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ink/ink1.xml" ContentType="application/inkml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04" r:id="rId5"/>
    <p:sldId id="293" r:id="rId6"/>
    <p:sldId id="292" r:id="rId7"/>
    <p:sldId id="317" r:id="rId8"/>
    <p:sldId id="306" r:id="rId9"/>
    <p:sldId id="331" r:id="rId10"/>
    <p:sldId id="326" r:id="rId11"/>
    <p:sldId id="330" r:id="rId12"/>
    <p:sldId id="339" r:id="rId13"/>
    <p:sldId id="329" r:id="rId14"/>
    <p:sldId id="338" r:id="rId15"/>
    <p:sldId id="341" r:id="rId16"/>
    <p:sldId id="332" r:id="rId17"/>
    <p:sldId id="337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B742AB-34CC-0962-7945-1FFBBF075868}" name="Lauren Brase" initials="LB" userId="S::lbrase@americangeosciences.org::45fbf108-2b62-4c9b-89bf-0c6c624542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312B3-17C3-41EF-BEA5-96270F7EE943}" v="7" dt="2022-03-24T18:51:41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13" autoAdjust="0"/>
  </p:normalViewPr>
  <p:slideViewPr>
    <p:cSldViewPr snapToGrid="0">
      <p:cViewPr varScale="1">
        <p:scale>
          <a:sx n="74" d="100"/>
          <a:sy n="74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Brase" userId="45fbf108-2b62-4c9b-89bf-0c6c6245426e" providerId="ADAL" clId="{214312B3-17C3-41EF-BEA5-96270F7EE943}"/>
    <pc:docChg chg="undo custSel addSld delSld modSld sldOrd">
      <pc:chgData name="Lauren Brase" userId="45fbf108-2b62-4c9b-89bf-0c6c6245426e" providerId="ADAL" clId="{214312B3-17C3-41EF-BEA5-96270F7EE943}" dt="2022-03-25T14:09:20.372" v="487" actId="1076"/>
      <pc:docMkLst>
        <pc:docMk/>
      </pc:docMkLst>
      <pc:sldChg chg="add">
        <pc:chgData name="Lauren Brase" userId="45fbf108-2b62-4c9b-89bf-0c6c6245426e" providerId="ADAL" clId="{214312B3-17C3-41EF-BEA5-96270F7EE943}" dt="2022-03-09T14:38:43.460" v="0"/>
        <pc:sldMkLst>
          <pc:docMk/>
          <pc:sldMk cId="1787700892" sldId="292"/>
        </pc:sldMkLst>
      </pc:sldChg>
      <pc:sldChg chg="add">
        <pc:chgData name="Lauren Brase" userId="45fbf108-2b62-4c9b-89bf-0c6c6245426e" providerId="ADAL" clId="{214312B3-17C3-41EF-BEA5-96270F7EE943}" dt="2022-03-09T14:38:43.460" v="0"/>
        <pc:sldMkLst>
          <pc:docMk/>
          <pc:sldMk cId="83608550" sldId="293"/>
        </pc:sldMkLst>
      </pc:sldChg>
      <pc:sldChg chg="del">
        <pc:chgData name="Lauren Brase" userId="45fbf108-2b62-4c9b-89bf-0c6c6245426e" providerId="ADAL" clId="{214312B3-17C3-41EF-BEA5-96270F7EE943}" dt="2022-03-09T15:13:48.346" v="462" actId="2696"/>
        <pc:sldMkLst>
          <pc:docMk/>
          <pc:sldMk cId="2457437150" sldId="298"/>
        </pc:sldMkLst>
      </pc:sldChg>
      <pc:sldChg chg="addSp modSp mod">
        <pc:chgData name="Lauren Brase" userId="45fbf108-2b62-4c9b-89bf-0c6c6245426e" providerId="ADAL" clId="{214312B3-17C3-41EF-BEA5-96270F7EE943}" dt="2022-03-24T18:51:41.887" v="464"/>
        <pc:sldMkLst>
          <pc:docMk/>
          <pc:sldMk cId="258176042" sldId="304"/>
        </pc:sldMkLst>
        <pc:spChg chg="mod">
          <ac:chgData name="Lauren Brase" userId="45fbf108-2b62-4c9b-89bf-0c6c6245426e" providerId="ADAL" clId="{214312B3-17C3-41EF-BEA5-96270F7EE943}" dt="2022-03-09T14:40:06.520" v="35" actId="20577"/>
          <ac:spMkLst>
            <pc:docMk/>
            <pc:sldMk cId="258176042" sldId="304"/>
            <ac:spMk id="2" creationId="{B14AC513-9DD8-4369-97DE-5B0C02D1686F}"/>
          </ac:spMkLst>
        </pc:spChg>
        <pc:spChg chg="mod">
          <ac:chgData name="Lauren Brase" userId="45fbf108-2b62-4c9b-89bf-0c6c6245426e" providerId="ADAL" clId="{214312B3-17C3-41EF-BEA5-96270F7EE943}" dt="2022-03-09T14:41:20.222" v="137" actId="20577"/>
          <ac:spMkLst>
            <pc:docMk/>
            <pc:sldMk cId="258176042" sldId="304"/>
            <ac:spMk id="3" creationId="{BA8D0C2B-98D0-404A-B5FE-D297BADD3E66}"/>
          </ac:spMkLst>
        </pc:spChg>
        <pc:spChg chg="add mod">
          <ac:chgData name="Lauren Brase" userId="45fbf108-2b62-4c9b-89bf-0c6c6245426e" providerId="ADAL" clId="{214312B3-17C3-41EF-BEA5-96270F7EE943}" dt="2022-03-24T18:51:41.887" v="464"/>
          <ac:spMkLst>
            <pc:docMk/>
            <pc:sldMk cId="258176042" sldId="304"/>
            <ac:spMk id="4" creationId="{7956C78F-B643-4EC1-A121-B1A85C04C3DB}"/>
          </ac:spMkLst>
        </pc:spChg>
      </pc:sldChg>
      <pc:sldChg chg="addSp delSp modSp mod modNotesTx">
        <pc:chgData name="Lauren Brase" userId="45fbf108-2b62-4c9b-89bf-0c6c6245426e" providerId="ADAL" clId="{214312B3-17C3-41EF-BEA5-96270F7EE943}" dt="2022-03-25T14:03:59.472" v="482" actId="20577"/>
        <pc:sldMkLst>
          <pc:docMk/>
          <pc:sldMk cId="2489648237" sldId="306"/>
        </pc:sldMkLst>
        <pc:spChg chg="mod ord">
          <ac:chgData name="Lauren Brase" userId="45fbf108-2b62-4c9b-89bf-0c6c6245426e" providerId="ADAL" clId="{214312B3-17C3-41EF-BEA5-96270F7EE943}" dt="2022-03-25T14:03:51.445" v="480" actId="1076"/>
          <ac:spMkLst>
            <pc:docMk/>
            <pc:sldMk cId="2489648237" sldId="306"/>
            <ac:spMk id="2" creationId="{A802EB65-0493-4181-A8CD-16555672643C}"/>
          </ac:spMkLst>
        </pc:spChg>
        <pc:spChg chg="mod ord">
          <ac:chgData name="Lauren Brase" userId="45fbf108-2b62-4c9b-89bf-0c6c6245426e" providerId="ADAL" clId="{214312B3-17C3-41EF-BEA5-96270F7EE943}" dt="2022-03-25T14:03:54.382" v="481" actId="1076"/>
          <ac:spMkLst>
            <pc:docMk/>
            <pc:sldMk cId="2489648237" sldId="306"/>
            <ac:spMk id="4" creationId="{211B34B8-363F-48A5-AF21-3BF7AFC72C60}"/>
          </ac:spMkLst>
        </pc:spChg>
        <pc:picChg chg="del">
          <ac:chgData name="Lauren Brase" userId="45fbf108-2b62-4c9b-89bf-0c6c6245426e" providerId="ADAL" clId="{214312B3-17C3-41EF-BEA5-96270F7EE943}" dt="2022-03-25T14:03:27.299" v="469" actId="478"/>
          <ac:picMkLst>
            <pc:docMk/>
            <pc:sldMk cId="2489648237" sldId="306"/>
            <ac:picMk id="3" creationId="{574FB1B1-0CAE-48AF-BCE7-3D2BDE5642E4}"/>
          </ac:picMkLst>
        </pc:picChg>
        <pc:picChg chg="add mod modCrop">
          <ac:chgData name="Lauren Brase" userId="45fbf108-2b62-4c9b-89bf-0c6c6245426e" providerId="ADAL" clId="{214312B3-17C3-41EF-BEA5-96270F7EE943}" dt="2022-03-25T14:03:41.580" v="476" actId="1076"/>
          <ac:picMkLst>
            <pc:docMk/>
            <pc:sldMk cId="2489648237" sldId="306"/>
            <ac:picMk id="6" creationId="{DDB10E7F-5C02-4333-9416-8FA5BBD00EE0}"/>
          </ac:picMkLst>
        </pc:picChg>
      </pc:sldChg>
      <pc:sldChg chg="addSp delSp modSp mod modNotesTx">
        <pc:chgData name="Lauren Brase" userId="45fbf108-2b62-4c9b-89bf-0c6c6245426e" providerId="ADAL" clId="{214312B3-17C3-41EF-BEA5-96270F7EE943}" dt="2022-03-25T14:09:20.372" v="487" actId="1076"/>
        <pc:sldMkLst>
          <pc:docMk/>
          <pc:sldMk cId="2416337469" sldId="317"/>
        </pc:sldMkLst>
        <pc:spChg chg="add del mod">
          <ac:chgData name="Lauren Brase" userId="45fbf108-2b62-4c9b-89bf-0c6c6245426e" providerId="ADAL" clId="{214312B3-17C3-41EF-BEA5-96270F7EE943}" dt="2022-03-25T14:09:17.073" v="485" actId="478"/>
          <ac:spMkLst>
            <pc:docMk/>
            <pc:sldMk cId="2416337469" sldId="317"/>
            <ac:spMk id="4" creationId="{C9D7F35D-6EE4-4877-9E28-5BAD0A8BD1A2}"/>
          </ac:spMkLst>
        </pc:spChg>
        <pc:picChg chg="add mod">
          <ac:chgData name="Lauren Brase" userId="45fbf108-2b62-4c9b-89bf-0c6c6245426e" providerId="ADAL" clId="{214312B3-17C3-41EF-BEA5-96270F7EE943}" dt="2022-03-25T14:09:20.372" v="487" actId="1076"/>
          <ac:picMkLst>
            <pc:docMk/>
            <pc:sldMk cId="2416337469" sldId="317"/>
            <ac:picMk id="6" creationId="{7B4F8CEA-EA39-400B-A7A8-65F898231C61}"/>
          </ac:picMkLst>
        </pc:picChg>
        <pc:picChg chg="del">
          <ac:chgData name="Lauren Brase" userId="45fbf108-2b62-4c9b-89bf-0c6c6245426e" providerId="ADAL" clId="{214312B3-17C3-41EF-BEA5-96270F7EE943}" dt="2022-03-25T14:09:15.104" v="483" actId="478"/>
          <ac:picMkLst>
            <pc:docMk/>
            <pc:sldMk cId="2416337469" sldId="317"/>
            <ac:picMk id="7" creationId="{00F34536-AC98-47E9-A6EC-CFBC83F6BB2F}"/>
          </ac:picMkLst>
        </pc:picChg>
      </pc:sldChg>
      <pc:sldChg chg="del">
        <pc:chgData name="Lauren Brase" userId="45fbf108-2b62-4c9b-89bf-0c6c6245426e" providerId="ADAL" clId="{214312B3-17C3-41EF-BEA5-96270F7EE943}" dt="2022-03-09T15:21:46.712" v="463" actId="47"/>
        <pc:sldMkLst>
          <pc:docMk/>
          <pc:sldMk cId="2992686550" sldId="321"/>
        </pc:sldMkLst>
      </pc:sldChg>
      <pc:sldChg chg="modSp">
        <pc:chgData name="Lauren Brase" userId="45fbf108-2b62-4c9b-89bf-0c6c6245426e" providerId="ADAL" clId="{214312B3-17C3-41EF-BEA5-96270F7EE943}" dt="2022-03-09T14:54:15.144" v="458"/>
        <pc:sldMkLst>
          <pc:docMk/>
          <pc:sldMk cId="3126769780" sldId="331"/>
        </pc:sldMkLst>
        <pc:graphicFrameChg chg="mod">
          <ac:chgData name="Lauren Brase" userId="45fbf108-2b62-4c9b-89bf-0c6c6245426e" providerId="ADAL" clId="{214312B3-17C3-41EF-BEA5-96270F7EE943}" dt="2022-03-09T14:54:15.144" v="458"/>
          <ac:graphicFrameMkLst>
            <pc:docMk/>
            <pc:sldMk cId="3126769780" sldId="331"/>
            <ac:graphicFrameMk id="4" creationId="{7C07ABBE-C866-4836-8451-44280362E9B6}"/>
          </ac:graphicFrameMkLst>
        </pc:graphicFrameChg>
      </pc:sldChg>
      <pc:sldChg chg="modSp">
        <pc:chgData name="Lauren Brase" userId="45fbf108-2b62-4c9b-89bf-0c6c6245426e" providerId="ADAL" clId="{214312B3-17C3-41EF-BEA5-96270F7EE943}" dt="2022-03-09T15:06:34.035" v="459"/>
        <pc:sldMkLst>
          <pc:docMk/>
          <pc:sldMk cId="421185300" sldId="332"/>
        </pc:sldMkLst>
        <pc:graphicFrameChg chg="mod">
          <ac:chgData name="Lauren Brase" userId="45fbf108-2b62-4c9b-89bf-0c6c6245426e" providerId="ADAL" clId="{214312B3-17C3-41EF-BEA5-96270F7EE943}" dt="2022-03-09T15:06:34.035" v="459"/>
          <ac:graphicFrameMkLst>
            <pc:docMk/>
            <pc:sldMk cId="421185300" sldId="332"/>
            <ac:graphicFrameMk id="5" creationId="{E496D6AF-C053-498E-9FAC-24524C4AD6D9}"/>
          </ac:graphicFrameMkLst>
        </pc:graphicFrameChg>
      </pc:sldChg>
      <pc:sldChg chg="ord">
        <pc:chgData name="Lauren Brase" userId="45fbf108-2b62-4c9b-89bf-0c6c6245426e" providerId="ADAL" clId="{214312B3-17C3-41EF-BEA5-96270F7EE943}" dt="2022-03-09T15:09:34.557" v="461"/>
        <pc:sldMkLst>
          <pc:docMk/>
          <pc:sldMk cId="4188231183" sldId="33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data%20for%20pie%20charts%20-%20areas%20near%20Patapsco%20and%20Pocomok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Salisbury,%20MD/Salisbury,%20M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Salisbury,%20MD/Salisbury,%20M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Salisbury,%20MD/Salisbury,%20M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Salisbury,%20MD/Salisbury,%20M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Salisbury,%20MD/Salisbury,%20M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Salisbury,%20MD/Salisbury,%20MD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Salisbury,%20MD/Salisbury,%20M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giweb-my.sharepoint.com/personal/lbrase_americangeosciences_org/Documents/Streams%20of%20Data/streams%20-%20alternative%20unit%20by%20AGI/Salisbury,%20MD/Salisbury,%20M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Area Around</a:t>
            </a:r>
            <a:r>
              <a:rPr lang="en-US" sz="2400" baseline="0"/>
              <a:t> the </a:t>
            </a:r>
            <a:r>
              <a:rPr lang="en-US" sz="2400"/>
              <a:t>Pocomoke River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Pocomoke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A0-4EDD-8FEE-D3D8E5C9677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A0-4EDD-8FEE-D3D8E5C96773}"/>
              </c:ext>
            </c:extLst>
          </c:dPt>
          <c:cat>
            <c:strRef>
              <c:f>Sheet1!$C$2:$D$2</c:f>
              <c:strCache>
                <c:ptCount val="2"/>
                <c:pt idx="0">
                  <c:v>pervious</c:v>
                </c:pt>
                <c:pt idx="1">
                  <c:v>impervious</c:v>
                </c:pt>
              </c:strCache>
            </c:strRef>
          </c:cat>
          <c:val>
            <c:numRef>
              <c:f>Sheet1!$C$3:$D$3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A0-4EDD-8FEE-D3D8E5C96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Area Above the Model</a:t>
            </a:r>
            <a:r>
              <a:rPr lang="en-US" sz="1600" baseline="0"/>
              <a:t> River</a:t>
            </a:r>
          </a:p>
          <a:p>
            <a:pPr>
              <a:defRPr sz="1600"/>
            </a:pPr>
            <a:r>
              <a:rPr lang="en-US" sz="1600"/>
              <a:t> on the Stream Table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71-4B3C-920E-5DAD325BC5A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71-4B3C-920E-5DAD325BC5A0}"/>
              </c:ext>
            </c:extLst>
          </c:dPt>
          <c:cat>
            <c:strRef>
              <c:f>Sheet1!$A$4:$A$5</c:f>
              <c:strCache>
                <c:ptCount val="2"/>
                <c:pt idx="0">
                  <c:v>pervious</c:v>
                </c:pt>
                <c:pt idx="1">
                  <c:v>impervious </c:v>
                </c:pt>
              </c:strCache>
            </c:strRef>
          </c:cat>
          <c:val>
            <c:numRef>
              <c:f>Sheet1!$E$4:$E$5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71-4B3C-920E-5DAD325BC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Pocomok</a:t>
            </a:r>
            <a:r>
              <a:rPr lang="en-US" sz="2000" baseline="0"/>
              <a:t>e River Gauge </a:t>
            </a:r>
            <a:endParaRPr lang="en-US" sz="2000"/>
          </a:p>
        </c:rich>
      </c:tx>
      <c:layout>
        <c:manualLayout>
          <c:xMode val="edge"/>
          <c:yMode val="edge"/>
          <c:x val="0.32661120251759579"/>
          <c:y val="4.522295129775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09532262224447"/>
          <c:y val="0.18473987353059049"/>
          <c:w val="0.78386683681238611"/>
          <c:h val="0.63465694192072142"/>
        </c:manualLayout>
      </c:layout>
      <c:scatterChart>
        <c:scatterStyle val="lineMarker"/>
        <c:varyColors val="0"/>
        <c:ser>
          <c:idx val="0"/>
          <c:order val="0"/>
          <c:tx>
            <c:v>Gauge height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'01485000'!$F$2:$F$3457</c:f>
              <c:numCache>
                <c:formatCode>m/d/yyyy\ h:mm</c:formatCode>
                <c:ptCount val="3456"/>
                <c:pt idx="0">
                  <c:v>43221</c:v>
                </c:pt>
                <c:pt idx="1">
                  <c:v>43221.010416666664</c:v>
                </c:pt>
                <c:pt idx="2">
                  <c:v>43221.020833333336</c:v>
                </c:pt>
                <c:pt idx="3">
                  <c:v>43221.03125</c:v>
                </c:pt>
                <c:pt idx="4">
                  <c:v>43221.041666666664</c:v>
                </c:pt>
                <c:pt idx="5">
                  <c:v>43221.052083333336</c:v>
                </c:pt>
                <c:pt idx="6">
                  <c:v>43221.0625</c:v>
                </c:pt>
                <c:pt idx="7">
                  <c:v>43221.072916666664</c:v>
                </c:pt>
                <c:pt idx="8">
                  <c:v>43221.083333333336</c:v>
                </c:pt>
                <c:pt idx="9">
                  <c:v>43221.09375</c:v>
                </c:pt>
                <c:pt idx="10">
                  <c:v>43221.104166666664</c:v>
                </c:pt>
                <c:pt idx="11">
                  <c:v>43221.114583333336</c:v>
                </c:pt>
                <c:pt idx="12">
                  <c:v>43221.125</c:v>
                </c:pt>
                <c:pt idx="13">
                  <c:v>43221.135416666664</c:v>
                </c:pt>
                <c:pt idx="14">
                  <c:v>43221.145833333336</c:v>
                </c:pt>
                <c:pt idx="15">
                  <c:v>43221.15625</c:v>
                </c:pt>
                <c:pt idx="16">
                  <c:v>43221.166666666664</c:v>
                </c:pt>
                <c:pt idx="17">
                  <c:v>43221.177083333336</c:v>
                </c:pt>
                <c:pt idx="18">
                  <c:v>43221.1875</c:v>
                </c:pt>
                <c:pt idx="19">
                  <c:v>43221.197916666664</c:v>
                </c:pt>
                <c:pt idx="20">
                  <c:v>43221.208333333336</c:v>
                </c:pt>
                <c:pt idx="21">
                  <c:v>43221.21875</c:v>
                </c:pt>
                <c:pt idx="22">
                  <c:v>43221.229166666664</c:v>
                </c:pt>
                <c:pt idx="23">
                  <c:v>43221.239583333336</c:v>
                </c:pt>
                <c:pt idx="24">
                  <c:v>43221.25</c:v>
                </c:pt>
                <c:pt idx="25">
                  <c:v>43221.260416666664</c:v>
                </c:pt>
                <c:pt idx="26">
                  <c:v>43221.270833333336</c:v>
                </c:pt>
                <c:pt idx="27">
                  <c:v>43221.28125</c:v>
                </c:pt>
                <c:pt idx="28">
                  <c:v>43221.291666666664</c:v>
                </c:pt>
                <c:pt idx="29">
                  <c:v>43221.302083333336</c:v>
                </c:pt>
                <c:pt idx="30">
                  <c:v>43221.3125</c:v>
                </c:pt>
                <c:pt idx="31">
                  <c:v>43221.322916666664</c:v>
                </c:pt>
                <c:pt idx="32">
                  <c:v>43221.333333333336</c:v>
                </c:pt>
                <c:pt idx="33">
                  <c:v>43221.34375</c:v>
                </c:pt>
                <c:pt idx="34">
                  <c:v>43221.354166666664</c:v>
                </c:pt>
                <c:pt idx="35">
                  <c:v>43221.364583333336</c:v>
                </c:pt>
                <c:pt idx="36">
                  <c:v>43221.375</c:v>
                </c:pt>
                <c:pt idx="37">
                  <c:v>43221.385416666664</c:v>
                </c:pt>
                <c:pt idx="38">
                  <c:v>43221.395833333336</c:v>
                </c:pt>
                <c:pt idx="39">
                  <c:v>43221.40625</c:v>
                </c:pt>
                <c:pt idx="40">
                  <c:v>43221.416666666664</c:v>
                </c:pt>
                <c:pt idx="41">
                  <c:v>43221.427083333336</c:v>
                </c:pt>
                <c:pt idx="42">
                  <c:v>43221.4375</c:v>
                </c:pt>
                <c:pt idx="43">
                  <c:v>43221.447916666664</c:v>
                </c:pt>
                <c:pt idx="44">
                  <c:v>43221.458333333336</c:v>
                </c:pt>
                <c:pt idx="45">
                  <c:v>43221.46875</c:v>
                </c:pt>
                <c:pt idx="46">
                  <c:v>43221.479166666664</c:v>
                </c:pt>
                <c:pt idx="47">
                  <c:v>43221.489583333336</c:v>
                </c:pt>
                <c:pt idx="48">
                  <c:v>43221.5</c:v>
                </c:pt>
                <c:pt idx="49">
                  <c:v>43221.510416666664</c:v>
                </c:pt>
                <c:pt idx="50">
                  <c:v>43221.520833333336</c:v>
                </c:pt>
                <c:pt idx="51">
                  <c:v>43221.53125</c:v>
                </c:pt>
                <c:pt idx="52">
                  <c:v>43221.541666666664</c:v>
                </c:pt>
                <c:pt idx="53">
                  <c:v>43221.552083333336</c:v>
                </c:pt>
                <c:pt idx="54">
                  <c:v>43221.5625</c:v>
                </c:pt>
                <c:pt idx="55">
                  <c:v>43221.572916666664</c:v>
                </c:pt>
                <c:pt idx="56">
                  <c:v>43221.583333333336</c:v>
                </c:pt>
                <c:pt idx="57">
                  <c:v>43221.59375</c:v>
                </c:pt>
                <c:pt idx="58">
                  <c:v>43221.604166666664</c:v>
                </c:pt>
                <c:pt idx="59">
                  <c:v>43221.614583333336</c:v>
                </c:pt>
                <c:pt idx="60">
                  <c:v>43221.625</c:v>
                </c:pt>
                <c:pt idx="61">
                  <c:v>43221.635416666664</c:v>
                </c:pt>
                <c:pt idx="62">
                  <c:v>43221.645833333336</c:v>
                </c:pt>
                <c:pt idx="63">
                  <c:v>43221.65625</c:v>
                </c:pt>
                <c:pt idx="64">
                  <c:v>43221.666666666664</c:v>
                </c:pt>
                <c:pt idx="65">
                  <c:v>43221.677083333336</c:v>
                </c:pt>
                <c:pt idx="66">
                  <c:v>43221.6875</c:v>
                </c:pt>
                <c:pt idx="67">
                  <c:v>43221.697916666664</c:v>
                </c:pt>
                <c:pt idx="68">
                  <c:v>43221.708333333336</c:v>
                </c:pt>
                <c:pt idx="69">
                  <c:v>43221.71875</c:v>
                </c:pt>
                <c:pt idx="70">
                  <c:v>43221.729166666664</c:v>
                </c:pt>
                <c:pt idx="71">
                  <c:v>43221.739583333336</c:v>
                </c:pt>
                <c:pt idx="72">
                  <c:v>43221.75</c:v>
                </c:pt>
                <c:pt idx="73">
                  <c:v>43221.760416666664</c:v>
                </c:pt>
                <c:pt idx="74">
                  <c:v>43221.770833333336</c:v>
                </c:pt>
                <c:pt idx="75">
                  <c:v>43221.78125</c:v>
                </c:pt>
                <c:pt idx="76">
                  <c:v>43221.791666666664</c:v>
                </c:pt>
                <c:pt idx="77">
                  <c:v>43221.802083333336</c:v>
                </c:pt>
                <c:pt idx="78">
                  <c:v>43221.8125</c:v>
                </c:pt>
                <c:pt idx="79">
                  <c:v>43221.822916666664</c:v>
                </c:pt>
                <c:pt idx="80">
                  <c:v>43221.833333333336</c:v>
                </c:pt>
                <c:pt idx="81">
                  <c:v>43221.84375</c:v>
                </c:pt>
                <c:pt idx="82">
                  <c:v>43221.854166666664</c:v>
                </c:pt>
                <c:pt idx="83">
                  <c:v>43221.864583333336</c:v>
                </c:pt>
                <c:pt idx="84">
                  <c:v>43221.875</c:v>
                </c:pt>
                <c:pt idx="85">
                  <c:v>43221.885416666664</c:v>
                </c:pt>
                <c:pt idx="86">
                  <c:v>43221.895833333336</c:v>
                </c:pt>
                <c:pt idx="87">
                  <c:v>43221.90625</c:v>
                </c:pt>
                <c:pt idx="88">
                  <c:v>43221.916666666664</c:v>
                </c:pt>
                <c:pt idx="89">
                  <c:v>43221.927083333336</c:v>
                </c:pt>
                <c:pt idx="90">
                  <c:v>43221.9375</c:v>
                </c:pt>
                <c:pt idx="91">
                  <c:v>43221.947916666664</c:v>
                </c:pt>
                <c:pt idx="92">
                  <c:v>43221.958333333336</c:v>
                </c:pt>
                <c:pt idx="93">
                  <c:v>43221.96875</c:v>
                </c:pt>
                <c:pt idx="94">
                  <c:v>43221.979166666664</c:v>
                </c:pt>
                <c:pt idx="95">
                  <c:v>43221.989583333336</c:v>
                </c:pt>
                <c:pt idx="96">
                  <c:v>43222</c:v>
                </c:pt>
                <c:pt idx="97">
                  <c:v>43222.010416666664</c:v>
                </c:pt>
                <c:pt idx="98">
                  <c:v>43222.020833333336</c:v>
                </c:pt>
                <c:pt idx="99">
                  <c:v>43222.03125</c:v>
                </c:pt>
                <c:pt idx="100">
                  <c:v>43222.041666666664</c:v>
                </c:pt>
                <c:pt idx="101">
                  <c:v>43222.052083333336</c:v>
                </c:pt>
                <c:pt idx="102">
                  <c:v>43222.0625</c:v>
                </c:pt>
                <c:pt idx="103">
                  <c:v>43222.072916666664</c:v>
                </c:pt>
                <c:pt idx="104">
                  <c:v>43222.083333333336</c:v>
                </c:pt>
                <c:pt idx="105">
                  <c:v>43222.09375</c:v>
                </c:pt>
                <c:pt idx="106">
                  <c:v>43222.104166666664</c:v>
                </c:pt>
                <c:pt idx="107">
                  <c:v>43222.114583333336</c:v>
                </c:pt>
                <c:pt idx="108">
                  <c:v>43222.125</c:v>
                </c:pt>
                <c:pt idx="109">
                  <c:v>43222.135416666664</c:v>
                </c:pt>
                <c:pt idx="110">
                  <c:v>43222.145833333336</c:v>
                </c:pt>
                <c:pt idx="111">
                  <c:v>43222.15625</c:v>
                </c:pt>
                <c:pt idx="112">
                  <c:v>43222.166666666664</c:v>
                </c:pt>
                <c:pt idx="113">
                  <c:v>43222.177083333336</c:v>
                </c:pt>
                <c:pt idx="114">
                  <c:v>43222.1875</c:v>
                </c:pt>
                <c:pt idx="115">
                  <c:v>43222.197916666664</c:v>
                </c:pt>
                <c:pt idx="116">
                  <c:v>43222.208333333336</c:v>
                </c:pt>
                <c:pt idx="117">
                  <c:v>43222.21875</c:v>
                </c:pt>
                <c:pt idx="118">
                  <c:v>43222.229166666664</c:v>
                </c:pt>
                <c:pt idx="119">
                  <c:v>43222.239583333336</c:v>
                </c:pt>
                <c:pt idx="120">
                  <c:v>43222.25</c:v>
                </c:pt>
                <c:pt idx="121">
                  <c:v>43222.260416666664</c:v>
                </c:pt>
                <c:pt idx="122">
                  <c:v>43222.270833333336</c:v>
                </c:pt>
                <c:pt idx="123">
                  <c:v>43222.28125</c:v>
                </c:pt>
                <c:pt idx="124">
                  <c:v>43222.291666666664</c:v>
                </c:pt>
                <c:pt idx="125">
                  <c:v>43222.302083333336</c:v>
                </c:pt>
                <c:pt idx="126">
                  <c:v>43222.3125</c:v>
                </c:pt>
                <c:pt idx="127">
                  <c:v>43222.322916666664</c:v>
                </c:pt>
                <c:pt idx="128">
                  <c:v>43222.333333333336</c:v>
                </c:pt>
                <c:pt idx="129">
                  <c:v>43222.34375</c:v>
                </c:pt>
                <c:pt idx="130">
                  <c:v>43222.354166666664</c:v>
                </c:pt>
                <c:pt idx="131">
                  <c:v>43222.364583333336</c:v>
                </c:pt>
                <c:pt idx="132">
                  <c:v>43222.375</c:v>
                </c:pt>
                <c:pt idx="133">
                  <c:v>43222.385416666664</c:v>
                </c:pt>
                <c:pt idx="134">
                  <c:v>43222.395833333336</c:v>
                </c:pt>
                <c:pt idx="135">
                  <c:v>43222.40625</c:v>
                </c:pt>
                <c:pt idx="136">
                  <c:v>43222.416666666664</c:v>
                </c:pt>
                <c:pt idx="137">
                  <c:v>43222.427083333336</c:v>
                </c:pt>
                <c:pt idx="138">
                  <c:v>43222.4375</c:v>
                </c:pt>
                <c:pt idx="139">
                  <c:v>43222.447916666664</c:v>
                </c:pt>
                <c:pt idx="140">
                  <c:v>43222.458333333336</c:v>
                </c:pt>
                <c:pt idx="141">
                  <c:v>43222.46875</c:v>
                </c:pt>
                <c:pt idx="142">
                  <c:v>43222.479166666664</c:v>
                </c:pt>
                <c:pt idx="143">
                  <c:v>43222.489583333336</c:v>
                </c:pt>
                <c:pt idx="144">
                  <c:v>43222.5</c:v>
                </c:pt>
                <c:pt idx="145">
                  <c:v>43222.510416666664</c:v>
                </c:pt>
                <c:pt idx="146">
                  <c:v>43222.520833333336</c:v>
                </c:pt>
                <c:pt idx="147">
                  <c:v>43222.53125</c:v>
                </c:pt>
                <c:pt idx="148">
                  <c:v>43222.541666666664</c:v>
                </c:pt>
                <c:pt idx="149">
                  <c:v>43222.552083333336</c:v>
                </c:pt>
                <c:pt idx="150">
                  <c:v>43222.5625</c:v>
                </c:pt>
                <c:pt idx="151">
                  <c:v>43222.572916666664</c:v>
                </c:pt>
                <c:pt idx="152">
                  <c:v>43222.583333333336</c:v>
                </c:pt>
                <c:pt idx="153">
                  <c:v>43222.59375</c:v>
                </c:pt>
                <c:pt idx="154">
                  <c:v>43222.604166666664</c:v>
                </c:pt>
                <c:pt idx="155">
                  <c:v>43222.614583333336</c:v>
                </c:pt>
                <c:pt idx="156">
                  <c:v>43222.625</c:v>
                </c:pt>
                <c:pt idx="157">
                  <c:v>43222.635416666664</c:v>
                </c:pt>
                <c:pt idx="158">
                  <c:v>43222.645833333336</c:v>
                </c:pt>
                <c:pt idx="159">
                  <c:v>43222.65625</c:v>
                </c:pt>
                <c:pt idx="160">
                  <c:v>43222.666666666664</c:v>
                </c:pt>
                <c:pt idx="161">
                  <c:v>43222.677083333336</c:v>
                </c:pt>
                <c:pt idx="162">
                  <c:v>43222.6875</c:v>
                </c:pt>
                <c:pt idx="163">
                  <c:v>43222.697916666664</c:v>
                </c:pt>
                <c:pt idx="164">
                  <c:v>43222.708333333336</c:v>
                </c:pt>
                <c:pt idx="165">
                  <c:v>43222.71875</c:v>
                </c:pt>
                <c:pt idx="166">
                  <c:v>43222.729166666664</c:v>
                </c:pt>
                <c:pt idx="167">
                  <c:v>43222.739583333336</c:v>
                </c:pt>
                <c:pt idx="168">
                  <c:v>43222.75</c:v>
                </c:pt>
                <c:pt idx="169">
                  <c:v>43222.760416666664</c:v>
                </c:pt>
                <c:pt idx="170">
                  <c:v>43222.770833333336</c:v>
                </c:pt>
                <c:pt idx="171">
                  <c:v>43222.78125</c:v>
                </c:pt>
                <c:pt idx="172">
                  <c:v>43222.791666666664</c:v>
                </c:pt>
                <c:pt idx="173">
                  <c:v>43222.802083333336</c:v>
                </c:pt>
                <c:pt idx="174">
                  <c:v>43222.8125</c:v>
                </c:pt>
                <c:pt idx="175">
                  <c:v>43222.822916666664</c:v>
                </c:pt>
                <c:pt idx="176">
                  <c:v>43222.833333333336</c:v>
                </c:pt>
                <c:pt idx="177">
                  <c:v>43222.84375</c:v>
                </c:pt>
                <c:pt idx="178">
                  <c:v>43222.854166666664</c:v>
                </c:pt>
                <c:pt idx="179">
                  <c:v>43222.864583333336</c:v>
                </c:pt>
                <c:pt idx="180">
                  <c:v>43222.875</c:v>
                </c:pt>
                <c:pt idx="181">
                  <c:v>43222.885416666664</c:v>
                </c:pt>
                <c:pt idx="182">
                  <c:v>43222.895833333336</c:v>
                </c:pt>
                <c:pt idx="183">
                  <c:v>43222.90625</c:v>
                </c:pt>
                <c:pt idx="184">
                  <c:v>43222.916666666664</c:v>
                </c:pt>
                <c:pt idx="185">
                  <c:v>43222.927083333336</c:v>
                </c:pt>
                <c:pt idx="186">
                  <c:v>43222.9375</c:v>
                </c:pt>
                <c:pt idx="187">
                  <c:v>43222.947916666664</c:v>
                </c:pt>
                <c:pt idx="188">
                  <c:v>43222.958333333336</c:v>
                </c:pt>
                <c:pt idx="189">
                  <c:v>43222.96875</c:v>
                </c:pt>
                <c:pt idx="190">
                  <c:v>43222.979166666664</c:v>
                </c:pt>
                <c:pt idx="191">
                  <c:v>43222.989583333336</c:v>
                </c:pt>
                <c:pt idx="192">
                  <c:v>43223</c:v>
                </c:pt>
                <c:pt idx="193">
                  <c:v>43223.010416666664</c:v>
                </c:pt>
                <c:pt idx="194">
                  <c:v>43223.020833333336</c:v>
                </c:pt>
                <c:pt idx="195">
                  <c:v>43223.03125</c:v>
                </c:pt>
                <c:pt idx="196">
                  <c:v>43223.041666666664</c:v>
                </c:pt>
                <c:pt idx="197">
                  <c:v>43223.052083333336</c:v>
                </c:pt>
                <c:pt idx="198">
                  <c:v>43223.0625</c:v>
                </c:pt>
                <c:pt idx="199">
                  <c:v>43223.072916666664</c:v>
                </c:pt>
                <c:pt idx="200">
                  <c:v>43223.083333333336</c:v>
                </c:pt>
                <c:pt idx="201">
                  <c:v>43223.09375</c:v>
                </c:pt>
                <c:pt idx="202">
                  <c:v>43223.104166666664</c:v>
                </c:pt>
                <c:pt idx="203">
                  <c:v>43223.114583333336</c:v>
                </c:pt>
                <c:pt idx="204">
                  <c:v>43223.125</c:v>
                </c:pt>
                <c:pt idx="205">
                  <c:v>43223.135416666664</c:v>
                </c:pt>
                <c:pt idx="206">
                  <c:v>43223.145833333336</c:v>
                </c:pt>
                <c:pt idx="207">
                  <c:v>43223.15625</c:v>
                </c:pt>
                <c:pt idx="208">
                  <c:v>43223.166666666664</c:v>
                </c:pt>
                <c:pt idx="209">
                  <c:v>43223.177083333336</c:v>
                </c:pt>
                <c:pt idx="210">
                  <c:v>43223.1875</c:v>
                </c:pt>
                <c:pt idx="211">
                  <c:v>43223.197916666664</c:v>
                </c:pt>
                <c:pt idx="212">
                  <c:v>43223.208333333336</c:v>
                </c:pt>
                <c:pt idx="213">
                  <c:v>43223.21875</c:v>
                </c:pt>
                <c:pt idx="214">
                  <c:v>43223.229166666664</c:v>
                </c:pt>
                <c:pt idx="215">
                  <c:v>43223.239583333336</c:v>
                </c:pt>
                <c:pt idx="216">
                  <c:v>43223.25</c:v>
                </c:pt>
                <c:pt idx="217">
                  <c:v>43223.260416666664</c:v>
                </c:pt>
                <c:pt idx="218">
                  <c:v>43223.270833333336</c:v>
                </c:pt>
                <c:pt idx="219">
                  <c:v>43223.28125</c:v>
                </c:pt>
                <c:pt idx="220">
                  <c:v>43223.291666666664</c:v>
                </c:pt>
                <c:pt idx="221">
                  <c:v>43223.302083333336</c:v>
                </c:pt>
                <c:pt idx="222">
                  <c:v>43223.3125</c:v>
                </c:pt>
                <c:pt idx="223">
                  <c:v>43223.322916666664</c:v>
                </c:pt>
                <c:pt idx="224">
                  <c:v>43223.333333333336</c:v>
                </c:pt>
                <c:pt idx="225">
                  <c:v>43223.34375</c:v>
                </c:pt>
                <c:pt idx="226">
                  <c:v>43223.354166666664</c:v>
                </c:pt>
                <c:pt idx="227">
                  <c:v>43223.364583333336</c:v>
                </c:pt>
                <c:pt idx="228">
                  <c:v>43223.375</c:v>
                </c:pt>
                <c:pt idx="229">
                  <c:v>43223.385416666664</c:v>
                </c:pt>
                <c:pt idx="230">
                  <c:v>43223.395833333336</c:v>
                </c:pt>
                <c:pt idx="231">
                  <c:v>43223.40625</c:v>
                </c:pt>
                <c:pt idx="232">
                  <c:v>43223.416666666664</c:v>
                </c:pt>
                <c:pt idx="233">
                  <c:v>43223.427083333336</c:v>
                </c:pt>
                <c:pt idx="234">
                  <c:v>43223.4375</c:v>
                </c:pt>
                <c:pt idx="235">
                  <c:v>43223.447916666664</c:v>
                </c:pt>
                <c:pt idx="236">
                  <c:v>43223.458333333336</c:v>
                </c:pt>
                <c:pt idx="237">
                  <c:v>43223.46875</c:v>
                </c:pt>
                <c:pt idx="238">
                  <c:v>43223.479166666664</c:v>
                </c:pt>
                <c:pt idx="239">
                  <c:v>43223.489583333336</c:v>
                </c:pt>
                <c:pt idx="240">
                  <c:v>43223.5</c:v>
                </c:pt>
                <c:pt idx="241">
                  <c:v>43223.510416666664</c:v>
                </c:pt>
                <c:pt idx="242">
                  <c:v>43223.520833333336</c:v>
                </c:pt>
                <c:pt idx="243">
                  <c:v>43223.53125</c:v>
                </c:pt>
                <c:pt idx="244">
                  <c:v>43223.541666666664</c:v>
                </c:pt>
                <c:pt idx="245">
                  <c:v>43223.552083333336</c:v>
                </c:pt>
                <c:pt idx="246">
                  <c:v>43223.5625</c:v>
                </c:pt>
                <c:pt idx="247">
                  <c:v>43223.572916666664</c:v>
                </c:pt>
                <c:pt idx="248">
                  <c:v>43223.583333333336</c:v>
                </c:pt>
                <c:pt idx="249">
                  <c:v>43223.59375</c:v>
                </c:pt>
                <c:pt idx="250">
                  <c:v>43223.604166666664</c:v>
                </c:pt>
                <c:pt idx="251">
                  <c:v>43223.614583333336</c:v>
                </c:pt>
                <c:pt idx="252">
                  <c:v>43223.625</c:v>
                </c:pt>
                <c:pt idx="253">
                  <c:v>43223.635416666664</c:v>
                </c:pt>
                <c:pt idx="254">
                  <c:v>43223.645833333336</c:v>
                </c:pt>
                <c:pt idx="255">
                  <c:v>43223.65625</c:v>
                </c:pt>
                <c:pt idx="256">
                  <c:v>43223.666666666664</c:v>
                </c:pt>
                <c:pt idx="257">
                  <c:v>43223.677083333336</c:v>
                </c:pt>
                <c:pt idx="258">
                  <c:v>43223.6875</c:v>
                </c:pt>
                <c:pt idx="259">
                  <c:v>43223.697916666664</c:v>
                </c:pt>
                <c:pt idx="260">
                  <c:v>43223.708333333336</c:v>
                </c:pt>
                <c:pt idx="261">
                  <c:v>43223.71875</c:v>
                </c:pt>
                <c:pt idx="262">
                  <c:v>43223.729166666664</c:v>
                </c:pt>
                <c:pt idx="263">
                  <c:v>43223.739583333336</c:v>
                </c:pt>
                <c:pt idx="264">
                  <c:v>43223.75</c:v>
                </c:pt>
                <c:pt idx="265">
                  <c:v>43223.760416666664</c:v>
                </c:pt>
                <c:pt idx="266">
                  <c:v>43223.770833333336</c:v>
                </c:pt>
                <c:pt idx="267">
                  <c:v>43223.78125</c:v>
                </c:pt>
                <c:pt idx="268">
                  <c:v>43223.791666666664</c:v>
                </c:pt>
                <c:pt idx="269">
                  <c:v>43223.802083333336</c:v>
                </c:pt>
                <c:pt idx="270">
                  <c:v>43223.8125</c:v>
                </c:pt>
                <c:pt idx="271">
                  <c:v>43223.822916666664</c:v>
                </c:pt>
                <c:pt idx="272">
                  <c:v>43223.833333333336</c:v>
                </c:pt>
                <c:pt idx="273">
                  <c:v>43223.84375</c:v>
                </c:pt>
                <c:pt idx="274">
                  <c:v>43223.854166666664</c:v>
                </c:pt>
                <c:pt idx="275">
                  <c:v>43223.864583333336</c:v>
                </c:pt>
                <c:pt idx="276">
                  <c:v>43223.875</c:v>
                </c:pt>
                <c:pt idx="277">
                  <c:v>43223.885416666664</c:v>
                </c:pt>
                <c:pt idx="278">
                  <c:v>43223.895833333336</c:v>
                </c:pt>
                <c:pt idx="279">
                  <c:v>43223.90625</c:v>
                </c:pt>
                <c:pt idx="280">
                  <c:v>43223.916666666664</c:v>
                </c:pt>
                <c:pt idx="281">
                  <c:v>43223.927083333336</c:v>
                </c:pt>
                <c:pt idx="282">
                  <c:v>43223.9375</c:v>
                </c:pt>
                <c:pt idx="283">
                  <c:v>43223.947916666664</c:v>
                </c:pt>
                <c:pt idx="284">
                  <c:v>43223.958333333336</c:v>
                </c:pt>
                <c:pt idx="285">
                  <c:v>43223.96875</c:v>
                </c:pt>
                <c:pt idx="286">
                  <c:v>43223.979166666664</c:v>
                </c:pt>
                <c:pt idx="287">
                  <c:v>43223.989583333336</c:v>
                </c:pt>
                <c:pt idx="288">
                  <c:v>43224</c:v>
                </c:pt>
                <c:pt idx="289">
                  <c:v>43224.010416666664</c:v>
                </c:pt>
                <c:pt idx="290">
                  <c:v>43224.020833333336</c:v>
                </c:pt>
                <c:pt idx="291">
                  <c:v>43224.03125</c:v>
                </c:pt>
                <c:pt idx="292">
                  <c:v>43224.041666666664</c:v>
                </c:pt>
                <c:pt idx="293">
                  <c:v>43224.052083333336</c:v>
                </c:pt>
                <c:pt idx="294">
                  <c:v>43224.0625</c:v>
                </c:pt>
                <c:pt idx="295">
                  <c:v>43224.072916666664</c:v>
                </c:pt>
                <c:pt idx="296">
                  <c:v>43224.083333333336</c:v>
                </c:pt>
                <c:pt idx="297">
                  <c:v>43224.09375</c:v>
                </c:pt>
                <c:pt idx="298">
                  <c:v>43224.104166666664</c:v>
                </c:pt>
                <c:pt idx="299">
                  <c:v>43224.114583333336</c:v>
                </c:pt>
                <c:pt idx="300">
                  <c:v>43224.125</c:v>
                </c:pt>
                <c:pt idx="301">
                  <c:v>43224.135416666664</c:v>
                </c:pt>
                <c:pt idx="302">
                  <c:v>43224.145833333336</c:v>
                </c:pt>
                <c:pt idx="303">
                  <c:v>43224.15625</c:v>
                </c:pt>
                <c:pt idx="304">
                  <c:v>43224.166666666664</c:v>
                </c:pt>
                <c:pt idx="305">
                  <c:v>43224.177083333336</c:v>
                </c:pt>
                <c:pt idx="306">
                  <c:v>43224.1875</c:v>
                </c:pt>
                <c:pt idx="307">
                  <c:v>43224.197916666664</c:v>
                </c:pt>
                <c:pt idx="308">
                  <c:v>43224.208333333336</c:v>
                </c:pt>
                <c:pt idx="309">
                  <c:v>43224.21875</c:v>
                </c:pt>
                <c:pt idx="310">
                  <c:v>43224.229166666664</c:v>
                </c:pt>
                <c:pt idx="311">
                  <c:v>43224.239583333336</c:v>
                </c:pt>
                <c:pt idx="312">
                  <c:v>43224.25</c:v>
                </c:pt>
                <c:pt idx="313">
                  <c:v>43224.260416666664</c:v>
                </c:pt>
                <c:pt idx="314">
                  <c:v>43224.270833333336</c:v>
                </c:pt>
                <c:pt idx="315">
                  <c:v>43224.28125</c:v>
                </c:pt>
                <c:pt idx="316">
                  <c:v>43224.291666666664</c:v>
                </c:pt>
                <c:pt idx="317">
                  <c:v>43224.302083333336</c:v>
                </c:pt>
                <c:pt idx="318">
                  <c:v>43224.3125</c:v>
                </c:pt>
                <c:pt idx="319">
                  <c:v>43224.322916666664</c:v>
                </c:pt>
                <c:pt idx="320">
                  <c:v>43224.333333333336</c:v>
                </c:pt>
                <c:pt idx="321">
                  <c:v>43224.34375</c:v>
                </c:pt>
                <c:pt idx="322">
                  <c:v>43224.354166666664</c:v>
                </c:pt>
                <c:pt idx="323">
                  <c:v>43224.364583333336</c:v>
                </c:pt>
                <c:pt idx="324">
                  <c:v>43224.375</c:v>
                </c:pt>
                <c:pt idx="325">
                  <c:v>43224.385416666664</c:v>
                </c:pt>
                <c:pt idx="326">
                  <c:v>43224.395833333336</c:v>
                </c:pt>
                <c:pt idx="327">
                  <c:v>43224.40625</c:v>
                </c:pt>
                <c:pt idx="328">
                  <c:v>43224.416666666664</c:v>
                </c:pt>
                <c:pt idx="329">
                  <c:v>43224.427083333336</c:v>
                </c:pt>
                <c:pt idx="330">
                  <c:v>43224.4375</c:v>
                </c:pt>
                <c:pt idx="331">
                  <c:v>43224.447916666664</c:v>
                </c:pt>
                <c:pt idx="332">
                  <c:v>43224.458333333336</c:v>
                </c:pt>
                <c:pt idx="333">
                  <c:v>43224.46875</c:v>
                </c:pt>
                <c:pt idx="334">
                  <c:v>43224.479166666664</c:v>
                </c:pt>
                <c:pt idx="335">
                  <c:v>43224.489583333336</c:v>
                </c:pt>
                <c:pt idx="336">
                  <c:v>43224.5</c:v>
                </c:pt>
                <c:pt idx="337">
                  <c:v>43224.510416666664</c:v>
                </c:pt>
                <c:pt idx="338">
                  <c:v>43224.520833333336</c:v>
                </c:pt>
                <c:pt idx="339">
                  <c:v>43224.53125</c:v>
                </c:pt>
                <c:pt idx="340">
                  <c:v>43224.541666666664</c:v>
                </c:pt>
                <c:pt idx="341">
                  <c:v>43224.552083333336</c:v>
                </c:pt>
                <c:pt idx="342">
                  <c:v>43224.5625</c:v>
                </c:pt>
                <c:pt idx="343">
                  <c:v>43224.572916666664</c:v>
                </c:pt>
                <c:pt idx="344">
                  <c:v>43224.583333333336</c:v>
                </c:pt>
                <c:pt idx="345">
                  <c:v>43224.59375</c:v>
                </c:pt>
                <c:pt idx="346">
                  <c:v>43224.604166666664</c:v>
                </c:pt>
                <c:pt idx="347">
                  <c:v>43224.614583333336</c:v>
                </c:pt>
                <c:pt idx="348">
                  <c:v>43224.625</c:v>
                </c:pt>
                <c:pt idx="349">
                  <c:v>43224.635416666664</c:v>
                </c:pt>
                <c:pt idx="350">
                  <c:v>43224.645833333336</c:v>
                </c:pt>
                <c:pt idx="351">
                  <c:v>43224.65625</c:v>
                </c:pt>
                <c:pt idx="352">
                  <c:v>43224.666666666664</c:v>
                </c:pt>
                <c:pt idx="353">
                  <c:v>43224.677083333336</c:v>
                </c:pt>
                <c:pt idx="354">
                  <c:v>43224.6875</c:v>
                </c:pt>
                <c:pt idx="355">
                  <c:v>43224.697916666664</c:v>
                </c:pt>
                <c:pt idx="356">
                  <c:v>43224.708333333336</c:v>
                </c:pt>
                <c:pt idx="357">
                  <c:v>43224.71875</c:v>
                </c:pt>
                <c:pt idx="358">
                  <c:v>43224.729166666664</c:v>
                </c:pt>
                <c:pt idx="359">
                  <c:v>43224.739583333336</c:v>
                </c:pt>
                <c:pt idx="360">
                  <c:v>43224.75</c:v>
                </c:pt>
                <c:pt idx="361">
                  <c:v>43224.760416666664</c:v>
                </c:pt>
                <c:pt idx="362">
                  <c:v>43224.770833333336</c:v>
                </c:pt>
                <c:pt idx="363">
                  <c:v>43224.78125</c:v>
                </c:pt>
                <c:pt idx="364">
                  <c:v>43224.791666666664</c:v>
                </c:pt>
                <c:pt idx="365">
                  <c:v>43224.802083333336</c:v>
                </c:pt>
                <c:pt idx="366">
                  <c:v>43224.8125</c:v>
                </c:pt>
                <c:pt idx="367">
                  <c:v>43224.822916666664</c:v>
                </c:pt>
                <c:pt idx="368">
                  <c:v>43224.833333333336</c:v>
                </c:pt>
                <c:pt idx="369">
                  <c:v>43224.84375</c:v>
                </c:pt>
                <c:pt idx="370">
                  <c:v>43224.854166666664</c:v>
                </c:pt>
                <c:pt idx="371">
                  <c:v>43224.864583333336</c:v>
                </c:pt>
                <c:pt idx="372">
                  <c:v>43224.875</c:v>
                </c:pt>
                <c:pt idx="373">
                  <c:v>43224.885416666664</c:v>
                </c:pt>
                <c:pt idx="374">
                  <c:v>43224.895833333336</c:v>
                </c:pt>
                <c:pt idx="375">
                  <c:v>43224.90625</c:v>
                </c:pt>
                <c:pt idx="376">
                  <c:v>43224.916666666664</c:v>
                </c:pt>
                <c:pt idx="377">
                  <c:v>43224.927083333336</c:v>
                </c:pt>
                <c:pt idx="378">
                  <c:v>43224.9375</c:v>
                </c:pt>
                <c:pt idx="379">
                  <c:v>43224.947916666664</c:v>
                </c:pt>
                <c:pt idx="380">
                  <c:v>43224.958333333336</c:v>
                </c:pt>
                <c:pt idx="381">
                  <c:v>43224.96875</c:v>
                </c:pt>
                <c:pt idx="382">
                  <c:v>43224.979166666664</c:v>
                </c:pt>
                <c:pt idx="383">
                  <c:v>43224.989583333336</c:v>
                </c:pt>
                <c:pt idx="384">
                  <c:v>43225</c:v>
                </c:pt>
                <c:pt idx="385">
                  <c:v>43225.010416666664</c:v>
                </c:pt>
                <c:pt idx="386">
                  <c:v>43225.020833333336</c:v>
                </c:pt>
                <c:pt idx="387">
                  <c:v>43225.03125</c:v>
                </c:pt>
                <c:pt idx="388">
                  <c:v>43225.041666666664</c:v>
                </c:pt>
                <c:pt idx="389">
                  <c:v>43225.052083333336</c:v>
                </c:pt>
                <c:pt idx="390">
                  <c:v>43225.0625</c:v>
                </c:pt>
                <c:pt idx="391">
                  <c:v>43225.072916666664</c:v>
                </c:pt>
                <c:pt idx="392">
                  <c:v>43225.083333333336</c:v>
                </c:pt>
                <c:pt idx="393">
                  <c:v>43225.09375</c:v>
                </c:pt>
                <c:pt idx="394">
                  <c:v>43225.104166666664</c:v>
                </c:pt>
                <c:pt idx="395">
                  <c:v>43225.114583333336</c:v>
                </c:pt>
                <c:pt idx="396">
                  <c:v>43225.125</c:v>
                </c:pt>
                <c:pt idx="397">
                  <c:v>43225.135416666664</c:v>
                </c:pt>
                <c:pt idx="398">
                  <c:v>43225.145833333336</c:v>
                </c:pt>
                <c:pt idx="399">
                  <c:v>43225.15625</c:v>
                </c:pt>
                <c:pt idx="400">
                  <c:v>43225.166666666664</c:v>
                </c:pt>
                <c:pt idx="401">
                  <c:v>43225.177083333336</c:v>
                </c:pt>
                <c:pt idx="402">
                  <c:v>43225.1875</c:v>
                </c:pt>
                <c:pt idx="403">
                  <c:v>43225.197916666664</c:v>
                </c:pt>
                <c:pt idx="404">
                  <c:v>43225.208333333336</c:v>
                </c:pt>
                <c:pt idx="405">
                  <c:v>43225.21875</c:v>
                </c:pt>
                <c:pt idx="406">
                  <c:v>43225.229166666664</c:v>
                </c:pt>
                <c:pt idx="407">
                  <c:v>43225.239583333336</c:v>
                </c:pt>
                <c:pt idx="408">
                  <c:v>43225.25</c:v>
                </c:pt>
                <c:pt idx="409">
                  <c:v>43225.260416666664</c:v>
                </c:pt>
                <c:pt idx="410">
                  <c:v>43225.270833333336</c:v>
                </c:pt>
                <c:pt idx="411">
                  <c:v>43225.28125</c:v>
                </c:pt>
                <c:pt idx="412">
                  <c:v>43225.291666666664</c:v>
                </c:pt>
                <c:pt idx="413">
                  <c:v>43225.302083333336</c:v>
                </c:pt>
                <c:pt idx="414">
                  <c:v>43225.3125</c:v>
                </c:pt>
                <c:pt idx="415">
                  <c:v>43225.322916666664</c:v>
                </c:pt>
                <c:pt idx="416">
                  <c:v>43225.333333333336</c:v>
                </c:pt>
                <c:pt idx="417">
                  <c:v>43225.34375</c:v>
                </c:pt>
                <c:pt idx="418">
                  <c:v>43225.354166666664</c:v>
                </c:pt>
                <c:pt idx="419">
                  <c:v>43225.364583333336</c:v>
                </c:pt>
                <c:pt idx="420">
                  <c:v>43225.375</c:v>
                </c:pt>
                <c:pt idx="421">
                  <c:v>43225.385416666664</c:v>
                </c:pt>
                <c:pt idx="422">
                  <c:v>43225.395833333336</c:v>
                </c:pt>
                <c:pt idx="423">
                  <c:v>43225.40625</c:v>
                </c:pt>
                <c:pt idx="424">
                  <c:v>43225.416666666664</c:v>
                </c:pt>
                <c:pt idx="425">
                  <c:v>43225.427083333336</c:v>
                </c:pt>
                <c:pt idx="426">
                  <c:v>43225.4375</c:v>
                </c:pt>
                <c:pt idx="427">
                  <c:v>43225.447916666664</c:v>
                </c:pt>
                <c:pt idx="428">
                  <c:v>43225.458333333336</c:v>
                </c:pt>
                <c:pt idx="429">
                  <c:v>43225.46875</c:v>
                </c:pt>
                <c:pt idx="430">
                  <c:v>43225.479166666664</c:v>
                </c:pt>
                <c:pt idx="431">
                  <c:v>43225.489583333336</c:v>
                </c:pt>
                <c:pt idx="432">
                  <c:v>43225.5</c:v>
                </c:pt>
                <c:pt idx="433">
                  <c:v>43225.510416666664</c:v>
                </c:pt>
                <c:pt idx="434">
                  <c:v>43225.520833333336</c:v>
                </c:pt>
                <c:pt idx="435">
                  <c:v>43225.53125</c:v>
                </c:pt>
                <c:pt idx="436">
                  <c:v>43225.541666666664</c:v>
                </c:pt>
                <c:pt idx="437">
                  <c:v>43225.552083333336</c:v>
                </c:pt>
                <c:pt idx="438">
                  <c:v>43225.5625</c:v>
                </c:pt>
                <c:pt idx="439">
                  <c:v>43225.572916666664</c:v>
                </c:pt>
                <c:pt idx="440">
                  <c:v>43225.583333333336</c:v>
                </c:pt>
                <c:pt idx="441">
                  <c:v>43225.59375</c:v>
                </c:pt>
                <c:pt idx="442">
                  <c:v>43225.604166666664</c:v>
                </c:pt>
                <c:pt idx="443">
                  <c:v>43225.614583333336</c:v>
                </c:pt>
                <c:pt idx="444">
                  <c:v>43225.625</c:v>
                </c:pt>
                <c:pt idx="445">
                  <c:v>43225.635416666664</c:v>
                </c:pt>
                <c:pt idx="446">
                  <c:v>43225.645833333336</c:v>
                </c:pt>
                <c:pt idx="447">
                  <c:v>43225.65625</c:v>
                </c:pt>
                <c:pt idx="448">
                  <c:v>43225.666666666664</c:v>
                </c:pt>
                <c:pt idx="449">
                  <c:v>43225.677083333336</c:v>
                </c:pt>
                <c:pt idx="450">
                  <c:v>43225.6875</c:v>
                </c:pt>
                <c:pt idx="451">
                  <c:v>43225.697916666664</c:v>
                </c:pt>
                <c:pt idx="452">
                  <c:v>43225.708333333336</c:v>
                </c:pt>
                <c:pt idx="453">
                  <c:v>43225.71875</c:v>
                </c:pt>
                <c:pt idx="454">
                  <c:v>43225.729166666664</c:v>
                </c:pt>
                <c:pt idx="455">
                  <c:v>43225.739583333336</c:v>
                </c:pt>
                <c:pt idx="456">
                  <c:v>43225.75</c:v>
                </c:pt>
                <c:pt idx="457">
                  <c:v>43225.760416666664</c:v>
                </c:pt>
                <c:pt idx="458">
                  <c:v>43225.770833333336</c:v>
                </c:pt>
                <c:pt idx="459">
                  <c:v>43225.78125</c:v>
                </c:pt>
                <c:pt idx="460">
                  <c:v>43225.791666666664</c:v>
                </c:pt>
                <c:pt idx="461">
                  <c:v>43225.802083333336</c:v>
                </c:pt>
                <c:pt idx="462">
                  <c:v>43225.8125</c:v>
                </c:pt>
                <c:pt idx="463">
                  <c:v>43225.822916666664</c:v>
                </c:pt>
                <c:pt idx="464">
                  <c:v>43225.833333333336</c:v>
                </c:pt>
                <c:pt idx="465">
                  <c:v>43225.84375</c:v>
                </c:pt>
                <c:pt idx="466">
                  <c:v>43225.854166666664</c:v>
                </c:pt>
                <c:pt idx="467">
                  <c:v>43225.864583333336</c:v>
                </c:pt>
                <c:pt idx="468">
                  <c:v>43225.875</c:v>
                </c:pt>
                <c:pt idx="469">
                  <c:v>43225.885416666664</c:v>
                </c:pt>
                <c:pt idx="470">
                  <c:v>43225.895833333336</c:v>
                </c:pt>
                <c:pt idx="471">
                  <c:v>43225.90625</c:v>
                </c:pt>
                <c:pt idx="472">
                  <c:v>43225.916666666664</c:v>
                </c:pt>
                <c:pt idx="473">
                  <c:v>43225.927083333336</c:v>
                </c:pt>
                <c:pt idx="474">
                  <c:v>43225.9375</c:v>
                </c:pt>
                <c:pt idx="475">
                  <c:v>43225.947916666664</c:v>
                </c:pt>
                <c:pt idx="476">
                  <c:v>43225.958333333336</c:v>
                </c:pt>
                <c:pt idx="477">
                  <c:v>43225.96875</c:v>
                </c:pt>
                <c:pt idx="478">
                  <c:v>43225.979166666664</c:v>
                </c:pt>
                <c:pt idx="479">
                  <c:v>43225.989583333336</c:v>
                </c:pt>
                <c:pt idx="480">
                  <c:v>43226</c:v>
                </c:pt>
                <c:pt idx="481">
                  <c:v>43226.010416666664</c:v>
                </c:pt>
                <c:pt idx="482">
                  <c:v>43226.020833333336</c:v>
                </c:pt>
                <c:pt idx="483">
                  <c:v>43226.03125</c:v>
                </c:pt>
                <c:pt idx="484">
                  <c:v>43226.041666666664</c:v>
                </c:pt>
                <c:pt idx="485">
                  <c:v>43226.052083333336</c:v>
                </c:pt>
                <c:pt idx="486">
                  <c:v>43226.0625</c:v>
                </c:pt>
                <c:pt idx="487">
                  <c:v>43226.072916666664</c:v>
                </c:pt>
                <c:pt idx="488">
                  <c:v>43226.083333333336</c:v>
                </c:pt>
                <c:pt idx="489">
                  <c:v>43226.09375</c:v>
                </c:pt>
                <c:pt idx="490">
                  <c:v>43226.104166666664</c:v>
                </c:pt>
                <c:pt idx="491">
                  <c:v>43226.114583333336</c:v>
                </c:pt>
                <c:pt idx="492">
                  <c:v>43226.125</c:v>
                </c:pt>
                <c:pt idx="493">
                  <c:v>43226.135416666664</c:v>
                </c:pt>
                <c:pt idx="494">
                  <c:v>43226.145833333336</c:v>
                </c:pt>
                <c:pt idx="495">
                  <c:v>43226.15625</c:v>
                </c:pt>
                <c:pt idx="496">
                  <c:v>43226.166666666664</c:v>
                </c:pt>
                <c:pt idx="497">
                  <c:v>43226.177083333336</c:v>
                </c:pt>
                <c:pt idx="498">
                  <c:v>43226.1875</c:v>
                </c:pt>
                <c:pt idx="499">
                  <c:v>43226.197916666664</c:v>
                </c:pt>
                <c:pt idx="500">
                  <c:v>43226.208333333336</c:v>
                </c:pt>
                <c:pt idx="501">
                  <c:v>43226.21875</c:v>
                </c:pt>
                <c:pt idx="502">
                  <c:v>43226.229166666664</c:v>
                </c:pt>
                <c:pt idx="503">
                  <c:v>43226.239583333336</c:v>
                </c:pt>
                <c:pt idx="504">
                  <c:v>43226.25</c:v>
                </c:pt>
                <c:pt idx="505">
                  <c:v>43226.260416666664</c:v>
                </c:pt>
                <c:pt idx="506">
                  <c:v>43226.270833333336</c:v>
                </c:pt>
                <c:pt idx="507">
                  <c:v>43226.28125</c:v>
                </c:pt>
                <c:pt idx="508">
                  <c:v>43226.291666666664</c:v>
                </c:pt>
                <c:pt idx="509">
                  <c:v>43226.302083333336</c:v>
                </c:pt>
                <c:pt idx="510">
                  <c:v>43226.3125</c:v>
                </c:pt>
                <c:pt idx="511">
                  <c:v>43226.322916666664</c:v>
                </c:pt>
                <c:pt idx="512">
                  <c:v>43226.333333333336</c:v>
                </c:pt>
                <c:pt idx="513">
                  <c:v>43226.34375</c:v>
                </c:pt>
                <c:pt idx="514">
                  <c:v>43226.354166666664</c:v>
                </c:pt>
                <c:pt idx="515">
                  <c:v>43226.364583333336</c:v>
                </c:pt>
                <c:pt idx="516">
                  <c:v>43226.375</c:v>
                </c:pt>
                <c:pt idx="517">
                  <c:v>43226.385416666664</c:v>
                </c:pt>
                <c:pt idx="518">
                  <c:v>43226.395833333336</c:v>
                </c:pt>
                <c:pt idx="519">
                  <c:v>43226.40625</c:v>
                </c:pt>
                <c:pt idx="520">
                  <c:v>43226.416666666664</c:v>
                </c:pt>
                <c:pt idx="521">
                  <c:v>43226.427083333336</c:v>
                </c:pt>
                <c:pt idx="522">
                  <c:v>43226.4375</c:v>
                </c:pt>
                <c:pt idx="523">
                  <c:v>43226.447916666664</c:v>
                </c:pt>
                <c:pt idx="524">
                  <c:v>43226.458333333336</c:v>
                </c:pt>
                <c:pt idx="525">
                  <c:v>43226.46875</c:v>
                </c:pt>
                <c:pt idx="526">
                  <c:v>43226.479166666664</c:v>
                </c:pt>
                <c:pt idx="527">
                  <c:v>43226.489583333336</c:v>
                </c:pt>
                <c:pt idx="528">
                  <c:v>43226.5</c:v>
                </c:pt>
                <c:pt idx="529">
                  <c:v>43226.510416666664</c:v>
                </c:pt>
                <c:pt idx="530">
                  <c:v>43226.520833333336</c:v>
                </c:pt>
                <c:pt idx="531">
                  <c:v>43226.53125</c:v>
                </c:pt>
                <c:pt idx="532">
                  <c:v>43226.541666666664</c:v>
                </c:pt>
                <c:pt idx="533">
                  <c:v>43226.552083333336</c:v>
                </c:pt>
                <c:pt idx="534">
                  <c:v>43226.5625</c:v>
                </c:pt>
                <c:pt idx="535">
                  <c:v>43226.572916666664</c:v>
                </c:pt>
                <c:pt idx="536">
                  <c:v>43226.583333333336</c:v>
                </c:pt>
                <c:pt idx="537">
                  <c:v>43226.59375</c:v>
                </c:pt>
                <c:pt idx="538">
                  <c:v>43226.604166666664</c:v>
                </c:pt>
                <c:pt idx="539">
                  <c:v>43226.614583333336</c:v>
                </c:pt>
                <c:pt idx="540">
                  <c:v>43226.625</c:v>
                </c:pt>
                <c:pt idx="541">
                  <c:v>43226.635416666664</c:v>
                </c:pt>
                <c:pt idx="542">
                  <c:v>43226.645833333336</c:v>
                </c:pt>
                <c:pt idx="543">
                  <c:v>43226.65625</c:v>
                </c:pt>
                <c:pt idx="544">
                  <c:v>43226.666666666664</c:v>
                </c:pt>
                <c:pt idx="545">
                  <c:v>43226.677083333336</c:v>
                </c:pt>
                <c:pt idx="546">
                  <c:v>43226.6875</c:v>
                </c:pt>
                <c:pt idx="547">
                  <c:v>43226.697916666664</c:v>
                </c:pt>
                <c:pt idx="548">
                  <c:v>43226.708333333336</c:v>
                </c:pt>
                <c:pt idx="549">
                  <c:v>43226.71875</c:v>
                </c:pt>
                <c:pt idx="550">
                  <c:v>43226.729166666664</c:v>
                </c:pt>
                <c:pt idx="551">
                  <c:v>43226.739583333336</c:v>
                </c:pt>
                <c:pt idx="552">
                  <c:v>43226.75</c:v>
                </c:pt>
                <c:pt idx="553">
                  <c:v>43226.760416666664</c:v>
                </c:pt>
                <c:pt idx="554">
                  <c:v>43226.770833333336</c:v>
                </c:pt>
                <c:pt idx="555">
                  <c:v>43226.78125</c:v>
                </c:pt>
                <c:pt idx="556">
                  <c:v>43226.791666666664</c:v>
                </c:pt>
                <c:pt idx="557">
                  <c:v>43226.802083333336</c:v>
                </c:pt>
                <c:pt idx="558">
                  <c:v>43226.8125</c:v>
                </c:pt>
                <c:pt idx="559">
                  <c:v>43226.822916666664</c:v>
                </c:pt>
                <c:pt idx="560">
                  <c:v>43226.833333333336</c:v>
                </c:pt>
                <c:pt idx="561">
                  <c:v>43226.84375</c:v>
                </c:pt>
                <c:pt idx="562">
                  <c:v>43226.854166666664</c:v>
                </c:pt>
                <c:pt idx="563">
                  <c:v>43226.864583333336</c:v>
                </c:pt>
                <c:pt idx="564">
                  <c:v>43226.875</c:v>
                </c:pt>
                <c:pt idx="565">
                  <c:v>43226.885416666664</c:v>
                </c:pt>
                <c:pt idx="566">
                  <c:v>43226.895833333336</c:v>
                </c:pt>
                <c:pt idx="567">
                  <c:v>43226.90625</c:v>
                </c:pt>
                <c:pt idx="568">
                  <c:v>43226.916666666664</c:v>
                </c:pt>
                <c:pt idx="569">
                  <c:v>43226.927083333336</c:v>
                </c:pt>
                <c:pt idx="570">
                  <c:v>43226.9375</c:v>
                </c:pt>
                <c:pt idx="571">
                  <c:v>43226.947916666664</c:v>
                </c:pt>
                <c:pt idx="572">
                  <c:v>43226.958333333336</c:v>
                </c:pt>
                <c:pt idx="573">
                  <c:v>43226.96875</c:v>
                </c:pt>
                <c:pt idx="574">
                  <c:v>43226.979166666664</c:v>
                </c:pt>
                <c:pt idx="575">
                  <c:v>43226.989583333336</c:v>
                </c:pt>
                <c:pt idx="576">
                  <c:v>43227</c:v>
                </c:pt>
                <c:pt idx="577">
                  <c:v>43227.010416666664</c:v>
                </c:pt>
                <c:pt idx="578">
                  <c:v>43227.020833333336</c:v>
                </c:pt>
                <c:pt idx="579">
                  <c:v>43227.03125</c:v>
                </c:pt>
                <c:pt idx="580">
                  <c:v>43227.041666666664</c:v>
                </c:pt>
                <c:pt idx="581">
                  <c:v>43227.052083333336</c:v>
                </c:pt>
                <c:pt idx="582">
                  <c:v>43227.0625</c:v>
                </c:pt>
                <c:pt idx="583">
                  <c:v>43227.072916666664</c:v>
                </c:pt>
                <c:pt idx="584">
                  <c:v>43227.083333333336</c:v>
                </c:pt>
                <c:pt idx="585">
                  <c:v>43227.09375</c:v>
                </c:pt>
                <c:pt idx="586">
                  <c:v>43227.104166666664</c:v>
                </c:pt>
                <c:pt idx="587">
                  <c:v>43227.114583333336</c:v>
                </c:pt>
                <c:pt idx="588">
                  <c:v>43227.125</c:v>
                </c:pt>
                <c:pt idx="589">
                  <c:v>43227.135416666664</c:v>
                </c:pt>
                <c:pt idx="590">
                  <c:v>43227.145833333336</c:v>
                </c:pt>
                <c:pt idx="591">
                  <c:v>43227.15625</c:v>
                </c:pt>
                <c:pt idx="592">
                  <c:v>43227.166666666664</c:v>
                </c:pt>
                <c:pt idx="593">
                  <c:v>43227.177083333336</c:v>
                </c:pt>
                <c:pt idx="594">
                  <c:v>43227.1875</c:v>
                </c:pt>
                <c:pt idx="595">
                  <c:v>43227.197916666664</c:v>
                </c:pt>
                <c:pt idx="596">
                  <c:v>43227.208333333336</c:v>
                </c:pt>
                <c:pt idx="597">
                  <c:v>43227.21875</c:v>
                </c:pt>
                <c:pt idx="598">
                  <c:v>43227.229166666664</c:v>
                </c:pt>
                <c:pt idx="599">
                  <c:v>43227.239583333336</c:v>
                </c:pt>
                <c:pt idx="600">
                  <c:v>43227.25</c:v>
                </c:pt>
                <c:pt idx="601">
                  <c:v>43227.260416666664</c:v>
                </c:pt>
                <c:pt idx="602">
                  <c:v>43227.270833333336</c:v>
                </c:pt>
                <c:pt idx="603">
                  <c:v>43227.28125</c:v>
                </c:pt>
                <c:pt idx="604">
                  <c:v>43227.291666666664</c:v>
                </c:pt>
                <c:pt idx="605">
                  <c:v>43227.302083333336</c:v>
                </c:pt>
                <c:pt idx="606">
                  <c:v>43227.3125</c:v>
                </c:pt>
                <c:pt idx="607">
                  <c:v>43227.322916666664</c:v>
                </c:pt>
                <c:pt idx="608">
                  <c:v>43227.333333333336</c:v>
                </c:pt>
                <c:pt idx="609">
                  <c:v>43227.34375</c:v>
                </c:pt>
                <c:pt idx="610">
                  <c:v>43227.354166666664</c:v>
                </c:pt>
                <c:pt idx="611">
                  <c:v>43227.364583333336</c:v>
                </c:pt>
                <c:pt idx="612">
                  <c:v>43227.375</c:v>
                </c:pt>
                <c:pt idx="613">
                  <c:v>43227.385416666664</c:v>
                </c:pt>
                <c:pt idx="614">
                  <c:v>43227.395833333336</c:v>
                </c:pt>
                <c:pt idx="615">
                  <c:v>43227.40625</c:v>
                </c:pt>
                <c:pt idx="616">
                  <c:v>43227.416666666664</c:v>
                </c:pt>
                <c:pt idx="617">
                  <c:v>43227.427083333336</c:v>
                </c:pt>
                <c:pt idx="618">
                  <c:v>43227.4375</c:v>
                </c:pt>
                <c:pt idx="619">
                  <c:v>43227.447916666664</c:v>
                </c:pt>
                <c:pt idx="620">
                  <c:v>43227.458333333336</c:v>
                </c:pt>
                <c:pt idx="621">
                  <c:v>43227.46875</c:v>
                </c:pt>
                <c:pt idx="622">
                  <c:v>43227.479166666664</c:v>
                </c:pt>
                <c:pt idx="623">
                  <c:v>43227.489583333336</c:v>
                </c:pt>
                <c:pt idx="624">
                  <c:v>43227.5</c:v>
                </c:pt>
                <c:pt idx="625">
                  <c:v>43227.510416666664</c:v>
                </c:pt>
                <c:pt idx="626">
                  <c:v>43227.520833333336</c:v>
                </c:pt>
                <c:pt idx="627">
                  <c:v>43227.53125</c:v>
                </c:pt>
                <c:pt idx="628">
                  <c:v>43227.541666666664</c:v>
                </c:pt>
                <c:pt idx="629">
                  <c:v>43227.552083333336</c:v>
                </c:pt>
                <c:pt idx="630">
                  <c:v>43227.5625</c:v>
                </c:pt>
                <c:pt idx="631">
                  <c:v>43227.572916666664</c:v>
                </c:pt>
                <c:pt idx="632">
                  <c:v>43227.583333333336</c:v>
                </c:pt>
                <c:pt idx="633">
                  <c:v>43227.59375</c:v>
                </c:pt>
                <c:pt idx="634">
                  <c:v>43227.604166666664</c:v>
                </c:pt>
                <c:pt idx="635">
                  <c:v>43227.614583333336</c:v>
                </c:pt>
                <c:pt idx="636">
                  <c:v>43227.625</c:v>
                </c:pt>
                <c:pt idx="637">
                  <c:v>43227.635416666664</c:v>
                </c:pt>
                <c:pt idx="638">
                  <c:v>43227.645833333336</c:v>
                </c:pt>
                <c:pt idx="639">
                  <c:v>43227.65625</c:v>
                </c:pt>
                <c:pt idx="640">
                  <c:v>43227.666666666664</c:v>
                </c:pt>
                <c:pt idx="641">
                  <c:v>43227.677083333336</c:v>
                </c:pt>
                <c:pt idx="642">
                  <c:v>43227.6875</c:v>
                </c:pt>
                <c:pt idx="643">
                  <c:v>43227.697916666664</c:v>
                </c:pt>
                <c:pt idx="644">
                  <c:v>43227.708333333336</c:v>
                </c:pt>
                <c:pt idx="645">
                  <c:v>43227.71875</c:v>
                </c:pt>
                <c:pt idx="646">
                  <c:v>43227.729166666664</c:v>
                </c:pt>
                <c:pt idx="647">
                  <c:v>43227.739583333336</c:v>
                </c:pt>
                <c:pt idx="648">
                  <c:v>43227.75</c:v>
                </c:pt>
                <c:pt idx="649">
                  <c:v>43227.760416666664</c:v>
                </c:pt>
                <c:pt idx="650">
                  <c:v>43227.770833333336</c:v>
                </c:pt>
                <c:pt idx="651">
                  <c:v>43227.78125</c:v>
                </c:pt>
                <c:pt idx="652">
                  <c:v>43227.791666666664</c:v>
                </c:pt>
                <c:pt idx="653">
                  <c:v>43227.802083333336</c:v>
                </c:pt>
                <c:pt idx="654">
                  <c:v>43227.8125</c:v>
                </c:pt>
                <c:pt idx="655">
                  <c:v>43227.822916666664</c:v>
                </c:pt>
                <c:pt idx="656">
                  <c:v>43227.833333333336</c:v>
                </c:pt>
                <c:pt idx="657">
                  <c:v>43227.84375</c:v>
                </c:pt>
                <c:pt idx="658">
                  <c:v>43227.854166666664</c:v>
                </c:pt>
                <c:pt idx="659">
                  <c:v>43227.864583333336</c:v>
                </c:pt>
                <c:pt idx="660">
                  <c:v>43227.875</c:v>
                </c:pt>
                <c:pt idx="661">
                  <c:v>43227.885416666664</c:v>
                </c:pt>
                <c:pt idx="662">
                  <c:v>43227.895833333336</c:v>
                </c:pt>
                <c:pt idx="663">
                  <c:v>43227.90625</c:v>
                </c:pt>
                <c:pt idx="664">
                  <c:v>43227.916666666664</c:v>
                </c:pt>
                <c:pt idx="665">
                  <c:v>43227.927083333336</c:v>
                </c:pt>
                <c:pt idx="666">
                  <c:v>43227.9375</c:v>
                </c:pt>
                <c:pt idx="667">
                  <c:v>43227.947916666664</c:v>
                </c:pt>
                <c:pt idx="668">
                  <c:v>43227.958333333336</c:v>
                </c:pt>
                <c:pt idx="669">
                  <c:v>43227.96875</c:v>
                </c:pt>
                <c:pt idx="670">
                  <c:v>43227.979166666664</c:v>
                </c:pt>
                <c:pt idx="671">
                  <c:v>43227.989583333336</c:v>
                </c:pt>
                <c:pt idx="672">
                  <c:v>43228</c:v>
                </c:pt>
                <c:pt idx="673">
                  <c:v>43228.010416666664</c:v>
                </c:pt>
                <c:pt idx="674">
                  <c:v>43228.020833333336</c:v>
                </c:pt>
                <c:pt idx="675">
                  <c:v>43228.03125</c:v>
                </c:pt>
                <c:pt idx="676">
                  <c:v>43228.041666666664</c:v>
                </c:pt>
                <c:pt idx="677">
                  <c:v>43228.052083333336</c:v>
                </c:pt>
                <c:pt idx="678">
                  <c:v>43228.0625</c:v>
                </c:pt>
                <c:pt idx="679">
                  <c:v>43228.072916666664</c:v>
                </c:pt>
                <c:pt idx="680">
                  <c:v>43228.083333333336</c:v>
                </c:pt>
                <c:pt idx="681">
                  <c:v>43228.09375</c:v>
                </c:pt>
                <c:pt idx="682">
                  <c:v>43228.104166666664</c:v>
                </c:pt>
                <c:pt idx="683">
                  <c:v>43228.114583333336</c:v>
                </c:pt>
                <c:pt idx="684">
                  <c:v>43228.125</c:v>
                </c:pt>
                <c:pt idx="685">
                  <c:v>43228.135416666664</c:v>
                </c:pt>
                <c:pt idx="686">
                  <c:v>43228.145833333336</c:v>
                </c:pt>
                <c:pt idx="687">
                  <c:v>43228.15625</c:v>
                </c:pt>
                <c:pt idx="688">
                  <c:v>43228.166666666664</c:v>
                </c:pt>
                <c:pt idx="689">
                  <c:v>43228.177083333336</c:v>
                </c:pt>
                <c:pt idx="690">
                  <c:v>43228.1875</c:v>
                </c:pt>
                <c:pt idx="691">
                  <c:v>43228.197916666664</c:v>
                </c:pt>
                <c:pt idx="692">
                  <c:v>43228.208333333336</c:v>
                </c:pt>
                <c:pt idx="693">
                  <c:v>43228.21875</c:v>
                </c:pt>
                <c:pt idx="694">
                  <c:v>43228.229166666664</c:v>
                </c:pt>
                <c:pt idx="695">
                  <c:v>43228.239583333336</c:v>
                </c:pt>
                <c:pt idx="696">
                  <c:v>43228.25</c:v>
                </c:pt>
                <c:pt idx="697">
                  <c:v>43228.260416666664</c:v>
                </c:pt>
                <c:pt idx="698">
                  <c:v>43228.270833333336</c:v>
                </c:pt>
                <c:pt idx="699">
                  <c:v>43228.28125</c:v>
                </c:pt>
                <c:pt idx="700">
                  <c:v>43228.291666666664</c:v>
                </c:pt>
                <c:pt idx="701">
                  <c:v>43228.302083333336</c:v>
                </c:pt>
                <c:pt idx="702">
                  <c:v>43228.3125</c:v>
                </c:pt>
                <c:pt idx="703">
                  <c:v>43228.322916666664</c:v>
                </c:pt>
                <c:pt idx="704">
                  <c:v>43228.333333333336</c:v>
                </c:pt>
                <c:pt idx="705">
                  <c:v>43228.34375</c:v>
                </c:pt>
                <c:pt idx="706">
                  <c:v>43228.354166666664</c:v>
                </c:pt>
                <c:pt idx="707">
                  <c:v>43228.364583333336</c:v>
                </c:pt>
                <c:pt idx="708">
                  <c:v>43228.375</c:v>
                </c:pt>
                <c:pt idx="709">
                  <c:v>43228.385416666664</c:v>
                </c:pt>
                <c:pt idx="710">
                  <c:v>43228.395833333336</c:v>
                </c:pt>
                <c:pt idx="711">
                  <c:v>43228.40625</c:v>
                </c:pt>
                <c:pt idx="712">
                  <c:v>43228.416666666664</c:v>
                </c:pt>
                <c:pt idx="713">
                  <c:v>43228.427083333336</c:v>
                </c:pt>
                <c:pt idx="714">
                  <c:v>43228.4375</c:v>
                </c:pt>
                <c:pt idx="715">
                  <c:v>43228.447916666664</c:v>
                </c:pt>
                <c:pt idx="716">
                  <c:v>43228.458333333336</c:v>
                </c:pt>
                <c:pt idx="717">
                  <c:v>43228.46875</c:v>
                </c:pt>
                <c:pt idx="718">
                  <c:v>43228.479166666664</c:v>
                </c:pt>
                <c:pt idx="719">
                  <c:v>43228.489583333336</c:v>
                </c:pt>
                <c:pt idx="720">
                  <c:v>43228.5</c:v>
                </c:pt>
                <c:pt idx="721">
                  <c:v>43228.510416666664</c:v>
                </c:pt>
                <c:pt idx="722">
                  <c:v>43228.520833333336</c:v>
                </c:pt>
                <c:pt idx="723">
                  <c:v>43228.53125</c:v>
                </c:pt>
                <c:pt idx="724">
                  <c:v>43228.541666666664</c:v>
                </c:pt>
                <c:pt idx="725">
                  <c:v>43228.552083333336</c:v>
                </c:pt>
                <c:pt idx="726">
                  <c:v>43228.5625</c:v>
                </c:pt>
                <c:pt idx="727">
                  <c:v>43228.572916666664</c:v>
                </c:pt>
                <c:pt idx="728">
                  <c:v>43228.583333333336</c:v>
                </c:pt>
                <c:pt idx="729">
                  <c:v>43228.59375</c:v>
                </c:pt>
                <c:pt idx="730">
                  <c:v>43228.604166666664</c:v>
                </c:pt>
                <c:pt idx="731">
                  <c:v>43228.614583333336</c:v>
                </c:pt>
                <c:pt idx="732">
                  <c:v>43228.625</c:v>
                </c:pt>
                <c:pt idx="733">
                  <c:v>43228.635416666664</c:v>
                </c:pt>
                <c:pt idx="734">
                  <c:v>43228.645833333336</c:v>
                </c:pt>
                <c:pt idx="735">
                  <c:v>43228.65625</c:v>
                </c:pt>
                <c:pt idx="736">
                  <c:v>43228.666666666664</c:v>
                </c:pt>
                <c:pt idx="737">
                  <c:v>43228.677083333336</c:v>
                </c:pt>
                <c:pt idx="738">
                  <c:v>43228.6875</c:v>
                </c:pt>
                <c:pt idx="739">
                  <c:v>43228.697916666664</c:v>
                </c:pt>
                <c:pt idx="740">
                  <c:v>43228.708333333336</c:v>
                </c:pt>
                <c:pt idx="741">
                  <c:v>43228.71875</c:v>
                </c:pt>
                <c:pt idx="742">
                  <c:v>43228.729166666664</c:v>
                </c:pt>
                <c:pt idx="743">
                  <c:v>43228.739583333336</c:v>
                </c:pt>
                <c:pt idx="744">
                  <c:v>43228.75</c:v>
                </c:pt>
                <c:pt idx="745">
                  <c:v>43228.760416666664</c:v>
                </c:pt>
                <c:pt idx="746">
                  <c:v>43228.770833333336</c:v>
                </c:pt>
                <c:pt idx="747">
                  <c:v>43228.78125</c:v>
                </c:pt>
                <c:pt idx="748">
                  <c:v>43228.791666666664</c:v>
                </c:pt>
                <c:pt idx="749">
                  <c:v>43228.802083333336</c:v>
                </c:pt>
                <c:pt idx="750">
                  <c:v>43228.8125</c:v>
                </c:pt>
                <c:pt idx="751">
                  <c:v>43228.822916666664</c:v>
                </c:pt>
                <c:pt idx="752">
                  <c:v>43228.833333333336</c:v>
                </c:pt>
                <c:pt idx="753">
                  <c:v>43228.84375</c:v>
                </c:pt>
                <c:pt idx="754">
                  <c:v>43228.854166666664</c:v>
                </c:pt>
                <c:pt idx="755">
                  <c:v>43228.864583333336</c:v>
                </c:pt>
                <c:pt idx="756">
                  <c:v>43228.875</c:v>
                </c:pt>
                <c:pt idx="757">
                  <c:v>43228.885416666664</c:v>
                </c:pt>
                <c:pt idx="758">
                  <c:v>43228.895833333336</c:v>
                </c:pt>
                <c:pt idx="759">
                  <c:v>43228.90625</c:v>
                </c:pt>
                <c:pt idx="760">
                  <c:v>43228.916666666664</c:v>
                </c:pt>
                <c:pt idx="761">
                  <c:v>43228.927083333336</c:v>
                </c:pt>
                <c:pt idx="762">
                  <c:v>43228.9375</c:v>
                </c:pt>
                <c:pt idx="763">
                  <c:v>43228.947916666664</c:v>
                </c:pt>
                <c:pt idx="764">
                  <c:v>43228.958333333336</c:v>
                </c:pt>
                <c:pt idx="765">
                  <c:v>43228.96875</c:v>
                </c:pt>
                <c:pt idx="766">
                  <c:v>43228.979166666664</c:v>
                </c:pt>
                <c:pt idx="767">
                  <c:v>43228.989583333336</c:v>
                </c:pt>
                <c:pt idx="768">
                  <c:v>43229</c:v>
                </c:pt>
                <c:pt idx="769">
                  <c:v>43229.010416666664</c:v>
                </c:pt>
                <c:pt idx="770">
                  <c:v>43229.020833333336</c:v>
                </c:pt>
                <c:pt idx="771">
                  <c:v>43229.03125</c:v>
                </c:pt>
                <c:pt idx="772">
                  <c:v>43229.041666666664</c:v>
                </c:pt>
                <c:pt idx="773">
                  <c:v>43229.052083333336</c:v>
                </c:pt>
                <c:pt idx="774">
                  <c:v>43229.0625</c:v>
                </c:pt>
                <c:pt idx="775">
                  <c:v>43229.072916666664</c:v>
                </c:pt>
                <c:pt idx="776">
                  <c:v>43229.083333333336</c:v>
                </c:pt>
                <c:pt idx="777">
                  <c:v>43229.09375</c:v>
                </c:pt>
                <c:pt idx="778">
                  <c:v>43229.104166666664</c:v>
                </c:pt>
                <c:pt idx="779">
                  <c:v>43229.114583333336</c:v>
                </c:pt>
                <c:pt idx="780">
                  <c:v>43229.125</c:v>
                </c:pt>
                <c:pt idx="781">
                  <c:v>43229.135416666664</c:v>
                </c:pt>
                <c:pt idx="782">
                  <c:v>43229.145833333336</c:v>
                </c:pt>
                <c:pt idx="783">
                  <c:v>43229.15625</c:v>
                </c:pt>
                <c:pt idx="784">
                  <c:v>43229.166666666664</c:v>
                </c:pt>
                <c:pt idx="785">
                  <c:v>43229.177083333336</c:v>
                </c:pt>
                <c:pt idx="786">
                  <c:v>43229.1875</c:v>
                </c:pt>
                <c:pt idx="787">
                  <c:v>43229.197916666664</c:v>
                </c:pt>
                <c:pt idx="788">
                  <c:v>43229.208333333336</c:v>
                </c:pt>
                <c:pt idx="789">
                  <c:v>43229.21875</c:v>
                </c:pt>
                <c:pt idx="790">
                  <c:v>43229.229166666664</c:v>
                </c:pt>
                <c:pt idx="791">
                  <c:v>43229.239583333336</c:v>
                </c:pt>
                <c:pt idx="792">
                  <c:v>43229.25</c:v>
                </c:pt>
                <c:pt idx="793">
                  <c:v>43229.260416666664</c:v>
                </c:pt>
                <c:pt idx="794">
                  <c:v>43229.270833333336</c:v>
                </c:pt>
                <c:pt idx="795">
                  <c:v>43229.28125</c:v>
                </c:pt>
                <c:pt idx="796">
                  <c:v>43229.291666666664</c:v>
                </c:pt>
                <c:pt idx="797">
                  <c:v>43229.302083333336</c:v>
                </c:pt>
                <c:pt idx="798">
                  <c:v>43229.3125</c:v>
                </c:pt>
                <c:pt idx="799">
                  <c:v>43229.322916666664</c:v>
                </c:pt>
                <c:pt idx="800">
                  <c:v>43229.333333333336</c:v>
                </c:pt>
                <c:pt idx="801">
                  <c:v>43229.34375</c:v>
                </c:pt>
                <c:pt idx="802">
                  <c:v>43229.354166666664</c:v>
                </c:pt>
                <c:pt idx="803">
                  <c:v>43229.364583333336</c:v>
                </c:pt>
                <c:pt idx="804">
                  <c:v>43229.375</c:v>
                </c:pt>
                <c:pt idx="805">
                  <c:v>43229.385416666664</c:v>
                </c:pt>
                <c:pt idx="806">
                  <c:v>43229.395833333336</c:v>
                </c:pt>
                <c:pt idx="807">
                  <c:v>43229.40625</c:v>
                </c:pt>
                <c:pt idx="808">
                  <c:v>43229.416666666664</c:v>
                </c:pt>
                <c:pt idx="809">
                  <c:v>43229.427083333336</c:v>
                </c:pt>
                <c:pt idx="810">
                  <c:v>43229.4375</c:v>
                </c:pt>
                <c:pt idx="811">
                  <c:v>43229.447916666664</c:v>
                </c:pt>
                <c:pt idx="812">
                  <c:v>43229.458333333336</c:v>
                </c:pt>
                <c:pt idx="813">
                  <c:v>43229.46875</c:v>
                </c:pt>
                <c:pt idx="814">
                  <c:v>43229.479166666664</c:v>
                </c:pt>
                <c:pt idx="815">
                  <c:v>43229.489583333336</c:v>
                </c:pt>
                <c:pt idx="816">
                  <c:v>43229.5</c:v>
                </c:pt>
                <c:pt idx="817">
                  <c:v>43229.510416666664</c:v>
                </c:pt>
                <c:pt idx="818">
                  <c:v>43229.520833333336</c:v>
                </c:pt>
                <c:pt idx="819">
                  <c:v>43229.53125</c:v>
                </c:pt>
                <c:pt idx="820">
                  <c:v>43229.541666666664</c:v>
                </c:pt>
                <c:pt idx="821">
                  <c:v>43229.552083333336</c:v>
                </c:pt>
                <c:pt idx="822">
                  <c:v>43229.5625</c:v>
                </c:pt>
                <c:pt idx="823">
                  <c:v>43229.572916666664</c:v>
                </c:pt>
                <c:pt idx="824">
                  <c:v>43229.583333333336</c:v>
                </c:pt>
                <c:pt idx="825">
                  <c:v>43229.59375</c:v>
                </c:pt>
                <c:pt idx="826">
                  <c:v>43229.604166666664</c:v>
                </c:pt>
                <c:pt idx="827">
                  <c:v>43229.614583333336</c:v>
                </c:pt>
                <c:pt idx="828">
                  <c:v>43229.625</c:v>
                </c:pt>
                <c:pt idx="829">
                  <c:v>43229.635416666664</c:v>
                </c:pt>
                <c:pt idx="830">
                  <c:v>43229.645833333336</c:v>
                </c:pt>
                <c:pt idx="831">
                  <c:v>43229.65625</c:v>
                </c:pt>
                <c:pt idx="832">
                  <c:v>43229.666666666664</c:v>
                </c:pt>
                <c:pt idx="833">
                  <c:v>43229.677083333336</c:v>
                </c:pt>
                <c:pt idx="834">
                  <c:v>43229.6875</c:v>
                </c:pt>
                <c:pt idx="835">
                  <c:v>43229.697916666664</c:v>
                </c:pt>
                <c:pt idx="836">
                  <c:v>43229.708333333336</c:v>
                </c:pt>
                <c:pt idx="837">
                  <c:v>43229.71875</c:v>
                </c:pt>
                <c:pt idx="838">
                  <c:v>43229.729166666664</c:v>
                </c:pt>
                <c:pt idx="839">
                  <c:v>43229.739583333336</c:v>
                </c:pt>
                <c:pt idx="840">
                  <c:v>43229.75</c:v>
                </c:pt>
                <c:pt idx="841">
                  <c:v>43229.760416666664</c:v>
                </c:pt>
                <c:pt idx="842">
                  <c:v>43229.770833333336</c:v>
                </c:pt>
                <c:pt idx="843">
                  <c:v>43229.78125</c:v>
                </c:pt>
                <c:pt idx="844">
                  <c:v>43229.791666666664</c:v>
                </c:pt>
                <c:pt idx="845">
                  <c:v>43229.802083333336</c:v>
                </c:pt>
                <c:pt idx="846">
                  <c:v>43229.8125</c:v>
                </c:pt>
                <c:pt idx="847">
                  <c:v>43229.822916666664</c:v>
                </c:pt>
                <c:pt idx="848">
                  <c:v>43229.833333333336</c:v>
                </c:pt>
                <c:pt idx="849">
                  <c:v>43229.84375</c:v>
                </c:pt>
                <c:pt idx="850">
                  <c:v>43229.854166666664</c:v>
                </c:pt>
                <c:pt idx="851">
                  <c:v>43229.864583333336</c:v>
                </c:pt>
                <c:pt idx="852">
                  <c:v>43229.875</c:v>
                </c:pt>
                <c:pt idx="853">
                  <c:v>43229.885416666664</c:v>
                </c:pt>
                <c:pt idx="854">
                  <c:v>43229.895833333336</c:v>
                </c:pt>
                <c:pt idx="855">
                  <c:v>43229.90625</c:v>
                </c:pt>
                <c:pt idx="856">
                  <c:v>43229.916666666664</c:v>
                </c:pt>
                <c:pt idx="857">
                  <c:v>43229.927083333336</c:v>
                </c:pt>
                <c:pt idx="858">
                  <c:v>43229.9375</c:v>
                </c:pt>
                <c:pt idx="859">
                  <c:v>43229.947916666664</c:v>
                </c:pt>
                <c:pt idx="860">
                  <c:v>43229.958333333336</c:v>
                </c:pt>
                <c:pt idx="861">
                  <c:v>43229.96875</c:v>
                </c:pt>
                <c:pt idx="862">
                  <c:v>43229.979166666664</c:v>
                </c:pt>
                <c:pt idx="863">
                  <c:v>43229.989583333336</c:v>
                </c:pt>
                <c:pt idx="864">
                  <c:v>43230</c:v>
                </c:pt>
                <c:pt idx="865">
                  <c:v>43230.010416666664</c:v>
                </c:pt>
                <c:pt idx="866">
                  <c:v>43230.020833333336</c:v>
                </c:pt>
                <c:pt idx="867">
                  <c:v>43230.03125</c:v>
                </c:pt>
                <c:pt idx="868">
                  <c:v>43230.041666666664</c:v>
                </c:pt>
                <c:pt idx="869">
                  <c:v>43230.052083333336</c:v>
                </c:pt>
                <c:pt idx="870">
                  <c:v>43230.0625</c:v>
                </c:pt>
                <c:pt idx="871">
                  <c:v>43230.072916666664</c:v>
                </c:pt>
                <c:pt idx="872">
                  <c:v>43230.083333333336</c:v>
                </c:pt>
                <c:pt idx="873">
                  <c:v>43230.09375</c:v>
                </c:pt>
                <c:pt idx="874">
                  <c:v>43230.104166666664</c:v>
                </c:pt>
                <c:pt idx="875">
                  <c:v>43230.114583333336</c:v>
                </c:pt>
                <c:pt idx="876">
                  <c:v>43230.125</c:v>
                </c:pt>
                <c:pt idx="877">
                  <c:v>43230.135416666664</c:v>
                </c:pt>
                <c:pt idx="878">
                  <c:v>43230.145833333336</c:v>
                </c:pt>
                <c:pt idx="879">
                  <c:v>43230.15625</c:v>
                </c:pt>
                <c:pt idx="880">
                  <c:v>43230.166666666664</c:v>
                </c:pt>
                <c:pt idx="881">
                  <c:v>43230.177083333336</c:v>
                </c:pt>
                <c:pt idx="882">
                  <c:v>43230.1875</c:v>
                </c:pt>
                <c:pt idx="883">
                  <c:v>43230.197916666664</c:v>
                </c:pt>
                <c:pt idx="884">
                  <c:v>43230.208333333336</c:v>
                </c:pt>
                <c:pt idx="885">
                  <c:v>43230.21875</c:v>
                </c:pt>
                <c:pt idx="886">
                  <c:v>43230.229166666664</c:v>
                </c:pt>
                <c:pt idx="887">
                  <c:v>43230.239583333336</c:v>
                </c:pt>
                <c:pt idx="888">
                  <c:v>43230.25</c:v>
                </c:pt>
                <c:pt idx="889">
                  <c:v>43230.260416666664</c:v>
                </c:pt>
                <c:pt idx="890">
                  <c:v>43230.270833333336</c:v>
                </c:pt>
                <c:pt idx="891">
                  <c:v>43230.28125</c:v>
                </c:pt>
                <c:pt idx="892">
                  <c:v>43230.291666666664</c:v>
                </c:pt>
                <c:pt idx="893">
                  <c:v>43230.302083333336</c:v>
                </c:pt>
                <c:pt idx="894">
                  <c:v>43230.3125</c:v>
                </c:pt>
                <c:pt idx="895">
                  <c:v>43230.322916666664</c:v>
                </c:pt>
                <c:pt idx="896">
                  <c:v>43230.333333333336</c:v>
                </c:pt>
                <c:pt idx="897">
                  <c:v>43230.34375</c:v>
                </c:pt>
                <c:pt idx="898">
                  <c:v>43230.354166666664</c:v>
                </c:pt>
                <c:pt idx="899">
                  <c:v>43230.364583333336</c:v>
                </c:pt>
                <c:pt idx="900">
                  <c:v>43230.375</c:v>
                </c:pt>
                <c:pt idx="901">
                  <c:v>43230.385416666664</c:v>
                </c:pt>
                <c:pt idx="902">
                  <c:v>43230.395833333336</c:v>
                </c:pt>
                <c:pt idx="903">
                  <c:v>43230.40625</c:v>
                </c:pt>
                <c:pt idx="904">
                  <c:v>43230.416666666664</c:v>
                </c:pt>
                <c:pt idx="905">
                  <c:v>43230.427083333336</c:v>
                </c:pt>
                <c:pt idx="906">
                  <c:v>43230.4375</c:v>
                </c:pt>
                <c:pt idx="907">
                  <c:v>43230.447916666664</c:v>
                </c:pt>
                <c:pt idx="908">
                  <c:v>43230.458333333336</c:v>
                </c:pt>
                <c:pt idx="909">
                  <c:v>43230.46875</c:v>
                </c:pt>
                <c:pt idx="910">
                  <c:v>43230.479166666664</c:v>
                </c:pt>
                <c:pt idx="911">
                  <c:v>43230.489583333336</c:v>
                </c:pt>
                <c:pt idx="912">
                  <c:v>43230.5</c:v>
                </c:pt>
                <c:pt idx="913">
                  <c:v>43230.510416666664</c:v>
                </c:pt>
                <c:pt idx="914">
                  <c:v>43230.520833333336</c:v>
                </c:pt>
                <c:pt idx="915">
                  <c:v>43230.53125</c:v>
                </c:pt>
                <c:pt idx="916">
                  <c:v>43230.541666666664</c:v>
                </c:pt>
                <c:pt idx="917">
                  <c:v>43230.552083333336</c:v>
                </c:pt>
                <c:pt idx="918">
                  <c:v>43230.5625</c:v>
                </c:pt>
                <c:pt idx="919">
                  <c:v>43230.572916666664</c:v>
                </c:pt>
                <c:pt idx="920">
                  <c:v>43230.583333333336</c:v>
                </c:pt>
                <c:pt idx="921">
                  <c:v>43230.59375</c:v>
                </c:pt>
                <c:pt idx="922">
                  <c:v>43230.604166666664</c:v>
                </c:pt>
                <c:pt idx="923">
                  <c:v>43230.614583333336</c:v>
                </c:pt>
                <c:pt idx="924">
                  <c:v>43230.625</c:v>
                </c:pt>
                <c:pt idx="925">
                  <c:v>43230.635416666664</c:v>
                </c:pt>
                <c:pt idx="926">
                  <c:v>43230.645833333336</c:v>
                </c:pt>
                <c:pt idx="927">
                  <c:v>43230.65625</c:v>
                </c:pt>
                <c:pt idx="928">
                  <c:v>43230.666666666664</c:v>
                </c:pt>
                <c:pt idx="929">
                  <c:v>43230.677083333336</c:v>
                </c:pt>
                <c:pt idx="930">
                  <c:v>43230.6875</c:v>
                </c:pt>
                <c:pt idx="931">
                  <c:v>43230.697916666664</c:v>
                </c:pt>
                <c:pt idx="932">
                  <c:v>43230.708333333336</c:v>
                </c:pt>
                <c:pt idx="933">
                  <c:v>43230.71875</c:v>
                </c:pt>
                <c:pt idx="934">
                  <c:v>43230.729166666664</c:v>
                </c:pt>
                <c:pt idx="935">
                  <c:v>43230.739583333336</c:v>
                </c:pt>
                <c:pt idx="936">
                  <c:v>43230.75</c:v>
                </c:pt>
                <c:pt idx="937">
                  <c:v>43230.760416666664</c:v>
                </c:pt>
                <c:pt idx="938">
                  <c:v>43230.770833333336</c:v>
                </c:pt>
                <c:pt idx="939">
                  <c:v>43230.78125</c:v>
                </c:pt>
                <c:pt idx="940">
                  <c:v>43230.791666666664</c:v>
                </c:pt>
                <c:pt idx="941">
                  <c:v>43230.802083333336</c:v>
                </c:pt>
                <c:pt idx="942">
                  <c:v>43230.8125</c:v>
                </c:pt>
                <c:pt idx="943">
                  <c:v>43230.822916666664</c:v>
                </c:pt>
                <c:pt idx="944">
                  <c:v>43230.833333333336</c:v>
                </c:pt>
                <c:pt idx="945">
                  <c:v>43230.84375</c:v>
                </c:pt>
                <c:pt idx="946">
                  <c:v>43230.854166666664</c:v>
                </c:pt>
                <c:pt idx="947">
                  <c:v>43230.864583333336</c:v>
                </c:pt>
                <c:pt idx="948">
                  <c:v>43230.875</c:v>
                </c:pt>
                <c:pt idx="949">
                  <c:v>43230.885416666664</c:v>
                </c:pt>
                <c:pt idx="950">
                  <c:v>43230.895833333336</c:v>
                </c:pt>
                <c:pt idx="951">
                  <c:v>43230.90625</c:v>
                </c:pt>
                <c:pt idx="952">
                  <c:v>43230.916666666664</c:v>
                </c:pt>
                <c:pt idx="953">
                  <c:v>43230.927083333336</c:v>
                </c:pt>
                <c:pt idx="954">
                  <c:v>43230.9375</c:v>
                </c:pt>
                <c:pt idx="955">
                  <c:v>43230.947916666664</c:v>
                </c:pt>
                <c:pt idx="956">
                  <c:v>43230.958333333336</c:v>
                </c:pt>
                <c:pt idx="957">
                  <c:v>43230.96875</c:v>
                </c:pt>
                <c:pt idx="958">
                  <c:v>43230.979166666664</c:v>
                </c:pt>
                <c:pt idx="959">
                  <c:v>43230.989583333336</c:v>
                </c:pt>
                <c:pt idx="960">
                  <c:v>43231</c:v>
                </c:pt>
                <c:pt idx="961">
                  <c:v>43231.010416666664</c:v>
                </c:pt>
                <c:pt idx="962">
                  <c:v>43231.020833333336</c:v>
                </c:pt>
                <c:pt idx="963">
                  <c:v>43231.03125</c:v>
                </c:pt>
                <c:pt idx="964">
                  <c:v>43231.041666666664</c:v>
                </c:pt>
                <c:pt idx="965">
                  <c:v>43231.052083333336</c:v>
                </c:pt>
                <c:pt idx="966">
                  <c:v>43231.0625</c:v>
                </c:pt>
                <c:pt idx="967">
                  <c:v>43231.072916666664</c:v>
                </c:pt>
                <c:pt idx="968">
                  <c:v>43231.083333333336</c:v>
                </c:pt>
                <c:pt idx="969">
                  <c:v>43231.09375</c:v>
                </c:pt>
                <c:pt idx="970">
                  <c:v>43231.104166666664</c:v>
                </c:pt>
                <c:pt idx="971">
                  <c:v>43231.114583333336</c:v>
                </c:pt>
                <c:pt idx="972">
                  <c:v>43231.125</c:v>
                </c:pt>
                <c:pt idx="973">
                  <c:v>43231.135416666664</c:v>
                </c:pt>
                <c:pt idx="974">
                  <c:v>43231.145833333336</c:v>
                </c:pt>
                <c:pt idx="975">
                  <c:v>43231.15625</c:v>
                </c:pt>
                <c:pt idx="976">
                  <c:v>43231.166666666664</c:v>
                </c:pt>
                <c:pt idx="977">
                  <c:v>43231.177083333336</c:v>
                </c:pt>
                <c:pt idx="978">
                  <c:v>43231.1875</c:v>
                </c:pt>
                <c:pt idx="979">
                  <c:v>43231.197916666664</c:v>
                </c:pt>
                <c:pt idx="980">
                  <c:v>43231.208333333336</c:v>
                </c:pt>
                <c:pt idx="981">
                  <c:v>43231.21875</c:v>
                </c:pt>
                <c:pt idx="982">
                  <c:v>43231.229166666664</c:v>
                </c:pt>
                <c:pt idx="983">
                  <c:v>43231.239583333336</c:v>
                </c:pt>
                <c:pt idx="984">
                  <c:v>43231.25</c:v>
                </c:pt>
                <c:pt idx="985">
                  <c:v>43231.260416666664</c:v>
                </c:pt>
                <c:pt idx="986">
                  <c:v>43231.270833333336</c:v>
                </c:pt>
                <c:pt idx="987">
                  <c:v>43231.28125</c:v>
                </c:pt>
                <c:pt idx="988">
                  <c:v>43231.291666666664</c:v>
                </c:pt>
                <c:pt idx="989">
                  <c:v>43231.302083333336</c:v>
                </c:pt>
                <c:pt idx="990">
                  <c:v>43231.3125</c:v>
                </c:pt>
                <c:pt idx="991">
                  <c:v>43231.322916666664</c:v>
                </c:pt>
                <c:pt idx="992">
                  <c:v>43231.333333333336</c:v>
                </c:pt>
                <c:pt idx="993">
                  <c:v>43231.34375</c:v>
                </c:pt>
                <c:pt idx="994">
                  <c:v>43231.354166666664</c:v>
                </c:pt>
                <c:pt idx="995">
                  <c:v>43231.364583333336</c:v>
                </c:pt>
                <c:pt idx="996">
                  <c:v>43231.375</c:v>
                </c:pt>
                <c:pt idx="997">
                  <c:v>43231.385416666664</c:v>
                </c:pt>
                <c:pt idx="998">
                  <c:v>43231.395833333336</c:v>
                </c:pt>
                <c:pt idx="999">
                  <c:v>43231.40625</c:v>
                </c:pt>
                <c:pt idx="1000">
                  <c:v>43231.416666666664</c:v>
                </c:pt>
                <c:pt idx="1001">
                  <c:v>43231.427083333336</c:v>
                </c:pt>
                <c:pt idx="1002">
                  <c:v>43231.4375</c:v>
                </c:pt>
                <c:pt idx="1003">
                  <c:v>43231.447916666664</c:v>
                </c:pt>
                <c:pt idx="1004">
                  <c:v>43231.458333333336</c:v>
                </c:pt>
                <c:pt idx="1005">
                  <c:v>43231.46875</c:v>
                </c:pt>
                <c:pt idx="1006">
                  <c:v>43231.479166666664</c:v>
                </c:pt>
                <c:pt idx="1007">
                  <c:v>43231.489583333336</c:v>
                </c:pt>
                <c:pt idx="1008">
                  <c:v>43231.5</c:v>
                </c:pt>
                <c:pt idx="1009">
                  <c:v>43231.510416666664</c:v>
                </c:pt>
                <c:pt idx="1010">
                  <c:v>43231.520833333336</c:v>
                </c:pt>
                <c:pt idx="1011">
                  <c:v>43231.53125</c:v>
                </c:pt>
                <c:pt idx="1012">
                  <c:v>43231.541666666664</c:v>
                </c:pt>
                <c:pt idx="1013">
                  <c:v>43231.552083333336</c:v>
                </c:pt>
                <c:pt idx="1014">
                  <c:v>43231.5625</c:v>
                </c:pt>
                <c:pt idx="1015">
                  <c:v>43231.572916666664</c:v>
                </c:pt>
                <c:pt idx="1016">
                  <c:v>43231.583333333336</c:v>
                </c:pt>
                <c:pt idx="1017">
                  <c:v>43231.59375</c:v>
                </c:pt>
                <c:pt idx="1018">
                  <c:v>43231.604166666664</c:v>
                </c:pt>
                <c:pt idx="1019">
                  <c:v>43231.614583333336</c:v>
                </c:pt>
                <c:pt idx="1020">
                  <c:v>43231.625</c:v>
                </c:pt>
                <c:pt idx="1021">
                  <c:v>43231.635416666664</c:v>
                </c:pt>
                <c:pt idx="1022">
                  <c:v>43231.645833333336</c:v>
                </c:pt>
                <c:pt idx="1023">
                  <c:v>43231.65625</c:v>
                </c:pt>
                <c:pt idx="1024">
                  <c:v>43231.666666666664</c:v>
                </c:pt>
                <c:pt idx="1025">
                  <c:v>43231.677083333336</c:v>
                </c:pt>
                <c:pt idx="1026">
                  <c:v>43231.6875</c:v>
                </c:pt>
                <c:pt idx="1027">
                  <c:v>43231.697916666664</c:v>
                </c:pt>
                <c:pt idx="1028">
                  <c:v>43231.708333333336</c:v>
                </c:pt>
                <c:pt idx="1029">
                  <c:v>43231.71875</c:v>
                </c:pt>
                <c:pt idx="1030">
                  <c:v>43231.729166666664</c:v>
                </c:pt>
                <c:pt idx="1031">
                  <c:v>43231.739583333336</c:v>
                </c:pt>
                <c:pt idx="1032">
                  <c:v>43231.75</c:v>
                </c:pt>
                <c:pt idx="1033">
                  <c:v>43231.760416666664</c:v>
                </c:pt>
                <c:pt idx="1034">
                  <c:v>43231.770833333336</c:v>
                </c:pt>
                <c:pt idx="1035">
                  <c:v>43231.78125</c:v>
                </c:pt>
                <c:pt idx="1036">
                  <c:v>43231.791666666664</c:v>
                </c:pt>
                <c:pt idx="1037">
                  <c:v>43231.802083333336</c:v>
                </c:pt>
                <c:pt idx="1038">
                  <c:v>43231.8125</c:v>
                </c:pt>
                <c:pt idx="1039">
                  <c:v>43231.822916666664</c:v>
                </c:pt>
                <c:pt idx="1040">
                  <c:v>43231.833333333336</c:v>
                </c:pt>
                <c:pt idx="1041">
                  <c:v>43231.84375</c:v>
                </c:pt>
                <c:pt idx="1042">
                  <c:v>43231.854166666664</c:v>
                </c:pt>
                <c:pt idx="1043">
                  <c:v>43231.864583333336</c:v>
                </c:pt>
                <c:pt idx="1044">
                  <c:v>43231.875</c:v>
                </c:pt>
                <c:pt idx="1045">
                  <c:v>43231.885416666664</c:v>
                </c:pt>
                <c:pt idx="1046">
                  <c:v>43231.895833333336</c:v>
                </c:pt>
                <c:pt idx="1047">
                  <c:v>43231.90625</c:v>
                </c:pt>
                <c:pt idx="1048">
                  <c:v>43231.916666666664</c:v>
                </c:pt>
                <c:pt idx="1049">
                  <c:v>43231.927083333336</c:v>
                </c:pt>
                <c:pt idx="1050">
                  <c:v>43231.9375</c:v>
                </c:pt>
                <c:pt idx="1051">
                  <c:v>43231.947916666664</c:v>
                </c:pt>
                <c:pt idx="1052">
                  <c:v>43231.958333333336</c:v>
                </c:pt>
                <c:pt idx="1053">
                  <c:v>43231.96875</c:v>
                </c:pt>
                <c:pt idx="1054">
                  <c:v>43231.979166666664</c:v>
                </c:pt>
                <c:pt idx="1055">
                  <c:v>43231.989583333336</c:v>
                </c:pt>
                <c:pt idx="1056">
                  <c:v>43232</c:v>
                </c:pt>
                <c:pt idx="1057">
                  <c:v>43232.010416666664</c:v>
                </c:pt>
                <c:pt idx="1058">
                  <c:v>43232.020833333336</c:v>
                </c:pt>
                <c:pt idx="1059">
                  <c:v>43232.03125</c:v>
                </c:pt>
                <c:pt idx="1060">
                  <c:v>43232.041666666664</c:v>
                </c:pt>
                <c:pt idx="1061">
                  <c:v>43232.052083333336</c:v>
                </c:pt>
                <c:pt idx="1062">
                  <c:v>43232.0625</c:v>
                </c:pt>
                <c:pt idx="1063">
                  <c:v>43232.072916666664</c:v>
                </c:pt>
                <c:pt idx="1064">
                  <c:v>43232.083333333336</c:v>
                </c:pt>
                <c:pt idx="1065">
                  <c:v>43232.09375</c:v>
                </c:pt>
                <c:pt idx="1066">
                  <c:v>43232.104166666664</c:v>
                </c:pt>
                <c:pt idx="1067">
                  <c:v>43232.114583333336</c:v>
                </c:pt>
                <c:pt idx="1068">
                  <c:v>43232.125</c:v>
                </c:pt>
                <c:pt idx="1069">
                  <c:v>43232.135416666664</c:v>
                </c:pt>
                <c:pt idx="1070">
                  <c:v>43232.145833333336</c:v>
                </c:pt>
                <c:pt idx="1071">
                  <c:v>43232.15625</c:v>
                </c:pt>
                <c:pt idx="1072">
                  <c:v>43232.166666666664</c:v>
                </c:pt>
                <c:pt idx="1073">
                  <c:v>43232.177083333336</c:v>
                </c:pt>
                <c:pt idx="1074">
                  <c:v>43232.1875</c:v>
                </c:pt>
                <c:pt idx="1075">
                  <c:v>43232.197916666664</c:v>
                </c:pt>
                <c:pt idx="1076">
                  <c:v>43232.208333333336</c:v>
                </c:pt>
                <c:pt idx="1077">
                  <c:v>43232.21875</c:v>
                </c:pt>
                <c:pt idx="1078">
                  <c:v>43232.229166666664</c:v>
                </c:pt>
                <c:pt idx="1079">
                  <c:v>43232.239583333336</c:v>
                </c:pt>
                <c:pt idx="1080">
                  <c:v>43232.25</c:v>
                </c:pt>
                <c:pt idx="1081">
                  <c:v>43232.260416666664</c:v>
                </c:pt>
                <c:pt idx="1082">
                  <c:v>43232.270833333336</c:v>
                </c:pt>
                <c:pt idx="1083">
                  <c:v>43232.28125</c:v>
                </c:pt>
                <c:pt idx="1084">
                  <c:v>43232.291666666664</c:v>
                </c:pt>
                <c:pt idx="1085">
                  <c:v>43232.302083333336</c:v>
                </c:pt>
                <c:pt idx="1086">
                  <c:v>43232.3125</c:v>
                </c:pt>
                <c:pt idx="1087">
                  <c:v>43232.322916666664</c:v>
                </c:pt>
                <c:pt idx="1088">
                  <c:v>43232.333333333336</c:v>
                </c:pt>
                <c:pt idx="1089">
                  <c:v>43232.34375</c:v>
                </c:pt>
                <c:pt idx="1090">
                  <c:v>43232.354166666664</c:v>
                </c:pt>
                <c:pt idx="1091">
                  <c:v>43232.364583333336</c:v>
                </c:pt>
                <c:pt idx="1092">
                  <c:v>43232.375</c:v>
                </c:pt>
                <c:pt idx="1093">
                  <c:v>43232.385416666664</c:v>
                </c:pt>
                <c:pt idx="1094">
                  <c:v>43232.395833333336</c:v>
                </c:pt>
                <c:pt idx="1095">
                  <c:v>43232.40625</c:v>
                </c:pt>
                <c:pt idx="1096">
                  <c:v>43232.416666666664</c:v>
                </c:pt>
                <c:pt idx="1097">
                  <c:v>43232.427083333336</c:v>
                </c:pt>
                <c:pt idx="1098">
                  <c:v>43232.4375</c:v>
                </c:pt>
                <c:pt idx="1099">
                  <c:v>43232.447916666664</c:v>
                </c:pt>
                <c:pt idx="1100">
                  <c:v>43232.458333333336</c:v>
                </c:pt>
                <c:pt idx="1101">
                  <c:v>43232.46875</c:v>
                </c:pt>
                <c:pt idx="1102">
                  <c:v>43232.479166666664</c:v>
                </c:pt>
                <c:pt idx="1103">
                  <c:v>43232.489583333336</c:v>
                </c:pt>
                <c:pt idx="1104">
                  <c:v>43232.5</c:v>
                </c:pt>
                <c:pt idx="1105">
                  <c:v>43232.510416666664</c:v>
                </c:pt>
                <c:pt idx="1106">
                  <c:v>43232.520833333336</c:v>
                </c:pt>
                <c:pt idx="1107">
                  <c:v>43232.53125</c:v>
                </c:pt>
                <c:pt idx="1108">
                  <c:v>43232.541666666664</c:v>
                </c:pt>
                <c:pt idx="1109">
                  <c:v>43232.552083333336</c:v>
                </c:pt>
                <c:pt idx="1110">
                  <c:v>43232.5625</c:v>
                </c:pt>
                <c:pt idx="1111">
                  <c:v>43232.572916666664</c:v>
                </c:pt>
                <c:pt idx="1112">
                  <c:v>43232.583333333336</c:v>
                </c:pt>
                <c:pt idx="1113">
                  <c:v>43232.59375</c:v>
                </c:pt>
                <c:pt idx="1114">
                  <c:v>43232.604166666664</c:v>
                </c:pt>
                <c:pt idx="1115">
                  <c:v>43232.614583333336</c:v>
                </c:pt>
                <c:pt idx="1116">
                  <c:v>43232.625</c:v>
                </c:pt>
                <c:pt idx="1117">
                  <c:v>43232.635416666664</c:v>
                </c:pt>
                <c:pt idx="1118">
                  <c:v>43232.645833333336</c:v>
                </c:pt>
                <c:pt idx="1119">
                  <c:v>43232.65625</c:v>
                </c:pt>
                <c:pt idx="1120">
                  <c:v>43232.666666666664</c:v>
                </c:pt>
                <c:pt idx="1121">
                  <c:v>43232.677083333336</c:v>
                </c:pt>
                <c:pt idx="1122">
                  <c:v>43232.6875</c:v>
                </c:pt>
                <c:pt idx="1123">
                  <c:v>43232.697916666664</c:v>
                </c:pt>
                <c:pt idx="1124">
                  <c:v>43232.708333333336</c:v>
                </c:pt>
                <c:pt idx="1125">
                  <c:v>43232.71875</c:v>
                </c:pt>
                <c:pt idx="1126">
                  <c:v>43232.729166666664</c:v>
                </c:pt>
                <c:pt idx="1127">
                  <c:v>43232.739583333336</c:v>
                </c:pt>
                <c:pt idx="1128">
                  <c:v>43232.75</c:v>
                </c:pt>
                <c:pt idx="1129">
                  <c:v>43232.760416666664</c:v>
                </c:pt>
                <c:pt idx="1130">
                  <c:v>43232.770833333336</c:v>
                </c:pt>
                <c:pt idx="1131">
                  <c:v>43232.78125</c:v>
                </c:pt>
                <c:pt idx="1132">
                  <c:v>43232.791666666664</c:v>
                </c:pt>
                <c:pt idx="1133">
                  <c:v>43232.802083333336</c:v>
                </c:pt>
                <c:pt idx="1134">
                  <c:v>43232.8125</c:v>
                </c:pt>
                <c:pt idx="1135">
                  <c:v>43232.822916666664</c:v>
                </c:pt>
                <c:pt idx="1136">
                  <c:v>43232.833333333336</c:v>
                </c:pt>
                <c:pt idx="1137">
                  <c:v>43232.84375</c:v>
                </c:pt>
                <c:pt idx="1138">
                  <c:v>43232.854166666664</c:v>
                </c:pt>
                <c:pt idx="1139">
                  <c:v>43232.864583333336</c:v>
                </c:pt>
                <c:pt idx="1140">
                  <c:v>43232.875</c:v>
                </c:pt>
                <c:pt idx="1141">
                  <c:v>43232.885416666664</c:v>
                </c:pt>
                <c:pt idx="1142">
                  <c:v>43232.895833333336</c:v>
                </c:pt>
                <c:pt idx="1143">
                  <c:v>43232.90625</c:v>
                </c:pt>
                <c:pt idx="1144">
                  <c:v>43232.916666666664</c:v>
                </c:pt>
                <c:pt idx="1145">
                  <c:v>43232.927083333336</c:v>
                </c:pt>
                <c:pt idx="1146">
                  <c:v>43232.9375</c:v>
                </c:pt>
                <c:pt idx="1147">
                  <c:v>43232.947916666664</c:v>
                </c:pt>
                <c:pt idx="1148">
                  <c:v>43232.958333333336</c:v>
                </c:pt>
                <c:pt idx="1149">
                  <c:v>43232.96875</c:v>
                </c:pt>
                <c:pt idx="1150">
                  <c:v>43232.979166666664</c:v>
                </c:pt>
                <c:pt idx="1151">
                  <c:v>43232.989583333336</c:v>
                </c:pt>
                <c:pt idx="1152">
                  <c:v>43233</c:v>
                </c:pt>
                <c:pt idx="1153">
                  <c:v>43233.010416666664</c:v>
                </c:pt>
                <c:pt idx="1154">
                  <c:v>43233.020833333336</c:v>
                </c:pt>
                <c:pt idx="1155">
                  <c:v>43233.03125</c:v>
                </c:pt>
                <c:pt idx="1156">
                  <c:v>43233.041666666664</c:v>
                </c:pt>
                <c:pt idx="1157">
                  <c:v>43233.052083333336</c:v>
                </c:pt>
                <c:pt idx="1158">
                  <c:v>43233.0625</c:v>
                </c:pt>
                <c:pt idx="1159">
                  <c:v>43233.072916666664</c:v>
                </c:pt>
                <c:pt idx="1160">
                  <c:v>43233.083333333336</c:v>
                </c:pt>
                <c:pt idx="1161">
                  <c:v>43233.09375</c:v>
                </c:pt>
                <c:pt idx="1162">
                  <c:v>43233.104166666664</c:v>
                </c:pt>
                <c:pt idx="1163">
                  <c:v>43233.114583333336</c:v>
                </c:pt>
                <c:pt idx="1164">
                  <c:v>43233.125</c:v>
                </c:pt>
                <c:pt idx="1165">
                  <c:v>43233.135416666664</c:v>
                </c:pt>
                <c:pt idx="1166">
                  <c:v>43233.145833333336</c:v>
                </c:pt>
                <c:pt idx="1167">
                  <c:v>43233.15625</c:v>
                </c:pt>
                <c:pt idx="1168">
                  <c:v>43233.166666666664</c:v>
                </c:pt>
                <c:pt idx="1169">
                  <c:v>43233.177083333336</c:v>
                </c:pt>
                <c:pt idx="1170">
                  <c:v>43233.1875</c:v>
                </c:pt>
                <c:pt idx="1171">
                  <c:v>43233.197916666664</c:v>
                </c:pt>
                <c:pt idx="1172">
                  <c:v>43233.208333333336</c:v>
                </c:pt>
                <c:pt idx="1173">
                  <c:v>43233.21875</c:v>
                </c:pt>
                <c:pt idx="1174">
                  <c:v>43233.229166666664</c:v>
                </c:pt>
                <c:pt idx="1175">
                  <c:v>43233.239583333336</c:v>
                </c:pt>
                <c:pt idx="1176">
                  <c:v>43233.25</c:v>
                </c:pt>
                <c:pt idx="1177">
                  <c:v>43233.260416666664</c:v>
                </c:pt>
                <c:pt idx="1178">
                  <c:v>43233.270833333336</c:v>
                </c:pt>
                <c:pt idx="1179">
                  <c:v>43233.28125</c:v>
                </c:pt>
                <c:pt idx="1180">
                  <c:v>43233.291666666664</c:v>
                </c:pt>
                <c:pt idx="1181">
                  <c:v>43233.302083333336</c:v>
                </c:pt>
                <c:pt idx="1182">
                  <c:v>43233.3125</c:v>
                </c:pt>
                <c:pt idx="1183">
                  <c:v>43233.322916666664</c:v>
                </c:pt>
                <c:pt idx="1184">
                  <c:v>43233.333333333336</c:v>
                </c:pt>
                <c:pt idx="1185">
                  <c:v>43233.34375</c:v>
                </c:pt>
                <c:pt idx="1186">
                  <c:v>43233.354166666664</c:v>
                </c:pt>
                <c:pt idx="1187">
                  <c:v>43233.364583333336</c:v>
                </c:pt>
                <c:pt idx="1188">
                  <c:v>43233.375</c:v>
                </c:pt>
                <c:pt idx="1189">
                  <c:v>43233.385416666664</c:v>
                </c:pt>
                <c:pt idx="1190">
                  <c:v>43233.395833333336</c:v>
                </c:pt>
                <c:pt idx="1191">
                  <c:v>43233.40625</c:v>
                </c:pt>
                <c:pt idx="1192">
                  <c:v>43233.416666666664</c:v>
                </c:pt>
                <c:pt idx="1193">
                  <c:v>43233.427083333336</c:v>
                </c:pt>
                <c:pt idx="1194">
                  <c:v>43233.4375</c:v>
                </c:pt>
                <c:pt idx="1195">
                  <c:v>43233.447916666664</c:v>
                </c:pt>
                <c:pt idx="1196">
                  <c:v>43233.458333333336</c:v>
                </c:pt>
                <c:pt idx="1197">
                  <c:v>43233.46875</c:v>
                </c:pt>
                <c:pt idx="1198">
                  <c:v>43233.479166666664</c:v>
                </c:pt>
                <c:pt idx="1199">
                  <c:v>43233.489583333336</c:v>
                </c:pt>
                <c:pt idx="1200">
                  <c:v>43233.5</c:v>
                </c:pt>
                <c:pt idx="1201">
                  <c:v>43233.510416666664</c:v>
                </c:pt>
                <c:pt idx="1202">
                  <c:v>43233.520833333336</c:v>
                </c:pt>
                <c:pt idx="1203">
                  <c:v>43233.53125</c:v>
                </c:pt>
                <c:pt idx="1204">
                  <c:v>43233.541666666664</c:v>
                </c:pt>
                <c:pt idx="1205">
                  <c:v>43233.552083333336</c:v>
                </c:pt>
                <c:pt idx="1206">
                  <c:v>43233.5625</c:v>
                </c:pt>
                <c:pt idx="1207">
                  <c:v>43233.572916666664</c:v>
                </c:pt>
                <c:pt idx="1208">
                  <c:v>43233.583333333336</c:v>
                </c:pt>
                <c:pt idx="1209">
                  <c:v>43233.59375</c:v>
                </c:pt>
                <c:pt idx="1210">
                  <c:v>43233.604166666664</c:v>
                </c:pt>
                <c:pt idx="1211">
                  <c:v>43233.614583333336</c:v>
                </c:pt>
                <c:pt idx="1212">
                  <c:v>43233.625</c:v>
                </c:pt>
                <c:pt idx="1213">
                  <c:v>43233.635416666664</c:v>
                </c:pt>
                <c:pt idx="1214">
                  <c:v>43233.645833333336</c:v>
                </c:pt>
                <c:pt idx="1215">
                  <c:v>43233.65625</c:v>
                </c:pt>
                <c:pt idx="1216">
                  <c:v>43233.666666666664</c:v>
                </c:pt>
                <c:pt idx="1217">
                  <c:v>43233.677083333336</c:v>
                </c:pt>
                <c:pt idx="1218">
                  <c:v>43233.6875</c:v>
                </c:pt>
                <c:pt idx="1219">
                  <c:v>43233.697916666664</c:v>
                </c:pt>
                <c:pt idx="1220">
                  <c:v>43233.708333333336</c:v>
                </c:pt>
                <c:pt idx="1221">
                  <c:v>43233.71875</c:v>
                </c:pt>
                <c:pt idx="1222">
                  <c:v>43233.729166666664</c:v>
                </c:pt>
                <c:pt idx="1223">
                  <c:v>43233.739583333336</c:v>
                </c:pt>
                <c:pt idx="1224">
                  <c:v>43233.75</c:v>
                </c:pt>
                <c:pt idx="1225">
                  <c:v>43233.760416666664</c:v>
                </c:pt>
                <c:pt idx="1226">
                  <c:v>43233.770833333336</c:v>
                </c:pt>
                <c:pt idx="1227">
                  <c:v>43233.78125</c:v>
                </c:pt>
                <c:pt idx="1228">
                  <c:v>43233.791666666664</c:v>
                </c:pt>
                <c:pt idx="1229">
                  <c:v>43233.802083333336</c:v>
                </c:pt>
                <c:pt idx="1230">
                  <c:v>43233.8125</c:v>
                </c:pt>
                <c:pt idx="1231">
                  <c:v>43233.822916666664</c:v>
                </c:pt>
                <c:pt idx="1232">
                  <c:v>43233.833333333336</c:v>
                </c:pt>
                <c:pt idx="1233">
                  <c:v>43233.84375</c:v>
                </c:pt>
                <c:pt idx="1234">
                  <c:v>43233.854166666664</c:v>
                </c:pt>
                <c:pt idx="1235">
                  <c:v>43233.864583333336</c:v>
                </c:pt>
                <c:pt idx="1236">
                  <c:v>43233.875</c:v>
                </c:pt>
                <c:pt idx="1237">
                  <c:v>43233.885416666664</c:v>
                </c:pt>
                <c:pt idx="1238">
                  <c:v>43233.895833333336</c:v>
                </c:pt>
                <c:pt idx="1239">
                  <c:v>43233.90625</c:v>
                </c:pt>
                <c:pt idx="1240">
                  <c:v>43233.916666666664</c:v>
                </c:pt>
                <c:pt idx="1241">
                  <c:v>43233.927083333336</c:v>
                </c:pt>
                <c:pt idx="1242">
                  <c:v>43233.9375</c:v>
                </c:pt>
                <c:pt idx="1243">
                  <c:v>43233.947916666664</c:v>
                </c:pt>
                <c:pt idx="1244">
                  <c:v>43233.958333333336</c:v>
                </c:pt>
                <c:pt idx="1245">
                  <c:v>43233.96875</c:v>
                </c:pt>
                <c:pt idx="1246">
                  <c:v>43233.979166666664</c:v>
                </c:pt>
                <c:pt idx="1247">
                  <c:v>43233.989583333336</c:v>
                </c:pt>
                <c:pt idx="1248">
                  <c:v>43234</c:v>
                </c:pt>
                <c:pt idx="1249">
                  <c:v>43234.010416666664</c:v>
                </c:pt>
                <c:pt idx="1250">
                  <c:v>43234.020833333336</c:v>
                </c:pt>
                <c:pt idx="1251">
                  <c:v>43234.03125</c:v>
                </c:pt>
                <c:pt idx="1252">
                  <c:v>43234.041666666664</c:v>
                </c:pt>
                <c:pt idx="1253">
                  <c:v>43234.052083333336</c:v>
                </c:pt>
                <c:pt idx="1254">
                  <c:v>43234.0625</c:v>
                </c:pt>
                <c:pt idx="1255">
                  <c:v>43234.072916666664</c:v>
                </c:pt>
                <c:pt idx="1256">
                  <c:v>43234.083333333336</c:v>
                </c:pt>
                <c:pt idx="1257">
                  <c:v>43234.09375</c:v>
                </c:pt>
                <c:pt idx="1258">
                  <c:v>43234.104166666664</c:v>
                </c:pt>
                <c:pt idx="1259">
                  <c:v>43234.114583333336</c:v>
                </c:pt>
                <c:pt idx="1260">
                  <c:v>43234.125</c:v>
                </c:pt>
                <c:pt idx="1261">
                  <c:v>43234.135416666664</c:v>
                </c:pt>
                <c:pt idx="1262">
                  <c:v>43234.145833333336</c:v>
                </c:pt>
                <c:pt idx="1263">
                  <c:v>43234.15625</c:v>
                </c:pt>
                <c:pt idx="1264">
                  <c:v>43234.166666666664</c:v>
                </c:pt>
                <c:pt idx="1265">
                  <c:v>43234.177083333336</c:v>
                </c:pt>
                <c:pt idx="1266">
                  <c:v>43234.1875</c:v>
                </c:pt>
                <c:pt idx="1267">
                  <c:v>43234.197916666664</c:v>
                </c:pt>
                <c:pt idx="1268">
                  <c:v>43234.208333333336</c:v>
                </c:pt>
                <c:pt idx="1269">
                  <c:v>43234.21875</c:v>
                </c:pt>
                <c:pt idx="1270">
                  <c:v>43234.229166666664</c:v>
                </c:pt>
                <c:pt idx="1271">
                  <c:v>43234.239583333336</c:v>
                </c:pt>
                <c:pt idx="1272">
                  <c:v>43234.25</c:v>
                </c:pt>
                <c:pt idx="1273">
                  <c:v>43234.260416666664</c:v>
                </c:pt>
                <c:pt idx="1274">
                  <c:v>43234.270833333336</c:v>
                </c:pt>
                <c:pt idx="1275">
                  <c:v>43234.28125</c:v>
                </c:pt>
                <c:pt idx="1276">
                  <c:v>43234.291666666664</c:v>
                </c:pt>
                <c:pt idx="1277">
                  <c:v>43234.302083333336</c:v>
                </c:pt>
                <c:pt idx="1278">
                  <c:v>43234.3125</c:v>
                </c:pt>
                <c:pt idx="1279">
                  <c:v>43234.322916666664</c:v>
                </c:pt>
                <c:pt idx="1280">
                  <c:v>43234.333333333336</c:v>
                </c:pt>
                <c:pt idx="1281">
                  <c:v>43234.34375</c:v>
                </c:pt>
                <c:pt idx="1282">
                  <c:v>43234.354166666664</c:v>
                </c:pt>
                <c:pt idx="1283">
                  <c:v>43234.364583333336</c:v>
                </c:pt>
                <c:pt idx="1284">
                  <c:v>43234.375</c:v>
                </c:pt>
                <c:pt idx="1285">
                  <c:v>43234.385416666664</c:v>
                </c:pt>
                <c:pt idx="1286">
                  <c:v>43234.395833333336</c:v>
                </c:pt>
                <c:pt idx="1287">
                  <c:v>43234.40625</c:v>
                </c:pt>
                <c:pt idx="1288">
                  <c:v>43234.416666666664</c:v>
                </c:pt>
                <c:pt idx="1289">
                  <c:v>43234.427083333336</c:v>
                </c:pt>
                <c:pt idx="1290">
                  <c:v>43234.4375</c:v>
                </c:pt>
                <c:pt idx="1291">
                  <c:v>43234.447916666664</c:v>
                </c:pt>
                <c:pt idx="1292">
                  <c:v>43234.458333333336</c:v>
                </c:pt>
                <c:pt idx="1293">
                  <c:v>43234.46875</c:v>
                </c:pt>
                <c:pt idx="1294">
                  <c:v>43234.479166666664</c:v>
                </c:pt>
                <c:pt idx="1295">
                  <c:v>43234.489583333336</c:v>
                </c:pt>
                <c:pt idx="1296">
                  <c:v>43234.5</c:v>
                </c:pt>
                <c:pt idx="1297">
                  <c:v>43234.510416666664</c:v>
                </c:pt>
                <c:pt idx="1298">
                  <c:v>43234.520833333336</c:v>
                </c:pt>
                <c:pt idx="1299">
                  <c:v>43234.53125</c:v>
                </c:pt>
                <c:pt idx="1300">
                  <c:v>43234.541666666664</c:v>
                </c:pt>
                <c:pt idx="1301">
                  <c:v>43234.552083333336</c:v>
                </c:pt>
                <c:pt idx="1302">
                  <c:v>43234.5625</c:v>
                </c:pt>
                <c:pt idx="1303">
                  <c:v>43234.572916666664</c:v>
                </c:pt>
                <c:pt idx="1304">
                  <c:v>43234.583333333336</c:v>
                </c:pt>
                <c:pt idx="1305">
                  <c:v>43234.59375</c:v>
                </c:pt>
                <c:pt idx="1306">
                  <c:v>43234.604166666664</c:v>
                </c:pt>
                <c:pt idx="1307">
                  <c:v>43234.614583333336</c:v>
                </c:pt>
                <c:pt idx="1308">
                  <c:v>43234.625</c:v>
                </c:pt>
                <c:pt idx="1309">
                  <c:v>43234.635416666664</c:v>
                </c:pt>
                <c:pt idx="1310">
                  <c:v>43234.645833333336</c:v>
                </c:pt>
                <c:pt idx="1311">
                  <c:v>43234.65625</c:v>
                </c:pt>
                <c:pt idx="1312">
                  <c:v>43234.666666666664</c:v>
                </c:pt>
                <c:pt idx="1313">
                  <c:v>43234.677083333336</c:v>
                </c:pt>
                <c:pt idx="1314">
                  <c:v>43234.6875</c:v>
                </c:pt>
                <c:pt idx="1315">
                  <c:v>43234.697916666664</c:v>
                </c:pt>
                <c:pt idx="1316">
                  <c:v>43234.708333333336</c:v>
                </c:pt>
                <c:pt idx="1317">
                  <c:v>43234.71875</c:v>
                </c:pt>
                <c:pt idx="1318">
                  <c:v>43234.729166666664</c:v>
                </c:pt>
                <c:pt idx="1319">
                  <c:v>43234.739583333336</c:v>
                </c:pt>
                <c:pt idx="1320">
                  <c:v>43234.75</c:v>
                </c:pt>
                <c:pt idx="1321">
                  <c:v>43234.760416666664</c:v>
                </c:pt>
                <c:pt idx="1322">
                  <c:v>43234.770833333336</c:v>
                </c:pt>
                <c:pt idx="1323">
                  <c:v>43234.78125</c:v>
                </c:pt>
                <c:pt idx="1324">
                  <c:v>43234.791666666664</c:v>
                </c:pt>
                <c:pt idx="1325">
                  <c:v>43234.802083333336</c:v>
                </c:pt>
                <c:pt idx="1326">
                  <c:v>43234.8125</c:v>
                </c:pt>
                <c:pt idx="1327">
                  <c:v>43234.822916666664</c:v>
                </c:pt>
                <c:pt idx="1328">
                  <c:v>43234.833333333336</c:v>
                </c:pt>
                <c:pt idx="1329">
                  <c:v>43234.84375</c:v>
                </c:pt>
                <c:pt idx="1330">
                  <c:v>43234.854166666664</c:v>
                </c:pt>
                <c:pt idx="1331">
                  <c:v>43234.864583333336</c:v>
                </c:pt>
                <c:pt idx="1332">
                  <c:v>43234.875</c:v>
                </c:pt>
                <c:pt idx="1333">
                  <c:v>43234.885416666664</c:v>
                </c:pt>
                <c:pt idx="1334">
                  <c:v>43234.895833333336</c:v>
                </c:pt>
                <c:pt idx="1335">
                  <c:v>43234.90625</c:v>
                </c:pt>
                <c:pt idx="1336">
                  <c:v>43234.916666666664</c:v>
                </c:pt>
                <c:pt idx="1337">
                  <c:v>43234.927083333336</c:v>
                </c:pt>
                <c:pt idx="1338">
                  <c:v>43234.9375</c:v>
                </c:pt>
                <c:pt idx="1339">
                  <c:v>43234.947916666664</c:v>
                </c:pt>
                <c:pt idx="1340">
                  <c:v>43234.958333333336</c:v>
                </c:pt>
                <c:pt idx="1341">
                  <c:v>43234.96875</c:v>
                </c:pt>
                <c:pt idx="1342">
                  <c:v>43234.979166666664</c:v>
                </c:pt>
                <c:pt idx="1343">
                  <c:v>43234.989583333336</c:v>
                </c:pt>
                <c:pt idx="1344">
                  <c:v>43235</c:v>
                </c:pt>
                <c:pt idx="1345">
                  <c:v>43235.010416666664</c:v>
                </c:pt>
                <c:pt idx="1346">
                  <c:v>43235.020833333336</c:v>
                </c:pt>
                <c:pt idx="1347">
                  <c:v>43235.03125</c:v>
                </c:pt>
                <c:pt idx="1348">
                  <c:v>43235.041666666664</c:v>
                </c:pt>
                <c:pt idx="1349">
                  <c:v>43235.052083333336</c:v>
                </c:pt>
                <c:pt idx="1350">
                  <c:v>43235.0625</c:v>
                </c:pt>
                <c:pt idx="1351">
                  <c:v>43235.072916666664</c:v>
                </c:pt>
                <c:pt idx="1352">
                  <c:v>43235.083333333336</c:v>
                </c:pt>
                <c:pt idx="1353">
                  <c:v>43235.09375</c:v>
                </c:pt>
                <c:pt idx="1354">
                  <c:v>43235.104166666664</c:v>
                </c:pt>
                <c:pt idx="1355">
                  <c:v>43235.114583333336</c:v>
                </c:pt>
                <c:pt idx="1356">
                  <c:v>43235.125</c:v>
                </c:pt>
                <c:pt idx="1357">
                  <c:v>43235.135416666664</c:v>
                </c:pt>
                <c:pt idx="1358">
                  <c:v>43235.145833333336</c:v>
                </c:pt>
                <c:pt idx="1359">
                  <c:v>43235.15625</c:v>
                </c:pt>
                <c:pt idx="1360">
                  <c:v>43235.166666666664</c:v>
                </c:pt>
                <c:pt idx="1361">
                  <c:v>43235.177083333336</c:v>
                </c:pt>
                <c:pt idx="1362">
                  <c:v>43235.1875</c:v>
                </c:pt>
                <c:pt idx="1363">
                  <c:v>43235.197916666664</c:v>
                </c:pt>
                <c:pt idx="1364">
                  <c:v>43235.208333333336</c:v>
                </c:pt>
                <c:pt idx="1365">
                  <c:v>43235.21875</c:v>
                </c:pt>
                <c:pt idx="1366">
                  <c:v>43235.229166666664</c:v>
                </c:pt>
                <c:pt idx="1367">
                  <c:v>43235.239583333336</c:v>
                </c:pt>
                <c:pt idx="1368">
                  <c:v>43235.25</c:v>
                </c:pt>
                <c:pt idx="1369">
                  <c:v>43235.260416666664</c:v>
                </c:pt>
                <c:pt idx="1370">
                  <c:v>43235.270833333336</c:v>
                </c:pt>
                <c:pt idx="1371">
                  <c:v>43235.28125</c:v>
                </c:pt>
                <c:pt idx="1372">
                  <c:v>43235.291666666664</c:v>
                </c:pt>
                <c:pt idx="1373">
                  <c:v>43235.302083333336</c:v>
                </c:pt>
                <c:pt idx="1374">
                  <c:v>43235.3125</c:v>
                </c:pt>
                <c:pt idx="1375">
                  <c:v>43235.322916666664</c:v>
                </c:pt>
                <c:pt idx="1376">
                  <c:v>43235.333333333336</c:v>
                </c:pt>
                <c:pt idx="1377">
                  <c:v>43235.34375</c:v>
                </c:pt>
                <c:pt idx="1378">
                  <c:v>43235.354166666664</c:v>
                </c:pt>
                <c:pt idx="1379">
                  <c:v>43235.364583333336</c:v>
                </c:pt>
                <c:pt idx="1380">
                  <c:v>43235.375</c:v>
                </c:pt>
                <c:pt idx="1381">
                  <c:v>43235.385416666664</c:v>
                </c:pt>
                <c:pt idx="1382">
                  <c:v>43235.395833333336</c:v>
                </c:pt>
                <c:pt idx="1383">
                  <c:v>43235.40625</c:v>
                </c:pt>
                <c:pt idx="1384">
                  <c:v>43235.416666666664</c:v>
                </c:pt>
                <c:pt idx="1385">
                  <c:v>43235.427083333336</c:v>
                </c:pt>
                <c:pt idx="1386">
                  <c:v>43235.4375</c:v>
                </c:pt>
                <c:pt idx="1387">
                  <c:v>43235.447916666664</c:v>
                </c:pt>
                <c:pt idx="1388">
                  <c:v>43235.458333333336</c:v>
                </c:pt>
                <c:pt idx="1389">
                  <c:v>43235.46875</c:v>
                </c:pt>
                <c:pt idx="1390">
                  <c:v>43235.479166666664</c:v>
                </c:pt>
                <c:pt idx="1391">
                  <c:v>43235.489583333336</c:v>
                </c:pt>
                <c:pt idx="1392">
                  <c:v>43235.5</c:v>
                </c:pt>
                <c:pt idx="1393">
                  <c:v>43235.510416666664</c:v>
                </c:pt>
                <c:pt idx="1394">
                  <c:v>43235.520833333336</c:v>
                </c:pt>
                <c:pt idx="1395">
                  <c:v>43235.53125</c:v>
                </c:pt>
                <c:pt idx="1396">
                  <c:v>43235.541666666664</c:v>
                </c:pt>
                <c:pt idx="1397">
                  <c:v>43235.552083333336</c:v>
                </c:pt>
                <c:pt idx="1398">
                  <c:v>43235.5625</c:v>
                </c:pt>
                <c:pt idx="1399">
                  <c:v>43235.572916666664</c:v>
                </c:pt>
                <c:pt idx="1400">
                  <c:v>43235.583333333336</c:v>
                </c:pt>
                <c:pt idx="1401">
                  <c:v>43235.59375</c:v>
                </c:pt>
                <c:pt idx="1402">
                  <c:v>43235.604166666664</c:v>
                </c:pt>
                <c:pt idx="1403">
                  <c:v>43235.614583333336</c:v>
                </c:pt>
                <c:pt idx="1404">
                  <c:v>43235.625</c:v>
                </c:pt>
                <c:pt idx="1405">
                  <c:v>43235.635416666664</c:v>
                </c:pt>
                <c:pt idx="1406">
                  <c:v>43235.645833333336</c:v>
                </c:pt>
                <c:pt idx="1407">
                  <c:v>43235.65625</c:v>
                </c:pt>
                <c:pt idx="1408">
                  <c:v>43235.666666666664</c:v>
                </c:pt>
                <c:pt idx="1409">
                  <c:v>43235.677083333336</c:v>
                </c:pt>
                <c:pt idx="1410">
                  <c:v>43235.6875</c:v>
                </c:pt>
                <c:pt idx="1411">
                  <c:v>43235.697916666664</c:v>
                </c:pt>
                <c:pt idx="1412">
                  <c:v>43235.708333333336</c:v>
                </c:pt>
                <c:pt idx="1413">
                  <c:v>43235.71875</c:v>
                </c:pt>
                <c:pt idx="1414">
                  <c:v>43235.729166666664</c:v>
                </c:pt>
                <c:pt idx="1415">
                  <c:v>43235.739583333336</c:v>
                </c:pt>
                <c:pt idx="1416">
                  <c:v>43235.75</c:v>
                </c:pt>
                <c:pt idx="1417">
                  <c:v>43235.760416666664</c:v>
                </c:pt>
                <c:pt idx="1418">
                  <c:v>43235.770833333336</c:v>
                </c:pt>
                <c:pt idx="1419">
                  <c:v>43235.78125</c:v>
                </c:pt>
                <c:pt idx="1420">
                  <c:v>43235.791666666664</c:v>
                </c:pt>
                <c:pt idx="1421">
                  <c:v>43235.802083333336</c:v>
                </c:pt>
                <c:pt idx="1422">
                  <c:v>43235.8125</c:v>
                </c:pt>
                <c:pt idx="1423">
                  <c:v>43235.822916666664</c:v>
                </c:pt>
                <c:pt idx="1424">
                  <c:v>43235.833333333336</c:v>
                </c:pt>
                <c:pt idx="1425">
                  <c:v>43235.84375</c:v>
                </c:pt>
                <c:pt idx="1426">
                  <c:v>43235.854166666664</c:v>
                </c:pt>
                <c:pt idx="1427">
                  <c:v>43235.864583333336</c:v>
                </c:pt>
                <c:pt idx="1428">
                  <c:v>43235.875</c:v>
                </c:pt>
                <c:pt idx="1429">
                  <c:v>43235.885416666664</c:v>
                </c:pt>
                <c:pt idx="1430">
                  <c:v>43235.895833333336</c:v>
                </c:pt>
                <c:pt idx="1431">
                  <c:v>43235.90625</c:v>
                </c:pt>
                <c:pt idx="1432">
                  <c:v>43235.916666666664</c:v>
                </c:pt>
                <c:pt idx="1433">
                  <c:v>43235.927083333336</c:v>
                </c:pt>
                <c:pt idx="1434">
                  <c:v>43235.9375</c:v>
                </c:pt>
                <c:pt idx="1435">
                  <c:v>43235.947916666664</c:v>
                </c:pt>
                <c:pt idx="1436">
                  <c:v>43235.958333333336</c:v>
                </c:pt>
                <c:pt idx="1437">
                  <c:v>43235.96875</c:v>
                </c:pt>
                <c:pt idx="1438">
                  <c:v>43235.979166666664</c:v>
                </c:pt>
                <c:pt idx="1439">
                  <c:v>43235.989583333336</c:v>
                </c:pt>
                <c:pt idx="1440">
                  <c:v>43236</c:v>
                </c:pt>
                <c:pt idx="1441">
                  <c:v>43236.010416666664</c:v>
                </c:pt>
                <c:pt idx="1442">
                  <c:v>43236.020833333336</c:v>
                </c:pt>
                <c:pt idx="1443">
                  <c:v>43236.03125</c:v>
                </c:pt>
                <c:pt idx="1444">
                  <c:v>43236.041666666664</c:v>
                </c:pt>
                <c:pt idx="1445">
                  <c:v>43236.052083333336</c:v>
                </c:pt>
                <c:pt idx="1446">
                  <c:v>43236.0625</c:v>
                </c:pt>
                <c:pt idx="1447">
                  <c:v>43236.072916666664</c:v>
                </c:pt>
                <c:pt idx="1448">
                  <c:v>43236.083333333336</c:v>
                </c:pt>
                <c:pt idx="1449">
                  <c:v>43236.09375</c:v>
                </c:pt>
                <c:pt idx="1450">
                  <c:v>43236.104166666664</c:v>
                </c:pt>
                <c:pt idx="1451">
                  <c:v>43236.114583333336</c:v>
                </c:pt>
                <c:pt idx="1452">
                  <c:v>43236.125</c:v>
                </c:pt>
                <c:pt idx="1453">
                  <c:v>43236.135416666664</c:v>
                </c:pt>
                <c:pt idx="1454">
                  <c:v>43236.145833333336</c:v>
                </c:pt>
                <c:pt idx="1455">
                  <c:v>43236.15625</c:v>
                </c:pt>
                <c:pt idx="1456">
                  <c:v>43236.166666666664</c:v>
                </c:pt>
                <c:pt idx="1457">
                  <c:v>43236.177083333336</c:v>
                </c:pt>
                <c:pt idx="1458">
                  <c:v>43236.1875</c:v>
                </c:pt>
                <c:pt idx="1459">
                  <c:v>43236.197916666664</c:v>
                </c:pt>
                <c:pt idx="1460">
                  <c:v>43236.208333333336</c:v>
                </c:pt>
                <c:pt idx="1461">
                  <c:v>43236.21875</c:v>
                </c:pt>
                <c:pt idx="1462">
                  <c:v>43236.229166666664</c:v>
                </c:pt>
                <c:pt idx="1463">
                  <c:v>43236.239583333336</c:v>
                </c:pt>
                <c:pt idx="1464">
                  <c:v>43236.25</c:v>
                </c:pt>
                <c:pt idx="1465">
                  <c:v>43236.260416666664</c:v>
                </c:pt>
                <c:pt idx="1466">
                  <c:v>43236.270833333336</c:v>
                </c:pt>
                <c:pt idx="1467">
                  <c:v>43236.28125</c:v>
                </c:pt>
                <c:pt idx="1468">
                  <c:v>43236.291666666664</c:v>
                </c:pt>
                <c:pt idx="1469">
                  <c:v>43236.302083333336</c:v>
                </c:pt>
                <c:pt idx="1470">
                  <c:v>43236.3125</c:v>
                </c:pt>
                <c:pt idx="1471">
                  <c:v>43236.322916666664</c:v>
                </c:pt>
                <c:pt idx="1472">
                  <c:v>43236.333333333336</c:v>
                </c:pt>
                <c:pt idx="1473">
                  <c:v>43236.34375</c:v>
                </c:pt>
                <c:pt idx="1474">
                  <c:v>43236.354166666664</c:v>
                </c:pt>
                <c:pt idx="1475">
                  <c:v>43236.364583333336</c:v>
                </c:pt>
                <c:pt idx="1476">
                  <c:v>43236.375</c:v>
                </c:pt>
                <c:pt idx="1477">
                  <c:v>43236.385416666664</c:v>
                </c:pt>
                <c:pt idx="1478">
                  <c:v>43236.395833333336</c:v>
                </c:pt>
                <c:pt idx="1479">
                  <c:v>43236.40625</c:v>
                </c:pt>
                <c:pt idx="1480">
                  <c:v>43236.416666666664</c:v>
                </c:pt>
                <c:pt idx="1481">
                  <c:v>43236.427083333336</c:v>
                </c:pt>
                <c:pt idx="1482">
                  <c:v>43236.4375</c:v>
                </c:pt>
                <c:pt idx="1483">
                  <c:v>43236.447916666664</c:v>
                </c:pt>
                <c:pt idx="1484">
                  <c:v>43236.458333333336</c:v>
                </c:pt>
                <c:pt idx="1485">
                  <c:v>43236.46875</c:v>
                </c:pt>
                <c:pt idx="1486">
                  <c:v>43236.479166666664</c:v>
                </c:pt>
                <c:pt idx="1487">
                  <c:v>43236.489583333336</c:v>
                </c:pt>
                <c:pt idx="1488">
                  <c:v>43236.5</c:v>
                </c:pt>
                <c:pt idx="1489">
                  <c:v>43236.510416666664</c:v>
                </c:pt>
                <c:pt idx="1490">
                  <c:v>43236.520833333336</c:v>
                </c:pt>
                <c:pt idx="1491">
                  <c:v>43236.53125</c:v>
                </c:pt>
                <c:pt idx="1492">
                  <c:v>43236.541666666664</c:v>
                </c:pt>
                <c:pt idx="1493">
                  <c:v>43236.552083333336</c:v>
                </c:pt>
                <c:pt idx="1494">
                  <c:v>43236.5625</c:v>
                </c:pt>
                <c:pt idx="1495">
                  <c:v>43236.572916666664</c:v>
                </c:pt>
                <c:pt idx="1496">
                  <c:v>43236.583333333336</c:v>
                </c:pt>
                <c:pt idx="1497">
                  <c:v>43236.59375</c:v>
                </c:pt>
                <c:pt idx="1498">
                  <c:v>43236.604166666664</c:v>
                </c:pt>
                <c:pt idx="1499">
                  <c:v>43236.614583333336</c:v>
                </c:pt>
                <c:pt idx="1500">
                  <c:v>43236.625</c:v>
                </c:pt>
                <c:pt idx="1501">
                  <c:v>43236.635416666664</c:v>
                </c:pt>
                <c:pt idx="1502">
                  <c:v>43236.645833333336</c:v>
                </c:pt>
                <c:pt idx="1503">
                  <c:v>43236.65625</c:v>
                </c:pt>
                <c:pt idx="1504">
                  <c:v>43236.666666666664</c:v>
                </c:pt>
                <c:pt idx="1505">
                  <c:v>43236.677083333336</c:v>
                </c:pt>
                <c:pt idx="1506">
                  <c:v>43236.6875</c:v>
                </c:pt>
                <c:pt idx="1507">
                  <c:v>43236.697916666664</c:v>
                </c:pt>
                <c:pt idx="1508">
                  <c:v>43236.708333333336</c:v>
                </c:pt>
                <c:pt idx="1509">
                  <c:v>43236.71875</c:v>
                </c:pt>
                <c:pt idx="1510">
                  <c:v>43236.729166666664</c:v>
                </c:pt>
                <c:pt idx="1511">
                  <c:v>43236.739583333336</c:v>
                </c:pt>
                <c:pt idx="1512">
                  <c:v>43236.75</c:v>
                </c:pt>
                <c:pt idx="1513">
                  <c:v>43236.760416666664</c:v>
                </c:pt>
                <c:pt idx="1514">
                  <c:v>43236.770833333336</c:v>
                </c:pt>
                <c:pt idx="1515">
                  <c:v>43236.78125</c:v>
                </c:pt>
                <c:pt idx="1516">
                  <c:v>43236.791666666664</c:v>
                </c:pt>
                <c:pt idx="1517">
                  <c:v>43236.802083333336</c:v>
                </c:pt>
                <c:pt idx="1518">
                  <c:v>43236.8125</c:v>
                </c:pt>
                <c:pt idx="1519">
                  <c:v>43236.822916666664</c:v>
                </c:pt>
                <c:pt idx="1520">
                  <c:v>43236.833333333336</c:v>
                </c:pt>
                <c:pt idx="1521">
                  <c:v>43236.84375</c:v>
                </c:pt>
                <c:pt idx="1522">
                  <c:v>43236.854166666664</c:v>
                </c:pt>
                <c:pt idx="1523">
                  <c:v>43236.864583333336</c:v>
                </c:pt>
                <c:pt idx="1524">
                  <c:v>43236.875</c:v>
                </c:pt>
                <c:pt idx="1525">
                  <c:v>43236.885416666664</c:v>
                </c:pt>
                <c:pt idx="1526">
                  <c:v>43236.895833333336</c:v>
                </c:pt>
                <c:pt idx="1527">
                  <c:v>43236.90625</c:v>
                </c:pt>
                <c:pt idx="1528">
                  <c:v>43236.916666666664</c:v>
                </c:pt>
                <c:pt idx="1529">
                  <c:v>43236.927083333336</c:v>
                </c:pt>
                <c:pt idx="1530">
                  <c:v>43236.9375</c:v>
                </c:pt>
                <c:pt idx="1531">
                  <c:v>43236.947916666664</c:v>
                </c:pt>
                <c:pt idx="1532">
                  <c:v>43236.958333333336</c:v>
                </c:pt>
                <c:pt idx="1533">
                  <c:v>43236.96875</c:v>
                </c:pt>
                <c:pt idx="1534">
                  <c:v>43236.979166666664</c:v>
                </c:pt>
                <c:pt idx="1535">
                  <c:v>43236.989583333336</c:v>
                </c:pt>
                <c:pt idx="1536">
                  <c:v>43237</c:v>
                </c:pt>
                <c:pt idx="1537">
                  <c:v>43237.010416666664</c:v>
                </c:pt>
                <c:pt idx="1538">
                  <c:v>43237.020833333336</c:v>
                </c:pt>
                <c:pt idx="1539">
                  <c:v>43237.03125</c:v>
                </c:pt>
                <c:pt idx="1540">
                  <c:v>43237.041666666664</c:v>
                </c:pt>
                <c:pt idx="1541">
                  <c:v>43237.052083333336</c:v>
                </c:pt>
                <c:pt idx="1542">
                  <c:v>43237.0625</c:v>
                </c:pt>
                <c:pt idx="1543">
                  <c:v>43237.072916666664</c:v>
                </c:pt>
                <c:pt idx="1544">
                  <c:v>43237.083333333336</c:v>
                </c:pt>
                <c:pt idx="1545">
                  <c:v>43237.09375</c:v>
                </c:pt>
                <c:pt idx="1546">
                  <c:v>43237.104166666664</c:v>
                </c:pt>
                <c:pt idx="1547">
                  <c:v>43237.114583333336</c:v>
                </c:pt>
                <c:pt idx="1548">
                  <c:v>43237.125</c:v>
                </c:pt>
                <c:pt idx="1549">
                  <c:v>43237.135416666664</c:v>
                </c:pt>
                <c:pt idx="1550">
                  <c:v>43237.145833333336</c:v>
                </c:pt>
                <c:pt idx="1551">
                  <c:v>43237.15625</c:v>
                </c:pt>
                <c:pt idx="1552">
                  <c:v>43237.166666666664</c:v>
                </c:pt>
                <c:pt idx="1553">
                  <c:v>43237.177083333336</c:v>
                </c:pt>
                <c:pt idx="1554">
                  <c:v>43237.1875</c:v>
                </c:pt>
                <c:pt idx="1555">
                  <c:v>43237.197916666664</c:v>
                </c:pt>
                <c:pt idx="1556">
                  <c:v>43237.208333333336</c:v>
                </c:pt>
                <c:pt idx="1557">
                  <c:v>43237.21875</c:v>
                </c:pt>
                <c:pt idx="1558">
                  <c:v>43237.229166666664</c:v>
                </c:pt>
                <c:pt idx="1559">
                  <c:v>43237.239583333336</c:v>
                </c:pt>
                <c:pt idx="1560">
                  <c:v>43237.25</c:v>
                </c:pt>
                <c:pt idx="1561">
                  <c:v>43237.260416666664</c:v>
                </c:pt>
                <c:pt idx="1562">
                  <c:v>43237.270833333336</c:v>
                </c:pt>
                <c:pt idx="1563">
                  <c:v>43237.28125</c:v>
                </c:pt>
                <c:pt idx="1564">
                  <c:v>43237.291666666664</c:v>
                </c:pt>
                <c:pt idx="1565">
                  <c:v>43237.302083333336</c:v>
                </c:pt>
                <c:pt idx="1566">
                  <c:v>43237.3125</c:v>
                </c:pt>
                <c:pt idx="1567">
                  <c:v>43237.322916666664</c:v>
                </c:pt>
                <c:pt idx="1568">
                  <c:v>43237.333333333336</c:v>
                </c:pt>
                <c:pt idx="1569">
                  <c:v>43237.34375</c:v>
                </c:pt>
                <c:pt idx="1570">
                  <c:v>43237.354166666664</c:v>
                </c:pt>
                <c:pt idx="1571">
                  <c:v>43237.364583333336</c:v>
                </c:pt>
                <c:pt idx="1572">
                  <c:v>43237.375</c:v>
                </c:pt>
                <c:pt idx="1573">
                  <c:v>43237.385416666664</c:v>
                </c:pt>
                <c:pt idx="1574">
                  <c:v>43237.395833333336</c:v>
                </c:pt>
                <c:pt idx="1575">
                  <c:v>43237.40625</c:v>
                </c:pt>
                <c:pt idx="1576">
                  <c:v>43237.416666666664</c:v>
                </c:pt>
                <c:pt idx="1577">
                  <c:v>43237.427083333336</c:v>
                </c:pt>
                <c:pt idx="1578">
                  <c:v>43237.4375</c:v>
                </c:pt>
                <c:pt idx="1579">
                  <c:v>43237.447916666664</c:v>
                </c:pt>
                <c:pt idx="1580">
                  <c:v>43237.458333333336</c:v>
                </c:pt>
                <c:pt idx="1581">
                  <c:v>43237.46875</c:v>
                </c:pt>
                <c:pt idx="1582">
                  <c:v>43237.479166666664</c:v>
                </c:pt>
                <c:pt idx="1583">
                  <c:v>43237.489583333336</c:v>
                </c:pt>
                <c:pt idx="1584">
                  <c:v>43237.5</c:v>
                </c:pt>
                <c:pt idx="1585">
                  <c:v>43237.510416666664</c:v>
                </c:pt>
                <c:pt idx="1586">
                  <c:v>43237.520833333336</c:v>
                </c:pt>
                <c:pt idx="1587">
                  <c:v>43237.53125</c:v>
                </c:pt>
                <c:pt idx="1588">
                  <c:v>43237.541666666664</c:v>
                </c:pt>
                <c:pt idx="1589">
                  <c:v>43237.552083333336</c:v>
                </c:pt>
                <c:pt idx="1590">
                  <c:v>43237.5625</c:v>
                </c:pt>
                <c:pt idx="1591">
                  <c:v>43237.572916666664</c:v>
                </c:pt>
                <c:pt idx="1592">
                  <c:v>43237.583333333336</c:v>
                </c:pt>
                <c:pt idx="1593">
                  <c:v>43237.59375</c:v>
                </c:pt>
                <c:pt idx="1594">
                  <c:v>43237.604166666664</c:v>
                </c:pt>
                <c:pt idx="1595">
                  <c:v>43237.614583333336</c:v>
                </c:pt>
                <c:pt idx="1596">
                  <c:v>43237.625</c:v>
                </c:pt>
                <c:pt idx="1597">
                  <c:v>43237.635416666664</c:v>
                </c:pt>
                <c:pt idx="1598">
                  <c:v>43237.645833333336</c:v>
                </c:pt>
                <c:pt idx="1599">
                  <c:v>43237.65625</c:v>
                </c:pt>
                <c:pt idx="1600">
                  <c:v>43237.666666666664</c:v>
                </c:pt>
                <c:pt idx="1601">
                  <c:v>43237.677083333336</c:v>
                </c:pt>
                <c:pt idx="1602">
                  <c:v>43237.6875</c:v>
                </c:pt>
                <c:pt idx="1603">
                  <c:v>43237.697916666664</c:v>
                </c:pt>
                <c:pt idx="1604">
                  <c:v>43237.708333333336</c:v>
                </c:pt>
                <c:pt idx="1605">
                  <c:v>43237.71875</c:v>
                </c:pt>
                <c:pt idx="1606">
                  <c:v>43237.729166666664</c:v>
                </c:pt>
                <c:pt idx="1607">
                  <c:v>43237.739583333336</c:v>
                </c:pt>
                <c:pt idx="1608">
                  <c:v>43237.75</c:v>
                </c:pt>
                <c:pt idx="1609">
                  <c:v>43237.760416666664</c:v>
                </c:pt>
                <c:pt idx="1610">
                  <c:v>43237.770833333336</c:v>
                </c:pt>
                <c:pt idx="1611">
                  <c:v>43237.78125</c:v>
                </c:pt>
                <c:pt idx="1612">
                  <c:v>43237.791666666664</c:v>
                </c:pt>
                <c:pt idx="1613">
                  <c:v>43237.802083333336</c:v>
                </c:pt>
                <c:pt idx="1614">
                  <c:v>43237.8125</c:v>
                </c:pt>
                <c:pt idx="1615">
                  <c:v>43237.822916666664</c:v>
                </c:pt>
                <c:pt idx="1616">
                  <c:v>43237.833333333336</c:v>
                </c:pt>
                <c:pt idx="1617">
                  <c:v>43237.84375</c:v>
                </c:pt>
                <c:pt idx="1618">
                  <c:v>43237.854166666664</c:v>
                </c:pt>
                <c:pt idx="1619">
                  <c:v>43237.864583333336</c:v>
                </c:pt>
                <c:pt idx="1620">
                  <c:v>43237.875</c:v>
                </c:pt>
                <c:pt idx="1621">
                  <c:v>43237.885416666664</c:v>
                </c:pt>
                <c:pt idx="1622">
                  <c:v>43237.895833333336</c:v>
                </c:pt>
                <c:pt idx="1623">
                  <c:v>43237.90625</c:v>
                </c:pt>
                <c:pt idx="1624">
                  <c:v>43237.916666666664</c:v>
                </c:pt>
                <c:pt idx="1625">
                  <c:v>43237.927083333336</c:v>
                </c:pt>
                <c:pt idx="1626">
                  <c:v>43237.9375</c:v>
                </c:pt>
                <c:pt idx="1627">
                  <c:v>43237.947916666664</c:v>
                </c:pt>
                <c:pt idx="1628">
                  <c:v>43237.958333333336</c:v>
                </c:pt>
                <c:pt idx="1629">
                  <c:v>43237.96875</c:v>
                </c:pt>
                <c:pt idx="1630">
                  <c:v>43237.979166666664</c:v>
                </c:pt>
                <c:pt idx="1631">
                  <c:v>43237.989583333336</c:v>
                </c:pt>
                <c:pt idx="1632">
                  <c:v>43238</c:v>
                </c:pt>
                <c:pt idx="1633">
                  <c:v>43238.010416666664</c:v>
                </c:pt>
                <c:pt idx="1634">
                  <c:v>43238.020833333336</c:v>
                </c:pt>
                <c:pt idx="1635">
                  <c:v>43238.03125</c:v>
                </c:pt>
                <c:pt idx="1636">
                  <c:v>43238.041666666664</c:v>
                </c:pt>
                <c:pt idx="1637">
                  <c:v>43238.052083333336</c:v>
                </c:pt>
                <c:pt idx="1638">
                  <c:v>43238.0625</c:v>
                </c:pt>
                <c:pt idx="1639">
                  <c:v>43238.072916666664</c:v>
                </c:pt>
                <c:pt idx="1640">
                  <c:v>43238.083333333336</c:v>
                </c:pt>
                <c:pt idx="1641">
                  <c:v>43238.09375</c:v>
                </c:pt>
                <c:pt idx="1642">
                  <c:v>43238.104166666664</c:v>
                </c:pt>
                <c:pt idx="1643">
                  <c:v>43238.114583333336</c:v>
                </c:pt>
                <c:pt idx="1644">
                  <c:v>43238.125</c:v>
                </c:pt>
                <c:pt idx="1645">
                  <c:v>43238.135416666664</c:v>
                </c:pt>
                <c:pt idx="1646">
                  <c:v>43238.145833333336</c:v>
                </c:pt>
                <c:pt idx="1647">
                  <c:v>43238.15625</c:v>
                </c:pt>
                <c:pt idx="1648">
                  <c:v>43238.166666666664</c:v>
                </c:pt>
                <c:pt idx="1649">
                  <c:v>43238.177083333336</c:v>
                </c:pt>
                <c:pt idx="1650">
                  <c:v>43238.1875</c:v>
                </c:pt>
                <c:pt idx="1651">
                  <c:v>43238.197916666664</c:v>
                </c:pt>
                <c:pt idx="1652">
                  <c:v>43238.208333333336</c:v>
                </c:pt>
                <c:pt idx="1653">
                  <c:v>43238.21875</c:v>
                </c:pt>
                <c:pt idx="1654">
                  <c:v>43238.229166666664</c:v>
                </c:pt>
                <c:pt idx="1655">
                  <c:v>43238.239583333336</c:v>
                </c:pt>
                <c:pt idx="1656">
                  <c:v>43238.25</c:v>
                </c:pt>
                <c:pt idx="1657">
                  <c:v>43238.260416666664</c:v>
                </c:pt>
                <c:pt idx="1658">
                  <c:v>43238.270833333336</c:v>
                </c:pt>
                <c:pt idx="1659">
                  <c:v>43238.28125</c:v>
                </c:pt>
                <c:pt idx="1660">
                  <c:v>43238.291666666664</c:v>
                </c:pt>
                <c:pt idx="1661">
                  <c:v>43238.302083333336</c:v>
                </c:pt>
                <c:pt idx="1662">
                  <c:v>43238.3125</c:v>
                </c:pt>
                <c:pt idx="1663">
                  <c:v>43238.322916666664</c:v>
                </c:pt>
                <c:pt idx="1664">
                  <c:v>43238.333333333336</c:v>
                </c:pt>
                <c:pt idx="1665">
                  <c:v>43238.34375</c:v>
                </c:pt>
                <c:pt idx="1666">
                  <c:v>43238.354166666664</c:v>
                </c:pt>
                <c:pt idx="1667">
                  <c:v>43238.364583333336</c:v>
                </c:pt>
                <c:pt idx="1668">
                  <c:v>43238.375</c:v>
                </c:pt>
                <c:pt idx="1669">
                  <c:v>43238.385416666664</c:v>
                </c:pt>
                <c:pt idx="1670">
                  <c:v>43238.395833333336</c:v>
                </c:pt>
                <c:pt idx="1671">
                  <c:v>43238.40625</c:v>
                </c:pt>
                <c:pt idx="1672">
                  <c:v>43238.416666666664</c:v>
                </c:pt>
                <c:pt idx="1673">
                  <c:v>43238.427083333336</c:v>
                </c:pt>
                <c:pt idx="1674">
                  <c:v>43238.4375</c:v>
                </c:pt>
                <c:pt idx="1675">
                  <c:v>43238.447916666664</c:v>
                </c:pt>
                <c:pt idx="1676">
                  <c:v>43238.458333333336</c:v>
                </c:pt>
                <c:pt idx="1677">
                  <c:v>43238.46875</c:v>
                </c:pt>
                <c:pt idx="1678">
                  <c:v>43238.479166666664</c:v>
                </c:pt>
                <c:pt idx="1679">
                  <c:v>43238.489583333336</c:v>
                </c:pt>
                <c:pt idx="1680">
                  <c:v>43238.5</c:v>
                </c:pt>
                <c:pt idx="1681">
                  <c:v>43238.510416666664</c:v>
                </c:pt>
                <c:pt idx="1682">
                  <c:v>43238.520833333336</c:v>
                </c:pt>
                <c:pt idx="1683">
                  <c:v>43238.53125</c:v>
                </c:pt>
                <c:pt idx="1684">
                  <c:v>43238.541666666664</c:v>
                </c:pt>
                <c:pt idx="1685">
                  <c:v>43238.552083333336</c:v>
                </c:pt>
                <c:pt idx="1686">
                  <c:v>43238.5625</c:v>
                </c:pt>
                <c:pt idx="1687">
                  <c:v>43238.572916666664</c:v>
                </c:pt>
                <c:pt idx="1688">
                  <c:v>43238.583333333336</c:v>
                </c:pt>
                <c:pt idx="1689">
                  <c:v>43238.59375</c:v>
                </c:pt>
                <c:pt idx="1690">
                  <c:v>43238.604166666664</c:v>
                </c:pt>
                <c:pt idx="1691">
                  <c:v>43238.614583333336</c:v>
                </c:pt>
                <c:pt idx="1692">
                  <c:v>43238.625</c:v>
                </c:pt>
                <c:pt idx="1693">
                  <c:v>43238.635416666664</c:v>
                </c:pt>
                <c:pt idx="1694">
                  <c:v>43238.645833333336</c:v>
                </c:pt>
                <c:pt idx="1695">
                  <c:v>43238.65625</c:v>
                </c:pt>
                <c:pt idx="1696">
                  <c:v>43238.666666666664</c:v>
                </c:pt>
                <c:pt idx="1697">
                  <c:v>43238.677083333336</c:v>
                </c:pt>
                <c:pt idx="1698">
                  <c:v>43238.6875</c:v>
                </c:pt>
                <c:pt idx="1699">
                  <c:v>43238.697916666664</c:v>
                </c:pt>
                <c:pt idx="1700">
                  <c:v>43238.708333333336</c:v>
                </c:pt>
                <c:pt idx="1701">
                  <c:v>43238.71875</c:v>
                </c:pt>
                <c:pt idx="1702">
                  <c:v>43238.729166666664</c:v>
                </c:pt>
                <c:pt idx="1703">
                  <c:v>43238.739583333336</c:v>
                </c:pt>
                <c:pt idx="1704">
                  <c:v>43238.75</c:v>
                </c:pt>
                <c:pt idx="1705">
                  <c:v>43238.760416666664</c:v>
                </c:pt>
                <c:pt idx="1706">
                  <c:v>43238.770833333336</c:v>
                </c:pt>
                <c:pt idx="1707">
                  <c:v>43238.78125</c:v>
                </c:pt>
                <c:pt idx="1708">
                  <c:v>43238.791666666664</c:v>
                </c:pt>
                <c:pt idx="1709">
                  <c:v>43238.802083333336</c:v>
                </c:pt>
                <c:pt idx="1710">
                  <c:v>43238.8125</c:v>
                </c:pt>
                <c:pt idx="1711">
                  <c:v>43238.822916666664</c:v>
                </c:pt>
                <c:pt idx="1712">
                  <c:v>43238.833333333336</c:v>
                </c:pt>
                <c:pt idx="1713">
                  <c:v>43238.84375</c:v>
                </c:pt>
                <c:pt idx="1714">
                  <c:v>43238.854166666664</c:v>
                </c:pt>
                <c:pt idx="1715">
                  <c:v>43238.864583333336</c:v>
                </c:pt>
                <c:pt idx="1716">
                  <c:v>43238.875</c:v>
                </c:pt>
                <c:pt idx="1717">
                  <c:v>43238.885416666664</c:v>
                </c:pt>
                <c:pt idx="1718">
                  <c:v>43238.895833333336</c:v>
                </c:pt>
                <c:pt idx="1719">
                  <c:v>43238.90625</c:v>
                </c:pt>
                <c:pt idx="1720">
                  <c:v>43238.916666666664</c:v>
                </c:pt>
                <c:pt idx="1721">
                  <c:v>43238.927083333336</c:v>
                </c:pt>
                <c:pt idx="1722">
                  <c:v>43238.9375</c:v>
                </c:pt>
                <c:pt idx="1723">
                  <c:v>43238.947916666664</c:v>
                </c:pt>
                <c:pt idx="1724">
                  <c:v>43238.958333333336</c:v>
                </c:pt>
                <c:pt idx="1725">
                  <c:v>43238.96875</c:v>
                </c:pt>
                <c:pt idx="1726">
                  <c:v>43238.979166666664</c:v>
                </c:pt>
                <c:pt idx="1727">
                  <c:v>43238.989583333336</c:v>
                </c:pt>
                <c:pt idx="1728">
                  <c:v>43239</c:v>
                </c:pt>
                <c:pt idx="1729">
                  <c:v>43239.010416666664</c:v>
                </c:pt>
                <c:pt idx="1730">
                  <c:v>43239.020833333336</c:v>
                </c:pt>
                <c:pt idx="1731">
                  <c:v>43239.03125</c:v>
                </c:pt>
                <c:pt idx="1732">
                  <c:v>43239.041666666664</c:v>
                </c:pt>
                <c:pt idx="1733">
                  <c:v>43239.052083333336</c:v>
                </c:pt>
                <c:pt idx="1734">
                  <c:v>43239.0625</c:v>
                </c:pt>
                <c:pt idx="1735">
                  <c:v>43239.072916666664</c:v>
                </c:pt>
                <c:pt idx="1736">
                  <c:v>43239.083333333336</c:v>
                </c:pt>
                <c:pt idx="1737">
                  <c:v>43239.09375</c:v>
                </c:pt>
                <c:pt idx="1738">
                  <c:v>43239.104166666664</c:v>
                </c:pt>
                <c:pt idx="1739">
                  <c:v>43239.114583333336</c:v>
                </c:pt>
                <c:pt idx="1740">
                  <c:v>43239.125</c:v>
                </c:pt>
                <c:pt idx="1741">
                  <c:v>43239.135416666664</c:v>
                </c:pt>
                <c:pt idx="1742">
                  <c:v>43239.145833333336</c:v>
                </c:pt>
                <c:pt idx="1743">
                  <c:v>43239.15625</c:v>
                </c:pt>
                <c:pt idx="1744">
                  <c:v>43239.166666666664</c:v>
                </c:pt>
                <c:pt idx="1745">
                  <c:v>43239.177083333336</c:v>
                </c:pt>
                <c:pt idx="1746">
                  <c:v>43239.1875</c:v>
                </c:pt>
                <c:pt idx="1747">
                  <c:v>43239.197916666664</c:v>
                </c:pt>
                <c:pt idx="1748">
                  <c:v>43239.208333333336</c:v>
                </c:pt>
                <c:pt idx="1749">
                  <c:v>43239.21875</c:v>
                </c:pt>
                <c:pt idx="1750">
                  <c:v>43239.229166666664</c:v>
                </c:pt>
                <c:pt idx="1751">
                  <c:v>43239.239583333336</c:v>
                </c:pt>
                <c:pt idx="1752">
                  <c:v>43239.25</c:v>
                </c:pt>
                <c:pt idx="1753">
                  <c:v>43239.260416666664</c:v>
                </c:pt>
                <c:pt idx="1754">
                  <c:v>43239.270833333336</c:v>
                </c:pt>
                <c:pt idx="1755">
                  <c:v>43239.28125</c:v>
                </c:pt>
                <c:pt idx="1756">
                  <c:v>43239.291666666664</c:v>
                </c:pt>
                <c:pt idx="1757">
                  <c:v>43239.302083333336</c:v>
                </c:pt>
                <c:pt idx="1758">
                  <c:v>43239.3125</c:v>
                </c:pt>
                <c:pt idx="1759">
                  <c:v>43239.322916666664</c:v>
                </c:pt>
                <c:pt idx="1760">
                  <c:v>43239.333333333336</c:v>
                </c:pt>
                <c:pt idx="1761">
                  <c:v>43239.34375</c:v>
                </c:pt>
                <c:pt idx="1762">
                  <c:v>43239.354166666664</c:v>
                </c:pt>
                <c:pt idx="1763">
                  <c:v>43239.364583333336</c:v>
                </c:pt>
                <c:pt idx="1764">
                  <c:v>43239.375</c:v>
                </c:pt>
                <c:pt idx="1765">
                  <c:v>43239.385416666664</c:v>
                </c:pt>
                <c:pt idx="1766">
                  <c:v>43239.395833333336</c:v>
                </c:pt>
                <c:pt idx="1767">
                  <c:v>43239.40625</c:v>
                </c:pt>
                <c:pt idx="1768">
                  <c:v>43239.416666666664</c:v>
                </c:pt>
                <c:pt idx="1769">
                  <c:v>43239.427083333336</c:v>
                </c:pt>
                <c:pt idx="1770">
                  <c:v>43239.4375</c:v>
                </c:pt>
                <c:pt idx="1771">
                  <c:v>43239.447916666664</c:v>
                </c:pt>
                <c:pt idx="1772">
                  <c:v>43239.458333333336</c:v>
                </c:pt>
                <c:pt idx="1773">
                  <c:v>43239.46875</c:v>
                </c:pt>
                <c:pt idx="1774">
                  <c:v>43239.479166666664</c:v>
                </c:pt>
                <c:pt idx="1775">
                  <c:v>43239.489583333336</c:v>
                </c:pt>
                <c:pt idx="1776">
                  <c:v>43239.5</c:v>
                </c:pt>
                <c:pt idx="1777">
                  <c:v>43239.510416666664</c:v>
                </c:pt>
                <c:pt idx="1778">
                  <c:v>43239.520833333336</c:v>
                </c:pt>
                <c:pt idx="1779">
                  <c:v>43239.53125</c:v>
                </c:pt>
                <c:pt idx="1780">
                  <c:v>43239.541666666664</c:v>
                </c:pt>
                <c:pt idx="1781">
                  <c:v>43239.552083333336</c:v>
                </c:pt>
                <c:pt idx="1782">
                  <c:v>43239.5625</c:v>
                </c:pt>
                <c:pt idx="1783">
                  <c:v>43239.572916666664</c:v>
                </c:pt>
                <c:pt idx="1784">
                  <c:v>43239.583333333336</c:v>
                </c:pt>
                <c:pt idx="1785">
                  <c:v>43239.59375</c:v>
                </c:pt>
                <c:pt idx="1786">
                  <c:v>43239.604166666664</c:v>
                </c:pt>
                <c:pt idx="1787">
                  <c:v>43239.614583333336</c:v>
                </c:pt>
                <c:pt idx="1788">
                  <c:v>43239.625</c:v>
                </c:pt>
                <c:pt idx="1789">
                  <c:v>43239.635416666664</c:v>
                </c:pt>
                <c:pt idx="1790">
                  <c:v>43239.645833333336</c:v>
                </c:pt>
                <c:pt idx="1791">
                  <c:v>43239.65625</c:v>
                </c:pt>
                <c:pt idx="1792">
                  <c:v>43239.666666666664</c:v>
                </c:pt>
                <c:pt idx="1793">
                  <c:v>43239.677083333336</c:v>
                </c:pt>
                <c:pt idx="1794">
                  <c:v>43239.6875</c:v>
                </c:pt>
                <c:pt idx="1795">
                  <c:v>43239.697916666664</c:v>
                </c:pt>
                <c:pt idx="1796">
                  <c:v>43239.708333333336</c:v>
                </c:pt>
                <c:pt idx="1797">
                  <c:v>43239.71875</c:v>
                </c:pt>
                <c:pt idx="1798">
                  <c:v>43239.729166666664</c:v>
                </c:pt>
                <c:pt idx="1799">
                  <c:v>43239.739583333336</c:v>
                </c:pt>
                <c:pt idx="1800">
                  <c:v>43239.75</c:v>
                </c:pt>
                <c:pt idx="1801">
                  <c:v>43239.760416666664</c:v>
                </c:pt>
                <c:pt idx="1802">
                  <c:v>43239.770833333336</c:v>
                </c:pt>
                <c:pt idx="1803">
                  <c:v>43239.78125</c:v>
                </c:pt>
                <c:pt idx="1804">
                  <c:v>43239.791666666664</c:v>
                </c:pt>
                <c:pt idx="1805">
                  <c:v>43239.802083333336</c:v>
                </c:pt>
                <c:pt idx="1806">
                  <c:v>43239.8125</c:v>
                </c:pt>
                <c:pt idx="1807">
                  <c:v>43239.822916666664</c:v>
                </c:pt>
                <c:pt idx="1808">
                  <c:v>43239.833333333336</c:v>
                </c:pt>
                <c:pt idx="1809">
                  <c:v>43239.84375</c:v>
                </c:pt>
                <c:pt idx="1810">
                  <c:v>43239.854166666664</c:v>
                </c:pt>
                <c:pt idx="1811">
                  <c:v>43239.864583333336</c:v>
                </c:pt>
                <c:pt idx="1812">
                  <c:v>43239.875</c:v>
                </c:pt>
                <c:pt idx="1813">
                  <c:v>43239.885416666664</c:v>
                </c:pt>
                <c:pt idx="1814">
                  <c:v>43239.895833333336</c:v>
                </c:pt>
                <c:pt idx="1815">
                  <c:v>43239.90625</c:v>
                </c:pt>
                <c:pt idx="1816">
                  <c:v>43239.916666666664</c:v>
                </c:pt>
                <c:pt idx="1817">
                  <c:v>43239.927083333336</c:v>
                </c:pt>
                <c:pt idx="1818">
                  <c:v>43239.9375</c:v>
                </c:pt>
                <c:pt idx="1819">
                  <c:v>43239.947916666664</c:v>
                </c:pt>
                <c:pt idx="1820">
                  <c:v>43239.958333333336</c:v>
                </c:pt>
                <c:pt idx="1821">
                  <c:v>43239.96875</c:v>
                </c:pt>
                <c:pt idx="1822">
                  <c:v>43239.979166666664</c:v>
                </c:pt>
                <c:pt idx="1823">
                  <c:v>43239.989583333336</c:v>
                </c:pt>
                <c:pt idx="1824">
                  <c:v>43240</c:v>
                </c:pt>
                <c:pt idx="1825">
                  <c:v>43240.010416666664</c:v>
                </c:pt>
                <c:pt idx="1826">
                  <c:v>43240.020833333336</c:v>
                </c:pt>
                <c:pt idx="1827">
                  <c:v>43240.03125</c:v>
                </c:pt>
                <c:pt idx="1828">
                  <c:v>43240.041666666664</c:v>
                </c:pt>
                <c:pt idx="1829">
                  <c:v>43240.052083333336</c:v>
                </c:pt>
                <c:pt idx="1830">
                  <c:v>43240.0625</c:v>
                </c:pt>
                <c:pt idx="1831">
                  <c:v>43240.072916666664</c:v>
                </c:pt>
                <c:pt idx="1832">
                  <c:v>43240.083333333336</c:v>
                </c:pt>
                <c:pt idx="1833">
                  <c:v>43240.09375</c:v>
                </c:pt>
                <c:pt idx="1834">
                  <c:v>43240.104166666664</c:v>
                </c:pt>
                <c:pt idx="1835">
                  <c:v>43240.114583333336</c:v>
                </c:pt>
                <c:pt idx="1836">
                  <c:v>43240.125</c:v>
                </c:pt>
                <c:pt idx="1837">
                  <c:v>43240.135416666664</c:v>
                </c:pt>
                <c:pt idx="1838">
                  <c:v>43240.145833333336</c:v>
                </c:pt>
                <c:pt idx="1839">
                  <c:v>43240.15625</c:v>
                </c:pt>
                <c:pt idx="1840">
                  <c:v>43240.166666666664</c:v>
                </c:pt>
                <c:pt idx="1841">
                  <c:v>43240.177083333336</c:v>
                </c:pt>
                <c:pt idx="1842">
                  <c:v>43240.1875</c:v>
                </c:pt>
                <c:pt idx="1843">
                  <c:v>43240.197916666664</c:v>
                </c:pt>
                <c:pt idx="1844">
                  <c:v>43240.208333333336</c:v>
                </c:pt>
                <c:pt idx="1845">
                  <c:v>43240.21875</c:v>
                </c:pt>
                <c:pt idx="1846">
                  <c:v>43240.229166666664</c:v>
                </c:pt>
                <c:pt idx="1847">
                  <c:v>43240.239583333336</c:v>
                </c:pt>
                <c:pt idx="1848">
                  <c:v>43240.25</c:v>
                </c:pt>
                <c:pt idx="1849">
                  <c:v>43240.260416666664</c:v>
                </c:pt>
                <c:pt idx="1850">
                  <c:v>43240.270833333336</c:v>
                </c:pt>
                <c:pt idx="1851">
                  <c:v>43240.28125</c:v>
                </c:pt>
                <c:pt idx="1852">
                  <c:v>43240.291666666664</c:v>
                </c:pt>
                <c:pt idx="1853">
                  <c:v>43240.302083333336</c:v>
                </c:pt>
                <c:pt idx="1854">
                  <c:v>43240.3125</c:v>
                </c:pt>
                <c:pt idx="1855">
                  <c:v>43240.322916666664</c:v>
                </c:pt>
                <c:pt idx="1856">
                  <c:v>43240.333333333336</c:v>
                </c:pt>
                <c:pt idx="1857">
                  <c:v>43240.34375</c:v>
                </c:pt>
                <c:pt idx="1858">
                  <c:v>43240.354166666664</c:v>
                </c:pt>
                <c:pt idx="1859">
                  <c:v>43240.364583333336</c:v>
                </c:pt>
                <c:pt idx="1860">
                  <c:v>43240.375</c:v>
                </c:pt>
                <c:pt idx="1861">
                  <c:v>43240.385416666664</c:v>
                </c:pt>
                <c:pt idx="1862">
                  <c:v>43240.395833333336</c:v>
                </c:pt>
                <c:pt idx="1863">
                  <c:v>43240.40625</c:v>
                </c:pt>
                <c:pt idx="1864">
                  <c:v>43240.416666666664</c:v>
                </c:pt>
                <c:pt idx="1865">
                  <c:v>43240.427083333336</c:v>
                </c:pt>
                <c:pt idx="1866">
                  <c:v>43240.4375</c:v>
                </c:pt>
                <c:pt idx="1867">
                  <c:v>43240.447916666664</c:v>
                </c:pt>
                <c:pt idx="1868">
                  <c:v>43240.458333333336</c:v>
                </c:pt>
                <c:pt idx="1869">
                  <c:v>43240.46875</c:v>
                </c:pt>
                <c:pt idx="1870">
                  <c:v>43240.479166666664</c:v>
                </c:pt>
                <c:pt idx="1871">
                  <c:v>43240.489583333336</c:v>
                </c:pt>
                <c:pt idx="1872">
                  <c:v>43240.5</c:v>
                </c:pt>
                <c:pt idx="1873">
                  <c:v>43240.510416666664</c:v>
                </c:pt>
                <c:pt idx="1874">
                  <c:v>43240.520833333336</c:v>
                </c:pt>
                <c:pt idx="1875">
                  <c:v>43240.53125</c:v>
                </c:pt>
                <c:pt idx="1876">
                  <c:v>43240.541666666664</c:v>
                </c:pt>
                <c:pt idx="1877">
                  <c:v>43240.552083333336</c:v>
                </c:pt>
                <c:pt idx="1878">
                  <c:v>43240.5625</c:v>
                </c:pt>
                <c:pt idx="1879">
                  <c:v>43240.572916666664</c:v>
                </c:pt>
                <c:pt idx="1880">
                  <c:v>43240.583333333336</c:v>
                </c:pt>
                <c:pt idx="1881">
                  <c:v>43240.59375</c:v>
                </c:pt>
                <c:pt idx="1882">
                  <c:v>43240.604166666664</c:v>
                </c:pt>
                <c:pt idx="1883">
                  <c:v>43240.614583333336</c:v>
                </c:pt>
                <c:pt idx="1884">
                  <c:v>43240.625</c:v>
                </c:pt>
                <c:pt idx="1885">
                  <c:v>43240.635416666664</c:v>
                </c:pt>
                <c:pt idx="1886">
                  <c:v>43240.645833333336</c:v>
                </c:pt>
                <c:pt idx="1887">
                  <c:v>43240.65625</c:v>
                </c:pt>
                <c:pt idx="1888">
                  <c:v>43240.666666666664</c:v>
                </c:pt>
                <c:pt idx="1889">
                  <c:v>43240.677083333336</c:v>
                </c:pt>
                <c:pt idx="1890">
                  <c:v>43240.6875</c:v>
                </c:pt>
                <c:pt idx="1891">
                  <c:v>43240.697916666664</c:v>
                </c:pt>
                <c:pt idx="1892">
                  <c:v>43240.708333333336</c:v>
                </c:pt>
                <c:pt idx="1893">
                  <c:v>43240.71875</c:v>
                </c:pt>
                <c:pt idx="1894">
                  <c:v>43240.729166666664</c:v>
                </c:pt>
                <c:pt idx="1895">
                  <c:v>43240.739583333336</c:v>
                </c:pt>
                <c:pt idx="1896">
                  <c:v>43240.75</c:v>
                </c:pt>
                <c:pt idx="1897">
                  <c:v>43240.760416666664</c:v>
                </c:pt>
                <c:pt idx="1898">
                  <c:v>43240.770833333336</c:v>
                </c:pt>
                <c:pt idx="1899">
                  <c:v>43240.78125</c:v>
                </c:pt>
                <c:pt idx="1900">
                  <c:v>43240.791666666664</c:v>
                </c:pt>
                <c:pt idx="1901">
                  <c:v>43240.802083333336</c:v>
                </c:pt>
                <c:pt idx="1902">
                  <c:v>43240.8125</c:v>
                </c:pt>
                <c:pt idx="1903">
                  <c:v>43240.822916666664</c:v>
                </c:pt>
                <c:pt idx="1904">
                  <c:v>43240.833333333336</c:v>
                </c:pt>
                <c:pt idx="1905">
                  <c:v>43240.84375</c:v>
                </c:pt>
                <c:pt idx="1906">
                  <c:v>43240.854166666664</c:v>
                </c:pt>
                <c:pt idx="1907">
                  <c:v>43240.864583333336</c:v>
                </c:pt>
                <c:pt idx="1908">
                  <c:v>43240.875</c:v>
                </c:pt>
                <c:pt idx="1909">
                  <c:v>43240.885416666664</c:v>
                </c:pt>
                <c:pt idx="1910">
                  <c:v>43240.895833333336</c:v>
                </c:pt>
                <c:pt idx="1911">
                  <c:v>43240.90625</c:v>
                </c:pt>
                <c:pt idx="1912">
                  <c:v>43240.916666666664</c:v>
                </c:pt>
                <c:pt idx="1913">
                  <c:v>43240.927083333336</c:v>
                </c:pt>
                <c:pt idx="1914">
                  <c:v>43240.9375</c:v>
                </c:pt>
                <c:pt idx="1915">
                  <c:v>43240.947916666664</c:v>
                </c:pt>
                <c:pt idx="1916">
                  <c:v>43240.958333333336</c:v>
                </c:pt>
                <c:pt idx="1917">
                  <c:v>43240.96875</c:v>
                </c:pt>
                <c:pt idx="1918">
                  <c:v>43240.979166666664</c:v>
                </c:pt>
                <c:pt idx="1919">
                  <c:v>43240.989583333336</c:v>
                </c:pt>
                <c:pt idx="1920">
                  <c:v>43241</c:v>
                </c:pt>
                <c:pt idx="1921">
                  <c:v>43241.010416666664</c:v>
                </c:pt>
                <c:pt idx="1922">
                  <c:v>43241.020833333336</c:v>
                </c:pt>
                <c:pt idx="1923">
                  <c:v>43241.03125</c:v>
                </c:pt>
                <c:pt idx="1924">
                  <c:v>43241.041666666664</c:v>
                </c:pt>
                <c:pt idx="1925">
                  <c:v>43241.052083333336</c:v>
                </c:pt>
                <c:pt idx="1926">
                  <c:v>43241.0625</c:v>
                </c:pt>
                <c:pt idx="1927">
                  <c:v>43241.072916666664</c:v>
                </c:pt>
                <c:pt idx="1928">
                  <c:v>43241.083333333336</c:v>
                </c:pt>
                <c:pt idx="1929">
                  <c:v>43241.09375</c:v>
                </c:pt>
                <c:pt idx="1930">
                  <c:v>43241.104166666664</c:v>
                </c:pt>
                <c:pt idx="1931">
                  <c:v>43241.114583333336</c:v>
                </c:pt>
                <c:pt idx="1932">
                  <c:v>43241.125</c:v>
                </c:pt>
                <c:pt idx="1933">
                  <c:v>43241.135416666664</c:v>
                </c:pt>
                <c:pt idx="1934">
                  <c:v>43241.145833333336</c:v>
                </c:pt>
                <c:pt idx="1935">
                  <c:v>43241.15625</c:v>
                </c:pt>
                <c:pt idx="1936">
                  <c:v>43241.166666666664</c:v>
                </c:pt>
                <c:pt idx="1937">
                  <c:v>43241.177083333336</c:v>
                </c:pt>
                <c:pt idx="1938">
                  <c:v>43241.1875</c:v>
                </c:pt>
                <c:pt idx="1939">
                  <c:v>43241.197916666664</c:v>
                </c:pt>
                <c:pt idx="1940">
                  <c:v>43241.208333333336</c:v>
                </c:pt>
                <c:pt idx="1941">
                  <c:v>43241.21875</c:v>
                </c:pt>
                <c:pt idx="1942">
                  <c:v>43241.229166666664</c:v>
                </c:pt>
                <c:pt idx="1943">
                  <c:v>43241.239583333336</c:v>
                </c:pt>
                <c:pt idx="1944">
                  <c:v>43241.25</c:v>
                </c:pt>
                <c:pt idx="1945">
                  <c:v>43241.260416666664</c:v>
                </c:pt>
                <c:pt idx="1946">
                  <c:v>43241.270833333336</c:v>
                </c:pt>
                <c:pt idx="1947">
                  <c:v>43241.28125</c:v>
                </c:pt>
                <c:pt idx="1948">
                  <c:v>43241.291666666664</c:v>
                </c:pt>
                <c:pt idx="1949">
                  <c:v>43241.302083333336</c:v>
                </c:pt>
                <c:pt idx="1950">
                  <c:v>43241.3125</c:v>
                </c:pt>
                <c:pt idx="1951">
                  <c:v>43241.322916666664</c:v>
                </c:pt>
                <c:pt idx="1952">
                  <c:v>43241.333333333336</c:v>
                </c:pt>
                <c:pt idx="1953">
                  <c:v>43241.34375</c:v>
                </c:pt>
                <c:pt idx="1954">
                  <c:v>43241.354166666664</c:v>
                </c:pt>
                <c:pt idx="1955">
                  <c:v>43241.364583333336</c:v>
                </c:pt>
                <c:pt idx="1956">
                  <c:v>43241.375</c:v>
                </c:pt>
                <c:pt idx="1957">
                  <c:v>43241.385416666664</c:v>
                </c:pt>
                <c:pt idx="1958">
                  <c:v>43241.395833333336</c:v>
                </c:pt>
                <c:pt idx="1959">
                  <c:v>43241.40625</c:v>
                </c:pt>
                <c:pt idx="1960">
                  <c:v>43241.416666666664</c:v>
                </c:pt>
                <c:pt idx="1961">
                  <c:v>43241.427083333336</c:v>
                </c:pt>
                <c:pt idx="1962">
                  <c:v>43241.4375</c:v>
                </c:pt>
                <c:pt idx="1963">
                  <c:v>43241.447916666664</c:v>
                </c:pt>
                <c:pt idx="1964">
                  <c:v>43241.458333333336</c:v>
                </c:pt>
                <c:pt idx="1965">
                  <c:v>43241.46875</c:v>
                </c:pt>
                <c:pt idx="1966">
                  <c:v>43241.479166666664</c:v>
                </c:pt>
                <c:pt idx="1967">
                  <c:v>43241.489583333336</c:v>
                </c:pt>
                <c:pt idx="1968">
                  <c:v>43241.5</c:v>
                </c:pt>
                <c:pt idx="1969">
                  <c:v>43241.510416666664</c:v>
                </c:pt>
                <c:pt idx="1970">
                  <c:v>43241.520833333336</c:v>
                </c:pt>
                <c:pt idx="1971">
                  <c:v>43241.53125</c:v>
                </c:pt>
                <c:pt idx="1972">
                  <c:v>43241.541666666664</c:v>
                </c:pt>
                <c:pt idx="1973">
                  <c:v>43241.552083333336</c:v>
                </c:pt>
                <c:pt idx="1974">
                  <c:v>43241.5625</c:v>
                </c:pt>
                <c:pt idx="1975">
                  <c:v>43241.572916666664</c:v>
                </c:pt>
                <c:pt idx="1976">
                  <c:v>43241.583333333336</c:v>
                </c:pt>
                <c:pt idx="1977">
                  <c:v>43241.59375</c:v>
                </c:pt>
                <c:pt idx="1978">
                  <c:v>43241.604166666664</c:v>
                </c:pt>
                <c:pt idx="1979">
                  <c:v>43241.614583333336</c:v>
                </c:pt>
                <c:pt idx="1980">
                  <c:v>43241.625</c:v>
                </c:pt>
                <c:pt idx="1981">
                  <c:v>43241.635416666664</c:v>
                </c:pt>
                <c:pt idx="1982">
                  <c:v>43241.645833333336</c:v>
                </c:pt>
                <c:pt idx="1983">
                  <c:v>43241.65625</c:v>
                </c:pt>
                <c:pt idx="1984">
                  <c:v>43241.666666666664</c:v>
                </c:pt>
                <c:pt idx="1985">
                  <c:v>43241.677083333336</c:v>
                </c:pt>
                <c:pt idx="1986">
                  <c:v>43241.6875</c:v>
                </c:pt>
                <c:pt idx="1987">
                  <c:v>43241.697916666664</c:v>
                </c:pt>
                <c:pt idx="1988">
                  <c:v>43241.708333333336</c:v>
                </c:pt>
                <c:pt idx="1989">
                  <c:v>43241.71875</c:v>
                </c:pt>
                <c:pt idx="1990">
                  <c:v>43241.729166666664</c:v>
                </c:pt>
                <c:pt idx="1991">
                  <c:v>43241.739583333336</c:v>
                </c:pt>
                <c:pt idx="1992">
                  <c:v>43241.75</c:v>
                </c:pt>
                <c:pt idx="1993">
                  <c:v>43241.760416666664</c:v>
                </c:pt>
                <c:pt idx="1994">
                  <c:v>43241.770833333336</c:v>
                </c:pt>
                <c:pt idx="1995">
                  <c:v>43241.78125</c:v>
                </c:pt>
                <c:pt idx="1996">
                  <c:v>43241.791666666664</c:v>
                </c:pt>
                <c:pt idx="1997">
                  <c:v>43241.802083333336</c:v>
                </c:pt>
                <c:pt idx="1998">
                  <c:v>43241.8125</c:v>
                </c:pt>
                <c:pt idx="1999">
                  <c:v>43241.822916666664</c:v>
                </c:pt>
                <c:pt idx="2000">
                  <c:v>43241.833333333336</c:v>
                </c:pt>
                <c:pt idx="2001">
                  <c:v>43241.84375</c:v>
                </c:pt>
                <c:pt idx="2002">
                  <c:v>43241.854166666664</c:v>
                </c:pt>
                <c:pt idx="2003">
                  <c:v>43241.864583333336</c:v>
                </c:pt>
                <c:pt idx="2004">
                  <c:v>43241.875</c:v>
                </c:pt>
                <c:pt idx="2005">
                  <c:v>43241.885416666664</c:v>
                </c:pt>
                <c:pt idx="2006">
                  <c:v>43241.895833333336</c:v>
                </c:pt>
                <c:pt idx="2007">
                  <c:v>43241.90625</c:v>
                </c:pt>
                <c:pt idx="2008">
                  <c:v>43241.916666666664</c:v>
                </c:pt>
                <c:pt idx="2009">
                  <c:v>43241.927083333336</c:v>
                </c:pt>
                <c:pt idx="2010">
                  <c:v>43241.9375</c:v>
                </c:pt>
                <c:pt idx="2011">
                  <c:v>43241.947916666664</c:v>
                </c:pt>
                <c:pt idx="2012">
                  <c:v>43241.958333333336</c:v>
                </c:pt>
                <c:pt idx="2013">
                  <c:v>43241.96875</c:v>
                </c:pt>
                <c:pt idx="2014">
                  <c:v>43241.979166666664</c:v>
                </c:pt>
                <c:pt idx="2015">
                  <c:v>43241.989583333336</c:v>
                </c:pt>
                <c:pt idx="2016">
                  <c:v>43242</c:v>
                </c:pt>
                <c:pt idx="2017">
                  <c:v>43242.010416666664</c:v>
                </c:pt>
                <c:pt idx="2018">
                  <c:v>43242.020833333336</c:v>
                </c:pt>
                <c:pt idx="2019">
                  <c:v>43242.03125</c:v>
                </c:pt>
                <c:pt idx="2020">
                  <c:v>43242.041666666664</c:v>
                </c:pt>
                <c:pt idx="2021">
                  <c:v>43242.052083333336</c:v>
                </c:pt>
                <c:pt idx="2022">
                  <c:v>43242.0625</c:v>
                </c:pt>
                <c:pt idx="2023">
                  <c:v>43242.072916666664</c:v>
                </c:pt>
                <c:pt idx="2024">
                  <c:v>43242.083333333336</c:v>
                </c:pt>
                <c:pt idx="2025">
                  <c:v>43242.09375</c:v>
                </c:pt>
                <c:pt idx="2026">
                  <c:v>43242.104166666664</c:v>
                </c:pt>
                <c:pt idx="2027">
                  <c:v>43242.114583333336</c:v>
                </c:pt>
                <c:pt idx="2028">
                  <c:v>43242.125</c:v>
                </c:pt>
                <c:pt idx="2029">
                  <c:v>43242.135416666664</c:v>
                </c:pt>
                <c:pt idx="2030">
                  <c:v>43242.145833333336</c:v>
                </c:pt>
                <c:pt idx="2031">
                  <c:v>43242.15625</c:v>
                </c:pt>
                <c:pt idx="2032">
                  <c:v>43242.166666666664</c:v>
                </c:pt>
                <c:pt idx="2033">
                  <c:v>43242.177083333336</c:v>
                </c:pt>
                <c:pt idx="2034">
                  <c:v>43242.1875</c:v>
                </c:pt>
                <c:pt idx="2035">
                  <c:v>43242.197916666664</c:v>
                </c:pt>
                <c:pt idx="2036">
                  <c:v>43242.208333333336</c:v>
                </c:pt>
                <c:pt idx="2037">
                  <c:v>43242.21875</c:v>
                </c:pt>
                <c:pt idx="2038">
                  <c:v>43242.229166666664</c:v>
                </c:pt>
                <c:pt idx="2039">
                  <c:v>43242.239583333336</c:v>
                </c:pt>
                <c:pt idx="2040">
                  <c:v>43242.25</c:v>
                </c:pt>
                <c:pt idx="2041">
                  <c:v>43242.260416666664</c:v>
                </c:pt>
                <c:pt idx="2042">
                  <c:v>43242.270833333336</c:v>
                </c:pt>
                <c:pt idx="2043">
                  <c:v>43242.28125</c:v>
                </c:pt>
                <c:pt idx="2044">
                  <c:v>43242.291666666664</c:v>
                </c:pt>
                <c:pt idx="2045">
                  <c:v>43242.302083333336</c:v>
                </c:pt>
                <c:pt idx="2046">
                  <c:v>43242.3125</c:v>
                </c:pt>
                <c:pt idx="2047">
                  <c:v>43242.322916666664</c:v>
                </c:pt>
                <c:pt idx="2048">
                  <c:v>43242.333333333336</c:v>
                </c:pt>
                <c:pt idx="2049">
                  <c:v>43242.34375</c:v>
                </c:pt>
                <c:pt idx="2050">
                  <c:v>43242.354166666664</c:v>
                </c:pt>
                <c:pt idx="2051">
                  <c:v>43242.364583333336</c:v>
                </c:pt>
                <c:pt idx="2052">
                  <c:v>43242.375</c:v>
                </c:pt>
                <c:pt idx="2053">
                  <c:v>43242.385416666664</c:v>
                </c:pt>
                <c:pt idx="2054">
                  <c:v>43242.395833333336</c:v>
                </c:pt>
                <c:pt idx="2055">
                  <c:v>43242.40625</c:v>
                </c:pt>
                <c:pt idx="2056">
                  <c:v>43242.416666666664</c:v>
                </c:pt>
                <c:pt idx="2057">
                  <c:v>43242.427083333336</c:v>
                </c:pt>
                <c:pt idx="2058">
                  <c:v>43242.4375</c:v>
                </c:pt>
                <c:pt idx="2059">
                  <c:v>43242.447916666664</c:v>
                </c:pt>
                <c:pt idx="2060">
                  <c:v>43242.458333333336</c:v>
                </c:pt>
                <c:pt idx="2061">
                  <c:v>43242.46875</c:v>
                </c:pt>
                <c:pt idx="2062">
                  <c:v>43242.479166666664</c:v>
                </c:pt>
                <c:pt idx="2063">
                  <c:v>43242.489583333336</c:v>
                </c:pt>
                <c:pt idx="2064">
                  <c:v>43242.5</c:v>
                </c:pt>
                <c:pt idx="2065">
                  <c:v>43242.510416666664</c:v>
                </c:pt>
                <c:pt idx="2066">
                  <c:v>43242.520833333336</c:v>
                </c:pt>
                <c:pt idx="2067">
                  <c:v>43242.53125</c:v>
                </c:pt>
                <c:pt idx="2068">
                  <c:v>43242.541666666664</c:v>
                </c:pt>
                <c:pt idx="2069">
                  <c:v>43242.552083333336</c:v>
                </c:pt>
                <c:pt idx="2070">
                  <c:v>43242.5625</c:v>
                </c:pt>
                <c:pt idx="2071">
                  <c:v>43242.572916666664</c:v>
                </c:pt>
                <c:pt idx="2072">
                  <c:v>43242.583333333336</c:v>
                </c:pt>
                <c:pt idx="2073">
                  <c:v>43242.59375</c:v>
                </c:pt>
                <c:pt idx="2074">
                  <c:v>43242.604166666664</c:v>
                </c:pt>
                <c:pt idx="2075">
                  <c:v>43242.614583333336</c:v>
                </c:pt>
                <c:pt idx="2076">
                  <c:v>43242.625</c:v>
                </c:pt>
                <c:pt idx="2077">
                  <c:v>43242.635416666664</c:v>
                </c:pt>
                <c:pt idx="2078">
                  <c:v>43242.645833333336</c:v>
                </c:pt>
                <c:pt idx="2079">
                  <c:v>43242.65625</c:v>
                </c:pt>
                <c:pt idx="2080">
                  <c:v>43242.666666666664</c:v>
                </c:pt>
                <c:pt idx="2081">
                  <c:v>43242.677083333336</c:v>
                </c:pt>
                <c:pt idx="2082">
                  <c:v>43242.6875</c:v>
                </c:pt>
                <c:pt idx="2083">
                  <c:v>43242.697916666664</c:v>
                </c:pt>
                <c:pt idx="2084">
                  <c:v>43242.708333333336</c:v>
                </c:pt>
                <c:pt idx="2085">
                  <c:v>43242.71875</c:v>
                </c:pt>
                <c:pt idx="2086">
                  <c:v>43242.729166666664</c:v>
                </c:pt>
                <c:pt idx="2087">
                  <c:v>43242.739583333336</c:v>
                </c:pt>
                <c:pt idx="2088">
                  <c:v>43242.75</c:v>
                </c:pt>
                <c:pt idx="2089">
                  <c:v>43242.760416666664</c:v>
                </c:pt>
                <c:pt idx="2090">
                  <c:v>43242.770833333336</c:v>
                </c:pt>
                <c:pt idx="2091">
                  <c:v>43242.78125</c:v>
                </c:pt>
                <c:pt idx="2092">
                  <c:v>43242.791666666664</c:v>
                </c:pt>
                <c:pt idx="2093">
                  <c:v>43242.802083333336</c:v>
                </c:pt>
                <c:pt idx="2094">
                  <c:v>43242.8125</c:v>
                </c:pt>
                <c:pt idx="2095">
                  <c:v>43242.822916666664</c:v>
                </c:pt>
                <c:pt idx="2096">
                  <c:v>43242.833333333336</c:v>
                </c:pt>
                <c:pt idx="2097">
                  <c:v>43242.84375</c:v>
                </c:pt>
                <c:pt idx="2098">
                  <c:v>43242.854166666664</c:v>
                </c:pt>
                <c:pt idx="2099">
                  <c:v>43242.864583333336</c:v>
                </c:pt>
                <c:pt idx="2100">
                  <c:v>43242.875</c:v>
                </c:pt>
                <c:pt idx="2101">
                  <c:v>43242.885416666664</c:v>
                </c:pt>
                <c:pt idx="2102">
                  <c:v>43242.895833333336</c:v>
                </c:pt>
                <c:pt idx="2103">
                  <c:v>43242.90625</c:v>
                </c:pt>
                <c:pt idx="2104">
                  <c:v>43242.916666666664</c:v>
                </c:pt>
                <c:pt idx="2105">
                  <c:v>43242.927083333336</c:v>
                </c:pt>
                <c:pt idx="2106">
                  <c:v>43242.9375</c:v>
                </c:pt>
                <c:pt idx="2107">
                  <c:v>43242.947916666664</c:v>
                </c:pt>
                <c:pt idx="2108">
                  <c:v>43242.958333333336</c:v>
                </c:pt>
                <c:pt idx="2109">
                  <c:v>43242.96875</c:v>
                </c:pt>
                <c:pt idx="2110">
                  <c:v>43242.979166666664</c:v>
                </c:pt>
                <c:pt idx="2111">
                  <c:v>43242.989583333336</c:v>
                </c:pt>
                <c:pt idx="2112">
                  <c:v>43243</c:v>
                </c:pt>
                <c:pt idx="2113">
                  <c:v>43243.010416666664</c:v>
                </c:pt>
                <c:pt idx="2114">
                  <c:v>43243.020833333336</c:v>
                </c:pt>
                <c:pt idx="2115">
                  <c:v>43243.03125</c:v>
                </c:pt>
                <c:pt idx="2116">
                  <c:v>43243.041666666664</c:v>
                </c:pt>
                <c:pt idx="2117">
                  <c:v>43243.052083333336</c:v>
                </c:pt>
                <c:pt idx="2118">
                  <c:v>43243.0625</c:v>
                </c:pt>
                <c:pt idx="2119">
                  <c:v>43243.072916666664</c:v>
                </c:pt>
                <c:pt idx="2120">
                  <c:v>43243.083333333336</c:v>
                </c:pt>
                <c:pt idx="2121">
                  <c:v>43243.09375</c:v>
                </c:pt>
                <c:pt idx="2122">
                  <c:v>43243.104166666664</c:v>
                </c:pt>
                <c:pt idx="2123">
                  <c:v>43243.114583333336</c:v>
                </c:pt>
                <c:pt idx="2124">
                  <c:v>43243.125</c:v>
                </c:pt>
                <c:pt idx="2125">
                  <c:v>43243.135416666664</c:v>
                </c:pt>
                <c:pt idx="2126">
                  <c:v>43243.145833333336</c:v>
                </c:pt>
                <c:pt idx="2127">
                  <c:v>43243.15625</c:v>
                </c:pt>
                <c:pt idx="2128">
                  <c:v>43243.166666666664</c:v>
                </c:pt>
                <c:pt idx="2129">
                  <c:v>43243.177083333336</c:v>
                </c:pt>
                <c:pt idx="2130">
                  <c:v>43243.1875</c:v>
                </c:pt>
                <c:pt idx="2131">
                  <c:v>43243.197916666664</c:v>
                </c:pt>
                <c:pt idx="2132">
                  <c:v>43243.208333333336</c:v>
                </c:pt>
                <c:pt idx="2133">
                  <c:v>43243.21875</c:v>
                </c:pt>
                <c:pt idx="2134">
                  <c:v>43243.229166666664</c:v>
                </c:pt>
                <c:pt idx="2135">
                  <c:v>43243.239583333336</c:v>
                </c:pt>
                <c:pt idx="2136">
                  <c:v>43243.25</c:v>
                </c:pt>
                <c:pt idx="2137">
                  <c:v>43243.260416666664</c:v>
                </c:pt>
                <c:pt idx="2138">
                  <c:v>43243.270833333336</c:v>
                </c:pt>
                <c:pt idx="2139">
                  <c:v>43243.28125</c:v>
                </c:pt>
                <c:pt idx="2140">
                  <c:v>43243.291666666664</c:v>
                </c:pt>
                <c:pt idx="2141">
                  <c:v>43243.302083333336</c:v>
                </c:pt>
                <c:pt idx="2142">
                  <c:v>43243.3125</c:v>
                </c:pt>
                <c:pt idx="2143">
                  <c:v>43243.322916666664</c:v>
                </c:pt>
                <c:pt idx="2144">
                  <c:v>43243.333333333336</c:v>
                </c:pt>
                <c:pt idx="2145">
                  <c:v>43243.34375</c:v>
                </c:pt>
                <c:pt idx="2146">
                  <c:v>43243.354166666664</c:v>
                </c:pt>
                <c:pt idx="2147">
                  <c:v>43243.364583333336</c:v>
                </c:pt>
                <c:pt idx="2148">
                  <c:v>43243.375</c:v>
                </c:pt>
                <c:pt idx="2149">
                  <c:v>43243.385416666664</c:v>
                </c:pt>
                <c:pt idx="2150">
                  <c:v>43243.395833333336</c:v>
                </c:pt>
                <c:pt idx="2151">
                  <c:v>43243.40625</c:v>
                </c:pt>
                <c:pt idx="2152">
                  <c:v>43243.416666666664</c:v>
                </c:pt>
                <c:pt idx="2153">
                  <c:v>43243.427083333336</c:v>
                </c:pt>
                <c:pt idx="2154">
                  <c:v>43243.4375</c:v>
                </c:pt>
                <c:pt idx="2155">
                  <c:v>43243.447916666664</c:v>
                </c:pt>
                <c:pt idx="2156">
                  <c:v>43243.458333333336</c:v>
                </c:pt>
                <c:pt idx="2157">
                  <c:v>43243.46875</c:v>
                </c:pt>
                <c:pt idx="2158">
                  <c:v>43243.479166666664</c:v>
                </c:pt>
                <c:pt idx="2159">
                  <c:v>43243.489583333336</c:v>
                </c:pt>
                <c:pt idx="2160">
                  <c:v>43243.5</c:v>
                </c:pt>
                <c:pt idx="2161">
                  <c:v>43243.510416666664</c:v>
                </c:pt>
                <c:pt idx="2162">
                  <c:v>43243.520833333336</c:v>
                </c:pt>
                <c:pt idx="2163">
                  <c:v>43243.53125</c:v>
                </c:pt>
                <c:pt idx="2164">
                  <c:v>43243.541666666664</c:v>
                </c:pt>
                <c:pt idx="2165">
                  <c:v>43243.552083333336</c:v>
                </c:pt>
                <c:pt idx="2166">
                  <c:v>43243.5625</c:v>
                </c:pt>
                <c:pt idx="2167">
                  <c:v>43243.572916666664</c:v>
                </c:pt>
                <c:pt idx="2168">
                  <c:v>43243.583333333336</c:v>
                </c:pt>
                <c:pt idx="2169">
                  <c:v>43243.59375</c:v>
                </c:pt>
                <c:pt idx="2170">
                  <c:v>43243.604166666664</c:v>
                </c:pt>
                <c:pt idx="2171">
                  <c:v>43243.614583333336</c:v>
                </c:pt>
                <c:pt idx="2172">
                  <c:v>43243.625</c:v>
                </c:pt>
                <c:pt idx="2173">
                  <c:v>43243.635416666664</c:v>
                </c:pt>
                <c:pt idx="2174">
                  <c:v>43243.645833333336</c:v>
                </c:pt>
                <c:pt idx="2175">
                  <c:v>43243.65625</c:v>
                </c:pt>
                <c:pt idx="2176">
                  <c:v>43243.666666666664</c:v>
                </c:pt>
                <c:pt idx="2177">
                  <c:v>43243.677083333336</c:v>
                </c:pt>
                <c:pt idx="2178">
                  <c:v>43243.6875</c:v>
                </c:pt>
                <c:pt idx="2179">
                  <c:v>43243.697916666664</c:v>
                </c:pt>
                <c:pt idx="2180">
                  <c:v>43243.708333333336</c:v>
                </c:pt>
                <c:pt idx="2181">
                  <c:v>43243.71875</c:v>
                </c:pt>
                <c:pt idx="2182">
                  <c:v>43243.729166666664</c:v>
                </c:pt>
                <c:pt idx="2183">
                  <c:v>43243.739583333336</c:v>
                </c:pt>
                <c:pt idx="2184">
                  <c:v>43243.75</c:v>
                </c:pt>
                <c:pt idx="2185">
                  <c:v>43243.760416666664</c:v>
                </c:pt>
                <c:pt idx="2186">
                  <c:v>43243.770833333336</c:v>
                </c:pt>
                <c:pt idx="2187">
                  <c:v>43243.78125</c:v>
                </c:pt>
                <c:pt idx="2188">
                  <c:v>43243.791666666664</c:v>
                </c:pt>
                <c:pt idx="2189">
                  <c:v>43243.802083333336</c:v>
                </c:pt>
                <c:pt idx="2190">
                  <c:v>43243.8125</c:v>
                </c:pt>
                <c:pt idx="2191">
                  <c:v>43243.822916666664</c:v>
                </c:pt>
                <c:pt idx="2192">
                  <c:v>43243.833333333336</c:v>
                </c:pt>
                <c:pt idx="2193">
                  <c:v>43243.84375</c:v>
                </c:pt>
                <c:pt idx="2194">
                  <c:v>43243.854166666664</c:v>
                </c:pt>
                <c:pt idx="2195">
                  <c:v>43243.864583333336</c:v>
                </c:pt>
                <c:pt idx="2196">
                  <c:v>43243.875</c:v>
                </c:pt>
                <c:pt idx="2197">
                  <c:v>43243.885416666664</c:v>
                </c:pt>
                <c:pt idx="2198">
                  <c:v>43243.895833333336</c:v>
                </c:pt>
                <c:pt idx="2199">
                  <c:v>43243.90625</c:v>
                </c:pt>
                <c:pt idx="2200">
                  <c:v>43243.916666666664</c:v>
                </c:pt>
                <c:pt idx="2201">
                  <c:v>43243.927083333336</c:v>
                </c:pt>
                <c:pt idx="2202">
                  <c:v>43243.9375</c:v>
                </c:pt>
                <c:pt idx="2203">
                  <c:v>43243.947916666664</c:v>
                </c:pt>
                <c:pt idx="2204">
                  <c:v>43243.958333333336</c:v>
                </c:pt>
                <c:pt idx="2205">
                  <c:v>43243.96875</c:v>
                </c:pt>
                <c:pt idx="2206">
                  <c:v>43243.979166666664</c:v>
                </c:pt>
                <c:pt idx="2207">
                  <c:v>43243.989583333336</c:v>
                </c:pt>
                <c:pt idx="2208">
                  <c:v>43244</c:v>
                </c:pt>
                <c:pt idx="2209">
                  <c:v>43244.010416666664</c:v>
                </c:pt>
                <c:pt idx="2210">
                  <c:v>43244.020833333336</c:v>
                </c:pt>
                <c:pt idx="2211">
                  <c:v>43244.03125</c:v>
                </c:pt>
                <c:pt idx="2212">
                  <c:v>43244.041666666664</c:v>
                </c:pt>
                <c:pt idx="2213">
                  <c:v>43244.052083333336</c:v>
                </c:pt>
                <c:pt idx="2214">
                  <c:v>43244.0625</c:v>
                </c:pt>
                <c:pt idx="2215">
                  <c:v>43244.072916666664</c:v>
                </c:pt>
                <c:pt idx="2216">
                  <c:v>43244.083333333336</c:v>
                </c:pt>
                <c:pt idx="2217">
                  <c:v>43244.09375</c:v>
                </c:pt>
                <c:pt idx="2218">
                  <c:v>43244.104166666664</c:v>
                </c:pt>
                <c:pt idx="2219">
                  <c:v>43244.114583333336</c:v>
                </c:pt>
                <c:pt idx="2220">
                  <c:v>43244.125</c:v>
                </c:pt>
                <c:pt idx="2221">
                  <c:v>43244.135416666664</c:v>
                </c:pt>
                <c:pt idx="2222">
                  <c:v>43244.145833333336</c:v>
                </c:pt>
                <c:pt idx="2223">
                  <c:v>43244.15625</c:v>
                </c:pt>
                <c:pt idx="2224">
                  <c:v>43244.166666666664</c:v>
                </c:pt>
                <c:pt idx="2225">
                  <c:v>43244.177083333336</c:v>
                </c:pt>
                <c:pt idx="2226">
                  <c:v>43244.1875</c:v>
                </c:pt>
                <c:pt idx="2227">
                  <c:v>43244.197916666664</c:v>
                </c:pt>
                <c:pt idx="2228">
                  <c:v>43244.208333333336</c:v>
                </c:pt>
                <c:pt idx="2229">
                  <c:v>43244.21875</c:v>
                </c:pt>
                <c:pt idx="2230">
                  <c:v>43244.229166666664</c:v>
                </c:pt>
                <c:pt idx="2231">
                  <c:v>43244.239583333336</c:v>
                </c:pt>
                <c:pt idx="2232">
                  <c:v>43244.25</c:v>
                </c:pt>
                <c:pt idx="2233">
                  <c:v>43244.260416666664</c:v>
                </c:pt>
                <c:pt idx="2234">
                  <c:v>43244.270833333336</c:v>
                </c:pt>
                <c:pt idx="2235">
                  <c:v>43244.28125</c:v>
                </c:pt>
                <c:pt idx="2236">
                  <c:v>43244.291666666664</c:v>
                </c:pt>
                <c:pt idx="2237">
                  <c:v>43244.302083333336</c:v>
                </c:pt>
                <c:pt idx="2238">
                  <c:v>43244.3125</c:v>
                </c:pt>
                <c:pt idx="2239">
                  <c:v>43244.322916666664</c:v>
                </c:pt>
                <c:pt idx="2240">
                  <c:v>43244.333333333336</c:v>
                </c:pt>
                <c:pt idx="2241">
                  <c:v>43244.34375</c:v>
                </c:pt>
                <c:pt idx="2242">
                  <c:v>43244.354166666664</c:v>
                </c:pt>
                <c:pt idx="2243">
                  <c:v>43244.364583333336</c:v>
                </c:pt>
                <c:pt idx="2244">
                  <c:v>43244.375</c:v>
                </c:pt>
                <c:pt idx="2245">
                  <c:v>43244.385416666664</c:v>
                </c:pt>
                <c:pt idx="2246">
                  <c:v>43244.395833333336</c:v>
                </c:pt>
                <c:pt idx="2247">
                  <c:v>43244.40625</c:v>
                </c:pt>
                <c:pt idx="2248">
                  <c:v>43244.416666666664</c:v>
                </c:pt>
                <c:pt idx="2249">
                  <c:v>43244.427083333336</c:v>
                </c:pt>
                <c:pt idx="2250">
                  <c:v>43244.4375</c:v>
                </c:pt>
                <c:pt idx="2251">
                  <c:v>43244.447916666664</c:v>
                </c:pt>
                <c:pt idx="2252">
                  <c:v>43244.458333333336</c:v>
                </c:pt>
                <c:pt idx="2253">
                  <c:v>43244.46875</c:v>
                </c:pt>
                <c:pt idx="2254">
                  <c:v>43244.479166666664</c:v>
                </c:pt>
                <c:pt idx="2255">
                  <c:v>43244.489583333336</c:v>
                </c:pt>
                <c:pt idx="2256">
                  <c:v>43244.5</c:v>
                </c:pt>
                <c:pt idx="2257">
                  <c:v>43244.510416666664</c:v>
                </c:pt>
                <c:pt idx="2258">
                  <c:v>43244.520833333336</c:v>
                </c:pt>
                <c:pt idx="2259">
                  <c:v>43244.53125</c:v>
                </c:pt>
                <c:pt idx="2260">
                  <c:v>43244.541666666664</c:v>
                </c:pt>
                <c:pt idx="2261">
                  <c:v>43244.552083333336</c:v>
                </c:pt>
                <c:pt idx="2262">
                  <c:v>43244.5625</c:v>
                </c:pt>
                <c:pt idx="2263">
                  <c:v>43244.572916666664</c:v>
                </c:pt>
                <c:pt idx="2264">
                  <c:v>43244.583333333336</c:v>
                </c:pt>
                <c:pt idx="2265">
                  <c:v>43244.59375</c:v>
                </c:pt>
                <c:pt idx="2266">
                  <c:v>43244.604166666664</c:v>
                </c:pt>
                <c:pt idx="2267">
                  <c:v>43244.614583333336</c:v>
                </c:pt>
                <c:pt idx="2268">
                  <c:v>43244.625</c:v>
                </c:pt>
                <c:pt idx="2269">
                  <c:v>43244.635416666664</c:v>
                </c:pt>
                <c:pt idx="2270">
                  <c:v>43244.645833333336</c:v>
                </c:pt>
                <c:pt idx="2271">
                  <c:v>43244.65625</c:v>
                </c:pt>
                <c:pt idx="2272">
                  <c:v>43244.666666666664</c:v>
                </c:pt>
                <c:pt idx="2273">
                  <c:v>43244.677083333336</c:v>
                </c:pt>
                <c:pt idx="2274">
                  <c:v>43244.6875</c:v>
                </c:pt>
                <c:pt idx="2275">
                  <c:v>43244.697916666664</c:v>
                </c:pt>
                <c:pt idx="2276">
                  <c:v>43244.708333333336</c:v>
                </c:pt>
                <c:pt idx="2277">
                  <c:v>43244.71875</c:v>
                </c:pt>
                <c:pt idx="2278">
                  <c:v>43244.729166666664</c:v>
                </c:pt>
                <c:pt idx="2279">
                  <c:v>43244.739583333336</c:v>
                </c:pt>
                <c:pt idx="2280">
                  <c:v>43244.75</c:v>
                </c:pt>
                <c:pt idx="2281">
                  <c:v>43244.760416666664</c:v>
                </c:pt>
                <c:pt idx="2282">
                  <c:v>43244.770833333336</c:v>
                </c:pt>
                <c:pt idx="2283">
                  <c:v>43244.78125</c:v>
                </c:pt>
                <c:pt idx="2284">
                  <c:v>43244.791666666664</c:v>
                </c:pt>
                <c:pt idx="2285">
                  <c:v>43244.802083333336</c:v>
                </c:pt>
                <c:pt idx="2286">
                  <c:v>43244.8125</c:v>
                </c:pt>
                <c:pt idx="2287">
                  <c:v>43244.822916666664</c:v>
                </c:pt>
                <c:pt idx="2288">
                  <c:v>43244.833333333336</c:v>
                </c:pt>
                <c:pt idx="2289">
                  <c:v>43244.84375</c:v>
                </c:pt>
                <c:pt idx="2290">
                  <c:v>43244.854166666664</c:v>
                </c:pt>
                <c:pt idx="2291">
                  <c:v>43244.864583333336</c:v>
                </c:pt>
                <c:pt idx="2292">
                  <c:v>43244.875</c:v>
                </c:pt>
                <c:pt idx="2293">
                  <c:v>43244.885416666664</c:v>
                </c:pt>
                <c:pt idx="2294">
                  <c:v>43244.895833333336</c:v>
                </c:pt>
                <c:pt idx="2295">
                  <c:v>43244.90625</c:v>
                </c:pt>
                <c:pt idx="2296">
                  <c:v>43244.916666666664</c:v>
                </c:pt>
                <c:pt idx="2297">
                  <c:v>43244.927083333336</c:v>
                </c:pt>
                <c:pt idx="2298">
                  <c:v>43244.9375</c:v>
                </c:pt>
                <c:pt idx="2299">
                  <c:v>43244.947916666664</c:v>
                </c:pt>
                <c:pt idx="2300">
                  <c:v>43244.958333333336</c:v>
                </c:pt>
                <c:pt idx="2301">
                  <c:v>43244.96875</c:v>
                </c:pt>
                <c:pt idx="2302">
                  <c:v>43244.979166666664</c:v>
                </c:pt>
                <c:pt idx="2303">
                  <c:v>43244.989583333336</c:v>
                </c:pt>
                <c:pt idx="2304">
                  <c:v>43245</c:v>
                </c:pt>
                <c:pt idx="2305">
                  <c:v>43245.010416666664</c:v>
                </c:pt>
                <c:pt idx="2306">
                  <c:v>43245.020833333336</c:v>
                </c:pt>
                <c:pt idx="2307">
                  <c:v>43245.03125</c:v>
                </c:pt>
                <c:pt idx="2308">
                  <c:v>43245.041666666664</c:v>
                </c:pt>
                <c:pt idx="2309">
                  <c:v>43245.052083333336</c:v>
                </c:pt>
                <c:pt idx="2310">
                  <c:v>43245.0625</c:v>
                </c:pt>
                <c:pt idx="2311">
                  <c:v>43245.072916666664</c:v>
                </c:pt>
                <c:pt idx="2312">
                  <c:v>43245.083333333336</c:v>
                </c:pt>
                <c:pt idx="2313">
                  <c:v>43245.09375</c:v>
                </c:pt>
                <c:pt idx="2314">
                  <c:v>43245.104166666664</c:v>
                </c:pt>
                <c:pt idx="2315">
                  <c:v>43245.114583333336</c:v>
                </c:pt>
                <c:pt idx="2316">
                  <c:v>43245.125</c:v>
                </c:pt>
                <c:pt idx="2317">
                  <c:v>43245.135416666664</c:v>
                </c:pt>
                <c:pt idx="2318">
                  <c:v>43245.145833333336</c:v>
                </c:pt>
                <c:pt idx="2319">
                  <c:v>43245.15625</c:v>
                </c:pt>
                <c:pt idx="2320">
                  <c:v>43245.166666666664</c:v>
                </c:pt>
                <c:pt idx="2321">
                  <c:v>43245.177083333336</c:v>
                </c:pt>
                <c:pt idx="2322">
                  <c:v>43245.1875</c:v>
                </c:pt>
                <c:pt idx="2323">
                  <c:v>43245.197916666664</c:v>
                </c:pt>
                <c:pt idx="2324">
                  <c:v>43245.208333333336</c:v>
                </c:pt>
                <c:pt idx="2325">
                  <c:v>43245.21875</c:v>
                </c:pt>
                <c:pt idx="2326">
                  <c:v>43245.229166666664</c:v>
                </c:pt>
                <c:pt idx="2327">
                  <c:v>43245.239583333336</c:v>
                </c:pt>
                <c:pt idx="2328">
                  <c:v>43245.25</c:v>
                </c:pt>
                <c:pt idx="2329">
                  <c:v>43245.260416666664</c:v>
                </c:pt>
                <c:pt idx="2330">
                  <c:v>43245.270833333336</c:v>
                </c:pt>
                <c:pt idx="2331">
                  <c:v>43245.28125</c:v>
                </c:pt>
                <c:pt idx="2332">
                  <c:v>43245.291666666664</c:v>
                </c:pt>
                <c:pt idx="2333">
                  <c:v>43245.302083333336</c:v>
                </c:pt>
                <c:pt idx="2334">
                  <c:v>43245.3125</c:v>
                </c:pt>
                <c:pt idx="2335">
                  <c:v>43245.322916666664</c:v>
                </c:pt>
                <c:pt idx="2336">
                  <c:v>43245.333333333336</c:v>
                </c:pt>
                <c:pt idx="2337">
                  <c:v>43245.34375</c:v>
                </c:pt>
                <c:pt idx="2338">
                  <c:v>43245.354166666664</c:v>
                </c:pt>
                <c:pt idx="2339">
                  <c:v>43245.364583333336</c:v>
                </c:pt>
                <c:pt idx="2340">
                  <c:v>43245.375</c:v>
                </c:pt>
                <c:pt idx="2341">
                  <c:v>43245.385416666664</c:v>
                </c:pt>
                <c:pt idx="2342">
                  <c:v>43245.395833333336</c:v>
                </c:pt>
                <c:pt idx="2343">
                  <c:v>43245.40625</c:v>
                </c:pt>
                <c:pt idx="2344">
                  <c:v>43245.416666666664</c:v>
                </c:pt>
                <c:pt idx="2345">
                  <c:v>43245.427083333336</c:v>
                </c:pt>
                <c:pt idx="2346">
                  <c:v>43245.4375</c:v>
                </c:pt>
                <c:pt idx="2347">
                  <c:v>43245.447916666664</c:v>
                </c:pt>
                <c:pt idx="2348">
                  <c:v>43245.458333333336</c:v>
                </c:pt>
                <c:pt idx="2349">
                  <c:v>43245.46875</c:v>
                </c:pt>
                <c:pt idx="2350">
                  <c:v>43245.479166666664</c:v>
                </c:pt>
                <c:pt idx="2351">
                  <c:v>43245.489583333336</c:v>
                </c:pt>
                <c:pt idx="2352">
                  <c:v>43245.5</c:v>
                </c:pt>
                <c:pt idx="2353">
                  <c:v>43245.510416666664</c:v>
                </c:pt>
                <c:pt idx="2354">
                  <c:v>43245.520833333336</c:v>
                </c:pt>
                <c:pt idx="2355">
                  <c:v>43245.53125</c:v>
                </c:pt>
                <c:pt idx="2356">
                  <c:v>43245.541666666664</c:v>
                </c:pt>
                <c:pt idx="2357">
                  <c:v>43245.552083333336</c:v>
                </c:pt>
                <c:pt idx="2358">
                  <c:v>43245.5625</c:v>
                </c:pt>
                <c:pt idx="2359">
                  <c:v>43245.572916666664</c:v>
                </c:pt>
                <c:pt idx="2360">
                  <c:v>43245.583333333336</c:v>
                </c:pt>
                <c:pt idx="2361">
                  <c:v>43245.59375</c:v>
                </c:pt>
                <c:pt idx="2362">
                  <c:v>43245.604166666664</c:v>
                </c:pt>
                <c:pt idx="2363">
                  <c:v>43245.614583333336</c:v>
                </c:pt>
                <c:pt idx="2364">
                  <c:v>43245.625</c:v>
                </c:pt>
                <c:pt idx="2365">
                  <c:v>43245.635416666664</c:v>
                </c:pt>
                <c:pt idx="2366">
                  <c:v>43245.645833333336</c:v>
                </c:pt>
                <c:pt idx="2367">
                  <c:v>43245.65625</c:v>
                </c:pt>
                <c:pt idx="2368">
                  <c:v>43245.666666666664</c:v>
                </c:pt>
                <c:pt idx="2369">
                  <c:v>43245.677083333336</c:v>
                </c:pt>
                <c:pt idx="2370">
                  <c:v>43245.6875</c:v>
                </c:pt>
                <c:pt idx="2371">
                  <c:v>43245.697916666664</c:v>
                </c:pt>
                <c:pt idx="2372">
                  <c:v>43245.708333333336</c:v>
                </c:pt>
                <c:pt idx="2373">
                  <c:v>43245.71875</c:v>
                </c:pt>
                <c:pt idx="2374">
                  <c:v>43245.729166666664</c:v>
                </c:pt>
                <c:pt idx="2375">
                  <c:v>43245.739583333336</c:v>
                </c:pt>
                <c:pt idx="2376">
                  <c:v>43245.75</c:v>
                </c:pt>
                <c:pt idx="2377">
                  <c:v>43245.760416666664</c:v>
                </c:pt>
                <c:pt idx="2378">
                  <c:v>43245.770833333336</c:v>
                </c:pt>
                <c:pt idx="2379">
                  <c:v>43245.78125</c:v>
                </c:pt>
                <c:pt idx="2380">
                  <c:v>43245.791666666664</c:v>
                </c:pt>
                <c:pt idx="2381">
                  <c:v>43245.802083333336</c:v>
                </c:pt>
                <c:pt idx="2382">
                  <c:v>43245.8125</c:v>
                </c:pt>
                <c:pt idx="2383">
                  <c:v>43245.822916666664</c:v>
                </c:pt>
                <c:pt idx="2384">
                  <c:v>43245.833333333336</c:v>
                </c:pt>
                <c:pt idx="2385">
                  <c:v>43245.84375</c:v>
                </c:pt>
                <c:pt idx="2386">
                  <c:v>43245.854166666664</c:v>
                </c:pt>
                <c:pt idx="2387">
                  <c:v>43245.864583333336</c:v>
                </c:pt>
                <c:pt idx="2388">
                  <c:v>43245.875</c:v>
                </c:pt>
                <c:pt idx="2389">
                  <c:v>43245.885416666664</c:v>
                </c:pt>
                <c:pt idx="2390">
                  <c:v>43245.895833333336</c:v>
                </c:pt>
                <c:pt idx="2391">
                  <c:v>43245.90625</c:v>
                </c:pt>
                <c:pt idx="2392">
                  <c:v>43245.916666666664</c:v>
                </c:pt>
                <c:pt idx="2393">
                  <c:v>43245.927083333336</c:v>
                </c:pt>
                <c:pt idx="2394">
                  <c:v>43245.9375</c:v>
                </c:pt>
                <c:pt idx="2395">
                  <c:v>43245.947916666664</c:v>
                </c:pt>
                <c:pt idx="2396">
                  <c:v>43245.958333333336</c:v>
                </c:pt>
                <c:pt idx="2397">
                  <c:v>43245.96875</c:v>
                </c:pt>
                <c:pt idx="2398">
                  <c:v>43245.979166666664</c:v>
                </c:pt>
                <c:pt idx="2399">
                  <c:v>43245.989583333336</c:v>
                </c:pt>
                <c:pt idx="2400">
                  <c:v>43246</c:v>
                </c:pt>
                <c:pt idx="2401">
                  <c:v>43246.010416666664</c:v>
                </c:pt>
                <c:pt idx="2402">
                  <c:v>43246.020833333336</c:v>
                </c:pt>
                <c:pt idx="2403">
                  <c:v>43246.03125</c:v>
                </c:pt>
                <c:pt idx="2404">
                  <c:v>43246.041666666664</c:v>
                </c:pt>
                <c:pt idx="2405">
                  <c:v>43246.052083333336</c:v>
                </c:pt>
                <c:pt idx="2406">
                  <c:v>43246.0625</c:v>
                </c:pt>
                <c:pt idx="2407">
                  <c:v>43246.072916666664</c:v>
                </c:pt>
                <c:pt idx="2408">
                  <c:v>43246.083333333336</c:v>
                </c:pt>
                <c:pt idx="2409">
                  <c:v>43246.09375</c:v>
                </c:pt>
                <c:pt idx="2410">
                  <c:v>43246.104166666664</c:v>
                </c:pt>
                <c:pt idx="2411">
                  <c:v>43246.114583333336</c:v>
                </c:pt>
                <c:pt idx="2412">
                  <c:v>43246.125</c:v>
                </c:pt>
                <c:pt idx="2413">
                  <c:v>43246.135416666664</c:v>
                </c:pt>
                <c:pt idx="2414">
                  <c:v>43246.145833333336</c:v>
                </c:pt>
                <c:pt idx="2415">
                  <c:v>43246.15625</c:v>
                </c:pt>
                <c:pt idx="2416">
                  <c:v>43246.166666666664</c:v>
                </c:pt>
                <c:pt idx="2417">
                  <c:v>43246.177083333336</c:v>
                </c:pt>
                <c:pt idx="2418">
                  <c:v>43246.1875</c:v>
                </c:pt>
                <c:pt idx="2419">
                  <c:v>43246.197916666664</c:v>
                </c:pt>
                <c:pt idx="2420">
                  <c:v>43246.208333333336</c:v>
                </c:pt>
                <c:pt idx="2421">
                  <c:v>43246.21875</c:v>
                </c:pt>
                <c:pt idx="2422">
                  <c:v>43246.229166666664</c:v>
                </c:pt>
                <c:pt idx="2423">
                  <c:v>43246.239583333336</c:v>
                </c:pt>
                <c:pt idx="2424">
                  <c:v>43246.25</c:v>
                </c:pt>
                <c:pt idx="2425">
                  <c:v>43246.260416666664</c:v>
                </c:pt>
                <c:pt idx="2426">
                  <c:v>43246.270833333336</c:v>
                </c:pt>
                <c:pt idx="2427">
                  <c:v>43246.28125</c:v>
                </c:pt>
                <c:pt idx="2428">
                  <c:v>43246.291666666664</c:v>
                </c:pt>
                <c:pt idx="2429">
                  <c:v>43246.302083333336</c:v>
                </c:pt>
                <c:pt idx="2430">
                  <c:v>43246.3125</c:v>
                </c:pt>
                <c:pt idx="2431">
                  <c:v>43246.322916666664</c:v>
                </c:pt>
                <c:pt idx="2432">
                  <c:v>43246.333333333336</c:v>
                </c:pt>
                <c:pt idx="2433">
                  <c:v>43246.34375</c:v>
                </c:pt>
                <c:pt idx="2434">
                  <c:v>43246.354166666664</c:v>
                </c:pt>
                <c:pt idx="2435">
                  <c:v>43246.364583333336</c:v>
                </c:pt>
                <c:pt idx="2436">
                  <c:v>43246.375</c:v>
                </c:pt>
                <c:pt idx="2437">
                  <c:v>43246.385416666664</c:v>
                </c:pt>
                <c:pt idx="2438">
                  <c:v>43246.395833333336</c:v>
                </c:pt>
                <c:pt idx="2439">
                  <c:v>43246.40625</c:v>
                </c:pt>
                <c:pt idx="2440">
                  <c:v>43246.416666666664</c:v>
                </c:pt>
                <c:pt idx="2441">
                  <c:v>43246.427083333336</c:v>
                </c:pt>
                <c:pt idx="2442">
                  <c:v>43246.4375</c:v>
                </c:pt>
                <c:pt idx="2443">
                  <c:v>43246.447916666664</c:v>
                </c:pt>
                <c:pt idx="2444">
                  <c:v>43246.458333333336</c:v>
                </c:pt>
                <c:pt idx="2445">
                  <c:v>43246.46875</c:v>
                </c:pt>
                <c:pt idx="2446">
                  <c:v>43246.479166666664</c:v>
                </c:pt>
                <c:pt idx="2447">
                  <c:v>43246.489583333336</c:v>
                </c:pt>
                <c:pt idx="2448">
                  <c:v>43246.5</c:v>
                </c:pt>
                <c:pt idx="2449">
                  <c:v>43246.510416666664</c:v>
                </c:pt>
                <c:pt idx="2450">
                  <c:v>43246.520833333336</c:v>
                </c:pt>
                <c:pt idx="2451">
                  <c:v>43246.53125</c:v>
                </c:pt>
                <c:pt idx="2452">
                  <c:v>43246.541666666664</c:v>
                </c:pt>
                <c:pt idx="2453">
                  <c:v>43246.552083333336</c:v>
                </c:pt>
                <c:pt idx="2454">
                  <c:v>43246.5625</c:v>
                </c:pt>
                <c:pt idx="2455">
                  <c:v>43246.572916666664</c:v>
                </c:pt>
                <c:pt idx="2456">
                  <c:v>43246.583333333336</c:v>
                </c:pt>
                <c:pt idx="2457">
                  <c:v>43246.59375</c:v>
                </c:pt>
                <c:pt idx="2458">
                  <c:v>43246.604166666664</c:v>
                </c:pt>
                <c:pt idx="2459">
                  <c:v>43246.614583333336</c:v>
                </c:pt>
                <c:pt idx="2460">
                  <c:v>43246.625</c:v>
                </c:pt>
                <c:pt idx="2461">
                  <c:v>43246.635416666664</c:v>
                </c:pt>
                <c:pt idx="2462">
                  <c:v>43246.645833333336</c:v>
                </c:pt>
                <c:pt idx="2463">
                  <c:v>43246.65625</c:v>
                </c:pt>
                <c:pt idx="2464">
                  <c:v>43246.666666666664</c:v>
                </c:pt>
                <c:pt idx="2465">
                  <c:v>43246.677083333336</c:v>
                </c:pt>
                <c:pt idx="2466">
                  <c:v>43246.6875</c:v>
                </c:pt>
                <c:pt idx="2467">
                  <c:v>43246.697916666664</c:v>
                </c:pt>
                <c:pt idx="2468">
                  <c:v>43246.708333333336</c:v>
                </c:pt>
                <c:pt idx="2469">
                  <c:v>43246.71875</c:v>
                </c:pt>
                <c:pt idx="2470">
                  <c:v>43246.729166666664</c:v>
                </c:pt>
                <c:pt idx="2471">
                  <c:v>43246.739583333336</c:v>
                </c:pt>
                <c:pt idx="2472">
                  <c:v>43246.75</c:v>
                </c:pt>
                <c:pt idx="2473">
                  <c:v>43246.760416666664</c:v>
                </c:pt>
                <c:pt idx="2474">
                  <c:v>43246.770833333336</c:v>
                </c:pt>
                <c:pt idx="2475">
                  <c:v>43246.78125</c:v>
                </c:pt>
                <c:pt idx="2476">
                  <c:v>43246.791666666664</c:v>
                </c:pt>
                <c:pt idx="2477">
                  <c:v>43246.802083333336</c:v>
                </c:pt>
                <c:pt idx="2478">
                  <c:v>43246.8125</c:v>
                </c:pt>
                <c:pt idx="2479">
                  <c:v>43246.822916666664</c:v>
                </c:pt>
                <c:pt idx="2480">
                  <c:v>43246.833333333336</c:v>
                </c:pt>
                <c:pt idx="2481">
                  <c:v>43246.84375</c:v>
                </c:pt>
                <c:pt idx="2482">
                  <c:v>43246.854166666664</c:v>
                </c:pt>
                <c:pt idx="2483">
                  <c:v>43246.864583333336</c:v>
                </c:pt>
                <c:pt idx="2484">
                  <c:v>43246.875</c:v>
                </c:pt>
                <c:pt idx="2485">
                  <c:v>43246.885416666664</c:v>
                </c:pt>
                <c:pt idx="2486">
                  <c:v>43246.895833333336</c:v>
                </c:pt>
                <c:pt idx="2487">
                  <c:v>43246.90625</c:v>
                </c:pt>
                <c:pt idx="2488">
                  <c:v>43246.916666666664</c:v>
                </c:pt>
                <c:pt idx="2489">
                  <c:v>43246.927083333336</c:v>
                </c:pt>
                <c:pt idx="2490">
                  <c:v>43246.9375</c:v>
                </c:pt>
                <c:pt idx="2491">
                  <c:v>43246.947916666664</c:v>
                </c:pt>
                <c:pt idx="2492">
                  <c:v>43246.958333333336</c:v>
                </c:pt>
                <c:pt idx="2493">
                  <c:v>43246.96875</c:v>
                </c:pt>
                <c:pt idx="2494">
                  <c:v>43246.979166666664</c:v>
                </c:pt>
                <c:pt idx="2495">
                  <c:v>43246.989583333336</c:v>
                </c:pt>
                <c:pt idx="2496">
                  <c:v>43247</c:v>
                </c:pt>
                <c:pt idx="2497">
                  <c:v>43247.010416666664</c:v>
                </c:pt>
                <c:pt idx="2498">
                  <c:v>43247.020833333336</c:v>
                </c:pt>
                <c:pt idx="2499">
                  <c:v>43247.03125</c:v>
                </c:pt>
                <c:pt idx="2500">
                  <c:v>43247.041666666664</c:v>
                </c:pt>
                <c:pt idx="2501">
                  <c:v>43247.052083333336</c:v>
                </c:pt>
                <c:pt idx="2502">
                  <c:v>43247.0625</c:v>
                </c:pt>
                <c:pt idx="2503">
                  <c:v>43247.072916666664</c:v>
                </c:pt>
                <c:pt idx="2504">
                  <c:v>43247.083333333336</c:v>
                </c:pt>
                <c:pt idx="2505">
                  <c:v>43247.09375</c:v>
                </c:pt>
                <c:pt idx="2506">
                  <c:v>43247.104166666664</c:v>
                </c:pt>
                <c:pt idx="2507">
                  <c:v>43247.114583333336</c:v>
                </c:pt>
                <c:pt idx="2508">
                  <c:v>43247.125</c:v>
                </c:pt>
                <c:pt idx="2509">
                  <c:v>43247.135416666664</c:v>
                </c:pt>
                <c:pt idx="2510">
                  <c:v>43247.145833333336</c:v>
                </c:pt>
                <c:pt idx="2511">
                  <c:v>43247.15625</c:v>
                </c:pt>
                <c:pt idx="2512">
                  <c:v>43247.166666666664</c:v>
                </c:pt>
                <c:pt idx="2513">
                  <c:v>43247.177083333336</c:v>
                </c:pt>
                <c:pt idx="2514">
                  <c:v>43247.1875</c:v>
                </c:pt>
                <c:pt idx="2515">
                  <c:v>43247.197916666664</c:v>
                </c:pt>
                <c:pt idx="2516">
                  <c:v>43247.208333333336</c:v>
                </c:pt>
                <c:pt idx="2517">
                  <c:v>43247.21875</c:v>
                </c:pt>
                <c:pt idx="2518">
                  <c:v>43247.229166666664</c:v>
                </c:pt>
                <c:pt idx="2519">
                  <c:v>43247.239583333336</c:v>
                </c:pt>
                <c:pt idx="2520">
                  <c:v>43247.25</c:v>
                </c:pt>
                <c:pt idx="2521">
                  <c:v>43247.260416666664</c:v>
                </c:pt>
                <c:pt idx="2522">
                  <c:v>43247.270833333336</c:v>
                </c:pt>
                <c:pt idx="2523">
                  <c:v>43247.28125</c:v>
                </c:pt>
                <c:pt idx="2524">
                  <c:v>43247.291666666664</c:v>
                </c:pt>
                <c:pt idx="2525">
                  <c:v>43247.302083333336</c:v>
                </c:pt>
                <c:pt idx="2526">
                  <c:v>43247.3125</c:v>
                </c:pt>
                <c:pt idx="2527">
                  <c:v>43247.322916666664</c:v>
                </c:pt>
                <c:pt idx="2528">
                  <c:v>43247.333333333336</c:v>
                </c:pt>
                <c:pt idx="2529">
                  <c:v>43247.34375</c:v>
                </c:pt>
                <c:pt idx="2530">
                  <c:v>43247.354166666664</c:v>
                </c:pt>
                <c:pt idx="2531">
                  <c:v>43247.364583333336</c:v>
                </c:pt>
                <c:pt idx="2532">
                  <c:v>43247.375</c:v>
                </c:pt>
                <c:pt idx="2533">
                  <c:v>43247.385416666664</c:v>
                </c:pt>
                <c:pt idx="2534">
                  <c:v>43247.395833333336</c:v>
                </c:pt>
                <c:pt idx="2535">
                  <c:v>43247.40625</c:v>
                </c:pt>
                <c:pt idx="2536">
                  <c:v>43247.416666666664</c:v>
                </c:pt>
                <c:pt idx="2537">
                  <c:v>43247.427083333336</c:v>
                </c:pt>
                <c:pt idx="2538">
                  <c:v>43247.4375</c:v>
                </c:pt>
                <c:pt idx="2539">
                  <c:v>43247.447916666664</c:v>
                </c:pt>
                <c:pt idx="2540">
                  <c:v>43247.458333333336</c:v>
                </c:pt>
                <c:pt idx="2541">
                  <c:v>43247.46875</c:v>
                </c:pt>
                <c:pt idx="2542">
                  <c:v>43247.479166666664</c:v>
                </c:pt>
                <c:pt idx="2543">
                  <c:v>43247.489583333336</c:v>
                </c:pt>
                <c:pt idx="2544">
                  <c:v>43247.5</c:v>
                </c:pt>
                <c:pt idx="2545">
                  <c:v>43247.510416666664</c:v>
                </c:pt>
                <c:pt idx="2546">
                  <c:v>43247.520833333336</c:v>
                </c:pt>
                <c:pt idx="2547">
                  <c:v>43247.53125</c:v>
                </c:pt>
                <c:pt idx="2548">
                  <c:v>43247.541666666664</c:v>
                </c:pt>
                <c:pt idx="2549">
                  <c:v>43247.552083333336</c:v>
                </c:pt>
                <c:pt idx="2550">
                  <c:v>43247.5625</c:v>
                </c:pt>
                <c:pt idx="2551">
                  <c:v>43247.572916666664</c:v>
                </c:pt>
                <c:pt idx="2552">
                  <c:v>43247.583333333336</c:v>
                </c:pt>
                <c:pt idx="2553">
                  <c:v>43247.59375</c:v>
                </c:pt>
                <c:pt idx="2554">
                  <c:v>43247.604166666664</c:v>
                </c:pt>
                <c:pt idx="2555">
                  <c:v>43247.614583333336</c:v>
                </c:pt>
                <c:pt idx="2556">
                  <c:v>43247.625</c:v>
                </c:pt>
                <c:pt idx="2557">
                  <c:v>43247.635416666664</c:v>
                </c:pt>
                <c:pt idx="2558">
                  <c:v>43247.645833333336</c:v>
                </c:pt>
                <c:pt idx="2559">
                  <c:v>43247.65625</c:v>
                </c:pt>
                <c:pt idx="2560">
                  <c:v>43247.666666666664</c:v>
                </c:pt>
                <c:pt idx="2561">
                  <c:v>43247.677083333336</c:v>
                </c:pt>
                <c:pt idx="2562">
                  <c:v>43247.6875</c:v>
                </c:pt>
                <c:pt idx="2563">
                  <c:v>43247.697916666664</c:v>
                </c:pt>
                <c:pt idx="2564">
                  <c:v>43247.708333333336</c:v>
                </c:pt>
                <c:pt idx="2565">
                  <c:v>43247.71875</c:v>
                </c:pt>
                <c:pt idx="2566">
                  <c:v>43247.729166666664</c:v>
                </c:pt>
                <c:pt idx="2567">
                  <c:v>43247.739583333336</c:v>
                </c:pt>
                <c:pt idx="2568">
                  <c:v>43247.75</c:v>
                </c:pt>
                <c:pt idx="2569">
                  <c:v>43247.760416666664</c:v>
                </c:pt>
                <c:pt idx="2570">
                  <c:v>43247.770833333336</c:v>
                </c:pt>
                <c:pt idx="2571">
                  <c:v>43247.78125</c:v>
                </c:pt>
                <c:pt idx="2572">
                  <c:v>43247.791666666664</c:v>
                </c:pt>
                <c:pt idx="2573">
                  <c:v>43247.802083333336</c:v>
                </c:pt>
                <c:pt idx="2574">
                  <c:v>43247.8125</c:v>
                </c:pt>
                <c:pt idx="2575">
                  <c:v>43247.822916666664</c:v>
                </c:pt>
                <c:pt idx="2576">
                  <c:v>43247.833333333336</c:v>
                </c:pt>
                <c:pt idx="2577">
                  <c:v>43247.84375</c:v>
                </c:pt>
                <c:pt idx="2578">
                  <c:v>43247.854166666664</c:v>
                </c:pt>
                <c:pt idx="2579">
                  <c:v>43247.864583333336</c:v>
                </c:pt>
                <c:pt idx="2580">
                  <c:v>43247.875</c:v>
                </c:pt>
                <c:pt idx="2581">
                  <c:v>43247.885416666664</c:v>
                </c:pt>
                <c:pt idx="2582">
                  <c:v>43247.895833333336</c:v>
                </c:pt>
                <c:pt idx="2583">
                  <c:v>43247.90625</c:v>
                </c:pt>
                <c:pt idx="2584">
                  <c:v>43247.916666666664</c:v>
                </c:pt>
                <c:pt idx="2585">
                  <c:v>43247.927083333336</c:v>
                </c:pt>
                <c:pt idx="2586">
                  <c:v>43247.9375</c:v>
                </c:pt>
                <c:pt idx="2587">
                  <c:v>43247.947916666664</c:v>
                </c:pt>
                <c:pt idx="2588">
                  <c:v>43247.958333333336</c:v>
                </c:pt>
                <c:pt idx="2589">
                  <c:v>43247.96875</c:v>
                </c:pt>
                <c:pt idx="2590">
                  <c:v>43247.979166666664</c:v>
                </c:pt>
                <c:pt idx="2591">
                  <c:v>43247.989583333336</c:v>
                </c:pt>
                <c:pt idx="2592">
                  <c:v>43248</c:v>
                </c:pt>
                <c:pt idx="2593">
                  <c:v>43248.010416666664</c:v>
                </c:pt>
                <c:pt idx="2594">
                  <c:v>43248.020833333336</c:v>
                </c:pt>
                <c:pt idx="2595">
                  <c:v>43248.03125</c:v>
                </c:pt>
                <c:pt idx="2596">
                  <c:v>43248.041666666664</c:v>
                </c:pt>
                <c:pt idx="2597">
                  <c:v>43248.052083333336</c:v>
                </c:pt>
                <c:pt idx="2598">
                  <c:v>43248.0625</c:v>
                </c:pt>
                <c:pt idx="2599">
                  <c:v>43248.072916666664</c:v>
                </c:pt>
                <c:pt idx="2600">
                  <c:v>43248.083333333336</c:v>
                </c:pt>
                <c:pt idx="2601">
                  <c:v>43248.09375</c:v>
                </c:pt>
                <c:pt idx="2602">
                  <c:v>43248.104166666664</c:v>
                </c:pt>
                <c:pt idx="2603">
                  <c:v>43248.114583333336</c:v>
                </c:pt>
                <c:pt idx="2604">
                  <c:v>43248.125</c:v>
                </c:pt>
                <c:pt idx="2605">
                  <c:v>43248.135416666664</c:v>
                </c:pt>
                <c:pt idx="2606">
                  <c:v>43248.145833333336</c:v>
                </c:pt>
                <c:pt idx="2607">
                  <c:v>43248.15625</c:v>
                </c:pt>
                <c:pt idx="2608">
                  <c:v>43248.166666666664</c:v>
                </c:pt>
                <c:pt idx="2609">
                  <c:v>43248.177083333336</c:v>
                </c:pt>
                <c:pt idx="2610">
                  <c:v>43248.1875</c:v>
                </c:pt>
                <c:pt idx="2611">
                  <c:v>43248.197916666664</c:v>
                </c:pt>
                <c:pt idx="2612">
                  <c:v>43248.208333333336</c:v>
                </c:pt>
                <c:pt idx="2613">
                  <c:v>43248.21875</c:v>
                </c:pt>
                <c:pt idx="2614">
                  <c:v>43248.229166666664</c:v>
                </c:pt>
                <c:pt idx="2615">
                  <c:v>43248.239583333336</c:v>
                </c:pt>
                <c:pt idx="2616">
                  <c:v>43248.25</c:v>
                </c:pt>
                <c:pt idx="2617">
                  <c:v>43248.260416666664</c:v>
                </c:pt>
                <c:pt idx="2618">
                  <c:v>43248.270833333336</c:v>
                </c:pt>
                <c:pt idx="2619">
                  <c:v>43248.28125</c:v>
                </c:pt>
                <c:pt idx="2620">
                  <c:v>43248.291666666664</c:v>
                </c:pt>
                <c:pt idx="2621">
                  <c:v>43248.302083333336</c:v>
                </c:pt>
                <c:pt idx="2622">
                  <c:v>43248.3125</c:v>
                </c:pt>
                <c:pt idx="2623">
                  <c:v>43248.322916666664</c:v>
                </c:pt>
                <c:pt idx="2624">
                  <c:v>43248.333333333336</c:v>
                </c:pt>
                <c:pt idx="2625">
                  <c:v>43248.34375</c:v>
                </c:pt>
                <c:pt idx="2626">
                  <c:v>43248.354166666664</c:v>
                </c:pt>
                <c:pt idx="2627">
                  <c:v>43248.364583333336</c:v>
                </c:pt>
                <c:pt idx="2628">
                  <c:v>43248.375</c:v>
                </c:pt>
                <c:pt idx="2629">
                  <c:v>43248.385416666664</c:v>
                </c:pt>
                <c:pt idx="2630">
                  <c:v>43248.395833333336</c:v>
                </c:pt>
                <c:pt idx="2631">
                  <c:v>43248.40625</c:v>
                </c:pt>
                <c:pt idx="2632">
                  <c:v>43248.416666666664</c:v>
                </c:pt>
                <c:pt idx="2633">
                  <c:v>43248.427083333336</c:v>
                </c:pt>
                <c:pt idx="2634">
                  <c:v>43248.4375</c:v>
                </c:pt>
                <c:pt idx="2635">
                  <c:v>43248.447916666664</c:v>
                </c:pt>
                <c:pt idx="2636">
                  <c:v>43248.458333333336</c:v>
                </c:pt>
                <c:pt idx="2637">
                  <c:v>43248.46875</c:v>
                </c:pt>
                <c:pt idx="2638">
                  <c:v>43248.479166666664</c:v>
                </c:pt>
                <c:pt idx="2639">
                  <c:v>43248.489583333336</c:v>
                </c:pt>
                <c:pt idx="2640">
                  <c:v>43248.5</c:v>
                </c:pt>
                <c:pt idx="2641">
                  <c:v>43248.510416666664</c:v>
                </c:pt>
                <c:pt idx="2642">
                  <c:v>43248.520833333336</c:v>
                </c:pt>
                <c:pt idx="2643">
                  <c:v>43248.53125</c:v>
                </c:pt>
                <c:pt idx="2644">
                  <c:v>43248.541666666664</c:v>
                </c:pt>
                <c:pt idx="2645">
                  <c:v>43248.552083333336</c:v>
                </c:pt>
                <c:pt idx="2646">
                  <c:v>43248.5625</c:v>
                </c:pt>
                <c:pt idx="2647">
                  <c:v>43248.572916666664</c:v>
                </c:pt>
                <c:pt idx="2648">
                  <c:v>43248.583333333336</c:v>
                </c:pt>
                <c:pt idx="2649">
                  <c:v>43248.59375</c:v>
                </c:pt>
                <c:pt idx="2650">
                  <c:v>43248.604166666664</c:v>
                </c:pt>
                <c:pt idx="2651">
                  <c:v>43248.614583333336</c:v>
                </c:pt>
                <c:pt idx="2652">
                  <c:v>43248.625</c:v>
                </c:pt>
                <c:pt idx="2653">
                  <c:v>43248.635416666664</c:v>
                </c:pt>
                <c:pt idx="2654">
                  <c:v>43248.645833333336</c:v>
                </c:pt>
                <c:pt idx="2655">
                  <c:v>43248.65625</c:v>
                </c:pt>
                <c:pt idx="2656">
                  <c:v>43248.666666666664</c:v>
                </c:pt>
                <c:pt idx="2657">
                  <c:v>43248.677083333336</c:v>
                </c:pt>
                <c:pt idx="2658">
                  <c:v>43248.6875</c:v>
                </c:pt>
                <c:pt idx="2659">
                  <c:v>43248.697916666664</c:v>
                </c:pt>
                <c:pt idx="2660">
                  <c:v>43248.708333333336</c:v>
                </c:pt>
                <c:pt idx="2661">
                  <c:v>43248.71875</c:v>
                </c:pt>
                <c:pt idx="2662">
                  <c:v>43248.729166666664</c:v>
                </c:pt>
                <c:pt idx="2663">
                  <c:v>43248.739583333336</c:v>
                </c:pt>
                <c:pt idx="2664">
                  <c:v>43248.75</c:v>
                </c:pt>
                <c:pt idx="2665">
                  <c:v>43248.760416666664</c:v>
                </c:pt>
                <c:pt idx="2666">
                  <c:v>43248.770833333336</c:v>
                </c:pt>
                <c:pt idx="2667">
                  <c:v>43248.78125</c:v>
                </c:pt>
                <c:pt idx="2668">
                  <c:v>43248.791666666664</c:v>
                </c:pt>
                <c:pt idx="2669">
                  <c:v>43248.802083333336</c:v>
                </c:pt>
                <c:pt idx="2670">
                  <c:v>43248.8125</c:v>
                </c:pt>
                <c:pt idx="2671">
                  <c:v>43248.822916666664</c:v>
                </c:pt>
                <c:pt idx="2672">
                  <c:v>43248.833333333336</c:v>
                </c:pt>
                <c:pt idx="2673">
                  <c:v>43248.84375</c:v>
                </c:pt>
                <c:pt idx="2674">
                  <c:v>43248.854166666664</c:v>
                </c:pt>
                <c:pt idx="2675">
                  <c:v>43248.864583333336</c:v>
                </c:pt>
                <c:pt idx="2676">
                  <c:v>43248.875</c:v>
                </c:pt>
                <c:pt idx="2677">
                  <c:v>43248.885416666664</c:v>
                </c:pt>
                <c:pt idx="2678">
                  <c:v>43248.895833333336</c:v>
                </c:pt>
                <c:pt idx="2679">
                  <c:v>43248.90625</c:v>
                </c:pt>
                <c:pt idx="2680">
                  <c:v>43248.916666666664</c:v>
                </c:pt>
                <c:pt idx="2681">
                  <c:v>43248.927083333336</c:v>
                </c:pt>
                <c:pt idx="2682">
                  <c:v>43248.9375</c:v>
                </c:pt>
                <c:pt idx="2683">
                  <c:v>43248.947916666664</c:v>
                </c:pt>
                <c:pt idx="2684">
                  <c:v>43248.958333333336</c:v>
                </c:pt>
                <c:pt idx="2685">
                  <c:v>43248.96875</c:v>
                </c:pt>
                <c:pt idx="2686">
                  <c:v>43248.979166666664</c:v>
                </c:pt>
                <c:pt idx="2687">
                  <c:v>43248.989583333336</c:v>
                </c:pt>
                <c:pt idx="2688">
                  <c:v>43249</c:v>
                </c:pt>
                <c:pt idx="2689">
                  <c:v>43249.010416666664</c:v>
                </c:pt>
                <c:pt idx="2690">
                  <c:v>43249.020833333336</c:v>
                </c:pt>
                <c:pt idx="2691">
                  <c:v>43249.03125</c:v>
                </c:pt>
                <c:pt idx="2692">
                  <c:v>43249.041666666664</c:v>
                </c:pt>
                <c:pt idx="2693">
                  <c:v>43249.052083333336</c:v>
                </c:pt>
                <c:pt idx="2694">
                  <c:v>43249.0625</c:v>
                </c:pt>
                <c:pt idx="2695">
                  <c:v>43249.072916666664</c:v>
                </c:pt>
                <c:pt idx="2696">
                  <c:v>43249.083333333336</c:v>
                </c:pt>
                <c:pt idx="2697">
                  <c:v>43249.09375</c:v>
                </c:pt>
                <c:pt idx="2698">
                  <c:v>43249.104166666664</c:v>
                </c:pt>
                <c:pt idx="2699">
                  <c:v>43249.114583333336</c:v>
                </c:pt>
                <c:pt idx="2700">
                  <c:v>43249.125</c:v>
                </c:pt>
                <c:pt idx="2701">
                  <c:v>43249.135416666664</c:v>
                </c:pt>
                <c:pt idx="2702">
                  <c:v>43249.145833333336</c:v>
                </c:pt>
                <c:pt idx="2703">
                  <c:v>43249.15625</c:v>
                </c:pt>
                <c:pt idx="2704">
                  <c:v>43249.166666666664</c:v>
                </c:pt>
                <c:pt idx="2705">
                  <c:v>43249.177083333336</c:v>
                </c:pt>
                <c:pt idx="2706">
                  <c:v>43249.1875</c:v>
                </c:pt>
                <c:pt idx="2707">
                  <c:v>43249.197916666664</c:v>
                </c:pt>
                <c:pt idx="2708">
                  <c:v>43249.208333333336</c:v>
                </c:pt>
                <c:pt idx="2709">
                  <c:v>43249.21875</c:v>
                </c:pt>
                <c:pt idx="2710">
                  <c:v>43249.229166666664</c:v>
                </c:pt>
                <c:pt idx="2711">
                  <c:v>43249.239583333336</c:v>
                </c:pt>
                <c:pt idx="2712">
                  <c:v>43249.25</c:v>
                </c:pt>
                <c:pt idx="2713">
                  <c:v>43249.260416666664</c:v>
                </c:pt>
                <c:pt idx="2714">
                  <c:v>43249.270833333336</c:v>
                </c:pt>
                <c:pt idx="2715">
                  <c:v>43249.28125</c:v>
                </c:pt>
                <c:pt idx="2716">
                  <c:v>43249.291666666664</c:v>
                </c:pt>
                <c:pt idx="2717">
                  <c:v>43249.302083333336</c:v>
                </c:pt>
                <c:pt idx="2718">
                  <c:v>43249.3125</c:v>
                </c:pt>
                <c:pt idx="2719">
                  <c:v>43249.322916666664</c:v>
                </c:pt>
                <c:pt idx="2720">
                  <c:v>43249.333333333336</c:v>
                </c:pt>
                <c:pt idx="2721">
                  <c:v>43249.34375</c:v>
                </c:pt>
                <c:pt idx="2722">
                  <c:v>43249.354166666664</c:v>
                </c:pt>
                <c:pt idx="2723">
                  <c:v>43249.364583333336</c:v>
                </c:pt>
                <c:pt idx="2724">
                  <c:v>43249.375</c:v>
                </c:pt>
                <c:pt idx="2725">
                  <c:v>43249.385416666664</c:v>
                </c:pt>
                <c:pt idx="2726">
                  <c:v>43249.395833333336</c:v>
                </c:pt>
                <c:pt idx="2727">
                  <c:v>43249.40625</c:v>
                </c:pt>
                <c:pt idx="2728">
                  <c:v>43249.416666666664</c:v>
                </c:pt>
                <c:pt idx="2729">
                  <c:v>43249.427083333336</c:v>
                </c:pt>
                <c:pt idx="2730">
                  <c:v>43249.4375</c:v>
                </c:pt>
                <c:pt idx="2731">
                  <c:v>43249.447916666664</c:v>
                </c:pt>
                <c:pt idx="2732">
                  <c:v>43249.458333333336</c:v>
                </c:pt>
                <c:pt idx="2733">
                  <c:v>43249.46875</c:v>
                </c:pt>
                <c:pt idx="2734">
                  <c:v>43249.479166666664</c:v>
                </c:pt>
                <c:pt idx="2735">
                  <c:v>43249.489583333336</c:v>
                </c:pt>
                <c:pt idx="2736">
                  <c:v>43249.5</c:v>
                </c:pt>
                <c:pt idx="2737">
                  <c:v>43249.510416666664</c:v>
                </c:pt>
                <c:pt idx="2738">
                  <c:v>43249.520833333336</c:v>
                </c:pt>
                <c:pt idx="2739">
                  <c:v>43249.53125</c:v>
                </c:pt>
                <c:pt idx="2740">
                  <c:v>43249.541666666664</c:v>
                </c:pt>
                <c:pt idx="2741">
                  <c:v>43249.552083333336</c:v>
                </c:pt>
                <c:pt idx="2742">
                  <c:v>43249.5625</c:v>
                </c:pt>
                <c:pt idx="2743">
                  <c:v>43249.572916666664</c:v>
                </c:pt>
                <c:pt idx="2744">
                  <c:v>43249.583333333336</c:v>
                </c:pt>
                <c:pt idx="2745">
                  <c:v>43249.59375</c:v>
                </c:pt>
                <c:pt idx="2746">
                  <c:v>43249.604166666664</c:v>
                </c:pt>
                <c:pt idx="2747">
                  <c:v>43249.614583333336</c:v>
                </c:pt>
                <c:pt idx="2748">
                  <c:v>43249.625</c:v>
                </c:pt>
                <c:pt idx="2749">
                  <c:v>43249.635416666664</c:v>
                </c:pt>
                <c:pt idx="2750">
                  <c:v>43249.645833333336</c:v>
                </c:pt>
                <c:pt idx="2751">
                  <c:v>43249.65625</c:v>
                </c:pt>
                <c:pt idx="2752">
                  <c:v>43249.666666666664</c:v>
                </c:pt>
                <c:pt idx="2753">
                  <c:v>43249.677083333336</c:v>
                </c:pt>
                <c:pt idx="2754">
                  <c:v>43249.6875</c:v>
                </c:pt>
                <c:pt idx="2755">
                  <c:v>43249.697916666664</c:v>
                </c:pt>
                <c:pt idx="2756">
                  <c:v>43249.708333333336</c:v>
                </c:pt>
                <c:pt idx="2757">
                  <c:v>43249.71875</c:v>
                </c:pt>
                <c:pt idx="2758">
                  <c:v>43249.729166666664</c:v>
                </c:pt>
                <c:pt idx="2759">
                  <c:v>43249.739583333336</c:v>
                </c:pt>
                <c:pt idx="2760">
                  <c:v>43249.75</c:v>
                </c:pt>
                <c:pt idx="2761">
                  <c:v>43249.760416666664</c:v>
                </c:pt>
                <c:pt idx="2762">
                  <c:v>43249.770833333336</c:v>
                </c:pt>
                <c:pt idx="2763">
                  <c:v>43249.78125</c:v>
                </c:pt>
                <c:pt idx="2764">
                  <c:v>43249.791666666664</c:v>
                </c:pt>
                <c:pt idx="2765">
                  <c:v>43249.802083333336</c:v>
                </c:pt>
                <c:pt idx="2766">
                  <c:v>43249.8125</c:v>
                </c:pt>
                <c:pt idx="2767">
                  <c:v>43249.822916666664</c:v>
                </c:pt>
                <c:pt idx="2768">
                  <c:v>43249.833333333336</c:v>
                </c:pt>
                <c:pt idx="2769">
                  <c:v>43249.84375</c:v>
                </c:pt>
                <c:pt idx="2770">
                  <c:v>43249.854166666664</c:v>
                </c:pt>
                <c:pt idx="2771">
                  <c:v>43249.864583333336</c:v>
                </c:pt>
                <c:pt idx="2772">
                  <c:v>43249.875</c:v>
                </c:pt>
                <c:pt idx="2773">
                  <c:v>43249.885416666664</c:v>
                </c:pt>
                <c:pt idx="2774">
                  <c:v>43249.895833333336</c:v>
                </c:pt>
                <c:pt idx="2775">
                  <c:v>43249.90625</c:v>
                </c:pt>
                <c:pt idx="2776">
                  <c:v>43249.916666666664</c:v>
                </c:pt>
                <c:pt idx="2777">
                  <c:v>43249.927083333336</c:v>
                </c:pt>
                <c:pt idx="2778">
                  <c:v>43249.9375</c:v>
                </c:pt>
                <c:pt idx="2779">
                  <c:v>43249.947916666664</c:v>
                </c:pt>
                <c:pt idx="2780">
                  <c:v>43249.958333333336</c:v>
                </c:pt>
                <c:pt idx="2781">
                  <c:v>43249.96875</c:v>
                </c:pt>
                <c:pt idx="2782">
                  <c:v>43249.979166666664</c:v>
                </c:pt>
                <c:pt idx="2783">
                  <c:v>43249.989583333336</c:v>
                </c:pt>
                <c:pt idx="2784">
                  <c:v>43250</c:v>
                </c:pt>
                <c:pt idx="2785">
                  <c:v>43250.010416666664</c:v>
                </c:pt>
                <c:pt idx="2786">
                  <c:v>43250.020833333336</c:v>
                </c:pt>
                <c:pt idx="2787">
                  <c:v>43250.03125</c:v>
                </c:pt>
                <c:pt idx="2788">
                  <c:v>43250.041666666664</c:v>
                </c:pt>
                <c:pt idx="2789">
                  <c:v>43250.052083333336</c:v>
                </c:pt>
                <c:pt idx="2790">
                  <c:v>43250.0625</c:v>
                </c:pt>
                <c:pt idx="2791">
                  <c:v>43250.072916666664</c:v>
                </c:pt>
                <c:pt idx="2792">
                  <c:v>43250.083333333336</c:v>
                </c:pt>
                <c:pt idx="2793">
                  <c:v>43250.09375</c:v>
                </c:pt>
                <c:pt idx="2794">
                  <c:v>43250.104166666664</c:v>
                </c:pt>
                <c:pt idx="2795">
                  <c:v>43250.114583333336</c:v>
                </c:pt>
                <c:pt idx="2796">
                  <c:v>43250.125</c:v>
                </c:pt>
                <c:pt idx="2797">
                  <c:v>43250.135416666664</c:v>
                </c:pt>
                <c:pt idx="2798">
                  <c:v>43250.145833333336</c:v>
                </c:pt>
                <c:pt idx="2799">
                  <c:v>43250.15625</c:v>
                </c:pt>
                <c:pt idx="2800">
                  <c:v>43250.166666666664</c:v>
                </c:pt>
                <c:pt idx="2801">
                  <c:v>43250.177083333336</c:v>
                </c:pt>
                <c:pt idx="2802">
                  <c:v>43250.1875</c:v>
                </c:pt>
                <c:pt idx="2803">
                  <c:v>43250.197916666664</c:v>
                </c:pt>
                <c:pt idx="2804">
                  <c:v>43250.208333333336</c:v>
                </c:pt>
                <c:pt idx="2805">
                  <c:v>43250.21875</c:v>
                </c:pt>
                <c:pt idx="2806">
                  <c:v>43250.229166666664</c:v>
                </c:pt>
                <c:pt idx="2807">
                  <c:v>43250.239583333336</c:v>
                </c:pt>
                <c:pt idx="2808">
                  <c:v>43250.25</c:v>
                </c:pt>
                <c:pt idx="2809">
                  <c:v>43250.260416666664</c:v>
                </c:pt>
                <c:pt idx="2810">
                  <c:v>43250.270833333336</c:v>
                </c:pt>
                <c:pt idx="2811">
                  <c:v>43250.28125</c:v>
                </c:pt>
                <c:pt idx="2812">
                  <c:v>43250.291666666664</c:v>
                </c:pt>
                <c:pt idx="2813">
                  <c:v>43250.302083333336</c:v>
                </c:pt>
                <c:pt idx="2814">
                  <c:v>43250.3125</c:v>
                </c:pt>
                <c:pt idx="2815">
                  <c:v>43250.322916666664</c:v>
                </c:pt>
                <c:pt idx="2816">
                  <c:v>43250.333333333336</c:v>
                </c:pt>
                <c:pt idx="2817">
                  <c:v>43250.34375</c:v>
                </c:pt>
                <c:pt idx="2818">
                  <c:v>43250.354166666664</c:v>
                </c:pt>
                <c:pt idx="2819">
                  <c:v>43250.364583333336</c:v>
                </c:pt>
                <c:pt idx="2820">
                  <c:v>43250.375</c:v>
                </c:pt>
                <c:pt idx="2821">
                  <c:v>43250.385416666664</c:v>
                </c:pt>
                <c:pt idx="2822">
                  <c:v>43250.395833333336</c:v>
                </c:pt>
                <c:pt idx="2823">
                  <c:v>43250.40625</c:v>
                </c:pt>
                <c:pt idx="2824">
                  <c:v>43250.416666666664</c:v>
                </c:pt>
                <c:pt idx="2825">
                  <c:v>43250.427083333336</c:v>
                </c:pt>
                <c:pt idx="2826">
                  <c:v>43250.4375</c:v>
                </c:pt>
                <c:pt idx="2827">
                  <c:v>43250.447916666664</c:v>
                </c:pt>
                <c:pt idx="2828">
                  <c:v>43250.458333333336</c:v>
                </c:pt>
                <c:pt idx="2829">
                  <c:v>43250.46875</c:v>
                </c:pt>
                <c:pt idx="2830">
                  <c:v>43250.479166666664</c:v>
                </c:pt>
                <c:pt idx="2831">
                  <c:v>43250.489583333336</c:v>
                </c:pt>
                <c:pt idx="2832">
                  <c:v>43250.5</c:v>
                </c:pt>
                <c:pt idx="2833">
                  <c:v>43250.510416666664</c:v>
                </c:pt>
                <c:pt idx="2834">
                  <c:v>43250.520833333336</c:v>
                </c:pt>
                <c:pt idx="2835">
                  <c:v>43250.53125</c:v>
                </c:pt>
                <c:pt idx="2836">
                  <c:v>43250.541666666664</c:v>
                </c:pt>
                <c:pt idx="2837">
                  <c:v>43250.552083333336</c:v>
                </c:pt>
                <c:pt idx="2838">
                  <c:v>43250.5625</c:v>
                </c:pt>
                <c:pt idx="2839">
                  <c:v>43250.572916666664</c:v>
                </c:pt>
                <c:pt idx="2840">
                  <c:v>43250.583333333336</c:v>
                </c:pt>
                <c:pt idx="2841">
                  <c:v>43250.59375</c:v>
                </c:pt>
                <c:pt idx="2842">
                  <c:v>43250.604166666664</c:v>
                </c:pt>
                <c:pt idx="2843">
                  <c:v>43250.614583333336</c:v>
                </c:pt>
                <c:pt idx="2844">
                  <c:v>43250.625</c:v>
                </c:pt>
                <c:pt idx="2845">
                  <c:v>43250.635416666664</c:v>
                </c:pt>
                <c:pt idx="2846">
                  <c:v>43250.645833333336</c:v>
                </c:pt>
                <c:pt idx="2847">
                  <c:v>43250.65625</c:v>
                </c:pt>
                <c:pt idx="2848">
                  <c:v>43250.666666666664</c:v>
                </c:pt>
                <c:pt idx="2849">
                  <c:v>43250.677083333336</c:v>
                </c:pt>
                <c:pt idx="2850">
                  <c:v>43250.6875</c:v>
                </c:pt>
                <c:pt idx="2851">
                  <c:v>43250.697916666664</c:v>
                </c:pt>
                <c:pt idx="2852">
                  <c:v>43250.708333333336</c:v>
                </c:pt>
                <c:pt idx="2853">
                  <c:v>43250.71875</c:v>
                </c:pt>
                <c:pt idx="2854">
                  <c:v>43250.729166666664</c:v>
                </c:pt>
                <c:pt idx="2855">
                  <c:v>43250.739583333336</c:v>
                </c:pt>
                <c:pt idx="2856">
                  <c:v>43250.75</c:v>
                </c:pt>
                <c:pt idx="2857">
                  <c:v>43250.760416666664</c:v>
                </c:pt>
                <c:pt idx="2858">
                  <c:v>43250.770833333336</c:v>
                </c:pt>
                <c:pt idx="2859">
                  <c:v>43250.78125</c:v>
                </c:pt>
                <c:pt idx="2860">
                  <c:v>43250.791666666664</c:v>
                </c:pt>
                <c:pt idx="2861">
                  <c:v>43250.802083333336</c:v>
                </c:pt>
                <c:pt idx="2862">
                  <c:v>43250.8125</c:v>
                </c:pt>
                <c:pt idx="2863">
                  <c:v>43250.822916666664</c:v>
                </c:pt>
                <c:pt idx="2864">
                  <c:v>43250.833333333336</c:v>
                </c:pt>
                <c:pt idx="2865">
                  <c:v>43250.84375</c:v>
                </c:pt>
                <c:pt idx="2866">
                  <c:v>43250.854166666664</c:v>
                </c:pt>
                <c:pt idx="2867">
                  <c:v>43250.864583333336</c:v>
                </c:pt>
                <c:pt idx="2868">
                  <c:v>43250.875</c:v>
                </c:pt>
                <c:pt idx="2869">
                  <c:v>43250.885416666664</c:v>
                </c:pt>
                <c:pt idx="2870">
                  <c:v>43250.895833333336</c:v>
                </c:pt>
                <c:pt idx="2871">
                  <c:v>43250.90625</c:v>
                </c:pt>
                <c:pt idx="2872">
                  <c:v>43250.916666666664</c:v>
                </c:pt>
                <c:pt idx="2873">
                  <c:v>43250.927083333336</c:v>
                </c:pt>
                <c:pt idx="2874">
                  <c:v>43250.9375</c:v>
                </c:pt>
                <c:pt idx="2875">
                  <c:v>43250.947916666664</c:v>
                </c:pt>
                <c:pt idx="2876">
                  <c:v>43250.958333333336</c:v>
                </c:pt>
                <c:pt idx="2877">
                  <c:v>43250.96875</c:v>
                </c:pt>
                <c:pt idx="2878">
                  <c:v>43250.979166666664</c:v>
                </c:pt>
                <c:pt idx="2879">
                  <c:v>43250.989583333336</c:v>
                </c:pt>
                <c:pt idx="2880">
                  <c:v>43251</c:v>
                </c:pt>
                <c:pt idx="2881">
                  <c:v>43251.010416666664</c:v>
                </c:pt>
                <c:pt idx="2882">
                  <c:v>43251.020833333336</c:v>
                </c:pt>
                <c:pt idx="2883">
                  <c:v>43251.03125</c:v>
                </c:pt>
                <c:pt idx="2884">
                  <c:v>43251.041666666664</c:v>
                </c:pt>
                <c:pt idx="2885">
                  <c:v>43251.052083333336</c:v>
                </c:pt>
                <c:pt idx="2886">
                  <c:v>43251.0625</c:v>
                </c:pt>
                <c:pt idx="2887">
                  <c:v>43251.072916666664</c:v>
                </c:pt>
                <c:pt idx="2888">
                  <c:v>43251.083333333336</c:v>
                </c:pt>
                <c:pt idx="2889">
                  <c:v>43251.09375</c:v>
                </c:pt>
                <c:pt idx="2890">
                  <c:v>43251.104166666664</c:v>
                </c:pt>
                <c:pt idx="2891">
                  <c:v>43251.114583333336</c:v>
                </c:pt>
                <c:pt idx="2892">
                  <c:v>43251.125</c:v>
                </c:pt>
                <c:pt idx="2893">
                  <c:v>43251.135416666664</c:v>
                </c:pt>
                <c:pt idx="2894">
                  <c:v>43251.145833333336</c:v>
                </c:pt>
                <c:pt idx="2895">
                  <c:v>43251.15625</c:v>
                </c:pt>
                <c:pt idx="2896">
                  <c:v>43251.166666666664</c:v>
                </c:pt>
                <c:pt idx="2897">
                  <c:v>43251.177083333336</c:v>
                </c:pt>
                <c:pt idx="2898">
                  <c:v>43251.1875</c:v>
                </c:pt>
                <c:pt idx="2899">
                  <c:v>43251.197916666664</c:v>
                </c:pt>
                <c:pt idx="2900">
                  <c:v>43251.208333333336</c:v>
                </c:pt>
                <c:pt idx="2901">
                  <c:v>43251.21875</c:v>
                </c:pt>
                <c:pt idx="2902">
                  <c:v>43251.229166666664</c:v>
                </c:pt>
                <c:pt idx="2903">
                  <c:v>43251.239583333336</c:v>
                </c:pt>
                <c:pt idx="2904">
                  <c:v>43251.25</c:v>
                </c:pt>
                <c:pt idx="2905">
                  <c:v>43251.260416666664</c:v>
                </c:pt>
                <c:pt idx="2906">
                  <c:v>43251.270833333336</c:v>
                </c:pt>
                <c:pt idx="2907">
                  <c:v>43251.28125</c:v>
                </c:pt>
                <c:pt idx="2908">
                  <c:v>43251.291666666664</c:v>
                </c:pt>
                <c:pt idx="2909">
                  <c:v>43251.302083333336</c:v>
                </c:pt>
                <c:pt idx="2910">
                  <c:v>43251.3125</c:v>
                </c:pt>
                <c:pt idx="2911">
                  <c:v>43251.322916666664</c:v>
                </c:pt>
                <c:pt idx="2912">
                  <c:v>43251.333333333336</c:v>
                </c:pt>
                <c:pt idx="2913">
                  <c:v>43251.34375</c:v>
                </c:pt>
                <c:pt idx="2914">
                  <c:v>43251.354166666664</c:v>
                </c:pt>
                <c:pt idx="2915">
                  <c:v>43251.364583333336</c:v>
                </c:pt>
                <c:pt idx="2916">
                  <c:v>43251.375</c:v>
                </c:pt>
                <c:pt idx="2917">
                  <c:v>43251.385416666664</c:v>
                </c:pt>
                <c:pt idx="2918">
                  <c:v>43251.395833333336</c:v>
                </c:pt>
                <c:pt idx="2919">
                  <c:v>43251.40625</c:v>
                </c:pt>
                <c:pt idx="2920">
                  <c:v>43251.416666666664</c:v>
                </c:pt>
                <c:pt idx="2921">
                  <c:v>43251.427083333336</c:v>
                </c:pt>
                <c:pt idx="2922">
                  <c:v>43251.4375</c:v>
                </c:pt>
                <c:pt idx="2923">
                  <c:v>43251.447916666664</c:v>
                </c:pt>
                <c:pt idx="2924">
                  <c:v>43251.458333333336</c:v>
                </c:pt>
                <c:pt idx="2925">
                  <c:v>43251.46875</c:v>
                </c:pt>
                <c:pt idx="2926">
                  <c:v>43251.479166666664</c:v>
                </c:pt>
                <c:pt idx="2927">
                  <c:v>43251.489583333336</c:v>
                </c:pt>
                <c:pt idx="2928">
                  <c:v>43251.5</c:v>
                </c:pt>
                <c:pt idx="2929">
                  <c:v>43251.510416666664</c:v>
                </c:pt>
                <c:pt idx="2930">
                  <c:v>43251.520833333336</c:v>
                </c:pt>
                <c:pt idx="2931">
                  <c:v>43251.53125</c:v>
                </c:pt>
                <c:pt idx="2932">
                  <c:v>43251.541666666664</c:v>
                </c:pt>
                <c:pt idx="2933">
                  <c:v>43251.552083333336</c:v>
                </c:pt>
                <c:pt idx="2934">
                  <c:v>43251.5625</c:v>
                </c:pt>
                <c:pt idx="2935">
                  <c:v>43251.572916666664</c:v>
                </c:pt>
                <c:pt idx="2936">
                  <c:v>43251.583333333336</c:v>
                </c:pt>
                <c:pt idx="2937">
                  <c:v>43251.59375</c:v>
                </c:pt>
                <c:pt idx="2938">
                  <c:v>43251.604166666664</c:v>
                </c:pt>
                <c:pt idx="2939">
                  <c:v>43251.614583333336</c:v>
                </c:pt>
                <c:pt idx="2940">
                  <c:v>43251.625</c:v>
                </c:pt>
                <c:pt idx="2941">
                  <c:v>43251.635416666664</c:v>
                </c:pt>
                <c:pt idx="2942">
                  <c:v>43251.645833333336</c:v>
                </c:pt>
                <c:pt idx="2943">
                  <c:v>43251.65625</c:v>
                </c:pt>
                <c:pt idx="2944">
                  <c:v>43251.666666666664</c:v>
                </c:pt>
                <c:pt idx="2945">
                  <c:v>43251.677083333336</c:v>
                </c:pt>
                <c:pt idx="2946">
                  <c:v>43251.6875</c:v>
                </c:pt>
                <c:pt idx="2947">
                  <c:v>43251.697916666664</c:v>
                </c:pt>
                <c:pt idx="2948">
                  <c:v>43251.708333333336</c:v>
                </c:pt>
                <c:pt idx="2949">
                  <c:v>43251.71875</c:v>
                </c:pt>
                <c:pt idx="2950">
                  <c:v>43251.729166666664</c:v>
                </c:pt>
                <c:pt idx="2951">
                  <c:v>43251.739583333336</c:v>
                </c:pt>
                <c:pt idx="2952">
                  <c:v>43251.75</c:v>
                </c:pt>
                <c:pt idx="2953">
                  <c:v>43251.760416666664</c:v>
                </c:pt>
                <c:pt idx="2954">
                  <c:v>43251.770833333336</c:v>
                </c:pt>
                <c:pt idx="2955">
                  <c:v>43251.78125</c:v>
                </c:pt>
                <c:pt idx="2956">
                  <c:v>43251.791666666664</c:v>
                </c:pt>
                <c:pt idx="2957">
                  <c:v>43251.802083333336</c:v>
                </c:pt>
                <c:pt idx="2958">
                  <c:v>43251.8125</c:v>
                </c:pt>
                <c:pt idx="2959">
                  <c:v>43251.822916666664</c:v>
                </c:pt>
                <c:pt idx="2960">
                  <c:v>43251.833333333336</c:v>
                </c:pt>
                <c:pt idx="2961">
                  <c:v>43251.84375</c:v>
                </c:pt>
                <c:pt idx="2962">
                  <c:v>43251.854166666664</c:v>
                </c:pt>
                <c:pt idx="2963">
                  <c:v>43251.864583333336</c:v>
                </c:pt>
                <c:pt idx="2964">
                  <c:v>43251.875</c:v>
                </c:pt>
                <c:pt idx="2965">
                  <c:v>43251.885416666664</c:v>
                </c:pt>
                <c:pt idx="2966">
                  <c:v>43251.895833333336</c:v>
                </c:pt>
                <c:pt idx="2967">
                  <c:v>43251.90625</c:v>
                </c:pt>
                <c:pt idx="2968">
                  <c:v>43251.916666666664</c:v>
                </c:pt>
                <c:pt idx="2969">
                  <c:v>43251.927083333336</c:v>
                </c:pt>
                <c:pt idx="2970">
                  <c:v>43251.9375</c:v>
                </c:pt>
                <c:pt idx="2971">
                  <c:v>43251.947916666664</c:v>
                </c:pt>
                <c:pt idx="2972">
                  <c:v>43251.958333333336</c:v>
                </c:pt>
                <c:pt idx="2973">
                  <c:v>43251.96875</c:v>
                </c:pt>
                <c:pt idx="2974">
                  <c:v>43251.979166666664</c:v>
                </c:pt>
                <c:pt idx="2975">
                  <c:v>43251.989583333336</c:v>
                </c:pt>
                <c:pt idx="2976">
                  <c:v>43252</c:v>
                </c:pt>
                <c:pt idx="2977">
                  <c:v>43252.010416666664</c:v>
                </c:pt>
                <c:pt idx="2978">
                  <c:v>43252.020833333336</c:v>
                </c:pt>
                <c:pt idx="2979">
                  <c:v>43252.03125</c:v>
                </c:pt>
                <c:pt idx="2980">
                  <c:v>43252.041666666664</c:v>
                </c:pt>
                <c:pt idx="2981">
                  <c:v>43252.052083333336</c:v>
                </c:pt>
                <c:pt idx="2982">
                  <c:v>43252.0625</c:v>
                </c:pt>
                <c:pt idx="2983">
                  <c:v>43252.072916666664</c:v>
                </c:pt>
                <c:pt idx="2984">
                  <c:v>43252.083333333336</c:v>
                </c:pt>
                <c:pt idx="2985">
                  <c:v>43252.09375</c:v>
                </c:pt>
                <c:pt idx="2986">
                  <c:v>43252.104166666664</c:v>
                </c:pt>
                <c:pt idx="2987">
                  <c:v>43252.114583333336</c:v>
                </c:pt>
                <c:pt idx="2988">
                  <c:v>43252.125</c:v>
                </c:pt>
                <c:pt idx="2989">
                  <c:v>43252.135416666664</c:v>
                </c:pt>
                <c:pt idx="2990">
                  <c:v>43252.145833333336</c:v>
                </c:pt>
                <c:pt idx="2991">
                  <c:v>43252.15625</c:v>
                </c:pt>
                <c:pt idx="2992">
                  <c:v>43252.166666666664</c:v>
                </c:pt>
                <c:pt idx="2993">
                  <c:v>43252.177083333336</c:v>
                </c:pt>
                <c:pt idx="2994">
                  <c:v>43252.1875</c:v>
                </c:pt>
                <c:pt idx="2995">
                  <c:v>43252.197916666664</c:v>
                </c:pt>
                <c:pt idx="2996">
                  <c:v>43252.208333333336</c:v>
                </c:pt>
                <c:pt idx="2997">
                  <c:v>43252.21875</c:v>
                </c:pt>
                <c:pt idx="2998">
                  <c:v>43252.229166666664</c:v>
                </c:pt>
                <c:pt idx="2999">
                  <c:v>43252.239583333336</c:v>
                </c:pt>
                <c:pt idx="3000">
                  <c:v>43252.25</c:v>
                </c:pt>
                <c:pt idx="3001">
                  <c:v>43252.260416666664</c:v>
                </c:pt>
                <c:pt idx="3002">
                  <c:v>43252.270833333336</c:v>
                </c:pt>
                <c:pt idx="3003">
                  <c:v>43252.28125</c:v>
                </c:pt>
                <c:pt idx="3004">
                  <c:v>43252.291666666664</c:v>
                </c:pt>
                <c:pt idx="3005">
                  <c:v>43252.302083333336</c:v>
                </c:pt>
                <c:pt idx="3006">
                  <c:v>43252.3125</c:v>
                </c:pt>
                <c:pt idx="3007">
                  <c:v>43252.322916666664</c:v>
                </c:pt>
                <c:pt idx="3008">
                  <c:v>43252.333333333336</c:v>
                </c:pt>
                <c:pt idx="3009">
                  <c:v>43252.34375</c:v>
                </c:pt>
                <c:pt idx="3010">
                  <c:v>43252.354166666664</c:v>
                </c:pt>
                <c:pt idx="3011">
                  <c:v>43252.364583333336</c:v>
                </c:pt>
                <c:pt idx="3012">
                  <c:v>43252.375</c:v>
                </c:pt>
                <c:pt idx="3013">
                  <c:v>43252.385416666664</c:v>
                </c:pt>
                <c:pt idx="3014">
                  <c:v>43252.395833333336</c:v>
                </c:pt>
                <c:pt idx="3015">
                  <c:v>43252.40625</c:v>
                </c:pt>
                <c:pt idx="3016">
                  <c:v>43252.416666666664</c:v>
                </c:pt>
                <c:pt idx="3017">
                  <c:v>43252.427083333336</c:v>
                </c:pt>
                <c:pt idx="3018">
                  <c:v>43252.4375</c:v>
                </c:pt>
                <c:pt idx="3019">
                  <c:v>43252.447916666664</c:v>
                </c:pt>
                <c:pt idx="3020">
                  <c:v>43252.458333333336</c:v>
                </c:pt>
                <c:pt idx="3021">
                  <c:v>43252.46875</c:v>
                </c:pt>
                <c:pt idx="3022">
                  <c:v>43252.479166666664</c:v>
                </c:pt>
                <c:pt idx="3023">
                  <c:v>43252.489583333336</c:v>
                </c:pt>
                <c:pt idx="3024">
                  <c:v>43252.5</c:v>
                </c:pt>
                <c:pt idx="3025">
                  <c:v>43252.510416666664</c:v>
                </c:pt>
                <c:pt idx="3026">
                  <c:v>43252.520833333336</c:v>
                </c:pt>
                <c:pt idx="3027">
                  <c:v>43252.53125</c:v>
                </c:pt>
                <c:pt idx="3028">
                  <c:v>43252.541666666664</c:v>
                </c:pt>
                <c:pt idx="3029">
                  <c:v>43252.552083333336</c:v>
                </c:pt>
                <c:pt idx="3030">
                  <c:v>43252.5625</c:v>
                </c:pt>
                <c:pt idx="3031">
                  <c:v>43252.572916666664</c:v>
                </c:pt>
                <c:pt idx="3032">
                  <c:v>43252.583333333336</c:v>
                </c:pt>
                <c:pt idx="3033">
                  <c:v>43252.59375</c:v>
                </c:pt>
                <c:pt idx="3034">
                  <c:v>43252.604166666664</c:v>
                </c:pt>
                <c:pt idx="3035">
                  <c:v>43252.614583333336</c:v>
                </c:pt>
                <c:pt idx="3036">
                  <c:v>43252.625</c:v>
                </c:pt>
                <c:pt idx="3037">
                  <c:v>43252.635416666664</c:v>
                </c:pt>
                <c:pt idx="3038">
                  <c:v>43252.645833333336</c:v>
                </c:pt>
                <c:pt idx="3039">
                  <c:v>43252.65625</c:v>
                </c:pt>
                <c:pt idx="3040">
                  <c:v>43252.666666666664</c:v>
                </c:pt>
                <c:pt idx="3041">
                  <c:v>43252.677083333336</c:v>
                </c:pt>
                <c:pt idx="3042">
                  <c:v>43252.6875</c:v>
                </c:pt>
                <c:pt idx="3043">
                  <c:v>43252.697916666664</c:v>
                </c:pt>
                <c:pt idx="3044">
                  <c:v>43252.708333333336</c:v>
                </c:pt>
                <c:pt idx="3045">
                  <c:v>43252.71875</c:v>
                </c:pt>
                <c:pt idx="3046">
                  <c:v>43252.729166666664</c:v>
                </c:pt>
                <c:pt idx="3047">
                  <c:v>43252.739583333336</c:v>
                </c:pt>
                <c:pt idx="3048">
                  <c:v>43252.75</c:v>
                </c:pt>
                <c:pt idx="3049">
                  <c:v>43252.760416666664</c:v>
                </c:pt>
                <c:pt idx="3050">
                  <c:v>43252.770833333336</c:v>
                </c:pt>
                <c:pt idx="3051">
                  <c:v>43252.78125</c:v>
                </c:pt>
                <c:pt idx="3052">
                  <c:v>43252.791666666664</c:v>
                </c:pt>
                <c:pt idx="3053">
                  <c:v>43252.802083333336</c:v>
                </c:pt>
                <c:pt idx="3054">
                  <c:v>43252.8125</c:v>
                </c:pt>
                <c:pt idx="3055">
                  <c:v>43252.822916666664</c:v>
                </c:pt>
                <c:pt idx="3056">
                  <c:v>43252.833333333336</c:v>
                </c:pt>
                <c:pt idx="3057">
                  <c:v>43252.84375</c:v>
                </c:pt>
                <c:pt idx="3058">
                  <c:v>43252.854166666664</c:v>
                </c:pt>
                <c:pt idx="3059">
                  <c:v>43252.864583333336</c:v>
                </c:pt>
                <c:pt idx="3060">
                  <c:v>43252.875</c:v>
                </c:pt>
                <c:pt idx="3061">
                  <c:v>43252.885416666664</c:v>
                </c:pt>
                <c:pt idx="3062">
                  <c:v>43252.895833333336</c:v>
                </c:pt>
                <c:pt idx="3063">
                  <c:v>43252.90625</c:v>
                </c:pt>
                <c:pt idx="3064">
                  <c:v>43252.916666666664</c:v>
                </c:pt>
                <c:pt idx="3065">
                  <c:v>43252.927083333336</c:v>
                </c:pt>
                <c:pt idx="3066">
                  <c:v>43252.9375</c:v>
                </c:pt>
                <c:pt idx="3067">
                  <c:v>43252.947916666664</c:v>
                </c:pt>
                <c:pt idx="3068">
                  <c:v>43252.958333333336</c:v>
                </c:pt>
                <c:pt idx="3069">
                  <c:v>43252.96875</c:v>
                </c:pt>
                <c:pt idx="3070">
                  <c:v>43252.979166666664</c:v>
                </c:pt>
                <c:pt idx="3071">
                  <c:v>43252.989583333336</c:v>
                </c:pt>
                <c:pt idx="3072">
                  <c:v>43253</c:v>
                </c:pt>
                <c:pt idx="3073">
                  <c:v>43253.010416666664</c:v>
                </c:pt>
                <c:pt idx="3074">
                  <c:v>43253.020833333336</c:v>
                </c:pt>
                <c:pt idx="3075">
                  <c:v>43253.03125</c:v>
                </c:pt>
                <c:pt idx="3076">
                  <c:v>43253.041666666664</c:v>
                </c:pt>
                <c:pt idx="3077">
                  <c:v>43253.052083333336</c:v>
                </c:pt>
                <c:pt idx="3078">
                  <c:v>43253.0625</c:v>
                </c:pt>
                <c:pt idx="3079">
                  <c:v>43253.072916666664</c:v>
                </c:pt>
                <c:pt idx="3080">
                  <c:v>43253.083333333336</c:v>
                </c:pt>
                <c:pt idx="3081">
                  <c:v>43253.09375</c:v>
                </c:pt>
                <c:pt idx="3082">
                  <c:v>43253.104166666664</c:v>
                </c:pt>
                <c:pt idx="3083">
                  <c:v>43253.114583333336</c:v>
                </c:pt>
                <c:pt idx="3084">
                  <c:v>43253.125</c:v>
                </c:pt>
                <c:pt idx="3085">
                  <c:v>43253.135416666664</c:v>
                </c:pt>
                <c:pt idx="3086">
                  <c:v>43253.145833333336</c:v>
                </c:pt>
                <c:pt idx="3087">
                  <c:v>43253.15625</c:v>
                </c:pt>
                <c:pt idx="3088">
                  <c:v>43253.166666666664</c:v>
                </c:pt>
                <c:pt idx="3089">
                  <c:v>43253.177083333336</c:v>
                </c:pt>
                <c:pt idx="3090">
                  <c:v>43253.1875</c:v>
                </c:pt>
                <c:pt idx="3091">
                  <c:v>43253.197916666664</c:v>
                </c:pt>
                <c:pt idx="3092">
                  <c:v>43253.208333333336</c:v>
                </c:pt>
                <c:pt idx="3093">
                  <c:v>43253.21875</c:v>
                </c:pt>
                <c:pt idx="3094">
                  <c:v>43253.229166666664</c:v>
                </c:pt>
                <c:pt idx="3095">
                  <c:v>43253.239583333336</c:v>
                </c:pt>
                <c:pt idx="3096">
                  <c:v>43253.25</c:v>
                </c:pt>
                <c:pt idx="3097">
                  <c:v>43253.260416666664</c:v>
                </c:pt>
                <c:pt idx="3098">
                  <c:v>43253.270833333336</c:v>
                </c:pt>
                <c:pt idx="3099">
                  <c:v>43253.28125</c:v>
                </c:pt>
                <c:pt idx="3100">
                  <c:v>43253.291666666664</c:v>
                </c:pt>
                <c:pt idx="3101">
                  <c:v>43253.302083333336</c:v>
                </c:pt>
                <c:pt idx="3102">
                  <c:v>43253.3125</c:v>
                </c:pt>
                <c:pt idx="3103">
                  <c:v>43253.322916666664</c:v>
                </c:pt>
                <c:pt idx="3104">
                  <c:v>43253.333333333336</c:v>
                </c:pt>
                <c:pt idx="3105">
                  <c:v>43253.34375</c:v>
                </c:pt>
                <c:pt idx="3106">
                  <c:v>43253.354166666664</c:v>
                </c:pt>
                <c:pt idx="3107">
                  <c:v>43253.364583333336</c:v>
                </c:pt>
                <c:pt idx="3108">
                  <c:v>43253.375</c:v>
                </c:pt>
                <c:pt idx="3109">
                  <c:v>43253.385416666664</c:v>
                </c:pt>
                <c:pt idx="3110">
                  <c:v>43253.395833333336</c:v>
                </c:pt>
                <c:pt idx="3111">
                  <c:v>43253.40625</c:v>
                </c:pt>
                <c:pt idx="3112">
                  <c:v>43253.416666666664</c:v>
                </c:pt>
                <c:pt idx="3113">
                  <c:v>43253.427083333336</c:v>
                </c:pt>
                <c:pt idx="3114">
                  <c:v>43253.4375</c:v>
                </c:pt>
                <c:pt idx="3115">
                  <c:v>43253.447916666664</c:v>
                </c:pt>
                <c:pt idx="3116">
                  <c:v>43253.458333333336</c:v>
                </c:pt>
                <c:pt idx="3117">
                  <c:v>43253.46875</c:v>
                </c:pt>
                <c:pt idx="3118">
                  <c:v>43253.479166666664</c:v>
                </c:pt>
                <c:pt idx="3119">
                  <c:v>43253.489583333336</c:v>
                </c:pt>
                <c:pt idx="3120">
                  <c:v>43253.5</c:v>
                </c:pt>
                <c:pt idx="3121">
                  <c:v>43253.510416666664</c:v>
                </c:pt>
                <c:pt idx="3122">
                  <c:v>43253.520833333336</c:v>
                </c:pt>
                <c:pt idx="3123">
                  <c:v>43253.53125</c:v>
                </c:pt>
                <c:pt idx="3124">
                  <c:v>43253.541666666664</c:v>
                </c:pt>
                <c:pt idx="3125">
                  <c:v>43253.552083333336</c:v>
                </c:pt>
                <c:pt idx="3126">
                  <c:v>43253.5625</c:v>
                </c:pt>
                <c:pt idx="3127">
                  <c:v>43253.572916666664</c:v>
                </c:pt>
                <c:pt idx="3128">
                  <c:v>43253.583333333336</c:v>
                </c:pt>
                <c:pt idx="3129">
                  <c:v>43253.59375</c:v>
                </c:pt>
                <c:pt idx="3130">
                  <c:v>43253.604166666664</c:v>
                </c:pt>
                <c:pt idx="3131">
                  <c:v>43253.614583333336</c:v>
                </c:pt>
                <c:pt idx="3132">
                  <c:v>43253.625</c:v>
                </c:pt>
                <c:pt idx="3133">
                  <c:v>43253.635416666664</c:v>
                </c:pt>
                <c:pt idx="3134">
                  <c:v>43253.645833333336</c:v>
                </c:pt>
                <c:pt idx="3135">
                  <c:v>43253.65625</c:v>
                </c:pt>
                <c:pt idx="3136">
                  <c:v>43253.666666666664</c:v>
                </c:pt>
                <c:pt idx="3137">
                  <c:v>43253.677083333336</c:v>
                </c:pt>
                <c:pt idx="3138">
                  <c:v>43253.6875</c:v>
                </c:pt>
                <c:pt idx="3139">
                  <c:v>43253.697916666664</c:v>
                </c:pt>
                <c:pt idx="3140">
                  <c:v>43253.708333333336</c:v>
                </c:pt>
                <c:pt idx="3141">
                  <c:v>43253.71875</c:v>
                </c:pt>
                <c:pt idx="3142">
                  <c:v>43253.729166666664</c:v>
                </c:pt>
                <c:pt idx="3143">
                  <c:v>43253.739583333336</c:v>
                </c:pt>
                <c:pt idx="3144">
                  <c:v>43253.75</c:v>
                </c:pt>
                <c:pt idx="3145">
                  <c:v>43253.760416666664</c:v>
                </c:pt>
                <c:pt idx="3146">
                  <c:v>43253.770833333336</c:v>
                </c:pt>
                <c:pt idx="3147">
                  <c:v>43253.78125</c:v>
                </c:pt>
                <c:pt idx="3148">
                  <c:v>43253.791666666664</c:v>
                </c:pt>
                <c:pt idx="3149">
                  <c:v>43253.802083333336</c:v>
                </c:pt>
                <c:pt idx="3150">
                  <c:v>43253.8125</c:v>
                </c:pt>
                <c:pt idx="3151">
                  <c:v>43253.822916666664</c:v>
                </c:pt>
                <c:pt idx="3152">
                  <c:v>43253.833333333336</c:v>
                </c:pt>
                <c:pt idx="3153">
                  <c:v>43253.84375</c:v>
                </c:pt>
                <c:pt idx="3154">
                  <c:v>43253.854166666664</c:v>
                </c:pt>
                <c:pt idx="3155">
                  <c:v>43253.864583333336</c:v>
                </c:pt>
                <c:pt idx="3156">
                  <c:v>43253.875</c:v>
                </c:pt>
                <c:pt idx="3157">
                  <c:v>43253.885416666664</c:v>
                </c:pt>
                <c:pt idx="3158">
                  <c:v>43253.895833333336</c:v>
                </c:pt>
                <c:pt idx="3159">
                  <c:v>43253.90625</c:v>
                </c:pt>
                <c:pt idx="3160">
                  <c:v>43253.916666666664</c:v>
                </c:pt>
                <c:pt idx="3161">
                  <c:v>43253.927083333336</c:v>
                </c:pt>
                <c:pt idx="3162">
                  <c:v>43253.9375</c:v>
                </c:pt>
                <c:pt idx="3163">
                  <c:v>43253.947916666664</c:v>
                </c:pt>
                <c:pt idx="3164">
                  <c:v>43253.958333333336</c:v>
                </c:pt>
                <c:pt idx="3165">
                  <c:v>43253.96875</c:v>
                </c:pt>
                <c:pt idx="3166">
                  <c:v>43253.979166666664</c:v>
                </c:pt>
                <c:pt idx="3167">
                  <c:v>43253.989583333336</c:v>
                </c:pt>
                <c:pt idx="3168">
                  <c:v>43254</c:v>
                </c:pt>
                <c:pt idx="3169">
                  <c:v>43254.010416666664</c:v>
                </c:pt>
                <c:pt idx="3170">
                  <c:v>43254.020833333336</c:v>
                </c:pt>
                <c:pt idx="3171">
                  <c:v>43254.03125</c:v>
                </c:pt>
                <c:pt idx="3172">
                  <c:v>43254.041666666664</c:v>
                </c:pt>
                <c:pt idx="3173">
                  <c:v>43254.052083333336</c:v>
                </c:pt>
                <c:pt idx="3174">
                  <c:v>43254.0625</c:v>
                </c:pt>
                <c:pt idx="3175">
                  <c:v>43254.072916666664</c:v>
                </c:pt>
                <c:pt idx="3176">
                  <c:v>43254.083333333336</c:v>
                </c:pt>
                <c:pt idx="3177">
                  <c:v>43254.09375</c:v>
                </c:pt>
                <c:pt idx="3178">
                  <c:v>43254.104166666664</c:v>
                </c:pt>
                <c:pt idx="3179">
                  <c:v>43254.114583333336</c:v>
                </c:pt>
                <c:pt idx="3180">
                  <c:v>43254.125</c:v>
                </c:pt>
                <c:pt idx="3181">
                  <c:v>43254.135416666664</c:v>
                </c:pt>
                <c:pt idx="3182">
                  <c:v>43254.145833333336</c:v>
                </c:pt>
                <c:pt idx="3183">
                  <c:v>43254.15625</c:v>
                </c:pt>
                <c:pt idx="3184">
                  <c:v>43254.166666666664</c:v>
                </c:pt>
                <c:pt idx="3185">
                  <c:v>43254.177083333336</c:v>
                </c:pt>
                <c:pt idx="3186">
                  <c:v>43254.1875</c:v>
                </c:pt>
                <c:pt idx="3187">
                  <c:v>43254.197916666664</c:v>
                </c:pt>
                <c:pt idx="3188">
                  <c:v>43254.208333333336</c:v>
                </c:pt>
                <c:pt idx="3189">
                  <c:v>43254.21875</c:v>
                </c:pt>
                <c:pt idx="3190">
                  <c:v>43254.229166666664</c:v>
                </c:pt>
                <c:pt idx="3191">
                  <c:v>43254.239583333336</c:v>
                </c:pt>
                <c:pt idx="3192">
                  <c:v>43254.25</c:v>
                </c:pt>
                <c:pt idx="3193">
                  <c:v>43254.260416666664</c:v>
                </c:pt>
                <c:pt idx="3194">
                  <c:v>43254.270833333336</c:v>
                </c:pt>
                <c:pt idx="3195">
                  <c:v>43254.28125</c:v>
                </c:pt>
                <c:pt idx="3196">
                  <c:v>43254.291666666664</c:v>
                </c:pt>
                <c:pt idx="3197">
                  <c:v>43254.302083333336</c:v>
                </c:pt>
                <c:pt idx="3198">
                  <c:v>43254.3125</c:v>
                </c:pt>
                <c:pt idx="3199">
                  <c:v>43254.322916666664</c:v>
                </c:pt>
                <c:pt idx="3200">
                  <c:v>43254.333333333336</c:v>
                </c:pt>
                <c:pt idx="3201">
                  <c:v>43254.34375</c:v>
                </c:pt>
                <c:pt idx="3202">
                  <c:v>43254.354166666664</c:v>
                </c:pt>
                <c:pt idx="3203">
                  <c:v>43254.364583333336</c:v>
                </c:pt>
                <c:pt idx="3204">
                  <c:v>43254.375</c:v>
                </c:pt>
                <c:pt idx="3205">
                  <c:v>43254.385416666664</c:v>
                </c:pt>
                <c:pt idx="3206">
                  <c:v>43254.395833333336</c:v>
                </c:pt>
                <c:pt idx="3207">
                  <c:v>43254.40625</c:v>
                </c:pt>
                <c:pt idx="3208">
                  <c:v>43254.416666666664</c:v>
                </c:pt>
                <c:pt idx="3209">
                  <c:v>43254.427083333336</c:v>
                </c:pt>
                <c:pt idx="3210">
                  <c:v>43254.4375</c:v>
                </c:pt>
                <c:pt idx="3211">
                  <c:v>43254.447916666664</c:v>
                </c:pt>
                <c:pt idx="3212">
                  <c:v>43254.458333333336</c:v>
                </c:pt>
                <c:pt idx="3213">
                  <c:v>43254.46875</c:v>
                </c:pt>
                <c:pt idx="3214">
                  <c:v>43254.479166666664</c:v>
                </c:pt>
                <c:pt idx="3215">
                  <c:v>43254.489583333336</c:v>
                </c:pt>
                <c:pt idx="3216">
                  <c:v>43254.5</c:v>
                </c:pt>
                <c:pt idx="3217">
                  <c:v>43254.510416666664</c:v>
                </c:pt>
                <c:pt idx="3218">
                  <c:v>43254.520833333336</c:v>
                </c:pt>
                <c:pt idx="3219">
                  <c:v>43254.53125</c:v>
                </c:pt>
                <c:pt idx="3220">
                  <c:v>43254.541666666664</c:v>
                </c:pt>
                <c:pt idx="3221">
                  <c:v>43254.552083333336</c:v>
                </c:pt>
                <c:pt idx="3222">
                  <c:v>43254.5625</c:v>
                </c:pt>
                <c:pt idx="3223">
                  <c:v>43254.572916666664</c:v>
                </c:pt>
                <c:pt idx="3224">
                  <c:v>43254.583333333336</c:v>
                </c:pt>
                <c:pt idx="3225">
                  <c:v>43254.59375</c:v>
                </c:pt>
                <c:pt idx="3226">
                  <c:v>43254.604166666664</c:v>
                </c:pt>
                <c:pt idx="3227">
                  <c:v>43254.614583333336</c:v>
                </c:pt>
                <c:pt idx="3228">
                  <c:v>43254.625</c:v>
                </c:pt>
                <c:pt idx="3229">
                  <c:v>43254.635416666664</c:v>
                </c:pt>
                <c:pt idx="3230">
                  <c:v>43254.645833333336</c:v>
                </c:pt>
                <c:pt idx="3231">
                  <c:v>43254.65625</c:v>
                </c:pt>
                <c:pt idx="3232">
                  <c:v>43254.666666666664</c:v>
                </c:pt>
                <c:pt idx="3233">
                  <c:v>43254.677083333336</c:v>
                </c:pt>
                <c:pt idx="3234">
                  <c:v>43254.6875</c:v>
                </c:pt>
                <c:pt idx="3235">
                  <c:v>43254.697916666664</c:v>
                </c:pt>
                <c:pt idx="3236">
                  <c:v>43254.708333333336</c:v>
                </c:pt>
                <c:pt idx="3237">
                  <c:v>43254.71875</c:v>
                </c:pt>
                <c:pt idx="3238">
                  <c:v>43254.729166666664</c:v>
                </c:pt>
                <c:pt idx="3239">
                  <c:v>43254.739583333336</c:v>
                </c:pt>
                <c:pt idx="3240">
                  <c:v>43254.75</c:v>
                </c:pt>
                <c:pt idx="3241">
                  <c:v>43254.760416666664</c:v>
                </c:pt>
                <c:pt idx="3242">
                  <c:v>43254.770833333336</c:v>
                </c:pt>
                <c:pt idx="3243">
                  <c:v>43254.78125</c:v>
                </c:pt>
                <c:pt idx="3244">
                  <c:v>43254.791666666664</c:v>
                </c:pt>
                <c:pt idx="3245">
                  <c:v>43254.802083333336</c:v>
                </c:pt>
                <c:pt idx="3246">
                  <c:v>43254.8125</c:v>
                </c:pt>
                <c:pt idx="3247">
                  <c:v>43254.822916666664</c:v>
                </c:pt>
                <c:pt idx="3248">
                  <c:v>43254.833333333336</c:v>
                </c:pt>
                <c:pt idx="3249">
                  <c:v>43254.84375</c:v>
                </c:pt>
                <c:pt idx="3250">
                  <c:v>43254.854166666664</c:v>
                </c:pt>
                <c:pt idx="3251">
                  <c:v>43254.864583333336</c:v>
                </c:pt>
                <c:pt idx="3252">
                  <c:v>43254.875</c:v>
                </c:pt>
                <c:pt idx="3253">
                  <c:v>43254.885416666664</c:v>
                </c:pt>
                <c:pt idx="3254">
                  <c:v>43254.895833333336</c:v>
                </c:pt>
                <c:pt idx="3255">
                  <c:v>43254.90625</c:v>
                </c:pt>
                <c:pt idx="3256">
                  <c:v>43254.916666666664</c:v>
                </c:pt>
                <c:pt idx="3257">
                  <c:v>43254.927083333336</c:v>
                </c:pt>
                <c:pt idx="3258">
                  <c:v>43254.9375</c:v>
                </c:pt>
                <c:pt idx="3259">
                  <c:v>43254.947916666664</c:v>
                </c:pt>
                <c:pt idx="3260">
                  <c:v>43254.958333333336</c:v>
                </c:pt>
                <c:pt idx="3261">
                  <c:v>43254.96875</c:v>
                </c:pt>
                <c:pt idx="3262">
                  <c:v>43254.979166666664</c:v>
                </c:pt>
                <c:pt idx="3263">
                  <c:v>43254.989583333336</c:v>
                </c:pt>
                <c:pt idx="3264">
                  <c:v>43255</c:v>
                </c:pt>
                <c:pt idx="3265">
                  <c:v>43255.010416666664</c:v>
                </c:pt>
                <c:pt idx="3266">
                  <c:v>43255.020833333336</c:v>
                </c:pt>
                <c:pt idx="3267">
                  <c:v>43255.03125</c:v>
                </c:pt>
                <c:pt idx="3268">
                  <c:v>43255.041666666664</c:v>
                </c:pt>
                <c:pt idx="3269">
                  <c:v>43255.052083333336</c:v>
                </c:pt>
                <c:pt idx="3270">
                  <c:v>43255.0625</c:v>
                </c:pt>
                <c:pt idx="3271">
                  <c:v>43255.072916666664</c:v>
                </c:pt>
                <c:pt idx="3272">
                  <c:v>43255.083333333336</c:v>
                </c:pt>
                <c:pt idx="3273">
                  <c:v>43255.09375</c:v>
                </c:pt>
                <c:pt idx="3274">
                  <c:v>43255.104166666664</c:v>
                </c:pt>
                <c:pt idx="3275">
                  <c:v>43255.114583333336</c:v>
                </c:pt>
                <c:pt idx="3276">
                  <c:v>43255.125</c:v>
                </c:pt>
                <c:pt idx="3277">
                  <c:v>43255.135416666664</c:v>
                </c:pt>
                <c:pt idx="3278">
                  <c:v>43255.145833333336</c:v>
                </c:pt>
                <c:pt idx="3279">
                  <c:v>43255.15625</c:v>
                </c:pt>
                <c:pt idx="3280">
                  <c:v>43255.166666666664</c:v>
                </c:pt>
                <c:pt idx="3281">
                  <c:v>43255.177083333336</c:v>
                </c:pt>
                <c:pt idx="3282">
                  <c:v>43255.1875</c:v>
                </c:pt>
                <c:pt idx="3283">
                  <c:v>43255.197916666664</c:v>
                </c:pt>
                <c:pt idx="3284">
                  <c:v>43255.208333333336</c:v>
                </c:pt>
                <c:pt idx="3285">
                  <c:v>43255.21875</c:v>
                </c:pt>
                <c:pt idx="3286">
                  <c:v>43255.229166666664</c:v>
                </c:pt>
                <c:pt idx="3287">
                  <c:v>43255.239583333336</c:v>
                </c:pt>
                <c:pt idx="3288">
                  <c:v>43255.25</c:v>
                </c:pt>
                <c:pt idx="3289">
                  <c:v>43255.260416666664</c:v>
                </c:pt>
                <c:pt idx="3290">
                  <c:v>43255.270833333336</c:v>
                </c:pt>
                <c:pt idx="3291">
                  <c:v>43255.28125</c:v>
                </c:pt>
                <c:pt idx="3292">
                  <c:v>43255.291666666664</c:v>
                </c:pt>
                <c:pt idx="3293">
                  <c:v>43255.302083333336</c:v>
                </c:pt>
                <c:pt idx="3294">
                  <c:v>43255.3125</c:v>
                </c:pt>
                <c:pt idx="3295">
                  <c:v>43255.322916666664</c:v>
                </c:pt>
                <c:pt idx="3296">
                  <c:v>43255.333333333336</c:v>
                </c:pt>
                <c:pt idx="3297">
                  <c:v>43255.34375</c:v>
                </c:pt>
                <c:pt idx="3298">
                  <c:v>43255.354166666664</c:v>
                </c:pt>
                <c:pt idx="3299">
                  <c:v>43255.364583333336</c:v>
                </c:pt>
                <c:pt idx="3300">
                  <c:v>43255.375</c:v>
                </c:pt>
                <c:pt idx="3301">
                  <c:v>43255.385416666664</c:v>
                </c:pt>
                <c:pt idx="3302">
                  <c:v>43255.395833333336</c:v>
                </c:pt>
                <c:pt idx="3303">
                  <c:v>43255.40625</c:v>
                </c:pt>
                <c:pt idx="3304">
                  <c:v>43255.416666666664</c:v>
                </c:pt>
                <c:pt idx="3305">
                  <c:v>43255.427083333336</c:v>
                </c:pt>
                <c:pt idx="3306">
                  <c:v>43255.4375</c:v>
                </c:pt>
                <c:pt idx="3307">
                  <c:v>43255.447916666664</c:v>
                </c:pt>
                <c:pt idx="3308">
                  <c:v>43255.458333333336</c:v>
                </c:pt>
                <c:pt idx="3309">
                  <c:v>43255.46875</c:v>
                </c:pt>
                <c:pt idx="3310">
                  <c:v>43255.479166666664</c:v>
                </c:pt>
                <c:pt idx="3311">
                  <c:v>43255.489583333336</c:v>
                </c:pt>
                <c:pt idx="3312">
                  <c:v>43255.5</c:v>
                </c:pt>
                <c:pt idx="3313">
                  <c:v>43255.510416666664</c:v>
                </c:pt>
                <c:pt idx="3314">
                  <c:v>43255.520833333336</c:v>
                </c:pt>
                <c:pt idx="3315">
                  <c:v>43255.53125</c:v>
                </c:pt>
                <c:pt idx="3316">
                  <c:v>43255.541666666664</c:v>
                </c:pt>
                <c:pt idx="3317">
                  <c:v>43255.552083333336</c:v>
                </c:pt>
                <c:pt idx="3318">
                  <c:v>43255.5625</c:v>
                </c:pt>
                <c:pt idx="3319">
                  <c:v>43255.572916666664</c:v>
                </c:pt>
                <c:pt idx="3320">
                  <c:v>43255.583333333336</c:v>
                </c:pt>
                <c:pt idx="3321">
                  <c:v>43255.59375</c:v>
                </c:pt>
                <c:pt idx="3322">
                  <c:v>43255.604166666664</c:v>
                </c:pt>
                <c:pt idx="3323">
                  <c:v>43255.614583333336</c:v>
                </c:pt>
                <c:pt idx="3324">
                  <c:v>43255.625</c:v>
                </c:pt>
                <c:pt idx="3325">
                  <c:v>43255.635416666664</c:v>
                </c:pt>
                <c:pt idx="3326">
                  <c:v>43255.645833333336</c:v>
                </c:pt>
                <c:pt idx="3327">
                  <c:v>43255.65625</c:v>
                </c:pt>
                <c:pt idx="3328">
                  <c:v>43255.666666666664</c:v>
                </c:pt>
                <c:pt idx="3329">
                  <c:v>43255.677083333336</c:v>
                </c:pt>
                <c:pt idx="3330">
                  <c:v>43255.6875</c:v>
                </c:pt>
                <c:pt idx="3331">
                  <c:v>43255.697916666664</c:v>
                </c:pt>
                <c:pt idx="3332">
                  <c:v>43255.708333333336</c:v>
                </c:pt>
                <c:pt idx="3333">
                  <c:v>43255.71875</c:v>
                </c:pt>
                <c:pt idx="3334">
                  <c:v>43255.729166666664</c:v>
                </c:pt>
                <c:pt idx="3335">
                  <c:v>43255.739583333336</c:v>
                </c:pt>
                <c:pt idx="3336">
                  <c:v>43255.75</c:v>
                </c:pt>
                <c:pt idx="3337">
                  <c:v>43255.760416666664</c:v>
                </c:pt>
                <c:pt idx="3338">
                  <c:v>43255.770833333336</c:v>
                </c:pt>
                <c:pt idx="3339">
                  <c:v>43255.78125</c:v>
                </c:pt>
                <c:pt idx="3340">
                  <c:v>43255.791666666664</c:v>
                </c:pt>
                <c:pt idx="3341">
                  <c:v>43255.802083333336</c:v>
                </c:pt>
                <c:pt idx="3342">
                  <c:v>43255.8125</c:v>
                </c:pt>
                <c:pt idx="3343">
                  <c:v>43255.822916666664</c:v>
                </c:pt>
                <c:pt idx="3344">
                  <c:v>43255.833333333336</c:v>
                </c:pt>
                <c:pt idx="3345">
                  <c:v>43255.84375</c:v>
                </c:pt>
                <c:pt idx="3346">
                  <c:v>43255.854166666664</c:v>
                </c:pt>
                <c:pt idx="3347">
                  <c:v>43255.864583333336</c:v>
                </c:pt>
                <c:pt idx="3348">
                  <c:v>43255.875</c:v>
                </c:pt>
                <c:pt idx="3349">
                  <c:v>43255.885416666664</c:v>
                </c:pt>
                <c:pt idx="3350">
                  <c:v>43255.895833333336</c:v>
                </c:pt>
                <c:pt idx="3351">
                  <c:v>43255.90625</c:v>
                </c:pt>
                <c:pt idx="3352">
                  <c:v>43255.916666666664</c:v>
                </c:pt>
                <c:pt idx="3353">
                  <c:v>43255.927083333336</c:v>
                </c:pt>
                <c:pt idx="3354">
                  <c:v>43255.9375</c:v>
                </c:pt>
                <c:pt idx="3355">
                  <c:v>43255.947916666664</c:v>
                </c:pt>
                <c:pt idx="3356">
                  <c:v>43255.958333333336</c:v>
                </c:pt>
                <c:pt idx="3357">
                  <c:v>43255.96875</c:v>
                </c:pt>
                <c:pt idx="3358">
                  <c:v>43255.979166666664</c:v>
                </c:pt>
                <c:pt idx="3359">
                  <c:v>43255.989583333336</c:v>
                </c:pt>
                <c:pt idx="3360">
                  <c:v>43256</c:v>
                </c:pt>
                <c:pt idx="3361">
                  <c:v>43256.010416666664</c:v>
                </c:pt>
                <c:pt idx="3362">
                  <c:v>43256.020833333336</c:v>
                </c:pt>
                <c:pt idx="3363">
                  <c:v>43256.03125</c:v>
                </c:pt>
                <c:pt idx="3364">
                  <c:v>43256.041666666664</c:v>
                </c:pt>
                <c:pt idx="3365">
                  <c:v>43256.052083333336</c:v>
                </c:pt>
                <c:pt idx="3366">
                  <c:v>43256.0625</c:v>
                </c:pt>
                <c:pt idx="3367">
                  <c:v>43256.072916666664</c:v>
                </c:pt>
                <c:pt idx="3368">
                  <c:v>43256.083333333336</c:v>
                </c:pt>
                <c:pt idx="3369">
                  <c:v>43256.09375</c:v>
                </c:pt>
                <c:pt idx="3370">
                  <c:v>43256.104166666664</c:v>
                </c:pt>
                <c:pt idx="3371">
                  <c:v>43256.114583333336</c:v>
                </c:pt>
                <c:pt idx="3372">
                  <c:v>43256.125</c:v>
                </c:pt>
                <c:pt idx="3373">
                  <c:v>43256.135416666664</c:v>
                </c:pt>
                <c:pt idx="3374">
                  <c:v>43256.145833333336</c:v>
                </c:pt>
                <c:pt idx="3375">
                  <c:v>43256.15625</c:v>
                </c:pt>
                <c:pt idx="3376">
                  <c:v>43256.166666666664</c:v>
                </c:pt>
                <c:pt idx="3377">
                  <c:v>43256.177083333336</c:v>
                </c:pt>
                <c:pt idx="3378">
                  <c:v>43256.1875</c:v>
                </c:pt>
                <c:pt idx="3379">
                  <c:v>43256.197916666664</c:v>
                </c:pt>
                <c:pt idx="3380">
                  <c:v>43256.208333333336</c:v>
                </c:pt>
                <c:pt idx="3381">
                  <c:v>43256.21875</c:v>
                </c:pt>
                <c:pt idx="3382">
                  <c:v>43256.229166666664</c:v>
                </c:pt>
                <c:pt idx="3383">
                  <c:v>43256.239583333336</c:v>
                </c:pt>
                <c:pt idx="3384">
                  <c:v>43256.25</c:v>
                </c:pt>
                <c:pt idx="3385">
                  <c:v>43256.260416666664</c:v>
                </c:pt>
                <c:pt idx="3386">
                  <c:v>43256.270833333336</c:v>
                </c:pt>
                <c:pt idx="3387">
                  <c:v>43256.28125</c:v>
                </c:pt>
                <c:pt idx="3388">
                  <c:v>43256.291666666664</c:v>
                </c:pt>
                <c:pt idx="3389">
                  <c:v>43256.302083333336</c:v>
                </c:pt>
                <c:pt idx="3390">
                  <c:v>43256.3125</c:v>
                </c:pt>
                <c:pt idx="3391">
                  <c:v>43256.322916666664</c:v>
                </c:pt>
                <c:pt idx="3392">
                  <c:v>43256.333333333336</c:v>
                </c:pt>
                <c:pt idx="3393">
                  <c:v>43256.34375</c:v>
                </c:pt>
                <c:pt idx="3394">
                  <c:v>43256.354166666664</c:v>
                </c:pt>
                <c:pt idx="3395">
                  <c:v>43256.364583333336</c:v>
                </c:pt>
                <c:pt idx="3396">
                  <c:v>43256.375</c:v>
                </c:pt>
                <c:pt idx="3397">
                  <c:v>43256.385416666664</c:v>
                </c:pt>
                <c:pt idx="3398">
                  <c:v>43256.395833333336</c:v>
                </c:pt>
                <c:pt idx="3399">
                  <c:v>43256.40625</c:v>
                </c:pt>
                <c:pt idx="3400">
                  <c:v>43256.416666666664</c:v>
                </c:pt>
                <c:pt idx="3401">
                  <c:v>43256.427083333336</c:v>
                </c:pt>
                <c:pt idx="3402">
                  <c:v>43256.4375</c:v>
                </c:pt>
                <c:pt idx="3403">
                  <c:v>43256.447916666664</c:v>
                </c:pt>
                <c:pt idx="3404">
                  <c:v>43256.458333333336</c:v>
                </c:pt>
                <c:pt idx="3405">
                  <c:v>43256.46875</c:v>
                </c:pt>
                <c:pt idx="3406">
                  <c:v>43256.479166666664</c:v>
                </c:pt>
                <c:pt idx="3407">
                  <c:v>43256.489583333336</c:v>
                </c:pt>
                <c:pt idx="3408">
                  <c:v>43256.5</c:v>
                </c:pt>
                <c:pt idx="3409">
                  <c:v>43256.510416666664</c:v>
                </c:pt>
                <c:pt idx="3410">
                  <c:v>43256.520833333336</c:v>
                </c:pt>
                <c:pt idx="3411">
                  <c:v>43256.53125</c:v>
                </c:pt>
                <c:pt idx="3412">
                  <c:v>43256.541666666664</c:v>
                </c:pt>
                <c:pt idx="3413">
                  <c:v>43256.552083333336</c:v>
                </c:pt>
                <c:pt idx="3414">
                  <c:v>43256.5625</c:v>
                </c:pt>
                <c:pt idx="3415">
                  <c:v>43256.572916666664</c:v>
                </c:pt>
                <c:pt idx="3416">
                  <c:v>43256.583333333336</c:v>
                </c:pt>
                <c:pt idx="3417">
                  <c:v>43256.59375</c:v>
                </c:pt>
                <c:pt idx="3418">
                  <c:v>43256.604166666664</c:v>
                </c:pt>
                <c:pt idx="3419">
                  <c:v>43256.614583333336</c:v>
                </c:pt>
                <c:pt idx="3420">
                  <c:v>43256.625</c:v>
                </c:pt>
                <c:pt idx="3421">
                  <c:v>43256.635416666664</c:v>
                </c:pt>
                <c:pt idx="3422">
                  <c:v>43256.645833333336</c:v>
                </c:pt>
                <c:pt idx="3423">
                  <c:v>43256.65625</c:v>
                </c:pt>
                <c:pt idx="3424">
                  <c:v>43256.666666666664</c:v>
                </c:pt>
                <c:pt idx="3425">
                  <c:v>43256.677083333336</c:v>
                </c:pt>
                <c:pt idx="3426">
                  <c:v>43256.6875</c:v>
                </c:pt>
                <c:pt idx="3427">
                  <c:v>43256.697916666664</c:v>
                </c:pt>
                <c:pt idx="3428">
                  <c:v>43256.708333333336</c:v>
                </c:pt>
                <c:pt idx="3429">
                  <c:v>43256.71875</c:v>
                </c:pt>
                <c:pt idx="3430">
                  <c:v>43256.729166666664</c:v>
                </c:pt>
                <c:pt idx="3431">
                  <c:v>43256.739583333336</c:v>
                </c:pt>
                <c:pt idx="3432">
                  <c:v>43256.75</c:v>
                </c:pt>
                <c:pt idx="3433">
                  <c:v>43256.760416666664</c:v>
                </c:pt>
                <c:pt idx="3434">
                  <c:v>43256.770833333336</c:v>
                </c:pt>
                <c:pt idx="3435">
                  <c:v>43256.78125</c:v>
                </c:pt>
                <c:pt idx="3436">
                  <c:v>43256.791666666664</c:v>
                </c:pt>
                <c:pt idx="3437">
                  <c:v>43256.802083333336</c:v>
                </c:pt>
                <c:pt idx="3438">
                  <c:v>43256.8125</c:v>
                </c:pt>
                <c:pt idx="3439">
                  <c:v>43256.822916666664</c:v>
                </c:pt>
                <c:pt idx="3440">
                  <c:v>43256.833333333336</c:v>
                </c:pt>
                <c:pt idx="3441">
                  <c:v>43256.84375</c:v>
                </c:pt>
                <c:pt idx="3442">
                  <c:v>43256.854166666664</c:v>
                </c:pt>
                <c:pt idx="3443">
                  <c:v>43256.864583333336</c:v>
                </c:pt>
                <c:pt idx="3444">
                  <c:v>43256.875</c:v>
                </c:pt>
                <c:pt idx="3445">
                  <c:v>43256.885416666664</c:v>
                </c:pt>
                <c:pt idx="3446">
                  <c:v>43256.895833333336</c:v>
                </c:pt>
                <c:pt idx="3447">
                  <c:v>43256.90625</c:v>
                </c:pt>
                <c:pt idx="3448">
                  <c:v>43256.916666666664</c:v>
                </c:pt>
                <c:pt idx="3449">
                  <c:v>43256.927083333336</c:v>
                </c:pt>
                <c:pt idx="3450">
                  <c:v>43256.9375</c:v>
                </c:pt>
                <c:pt idx="3451">
                  <c:v>43256.947916666664</c:v>
                </c:pt>
                <c:pt idx="3452">
                  <c:v>43256.958333333336</c:v>
                </c:pt>
                <c:pt idx="3453">
                  <c:v>43256.96875</c:v>
                </c:pt>
                <c:pt idx="3454">
                  <c:v>43256.979166666664</c:v>
                </c:pt>
                <c:pt idx="3455">
                  <c:v>43256.989583333336</c:v>
                </c:pt>
              </c:numCache>
            </c:numRef>
          </c:xVal>
          <c:yVal>
            <c:numRef>
              <c:f>'01485000'!$G$2:$G$5857</c:f>
              <c:numCache>
                <c:formatCode>General</c:formatCode>
                <c:ptCount val="5856"/>
                <c:pt idx="0">
                  <c:v>5.52</c:v>
                </c:pt>
                <c:pt idx="1">
                  <c:v>5.51</c:v>
                </c:pt>
                <c:pt idx="2">
                  <c:v>5.51</c:v>
                </c:pt>
                <c:pt idx="3">
                  <c:v>5.51</c:v>
                </c:pt>
                <c:pt idx="4">
                  <c:v>5.51</c:v>
                </c:pt>
                <c:pt idx="5">
                  <c:v>5.51</c:v>
                </c:pt>
                <c:pt idx="6">
                  <c:v>5.51</c:v>
                </c:pt>
                <c:pt idx="7">
                  <c:v>5.51</c:v>
                </c:pt>
                <c:pt idx="8">
                  <c:v>5.51</c:v>
                </c:pt>
                <c:pt idx="9">
                  <c:v>5.51</c:v>
                </c:pt>
                <c:pt idx="10">
                  <c:v>5.51</c:v>
                </c:pt>
                <c:pt idx="11">
                  <c:v>5.5</c:v>
                </c:pt>
                <c:pt idx="12">
                  <c:v>5.51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5.49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5.49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>
                  <c:v>5.49</c:v>
                </c:pt>
                <c:pt idx="37">
                  <c:v>5.49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5.49</c:v>
                </c:pt>
                <c:pt idx="42">
                  <c:v>5.49</c:v>
                </c:pt>
                <c:pt idx="43">
                  <c:v>5.49</c:v>
                </c:pt>
                <c:pt idx="44">
                  <c:v>5.48</c:v>
                </c:pt>
                <c:pt idx="45">
                  <c:v>5.49</c:v>
                </c:pt>
                <c:pt idx="46">
                  <c:v>5.48</c:v>
                </c:pt>
                <c:pt idx="47">
                  <c:v>5.49</c:v>
                </c:pt>
                <c:pt idx="48">
                  <c:v>5.48</c:v>
                </c:pt>
                <c:pt idx="49">
                  <c:v>5.48</c:v>
                </c:pt>
                <c:pt idx="50">
                  <c:v>5.47</c:v>
                </c:pt>
                <c:pt idx="51">
                  <c:v>5.47</c:v>
                </c:pt>
                <c:pt idx="52">
                  <c:v>5.47</c:v>
                </c:pt>
                <c:pt idx="53">
                  <c:v>5.47</c:v>
                </c:pt>
                <c:pt idx="54">
                  <c:v>5.47</c:v>
                </c:pt>
                <c:pt idx="55">
                  <c:v>5.47</c:v>
                </c:pt>
                <c:pt idx="56">
                  <c:v>5.47</c:v>
                </c:pt>
                <c:pt idx="57">
                  <c:v>5.47</c:v>
                </c:pt>
                <c:pt idx="58">
                  <c:v>5.47</c:v>
                </c:pt>
                <c:pt idx="59">
                  <c:v>5.47</c:v>
                </c:pt>
                <c:pt idx="60">
                  <c:v>5.47</c:v>
                </c:pt>
                <c:pt idx="61">
                  <c:v>5.46</c:v>
                </c:pt>
                <c:pt idx="62">
                  <c:v>5.47</c:v>
                </c:pt>
                <c:pt idx="63">
                  <c:v>5.46</c:v>
                </c:pt>
                <c:pt idx="64">
                  <c:v>5.46</c:v>
                </c:pt>
                <c:pt idx="65">
                  <c:v>5.46</c:v>
                </c:pt>
                <c:pt idx="66">
                  <c:v>5.46</c:v>
                </c:pt>
                <c:pt idx="67">
                  <c:v>5.46</c:v>
                </c:pt>
                <c:pt idx="68">
                  <c:v>5.46</c:v>
                </c:pt>
                <c:pt idx="69">
                  <c:v>5.46</c:v>
                </c:pt>
                <c:pt idx="70">
                  <c:v>5.46</c:v>
                </c:pt>
                <c:pt idx="71">
                  <c:v>5.46</c:v>
                </c:pt>
                <c:pt idx="72">
                  <c:v>5.46</c:v>
                </c:pt>
                <c:pt idx="73">
                  <c:v>5.45</c:v>
                </c:pt>
                <c:pt idx="74">
                  <c:v>5.45</c:v>
                </c:pt>
                <c:pt idx="75">
                  <c:v>5.45</c:v>
                </c:pt>
                <c:pt idx="76">
                  <c:v>5.46</c:v>
                </c:pt>
                <c:pt idx="77">
                  <c:v>5.46</c:v>
                </c:pt>
                <c:pt idx="78">
                  <c:v>5.46</c:v>
                </c:pt>
                <c:pt idx="79">
                  <c:v>5.45</c:v>
                </c:pt>
                <c:pt idx="80">
                  <c:v>5.45</c:v>
                </c:pt>
                <c:pt idx="81">
                  <c:v>5.44</c:v>
                </c:pt>
                <c:pt idx="82">
                  <c:v>5.45</c:v>
                </c:pt>
                <c:pt idx="83">
                  <c:v>5.45</c:v>
                </c:pt>
                <c:pt idx="84">
                  <c:v>5.44</c:v>
                </c:pt>
                <c:pt idx="85">
                  <c:v>5.44</c:v>
                </c:pt>
                <c:pt idx="86">
                  <c:v>5.44</c:v>
                </c:pt>
                <c:pt idx="87">
                  <c:v>5.45</c:v>
                </c:pt>
                <c:pt idx="88">
                  <c:v>5.44</c:v>
                </c:pt>
                <c:pt idx="89">
                  <c:v>5.44</c:v>
                </c:pt>
                <c:pt idx="90">
                  <c:v>5.44</c:v>
                </c:pt>
                <c:pt idx="91">
                  <c:v>5.43</c:v>
                </c:pt>
                <c:pt idx="92">
                  <c:v>5.43</c:v>
                </c:pt>
                <c:pt idx="93">
                  <c:v>5.43</c:v>
                </c:pt>
                <c:pt idx="94">
                  <c:v>5.43</c:v>
                </c:pt>
                <c:pt idx="95">
                  <c:v>5.43</c:v>
                </c:pt>
                <c:pt idx="96">
                  <c:v>5.43</c:v>
                </c:pt>
                <c:pt idx="97">
                  <c:v>5.42</c:v>
                </c:pt>
                <c:pt idx="98">
                  <c:v>5.42</c:v>
                </c:pt>
                <c:pt idx="99">
                  <c:v>5.42</c:v>
                </c:pt>
                <c:pt idx="100">
                  <c:v>5.42</c:v>
                </c:pt>
                <c:pt idx="101">
                  <c:v>5.42</c:v>
                </c:pt>
                <c:pt idx="102">
                  <c:v>5.41</c:v>
                </c:pt>
                <c:pt idx="103">
                  <c:v>5.41</c:v>
                </c:pt>
                <c:pt idx="104">
                  <c:v>5.41</c:v>
                </c:pt>
                <c:pt idx="105">
                  <c:v>5.41</c:v>
                </c:pt>
                <c:pt idx="106">
                  <c:v>5.41</c:v>
                </c:pt>
                <c:pt idx="107">
                  <c:v>5.41</c:v>
                </c:pt>
                <c:pt idx="108">
                  <c:v>5.41</c:v>
                </c:pt>
                <c:pt idx="109">
                  <c:v>5.4</c:v>
                </c:pt>
                <c:pt idx="110">
                  <c:v>5.41</c:v>
                </c:pt>
                <c:pt idx="111">
                  <c:v>5.4</c:v>
                </c:pt>
                <c:pt idx="112">
                  <c:v>5.4</c:v>
                </c:pt>
                <c:pt idx="113">
                  <c:v>5.4</c:v>
                </c:pt>
                <c:pt idx="114">
                  <c:v>5.4</c:v>
                </c:pt>
                <c:pt idx="115">
                  <c:v>5.39</c:v>
                </c:pt>
                <c:pt idx="116">
                  <c:v>5.39</c:v>
                </c:pt>
                <c:pt idx="117">
                  <c:v>5.39</c:v>
                </c:pt>
                <c:pt idx="118">
                  <c:v>5.39</c:v>
                </c:pt>
                <c:pt idx="119">
                  <c:v>5.39</c:v>
                </c:pt>
                <c:pt idx="120">
                  <c:v>5.39</c:v>
                </c:pt>
                <c:pt idx="121">
                  <c:v>5.39</c:v>
                </c:pt>
                <c:pt idx="122">
                  <c:v>5.39</c:v>
                </c:pt>
                <c:pt idx="123">
                  <c:v>5.39</c:v>
                </c:pt>
                <c:pt idx="124">
                  <c:v>5.39</c:v>
                </c:pt>
                <c:pt idx="125">
                  <c:v>5.39</c:v>
                </c:pt>
                <c:pt idx="126">
                  <c:v>5.4</c:v>
                </c:pt>
                <c:pt idx="127">
                  <c:v>5.39</c:v>
                </c:pt>
                <c:pt idx="128">
                  <c:v>5.39</c:v>
                </c:pt>
                <c:pt idx="129">
                  <c:v>5.39</c:v>
                </c:pt>
                <c:pt idx="130">
                  <c:v>5.39</c:v>
                </c:pt>
                <c:pt idx="131">
                  <c:v>5.39</c:v>
                </c:pt>
                <c:pt idx="132">
                  <c:v>5.39</c:v>
                </c:pt>
                <c:pt idx="133">
                  <c:v>5.39</c:v>
                </c:pt>
                <c:pt idx="134">
                  <c:v>5.38</c:v>
                </c:pt>
                <c:pt idx="135">
                  <c:v>5.38</c:v>
                </c:pt>
                <c:pt idx="136">
                  <c:v>5.37</c:v>
                </c:pt>
                <c:pt idx="137">
                  <c:v>5.37</c:v>
                </c:pt>
                <c:pt idx="138">
                  <c:v>5.37</c:v>
                </c:pt>
                <c:pt idx="139">
                  <c:v>5.37</c:v>
                </c:pt>
                <c:pt idx="140">
                  <c:v>5.37</c:v>
                </c:pt>
                <c:pt idx="141">
                  <c:v>5.37</c:v>
                </c:pt>
                <c:pt idx="142">
                  <c:v>5.36</c:v>
                </c:pt>
                <c:pt idx="143">
                  <c:v>5.35</c:v>
                </c:pt>
                <c:pt idx="144">
                  <c:v>5.35</c:v>
                </c:pt>
                <c:pt idx="145">
                  <c:v>5.35</c:v>
                </c:pt>
                <c:pt idx="146">
                  <c:v>5.35</c:v>
                </c:pt>
                <c:pt idx="147">
                  <c:v>5.35</c:v>
                </c:pt>
                <c:pt idx="148">
                  <c:v>5.35</c:v>
                </c:pt>
                <c:pt idx="149">
                  <c:v>5.35</c:v>
                </c:pt>
                <c:pt idx="150">
                  <c:v>5.34</c:v>
                </c:pt>
                <c:pt idx="151">
                  <c:v>5.34</c:v>
                </c:pt>
                <c:pt idx="152">
                  <c:v>5.34</c:v>
                </c:pt>
                <c:pt idx="153">
                  <c:v>5.34</c:v>
                </c:pt>
                <c:pt idx="154">
                  <c:v>5.34</c:v>
                </c:pt>
                <c:pt idx="155">
                  <c:v>5.33</c:v>
                </c:pt>
                <c:pt idx="156">
                  <c:v>5.33</c:v>
                </c:pt>
                <c:pt idx="157">
                  <c:v>5.33</c:v>
                </c:pt>
                <c:pt idx="158">
                  <c:v>5.33</c:v>
                </c:pt>
                <c:pt idx="159">
                  <c:v>5.34</c:v>
                </c:pt>
                <c:pt idx="160">
                  <c:v>5.33</c:v>
                </c:pt>
                <c:pt idx="161">
                  <c:v>5.33</c:v>
                </c:pt>
                <c:pt idx="162">
                  <c:v>5.33</c:v>
                </c:pt>
                <c:pt idx="163">
                  <c:v>5.33</c:v>
                </c:pt>
                <c:pt idx="164">
                  <c:v>5.33</c:v>
                </c:pt>
                <c:pt idx="165">
                  <c:v>5.33</c:v>
                </c:pt>
                <c:pt idx="166">
                  <c:v>5.33</c:v>
                </c:pt>
                <c:pt idx="167">
                  <c:v>5.33</c:v>
                </c:pt>
                <c:pt idx="168">
                  <c:v>5.33</c:v>
                </c:pt>
                <c:pt idx="169">
                  <c:v>5.32</c:v>
                </c:pt>
                <c:pt idx="170">
                  <c:v>5.32</c:v>
                </c:pt>
                <c:pt idx="171">
                  <c:v>5.33</c:v>
                </c:pt>
                <c:pt idx="172">
                  <c:v>5.33</c:v>
                </c:pt>
                <c:pt idx="173">
                  <c:v>5.32</c:v>
                </c:pt>
                <c:pt idx="174">
                  <c:v>5.32</c:v>
                </c:pt>
                <c:pt idx="175">
                  <c:v>5.33</c:v>
                </c:pt>
                <c:pt idx="176">
                  <c:v>5.32</c:v>
                </c:pt>
                <c:pt idx="177">
                  <c:v>5.32</c:v>
                </c:pt>
                <c:pt idx="178">
                  <c:v>5.32</c:v>
                </c:pt>
                <c:pt idx="179">
                  <c:v>5.32</c:v>
                </c:pt>
                <c:pt idx="180">
                  <c:v>5.31</c:v>
                </c:pt>
                <c:pt idx="181">
                  <c:v>5.31</c:v>
                </c:pt>
                <c:pt idx="182">
                  <c:v>5.31</c:v>
                </c:pt>
                <c:pt idx="183">
                  <c:v>5.31</c:v>
                </c:pt>
                <c:pt idx="184">
                  <c:v>5.31</c:v>
                </c:pt>
                <c:pt idx="185">
                  <c:v>5.31</c:v>
                </c:pt>
                <c:pt idx="186">
                  <c:v>5.31</c:v>
                </c:pt>
                <c:pt idx="187">
                  <c:v>5.31</c:v>
                </c:pt>
                <c:pt idx="188">
                  <c:v>5.31</c:v>
                </c:pt>
                <c:pt idx="189">
                  <c:v>5.31</c:v>
                </c:pt>
                <c:pt idx="190">
                  <c:v>5.3</c:v>
                </c:pt>
                <c:pt idx="191">
                  <c:v>5.3</c:v>
                </c:pt>
                <c:pt idx="192">
                  <c:v>5.3</c:v>
                </c:pt>
                <c:pt idx="193">
                  <c:v>5.3</c:v>
                </c:pt>
                <c:pt idx="194">
                  <c:v>5.3</c:v>
                </c:pt>
                <c:pt idx="195">
                  <c:v>5.3</c:v>
                </c:pt>
                <c:pt idx="196">
                  <c:v>5.31</c:v>
                </c:pt>
                <c:pt idx="197">
                  <c:v>5.3</c:v>
                </c:pt>
                <c:pt idx="198">
                  <c:v>5.3</c:v>
                </c:pt>
                <c:pt idx="199">
                  <c:v>5.3</c:v>
                </c:pt>
                <c:pt idx="200">
                  <c:v>5.3</c:v>
                </c:pt>
                <c:pt idx="201">
                  <c:v>5.3</c:v>
                </c:pt>
                <c:pt idx="202">
                  <c:v>5.3</c:v>
                </c:pt>
                <c:pt idx="203">
                  <c:v>5.3</c:v>
                </c:pt>
                <c:pt idx="204">
                  <c:v>5.3</c:v>
                </c:pt>
                <c:pt idx="205">
                  <c:v>5.3</c:v>
                </c:pt>
                <c:pt idx="206">
                  <c:v>5.3</c:v>
                </c:pt>
                <c:pt idx="207">
                  <c:v>5.3</c:v>
                </c:pt>
                <c:pt idx="208">
                  <c:v>5.29</c:v>
                </c:pt>
                <c:pt idx="209">
                  <c:v>5.29</c:v>
                </c:pt>
                <c:pt idx="210">
                  <c:v>5.29</c:v>
                </c:pt>
                <c:pt idx="211">
                  <c:v>5.29</c:v>
                </c:pt>
                <c:pt idx="212">
                  <c:v>5.29</c:v>
                </c:pt>
                <c:pt idx="213">
                  <c:v>5.29</c:v>
                </c:pt>
                <c:pt idx="214">
                  <c:v>5.29</c:v>
                </c:pt>
                <c:pt idx="215">
                  <c:v>5.29</c:v>
                </c:pt>
                <c:pt idx="216">
                  <c:v>5.29</c:v>
                </c:pt>
                <c:pt idx="217">
                  <c:v>5.29</c:v>
                </c:pt>
                <c:pt idx="218">
                  <c:v>5.29</c:v>
                </c:pt>
                <c:pt idx="219">
                  <c:v>5.29</c:v>
                </c:pt>
                <c:pt idx="220">
                  <c:v>5.29</c:v>
                </c:pt>
                <c:pt idx="221">
                  <c:v>5.28</c:v>
                </c:pt>
                <c:pt idx="222">
                  <c:v>5.29</c:v>
                </c:pt>
                <c:pt idx="223">
                  <c:v>5.29</c:v>
                </c:pt>
                <c:pt idx="224">
                  <c:v>5.29</c:v>
                </c:pt>
                <c:pt idx="225">
                  <c:v>5.29</c:v>
                </c:pt>
                <c:pt idx="226">
                  <c:v>5.29</c:v>
                </c:pt>
                <c:pt idx="227">
                  <c:v>5.29</c:v>
                </c:pt>
                <c:pt idx="228">
                  <c:v>5.29</c:v>
                </c:pt>
                <c:pt idx="229">
                  <c:v>5.28</c:v>
                </c:pt>
                <c:pt idx="230">
                  <c:v>5.28</c:v>
                </c:pt>
                <c:pt idx="231">
                  <c:v>5.28</c:v>
                </c:pt>
                <c:pt idx="232">
                  <c:v>5.27</c:v>
                </c:pt>
                <c:pt idx="233">
                  <c:v>5.28</c:v>
                </c:pt>
                <c:pt idx="234">
                  <c:v>5.28</c:v>
                </c:pt>
                <c:pt idx="235">
                  <c:v>5.28</c:v>
                </c:pt>
                <c:pt idx="236">
                  <c:v>5.27</c:v>
                </c:pt>
                <c:pt idx="237">
                  <c:v>5.27</c:v>
                </c:pt>
                <c:pt idx="238">
                  <c:v>5.27</c:v>
                </c:pt>
                <c:pt idx="239">
                  <c:v>5.26</c:v>
                </c:pt>
                <c:pt idx="240">
                  <c:v>5.26</c:v>
                </c:pt>
                <c:pt idx="241">
                  <c:v>5.26</c:v>
                </c:pt>
                <c:pt idx="242">
                  <c:v>5.25</c:v>
                </c:pt>
                <c:pt idx="243">
                  <c:v>5.26</c:v>
                </c:pt>
                <c:pt idx="244">
                  <c:v>5.25</c:v>
                </c:pt>
                <c:pt idx="245">
                  <c:v>5.25</c:v>
                </c:pt>
                <c:pt idx="246">
                  <c:v>5.25</c:v>
                </c:pt>
                <c:pt idx="247">
                  <c:v>5.25</c:v>
                </c:pt>
                <c:pt idx="248">
                  <c:v>5.25</c:v>
                </c:pt>
                <c:pt idx="249">
                  <c:v>5.25</c:v>
                </c:pt>
                <c:pt idx="250">
                  <c:v>5.24</c:v>
                </c:pt>
                <c:pt idx="251">
                  <c:v>5.24</c:v>
                </c:pt>
                <c:pt idx="252">
                  <c:v>5.24</c:v>
                </c:pt>
                <c:pt idx="253">
                  <c:v>5.25</c:v>
                </c:pt>
                <c:pt idx="254">
                  <c:v>5.25</c:v>
                </c:pt>
                <c:pt idx="255">
                  <c:v>5.25</c:v>
                </c:pt>
                <c:pt idx="256">
                  <c:v>5.24</c:v>
                </c:pt>
                <c:pt idx="257">
                  <c:v>5.24</c:v>
                </c:pt>
                <c:pt idx="258">
                  <c:v>5.24</c:v>
                </c:pt>
                <c:pt idx="259">
                  <c:v>5.24</c:v>
                </c:pt>
                <c:pt idx="260">
                  <c:v>5.24</c:v>
                </c:pt>
                <c:pt idx="261">
                  <c:v>5.24</c:v>
                </c:pt>
                <c:pt idx="262">
                  <c:v>5.24</c:v>
                </c:pt>
                <c:pt idx="263">
                  <c:v>5.24</c:v>
                </c:pt>
                <c:pt idx="264">
                  <c:v>5.24</c:v>
                </c:pt>
                <c:pt idx="265">
                  <c:v>5.24</c:v>
                </c:pt>
                <c:pt idx="266">
                  <c:v>5.24</c:v>
                </c:pt>
                <c:pt idx="267">
                  <c:v>5.24</c:v>
                </c:pt>
                <c:pt idx="268">
                  <c:v>5.25</c:v>
                </c:pt>
                <c:pt idx="269">
                  <c:v>5.24</c:v>
                </c:pt>
                <c:pt idx="270">
                  <c:v>5.24</c:v>
                </c:pt>
                <c:pt idx="271">
                  <c:v>5.24</c:v>
                </c:pt>
                <c:pt idx="272">
                  <c:v>5.24</c:v>
                </c:pt>
                <c:pt idx="273">
                  <c:v>5.24</c:v>
                </c:pt>
                <c:pt idx="274">
                  <c:v>5.24</c:v>
                </c:pt>
                <c:pt idx="275">
                  <c:v>5.24</c:v>
                </c:pt>
                <c:pt idx="276">
                  <c:v>5.24</c:v>
                </c:pt>
                <c:pt idx="277">
                  <c:v>5.23</c:v>
                </c:pt>
                <c:pt idx="278">
                  <c:v>5.23</c:v>
                </c:pt>
                <c:pt idx="279">
                  <c:v>5.24</c:v>
                </c:pt>
                <c:pt idx="280">
                  <c:v>5.23</c:v>
                </c:pt>
                <c:pt idx="281">
                  <c:v>5.23</c:v>
                </c:pt>
                <c:pt idx="282">
                  <c:v>5.23</c:v>
                </c:pt>
                <c:pt idx="283">
                  <c:v>5.23</c:v>
                </c:pt>
                <c:pt idx="284">
                  <c:v>5.23</c:v>
                </c:pt>
                <c:pt idx="285">
                  <c:v>5.23</c:v>
                </c:pt>
                <c:pt idx="286">
                  <c:v>5.23</c:v>
                </c:pt>
                <c:pt idx="287">
                  <c:v>5.23</c:v>
                </c:pt>
                <c:pt idx="288">
                  <c:v>5.23</c:v>
                </c:pt>
                <c:pt idx="289">
                  <c:v>5.23</c:v>
                </c:pt>
                <c:pt idx="290">
                  <c:v>5.23</c:v>
                </c:pt>
                <c:pt idx="291">
                  <c:v>5.22</c:v>
                </c:pt>
                <c:pt idx="292">
                  <c:v>5.22</c:v>
                </c:pt>
                <c:pt idx="293">
                  <c:v>5.22</c:v>
                </c:pt>
                <c:pt idx="294">
                  <c:v>5.22</c:v>
                </c:pt>
                <c:pt idx="295">
                  <c:v>5.22</c:v>
                </c:pt>
                <c:pt idx="296">
                  <c:v>5.22</c:v>
                </c:pt>
                <c:pt idx="297">
                  <c:v>5.22</c:v>
                </c:pt>
                <c:pt idx="298">
                  <c:v>5.22</c:v>
                </c:pt>
                <c:pt idx="299">
                  <c:v>5.22</c:v>
                </c:pt>
                <c:pt idx="300">
                  <c:v>5.22</c:v>
                </c:pt>
                <c:pt idx="301">
                  <c:v>5.22</c:v>
                </c:pt>
                <c:pt idx="302">
                  <c:v>5.21</c:v>
                </c:pt>
                <c:pt idx="303">
                  <c:v>5.22</c:v>
                </c:pt>
                <c:pt idx="304">
                  <c:v>5.22</c:v>
                </c:pt>
                <c:pt idx="305">
                  <c:v>5.21</c:v>
                </c:pt>
                <c:pt idx="306">
                  <c:v>5.21</c:v>
                </c:pt>
                <c:pt idx="307">
                  <c:v>5.21</c:v>
                </c:pt>
                <c:pt idx="308">
                  <c:v>5.21</c:v>
                </c:pt>
                <c:pt idx="309">
                  <c:v>5.21</c:v>
                </c:pt>
                <c:pt idx="310">
                  <c:v>5.21</c:v>
                </c:pt>
                <c:pt idx="311">
                  <c:v>5.21</c:v>
                </c:pt>
                <c:pt idx="312">
                  <c:v>5.21</c:v>
                </c:pt>
                <c:pt idx="313">
                  <c:v>5.21</c:v>
                </c:pt>
                <c:pt idx="314">
                  <c:v>5.21</c:v>
                </c:pt>
                <c:pt idx="315">
                  <c:v>5.21</c:v>
                </c:pt>
                <c:pt idx="316">
                  <c:v>5.21</c:v>
                </c:pt>
                <c:pt idx="317">
                  <c:v>5.21</c:v>
                </c:pt>
                <c:pt idx="318">
                  <c:v>5.21</c:v>
                </c:pt>
                <c:pt idx="319">
                  <c:v>5.22</c:v>
                </c:pt>
                <c:pt idx="320">
                  <c:v>5.22</c:v>
                </c:pt>
                <c:pt idx="321">
                  <c:v>5.21</c:v>
                </c:pt>
                <c:pt idx="322">
                  <c:v>5.21</c:v>
                </c:pt>
                <c:pt idx="323">
                  <c:v>5.22</c:v>
                </c:pt>
                <c:pt idx="324">
                  <c:v>5.21</c:v>
                </c:pt>
                <c:pt idx="325">
                  <c:v>5.21</c:v>
                </c:pt>
                <c:pt idx="326">
                  <c:v>5.2</c:v>
                </c:pt>
                <c:pt idx="327">
                  <c:v>5.2</c:v>
                </c:pt>
                <c:pt idx="328">
                  <c:v>5.2</c:v>
                </c:pt>
                <c:pt idx="329">
                  <c:v>5.21</c:v>
                </c:pt>
                <c:pt idx="330">
                  <c:v>5.2</c:v>
                </c:pt>
                <c:pt idx="331">
                  <c:v>5.2</c:v>
                </c:pt>
                <c:pt idx="332">
                  <c:v>5.19</c:v>
                </c:pt>
                <c:pt idx="333">
                  <c:v>5.2</c:v>
                </c:pt>
                <c:pt idx="334">
                  <c:v>5.19</c:v>
                </c:pt>
                <c:pt idx="335">
                  <c:v>5.19</c:v>
                </c:pt>
                <c:pt idx="336">
                  <c:v>5.19</c:v>
                </c:pt>
                <c:pt idx="337">
                  <c:v>5.18</c:v>
                </c:pt>
                <c:pt idx="338">
                  <c:v>5.19</c:v>
                </c:pt>
                <c:pt idx="339">
                  <c:v>5.18</c:v>
                </c:pt>
                <c:pt idx="340">
                  <c:v>5.18</c:v>
                </c:pt>
                <c:pt idx="341">
                  <c:v>5.18</c:v>
                </c:pt>
                <c:pt idx="342">
                  <c:v>5.18</c:v>
                </c:pt>
                <c:pt idx="343">
                  <c:v>5.18</c:v>
                </c:pt>
                <c:pt idx="344">
                  <c:v>5.17</c:v>
                </c:pt>
                <c:pt idx="345">
                  <c:v>5.18</c:v>
                </c:pt>
                <c:pt idx="346">
                  <c:v>5.17</c:v>
                </c:pt>
                <c:pt idx="347">
                  <c:v>5.18</c:v>
                </c:pt>
                <c:pt idx="348">
                  <c:v>5.18</c:v>
                </c:pt>
                <c:pt idx="349">
                  <c:v>5.18</c:v>
                </c:pt>
                <c:pt idx="350">
                  <c:v>5.18</c:v>
                </c:pt>
                <c:pt idx="351">
                  <c:v>5.18</c:v>
                </c:pt>
                <c:pt idx="352">
                  <c:v>5.17</c:v>
                </c:pt>
                <c:pt idx="353">
                  <c:v>5.18</c:v>
                </c:pt>
                <c:pt idx="354">
                  <c:v>5.18</c:v>
                </c:pt>
                <c:pt idx="355">
                  <c:v>5.18</c:v>
                </c:pt>
                <c:pt idx="356">
                  <c:v>5.18</c:v>
                </c:pt>
                <c:pt idx="357">
                  <c:v>5.18</c:v>
                </c:pt>
                <c:pt idx="358">
                  <c:v>5.18</c:v>
                </c:pt>
                <c:pt idx="359">
                  <c:v>5.18</c:v>
                </c:pt>
                <c:pt idx="360">
                  <c:v>5.18</c:v>
                </c:pt>
                <c:pt idx="361">
                  <c:v>5.18</c:v>
                </c:pt>
                <c:pt idx="362">
                  <c:v>5.18</c:v>
                </c:pt>
                <c:pt idx="363">
                  <c:v>5.19</c:v>
                </c:pt>
                <c:pt idx="364">
                  <c:v>5.17</c:v>
                </c:pt>
                <c:pt idx="365">
                  <c:v>5.17</c:v>
                </c:pt>
                <c:pt idx="366">
                  <c:v>5.17</c:v>
                </c:pt>
                <c:pt idx="367">
                  <c:v>5.17</c:v>
                </c:pt>
                <c:pt idx="368">
                  <c:v>5.17</c:v>
                </c:pt>
                <c:pt idx="369">
                  <c:v>5.17</c:v>
                </c:pt>
                <c:pt idx="370">
                  <c:v>5.17</c:v>
                </c:pt>
                <c:pt idx="371">
                  <c:v>5.17</c:v>
                </c:pt>
                <c:pt idx="372">
                  <c:v>5.17</c:v>
                </c:pt>
                <c:pt idx="373">
                  <c:v>5.17</c:v>
                </c:pt>
                <c:pt idx="374">
                  <c:v>5.17</c:v>
                </c:pt>
                <c:pt idx="375">
                  <c:v>5.17</c:v>
                </c:pt>
                <c:pt idx="376">
                  <c:v>5.16</c:v>
                </c:pt>
                <c:pt idx="377">
                  <c:v>5.16</c:v>
                </c:pt>
                <c:pt idx="378">
                  <c:v>5.16</c:v>
                </c:pt>
                <c:pt idx="379">
                  <c:v>5.16</c:v>
                </c:pt>
                <c:pt idx="380">
                  <c:v>5.16</c:v>
                </c:pt>
                <c:pt idx="381">
                  <c:v>5.16</c:v>
                </c:pt>
                <c:pt idx="382">
                  <c:v>5.16</c:v>
                </c:pt>
                <c:pt idx="383">
                  <c:v>5.16</c:v>
                </c:pt>
                <c:pt idx="384">
                  <c:v>5.16</c:v>
                </c:pt>
                <c:pt idx="385">
                  <c:v>5.16</c:v>
                </c:pt>
                <c:pt idx="386">
                  <c:v>5.16</c:v>
                </c:pt>
                <c:pt idx="387">
                  <c:v>5.16</c:v>
                </c:pt>
                <c:pt idx="388">
                  <c:v>5.16</c:v>
                </c:pt>
                <c:pt idx="389">
                  <c:v>5.16</c:v>
                </c:pt>
                <c:pt idx="390">
                  <c:v>5.16</c:v>
                </c:pt>
                <c:pt idx="391">
                  <c:v>5.16</c:v>
                </c:pt>
                <c:pt idx="392">
                  <c:v>5.16</c:v>
                </c:pt>
                <c:pt idx="393">
                  <c:v>5.16</c:v>
                </c:pt>
                <c:pt idx="394">
                  <c:v>5.16</c:v>
                </c:pt>
                <c:pt idx="395">
                  <c:v>5.16</c:v>
                </c:pt>
                <c:pt idx="396">
                  <c:v>5.15</c:v>
                </c:pt>
                <c:pt idx="397">
                  <c:v>5.15</c:v>
                </c:pt>
                <c:pt idx="398">
                  <c:v>5.15</c:v>
                </c:pt>
                <c:pt idx="399">
                  <c:v>5.15</c:v>
                </c:pt>
                <c:pt idx="400">
                  <c:v>5.15</c:v>
                </c:pt>
                <c:pt idx="401">
                  <c:v>5.15</c:v>
                </c:pt>
                <c:pt idx="402">
                  <c:v>5.15</c:v>
                </c:pt>
                <c:pt idx="403">
                  <c:v>5.15</c:v>
                </c:pt>
                <c:pt idx="404">
                  <c:v>5.15</c:v>
                </c:pt>
                <c:pt idx="405">
                  <c:v>5.15</c:v>
                </c:pt>
                <c:pt idx="406">
                  <c:v>5.15</c:v>
                </c:pt>
                <c:pt idx="407">
                  <c:v>5.15</c:v>
                </c:pt>
                <c:pt idx="408">
                  <c:v>5.15</c:v>
                </c:pt>
                <c:pt idx="409">
                  <c:v>5.15</c:v>
                </c:pt>
                <c:pt idx="410">
                  <c:v>5.15</c:v>
                </c:pt>
                <c:pt idx="411">
                  <c:v>5.15</c:v>
                </c:pt>
                <c:pt idx="412">
                  <c:v>5.14</c:v>
                </c:pt>
                <c:pt idx="413">
                  <c:v>5.14</c:v>
                </c:pt>
                <c:pt idx="414">
                  <c:v>5.14</c:v>
                </c:pt>
                <c:pt idx="415">
                  <c:v>5.14</c:v>
                </c:pt>
                <c:pt idx="416">
                  <c:v>5.14</c:v>
                </c:pt>
                <c:pt idx="417">
                  <c:v>5.14</c:v>
                </c:pt>
                <c:pt idx="418">
                  <c:v>5.15</c:v>
                </c:pt>
                <c:pt idx="419">
                  <c:v>5.15</c:v>
                </c:pt>
                <c:pt idx="420">
                  <c:v>5.15</c:v>
                </c:pt>
                <c:pt idx="421">
                  <c:v>5.14</c:v>
                </c:pt>
                <c:pt idx="422">
                  <c:v>5.14</c:v>
                </c:pt>
                <c:pt idx="423">
                  <c:v>5.14</c:v>
                </c:pt>
                <c:pt idx="424">
                  <c:v>5.13</c:v>
                </c:pt>
                <c:pt idx="425">
                  <c:v>5.13</c:v>
                </c:pt>
                <c:pt idx="426">
                  <c:v>5.13</c:v>
                </c:pt>
                <c:pt idx="427">
                  <c:v>5.13</c:v>
                </c:pt>
                <c:pt idx="428">
                  <c:v>5.13</c:v>
                </c:pt>
                <c:pt idx="429">
                  <c:v>5.13</c:v>
                </c:pt>
                <c:pt idx="430">
                  <c:v>5.13</c:v>
                </c:pt>
                <c:pt idx="431">
                  <c:v>5.12</c:v>
                </c:pt>
                <c:pt idx="432">
                  <c:v>5.13</c:v>
                </c:pt>
                <c:pt idx="433">
                  <c:v>5.12</c:v>
                </c:pt>
                <c:pt idx="434">
                  <c:v>5.12</c:v>
                </c:pt>
                <c:pt idx="435">
                  <c:v>5.13</c:v>
                </c:pt>
                <c:pt idx="436">
                  <c:v>5.12</c:v>
                </c:pt>
                <c:pt idx="437">
                  <c:v>5.12</c:v>
                </c:pt>
                <c:pt idx="438">
                  <c:v>5.1100000000000003</c:v>
                </c:pt>
                <c:pt idx="439">
                  <c:v>5.13</c:v>
                </c:pt>
                <c:pt idx="440">
                  <c:v>5.12</c:v>
                </c:pt>
                <c:pt idx="441">
                  <c:v>5.12</c:v>
                </c:pt>
                <c:pt idx="442">
                  <c:v>5.12</c:v>
                </c:pt>
                <c:pt idx="443">
                  <c:v>5.12</c:v>
                </c:pt>
                <c:pt idx="444">
                  <c:v>5.12</c:v>
                </c:pt>
                <c:pt idx="445">
                  <c:v>5.12</c:v>
                </c:pt>
                <c:pt idx="446">
                  <c:v>5.12</c:v>
                </c:pt>
                <c:pt idx="447">
                  <c:v>5.12</c:v>
                </c:pt>
                <c:pt idx="448">
                  <c:v>5.12</c:v>
                </c:pt>
                <c:pt idx="449">
                  <c:v>5.12</c:v>
                </c:pt>
                <c:pt idx="450">
                  <c:v>5.12</c:v>
                </c:pt>
                <c:pt idx="451">
                  <c:v>5.12</c:v>
                </c:pt>
                <c:pt idx="452">
                  <c:v>5.1100000000000003</c:v>
                </c:pt>
                <c:pt idx="453">
                  <c:v>5.1100000000000003</c:v>
                </c:pt>
                <c:pt idx="454">
                  <c:v>5.1100000000000003</c:v>
                </c:pt>
                <c:pt idx="455">
                  <c:v>5.1100000000000003</c:v>
                </c:pt>
                <c:pt idx="456">
                  <c:v>5.1100000000000003</c:v>
                </c:pt>
                <c:pt idx="457">
                  <c:v>5.1100000000000003</c:v>
                </c:pt>
                <c:pt idx="458">
                  <c:v>5.0999999999999996</c:v>
                </c:pt>
                <c:pt idx="459">
                  <c:v>5.1100000000000003</c:v>
                </c:pt>
                <c:pt idx="460">
                  <c:v>5.1100000000000003</c:v>
                </c:pt>
                <c:pt idx="461">
                  <c:v>5.1100000000000003</c:v>
                </c:pt>
                <c:pt idx="462">
                  <c:v>5.1100000000000003</c:v>
                </c:pt>
                <c:pt idx="463">
                  <c:v>5.1100000000000003</c:v>
                </c:pt>
                <c:pt idx="464">
                  <c:v>5.1100000000000003</c:v>
                </c:pt>
                <c:pt idx="465">
                  <c:v>5.1100000000000003</c:v>
                </c:pt>
                <c:pt idx="466">
                  <c:v>5.1100000000000003</c:v>
                </c:pt>
                <c:pt idx="467">
                  <c:v>5.0999999999999996</c:v>
                </c:pt>
                <c:pt idx="468">
                  <c:v>5.0999999999999996</c:v>
                </c:pt>
                <c:pt idx="469">
                  <c:v>5.0999999999999996</c:v>
                </c:pt>
                <c:pt idx="470">
                  <c:v>5.0999999999999996</c:v>
                </c:pt>
                <c:pt idx="471">
                  <c:v>5.0999999999999996</c:v>
                </c:pt>
                <c:pt idx="472">
                  <c:v>5.0999999999999996</c:v>
                </c:pt>
                <c:pt idx="473">
                  <c:v>5.0999999999999996</c:v>
                </c:pt>
                <c:pt idx="474">
                  <c:v>5.0999999999999996</c:v>
                </c:pt>
                <c:pt idx="475">
                  <c:v>5.0999999999999996</c:v>
                </c:pt>
                <c:pt idx="476">
                  <c:v>5.0999999999999996</c:v>
                </c:pt>
                <c:pt idx="477">
                  <c:v>5.0999999999999996</c:v>
                </c:pt>
                <c:pt idx="478">
                  <c:v>5.0999999999999996</c:v>
                </c:pt>
                <c:pt idx="479">
                  <c:v>5.09</c:v>
                </c:pt>
                <c:pt idx="480">
                  <c:v>5.0999999999999996</c:v>
                </c:pt>
                <c:pt idx="481">
                  <c:v>5.09</c:v>
                </c:pt>
                <c:pt idx="482">
                  <c:v>5.09</c:v>
                </c:pt>
                <c:pt idx="483">
                  <c:v>5.0999999999999996</c:v>
                </c:pt>
                <c:pt idx="484">
                  <c:v>5.09</c:v>
                </c:pt>
                <c:pt idx="485">
                  <c:v>5.09</c:v>
                </c:pt>
                <c:pt idx="486">
                  <c:v>5.09</c:v>
                </c:pt>
                <c:pt idx="487">
                  <c:v>5.09</c:v>
                </c:pt>
                <c:pt idx="488">
                  <c:v>5.09</c:v>
                </c:pt>
                <c:pt idx="489">
                  <c:v>5.09</c:v>
                </c:pt>
                <c:pt idx="490">
                  <c:v>5.09</c:v>
                </c:pt>
                <c:pt idx="491">
                  <c:v>5.09</c:v>
                </c:pt>
                <c:pt idx="492">
                  <c:v>5.09</c:v>
                </c:pt>
                <c:pt idx="493">
                  <c:v>5.09</c:v>
                </c:pt>
                <c:pt idx="494">
                  <c:v>5.09</c:v>
                </c:pt>
                <c:pt idx="495">
                  <c:v>5.09</c:v>
                </c:pt>
                <c:pt idx="496">
                  <c:v>5.09</c:v>
                </c:pt>
                <c:pt idx="497">
                  <c:v>5.09</c:v>
                </c:pt>
                <c:pt idx="498">
                  <c:v>5.09</c:v>
                </c:pt>
                <c:pt idx="499">
                  <c:v>5.09</c:v>
                </c:pt>
                <c:pt idx="500">
                  <c:v>5.08</c:v>
                </c:pt>
                <c:pt idx="501">
                  <c:v>5.08</c:v>
                </c:pt>
                <c:pt idx="502">
                  <c:v>5.08</c:v>
                </c:pt>
                <c:pt idx="503">
                  <c:v>5.08</c:v>
                </c:pt>
                <c:pt idx="504">
                  <c:v>5.08</c:v>
                </c:pt>
                <c:pt idx="505">
                  <c:v>5.08</c:v>
                </c:pt>
                <c:pt idx="506">
                  <c:v>5.08</c:v>
                </c:pt>
                <c:pt idx="507">
                  <c:v>5.08</c:v>
                </c:pt>
                <c:pt idx="508">
                  <c:v>5.08</c:v>
                </c:pt>
                <c:pt idx="509">
                  <c:v>5.08</c:v>
                </c:pt>
                <c:pt idx="510">
                  <c:v>5.08</c:v>
                </c:pt>
                <c:pt idx="511">
                  <c:v>5.08</c:v>
                </c:pt>
                <c:pt idx="512">
                  <c:v>5.08</c:v>
                </c:pt>
                <c:pt idx="513">
                  <c:v>5.08</c:v>
                </c:pt>
                <c:pt idx="514">
                  <c:v>5.08</c:v>
                </c:pt>
                <c:pt idx="515">
                  <c:v>5.08</c:v>
                </c:pt>
                <c:pt idx="516">
                  <c:v>5.08</c:v>
                </c:pt>
                <c:pt idx="517">
                  <c:v>5.08</c:v>
                </c:pt>
                <c:pt idx="518">
                  <c:v>5.08</c:v>
                </c:pt>
                <c:pt idx="519">
                  <c:v>5.08</c:v>
                </c:pt>
                <c:pt idx="520">
                  <c:v>5.08</c:v>
                </c:pt>
                <c:pt idx="521">
                  <c:v>5.08</c:v>
                </c:pt>
                <c:pt idx="522">
                  <c:v>5.07</c:v>
                </c:pt>
                <c:pt idx="523">
                  <c:v>5.07</c:v>
                </c:pt>
                <c:pt idx="524">
                  <c:v>5.07</c:v>
                </c:pt>
                <c:pt idx="525">
                  <c:v>5.07</c:v>
                </c:pt>
                <c:pt idx="526">
                  <c:v>5.08</c:v>
                </c:pt>
                <c:pt idx="527">
                  <c:v>5.07</c:v>
                </c:pt>
                <c:pt idx="528">
                  <c:v>5.08</c:v>
                </c:pt>
                <c:pt idx="529">
                  <c:v>5.08</c:v>
                </c:pt>
                <c:pt idx="530">
                  <c:v>5.08</c:v>
                </c:pt>
                <c:pt idx="531">
                  <c:v>5.08</c:v>
                </c:pt>
                <c:pt idx="532">
                  <c:v>5.08</c:v>
                </c:pt>
                <c:pt idx="533">
                  <c:v>5.08</c:v>
                </c:pt>
                <c:pt idx="534">
                  <c:v>5.08</c:v>
                </c:pt>
                <c:pt idx="535">
                  <c:v>5.08</c:v>
                </c:pt>
                <c:pt idx="536">
                  <c:v>5.08</c:v>
                </c:pt>
                <c:pt idx="537">
                  <c:v>5.08</c:v>
                </c:pt>
                <c:pt idx="538">
                  <c:v>5.09</c:v>
                </c:pt>
                <c:pt idx="539">
                  <c:v>5.08</c:v>
                </c:pt>
                <c:pt idx="540">
                  <c:v>5.08</c:v>
                </c:pt>
                <c:pt idx="541">
                  <c:v>5.07</c:v>
                </c:pt>
                <c:pt idx="542">
                  <c:v>5.07</c:v>
                </c:pt>
                <c:pt idx="543">
                  <c:v>5.07</c:v>
                </c:pt>
                <c:pt idx="544">
                  <c:v>5.07</c:v>
                </c:pt>
                <c:pt idx="545">
                  <c:v>5.08</c:v>
                </c:pt>
                <c:pt idx="546">
                  <c:v>5.07</c:v>
                </c:pt>
                <c:pt idx="547">
                  <c:v>5.08</c:v>
                </c:pt>
                <c:pt idx="548">
                  <c:v>5.08</c:v>
                </c:pt>
                <c:pt idx="549">
                  <c:v>5.08</c:v>
                </c:pt>
                <c:pt idx="550">
                  <c:v>5.08</c:v>
                </c:pt>
                <c:pt idx="551">
                  <c:v>5.08</c:v>
                </c:pt>
                <c:pt idx="552">
                  <c:v>5.08</c:v>
                </c:pt>
                <c:pt idx="553">
                  <c:v>5.08</c:v>
                </c:pt>
                <c:pt idx="554">
                  <c:v>5.08</c:v>
                </c:pt>
                <c:pt idx="555">
                  <c:v>5.08</c:v>
                </c:pt>
                <c:pt idx="556">
                  <c:v>5.08</c:v>
                </c:pt>
                <c:pt idx="557">
                  <c:v>5.08</c:v>
                </c:pt>
                <c:pt idx="558">
                  <c:v>5.08</c:v>
                </c:pt>
                <c:pt idx="559">
                  <c:v>5.08</c:v>
                </c:pt>
                <c:pt idx="560">
                  <c:v>5.08</c:v>
                </c:pt>
                <c:pt idx="561">
                  <c:v>5.08</c:v>
                </c:pt>
                <c:pt idx="562">
                  <c:v>5.08</c:v>
                </c:pt>
                <c:pt idx="563">
                  <c:v>5.08</c:v>
                </c:pt>
                <c:pt idx="564">
                  <c:v>5.08</c:v>
                </c:pt>
                <c:pt idx="565">
                  <c:v>5.09</c:v>
                </c:pt>
                <c:pt idx="566">
                  <c:v>5.09</c:v>
                </c:pt>
                <c:pt idx="567">
                  <c:v>5.09</c:v>
                </c:pt>
                <c:pt idx="568">
                  <c:v>5.09</c:v>
                </c:pt>
                <c:pt idx="569">
                  <c:v>5.09</c:v>
                </c:pt>
                <c:pt idx="570">
                  <c:v>5.09</c:v>
                </c:pt>
                <c:pt idx="571">
                  <c:v>5.09</c:v>
                </c:pt>
                <c:pt idx="572">
                  <c:v>5.0999999999999996</c:v>
                </c:pt>
                <c:pt idx="573">
                  <c:v>5.09</c:v>
                </c:pt>
                <c:pt idx="574">
                  <c:v>5.0999999999999996</c:v>
                </c:pt>
                <c:pt idx="575">
                  <c:v>5.09</c:v>
                </c:pt>
                <c:pt idx="576">
                  <c:v>5.09</c:v>
                </c:pt>
                <c:pt idx="577">
                  <c:v>5.09</c:v>
                </c:pt>
                <c:pt idx="578">
                  <c:v>5.09</c:v>
                </c:pt>
                <c:pt idx="579">
                  <c:v>5.09</c:v>
                </c:pt>
                <c:pt idx="580">
                  <c:v>5.09</c:v>
                </c:pt>
                <c:pt idx="581">
                  <c:v>5.09</c:v>
                </c:pt>
                <c:pt idx="582">
                  <c:v>5.09</c:v>
                </c:pt>
                <c:pt idx="583">
                  <c:v>5.09</c:v>
                </c:pt>
                <c:pt idx="584">
                  <c:v>5.09</c:v>
                </c:pt>
                <c:pt idx="585">
                  <c:v>5.09</c:v>
                </c:pt>
                <c:pt idx="586">
                  <c:v>5.09</c:v>
                </c:pt>
                <c:pt idx="587">
                  <c:v>5.09</c:v>
                </c:pt>
                <c:pt idx="588">
                  <c:v>5.09</c:v>
                </c:pt>
                <c:pt idx="589">
                  <c:v>5.09</c:v>
                </c:pt>
                <c:pt idx="590">
                  <c:v>5.09</c:v>
                </c:pt>
                <c:pt idx="591">
                  <c:v>5.09</c:v>
                </c:pt>
                <c:pt idx="592">
                  <c:v>5.09</c:v>
                </c:pt>
                <c:pt idx="593">
                  <c:v>5.09</c:v>
                </c:pt>
                <c:pt idx="594">
                  <c:v>5.0999999999999996</c:v>
                </c:pt>
                <c:pt idx="595">
                  <c:v>5.09</c:v>
                </c:pt>
                <c:pt idx="596">
                  <c:v>5.09</c:v>
                </c:pt>
                <c:pt idx="597">
                  <c:v>5.09</c:v>
                </c:pt>
                <c:pt idx="598">
                  <c:v>5.09</c:v>
                </c:pt>
                <c:pt idx="599">
                  <c:v>5.09</c:v>
                </c:pt>
                <c:pt idx="600">
                  <c:v>5.09</c:v>
                </c:pt>
                <c:pt idx="601">
                  <c:v>5.09</c:v>
                </c:pt>
                <c:pt idx="602">
                  <c:v>5.09</c:v>
                </c:pt>
                <c:pt idx="603">
                  <c:v>5.09</c:v>
                </c:pt>
                <c:pt idx="604">
                  <c:v>5.09</c:v>
                </c:pt>
                <c:pt idx="605">
                  <c:v>5.09</c:v>
                </c:pt>
                <c:pt idx="606">
                  <c:v>5.09</c:v>
                </c:pt>
                <c:pt idx="607">
                  <c:v>5.09</c:v>
                </c:pt>
                <c:pt idx="608">
                  <c:v>5.09</c:v>
                </c:pt>
                <c:pt idx="609">
                  <c:v>5.09</c:v>
                </c:pt>
                <c:pt idx="610">
                  <c:v>5.09</c:v>
                </c:pt>
                <c:pt idx="611">
                  <c:v>5.09</c:v>
                </c:pt>
                <c:pt idx="612">
                  <c:v>5.09</c:v>
                </c:pt>
                <c:pt idx="613">
                  <c:v>5.09</c:v>
                </c:pt>
                <c:pt idx="614">
                  <c:v>5.09</c:v>
                </c:pt>
                <c:pt idx="615">
                  <c:v>5.08</c:v>
                </c:pt>
                <c:pt idx="616">
                  <c:v>5.08</c:v>
                </c:pt>
                <c:pt idx="617">
                  <c:v>5.08</c:v>
                </c:pt>
                <c:pt idx="618">
                  <c:v>5.08</c:v>
                </c:pt>
                <c:pt idx="619">
                  <c:v>5.08</c:v>
                </c:pt>
                <c:pt idx="620">
                  <c:v>5.09</c:v>
                </c:pt>
                <c:pt idx="621">
                  <c:v>5.08</c:v>
                </c:pt>
                <c:pt idx="622">
                  <c:v>5.08</c:v>
                </c:pt>
                <c:pt idx="623">
                  <c:v>5.09</c:v>
                </c:pt>
                <c:pt idx="624">
                  <c:v>5.08</c:v>
                </c:pt>
                <c:pt idx="625">
                  <c:v>5.08</c:v>
                </c:pt>
                <c:pt idx="626">
                  <c:v>5.08</c:v>
                </c:pt>
                <c:pt idx="627">
                  <c:v>5.08</c:v>
                </c:pt>
                <c:pt idx="628">
                  <c:v>5.07</c:v>
                </c:pt>
                <c:pt idx="629">
                  <c:v>5.07</c:v>
                </c:pt>
                <c:pt idx="630">
                  <c:v>5.07</c:v>
                </c:pt>
                <c:pt idx="631">
                  <c:v>5.07</c:v>
                </c:pt>
                <c:pt idx="632">
                  <c:v>5.07</c:v>
                </c:pt>
                <c:pt idx="633">
                  <c:v>5.0599999999999996</c:v>
                </c:pt>
                <c:pt idx="634">
                  <c:v>5.0599999999999996</c:v>
                </c:pt>
                <c:pt idx="635">
                  <c:v>5.0599999999999996</c:v>
                </c:pt>
                <c:pt idx="636">
                  <c:v>5.0599999999999996</c:v>
                </c:pt>
                <c:pt idx="637">
                  <c:v>5.0599999999999996</c:v>
                </c:pt>
                <c:pt idx="638">
                  <c:v>5.07</c:v>
                </c:pt>
                <c:pt idx="639">
                  <c:v>5.0599999999999996</c:v>
                </c:pt>
                <c:pt idx="640">
                  <c:v>5.0599999999999996</c:v>
                </c:pt>
                <c:pt idx="641">
                  <c:v>5.0599999999999996</c:v>
                </c:pt>
                <c:pt idx="642">
                  <c:v>5.0599999999999996</c:v>
                </c:pt>
                <c:pt idx="643">
                  <c:v>5.0599999999999996</c:v>
                </c:pt>
                <c:pt idx="644">
                  <c:v>5.0599999999999996</c:v>
                </c:pt>
                <c:pt idx="645">
                  <c:v>5.0599999999999996</c:v>
                </c:pt>
                <c:pt idx="646">
                  <c:v>5.0599999999999996</c:v>
                </c:pt>
                <c:pt idx="647">
                  <c:v>5.0599999999999996</c:v>
                </c:pt>
                <c:pt idx="648">
                  <c:v>5.0599999999999996</c:v>
                </c:pt>
                <c:pt idx="649">
                  <c:v>5.0599999999999996</c:v>
                </c:pt>
                <c:pt idx="650">
                  <c:v>5.0599999999999996</c:v>
                </c:pt>
                <c:pt idx="651">
                  <c:v>5.0599999999999996</c:v>
                </c:pt>
                <c:pt idx="652">
                  <c:v>5.0599999999999996</c:v>
                </c:pt>
                <c:pt idx="653">
                  <c:v>5.0599999999999996</c:v>
                </c:pt>
                <c:pt idx="654">
                  <c:v>5.0599999999999996</c:v>
                </c:pt>
                <c:pt idx="655">
                  <c:v>5.0599999999999996</c:v>
                </c:pt>
                <c:pt idx="656">
                  <c:v>5.0599999999999996</c:v>
                </c:pt>
                <c:pt idx="657">
                  <c:v>5.0599999999999996</c:v>
                </c:pt>
                <c:pt idx="658">
                  <c:v>5.0599999999999996</c:v>
                </c:pt>
                <c:pt idx="659">
                  <c:v>5.05</c:v>
                </c:pt>
                <c:pt idx="660">
                  <c:v>5.05</c:v>
                </c:pt>
                <c:pt idx="661">
                  <c:v>5.05</c:v>
                </c:pt>
                <c:pt idx="662">
                  <c:v>5.05</c:v>
                </c:pt>
                <c:pt idx="663">
                  <c:v>5.05</c:v>
                </c:pt>
                <c:pt idx="664">
                  <c:v>5.05</c:v>
                </c:pt>
                <c:pt idx="665">
                  <c:v>5.05</c:v>
                </c:pt>
                <c:pt idx="666">
                  <c:v>5.04</c:v>
                </c:pt>
                <c:pt idx="667">
                  <c:v>5.04</c:v>
                </c:pt>
                <c:pt idx="668">
                  <c:v>5.04</c:v>
                </c:pt>
                <c:pt idx="669">
                  <c:v>5.04</c:v>
                </c:pt>
                <c:pt idx="670">
                  <c:v>5.04</c:v>
                </c:pt>
                <c:pt idx="671">
                  <c:v>5.04</c:v>
                </c:pt>
                <c:pt idx="672">
                  <c:v>5.04</c:v>
                </c:pt>
                <c:pt idx="673">
                  <c:v>5.04</c:v>
                </c:pt>
                <c:pt idx="674">
                  <c:v>5.04</c:v>
                </c:pt>
                <c:pt idx="675">
                  <c:v>5.04</c:v>
                </c:pt>
                <c:pt idx="676">
                  <c:v>5.04</c:v>
                </c:pt>
                <c:pt idx="677">
                  <c:v>5.03</c:v>
                </c:pt>
                <c:pt idx="678">
                  <c:v>5.03</c:v>
                </c:pt>
                <c:pt idx="679">
                  <c:v>5.03</c:v>
                </c:pt>
                <c:pt idx="680">
                  <c:v>5.03</c:v>
                </c:pt>
                <c:pt idx="681">
                  <c:v>5.03</c:v>
                </c:pt>
                <c:pt idx="682">
                  <c:v>5.03</c:v>
                </c:pt>
                <c:pt idx="683">
                  <c:v>5.03</c:v>
                </c:pt>
                <c:pt idx="684">
                  <c:v>5.03</c:v>
                </c:pt>
                <c:pt idx="685">
                  <c:v>5.03</c:v>
                </c:pt>
                <c:pt idx="686">
                  <c:v>5.03</c:v>
                </c:pt>
                <c:pt idx="687">
                  <c:v>5.03</c:v>
                </c:pt>
                <c:pt idx="688">
                  <c:v>5.0199999999999996</c:v>
                </c:pt>
                <c:pt idx="689">
                  <c:v>5.03</c:v>
                </c:pt>
                <c:pt idx="690">
                  <c:v>5.03</c:v>
                </c:pt>
                <c:pt idx="691">
                  <c:v>5.0199999999999996</c:v>
                </c:pt>
                <c:pt idx="692">
                  <c:v>5.0199999999999996</c:v>
                </c:pt>
                <c:pt idx="693">
                  <c:v>5.0199999999999996</c:v>
                </c:pt>
                <c:pt idx="694">
                  <c:v>5.0199999999999996</c:v>
                </c:pt>
                <c:pt idx="695">
                  <c:v>5.0199999999999996</c:v>
                </c:pt>
                <c:pt idx="696">
                  <c:v>5.0199999999999996</c:v>
                </c:pt>
                <c:pt idx="697">
                  <c:v>5.0199999999999996</c:v>
                </c:pt>
                <c:pt idx="698">
                  <c:v>5.0199999999999996</c:v>
                </c:pt>
                <c:pt idx="699">
                  <c:v>5.0199999999999996</c:v>
                </c:pt>
                <c:pt idx="700">
                  <c:v>5.0199999999999996</c:v>
                </c:pt>
                <c:pt idx="701">
                  <c:v>5.0199999999999996</c:v>
                </c:pt>
                <c:pt idx="702">
                  <c:v>5.0199999999999996</c:v>
                </c:pt>
                <c:pt idx="703">
                  <c:v>5.0199999999999996</c:v>
                </c:pt>
                <c:pt idx="704">
                  <c:v>5.0199999999999996</c:v>
                </c:pt>
                <c:pt idx="705">
                  <c:v>5.0199999999999996</c:v>
                </c:pt>
                <c:pt idx="706">
                  <c:v>5.0199999999999996</c:v>
                </c:pt>
                <c:pt idx="707">
                  <c:v>5.0199999999999996</c:v>
                </c:pt>
                <c:pt idx="708">
                  <c:v>5.0199999999999996</c:v>
                </c:pt>
                <c:pt idx="709">
                  <c:v>5.01</c:v>
                </c:pt>
                <c:pt idx="710">
                  <c:v>5.01</c:v>
                </c:pt>
                <c:pt idx="711">
                  <c:v>5.01</c:v>
                </c:pt>
                <c:pt idx="712">
                  <c:v>5.0199999999999996</c:v>
                </c:pt>
                <c:pt idx="713">
                  <c:v>5.01</c:v>
                </c:pt>
                <c:pt idx="714">
                  <c:v>5.01</c:v>
                </c:pt>
                <c:pt idx="715">
                  <c:v>5.0199999999999996</c:v>
                </c:pt>
                <c:pt idx="716">
                  <c:v>5.01</c:v>
                </c:pt>
                <c:pt idx="717">
                  <c:v>5.01</c:v>
                </c:pt>
                <c:pt idx="718">
                  <c:v>5.01</c:v>
                </c:pt>
                <c:pt idx="719">
                  <c:v>5.01</c:v>
                </c:pt>
                <c:pt idx="720">
                  <c:v>5</c:v>
                </c:pt>
                <c:pt idx="721">
                  <c:v>5</c:v>
                </c:pt>
                <c:pt idx="722">
                  <c:v>4.99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</c:v>
                </c:pt>
                <c:pt idx="729">
                  <c:v>5</c:v>
                </c:pt>
                <c:pt idx="730">
                  <c:v>5</c:v>
                </c:pt>
                <c:pt idx="731">
                  <c:v>4.99</c:v>
                </c:pt>
                <c:pt idx="732">
                  <c:v>5</c:v>
                </c:pt>
                <c:pt idx="733">
                  <c:v>4.99</c:v>
                </c:pt>
                <c:pt idx="734">
                  <c:v>4.99</c:v>
                </c:pt>
                <c:pt idx="735">
                  <c:v>4.99</c:v>
                </c:pt>
                <c:pt idx="736">
                  <c:v>4.99</c:v>
                </c:pt>
                <c:pt idx="737">
                  <c:v>4.99</c:v>
                </c:pt>
                <c:pt idx="738">
                  <c:v>4.9800000000000004</c:v>
                </c:pt>
                <c:pt idx="739">
                  <c:v>4.9800000000000004</c:v>
                </c:pt>
                <c:pt idx="740">
                  <c:v>4.99</c:v>
                </c:pt>
                <c:pt idx="741">
                  <c:v>4.99</c:v>
                </c:pt>
                <c:pt idx="742">
                  <c:v>4.99</c:v>
                </c:pt>
                <c:pt idx="743">
                  <c:v>4.99</c:v>
                </c:pt>
                <c:pt idx="744">
                  <c:v>4.99</c:v>
                </c:pt>
                <c:pt idx="745">
                  <c:v>4.99</c:v>
                </c:pt>
                <c:pt idx="746">
                  <c:v>4.99</c:v>
                </c:pt>
                <c:pt idx="747">
                  <c:v>4.99</c:v>
                </c:pt>
                <c:pt idx="748">
                  <c:v>4.99</c:v>
                </c:pt>
                <c:pt idx="749">
                  <c:v>5</c:v>
                </c:pt>
                <c:pt idx="750">
                  <c:v>4.99</c:v>
                </c:pt>
                <c:pt idx="751">
                  <c:v>5</c:v>
                </c:pt>
                <c:pt idx="752">
                  <c:v>4.99</c:v>
                </c:pt>
                <c:pt idx="753">
                  <c:v>4.99</c:v>
                </c:pt>
                <c:pt idx="754">
                  <c:v>4.99</c:v>
                </c:pt>
                <c:pt idx="755">
                  <c:v>4.99</c:v>
                </c:pt>
                <c:pt idx="756">
                  <c:v>4.99</c:v>
                </c:pt>
                <c:pt idx="757">
                  <c:v>4.99</c:v>
                </c:pt>
                <c:pt idx="758">
                  <c:v>4.99</c:v>
                </c:pt>
                <c:pt idx="759">
                  <c:v>4.99</c:v>
                </c:pt>
                <c:pt idx="760">
                  <c:v>4.99</c:v>
                </c:pt>
                <c:pt idx="761">
                  <c:v>4.99</c:v>
                </c:pt>
                <c:pt idx="762">
                  <c:v>4.99</c:v>
                </c:pt>
                <c:pt idx="763">
                  <c:v>4.99</c:v>
                </c:pt>
                <c:pt idx="764">
                  <c:v>4.99</c:v>
                </c:pt>
                <c:pt idx="765">
                  <c:v>4.99</c:v>
                </c:pt>
                <c:pt idx="766">
                  <c:v>4.99</c:v>
                </c:pt>
                <c:pt idx="767">
                  <c:v>4.99</c:v>
                </c:pt>
                <c:pt idx="768">
                  <c:v>4.99</c:v>
                </c:pt>
                <c:pt idx="769">
                  <c:v>4.99</c:v>
                </c:pt>
                <c:pt idx="770">
                  <c:v>4.99</c:v>
                </c:pt>
                <c:pt idx="771">
                  <c:v>5</c:v>
                </c:pt>
                <c:pt idx="772">
                  <c:v>4.99</c:v>
                </c:pt>
                <c:pt idx="773">
                  <c:v>5</c:v>
                </c:pt>
                <c:pt idx="774">
                  <c:v>5</c:v>
                </c:pt>
                <c:pt idx="775">
                  <c:v>5</c:v>
                </c:pt>
                <c:pt idx="776">
                  <c:v>5</c:v>
                </c:pt>
                <c:pt idx="777">
                  <c:v>5</c:v>
                </c:pt>
                <c:pt idx="778">
                  <c:v>5</c:v>
                </c:pt>
                <c:pt idx="779">
                  <c:v>5</c:v>
                </c:pt>
                <c:pt idx="780">
                  <c:v>5</c:v>
                </c:pt>
                <c:pt idx="781">
                  <c:v>5</c:v>
                </c:pt>
                <c:pt idx="782">
                  <c:v>5</c:v>
                </c:pt>
                <c:pt idx="783">
                  <c:v>5</c:v>
                </c:pt>
                <c:pt idx="784">
                  <c:v>5</c:v>
                </c:pt>
                <c:pt idx="785">
                  <c:v>5</c:v>
                </c:pt>
                <c:pt idx="786">
                  <c:v>5</c:v>
                </c:pt>
                <c:pt idx="787">
                  <c:v>5</c:v>
                </c:pt>
                <c:pt idx="788">
                  <c:v>5.01</c:v>
                </c:pt>
                <c:pt idx="789">
                  <c:v>5.01</c:v>
                </c:pt>
                <c:pt idx="790">
                  <c:v>5.01</c:v>
                </c:pt>
                <c:pt idx="791">
                  <c:v>5.01</c:v>
                </c:pt>
                <c:pt idx="792">
                  <c:v>5.01</c:v>
                </c:pt>
                <c:pt idx="793">
                  <c:v>5.01</c:v>
                </c:pt>
                <c:pt idx="794">
                  <c:v>5.01</c:v>
                </c:pt>
                <c:pt idx="795">
                  <c:v>5</c:v>
                </c:pt>
                <c:pt idx="796">
                  <c:v>5.01</c:v>
                </c:pt>
                <c:pt idx="797">
                  <c:v>5.01</c:v>
                </c:pt>
                <c:pt idx="798">
                  <c:v>5.01</c:v>
                </c:pt>
                <c:pt idx="799">
                  <c:v>5.01</c:v>
                </c:pt>
                <c:pt idx="800">
                  <c:v>5.01</c:v>
                </c:pt>
                <c:pt idx="801">
                  <c:v>5.01</c:v>
                </c:pt>
                <c:pt idx="802">
                  <c:v>5.01</c:v>
                </c:pt>
                <c:pt idx="803">
                  <c:v>5.01</c:v>
                </c:pt>
                <c:pt idx="804">
                  <c:v>5.01</c:v>
                </c:pt>
                <c:pt idx="805">
                  <c:v>5.01</c:v>
                </c:pt>
                <c:pt idx="806">
                  <c:v>5.01</c:v>
                </c:pt>
                <c:pt idx="807">
                  <c:v>5.01</c:v>
                </c:pt>
                <c:pt idx="808">
                  <c:v>5</c:v>
                </c:pt>
                <c:pt idx="809">
                  <c:v>5.01</c:v>
                </c:pt>
                <c:pt idx="810">
                  <c:v>5.01</c:v>
                </c:pt>
                <c:pt idx="811">
                  <c:v>5.01</c:v>
                </c:pt>
                <c:pt idx="812">
                  <c:v>5.01</c:v>
                </c:pt>
                <c:pt idx="813">
                  <c:v>5.01</c:v>
                </c:pt>
                <c:pt idx="814">
                  <c:v>5</c:v>
                </c:pt>
                <c:pt idx="815">
                  <c:v>5.01</c:v>
                </c:pt>
                <c:pt idx="816">
                  <c:v>5</c:v>
                </c:pt>
                <c:pt idx="817">
                  <c:v>5</c:v>
                </c:pt>
                <c:pt idx="818">
                  <c:v>5</c:v>
                </c:pt>
                <c:pt idx="819">
                  <c:v>5</c:v>
                </c:pt>
                <c:pt idx="820">
                  <c:v>5</c:v>
                </c:pt>
                <c:pt idx="821">
                  <c:v>4.99</c:v>
                </c:pt>
                <c:pt idx="822">
                  <c:v>4.99</c:v>
                </c:pt>
                <c:pt idx="823">
                  <c:v>5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4.99</c:v>
                </c:pt>
                <c:pt idx="828">
                  <c:v>5</c:v>
                </c:pt>
                <c:pt idx="829">
                  <c:v>4.99</c:v>
                </c:pt>
                <c:pt idx="830">
                  <c:v>5</c:v>
                </c:pt>
                <c:pt idx="831">
                  <c:v>5</c:v>
                </c:pt>
                <c:pt idx="832">
                  <c:v>5</c:v>
                </c:pt>
                <c:pt idx="833">
                  <c:v>4.99</c:v>
                </c:pt>
                <c:pt idx="834">
                  <c:v>5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5</c:v>
                </c:pt>
                <c:pt idx="839">
                  <c:v>5</c:v>
                </c:pt>
                <c:pt idx="840">
                  <c:v>4.99</c:v>
                </c:pt>
                <c:pt idx="841">
                  <c:v>5</c:v>
                </c:pt>
                <c:pt idx="842">
                  <c:v>5</c:v>
                </c:pt>
                <c:pt idx="843">
                  <c:v>5</c:v>
                </c:pt>
                <c:pt idx="844">
                  <c:v>5</c:v>
                </c:pt>
                <c:pt idx="845">
                  <c:v>5.01</c:v>
                </c:pt>
                <c:pt idx="846">
                  <c:v>5</c:v>
                </c:pt>
                <c:pt idx="847">
                  <c:v>5.01</c:v>
                </c:pt>
                <c:pt idx="848">
                  <c:v>5.01</c:v>
                </c:pt>
                <c:pt idx="849">
                  <c:v>5</c:v>
                </c:pt>
                <c:pt idx="850">
                  <c:v>5</c:v>
                </c:pt>
                <c:pt idx="851">
                  <c:v>5.01</c:v>
                </c:pt>
                <c:pt idx="852">
                  <c:v>5</c:v>
                </c:pt>
                <c:pt idx="853">
                  <c:v>5</c:v>
                </c:pt>
                <c:pt idx="854">
                  <c:v>5</c:v>
                </c:pt>
                <c:pt idx="855">
                  <c:v>5</c:v>
                </c:pt>
                <c:pt idx="856">
                  <c:v>5</c:v>
                </c:pt>
                <c:pt idx="857">
                  <c:v>4.99</c:v>
                </c:pt>
                <c:pt idx="858">
                  <c:v>4.99</c:v>
                </c:pt>
                <c:pt idx="859">
                  <c:v>4.99</c:v>
                </c:pt>
                <c:pt idx="860">
                  <c:v>4.99</c:v>
                </c:pt>
                <c:pt idx="861">
                  <c:v>4.99</c:v>
                </c:pt>
                <c:pt idx="862">
                  <c:v>4.99</c:v>
                </c:pt>
                <c:pt idx="863">
                  <c:v>4.99</c:v>
                </c:pt>
                <c:pt idx="864">
                  <c:v>4.9800000000000004</c:v>
                </c:pt>
                <c:pt idx="865">
                  <c:v>4.9800000000000004</c:v>
                </c:pt>
                <c:pt idx="866">
                  <c:v>4.9800000000000004</c:v>
                </c:pt>
                <c:pt idx="867">
                  <c:v>4.9800000000000004</c:v>
                </c:pt>
                <c:pt idx="868">
                  <c:v>4.9800000000000004</c:v>
                </c:pt>
                <c:pt idx="869">
                  <c:v>4.9800000000000004</c:v>
                </c:pt>
                <c:pt idx="870">
                  <c:v>4.9800000000000004</c:v>
                </c:pt>
                <c:pt idx="871">
                  <c:v>4.9800000000000004</c:v>
                </c:pt>
                <c:pt idx="872">
                  <c:v>4.9800000000000004</c:v>
                </c:pt>
                <c:pt idx="873">
                  <c:v>4.97</c:v>
                </c:pt>
                <c:pt idx="874">
                  <c:v>4.9800000000000004</c:v>
                </c:pt>
                <c:pt idx="875">
                  <c:v>4.97</c:v>
                </c:pt>
                <c:pt idx="876">
                  <c:v>4.97</c:v>
                </c:pt>
                <c:pt idx="877">
                  <c:v>4.97</c:v>
                </c:pt>
                <c:pt idx="878">
                  <c:v>4.97</c:v>
                </c:pt>
                <c:pt idx="879">
                  <c:v>4.97</c:v>
                </c:pt>
                <c:pt idx="880">
                  <c:v>4.97</c:v>
                </c:pt>
                <c:pt idx="881">
                  <c:v>4.97</c:v>
                </c:pt>
                <c:pt idx="882">
                  <c:v>4.96</c:v>
                </c:pt>
                <c:pt idx="883">
                  <c:v>4.96</c:v>
                </c:pt>
                <c:pt idx="884">
                  <c:v>4.96</c:v>
                </c:pt>
                <c:pt idx="885">
                  <c:v>4.96</c:v>
                </c:pt>
                <c:pt idx="886">
                  <c:v>4.96</c:v>
                </c:pt>
                <c:pt idx="887">
                  <c:v>4.96</c:v>
                </c:pt>
                <c:pt idx="888">
                  <c:v>4.96</c:v>
                </c:pt>
                <c:pt idx="889">
                  <c:v>4.96</c:v>
                </c:pt>
                <c:pt idx="890">
                  <c:v>4.96</c:v>
                </c:pt>
                <c:pt idx="891">
                  <c:v>4.95</c:v>
                </c:pt>
                <c:pt idx="892">
                  <c:v>4.95</c:v>
                </c:pt>
                <c:pt idx="893">
                  <c:v>4.95</c:v>
                </c:pt>
                <c:pt idx="894">
                  <c:v>4.96</c:v>
                </c:pt>
                <c:pt idx="895">
                  <c:v>4.96</c:v>
                </c:pt>
                <c:pt idx="896">
                  <c:v>4.96</c:v>
                </c:pt>
                <c:pt idx="897">
                  <c:v>4.96</c:v>
                </c:pt>
                <c:pt idx="898">
                  <c:v>4.96</c:v>
                </c:pt>
                <c:pt idx="899">
                  <c:v>4.96</c:v>
                </c:pt>
                <c:pt idx="900">
                  <c:v>4.96</c:v>
                </c:pt>
                <c:pt idx="901">
                  <c:v>4.95</c:v>
                </c:pt>
                <c:pt idx="902">
                  <c:v>4.96</c:v>
                </c:pt>
                <c:pt idx="903">
                  <c:v>4.95</c:v>
                </c:pt>
                <c:pt idx="904">
                  <c:v>4.95</c:v>
                </c:pt>
                <c:pt idx="905">
                  <c:v>4.95</c:v>
                </c:pt>
                <c:pt idx="906">
                  <c:v>4.9400000000000004</c:v>
                </c:pt>
                <c:pt idx="907">
                  <c:v>4.95</c:v>
                </c:pt>
                <c:pt idx="908">
                  <c:v>4.95</c:v>
                </c:pt>
                <c:pt idx="909">
                  <c:v>4.95</c:v>
                </c:pt>
                <c:pt idx="910">
                  <c:v>4.95</c:v>
                </c:pt>
                <c:pt idx="911">
                  <c:v>4.9400000000000004</c:v>
                </c:pt>
                <c:pt idx="912">
                  <c:v>4.93</c:v>
                </c:pt>
                <c:pt idx="913">
                  <c:v>4.9400000000000004</c:v>
                </c:pt>
                <c:pt idx="914">
                  <c:v>4.93</c:v>
                </c:pt>
                <c:pt idx="915">
                  <c:v>4.93</c:v>
                </c:pt>
                <c:pt idx="916">
                  <c:v>4.93</c:v>
                </c:pt>
                <c:pt idx="917">
                  <c:v>4.93</c:v>
                </c:pt>
                <c:pt idx="918">
                  <c:v>4.93</c:v>
                </c:pt>
                <c:pt idx="919">
                  <c:v>4.93</c:v>
                </c:pt>
                <c:pt idx="920">
                  <c:v>4.93</c:v>
                </c:pt>
                <c:pt idx="921">
                  <c:v>4.93</c:v>
                </c:pt>
                <c:pt idx="922">
                  <c:v>4.92</c:v>
                </c:pt>
                <c:pt idx="923">
                  <c:v>4.93</c:v>
                </c:pt>
                <c:pt idx="924">
                  <c:v>4.92</c:v>
                </c:pt>
                <c:pt idx="925">
                  <c:v>4.92</c:v>
                </c:pt>
                <c:pt idx="926">
                  <c:v>4.92</c:v>
                </c:pt>
                <c:pt idx="927">
                  <c:v>4.92</c:v>
                </c:pt>
                <c:pt idx="928">
                  <c:v>4.92</c:v>
                </c:pt>
                <c:pt idx="929">
                  <c:v>4.92</c:v>
                </c:pt>
                <c:pt idx="930">
                  <c:v>4.92</c:v>
                </c:pt>
                <c:pt idx="931">
                  <c:v>4.92</c:v>
                </c:pt>
                <c:pt idx="932">
                  <c:v>4.93</c:v>
                </c:pt>
                <c:pt idx="933">
                  <c:v>4.93</c:v>
                </c:pt>
                <c:pt idx="934">
                  <c:v>4.93</c:v>
                </c:pt>
                <c:pt idx="935">
                  <c:v>4.9400000000000004</c:v>
                </c:pt>
                <c:pt idx="936">
                  <c:v>4.93</c:v>
                </c:pt>
                <c:pt idx="937">
                  <c:v>4.93</c:v>
                </c:pt>
                <c:pt idx="938">
                  <c:v>4.93</c:v>
                </c:pt>
                <c:pt idx="939">
                  <c:v>4.9400000000000004</c:v>
                </c:pt>
                <c:pt idx="940">
                  <c:v>4.9400000000000004</c:v>
                </c:pt>
                <c:pt idx="941">
                  <c:v>4.9400000000000004</c:v>
                </c:pt>
                <c:pt idx="942">
                  <c:v>4.9400000000000004</c:v>
                </c:pt>
                <c:pt idx="943">
                  <c:v>4.9400000000000004</c:v>
                </c:pt>
                <c:pt idx="944">
                  <c:v>4.9400000000000004</c:v>
                </c:pt>
                <c:pt idx="945">
                  <c:v>4.9400000000000004</c:v>
                </c:pt>
                <c:pt idx="946">
                  <c:v>4.93</c:v>
                </c:pt>
                <c:pt idx="947">
                  <c:v>4.93</c:v>
                </c:pt>
                <c:pt idx="948">
                  <c:v>4.93</c:v>
                </c:pt>
                <c:pt idx="949">
                  <c:v>4.9400000000000004</c:v>
                </c:pt>
                <c:pt idx="950">
                  <c:v>4.9400000000000004</c:v>
                </c:pt>
                <c:pt idx="951">
                  <c:v>4.93</c:v>
                </c:pt>
                <c:pt idx="952">
                  <c:v>4.9400000000000004</c:v>
                </c:pt>
                <c:pt idx="953">
                  <c:v>4.9400000000000004</c:v>
                </c:pt>
                <c:pt idx="954">
                  <c:v>4.9400000000000004</c:v>
                </c:pt>
                <c:pt idx="955">
                  <c:v>4.9400000000000004</c:v>
                </c:pt>
                <c:pt idx="956">
                  <c:v>4.9400000000000004</c:v>
                </c:pt>
                <c:pt idx="957">
                  <c:v>4.9400000000000004</c:v>
                </c:pt>
                <c:pt idx="958">
                  <c:v>4.9400000000000004</c:v>
                </c:pt>
                <c:pt idx="959">
                  <c:v>4.95</c:v>
                </c:pt>
                <c:pt idx="960">
                  <c:v>4.95</c:v>
                </c:pt>
                <c:pt idx="961">
                  <c:v>4.95</c:v>
                </c:pt>
                <c:pt idx="962">
                  <c:v>4.95</c:v>
                </c:pt>
                <c:pt idx="963">
                  <c:v>4.95</c:v>
                </c:pt>
                <c:pt idx="964">
                  <c:v>4.95</c:v>
                </c:pt>
                <c:pt idx="965">
                  <c:v>4.95</c:v>
                </c:pt>
                <c:pt idx="966">
                  <c:v>4.96</c:v>
                </c:pt>
                <c:pt idx="967">
                  <c:v>4.95</c:v>
                </c:pt>
                <c:pt idx="968">
                  <c:v>4.96</c:v>
                </c:pt>
                <c:pt idx="969">
                  <c:v>4.96</c:v>
                </c:pt>
                <c:pt idx="970">
                  <c:v>4.96</c:v>
                </c:pt>
                <c:pt idx="971">
                  <c:v>4.96</c:v>
                </c:pt>
                <c:pt idx="972">
                  <c:v>4.96</c:v>
                </c:pt>
                <c:pt idx="973">
                  <c:v>4.96</c:v>
                </c:pt>
                <c:pt idx="974">
                  <c:v>4.96</c:v>
                </c:pt>
                <c:pt idx="975">
                  <c:v>4.96</c:v>
                </c:pt>
                <c:pt idx="976">
                  <c:v>4.96</c:v>
                </c:pt>
                <c:pt idx="977">
                  <c:v>4.96</c:v>
                </c:pt>
                <c:pt idx="978">
                  <c:v>4.96</c:v>
                </c:pt>
                <c:pt idx="979">
                  <c:v>4.96</c:v>
                </c:pt>
                <c:pt idx="980">
                  <c:v>4.96</c:v>
                </c:pt>
                <c:pt idx="981">
                  <c:v>4.96</c:v>
                </c:pt>
                <c:pt idx="982">
                  <c:v>4.96</c:v>
                </c:pt>
                <c:pt idx="983">
                  <c:v>4.96</c:v>
                </c:pt>
                <c:pt idx="984">
                  <c:v>4.96</c:v>
                </c:pt>
                <c:pt idx="985">
                  <c:v>4.96</c:v>
                </c:pt>
                <c:pt idx="986">
                  <c:v>4.96</c:v>
                </c:pt>
                <c:pt idx="987">
                  <c:v>4.96</c:v>
                </c:pt>
                <c:pt idx="988">
                  <c:v>4.97</c:v>
                </c:pt>
                <c:pt idx="989">
                  <c:v>4.97</c:v>
                </c:pt>
                <c:pt idx="990">
                  <c:v>4.97</c:v>
                </c:pt>
                <c:pt idx="991">
                  <c:v>4.97</c:v>
                </c:pt>
                <c:pt idx="992">
                  <c:v>4.97</c:v>
                </c:pt>
                <c:pt idx="993">
                  <c:v>4.97</c:v>
                </c:pt>
                <c:pt idx="994">
                  <c:v>4.97</c:v>
                </c:pt>
                <c:pt idx="995">
                  <c:v>4.97</c:v>
                </c:pt>
                <c:pt idx="996">
                  <c:v>4.97</c:v>
                </c:pt>
                <c:pt idx="997">
                  <c:v>4.97</c:v>
                </c:pt>
                <c:pt idx="998">
                  <c:v>4.97</c:v>
                </c:pt>
                <c:pt idx="999">
                  <c:v>4.97</c:v>
                </c:pt>
                <c:pt idx="1000">
                  <c:v>4.97</c:v>
                </c:pt>
                <c:pt idx="1001">
                  <c:v>4.97</c:v>
                </c:pt>
                <c:pt idx="1002">
                  <c:v>4.97</c:v>
                </c:pt>
                <c:pt idx="1003">
                  <c:v>4.97</c:v>
                </c:pt>
                <c:pt idx="1004">
                  <c:v>4.96</c:v>
                </c:pt>
                <c:pt idx="1005">
                  <c:v>4.96</c:v>
                </c:pt>
                <c:pt idx="1006">
                  <c:v>4.96</c:v>
                </c:pt>
                <c:pt idx="1007">
                  <c:v>4.96</c:v>
                </c:pt>
                <c:pt idx="1008">
                  <c:v>4.96</c:v>
                </c:pt>
                <c:pt idx="1009">
                  <c:v>4.96</c:v>
                </c:pt>
                <c:pt idx="1010">
                  <c:v>4.95</c:v>
                </c:pt>
                <c:pt idx="1011">
                  <c:v>4.96</c:v>
                </c:pt>
                <c:pt idx="1012">
                  <c:v>4.96</c:v>
                </c:pt>
                <c:pt idx="1013">
                  <c:v>4.96</c:v>
                </c:pt>
                <c:pt idx="1014">
                  <c:v>4.95</c:v>
                </c:pt>
                <c:pt idx="1015">
                  <c:v>4.95</c:v>
                </c:pt>
                <c:pt idx="1016">
                  <c:v>4.95</c:v>
                </c:pt>
                <c:pt idx="1017">
                  <c:v>4.95</c:v>
                </c:pt>
                <c:pt idx="1018">
                  <c:v>4.95</c:v>
                </c:pt>
                <c:pt idx="1019">
                  <c:v>4.95</c:v>
                </c:pt>
                <c:pt idx="1020">
                  <c:v>4.95</c:v>
                </c:pt>
                <c:pt idx="1021">
                  <c:v>4.95</c:v>
                </c:pt>
                <c:pt idx="1022">
                  <c:v>4.95</c:v>
                </c:pt>
                <c:pt idx="1023">
                  <c:v>4.96</c:v>
                </c:pt>
                <c:pt idx="1024">
                  <c:v>4.95</c:v>
                </c:pt>
                <c:pt idx="1025">
                  <c:v>4.96</c:v>
                </c:pt>
                <c:pt idx="1026">
                  <c:v>4.96</c:v>
                </c:pt>
                <c:pt idx="1027">
                  <c:v>4.95</c:v>
                </c:pt>
                <c:pt idx="1028">
                  <c:v>4.95</c:v>
                </c:pt>
                <c:pt idx="1029">
                  <c:v>4.95</c:v>
                </c:pt>
                <c:pt idx="1030">
                  <c:v>4.95</c:v>
                </c:pt>
                <c:pt idx="1031">
                  <c:v>4.95</c:v>
                </c:pt>
                <c:pt idx="1032">
                  <c:v>4.95</c:v>
                </c:pt>
                <c:pt idx="1033">
                  <c:v>4.9400000000000004</c:v>
                </c:pt>
                <c:pt idx="1034">
                  <c:v>4.95</c:v>
                </c:pt>
                <c:pt idx="1035">
                  <c:v>4.95</c:v>
                </c:pt>
                <c:pt idx="1036">
                  <c:v>4.95</c:v>
                </c:pt>
                <c:pt idx="1037">
                  <c:v>4.95</c:v>
                </c:pt>
                <c:pt idx="1038">
                  <c:v>4.95</c:v>
                </c:pt>
                <c:pt idx="1039">
                  <c:v>4.95</c:v>
                </c:pt>
                <c:pt idx="1040">
                  <c:v>4.95</c:v>
                </c:pt>
                <c:pt idx="1041">
                  <c:v>4.9400000000000004</c:v>
                </c:pt>
                <c:pt idx="1042">
                  <c:v>4.95</c:v>
                </c:pt>
                <c:pt idx="1043">
                  <c:v>4.95</c:v>
                </c:pt>
                <c:pt idx="1044">
                  <c:v>4.96</c:v>
                </c:pt>
                <c:pt idx="1045">
                  <c:v>4.96</c:v>
                </c:pt>
                <c:pt idx="1046">
                  <c:v>4.96</c:v>
                </c:pt>
                <c:pt idx="1047">
                  <c:v>4.95</c:v>
                </c:pt>
                <c:pt idx="1048">
                  <c:v>4.95</c:v>
                </c:pt>
                <c:pt idx="1049">
                  <c:v>4.95</c:v>
                </c:pt>
                <c:pt idx="1050">
                  <c:v>4.95</c:v>
                </c:pt>
                <c:pt idx="1051">
                  <c:v>4.95</c:v>
                </c:pt>
                <c:pt idx="1052">
                  <c:v>4.95</c:v>
                </c:pt>
                <c:pt idx="1053">
                  <c:v>4.95</c:v>
                </c:pt>
                <c:pt idx="1054">
                  <c:v>4.95</c:v>
                </c:pt>
                <c:pt idx="1055">
                  <c:v>4.95</c:v>
                </c:pt>
                <c:pt idx="1056">
                  <c:v>4.95</c:v>
                </c:pt>
                <c:pt idx="1057">
                  <c:v>4.95</c:v>
                </c:pt>
                <c:pt idx="1058">
                  <c:v>4.95</c:v>
                </c:pt>
                <c:pt idx="1059">
                  <c:v>4.95</c:v>
                </c:pt>
                <c:pt idx="1060">
                  <c:v>4.95</c:v>
                </c:pt>
                <c:pt idx="1061">
                  <c:v>4.95</c:v>
                </c:pt>
                <c:pt idx="1062">
                  <c:v>4.9400000000000004</c:v>
                </c:pt>
                <c:pt idx="1063">
                  <c:v>4.9400000000000004</c:v>
                </c:pt>
                <c:pt idx="1064">
                  <c:v>4.9400000000000004</c:v>
                </c:pt>
                <c:pt idx="1065">
                  <c:v>4.9400000000000004</c:v>
                </c:pt>
                <c:pt idx="1066">
                  <c:v>4.9400000000000004</c:v>
                </c:pt>
                <c:pt idx="1067">
                  <c:v>4.9400000000000004</c:v>
                </c:pt>
                <c:pt idx="1068">
                  <c:v>4.9400000000000004</c:v>
                </c:pt>
                <c:pt idx="1069">
                  <c:v>4.9400000000000004</c:v>
                </c:pt>
                <c:pt idx="1070">
                  <c:v>4.9400000000000004</c:v>
                </c:pt>
                <c:pt idx="1071">
                  <c:v>4.9400000000000004</c:v>
                </c:pt>
                <c:pt idx="1072">
                  <c:v>4.9400000000000004</c:v>
                </c:pt>
                <c:pt idx="1073">
                  <c:v>4.9400000000000004</c:v>
                </c:pt>
                <c:pt idx="1074">
                  <c:v>4.9400000000000004</c:v>
                </c:pt>
                <c:pt idx="1075">
                  <c:v>4.9400000000000004</c:v>
                </c:pt>
                <c:pt idx="1076">
                  <c:v>4.9400000000000004</c:v>
                </c:pt>
                <c:pt idx="1077">
                  <c:v>4.9400000000000004</c:v>
                </c:pt>
                <c:pt idx="1078">
                  <c:v>4.9400000000000004</c:v>
                </c:pt>
                <c:pt idx="1079">
                  <c:v>4.9400000000000004</c:v>
                </c:pt>
                <c:pt idx="1080">
                  <c:v>4.9400000000000004</c:v>
                </c:pt>
                <c:pt idx="1081">
                  <c:v>4.9400000000000004</c:v>
                </c:pt>
                <c:pt idx="1082">
                  <c:v>4.9400000000000004</c:v>
                </c:pt>
                <c:pt idx="1083">
                  <c:v>4.93</c:v>
                </c:pt>
                <c:pt idx="1084">
                  <c:v>4.93</c:v>
                </c:pt>
                <c:pt idx="1085">
                  <c:v>4.93</c:v>
                </c:pt>
                <c:pt idx="1086">
                  <c:v>4.9400000000000004</c:v>
                </c:pt>
                <c:pt idx="1087">
                  <c:v>4.93</c:v>
                </c:pt>
                <c:pt idx="1088">
                  <c:v>4.9400000000000004</c:v>
                </c:pt>
                <c:pt idx="1089">
                  <c:v>4.9400000000000004</c:v>
                </c:pt>
                <c:pt idx="1090">
                  <c:v>4.9400000000000004</c:v>
                </c:pt>
                <c:pt idx="1091">
                  <c:v>4.9400000000000004</c:v>
                </c:pt>
                <c:pt idx="1092">
                  <c:v>4.9400000000000004</c:v>
                </c:pt>
                <c:pt idx="1093">
                  <c:v>4.9400000000000004</c:v>
                </c:pt>
                <c:pt idx="1094">
                  <c:v>4.93</c:v>
                </c:pt>
                <c:pt idx="1095">
                  <c:v>4.9400000000000004</c:v>
                </c:pt>
                <c:pt idx="1096">
                  <c:v>4.9400000000000004</c:v>
                </c:pt>
                <c:pt idx="1097">
                  <c:v>4.93</c:v>
                </c:pt>
                <c:pt idx="1098">
                  <c:v>4.93</c:v>
                </c:pt>
                <c:pt idx="1099">
                  <c:v>4.93</c:v>
                </c:pt>
                <c:pt idx="1100">
                  <c:v>4.93</c:v>
                </c:pt>
                <c:pt idx="1101">
                  <c:v>4.93</c:v>
                </c:pt>
                <c:pt idx="1102">
                  <c:v>4.92</c:v>
                </c:pt>
                <c:pt idx="1103">
                  <c:v>4.92</c:v>
                </c:pt>
                <c:pt idx="1104">
                  <c:v>4.92</c:v>
                </c:pt>
                <c:pt idx="1105">
                  <c:v>4.92</c:v>
                </c:pt>
                <c:pt idx="1106">
                  <c:v>4.92</c:v>
                </c:pt>
                <c:pt idx="1107">
                  <c:v>4.92</c:v>
                </c:pt>
                <c:pt idx="1108">
                  <c:v>4.92</c:v>
                </c:pt>
                <c:pt idx="1109">
                  <c:v>4.91</c:v>
                </c:pt>
                <c:pt idx="1110">
                  <c:v>4.92</c:v>
                </c:pt>
                <c:pt idx="1111">
                  <c:v>4.92</c:v>
                </c:pt>
                <c:pt idx="1112">
                  <c:v>4.92</c:v>
                </c:pt>
                <c:pt idx="1113">
                  <c:v>4.92</c:v>
                </c:pt>
                <c:pt idx="1114">
                  <c:v>4.92</c:v>
                </c:pt>
                <c:pt idx="1115">
                  <c:v>4.92</c:v>
                </c:pt>
                <c:pt idx="1116">
                  <c:v>4.92</c:v>
                </c:pt>
                <c:pt idx="1117">
                  <c:v>4.92</c:v>
                </c:pt>
                <c:pt idx="1118">
                  <c:v>4.92</c:v>
                </c:pt>
                <c:pt idx="1119">
                  <c:v>4.92</c:v>
                </c:pt>
                <c:pt idx="1120">
                  <c:v>4.92</c:v>
                </c:pt>
                <c:pt idx="1121">
                  <c:v>4.92</c:v>
                </c:pt>
                <c:pt idx="1122">
                  <c:v>4.92</c:v>
                </c:pt>
                <c:pt idx="1123">
                  <c:v>4.92</c:v>
                </c:pt>
                <c:pt idx="1124">
                  <c:v>4.93</c:v>
                </c:pt>
                <c:pt idx="1125">
                  <c:v>4.92</c:v>
                </c:pt>
                <c:pt idx="1126">
                  <c:v>4.92</c:v>
                </c:pt>
                <c:pt idx="1127">
                  <c:v>4.92</c:v>
                </c:pt>
                <c:pt idx="1128">
                  <c:v>4.92</c:v>
                </c:pt>
                <c:pt idx="1129">
                  <c:v>4.92</c:v>
                </c:pt>
                <c:pt idx="1130">
                  <c:v>4.93</c:v>
                </c:pt>
                <c:pt idx="1131">
                  <c:v>4.93</c:v>
                </c:pt>
                <c:pt idx="1132">
                  <c:v>4.93</c:v>
                </c:pt>
                <c:pt idx="1133">
                  <c:v>4.9400000000000004</c:v>
                </c:pt>
                <c:pt idx="1134">
                  <c:v>4.93</c:v>
                </c:pt>
                <c:pt idx="1135">
                  <c:v>4.93</c:v>
                </c:pt>
                <c:pt idx="1136">
                  <c:v>4.93</c:v>
                </c:pt>
                <c:pt idx="1137">
                  <c:v>4.93</c:v>
                </c:pt>
                <c:pt idx="1138">
                  <c:v>4.93</c:v>
                </c:pt>
                <c:pt idx="1139">
                  <c:v>4.93</c:v>
                </c:pt>
                <c:pt idx="1140">
                  <c:v>4.93</c:v>
                </c:pt>
                <c:pt idx="1141">
                  <c:v>4.93</c:v>
                </c:pt>
                <c:pt idx="1142">
                  <c:v>4.93</c:v>
                </c:pt>
                <c:pt idx="1143">
                  <c:v>4.93</c:v>
                </c:pt>
                <c:pt idx="1144">
                  <c:v>4.91</c:v>
                </c:pt>
                <c:pt idx="1145">
                  <c:v>4.93</c:v>
                </c:pt>
                <c:pt idx="1146">
                  <c:v>4.93</c:v>
                </c:pt>
                <c:pt idx="1147">
                  <c:v>4.93</c:v>
                </c:pt>
                <c:pt idx="1148">
                  <c:v>4.95</c:v>
                </c:pt>
                <c:pt idx="1149">
                  <c:v>4.99</c:v>
                </c:pt>
                <c:pt idx="1150">
                  <c:v>4.99</c:v>
                </c:pt>
                <c:pt idx="1151">
                  <c:v>4.99</c:v>
                </c:pt>
                <c:pt idx="1152">
                  <c:v>5</c:v>
                </c:pt>
                <c:pt idx="1153">
                  <c:v>5.01</c:v>
                </c:pt>
                <c:pt idx="1154">
                  <c:v>5.01</c:v>
                </c:pt>
                <c:pt idx="1155">
                  <c:v>5.01</c:v>
                </c:pt>
                <c:pt idx="1156">
                  <c:v>5.0199999999999996</c:v>
                </c:pt>
                <c:pt idx="1157">
                  <c:v>5.03</c:v>
                </c:pt>
                <c:pt idx="1158">
                  <c:v>5.03</c:v>
                </c:pt>
                <c:pt idx="1159">
                  <c:v>5.04</c:v>
                </c:pt>
                <c:pt idx="1160">
                  <c:v>5.05</c:v>
                </c:pt>
                <c:pt idx="1161">
                  <c:v>5.05</c:v>
                </c:pt>
                <c:pt idx="1162">
                  <c:v>5.0599999999999996</c:v>
                </c:pt>
                <c:pt idx="1163">
                  <c:v>5.07</c:v>
                </c:pt>
                <c:pt idx="1164">
                  <c:v>5.08</c:v>
                </c:pt>
                <c:pt idx="1165">
                  <c:v>5.09</c:v>
                </c:pt>
                <c:pt idx="1166">
                  <c:v>5.0999999999999996</c:v>
                </c:pt>
                <c:pt idx="1167">
                  <c:v>5.0999999999999996</c:v>
                </c:pt>
                <c:pt idx="1168">
                  <c:v>5.12</c:v>
                </c:pt>
                <c:pt idx="1169">
                  <c:v>5.13</c:v>
                </c:pt>
                <c:pt idx="1170">
                  <c:v>5.14</c:v>
                </c:pt>
                <c:pt idx="1171">
                  <c:v>5.15</c:v>
                </c:pt>
                <c:pt idx="1172">
                  <c:v>5.17</c:v>
                </c:pt>
                <c:pt idx="1173">
                  <c:v>5.18</c:v>
                </c:pt>
                <c:pt idx="1174">
                  <c:v>5.19</c:v>
                </c:pt>
                <c:pt idx="1175">
                  <c:v>5.21</c:v>
                </c:pt>
                <c:pt idx="1176">
                  <c:v>5.22</c:v>
                </c:pt>
                <c:pt idx="1177">
                  <c:v>5.24</c:v>
                </c:pt>
                <c:pt idx="1178">
                  <c:v>5.26</c:v>
                </c:pt>
                <c:pt idx="1179">
                  <c:v>5.28</c:v>
                </c:pt>
                <c:pt idx="1180">
                  <c:v>5.3</c:v>
                </c:pt>
                <c:pt idx="1181">
                  <c:v>5.32</c:v>
                </c:pt>
                <c:pt idx="1182">
                  <c:v>5.34</c:v>
                </c:pt>
                <c:pt idx="1183">
                  <c:v>5.36</c:v>
                </c:pt>
                <c:pt idx="1184">
                  <c:v>5.38</c:v>
                </c:pt>
                <c:pt idx="1185">
                  <c:v>5.4</c:v>
                </c:pt>
                <c:pt idx="1186">
                  <c:v>5.42</c:v>
                </c:pt>
                <c:pt idx="1187">
                  <c:v>5.44</c:v>
                </c:pt>
                <c:pt idx="1188">
                  <c:v>5.46</c:v>
                </c:pt>
                <c:pt idx="1189">
                  <c:v>5.48</c:v>
                </c:pt>
                <c:pt idx="1190">
                  <c:v>5.5</c:v>
                </c:pt>
                <c:pt idx="1191">
                  <c:v>5.51</c:v>
                </c:pt>
                <c:pt idx="1192">
                  <c:v>5.53</c:v>
                </c:pt>
                <c:pt idx="1193">
                  <c:v>5.56</c:v>
                </c:pt>
                <c:pt idx="1194">
                  <c:v>5.57</c:v>
                </c:pt>
                <c:pt idx="1195">
                  <c:v>5.59</c:v>
                </c:pt>
                <c:pt idx="1196">
                  <c:v>5.61</c:v>
                </c:pt>
                <c:pt idx="1197">
                  <c:v>5.62</c:v>
                </c:pt>
                <c:pt idx="1198">
                  <c:v>5.64</c:v>
                </c:pt>
                <c:pt idx="1199">
                  <c:v>5.66</c:v>
                </c:pt>
                <c:pt idx="1200">
                  <c:v>5.68</c:v>
                </c:pt>
                <c:pt idx="1201">
                  <c:v>5.7</c:v>
                </c:pt>
                <c:pt idx="1202">
                  <c:v>5.7</c:v>
                </c:pt>
                <c:pt idx="1203">
                  <c:v>5.71</c:v>
                </c:pt>
                <c:pt idx="1204">
                  <c:v>5.72</c:v>
                </c:pt>
                <c:pt idx="1205">
                  <c:v>5.74</c:v>
                </c:pt>
                <c:pt idx="1206">
                  <c:v>5.74</c:v>
                </c:pt>
                <c:pt idx="1207">
                  <c:v>5.75</c:v>
                </c:pt>
                <c:pt idx="1208">
                  <c:v>5.76</c:v>
                </c:pt>
                <c:pt idx="1209">
                  <c:v>5.78</c:v>
                </c:pt>
                <c:pt idx="1210">
                  <c:v>5.78</c:v>
                </c:pt>
                <c:pt idx="1211">
                  <c:v>5.79</c:v>
                </c:pt>
                <c:pt idx="1212">
                  <c:v>5.79</c:v>
                </c:pt>
                <c:pt idx="1213">
                  <c:v>5.79</c:v>
                </c:pt>
                <c:pt idx="1214">
                  <c:v>5.8</c:v>
                </c:pt>
                <c:pt idx="1215">
                  <c:v>5.8</c:v>
                </c:pt>
                <c:pt idx="1216">
                  <c:v>5.81</c:v>
                </c:pt>
                <c:pt idx="1217">
                  <c:v>5.82</c:v>
                </c:pt>
                <c:pt idx="1218">
                  <c:v>5.82</c:v>
                </c:pt>
                <c:pt idx="1219">
                  <c:v>5.82</c:v>
                </c:pt>
                <c:pt idx="1220">
                  <c:v>5.82</c:v>
                </c:pt>
                <c:pt idx="1221">
                  <c:v>5.82</c:v>
                </c:pt>
                <c:pt idx="1222">
                  <c:v>5.82</c:v>
                </c:pt>
                <c:pt idx="1223">
                  <c:v>5.82</c:v>
                </c:pt>
                <c:pt idx="1224">
                  <c:v>5.82</c:v>
                </c:pt>
                <c:pt idx="1225">
                  <c:v>5.81</c:v>
                </c:pt>
                <c:pt idx="1226">
                  <c:v>5.81</c:v>
                </c:pt>
                <c:pt idx="1227">
                  <c:v>5.81</c:v>
                </c:pt>
                <c:pt idx="1228">
                  <c:v>5.81</c:v>
                </c:pt>
                <c:pt idx="1229">
                  <c:v>5.81</c:v>
                </c:pt>
                <c:pt idx="1230">
                  <c:v>5.8</c:v>
                </c:pt>
                <c:pt idx="1231">
                  <c:v>5.8</c:v>
                </c:pt>
                <c:pt idx="1232">
                  <c:v>5.8</c:v>
                </c:pt>
                <c:pt idx="1233">
                  <c:v>5.8</c:v>
                </c:pt>
                <c:pt idx="1234">
                  <c:v>5.79</c:v>
                </c:pt>
                <c:pt idx="1235">
                  <c:v>5.79</c:v>
                </c:pt>
                <c:pt idx="1236">
                  <c:v>5.79</c:v>
                </c:pt>
                <c:pt idx="1237">
                  <c:v>5.78</c:v>
                </c:pt>
                <c:pt idx="1238">
                  <c:v>5.78</c:v>
                </c:pt>
                <c:pt idx="1239">
                  <c:v>5.77</c:v>
                </c:pt>
                <c:pt idx="1240">
                  <c:v>5.77</c:v>
                </c:pt>
                <c:pt idx="1241">
                  <c:v>5.76</c:v>
                </c:pt>
                <c:pt idx="1242">
                  <c:v>5.77</c:v>
                </c:pt>
                <c:pt idx="1243">
                  <c:v>5.76</c:v>
                </c:pt>
                <c:pt idx="1244">
                  <c:v>5.75</c:v>
                </c:pt>
                <c:pt idx="1245">
                  <c:v>5.75</c:v>
                </c:pt>
                <c:pt idx="1246">
                  <c:v>5.74</c:v>
                </c:pt>
                <c:pt idx="1247">
                  <c:v>5.74</c:v>
                </c:pt>
                <c:pt idx="1248">
                  <c:v>5.73</c:v>
                </c:pt>
                <c:pt idx="1249">
                  <c:v>5.73</c:v>
                </c:pt>
                <c:pt idx="1250">
                  <c:v>5.72</c:v>
                </c:pt>
                <c:pt idx="1251">
                  <c:v>5.72</c:v>
                </c:pt>
                <c:pt idx="1252">
                  <c:v>5.72</c:v>
                </c:pt>
                <c:pt idx="1253">
                  <c:v>5.71</c:v>
                </c:pt>
                <c:pt idx="1254">
                  <c:v>5.72</c:v>
                </c:pt>
                <c:pt idx="1255">
                  <c:v>5.72</c:v>
                </c:pt>
                <c:pt idx="1256">
                  <c:v>5.75</c:v>
                </c:pt>
                <c:pt idx="1257">
                  <c:v>5.76</c:v>
                </c:pt>
                <c:pt idx="1258">
                  <c:v>5.82</c:v>
                </c:pt>
                <c:pt idx="1259">
                  <c:v>5.83</c:v>
                </c:pt>
                <c:pt idx="1260">
                  <c:v>5.83</c:v>
                </c:pt>
                <c:pt idx="1261">
                  <c:v>5.84</c:v>
                </c:pt>
                <c:pt idx="1262">
                  <c:v>5.86</c:v>
                </c:pt>
                <c:pt idx="1263">
                  <c:v>5.88</c:v>
                </c:pt>
                <c:pt idx="1264">
                  <c:v>5.9</c:v>
                </c:pt>
                <c:pt idx="1265">
                  <c:v>5.92</c:v>
                </c:pt>
                <c:pt idx="1266">
                  <c:v>5.94</c:v>
                </c:pt>
                <c:pt idx="1267">
                  <c:v>5.98</c:v>
                </c:pt>
                <c:pt idx="1268">
                  <c:v>6.02</c:v>
                </c:pt>
                <c:pt idx="1269">
                  <c:v>6.09</c:v>
                </c:pt>
                <c:pt idx="1270">
                  <c:v>6.18</c:v>
                </c:pt>
                <c:pt idx="1271">
                  <c:v>6.3</c:v>
                </c:pt>
                <c:pt idx="1272">
                  <c:v>6.43</c:v>
                </c:pt>
                <c:pt idx="1273">
                  <c:v>6.57</c:v>
                </c:pt>
                <c:pt idx="1274">
                  <c:v>6.71</c:v>
                </c:pt>
                <c:pt idx="1275">
                  <c:v>6.84</c:v>
                </c:pt>
                <c:pt idx="1276">
                  <c:v>6.97</c:v>
                </c:pt>
                <c:pt idx="1277">
                  <c:v>7.09</c:v>
                </c:pt>
                <c:pt idx="1278">
                  <c:v>7.2</c:v>
                </c:pt>
                <c:pt idx="1279">
                  <c:v>7.3</c:v>
                </c:pt>
                <c:pt idx="1280">
                  <c:v>7.38</c:v>
                </c:pt>
                <c:pt idx="1281">
                  <c:v>7.47</c:v>
                </c:pt>
                <c:pt idx="1282">
                  <c:v>7.54</c:v>
                </c:pt>
                <c:pt idx="1283">
                  <c:v>7.62</c:v>
                </c:pt>
                <c:pt idx="1284">
                  <c:v>7.69</c:v>
                </c:pt>
                <c:pt idx="1285">
                  <c:v>7.76</c:v>
                </c:pt>
                <c:pt idx="1286">
                  <c:v>7.82</c:v>
                </c:pt>
                <c:pt idx="1287">
                  <c:v>7.87</c:v>
                </c:pt>
                <c:pt idx="1288">
                  <c:v>7.93</c:v>
                </c:pt>
                <c:pt idx="1289">
                  <c:v>7.98</c:v>
                </c:pt>
                <c:pt idx="1290">
                  <c:v>8.0399999999999991</c:v>
                </c:pt>
                <c:pt idx="1291">
                  <c:v>8.08</c:v>
                </c:pt>
                <c:pt idx="1292">
                  <c:v>8.1300000000000008</c:v>
                </c:pt>
                <c:pt idx="1293">
                  <c:v>8.17</c:v>
                </c:pt>
                <c:pt idx="1294">
                  <c:v>8.2100000000000009</c:v>
                </c:pt>
                <c:pt idx="1295">
                  <c:v>8.25</c:v>
                </c:pt>
                <c:pt idx="1296">
                  <c:v>8.2799999999999994</c:v>
                </c:pt>
                <c:pt idx="1297">
                  <c:v>8.32</c:v>
                </c:pt>
                <c:pt idx="1298">
                  <c:v>8.34</c:v>
                </c:pt>
                <c:pt idx="1299">
                  <c:v>8.36</c:v>
                </c:pt>
                <c:pt idx="1300">
                  <c:v>8.39</c:v>
                </c:pt>
                <c:pt idx="1301">
                  <c:v>8.41</c:v>
                </c:pt>
                <c:pt idx="1302">
                  <c:v>8.43</c:v>
                </c:pt>
                <c:pt idx="1303">
                  <c:v>8.4499999999999993</c:v>
                </c:pt>
                <c:pt idx="1304">
                  <c:v>8.4499999999999993</c:v>
                </c:pt>
                <c:pt idx="1305">
                  <c:v>8.4700000000000006</c:v>
                </c:pt>
                <c:pt idx="1306">
                  <c:v>8.49</c:v>
                </c:pt>
                <c:pt idx="1307">
                  <c:v>8.49</c:v>
                </c:pt>
                <c:pt idx="1308">
                  <c:v>8.51</c:v>
                </c:pt>
                <c:pt idx="1309">
                  <c:v>8.52</c:v>
                </c:pt>
                <c:pt idx="1310">
                  <c:v>8.5299999999999994</c:v>
                </c:pt>
                <c:pt idx="1311">
                  <c:v>8.5299999999999994</c:v>
                </c:pt>
                <c:pt idx="1312">
                  <c:v>8.5399999999999991</c:v>
                </c:pt>
                <c:pt idx="1313">
                  <c:v>8.5399999999999991</c:v>
                </c:pt>
                <c:pt idx="1314">
                  <c:v>8.5500000000000007</c:v>
                </c:pt>
                <c:pt idx="1315">
                  <c:v>8.5500000000000007</c:v>
                </c:pt>
                <c:pt idx="1316">
                  <c:v>8.56</c:v>
                </c:pt>
                <c:pt idx="1317">
                  <c:v>8.56</c:v>
                </c:pt>
                <c:pt idx="1318">
                  <c:v>8.56</c:v>
                </c:pt>
                <c:pt idx="1319">
                  <c:v>8.56</c:v>
                </c:pt>
                <c:pt idx="1320">
                  <c:v>8.56</c:v>
                </c:pt>
                <c:pt idx="1321">
                  <c:v>8.56</c:v>
                </c:pt>
                <c:pt idx="1322">
                  <c:v>8.56</c:v>
                </c:pt>
                <c:pt idx="1323">
                  <c:v>8.56</c:v>
                </c:pt>
                <c:pt idx="1324">
                  <c:v>8.5500000000000007</c:v>
                </c:pt>
                <c:pt idx="1325">
                  <c:v>8.5500000000000007</c:v>
                </c:pt>
                <c:pt idx="1326">
                  <c:v>8.5399999999999991</c:v>
                </c:pt>
                <c:pt idx="1327">
                  <c:v>8.5299999999999994</c:v>
                </c:pt>
                <c:pt idx="1328">
                  <c:v>8.5299999999999994</c:v>
                </c:pt>
                <c:pt idx="1329">
                  <c:v>8.52</c:v>
                </c:pt>
                <c:pt idx="1330">
                  <c:v>8.52</c:v>
                </c:pt>
                <c:pt idx="1331">
                  <c:v>8.51</c:v>
                </c:pt>
                <c:pt idx="1332">
                  <c:v>8.5</c:v>
                </c:pt>
                <c:pt idx="1333">
                  <c:v>8.49</c:v>
                </c:pt>
                <c:pt idx="1334">
                  <c:v>8.48</c:v>
                </c:pt>
                <c:pt idx="1335">
                  <c:v>8.4700000000000006</c:v>
                </c:pt>
                <c:pt idx="1336">
                  <c:v>8.4600000000000009</c:v>
                </c:pt>
                <c:pt idx="1337">
                  <c:v>8.4499999999999993</c:v>
                </c:pt>
                <c:pt idx="1338">
                  <c:v>8.44</c:v>
                </c:pt>
                <c:pt idx="1339">
                  <c:v>8.42</c:v>
                </c:pt>
                <c:pt idx="1340">
                  <c:v>8.41</c:v>
                </c:pt>
                <c:pt idx="1341">
                  <c:v>8.4</c:v>
                </c:pt>
                <c:pt idx="1342">
                  <c:v>8.39</c:v>
                </c:pt>
                <c:pt idx="1343">
                  <c:v>8.3699999999999992</c:v>
                </c:pt>
                <c:pt idx="1344">
                  <c:v>8.36</c:v>
                </c:pt>
                <c:pt idx="1345">
                  <c:v>8.35</c:v>
                </c:pt>
                <c:pt idx="1346">
                  <c:v>8.33</c:v>
                </c:pt>
                <c:pt idx="1347">
                  <c:v>8.32</c:v>
                </c:pt>
                <c:pt idx="1348">
                  <c:v>8.3000000000000007</c:v>
                </c:pt>
                <c:pt idx="1349">
                  <c:v>8.2899999999999991</c:v>
                </c:pt>
                <c:pt idx="1350">
                  <c:v>8.27</c:v>
                </c:pt>
                <c:pt idx="1351">
                  <c:v>8.25</c:v>
                </c:pt>
                <c:pt idx="1352">
                  <c:v>8.24</c:v>
                </c:pt>
                <c:pt idx="1353">
                  <c:v>8.2200000000000006</c:v>
                </c:pt>
                <c:pt idx="1354">
                  <c:v>8.1999999999999993</c:v>
                </c:pt>
                <c:pt idx="1355">
                  <c:v>8.19</c:v>
                </c:pt>
                <c:pt idx="1356">
                  <c:v>8.18</c:v>
                </c:pt>
                <c:pt idx="1357">
                  <c:v>8.16</c:v>
                </c:pt>
                <c:pt idx="1358">
                  <c:v>8.14</c:v>
                </c:pt>
                <c:pt idx="1359">
                  <c:v>8.1300000000000008</c:v>
                </c:pt>
                <c:pt idx="1360">
                  <c:v>8.11</c:v>
                </c:pt>
                <c:pt idx="1361">
                  <c:v>8.1</c:v>
                </c:pt>
                <c:pt idx="1362">
                  <c:v>8.08</c:v>
                </c:pt>
                <c:pt idx="1363">
                  <c:v>8.07</c:v>
                </c:pt>
                <c:pt idx="1364">
                  <c:v>8.0500000000000007</c:v>
                </c:pt>
                <c:pt idx="1365">
                  <c:v>8.0299999999999994</c:v>
                </c:pt>
                <c:pt idx="1366">
                  <c:v>8.02</c:v>
                </c:pt>
                <c:pt idx="1367">
                  <c:v>8</c:v>
                </c:pt>
                <c:pt idx="1368">
                  <c:v>7.99</c:v>
                </c:pt>
                <c:pt idx="1369">
                  <c:v>7.97</c:v>
                </c:pt>
                <c:pt idx="1370">
                  <c:v>7.96</c:v>
                </c:pt>
                <c:pt idx="1371">
                  <c:v>7.94</c:v>
                </c:pt>
                <c:pt idx="1372">
                  <c:v>7.92</c:v>
                </c:pt>
                <c:pt idx="1373">
                  <c:v>7.9</c:v>
                </c:pt>
                <c:pt idx="1374">
                  <c:v>7.88</c:v>
                </c:pt>
                <c:pt idx="1375">
                  <c:v>7.87</c:v>
                </c:pt>
                <c:pt idx="1376">
                  <c:v>7.86</c:v>
                </c:pt>
                <c:pt idx="1377">
                  <c:v>7.84</c:v>
                </c:pt>
                <c:pt idx="1378">
                  <c:v>7.82</c:v>
                </c:pt>
                <c:pt idx="1379">
                  <c:v>7.82</c:v>
                </c:pt>
                <c:pt idx="1380">
                  <c:v>7.8</c:v>
                </c:pt>
                <c:pt idx="1381">
                  <c:v>7.78</c:v>
                </c:pt>
                <c:pt idx="1382">
                  <c:v>7.77</c:v>
                </c:pt>
                <c:pt idx="1383">
                  <c:v>7.75</c:v>
                </c:pt>
                <c:pt idx="1384">
                  <c:v>7.74</c:v>
                </c:pt>
                <c:pt idx="1385">
                  <c:v>7.72</c:v>
                </c:pt>
                <c:pt idx="1386">
                  <c:v>7.7</c:v>
                </c:pt>
                <c:pt idx="1387">
                  <c:v>7.69</c:v>
                </c:pt>
                <c:pt idx="1388">
                  <c:v>7.68</c:v>
                </c:pt>
                <c:pt idx="1389">
                  <c:v>7.66</c:v>
                </c:pt>
                <c:pt idx="1390">
                  <c:v>7.65</c:v>
                </c:pt>
                <c:pt idx="1391">
                  <c:v>7.63</c:v>
                </c:pt>
                <c:pt idx="1392">
                  <c:v>7.61</c:v>
                </c:pt>
                <c:pt idx="1393">
                  <c:v>7.6</c:v>
                </c:pt>
                <c:pt idx="1394">
                  <c:v>7.59</c:v>
                </c:pt>
                <c:pt idx="1395">
                  <c:v>7.57</c:v>
                </c:pt>
                <c:pt idx="1396">
                  <c:v>7.55</c:v>
                </c:pt>
                <c:pt idx="1397">
                  <c:v>7.55</c:v>
                </c:pt>
                <c:pt idx="1398">
                  <c:v>7.54</c:v>
                </c:pt>
                <c:pt idx="1399">
                  <c:v>7.53</c:v>
                </c:pt>
                <c:pt idx="1400">
                  <c:v>7.5</c:v>
                </c:pt>
                <c:pt idx="1401">
                  <c:v>7.49</c:v>
                </c:pt>
                <c:pt idx="1402">
                  <c:v>7.47</c:v>
                </c:pt>
                <c:pt idx="1403">
                  <c:v>7.46</c:v>
                </c:pt>
                <c:pt idx="1404">
                  <c:v>7.46</c:v>
                </c:pt>
                <c:pt idx="1405">
                  <c:v>7.45</c:v>
                </c:pt>
                <c:pt idx="1406">
                  <c:v>7.44</c:v>
                </c:pt>
                <c:pt idx="1407">
                  <c:v>7.42</c:v>
                </c:pt>
                <c:pt idx="1408">
                  <c:v>7.41</c:v>
                </c:pt>
                <c:pt idx="1409">
                  <c:v>7.39</c:v>
                </c:pt>
                <c:pt idx="1410">
                  <c:v>7.38</c:v>
                </c:pt>
                <c:pt idx="1411">
                  <c:v>7.37</c:v>
                </c:pt>
                <c:pt idx="1412">
                  <c:v>7.36</c:v>
                </c:pt>
                <c:pt idx="1413">
                  <c:v>7.35</c:v>
                </c:pt>
                <c:pt idx="1414">
                  <c:v>7.34</c:v>
                </c:pt>
                <c:pt idx="1415">
                  <c:v>7.33</c:v>
                </c:pt>
                <c:pt idx="1416">
                  <c:v>7.31</c:v>
                </c:pt>
                <c:pt idx="1417">
                  <c:v>7.31</c:v>
                </c:pt>
                <c:pt idx="1418">
                  <c:v>7.3</c:v>
                </c:pt>
                <c:pt idx="1419">
                  <c:v>7.29</c:v>
                </c:pt>
                <c:pt idx="1420">
                  <c:v>7.27</c:v>
                </c:pt>
                <c:pt idx="1421">
                  <c:v>7.26</c:v>
                </c:pt>
                <c:pt idx="1422">
                  <c:v>7.25</c:v>
                </c:pt>
                <c:pt idx="1423">
                  <c:v>7.24</c:v>
                </c:pt>
                <c:pt idx="1424">
                  <c:v>7.23</c:v>
                </c:pt>
                <c:pt idx="1425">
                  <c:v>7.22</c:v>
                </c:pt>
                <c:pt idx="1426">
                  <c:v>7.21</c:v>
                </c:pt>
                <c:pt idx="1427">
                  <c:v>7.2</c:v>
                </c:pt>
                <c:pt idx="1428">
                  <c:v>7.18</c:v>
                </c:pt>
                <c:pt idx="1429">
                  <c:v>7.18</c:v>
                </c:pt>
                <c:pt idx="1430">
                  <c:v>7.16</c:v>
                </c:pt>
                <c:pt idx="1431">
                  <c:v>7.15</c:v>
                </c:pt>
                <c:pt idx="1432">
                  <c:v>7.14</c:v>
                </c:pt>
                <c:pt idx="1433">
                  <c:v>7.13</c:v>
                </c:pt>
                <c:pt idx="1434">
                  <c:v>7.12</c:v>
                </c:pt>
                <c:pt idx="1435">
                  <c:v>7.11</c:v>
                </c:pt>
                <c:pt idx="1436">
                  <c:v>7.1</c:v>
                </c:pt>
                <c:pt idx="1437">
                  <c:v>7.09</c:v>
                </c:pt>
                <c:pt idx="1438">
                  <c:v>7.07</c:v>
                </c:pt>
                <c:pt idx="1439">
                  <c:v>7.07</c:v>
                </c:pt>
                <c:pt idx="1440">
                  <c:v>7.07</c:v>
                </c:pt>
                <c:pt idx="1441">
                  <c:v>7.08</c:v>
                </c:pt>
                <c:pt idx="1442">
                  <c:v>7.09</c:v>
                </c:pt>
                <c:pt idx="1443">
                  <c:v>7.08</c:v>
                </c:pt>
                <c:pt idx="1444">
                  <c:v>7.08</c:v>
                </c:pt>
                <c:pt idx="1445">
                  <c:v>7.08</c:v>
                </c:pt>
                <c:pt idx="1446">
                  <c:v>7.08</c:v>
                </c:pt>
                <c:pt idx="1447">
                  <c:v>7.07</c:v>
                </c:pt>
                <c:pt idx="1448">
                  <c:v>7.08</c:v>
                </c:pt>
                <c:pt idx="1449">
                  <c:v>7.08</c:v>
                </c:pt>
                <c:pt idx="1450">
                  <c:v>7.08</c:v>
                </c:pt>
                <c:pt idx="1451">
                  <c:v>7.08</c:v>
                </c:pt>
                <c:pt idx="1452">
                  <c:v>7.09</c:v>
                </c:pt>
                <c:pt idx="1453">
                  <c:v>7.1</c:v>
                </c:pt>
                <c:pt idx="1454">
                  <c:v>7.12</c:v>
                </c:pt>
                <c:pt idx="1455">
                  <c:v>7.14</c:v>
                </c:pt>
                <c:pt idx="1456">
                  <c:v>7.16</c:v>
                </c:pt>
                <c:pt idx="1457">
                  <c:v>7.19</c:v>
                </c:pt>
                <c:pt idx="1458">
                  <c:v>7.23</c:v>
                </c:pt>
                <c:pt idx="1459">
                  <c:v>7.28</c:v>
                </c:pt>
                <c:pt idx="1460">
                  <c:v>7.34</c:v>
                </c:pt>
                <c:pt idx="1461">
                  <c:v>7.41</c:v>
                </c:pt>
                <c:pt idx="1462">
                  <c:v>7.48</c:v>
                </c:pt>
                <c:pt idx="1463">
                  <c:v>7.55</c:v>
                </c:pt>
                <c:pt idx="1464">
                  <c:v>7.62</c:v>
                </c:pt>
                <c:pt idx="1465">
                  <c:v>7.7</c:v>
                </c:pt>
                <c:pt idx="1466">
                  <c:v>7.77</c:v>
                </c:pt>
                <c:pt idx="1467">
                  <c:v>7.84</c:v>
                </c:pt>
                <c:pt idx="1468">
                  <c:v>7.91</c:v>
                </c:pt>
                <c:pt idx="1469">
                  <c:v>7.98</c:v>
                </c:pt>
                <c:pt idx="1470">
                  <c:v>8.0399999999999991</c:v>
                </c:pt>
                <c:pt idx="1471">
                  <c:v>8.1</c:v>
                </c:pt>
                <c:pt idx="1472">
                  <c:v>8.15</c:v>
                </c:pt>
                <c:pt idx="1473">
                  <c:v>8.1999999999999993</c:v>
                </c:pt>
                <c:pt idx="1474">
                  <c:v>8.24</c:v>
                </c:pt>
                <c:pt idx="1475">
                  <c:v>8.2899999999999991</c:v>
                </c:pt>
                <c:pt idx="1476">
                  <c:v>8.33</c:v>
                </c:pt>
                <c:pt idx="1477">
                  <c:v>8.36</c:v>
                </c:pt>
                <c:pt idx="1478">
                  <c:v>8.3800000000000008</c:v>
                </c:pt>
                <c:pt idx="1479">
                  <c:v>8.41</c:v>
                </c:pt>
                <c:pt idx="1480">
                  <c:v>8.44</c:v>
                </c:pt>
                <c:pt idx="1481">
                  <c:v>8.4499999999999993</c:v>
                </c:pt>
                <c:pt idx="1482">
                  <c:v>8.48</c:v>
                </c:pt>
                <c:pt idx="1483">
                  <c:v>8.49</c:v>
                </c:pt>
                <c:pt idx="1484">
                  <c:v>8.5</c:v>
                </c:pt>
                <c:pt idx="1485">
                  <c:v>8.51</c:v>
                </c:pt>
                <c:pt idx="1486">
                  <c:v>8.52</c:v>
                </c:pt>
                <c:pt idx="1487">
                  <c:v>8.5299999999999994</c:v>
                </c:pt>
                <c:pt idx="1488">
                  <c:v>8.5299999999999994</c:v>
                </c:pt>
                <c:pt idx="1489">
                  <c:v>8.5399999999999991</c:v>
                </c:pt>
                <c:pt idx="1490">
                  <c:v>8.5500000000000007</c:v>
                </c:pt>
                <c:pt idx="1491">
                  <c:v>8.5500000000000007</c:v>
                </c:pt>
                <c:pt idx="1492">
                  <c:v>8.5500000000000007</c:v>
                </c:pt>
                <c:pt idx="1493">
                  <c:v>8.5500000000000007</c:v>
                </c:pt>
                <c:pt idx="1494">
                  <c:v>8.5500000000000007</c:v>
                </c:pt>
                <c:pt idx="1495">
                  <c:v>8.5500000000000007</c:v>
                </c:pt>
                <c:pt idx="1496">
                  <c:v>8.5500000000000007</c:v>
                </c:pt>
                <c:pt idx="1497">
                  <c:v>8.5399999999999991</c:v>
                </c:pt>
                <c:pt idx="1498">
                  <c:v>8.5399999999999991</c:v>
                </c:pt>
                <c:pt idx="1499">
                  <c:v>8.5299999999999994</c:v>
                </c:pt>
                <c:pt idx="1500">
                  <c:v>8.5299999999999994</c:v>
                </c:pt>
                <c:pt idx="1501">
                  <c:v>8.52</c:v>
                </c:pt>
                <c:pt idx="1502">
                  <c:v>8.52</c:v>
                </c:pt>
                <c:pt idx="1503">
                  <c:v>8.52</c:v>
                </c:pt>
                <c:pt idx="1504">
                  <c:v>8.51</c:v>
                </c:pt>
                <c:pt idx="1505">
                  <c:v>8.51</c:v>
                </c:pt>
                <c:pt idx="1506">
                  <c:v>8.5</c:v>
                </c:pt>
                <c:pt idx="1507">
                  <c:v>8.49</c:v>
                </c:pt>
                <c:pt idx="1508">
                  <c:v>8.49</c:v>
                </c:pt>
                <c:pt idx="1509">
                  <c:v>8.48</c:v>
                </c:pt>
                <c:pt idx="1510">
                  <c:v>8.4700000000000006</c:v>
                </c:pt>
                <c:pt idx="1511">
                  <c:v>8.4600000000000009</c:v>
                </c:pt>
                <c:pt idx="1512">
                  <c:v>8.4499999999999993</c:v>
                </c:pt>
                <c:pt idx="1513">
                  <c:v>8.44</c:v>
                </c:pt>
                <c:pt idx="1514">
                  <c:v>8.43</c:v>
                </c:pt>
                <c:pt idx="1515">
                  <c:v>8.43</c:v>
                </c:pt>
                <c:pt idx="1516">
                  <c:v>8.42</c:v>
                </c:pt>
                <c:pt idx="1517">
                  <c:v>8.41</c:v>
                </c:pt>
                <c:pt idx="1518">
                  <c:v>8.4</c:v>
                </c:pt>
                <c:pt idx="1519">
                  <c:v>8.39</c:v>
                </c:pt>
                <c:pt idx="1520">
                  <c:v>8.3800000000000008</c:v>
                </c:pt>
                <c:pt idx="1521">
                  <c:v>8.3800000000000008</c:v>
                </c:pt>
                <c:pt idx="1522">
                  <c:v>8.3699999999999992</c:v>
                </c:pt>
                <c:pt idx="1523">
                  <c:v>8.36</c:v>
                </c:pt>
                <c:pt idx="1524">
                  <c:v>8.35</c:v>
                </c:pt>
                <c:pt idx="1525">
                  <c:v>8.35</c:v>
                </c:pt>
                <c:pt idx="1526">
                  <c:v>8.34</c:v>
                </c:pt>
                <c:pt idx="1527">
                  <c:v>8.33</c:v>
                </c:pt>
                <c:pt idx="1528">
                  <c:v>8.32</c:v>
                </c:pt>
                <c:pt idx="1529">
                  <c:v>8.31</c:v>
                </c:pt>
                <c:pt idx="1530">
                  <c:v>8.3000000000000007</c:v>
                </c:pt>
                <c:pt idx="1531">
                  <c:v>8.2899999999999991</c:v>
                </c:pt>
                <c:pt idx="1532">
                  <c:v>8.2799999999999994</c:v>
                </c:pt>
                <c:pt idx="1533">
                  <c:v>8.27</c:v>
                </c:pt>
                <c:pt idx="1534">
                  <c:v>8.26</c:v>
                </c:pt>
                <c:pt idx="1535">
                  <c:v>8.26</c:v>
                </c:pt>
                <c:pt idx="1536">
                  <c:v>8.24</c:v>
                </c:pt>
                <c:pt idx="1537">
                  <c:v>8.24</c:v>
                </c:pt>
                <c:pt idx="1538">
                  <c:v>8.23</c:v>
                </c:pt>
                <c:pt idx="1539">
                  <c:v>8.2200000000000006</c:v>
                </c:pt>
                <c:pt idx="1540">
                  <c:v>8.2100000000000009</c:v>
                </c:pt>
                <c:pt idx="1541">
                  <c:v>8.2100000000000009</c:v>
                </c:pt>
                <c:pt idx="1542">
                  <c:v>8.19</c:v>
                </c:pt>
                <c:pt idx="1543">
                  <c:v>8.19</c:v>
                </c:pt>
                <c:pt idx="1544">
                  <c:v>8.18</c:v>
                </c:pt>
                <c:pt idx="1545">
                  <c:v>8.17</c:v>
                </c:pt>
                <c:pt idx="1546">
                  <c:v>8.16</c:v>
                </c:pt>
                <c:pt idx="1547">
                  <c:v>8.15</c:v>
                </c:pt>
                <c:pt idx="1548">
                  <c:v>8.15</c:v>
                </c:pt>
                <c:pt idx="1549">
                  <c:v>8.1300000000000008</c:v>
                </c:pt>
                <c:pt idx="1550">
                  <c:v>8.1300000000000008</c:v>
                </c:pt>
                <c:pt idx="1551">
                  <c:v>8.1199999999999992</c:v>
                </c:pt>
                <c:pt idx="1552">
                  <c:v>8.1199999999999992</c:v>
                </c:pt>
                <c:pt idx="1553">
                  <c:v>8.1</c:v>
                </c:pt>
                <c:pt idx="1554">
                  <c:v>8.1</c:v>
                </c:pt>
                <c:pt idx="1555">
                  <c:v>8.09</c:v>
                </c:pt>
                <c:pt idx="1556">
                  <c:v>8.08</c:v>
                </c:pt>
                <c:pt idx="1557">
                  <c:v>8.08</c:v>
                </c:pt>
                <c:pt idx="1558">
                  <c:v>8.07</c:v>
                </c:pt>
                <c:pt idx="1559">
                  <c:v>8.06</c:v>
                </c:pt>
                <c:pt idx="1560">
                  <c:v>8.0500000000000007</c:v>
                </c:pt>
                <c:pt idx="1561">
                  <c:v>8.0500000000000007</c:v>
                </c:pt>
                <c:pt idx="1562">
                  <c:v>8.0399999999999991</c:v>
                </c:pt>
                <c:pt idx="1563">
                  <c:v>8.0399999999999991</c:v>
                </c:pt>
                <c:pt idx="1564">
                  <c:v>8.0299999999999994</c:v>
                </c:pt>
                <c:pt idx="1565">
                  <c:v>8.02</c:v>
                </c:pt>
                <c:pt idx="1566">
                  <c:v>8.01</c:v>
                </c:pt>
                <c:pt idx="1567">
                  <c:v>8.01</c:v>
                </c:pt>
                <c:pt idx="1568">
                  <c:v>8</c:v>
                </c:pt>
                <c:pt idx="1569">
                  <c:v>8</c:v>
                </c:pt>
                <c:pt idx="1570">
                  <c:v>7.99</c:v>
                </c:pt>
                <c:pt idx="1571">
                  <c:v>7.98</c:v>
                </c:pt>
                <c:pt idx="1572">
                  <c:v>7.98</c:v>
                </c:pt>
                <c:pt idx="1573">
                  <c:v>7.97</c:v>
                </c:pt>
                <c:pt idx="1574">
                  <c:v>7.96</c:v>
                </c:pt>
                <c:pt idx="1575">
                  <c:v>7.95</c:v>
                </c:pt>
                <c:pt idx="1576">
                  <c:v>7.95</c:v>
                </c:pt>
                <c:pt idx="1577">
                  <c:v>7.94</c:v>
                </c:pt>
                <c:pt idx="1578">
                  <c:v>7.94</c:v>
                </c:pt>
                <c:pt idx="1579">
                  <c:v>7.93</c:v>
                </c:pt>
                <c:pt idx="1580">
                  <c:v>7.92</c:v>
                </c:pt>
                <c:pt idx="1581">
                  <c:v>7.92</c:v>
                </c:pt>
                <c:pt idx="1582">
                  <c:v>7.92</c:v>
                </c:pt>
                <c:pt idx="1583">
                  <c:v>7.92</c:v>
                </c:pt>
                <c:pt idx="1584">
                  <c:v>7.91</c:v>
                </c:pt>
                <c:pt idx="1585">
                  <c:v>7.91</c:v>
                </c:pt>
                <c:pt idx="1586">
                  <c:v>7.9</c:v>
                </c:pt>
                <c:pt idx="1587">
                  <c:v>7.89</c:v>
                </c:pt>
                <c:pt idx="1588">
                  <c:v>7.89</c:v>
                </c:pt>
                <c:pt idx="1589">
                  <c:v>7.9</c:v>
                </c:pt>
                <c:pt idx="1590">
                  <c:v>7.89</c:v>
                </c:pt>
                <c:pt idx="1591">
                  <c:v>7.88</c:v>
                </c:pt>
                <c:pt idx="1592">
                  <c:v>7.88</c:v>
                </c:pt>
                <c:pt idx="1593">
                  <c:v>7.88</c:v>
                </c:pt>
                <c:pt idx="1594">
                  <c:v>7.88</c:v>
                </c:pt>
                <c:pt idx="1595">
                  <c:v>7.87</c:v>
                </c:pt>
                <c:pt idx="1596">
                  <c:v>7.87</c:v>
                </c:pt>
                <c:pt idx="1597">
                  <c:v>7.87</c:v>
                </c:pt>
                <c:pt idx="1598">
                  <c:v>7.86</c:v>
                </c:pt>
                <c:pt idx="1599">
                  <c:v>7.87</c:v>
                </c:pt>
                <c:pt idx="1600">
                  <c:v>7.87</c:v>
                </c:pt>
                <c:pt idx="1601">
                  <c:v>7.87</c:v>
                </c:pt>
                <c:pt idx="1602">
                  <c:v>7.87</c:v>
                </c:pt>
                <c:pt idx="1603">
                  <c:v>7.88</c:v>
                </c:pt>
                <c:pt idx="1604">
                  <c:v>7.88</c:v>
                </c:pt>
                <c:pt idx="1605">
                  <c:v>7.89</c:v>
                </c:pt>
                <c:pt idx="1606">
                  <c:v>7.89</c:v>
                </c:pt>
                <c:pt idx="1607">
                  <c:v>7.9</c:v>
                </c:pt>
                <c:pt idx="1608">
                  <c:v>7.9</c:v>
                </c:pt>
                <c:pt idx="1609">
                  <c:v>7.9</c:v>
                </c:pt>
                <c:pt idx="1610">
                  <c:v>7.9</c:v>
                </c:pt>
                <c:pt idx="1611">
                  <c:v>7.91</c:v>
                </c:pt>
                <c:pt idx="1612">
                  <c:v>7.92</c:v>
                </c:pt>
                <c:pt idx="1613">
                  <c:v>7.92</c:v>
                </c:pt>
                <c:pt idx="1614">
                  <c:v>7.92</c:v>
                </c:pt>
                <c:pt idx="1615">
                  <c:v>7.93</c:v>
                </c:pt>
                <c:pt idx="1616">
                  <c:v>7.94</c:v>
                </c:pt>
                <c:pt idx="1617">
                  <c:v>7.94</c:v>
                </c:pt>
                <c:pt idx="1618">
                  <c:v>7.95</c:v>
                </c:pt>
                <c:pt idx="1619">
                  <c:v>7.96</c:v>
                </c:pt>
                <c:pt idx="1620">
                  <c:v>7.97</c:v>
                </c:pt>
                <c:pt idx="1621">
                  <c:v>7.98</c:v>
                </c:pt>
                <c:pt idx="1622">
                  <c:v>7.99</c:v>
                </c:pt>
                <c:pt idx="1623">
                  <c:v>8</c:v>
                </c:pt>
                <c:pt idx="1624">
                  <c:v>8.01</c:v>
                </c:pt>
                <c:pt idx="1625">
                  <c:v>8.02</c:v>
                </c:pt>
                <c:pt idx="1626">
                  <c:v>8.0299999999999994</c:v>
                </c:pt>
                <c:pt idx="1627">
                  <c:v>8.0500000000000007</c:v>
                </c:pt>
                <c:pt idx="1628">
                  <c:v>8.06</c:v>
                </c:pt>
                <c:pt idx="1629">
                  <c:v>8.07</c:v>
                </c:pt>
                <c:pt idx="1630">
                  <c:v>8.09</c:v>
                </c:pt>
                <c:pt idx="1631">
                  <c:v>8.1</c:v>
                </c:pt>
                <c:pt idx="1632">
                  <c:v>8.11</c:v>
                </c:pt>
                <c:pt idx="1633">
                  <c:v>8.1300000000000008</c:v>
                </c:pt>
                <c:pt idx="1634">
                  <c:v>8.14</c:v>
                </c:pt>
                <c:pt idx="1635">
                  <c:v>8.15</c:v>
                </c:pt>
                <c:pt idx="1636">
                  <c:v>8.16</c:v>
                </c:pt>
                <c:pt idx="1637">
                  <c:v>8.18</c:v>
                </c:pt>
                <c:pt idx="1638">
                  <c:v>8.19</c:v>
                </c:pt>
                <c:pt idx="1639">
                  <c:v>8.1999999999999993</c:v>
                </c:pt>
                <c:pt idx="1640">
                  <c:v>8.2200000000000006</c:v>
                </c:pt>
                <c:pt idx="1641">
                  <c:v>8.23</c:v>
                </c:pt>
                <c:pt idx="1642">
                  <c:v>8.24</c:v>
                </c:pt>
                <c:pt idx="1643">
                  <c:v>8.25</c:v>
                </c:pt>
                <c:pt idx="1644">
                  <c:v>8.26</c:v>
                </c:pt>
                <c:pt idx="1645">
                  <c:v>8.27</c:v>
                </c:pt>
                <c:pt idx="1646">
                  <c:v>8.2799999999999994</c:v>
                </c:pt>
                <c:pt idx="1647">
                  <c:v>8.2799999999999994</c:v>
                </c:pt>
                <c:pt idx="1648">
                  <c:v>8.2899999999999991</c:v>
                </c:pt>
                <c:pt idx="1649">
                  <c:v>8.31</c:v>
                </c:pt>
                <c:pt idx="1650">
                  <c:v>8.31</c:v>
                </c:pt>
                <c:pt idx="1651">
                  <c:v>8.33</c:v>
                </c:pt>
                <c:pt idx="1652">
                  <c:v>8.34</c:v>
                </c:pt>
                <c:pt idx="1653">
                  <c:v>8.35</c:v>
                </c:pt>
                <c:pt idx="1654">
                  <c:v>8.3699999999999992</c:v>
                </c:pt>
                <c:pt idx="1655">
                  <c:v>8.39</c:v>
                </c:pt>
                <c:pt idx="1656">
                  <c:v>8.42</c:v>
                </c:pt>
                <c:pt idx="1657">
                  <c:v>8.4499999999999993</c:v>
                </c:pt>
                <c:pt idx="1658">
                  <c:v>8.48</c:v>
                </c:pt>
                <c:pt idx="1659">
                  <c:v>8.51</c:v>
                </c:pt>
                <c:pt idx="1660">
                  <c:v>8.5399999999999991</c:v>
                </c:pt>
                <c:pt idx="1661">
                  <c:v>8.58</c:v>
                </c:pt>
                <c:pt idx="1662">
                  <c:v>8.65</c:v>
                </c:pt>
                <c:pt idx="1663">
                  <c:v>8.74</c:v>
                </c:pt>
                <c:pt idx="1664">
                  <c:v>8.81</c:v>
                </c:pt>
                <c:pt idx="1665">
                  <c:v>8.91</c:v>
                </c:pt>
                <c:pt idx="1666">
                  <c:v>9.0299999999999994</c:v>
                </c:pt>
                <c:pt idx="1667">
                  <c:v>9.16</c:v>
                </c:pt>
                <c:pt idx="1668">
                  <c:v>9.3000000000000007</c:v>
                </c:pt>
                <c:pt idx="1669">
                  <c:v>9.43</c:v>
                </c:pt>
                <c:pt idx="1670">
                  <c:v>9.56</c:v>
                </c:pt>
                <c:pt idx="1671">
                  <c:v>9.66</c:v>
                </c:pt>
                <c:pt idx="1672">
                  <c:v>9.76</c:v>
                </c:pt>
                <c:pt idx="1673">
                  <c:v>9.83</c:v>
                </c:pt>
                <c:pt idx="1674">
                  <c:v>9.89</c:v>
                </c:pt>
                <c:pt idx="1675">
                  <c:v>9.9600000000000009</c:v>
                </c:pt>
                <c:pt idx="1676">
                  <c:v>10</c:v>
                </c:pt>
                <c:pt idx="1677">
                  <c:v>10.039999999999999</c:v>
                </c:pt>
                <c:pt idx="1678">
                  <c:v>10.07</c:v>
                </c:pt>
                <c:pt idx="1679">
                  <c:v>10.1</c:v>
                </c:pt>
                <c:pt idx="1680">
                  <c:v>10.119999999999999</c:v>
                </c:pt>
                <c:pt idx="1681">
                  <c:v>10.15</c:v>
                </c:pt>
                <c:pt idx="1682">
                  <c:v>10.18</c:v>
                </c:pt>
                <c:pt idx="1683">
                  <c:v>10.210000000000001</c:v>
                </c:pt>
                <c:pt idx="1684">
                  <c:v>10.23</c:v>
                </c:pt>
                <c:pt idx="1685">
                  <c:v>10.26</c:v>
                </c:pt>
                <c:pt idx="1686">
                  <c:v>10.28</c:v>
                </c:pt>
                <c:pt idx="1687">
                  <c:v>10.31</c:v>
                </c:pt>
                <c:pt idx="1688">
                  <c:v>10.34</c:v>
                </c:pt>
                <c:pt idx="1689">
                  <c:v>10.36</c:v>
                </c:pt>
                <c:pt idx="1690">
                  <c:v>10.38</c:v>
                </c:pt>
                <c:pt idx="1691">
                  <c:v>10.4</c:v>
                </c:pt>
                <c:pt idx="1692">
                  <c:v>10.41</c:v>
                </c:pt>
                <c:pt idx="1693">
                  <c:v>10.43</c:v>
                </c:pt>
                <c:pt idx="1694">
                  <c:v>10.45</c:v>
                </c:pt>
                <c:pt idx="1695">
                  <c:v>10.47</c:v>
                </c:pt>
                <c:pt idx="1696">
                  <c:v>10.5</c:v>
                </c:pt>
                <c:pt idx="1697">
                  <c:v>10.52</c:v>
                </c:pt>
                <c:pt idx="1698">
                  <c:v>10.55</c:v>
                </c:pt>
                <c:pt idx="1699">
                  <c:v>10.58</c:v>
                </c:pt>
                <c:pt idx="1700">
                  <c:v>10.61</c:v>
                </c:pt>
                <c:pt idx="1701">
                  <c:v>10.64</c:v>
                </c:pt>
                <c:pt idx="1702">
                  <c:v>10.68</c:v>
                </c:pt>
                <c:pt idx="1703">
                  <c:v>10.71</c:v>
                </c:pt>
                <c:pt idx="1704">
                  <c:v>10.75</c:v>
                </c:pt>
                <c:pt idx="1705">
                  <c:v>10.79</c:v>
                </c:pt>
                <c:pt idx="1706">
                  <c:v>10.83</c:v>
                </c:pt>
                <c:pt idx="1707">
                  <c:v>10.87</c:v>
                </c:pt>
                <c:pt idx="1708">
                  <c:v>10.9</c:v>
                </c:pt>
                <c:pt idx="1709">
                  <c:v>10.95</c:v>
                </c:pt>
                <c:pt idx="1710">
                  <c:v>10.99</c:v>
                </c:pt>
                <c:pt idx="1711">
                  <c:v>11.03</c:v>
                </c:pt>
                <c:pt idx="1712">
                  <c:v>11.07</c:v>
                </c:pt>
                <c:pt idx="1713">
                  <c:v>11.12</c:v>
                </c:pt>
                <c:pt idx="1714">
                  <c:v>11.17</c:v>
                </c:pt>
                <c:pt idx="1715">
                  <c:v>11.22</c:v>
                </c:pt>
                <c:pt idx="1716">
                  <c:v>11.27</c:v>
                </c:pt>
                <c:pt idx="1717">
                  <c:v>11.32</c:v>
                </c:pt>
                <c:pt idx="1718">
                  <c:v>11.37</c:v>
                </c:pt>
                <c:pt idx="1719">
                  <c:v>11.42</c:v>
                </c:pt>
                <c:pt idx="1720">
                  <c:v>11.47</c:v>
                </c:pt>
                <c:pt idx="1721">
                  <c:v>11.52</c:v>
                </c:pt>
                <c:pt idx="1722">
                  <c:v>11.57</c:v>
                </c:pt>
                <c:pt idx="1723">
                  <c:v>11.64</c:v>
                </c:pt>
                <c:pt idx="1724">
                  <c:v>11.69</c:v>
                </c:pt>
                <c:pt idx="1725">
                  <c:v>11.75</c:v>
                </c:pt>
                <c:pt idx="1726">
                  <c:v>11.8</c:v>
                </c:pt>
                <c:pt idx="1727">
                  <c:v>11.86</c:v>
                </c:pt>
                <c:pt idx="1728">
                  <c:v>11.92</c:v>
                </c:pt>
                <c:pt idx="1729">
                  <c:v>11.99</c:v>
                </c:pt>
                <c:pt idx="1730">
                  <c:v>12.05</c:v>
                </c:pt>
                <c:pt idx="1731">
                  <c:v>12.1</c:v>
                </c:pt>
                <c:pt idx="1732">
                  <c:v>12.16</c:v>
                </c:pt>
                <c:pt idx="1733">
                  <c:v>12.21</c:v>
                </c:pt>
                <c:pt idx="1734">
                  <c:v>12.27</c:v>
                </c:pt>
                <c:pt idx="1735">
                  <c:v>12.32</c:v>
                </c:pt>
                <c:pt idx="1736">
                  <c:v>12.36</c:v>
                </c:pt>
                <c:pt idx="1737">
                  <c:v>12.41</c:v>
                </c:pt>
                <c:pt idx="1738">
                  <c:v>12.46</c:v>
                </c:pt>
                <c:pt idx="1739">
                  <c:v>12.5</c:v>
                </c:pt>
                <c:pt idx="1740">
                  <c:v>12.54</c:v>
                </c:pt>
                <c:pt idx="1741">
                  <c:v>12.58</c:v>
                </c:pt>
                <c:pt idx="1742">
                  <c:v>12.61</c:v>
                </c:pt>
                <c:pt idx="1743">
                  <c:v>12.66</c:v>
                </c:pt>
                <c:pt idx="1744">
                  <c:v>12.7</c:v>
                </c:pt>
                <c:pt idx="1745">
                  <c:v>12.73</c:v>
                </c:pt>
                <c:pt idx="1746">
                  <c:v>12.77</c:v>
                </c:pt>
                <c:pt idx="1747">
                  <c:v>12.8</c:v>
                </c:pt>
                <c:pt idx="1748">
                  <c:v>12.83</c:v>
                </c:pt>
                <c:pt idx="1749">
                  <c:v>12.86</c:v>
                </c:pt>
                <c:pt idx="1750">
                  <c:v>12.89</c:v>
                </c:pt>
                <c:pt idx="1751">
                  <c:v>12.93</c:v>
                </c:pt>
                <c:pt idx="1752">
                  <c:v>12.95</c:v>
                </c:pt>
                <c:pt idx="1753">
                  <c:v>12.98</c:v>
                </c:pt>
                <c:pt idx="1754">
                  <c:v>13.01</c:v>
                </c:pt>
                <c:pt idx="1755">
                  <c:v>13.03</c:v>
                </c:pt>
                <c:pt idx="1756">
                  <c:v>13.06</c:v>
                </c:pt>
                <c:pt idx="1757">
                  <c:v>13.08</c:v>
                </c:pt>
                <c:pt idx="1758">
                  <c:v>13.1</c:v>
                </c:pt>
                <c:pt idx="1759">
                  <c:v>13.13</c:v>
                </c:pt>
                <c:pt idx="1760">
                  <c:v>13.14</c:v>
                </c:pt>
                <c:pt idx="1761">
                  <c:v>13.16</c:v>
                </c:pt>
                <c:pt idx="1762">
                  <c:v>13.18</c:v>
                </c:pt>
                <c:pt idx="1763">
                  <c:v>13.2</c:v>
                </c:pt>
                <c:pt idx="1764">
                  <c:v>13.22</c:v>
                </c:pt>
                <c:pt idx="1765">
                  <c:v>13.24</c:v>
                </c:pt>
                <c:pt idx="1766">
                  <c:v>13.25</c:v>
                </c:pt>
                <c:pt idx="1767">
                  <c:v>13.27</c:v>
                </c:pt>
                <c:pt idx="1768">
                  <c:v>13.29</c:v>
                </c:pt>
                <c:pt idx="1769">
                  <c:v>13.3</c:v>
                </c:pt>
                <c:pt idx="1770">
                  <c:v>13.32</c:v>
                </c:pt>
                <c:pt idx="1771">
                  <c:v>13.33</c:v>
                </c:pt>
                <c:pt idx="1772">
                  <c:v>13.35</c:v>
                </c:pt>
                <c:pt idx="1773">
                  <c:v>13.35</c:v>
                </c:pt>
                <c:pt idx="1774">
                  <c:v>13.36</c:v>
                </c:pt>
                <c:pt idx="1775">
                  <c:v>13.37</c:v>
                </c:pt>
                <c:pt idx="1776">
                  <c:v>13.38</c:v>
                </c:pt>
                <c:pt idx="1777">
                  <c:v>13.39</c:v>
                </c:pt>
                <c:pt idx="1778">
                  <c:v>13.4</c:v>
                </c:pt>
                <c:pt idx="1779">
                  <c:v>13.4</c:v>
                </c:pt>
                <c:pt idx="1780">
                  <c:v>13.41</c:v>
                </c:pt>
                <c:pt idx="1781">
                  <c:v>13.43</c:v>
                </c:pt>
                <c:pt idx="1782">
                  <c:v>13.43</c:v>
                </c:pt>
                <c:pt idx="1783">
                  <c:v>13.44</c:v>
                </c:pt>
                <c:pt idx="1784">
                  <c:v>13.45</c:v>
                </c:pt>
                <c:pt idx="1785">
                  <c:v>13.44</c:v>
                </c:pt>
                <c:pt idx="1786">
                  <c:v>13.45</c:v>
                </c:pt>
                <c:pt idx="1787">
                  <c:v>13.46</c:v>
                </c:pt>
                <c:pt idx="1788">
                  <c:v>13.47</c:v>
                </c:pt>
                <c:pt idx="1789">
                  <c:v>13.47</c:v>
                </c:pt>
                <c:pt idx="1790">
                  <c:v>13.47</c:v>
                </c:pt>
                <c:pt idx="1791">
                  <c:v>13.49</c:v>
                </c:pt>
                <c:pt idx="1792">
                  <c:v>13.48</c:v>
                </c:pt>
                <c:pt idx="1793">
                  <c:v>13.49</c:v>
                </c:pt>
                <c:pt idx="1794">
                  <c:v>13.48</c:v>
                </c:pt>
                <c:pt idx="1795">
                  <c:v>13.49</c:v>
                </c:pt>
                <c:pt idx="1796">
                  <c:v>13.49</c:v>
                </c:pt>
                <c:pt idx="1797">
                  <c:v>13.5</c:v>
                </c:pt>
                <c:pt idx="1798">
                  <c:v>13.51</c:v>
                </c:pt>
                <c:pt idx="1799">
                  <c:v>13.5</c:v>
                </c:pt>
                <c:pt idx="1800">
                  <c:v>13.5</c:v>
                </c:pt>
                <c:pt idx="1801">
                  <c:v>13.51</c:v>
                </c:pt>
                <c:pt idx="1802">
                  <c:v>13.5</c:v>
                </c:pt>
                <c:pt idx="1803">
                  <c:v>13.5</c:v>
                </c:pt>
                <c:pt idx="1804">
                  <c:v>13.5</c:v>
                </c:pt>
                <c:pt idx="1805">
                  <c:v>13.5</c:v>
                </c:pt>
                <c:pt idx="1806">
                  <c:v>13.5</c:v>
                </c:pt>
                <c:pt idx="1807">
                  <c:v>13.49</c:v>
                </c:pt>
                <c:pt idx="1808">
                  <c:v>13.5</c:v>
                </c:pt>
                <c:pt idx="1809">
                  <c:v>13.5</c:v>
                </c:pt>
                <c:pt idx="1810">
                  <c:v>13.5</c:v>
                </c:pt>
                <c:pt idx="1811">
                  <c:v>13.49</c:v>
                </c:pt>
                <c:pt idx="1812">
                  <c:v>13.5</c:v>
                </c:pt>
                <c:pt idx="1813">
                  <c:v>13.49</c:v>
                </c:pt>
                <c:pt idx="1814">
                  <c:v>13.49</c:v>
                </c:pt>
                <c:pt idx="1815">
                  <c:v>13.49</c:v>
                </c:pt>
                <c:pt idx="1816">
                  <c:v>13.48</c:v>
                </c:pt>
                <c:pt idx="1817">
                  <c:v>13.48</c:v>
                </c:pt>
                <c:pt idx="1818">
                  <c:v>13.48</c:v>
                </c:pt>
                <c:pt idx="1819">
                  <c:v>13.48</c:v>
                </c:pt>
                <c:pt idx="1820">
                  <c:v>13.48</c:v>
                </c:pt>
                <c:pt idx="1821">
                  <c:v>13.47</c:v>
                </c:pt>
                <c:pt idx="1822">
                  <c:v>13.47</c:v>
                </c:pt>
                <c:pt idx="1823">
                  <c:v>13.45</c:v>
                </c:pt>
                <c:pt idx="1824">
                  <c:v>13.46</c:v>
                </c:pt>
                <c:pt idx="1825">
                  <c:v>13.45</c:v>
                </c:pt>
                <c:pt idx="1826">
                  <c:v>13.44</c:v>
                </c:pt>
                <c:pt idx="1827">
                  <c:v>13.43</c:v>
                </c:pt>
                <c:pt idx="1828">
                  <c:v>13.43</c:v>
                </c:pt>
                <c:pt idx="1829">
                  <c:v>13.43</c:v>
                </c:pt>
                <c:pt idx="1830">
                  <c:v>13.42</c:v>
                </c:pt>
                <c:pt idx="1831">
                  <c:v>13.41</c:v>
                </c:pt>
                <c:pt idx="1832">
                  <c:v>13.39</c:v>
                </c:pt>
                <c:pt idx="1833">
                  <c:v>13.39</c:v>
                </c:pt>
                <c:pt idx="1834">
                  <c:v>13.38</c:v>
                </c:pt>
                <c:pt idx="1835">
                  <c:v>13.39</c:v>
                </c:pt>
                <c:pt idx="1836">
                  <c:v>13.37</c:v>
                </c:pt>
                <c:pt idx="1837">
                  <c:v>13.36</c:v>
                </c:pt>
                <c:pt idx="1838">
                  <c:v>13.36</c:v>
                </c:pt>
                <c:pt idx="1839">
                  <c:v>13.34</c:v>
                </c:pt>
                <c:pt idx="1840">
                  <c:v>13.34</c:v>
                </c:pt>
                <c:pt idx="1841">
                  <c:v>13.33</c:v>
                </c:pt>
                <c:pt idx="1842">
                  <c:v>13.32</c:v>
                </c:pt>
                <c:pt idx="1843">
                  <c:v>13.31</c:v>
                </c:pt>
                <c:pt idx="1844">
                  <c:v>13.3</c:v>
                </c:pt>
                <c:pt idx="1845">
                  <c:v>13.3</c:v>
                </c:pt>
                <c:pt idx="1846">
                  <c:v>13.28</c:v>
                </c:pt>
                <c:pt idx="1847">
                  <c:v>13.28</c:v>
                </c:pt>
                <c:pt idx="1848">
                  <c:v>13.27</c:v>
                </c:pt>
                <c:pt idx="1849">
                  <c:v>13.25</c:v>
                </c:pt>
                <c:pt idx="1850">
                  <c:v>13.25</c:v>
                </c:pt>
                <c:pt idx="1851">
                  <c:v>13.24</c:v>
                </c:pt>
                <c:pt idx="1852">
                  <c:v>13.23</c:v>
                </c:pt>
                <c:pt idx="1853">
                  <c:v>13.21</c:v>
                </c:pt>
                <c:pt idx="1854">
                  <c:v>13.2</c:v>
                </c:pt>
                <c:pt idx="1855">
                  <c:v>13.2</c:v>
                </c:pt>
                <c:pt idx="1856">
                  <c:v>13.2</c:v>
                </c:pt>
                <c:pt idx="1857">
                  <c:v>13.18</c:v>
                </c:pt>
                <c:pt idx="1858">
                  <c:v>13.18</c:v>
                </c:pt>
                <c:pt idx="1859">
                  <c:v>13.16</c:v>
                </c:pt>
                <c:pt idx="1860">
                  <c:v>13.15</c:v>
                </c:pt>
                <c:pt idx="1861">
                  <c:v>13.14</c:v>
                </c:pt>
                <c:pt idx="1862">
                  <c:v>13.13</c:v>
                </c:pt>
                <c:pt idx="1863">
                  <c:v>13.12</c:v>
                </c:pt>
                <c:pt idx="1864">
                  <c:v>13.11</c:v>
                </c:pt>
                <c:pt idx="1865">
                  <c:v>13.1</c:v>
                </c:pt>
                <c:pt idx="1866">
                  <c:v>13.09</c:v>
                </c:pt>
                <c:pt idx="1867">
                  <c:v>13.08</c:v>
                </c:pt>
                <c:pt idx="1868">
                  <c:v>13.06</c:v>
                </c:pt>
                <c:pt idx="1869">
                  <c:v>13.06</c:v>
                </c:pt>
                <c:pt idx="1870">
                  <c:v>13.05</c:v>
                </c:pt>
                <c:pt idx="1871">
                  <c:v>13.04</c:v>
                </c:pt>
                <c:pt idx="1872">
                  <c:v>13.03</c:v>
                </c:pt>
                <c:pt idx="1873">
                  <c:v>13.02</c:v>
                </c:pt>
                <c:pt idx="1874">
                  <c:v>13.01</c:v>
                </c:pt>
                <c:pt idx="1875">
                  <c:v>12.99</c:v>
                </c:pt>
                <c:pt idx="1876">
                  <c:v>12.98</c:v>
                </c:pt>
                <c:pt idx="1877">
                  <c:v>12.97</c:v>
                </c:pt>
                <c:pt idx="1878">
                  <c:v>12.96</c:v>
                </c:pt>
                <c:pt idx="1879">
                  <c:v>12.95</c:v>
                </c:pt>
                <c:pt idx="1880">
                  <c:v>12.95</c:v>
                </c:pt>
                <c:pt idx="1881">
                  <c:v>12.93</c:v>
                </c:pt>
                <c:pt idx="1882">
                  <c:v>12.92</c:v>
                </c:pt>
                <c:pt idx="1883">
                  <c:v>12.91</c:v>
                </c:pt>
                <c:pt idx="1884">
                  <c:v>12.91</c:v>
                </c:pt>
                <c:pt idx="1885">
                  <c:v>12.88</c:v>
                </c:pt>
                <c:pt idx="1886">
                  <c:v>12.89</c:v>
                </c:pt>
                <c:pt idx="1887">
                  <c:v>12.88</c:v>
                </c:pt>
                <c:pt idx="1888">
                  <c:v>12.86</c:v>
                </c:pt>
                <c:pt idx="1889">
                  <c:v>12.84</c:v>
                </c:pt>
                <c:pt idx="1890">
                  <c:v>12.83</c:v>
                </c:pt>
                <c:pt idx="1891">
                  <c:v>12.82</c:v>
                </c:pt>
                <c:pt idx="1892">
                  <c:v>12.81</c:v>
                </c:pt>
                <c:pt idx="1893">
                  <c:v>12.8</c:v>
                </c:pt>
                <c:pt idx="1894">
                  <c:v>12.8</c:v>
                </c:pt>
                <c:pt idx="1895">
                  <c:v>12.77</c:v>
                </c:pt>
                <c:pt idx="1896">
                  <c:v>12.78</c:v>
                </c:pt>
                <c:pt idx="1897">
                  <c:v>12.76</c:v>
                </c:pt>
                <c:pt idx="1898">
                  <c:v>12.76</c:v>
                </c:pt>
                <c:pt idx="1899">
                  <c:v>12.74</c:v>
                </c:pt>
                <c:pt idx="1900">
                  <c:v>12.74</c:v>
                </c:pt>
                <c:pt idx="1901">
                  <c:v>12.72</c:v>
                </c:pt>
                <c:pt idx="1902">
                  <c:v>12.71</c:v>
                </c:pt>
                <c:pt idx="1903">
                  <c:v>12.71</c:v>
                </c:pt>
                <c:pt idx="1904">
                  <c:v>12.69</c:v>
                </c:pt>
                <c:pt idx="1905">
                  <c:v>12.68</c:v>
                </c:pt>
                <c:pt idx="1906">
                  <c:v>12.68</c:v>
                </c:pt>
                <c:pt idx="1907">
                  <c:v>12.66</c:v>
                </c:pt>
                <c:pt idx="1908">
                  <c:v>12.65</c:v>
                </c:pt>
                <c:pt idx="1909">
                  <c:v>12.64</c:v>
                </c:pt>
                <c:pt idx="1910">
                  <c:v>12.62</c:v>
                </c:pt>
                <c:pt idx="1911">
                  <c:v>12.62</c:v>
                </c:pt>
                <c:pt idx="1912">
                  <c:v>12.61</c:v>
                </c:pt>
                <c:pt idx="1913">
                  <c:v>12.6</c:v>
                </c:pt>
                <c:pt idx="1914">
                  <c:v>12.58</c:v>
                </c:pt>
                <c:pt idx="1915">
                  <c:v>12.58</c:v>
                </c:pt>
                <c:pt idx="1916">
                  <c:v>12.57</c:v>
                </c:pt>
                <c:pt idx="1917">
                  <c:v>12.56</c:v>
                </c:pt>
                <c:pt idx="1918">
                  <c:v>12.55</c:v>
                </c:pt>
                <c:pt idx="1919">
                  <c:v>12.54</c:v>
                </c:pt>
                <c:pt idx="1920">
                  <c:v>12.54</c:v>
                </c:pt>
                <c:pt idx="1921">
                  <c:v>12.51</c:v>
                </c:pt>
                <c:pt idx="1922">
                  <c:v>12.5</c:v>
                </c:pt>
                <c:pt idx="1923">
                  <c:v>12.5</c:v>
                </c:pt>
                <c:pt idx="1924">
                  <c:v>12.49</c:v>
                </c:pt>
                <c:pt idx="1925">
                  <c:v>12.47</c:v>
                </c:pt>
                <c:pt idx="1926">
                  <c:v>12.46</c:v>
                </c:pt>
                <c:pt idx="1927">
                  <c:v>12.45</c:v>
                </c:pt>
                <c:pt idx="1928">
                  <c:v>12.45</c:v>
                </c:pt>
                <c:pt idx="1929">
                  <c:v>12.44</c:v>
                </c:pt>
                <c:pt idx="1930">
                  <c:v>12.42</c:v>
                </c:pt>
                <c:pt idx="1931">
                  <c:v>12.41</c:v>
                </c:pt>
                <c:pt idx="1932">
                  <c:v>12.4</c:v>
                </c:pt>
                <c:pt idx="1933">
                  <c:v>12.39</c:v>
                </c:pt>
                <c:pt idx="1934">
                  <c:v>12.38</c:v>
                </c:pt>
                <c:pt idx="1935">
                  <c:v>12.37</c:v>
                </c:pt>
                <c:pt idx="1936">
                  <c:v>12.35</c:v>
                </c:pt>
                <c:pt idx="1937">
                  <c:v>12.35</c:v>
                </c:pt>
                <c:pt idx="1938">
                  <c:v>12.34</c:v>
                </c:pt>
                <c:pt idx="1939">
                  <c:v>12.33</c:v>
                </c:pt>
                <c:pt idx="1940">
                  <c:v>12.32</c:v>
                </c:pt>
                <c:pt idx="1941">
                  <c:v>12.3</c:v>
                </c:pt>
                <c:pt idx="1942">
                  <c:v>12.3</c:v>
                </c:pt>
                <c:pt idx="1943">
                  <c:v>12.29</c:v>
                </c:pt>
                <c:pt idx="1944">
                  <c:v>12.28</c:v>
                </c:pt>
                <c:pt idx="1945">
                  <c:v>12.27</c:v>
                </c:pt>
                <c:pt idx="1946">
                  <c:v>12.26</c:v>
                </c:pt>
                <c:pt idx="1947">
                  <c:v>12.25</c:v>
                </c:pt>
                <c:pt idx="1948">
                  <c:v>12.24</c:v>
                </c:pt>
                <c:pt idx="1949">
                  <c:v>12.23</c:v>
                </c:pt>
                <c:pt idx="1950">
                  <c:v>12.22</c:v>
                </c:pt>
                <c:pt idx="1951">
                  <c:v>12.21</c:v>
                </c:pt>
                <c:pt idx="1952">
                  <c:v>12.21</c:v>
                </c:pt>
                <c:pt idx="1953">
                  <c:v>12.2</c:v>
                </c:pt>
                <c:pt idx="1954">
                  <c:v>12.19</c:v>
                </c:pt>
                <c:pt idx="1955">
                  <c:v>12.17</c:v>
                </c:pt>
                <c:pt idx="1956">
                  <c:v>12.17</c:v>
                </c:pt>
                <c:pt idx="1957">
                  <c:v>12.15</c:v>
                </c:pt>
                <c:pt idx="1958">
                  <c:v>12.14</c:v>
                </c:pt>
                <c:pt idx="1959">
                  <c:v>12.13</c:v>
                </c:pt>
                <c:pt idx="1960">
                  <c:v>12.12</c:v>
                </c:pt>
                <c:pt idx="1961">
                  <c:v>12.11</c:v>
                </c:pt>
                <c:pt idx="1962">
                  <c:v>12.1</c:v>
                </c:pt>
                <c:pt idx="1963">
                  <c:v>12.1</c:v>
                </c:pt>
                <c:pt idx="1964">
                  <c:v>12.08</c:v>
                </c:pt>
                <c:pt idx="1965">
                  <c:v>12.07</c:v>
                </c:pt>
                <c:pt idx="1966">
                  <c:v>12.05</c:v>
                </c:pt>
                <c:pt idx="1967">
                  <c:v>12.04</c:v>
                </c:pt>
                <c:pt idx="1968">
                  <c:v>12.02</c:v>
                </c:pt>
                <c:pt idx="1969">
                  <c:v>12.01</c:v>
                </c:pt>
                <c:pt idx="1970">
                  <c:v>12.01</c:v>
                </c:pt>
                <c:pt idx="1971">
                  <c:v>11.99</c:v>
                </c:pt>
                <c:pt idx="1972">
                  <c:v>11.98</c:v>
                </c:pt>
                <c:pt idx="1973">
                  <c:v>11.97</c:v>
                </c:pt>
                <c:pt idx="1974">
                  <c:v>11.97</c:v>
                </c:pt>
                <c:pt idx="1975">
                  <c:v>11.95</c:v>
                </c:pt>
                <c:pt idx="1976">
                  <c:v>11.93</c:v>
                </c:pt>
                <c:pt idx="1977">
                  <c:v>11.93</c:v>
                </c:pt>
                <c:pt idx="1978">
                  <c:v>11.92</c:v>
                </c:pt>
                <c:pt idx="1979">
                  <c:v>11.91</c:v>
                </c:pt>
                <c:pt idx="1980">
                  <c:v>11.89</c:v>
                </c:pt>
                <c:pt idx="1981">
                  <c:v>11.89</c:v>
                </c:pt>
                <c:pt idx="1982">
                  <c:v>11.88</c:v>
                </c:pt>
                <c:pt idx="1983">
                  <c:v>11.87</c:v>
                </c:pt>
                <c:pt idx="1984">
                  <c:v>11.87</c:v>
                </c:pt>
                <c:pt idx="1985">
                  <c:v>11.86</c:v>
                </c:pt>
                <c:pt idx="1986">
                  <c:v>11.84</c:v>
                </c:pt>
                <c:pt idx="1987">
                  <c:v>11.83</c:v>
                </c:pt>
                <c:pt idx="1988">
                  <c:v>11.82</c:v>
                </c:pt>
                <c:pt idx="1989">
                  <c:v>11.81</c:v>
                </c:pt>
                <c:pt idx="1990">
                  <c:v>11.81</c:v>
                </c:pt>
                <c:pt idx="1991">
                  <c:v>11.79</c:v>
                </c:pt>
                <c:pt idx="1992">
                  <c:v>11.78</c:v>
                </c:pt>
                <c:pt idx="1993">
                  <c:v>11.77</c:v>
                </c:pt>
                <c:pt idx="1994">
                  <c:v>11.76</c:v>
                </c:pt>
                <c:pt idx="1995">
                  <c:v>11.75</c:v>
                </c:pt>
                <c:pt idx="1996">
                  <c:v>11.75</c:v>
                </c:pt>
                <c:pt idx="1997">
                  <c:v>11.74</c:v>
                </c:pt>
                <c:pt idx="1998">
                  <c:v>11.73</c:v>
                </c:pt>
                <c:pt idx="1999">
                  <c:v>11.71</c:v>
                </c:pt>
                <c:pt idx="2000">
                  <c:v>11.7</c:v>
                </c:pt>
                <c:pt idx="2001">
                  <c:v>11.7</c:v>
                </c:pt>
                <c:pt idx="2002">
                  <c:v>11.68</c:v>
                </c:pt>
                <c:pt idx="2003">
                  <c:v>11.68</c:v>
                </c:pt>
                <c:pt idx="2004">
                  <c:v>11.67</c:v>
                </c:pt>
                <c:pt idx="2005">
                  <c:v>11.66</c:v>
                </c:pt>
                <c:pt idx="2006">
                  <c:v>11.65</c:v>
                </c:pt>
                <c:pt idx="2007">
                  <c:v>11.64</c:v>
                </c:pt>
                <c:pt idx="2008">
                  <c:v>11.63</c:v>
                </c:pt>
                <c:pt idx="2009">
                  <c:v>11.62</c:v>
                </c:pt>
                <c:pt idx="2010">
                  <c:v>11.61</c:v>
                </c:pt>
                <c:pt idx="2011">
                  <c:v>11.6</c:v>
                </c:pt>
                <c:pt idx="2012">
                  <c:v>11.59</c:v>
                </c:pt>
                <c:pt idx="2013">
                  <c:v>11.58</c:v>
                </c:pt>
                <c:pt idx="2014">
                  <c:v>11.57</c:v>
                </c:pt>
                <c:pt idx="2015">
                  <c:v>11.56</c:v>
                </c:pt>
                <c:pt idx="2016">
                  <c:v>11.55</c:v>
                </c:pt>
                <c:pt idx="2017">
                  <c:v>11.54</c:v>
                </c:pt>
                <c:pt idx="2018">
                  <c:v>11.52</c:v>
                </c:pt>
                <c:pt idx="2019">
                  <c:v>11.52</c:v>
                </c:pt>
                <c:pt idx="2020">
                  <c:v>11.51</c:v>
                </c:pt>
                <c:pt idx="2021">
                  <c:v>11.5</c:v>
                </c:pt>
                <c:pt idx="2022">
                  <c:v>11.49</c:v>
                </c:pt>
                <c:pt idx="2023">
                  <c:v>11.48</c:v>
                </c:pt>
                <c:pt idx="2024">
                  <c:v>11.47</c:v>
                </c:pt>
                <c:pt idx="2025">
                  <c:v>11.46</c:v>
                </c:pt>
                <c:pt idx="2026">
                  <c:v>11.45</c:v>
                </c:pt>
                <c:pt idx="2027">
                  <c:v>11.44</c:v>
                </c:pt>
                <c:pt idx="2028">
                  <c:v>11.43</c:v>
                </c:pt>
                <c:pt idx="2029">
                  <c:v>11.43</c:v>
                </c:pt>
                <c:pt idx="2030">
                  <c:v>11.41</c:v>
                </c:pt>
                <c:pt idx="2031">
                  <c:v>11.41</c:v>
                </c:pt>
                <c:pt idx="2032">
                  <c:v>11.39</c:v>
                </c:pt>
                <c:pt idx="2033">
                  <c:v>11.39</c:v>
                </c:pt>
                <c:pt idx="2034">
                  <c:v>11.38</c:v>
                </c:pt>
                <c:pt idx="2035">
                  <c:v>11.37</c:v>
                </c:pt>
                <c:pt idx="2036">
                  <c:v>11.36</c:v>
                </c:pt>
                <c:pt idx="2037">
                  <c:v>11.35</c:v>
                </c:pt>
                <c:pt idx="2038">
                  <c:v>11.34</c:v>
                </c:pt>
                <c:pt idx="2039">
                  <c:v>11.33</c:v>
                </c:pt>
                <c:pt idx="2040">
                  <c:v>11.32</c:v>
                </c:pt>
                <c:pt idx="2041">
                  <c:v>11.31</c:v>
                </c:pt>
                <c:pt idx="2042">
                  <c:v>11.3</c:v>
                </c:pt>
                <c:pt idx="2043">
                  <c:v>11.29</c:v>
                </c:pt>
                <c:pt idx="2044">
                  <c:v>11.28</c:v>
                </c:pt>
                <c:pt idx="2045">
                  <c:v>11.27</c:v>
                </c:pt>
                <c:pt idx="2046">
                  <c:v>11.26</c:v>
                </c:pt>
                <c:pt idx="2047">
                  <c:v>11.25</c:v>
                </c:pt>
                <c:pt idx="2048">
                  <c:v>11.24</c:v>
                </c:pt>
                <c:pt idx="2049">
                  <c:v>11.23</c:v>
                </c:pt>
                <c:pt idx="2050">
                  <c:v>11.22</c:v>
                </c:pt>
                <c:pt idx="2051">
                  <c:v>11.22</c:v>
                </c:pt>
                <c:pt idx="2052">
                  <c:v>11.21</c:v>
                </c:pt>
                <c:pt idx="2053">
                  <c:v>11.2</c:v>
                </c:pt>
                <c:pt idx="2054">
                  <c:v>11.19</c:v>
                </c:pt>
                <c:pt idx="2055">
                  <c:v>11.18</c:v>
                </c:pt>
                <c:pt idx="2056">
                  <c:v>11.17</c:v>
                </c:pt>
                <c:pt idx="2057">
                  <c:v>11.16</c:v>
                </c:pt>
                <c:pt idx="2058">
                  <c:v>11.15</c:v>
                </c:pt>
                <c:pt idx="2059">
                  <c:v>11.14</c:v>
                </c:pt>
                <c:pt idx="2060">
                  <c:v>11.13</c:v>
                </c:pt>
                <c:pt idx="2061">
                  <c:v>11.12</c:v>
                </c:pt>
                <c:pt idx="2062">
                  <c:v>11.11</c:v>
                </c:pt>
                <c:pt idx="2063">
                  <c:v>11.09</c:v>
                </c:pt>
                <c:pt idx="2064">
                  <c:v>11.08</c:v>
                </c:pt>
                <c:pt idx="2065">
                  <c:v>11.07</c:v>
                </c:pt>
                <c:pt idx="2066">
                  <c:v>11.05</c:v>
                </c:pt>
                <c:pt idx="2067">
                  <c:v>11.05</c:v>
                </c:pt>
                <c:pt idx="2068">
                  <c:v>11.04</c:v>
                </c:pt>
                <c:pt idx="2069">
                  <c:v>11.03</c:v>
                </c:pt>
                <c:pt idx="2070">
                  <c:v>11.03</c:v>
                </c:pt>
                <c:pt idx="2071">
                  <c:v>11.02</c:v>
                </c:pt>
                <c:pt idx="2072">
                  <c:v>11.01</c:v>
                </c:pt>
                <c:pt idx="2073">
                  <c:v>11</c:v>
                </c:pt>
                <c:pt idx="2074">
                  <c:v>10.99</c:v>
                </c:pt>
                <c:pt idx="2075">
                  <c:v>10.98</c:v>
                </c:pt>
                <c:pt idx="2076">
                  <c:v>10.97</c:v>
                </c:pt>
                <c:pt idx="2077">
                  <c:v>10.96</c:v>
                </c:pt>
                <c:pt idx="2078">
                  <c:v>10.95</c:v>
                </c:pt>
                <c:pt idx="2079">
                  <c:v>10.94</c:v>
                </c:pt>
                <c:pt idx="2080">
                  <c:v>10.92</c:v>
                </c:pt>
                <c:pt idx="2081">
                  <c:v>10.91</c:v>
                </c:pt>
                <c:pt idx="2082">
                  <c:v>10.91</c:v>
                </c:pt>
                <c:pt idx="2083">
                  <c:v>10.91</c:v>
                </c:pt>
                <c:pt idx="2084">
                  <c:v>10.9</c:v>
                </c:pt>
                <c:pt idx="2085">
                  <c:v>10.88</c:v>
                </c:pt>
                <c:pt idx="2086">
                  <c:v>10.88</c:v>
                </c:pt>
                <c:pt idx="2087">
                  <c:v>10.87</c:v>
                </c:pt>
                <c:pt idx="2088">
                  <c:v>10.86</c:v>
                </c:pt>
                <c:pt idx="2089">
                  <c:v>10.85</c:v>
                </c:pt>
                <c:pt idx="2090">
                  <c:v>10.84</c:v>
                </c:pt>
                <c:pt idx="2091">
                  <c:v>10.83</c:v>
                </c:pt>
                <c:pt idx="2092">
                  <c:v>10.82</c:v>
                </c:pt>
                <c:pt idx="2093">
                  <c:v>10.81</c:v>
                </c:pt>
                <c:pt idx="2094">
                  <c:v>10.8</c:v>
                </c:pt>
                <c:pt idx="2095">
                  <c:v>10.79</c:v>
                </c:pt>
                <c:pt idx="2096">
                  <c:v>10.79</c:v>
                </c:pt>
                <c:pt idx="2097">
                  <c:v>10.77</c:v>
                </c:pt>
                <c:pt idx="2098">
                  <c:v>10.77</c:v>
                </c:pt>
                <c:pt idx="2099">
                  <c:v>10.76</c:v>
                </c:pt>
                <c:pt idx="2100">
                  <c:v>10.74</c:v>
                </c:pt>
                <c:pt idx="2101">
                  <c:v>10.73</c:v>
                </c:pt>
                <c:pt idx="2102">
                  <c:v>10.73</c:v>
                </c:pt>
                <c:pt idx="2103">
                  <c:v>10.72</c:v>
                </c:pt>
                <c:pt idx="2104">
                  <c:v>10.71</c:v>
                </c:pt>
                <c:pt idx="2105">
                  <c:v>10.7</c:v>
                </c:pt>
                <c:pt idx="2106">
                  <c:v>10.69</c:v>
                </c:pt>
                <c:pt idx="2107">
                  <c:v>10.68</c:v>
                </c:pt>
                <c:pt idx="2108">
                  <c:v>10.67</c:v>
                </c:pt>
                <c:pt idx="2109">
                  <c:v>10.66</c:v>
                </c:pt>
                <c:pt idx="2110">
                  <c:v>10.65</c:v>
                </c:pt>
                <c:pt idx="2111">
                  <c:v>10.64</c:v>
                </c:pt>
                <c:pt idx="2112">
                  <c:v>10.63</c:v>
                </c:pt>
                <c:pt idx="2113">
                  <c:v>10.62</c:v>
                </c:pt>
                <c:pt idx="2114">
                  <c:v>10.61</c:v>
                </c:pt>
                <c:pt idx="2115">
                  <c:v>10.6</c:v>
                </c:pt>
                <c:pt idx="2116">
                  <c:v>10.59</c:v>
                </c:pt>
                <c:pt idx="2117">
                  <c:v>10.58</c:v>
                </c:pt>
                <c:pt idx="2118">
                  <c:v>10.58</c:v>
                </c:pt>
                <c:pt idx="2119">
                  <c:v>10.56</c:v>
                </c:pt>
                <c:pt idx="2120">
                  <c:v>10.56</c:v>
                </c:pt>
                <c:pt idx="2121">
                  <c:v>10.54</c:v>
                </c:pt>
                <c:pt idx="2122">
                  <c:v>10.53</c:v>
                </c:pt>
                <c:pt idx="2123">
                  <c:v>10.53</c:v>
                </c:pt>
                <c:pt idx="2124">
                  <c:v>10.51</c:v>
                </c:pt>
                <c:pt idx="2125">
                  <c:v>10.5</c:v>
                </c:pt>
                <c:pt idx="2126">
                  <c:v>10.5</c:v>
                </c:pt>
                <c:pt idx="2127">
                  <c:v>10.49</c:v>
                </c:pt>
                <c:pt idx="2128">
                  <c:v>10.48</c:v>
                </c:pt>
                <c:pt idx="2129">
                  <c:v>10.47</c:v>
                </c:pt>
                <c:pt idx="2130">
                  <c:v>10.46</c:v>
                </c:pt>
                <c:pt idx="2131">
                  <c:v>10.45</c:v>
                </c:pt>
                <c:pt idx="2132">
                  <c:v>10.44</c:v>
                </c:pt>
                <c:pt idx="2133">
                  <c:v>10.43</c:v>
                </c:pt>
                <c:pt idx="2134">
                  <c:v>10.42</c:v>
                </c:pt>
                <c:pt idx="2135">
                  <c:v>10.41</c:v>
                </c:pt>
                <c:pt idx="2136">
                  <c:v>10.41</c:v>
                </c:pt>
                <c:pt idx="2137">
                  <c:v>10.4</c:v>
                </c:pt>
                <c:pt idx="2138">
                  <c:v>10.39</c:v>
                </c:pt>
                <c:pt idx="2139">
                  <c:v>10.38</c:v>
                </c:pt>
                <c:pt idx="2140">
                  <c:v>10.37</c:v>
                </c:pt>
                <c:pt idx="2141">
                  <c:v>10.36</c:v>
                </c:pt>
                <c:pt idx="2142">
                  <c:v>10.35</c:v>
                </c:pt>
                <c:pt idx="2143">
                  <c:v>10.34</c:v>
                </c:pt>
                <c:pt idx="2144">
                  <c:v>10.33</c:v>
                </c:pt>
                <c:pt idx="2145">
                  <c:v>10.33</c:v>
                </c:pt>
                <c:pt idx="2146">
                  <c:v>10.32</c:v>
                </c:pt>
                <c:pt idx="2147">
                  <c:v>10.31</c:v>
                </c:pt>
                <c:pt idx="2148">
                  <c:v>10.3</c:v>
                </c:pt>
                <c:pt idx="2149">
                  <c:v>10.29</c:v>
                </c:pt>
                <c:pt idx="2150">
                  <c:v>10.28</c:v>
                </c:pt>
                <c:pt idx="2151">
                  <c:v>10.27</c:v>
                </c:pt>
                <c:pt idx="2152">
                  <c:v>10.26</c:v>
                </c:pt>
                <c:pt idx="2153">
                  <c:v>10.25</c:v>
                </c:pt>
                <c:pt idx="2154">
                  <c:v>10.24</c:v>
                </c:pt>
                <c:pt idx="2155">
                  <c:v>10.23</c:v>
                </c:pt>
                <c:pt idx="2156">
                  <c:v>10.23</c:v>
                </c:pt>
                <c:pt idx="2157">
                  <c:v>10.220000000000001</c:v>
                </c:pt>
                <c:pt idx="2158">
                  <c:v>10.210000000000001</c:v>
                </c:pt>
                <c:pt idx="2159">
                  <c:v>10.199999999999999</c:v>
                </c:pt>
                <c:pt idx="2160">
                  <c:v>10.19</c:v>
                </c:pt>
                <c:pt idx="2161">
                  <c:v>10.18</c:v>
                </c:pt>
                <c:pt idx="2162">
                  <c:v>10.17</c:v>
                </c:pt>
                <c:pt idx="2163">
                  <c:v>10.15</c:v>
                </c:pt>
                <c:pt idx="2164">
                  <c:v>10.14</c:v>
                </c:pt>
                <c:pt idx="2165">
                  <c:v>10.130000000000001</c:v>
                </c:pt>
                <c:pt idx="2166">
                  <c:v>10.130000000000001</c:v>
                </c:pt>
                <c:pt idx="2167">
                  <c:v>10.119999999999999</c:v>
                </c:pt>
                <c:pt idx="2168">
                  <c:v>10.11</c:v>
                </c:pt>
                <c:pt idx="2169">
                  <c:v>10.1</c:v>
                </c:pt>
                <c:pt idx="2170">
                  <c:v>10.09</c:v>
                </c:pt>
                <c:pt idx="2171">
                  <c:v>10.08</c:v>
                </c:pt>
                <c:pt idx="2172">
                  <c:v>10.07</c:v>
                </c:pt>
                <c:pt idx="2173">
                  <c:v>10.07</c:v>
                </c:pt>
                <c:pt idx="2174">
                  <c:v>10.07</c:v>
                </c:pt>
                <c:pt idx="2175">
                  <c:v>10.050000000000001</c:v>
                </c:pt>
                <c:pt idx="2176">
                  <c:v>10.050000000000001</c:v>
                </c:pt>
                <c:pt idx="2177">
                  <c:v>10.02</c:v>
                </c:pt>
                <c:pt idx="2178">
                  <c:v>10.02</c:v>
                </c:pt>
                <c:pt idx="2179">
                  <c:v>10.01</c:v>
                </c:pt>
                <c:pt idx="2180">
                  <c:v>9.99</c:v>
                </c:pt>
                <c:pt idx="2181">
                  <c:v>9.99</c:v>
                </c:pt>
                <c:pt idx="2182">
                  <c:v>9.98</c:v>
                </c:pt>
                <c:pt idx="2183">
                  <c:v>9.9700000000000006</c:v>
                </c:pt>
                <c:pt idx="2184">
                  <c:v>9.9700000000000006</c:v>
                </c:pt>
                <c:pt idx="2185">
                  <c:v>9.9600000000000009</c:v>
                </c:pt>
                <c:pt idx="2186">
                  <c:v>9.9499999999999993</c:v>
                </c:pt>
                <c:pt idx="2187">
                  <c:v>9.94</c:v>
                </c:pt>
                <c:pt idx="2188">
                  <c:v>9.93</c:v>
                </c:pt>
                <c:pt idx="2189">
                  <c:v>9.92</c:v>
                </c:pt>
                <c:pt idx="2190">
                  <c:v>9.91</c:v>
                </c:pt>
                <c:pt idx="2191">
                  <c:v>9.91</c:v>
                </c:pt>
                <c:pt idx="2192">
                  <c:v>9.9</c:v>
                </c:pt>
                <c:pt idx="2193">
                  <c:v>9.89</c:v>
                </c:pt>
                <c:pt idx="2194">
                  <c:v>9.8800000000000008</c:v>
                </c:pt>
                <c:pt idx="2195">
                  <c:v>9.8699999999999992</c:v>
                </c:pt>
                <c:pt idx="2196">
                  <c:v>9.86</c:v>
                </c:pt>
                <c:pt idx="2197">
                  <c:v>9.85</c:v>
                </c:pt>
                <c:pt idx="2198">
                  <c:v>9.84</c:v>
                </c:pt>
                <c:pt idx="2199">
                  <c:v>9.83</c:v>
                </c:pt>
                <c:pt idx="2200">
                  <c:v>9.82</c:v>
                </c:pt>
                <c:pt idx="2201">
                  <c:v>9.81</c:v>
                </c:pt>
                <c:pt idx="2202">
                  <c:v>9.8000000000000007</c:v>
                </c:pt>
                <c:pt idx="2203">
                  <c:v>9.7899999999999991</c:v>
                </c:pt>
                <c:pt idx="2204">
                  <c:v>9.7799999999999994</c:v>
                </c:pt>
                <c:pt idx="2205">
                  <c:v>9.7799999999999994</c:v>
                </c:pt>
                <c:pt idx="2206">
                  <c:v>9.77</c:v>
                </c:pt>
                <c:pt idx="2207">
                  <c:v>9.76</c:v>
                </c:pt>
                <c:pt idx="2208">
                  <c:v>9.75</c:v>
                </c:pt>
                <c:pt idx="2209">
                  <c:v>9.74</c:v>
                </c:pt>
                <c:pt idx="2210">
                  <c:v>9.73</c:v>
                </c:pt>
                <c:pt idx="2211">
                  <c:v>9.7200000000000006</c:v>
                </c:pt>
                <c:pt idx="2212">
                  <c:v>9.7100000000000009</c:v>
                </c:pt>
                <c:pt idx="2213">
                  <c:v>9.6999999999999993</c:v>
                </c:pt>
                <c:pt idx="2214">
                  <c:v>9.69</c:v>
                </c:pt>
                <c:pt idx="2215">
                  <c:v>9.68</c:v>
                </c:pt>
                <c:pt idx="2216">
                  <c:v>9.67</c:v>
                </c:pt>
                <c:pt idx="2217">
                  <c:v>9.66</c:v>
                </c:pt>
                <c:pt idx="2218">
                  <c:v>9.65</c:v>
                </c:pt>
                <c:pt idx="2219">
                  <c:v>9.64</c:v>
                </c:pt>
                <c:pt idx="2220">
                  <c:v>9.6300000000000008</c:v>
                </c:pt>
                <c:pt idx="2221">
                  <c:v>9.6199999999999992</c:v>
                </c:pt>
                <c:pt idx="2222">
                  <c:v>9.61</c:v>
                </c:pt>
                <c:pt idx="2223">
                  <c:v>9.6</c:v>
                </c:pt>
                <c:pt idx="2224">
                  <c:v>9.59</c:v>
                </c:pt>
                <c:pt idx="2225">
                  <c:v>9.58</c:v>
                </c:pt>
                <c:pt idx="2226">
                  <c:v>9.57</c:v>
                </c:pt>
                <c:pt idx="2227">
                  <c:v>9.56</c:v>
                </c:pt>
                <c:pt idx="2228">
                  <c:v>9.5500000000000007</c:v>
                </c:pt>
                <c:pt idx="2229">
                  <c:v>9.5399999999999991</c:v>
                </c:pt>
                <c:pt idx="2230">
                  <c:v>9.5299999999999994</c:v>
                </c:pt>
                <c:pt idx="2231">
                  <c:v>9.52</c:v>
                </c:pt>
                <c:pt idx="2232">
                  <c:v>9.51</c:v>
                </c:pt>
                <c:pt idx="2233">
                  <c:v>9.5</c:v>
                </c:pt>
                <c:pt idx="2234">
                  <c:v>9.49</c:v>
                </c:pt>
                <c:pt idx="2235">
                  <c:v>9.49</c:v>
                </c:pt>
                <c:pt idx="2236">
                  <c:v>9.4700000000000006</c:v>
                </c:pt>
                <c:pt idx="2237">
                  <c:v>9.4600000000000009</c:v>
                </c:pt>
                <c:pt idx="2238">
                  <c:v>9.4600000000000009</c:v>
                </c:pt>
                <c:pt idx="2239">
                  <c:v>9.4499999999999993</c:v>
                </c:pt>
                <c:pt idx="2240">
                  <c:v>9.44</c:v>
                </c:pt>
                <c:pt idx="2241">
                  <c:v>9.43</c:v>
                </c:pt>
                <c:pt idx="2242">
                  <c:v>9.42</c:v>
                </c:pt>
                <c:pt idx="2243">
                  <c:v>9.41</c:v>
                </c:pt>
                <c:pt idx="2244">
                  <c:v>9.4</c:v>
                </c:pt>
                <c:pt idx="2245">
                  <c:v>9.3800000000000008</c:v>
                </c:pt>
                <c:pt idx="2246">
                  <c:v>9.3699999999999992</c:v>
                </c:pt>
                <c:pt idx="2247">
                  <c:v>9.36</c:v>
                </c:pt>
                <c:pt idx="2248">
                  <c:v>9.36</c:v>
                </c:pt>
                <c:pt idx="2249">
                  <c:v>9.34</c:v>
                </c:pt>
                <c:pt idx="2250">
                  <c:v>9.33</c:v>
                </c:pt>
                <c:pt idx="2251">
                  <c:v>9.31</c:v>
                </c:pt>
                <c:pt idx="2252">
                  <c:v>9.3000000000000007</c:v>
                </c:pt>
                <c:pt idx="2253">
                  <c:v>9.2899999999999991</c:v>
                </c:pt>
                <c:pt idx="2254">
                  <c:v>9.2799999999999994</c:v>
                </c:pt>
                <c:pt idx="2255">
                  <c:v>9.27</c:v>
                </c:pt>
                <c:pt idx="2256">
                  <c:v>9.25</c:v>
                </c:pt>
                <c:pt idx="2257">
                  <c:v>9.24</c:v>
                </c:pt>
                <c:pt idx="2258">
                  <c:v>9.23</c:v>
                </c:pt>
                <c:pt idx="2259">
                  <c:v>9.2100000000000009</c:v>
                </c:pt>
                <c:pt idx="2260">
                  <c:v>9.1999999999999993</c:v>
                </c:pt>
                <c:pt idx="2261">
                  <c:v>9.19</c:v>
                </c:pt>
                <c:pt idx="2262">
                  <c:v>9.17</c:v>
                </c:pt>
                <c:pt idx="2263">
                  <c:v>9.17</c:v>
                </c:pt>
                <c:pt idx="2264">
                  <c:v>9.15</c:v>
                </c:pt>
                <c:pt idx="2265">
                  <c:v>9.1300000000000008</c:v>
                </c:pt>
                <c:pt idx="2266">
                  <c:v>9.1300000000000008</c:v>
                </c:pt>
                <c:pt idx="2267">
                  <c:v>9.11</c:v>
                </c:pt>
                <c:pt idx="2268">
                  <c:v>9.11</c:v>
                </c:pt>
                <c:pt idx="2269">
                  <c:v>9.09</c:v>
                </c:pt>
                <c:pt idx="2270">
                  <c:v>9.07</c:v>
                </c:pt>
                <c:pt idx="2271">
                  <c:v>9.07</c:v>
                </c:pt>
                <c:pt idx="2272">
                  <c:v>9.0500000000000007</c:v>
                </c:pt>
                <c:pt idx="2273">
                  <c:v>9.0399999999999991</c:v>
                </c:pt>
                <c:pt idx="2274">
                  <c:v>9.0299999999999994</c:v>
                </c:pt>
                <c:pt idx="2275">
                  <c:v>9.02</c:v>
                </c:pt>
                <c:pt idx="2276">
                  <c:v>9.01</c:v>
                </c:pt>
                <c:pt idx="2277">
                  <c:v>9</c:v>
                </c:pt>
                <c:pt idx="2278">
                  <c:v>8.99</c:v>
                </c:pt>
                <c:pt idx="2279">
                  <c:v>8.98</c:v>
                </c:pt>
                <c:pt idx="2280">
                  <c:v>8.9700000000000006</c:v>
                </c:pt>
                <c:pt idx="2281">
                  <c:v>8.9600000000000009</c:v>
                </c:pt>
                <c:pt idx="2282">
                  <c:v>8.9499999999999993</c:v>
                </c:pt>
                <c:pt idx="2283">
                  <c:v>8.93</c:v>
                </c:pt>
                <c:pt idx="2284">
                  <c:v>8.92</c:v>
                </c:pt>
                <c:pt idx="2285">
                  <c:v>8.91</c:v>
                </c:pt>
                <c:pt idx="2286">
                  <c:v>8.9</c:v>
                </c:pt>
                <c:pt idx="2287">
                  <c:v>8.89</c:v>
                </c:pt>
                <c:pt idx="2288">
                  <c:v>8.8800000000000008</c:v>
                </c:pt>
                <c:pt idx="2289">
                  <c:v>8.86</c:v>
                </c:pt>
                <c:pt idx="2290">
                  <c:v>8.85</c:v>
                </c:pt>
                <c:pt idx="2291">
                  <c:v>8.84</c:v>
                </c:pt>
                <c:pt idx="2292">
                  <c:v>8.82</c:v>
                </c:pt>
                <c:pt idx="2293">
                  <c:v>8.81</c:v>
                </c:pt>
                <c:pt idx="2294">
                  <c:v>8.8000000000000007</c:v>
                </c:pt>
                <c:pt idx="2295">
                  <c:v>8.7899999999999991</c:v>
                </c:pt>
                <c:pt idx="2296">
                  <c:v>8.7799999999999994</c:v>
                </c:pt>
                <c:pt idx="2297">
                  <c:v>8.76</c:v>
                </c:pt>
                <c:pt idx="2298">
                  <c:v>8.75</c:v>
                </c:pt>
                <c:pt idx="2299">
                  <c:v>8.74</c:v>
                </c:pt>
                <c:pt idx="2300">
                  <c:v>8.73</c:v>
                </c:pt>
                <c:pt idx="2301">
                  <c:v>8.7200000000000006</c:v>
                </c:pt>
                <c:pt idx="2302">
                  <c:v>8.6999999999999993</c:v>
                </c:pt>
                <c:pt idx="2303">
                  <c:v>8.6999999999999993</c:v>
                </c:pt>
                <c:pt idx="2304">
                  <c:v>8.68</c:v>
                </c:pt>
                <c:pt idx="2305">
                  <c:v>8.67</c:v>
                </c:pt>
                <c:pt idx="2306">
                  <c:v>8.66</c:v>
                </c:pt>
                <c:pt idx="2307">
                  <c:v>8.65</c:v>
                </c:pt>
                <c:pt idx="2308">
                  <c:v>8.6300000000000008</c:v>
                </c:pt>
                <c:pt idx="2309">
                  <c:v>8.6199999999999992</c:v>
                </c:pt>
                <c:pt idx="2310">
                  <c:v>8.61</c:v>
                </c:pt>
                <c:pt idx="2311">
                  <c:v>8.6</c:v>
                </c:pt>
                <c:pt idx="2312">
                  <c:v>8.59</c:v>
                </c:pt>
                <c:pt idx="2313">
                  <c:v>8.58</c:v>
                </c:pt>
                <c:pt idx="2314">
                  <c:v>8.57</c:v>
                </c:pt>
                <c:pt idx="2315">
                  <c:v>8.56</c:v>
                </c:pt>
                <c:pt idx="2316">
                  <c:v>8.5500000000000007</c:v>
                </c:pt>
                <c:pt idx="2317">
                  <c:v>8.5299999999999994</c:v>
                </c:pt>
                <c:pt idx="2318">
                  <c:v>8.52</c:v>
                </c:pt>
                <c:pt idx="2319">
                  <c:v>8.51</c:v>
                </c:pt>
                <c:pt idx="2320">
                  <c:v>8.5</c:v>
                </c:pt>
                <c:pt idx="2321">
                  <c:v>8.49</c:v>
                </c:pt>
                <c:pt idx="2322">
                  <c:v>8.48</c:v>
                </c:pt>
                <c:pt idx="2323">
                  <c:v>8.4700000000000006</c:v>
                </c:pt>
                <c:pt idx="2324">
                  <c:v>8.4600000000000009</c:v>
                </c:pt>
                <c:pt idx="2325">
                  <c:v>8.4499999999999993</c:v>
                </c:pt>
                <c:pt idx="2326">
                  <c:v>8.44</c:v>
                </c:pt>
                <c:pt idx="2327">
                  <c:v>8.43</c:v>
                </c:pt>
                <c:pt idx="2328">
                  <c:v>8.42</c:v>
                </c:pt>
                <c:pt idx="2329">
                  <c:v>8.41</c:v>
                </c:pt>
                <c:pt idx="2330">
                  <c:v>8.39</c:v>
                </c:pt>
                <c:pt idx="2331">
                  <c:v>8.39</c:v>
                </c:pt>
                <c:pt idx="2332">
                  <c:v>8.3800000000000008</c:v>
                </c:pt>
                <c:pt idx="2333">
                  <c:v>8.3699999999999992</c:v>
                </c:pt>
                <c:pt idx="2334">
                  <c:v>8.36</c:v>
                </c:pt>
                <c:pt idx="2335">
                  <c:v>8.35</c:v>
                </c:pt>
                <c:pt idx="2336">
                  <c:v>8.34</c:v>
                </c:pt>
                <c:pt idx="2337">
                  <c:v>8.33</c:v>
                </c:pt>
                <c:pt idx="2338">
                  <c:v>8.32</c:v>
                </c:pt>
                <c:pt idx="2339">
                  <c:v>8.31</c:v>
                </c:pt>
                <c:pt idx="2340">
                  <c:v>8.3000000000000007</c:v>
                </c:pt>
                <c:pt idx="2341">
                  <c:v>8.2899999999999991</c:v>
                </c:pt>
                <c:pt idx="2342">
                  <c:v>8.2799999999999994</c:v>
                </c:pt>
                <c:pt idx="2343">
                  <c:v>8.27</c:v>
                </c:pt>
                <c:pt idx="2344">
                  <c:v>8.26</c:v>
                </c:pt>
                <c:pt idx="2345">
                  <c:v>8.25</c:v>
                </c:pt>
                <c:pt idx="2346">
                  <c:v>8.25</c:v>
                </c:pt>
                <c:pt idx="2347">
                  <c:v>8.23</c:v>
                </c:pt>
                <c:pt idx="2348">
                  <c:v>8.2200000000000006</c:v>
                </c:pt>
                <c:pt idx="2349">
                  <c:v>8.2100000000000009</c:v>
                </c:pt>
                <c:pt idx="2350">
                  <c:v>8.2100000000000009</c:v>
                </c:pt>
                <c:pt idx="2351">
                  <c:v>8.1999999999999993</c:v>
                </c:pt>
                <c:pt idx="2352">
                  <c:v>8.19</c:v>
                </c:pt>
                <c:pt idx="2353">
                  <c:v>8.18</c:v>
                </c:pt>
                <c:pt idx="2354">
                  <c:v>8.16</c:v>
                </c:pt>
                <c:pt idx="2355">
                  <c:v>8.15</c:v>
                </c:pt>
                <c:pt idx="2356">
                  <c:v>8.14</c:v>
                </c:pt>
                <c:pt idx="2357">
                  <c:v>8.1300000000000008</c:v>
                </c:pt>
                <c:pt idx="2358">
                  <c:v>8.1199999999999992</c:v>
                </c:pt>
                <c:pt idx="2359">
                  <c:v>8.11</c:v>
                </c:pt>
                <c:pt idx="2360">
                  <c:v>8.1</c:v>
                </c:pt>
                <c:pt idx="2361">
                  <c:v>8.09</c:v>
                </c:pt>
                <c:pt idx="2362">
                  <c:v>8.08</c:v>
                </c:pt>
                <c:pt idx="2363">
                  <c:v>8.08</c:v>
                </c:pt>
                <c:pt idx="2364">
                  <c:v>8.06</c:v>
                </c:pt>
                <c:pt idx="2365">
                  <c:v>8.06</c:v>
                </c:pt>
                <c:pt idx="2366">
                  <c:v>8.0500000000000007</c:v>
                </c:pt>
                <c:pt idx="2367">
                  <c:v>8.0399999999999991</c:v>
                </c:pt>
                <c:pt idx="2368">
                  <c:v>8.0399999999999991</c:v>
                </c:pt>
                <c:pt idx="2369">
                  <c:v>8.02</c:v>
                </c:pt>
                <c:pt idx="2370">
                  <c:v>8.02</c:v>
                </c:pt>
                <c:pt idx="2371">
                  <c:v>8.01</c:v>
                </c:pt>
                <c:pt idx="2372">
                  <c:v>8</c:v>
                </c:pt>
                <c:pt idx="2373">
                  <c:v>8</c:v>
                </c:pt>
                <c:pt idx="2374">
                  <c:v>7.99</c:v>
                </c:pt>
                <c:pt idx="2375">
                  <c:v>7.98</c:v>
                </c:pt>
                <c:pt idx="2376">
                  <c:v>7.97</c:v>
                </c:pt>
                <c:pt idx="2377">
                  <c:v>7.97</c:v>
                </c:pt>
                <c:pt idx="2378">
                  <c:v>7.96</c:v>
                </c:pt>
                <c:pt idx="2379">
                  <c:v>7.96</c:v>
                </c:pt>
                <c:pt idx="2380">
                  <c:v>7.94</c:v>
                </c:pt>
                <c:pt idx="2381">
                  <c:v>7.93</c:v>
                </c:pt>
                <c:pt idx="2382">
                  <c:v>7.93</c:v>
                </c:pt>
                <c:pt idx="2383">
                  <c:v>7.92</c:v>
                </c:pt>
                <c:pt idx="2384">
                  <c:v>7.92</c:v>
                </c:pt>
                <c:pt idx="2385">
                  <c:v>7.91</c:v>
                </c:pt>
                <c:pt idx="2386">
                  <c:v>7.9</c:v>
                </c:pt>
                <c:pt idx="2387">
                  <c:v>7.89</c:v>
                </c:pt>
                <c:pt idx="2388">
                  <c:v>7.88</c:v>
                </c:pt>
                <c:pt idx="2389">
                  <c:v>7.87</c:v>
                </c:pt>
                <c:pt idx="2390">
                  <c:v>7.87</c:v>
                </c:pt>
                <c:pt idx="2391">
                  <c:v>7.86</c:v>
                </c:pt>
                <c:pt idx="2392">
                  <c:v>7.85</c:v>
                </c:pt>
                <c:pt idx="2393">
                  <c:v>7.84</c:v>
                </c:pt>
                <c:pt idx="2394">
                  <c:v>7.83</c:v>
                </c:pt>
                <c:pt idx="2395">
                  <c:v>7.82</c:v>
                </c:pt>
                <c:pt idx="2396">
                  <c:v>7.82</c:v>
                </c:pt>
                <c:pt idx="2397">
                  <c:v>7.81</c:v>
                </c:pt>
                <c:pt idx="2398">
                  <c:v>7.81</c:v>
                </c:pt>
                <c:pt idx="2399">
                  <c:v>7.79</c:v>
                </c:pt>
                <c:pt idx="2400">
                  <c:v>7.79</c:v>
                </c:pt>
                <c:pt idx="2401">
                  <c:v>7.78</c:v>
                </c:pt>
                <c:pt idx="2402">
                  <c:v>7.78</c:v>
                </c:pt>
                <c:pt idx="2403">
                  <c:v>7.77</c:v>
                </c:pt>
                <c:pt idx="2404">
                  <c:v>7.76</c:v>
                </c:pt>
                <c:pt idx="2405">
                  <c:v>7.75</c:v>
                </c:pt>
                <c:pt idx="2406">
                  <c:v>7.74</c:v>
                </c:pt>
                <c:pt idx="2407">
                  <c:v>7.74</c:v>
                </c:pt>
                <c:pt idx="2408">
                  <c:v>7.73</c:v>
                </c:pt>
                <c:pt idx="2409">
                  <c:v>7.72</c:v>
                </c:pt>
                <c:pt idx="2410">
                  <c:v>7.72</c:v>
                </c:pt>
                <c:pt idx="2411">
                  <c:v>7.71</c:v>
                </c:pt>
                <c:pt idx="2412">
                  <c:v>7.71</c:v>
                </c:pt>
                <c:pt idx="2413">
                  <c:v>7.69</c:v>
                </c:pt>
                <c:pt idx="2414">
                  <c:v>7.69</c:v>
                </c:pt>
                <c:pt idx="2415">
                  <c:v>7.69</c:v>
                </c:pt>
                <c:pt idx="2416">
                  <c:v>7.67</c:v>
                </c:pt>
                <c:pt idx="2417">
                  <c:v>7.67</c:v>
                </c:pt>
                <c:pt idx="2418">
                  <c:v>7.66</c:v>
                </c:pt>
                <c:pt idx="2419">
                  <c:v>7.65</c:v>
                </c:pt>
                <c:pt idx="2420">
                  <c:v>7.65</c:v>
                </c:pt>
                <c:pt idx="2421">
                  <c:v>7.64</c:v>
                </c:pt>
                <c:pt idx="2422">
                  <c:v>7.63</c:v>
                </c:pt>
                <c:pt idx="2423">
                  <c:v>7.63</c:v>
                </c:pt>
                <c:pt idx="2424">
                  <c:v>7.62</c:v>
                </c:pt>
                <c:pt idx="2425">
                  <c:v>7.61</c:v>
                </c:pt>
                <c:pt idx="2426">
                  <c:v>7.61</c:v>
                </c:pt>
                <c:pt idx="2427">
                  <c:v>7.6</c:v>
                </c:pt>
                <c:pt idx="2428">
                  <c:v>7.59</c:v>
                </c:pt>
                <c:pt idx="2429">
                  <c:v>7.6</c:v>
                </c:pt>
                <c:pt idx="2430">
                  <c:v>7.59</c:v>
                </c:pt>
                <c:pt idx="2431">
                  <c:v>7.59</c:v>
                </c:pt>
                <c:pt idx="2432">
                  <c:v>7.58</c:v>
                </c:pt>
                <c:pt idx="2433">
                  <c:v>7.57</c:v>
                </c:pt>
                <c:pt idx="2434">
                  <c:v>7.56</c:v>
                </c:pt>
                <c:pt idx="2435">
                  <c:v>7.56</c:v>
                </c:pt>
                <c:pt idx="2436">
                  <c:v>7.55</c:v>
                </c:pt>
                <c:pt idx="2437">
                  <c:v>7.55</c:v>
                </c:pt>
                <c:pt idx="2438">
                  <c:v>7.55</c:v>
                </c:pt>
                <c:pt idx="2439">
                  <c:v>7.54</c:v>
                </c:pt>
                <c:pt idx="2440">
                  <c:v>7.53</c:v>
                </c:pt>
                <c:pt idx="2441">
                  <c:v>7.52</c:v>
                </c:pt>
                <c:pt idx="2442">
                  <c:v>7.52</c:v>
                </c:pt>
                <c:pt idx="2443">
                  <c:v>7.51</c:v>
                </c:pt>
                <c:pt idx="2444">
                  <c:v>7.51</c:v>
                </c:pt>
                <c:pt idx="2445">
                  <c:v>7.5</c:v>
                </c:pt>
                <c:pt idx="2446">
                  <c:v>7.48</c:v>
                </c:pt>
                <c:pt idx="2447">
                  <c:v>7.48</c:v>
                </c:pt>
                <c:pt idx="2448">
                  <c:v>7.47</c:v>
                </c:pt>
                <c:pt idx="2449">
                  <c:v>7.47</c:v>
                </c:pt>
                <c:pt idx="2450">
                  <c:v>7.46</c:v>
                </c:pt>
                <c:pt idx="2451">
                  <c:v>7.45</c:v>
                </c:pt>
                <c:pt idx="2452">
                  <c:v>7.45</c:v>
                </c:pt>
                <c:pt idx="2453">
                  <c:v>7.44</c:v>
                </c:pt>
                <c:pt idx="2454">
                  <c:v>7.44</c:v>
                </c:pt>
                <c:pt idx="2455">
                  <c:v>7.43</c:v>
                </c:pt>
                <c:pt idx="2456">
                  <c:v>7.42</c:v>
                </c:pt>
                <c:pt idx="2457">
                  <c:v>7.42</c:v>
                </c:pt>
                <c:pt idx="2458">
                  <c:v>7.41</c:v>
                </c:pt>
                <c:pt idx="2459">
                  <c:v>7.41</c:v>
                </c:pt>
                <c:pt idx="2460">
                  <c:v>7.4</c:v>
                </c:pt>
                <c:pt idx="2461">
                  <c:v>7.4</c:v>
                </c:pt>
                <c:pt idx="2462">
                  <c:v>7.4</c:v>
                </c:pt>
                <c:pt idx="2463">
                  <c:v>7.38</c:v>
                </c:pt>
                <c:pt idx="2464">
                  <c:v>7.38</c:v>
                </c:pt>
                <c:pt idx="2465">
                  <c:v>7.38</c:v>
                </c:pt>
                <c:pt idx="2466">
                  <c:v>7.36</c:v>
                </c:pt>
                <c:pt idx="2467">
                  <c:v>7.37</c:v>
                </c:pt>
                <c:pt idx="2468">
                  <c:v>7.36</c:v>
                </c:pt>
                <c:pt idx="2469">
                  <c:v>7.36</c:v>
                </c:pt>
                <c:pt idx="2470">
                  <c:v>7.36</c:v>
                </c:pt>
                <c:pt idx="2471">
                  <c:v>7.35</c:v>
                </c:pt>
                <c:pt idx="2472">
                  <c:v>7.35</c:v>
                </c:pt>
                <c:pt idx="2473">
                  <c:v>7.34</c:v>
                </c:pt>
                <c:pt idx="2474">
                  <c:v>7.34</c:v>
                </c:pt>
                <c:pt idx="2475">
                  <c:v>7.33</c:v>
                </c:pt>
                <c:pt idx="2476">
                  <c:v>7.32</c:v>
                </c:pt>
                <c:pt idx="2477">
                  <c:v>7.31</c:v>
                </c:pt>
                <c:pt idx="2478">
                  <c:v>7.3</c:v>
                </c:pt>
                <c:pt idx="2479">
                  <c:v>7.3</c:v>
                </c:pt>
                <c:pt idx="2480">
                  <c:v>7.29</c:v>
                </c:pt>
                <c:pt idx="2481">
                  <c:v>7.29</c:v>
                </c:pt>
                <c:pt idx="2482">
                  <c:v>7.28</c:v>
                </c:pt>
                <c:pt idx="2483">
                  <c:v>7.27</c:v>
                </c:pt>
                <c:pt idx="2484">
                  <c:v>7.27</c:v>
                </c:pt>
                <c:pt idx="2485">
                  <c:v>7.26</c:v>
                </c:pt>
                <c:pt idx="2486">
                  <c:v>7.26</c:v>
                </c:pt>
                <c:pt idx="2487">
                  <c:v>7.25</c:v>
                </c:pt>
                <c:pt idx="2488">
                  <c:v>7.24</c:v>
                </c:pt>
                <c:pt idx="2489">
                  <c:v>7.24</c:v>
                </c:pt>
                <c:pt idx="2490">
                  <c:v>7.23</c:v>
                </c:pt>
                <c:pt idx="2491">
                  <c:v>7.23</c:v>
                </c:pt>
                <c:pt idx="2492">
                  <c:v>7.22</c:v>
                </c:pt>
                <c:pt idx="2493">
                  <c:v>7.21</c:v>
                </c:pt>
                <c:pt idx="2494">
                  <c:v>7.21</c:v>
                </c:pt>
                <c:pt idx="2495">
                  <c:v>7.2</c:v>
                </c:pt>
                <c:pt idx="2496">
                  <c:v>7.19</c:v>
                </c:pt>
                <c:pt idx="2497">
                  <c:v>7.19</c:v>
                </c:pt>
                <c:pt idx="2498">
                  <c:v>7.18</c:v>
                </c:pt>
                <c:pt idx="2499">
                  <c:v>7.18</c:v>
                </c:pt>
                <c:pt idx="2500">
                  <c:v>7.17</c:v>
                </c:pt>
                <c:pt idx="2501">
                  <c:v>7.16</c:v>
                </c:pt>
                <c:pt idx="2502">
                  <c:v>7.16</c:v>
                </c:pt>
                <c:pt idx="2503">
                  <c:v>7.15</c:v>
                </c:pt>
                <c:pt idx="2504">
                  <c:v>7.15</c:v>
                </c:pt>
                <c:pt idx="2505">
                  <c:v>7.14</c:v>
                </c:pt>
                <c:pt idx="2506">
                  <c:v>7.14</c:v>
                </c:pt>
                <c:pt idx="2507">
                  <c:v>7.13</c:v>
                </c:pt>
                <c:pt idx="2508">
                  <c:v>7.13</c:v>
                </c:pt>
                <c:pt idx="2509">
                  <c:v>7.12</c:v>
                </c:pt>
                <c:pt idx="2510">
                  <c:v>7.12</c:v>
                </c:pt>
                <c:pt idx="2511">
                  <c:v>7.11</c:v>
                </c:pt>
                <c:pt idx="2512">
                  <c:v>7.1</c:v>
                </c:pt>
                <c:pt idx="2513">
                  <c:v>7.1</c:v>
                </c:pt>
                <c:pt idx="2514">
                  <c:v>7.09</c:v>
                </c:pt>
                <c:pt idx="2515">
                  <c:v>7.09</c:v>
                </c:pt>
                <c:pt idx="2516">
                  <c:v>7.08</c:v>
                </c:pt>
                <c:pt idx="2517">
                  <c:v>7.08</c:v>
                </c:pt>
                <c:pt idx="2518">
                  <c:v>7.08</c:v>
                </c:pt>
                <c:pt idx="2519">
                  <c:v>7.07</c:v>
                </c:pt>
                <c:pt idx="2520">
                  <c:v>7.06</c:v>
                </c:pt>
                <c:pt idx="2521">
                  <c:v>7.06</c:v>
                </c:pt>
                <c:pt idx="2522">
                  <c:v>7.06</c:v>
                </c:pt>
                <c:pt idx="2523">
                  <c:v>7.05</c:v>
                </c:pt>
                <c:pt idx="2524">
                  <c:v>7.05</c:v>
                </c:pt>
                <c:pt idx="2525">
                  <c:v>7.04</c:v>
                </c:pt>
                <c:pt idx="2526">
                  <c:v>7.04</c:v>
                </c:pt>
                <c:pt idx="2527">
                  <c:v>7.04</c:v>
                </c:pt>
                <c:pt idx="2528">
                  <c:v>7.03</c:v>
                </c:pt>
                <c:pt idx="2529">
                  <c:v>7.03</c:v>
                </c:pt>
                <c:pt idx="2530">
                  <c:v>7.02</c:v>
                </c:pt>
                <c:pt idx="2531">
                  <c:v>7.02</c:v>
                </c:pt>
                <c:pt idx="2532">
                  <c:v>7.01</c:v>
                </c:pt>
                <c:pt idx="2533">
                  <c:v>7.01</c:v>
                </c:pt>
                <c:pt idx="2534">
                  <c:v>7</c:v>
                </c:pt>
                <c:pt idx="2535">
                  <c:v>7</c:v>
                </c:pt>
                <c:pt idx="2536">
                  <c:v>7</c:v>
                </c:pt>
                <c:pt idx="2537">
                  <c:v>6.99</c:v>
                </c:pt>
                <c:pt idx="2538">
                  <c:v>6.99</c:v>
                </c:pt>
                <c:pt idx="2539">
                  <c:v>6.99</c:v>
                </c:pt>
                <c:pt idx="2540">
                  <c:v>6.98</c:v>
                </c:pt>
                <c:pt idx="2541">
                  <c:v>6.98</c:v>
                </c:pt>
                <c:pt idx="2542">
                  <c:v>6.98</c:v>
                </c:pt>
                <c:pt idx="2543">
                  <c:v>6.97</c:v>
                </c:pt>
                <c:pt idx="2544">
                  <c:v>6.97</c:v>
                </c:pt>
                <c:pt idx="2545">
                  <c:v>6.97</c:v>
                </c:pt>
                <c:pt idx="2546">
                  <c:v>6.97</c:v>
                </c:pt>
                <c:pt idx="2547">
                  <c:v>6.97</c:v>
                </c:pt>
                <c:pt idx="2548">
                  <c:v>6.96</c:v>
                </c:pt>
                <c:pt idx="2549">
                  <c:v>6.94</c:v>
                </c:pt>
                <c:pt idx="2550">
                  <c:v>6.95</c:v>
                </c:pt>
                <c:pt idx="2551">
                  <c:v>6.94</c:v>
                </c:pt>
                <c:pt idx="2552">
                  <c:v>6.94</c:v>
                </c:pt>
                <c:pt idx="2553">
                  <c:v>6.94</c:v>
                </c:pt>
                <c:pt idx="2554">
                  <c:v>6.93</c:v>
                </c:pt>
                <c:pt idx="2555">
                  <c:v>6.93</c:v>
                </c:pt>
                <c:pt idx="2556">
                  <c:v>6.93</c:v>
                </c:pt>
                <c:pt idx="2557">
                  <c:v>6.92</c:v>
                </c:pt>
                <c:pt idx="2558">
                  <c:v>6.92</c:v>
                </c:pt>
                <c:pt idx="2559">
                  <c:v>6.92</c:v>
                </c:pt>
                <c:pt idx="2560">
                  <c:v>6.91</c:v>
                </c:pt>
                <c:pt idx="2561">
                  <c:v>6.9</c:v>
                </c:pt>
                <c:pt idx="2562">
                  <c:v>6.91</c:v>
                </c:pt>
                <c:pt idx="2563">
                  <c:v>6.91</c:v>
                </c:pt>
                <c:pt idx="2564">
                  <c:v>6.9</c:v>
                </c:pt>
                <c:pt idx="2565">
                  <c:v>6.9</c:v>
                </c:pt>
                <c:pt idx="2566">
                  <c:v>6.9</c:v>
                </c:pt>
                <c:pt idx="2567">
                  <c:v>6.9</c:v>
                </c:pt>
                <c:pt idx="2568">
                  <c:v>6.9</c:v>
                </c:pt>
                <c:pt idx="2569">
                  <c:v>6.91</c:v>
                </c:pt>
                <c:pt idx="2570">
                  <c:v>6.89</c:v>
                </c:pt>
                <c:pt idx="2571">
                  <c:v>6.89</c:v>
                </c:pt>
                <c:pt idx="2572">
                  <c:v>6.88</c:v>
                </c:pt>
                <c:pt idx="2573">
                  <c:v>6.88</c:v>
                </c:pt>
                <c:pt idx="2574">
                  <c:v>6.88</c:v>
                </c:pt>
                <c:pt idx="2575">
                  <c:v>6.87</c:v>
                </c:pt>
                <c:pt idx="2576">
                  <c:v>6.87</c:v>
                </c:pt>
                <c:pt idx="2577">
                  <c:v>6.87</c:v>
                </c:pt>
                <c:pt idx="2578">
                  <c:v>6.87</c:v>
                </c:pt>
                <c:pt idx="2579">
                  <c:v>6.86</c:v>
                </c:pt>
                <c:pt idx="2580">
                  <c:v>6.88</c:v>
                </c:pt>
                <c:pt idx="2581">
                  <c:v>6.88</c:v>
                </c:pt>
                <c:pt idx="2582">
                  <c:v>6.89</c:v>
                </c:pt>
                <c:pt idx="2583">
                  <c:v>6.9</c:v>
                </c:pt>
                <c:pt idx="2584">
                  <c:v>6.91</c:v>
                </c:pt>
                <c:pt idx="2585">
                  <c:v>6.92</c:v>
                </c:pt>
                <c:pt idx="2586">
                  <c:v>6.95</c:v>
                </c:pt>
                <c:pt idx="2587">
                  <c:v>6.97</c:v>
                </c:pt>
                <c:pt idx="2588">
                  <c:v>7.01</c:v>
                </c:pt>
                <c:pt idx="2589">
                  <c:v>7.06</c:v>
                </c:pt>
                <c:pt idx="2590">
                  <c:v>7.15</c:v>
                </c:pt>
                <c:pt idx="2591">
                  <c:v>7.26</c:v>
                </c:pt>
                <c:pt idx="2592">
                  <c:v>7.42</c:v>
                </c:pt>
                <c:pt idx="2593">
                  <c:v>7.6</c:v>
                </c:pt>
                <c:pt idx="2594">
                  <c:v>7.81</c:v>
                </c:pt>
                <c:pt idx="2595">
                  <c:v>8.0299999999999994</c:v>
                </c:pt>
                <c:pt idx="2596">
                  <c:v>8.24</c:v>
                </c:pt>
                <c:pt idx="2597">
                  <c:v>8.43</c:v>
                </c:pt>
                <c:pt idx="2598">
                  <c:v>8.6</c:v>
                </c:pt>
                <c:pt idx="2599">
                  <c:v>8.74</c:v>
                </c:pt>
                <c:pt idx="2600">
                  <c:v>8.8699999999999992</c:v>
                </c:pt>
                <c:pt idx="2601">
                  <c:v>8.9700000000000006</c:v>
                </c:pt>
                <c:pt idx="2602">
                  <c:v>9.0500000000000007</c:v>
                </c:pt>
                <c:pt idx="2603">
                  <c:v>9.1300000000000008</c:v>
                </c:pt>
                <c:pt idx="2604">
                  <c:v>9.18</c:v>
                </c:pt>
                <c:pt idx="2605">
                  <c:v>9.23</c:v>
                </c:pt>
                <c:pt idx="2606">
                  <c:v>9.27</c:v>
                </c:pt>
                <c:pt idx="2607">
                  <c:v>9.31</c:v>
                </c:pt>
                <c:pt idx="2608">
                  <c:v>9.34</c:v>
                </c:pt>
                <c:pt idx="2609">
                  <c:v>9.3699999999999992</c:v>
                </c:pt>
                <c:pt idx="2610">
                  <c:v>9.4</c:v>
                </c:pt>
                <c:pt idx="2611">
                  <c:v>9.43</c:v>
                </c:pt>
                <c:pt idx="2612">
                  <c:v>9.4600000000000009</c:v>
                </c:pt>
                <c:pt idx="2613">
                  <c:v>9.48</c:v>
                </c:pt>
                <c:pt idx="2614">
                  <c:v>9.51</c:v>
                </c:pt>
                <c:pt idx="2615">
                  <c:v>9.5299999999999994</c:v>
                </c:pt>
                <c:pt idx="2616">
                  <c:v>9.5500000000000007</c:v>
                </c:pt>
                <c:pt idx="2617">
                  <c:v>9.57</c:v>
                </c:pt>
                <c:pt idx="2618">
                  <c:v>9.59</c:v>
                </c:pt>
                <c:pt idx="2619">
                  <c:v>9.61</c:v>
                </c:pt>
                <c:pt idx="2620">
                  <c:v>9.6199999999999992</c:v>
                </c:pt>
                <c:pt idx="2621">
                  <c:v>9.64</c:v>
                </c:pt>
                <c:pt idx="2622">
                  <c:v>9.65</c:v>
                </c:pt>
                <c:pt idx="2623">
                  <c:v>9.66</c:v>
                </c:pt>
                <c:pt idx="2624">
                  <c:v>9.67</c:v>
                </c:pt>
                <c:pt idx="2625">
                  <c:v>9.69</c:v>
                </c:pt>
                <c:pt idx="2626">
                  <c:v>9.6999999999999993</c:v>
                </c:pt>
                <c:pt idx="2627">
                  <c:v>9.7100000000000009</c:v>
                </c:pt>
                <c:pt idx="2628">
                  <c:v>9.7200000000000006</c:v>
                </c:pt>
                <c:pt idx="2629">
                  <c:v>9.74</c:v>
                </c:pt>
                <c:pt idx="2630">
                  <c:v>9.74</c:v>
                </c:pt>
                <c:pt idx="2631">
                  <c:v>9.75</c:v>
                </c:pt>
                <c:pt idx="2632">
                  <c:v>9.76</c:v>
                </c:pt>
                <c:pt idx="2633">
                  <c:v>9.76</c:v>
                </c:pt>
                <c:pt idx="2634">
                  <c:v>9.77</c:v>
                </c:pt>
                <c:pt idx="2635">
                  <c:v>9.77</c:v>
                </c:pt>
                <c:pt idx="2636">
                  <c:v>9.7799999999999994</c:v>
                </c:pt>
                <c:pt idx="2637">
                  <c:v>9.7799999999999994</c:v>
                </c:pt>
                <c:pt idx="2638">
                  <c:v>9.7899999999999991</c:v>
                </c:pt>
                <c:pt idx="2639">
                  <c:v>9.7899999999999991</c:v>
                </c:pt>
                <c:pt idx="2640">
                  <c:v>9.7899999999999991</c:v>
                </c:pt>
                <c:pt idx="2641">
                  <c:v>9.8000000000000007</c:v>
                </c:pt>
                <c:pt idx="2642">
                  <c:v>9.8000000000000007</c:v>
                </c:pt>
                <c:pt idx="2643">
                  <c:v>9.81</c:v>
                </c:pt>
                <c:pt idx="2644">
                  <c:v>9.81</c:v>
                </c:pt>
                <c:pt idx="2645">
                  <c:v>9.82</c:v>
                </c:pt>
                <c:pt idx="2646">
                  <c:v>9.82</c:v>
                </c:pt>
                <c:pt idx="2647">
                  <c:v>9.82</c:v>
                </c:pt>
                <c:pt idx="2648">
                  <c:v>9.83</c:v>
                </c:pt>
                <c:pt idx="2649">
                  <c:v>9.83</c:v>
                </c:pt>
                <c:pt idx="2650">
                  <c:v>9.85</c:v>
                </c:pt>
                <c:pt idx="2651">
                  <c:v>9.86</c:v>
                </c:pt>
                <c:pt idx="2652">
                  <c:v>9.8699999999999992</c:v>
                </c:pt>
                <c:pt idx="2653">
                  <c:v>9.8800000000000008</c:v>
                </c:pt>
                <c:pt idx="2654">
                  <c:v>9.89</c:v>
                </c:pt>
                <c:pt idx="2655">
                  <c:v>9.9</c:v>
                </c:pt>
                <c:pt idx="2656">
                  <c:v>9.91</c:v>
                </c:pt>
                <c:pt idx="2657">
                  <c:v>9.92</c:v>
                </c:pt>
                <c:pt idx="2658">
                  <c:v>9.93</c:v>
                </c:pt>
                <c:pt idx="2659">
                  <c:v>9.9499999999999993</c:v>
                </c:pt>
                <c:pt idx="2660">
                  <c:v>9.9600000000000009</c:v>
                </c:pt>
                <c:pt idx="2661">
                  <c:v>9.98</c:v>
                </c:pt>
                <c:pt idx="2662">
                  <c:v>9.99</c:v>
                </c:pt>
                <c:pt idx="2663">
                  <c:v>10</c:v>
                </c:pt>
                <c:pt idx="2664">
                  <c:v>10.02</c:v>
                </c:pt>
                <c:pt idx="2665">
                  <c:v>10.029999999999999</c:v>
                </c:pt>
                <c:pt idx="2666">
                  <c:v>10.039999999999999</c:v>
                </c:pt>
                <c:pt idx="2667">
                  <c:v>10.050000000000001</c:v>
                </c:pt>
                <c:pt idx="2668">
                  <c:v>10.06</c:v>
                </c:pt>
                <c:pt idx="2669">
                  <c:v>10.08</c:v>
                </c:pt>
                <c:pt idx="2670">
                  <c:v>10.09</c:v>
                </c:pt>
                <c:pt idx="2671">
                  <c:v>10.09</c:v>
                </c:pt>
                <c:pt idx="2672">
                  <c:v>10.11</c:v>
                </c:pt>
                <c:pt idx="2673">
                  <c:v>10.119999999999999</c:v>
                </c:pt>
                <c:pt idx="2674">
                  <c:v>10.130000000000001</c:v>
                </c:pt>
                <c:pt idx="2675">
                  <c:v>10.14</c:v>
                </c:pt>
                <c:pt idx="2676">
                  <c:v>10.16</c:v>
                </c:pt>
                <c:pt idx="2677">
                  <c:v>10.18</c:v>
                </c:pt>
                <c:pt idx="2678">
                  <c:v>10.19</c:v>
                </c:pt>
                <c:pt idx="2679">
                  <c:v>10.210000000000001</c:v>
                </c:pt>
                <c:pt idx="2680">
                  <c:v>10.220000000000001</c:v>
                </c:pt>
                <c:pt idx="2681">
                  <c:v>10.23</c:v>
                </c:pt>
                <c:pt idx="2682">
                  <c:v>10.24</c:v>
                </c:pt>
                <c:pt idx="2683">
                  <c:v>10.26</c:v>
                </c:pt>
                <c:pt idx="2684">
                  <c:v>10.28</c:v>
                </c:pt>
                <c:pt idx="2685">
                  <c:v>10.29</c:v>
                </c:pt>
                <c:pt idx="2686">
                  <c:v>10.31</c:v>
                </c:pt>
                <c:pt idx="2687">
                  <c:v>10.33</c:v>
                </c:pt>
                <c:pt idx="2688">
                  <c:v>10.34</c:v>
                </c:pt>
                <c:pt idx="2689">
                  <c:v>10.36</c:v>
                </c:pt>
                <c:pt idx="2690">
                  <c:v>10.37</c:v>
                </c:pt>
                <c:pt idx="2691">
                  <c:v>10.39</c:v>
                </c:pt>
                <c:pt idx="2692">
                  <c:v>10.4</c:v>
                </c:pt>
                <c:pt idx="2693">
                  <c:v>10.42</c:v>
                </c:pt>
                <c:pt idx="2694">
                  <c:v>10.43</c:v>
                </c:pt>
                <c:pt idx="2695">
                  <c:v>10.44</c:v>
                </c:pt>
                <c:pt idx="2696">
                  <c:v>10.45</c:v>
                </c:pt>
                <c:pt idx="2697">
                  <c:v>10.46</c:v>
                </c:pt>
                <c:pt idx="2698">
                  <c:v>10.48</c:v>
                </c:pt>
                <c:pt idx="2699">
                  <c:v>10.49</c:v>
                </c:pt>
                <c:pt idx="2700">
                  <c:v>10.5</c:v>
                </c:pt>
                <c:pt idx="2701">
                  <c:v>10.51</c:v>
                </c:pt>
                <c:pt idx="2702">
                  <c:v>10.52</c:v>
                </c:pt>
                <c:pt idx="2703">
                  <c:v>10.54</c:v>
                </c:pt>
                <c:pt idx="2704">
                  <c:v>10.55</c:v>
                </c:pt>
                <c:pt idx="2705">
                  <c:v>10.56</c:v>
                </c:pt>
                <c:pt idx="2706">
                  <c:v>10.57</c:v>
                </c:pt>
                <c:pt idx="2707">
                  <c:v>10.58</c:v>
                </c:pt>
                <c:pt idx="2708">
                  <c:v>10.59</c:v>
                </c:pt>
                <c:pt idx="2709">
                  <c:v>10.6</c:v>
                </c:pt>
                <c:pt idx="2710">
                  <c:v>10.61</c:v>
                </c:pt>
                <c:pt idx="2711">
                  <c:v>10.62</c:v>
                </c:pt>
                <c:pt idx="2712">
                  <c:v>10.63</c:v>
                </c:pt>
                <c:pt idx="2713">
                  <c:v>10.63</c:v>
                </c:pt>
                <c:pt idx="2714">
                  <c:v>10.64</c:v>
                </c:pt>
                <c:pt idx="2715">
                  <c:v>10.65</c:v>
                </c:pt>
                <c:pt idx="2716">
                  <c:v>10.66</c:v>
                </c:pt>
                <c:pt idx="2717">
                  <c:v>10.66</c:v>
                </c:pt>
                <c:pt idx="2718">
                  <c:v>10.67</c:v>
                </c:pt>
                <c:pt idx="2719">
                  <c:v>10.68</c:v>
                </c:pt>
                <c:pt idx="2720">
                  <c:v>10.68</c:v>
                </c:pt>
                <c:pt idx="2721">
                  <c:v>10.69</c:v>
                </c:pt>
                <c:pt idx="2722">
                  <c:v>10.7</c:v>
                </c:pt>
                <c:pt idx="2723">
                  <c:v>10.7</c:v>
                </c:pt>
                <c:pt idx="2724">
                  <c:v>10.71</c:v>
                </c:pt>
                <c:pt idx="2725">
                  <c:v>10.71</c:v>
                </c:pt>
                <c:pt idx="2726">
                  <c:v>10.72</c:v>
                </c:pt>
                <c:pt idx="2727">
                  <c:v>10.72</c:v>
                </c:pt>
                <c:pt idx="2728">
                  <c:v>10.72</c:v>
                </c:pt>
                <c:pt idx="2729">
                  <c:v>10.73</c:v>
                </c:pt>
                <c:pt idx="2730">
                  <c:v>10.74</c:v>
                </c:pt>
                <c:pt idx="2731">
                  <c:v>10.74</c:v>
                </c:pt>
                <c:pt idx="2732">
                  <c:v>10.74</c:v>
                </c:pt>
                <c:pt idx="2733">
                  <c:v>10.74</c:v>
                </c:pt>
                <c:pt idx="2734">
                  <c:v>10.74</c:v>
                </c:pt>
                <c:pt idx="2735">
                  <c:v>10.75</c:v>
                </c:pt>
                <c:pt idx="2736">
                  <c:v>10.75</c:v>
                </c:pt>
                <c:pt idx="2737">
                  <c:v>10.75</c:v>
                </c:pt>
                <c:pt idx="2738">
                  <c:v>10.75</c:v>
                </c:pt>
                <c:pt idx="2739">
                  <c:v>10.76</c:v>
                </c:pt>
                <c:pt idx="2740">
                  <c:v>10.75</c:v>
                </c:pt>
                <c:pt idx="2741">
                  <c:v>10.76</c:v>
                </c:pt>
                <c:pt idx="2742">
                  <c:v>10.76</c:v>
                </c:pt>
                <c:pt idx="2743">
                  <c:v>10.76</c:v>
                </c:pt>
                <c:pt idx="2744">
                  <c:v>10.77</c:v>
                </c:pt>
                <c:pt idx="2745">
                  <c:v>10.77</c:v>
                </c:pt>
                <c:pt idx="2746">
                  <c:v>10.76</c:v>
                </c:pt>
                <c:pt idx="2747">
                  <c:v>10.77</c:v>
                </c:pt>
                <c:pt idx="2748">
                  <c:v>10.77</c:v>
                </c:pt>
                <c:pt idx="2749">
                  <c:v>10.77</c:v>
                </c:pt>
                <c:pt idx="2750">
                  <c:v>10.77</c:v>
                </c:pt>
                <c:pt idx="2751">
                  <c:v>10.76</c:v>
                </c:pt>
                <c:pt idx="2752">
                  <c:v>10.77</c:v>
                </c:pt>
                <c:pt idx="2753">
                  <c:v>10.76</c:v>
                </c:pt>
                <c:pt idx="2754">
                  <c:v>10.76</c:v>
                </c:pt>
                <c:pt idx="2755">
                  <c:v>10.75</c:v>
                </c:pt>
                <c:pt idx="2756">
                  <c:v>10.76</c:v>
                </c:pt>
                <c:pt idx="2757">
                  <c:v>10.76</c:v>
                </c:pt>
                <c:pt idx="2758">
                  <c:v>10.75</c:v>
                </c:pt>
                <c:pt idx="2759">
                  <c:v>10.75</c:v>
                </c:pt>
                <c:pt idx="2760">
                  <c:v>10.75</c:v>
                </c:pt>
                <c:pt idx="2761">
                  <c:v>10.75</c:v>
                </c:pt>
                <c:pt idx="2762">
                  <c:v>10.74</c:v>
                </c:pt>
                <c:pt idx="2763">
                  <c:v>10.74</c:v>
                </c:pt>
                <c:pt idx="2764">
                  <c:v>10.74</c:v>
                </c:pt>
                <c:pt idx="2765">
                  <c:v>10.74</c:v>
                </c:pt>
                <c:pt idx="2766">
                  <c:v>10.74</c:v>
                </c:pt>
                <c:pt idx="2767">
                  <c:v>10.73</c:v>
                </c:pt>
                <c:pt idx="2768">
                  <c:v>10.73</c:v>
                </c:pt>
                <c:pt idx="2769">
                  <c:v>10.73</c:v>
                </c:pt>
                <c:pt idx="2770">
                  <c:v>10.72</c:v>
                </c:pt>
                <c:pt idx="2771">
                  <c:v>10.72</c:v>
                </c:pt>
                <c:pt idx="2772">
                  <c:v>10.71</c:v>
                </c:pt>
                <c:pt idx="2773">
                  <c:v>10.71</c:v>
                </c:pt>
                <c:pt idx="2774">
                  <c:v>10.71</c:v>
                </c:pt>
                <c:pt idx="2775">
                  <c:v>10.71</c:v>
                </c:pt>
                <c:pt idx="2776">
                  <c:v>10.7</c:v>
                </c:pt>
                <c:pt idx="2777">
                  <c:v>10.69</c:v>
                </c:pt>
                <c:pt idx="2778">
                  <c:v>10.69</c:v>
                </c:pt>
                <c:pt idx="2779">
                  <c:v>10.68</c:v>
                </c:pt>
                <c:pt idx="2780">
                  <c:v>10.68</c:v>
                </c:pt>
                <c:pt idx="2781">
                  <c:v>10.67</c:v>
                </c:pt>
                <c:pt idx="2782">
                  <c:v>10.67</c:v>
                </c:pt>
                <c:pt idx="2783">
                  <c:v>10.66</c:v>
                </c:pt>
                <c:pt idx="2784">
                  <c:v>10.66</c:v>
                </c:pt>
                <c:pt idx="2785">
                  <c:v>10.65</c:v>
                </c:pt>
                <c:pt idx="2786">
                  <c:v>10.65</c:v>
                </c:pt>
                <c:pt idx="2787">
                  <c:v>10.65</c:v>
                </c:pt>
                <c:pt idx="2788">
                  <c:v>10.64</c:v>
                </c:pt>
                <c:pt idx="2789">
                  <c:v>10.63</c:v>
                </c:pt>
                <c:pt idx="2790">
                  <c:v>10.63</c:v>
                </c:pt>
                <c:pt idx="2791">
                  <c:v>10.62</c:v>
                </c:pt>
                <c:pt idx="2792">
                  <c:v>10.61</c:v>
                </c:pt>
                <c:pt idx="2793">
                  <c:v>10.61</c:v>
                </c:pt>
                <c:pt idx="2794">
                  <c:v>10.6</c:v>
                </c:pt>
                <c:pt idx="2795">
                  <c:v>10.6</c:v>
                </c:pt>
                <c:pt idx="2796">
                  <c:v>10.59</c:v>
                </c:pt>
                <c:pt idx="2797">
                  <c:v>10.58</c:v>
                </c:pt>
                <c:pt idx="2798">
                  <c:v>10.58</c:v>
                </c:pt>
                <c:pt idx="2799">
                  <c:v>10.57</c:v>
                </c:pt>
                <c:pt idx="2800">
                  <c:v>10.56</c:v>
                </c:pt>
                <c:pt idx="2801">
                  <c:v>10.55</c:v>
                </c:pt>
                <c:pt idx="2802">
                  <c:v>10.55</c:v>
                </c:pt>
                <c:pt idx="2803">
                  <c:v>10.54</c:v>
                </c:pt>
                <c:pt idx="2804">
                  <c:v>10.53</c:v>
                </c:pt>
                <c:pt idx="2805">
                  <c:v>10.53</c:v>
                </c:pt>
                <c:pt idx="2806">
                  <c:v>10.52</c:v>
                </c:pt>
                <c:pt idx="2807">
                  <c:v>10.51</c:v>
                </c:pt>
                <c:pt idx="2808">
                  <c:v>10.5</c:v>
                </c:pt>
                <c:pt idx="2809">
                  <c:v>10.5</c:v>
                </c:pt>
                <c:pt idx="2810">
                  <c:v>10.49</c:v>
                </c:pt>
                <c:pt idx="2811">
                  <c:v>10.48</c:v>
                </c:pt>
                <c:pt idx="2812">
                  <c:v>10.47</c:v>
                </c:pt>
                <c:pt idx="2813">
                  <c:v>10.47</c:v>
                </c:pt>
                <c:pt idx="2814">
                  <c:v>10.46</c:v>
                </c:pt>
                <c:pt idx="2815">
                  <c:v>10.45</c:v>
                </c:pt>
                <c:pt idx="2816">
                  <c:v>10.45</c:v>
                </c:pt>
                <c:pt idx="2817">
                  <c:v>10.44</c:v>
                </c:pt>
                <c:pt idx="2818">
                  <c:v>10.43</c:v>
                </c:pt>
                <c:pt idx="2819">
                  <c:v>10.42</c:v>
                </c:pt>
                <c:pt idx="2820">
                  <c:v>10.42</c:v>
                </c:pt>
                <c:pt idx="2821">
                  <c:v>10.41</c:v>
                </c:pt>
                <c:pt idx="2822">
                  <c:v>10.4</c:v>
                </c:pt>
                <c:pt idx="2823">
                  <c:v>10.39</c:v>
                </c:pt>
                <c:pt idx="2824">
                  <c:v>10.38</c:v>
                </c:pt>
                <c:pt idx="2825">
                  <c:v>10.37</c:v>
                </c:pt>
                <c:pt idx="2826">
                  <c:v>10.36</c:v>
                </c:pt>
                <c:pt idx="2827">
                  <c:v>10.35</c:v>
                </c:pt>
                <c:pt idx="2828">
                  <c:v>10.34</c:v>
                </c:pt>
                <c:pt idx="2829">
                  <c:v>10.33</c:v>
                </c:pt>
                <c:pt idx="2830">
                  <c:v>10.33</c:v>
                </c:pt>
                <c:pt idx="2831">
                  <c:v>10.32</c:v>
                </c:pt>
                <c:pt idx="2832">
                  <c:v>10.31</c:v>
                </c:pt>
                <c:pt idx="2833">
                  <c:v>10.3</c:v>
                </c:pt>
                <c:pt idx="2834">
                  <c:v>10.29</c:v>
                </c:pt>
                <c:pt idx="2835">
                  <c:v>10.28</c:v>
                </c:pt>
                <c:pt idx="2836">
                  <c:v>10.27</c:v>
                </c:pt>
                <c:pt idx="2837">
                  <c:v>10.26</c:v>
                </c:pt>
                <c:pt idx="2838">
                  <c:v>10.26</c:v>
                </c:pt>
                <c:pt idx="2839">
                  <c:v>10.25</c:v>
                </c:pt>
                <c:pt idx="2840">
                  <c:v>10.24</c:v>
                </c:pt>
                <c:pt idx="2841">
                  <c:v>10.24</c:v>
                </c:pt>
                <c:pt idx="2842">
                  <c:v>10.220000000000001</c:v>
                </c:pt>
                <c:pt idx="2843">
                  <c:v>10.210000000000001</c:v>
                </c:pt>
                <c:pt idx="2844">
                  <c:v>10.199999999999999</c:v>
                </c:pt>
                <c:pt idx="2845">
                  <c:v>10.19</c:v>
                </c:pt>
                <c:pt idx="2846">
                  <c:v>10.19</c:v>
                </c:pt>
                <c:pt idx="2847">
                  <c:v>10.18</c:v>
                </c:pt>
                <c:pt idx="2848">
                  <c:v>10.17</c:v>
                </c:pt>
                <c:pt idx="2849">
                  <c:v>10.16</c:v>
                </c:pt>
                <c:pt idx="2850">
                  <c:v>10.15</c:v>
                </c:pt>
                <c:pt idx="2851">
                  <c:v>10.14</c:v>
                </c:pt>
                <c:pt idx="2852">
                  <c:v>10.130000000000001</c:v>
                </c:pt>
                <c:pt idx="2853">
                  <c:v>10.11</c:v>
                </c:pt>
                <c:pt idx="2854">
                  <c:v>10.11</c:v>
                </c:pt>
                <c:pt idx="2855">
                  <c:v>10.1</c:v>
                </c:pt>
                <c:pt idx="2856">
                  <c:v>10.09</c:v>
                </c:pt>
                <c:pt idx="2857">
                  <c:v>10.08</c:v>
                </c:pt>
                <c:pt idx="2858">
                  <c:v>10.07</c:v>
                </c:pt>
                <c:pt idx="2859">
                  <c:v>10.06</c:v>
                </c:pt>
                <c:pt idx="2860">
                  <c:v>10.050000000000001</c:v>
                </c:pt>
                <c:pt idx="2861">
                  <c:v>10.039999999999999</c:v>
                </c:pt>
                <c:pt idx="2862">
                  <c:v>10.029999999999999</c:v>
                </c:pt>
                <c:pt idx="2863">
                  <c:v>10.02</c:v>
                </c:pt>
                <c:pt idx="2864">
                  <c:v>10.01</c:v>
                </c:pt>
                <c:pt idx="2865">
                  <c:v>10</c:v>
                </c:pt>
                <c:pt idx="2866">
                  <c:v>9.98</c:v>
                </c:pt>
                <c:pt idx="2867">
                  <c:v>9.9700000000000006</c:v>
                </c:pt>
                <c:pt idx="2868">
                  <c:v>9.9600000000000009</c:v>
                </c:pt>
                <c:pt idx="2869">
                  <c:v>9.9499999999999993</c:v>
                </c:pt>
                <c:pt idx="2870">
                  <c:v>9.94</c:v>
                </c:pt>
                <c:pt idx="2871">
                  <c:v>9.93</c:v>
                </c:pt>
                <c:pt idx="2872">
                  <c:v>9.92</c:v>
                </c:pt>
                <c:pt idx="2873">
                  <c:v>9.91</c:v>
                </c:pt>
                <c:pt idx="2874">
                  <c:v>9.9</c:v>
                </c:pt>
                <c:pt idx="2875">
                  <c:v>9.89</c:v>
                </c:pt>
                <c:pt idx="2876">
                  <c:v>9.8800000000000008</c:v>
                </c:pt>
                <c:pt idx="2877">
                  <c:v>9.8699999999999992</c:v>
                </c:pt>
                <c:pt idx="2878">
                  <c:v>9.86</c:v>
                </c:pt>
                <c:pt idx="2879">
                  <c:v>9.86</c:v>
                </c:pt>
                <c:pt idx="2880">
                  <c:v>9.85</c:v>
                </c:pt>
                <c:pt idx="2881">
                  <c:v>9.84</c:v>
                </c:pt>
                <c:pt idx="2882">
                  <c:v>9.83</c:v>
                </c:pt>
                <c:pt idx="2883">
                  <c:v>9.82</c:v>
                </c:pt>
                <c:pt idx="2884">
                  <c:v>9.81</c:v>
                </c:pt>
                <c:pt idx="2885">
                  <c:v>9.8000000000000007</c:v>
                </c:pt>
                <c:pt idx="2886">
                  <c:v>9.7899999999999991</c:v>
                </c:pt>
                <c:pt idx="2887">
                  <c:v>9.7799999999999994</c:v>
                </c:pt>
                <c:pt idx="2888">
                  <c:v>9.77</c:v>
                </c:pt>
                <c:pt idx="2889">
                  <c:v>9.76</c:v>
                </c:pt>
                <c:pt idx="2890">
                  <c:v>9.75</c:v>
                </c:pt>
                <c:pt idx="2891">
                  <c:v>9.74</c:v>
                </c:pt>
                <c:pt idx="2892">
                  <c:v>9.73</c:v>
                </c:pt>
                <c:pt idx="2893">
                  <c:v>9.7200000000000006</c:v>
                </c:pt>
                <c:pt idx="2894">
                  <c:v>9.7100000000000009</c:v>
                </c:pt>
                <c:pt idx="2895">
                  <c:v>9.6999999999999993</c:v>
                </c:pt>
                <c:pt idx="2896">
                  <c:v>9.69</c:v>
                </c:pt>
                <c:pt idx="2897">
                  <c:v>9.68</c:v>
                </c:pt>
                <c:pt idx="2898">
                  <c:v>9.67</c:v>
                </c:pt>
                <c:pt idx="2899">
                  <c:v>9.66</c:v>
                </c:pt>
                <c:pt idx="2900">
                  <c:v>9.65</c:v>
                </c:pt>
                <c:pt idx="2901">
                  <c:v>9.64</c:v>
                </c:pt>
                <c:pt idx="2902">
                  <c:v>9.6300000000000008</c:v>
                </c:pt>
                <c:pt idx="2903">
                  <c:v>9.6199999999999992</c:v>
                </c:pt>
                <c:pt idx="2904">
                  <c:v>9.61</c:v>
                </c:pt>
                <c:pt idx="2905">
                  <c:v>9.6</c:v>
                </c:pt>
                <c:pt idx="2906">
                  <c:v>9.58</c:v>
                </c:pt>
                <c:pt idx="2907">
                  <c:v>9.57</c:v>
                </c:pt>
                <c:pt idx="2908">
                  <c:v>9.56</c:v>
                </c:pt>
                <c:pt idx="2909">
                  <c:v>9.5500000000000007</c:v>
                </c:pt>
                <c:pt idx="2910">
                  <c:v>9.5399999999999991</c:v>
                </c:pt>
                <c:pt idx="2911">
                  <c:v>9.5299999999999994</c:v>
                </c:pt>
                <c:pt idx="2912">
                  <c:v>9.52</c:v>
                </c:pt>
                <c:pt idx="2913">
                  <c:v>9.51</c:v>
                </c:pt>
                <c:pt idx="2914">
                  <c:v>9.5</c:v>
                </c:pt>
                <c:pt idx="2915">
                  <c:v>9.49</c:v>
                </c:pt>
                <c:pt idx="2916">
                  <c:v>9.48</c:v>
                </c:pt>
                <c:pt idx="2917">
                  <c:v>9.4700000000000006</c:v>
                </c:pt>
                <c:pt idx="2918">
                  <c:v>9.4600000000000009</c:v>
                </c:pt>
                <c:pt idx="2919">
                  <c:v>9.44</c:v>
                </c:pt>
                <c:pt idx="2920">
                  <c:v>9.43</c:v>
                </c:pt>
                <c:pt idx="2921">
                  <c:v>9.43</c:v>
                </c:pt>
                <c:pt idx="2922">
                  <c:v>9.42</c:v>
                </c:pt>
                <c:pt idx="2923">
                  <c:v>9.41</c:v>
                </c:pt>
                <c:pt idx="2924">
                  <c:v>9.4</c:v>
                </c:pt>
                <c:pt idx="2925">
                  <c:v>9.3800000000000008</c:v>
                </c:pt>
                <c:pt idx="2926">
                  <c:v>9.3699999999999992</c:v>
                </c:pt>
                <c:pt idx="2927">
                  <c:v>9.36</c:v>
                </c:pt>
                <c:pt idx="2928">
                  <c:v>9.34</c:v>
                </c:pt>
                <c:pt idx="2929">
                  <c:v>9.33</c:v>
                </c:pt>
                <c:pt idx="2930">
                  <c:v>9.33</c:v>
                </c:pt>
                <c:pt idx="2931">
                  <c:v>9.31</c:v>
                </c:pt>
                <c:pt idx="2932">
                  <c:v>9.31</c:v>
                </c:pt>
                <c:pt idx="2933">
                  <c:v>9.2899999999999991</c:v>
                </c:pt>
                <c:pt idx="2934">
                  <c:v>9.2799999999999994</c:v>
                </c:pt>
                <c:pt idx="2935">
                  <c:v>9.26</c:v>
                </c:pt>
                <c:pt idx="2936">
                  <c:v>9.25</c:v>
                </c:pt>
                <c:pt idx="2937">
                  <c:v>9.23</c:v>
                </c:pt>
                <c:pt idx="2938">
                  <c:v>9.23</c:v>
                </c:pt>
                <c:pt idx="2939">
                  <c:v>9.2100000000000009</c:v>
                </c:pt>
                <c:pt idx="2940">
                  <c:v>9.2100000000000009</c:v>
                </c:pt>
                <c:pt idx="2941">
                  <c:v>9.1999999999999993</c:v>
                </c:pt>
                <c:pt idx="2942">
                  <c:v>9.18</c:v>
                </c:pt>
                <c:pt idx="2943">
                  <c:v>9.17</c:v>
                </c:pt>
                <c:pt idx="2944">
                  <c:v>9.16</c:v>
                </c:pt>
                <c:pt idx="2945">
                  <c:v>9.15</c:v>
                </c:pt>
                <c:pt idx="2946">
                  <c:v>9.1300000000000008</c:v>
                </c:pt>
                <c:pt idx="2947">
                  <c:v>9.1199999999999992</c:v>
                </c:pt>
                <c:pt idx="2948">
                  <c:v>9.11</c:v>
                </c:pt>
                <c:pt idx="2949">
                  <c:v>9.11</c:v>
                </c:pt>
                <c:pt idx="2950">
                  <c:v>9.1</c:v>
                </c:pt>
                <c:pt idx="2951">
                  <c:v>9.08</c:v>
                </c:pt>
                <c:pt idx="2952">
                  <c:v>9.06</c:v>
                </c:pt>
                <c:pt idx="2953">
                  <c:v>9.0500000000000007</c:v>
                </c:pt>
                <c:pt idx="2954">
                  <c:v>9.0399999999999991</c:v>
                </c:pt>
                <c:pt idx="2955">
                  <c:v>9.0299999999999994</c:v>
                </c:pt>
                <c:pt idx="2956">
                  <c:v>9.02</c:v>
                </c:pt>
                <c:pt idx="2957">
                  <c:v>9.01</c:v>
                </c:pt>
                <c:pt idx="2958">
                  <c:v>8.99</c:v>
                </c:pt>
                <c:pt idx="2959">
                  <c:v>8.99</c:v>
                </c:pt>
                <c:pt idx="2960">
                  <c:v>8.9700000000000006</c:v>
                </c:pt>
                <c:pt idx="2961">
                  <c:v>8.9600000000000009</c:v>
                </c:pt>
                <c:pt idx="2962">
                  <c:v>8.9499999999999993</c:v>
                </c:pt>
                <c:pt idx="2963">
                  <c:v>8.93</c:v>
                </c:pt>
                <c:pt idx="2964">
                  <c:v>8.93</c:v>
                </c:pt>
                <c:pt idx="2965">
                  <c:v>8.91</c:v>
                </c:pt>
                <c:pt idx="2966">
                  <c:v>8.9</c:v>
                </c:pt>
                <c:pt idx="2967">
                  <c:v>8.89</c:v>
                </c:pt>
                <c:pt idx="2968">
                  <c:v>8.8699999999999992</c:v>
                </c:pt>
                <c:pt idx="2969">
                  <c:v>8.86</c:v>
                </c:pt>
                <c:pt idx="2970">
                  <c:v>8.85</c:v>
                </c:pt>
                <c:pt idx="2971">
                  <c:v>8.83</c:v>
                </c:pt>
                <c:pt idx="2972">
                  <c:v>8.83</c:v>
                </c:pt>
                <c:pt idx="2973">
                  <c:v>8.81</c:v>
                </c:pt>
                <c:pt idx="2974">
                  <c:v>8.8000000000000007</c:v>
                </c:pt>
                <c:pt idx="2975">
                  <c:v>8.7899999999999991</c:v>
                </c:pt>
                <c:pt idx="2976">
                  <c:v>8.7799999999999994</c:v>
                </c:pt>
                <c:pt idx="2977">
                  <c:v>8.76</c:v>
                </c:pt>
                <c:pt idx="2978">
                  <c:v>8.75</c:v>
                </c:pt>
                <c:pt idx="2979">
                  <c:v>8.74</c:v>
                </c:pt>
                <c:pt idx="2980">
                  <c:v>8.73</c:v>
                </c:pt>
                <c:pt idx="2981">
                  <c:v>8.7200000000000006</c:v>
                </c:pt>
                <c:pt idx="2982">
                  <c:v>8.7100000000000009</c:v>
                </c:pt>
                <c:pt idx="2983">
                  <c:v>8.69</c:v>
                </c:pt>
                <c:pt idx="2984">
                  <c:v>8.68</c:v>
                </c:pt>
                <c:pt idx="2985">
                  <c:v>8.67</c:v>
                </c:pt>
                <c:pt idx="2986">
                  <c:v>8.66</c:v>
                </c:pt>
                <c:pt idx="2987">
                  <c:v>8.65</c:v>
                </c:pt>
                <c:pt idx="2988">
                  <c:v>8.64</c:v>
                </c:pt>
                <c:pt idx="2989">
                  <c:v>8.6300000000000008</c:v>
                </c:pt>
                <c:pt idx="2990">
                  <c:v>8.6199999999999992</c:v>
                </c:pt>
                <c:pt idx="2991">
                  <c:v>8.6</c:v>
                </c:pt>
                <c:pt idx="2992">
                  <c:v>8.59</c:v>
                </c:pt>
                <c:pt idx="2993">
                  <c:v>8.58</c:v>
                </c:pt>
                <c:pt idx="2994">
                  <c:v>8.57</c:v>
                </c:pt>
                <c:pt idx="2995">
                  <c:v>8.56</c:v>
                </c:pt>
                <c:pt idx="2996">
                  <c:v>8.5500000000000007</c:v>
                </c:pt>
                <c:pt idx="2997">
                  <c:v>8.5399999999999991</c:v>
                </c:pt>
                <c:pt idx="2998">
                  <c:v>8.5299999999999994</c:v>
                </c:pt>
                <c:pt idx="2999">
                  <c:v>8.52</c:v>
                </c:pt>
                <c:pt idx="3000">
                  <c:v>8.51</c:v>
                </c:pt>
                <c:pt idx="3001">
                  <c:v>8.5</c:v>
                </c:pt>
                <c:pt idx="3002">
                  <c:v>8.49</c:v>
                </c:pt>
                <c:pt idx="3003">
                  <c:v>8.48</c:v>
                </c:pt>
                <c:pt idx="3004">
                  <c:v>8.4700000000000006</c:v>
                </c:pt>
                <c:pt idx="3005">
                  <c:v>8.4600000000000009</c:v>
                </c:pt>
                <c:pt idx="3006">
                  <c:v>8.4499999999999993</c:v>
                </c:pt>
                <c:pt idx="3007">
                  <c:v>8.4499999999999993</c:v>
                </c:pt>
                <c:pt idx="3008">
                  <c:v>8.44</c:v>
                </c:pt>
                <c:pt idx="3009">
                  <c:v>8.42</c:v>
                </c:pt>
                <c:pt idx="3010">
                  <c:v>8.41</c:v>
                </c:pt>
                <c:pt idx="3011">
                  <c:v>8.39</c:v>
                </c:pt>
                <c:pt idx="3012">
                  <c:v>8.3800000000000008</c:v>
                </c:pt>
                <c:pt idx="3013">
                  <c:v>8.3800000000000008</c:v>
                </c:pt>
                <c:pt idx="3014">
                  <c:v>8.3699999999999992</c:v>
                </c:pt>
                <c:pt idx="3015">
                  <c:v>8.36</c:v>
                </c:pt>
                <c:pt idx="3016">
                  <c:v>8.35</c:v>
                </c:pt>
                <c:pt idx="3017">
                  <c:v>8.35</c:v>
                </c:pt>
                <c:pt idx="3018">
                  <c:v>8.33</c:v>
                </c:pt>
                <c:pt idx="3019">
                  <c:v>8.32</c:v>
                </c:pt>
                <c:pt idx="3020">
                  <c:v>8.31</c:v>
                </c:pt>
                <c:pt idx="3021">
                  <c:v>8.3000000000000007</c:v>
                </c:pt>
                <c:pt idx="3022">
                  <c:v>8.2899999999999991</c:v>
                </c:pt>
                <c:pt idx="3023">
                  <c:v>8.2799999999999994</c:v>
                </c:pt>
                <c:pt idx="3024">
                  <c:v>8.2799999999999994</c:v>
                </c:pt>
                <c:pt idx="3025">
                  <c:v>8.27</c:v>
                </c:pt>
                <c:pt idx="3026">
                  <c:v>8.25</c:v>
                </c:pt>
                <c:pt idx="3027">
                  <c:v>8.24</c:v>
                </c:pt>
                <c:pt idx="3028">
                  <c:v>8.23</c:v>
                </c:pt>
                <c:pt idx="3029">
                  <c:v>8.2200000000000006</c:v>
                </c:pt>
                <c:pt idx="3030">
                  <c:v>8.2100000000000009</c:v>
                </c:pt>
                <c:pt idx="3031">
                  <c:v>8.19</c:v>
                </c:pt>
                <c:pt idx="3032">
                  <c:v>8.19</c:v>
                </c:pt>
                <c:pt idx="3033">
                  <c:v>8.19</c:v>
                </c:pt>
                <c:pt idx="3034">
                  <c:v>8.18</c:v>
                </c:pt>
                <c:pt idx="3035">
                  <c:v>8.16</c:v>
                </c:pt>
                <c:pt idx="3036">
                  <c:v>8.16</c:v>
                </c:pt>
                <c:pt idx="3037">
                  <c:v>8.15</c:v>
                </c:pt>
                <c:pt idx="3038">
                  <c:v>8.14</c:v>
                </c:pt>
                <c:pt idx="3039">
                  <c:v>8.1199999999999992</c:v>
                </c:pt>
                <c:pt idx="3040">
                  <c:v>8.1199999999999992</c:v>
                </c:pt>
                <c:pt idx="3041">
                  <c:v>8.11</c:v>
                </c:pt>
                <c:pt idx="3042">
                  <c:v>8.11</c:v>
                </c:pt>
                <c:pt idx="3043">
                  <c:v>8.1</c:v>
                </c:pt>
                <c:pt idx="3044">
                  <c:v>8.08</c:v>
                </c:pt>
                <c:pt idx="3045">
                  <c:v>8.08</c:v>
                </c:pt>
                <c:pt idx="3046">
                  <c:v>8.07</c:v>
                </c:pt>
                <c:pt idx="3047">
                  <c:v>8.07</c:v>
                </c:pt>
                <c:pt idx="3048">
                  <c:v>8.06</c:v>
                </c:pt>
                <c:pt idx="3049">
                  <c:v>8.0500000000000007</c:v>
                </c:pt>
                <c:pt idx="3050">
                  <c:v>8.0500000000000007</c:v>
                </c:pt>
                <c:pt idx="3051">
                  <c:v>8.0399999999999991</c:v>
                </c:pt>
                <c:pt idx="3052">
                  <c:v>8.0399999999999991</c:v>
                </c:pt>
                <c:pt idx="3053">
                  <c:v>8.0299999999999994</c:v>
                </c:pt>
                <c:pt idx="3054">
                  <c:v>8.02</c:v>
                </c:pt>
                <c:pt idx="3055">
                  <c:v>8.01</c:v>
                </c:pt>
                <c:pt idx="3056">
                  <c:v>8</c:v>
                </c:pt>
                <c:pt idx="3057">
                  <c:v>8</c:v>
                </c:pt>
                <c:pt idx="3058">
                  <c:v>7.98</c:v>
                </c:pt>
                <c:pt idx="3059">
                  <c:v>7.98</c:v>
                </c:pt>
                <c:pt idx="3060">
                  <c:v>7.97</c:v>
                </c:pt>
                <c:pt idx="3061">
                  <c:v>7.96</c:v>
                </c:pt>
                <c:pt idx="3062">
                  <c:v>7.95</c:v>
                </c:pt>
                <c:pt idx="3063">
                  <c:v>7.95</c:v>
                </c:pt>
                <c:pt idx="3064">
                  <c:v>7.94</c:v>
                </c:pt>
                <c:pt idx="3065">
                  <c:v>7.93</c:v>
                </c:pt>
                <c:pt idx="3066">
                  <c:v>7.92</c:v>
                </c:pt>
                <c:pt idx="3067">
                  <c:v>7.91</c:v>
                </c:pt>
                <c:pt idx="3068">
                  <c:v>7.91</c:v>
                </c:pt>
                <c:pt idx="3069">
                  <c:v>7.9</c:v>
                </c:pt>
                <c:pt idx="3070">
                  <c:v>7.89</c:v>
                </c:pt>
                <c:pt idx="3071">
                  <c:v>7.88</c:v>
                </c:pt>
                <c:pt idx="3072">
                  <c:v>7.88</c:v>
                </c:pt>
                <c:pt idx="3073">
                  <c:v>7.87</c:v>
                </c:pt>
                <c:pt idx="3074">
                  <c:v>7.86</c:v>
                </c:pt>
                <c:pt idx="3075">
                  <c:v>7.85</c:v>
                </c:pt>
                <c:pt idx="3076">
                  <c:v>7.84</c:v>
                </c:pt>
                <c:pt idx="3077">
                  <c:v>7.84</c:v>
                </c:pt>
                <c:pt idx="3078">
                  <c:v>7.83</c:v>
                </c:pt>
                <c:pt idx="3079">
                  <c:v>7.82</c:v>
                </c:pt>
                <c:pt idx="3080">
                  <c:v>7.81</c:v>
                </c:pt>
                <c:pt idx="3081">
                  <c:v>7.8</c:v>
                </c:pt>
                <c:pt idx="3082">
                  <c:v>7.8</c:v>
                </c:pt>
                <c:pt idx="3083">
                  <c:v>7.79</c:v>
                </c:pt>
                <c:pt idx="3084">
                  <c:v>7.78</c:v>
                </c:pt>
                <c:pt idx="3085">
                  <c:v>7.77</c:v>
                </c:pt>
                <c:pt idx="3086">
                  <c:v>7.77</c:v>
                </c:pt>
                <c:pt idx="3087">
                  <c:v>7.76</c:v>
                </c:pt>
                <c:pt idx="3088">
                  <c:v>7.76</c:v>
                </c:pt>
                <c:pt idx="3089">
                  <c:v>7.75</c:v>
                </c:pt>
                <c:pt idx="3090">
                  <c:v>7.74</c:v>
                </c:pt>
                <c:pt idx="3091">
                  <c:v>7.74</c:v>
                </c:pt>
                <c:pt idx="3092">
                  <c:v>7.73</c:v>
                </c:pt>
                <c:pt idx="3093">
                  <c:v>7.72</c:v>
                </c:pt>
                <c:pt idx="3094">
                  <c:v>7.72</c:v>
                </c:pt>
                <c:pt idx="3095">
                  <c:v>7.71</c:v>
                </c:pt>
                <c:pt idx="3096">
                  <c:v>7.7</c:v>
                </c:pt>
                <c:pt idx="3097">
                  <c:v>7.7</c:v>
                </c:pt>
                <c:pt idx="3098">
                  <c:v>7.69</c:v>
                </c:pt>
                <c:pt idx="3099">
                  <c:v>7.69</c:v>
                </c:pt>
                <c:pt idx="3100">
                  <c:v>7.68</c:v>
                </c:pt>
                <c:pt idx="3101">
                  <c:v>7.68</c:v>
                </c:pt>
                <c:pt idx="3102">
                  <c:v>7.67</c:v>
                </c:pt>
                <c:pt idx="3103">
                  <c:v>7.66</c:v>
                </c:pt>
                <c:pt idx="3104">
                  <c:v>7.66</c:v>
                </c:pt>
                <c:pt idx="3105">
                  <c:v>7.65</c:v>
                </c:pt>
                <c:pt idx="3106">
                  <c:v>7.64</c:v>
                </c:pt>
                <c:pt idx="3107">
                  <c:v>7.64</c:v>
                </c:pt>
                <c:pt idx="3108">
                  <c:v>7.63</c:v>
                </c:pt>
                <c:pt idx="3109">
                  <c:v>7.63</c:v>
                </c:pt>
                <c:pt idx="3110">
                  <c:v>7.62</c:v>
                </c:pt>
                <c:pt idx="3111">
                  <c:v>7.62</c:v>
                </c:pt>
                <c:pt idx="3112">
                  <c:v>7.61</c:v>
                </c:pt>
                <c:pt idx="3113">
                  <c:v>7.6</c:v>
                </c:pt>
                <c:pt idx="3114">
                  <c:v>7.6</c:v>
                </c:pt>
                <c:pt idx="3115">
                  <c:v>7.59</c:v>
                </c:pt>
                <c:pt idx="3116">
                  <c:v>7.59</c:v>
                </c:pt>
                <c:pt idx="3117">
                  <c:v>7.58</c:v>
                </c:pt>
                <c:pt idx="3118">
                  <c:v>7.57</c:v>
                </c:pt>
                <c:pt idx="3119">
                  <c:v>7.57</c:v>
                </c:pt>
                <c:pt idx="3120">
                  <c:v>7.56</c:v>
                </c:pt>
                <c:pt idx="3121">
                  <c:v>7.56</c:v>
                </c:pt>
                <c:pt idx="3122">
                  <c:v>7.55</c:v>
                </c:pt>
                <c:pt idx="3123">
                  <c:v>7.55</c:v>
                </c:pt>
                <c:pt idx="3124">
                  <c:v>7.54</c:v>
                </c:pt>
                <c:pt idx="3125">
                  <c:v>7.54</c:v>
                </c:pt>
                <c:pt idx="3126">
                  <c:v>7.53</c:v>
                </c:pt>
                <c:pt idx="3127">
                  <c:v>7.52</c:v>
                </c:pt>
                <c:pt idx="3128">
                  <c:v>7.52</c:v>
                </c:pt>
                <c:pt idx="3129">
                  <c:v>7.51</c:v>
                </c:pt>
                <c:pt idx="3130">
                  <c:v>7.51</c:v>
                </c:pt>
                <c:pt idx="3131">
                  <c:v>7.51</c:v>
                </c:pt>
                <c:pt idx="3132">
                  <c:v>7.5</c:v>
                </c:pt>
                <c:pt idx="3133">
                  <c:v>7.5</c:v>
                </c:pt>
                <c:pt idx="3134">
                  <c:v>7.49</c:v>
                </c:pt>
                <c:pt idx="3135">
                  <c:v>7.48</c:v>
                </c:pt>
                <c:pt idx="3136">
                  <c:v>7.48</c:v>
                </c:pt>
                <c:pt idx="3137">
                  <c:v>7.48</c:v>
                </c:pt>
                <c:pt idx="3138">
                  <c:v>7.47</c:v>
                </c:pt>
                <c:pt idx="3139">
                  <c:v>7.47</c:v>
                </c:pt>
                <c:pt idx="3140">
                  <c:v>7.46</c:v>
                </c:pt>
                <c:pt idx="3141">
                  <c:v>7.46</c:v>
                </c:pt>
                <c:pt idx="3142">
                  <c:v>7.45</c:v>
                </c:pt>
                <c:pt idx="3143">
                  <c:v>7.45</c:v>
                </c:pt>
                <c:pt idx="3144">
                  <c:v>7.44</c:v>
                </c:pt>
                <c:pt idx="3145">
                  <c:v>7.43</c:v>
                </c:pt>
                <c:pt idx="3146">
                  <c:v>7.42</c:v>
                </c:pt>
                <c:pt idx="3147">
                  <c:v>7.42</c:v>
                </c:pt>
                <c:pt idx="3148">
                  <c:v>7.42</c:v>
                </c:pt>
                <c:pt idx="3149">
                  <c:v>7.41</c:v>
                </c:pt>
                <c:pt idx="3150">
                  <c:v>7.41</c:v>
                </c:pt>
                <c:pt idx="3151">
                  <c:v>7.41</c:v>
                </c:pt>
                <c:pt idx="3152">
                  <c:v>7.41</c:v>
                </c:pt>
                <c:pt idx="3153">
                  <c:v>7.4</c:v>
                </c:pt>
                <c:pt idx="3154">
                  <c:v>7.39</c:v>
                </c:pt>
                <c:pt idx="3155">
                  <c:v>7.39</c:v>
                </c:pt>
                <c:pt idx="3156">
                  <c:v>7.38</c:v>
                </c:pt>
                <c:pt idx="3157">
                  <c:v>7.38</c:v>
                </c:pt>
                <c:pt idx="3158">
                  <c:v>7.37</c:v>
                </c:pt>
                <c:pt idx="3159">
                  <c:v>7.37</c:v>
                </c:pt>
                <c:pt idx="3160">
                  <c:v>7.36</c:v>
                </c:pt>
                <c:pt idx="3161">
                  <c:v>7.36</c:v>
                </c:pt>
                <c:pt idx="3162">
                  <c:v>7.35</c:v>
                </c:pt>
                <c:pt idx="3163">
                  <c:v>7.35</c:v>
                </c:pt>
                <c:pt idx="3164">
                  <c:v>7.34</c:v>
                </c:pt>
                <c:pt idx="3165">
                  <c:v>7.34</c:v>
                </c:pt>
                <c:pt idx="3166">
                  <c:v>7.33</c:v>
                </c:pt>
                <c:pt idx="3167">
                  <c:v>7.33</c:v>
                </c:pt>
                <c:pt idx="3168">
                  <c:v>7.33</c:v>
                </c:pt>
                <c:pt idx="3169">
                  <c:v>7.32</c:v>
                </c:pt>
                <c:pt idx="3170">
                  <c:v>7.32</c:v>
                </c:pt>
                <c:pt idx="3171">
                  <c:v>7.31</c:v>
                </c:pt>
                <c:pt idx="3172">
                  <c:v>7.31</c:v>
                </c:pt>
                <c:pt idx="3173">
                  <c:v>7.31</c:v>
                </c:pt>
                <c:pt idx="3174">
                  <c:v>7.31</c:v>
                </c:pt>
                <c:pt idx="3175">
                  <c:v>7.3</c:v>
                </c:pt>
                <c:pt idx="3176">
                  <c:v>7.3</c:v>
                </c:pt>
                <c:pt idx="3177">
                  <c:v>7.3</c:v>
                </c:pt>
                <c:pt idx="3178">
                  <c:v>7.29</c:v>
                </c:pt>
                <c:pt idx="3179">
                  <c:v>7.29</c:v>
                </c:pt>
                <c:pt idx="3180">
                  <c:v>7.28</c:v>
                </c:pt>
                <c:pt idx="3181">
                  <c:v>7.28</c:v>
                </c:pt>
                <c:pt idx="3182">
                  <c:v>7.28</c:v>
                </c:pt>
                <c:pt idx="3183">
                  <c:v>7.27</c:v>
                </c:pt>
                <c:pt idx="3184">
                  <c:v>7.27</c:v>
                </c:pt>
                <c:pt idx="3185">
                  <c:v>7.26</c:v>
                </c:pt>
                <c:pt idx="3186">
                  <c:v>7.26</c:v>
                </c:pt>
                <c:pt idx="3187">
                  <c:v>7.25</c:v>
                </c:pt>
                <c:pt idx="3188">
                  <c:v>7.25</c:v>
                </c:pt>
                <c:pt idx="3189">
                  <c:v>7.24</c:v>
                </c:pt>
                <c:pt idx="3190">
                  <c:v>7.24</c:v>
                </c:pt>
                <c:pt idx="3191">
                  <c:v>7.24</c:v>
                </c:pt>
                <c:pt idx="3192">
                  <c:v>7.24</c:v>
                </c:pt>
                <c:pt idx="3193">
                  <c:v>7.23</c:v>
                </c:pt>
                <c:pt idx="3194">
                  <c:v>7.23</c:v>
                </c:pt>
                <c:pt idx="3195">
                  <c:v>7.23</c:v>
                </c:pt>
                <c:pt idx="3196">
                  <c:v>7.23</c:v>
                </c:pt>
                <c:pt idx="3197">
                  <c:v>7.22</c:v>
                </c:pt>
                <c:pt idx="3198">
                  <c:v>7.22</c:v>
                </c:pt>
                <c:pt idx="3199">
                  <c:v>7.22</c:v>
                </c:pt>
                <c:pt idx="3200">
                  <c:v>7.22</c:v>
                </c:pt>
                <c:pt idx="3201">
                  <c:v>7.22</c:v>
                </c:pt>
                <c:pt idx="3202">
                  <c:v>7.21</c:v>
                </c:pt>
                <c:pt idx="3203">
                  <c:v>7.21</c:v>
                </c:pt>
                <c:pt idx="3204">
                  <c:v>7.22</c:v>
                </c:pt>
                <c:pt idx="3205">
                  <c:v>7.21</c:v>
                </c:pt>
                <c:pt idx="3206">
                  <c:v>7.25</c:v>
                </c:pt>
                <c:pt idx="3207">
                  <c:v>7.27</c:v>
                </c:pt>
                <c:pt idx="3208">
                  <c:v>7.28</c:v>
                </c:pt>
                <c:pt idx="3209">
                  <c:v>7.29</c:v>
                </c:pt>
                <c:pt idx="3210">
                  <c:v>7.33</c:v>
                </c:pt>
                <c:pt idx="3211">
                  <c:v>7.35</c:v>
                </c:pt>
                <c:pt idx="3212">
                  <c:v>7.38</c:v>
                </c:pt>
                <c:pt idx="3213">
                  <c:v>7.42</c:v>
                </c:pt>
                <c:pt idx="3214">
                  <c:v>7.46</c:v>
                </c:pt>
                <c:pt idx="3215">
                  <c:v>7.52</c:v>
                </c:pt>
                <c:pt idx="3216">
                  <c:v>7.57</c:v>
                </c:pt>
                <c:pt idx="3217">
                  <c:v>7.64</c:v>
                </c:pt>
                <c:pt idx="3218">
                  <c:v>7.71</c:v>
                </c:pt>
                <c:pt idx="3219">
                  <c:v>7.8</c:v>
                </c:pt>
                <c:pt idx="3220">
                  <c:v>7.89</c:v>
                </c:pt>
                <c:pt idx="3221">
                  <c:v>7.99</c:v>
                </c:pt>
                <c:pt idx="3222">
                  <c:v>8.1</c:v>
                </c:pt>
                <c:pt idx="3223">
                  <c:v>8.2100000000000009</c:v>
                </c:pt>
                <c:pt idx="3224">
                  <c:v>8.32</c:v>
                </c:pt>
                <c:pt idx="3225">
                  <c:v>8.44</c:v>
                </c:pt>
                <c:pt idx="3226">
                  <c:v>8.5399999999999991</c:v>
                </c:pt>
                <c:pt idx="3227">
                  <c:v>8.65</c:v>
                </c:pt>
                <c:pt idx="3228">
                  <c:v>8.74</c:v>
                </c:pt>
                <c:pt idx="3229">
                  <c:v>8.83</c:v>
                </c:pt>
                <c:pt idx="3230">
                  <c:v>8.91</c:v>
                </c:pt>
                <c:pt idx="3231">
                  <c:v>8.9700000000000006</c:v>
                </c:pt>
                <c:pt idx="3232">
                  <c:v>9.0299999999999994</c:v>
                </c:pt>
                <c:pt idx="3233">
                  <c:v>9.08</c:v>
                </c:pt>
                <c:pt idx="3234">
                  <c:v>9.1199999999999992</c:v>
                </c:pt>
                <c:pt idx="3235">
                  <c:v>9.16</c:v>
                </c:pt>
                <c:pt idx="3236">
                  <c:v>9.19</c:v>
                </c:pt>
                <c:pt idx="3237">
                  <c:v>9.2100000000000009</c:v>
                </c:pt>
                <c:pt idx="3238">
                  <c:v>9.24</c:v>
                </c:pt>
                <c:pt idx="3239">
                  <c:v>9.26</c:v>
                </c:pt>
                <c:pt idx="3240">
                  <c:v>9.2799999999999994</c:v>
                </c:pt>
                <c:pt idx="3241">
                  <c:v>9.3000000000000007</c:v>
                </c:pt>
                <c:pt idx="3242">
                  <c:v>9.32</c:v>
                </c:pt>
                <c:pt idx="3243">
                  <c:v>9.33</c:v>
                </c:pt>
                <c:pt idx="3244">
                  <c:v>9.34</c:v>
                </c:pt>
                <c:pt idx="3245">
                  <c:v>9.35</c:v>
                </c:pt>
                <c:pt idx="3246">
                  <c:v>9.36</c:v>
                </c:pt>
                <c:pt idx="3247">
                  <c:v>9.3699999999999992</c:v>
                </c:pt>
                <c:pt idx="3248">
                  <c:v>9.3800000000000008</c:v>
                </c:pt>
                <c:pt idx="3249">
                  <c:v>9.4</c:v>
                </c:pt>
                <c:pt idx="3250">
                  <c:v>9.41</c:v>
                </c:pt>
                <c:pt idx="3251">
                  <c:v>9.42</c:v>
                </c:pt>
                <c:pt idx="3252">
                  <c:v>9.43</c:v>
                </c:pt>
                <c:pt idx="3253">
                  <c:v>9.44</c:v>
                </c:pt>
                <c:pt idx="3254">
                  <c:v>9.44</c:v>
                </c:pt>
                <c:pt idx="3255">
                  <c:v>9.4499999999999993</c:v>
                </c:pt>
                <c:pt idx="3256">
                  <c:v>9.4499999999999993</c:v>
                </c:pt>
                <c:pt idx="3257">
                  <c:v>9.4600000000000009</c:v>
                </c:pt>
                <c:pt idx="3258">
                  <c:v>9.4700000000000006</c:v>
                </c:pt>
                <c:pt idx="3259">
                  <c:v>9.48</c:v>
                </c:pt>
                <c:pt idx="3260">
                  <c:v>9.49</c:v>
                </c:pt>
                <c:pt idx="3261">
                  <c:v>9.49</c:v>
                </c:pt>
                <c:pt idx="3262">
                  <c:v>9.5</c:v>
                </c:pt>
                <c:pt idx="3263">
                  <c:v>9.5</c:v>
                </c:pt>
                <c:pt idx="3264">
                  <c:v>9.51</c:v>
                </c:pt>
                <c:pt idx="3265">
                  <c:v>9.52</c:v>
                </c:pt>
                <c:pt idx="3266">
                  <c:v>9.5299999999999994</c:v>
                </c:pt>
                <c:pt idx="3267">
                  <c:v>9.5500000000000007</c:v>
                </c:pt>
                <c:pt idx="3268">
                  <c:v>9.5500000000000007</c:v>
                </c:pt>
                <c:pt idx="3269">
                  <c:v>9.56</c:v>
                </c:pt>
                <c:pt idx="3270">
                  <c:v>9.57</c:v>
                </c:pt>
                <c:pt idx="3271">
                  <c:v>9.57</c:v>
                </c:pt>
                <c:pt idx="3272">
                  <c:v>9.58</c:v>
                </c:pt>
                <c:pt idx="3273">
                  <c:v>9.59</c:v>
                </c:pt>
                <c:pt idx="3274">
                  <c:v>9.59</c:v>
                </c:pt>
                <c:pt idx="3275">
                  <c:v>9.6</c:v>
                </c:pt>
                <c:pt idx="3276">
                  <c:v>9.6199999999999992</c:v>
                </c:pt>
                <c:pt idx="3277">
                  <c:v>9.6199999999999992</c:v>
                </c:pt>
                <c:pt idx="3278">
                  <c:v>9.6300000000000008</c:v>
                </c:pt>
                <c:pt idx="3279">
                  <c:v>9.6300000000000008</c:v>
                </c:pt>
                <c:pt idx="3280">
                  <c:v>9.64</c:v>
                </c:pt>
                <c:pt idx="3281">
                  <c:v>9.65</c:v>
                </c:pt>
                <c:pt idx="3282">
                  <c:v>9.66</c:v>
                </c:pt>
                <c:pt idx="3283">
                  <c:v>9.66</c:v>
                </c:pt>
                <c:pt idx="3284">
                  <c:v>9.67</c:v>
                </c:pt>
                <c:pt idx="3285">
                  <c:v>9.67</c:v>
                </c:pt>
                <c:pt idx="3286">
                  <c:v>9.69</c:v>
                </c:pt>
                <c:pt idx="3287">
                  <c:v>9.69</c:v>
                </c:pt>
                <c:pt idx="3288">
                  <c:v>9.6999999999999993</c:v>
                </c:pt>
                <c:pt idx="3289">
                  <c:v>9.7100000000000009</c:v>
                </c:pt>
                <c:pt idx="3290">
                  <c:v>9.7200000000000006</c:v>
                </c:pt>
                <c:pt idx="3291">
                  <c:v>9.7200000000000006</c:v>
                </c:pt>
                <c:pt idx="3292">
                  <c:v>9.73</c:v>
                </c:pt>
                <c:pt idx="3293">
                  <c:v>9.73</c:v>
                </c:pt>
                <c:pt idx="3294">
                  <c:v>9.74</c:v>
                </c:pt>
                <c:pt idx="3295">
                  <c:v>9.75</c:v>
                </c:pt>
                <c:pt idx="3296">
                  <c:v>9.75</c:v>
                </c:pt>
                <c:pt idx="3297">
                  <c:v>9.75</c:v>
                </c:pt>
                <c:pt idx="3298">
                  <c:v>9.76</c:v>
                </c:pt>
                <c:pt idx="3299">
                  <c:v>9.76</c:v>
                </c:pt>
                <c:pt idx="3300">
                  <c:v>9.77</c:v>
                </c:pt>
                <c:pt idx="3301">
                  <c:v>9.77</c:v>
                </c:pt>
                <c:pt idx="3302">
                  <c:v>9.77</c:v>
                </c:pt>
                <c:pt idx="3303">
                  <c:v>9.7799999999999994</c:v>
                </c:pt>
                <c:pt idx="3304">
                  <c:v>9.7799999999999994</c:v>
                </c:pt>
                <c:pt idx="3305">
                  <c:v>9.7799999999999994</c:v>
                </c:pt>
                <c:pt idx="3306">
                  <c:v>9.7799999999999994</c:v>
                </c:pt>
                <c:pt idx="3307">
                  <c:v>9.7899999999999991</c:v>
                </c:pt>
                <c:pt idx="3308">
                  <c:v>9.7899999999999991</c:v>
                </c:pt>
                <c:pt idx="3309">
                  <c:v>9.7899999999999991</c:v>
                </c:pt>
                <c:pt idx="3310">
                  <c:v>9.7899999999999991</c:v>
                </c:pt>
                <c:pt idx="3311">
                  <c:v>9.7899999999999991</c:v>
                </c:pt>
                <c:pt idx="3312">
                  <c:v>9.7899999999999991</c:v>
                </c:pt>
                <c:pt idx="3313">
                  <c:v>9.8000000000000007</c:v>
                </c:pt>
                <c:pt idx="3314">
                  <c:v>9.8000000000000007</c:v>
                </c:pt>
                <c:pt idx="3315">
                  <c:v>9.8000000000000007</c:v>
                </c:pt>
                <c:pt idx="3316">
                  <c:v>9.7899999999999991</c:v>
                </c:pt>
                <c:pt idx="3317">
                  <c:v>9.7899999999999991</c:v>
                </c:pt>
                <c:pt idx="3318">
                  <c:v>9.7899999999999991</c:v>
                </c:pt>
                <c:pt idx="3319">
                  <c:v>9.7899999999999991</c:v>
                </c:pt>
                <c:pt idx="3320">
                  <c:v>9.8000000000000007</c:v>
                </c:pt>
                <c:pt idx="3321">
                  <c:v>9.8000000000000007</c:v>
                </c:pt>
                <c:pt idx="3322">
                  <c:v>9.8000000000000007</c:v>
                </c:pt>
                <c:pt idx="3323">
                  <c:v>9.8000000000000007</c:v>
                </c:pt>
                <c:pt idx="3324">
                  <c:v>9.7899999999999991</c:v>
                </c:pt>
                <c:pt idx="3325">
                  <c:v>9.8000000000000007</c:v>
                </c:pt>
                <c:pt idx="3326">
                  <c:v>9.8000000000000007</c:v>
                </c:pt>
                <c:pt idx="3327">
                  <c:v>9.8000000000000007</c:v>
                </c:pt>
                <c:pt idx="3328">
                  <c:v>9.8000000000000007</c:v>
                </c:pt>
                <c:pt idx="3329">
                  <c:v>9.8000000000000007</c:v>
                </c:pt>
                <c:pt idx="3330">
                  <c:v>9.8000000000000007</c:v>
                </c:pt>
                <c:pt idx="3331">
                  <c:v>9.8000000000000007</c:v>
                </c:pt>
                <c:pt idx="3332">
                  <c:v>9.8000000000000007</c:v>
                </c:pt>
                <c:pt idx="3333">
                  <c:v>9.8000000000000007</c:v>
                </c:pt>
                <c:pt idx="3334">
                  <c:v>9.8000000000000007</c:v>
                </c:pt>
                <c:pt idx="3335">
                  <c:v>9.8000000000000007</c:v>
                </c:pt>
                <c:pt idx="3336">
                  <c:v>9.8000000000000007</c:v>
                </c:pt>
                <c:pt idx="3337">
                  <c:v>9.8000000000000007</c:v>
                </c:pt>
                <c:pt idx="3338">
                  <c:v>9.8000000000000007</c:v>
                </c:pt>
                <c:pt idx="3339">
                  <c:v>9.8000000000000007</c:v>
                </c:pt>
                <c:pt idx="3340">
                  <c:v>9.8000000000000007</c:v>
                </c:pt>
                <c:pt idx="3341">
                  <c:v>9.8000000000000007</c:v>
                </c:pt>
                <c:pt idx="3342">
                  <c:v>9.8000000000000007</c:v>
                </c:pt>
                <c:pt idx="3343">
                  <c:v>9.8000000000000007</c:v>
                </c:pt>
                <c:pt idx="3344">
                  <c:v>9.8000000000000007</c:v>
                </c:pt>
                <c:pt idx="3345">
                  <c:v>9.7899999999999991</c:v>
                </c:pt>
                <c:pt idx="3346">
                  <c:v>9.7899999999999991</c:v>
                </c:pt>
                <c:pt idx="3347">
                  <c:v>9.7899999999999991</c:v>
                </c:pt>
                <c:pt idx="3348">
                  <c:v>9.7899999999999991</c:v>
                </c:pt>
                <c:pt idx="3349">
                  <c:v>9.7799999999999994</c:v>
                </c:pt>
                <c:pt idx="3350">
                  <c:v>9.7799999999999994</c:v>
                </c:pt>
                <c:pt idx="3351">
                  <c:v>9.7799999999999994</c:v>
                </c:pt>
                <c:pt idx="3352">
                  <c:v>9.77</c:v>
                </c:pt>
                <c:pt idx="3353">
                  <c:v>9.77</c:v>
                </c:pt>
                <c:pt idx="3354">
                  <c:v>9.77</c:v>
                </c:pt>
                <c:pt idx="3355">
                  <c:v>9.76</c:v>
                </c:pt>
                <c:pt idx="3356">
                  <c:v>9.76</c:v>
                </c:pt>
                <c:pt idx="3357">
                  <c:v>9.76</c:v>
                </c:pt>
                <c:pt idx="3358">
                  <c:v>9.75</c:v>
                </c:pt>
                <c:pt idx="3359">
                  <c:v>9.74</c:v>
                </c:pt>
                <c:pt idx="3360">
                  <c:v>9.74</c:v>
                </c:pt>
                <c:pt idx="3361">
                  <c:v>9.74</c:v>
                </c:pt>
                <c:pt idx="3362">
                  <c:v>9.73</c:v>
                </c:pt>
                <c:pt idx="3363">
                  <c:v>9.73</c:v>
                </c:pt>
                <c:pt idx="3364">
                  <c:v>9.7200000000000006</c:v>
                </c:pt>
                <c:pt idx="3365">
                  <c:v>9.7200000000000006</c:v>
                </c:pt>
                <c:pt idx="3366">
                  <c:v>9.7100000000000009</c:v>
                </c:pt>
                <c:pt idx="3367">
                  <c:v>9.7100000000000009</c:v>
                </c:pt>
                <c:pt idx="3368">
                  <c:v>9.7100000000000009</c:v>
                </c:pt>
                <c:pt idx="3369">
                  <c:v>9.6999999999999993</c:v>
                </c:pt>
                <c:pt idx="3370">
                  <c:v>9.6999999999999993</c:v>
                </c:pt>
                <c:pt idx="3371">
                  <c:v>9.69</c:v>
                </c:pt>
                <c:pt idx="3372">
                  <c:v>9.68</c:v>
                </c:pt>
                <c:pt idx="3373">
                  <c:v>9.68</c:v>
                </c:pt>
                <c:pt idx="3374">
                  <c:v>9.67</c:v>
                </c:pt>
                <c:pt idx="3375">
                  <c:v>9.67</c:v>
                </c:pt>
                <c:pt idx="3376">
                  <c:v>9.66</c:v>
                </c:pt>
                <c:pt idx="3377">
                  <c:v>9.66</c:v>
                </c:pt>
                <c:pt idx="3378">
                  <c:v>9.65</c:v>
                </c:pt>
                <c:pt idx="3379">
                  <c:v>9.64</c:v>
                </c:pt>
                <c:pt idx="3380">
                  <c:v>9.64</c:v>
                </c:pt>
                <c:pt idx="3381">
                  <c:v>9.6300000000000008</c:v>
                </c:pt>
                <c:pt idx="3382">
                  <c:v>9.6199999999999992</c:v>
                </c:pt>
                <c:pt idx="3383">
                  <c:v>9.6199999999999992</c:v>
                </c:pt>
                <c:pt idx="3384">
                  <c:v>9.61</c:v>
                </c:pt>
                <c:pt idx="3385">
                  <c:v>9.6</c:v>
                </c:pt>
                <c:pt idx="3386">
                  <c:v>9.6</c:v>
                </c:pt>
                <c:pt idx="3387">
                  <c:v>9.59</c:v>
                </c:pt>
                <c:pt idx="3388">
                  <c:v>9.58</c:v>
                </c:pt>
                <c:pt idx="3389">
                  <c:v>9.58</c:v>
                </c:pt>
                <c:pt idx="3390">
                  <c:v>9.57</c:v>
                </c:pt>
                <c:pt idx="3391">
                  <c:v>9.57</c:v>
                </c:pt>
                <c:pt idx="3392">
                  <c:v>9.56</c:v>
                </c:pt>
                <c:pt idx="3393">
                  <c:v>9.56</c:v>
                </c:pt>
                <c:pt idx="3394">
                  <c:v>9.5500000000000007</c:v>
                </c:pt>
                <c:pt idx="3395">
                  <c:v>9.5500000000000007</c:v>
                </c:pt>
                <c:pt idx="3396">
                  <c:v>9.5399999999999991</c:v>
                </c:pt>
                <c:pt idx="3397">
                  <c:v>9.5299999999999994</c:v>
                </c:pt>
                <c:pt idx="3398">
                  <c:v>9.52</c:v>
                </c:pt>
                <c:pt idx="3399">
                  <c:v>9.51</c:v>
                </c:pt>
                <c:pt idx="3400">
                  <c:v>9.5</c:v>
                </c:pt>
                <c:pt idx="3401">
                  <c:v>9.49</c:v>
                </c:pt>
                <c:pt idx="3402">
                  <c:v>9.49</c:v>
                </c:pt>
                <c:pt idx="3403">
                  <c:v>9.48</c:v>
                </c:pt>
                <c:pt idx="3404">
                  <c:v>9.4600000000000009</c:v>
                </c:pt>
                <c:pt idx="3405">
                  <c:v>9.4600000000000009</c:v>
                </c:pt>
                <c:pt idx="3406">
                  <c:v>9.44</c:v>
                </c:pt>
                <c:pt idx="3407">
                  <c:v>9.43</c:v>
                </c:pt>
                <c:pt idx="3408">
                  <c:v>9.42</c:v>
                </c:pt>
                <c:pt idx="3409">
                  <c:v>9.42</c:v>
                </c:pt>
                <c:pt idx="3410">
                  <c:v>9.41</c:v>
                </c:pt>
                <c:pt idx="3411">
                  <c:v>9.39</c:v>
                </c:pt>
                <c:pt idx="3412">
                  <c:v>9.3800000000000008</c:v>
                </c:pt>
                <c:pt idx="3413">
                  <c:v>9.3699999999999992</c:v>
                </c:pt>
                <c:pt idx="3414">
                  <c:v>9.36</c:v>
                </c:pt>
                <c:pt idx="3415">
                  <c:v>9.35</c:v>
                </c:pt>
                <c:pt idx="3416">
                  <c:v>9.34</c:v>
                </c:pt>
                <c:pt idx="3417">
                  <c:v>9.33</c:v>
                </c:pt>
                <c:pt idx="3418">
                  <c:v>9.32</c:v>
                </c:pt>
                <c:pt idx="3419">
                  <c:v>9.31</c:v>
                </c:pt>
                <c:pt idx="3420">
                  <c:v>9.3000000000000007</c:v>
                </c:pt>
                <c:pt idx="3421">
                  <c:v>9.2899999999999991</c:v>
                </c:pt>
                <c:pt idx="3422">
                  <c:v>9.2799999999999994</c:v>
                </c:pt>
                <c:pt idx="3423">
                  <c:v>9.2799999999999994</c:v>
                </c:pt>
                <c:pt idx="3424">
                  <c:v>9.27</c:v>
                </c:pt>
                <c:pt idx="3425">
                  <c:v>9.25</c:v>
                </c:pt>
                <c:pt idx="3426">
                  <c:v>9.24</c:v>
                </c:pt>
                <c:pt idx="3427">
                  <c:v>9.23</c:v>
                </c:pt>
                <c:pt idx="3428">
                  <c:v>9.2200000000000006</c:v>
                </c:pt>
                <c:pt idx="3429">
                  <c:v>9.2100000000000009</c:v>
                </c:pt>
                <c:pt idx="3430">
                  <c:v>9.1999999999999993</c:v>
                </c:pt>
                <c:pt idx="3431">
                  <c:v>9.19</c:v>
                </c:pt>
                <c:pt idx="3432">
                  <c:v>9.18</c:v>
                </c:pt>
                <c:pt idx="3433">
                  <c:v>9.17</c:v>
                </c:pt>
                <c:pt idx="3434">
                  <c:v>9.15</c:v>
                </c:pt>
                <c:pt idx="3435">
                  <c:v>9.14</c:v>
                </c:pt>
                <c:pt idx="3436">
                  <c:v>9.1300000000000008</c:v>
                </c:pt>
                <c:pt idx="3437">
                  <c:v>9.1199999999999992</c:v>
                </c:pt>
                <c:pt idx="3438">
                  <c:v>9.11</c:v>
                </c:pt>
                <c:pt idx="3439">
                  <c:v>9.09</c:v>
                </c:pt>
                <c:pt idx="3440">
                  <c:v>9.08</c:v>
                </c:pt>
                <c:pt idx="3441">
                  <c:v>9.07</c:v>
                </c:pt>
                <c:pt idx="3442">
                  <c:v>9.06</c:v>
                </c:pt>
                <c:pt idx="3443">
                  <c:v>9.0399999999999991</c:v>
                </c:pt>
                <c:pt idx="3444">
                  <c:v>9.0299999999999994</c:v>
                </c:pt>
                <c:pt idx="3445">
                  <c:v>9.02</c:v>
                </c:pt>
                <c:pt idx="3446">
                  <c:v>9</c:v>
                </c:pt>
                <c:pt idx="3447">
                  <c:v>8.99</c:v>
                </c:pt>
                <c:pt idx="3448">
                  <c:v>8.9700000000000006</c:v>
                </c:pt>
                <c:pt idx="3449">
                  <c:v>8.9600000000000009</c:v>
                </c:pt>
                <c:pt idx="3450">
                  <c:v>8.9499999999999993</c:v>
                </c:pt>
                <c:pt idx="3451">
                  <c:v>8.93</c:v>
                </c:pt>
                <c:pt idx="3452">
                  <c:v>8.92</c:v>
                </c:pt>
                <c:pt idx="3453">
                  <c:v>8.91</c:v>
                </c:pt>
                <c:pt idx="3454">
                  <c:v>8.89</c:v>
                </c:pt>
                <c:pt idx="3455">
                  <c:v>8.8699999999999992</c:v>
                </c:pt>
                <c:pt idx="3456">
                  <c:v>8.86</c:v>
                </c:pt>
                <c:pt idx="3457">
                  <c:v>8.85</c:v>
                </c:pt>
                <c:pt idx="3458">
                  <c:v>8.83</c:v>
                </c:pt>
                <c:pt idx="3459">
                  <c:v>8.82</c:v>
                </c:pt>
                <c:pt idx="3460">
                  <c:v>8.81</c:v>
                </c:pt>
                <c:pt idx="3461">
                  <c:v>8.8000000000000007</c:v>
                </c:pt>
                <c:pt idx="3462">
                  <c:v>8.7799999999999994</c:v>
                </c:pt>
                <c:pt idx="3463">
                  <c:v>8.77</c:v>
                </c:pt>
                <c:pt idx="3464">
                  <c:v>8.75</c:v>
                </c:pt>
                <c:pt idx="3465">
                  <c:v>8.74</c:v>
                </c:pt>
                <c:pt idx="3466">
                  <c:v>8.73</c:v>
                </c:pt>
                <c:pt idx="3467">
                  <c:v>8.7200000000000006</c:v>
                </c:pt>
                <c:pt idx="3468">
                  <c:v>8.6999999999999993</c:v>
                </c:pt>
                <c:pt idx="3469">
                  <c:v>8.69</c:v>
                </c:pt>
                <c:pt idx="3470">
                  <c:v>8.67</c:v>
                </c:pt>
                <c:pt idx="3471">
                  <c:v>8.66</c:v>
                </c:pt>
                <c:pt idx="3472">
                  <c:v>8.64</c:v>
                </c:pt>
                <c:pt idx="3473">
                  <c:v>8.6300000000000008</c:v>
                </c:pt>
                <c:pt idx="3474">
                  <c:v>8.6199999999999992</c:v>
                </c:pt>
                <c:pt idx="3475">
                  <c:v>8.61</c:v>
                </c:pt>
                <c:pt idx="3476">
                  <c:v>8.59</c:v>
                </c:pt>
                <c:pt idx="3477">
                  <c:v>8.58</c:v>
                </c:pt>
                <c:pt idx="3478">
                  <c:v>8.57</c:v>
                </c:pt>
                <c:pt idx="3479">
                  <c:v>8.56</c:v>
                </c:pt>
                <c:pt idx="3480">
                  <c:v>8.5399999999999991</c:v>
                </c:pt>
                <c:pt idx="3481">
                  <c:v>8.5299999999999994</c:v>
                </c:pt>
                <c:pt idx="3482">
                  <c:v>8.52</c:v>
                </c:pt>
                <c:pt idx="3483">
                  <c:v>8.5</c:v>
                </c:pt>
                <c:pt idx="3484">
                  <c:v>8.49</c:v>
                </c:pt>
                <c:pt idx="3485">
                  <c:v>8.49</c:v>
                </c:pt>
                <c:pt idx="3486">
                  <c:v>8.4700000000000006</c:v>
                </c:pt>
                <c:pt idx="3487">
                  <c:v>8.4600000000000009</c:v>
                </c:pt>
                <c:pt idx="3488">
                  <c:v>8.4499999999999993</c:v>
                </c:pt>
                <c:pt idx="3489">
                  <c:v>8.43</c:v>
                </c:pt>
                <c:pt idx="3490">
                  <c:v>8.43</c:v>
                </c:pt>
                <c:pt idx="3491">
                  <c:v>8.42</c:v>
                </c:pt>
                <c:pt idx="3492">
                  <c:v>8.4</c:v>
                </c:pt>
                <c:pt idx="3493">
                  <c:v>8.39</c:v>
                </c:pt>
                <c:pt idx="3494">
                  <c:v>8.3699999999999992</c:v>
                </c:pt>
                <c:pt idx="3495">
                  <c:v>8.36</c:v>
                </c:pt>
                <c:pt idx="3496">
                  <c:v>8.35</c:v>
                </c:pt>
                <c:pt idx="3497">
                  <c:v>8.34</c:v>
                </c:pt>
                <c:pt idx="3498">
                  <c:v>8.33</c:v>
                </c:pt>
                <c:pt idx="3499">
                  <c:v>8.31</c:v>
                </c:pt>
                <c:pt idx="3500">
                  <c:v>8.3000000000000007</c:v>
                </c:pt>
                <c:pt idx="3501">
                  <c:v>8.2899999999999991</c:v>
                </c:pt>
                <c:pt idx="3502">
                  <c:v>8.27</c:v>
                </c:pt>
                <c:pt idx="3503">
                  <c:v>8.27</c:v>
                </c:pt>
                <c:pt idx="3504">
                  <c:v>8.25</c:v>
                </c:pt>
                <c:pt idx="3505">
                  <c:v>8.24</c:v>
                </c:pt>
                <c:pt idx="3506">
                  <c:v>8.23</c:v>
                </c:pt>
                <c:pt idx="3507">
                  <c:v>8.2100000000000009</c:v>
                </c:pt>
                <c:pt idx="3508">
                  <c:v>8.2100000000000009</c:v>
                </c:pt>
                <c:pt idx="3509">
                  <c:v>8.19</c:v>
                </c:pt>
                <c:pt idx="3510">
                  <c:v>8.18</c:v>
                </c:pt>
                <c:pt idx="3511">
                  <c:v>8.17</c:v>
                </c:pt>
                <c:pt idx="3512">
                  <c:v>8.16</c:v>
                </c:pt>
                <c:pt idx="3513">
                  <c:v>8.14</c:v>
                </c:pt>
                <c:pt idx="3514">
                  <c:v>8.14</c:v>
                </c:pt>
                <c:pt idx="3515">
                  <c:v>8.1300000000000008</c:v>
                </c:pt>
                <c:pt idx="3516">
                  <c:v>8.1300000000000008</c:v>
                </c:pt>
                <c:pt idx="3517">
                  <c:v>8.11</c:v>
                </c:pt>
                <c:pt idx="3518">
                  <c:v>8.09</c:v>
                </c:pt>
                <c:pt idx="3519">
                  <c:v>8.08</c:v>
                </c:pt>
                <c:pt idx="3520">
                  <c:v>8.07</c:v>
                </c:pt>
                <c:pt idx="3521">
                  <c:v>8.06</c:v>
                </c:pt>
                <c:pt idx="3522">
                  <c:v>8.0500000000000007</c:v>
                </c:pt>
                <c:pt idx="3523">
                  <c:v>8.0500000000000007</c:v>
                </c:pt>
                <c:pt idx="3524">
                  <c:v>8.0399999999999991</c:v>
                </c:pt>
                <c:pt idx="3525">
                  <c:v>8.0299999999999994</c:v>
                </c:pt>
                <c:pt idx="3526">
                  <c:v>8.02</c:v>
                </c:pt>
                <c:pt idx="3527">
                  <c:v>8</c:v>
                </c:pt>
                <c:pt idx="3528">
                  <c:v>7.99</c:v>
                </c:pt>
                <c:pt idx="3529">
                  <c:v>7.98</c:v>
                </c:pt>
                <c:pt idx="3530">
                  <c:v>7.97</c:v>
                </c:pt>
                <c:pt idx="3531">
                  <c:v>7.96</c:v>
                </c:pt>
                <c:pt idx="3532">
                  <c:v>7.95</c:v>
                </c:pt>
                <c:pt idx="3533">
                  <c:v>7.94</c:v>
                </c:pt>
                <c:pt idx="3534">
                  <c:v>7.93</c:v>
                </c:pt>
                <c:pt idx="3535">
                  <c:v>7.92</c:v>
                </c:pt>
                <c:pt idx="3536">
                  <c:v>7.91</c:v>
                </c:pt>
                <c:pt idx="3537">
                  <c:v>7.9</c:v>
                </c:pt>
                <c:pt idx="3538">
                  <c:v>7.89</c:v>
                </c:pt>
                <c:pt idx="3539">
                  <c:v>7.88</c:v>
                </c:pt>
                <c:pt idx="3540">
                  <c:v>7.87</c:v>
                </c:pt>
                <c:pt idx="3541">
                  <c:v>7.86</c:v>
                </c:pt>
                <c:pt idx="3542">
                  <c:v>7.85</c:v>
                </c:pt>
                <c:pt idx="3543">
                  <c:v>7.84</c:v>
                </c:pt>
                <c:pt idx="3544">
                  <c:v>7.83</c:v>
                </c:pt>
                <c:pt idx="3545">
                  <c:v>7.82</c:v>
                </c:pt>
                <c:pt idx="3546">
                  <c:v>7.81</c:v>
                </c:pt>
                <c:pt idx="3547">
                  <c:v>7.8</c:v>
                </c:pt>
                <c:pt idx="3548">
                  <c:v>7.79</c:v>
                </c:pt>
                <c:pt idx="3549">
                  <c:v>7.78</c:v>
                </c:pt>
                <c:pt idx="3550">
                  <c:v>7.77</c:v>
                </c:pt>
                <c:pt idx="3551">
                  <c:v>7.76</c:v>
                </c:pt>
                <c:pt idx="3552">
                  <c:v>7.75</c:v>
                </c:pt>
                <c:pt idx="3553">
                  <c:v>7.74</c:v>
                </c:pt>
                <c:pt idx="3554">
                  <c:v>7.73</c:v>
                </c:pt>
                <c:pt idx="3555">
                  <c:v>7.72</c:v>
                </c:pt>
                <c:pt idx="3556">
                  <c:v>7.71</c:v>
                </c:pt>
                <c:pt idx="3557">
                  <c:v>7.7</c:v>
                </c:pt>
                <c:pt idx="3558">
                  <c:v>7.69</c:v>
                </c:pt>
                <c:pt idx="3559">
                  <c:v>7.68</c:v>
                </c:pt>
                <c:pt idx="3560">
                  <c:v>7.68</c:v>
                </c:pt>
                <c:pt idx="3561">
                  <c:v>7.67</c:v>
                </c:pt>
                <c:pt idx="3562">
                  <c:v>7.66</c:v>
                </c:pt>
                <c:pt idx="3563">
                  <c:v>7.65</c:v>
                </c:pt>
                <c:pt idx="3564">
                  <c:v>7.64</c:v>
                </c:pt>
                <c:pt idx="3565">
                  <c:v>7.63</c:v>
                </c:pt>
                <c:pt idx="3566">
                  <c:v>7.62</c:v>
                </c:pt>
                <c:pt idx="3567">
                  <c:v>7.62</c:v>
                </c:pt>
                <c:pt idx="3568">
                  <c:v>7.61</c:v>
                </c:pt>
                <c:pt idx="3569">
                  <c:v>7.6</c:v>
                </c:pt>
                <c:pt idx="3570">
                  <c:v>7.6</c:v>
                </c:pt>
                <c:pt idx="3571">
                  <c:v>7.59</c:v>
                </c:pt>
                <c:pt idx="3572">
                  <c:v>7.58</c:v>
                </c:pt>
                <c:pt idx="3573">
                  <c:v>7.58</c:v>
                </c:pt>
                <c:pt idx="3574">
                  <c:v>7.56</c:v>
                </c:pt>
                <c:pt idx="3575">
                  <c:v>7.56</c:v>
                </c:pt>
                <c:pt idx="3576">
                  <c:v>7.55</c:v>
                </c:pt>
                <c:pt idx="3577">
                  <c:v>7.54</c:v>
                </c:pt>
                <c:pt idx="3578">
                  <c:v>7.54</c:v>
                </c:pt>
                <c:pt idx="3579">
                  <c:v>7.53</c:v>
                </c:pt>
                <c:pt idx="3580">
                  <c:v>7.52</c:v>
                </c:pt>
                <c:pt idx="3581">
                  <c:v>7.51</c:v>
                </c:pt>
                <c:pt idx="3582">
                  <c:v>7.51</c:v>
                </c:pt>
                <c:pt idx="3583">
                  <c:v>7.5</c:v>
                </c:pt>
                <c:pt idx="3584">
                  <c:v>7.49</c:v>
                </c:pt>
                <c:pt idx="3585">
                  <c:v>7.48</c:v>
                </c:pt>
                <c:pt idx="3586">
                  <c:v>7.49</c:v>
                </c:pt>
                <c:pt idx="3587">
                  <c:v>7.48</c:v>
                </c:pt>
                <c:pt idx="3588">
                  <c:v>7.48</c:v>
                </c:pt>
                <c:pt idx="3589">
                  <c:v>7.47</c:v>
                </c:pt>
                <c:pt idx="3590">
                  <c:v>7.46</c:v>
                </c:pt>
                <c:pt idx="3591">
                  <c:v>7.45</c:v>
                </c:pt>
                <c:pt idx="3592">
                  <c:v>7.44</c:v>
                </c:pt>
                <c:pt idx="3593">
                  <c:v>7.43</c:v>
                </c:pt>
                <c:pt idx="3594">
                  <c:v>7.43</c:v>
                </c:pt>
                <c:pt idx="3595">
                  <c:v>7.42</c:v>
                </c:pt>
                <c:pt idx="3596">
                  <c:v>7.41</c:v>
                </c:pt>
                <c:pt idx="3597">
                  <c:v>7.41</c:v>
                </c:pt>
                <c:pt idx="3598">
                  <c:v>7.4</c:v>
                </c:pt>
                <c:pt idx="3599">
                  <c:v>7.4</c:v>
                </c:pt>
                <c:pt idx="3600">
                  <c:v>7.39</c:v>
                </c:pt>
                <c:pt idx="3601">
                  <c:v>7.39</c:v>
                </c:pt>
                <c:pt idx="3602">
                  <c:v>7.38</c:v>
                </c:pt>
                <c:pt idx="3603">
                  <c:v>7.36</c:v>
                </c:pt>
                <c:pt idx="3604">
                  <c:v>7.36</c:v>
                </c:pt>
                <c:pt idx="3605">
                  <c:v>7.35</c:v>
                </c:pt>
                <c:pt idx="3606">
                  <c:v>7.35</c:v>
                </c:pt>
                <c:pt idx="3607">
                  <c:v>7.34</c:v>
                </c:pt>
                <c:pt idx="3608">
                  <c:v>7.34</c:v>
                </c:pt>
                <c:pt idx="3609">
                  <c:v>7.33</c:v>
                </c:pt>
                <c:pt idx="3610">
                  <c:v>7.32</c:v>
                </c:pt>
                <c:pt idx="3611">
                  <c:v>7.31</c:v>
                </c:pt>
                <c:pt idx="3612">
                  <c:v>7.3</c:v>
                </c:pt>
                <c:pt idx="3613">
                  <c:v>7.3</c:v>
                </c:pt>
                <c:pt idx="3614">
                  <c:v>7.29</c:v>
                </c:pt>
                <c:pt idx="3615">
                  <c:v>7.29</c:v>
                </c:pt>
                <c:pt idx="3616">
                  <c:v>7.28</c:v>
                </c:pt>
                <c:pt idx="3617">
                  <c:v>7.28</c:v>
                </c:pt>
                <c:pt idx="3618">
                  <c:v>7.28</c:v>
                </c:pt>
                <c:pt idx="3619">
                  <c:v>7.27</c:v>
                </c:pt>
                <c:pt idx="3620">
                  <c:v>7.27</c:v>
                </c:pt>
                <c:pt idx="3621">
                  <c:v>7.26</c:v>
                </c:pt>
                <c:pt idx="3622">
                  <c:v>7.25</c:v>
                </c:pt>
                <c:pt idx="3623">
                  <c:v>7.25</c:v>
                </c:pt>
                <c:pt idx="3624">
                  <c:v>7.24</c:v>
                </c:pt>
                <c:pt idx="3625">
                  <c:v>7.23</c:v>
                </c:pt>
                <c:pt idx="3626">
                  <c:v>7.22</c:v>
                </c:pt>
                <c:pt idx="3627">
                  <c:v>7.22</c:v>
                </c:pt>
                <c:pt idx="3628">
                  <c:v>7.22</c:v>
                </c:pt>
                <c:pt idx="3629">
                  <c:v>7.21</c:v>
                </c:pt>
                <c:pt idx="3630">
                  <c:v>7.2</c:v>
                </c:pt>
                <c:pt idx="3631">
                  <c:v>7.2</c:v>
                </c:pt>
                <c:pt idx="3632">
                  <c:v>7.19</c:v>
                </c:pt>
                <c:pt idx="3633">
                  <c:v>7.18</c:v>
                </c:pt>
                <c:pt idx="3634">
                  <c:v>7.18</c:v>
                </c:pt>
                <c:pt idx="3635">
                  <c:v>7.17</c:v>
                </c:pt>
                <c:pt idx="3636">
                  <c:v>7.17</c:v>
                </c:pt>
                <c:pt idx="3637">
                  <c:v>7.16</c:v>
                </c:pt>
                <c:pt idx="3638">
                  <c:v>7.15</c:v>
                </c:pt>
                <c:pt idx="3639">
                  <c:v>7.15</c:v>
                </c:pt>
                <c:pt idx="3640">
                  <c:v>7.14</c:v>
                </c:pt>
                <c:pt idx="3641">
                  <c:v>7.13</c:v>
                </c:pt>
                <c:pt idx="3642">
                  <c:v>7.12</c:v>
                </c:pt>
                <c:pt idx="3643">
                  <c:v>7.12</c:v>
                </c:pt>
                <c:pt idx="3644">
                  <c:v>7.11</c:v>
                </c:pt>
                <c:pt idx="3645">
                  <c:v>7.11</c:v>
                </c:pt>
                <c:pt idx="3646">
                  <c:v>7.1</c:v>
                </c:pt>
                <c:pt idx="3647">
                  <c:v>7.09</c:v>
                </c:pt>
                <c:pt idx="3648">
                  <c:v>7.09</c:v>
                </c:pt>
                <c:pt idx="3649">
                  <c:v>7.08</c:v>
                </c:pt>
                <c:pt idx="3650">
                  <c:v>7.08</c:v>
                </c:pt>
                <c:pt idx="3651">
                  <c:v>7.07</c:v>
                </c:pt>
                <c:pt idx="3652">
                  <c:v>7.06</c:v>
                </c:pt>
                <c:pt idx="3653">
                  <c:v>7.06</c:v>
                </c:pt>
                <c:pt idx="3654">
                  <c:v>7.05</c:v>
                </c:pt>
                <c:pt idx="3655">
                  <c:v>7.04</c:v>
                </c:pt>
                <c:pt idx="3656">
                  <c:v>7.04</c:v>
                </c:pt>
                <c:pt idx="3657">
                  <c:v>7.04</c:v>
                </c:pt>
                <c:pt idx="3658">
                  <c:v>7.03</c:v>
                </c:pt>
                <c:pt idx="3659">
                  <c:v>7.02</c:v>
                </c:pt>
                <c:pt idx="3660">
                  <c:v>7.02</c:v>
                </c:pt>
                <c:pt idx="3661">
                  <c:v>7.01</c:v>
                </c:pt>
                <c:pt idx="3662">
                  <c:v>7</c:v>
                </c:pt>
                <c:pt idx="3663">
                  <c:v>7</c:v>
                </c:pt>
                <c:pt idx="3664">
                  <c:v>7</c:v>
                </c:pt>
                <c:pt idx="3665">
                  <c:v>6.99</c:v>
                </c:pt>
                <c:pt idx="3666">
                  <c:v>6.99</c:v>
                </c:pt>
                <c:pt idx="3667">
                  <c:v>6.98</c:v>
                </c:pt>
                <c:pt idx="3668">
                  <c:v>6.97</c:v>
                </c:pt>
                <c:pt idx="3669">
                  <c:v>6.97</c:v>
                </c:pt>
                <c:pt idx="3670">
                  <c:v>6.96</c:v>
                </c:pt>
                <c:pt idx="3671">
                  <c:v>6.96</c:v>
                </c:pt>
                <c:pt idx="3672">
                  <c:v>6.95</c:v>
                </c:pt>
                <c:pt idx="3673">
                  <c:v>6.95</c:v>
                </c:pt>
                <c:pt idx="3674">
                  <c:v>6.95</c:v>
                </c:pt>
                <c:pt idx="3675">
                  <c:v>6.94</c:v>
                </c:pt>
                <c:pt idx="3676">
                  <c:v>6.94</c:v>
                </c:pt>
                <c:pt idx="3677">
                  <c:v>6.93</c:v>
                </c:pt>
                <c:pt idx="3678">
                  <c:v>6.92</c:v>
                </c:pt>
                <c:pt idx="3679">
                  <c:v>6.93</c:v>
                </c:pt>
                <c:pt idx="3680">
                  <c:v>6.92</c:v>
                </c:pt>
                <c:pt idx="3681">
                  <c:v>6.92</c:v>
                </c:pt>
                <c:pt idx="3682">
                  <c:v>6.91</c:v>
                </c:pt>
                <c:pt idx="3683">
                  <c:v>6.91</c:v>
                </c:pt>
                <c:pt idx="3684">
                  <c:v>6.91</c:v>
                </c:pt>
                <c:pt idx="3685">
                  <c:v>6.9</c:v>
                </c:pt>
                <c:pt idx="3686">
                  <c:v>6.89</c:v>
                </c:pt>
                <c:pt idx="3687">
                  <c:v>6.89</c:v>
                </c:pt>
                <c:pt idx="3688">
                  <c:v>6.88</c:v>
                </c:pt>
                <c:pt idx="3689">
                  <c:v>6.88</c:v>
                </c:pt>
                <c:pt idx="3690">
                  <c:v>6.87</c:v>
                </c:pt>
                <c:pt idx="3691">
                  <c:v>6.87</c:v>
                </c:pt>
                <c:pt idx="3692">
                  <c:v>6.86</c:v>
                </c:pt>
                <c:pt idx="3693">
                  <c:v>6.85</c:v>
                </c:pt>
                <c:pt idx="3694">
                  <c:v>6.85</c:v>
                </c:pt>
                <c:pt idx="3695">
                  <c:v>6.84</c:v>
                </c:pt>
                <c:pt idx="3696">
                  <c:v>6.84</c:v>
                </c:pt>
                <c:pt idx="3697">
                  <c:v>6.84</c:v>
                </c:pt>
                <c:pt idx="3698">
                  <c:v>6.83</c:v>
                </c:pt>
                <c:pt idx="3699">
                  <c:v>6.83</c:v>
                </c:pt>
                <c:pt idx="3700">
                  <c:v>6.82</c:v>
                </c:pt>
                <c:pt idx="3701">
                  <c:v>6.82</c:v>
                </c:pt>
                <c:pt idx="3702">
                  <c:v>6.82</c:v>
                </c:pt>
                <c:pt idx="3703">
                  <c:v>6.81</c:v>
                </c:pt>
                <c:pt idx="3704">
                  <c:v>6.81</c:v>
                </c:pt>
                <c:pt idx="3705">
                  <c:v>6.8</c:v>
                </c:pt>
                <c:pt idx="3706">
                  <c:v>6.79</c:v>
                </c:pt>
                <c:pt idx="3707">
                  <c:v>6.79</c:v>
                </c:pt>
                <c:pt idx="3708">
                  <c:v>6.79</c:v>
                </c:pt>
                <c:pt idx="3709">
                  <c:v>6.79</c:v>
                </c:pt>
                <c:pt idx="3710">
                  <c:v>6.78</c:v>
                </c:pt>
                <c:pt idx="3711">
                  <c:v>6.78</c:v>
                </c:pt>
                <c:pt idx="3712">
                  <c:v>6.78</c:v>
                </c:pt>
                <c:pt idx="3713">
                  <c:v>6.77</c:v>
                </c:pt>
                <c:pt idx="3714">
                  <c:v>6.77</c:v>
                </c:pt>
                <c:pt idx="3715">
                  <c:v>6.76</c:v>
                </c:pt>
                <c:pt idx="3716">
                  <c:v>6.76</c:v>
                </c:pt>
                <c:pt idx="3717">
                  <c:v>6.75</c:v>
                </c:pt>
                <c:pt idx="3718">
                  <c:v>6.76</c:v>
                </c:pt>
                <c:pt idx="3719">
                  <c:v>6.76</c:v>
                </c:pt>
                <c:pt idx="3720">
                  <c:v>6.75</c:v>
                </c:pt>
                <c:pt idx="3721">
                  <c:v>6.74</c:v>
                </c:pt>
                <c:pt idx="3722">
                  <c:v>6.74</c:v>
                </c:pt>
                <c:pt idx="3723">
                  <c:v>6.73</c:v>
                </c:pt>
                <c:pt idx="3724">
                  <c:v>6.73</c:v>
                </c:pt>
                <c:pt idx="3725">
                  <c:v>6.73</c:v>
                </c:pt>
                <c:pt idx="3726">
                  <c:v>6.73</c:v>
                </c:pt>
                <c:pt idx="3727">
                  <c:v>6.72</c:v>
                </c:pt>
                <c:pt idx="3728">
                  <c:v>6.72</c:v>
                </c:pt>
                <c:pt idx="3729">
                  <c:v>6.71</c:v>
                </c:pt>
                <c:pt idx="3730">
                  <c:v>6.71</c:v>
                </c:pt>
                <c:pt idx="3731">
                  <c:v>6.7</c:v>
                </c:pt>
                <c:pt idx="3732">
                  <c:v>6.7</c:v>
                </c:pt>
                <c:pt idx="3733">
                  <c:v>6.69</c:v>
                </c:pt>
                <c:pt idx="3734">
                  <c:v>6.68</c:v>
                </c:pt>
                <c:pt idx="3735">
                  <c:v>6.68</c:v>
                </c:pt>
                <c:pt idx="3736">
                  <c:v>6.68</c:v>
                </c:pt>
                <c:pt idx="3737">
                  <c:v>6.67</c:v>
                </c:pt>
                <c:pt idx="3738">
                  <c:v>6.67</c:v>
                </c:pt>
                <c:pt idx="3739">
                  <c:v>6.66</c:v>
                </c:pt>
                <c:pt idx="3740">
                  <c:v>6.66</c:v>
                </c:pt>
                <c:pt idx="3741">
                  <c:v>6.65</c:v>
                </c:pt>
                <c:pt idx="3742">
                  <c:v>6.65</c:v>
                </c:pt>
                <c:pt idx="3743">
                  <c:v>6.64</c:v>
                </c:pt>
                <c:pt idx="3744">
                  <c:v>6.64</c:v>
                </c:pt>
                <c:pt idx="3745">
                  <c:v>6.64</c:v>
                </c:pt>
                <c:pt idx="3746">
                  <c:v>6.64</c:v>
                </c:pt>
                <c:pt idx="3747">
                  <c:v>6.63</c:v>
                </c:pt>
                <c:pt idx="3748">
                  <c:v>6.63</c:v>
                </c:pt>
                <c:pt idx="3749">
                  <c:v>6.62</c:v>
                </c:pt>
                <c:pt idx="3750">
                  <c:v>6.62</c:v>
                </c:pt>
                <c:pt idx="3751">
                  <c:v>6.62</c:v>
                </c:pt>
                <c:pt idx="3752">
                  <c:v>6.61</c:v>
                </c:pt>
                <c:pt idx="3753">
                  <c:v>6.61</c:v>
                </c:pt>
                <c:pt idx="3754">
                  <c:v>6.61</c:v>
                </c:pt>
                <c:pt idx="3755">
                  <c:v>6.6</c:v>
                </c:pt>
                <c:pt idx="3756">
                  <c:v>6.6</c:v>
                </c:pt>
                <c:pt idx="3757">
                  <c:v>6.59</c:v>
                </c:pt>
                <c:pt idx="3758">
                  <c:v>6.59</c:v>
                </c:pt>
                <c:pt idx="3759">
                  <c:v>6.59</c:v>
                </c:pt>
                <c:pt idx="3760">
                  <c:v>6.58</c:v>
                </c:pt>
                <c:pt idx="3761">
                  <c:v>6.58</c:v>
                </c:pt>
                <c:pt idx="3762">
                  <c:v>6.58</c:v>
                </c:pt>
                <c:pt idx="3763">
                  <c:v>6.58</c:v>
                </c:pt>
                <c:pt idx="3764">
                  <c:v>6.57</c:v>
                </c:pt>
                <c:pt idx="3765">
                  <c:v>6.57</c:v>
                </c:pt>
                <c:pt idx="3766">
                  <c:v>6.57</c:v>
                </c:pt>
                <c:pt idx="3767">
                  <c:v>6.56</c:v>
                </c:pt>
                <c:pt idx="3768">
                  <c:v>6.56</c:v>
                </c:pt>
                <c:pt idx="3769">
                  <c:v>6.56</c:v>
                </c:pt>
                <c:pt idx="3770">
                  <c:v>6.56</c:v>
                </c:pt>
                <c:pt idx="3771">
                  <c:v>6.55</c:v>
                </c:pt>
                <c:pt idx="3772">
                  <c:v>6.55</c:v>
                </c:pt>
                <c:pt idx="3773">
                  <c:v>6.55</c:v>
                </c:pt>
                <c:pt idx="3774">
                  <c:v>6.55</c:v>
                </c:pt>
                <c:pt idx="3775">
                  <c:v>6.55</c:v>
                </c:pt>
                <c:pt idx="3776">
                  <c:v>6.55</c:v>
                </c:pt>
                <c:pt idx="3777">
                  <c:v>6.55</c:v>
                </c:pt>
                <c:pt idx="3778">
                  <c:v>6.54</c:v>
                </c:pt>
                <c:pt idx="3779">
                  <c:v>6.53</c:v>
                </c:pt>
                <c:pt idx="3780">
                  <c:v>6.53</c:v>
                </c:pt>
                <c:pt idx="3781">
                  <c:v>6.53</c:v>
                </c:pt>
                <c:pt idx="3782">
                  <c:v>6.53</c:v>
                </c:pt>
                <c:pt idx="3783">
                  <c:v>6.53</c:v>
                </c:pt>
                <c:pt idx="3784">
                  <c:v>6.52</c:v>
                </c:pt>
                <c:pt idx="3785">
                  <c:v>6.52</c:v>
                </c:pt>
                <c:pt idx="3786">
                  <c:v>6.51</c:v>
                </c:pt>
                <c:pt idx="3787">
                  <c:v>6.52</c:v>
                </c:pt>
                <c:pt idx="3788">
                  <c:v>6.51</c:v>
                </c:pt>
                <c:pt idx="3789">
                  <c:v>6.51</c:v>
                </c:pt>
                <c:pt idx="3790">
                  <c:v>6.51</c:v>
                </c:pt>
                <c:pt idx="3791">
                  <c:v>6.51</c:v>
                </c:pt>
                <c:pt idx="3792">
                  <c:v>6.5</c:v>
                </c:pt>
                <c:pt idx="3793">
                  <c:v>6.51</c:v>
                </c:pt>
                <c:pt idx="3794">
                  <c:v>6.5</c:v>
                </c:pt>
                <c:pt idx="3795">
                  <c:v>6.5</c:v>
                </c:pt>
                <c:pt idx="3796">
                  <c:v>6.49</c:v>
                </c:pt>
                <c:pt idx="3797">
                  <c:v>6.5</c:v>
                </c:pt>
                <c:pt idx="3798">
                  <c:v>6.49</c:v>
                </c:pt>
                <c:pt idx="3799">
                  <c:v>6.5</c:v>
                </c:pt>
                <c:pt idx="3800">
                  <c:v>6.49</c:v>
                </c:pt>
                <c:pt idx="3801">
                  <c:v>6.49</c:v>
                </c:pt>
                <c:pt idx="3802">
                  <c:v>6.49</c:v>
                </c:pt>
                <c:pt idx="3803">
                  <c:v>6.48</c:v>
                </c:pt>
                <c:pt idx="3804">
                  <c:v>6.48</c:v>
                </c:pt>
                <c:pt idx="3805">
                  <c:v>6.48</c:v>
                </c:pt>
                <c:pt idx="3806">
                  <c:v>6.48</c:v>
                </c:pt>
                <c:pt idx="3807">
                  <c:v>6.48</c:v>
                </c:pt>
                <c:pt idx="3808">
                  <c:v>6.48</c:v>
                </c:pt>
                <c:pt idx="3809">
                  <c:v>6.49</c:v>
                </c:pt>
                <c:pt idx="3810">
                  <c:v>6.48</c:v>
                </c:pt>
                <c:pt idx="3811">
                  <c:v>6.51</c:v>
                </c:pt>
                <c:pt idx="3812">
                  <c:v>6.58</c:v>
                </c:pt>
                <c:pt idx="3813">
                  <c:v>6.61</c:v>
                </c:pt>
                <c:pt idx="3814">
                  <c:v>6.64</c:v>
                </c:pt>
                <c:pt idx="3815">
                  <c:v>6.67</c:v>
                </c:pt>
                <c:pt idx="3816">
                  <c:v>6.72</c:v>
                </c:pt>
                <c:pt idx="3817">
                  <c:v>6.78</c:v>
                </c:pt>
                <c:pt idx="3818">
                  <c:v>6.84</c:v>
                </c:pt>
                <c:pt idx="3819">
                  <c:v>6.93</c:v>
                </c:pt>
                <c:pt idx="3820">
                  <c:v>7.03</c:v>
                </c:pt>
                <c:pt idx="3821">
                  <c:v>7.14</c:v>
                </c:pt>
                <c:pt idx="3822">
                  <c:v>7.27</c:v>
                </c:pt>
                <c:pt idx="3823">
                  <c:v>7.4</c:v>
                </c:pt>
                <c:pt idx="3824">
                  <c:v>7.55</c:v>
                </c:pt>
                <c:pt idx="3825">
                  <c:v>7.71</c:v>
                </c:pt>
                <c:pt idx="3826">
                  <c:v>7.87</c:v>
                </c:pt>
                <c:pt idx="3827">
                  <c:v>8.01</c:v>
                </c:pt>
                <c:pt idx="3828">
                  <c:v>8.16</c:v>
                </c:pt>
                <c:pt idx="3829">
                  <c:v>8.3000000000000007</c:v>
                </c:pt>
                <c:pt idx="3830">
                  <c:v>8.43</c:v>
                </c:pt>
                <c:pt idx="3831">
                  <c:v>8.5399999999999991</c:v>
                </c:pt>
                <c:pt idx="3832">
                  <c:v>8.66</c:v>
                </c:pt>
                <c:pt idx="3833">
                  <c:v>8.77</c:v>
                </c:pt>
                <c:pt idx="3834">
                  <c:v>8.8699999999999992</c:v>
                </c:pt>
                <c:pt idx="3835">
                  <c:v>8.9499999999999993</c:v>
                </c:pt>
                <c:pt idx="3836">
                  <c:v>9.0299999999999994</c:v>
                </c:pt>
                <c:pt idx="3837">
                  <c:v>9.1</c:v>
                </c:pt>
                <c:pt idx="3838">
                  <c:v>9.16</c:v>
                </c:pt>
                <c:pt idx="3839">
                  <c:v>9.2100000000000009</c:v>
                </c:pt>
                <c:pt idx="3840">
                  <c:v>9.26</c:v>
                </c:pt>
                <c:pt idx="3841">
                  <c:v>9.2899999999999991</c:v>
                </c:pt>
                <c:pt idx="3842">
                  <c:v>9.32</c:v>
                </c:pt>
                <c:pt idx="3843">
                  <c:v>9.35</c:v>
                </c:pt>
                <c:pt idx="3844">
                  <c:v>9.3800000000000008</c:v>
                </c:pt>
                <c:pt idx="3845">
                  <c:v>9.4</c:v>
                </c:pt>
                <c:pt idx="3846">
                  <c:v>9.42</c:v>
                </c:pt>
                <c:pt idx="3847">
                  <c:v>9.43</c:v>
                </c:pt>
                <c:pt idx="3848">
                  <c:v>9.44</c:v>
                </c:pt>
                <c:pt idx="3849">
                  <c:v>9.4600000000000009</c:v>
                </c:pt>
                <c:pt idx="3850">
                  <c:v>9.4700000000000006</c:v>
                </c:pt>
                <c:pt idx="3851">
                  <c:v>9.48</c:v>
                </c:pt>
                <c:pt idx="3852">
                  <c:v>9.49</c:v>
                </c:pt>
                <c:pt idx="3853">
                  <c:v>9.5</c:v>
                </c:pt>
                <c:pt idx="3854">
                  <c:v>9.5</c:v>
                </c:pt>
                <c:pt idx="3855">
                  <c:v>9.51</c:v>
                </c:pt>
                <c:pt idx="3856">
                  <c:v>9.52</c:v>
                </c:pt>
                <c:pt idx="3857">
                  <c:v>9.52</c:v>
                </c:pt>
                <c:pt idx="3858">
                  <c:v>9.5299999999999994</c:v>
                </c:pt>
                <c:pt idx="3859">
                  <c:v>9.5399999999999991</c:v>
                </c:pt>
                <c:pt idx="3860">
                  <c:v>9.5399999999999991</c:v>
                </c:pt>
                <c:pt idx="3861">
                  <c:v>9.5399999999999991</c:v>
                </c:pt>
                <c:pt idx="3862">
                  <c:v>9.5500000000000007</c:v>
                </c:pt>
                <c:pt idx="3863">
                  <c:v>9.5500000000000007</c:v>
                </c:pt>
                <c:pt idx="3864">
                  <c:v>9.5500000000000007</c:v>
                </c:pt>
                <c:pt idx="3865">
                  <c:v>9.56</c:v>
                </c:pt>
                <c:pt idx="3866">
                  <c:v>9.56</c:v>
                </c:pt>
                <c:pt idx="3867">
                  <c:v>9.56</c:v>
                </c:pt>
                <c:pt idx="3868">
                  <c:v>9.57</c:v>
                </c:pt>
                <c:pt idx="3869">
                  <c:v>9.57</c:v>
                </c:pt>
                <c:pt idx="3870">
                  <c:v>9.58</c:v>
                </c:pt>
                <c:pt idx="3871">
                  <c:v>9.58</c:v>
                </c:pt>
                <c:pt idx="3872">
                  <c:v>9.59</c:v>
                </c:pt>
                <c:pt idx="3873">
                  <c:v>9.59</c:v>
                </c:pt>
                <c:pt idx="3874">
                  <c:v>9.59</c:v>
                </c:pt>
                <c:pt idx="3875">
                  <c:v>9.6</c:v>
                </c:pt>
                <c:pt idx="3876">
                  <c:v>9.6</c:v>
                </c:pt>
                <c:pt idx="3877">
                  <c:v>9.6</c:v>
                </c:pt>
                <c:pt idx="3878">
                  <c:v>9.6</c:v>
                </c:pt>
                <c:pt idx="3879">
                  <c:v>9.6</c:v>
                </c:pt>
                <c:pt idx="3880">
                  <c:v>9.6</c:v>
                </c:pt>
                <c:pt idx="3881">
                  <c:v>9.6</c:v>
                </c:pt>
                <c:pt idx="3882">
                  <c:v>9.6</c:v>
                </c:pt>
                <c:pt idx="3883">
                  <c:v>9.6</c:v>
                </c:pt>
                <c:pt idx="3884">
                  <c:v>9.61</c:v>
                </c:pt>
                <c:pt idx="3885">
                  <c:v>9.61</c:v>
                </c:pt>
                <c:pt idx="3886">
                  <c:v>9.6199999999999992</c:v>
                </c:pt>
                <c:pt idx="3887">
                  <c:v>9.6199999999999992</c:v>
                </c:pt>
                <c:pt idx="3888">
                  <c:v>9.6199999999999992</c:v>
                </c:pt>
                <c:pt idx="3889">
                  <c:v>9.6199999999999992</c:v>
                </c:pt>
                <c:pt idx="3890">
                  <c:v>9.6300000000000008</c:v>
                </c:pt>
                <c:pt idx="3891">
                  <c:v>9.6199999999999992</c:v>
                </c:pt>
                <c:pt idx="3892">
                  <c:v>9.6199999999999992</c:v>
                </c:pt>
                <c:pt idx="3893">
                  <c:v>9.6199999999999992</c:v>
                </c:pt>
                <c:pt idx="3894">
                  <c:v>9.6300000000000008</c:v>
                </c:pt>
                <c:pt idx="3895">
                  <c:v>9.6300000000000008</c:v>
                </c:pt>
                <c:pt idx="3896">
                  <c:v>9.6300000000000008</c:v>
                </c:pt>
                <c:pt idx="3897">
                  <c:v>9.6199999999999992</c:v>
                </c:pt>
                <c:pt idx="3898">
                  <c:v>9.6199999999999992</c:v>
                </c:pt>
                <c:pt idx="3899">
                  <c:v>9.6300000000000008</c:v>
                </c:pt>
                <c:pt idx="3900">
                  <c:v>9.64</c:v>
                </c:pt>
                <c:pt idx="3901">
                  <c:v>9.6300000000000008</c:v>
                </c:pt>
                <c:pt idx="3902">
                  <c:v>9.64</c:v>
                </c:pt>
                <c:pt idx="3903">
                  <c:v>9.65</c:v>
                </c:pt>
                <c:pt idx="3904">
                  <c:v>9.64</c:v>
                </c:pt>
                <c:pt idx="3905">
                  <c:v>9.65</c:v>
                </c:pt>
                <c:pt idx="3906">
                  <c:v>9.65</c:v>
                </c:pt>
                <c:pt idx="3907">
                  <c:v>9.65</c:v>
                </c:pt>
                <c:pt idx="3908">
                  <c:v>9.65</c:v>
                </c:pt>
                <c:pt idx="3909">
                  <c:v>9.66</c:v>
                </c:pt>
                <c:pt idx="3910">
                  <c:v>9.66</c:v>
                </c:pt>
                <c:pt idx="3911">
                  <c:v>9.67</c:v>
                </c:pt>
                <c:pt idx="3912">
                  <c:v>9.66</c:v>
                </c:pt>
                <c:pt idx="3913">
                  <c:v>9.67</c:v>
                </c:pt>
                <c:pt idx="3914">
                  <c:v>9.67</c:v>
                </c:pt>
                <c:pt idx="3915">
                  <c:v>9.67</c:v>
                </c:pt>
                <c:pt idx="3916">
                  <c:v>9.67</c:v>
                </c:pt>
                <c:pt idx="3917">
                  <c:v>9.67</c:v>
                </c:pt>
                <c:pt idx="3918">
                  <c:v>9.67</c:v>
                </c:pt>
                <c:pt idx="3919">
                  <c:v>9.67</c:v>
                </c:pt>
                <c:pt idx="3920">
                  <c:v>9.67</c:v>
                </c:pt>
                <c:pt idx="3921">
                  <c:v>9.67</c:v>
                </c:pt>
                <c:pt idx="3922">
                  <c:v>9.67</c:v>
                </c:pt>
                <c:pt idx="3923">
                  <c:v>9.68</c:v>
                </c:pt>
                <c:pt idx="3924">
                  <c:v>9.68</c:v>
                </c:pt>
                <c:pt idx="3925">
                  <c:v>9.67</c:v>
                </c:pt>
                <c:pt idx="3926">
                  <c:v>9.68</c:v>
                </c:pt>
                <c:pt idx="3927">
                  <c:v>9.68</c:v>
                </c:pt>
                <c:pt idx="3928">
                  <c:v>9.69</c:v>
                </c:pt>
                <c:pt idx="3929">
                  <c:v>9.69</c:v>
                </c:pt>
                <c:pt idx="3930">
                  <c:v>9.69</c:v>
                </c:pt>
                <c:pt idx="3931">
                  <c:v>9.6999999999999993</c:v>
                </c:pt>
                <c:pt idx="3932">
                  <c:v>9.6999999999999993</c:v>
                </c:pt>
                <c:pt idx="3933">
                  <c:v>9.6999999999999993</c:v>
                </c:pt>
                <c:pt idx="3934">
                  <c:v>9.6999999999999993</c:v>
                </c:pt>
                <c:pt idx="3935">
                  <c:v>9.7100000000000009</c:v>
                </c:pt>
                <c:pt idx="3936">
                  <c:v>9.7100000000000009</c:v>
                </c:pt>
                <c:pt idx="3937">
                  <c:v>9.7100000000000009</c:v>
                </c:pt>
                <c:pt idx="3938">
                  <c:v>9.7100000000000009</c:v>
                </c:pt>
                <c:pt idx="3939">
                  <c:v>9.7200000000000006</c:v>
                </c:pt>
                <c:pt idx="3940">
                  <c:v>9.7200000000000006</c:v>
                </c:pt>
                <c:pt idx="3941">
                  <c:v>9.7200000000000006</c:v>
                </c:pt>
                <c:pt idx="3942">
                  <c:v>9.7200000000000006</c:v>
                </c:pt>
                <c:pt idx="3943">
                  <c:v>9.7200000000000006</c:v>
                </c:pt>
                <c:pt idx="3944">
                  <c:v>9.7200000000000006</c:v>
                </c:pt>
                <c:pt idx="3945">
                  <c:v>9.7200000000000006</c:v>
                </c:pt>
                <c:pt idx="3946">
                  <c:v>9.7200000000000006</c:v>
                </c:pt>
                <c:pt idx="3947">
                  <c:v>9.7200000000000006</c:v>
                </c:pt>
                <c:pt idx="3948">
                  <c:v>9.7200000000000006</c:v>
                </c:pt>
                <c:pt idx="3949">
                  <c:v>9.7200000000000006</c:v>
                </c:pt>
                <c:pt idx="3950">
                  <c:v>9.7200000000000006</c:v>
                </c:pt>
                <c:pt idx="3951">
                  <c:v>9.7200000000000006</c:v>
                </c:pt>
                <c:pt idx="3952">
                  <c:v>9.7200000000000006</c:v>
                </c:pt>
                <c:pt idx="3953">
                  <c:v>9.7200000000000006</c:v>
                </c:pt>
                <c:pt idx="3954">
                  <c:v>9.7200000000000006</c:v>
                </c:pt>
                <c:pt idx="3955">
                  <c:v>9.73</c:v>
                </c:pt>
                <c:pt idx="3956">
                  <c:v>9.73</c:v>
                </c:pt>
                <c:pt idx="3957">
                  <c:v>9.73</c:v>
                </c:pt>
                <c:pt idx="3958">
                  <c:v>9.73</c:v>
                </c:pt>
                <c:pt idx="3959">
                  <c:v>9.73</c:v>
                </c:pt>
                <c:pt idx="3960">
                  <c:v>9.73</c:v>
                </c:pt>
                <c:pt idx="3961">
                  <c:v>9.73</c:v>
                </c:pt>
                <c:pt idx="3962">
                  <c:v>9.74</c:v>
                </c:pt>
                <c:pt idx="3963">
                  <c:v>9.74</c:v>
                </c:pt>
                <c:pt idx="3964">
                  <c:v>9.73</c:v>
                </c:pt>
                <c:pt idx="3965">
                  <c:v>9.73</c:v>
                </c:pt>
                <c:pt idx="3966">
                  <c:v>9.74</c:v>
                </c:pt>
                <c:pt idx="3967">
                  <c:v>9.74</c:v>
                </c:pt>
                <c:pt idx="3968">
                  <c:v>9.74</c:v>
                </c:pt>
                <c:pt idx="3969">
                  <c:v>9.74</c:v>
                </c:pt>
                <c:pt idx="3970">
                  <c:v>9.74</c:v>
                </c:pt>
                <c:pt idx="3971">
                  <c:v>9.74</c:v>
                </c:pt>
                <c:pt idx="3972">
                  <c:v>9.74</c:v>
                </c:pt>
                <c:pt idx="3973">
                  <c:v>9.74</c:v>
                </c:pt>
                <c:pt idx="3974">
                  <c:v>9.75</c:v>
                </c:pt>
                <c:pt idx="3975">
                  <c:v>9.75</c:v>
                </c:pt>
                <c:pt idx="3976">
                  <c:v>9.75</c:v>
                </c:pt>
                <c:pt idx="3977">
                  <c:v>9.75</c:v>
                </c:pt>
                <c:pt idx="3978">
                  <c:v>9.75</c:v>
                </c:pt>
                <c:pt idx="3979">
                  <c:v>9.75</c:v>
                </c:pt>
                <c:pt idx="3980">
                  <c:v>9.75</c:v>
                </c:pt>
                <c:pt idx="3981">
                  <c:v>9.75</c:v>
                </c:pt>
                <c:pt idx="3982">
                  <c:v>9.76</c:v>
                </c:pt>
                <c:pt idx="3983">
                  <c:v>9.76</c:v>
                </c:pt>
                <c:pt idx="3984">
                  <c:v>9.76</c:v>
                </c:pt>
                <c:pt idx="3985">
                  <c:v>9.75</c:v>
                </c:pt>
                <c:pt idx="3986">
                  <c:v>9.75</c:v>
                </c:pt>
                <c:pt idx="3987">
                  <c:v>9.76</c:v>
                </c:pt>
                <c:pt idx="3988">
                  <c:v>9.76</c:v>
                </c:pt>
                <c:pt idx="3989">
                  <c:v>9.75</c:v>
                </c:pt>
                <c:pt idx="3990">
                  <c:v>9.75</c:v>
                </c:pt>
                <c:pt idx="3991">
                  <c:v>9.76</c:v>
                </c:pt>
                <c:pt idx="3992">
                  <c:v>9.75</c:v>
                </c:pt>
                <c:pt idx="3993">
                  <c:v>9.76</c:v>
                </c:pt>
                <c:pt idx="3994">
                  <c:v>9.76</c:v>
                </c:pt>
                <c:pt idx="3995">
                  <c:v>9.76</c:v>
                </c:pt>
                <c:pt idx="3996">
                  <c:v>9.76</c:v>
                </c:pt>
                <c:pt idx="3997">
                  <c:v>9.76</c:v>
                </c:pt>
                <c:pt idx="3998">
                  <c:v>9.76</c:v>
                </c:pt>
                <c:pt idx="3999">
                  <c:v>9.76</c:v>
                </c:pt>
                <c:pt idx="4000">
                  <c:v>9.76</c:v>
                </c:pt>
                <c:pt idx="4001">
                  <c:v>9.76</c:v>
                </c:pt>
                <c:pt idx="4002">
                  <c:v>9.76</c:v>
                </c:pt>
                <c:pt idx="4003">
                  <c:v>9.76</c:v>
                </c:pt>
                <c:pt idx="4004">
                  <c:v>9.76</c:v>
                </c:pt>
                <c:pt idx="4005">
                  <c:v>9.75</c:v>
                </c:pt>
                <c:pt idx="4006">
                  <c:v>9.75</c:v>
                </c:pt>
                <c:pt idx="4007">
                  <c:v>9.75</c:v>
                </c:pt>
                <c:pt idx="4008">
                  <c:v>9.75</c:v>
                </c:pt>
                <c:pt idx="4009">
                  <c:v>9.75</c:v>
                </c:pt>
                <c:pt idx="4010">
                  <c:v>9.75</c:v>
                </c:pt>
                <c:pt idx="4011">
                  <c:v>9.75</c:v>
                </c:pt>
                <c:pt idx="4012">
                  <c:v>9.76</c:v>
                </c:pt>
                <c:pt idx="4013">
                  <c:v>9.75</c:v>
                </c:pt>
                <c:pt idx="4014">
                  <c:v>9.75</c:v>
                </c:pt>
                <c:pt idx="4015">
                  <c:v>9.75</c:v>
                </c:pt>
                <c:pt idx="4016">
                  <c:v>9.75</c:v>
                </c:pt>
                <c:pt idx="4017">
                  <c:v>9.75</c:v>
                </c:pt>
                <c:pt idx="4018">
                  <c:v>9.75</c:v>
                </c:pt>
                <c:pt idx="4019">
                  <c:v>9.75</c:v>
                </c:pt>
                <c:pt idx="4020">
                  <c:v>9.75</c:v>
                </c:pt>
                <c:pt idx="4021">
                  <c:v>9.74</c:v>
                </c:pt>
                <c:pt idx="4022">
                  <c:v>9.74</c:v>
                </c:pt>
                <c:pt idx="4023">
                  <c:v>9.74</c:v>
                </c:pt>
                <c:pt idx="4024">
                  <c:v>9.74</c:v>
                </c:pt>
                <c:pt idx="4025">
                  <c:v>9.74</c:v>
                </c:pt>
                <c:pt idx="4026">
                  <c:v>9.74</c:v>
                </c:pt>
                <c:pt idx="4027">
                  <c:v>9.73</c:v>
                </c:pt>
                <c:pt idx="4028">
                  <c:v>9.73</c:v>
                </c:pt>
                <c:pt idx="4029">
                  <c:v>9.73</c:v>
                </c:pt>
                <c:pt idx="4030">
                  <c:v>9.73</c:v>
                </c:pt>
                <c:pt idx="4031">
                  <c:v>9.7200000000000006</c:v>
                </c:pt>
                <c:pt idx="4032">
                  <c:v>9.7200000000000006</c:v>
                </c:pt>
                <c:pt idx="4033">
                  <c:v>9.7200000000000006</c:v>
                </c:pt>
                <c:pt idx="4034">
                  <c:v>9.7200000000000006</c:v>
                </c:pt>
                <c:pt idx="4035">
                  <c:v>9.7200000000000006</c:v>
                </c:pt>
                <c:pt idx="4036">
                  <c:v>9.7100000000000009</c:v>
                </c:pt>
                <c:pt idx="4037">
                  <c:v>9.7100000000000009</c:v>
                </c:pt>
                <c:pt idx="4038">
                  <c:v>9.6999999999999993</c:v>
                </c:pt>
                <c:pt idx="4039">
                  <c:v>9.6999999999999993</c:v>
                </c:pt>
                <c:pt idx="4040">
                  <c:v>9.6999999999999993</c:v>
                </c:pt>
                <c:pt idx="4041">
                  <c:v>9.6999999999999993</c:v>
                </c:pt>
                <c:pt idx="4042">
                  <c:v>9.69</c:v>
                </c:pt>
                <c:pt idx="4043">
                  <c:v>9.69</c:v>
                </c:pt>
                <c:pt idx="4044">
                  <c:v>9.69</c:v>
                </c:pt>
                <c:pt idx="4045">
                  <c:v>9.68</c:v>
                </c:pt>
                <c:pt idx="4046">
                  <c:v>9.68</c:v>
                </c:pt>
                <c:pt idx="4047">
                  <c:v>9.67</c:v>
                </c:pt>
                <c:pt idx="4048">
                  <c:v>9.67</c:v>
                </c:pt>
                <c:pt idx="4049">
                  <c:v>9.67</c:v>
                </c:pt>
                <c:pt idx="4050">
                  <c:v>9.66</c:v>
                </c:pt>
                <c:pt idx="4051">
                  <c:v>9.66</c:v>
                </c:pt>
                <c:pt idx="4052">
                  <c:v>9.65</c:v>
                </c:pt>
                <c:pt idx="4053">
                  <c:v>9.65</c:v>
                </c:pt>
                <c:pt idx="4054">
                  <c:v>9.64</c:v>
                </c:pt>
                <c:pt idx="4055">
                  <c:v>9.64</c:v>
                </c:pt>
                <c:pt idx="4056">
                  <c:v>9.64</c:v>
                </c:pt>
                <c:pt idx="4057">
                  <c:v>9.6300000000000008</c:v>
                </c:pt>
                <c:pt idx="4058">
                  <c:v>9.6300000000000008</c:v>
                </c:pt>
                <c:pt idx="4059">
                  <c:v>9.6199999999999992</c:v>
                </c:pt>
                <c:pt idx="4060">
                  <c:v>9.6199999999999992</c:v>
                </c:pt>
                <c:pt idx="4061">
                  <c:v>9.6199999999999992</c:v>
                </c:pt>
                <c:pt idx="4062">
                  <c:v>9.6199999999999992</c:v>
                </c:pt>
                <c:pt idx="4063">
                  <c:v>9.61</c:v>
                </c:pt>
                <c:pt idx="4064">
                  <c:v>9.61</c:v>
                </c:pt>
                <c:pt idx="4065">
                  <c:v>9.6</c:v>
                </c:pt>
                <c:pt idx="4066">
                  <c:v>9.6</c:v>
                </c:pt>
                <c:pt idx="4067">
                  <c:v>9.59</c:v>
                </c:pt>
                <c:pt idx="4068">
                  <c:v>9.59</c:v>
                </c:pt>
                <c:pt idx="4069">
                  <c:v>9.58</c:v>
                </c:pt>
                <c:pt idx="4070">
                  <c:v>9.58</c:v>
                </c:pt>
                <c:pt idx="4071">
                  <c:v>9.57</c:v>
                </c:pt>
                <c:pt idx="4072">
                  <c:v>9.56</c:v>
                </c:pt>
                <c:pt idx="4073">
                  <c:v>9.5500000000000007</c:v>
                </c:pt>
                <c:pt idx="4074">
                  <c:v>9.5500000000000007</c:v>
                </c:pt>
                <c:pt idx="4075">
                  <c:v>9.5399999999999991</c:v>
                </c:pt>
                <c:pt idx="4076">
                  <c:v>9.5299999999999994</c:v>
                </c:pt>
                <c:pt idx="4077">
                  <c:v>9.52</c:v>
                </c:pt>
                <c:pt idx="4078">
                  <c:v>9.52</c:v>
                </c:pt>
                <c:pt idx="4079">
                  <c:v>9.51</c:v>
                </c:pt>
                <c:pt idx="4080">
                  <c:v>9.5</c:v>
                </c:pt>
                <c:pt idx="4081">
                  <c:v>9.49</c:v>
                </c:pt>
                <c:pt idx="4082">
                  <c:v>9.49</c:v>
                </c:pt>
                <c:pt idx="4083">
                  <c:v>9.48</c:v>
                </c:pt>
                <c:pt idx="4084">
                  <c:v>9.4700000000000006</c:v>
                </c:pt>
                <c:pt idx="4085">
                  <c:v>9.4600000000000009</c:v>
                </c:pt>
                <c:pt idx="4086">
                  <c:v>9.4600000000000009</c:v>
                </c:pt>
                <c:pt idx="4087">
                  <c:v>9.4499999999999993</c:v>
                </c:pt>
                <c:pt idx="4088">
                  <c:v>9.44</c:v>
                </c:pt>
                <c:pt idx="4089">
                  <c:v>9.43</c:v>
                </c:pt>
                <c:pt idx="4090">
                  <c:v>9.43</c:v>
                </c:pt>
                <c:pt idx="4091">
                  <c:v>9.42</c:v>
                </c:pt>
                <c:pt idx="4092">
                  <c:v>9.41</c:v>
                </c:pt>
                <c:pt idx="4093">
                  <c:v>9.4</c:v>
                </c:pt>
                <c:pt idx="4094">
                  <c:v>9.4</c:v>
                </c:pt>
                <c:pt idx="4095">
                  <c:v>9.39</c:v>
                </c:pt>
                <c:pt idx="4096">
                  <c:v>9.3800000000000008</c:v>
                </c:pt>
                <c:pt idx="4097">
                  <c:v>9.39</c:v>
                </c:pt>
                <c:pt idx="4098">
                  <c:v>9.3699999999999992</c:v>
                </c:pt>
                <c:pt idx="4099">
                  <c:v>9.3699999999999992</c:v>
                </c:pt>
                <c:pt idx="4100">
                  <c:v>9.36</c:v>
                </c:pt>
                <c:pt idx="4101">
                  <c:v>9.34</c:v>
                </c:pt>
                <c:pt idx="4102">
                  <c:v>9.34</c:v>
                </c:pt>
                <c:pt idx="4103">
                  <c:v>9.33</c:v>
                </c:pt>
                <c:pt idx="4104">
                  <c:v>9.32</c:v>
                </c:pt>
                <c:pt idx="4105">
                  <c:v>9.32</c:v>
                </c:pt>
                <c:pt idx="4106">
                  <c:v>9.31</c:v>
                </c:pt>
                <c:pt idx="4107">
                  <c:v>9.3000000000000007</c:v>
                </c:pt>
                <c:pt idx="4108">
                  <c:v>9.2899999999999991</c:v>
                </c:pt>
                <c:pt idx="4109">
                  <c:v>9.2799999999999994</c:v>
                </c:pt>
                <c:pt idx="4110">
                  <c:v>9.27</c:v>
                </c:pt>
                <c:pt idx="4111">
                  <c:v>9.26</c:v>
                </c:pt>
                <c:pt idx="4112">
                  <c:v>9.25</c:v>
                </c:pt>
                <c:pt idx="4113">
                  <c:v>9.24</c:v>
                </c:pt>
                <c:pt idx="4114">
                  <c:v>9.23</c:v>
                </c:pt>
                <c:pt idx="4115">
                  <c:v>9.2200000000000006</c:v>
                </c:pt>
                <c:pt idx="4116">
                  <c:v>9.2100000000000009</c:v>
                </c:pt>
                <c:pt idx="4117">
                  <c:v>9.1999999999999993</c:v>
                </c:pt>
                <c:pt idx="4118">
                  <c:v>9.19</c:v>
                </c:pt>
                <c:pt idx="4119">
                  <c:v>9.18</c:v>
                </c:pt>
                <c:pt idx="4120">
                  <c:v>9.17</c:v>
                </c:pt>
                <c:pt idx="4121">
                  <c:v>9.16</c:v>
                </c:pt>
                <c:pt idx="4122">
                  <c:v>9.15</c:v>
                </c:pt>
                <c:pt idx="4123">
                  <c:v>9.14</c:v>
                </c:pt>
                <c:pt idx="4124">
                  <c:v>9.1300000000000008</c:v>
                </c:pt>
                <c:pt idx="4125">
                  <c:v>9.1199999999999992</c:v>
                </c:pt>
                <c:pt idx="4126">
                  <c:v>9.11</c:v>
                </c:pt>
                <c:pt idx="4127">
                  <c:v>9.1</c:v>
                </c:pt>
                <c:pt idx="4128">
                  <c:v>9.08</c:v>
                </c:pt>
                <c:pt idx="4129">
                  <c:v>9.07</c:v>
                </c:pt>
                <c:pt idx="4130">
                  <c:v>9.07</c:v>
                </c:pt>
                <c:pt idx="4131">
                  <c:v>9.0500000000000007</c:v>
                </c:pt>
                <c:pt idx="4132">
                  <c:v>9.0399999999999991</c:v>
                </c:pt>
                <c:pt idx="4133">
                  <c:v>9.0299999999999994</c:v>
                </c:pt>
                <c:pt idx="4134">
                  <c:v>9.01</c:v>
                </c:pt>
                <c:pt idx="4135">
                  <c:v>9</c:v>
                </c:pt>
                <c:pt idx="4136">
                  <c:v>8.99</c:v>
                </c:pt>
                <c:pt idx="4137">
                  <c:v>8.98</c:v>
                </c:pt>
                <c:pt idx="4138">
                  <c:v>8.9700000000000006</c:v>
                </c:pt>
                <c:pt idx="4139">
                  <c:v>8.9600000000000009</c:v>
                </c:pt>
                <c:pt idx="4140">
                  <c:v>8.9499999999999993</c:v>
                </c:pt>
                <c:pt idx="4141">
                  <c:v>8.93</c:v>
                </c:pt>
                <c:pt idx="4142">
                  <c:v>8.92</c:v>
                </c:pt>
                <c:pt idx="4143">
                  <c:v>8.91</c:v>
                </c:pt>
                <c:pt idx="4144">
                  <c:v>8.9</c:v>
                </c:pt>
                <c:pt idx="4145">
                  <c:v>8.89</c:v>
                </c:pt>
                <c:pt idx="4146">
                  <c:v>8.8800000000000008</c:v>
                </c:pt>
                <c:pt idx="4147">
                  <c:v>8.8699999999999992</c:v>
                </c:pt>
                <c:pt idx="4148">
                  <c:v>8.86</c:v>
                </c:pt>
                <c:pt idx="4149">
                  <c:v>8.85</c:v>
                </c:pt>
                <c:pt idx="4150">
                  <c:v>8.84</c:v>
                </c:pt>
                <c:pt idx="4151">
                  <c:v>8.82</c:v>
                </c:pt>
                <c:pt idx="4152">
                  <c:v>8.81</c:v>
                </c:pt>
                <c:pt idx="4153">
                  <c:v>8.8000000000000007</c:v>
                </c:pt>
                <c:pt idx="4154">
                  <c:v>8.7899999999999991</c:v>
                </c:pt>
                <c:pt idx="4155">
                  <c:v>8.7799999999999994</c:v>
                </c:pt>
                <c:pt idx="4156">
                  <c:v>8.77</c:v>
                </c:pt>
                <c:pt idx="4157">
                  <c:v>8.76</c:v>
                </c:pt>
                <c:pt idx="4158">
                  <c:v>8.75</c:v>
                </c:pt>
                <c:pt idx="4159">
                  <c:v>8.74</c:v>
                </c:pt>
                <c:pt idx="4160">
                  <c:v>8.73</c:v>
                </c:pt>
                <c:pt idx="4161">
                  <c:v>8.7200000000000006</c:v>
                </c:pt>
                <c:pt idx="4162">
                  <c:v>8.7100000000000009</c:v>
                </c:pt>
                <c:pt idx="4163">
                  <c:v>8.6999999999999993</c:v>
                </c:pt>
                <c:pt idx="4164">
                  <c:v>8.69</c:v>
                </c:pt>
                <c:pt idx="4165">
                  <c:v>8.68</c:v>
                </c:pt>
                <c:pt idx="4166">
                  <c:v>8.67</c:v>
                </c:pt>
                <c:pt idx="4167">
                  <c:v>8.66</c:v>
                </c:pt>
                <c:pt idx="4168">
                  <c:v>8.64</c:v>
                </c:pt>
                <c:pt idx="4169">
                  <c:v>8.6300000000000008</c:v>
                </c:pt>
                <c:pt idx="4170">
                  <c:v>8.6300000000000008</c:v>
                </c:pt>
                <c:pt idx="4171">
                  <c:v>8.61</c:v>
                </c:pt>
                <c:pt idx="4172">
                  <c:v>8.61</c:v>
                </c:pt>
                <c:pt idx="4173">
                  <c:v>8.6</c:v>
                </c:pt>
                <c:pt idx="4174">
                  <c:v>8.59</c:v>
                </c:pt>
                <c:pt idx="4175">
                  <c:v>8.58</c:v>
                </c:pt>
                <c:pt idx="4176">
                  <c:v>8.56</c:v>
                </c:pt>
                <c:pt idx="4177">
                  <c:v>8.5500000000000007</c:v>
                </c:pt>
                <c:pt idx="4178">
                  <c:v>8.5399999999999991</c:v>
                </c:pt>
                <c:pt idx="4179">
                  <c:v>8.5299999999999994</c:v>
                </c:pt>
                <c:pt idx="4180">
                  <c:v>8.52</c:v>
                </c:pt>
                <c:pt idx="4181">
                  <c:v>8.51</c:v>
                </c:pt>
                <c:pt idx="4182">
                  <c:v>8.5</c:v>
                </c:pt>
                <c:pt idx="4183">
                  <c:v>8.49</c:v>
                </c:pt>
                <c:pt idx="4184">
                  <c:v>8.48</c:v>
                </c:pt>
                <c:pt idx="4185">
                  <c:v>8.4700000000000006</c:v>
                </c:pt>
                <c:pt idx="4186">
                  <c:v>8.4600000000000009</c:v>
                </c:pt>
                <c:pt idx="4187">
                  <c:v>8.4600000000000009</c:v>
                </c:pt>
                <c:pt idx="4188">
                  <c:v>8.44</c:v>
                </c:pt>
                <c:pt idx="4189">
                  <c:v>8.43</c:v>
                </c:pt>
                <c:pt idx="4190">
                  <c:v>8.42</c:v>
                </c:pt>
                <c:pt idx="4191">
                  <c:v>8.42</c:v>
                </c:pt>
                <c:pt idx="4192">
                  <c:v>8.41</c:v>
                </c:pt>
                <c:pt idx="4193">
                  <c:v>8.4</c:v>
                </c:pt>
                <c:pt idx="4194">
                  <c:v>8.3800000000000008</c:v>
                </c:pt>
                <c:pt idx="4195">
                  <c:v>8.3800000000000008</c:v>
                </c:pt>
                <c:pt idx="4196">
                  <c:v>8.3800000000000008</c:v>
                </c:pt>
                <c:pt idx="4197">
                  <c:v>8.36</c:v>
                </c:pt>
                <c:pt idx="4198">
                  <c:v>8.35</c:v>
                </c:pt>
                <c:pt idx="4199">
                  <c:v>8.34</c:v>
                </c:pt>
                <c:pt idx="4200">
                  <c:v>8.33</c:v>
                </c:pt>
                <c:pt idx="4201">
                  <c:v>8.33</c:v>
                </c:pt>
                <c:pt idx="4202">
                  <c:v>8.32</c:v>
                </c:pt>
                <c:pt idx="4203">
                  <c:v>8.31</c:v>
                </c:pt>
                <c:pt idx="4204">
                  <c:v>8.3000000000000007</c:v>
                </c:pt>
                <c:pt idx="4205">
                  <c:v>8.2899999999999991</c:v>
                </c:pt>
                <c:pt idx="4206">
                  <c:v>8.2899999999999991</c:v>
                </c:pt>
                <c:pt idx="4207">
                  <c:v>8.2799999999999994</c:v>
                </c:pt>
                <c:pt idx="4208">
                  <c:v>8.27</c:v>
                </c:pt>
                <c:pt idx="4209">
                  <c:v>8.26</c:v>
                </c:pt>
                <c:pt idx="4210">
                  <c:v>8.25</c:v>
                </c:pt>
                <c:pt idx="4211">
                  <c:v>8.24</c:v>
                </c:pt>
                <c:pt idx="4212">
                  <c:v>8.23</c:v>
                </c:pt>
                <c:pt idx="4213">
                  <c:v>8.2200000000000006</c:v>
                </c:pt>
                <c:pt idx="4214">
                  <c:v>8.2100000000000009</c:v>
                </c:pt>
                <c:pt idx="4215">
                  <c:v>8.2100000000000009</c:v>
                </c:pt>
                <c:pt idx="4216">
                  <c:v>8.1999999999999993</c:v>
                </c:pt>
                <c:pt idx="4217">
                  <c:v>8.19</c:v>
                </c:pt>
                <c:pt idx="4218">
                  <c:v>8.18</c:v>
                </c:pt>
                <c:pt idx="4219">
                  <c:v>8.17</c:v>
                </c:pt>
                <c:pt idx="4220">
                  <c:v>8.16</c:v>
                </c:pt>
                <c:pt idx="4221">
                  <c:v>8.15</c:v>
                </c:pt>
                <c:pt idx="4222">
                  <c:v>8.14</c:v>
                </c:pt>
                <c:pt idx="4223">
                  <c:v>8.1300000000000008</c:v>
                </c:pt>
                <c:pt idx="4224">
                  <c:v>8.1300000000000008</c:v>
                </c:pt>
                <c:pt idx="4225">
                  <c:v>8.1199999999999992</c:v>
                </c:pt>
                <c:pt idx="4226">
                  <c:v>8.11</c:v>
                </c:pt>
                <c:pt idx="4227">
                  <c:v>8.1</c:v>
                </c:pt>
                <c:pt idx="4228">
                  <c:v>8.09</c:v>
                </c:pt>
                <c:pt idx="4229">
                  <c:v>8.09</c:v>
                </c:pt>
                <c:pt idx="4230">
                  <c:v>8.08</c:v>
                </c:pt>
                <c:pt idx="4231">
                  <c:v>8.07</c:v>
                </c:pt>
                <c:pt idx="4232">
                  <c:v>8.06</c:v>
                </c:pt>
                <c:pt idx="4233">
                  <c:v>8.0500000000000007</c:v>
                </c:pt>
                <c:pt idx="4234">
                  <c:v>8.0500000000000007</c:v>
                </c:pt>
                <c:pt idx="4235">
                  <c:v>8.0399999999999991</c:v>
                </c:pt>
                <c:pt idx="4236">
                  <c:v>8.0299999999999994</c:v>
                </c:pt>
                <c:pt idx="4237">
                  <c:v>8.02</c:v>
                </c:pt>
                <c:pt idx="4238">
                  <c:v>8.02</c:v>
                </c:pt>
                <c:pt idx="4239">
                  <c:v>8.01</c:v>
                </c:pt>
                <c:pt idx="4240">
                  <c:v>8</c:v>
                </c:pt>
                <c:pt idx="4241">
                  <c:v>7.99</c:v>
                </c:pt>
                <c:pt idx="4242">
                  <c:v>7.99</c:v>
                </c:pt>
                <c:pt idx="4243">
                  <c:v>7.98</c:v>
                </c:pt>
                <c:pt idx="4244">
                  <c:v>7.97</c:v>
                </c:pt>
                <c:pt idx="4245">
                  <c:v>7.96</c:v>
                </c:pt>
                <c:pt idx="4246">
                  <c:v>7.96</c:v>
                </c:pt>
                <c:pt idx="4247">
                  <c:v>7.95</c:v>
                </c:pt>
                <c:pt idx="4248">
                  <c:v>7.95</c:v>
                </c:pt>
                <c:pt idx="4249">
                  <c:v>7.94</c:v>
                </c:pt>
                <c:pt idx="4250">
                  <c:v>7.93</c:v>
                </c:pt>
                <c:pt idx="4251">
                  <c:v>7.92</c:v>
                </c:pt>
                <c:pt idx="4252">
                  <c:v>7.92</c:v>
                </c:pt>
                <c:pt idx="4253">
                  <c:v>7.91</c:v>
                </c:pt>
                <c:pt idx="4254">
                  <c:v>7.91</c:v>
                </c:pt>
                <c:pt idx="4255">
                  <c:v>7.9</c:v>
                </c:pt>
                <c:pt idx="4256">
                  <c:v>7.89</c:v>
                </c:pt>
                <c:pt idx="4257">
                  <c:v>7.88</c:v>
                </c:pt>
                <c:pt idx="4258">
                  <c:v>7.88</c:v>
                </c:pt>
                <c:pt idx="4259">
                  <c:v>7.87</c:v>
                </c:pt>
                <c:pt idx="4260">
                  <c:v>7.86</c:v>
                </c:pt>
                <c:pt idx="4261">
                  <c:v>7.85</c:v>
                </c:pt>
                <c:pt idx="4262">
                  <c:v>7.85</c:v>
                </c:pt>
                <c:pt idx="4263">
                  <c:v>7.85</c:v>
                </c:pt>
                <c:pt idx="4264">
                  <c:v>7.85</c:v>
                </c:pt>
                <c:pt idx="4265">
                  <c:v>7.84</c:v>
                </c:pt>
                <c:pt idx="4266">
                  <c:v>7.84</c:v>
                </c:pt>
                <c:pt idx="4267">
                  <c:v>7.83</c:v>
                </c:pt>
                <c:pt idx="4268">
                  <c:v>7.81</c:v>
                </c:pt>
                <c:pt idx="4269">
                  <c:v>7.8</c:v>
                </c:pt>
                <c:pt idx="4270">
                  <c:v>7.8</c:v>
                </c:pt>
                <c:pt idx="4271">
                  <c:v>7.8</c:v>
                </c:pt>
                <c:pt idx="4272">
                  <c:v>7.79</c:v>
                </c:pt>
                <c:pt idx="4273">
                  <c:v>7.78</c:v>
                </c:pt>
                <c:pt idx="4274">
                  <c:v>7.77</c:v>
                </c:pt>
                <c:pt idx="4275">
                  <c:v>7.76</c:v>
                </c:pt>
                <c:pt idx="4276">
                  <c:v>7.76</c:v>
                </c:pt>
                <c:pt idx="4277">
                  <c:v>7.75</c:v>
                </c:pt>
                <c:pt idx="4278">
                  <c:v>7.74</c:v>
                </c:pt>
                <c:pt idx="4279">
                  <c:v>7.73</c:v>
                </c:pt>
                <c:pt idx="4280">
                  <c:v>7.73</c:v>
                </c:pt>
                <c:pt idx="4281">
                  <c:v>7.72</c:v>
                </c:pt>
                <c:pt idx="4282">
                  <c:v>7.71</c:v>
                </c:pt>
                <c:pt idx="4283">
                  <c:v>7.7</c:v>
                </c:pt>
                <c:pt idx="4284">
                  <c:v>7.69</c:v>
                </c:pt>
                <c:pt idx="4285">
                  <c:v>7.69</c:v>
                </c:pt>
                <c:pt idx="4286">
                  <c:v>7.68</c:v>
                </c:pt>
                <c:pt idx="4287">
                  <c:v>7.68</c:v>
                </c:pt>
                <c:pt idx="4288">
                  <c:v>7.67</c:v>
                </c:pt>
                <c:pt idx="4289">
                  <c:v>7.67</c:v>
                </c:pt>
                <c:pt idx="4290">
                  <c:v>7.65</c:v>
                </c:pt>
                <c:pt idx="4291">
                  <c:v>7.65</c:v>
                </c:pt>
                <c:pt idx="4292">
                  <c:v>7.64</c:v>
                </c:pt>
                <c:pt idx="4293">
                  <c:v>7.64</c:v>
                </c:pt>
                <c:pt idx="4294">
                  <c:v>7.63</c:v>
                </c:pt>
                <c:pt idx="4295">
                  <c:v>7.62</c:v>
                </c:pt>
                <c:pt idx="4296">
                  <c:v>7.61</c:v>
                </c:pt>
                <c:pt idx="4297">
                  <c:v>7.6</c:v>
                </c:pt>
                <c:pt idx="4298">
                  <c:v>7.6</c:v>
                </c:pt>
                <c:pt idx="4299">
                  <c:v>7.59</c:v>
                </c:pt>
                <c:pt idx="4300">
                  <c:v>7.59</c:v>
                </c:pt>
                <c:pt idx="4301">
                  <c:v>7.58</c:v>
                </c:pt>
                <c:pt idx="4302">
                  <c:v>7.57</c:v>
                </c:pt>
                <c:pt idx="4303">
                  <c:v>7.56</c:v>
                </c:pt>
                <c:pt idx="4304">
                  <c:v>7.56</c:v>
                </c:pt>
                <c:pt idx="4305">
                  <c:v>7.55</c:v>
                </c:pt>
                <c:pt idx="4306">
                  <c:v>7.54</c:v>
                </c:pt>
                <c:pt idx="4307">
                  <c:v>7.53</c:v>
                </c:pt>
                <c:pt idx="4308">
                  <c:v>7.52</c:v>
                </c:pt>
                <c:pt idx="4309">
                  <c:v>7.52</c:v>
                </c:pt>
                <c:pt idx="4310">
                  <c:v>7.51</c:v>
                </c:pt>
                <c:pt idx="4311">
                  <c:v>7.5</c:v>
                </c:pt>
                <c:pt idx="4312">
                  <c:v>7.49</c:v>
                </c:pt>
                <c:pt idx="4313">
                  <c:v>7.49</c:v>
                </c:pt>
                <c:pt idx="4314">
                  <c:v>7.48</c:v>
                </c:pt>
                <c:pt idx="4315">
                  <c:v>7.47</c:v>
                </c:pt>
                <c:pt idx="4316">
                  <c:v>7.46</c:v>
                </c:pt>
                <c:pt idx="4317">
                  <c:v>7.45</c:v>
                </c:pt>
                <c:pt idx="4318">
                  <c:v>7.44</c:v>
                </c:pt>
                <c:pt idx="4319">
                  <c:v>7.43</c:v>
                </c:pt>
                <c:pt idx="4320">
                  <c:v>7.43</c:v>
                </c:pt>
                <c:pt idx="4321">
                  <c:v>7.42</c:v>
                </c:pt>
                <c:pt idx="4322">
                  <c:v>7.41</c:v>
                </c:pt>
                <c:pt idx="4323">
                  <c:v>7.41</c:v>
                </c:pt>
                <c:pt idx="4324">
                  <c:v>7.4</c:v>
                </c:pt>
                <c:pt idx="4325">
                  <c:v>7.39</c:v>
                </c:pt>
                <c:pt idx="4326">
                  <c:v>7.39</c:v>
                </c:pt>
                <c:pt idx="4327">
                  <c:v>7.38</c:v>
                </c:pt>
                <c:pt idx="4328">
                  <c:v>7.37</c:v>
                </c:pt>
                <c:pt idx="4329">
                  <c:v>7.36</c:v>
                </c:pt>
                <c:pt idx="4330">
                  <c:v>7.35</c:v>
                </c:pt>
                <c:pt idx="4331">
                  <c:v>7.35</c:v>
                </c:pt>
                <c:pt idx="4332">
                  <c:v>7.34</c:v>
                </c:pt>
                <c:pt idx="4333">
                  <c:v>7.33</c:v>
                </c:pt>
                <c:pt idx="4334">
                  <c:v>7.33</c:v>
                </c:pt>
                <c:pt idx="4335">
                  <c:v>7.32</c:v>
                </c:pt>
                <c:pt idx="4336">
                  <c:v>7.31</c:v>
                </c:pt>
                <c:pt idx="4337">
                  <c:v>7.3</c:v>
                </c:pt>
                <c:pt idx="4338">
                  <c:v>7.3</c:v>
                </c:pt>
                <c:pt idx="4339">
                  <c:v>7.29</c:v>
                </c:pt>
                <c:pt idx="4340">
                  <c:v>7.29</c:v>
                </c:pt>
                <c:pt idx="4341">
                  <c:v>7.28</c:v>
                </c:pt>
                <c:pt idx="4342">
                  <c:v>7.27</c:v>
                </c:pt>
                <c:pt idx="4343">
                  <c:v>7.27</c:v>
                </c:pt>
                <c:pt idx="4344">
                  <c:v>7.26</c:v>
                </c:pt>
                <c:pt idx="4345">
                  <c:v>7.25</c:v>
                </c:pt>
                <c:pt idx="4346">
                  <c:v>7.25</c:v>
                </c:pt>
                <c:pt idx="4347">
                  <c:v>7.24</c:v>
                </c:pt>
                <c:pt idx="4348">
                  <c:v>7.24</c:v>
                </c:pt>
                <c:pt idx="4349">
                  <c:v>7.23</c:v>
                </c:pt>
                <c:pt idx="4350">
                  <c:v>7.22</c:v>
                </c:pt>
                <c:pt idx="4351">
                  <c:v>7.22</c:v>
                </c:pt>
                <c:pt idx="4352">
                  <c:v>7.21</c:v>
                </c:pt>
                <c:pt idx="4353">
                  <c:v>7.21</c:v>
                </c:pt>
                <c:pt idx="4354">
                  <c:v>7.21</c:v>
                </c:pt>
                <c:pt idx="4355">
                  <c:v>7.2</c:v>
                </c:pt>
                <c:pt idx="4356">
                  <c:v>7.19</c:v>
                </c:pt>
                <c:pt idx="4357">
                  <c:v>7.18</c:v>
                </c:pt>
                <c:pt idx="4358">
                  <c:v>7.18</c:v>
                </c:pt>
                <c:pt idx="4359">
                  <c:v>7.17</c:v>
                </c:pt>
                <c:pt idx="4360">
                  <c:v>7.17</c:v>
                </c:pt>
                <c:pt idx="4361">
                  <c:v>7.16</c:v>
                </c:pt>
                <c:pt idx="4362">
                  <c:v>7.16</c:v>
                </c:pt>
                <c:pt idx="4363">
                  <c:v>7.16</c:v>
                </c:pt>
                <c:pt idx="4364">
                  <c:v>7.14</c:v>
                </c:pt>
                <c:pt idx="4365">
                  <c:v>7.13</c:v>
                </c:pt>
                <c:pt idx="4366">
                  <c:v>7.13</c:v>
                </c:pt>
                <c:pt idx="4367">
                  <c:v>7.12</c:v>
                </c:pt>
                <c:pt idx="4368">
                  <c:v>7.11</c:v>
                </c:pt>
                <c:pt idx="4369">
                  <c:v>7.1</c:v>
                </c:pt>
                <c:pt idx="4370">
                  <c:v>7.1</c:v>
                </c:pt>
                <c:pt idx="4371">
                  <c:v>7.09</c:v>
                </c:pt>
                <c:pt idx="4372">
                  <c:v>7.08</c:v>
                </c:pt>
                <c:pt idx="4373">
                  <c:v>7.08</c:v>
                </c:pt>
                <c:pt idx="4374">
                  <c:v>7.07</c:v>
                </c:pt>
                <c:pt idx="4375">
                  <c:v>7.06</c:v>
                </c:pt>
                <c:pt idx="4376">
                  <c:v>7.06</c:v>
                </c:pt>
                <c:pt idx="4377">
                  <c:v>7.05</c:v>
                </c:pt>
                <c:pt idx="4378">
                  <c:v>7.05</c:v>
                </c:pt>
                <c:pt idx="4379">
                  <c:v>7.04</c:v>
                </c:pt>
                <c:pt idx="4380">
                  <c:v>7.04</c:v>
                </c:pt>
                <c:pt idx="4381">
                  <c:v>7.03</c:v>
                </c:pt>
                <c:pt idx="4382">
                  <c:v>7.02</c:v>
                </c:pt>
                <c:pt idx="4383">
                  <c:v>7.02</c:v>
                </c:pt>
                <c:pt idx="4384">
                  <c:v>7.02</c:v>
                </c:pt>
                <c:pt idx="4385">
                  <c:v>7</c:v>
                </c:pt>
                <c:pt idx="4386">
                  <c:v>7.01</c:v>
                </c:pt>
                <c:pt idx="4387">
                  <c:v>7</c:v>
                </c:pt>
                <c:pt idx="4388">
                  <c:v>7</c:v>
                </c:pt>
                <c:pt idx="4389">
                  <c:v>6.99</c:v>
                </c:pt>
                <c:pt idx="4390">
                  <c:v>6.98</c:v>
                </c:pt>
                <c:pt idx="4391">
                  <c:v>6.98</c:v>
                </c:pt>
                <c:pt idx="4392">
                  <c:v>6.98</c:v>
                </c:pt>
                <c:pt idx="4393">
                  <c:v>6.97</c:v>
                </c:pt>
                <c:pt idx="4394">
                  <c:v>6.96</c:v>
                </c:pt>
                <c:pt idx="4395">
                  <c:v>6.96</c:v>
                </c:pt>
                <c:pt idx="4396">
                  <c:v>6.95</c:v>
                </c:pt>
                <c:pt idx="4397">
                  <c:v>6.95</c:v>
                </c:pt>
                <c:pt idx="4398">
                  <c:v>6.95</c:v>
                </c:pt>
                <c:pt idx="4399">
                  <c:v>6.94</c:v>
                </c:pt>
                <c:pt idx="4400">
                  <c:v>6.93</c:v>
                </c:pt>
                <c:pt idx="4401">
                  <c:v>6.93</c:v>
                </c:pt>
                <c:pt idx="4402">
                  <c:v>6.92</c:v>
                </c:pt>
                <c:pt idx="4403">
                  <c:v>6.91</c:v>
                </c:pt>
                <c:pt idx="4404">
                  <c:v>6.91</c:v>
                </c:pt>
                <c:pt idx="4405">
                  <c:v>6.9</c:v>
                </c:pt>
                <c:pt idx="4406">
                  <c:v>6.9</c:v>
                </c:pt>
                <c:pt idx="4407">
                  <c:v>6.89</c:v>
                </c:pt>
                <c:pt idx="4408">
                  <c:v>6.89</c:v>
                </c:pt>
                <c:pt idx="4409">
                  <c:v>6.88</c:v>
                </c:pt>
                <c:pt idx="4410">
                  <c:v>6.87</c:v>
                </c:pt>
                <c:pt idx="4411">
                  <c:v>6.87</c:v>
                </c:pt>
                <c:pt idx="4412">
                  <c:v>6.86</c:v>
                </c:pt>
                <c:pt idx="4413">
                  <c:v>6.86</c:v>
                </c:pt>
                <c:pt idx="4414">
                  <c:v>6.85</c:v>
                </c:pt>
                <c:pt idx="4415">
                  <c:v>6.84</c:v>
                </c:pt>
                <c:pt idx="4416">
                  <c:v>6.84</c:v>
                </c:pt>
                <c:pt idx="4417">
                  <c:v>6.83</c:v>
                </c:pt>
                <c:pt idx="4418">
                  <c:v>6.83</c:v>
                </c:pt>
                <c:pt idx="4419">
                  <c:v>6.82</c:v>
                </c:pt>
                <c:pt idx="4420">
                  <c:v>6.82</c:v>
                </c:pt>
                <c:pt idx="4421">
                  <c:v>6.81</c:v>
                </c:pt>
                <c:pt idx="4422">
                  <c:v>6.81</c:v>
                </c:pt>
                <c:pt idx="4423">
                  <c:v>6.81</c:v>
                </c:pt>
                <c:pt idx="4424">
                  <c:v>6.8</c:v>
                </c:pt>
                <c:pt idx="4425">
                  <c:v>6.79</c:v>
                </c:pt>
                <c:pt idx="4426">
                  <c:v>6.79</c:v>
                </c:pt>
                <c:pt idx="4427">
                  <c:v>6.79</c:v>
                </c:pt>
                <c:pt idx="4428">
                  <c:v>6.78</c:v>
                </c:pt>
                <c:pt idx="4429">
                  <c:v>6.77</c:v>
                </c:pt>
                <c:pt idx="4430">
                  <c:v>6.77</c:v>
                </c:pt>
                <c:pt idx="4431">
                  <c:v>6.76</c:v>
                </c:pt>
                <c:pt idx="4432">
                  <c:v>6.76</c:v>
                </c:pt>
                <c:pt idx="4433">
                  <c:v>6.75</c:v>
                </c:pt>
                <c:pt idx="4434">
                  <c:v>6.75</c:v>
                </c:pt>
                <c:pt idx="4435">
                  <c:v>6.75</c:v>
                </c:pt>
                <c:pt idx="4436">
                  <c:v>6.74</c:v>
                </c:pt>
                <c:pt idx="4437">
                  <c:v>6.74</c:v>
                </c:pt>
                <c:pt idx="4438">
                  <c:v>6.73</c:v>
                </c:pt>
                <c:pt idx="4439">
                  <c:v>6.73</c:v>
                </c:pt>
                <c:pt idx="4440">
                  <c:v>6.72</c:v>
                </c:pt>
                <c:pt idx="4441">
                  <c:v>6.72</c:v>
                </c:pt>
                <c:pt idx="4442">
                  <c:v>6.71</c:v>
                </c:pt>
                <c:pt idx="4443">
                  <c:v>6.71</c:v>
                </c:pt>
                <c:pt idx="4444">
                  <c:v>6.71</c:v>
                </c:pt>
                <c:pt idx="4445">
                  <c:v>6.7</c:v>
                </c:pt>
                <c:pt idx="4446">
                  <c:v>6.7</c:v>
                </c:pt>
                <c:pt idx="4447">
                  <c:v>6.7</c:v>
                </c:pt>
                <c:pt idx="4448">
                  <c:v>6.7</c:v>
                </c:pt>
                <c:pt idx="4449">
                  <c:v>6.69</c:v>
                </c:pt>
                <c:pt idx="4450">
                  <c:v>6.7</c:v>
                </c:pt>
                <c:pt idx="4451">
                  <c:v>6.69</c:v>
                </c:pt>
                <c:pt idx="4452">
                  <c:v>6.68</c:v>
                </c:pt>
                <c:pt idx="4453">
                  <c:v>6.68</c:v>
                </c:pt>
                <c:pt idx="4454">
                  <c:v>6.67</c:v>
                </c:pt>
                <c:pt idx="4455">
                  <c:v>6.67</c:v>
                </c:pt>
                <c:pt idx="4456">
                  <c:v>6.67</c:v>
                </c:pt>
                <c:pt idx="4457">
                  <c:v>6.66</c:v>
                </c:pt>
                <c:pt idx="4458">
                  <c:v>6.65</c:v>
                </c:pt>
                <c:pt idx="4459">
                  <c:v>6.65</c:v>
                </c:pt>
                <c:pt idx="4460">
                  <c:v>6.64</c:v>
                </c:pt>
                <c:pt idx="4461">
                  <c:v>6.64</c:v>
                </c:pt>
                <c:pt idx="4462">
                  <c:v>6.63</c:v>
                </c:pt>
                <c:pt idx="4463">
                  <c:v>6.63</c:v>
                </c:pt>
                <c:pt idx="4464">
                  <c:v>6.62</c:v>
                </c:pt>
                <c:pt idx="4465">
                  <c:v>6.62</c:v>
                </c:pt>
                <c:pt idx="4466">
                  <c:v>6.61</c:v>
                </c:pt>
                <c:pt idx="4467">
                  <c:v>6.61</c:v>
                </c:pt>
                <c:pt idx="4468">
                  <c:v>6.6</c:v>
                </c:pt>
                <c:pt idx="4469">
                  <c:v>6.6</c:v>
                </c:pt>
                <c:pt idx="4470">
                  <c:v>6.6</c:v>
                </c:pt>
                <c:pt idx="4471">
                  <c:v>6.59</c:v>
                </c:pt>
                <c:pt idx="4472">
                  <c:v>6.59</c:v>
                </c:pt>
                <c:pt idx="4473">
                  <c:v>6.59</c:v>
                </c:pt>
                <c:pt idx="4474">
                  <c:v>6.58</c:v>
                </c:pt>
                <c:pt idx="4475">
                  <c:v>6.57</c:v>
                </c:pt>
                <c:pt idx="4476">
                  <c:v>6.58</c:v>
                </c:pt>
                <c:pt idx="4477">
                  <c:v>6.58</c:v>
                </c:pt>
                <c:pt idx="4478">
                  <c:v>6.58</c:v>
                </c:pt>
                <c:pt idx="4479">
                  <c:v>6.57</c:v>
                </c:pt>
                <c:pt idx="4480">
                  <c:v>6.57</c:v>
                </c:pt>
                <c:pt idx="4481">
                  <c:v>6.57</c:v>
                </c:pt>
                <c:pt idx="4482">
                  <c:v>6.56</c:v>
                </c:pt>
                <c:pt idx="4483">
                  <c:v>6.55</c:v>
                </c:pt>
                <c:pt idx="4484">
                  <c:v>6.55</c:v>
                </c:pt>
                <c:pt idx="4485">
                  <c:v>6.55</c:v>
                </c:pt>
                <c:pt idx="4486">
                  <c:v>6.54</c:v>
                </c:pt>
                <c:pt idx="4487">
                  <c:v>6.55</c:v>
                </c:pt>
                <c:pt idx="4488">
                  <c:v>6.54</c:v>
                </c:pt>
                <c:pt idx="4489">
                  <c:v>6.54</c:v>
                </c:pt>
                <c:pt idx="4490">
                  <c:v>6.54</c:v>
                </c:pt>
                <c:pt idx="4491">
                  <c:v>6.54</c:v>
                </c:pt>
                <c:pt idx="4492">
                  <c:v>6.54</c:v>
                </c:pt>
                <c:pt idx="4493">
                  <c:v>6.53</c:v>
                </c:pt>
                <c:pt idx="4494">
                  <c:v>6.53</c:v>
                </c:pt>
                <c:pt idx="4495">
                  <c:v>6.52</c:v>
                </c:pt>
                <c:pt idx="4496">
                  <c:v>6.52</c:v>
                </c:pt>
                <c:pt idx="4497">
                  <c:v>6.52</c:v>
                </c:pt>
                <c:pt idx="4498">
                  <c:v>6.51</c:v>
                </c:pt>
                <c:pt idx="4499">
                  <c:v>6.51</c:v>
                </c:pt>
                <c:pt idx="4500">
                  <c:v>6.5</c:v>
                </c:pt>
                <c:pt idx="4501">
                  <c:v>6.5</c:v>
                </c:pt>
                <c:pt idx="4502">
                  <c:v>6.5</c:v>
                </c:pt>
                <c:pt idx="4503">
                  <c:v>6.49</c:v>
                </c:pt>
                <c:pt idx="4504">
                  <c:v>6.49</c:v>
                </c:pt>
                <c:pt idx="4505">
                  <c:v>6.48</c:v>
                </c:pt>
                <c:pt idx="4506">
                  <c:v>6.48</c:v>
                </c:pt>
                <c:pt idx="4507">
                  <c:v>6.47</c:v>
                </c:pt>
                <c:pt idx="4508">
                  <c:v>6.47</c:v>
                </c:pt>
                <c:pt idx="4509">
                  <c:v>6.47</c:v>
                </c:pt>
                <c:pt idx="4510">
                  <c:v>6.47</c:v>
                </c:pt>
                <c:pt idx="4511">
                  <c:v>6.46</c:v>
                </c:pt>
                <c:pt idx="4512">
                  <c:v>6.46</c:v>
                </c:pt>
                <c:pt idx="4513">
                  <c:v>6.46</c:v>
                </c:pt>
                <c:pt idx="4514">
                  <c:v>6.45</c:v>
                </c:pt>
                <c:pt idx="4515">
                  <c:v>6.45</c:v>
                </c:pt>
                <c:pt idx="4516">
                  <c:v>6.44</c:v>
                </c:pt>
                <c:pt idx="4517">
                  <c:v>6.44</c:v>
                </c:pt>
                <c:pt idx="4518">
                  <c:v>6.44</c:v>
                </c:pt>
                <c:pt idx="4519">
                  <c:v>6.43</c:v>
                </c:pt>
                <c:pt idx="4520">
                  <c:v>6.43</c:v>
                </c:pt>
                <c:pt idx="4521">
                  <c:v>6.42</c:v>
                </c:pt>
                <c:pt idx="4522">
                  <c:v>6.42</c:v>
                </c:pt>
                <c:pt idx="4523">
                  <c:v>6.42</c:v>
                </c:pt>
                <c:pt idx="4524">
                  <c:v>6.42</c:v>
                </c:pt>
                <c:pt idx="4525">
                  <c:v>6.41</c:v>
                </c:pt>
                <c:pt idx="4526">
                  <c:v>6.41</c:v>
                </c:pt>
                <c:pt idx="4527">
                  <c:v>6.41</c:v>
                </c:pt>
                <c:pt idx="4528">
                  <c:v>6.4</c:v>
                </c:pt>
                <c:pt idx="4529">
                  <c:v>6.4</c:v>
                </c:pt>
                <c:pt idx="4530">
                  <c:v>6.39</c:v>
                </c:pt>
                <c:pt idx="4531">
                  <c:v>6.39</c:v>
                </c:pt>
                <c:pt idx="4532">
                  <c:v>6.38</c:v>
                </c:pt>
                <c:pt idx="4533">
                  <c:v>6.39</c:v>
                </c:pt>
                <c:pt idx="4534">
                  <c:v>6.38</c:v>
                </c:pt>
                <c:pt idx="4535">
                  <c:v>6.38</c:v>
                </c:pt>
                <c:pt idx="4536">
                  <c:v>6.37</c:v>
                </c:pt>
                <c:pt idx="4537">
                  <c:v>6.37</c:v>
                </c:pt>
                <c:pt idx="4538">
                  <c:v>6.37</c:v>
                </c:pt>
                <c:pt idx="4539">
                  <c:v>6.37</c:v>
                </c:pt>
                <c:pt idx="4540">
                  <c:v>6.36</c:v>
                </c:pt>
                <c:pt idx="4541">
                  <c:v>6.36</c:v>
                </c:pt>
                <c:pt idx="4542">
                  <c:v>6.36</c:v>
                </c:pt>
                <c:pt idx="4543">
                  <c:v>6.36</c:v>
                </c:pt>
                <c:pt idx="4544">
                  <c:v>6.36</c:v>
                </c:pt>
                <c:pt idx="4545">
                  <c:v>6.35</c:v>
                </c:pt>
                <c:pt idx="4546">
                  <c:v>6.35</c:v>
                </c:pt>
                <c:pt idx="4547">
                  <c:v>6.34</c:v>
                </c:pt>
                <c:pt idx="4548">
                  <c:v>6.35</c:v>
                </c:pt>
                <c:pt idx="4549">
                  <c:v>6.34</c:v>
                </c:pt>
                <c:pt idx="4550">
                  <c:v>6.34</c:v>
                </c:pt>
                <c:pt idx="4551">
                  <c:v>6.33</c:v>
                </c:pt>
                <c:pt idx="4552">
                  <c:v>6.32</c:v>
                </c:pt>
                <c:pt idx="4553">
                  <c:v>6.32</c:v>
                </c:pt>
                <c:pt idx="4554">
                  <c:v>6.32</c:v>
                </c:pt>
                <c:pt idx="4555">
                  <c:v>6.32</c:v>
                </c:pt>
                <c:pt idx="4556">
                  <c:v>6.31</c:v>
                </c:pt>
                <c:pt idx="4557">
                  <c:v>6.3</c:v>
                </c:pt>
                <c:pt idx="4558">
                  <c:v>6.3</c:v>
                </c:pt>
                <c:pt idx="4559">
                  <c:v>6.29</c:v>
                </c:pt>
                <c:pt idx="4560">
                  <c:v>6.29</c:v>
                </c:pt>
                <c:pt idx="4561">
                  <c:v>6.29</c:v>
                </c:pt>
                <c:pt idx="4562">
                  <c:v>6.29</c:v>
                </c:pt>
                <c:pt idx="4563">
                  <c:v>6.28</c:v>
                </c:pt>
                <c:pt idx="4564">
                  <c:v>6.28</c:v>
                </c:pt>
                <c:pt idx="4565">
                  <c:v>6.28</c:v>
                </c:pt>
                <c:pt idx="4566">
                  <c:v>6.27</c:v>
                </c:pt>
                <c:pt idx="4567">
                  <c:v>6.27</c:v>
                </c:pt>
                <c:pt idx="4568">
                  <c:v>6.27</c:v>
                </c:pt>
                <c:pt idx="4569">
                  <c:v>6.26</c:v>
                </c:pt>
                <c:pt idx="4570">
                  <c:v>6.26</c:v>
                </c:pt>
                <c:pt idx="4571">
                  <c:v>6.26</c:v>
                </c:pt>
                <c:pt idx="4572">
                  <c:v>6.26</c:v>
                </c:pt>
                <c:pt idx="4573">
                  <c:v>6.25</c:v>
                </c:pt>
                <c:pt idx="4574">
                  <c:v>6.25</c:v>
                </c:pt>
                <c:pt idx="4575">
                  <c:v>6.25</c:v>
                </c:pt>
                <c:pt idx="4576">
                  <c:v>6.25</c:v>
                </c:pt>
                <c:pt idx="4577">
                  <c:v>6.25</c:v>
                </c:pt>
                <c:pt idx="4578">
                  <c:v>6.25</c:v>
                </c:pt>
                <c:pt idx="4579">
                  <c:v>6.24</c:v>
                </c:pt>
                <c:pt idx="4580">
                  <c:v>6.24</c:v>
                </c:pt>
                <c:pt idx="4581">
                  <c:v>6.24</c:v>
                </c:pt>
                <c:pt idx="4582">
                  <c:v>6.24</c:v>
                </c:pt>
                <c:pt idx="4583">
                  <c:v>6.24</c:v>
                </c:pt>
                <c:pt idx="4584">
                  <c:v>6.24</c:v>
                </c:pt>
                <c:pt idx="4585">
                  <c:v>6.23</c:v>
                </c:pt>
                <c:pt idx="4586">
                  <c:v>6.23</c:v>
                </c:pt>
                <c:pt idx="4587">
                  <c:v>6.23</c:v>
                </c:pt>
                <c:pt idx="4588">
                  <c:v>6.24</c:v>
                </c:pt>
                <c:pt idx="4589">
                  <c:v>6.23</c:v>
                </c:pt>
                <c:pt idx="4590">
                  <c:v>6.23</c:v>
                </c:pt>
                <c:pt idx="4591">
                  <c:v>6.22</c:v>
                </c:pt>
                <c:pt idx="4592">
                  <c:v>6.23</c:v>
                </c:pt>
                <c:pt idx="4593">
                  <c:v>6.22</c:v>
                </c:pt>
                <c:pt idx="4594">
                  <c:v>6.22</c:v>
                </c:pt>
                <c:pt idx="4595">
                  <c:v>6.22</c:v>
                </c:pt>
                <c:pt idx="4596">
                  <c:v>6.21</c:v>
                </c:pt>
                <c:pt idx="4597">
                  <c:v>6.21</c:v>
                </c:pt>
                <c:pt idx="4598">
                  <c:v>6.21</c:v>
                </c:pt>
                <c:pt idx="4599">
                  <c:v>6.2</c:v>
                </c:pt>
                <c:pt idx="4600">
                  <c:v>6.2</c:v>
                </c:pt>
                <c:pt idx="4601">
                  <c:v>6.19</c:v>
                </c:pt>
                <c:pt idx="4602">
                  <c:v>6.19</c:v>
                </c:pt>
                <c:pt idx="4603">
                  <c:v>6.19</c:v>
                </c:pt>
                <c:pt idx="4604">
                  <c:v>6.19</c:v>
                </c:pt>
                <c:pt idx="4605">
                  <c:v>6.19</c:v>
                </c:pt>
                <c:pt idx="4606">
                  <c:v>6.18</c:v>
                </c:pt>
                <c:pt idx="4607">
                  <c:v>6.18</c:v>
                </c:pt>
                <c:pt idx="4608">
                  <c:v>6.18</c:v>
                </c:pt>
                <c:pt idx="4609">
                  <c:v>6.17</c:v>
                </c:pt>
                <c:pt idx="4610">
                  <c:v>6.17</c:v>
                </c:pt>
                <c:pt idx="4611">
                  <c:v>6.17</c:v>
                </c:pt>
                <c:pt idx="4612">
                  <c:v>6.17</c:v>
                </c:pt>
                <c:pt idx="4613">
                  <c:v>6.16</c:v>
                </c:pt>
                <c:pt idx="4614">
                  <c:v>6.16</c:v>
                </c:pt>
                <c:pt idx="4615">
                  <c:v>6.16</c:v>
                </c:pt>
                <c:pt idx="4616">
                  <c:v>6.16</c:v>
                </c:pt>
                <c:pt idx="4617">
                  <c:v>6.16</c:v>
                </c:pt>
                <c:pt idx="4618">
                  <c:v>6.15</c:v>
                </c:pt>
                <c:pt idx="4619">
                  <c:v>6.15</c:v>
                </c:pt>
                <c:pt idx="4620">
                  <c:v>6.15</c:v>
                </c:pt>
                <c:pt idx="4621">
                  <c:v>6.15</c:v>
                </c:pt>
                <c:pt idx="4622">
                  <c:v>6.14</c:v>
                </c:pt>
                <c:pt idx="4623">
                  <c:v>6.14</c:v>
                </c:pt>
                <c:pt idx="4624">
                  <c:v>6.14</c:v>
                </c:pt>
                <c:pt idx="4625">
                  <c:v>6.14</c:v>
                </c:pt>
                <c:pt idx="4626">
                  <c:v>6.14</c:v>
                </c:pt>
                <c:pt idx="4627">
                  <c:v>6.13</c:v>
                </c:pt>
                <c:pt idx="4628">
                  <c:v>6.13</c:v>
                </c:pt>
                <c:pt idx="4629">
                  <c:v>6.13</c:v>
                </c:pt>
                <c:pt idx="4630">
                  <c:v>6.13</c:v>
                </c:pt>
                <c:pt idx="4631">
                  <c:v>6.12</c:v>
                </c:pt>
                <c:pt idx="4632">
                  <c:v>6.12</c:v>
                </c:pt>
                <c:pt idx="4633">
                  <c:v>6.12</c:v>
                </c:pt>
                <c:pt idx="4634">
                  <c:v>6.12</c:v>
                </c:pt>
                <c:pt idx="4635">
                  <c:v>6.12</c:v>
                </c:pt>
                <c:pt idx="4636">
                  <c:v>6.12</c:v>
                </c:pt>
                <c:pt idx="4637">
                  <c:v>6.11</c:v>
                </c:pt>
                <c:pt idx="4638">
                  <c:v>6.11</c:v>
                </c:pt>
                <c:pt idx="4639">
                  <c:v>6.11</c:v>
                </c:pt>
                <c:pt idx="4640">
                  <c:v>6.11</c:v>
                </c:pt>
                <c:pt idx="4641">
                  <c:v>6.11</c:v>
                </c:pt>
                <c:pt idx="4642">
                  <c:v>6.1</c:v>
                </c:pt>
                <c:pt idx="4643">
                  <c:v>6.1</c:v>
                </c:pt>
                <c:pt idx="4644">
                  <c:v>6.1</c:v>
                </c:pt>
                <c:pt idx="4645">
                  <c:v>6.1</c:v>
                </c:pt>
                <c:pt idx="4646">
                  <c:v>6.1</c:v>
                </c:pt>
                <c:pt idx="4647">
                  <c:v>6.1</c:v>
                </c:pt>
                <c:pt idx="4648">
                  <c:v>6.1</c:v>
                </c:pt>
                <c:pt idx="4649">
                  <c:v>6.09</c:v>
                </c:pt>
                <c:pt idx="4650">
                  <c:v>6.09</c:v>
                </c:pt>
                <c:pt idx="4651">
                  <c:v>6.08</c:v>
                </c:pt>
                <c:pt idx="4652">
                  <c:v>6.08</c:v>
                </c:pt>
                <c:pt idx="4653">
                  <c:v>6.08</c:v>
                </c:pt>
                <c:pt idx="4654">
                  <c:v>6.08</c:v>
                </c:pt>
                <c:pt idx="4655">
                  <c:v>6.07</c:v>
                </c:pt>
                <c:pt idx="4656">
                  <c:v>6.07</c:v>
                </c:pt>
                <c:pt idx="4657">
                  <c:v>6.07</c:v>
                </c:pt>
                <c:pt idx="4658">
                  <c:v>6.07</c:v>
                </c:pt>
                <c:pt idx="4659">
                  <c:v>6.06</c:v>
                </c:pt>
                <c:pt idx="4660">
                  <c:v>6.06</c:v>
                </c:pt>
                <c:pt idx="4661">
                  <c:v>6.06</c:v>
                </c:pt>
                <c:pt idx="4662">
                  <c:v>6.06</c:v>
                </c:pt>
                <c:pt idx="4663">
                  <c:v>6.06</c:v>
                </c:pt>
                <c:pt idx="4664">
                  <c:v>6.05</c:v>
                </c:pt>
                <c:pt idx="4665">
                  <c:v>6.05</c:v>
                </c:pt>
                <c:pt idx="4666">
                  <c:v>6.05</c:v>
                </c:pt>
                <c:pt idx="4667">
                  <c:v>6.05</c:v>
                </c:pt>
                <c:pt idx="4668">
                  <c:v>6.05</c:v>
                </c:pt>
                <c:pt idx="4669">
                  <c:v>6.04</c:v>
                </c:pt>
                <c:pt idx="4670">
                  <c:v>6.04</c:v>
                </c:pt>
                <c:pt idx="4671">
                  <c:v>6.05</c:v>
                </c:pt>
                <c:pt idx="4672">
                  <c:v>6.04</c:v>
                </c:pt>
                <c:pt idx="4673">
                  <c:v>6.04</c:v>
                </c:pt>
                <c:pt idx="4674">
                  <c:v>6.04</c:v>
                </c:pt>
                <c:pt idx="4675">
                  <c:v>6.04</c:v>
                </c:pt>
                <c:pt idx="4676">
                  <c:v>6.03</c:v>
                </c:pt>
                <c:pt idx="4677">
                  <c:v>6.04</c:v>
                </c:pt>
                <c:pt idx="4678">
                  <c:v>6.04</c:v>
                </c:pt>
                <c:pt idx="4679">
                  <c:v>6.03</c:v>
                </c:pt>
                <c:pt idx="4680">
                  <c:v>6.04</c:v>
                </c:pt>
                <c:pt idx="4681">
                  <c:v>6.03</c:v>
                </c:pt>
                <c:pt idx="4682">
                  <c:v>6.03</c:v>
                </c:pt>
                <c:pt idx="4683">
                  <c:v>6.03</c:v>
                </c:pt>
                <c:pt idx="4684">
                  <c:v>6.04</c:v>
                </c:pt>
                <c:pt idx="4685">
                  <c:v>6.03</c:v>
                </c:pt>
                <c:pt idx="4686">
                  <c:v>6.04</c:v>
                </c:pt>
                <c:pt idx="4687">
                  <c:v>6.03</c:v>
                </c:pt>
                <c:pt idx="4688">
                  <c:v>6.02</c:v>
                </c:pt>
                <c:pt idx="4689">
                  <c:v>6.02</c:v>
                </c:pt>
                <c:pt idx="4690">
                  <c:v>6.02</c:v>
                </c:pt>
                <c:pt idx="4691">
                  <c:v>6.02</c:v>
                </c:pt>
                <c:pt idx="4692">
                  <c:v>6.02</c:v>
                </c:pt>
                <c:pt idx="4693">
                  <c:v>6.02</c:v>
                </c:pt>
                <c:pt idx="4694">
                  <c:v>6.02</c:v>
                </c:pt>
                <c:pt idx="4695">
                  <c:v>6.01</c:v>
                </c:pt>
                <c:pt idx="4696">
                  <c:v>6.01</c:v>
                </c:pt>
                <c:pt idx="4697">
                  <c:v>6.01</c:v>
                </c:pt>
                <c:pt idx="4698">
                  <c:v>6.01</c:v>
                </c:pt>
                <c:pt idx="4699">
                  <c:v>6</c:v>
                </c:pt>
                <c:pt idx="4700">
                  <c:v>6</c:v>
                </c:pt>
                <c:pt idx="4701">
                  <c:v>6</c:v>
                </c:pt>
                <c:pt idx="4702">
                  <c:v>6</c:v>
                </c:pt>
                <c:pt idx="4703">
                  <c:v>5.99</c:v>
                </c:pt>
                <c:pt idx="4704">
                  <c:v>6</c:v>
                </c:pt>
                <c:pt idx="4705">
                  <c:v>5.99</c:v>
                </c:pt>
                <c:pt idx="4706">
                  <c:v>5.99</c:v>
                </c:pt>
                <c:pt idx="4707">
                  <c:v>5.99</c:v>
                </c:pt>
                <c:pt idx="4708">
                  <c:v>5.99</c:v>
                </c:pt>
                <c:pt idx="4709">
                  <c:v>5.99</c:v>
                </c:pt>
                <c:pt idx="4710">
                  <c:v>5.98</c:v>
                </c:pt>
                <c:pt idx="4711">
                  <c:v>5.98</c:v>
                </c:pt>
                <c:pt idx="4712">
                  <c:v>5.98</c:v>
                </c:pt>
                <c:pt idx="4713">
                  <c:v>5.98</c:v>
                </c:pt>
                <c:pt idx="4714">
                  <c:v>5.98</c:v>
                </c:pt>
                <c:pt idx="4715">
                  <c:v>5.97</c:v>
                </c:pt>
                <c:pt idx="4716">
                  <c:v>5.97</c:v>
                </c:pt>
                <c:pt idx="4717">
                  <c:v>5.97</c:v>
                </c:pt>
                <c:pt idx="4718">
                  <c:v>5.97</c:v>
                </c:pt>
                <c:pt idx="4719">
                  <c:v>5.97</c:v>
                </c:pt>
                <c:pt idx="4720">
                  <c:v>5.97</c:v>
                </c:pt>
                <c:pt idx="4721">
                  <c:v>5.97</c:v>
                </c:pt>
                <c:pt idx="4722">
                  <c:v>5.97</c:v>
                </c:pt>
                <c:pt idx="4723">
                  <c:v>5.96</c:v>
                </c:pt>
                <c:pt idx="4724">
                  <c:v>5.96</c:v>
                </c:pt>
                <c:pt idx="4725">
                  <c:v>5.96</c:v>
                </c:pt>
                <c:pt idx="4726">
                  <c:v>5.96</c:v>
                </c:pt>
                <c:pt idx="4727">
                  <c:v>5.96</c:v>
                </c:pt>
                <c:pt idx="4728">
                  <c:v>5.96</c:v>
                </c:pt>
                <c:pt idx="4729">
                  <c:v>5.96</c:v>
                </c:pt>
                <c:pt idx="4730">
                  <c:v>5.95</c:v>
                </c:pt>
                <c:pt idx="4731">
                  <c:v>5.95</c:v>
                </c:pt>
                <c:pt idx="4732">
                  <c:v>5.95</c:v>
                </c:pt>
                <c:pt idx="4733">
                  <c:v>5.95</c:v>
                </c:pt>
                <c:pt idx="4734">
                  <c:v>5.94</c:v>
                </c:pt>
                <c:pt idx="4735">
                  <c:v>5.94</c:v>
                </c:pt>
                <c:pt idx="4736">
                  <c:v>5.94</c:v>
                </c:pt>
                <c:pt idx="4737">
                  <c:v>5.94</c:v>
                </c:pt>
                <c:pt idx="4738">
                  <c:v>5.94</c:v>
                </c:pt>
                <c:pt idx="4739">
                  <c:v>5.94</c:v>
                </c:pt>
                <c:pt idx="4740">
                  <c:v>5.94</c:v>
                </c:pt>
                <c:pt idx="4741">
                  <c:v>5.94</c:v>
                </c:pt>
                <c:pt idx="4742">
                  <c:v>5.94</c:v>
                </c:pt>
                <c:pt idx="4743">
                  <c:v>5.93</c:v>
                </c:pt>
                <c:pt idx="4744">
                  <c:v>5.93</c:v>
                </c:pt>
                <c:pt idx="4745">
                  <c:v>5.93</c:v>
                </c:pt>
                <c:pt idx="4746">
                  <c:v>5.93</c:v>
                </c:pt>
                <c:pt idx="4747">
                  <c:v>5.93</c:v>
                </c:pt>
                <c:pt idx="4748">
                  <c:v>5.92</c:v>
                </c:pt>
                <c:pt idx="4749">
                  <c:v>5.92</c:v>
                </c:pt>
                <c:pt idx="4750">
                  <c:v>5.92</c:v>
                </c:pt>
                <c:pt idx="4751">
                  <c:v>5.92</c:v>
                </c:pt>
                <c:pt idx="4752">
                  <c:v>5.92</c:v>
                </c:pt>
                <c:pt idx="4753">
                  <c:v>5.92</c:v>
                </c:pt>
                <c:pt idx="4754">
                  <c:v>5.92</c:v>
                </c:pt>
                <c:pt idx="4755">
                  <c:v>5.92</c:v>
                </c:pt>
                <c:pt idx="4756">
                  <c:v>5.91</c:v>
                </c:pt>
                <c:pt idx="4757">
                  <c:v>5.92</c:v>
                </c:pt>
                <c:pt idx="4758">
                  <c:v>5.91</c:v>
                </c:pt>
                <c:pt idx="4759">
                  <c:v>5.91</c:v>
                </c:pt>
                <c:pt idx="4760">
                  <c:v>5.9</c:v>
                </c:pt>
                <c:pt idx="4761">
                  <c:v>5.91</c:v>
                </c:pt>
                <c:pt idx="4762">
                  <c:v>5.91</c:v>
                </c:pt>
                <c:pt idx="4763">
                  <c:v>5.91</c:v>
                </c:pt>
                <c:pt idx="4764">
                  <c:v>5.89</c:v>
                </c:pt>
                <c:pt idx="4765">
                  <c:v>5.89</c:v>
                </c:pt>
                <c:pt idx="4766">
                  <c:v>5.9</c:v>
                </c:pt>
                <c:pt idx="4767">
                  <c:v>5.91</c:v>
                </c:pt>
                <c:pt idx="4768">
                  <c:v>5.91</c:v>
                </c:pt>
                <c:pt idx="4769">
                  <c:v>5.9</c:v>
                </c:pt>
                <c:pt idx="4770">
                  <c:v>5.9</c:v>
                </c:pt>
                <c:pt idx="4771">
                  <c:v>5.9</c:v>
                </c:pt>
                <c:pt idx="4772">
                  <c:v>5.9</c:v>
                </c:pt>
                <c:pt idx="4773">
                  <c:v>5.9</c:v>
                </c:pt>
                <c:pt idx="4774">
                  <c:v>5.89</c:v>
                </c:pt>
                <c:pt idx="4775">
                  <c:v>5.9</c:v>
                </c:pt>
                <c:pt idx="4776">
                  <c:v>5.9</c:v>
                </c:pt>
                <c:pt idx="4777">
                  <c:v>5.89</c:v>
                </c:pt>
                <c:pt idx="4778">
                  <c:v>5.89</c:v>
                </c:pt>
                <c:pt idx="4779">
                  <c:v>5.88</c:v>
                </c:pt>
                <c:pt idx="4780">
                  <c:v>5.88</c:v>
                </c:pt>
                <c:pt idx="4781">
                  <c:v>5.88</c:v>
                </c:pt>
                <c:pt idx="4782">
                  <c:v>5.88</c:v>
                </c:pt>
                <c:pt idx="4783">
                  <c:v>5.88</c:v>
                </c:pt>
                <c:pt idx="4784">
                  <c:v>5.88</c:v>
                </c:pt>
                <c:pt idx="4785">
                  <c:v>5.88</c:v>
                </c:pt>
                <c:pt idx="4786">
                  <c:v>5.88</c:v>
                </c:pt>
                <c:pt idx="4787">
                  <c:v>5.87</c:v>
                </c:pt>
                <c:pt idx="4788">
                  <c:v>5.87</c:v>
                </c:pt>
                <c:pt idx="4789">
                  <c:v>5.88</c:v>
                </c:pt>
                <c:pt idx="4790">
                  <c:v>5.87</c:v>
                </c:pt>
                <c:pt idx="4791">
                  <c:v>5.87</c:v>
                </c:pt>
                <c:pt idx="4792">
                  <c:v>5.86</c:v>
                </c:pt>
                <c:pt idx="4793">
                  <c:v>5.87</c:v>
                </c:pt>
                <c:pt idx="4794">
                  <c:v>5.87</c:v>
                </c:pt>
                <c:pt idx="4795">
                  <c:v>5.87</c:v>
                </c:pt>
                <c:pt idx="4796">
                  <c:v>5.86</c:v>
                </c:pt>
                <c:pt idx="4797">
                  <c:v>5.87</c:v>
                </c:pt>
                <c:pt idx="4798">
                  <c:v>5.86</c:v>
                </c:pt>
                <c:pt idx="4799">
                  <c:v>5.86</c:v>
                </c:pt>
                <c:pt idx="4800">
                  <c:v>5.86</c:v>
                </c:pt>
                <c:pt idx="4801">
                  <c:v>5.86</c:v>
                </c:pt>
                <c:pt idx="4802">
                  <c:v>5.86</c:v>
                </c:pt>
                <c:pt idx="4803">
                  <c:v>5.86</c:v>
                </c:pt>
                <c:pt idx="4804">
                  <c:v>5.85</c:v>
                </c:pt>
                <c:pt idx="4805">
                  <c:v>5.85</c:v>
                </c:pt>
                <c:pt idx="4806">
                  <c:v>5.85</c:v>
                </c:pt>
                <c:pt idx="4807">
                  <c:v>5.85</c:v>
                </c:pt>
                <c:pt idx="4808">
                  <c:v>5.85</c:v>
                </c:pt>
                <c:pt idx="4809">
                  <c:v>5.85</c:v>
                </c:pt>
                <c:pt idx="4810">
                  <c:v>5.85</c:v>
                </c:pt>
                <c:pt idx="4811">
                  <c:v>5.85</c:v>
                </c:pt>
                <c:pt idx="4812">
                  <c:v>5.85</c:v>
                </c:pt>
                <c:pt idx="4813">
                  <c:v>5.84</c:v>
                </c:pt>
                <c:pt idx="4814">
                  <c:v>5.84</c:v>
                </c:pt>
                <c:pt idx="4815">
                  <c:v>5.84</c:v>
                </c:pt>
                <c:pt idx="4816">
                  <c:v>5.84</c:v>
                </c:pt>
                <c:pt idx="4817">
                  <c:v>5.84</c:v>
                </c:pt>
                <c:pt idx="4818">
                  <c:v>5.83</c:v>
                </c:pt>
                <c:pt idx="4819">
                  <c:v>5.83</c:v>
                </c:pt>
                <c:pt idx="4820">
                  <c:v>5.83</c:v>
                </c:pt>
                <c:pt idx="4821">
                  <c:v>5.83</c:v>
                </c:pt>
                <c:pt idx="4822">
                  <c:v>5.83</c:v>
                </c:pt>
                <c:pt idx="4823">
                  <c:v>5.83</c:v>
                </c:pt>
                <c:pt idx="4824">
                  <c:v>5.83</c:v>
                </c:pt>
                <c:pt idx="4825">
                  <c:v>5.83</c:v>
                </c:pt>
                <c:pt idx="4826">
                  <c:v>5.82</c:v>
                </c:pt>
                <c:pt idx="4827">
                  <c:v>5.82</c:v>
                </c:pt>
                <c:pt idx="4828">
                  <c:v>5.82</c:v>
                </c:pt>
                <c:pt idx="4829">
                  <c:v>5.82</c:v>
                </c:pt>
                <c:pt idx="4830">
                  <c:v>5.82</c:v>
                </c:pt>
                <c:pt idx="4831">
                  <c:v>5.82</c:v>
                </c:pt>
                <c:pt idx="4832">
                  <c:v>5.81</c:v>
                </c:pt>
                <c:pt idx="4833">
                  <c:v>5.81</c:v>
                </c:pt>
                <c:pt idx="4834">
                  <c:v>5.8</c:v>
                </c:pt>
                <c:pt idx="4835">
                  <c:v>5.8</c:v>
                </c:pt>
                <c:pt idx="4836">
                  <c:v>5.81</c:v>
                </c:pt>
                <c:pt idx="4837">
                  <c:v>5.81</c:v>
                </c:pt>
                <c:pt idx="4838">
                  <c:v>5.81</c:v>
                </c:pt>
                <c:pt idx="4839">
                  <c:v>5.8</c:v>
                </c:pt>
                <c:pt idx="4840">
                  <c:v>5.8</c:v>
                </c:pt>
                <c:pt idx="4841">
                  <c:v>5.8</c:v>
                </c:pt>
                <c:pt idx="4842">
                  <c:v>5.8</c:v>
                </c:pt>
                <c:pt idx="4843">
                  <c:v>5.8</c:v>
                </c:pt>
                <c:pt idx="4844">
                  <c:v>5.79</c:v>
                </c:pt>
                <c:pt idx="4845">
                  <c:v>5.79</c:v>
                </c:pt>
                <c:pt idx="4846">
                  <c:v>5.79</c:v>
                </c:pt>
                <c:pt idx="4847">
                  <c:v>5.79</c:v>
                </c:pt>
                <c:pt idx="4848">
                  <c:v>5.79</c:v>
                </c:pt>
                <c:pt idx="4849">
                  <c:v>5.78</c:v>
                </c:pt>
                <c:pt idx="4850">
                  <c:v>5.78</c:v>
                </c:pt>
                <c:pt idx="4851">
                  <c:v>5.78</c:v>
                </c:pt>
                <c:pt idx="4852">
                  <c:v>5.79</c:v>
                </c:pt>
                <c:pt idx="4853">
                  <c:v>5.78</c:v>
                </c:pt>
                <c:pt idx="4854">
                  <c:v>5.78</c:v>
                </c:pt>
                <c:pt idx="4855">
                  <c:v>5.77</c:v>
                </c:pt>
                <c:pt idx="4856">
                  <c:v>5.79</c:v>
                </c:pt>
                <c:pt idx="4857">
                  <c:v>5.79</c:v>
                </c:pt>
                <c:pt idx="4858">
                  <c:v>5.78</c:v>
                </c:pt>
                <c:pt idx="4859">
                  <c:v>5.77</c:v>
                </c:pt>
                <c:pt idx="4860">
                  <c:v>5.78</c:v>
                </c:pt>
                <c:pt idx="4861">
                  <c:v>5.78</c:v>
                </c:pt>
                <c:pt idx="4862">
                  <c:v>5.79</c:v>
                </c:pt>
                <c:pt idx="4863">
                  <c:v>5.78</c:v>
                </c:pt>
                <c:pt idx="4864">
                  <c:v>5.77</c:v>
                </c:pt>
                <c:pt idx="4865">
                  <c:v>5.8</c:v>
                </c:pt>
                <c:pt idx="4866">
                  <c:v>5.8</c:v>
                </c:pt>
                <c:pt idx="4867">
                  <c:v>5.78</c:v>
                </c:pt>
                <c:pt idx="4868">
                  <c:v>5.79</c:v>
                </c:pt>
                <c:pt idx="4869">
                  <c:v>5.78</c:v>
                </c:pt>
                <c:pt idx="4870">
                  <c:v>5.79</c:v>
                </c:pt>
                <c:pt idx="4871">
                  <c:v>5.78</c:v>
                </c:pt>
                <c:pt idx="4872">
                  <c:v>5.78</c:v>
                </c:pt>
                <c:pt idx="4873">
                  <c:v>5.78</c:v>
                </c:pt>
                <c:pt idx="4874">
                  <c:v>5.77</c:v>
                </c:pt>
                <c:pt idx="4875">
                  <c:v>5.78</c:v>
                </c:pt>
                <c:pt idx="4876">
                  <c:v>5.78</c:v>
                </c:pt>
                <c:pt idx="4877">
                  <c:v>5.77</c:v>
                </c:pt>
                <c:pt idx="4878">
                  <c:v>5.77</c:v>
                </c:pt>
                <c:pt idx="4879">
                  <c:v>5.78</c:v>
                </c:pt>
                <c:pt idx="4880">
                  <c:v>5.78</c:v>
                </c:pt>
                <c:pt idx="4881">
                  <c:v>5.77</c:v>
                </c:pt>
                <c:pt idx="4882">
                  <c:v>5.77</c:v>
                </c:pt>
                <c:pt idx="4883">
                  <c:v>5.77</c:v>
                </c:pt>
                <c:pt idx="4884">
                  <c:v>5.77</c:v>
                </c:pt>
                <c:pt idx="4885">
                  <c:v>5.76</c:v>
                </c:pt>
                <c:pt idx="4886">
                  <c:v>5.77</c:v>
                </c:pt>
                <c:pt idx="4887">
                  <c:v>5.76</c:v>
                </c:pt>
                <c:pt idx="4888">
                  <c:v>5.77</c:v>
                </c:pt>
                <c:pt idx="4889">
                  <c:v>5.76</c:v>
                </c:pt>
                <c:pt idx="4890">
                  <c:v>5.76</c:v>
                </c:pt>
                <c:pt idx="4891">
                  <c:v>5.76</c:v>
                </c:pt>
                <c:pt idx="4892">
                  <c:v>5.76</c:v>
                </c:pt>
                <c:pt idx="4893">
                  <c:v>5.76</c:v>
                </c:pt>
                <c:pt idx="4894">
                  <c:v>5.75</c:v>
                </c:pt>
                <c:pt idx="4895">
                  <c:v>5.75</c:v>
                </c:pt>
                <c:pt idx="4896">
                  <c:v>5.75</c:v>
                </c:pt>
                <c:pt idx="4897">
                  <c:v>5.75</c:v>
                </c:pt>
                <c:pt idx="4898">
                  <c:v>5.75</c:v>
                </c:pt>
                <c:pt idx="4899">
                  <c:v>5.75</c:v>
                </c:pt>
                <c:pt idx="4900">
                  <c:v>5.75</c:v>
                </c:pt>
                <c:pt idx="4901">
                  <c:v>5.75</c:v>
                </c:pt>
                <c:pt idx="4902">
                  <c:v>5.75</c:v>
                </c:pt>
                <c:pt idx="4903">
                  <c:v>5.74</c:v>
                </c:pt>
                <c:pt idx="4904">
                  <c:v>5.74</c:v>
                </c:pt>
                <c:pt idx="4905">
                  <c:v>5.74</c:v>
                </c:pt>
                <c:pt idx="4906">
                  <c:v>5.75</c:v>
                </c:pt>
                <c:pt idx="4907">
                  <c:v>5.74</c:v>
                </c:pt>
                <c:pt idx="4908">
                  <c:v>5.74</c:v>
                </c:pt>
                <c:pt idx="4909">
                  <c:v>5.74</c:v>
                </c:pt>
                <c:pt idx="4910">
                  <c:v>5.74</c:v>
                </c:pt>
                <c:pt idx="4911">
                  <c:v>5.74</c:v>
                </c:pt>
                <c:pt idx="4912">
                  <c:v>5.74</c:v>
                </c:pt>
                <c:pt idx="4913">
                  <c:v>5.74</c:v>
                </c:pt>
                <c:pt idx="4914">
                  <c:v>5.74</c:v>
                </c:pt>
                <c:pt idx="4915">
                  <c:v>5.74</c:v>
                </c:pt>
                <c:pt idx="4916">
                  <c:v>5.73</c:v>
                </c:pt>
                <c:pt idx="4917">
                  <c:v>5.73</c:v>
                </c:pt>
                <c:pt idx="4918">
                  <c:v>5.73</c:v>
                </c:pt>
                <c:pt idx="4919">
                  <c:v>5.73</c:v>
                </c:pt>
                <c:pt idx="4920">
                  <c:v>5.73</c:v>
                </c:pt>
                <c:pt idx="4921">
                  <c:v>5.73</c:v>
                </c:pt>
                <c:pt idx="4922">
                  <c:v>5.73</c:v>
                </c:pt>
                <c:pt idx="4923">
                  <c:v>5.73</c:v>
                </c:pt>
                <c:pt idx="4924">
                  <c:v>5.73</c:v>
                </c:pt>
                <c:pt idx="4925">
                  <c:v>5.73</c:v>
                </c:pt>
                <c:pt idx="4926">
                  <c:v>5.73</c:v>
                </c:pt>
                <c:pt idx="4927">
                  <c:v>5.73</c:v>
                </c:pt>
                <c:pt idx="4928">
                  <c:v>5.73</c:v>
                </c:pt>
                <c:pt idx="4929">
                  <c:v>5.72</c:v>
                </c:pt>
                <c:pt idx="4930">
                  <c:v>5.72</c:v>
                </c:pt>
                <c:pt idx="4931">
                  <c:v>5.72</c:v>
                </c:pt>
                <c:pt idx="4932">
                  <c:v>5.72</c:v>
                </c:pt>
                <c:pt idx="4933">
                  <c:v>5.72</c:v>
                </c:pt>
                <c:pt idx="4934">
                  <c:v>5.72</c:v>
                </c:pt>
                <c:pt idx="4935">
                  <c:v>5.72</c:v>
                </c:pt>
                <c:pt idx="4936">
                  <c:v>5.72</c:v>
                </c:pt>
                <c:pt idx="4937">
                  <c:v>5.72</c:v>
                </c:pt>
                <c:pt idx="4938">
                  <c:v>5.71</c:v>
                </c:pt>
                <c:pt idx="4939">
                  <c:v>5.71</c:v>
                </c:pt>
                <c:pt idx="4940">
                  <c:v>5.71</c:v>
                </c:pt>
                <c:pt idx="4941">
                  <c:v>5.71</c:v>
                </c:pt>
                <c:pt idx="4942">
                  <c:v>5.71</c:v>
                </c:pt>
                <c:pt idx="4943">
                  <c:v>5.71</c:v>
                </c:pt>
                <c:pt idx="4944">
                  <c:v>5.71</c:v>
                </c:pt>
                <c:pt idx="4945">
                  <c:v>5.72</c:v>
                </c:pt>
                <c:pt idx="4946">
                  <c:v>5.71</c:v>
                </c:pt>
                <c:pt idx="4947">
                  <c:v>5.71</c:v>
                </c:pt>
                <c:pt idx="4948">
                  <c:v>5.72</c:v>
                </c:pt>
                <c:pt idx="4949">
                  <c:v>5.71</c:v>
                </c:pt>
                <c:pt idx="4950">
                  <c:v>5.72</c:v>
                </c:pt>
                <c:pt idx="4951">
                  <c:v>5.72</c:v>
                </c:pt>
                <c:pt idx="4952">
                  <c:v>5.71</c:v>
                </c:pt>
                <c:pt idx="4953">
                  <c:v>5.71</c:v>
                </c:pt>
                <c:pt idx="4954">
                  <c:v>5.71</c:v>
                </c:pt>
                <c:pt idx="4955">
                  <c:v>5.71</c:v>
                </c:pt>
                <c:pt idx="4956">
                  <c:v>5.71</c:v>
                </c:pt>
                <c:pt idx="4957">
                  <c:v>5.7</c:v>
                </c:pt>
                <c:pt idx="4958">
                  <c:v>5.7</c:v>
                </c:pt>
                <c:pt idx="4959">
                  <c:v>5.7</c:v>
                </c:pt>
                <c:pt idx="4960">
                  <c:v>5.7</c:v>
                </c:pt>
                <c:pt idx="4961">
                  <c:v>5.69</c:v>
                </c:pt>
                <c:pt idx="4962">
                  <c:v>5.69</c:v>
                </c:pt>
                <c:pt idx="4963">
                  <c:v>5.7</c:v>
                </c:pt>
                <c:pt idx="4964">
                  <c:v>5.71</c:v>
                </c:pt>
                <c:pt idx="4965">
                  <c:v>5.7</c:v>
                </c:pt>
                <c:pt idx="4966">
                  <c:v>5.69</c:v>
                </c:pt>
                <c:pt idx="4967">
                  <c:v>5.69</c:v>
                </c:pt>
                <c:pt idx="4968">
                  <c:v>5.69</c:v>
                </c:pt>
                <c:pt idx="4969">
                  <c:v>5.7</c:v>
                </c:pt>
                <c:pt idx="4970">
                  <c:v>5.69</c:v>
                </c:pt>
                <c:pt idx="4971">
                  <c:v>5.69</c:v>
                </c:pt>
                <c:pt idx="4972">
                  <c:v>5.69</c:v>
                </c:pt>
                <c:pt idx="4973">
                  <c:v>5.69</c:v>
                </c:pt>
                <c:pt idx="4974">
                  <c:v>5.69</c:v>
                </c:pt>
                <c:pt idx="4975">
                  <c:v>5.69</c:v>
                </c:pt>
                <c:pt idx="4976">
                  <c:v>5.69</c:v>
                </c:pt>
                <c:pt idx="4977">
                  <c:v>5.69</c:v>
                </c:pt>
                <c:pt idx="4978">
                  <c:v>5.68</c:v>
                </c:pt>
                <c:pt idx="4979">
                  <c:v>5.68</c:v>
                </c:pt>
                <c:pt idx="4980">
                  <c:v>5.68</c:v>
                </c:pt>
                <c:pt idx="4981">
                  <c:v>5.68</c:v>
                </c:pt>
                <c:pt idx="4982">
                  <c:v>5.67</c:v>
                </c:pt>
                <c:pt idx="4983">
                  <c:v>5.68</c:v>
                </c:pt>
                <c:pt idx="4984">
                  <c:v>5.67</c:v>
                </c:pt>
                <c:pt idx="4985">
                  <c:v>5.67</c:v>
                </c:pt>
                <c:pt idx="4986">
                  <c:v>5.67</c:v>
                </c:pt>
                <c:pt idx="4987">
                  <c:v>5.67</c:v>
                </c:pt>
                <c:pt idx="4988">
                  <c:v>5.67</c:v>
                </c:pt>
                <c:pt idx="4989">
                  <c:v>5.66</c:v>
                </c:pt>
                <c:pt idx="4990">
                  <c:v>5.66</c:v>
                </c:pt>
                <c:pt idx="4991">
                  <c:v>5.66</c:v>
                </c:pt>
                <c:pt idx="4992">
                  <c:v>5.66</c:v>
                </c:pt>
                <c:pt idx="4993">
                  <c:v>5.66</c:v>
                </c:pt>
                <c:pt idx="4994">
                  <c:v>5.66</c:v>
                </c:pt>
                <c:pt idx="4995">
                  <c:v>5.66</c:v>
                </c:pt>
                <c:pt idx="4996">
                  <c:v>5.65</c:v>
                </c:pt>
                <c:pt idx="4997">
                  <c:v>5.65</c:v>
                </c:pt>
                <c:pt idx="4998">
                  <c:v>5.65</c:v>
                </c:pt>
                <c:pt idx="4999">
                  <c:v>5.65</c:v>
                </c:pt>
                <c:pt idx="5000">
                  <c:v>5.65</c:v>
                </c:pt>
                <c:pt idx="5001">
                  <c:v>5.65</c:v>
                </c:pt>
                <c:pt idx="5002">
                  <c:v>5.65</c:v>
                </c:pt>
                <c:pt idx="5003">
                  <c:v>5.65</c:v>
                </c:pt>
                <c:pt idx="5004">
                  <c:v>5.65</c:v>
                </c:pt>
                <c:pt idx="5005">
                  <c:v>5.65</c:v>
                </c:pt>
                <c:pt idx="5006">
                  <c:v>5.65</c:v>
                </c:pt>
                <c:pt idx="5007">
                  <c:v>5.65</c:v>
                </c:pt>
                <c:pt idx="5008">
                  <c:v>5.65</c:v>
                </c:pt>
                <c:pt idx="5009">
                  <c:v>5.65</c:v>
                </c:pt>
                <c:pt idx="5010">
                  <c:v>5.65</c:v>
                </c:pt>
                <c:pt idx="5011">
                  <c:v>5.65</c:v>
                </c:pt>
                <c:pt idx="5012">
                  <c:v>5.65</c:v>
                </c:pt>
                <c:pt idx="5013">
                  <c:v>5.65</c:v>
                </c:pt>
                <c:pt idx="5014">
                  <c:v>5.65</c:v>
                </c:pt>
                <c:pt idx="5015">
                  <c:v>5.65</c:v>
                </c:pt>
                <c:pt idx="5016">
                  <c:v>5.65</c:v>
                </c:pt>
                <c:pt idx="5017">
                  <c:v>5.65</c:v>
                </c:pt>
                <c:pt idx="5018">
                  <c:v>5.65</c:v>
                </c:pt>
                <c:pt idx="5019">
                  <c:v>5.65</c:v>
                </c:pt>
                <c:pt idx="5020">
                  <c:v>5.65</c:v>
                </c:pt>
                <c:pt idx="5021">
                  <c:v>5.65</c:v>
                </c:pt>
                <c:pt idx="5022">
                  <c:v>5.65</c:v>
                </c:pt>
                <c:pt idx="5023">
                  <c:v>5.65</c:v>
                </c:pt>
                <c:pt idx="5024">
                  <c:v>5.65</c:v>
                </c:pt>
                <c:pt idx="5025">
                  <c:v>5.65</c:v>
                </c:pt>
                <c:pt idx="5026">
                  <c:v>5.65</c:v>
                </c:pt>
                <c:pt idx="5027">
                  <c:v>5.65</c:v>
                </c:pt>
                <c:pt idx="5028">
                  <c:v>5.65</c:v>
                </c:pt>
                <c:pt idx="5029">
                  <c:v>5.65</c:v>
                </c:pt>
                <c:pt idx="5030">
                  <c:v>5.65</c:v>
                </c:pt>
                <c:pt idx="5031">
                  <c:v>5.65</c:v>
                </c:pt>
                <c:pt idx="5032">
                  <c:v>5.65</c:v>
                </c:pt>
                <c:pt idx="5033">
                  <c:v>5.65</c:v>
                </c:pt>
                <c:pt idx="5034">
                  <c:v>5.65</c:v>
                </c:pt>
                <c:pt idx="5035">
                  <c:v>5.65</c:v>
                </c:pt>
                <c:pt idx="5036">
                  <c:v>5.65</c:v>
                </c:pt>
                <c:pt idx="5037">
                  <c:v>5.65</c:v>
                </c:pt>
                <c:pt idx="5038">
                  <c:v>5.65</c:v>
                </c:pt>
                <c:pt idx="5039">
                  <c:v>5.66</c:v>
                </c:pt>
                <c:pt idx="5040">
                  <c:v>5.66</c:v>
                </c:pt>
                <c:pt idx="5041">
                  <c:v>5.66</c:v>
                </c:pt>
                <c:pt idx="5042">
                  <c:v>5.65</c:v>
                </c:pt>
                <c:pt idx="5043">
                  <c:v>5.65</c:v>
                </c:pt>
                <c:pt idx="5044">
                  <c:v>5.65</c:v>
                </c:pt>
                <c:pt idx="5045">
                  <c:v>5.65</c:v>
                </c:pt>
                <c:pt idx="5046">
                  <c:v>5.65</c:v>
                </c:pt>
                <c:pt idx="5047">
                  <c:v>5.65</c:v>
                </c:pt>
                <c:pt idx="5048">
                  <c:v>5.65</c:v>
                </c:pt>
                <c:pt idx="5049">
                  <c:v>5.65</c:v>
                </c:pt>
                <c:pt idx="5050">
                  <c:v>5.65</c:v>
                </c:pt>
                <c:pt idx="5051">
                  <c:v>5.66</c:v>
                </c:pt>
                <c:pt idx="5052">
                  <c:v>5.65</c:v>
                </c:pt>
                <c:pt idx="5053">
                  <c:v>5.65</c:v>
                </c:pt>
                <c:pt idx="5054">
                  <c:v>5.65</c:v>
                </c:pt>
                <c:pt idx="5055">
                  <c:v>5.65</c:v>
                </c:pt>
                <c:pt idx="5056">
                  <c:v>5.65</c:v>
                </c:pt>
                <c:pt idx="5057">
                  <c:v>5.65</c:v>
                </c:pt>
                <c:pt idx="5058">
                  <c:v>5.65</c:v>
                </c:pt>
                <c:pt idx="5059">
                  <c:v>5.65</c:v>
                </c:pt>
                <c:pt idx="5060">
                  <c:v>5.65</c:v>
                </c:pt>
                <c:pt idx="5061">
                  <c:v>5.64</c:v>
                </c:pt>
                <c:pt idx="5062">
                  <c:v>5.65</c:v>
                </c:pt>
                <c:pt idx="5063">
                  <c:v>5.65</c:v>
                </c:pt>
                <c:pt idx="5064">
                  <c:v>5.65</c:v>
                </c:pt>
                <c:pt idx="5065">
                  <c:v>5.65</c:v>
                </c:pt>
                <c:pt idx="5066">
                  <c:v>5.64</c:v>
                </c:pt>
                <c:pt idx="5067">
                  <c:v>5.64</c:v>
                </c:pt>
                <c:pt idx="5068">
                  <c:v>5.64</c:v>
                </c:pt>
                <c:pt idx="5069">
                  <c:v>5.64</c:v>
                </c:pt>
                <c:pt idx="5070">
                  <c:v>5.64</c:v>
                </c:pt>
                <c:pt idx="5071">
                  <c:v>5.64</c:v>
                </c:pt>
                <c:pt idx="5072">
                  <c:v>5.64</c:v>
                </c:pt>
                <c:pt idx="5073">
                  <c:v>5.64</c:v>
                </c:pt>
                <c:pt idx="5074">
                  <c:v>5.64</c:v>
                </c:pt>
                <c:pt idx="5075">
                  <c:v>5.64</c:v>
                </c:pt>
                <c:pt idx="5076">
                  <c:v>5.64</c:v>
                </c:pt>
                <c:pt idx="5077">
                  <c:v>5.64</c:v>
                </c:pt>
                <c:pt idx="5078">
                  <c:v>5.64</c:v>
                </c:pt>
                <c:pt idx="5079">
                  <c:v>5.64</c:v>
                </c:pt>
                <c:pt idx="5080">
                  <c:v>5.64</c:v>
                </c:pt>
                <c:pt idx="5081">
                  <c:v>5.63</c:v>
                </c:pt>
                <c:pt idx="5082">
                  <c:v>5.63</c:v>
                </c:pt>
                <c:pt idx="5083">
                  <c:v>5.63</c:v>
                </c:pt>
                <c:pt idx="5084">
                  <c:v>5.63</c:v>
                </c:pt>
                <c:pt idx="5085">
                  <c:v>5.63</c:v>
                </c:pt>
                <c:pt idx="5086">
                  <c:v>5.63</c:v>
                </c:pt>
                <c:pt idx="5087">
                  <c:v>5.63</c:v>
                </c:pt>
                <c:pt idx="5088">
                  <c:v>5.63</c:v>
                </c:pt>
                <c:pt idx="5089">
                  <c:v>5.63</c:v>
                </c:pt>
                <c:pt idx="5090">
                  <c:v>5.63</c:v>
                </c:pt>
                <c:pt idx="5091">
                  <c:v>5.63</c:v>
                </c:pt>
                <c:pt idx="5092">
                  <c:v>5.63</c:v>
                </c:pt>
                <c:pt idx="5093">
                  <c:v>5.63</c:v>
                </c:pt>
                <c:pt idx="5094">
                  <c:v>5.63</c:v>
                </c:pt>
                <c:pt idx="5095">
                  <c:v>5.63</c:v>
                </c:pt>
                <c:pt idx="5096">
                  <c:v>5.63</c:v>
                </c:pt>
                <c:pt idx="5097">
                  <c:v>5.63</c:v>
                </c:pt>
                <c:pt idx="5098">
                  <c:v>5.63</c:v>
                </c:pt>
                <c:pt idx="5099">
                  <c:v>5.63</c:v>
                </c:pt>
                <c:pt idx="5100">
                  <c:v>5.62</c:v>
                </c:pt>
                <c:pt idx="5101">
                  <c:v>5.62</c:v>
                </c:pt>
                <c:pt idx="5102">
                  <c:v>5.62</c:v>
                </c:pt>
                <c:pt idx="5103">
                  <c:v>5.63</c:v>
                </c:pt>
                <c:pt idx="5104">
                  <c:v>5.63</c:v>
                </c:pt>
                <c:pt idx="5105">
                  <c:v>5.62</c:v>
                </c:pt>
                <c:pt idx="5106">
                  <c:v>5.62</c:v>
                </c:pt>
                <c:pt idx="5107">
                  <c:v>5.63</c:v>
                </c:pt>
                <c:pt idx="5108">
                  <c:v>5.63</c:v>
                </c:pt>
                <c:pt idx="5109">
                  <c:v>5.63</c:v>
                </c:pt>
                <c:pt idx="5110">
                  <c:v>5.62</c:v>
                </c:pt>
                <c:pt idx="5111">
                  <c:v>5.62</c:v>
                </c:pt>
                <c:pt idx="5112">
                  <c:v>5.62</c:v>
                </c:pt>
                <c:pt idx="5113">
                  <c:v>5.63</c:v>
                </c:pt>
                <c:pt idx="5114">
                  <c:v>5.62</c:v>
                </c:pt>
                <c:pt idx="5115">
                  <c:v>5.62</c:v>
                </c:pt>
                <c:pt idx="5116">
                  <c:v>5.63</c:v>
                </c:pt>
                <c:pt idx="5117">
                  <c:v>5.63</c:v>
                </c:pt>
                <c:pt idx="5118">
                  <c:v>5.63</c:v>
                </c:pt>
                <c:pt idx="5119">
                  <c:v>5.63</c:v>
                </c:pt>
                <c:pt idx="5120">
                  <c:v>5.63</c:v>
                </c:pt>
                <c:pt idx="5121">
                  <c:v>5.63</c:v>
                </c:pt>
                <c:pt idx="5122">
                  <c:v>5.64</c:v>
                </c:pt>
                <c:pt idx="5123">
                  <c:v>5.64</c:v>
                </c:pt>
                <c:pt idx="5124">
                  <c:v>5.64</c:v>
                </c:pt>
                <c:pt idx="5125">
                  <c:v>5.64</c:v>
                </c:pt>
                <c:pt idx="5126">
                  <c:v>5.64</c:v>
                </c:pt>
                <c:pt idx="5127">
                  <c:v>5.64</c:v>
                </c:pt>
                <c:pt idx="5128">
                  <c:v>5.64</c:v>
                </c:pt>
                <c:pt idx="5129">
                  <c:v>5.65</c:v>
                </c:pt>
                <c:pt idx="5130">
                  <c:v>5.65</c:v>
                </c:pt>
                <c:pt idx="5131">
                  <c:v>5.66</c:v>
                </c:pt>
                <c:pt idx="5132">
                  <c:v>5.66</c:v>
                </c:pt>
                <c:pt idx="5133">
                  <c:v>5.66</c:v>
                </c:pt>
                <c:pt idx="5134">
                  <c:v>5.66</c:v>
                </c:pt>
                <c:pt idx="5135">
                  <c:v>5.67</c:v>
                </c:pt>
                <c:pt idx="5136">
                  <c:v>5.67</c:v>
                </c:pt>
                <c:pt idx="5137">
                  <c:v>5.68</c:v>
                </c:pt>
                <c:pt idx="5138">
                  <c:v>5.68</c:v>
                </c:pt>
                <c:pt idx="5139">
                  <c:v>5.68</c:v>
                </c:pt>
                <c:pt idx="5140">
                  <c:v>5.68</c:v>
                </c:pt>
                <c:pt idx="5141">
                  <c:v>5.69</c:v>
                </c:pt>
                <c:pt idx="5142">
                  <c:v>5.69</c:v>
                </c:pt>
                <c:pt idx="5143">
                  <c:v>5.7</c:v>
                </c:pt>
                <c:pt idx="5144">
                  <c:v>5.7</c:v>
                </c:pt>
                <c:pt idx="5145">
                  <c:v>5.7</c:v>
                </c:pt>
                <c:pt idx="5146">
                  <c:v>5.7</c:v>
                </c:pt>
                <c:pt idx="5147">
                  <c:v>5.71</c:v>
                </c:pt>
                <c:pt idx="5148">
                  <c:v>5.72</c:v>
                </c:pt>
                <c:pt idx="5149">
                  <c:v>5.73</c:v>
                </c:pt>
                <c:pt idx="5150">
                  <c:v>5.74</c:v>
                </c:pt>
                <c:pt idx="5151">
                  <c:v>5.74</c:v>
                </c:pt>
                <c:pt idx="5152">
                  <c:v>5.74</c:v>
                </c:pt>
                <c:pt idx="5153">
                  <c:v>5.74</c:v>
                </c:pt>
                <c:pt idx="5154">
                  <c:v>5.74</c:v>
                </c:pt>
                <c:pt idx="5155">
                  <c:v>5.74</c:v>
                </c:pt>
                <c:pt idx="5156">
                  <c:v>5.74</c:v>
                </c:pt>
                <c:pt idx="5157">
                  <c:v>5.74</c:v>
                </c:pt>
                <c:pt idx="5158">
                  <c:v>5.74</c:v>
                </c:pt>
                <c:pt idx="5159">
                  <c:v>5.75</c:v>
                </c:pt>
                <c:pt idx="5160">
                  <c:v>5.75</c:v>
                </c:pt>
                <c:pt idx="5161">
                  <c:v>5.75</c:v>
                </c:pt>
                <c:pt idx="5162">
                  <c:v>5.76</c:v>
                </c:pt>
                <c:pt idx="5163">
                  <c:v>5.76</c:v>
                </c:pt>
                <c:pt idx="5164">
                  <c:v>5.76</c:v>
                </c:pt>
                <c:pt idx="5165">
                  <c:v>5.76</c:v>
                </c:pt>
                <c:pt idx="5166">
                  <c:v>5.76</c:v>
                </c:pt>
                <c:pt idx="5167">
                  <c:v>5.76</c:v>
                </c:pt>
                <c:pt idx="5168">
                  <c:v>5.76</c:v>
                </c:pt>
                <c:pt idx="5169">
                  <c:v>5.77</c:v>
                </c:pt>
                <c:pt idx="5170">
                  <c:v>5.77</c:v>
                </c:pt>
                <c:pt idx="5171">
                  <c:v>5.77</c:v>
                </c:pt>
                <c:pt idx="5172">
                  <c:v>5.77</c:v>
                </c:pt>
                <c:pt idx="5173">
                  <c:v>5.76</c:v>
                </c:pt>
                <c:pt idx="5174">
                  <c:v>5.76</c:v>
                </c:pt>
                <c:pt idx="5175">
                  <c:v>5.76</c:v>
                </c:pt>
                <c:pt idx="5176">
                  <c:v>5.76</c:v>
                </c:pt>
                <c:pt idx="5177">
                  <c:v>5.76</c:v>
                </c:pt>
                <c:pt idx="5178">
                  <c:v>5.76</c:v>
                </c:pt>
                <c:pt idx="5179">
                  <c:v>5.76</c:v>
                </c:pt>
                <c:pt idx="5180">
                  <c:v>5.76</c:v>
                </c:pt>
                <c:pt idx="5181">
                  <c:v>5.75</c:v>
                </c:pt>
                <c:pt idx="5182">
                  <c:v>5.75</c:v>
                </c:pt>
                <c:pt idx="5183">
                  <c:v>5.76</c:v>
                </c:pt>
                <c:pt idx="5184">
                  <c:v>5.75</c:v>
                </c:pt>
                <c:pt idx="5185">
                  <c:v>5.75</c:v>
                </c:pt>
                <c:pt idx="5186">
                  <c:v>5.75</c:v>
                </c:pt>
                <c:pt idx="5187">
                  <c:v>5.75</c:v>
                </c:pt>
                <c:pt idx="5188">
                  <c:v>5.74</c:v>
                </c:pt>
                <c:pt idx="5189">
                  <c:v>5.74</c:v>
                </c:pt>
                <c:pt idx="5190">
                  <c:v>5.74</c:v>
                </c:pt>
                <c:pt idx="5191">
                  <c:v>5.74</c:v>
                </c:pt>
                <c:pt idx="5192">
                  <c:v>5.73</c:v>
                </c:pt>
                <c:pt idx="5193">
                  <c:v>5.73</c:v>
                </c:pt>
                <c:pt idx="5194">
                  <c:v>5.73</c:v>
                </c:pt>
                <c:pt idx="5195">
                  <c:v>5.73</c:v>
                </c:pt>
                <c:pt idx="5196">
                  <c:v>5.72</c:v>
                </c:pt>
                <c:pt idx="5197">
                  <c:v>5.72</c:v>
                </c:pt>
                <c:pt idx="5198">
                  <c:v>5.72</c:v>
                </c:pt>
                <c:pt idx="5199">
                  <c:v>5.71</c:v>
                </c:pt>
                <c:pt idx="5200">
                  <c:v>5.71</c:v>
                </c:pt>
                <c:pt idx="5201">
                  <c:v>5.71</c:v>
                </c:pt>
                <c:pt idx="5202">
                  <c:v>5.71</c:v>
                </c:pt>
                <c:pt idx="5203">
                  <c:v>5.71</c:v>
                </c:pt>
                <c:pt idx="5204">
                  <c:v>5.7</c:v>
                </c:pt>
                <c:pt idx="5205">
                  <c:v>5.7</c:v>
                </c:pt>
                <c:pt idx="5206">
                  <c:v>5.7</c:v>
                </c:pt>
                <c:pt idx="5207">
                  <c:v>5.7</c:v>
                </c:pt>
                <c:pt idx="5208">
                  <c:v>5.69</c:v>
                </c:pt>
                <c:pt idx="5209">
                  <c:v>5.69</c:v>
                </c:pt>
                <c:pt idx="5210">
                  <c:v>5.69</c:v>
                </c:pt>
                <c:pt idx="5211">
                  <c:v>5.69</c:v>
                </c:pt>
                <c:pt idx="5212">
                  <c:v>5.68</c:v>
                </c:pt>
                <c:pt idx="5213">
                  <c:v>5.68</c:v>
                </c:pt>
                <c:pt idx="5214">
                  <c:v>5.69</c:v>
                </c:pt>
                <c:pt idx="5215">
                  <c:v>5.68</c:v>
                </c:pt>
                <c:pt idx="5216">
                  <c:v>5.68</c:v>
                </c:pt>
                <c:pt idx="5217">
                  <c:v>5.67</c:v>
                </c:pt>
                <c:pt idx="5218">
                  <c:v>5.67</c:v>
                </c:pt>
                <c:pt idx="5219">
                  <c:v>5.67</c:v>
                </c:pt>
                <c:pt idx="5220">
                  <c:v>5.67</c:v>
                </c:pt>
                <c:pt idx="5221">
                  <c:v>5.67</c:v>
                </c:pt>
                <c:pt idx="5222">
                  <c:v>5.66</c:v>
                </c:pt>
                <c:pt idx="5223">
                  <c:v>5.65</c:v>
                </c:pt>
                <c:pt idx="5224">
                  <c:v>5.65</c:v>
                </c:pt>
                <c:pt idx="5225">
                  <c:v>5.65</c:v>
                </c:pt>
                <c:pt idx="5226">
                  <c:v>5.65</c:v>
                </c:pt>
                <c:pt idx="5227">
                  <c:v>5.65</c:v>
                </c:pt>
                <c:pt idx="5228">
                  <c:v>5.64</c:v>
                </c:pt>
                <c:pt idx="5229">
                  <c:v>5.63</c:v>
                </c:pt>
                <c:pt idx="5230">
                  <c:v>5.63</c:v>
                </c:pt>
                <c:pt idx="5231">
                  <c:v>5.63</c:v>
                </c:pt>
                <c:pt idx="5232">
                  <c:v>5.63</c:v>
                </c:pt>
                <c:pt idx="5233">
                  <c:v>5.62</c:v>
                </c:pt>
                <c:pt idx="5234">
                  <c:v>5.62</c:v>
                </c:pt>
                <c:pt idx="5235">
                  <c:v>5.61</c:v>
                </c:pt>
                <c:pt idx="5236">
                  <c:v>5.61</c:v>
                </c:pt>
                <c:pt idx="5237">
                  <c:v>5.61</c:v>
                </c:pt>
                <c:pt idx="5238">
                  <c:v>5.62</c:v>
                </c:pt>
                <c:pt idx="5239">
                  <c:v>5.62</c:v>
                </c:pt>
                <c:pt idx="5240">
                  <c:v>5.62</c:v>
                </c:pt>
                <c:pt idx="5241">
                  <c:v>5.6</c:v>
                </c:pt>
                <c:pt idx="5242">
                  <c:v>5.6</c:v>
                </c:pt>
                <c:pt idx="5243">
                  <c:v>5.61</c:v>
                </c:pt>
                <c:pt idx="5244">
                  <c:v>5.59</c:v>
                </c:pt>
                <c:pt idx="5245">
                  <c:v>5.59</c:v>
                </c:pt>
                <c:pt idx="5246">
                  <c:v>5.59</c:v>
                </c:pt>
                <c:pt idx="5247">
                  <c:v>5.59</c:v>
                </c:pt>
                <c:pt idx="5248">
                  <c:v>5.59</c:v>
                </c:pt>
                <c:pt idx="5249">
                  <c:v>5.59</c:v>
                </c:pt>
                <c:pt idx="5250">
                  <c:v>5.6</c:v>
                </c:pt>
                <c:pt idx="5251">
                  <c:v>5.6</c:v>
                </c:pt>
                <c:pt idx="5252">
                  <c:v>5.6</c:v>
                </c:pt>
                <c:pt idx="5253">
                  <c:v>5.59</c:v>
                </c:pt>
                <c:pt idx="5254">
                  <c:v>5.6</c:v>
                </c:pt>
                <c:pt idx="5255">
                  <c:v>5.59</c:v>
                </c:pt>
                <c:pt idx="5256">
                  <c:v>5.6</c:v>
                </c:pt>
                <c:pt idx="5257">
                  <c:v>5.6</c:v>
                </c:pt>
                <c:pt idx="5258">
                  <c:v>5.59</c:v>
                </c:pt>
                <c:pt idx="5259">
                  <c:v>5.59</c:v>
                </c:pt>
                <c:pt idx="5260">
                  <c:v>5.59</c:v>
                </c:pt>
                <c:pt idx="5261">
                  <c:v>5.59</c:v>
                </c:pt>
                <c:pt idx="5262">
                  <c:v>5.58</c:v>
                </c:pt>
                <c:pt idx="5263">
                  <c:v>5.58</c:v>
                </c:pt>
                <c:pt idx="5264">
                  <c:v>5.58</c:v>
                </c:pt>
                <c:pt idx="5265">
                  <c:v>5.58</c:v>
                </c:pt>
                <c:pt idx="5266">
                  <c:v>5.58</c:v>
                </c:pt>
                <c:pt idx="5267">
                  <c:v>5.58</c:v>
                </c:pt>
                <c:pt idx="5268">
                  <c:v>5.58</c:v>
                </c:pt>
                <c:pt idx="5269">
                  <c:v>5.57</c:v>
                </c:pt>
                <c:pt idx="5270">
                  <c:v>5.57</c:v>
                </c:pt>
                <c:pt idx="5271">
                  <c:v>5.57</c:v>
                </c:pt>
                <c:pt idx="5272">
                  <c:v>5.57</c:v>
                </c:pt>
                <c:pt idx="5273">
                  <c:v>5.56</c:v>
                </c:pt>
                <c:pt idx="5274">
                  <c:v>5.56</c:v>
                </c:pt>
                <c:pt idx="5275">
                  <c:v>5.56</c:v>
                </c:pt>
                <c:pt idx="5276">
                  <c:v>5.56</c:v>
                </c:pt>
                <c:pt idx="5277">
                  <c:v>5.56</c:v>
                </c:pt>
                <c:pt idx="5278">
                  <c:v>5.55</c:v>
                </c:pt>
                <c:pt idx="5279">
                  <c:v>5.55</c:v>
                </c:pt>
                <c:pt idx="5280">
                  <c:v>5.55</c:v>
                </c:pt>
                <c:pt idx="5281">
                  <c:v>5.55</c:v>
                </c:pt>
                <c:pt idx="5282">
                  <c:v>5.55</c:v>
                </c:pt>
                <c:pt idx="5283">
                  <c:v>5.54</c:v>
                </c:pt>
                <c:pt idx="5284">
                  <c:v>5.54</c:v>
                </c:pt>
                <c:pt idx="5285">
                  <c:v>5.54</c:v>
                </c:pt>
                <c:pt idx="5286">
                  <c:v>5.54</c:v>
                </c:pt>
                <c:pt idx="5287">
                  <c:v>5.54</c:v>
                </c:pt>
                <c:pt idx="5288">
                  <c:v>5.53</c:v>
                </c:pt>
                <c:pt idx="5289">
                  <c:v>5.53</c:v>
                </c:pt>
                <c:pt idx="5290">
                  <c:v>5.53</c:v>
                </c:pt>
                <c:pt idx="5291">
                  <c:v>5.53</c:v>
                </c:pt>
                <c:pt idx="5292">
                  <c:v>5.52</c:v>
                </c:pt>
                <c:pt idx="5293">
                  <c:v>5.53</c:v>
                </c:pt>
                <c:pt idx="5294">
                  <c:v>5.52</c:v>
                </c:pt>
                <c:pt idx="5295">
                  <c:v>5.52</c:v>
                </c:pt>
                <c:pt idx="5296">
                  <c:v>5.52</c:v>
                </c:pt>
                <c:pt idx="5297">
                  <c:v>5.52</c:v>
                </c:pt>
                <c:pt idx="5298">
                  <c:v>5.52</c:v>
                </c:pt>
                <c:pt idx="5299">
                  <c:v>5.51</c:v>
                </c:pt>
                <c:pt idx="5300">
                  <c:v>5.51</c:v>
                </c:pt>
                <c:pt idx="5301">
                  <c:v>5.51</c:v>
                </c:pt>
                <c:pt idx="5302">
                  <c:v>5.51</c:v>
                </c:pt>
                <c:pt idx="5303">
                  <c:v>5.51</c:v>
                </c:pt>
                <c:pt idx="5304">
                  <c:v>5.51</c:v>
                </c:pt>
                <c:pt idx="5305">
                  <c:v>5.51</c:v>
                </c:pt>
                <c:pt idx="5306">
                  <c:v>5.51</c:v>
                </c:pt>
                <c:pt idx="5307">
                  <c:v>5.51</c:v>
                </c:pt>
                <c:pt idx="5308">
                  <c:v>5.51</c:v>
                </c:pt>
                <c:pt idx="5309">
                  <c:v>5.5</c:v>
                </c:pt>
                <c:pt idx="5310">
                  <c:v>5.51</c:v>
                </c:pt>
                <c:pt idx="5311">
                  <c:v>5.51</c:v>
                </c:pt>
                <c:pt idx="5312">
                  <c:v>5.51</c:v>
                </c:pt>
                <c:pt idx="5313">
                  <c:v>5.51</c:v>
                </c:pt>
                <c:pt idx="5314">
                  <c:v>5.5</c:v>
                </c:pt>
                <c:pt idx="5315">
                  <c:v>5.5</c:v>
                </c:pt>
                <c:pt idx="5316">
                  <c:v>5.5</c:v>
                </c:pt>
                <c:pt idx="5317">
                  <c:v>5.49</c:v>
                </c:pt>
                <c:pt idx="5318">
                  <c:v>5.49</c:v>
                </c:pt>
                <c:pt idx="5319">
                  <c:v>5.49</c:v>
                </c:pt>
                <c:pt idx="5320">
                  <c:v>5.49</c:v>
                </c:pt>
                <c:pt idx="5321">
                  <c:v>5.49</c:v>
                </c:pt>
                <c:pt idx="5322">
                  <c:v>5.5</c:v>
                </c:pt>
                <c:pt idx="5323">
                  <c:v>5.49</c:v>
                </c:pt>
                <c:pt idx="5324">
                  <c:v>5.49</c:v>
                </c:pt>
                <c:pt idx="5325">
                  <c:v>5.48</c:v>
                </c:pt>
                <c:pt idx="5326">
                  <c:v>5.47</c:v>
                </c:pt>
                <c:pt idx="5327">
                  <c:v>5.48</c:v>
                </c:pt>
                <c:pt idx="5328">
                  <c:v>5.48</c:v>
                </c:pt>
                <c:pt idx="5329">
                  <c:v>5.47</c:v>
                </c:pt>
                <c:pt idx="5330">
                  <c:v>5.47</c:v>
                </c:pt>
                <c:pt idx="5331">
                  <c:v>5.46</c:v>
                </c:pt>
                <c:pt idx="5332">
                  <c:v>5.46</c:v>
                </c:pt>
                <c:pt idx="5333">
                  <c:v>5.46</c:v>
                </c:pt>
                <c:pt idx="5334">
                  <c:v>5.46</c:v>
                </c:pt>
                <c:pt idx="5335">
                  <c:v>5.46</c:v>
                </c:pt>
                <c:pt idx="5336">
                  <c:v>5.46</c:v>
                </c:pt>
                <c:pt idx="5337">
                  <c:v>5.46</c:v>
                </c:pt>
                <c:pt idx="5338">
                  <c:v>5.45</c:v>
                </c:pt>
                <c:pt idx="5339">
                  <c:v>5.46</c:v>
                </c:pt>
                <c:pt idx="5340">
                  <c:v>5.45</c:v>
                </c:pt>
                <c:pt idx="5341">
                  <c:v>5.45</c:v>
                </c:pt>
                <c:pt idx="5342">
                  <c:v>5.46</c:v>
                </c:pt>
                <c:pt idx="5343">
                  <c:v>5.45</c:v>
                </c:pt>
                <c:pt idx="5344">
                  <c:v>5.45</c:v>
                </c:pt>
                <c:pt idx="5345">
                  <c:v>5.46</c:v>
                </c:pt>
                <c:pt idx="5346">
                  <c:v>5.45</c:v>
                </c:pt>
                <c:pt idx="5347">
                  <c:v>5.46</c:v>
                </c:pt>
                <c:pt idx="5348">
                  <c:v>5.46</c:v>
                </c:pt>
                <c:pt idx="5349">
                  <c:v>5.46</c:v>
                </c:pt>
                <c:pt idx="5350">
                  <c:v>5.45</c:v>
                </c:pt>
                <c:pt idx="5351">
                  <c:v>5.44</c:v>
                </c:pt>
                <c:pt idx="5352">
                  <c:v>5.45</c:v>
                </c:pt>
                <c:pt idx="5353">
                  <c:v>5.45</c:v>
                </c:pt>
                <c:pt idx="5354">
                  <c:v>5.45</c:v>
                </c:pt>
                <c:pt idx="5355">
                  <c:v>5.45</c:v>
                </c:pt>
                <c:pt idx="5356">
                  <c:v>5.44</c:v>
                </c:pt>
                <c:pt idx="5357">
                  <c:v>5.44</c:v>
                </c:pt>
                <c:pt idx="5358">
                  <c:v>5.44</c:v>
                </c:pt>
                <c:pt idx="5359">
                  <c:v>5.44</c:v>
                </c:pt>
                <c:pt idx="5360">
                  <c:v>5.44</c:v>
                </c:pt>
                <c:pt idx="5361">
                  <c:v>5.44</c:v>
                </c:pt>
                <c:pt idx="5362">
                  <c:v>5.44</c:v>
                </c:pt>
                <c:pt idx="5363">
                  <c:v>5.44</c:v>
                </c:pt>
                <c:pt idx="5364">
                  <c:v>5.43</c:v>
                </c:pt>
                <c:pt idx="5365">
                  <c:v>5.43</c:v>
                </c:pt>
                <c:pt idx="5366">
                  <c:v>5.43</c:v>
                </c:pt>
                <c:pt idx="5367">
                  <c:v>5.43</c:v>
                </c:pt>
                <c:pt idx="5368">
                  <c:v>5.43</c:v>
                </c:pt>
                <c:pt idx="5369">
                  <c:v>5.43</c:v>
                </c:pt>
                <c:pt idx="5370">
                  <c:v>5.42</c:v>
                </c:pt>
                <c:pt idx="5371">
                  <c:v>5.42</c:v>
                </c:pt>
                <c:pt idx="5372">
                  <c:v>5.42</c:v>
                </c:pt>
                <c:pt idx="5373">
                  <c:v>5.42</c:v>
                </c:pt>
                <c:pt idx="5374">
                  <c:v>5.41</c:v>
                </c:pt>
                <c:pt idx="5375">
                  <c:v>5.41</c:v>
                </c:pt>
                <c:pt idx="5376">
                  <c:v>5.41</c:v>
                </c:pt>
                <c:pt idx="5377">
                  <c:v>5.41</c:v>
                </c:pt>
                <c:pt idx="5378">
                  <c:v>5.41</c:v>
                </c:pt>
                <c:pt idx="5379">
                  <c:v>5.4</c:v>
                </c:pt>
                <c:pt idx="5380">
                  <c:v>5.4</c:v>
                </c:pt>
                <c:pt idx="5381">
                  <c:v>5.4</c:v>
                </c:pt>
                <c:pt idx="5382">
                  <c:v>5.41</c:v>
                </c:pt>
                <c:pt idx="5383">
                  <c:v>5.4</c:v>
                </c:pt>
                <c:pt idx="5384">
                  <c:v>5.4</c:v>
                </c:pt>
                <c:pt idx="5385">
                  <c:v>5.4</c:v>
                </c:pt>
                <c:pt idx="5386">
                  <c:v>5.4</c:v>
                </c:pt>
                <c:pt idx="5387">
                  <c:v>5.4</c:v>
                </c:pt>
                <c:pt idx="5388">
                  <c:v>5.4</c:v>
                </c:pt>
                <c:pt idx="5389">
                  <c:v>5.4</c:v>
                </c:pt>
                <c:pt idx="5390">
                  <c:v>5.39</c:v>
                </c:pt>
                <c:pt idx="5391">
                  <c:v>5.39</c:v>
                </c:pt>
                <c:pt idx="5392">
                  <c:v>5.39</c:v>
                </c:pt>
                <c:pt idx="5393">
                  <c:v>5.39</c:v>
                </c:pt>
                <c:pt idx="5394">
                  <c:v>5.39</c:v>
                </c:pt>
                <c:pt idx="5395">
                  <c:v>5.39</c:v>
                </c:pt>
                <c:pt idx="5396">
                  <c:v>5.39</c:v>
                </c:pt>
                <c:pt idx="5397">
                  <c:v>5.39</c:v>
                </c:pt>
                <c:pt idx="5398">
                  <c:v>5.38</c:v>
                </c:pt>
                <c:pt idx="5399">
                  <c:v>5.38</c:v>
                </c:pt>
                <c:pt idx="5400">
                  <c:v>5.38</c:v>
                </c:pt>
                <c:pt idx="5401">
                  <c:v>5.38</c:v>
                </c:pt>
                <c:pt idx="5402">
                  <c:v>5.38</c:v>
                </c:pt>
                <c:pt idx="5403">
                  <c:v>5.38</c:v>
                </c:pt>
                <c:pt idx="5404">
                  <c:v>5.38</c:v>
                </c:pt>
                <c:pt idx="5405">
                  <c:v>5.37</c:v>
                </c:pt>
                <c:pt idx="5406">
                  <c:v>5.38</c:v>
                </c:pt>
                <c:pt idx="5407">
                  <c:v>5.38</c:v>
                </c:pt>
                <c:pt idx="5408">
                  <c:v>5.38</c:v>
                </c:pt>
                <c:pt idx="5409">
                  <c:v>5.38</c:v>
                </c:pt>
                <c:pt idx="5410">
                  <c:v>5.38</c:v>
                </c:pt>
                <c:pt idx="5411">
                  <c:v>5.38</c:v>
                </c:pt>
                <c:pt idx="5412">
                  <c:v>5.37</c:v>
                </c:pt>
                <c:pt idx="5413">
                  <c:v>5.37</c:v>
                </c:pt>
                <c:pt idx="5414">
                  <c:v>5.37</c:v>
                </c:pt>
                <c:pt idx="5415">
                  <c:v>5.37</c:v>
                </c:pt>
                <c:pt idx="5416">
                  <c:v>5.37</c:v>
                </c:pt>
                <c:pt idx="5417">
                  <c:v>5.37</c:v>
                </c:pt>
                <c:pt idx="5418">
                  <c:v>5.36</c:v>
                </c:pt>
                <c:pt idx="5419">
                  <c:v>5.37</c:v>
                </c:pt>
                <c:pt idx="5420">
                  <c:v>5.35</c:v>
                </c:pt>
                <c:pt idx="5421">
                  <c:v>5.36</c:v>
                </c:pt>
                <c:pt idx="5422">
                  <c:v>5.36</c:v>
                </c:pt>
                <c:pt idx="5423">
                  <c:v>5.35</c:v>
                </c:pt>
                <c:pt idx="5424">
                  <c:v>5.35</c:v>
                </c:pt>
                <c:pt idx="5425">
                  <c:v>5.35</c:v>
                </c:pt>
                <c:pt idx="5426">
                  <c:v>5.34</c:v>
                </c:pt>
                <c:pt idx="5427">
                  <c:v>5.34</c:v>
                </c:pt>
                <c:pt idx="5428">
                  <c:v>5.34</c:v>
                </c:pt>
                <c:pt idx="5429">
                  <c:v>5.34</c:v>
                </c:pt>
                <c:pt idx="5430">
                  <c:v>5.34</c:v>
                </c:pt>
                <c:pt idx="5431">
                  <c:v>5.34</c:v>
                </c:pt>
                <c:pt idx="5432">
                  <c:v>5.34</c:v>
                </c:pt>
                <c:pt idx="5433">
                  <c:v>5.34</c:v>
                </c:pt>
                <c:pt idx="5434">
                  <c:v>5.33</c:v>
                </c:pt>
                <c:pt idx="5435">
                  <c:v>5.33</c:v>
                </c:pt>
                <c:pt idx="5436">
                  <c:v>5.33</c:v>
                </c:pt>
                <c:pt idx="5437">
                  <c:v>5.33</c:v>
                </c:pt>
                <c:pt idx="5438">
                  <c:v>5.33</c:v>
                </c:pt>
                <c:pt idx="5439">
                  <c:v>5.33</c:v>
                </c:pt>
                <c:pt idx="5440">
                  <c:v>5.33</c:v>
                </c:pt>
                <c:pt idx="5441">
                  <c:v>5.33</c:v>
                </c:pt>
                <c:pt idx="5442">
                  <c:v>5.33</c:v>
                </c:pt>
                <c:pt idx="5443">
                  <c:v>5.33</c:v>
                </c:pt>
                <c:pt idx="5444">
                  <c:v>5.33</c:v>
                </c:pt>
                <c:pt idx="5445">
                  <c:v>5.33</c:v>
                </c:pt>
                <c:pt idx="5446">
                  <c:v>5.33</c:v>
                </c:pt>
                <c:pt idx="5447">
                  <c:v>5.33</c:v>
                </c:pt>
                <c:pt idx="5448">
                  <c:v>5.33</c:v>
                </c:pt>
                <c:pt idx="5449">
                  <c:v>5.33</c:v>
                </c:pt>
                <c:pt idx="5450">
                  <c:v>5.33</c:v>
                </c:pt>
                <c:pt idx="5451">
                  <c:v>5.33</c:v>
                </c:pt>
                <c:pt idx="5452">
                  <c:v>5.33</c:v>
                </c:pt>
                <c:pt idx="5453">
                  <c:v>5.33</c:v>
                </c:pt>
                <c:pt idx="5454">
                  <c:v>5.33</c:v>
                </c:pt>
                <c:pt idx="5455">
                  <c:v>5.34</c:v>
                </c:pt>
                <c:pt idx="5456">
                  <c:v>5.33</c:v>
                </c:pt>
                <c:pt idx="5457">
                  <c:v>5.33</c:v>
                </c:pt>
                <c:pt idx="5458">
                  <c:v>5.33</c:v>
                </c:pt>
                <c:pt idx="5459">
                  <c:v>5.33</c:v>
                </c:pt>
                <c:pt idx="5460">
                  <c:v>5.33</c:v>
                </c:pt>
                <c:pt idx="5461">
                  <c:v>5.32</c:v>
                </c:pt>
                <c:pt idx="5462">
                  <c:v>5.32</c:v>
                </c:pt>
                <c:pt idx="5463">
                  <c:v>5.32</c:v>
                </c:pt>
                <c:pt idx="5464">
                  <c:v>5.32</c:v>
                </c:pt>
                <c:pt idx="5465">
                  <c:v>5.32</c:v>
                </c:pt>
                <c:pt idx="5466">
                  <c:v>5.32</c:v>
                </c:pt>
                <c:pt idx="5467">
                  <c:v>5.32</c:v>
                </c:pt>
                <c:pt idx="5468">
                  <c:v>5.32</c:v>
                </c:pt>
                <c:pt idx="5469">
                  <c:v>5.32</c:v>
                </c:pt>
                <c:pt idx="5470">
                  <c:v>5.32</c:v>
                </c:pt>
                <c:pt idx="5471">
                  <c:v>5.31</c:v>
                </c:pt>
                <c:pt idx="5472">
                  <c:v>5.31</c:v>
                </c:pt>
                <c:pt idx="5473">
                  <c:v>5.31</c:v>
                </c:pt>
                <c:pt idx="5474">
                  <c:v>5.31</c:v>
                </c:pt>
                <c:pt idx="5475">
                  <c:v>5.31</c:v>
                </c:pt>
                <c:pt idx="5476">
                  <c:v>5.31</c:v>
                </c:pt>
                <c:pt idx="5477">
                  <c:v>5.31</c:v>
                </c:pt>
                <c:pt idx="5478">
                  <c:v>5.31</c:v>
                </c:pt>
                <c:pt idx="5479">
                  <c:v>5.31</c:v>
                </c:pt>
                <c:pt idx="5480">
                  <c:v>5.3</c:v>
                </c:pt>
                <c:pt idx="5481">
                  <c:v>5.3</c:v>
                </c:pt>
                <c:pt idx="5482">
                  <c:v>5.3</c:v>
                </c:pt>
                <c:pt idx="5483">
                  <c:v>5.3</c:v>
                </c:pt>
                <c:pt idx="5484">
                  <c:v>5.3</c:v>
                </c:pt>
                <c:pt idx="5485">
                  <c:v>5.3</c:v>
                </c:pt>
                <c:pt idx="5486">
                  <c:v>5.3</c:v>
                </c:pt>
                <c:pt idx="5487">
                  <c:v>5.3</c:v>
                </c:pt>
                <c:pt idx="5488">
                  <c:v>5.3</c:v>
                </c:pt>
                <c:pt idx="5489">
                  <c:v>5.29</c:v>
                </c:pt>
                <c:pt idx="5490">
                  <c:v>5.29</c:v>
                </c:pt>
                <c:pt idx="5491">
                  <c:v>5.29</c:v>
                </c:pt>
                <c:pt idx="5492">
                  <c:v>5.29</c:v>
                </c:pt>
                <c:pt idx="5493">
                  <c:v>5.29</c:v>
                </c:pt>
                <c:pt idx="5494">
                  <c:v>5.29</c:v>
                </c:pt>
                <c:pt idx="5495">
                  <c:v>5.29</c:v>
                </c:pt>
                <c:pt idx="5496">
                  <c:v>5.29</c:v>
                </c:pt>
                <c:pt idx="5497">
                  <c:v>5.29</c:v>
                </c:pt>
                <c:pt idx="5498">
                  <c:v>5.29</c:v>
                </c:pt>
                <c:pt idx="5499">
                  <c:v>5.29</c:v>
                </c:pt>
                <c:pt idx="5500">
                  <c:v>5.29</c:v>
                </c:pt>
                <c:pt idx="5501">
                  <c:v>5.29</c:v>
                </c:pt>
                <c:pt idx="5502">
                  <c:v>5.29</c:v>
                </c:pt>
                <c:pt idx="5503">
                  <c:v>5.29</c:v>
                </c:pt>
                <c:pt idx="5504">
                  <c:v>5.29</c:v>
                </c:pt>
                <c:pt idx="5505">
                  <c:v>5.29</c:v>
                </c:pt>
                <c:pt idx="5506">
                  <c:v>5.29</c:v>
                </c:pt>
                <c:pt idx="5507">
                  <c:v>5.29</c:v>
                </c:pt>
                <c:pt idx="5508">
                  <c:v>5.29</c:v>
                </c:pt>
                <c:pt idx="5509">
                  <c:v>5.28</c:v>
                </c:pt>
                <c:pt idx="5510">
                  <c:v>5.28</c:v>
                </c:pt>
                <c:pt idx="5511">
                  <c:v>5.28</c:v>
                </c:pt>
                <c:pt idx="5512">
                  <c:v>5.28</c:v>
                </c:pt>
                <c:pt idx="5513">
                  <c:v>5.28</c:v>
                </c:pt>
                <c:pt idx="5514">
                  <c:v>5.28</c:v>
                </c:pt>
                <c:pt idx="5515">
                  <c:v>5.29</c:v>
                </c:pt>
                <c:pt idx="5516">
                  <c:v>5.28</c:v>
                </c:pt>
                <c:pt idx="5517">
                  <c:v>5.28</c:v>
                </c:pt>
                <c:pt idx="5518">
                  <c:v>5.27</c:v>
                </c:pt>
                <c:pt idx="5519">
                  <c:v>5.28</c:v>
                </c:pt>
                <c:pt idx="5520">
                  <c:v>5.28</c:v>
                </c:pt>
                <c:pt idx="5521">
                  <c:v>5.29</c:v>
                </c:pt>
                <c:pt idx="5522">
                  <c:v>5.28</c:v>
                </c:pt>
                <c:pt idx="5523">
                  <c:v>5.27</c:v>
                </c:pt>
                <c:pt idx="5524">
                  <c:v>5.27</c:v>
                </c:pt>
                <c:pt idx="5525">
                  <c:v>5.27</c:v>
                </c:pt>
                <c:pt idx="5526">
                  <c:v>5.27</c:v>
                </c:pt>
                <c:pt idx="5527">
                  <c:v>5.27</c:v>
                </c:pt>
                <c:pt idx="5528">
                  <c:v>5.26</c:v>
                </c:pt>
                <c:pt idx="5529">
                  <c:v>5.27</c:v>
                </c:pt>
                <c:pt idx="5530">
                  <c:v>5.27</c:v>
                </c:pt>
                <c:pt idx="5531">
                  <c:v>5.26</c:v>
                </c:pt>
                <c:pt idx="5532">
                  <c:v>5.26</c:v>
                </c:pt>
                <c:pt idx="5533">
                  <c:v>5.26</c:v>
                </c:pt>
                <c:pt idx="5534">
                  <c:v>5.26</c:v>
                </c:pt>
                <c:pt idx="5535">
                  <c:v>5.26</c:v>
                </c:pt>
                <c:pt idx="5536">
                  <c:v>5.26</c:v>
                </c:pt>
                <c:pt idx="5537">
                  <c:v>5.27</c:v>
                </c:pt>
                <c:pt idx="5538">
                  <c:v>5.26</c:v>
                </c:pt>
                <c:pt idx="5539">
                  <c:v>5.27</c:v>
                </c:pt>
                <c:pt idx="5540">
                  <c:v>5.27</c:v>
                </c:pt>
                <c:pt idx="5541">
                  <c:v>5.26</c:v>
                </c:pt>
                <c:pt idx="5542">
                  <c:v>5.27</c:v>
                </c:pt>
                <c:pt idx="5543">
                  <c:v>5.27</c:v>
                </c:pt>
                <c:pt idx="5544">
                  <c:v>5.27</c:v>
                </c:pt>
                <c:pt idx="5545">
                  <c:v>5.27</c:v>
                </c:pt>
                <c:pt idx="5546">
                  <c:v>5.26</c:v>
                </c:pt>
                <c:pt idx="5547">
                  <c:v>5.27</c:v>
                </c:pt>
                <c:pt idx="5548">
                  <c:v>5.27</c:v>
                </c:pt>
                <c:pt idx="5549">
                  <c:v>5.27</c:v>
                </c:pt>
                <c:pt idx="5550">
                  <c:v>5.27</c:v>
                </c:pt>
                <c:pt idx="5551">
                  <c:v>5.27</c:v>
                </c:pt>
                <c:pt idx="5552">
                  <c:v>5.27</c:v>
                </c:pt>
                <c:pt idx="5553">
                  <c:v>5.28</c:v>
                </c:pt>
                <c:pt idx="5554">
                  <c:v>5.27</c:v>
                </c:pt>
                <c:pt idx="5555">
                  <c:v>5.28</c:v>
                </c:pt>
                <c:pt idx="5556">
                  <c:v>5.27</c:v>
                </c:pt>
                <c:pt idx="5557">
                  <c:v>5.27</c:v>
                </c:pt>
                <c:pt idx="5558">
                  <c:v>5.27</c:v>
                </c:pt>
                <c:pt idx="5559">
                  <c:v>5.27</c:v>
                </c:pt>
                <c:pt idx="5560">
                  <c:v>5.27</c:v>
                </c:pt>
                <c:pt idx="5561">
                  <c:v>5.27</c:v>
                </c:pt>
                <c:pt idx="5562">
                  <c:v>5.27</c:v>
                </c:pt>
                <c:pt idx="5563">
                  <c:v>5.27</c:v>
                </c:pt>
                <c:pt idx="5564">
                  <c:v>5.27</c:v>
                </c:pt>
                <c:pt idx="5565">
                  <c:v>5.27</c:v>
                </c:pt>
                <c:pt idx="5566">
                  <c:v>5.27</c:v>
                </c:pt>
                <c:pt idx="5567">
                  <c:v>5.27</c:v>
                </c:pt>
                <c:pt idx="5568">
                  <c:v>5.27</c:v>
                </c:pt>
                <c:pt idx="5569">
                  <c:v>5.27</c:v>
                </c:pt>
                <c:pt idx="5570">
                  <c:v>5.27</c:v>
                </c:pt>
                <c:pt idx="5571">
                  <c:v>5.27</c:v>
                </c:pt>
                <c:pt idx="5572">
                  <c:v>5.26</c:v>
                </c:pt>
                <c:pt idx="5573">
                  <c:v>5.27</c:v>
                </c:pt>
                <c:pt idx="5574">
                  <c:v>5.27</c:v>
                </c:pt>
                <c:pt idx="5575">
                  <c:v>5.27</c:v>
                </c:pt>
                <c:pt idx="5576">
                  <c:v>5.27</c:v>
                </c:pt>
                <c:pt idx="5577">
                  <c:v>5.27</c:v>
                </c:pt>
                <c:pt idx="5578">
                  <c:v>5.27</c:v>
                </c:pt>
                <c:pt idx="5579">
                  <c:v>5.26</c:v>
                </c:pt>
                <c:pt idx="5580">
                  <c:v>5.26</c:v>
                </c:pt>
                <c:pt idx="5581">
                  <c:v>5.27</c:v>
                </c:pt>
                <c:pt idx="5582">
                  <c:v>5.26</c:v>
                </c:pt>
                <c:pt idx="5583">
                  <c:v>5.26</c:v>
                </c:pt>
                <c:pt idx="5584">
                  <c:v>5.26</c:v>
                </c:pt>
                <c:pt idx="5585">
                  <c:v>5.26</c:v>
                </c:pt>
                <c:pt idx="5586">
                  <c:v>5.26</c:v>
                </c:pt>
                <c:pt idx="5587">
                  <c:v>5.26</c:v>
                </c:pt>
                <c:pt idx="5588">
                  <c:v>5.26</c:v>
                </c:pt>
                <c:pt idx="5589">
                  <c:v>5.26</c:v>
                </c:pt>
                <c:pt idx="5590">
                  <c:v>5.26</c:v>
                </c:pt>
                <c:pt idx="5591">
                  <c:v>5.26</c:v>
                </c:pt>
                <c:pt idx="5592">
                  <c:v>5.26</c:v>
                </c:pt>
                <c:pt idx="5593">
                  <c:v>5.26</c:v>
                </c:pt>
                <c:pt idx="5594">
                  <c:v>5.26</c:v>
                </c:pt>
                <c:pt idx="5595">
                  <c:v>5.25</c:v>
                </c:pt>
                <c:pt idx="5596">
                  <c:v>5.26</c:v>
                </c:pt>
                <c:pt idx="5597">
                  <c:v>5.26</c:v>
                </c:pt>
                <c:pt idx="5598">
                  <c:v>5.26</c:v>
                </c:pt>
                <c:pt idx="5599">
                  <c:v>5.25</c:v>
                </c:pt>
                <c:pt idx="5600">
                  <c:v>5.26</c:v>
                </c:pt>
                <c:pt idx="5601">
                  <c:v>5.25</c:v>
                </c:pt>
                <c:pt idx="5602">
                  <c:v>5.25</c:v>
                </c:pt>
                <c:pt idx="5603">
                  <c:v>5.25</c:v>
                </c:pt>
                <c:pt idx="5604">
                  <c:v>5.26</c:v>
                </c:pt>
                <c:pt idx="5605">
                  <c:v>5.25</c:v>
                </c:pt>
                <c:pt idx="5606">
                  <c:v>5.25</c:v>
                </c:pt>
                <c:pt idx="5607">
                  <c:v>5.25</c:v>
                </c:pt>
                <c:pt idx="5608">
                  <c:v>5.25</c:v>
                </c:pt>
                <c:pt idx="5609">
                  <c:v>5.25</c:v>
                </c:pt>
                <c:pt idx="5610">
                  <c:v>5.25</c:v>
                </c:pt>
                <c:pt idx="5611">
                  <c:v>5.24</c:v>
                </c:pt>
                <c:pt idx="5612">
                  <c:v>5.25</c:v>
                </c:pt>
                <c:pt idx="5613">
                  <c:v>5.24</c:v>
                </c:pt>
                <c:pt idx="5614">
                  <c:v>5.24</c:v>
                </c:pt>
                <c:pt idx="5615">
                  <c:v>5.24</c:v>
                </c:pt>
                <c:pt idx="5616">
                  <c:v>5.23</c:v>
                </c:pt>
                <c:pt idx="5617">
                  <c:v>5.23</c:v>
                </c:pt>
                <c:pt idx="5618">
                  <c:v>5.23</c:v>
                </c:pt>
                <c:pt idx="5619">
                  <c:v>5.24</c:v>
                </c:pt>
                <c:pt idx="5620">
                  <c:v>5.24</c:v>
                </c:pt>
                <c:pt idx="5621">
                  <c:v>5.23</c:v>
                </c:pt>
                <c:pt idx="5622">
                  <c:v>5.22</c:v>
                </c:pt>
                <c:pt idx="5623">
                  <c:v>5.23</c:v>
                </c:pt>
                <c:pt idx="5624">
                  <c:v>5.23</c:v>
                </c:pt>
                <c:pt idx="5625">
                  <c:v>5.22</c:v>
                </c:pt>
                <c:pt idx="5626">
                  <c:v>5.23</c:v>
                </c:pt>
                <c:pt idx="5627">
                  <c:v>5.23</c:v>
                </c:pt>
                <c:pt idx="5628">
                  <c:v>5.24</c:v>
                </c:pt>
                <c:pt idx="5629">
                  <c:v>5.23</c:v>
                </c:pt>
                <c:pt idx="5630">
                  <c:v>5.23</c:v>
                </c:pt>
                <c:pt idx="5631">
                  <c:v>5.24</c:v>
                </c:pt>
                <c:pt idx="5632">
                  <c:v>5.23</c:v>
                </c:pt>
                <c:pt idx="5633">
                  <c:v>5.23</c:v>
                </c:pt>
                <c:pt idx="5634">
                  <c:v>5.23</c:v>
                </c:pt>
                <c:pt idx="5635">
                  <c:v>5.22</c:v>
                </c:pt>
                <c:pt idx="5636">
                  <c:v>5.23</c:v>
                </c:pt>
                <c:pt idx="5637">
                  <c:v>5.23</c:v>
                </c:pt>
                <c:pt idx="5638">
                  <c:v>5.23</c:v>
                </c:pt>
                <c:pt idx="5639">
                  <c:v>5.22</c:v>
                </c:pt>
                <c:pt idx="5640">
                  <c:v>5.23</c:v>
                </c:pt>
                <c:pt idx="5641">
                  <c:v>5.23</c:v>
                </c:pt>
                <c:pt idx="5642">
                  <c:v>5.23</c:v>
                </c:pt>
                <c:pt idx="5643">
                  <c:v>5.24</c:v>
                </c:pt>
                <c:pt idx="5644">
                  <c:v>5.24</c:v>
                </c:pt>
                <c:pt idx="5645">
                  <c:v>5.23</c:v>
                </c:pt>
                <c:pt idx="5646">
                  <c:v>5.24</c:v>
                </c:pt>
                <c:pt idx="5647">
                  <c:v>5.24</c:v>
                </c:pt>
                <c:pt idx="5648">
                  <c:v>5.23</c:v>
                </c:pt>
                <c:pt idx="5649">
                  <c:v>5.23</c:v>
                </c:pt>
                <c:pt idx="5650">
                  <c:v>5.23</c:v>
                </c:pt>
                <c:pt idx="5651">
                  <c:v>5.23</c:v>
                </c:pt>
                <c:pt idx="5652">
                  <c:v>5.23</c:v>
                </c:pt>
                <c:pt idx="5653">
                  <c:v>5.23</c:v>
                </c:pt>
                <c:pt idx="5654">
                  <c:v>5.23</c:v>
                </c:pt>
                <c:pt idx="5655">
                  <c:v>5.23</c:v>
                </c:pt>
                <c:pt idx="5656">
                  <c:v>5.22</c:v>
                </c:pt>
                <c:pt idx="5657">
                  <c:v>5.22</c:v>
                </c:pt>
                <c:pt idx="5658">
                  <c:v>5.22</c:v>
                </c:pt>
                <c:pt idx="5659">
                  <c:v>5.22</c:v>
                </c:pt>
                <c:pt idx="5660">
                  <c:v>5.22</c:v>
                </c:pt>
                <c:pt idx="5661">
                  <c:v>5.21</c:v>
                </c:pt>
                <c:pt idx="5662">
                  <c:v>5.21</c:v>
                </c:pt>
                <c:pt idx="5663">
                  <c:v>5.21</c:v>
                </c:pt>
                <c:pt idx="5664">
                  <c:v>5.21</c:v>
                </c:pt>
                <c:pt idx="5665">
                  <c:v>5.21</c:v>
                </c:pt>
                <c:pt idx="5666">
                  <c:v>5.21</c:v>
                </c:pt>
                <c:pt idx="5667">
                  <c:v>5.21</c:v>
                </c:pt>
                <c:pt idx="5668">
                  <c:v>5.21</c:v>
                </c:pt>
                <c:pt idx="5669">
                  <c:v>5.21</c:v>
                </c:pt>
                <c:pt idx="5670">
                  <c:v>5.2</c:v>
                </c:pt>
                <c:pt idx="5671">
                  <c:v>5.2</c:v>
                </c:pt>
                <c:pt idx="5672">
                  <c:v>5.2</c:v>
                </c:pt>
                <c:pt idx="5673">
                  <c:v>5.2</c:v>
                </c:pt>
                <c:pt idx="5674">
                  <c:v>5.2</c:v>
                </c:pt>
                <c:pt idx="5675">
                  <c:v>5.19</c:v>
                </c:pt>
                <c:pt idx="5676">
                  <c:v>5.19</c:v>
                </c:pt>
                <c:pt idx="5677">
                  <c:v>5.19</c:v>
                </c:pt>
                <c:pt idx="5678">
                  <c:v>5.19</c:v>
                </c:pt>
                <c:pt idx="5679">
                  <c:v>5.19</c:v>
                </c:pt>
                <c:pt idx="5680">
                  <c:v>5.19</c:v>
                </c:pt>
                <c:pt idx="5681">
                  <c:v>5.19</c:v>
                </c:pt>
                <c:pt idx="5682">
                  <c:v>5.18</c:v>
                </c:pt>
                <c:pt idx="5683">
                  <c:v>5.19</c:v>
                </c:pt>
                <c:pt idx="5684">
                  <c:v>5.18</c:v>
                </c:pt>
                <c:pt idx="5685">
                  <c:v>5.18</c:v>
                </c:pt>
                <c:pt idx="5686">
                  <c:v>5.18</c:v>
                </c:pt>
                <c:pt idx="5687">
                  <c:v>5.18</c:v>
                </c:pt>
                <c:pt idx="5688">
                  <c:v>5.18</c:v>
                </c:pt>
                <c:pt idx="5689">
                  <c:v>5.18</c:v>
                </c:pt>
                <c:pt idx="5690">
                  <c:v>5.18</c:v>
                </c:pt>
                <c:pt idx="5691">
                  <c:v>5.18</c:v>
                </c:pt>
                <c:pt idx="5692">
                  <c:v>5.18</c:v>
                </c:pt>
                <c:pt idx="5693">
                  <c:v>5.17</c:v>
                </c:pt>
                <c:pt idx="5694">
                  <c:v>5.18</c:v>
                </c:pt>
                <c:pt idx="5695">
                  <c:v>5.18</c:v>
                </c:pt>
                <c:pt idx="5696">
                  <c:v>5.18</c:v>
                </c:pt>
                <c:pt idx="5697">
                  <c:v>5.17</c:v>
                </c:pt>
                <c:pt idx="5698">
                  <c:v>5.17</c:v>
                </c:pt>
                <c:pt idx="5699">
                  <c:v>5.18</c:v>
                </c:pt>
                <c:pt idx="5700">
                  <c:v>5.18</c:v>
                </c:pt>
                <c:pt idx="5701">
                  <c:v>5.18</c:v>
                </c:pt>
                <c:pt idx="5702">
                  <c:v>5.17</c:v>
                </c:pt>
                <c:pt idx="5703">
                  <c:v>5.17</c:v>
                </c:pt>
                <c:pt idx="5704">
                  <c:v>5.17</c:v>
                </c:pt>
                <c:pt idx="5705">
                  <c:v>5.17</c:v>
                </c:pt>
                <c:pt idx="5706">
                  <c:v>5.16</c:v>
                </c:pt>
                <c:pt idx="5707">
                  <c:v>5.16</c:v>
                </c:pt>
                <c:pt idx="5708">
                  <c:v>5.15</c:v>
                </c:pt>
                <c:pt idx="5709">
                  <c:v>5.15</c:v>
                </c:pt>
                <c:pt idx="5710">
                  <c:v>5.15</c:v>
                </c:pt>
                <c:pt idx="5711">
                  <c:v>5.15</c:v>
                </c:pt>
                <c:pt idx="5712">
                  <c:v>5.14</c:v>
                </c:pt>
                <c:pt idx="5713">
                  <c:v>5.15</c:v>
                </c:pt>
                <c:pt idx="5714">
                  <c:v>5.15</c:v>
                </c:pt>
                <c:pt idx="5715">
                  <c:v>5.14</c:v>
                </c:pt>
                <c:pt idx="5716">
                  <c:v>5.15</c:v>
                </c:pt>
                <c:pt idx="5717">
                  <c:v>5.13</c:v>
                </c:pt>
                <c:pt idx="5718">
                  <c:v>5.14</c:v>
                </c:pt>
                <c:pt idx="5719">
                  <c:v>5.13</c:v>
                </c:pt>
                <c:pt idx="5720">
                  <c:v>5.14</c:v>
                </c:pt>
                <c:pt idx="5721">
                  <c:v>5.14</c:v>
                </c:pt>
                <c:pt idx="5722">
                  <c:v>5.13</c:v>
                </c:pt>
                <c:pt idx="5723">
                  <c:v>5.13</c:v>
                </c:pt>
                <c:pt idx="5724">
                  <c:v>5.14</c:v>
                </c:pt>
                <c:pt idx="5725">
                  <c:v>5.13</c:v>
                </c:pt>
                <c:pt idx="5726">
                  <c:v>5.12</c:v>
                </c:pt>
                <c:pt idx="5727">
                  <c:v>5.12</c:v>
                </c:pt>
                <c:pt idx="5728">
                  <c:v>5.12</c:v>
                </c:pt>
                <c:pt idx="5729">
                  <c:v>5.12</c:v>
                </c:pt>
                <c:pt idx="5730">
                  <c:v>5.13</c:v>
                </c:pt>
                <c:pt idx="5731">
                  <c:v>5.12</c:v>
                </c:pt>
                <c:pt idx="5732">
                  <c:v>5.12</c:v>
                </c:pt>
                <c:pt idx="5733">
                  <c:v>5.13</c:v>
                </c:pt>
                <c:pt idx="5734">
                  <c:v>5.12</c:v>
                </c:pt>
                <c:pt idx="5735">
                  <c:v>5.12</c:v>
                </c:pt>
                <c:pt idx="5736">
                  <c:v>5.12</c:v>
                </c:pt>
                <c:pt idx="5737">
                  <c:v>5.12</c:v>
                </c:pt>
                <c:pt idx="5738">
                  <c:v>5.12</c:v>
                </c:pt>
                <c:pt idx="5739">
                  <c:v>5.12</c:v>
                </c:pt>
                <c:pt idx="5740">
                  <c:v>5.13</c:v>
                </c:pt>
                <c:pt idx="5741">
                  <c:v>5.13</c:v>
                </c:pt>
                <c:pt idx="5742">
                  <c:v>5.13</c:v>
                </c:pt>
                <c:pt idx="5743">
                  <c:v>5.13</c:v>
                </c:pt>
                <c:pt idx="5744">
                  <c:v>5.12</c:v>
                </c:pt>
                <c:pt idx="5745">
                  <c:v>5.12</c:v>
                </c:pt>
                <c:pt idx="5746">
                  <c:v>5.12</c:v>
                </c:pt>
                <c:pt idx="5747">
                  <c:v>5.12</c:v>
                </c:pt>
                <c:pt idx="5748">
                  <c:v>5.12</c:v>
                </c:pt>
                <c:pt idx="5749">
                  <c:v>5.12</c:v>
                </c:pt>
                <c:pt idx="5750">
                  <c:v>5.12</c:v>
                </c:pt>
                <c:pt idx="5751">
                  <c:v>5.12</c:v>
                </c:pt>
                <c:pt idx="5752">
                  <c:v>5.12</c:v>
                </c:pt>
                <c:pt idx="5753">
                  <c:v>5.12</c:v>
                </c:pt>
                <c:pt idx="5754">
                  <c:v>5.1100000000000003</c:v>
                </c:pt>
                <c:pt idx="5755">
                  <c:v>5.1100000000000003</c:v>
                </c:pt>
                <c:pt idx="5756">
                  <c:v>5.1100000000000003</c:v>
                </c:pt>
                <c:pt idx="5757">
                  <c:v>5.1100000000000003</c:v>
                </c:pt>
                <c:pt idx="5758">
                  <c:v>5.1100000000000003</c:v>
                </c:pt>
                <c:pt idx="5759">
                  <c:v>5.1100000000000003</c:v>
                </c:pt>
                <c:pt idx="5760">
                  <c:v>5.1100000000000003</c:v>
                </c:pt>
                <c:pt idx="5761">
                  <c:v>5.1100000000000003</c:v>
                </c:pt>
                <c:pt idx="5762">
                  <c:v>5.1100000000000003</c:v>
                </c:pt>
                <c:pt idx="5763">
                  <c:v>5.1100000000000003</c:v>
                </c:pt>
                <c:pt idx="5764">
                  <c:v>5.0999999999999996</c:v>
                </c:pt>
                <c:pt idx="5765">
                  <c:v>5.0999999999999996</c:v>
                </c:pt>
                <c:pt idx="5766">
                  <c:v>5.0999999999999996</c:v>
                </c:pt>
                <c:pt idx="5767">
                  <c:v>5.0999999999999996</c:v>
                </c:pt>
                <c:pt idx="5768">
                  <c:v>5.0999999999999996</c:v>
                </c:pt>
                <c:pt idx="5769">
                  <c:v>5.09</c:v>
                </c:pt>
                <c:pt idx="5770">
                  <c:v>5.09</c:v>
                </c:pt>
                <c:pt idx="5771">
                  <c:v>5.0999999999999996</c:v>
                </c:pt>
                <c:pt idx="5772">
                  <c:v>5.09</c:v>
                </c:pt>
                <c:pt idx="5773">
                  <c:v>5.09</c:v>
                </c:pt>
                <c:pt idx="5774">
                  <c:v>5.09</c:v>
                </c:pt>
                <c:pt idx="5775">
                  <c:v>5.09</c:v>
                </c:pt>
                <c:pt idx="5776">
                  <c:v>5.09</c:v>
                </c:pt>
                <c:pt idx="5777">
                  <c:v>5.09</c:v>
                </c:pt>
                <c:pt idx="5778">
                  <c:v>5.08</c:v>
                </c:pt>
                <c:pt idx="5779">
                  <c:v>5.08</c:v>
                </c:pt>
                <c:pt idx="5780">
                  <c:v>5.09</c:v>
                </c:pt>
                <c:pt idx="5781">
                  <c:v>5.08</c:v>
                </c:pt>
                <c:pt idx="5782">
                  <c:v>5.08</c:v>
                </c:pt>
                <c:pt idx="5783">
                  <c:v>5.09</c:v>
                </c:pt>
                <c:pt idx="5784">
                  <c:v>5.09</c:v>
                </c:pt>
                <c:pt idx="5785">
                  <c:v>5.08</c:v>
                </c:pt>
                <c:pt idx="5786">
                  <c:v>5.08</c:v>
                </c:pt>
                <c:pt idx="5787">
                  <c:v>5.08</c:v>
                </c:pt>
                <c:pt idx="5788">
                  <c:v>5.08</c:v>
                </c:pt>
                <c:pt idx="5789">
                  <c:v>5.08</c:v>
                </c:pt>
                <c:pt idx="5790">
                  <c:v>5.08</c:v>
                </c:pt>
                <c:pt idx="5791">
                  <c:v>5.09</c:v>
                </c:pt>
                <c:pt idx="5792">
                  <c:v>5.09</c:v>
                </c:pt>
                <c:pt idx="5793">
                  <c:v>5.09</c:v>
                </c:pt>
                <c:pt idx="5794">
                  <c:v>5.08</c:v>
                </c:pt>
                <c:pt idx="5795">
                  <c:v>5.09</c:v>
                </c:pt>
                <c:pt idx="5796">
                  <c:v>5.09</c:v>
                </c:pt>
                <c:pt idx="5797">
                  <c:v>5.09</c:v>
                </c:pt>
                <c:pt idx="5798">
                  <c:v>5.08</c:v>
                </c:pt>
                <c:pt idx="5799">
                  <c:v>5.08</c:v>
                </c:pt>
                <c:pt idx="5800">
                  <c:v>5.08</c:v>
                </c:pt>
                <c:pt idx="5801">
                  <c:v>5.08</c:v>
                </c:pt>
                <c:pt idx="5802">
                  <c:v>5.07</c:v>
                </c:pt>
                <c:pt idx="5803">
                  <c:v>5.07</c:v>
                </c:pt>
                <c:pt idx="5804">
                  <c:v>5.07</c:v>
                </c:pt>
                <c:pt idx="5805">
                  <c:v>5.07</c:v>
                </c:pt>
                <c:pt idx="5806">
                  <c:v>5.0599999999999996</c:v>
                </c:pt>
                <c:pt idx="5807">
                  <c:v>5.0599999999999996</c:v>
                </c:pt>
                <c:pt idx="5808">
                  <c:v>5.0599999999999996</c:v>
                </c:pt>
                <c:pt idx="5809">
                  <c:v>5.0599999999999996</c:v>
                </c:pt>
                <c:pt idx="5810">
                  <c:v>5.0599999999999996</c:v>
                </c:pt>
                <c:pt idx="5811">
                  <c:v>5.0599999999999996</c:v>
                </c:pt>
                <c:pt idx="5812">
                  <c:v>5.0599999999999996</c:v>
                </c:pt>
                <c:pt idx="5813">
                  <c:v>5.0599999999999996</c:v>
                </c:pt>
                <c:pt idx="5814">
                  <c:v>5.0599999999999996</c:v>
                </c:pt>
                <c:pt idx="5815">
                  <c:v>5.0599999999999996</c:v>
                </c:pt>
                <c:pt idx="5816">
                  <c:v>5.0599999999999996</c:v>
                </c:pt>
                <c:pt idx="5817">
                  <c:v>5.0599999999999996</c:v>
                </c:pt>
                <c:pt idx="5818">
                  <c:v>5.0599999999999996</c:v>
                </c:pt>
                <c:pt idx="5819">
                  <c:v>5.05</c:v>
                </c:pt>
                <c:pt idx="5820">
                  <c:v>5.05</c:v>
                </c:pt>
                <c:pt idx="5821">
                  <c:v>5.05</c:v>
                </c:pt>
                <c:pt idx="5822">
                  <c:v>5.0599999999999996</c:v>
                </c:pt>
                <c:pt idx="5823">
                  <c:v>5.0599999999999996</c:v>
                </c:pt>
                <c:pt idx="5824">
                  <c:v>5.05</c:v>
                </c:pt>
                <c:pt idx="5825">
                  <c:v>5.0599999999999996</c:v>
                </c:pt>
                <c:pt idx="5826">
                  <c:v>5.05</c:v>
                </c:pt>
                <c:pt idx="5827">
                  <c:v>5.05</c:v>
                </c:pt>
                <c:pt idx="5828">
                  <c:v>5.05</c:v>
                </c:pt>
                <c:pt idx="5829">
                  <c:v>5.05</c:v>
                </c:pt>
                <c:pt idx="5830">
                  <c:v>5.05</c:v>
                </c:pt>
                <c:pt idx="5831">
                  <c:v>5.05</c:v>
                </c:pt>
                <c:pt idx="5832">
                  <c:v>5.05</c:v>
                </c:pt>
                <c:pt idx="5833">
                  <c:v>5.05</c:v>
                </c:pt>
                <c:pt idx="5834">
                  <c:v>5.05</c:v>
                </c:pt>
                <c:pt idx="5835">
                  <c:v>5.0599999999999996</c:v>
                </c:pt>
                <c:pt idx="5836">
                  <c:v>5.0599999999999996</c:v>
                </c:pt>
                <c:pt idx="5837">
                  <c:v>5.0599999999999996</c:v>
                </c:pt>
                <c:pt idx="5838">
                  <c:v>5.0599999999999996</c:v>
                </c:pt>
                <c:pt idx="5839">
                  <c:v>5.0599999999999996</c:v>
                </c:pt>
                <c:pt idx="5840">
                  <c:v>5.0599999999999996</c:v>
                </c:pt>
                <c:pt idx="5841">
                  <c:v>5.0599999999999996</c:v>
                </c:pt>
                <c:pt idx="5842">
                  <c:v>5.05</c:v>
                </c:pt>
                <c:pt idx="5843">
                  <c:v>5.05</c:v>
                </c:pt>
                <c:pt idx="5844">
                  <c:v>5.0599999999999996</c:v>
                </c:pt>
                <c:pt idx="5845">
                  <c:v>5.0599999999999996</c:v>
                </c:pt>
                <c:pt idx="5846">
                  <c:v>5.05</c:v>
                </c:pt>
                <c:pt idx="5847">
                  <c:v>5.05</c:v>
                </c:pt>
                <c:pt idx="5848">
                  <c:v>5.05</c:v>
                </c:pt>
                <c:pt idx="5849">
                  <c:v>5.0599999999999996</c:v>
                </c:pt>
                <c:pt idx="5850">
                  <c:v>5.0599999999999996</c:v>
                </c:pt>
                <c:pt idx="5851">
                  <c:v>5.05</c:v>
                </c:pt>
                <c:pt idx="5852">
                  <c:v>5.05</c:v>
                </c:pt>
                <c:pt idx="5853">
                  <c:v>5.05</c:v>
                </c:pt>
                <c:pt idx="5854">
                  <c:v>5.05</c:v>
                </c:pt>
                <c:pt idx="5855">
                  <c:v>5.05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E4-4945-A1DD-BCCF521D7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051103"/>
        <c:axId val="888056927"/>
      </c:scatterChart>
      <c:scatterChart>
        <c:scatterStyle val="lineMarker"/>
        <c:varyColors val="0"/>
        <c:ser>
          <c:idx val="1"/>
          <c:order val="1"/>
          <c:tx>
            <c:v>Rain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WBAN93720!$B$2:$B$12520</c:f>
              <c:numCache>
                <c:formatCode>m/d/yyyy\ h:mm</c:formatCode>
                <c:ptCount val="12519"/>
                <c:pt idx="0">
                  <c:v>43101.037499999999</c:v>
                </c:pt>
                <c:pt idx="1">
                  <c:v>43101.07916666667</c:v>
                </c:pt>
                <c:pt idx="2">
                  <c:v>43101.120833333334</c:v>
                </c:pt>
                <c:pt idx="3">
                  <c:v>43101.162499999999</c:v>
                </c:pt>
                <c:pt idx="4">
                  <c:v>43101.20416666667</c:v>
                </c:pt>
                <c:pt idx="5">
                  <c:v>43101.245833333334</c:v>
                </c:pt>
                <c:pt idx="6">
                  <c:v>43101.287499999999</c:v>
                </c:pt>
                <c:pt idx="7">
                  <c:v>43101.32916666667</c:v>
                </c:pt>
                <c:pt idx="8">
                  <c:v>43101.370833333334</c:v>
                </c:pt>
                <c:pt idx="9">
                  <c:v>43101.412499999999</c:v>
                </c:pt>
                <c:pt idx="10">
                  <c:v>43101.45416666667</c:v>
                </c:pt>
                <c:pt idx="11">
                  <c:v>43101.495833333334</c:v>
                </c:pt>
                <c:pt idx="12">
                  <c:v>43101.537499999999</c:v>
                </c:pt>
                <c:pt idx="13">
                  <c:v>43101.57916666667</c:v>
                </c:pt>
                <c:pt idx="14">
                  <c:v>43101.620833333334</c:v>
                </c:pt>
                <c:pt idx="15">
                  <c:v>43101.662499999999</c:v>
                </c:pt>
                <c:pt idx="16">
                  <c:v>43101.70416666667</c:v>
                </c:pt>
                <c:pt idx="17">
                  <c:v>43101.745833333334</c:v>
                </c:pt>
                <c:pt idx="18">
                  <c:v>43101.787499999999</c:v>
                </c:pt>
                <c:pt idx="19">
                  <c:v>43101.82916666667</c:v>
                </c:pt>
                <c:pt idx="20">
                  <c:v>43101.870833333334</c:v>
                </c:pt>
                <c:pt idx="21">
                  <c:v>43101.912499999999</c:v>
                </c:pt>
                <c:pt idx="22">
                  <c:v>43101.95416666667</c:v>
                </c:pt>
                <c:pt idx="23">
                  <c:v>43101.995833333334</c:v>
                </c:pt>
                <c:pt idx="24">
                  <c:v>43101.999305555553</c:v>
                </c:pt>
                <c:pt idx="25">
                  <c:v>43102.037499999999</c:v>
                </c:pt>
                <c:pt idx="26">
                  <c:v>43102.07916666667</c:v>
                </c:pt>
                <c:pt idx="27">
                  <c:v>43102.120833333334</c:v>
                </c:pt>
                <c:pt idx="28">
                  <c:v>43102.162499999999</c:v>
                </c:pt>
                <c:pt idx="29">
                  <c:v>43102.20416666667</c:v>
                </c:pt>
                <c:pt idx="30">
                  <c:v>43102.245833333334</c:v>
                </c:pt>
                <c:pt idx="31">
                  <c:v>43102.287499999999</c:v>
                </c:pt>
                <c:pt idx="32">
                  <c:v>43102.32916666667</c:v>
                </c:pt>
                <c:pt idx="33">
                  <c:v>43102.370833333334</c:v>
                </c:pt>
                <c:pt idx="34">
                  <c:v>43102.412499999999</c:v>
                </c:pt>
                <c:pt idx="35">
                  <c:v>43102.45416666667</c:v>
                </c:pt>
                <c:pt idx="36">
                  <c:v>43102.495833333334</c:v>
                </c:pt>
                <c:pt idx="37">
                  <c:v>43102.537499999999</c:v>
                </c:pt>
                <c:pt idx="38">
                  <c:v>43102.57916666667</c:v>
                </c:pt>
                <c:pt idx="39">
                  <c:v>43102.620833333334</c:v>
                </c:pt>
                <c:pt idx="40">
                  <c:v>43102.662499999999</c:v>
                </c:pt>
                <c:pt idx="41">
                  <c:v>43102.70416666667</c:v>
                </c:pt>
                <c:pt idx="42">
                  <c:v>43102.745833333334</c:v>
                </c:pt>
                <c:pt idx="43">
                  <c:v>43102.787499999999</c:v>
                </c:pt>
                <c:pt idx="44">
                  <c:v>43102.82916666667</c:v>
                </c:pt>
                <c:pt idx="45">
                  <c:v>43102.870833333334</c:v>
                </c:pt>
                <c:pt idx="46">
                  <c:v>43102.912499999999</c:v>
                </c:pt>
                <c:pt idx="47">
                  <c:v>43102.95416666667</c:v>
                </c:pt>
                <c:pt idx="48">
                  <c:v>43102.995833333334</c:v>
                </c:pt>
                <c:pt idx="49">
                  <c:v>43102.999305555553</c:v>
                </c:pt>
                <c:pt idx="50">
                  <c:v>43103.037499999999</c:v>
                </c:pt>
                <c:pt idx="51">
                  <c:v>43103.07916666667</c:v>
                </c:pt>
                <c:pt idx="52">
                  <c:v>43103.120833333334</c:v>
                </c:pt>
                <c:pt idx="53">
                  <c:v>43103.162499999999</c:v>
                </c:pt>
                <c:pt idx="54">
                  <c:v>43103.20416666667</c:v>
                </c:pt>
                <c:pt idx="55">
                  <c:v>43103.245833333334</c:v>
                </c:pt>
                <c:pt idx="56">
                  <c:v>43103.287499999999</c:v>
                </c:pt>
                <c:pt idx="57">
                  <c:v>43103.32916666667</c:v>
                </c:pt>
                <c:pt idx="58">
                  <c:v>43103.370833333334</c:v>
                </c:pt>
                <c:pt idx="59">
                  <c:v>43103.412499999999</c:v>
                </c:pt>
                <c:pt idx="60">
                  <c:v>43103.45416666667</c:v>
                </c:pt>
                <c:pt idx="61">
                  <c:v>43103.495833333334</c:v>
                </c:pt>
                <c:pt idx="62">
                  <c:v>43103.537499999999</c:v>
                </c:pt>
                <c:pt idx="63">
                  <c:v>43103.57916666667</c:v>
                </c:pt>
                <c:pt idx="64">
                  <c:v>43103.620833333334</c:v>
                </c:pt>
                <c:pt idx="65">
                  <c:v>43103.662499999999</c:v>
                </c:pt>
                <c:pt idx="66">
                  <c:v>43103.702777777777</c:v>
                </c:pt>
                <c:pt idx="67">
                  <c:v>43103.70416666667</c:v>
                </c:pt>
                <c:pt idx="68">
                  <c:v>43103.713888888888</c:v>
                </c:pt>
                <c:pt idx="69">
                  <c:v>43103.745833333334</c:v>
                </c:pt>
                <c:pt idx="70">
                  <c:v>43103.787499999999</c:v>
                </c:pt>
                <c:pt idx="71">
                  <c:v>43103.82916666667</c:v>
                </c:pt>
                <c:pt idx="72">
                  <c:v>43103.870833333334</c:v>
                </c:pt>
                <c:pt idx="73">
                  <c:v>43103.875694444447</c:v>
                </c:pt>
                <c:pt idx="74">
                  <c:v>43103.912499999999</c:v>
                </c:pt>
                <c:pt idx="75">
                  <c:v>43103.929166666669</c:v>
                </c:pt>
                <c:pt idx="76">
                  <c:v>43103.938194444447</c:v>
                </c:pt>
                <c:pt idx="77">
                  <c:v>43103.952777777777</c:v>
                </c:pt>
                <c:pt idx="78">
                  <c:v>43103.95416666667</c:v>
                </c:pt>
                <c:pt idx="79">
                  <c:v>43103.966666666667</c:v>
                </c:pt>
                <c:pt idx="80">
                  <c:v>43103.979166666664</c:v>
                </c:pt>
                <c:pt idx="81">
                  <c:v>43103.986111111109</c:v>
                </c:pt>
                <c:pt idx="82">
                  <c:v>43103.995833333334</c:v>
                </c:pt>
                <c:pt idx="83">
                  <c:v>43103.999305555553</c:v>
                </c:pt>
                <c:pt idx="84">
                  <c:v>43104.00277777778</c:v>
                </c:pt>
                <c:pt idx="85">
                  <c:v>43104.019444444442</c:v>
                </c:pt>
                <c:pt idx="86">
                  <c:v>43104.037499999999</c:v>
                </c:pt>
                <c:pt idx="87">
                  <c:v>43104.046527777777</c:v>
                </c:pt>
                <c:pt idx="88">
                  <c:v>43104.054166666669</c:v>
                </c:pt>
                <c:pt idx="89">
                  <c:v>43104.07916666667</c:v>
                </c:pt>
                <c:pt idx="90">
                  <c:v>43104.120833333334</c:v>
                </c:pt>
                <c:pt idx="91">
                  <c:v>43104.162499999999</c:v>
                </c:pt>
                <c:pt idx="92">
                  <c:v>43104.20416666667</c:v>
                </c:pt>
                <c:pt idx="93">
                  <c:v>43104.245833333334</c:v>
                </c:pt>
                <c:pt idx="94">
                  <c:v>43104.279166666667</c:v>
                </c:pt>
                <c:pt idx="95">
                  <c:v>43104.287499999999</c:v>
                </c:pt>
                <c:pt idx="96">
                  <c:v>43104.296527777777</c:v>
                </c:pt>
                <c:pt idx="97">
                  <c:v>43104.327777777777</c:v>
                </c:pt>
                <c:pt idx="98">
                  <c:v>43104.32916666667</c:v>
                </c:pt>
                <c:pt idx="99">
                  <c:v>43104.370833333334</c:v>
                </c:pt>
                <c:pt idx="100">
                  <c:v>43104.412499999999</c:v>
                </c:pt>
                <c:pt idx="101">
                  <c:v>43104.432638888888</c:v>
                </c:pt>
                <c:pt idx="102">
                  <c:v>43104.45416666667</c:v>
                </c:pt>
                <c:pt idx="103">
                  <c:v>43104.470833333333</c:v>
                </c:pt>
                <c:pt idx="104">
                  <c:v>43104.495833333334</c:v>
                </c:pt>
                <c:pt idx="105">
                  <c:v>43104.530555555553</c:v>
                </c:pt>
                <c:pt idx="106">
                  <c:v>43104.537499999999</c:v>
                </c:pt>
                <c:pt idx="107">
                  <c:v>43104.569444444445</c:v>
                </c:pt>
                <c:pt idx="108">
                  <c:v>43104.577777777777</c:v>
                </c:pt>
                <c:pt idx="109">
                  <c:v>43104.57916666667</c:v>
                </c:pt>
                <c:pt idx="110">
                  <c:v>43104.619444444441</c:v>
                </c:pt>
                <c:pt idx="111">
                  <c:v>43104.620833333334</c:v>
                </c:pt>
                <c:pt idx="112">
                  <c:v>43104.659722222219</c:v>
                </c:pt>
                <c:pt idx="113">
                  <c:v>43104.662499999999</c:v>
                </c:pt>
                <c:pt idx="114">
                  <c:v>43104.673611111109</c:v>
                </c:pt>
                <c:pt idx="115">
                  <c:v>43104.70416666667</c:v>
                </c:pt>
                <c:pt idx="116">
                  <c:v>43104.745833333334</c:v>
                </c:pt>
                <c:pt idx="117">
                  <c:v>43104.787499999999</c:v>
                </c:pt>
                <c:pt idx="118">
                  <c:v>43104.82916666667</c:v>
                </c:pt>
                <c:pt idx="119">
                  <c:v>43104.870833333334</c:v>
                </c:pt>
                <c:pt idx="120">
                  <c:v>43104.912499999999</c:v>
                </c:pt>
                <c:pt idx="121">
                  <c:v>43104.95416666667</c:v>
                </c:pt>
                <c:pt idx="122">
                  <c:v>43104.995833333334</c:v>
                </c:pt>
                <c:pt idx="123">
                  <c:v>43104.999305555553</c:v>
                </c:pt>
                <c:pt idx="124">
                  <c:v>43105.037499999999</c:v>
                </c:pt>
                <c:pt idx="125">
                  <c:v>43105.07916666667</c:v>
                </c:pt>
                <c:pt idx="126">
                  <c:v>43105.120833333334</c:v>
                </c:pt>
                <c:pt idx="127">
                  <c:v>43105.162499999999</c:v>
                </c:pt>
                <c:pt idx="128">
                  <c:v>43105.20416666667</c:v>
                </c:pt>
                <c:pt idx="129">
                  <c:v>43105.245833333334</c:v>
                </c:pt>
                <c:pt idx="130">
                  <c:v>43105.287499999999</c:v>
                </c:pt>
                <c:pt idx="131">
                  <c:v>43105.32916666667</c:v>
                </c:pt>
                <c:pt idx="132">
                  <c:v>43105.370833333334</c:v>
                </c:pt>
                <c:pt idx="133">
                  <c:v>43105.412499999999</c:v>
                </c:pt>
                <c:pt idx="134">
                  <c:v>43105.45416666667</c:v>
                </c:pt>
                <c:pt idx="135">
                  <c:v>43105.495833333334</c:v>
                </c:pt>
                <c:pt idx="136">
                  <c:v>43105.537499999999</c:v>
                </c:pt>
                <c:pt idx="137">
                  <c:v>43105.57916666667</c:v>
                </c:pt>
                <c:pt idx="138">
                  <c:v>43105.620833333334</c:v>
                </c:pt>
                <c:pt idx="139">
                  <c:v>43105.662499999999</c:v>
                </c:pt>
                <c:pt idx="140">
                  <c:v>43105.70416666667</c:v>
                </c:pt>
                <c:pt idx="141">
                  <c:v>43105.745833333334</c:v>
                </c:pt>
                <c:pt idx="142">
                  <c:v>43105.787499999999</c:v>
                </c:pt>
                <c:pt idx="143">
                  <c:v>43105.82916666667</c:v>
                </c:pt>
                <c:pt idx="144">
                  <c:v>43105.870833333334</c:v>
                </c:pt>
                <c:pt idx="145">
                  <c:v>43105.912499999999</c:v>
                </c:pt>
                <c:pt idx="146">
                  <c:v>43105.95416666667</c:v>
                </c:pt>
                <c:pt idx="147">
                  <c:v>43105.995833333334</c:v>
                </c:pt>
                <c:pt idx="148">
                  <c:v>43105.999305555553</c:v>
                </c:pt>
                <c:pt idx="149">
                  <c:v>43106.037499999999</c:v>
                </c:pt>
                <c:pt idx="150">
                  <c:v>43106.07916666667</c:v>
                </c:pt>
                <c:pt idx="151">
                  <c:v>43106.120833333334</c:v>
                </c:pt>
                <c:pt idx="152">
                  <c:v>43106.162499999999</c:v>
                </c:pt>
                <c:pt idx="153">
                  <c:v>43106.20416666667</c:v>
                </c:pt>
                <c:pt idx="154">
                  <c:v>43106.245833333334</c:v>
                </c:pt>
                <c:pt idx="155">
                  <c:v>43106.287499999999</c:v>
                </c:pt>
                <c:pt idx="156">
                  <c:v>43106.32916666667</c:v>
                </c:pt>
                <c:pt idx="157">
                  <c:v>43106.370833333334</c:v>
                </c:pt>
                <c:pt idx="158">
                  <c:v>43106.412499999999</c:v>
                </c:pt>
                <c:pt idx="159">
                  <c:v>43106.45416666667</c:v>
                </c:pt>
                <c:pt idx="160">
                  <c:v>43106.495833333334</c:v>
                </c:pt>
                <c:pt idx="161">
                  <c:v>43106.537499999999</c:v>
                </c:pt>
                <c:pt idx="162">
                  <c:v>43106.57916666667</c:v>
                </c:pt>
                <c:pt idx="163">
                  <c:v>43106.620833333334</c:v>
                </c:pt>
                <c:pt idx="164">
                  <c:v>43106.662499999999</c:v>
                </c:pt>
                <c:pt idx="165">
                  <c:v>43106.70416666667</c:v>
                </c:pt>
                <c:pt idx="166">
                  <c:v>43106.745833333334</c:v>
                </c:pt>
                <c:pt idx="167">
                  <c:v>43106.787499999999</c:v>
                </c:pt>
                <c:pt idx="168">
                  <c:v>43106.82916666667</c:v>
                </c:pt>
                <c:pt idx="169">
                  <c:v>43106.870833333334</c:v>
                </c:pt>
                <c:pt idx="170">
                  <c:v>43106.912499999999</c:v>
                </c:pt>
                <c:pt idx="171">
                  <c:v>43106.95416666667</c:v>
                </c:pt>
                <c:pt idx="172">
                  <c:v>43106.995833333334</c:v>
                </c:pt>
                <c:pt idx="173">
                  <c:v>43106.999305555553</c:v>
                </c:pt>
                <c:pt idx="174">
                  <c:v>43107.037499999999</c:v>
                </c:pt>
                <c:pt idx="175">
                  <c:v>43107.07916666667</c:v>
                </c:pt>
                <c:pt idx="176">
                  <c:v>43107.120833333334</c:v>
                </c:pt>
                <c:pt idx="177">
                  <c:v>43107.162499999999</c:v>
                </c:pt>
                <c:pt idx="178">
                  <c:v>43107.20416666667</c:v>
                </c:pt>
                <c:pt idx="179">
                  <c:v>43107.245833333334</c:v>
                </c:pt>
                <c:pt idx="180">
                  <c:v>43107.287499999999</c:v>
                </c:pt>
                <c:pt idx="181">
                  <c:v>43107.32916666667</c:v>
                </c:pt>
                <c:pt idx="182">
                  <c:v>43107.370833333334</c:v>
                </c:pt>
                <c:pt idx="183">
                  <c:v>43107.412499999999</c:v>
                </c:pt>
                <c:pt idx="184">
                  <c:v>43107.45416666667</c:v>
                </c:pt>
                <c:pt idx="185">
                  <c:v>43107.495833333334</c:v>
                </c:pt>
                <c:pt idx="186">
                  <c:v>43107.537499999999</c:v>
                </c:pt>
                <c:pt idx="187">
                  <c:v>43107.57916666667</c:v>
                </c:pt>
                <c:pt idx="188">
                  <c:v>43107.620833333334</c:v>
                </c:pt>
                <c:pt idx="189">
                  <c:v>43107.662499999999</c:v>
                </c:pt>
                <c:pt idx="190">
                  <c:v>43107.70416666667</c:v>
                </c:pt>
                <c:pt idx="191">
                  <c:v>43107.745833333334</c:v>
                </c:pt>
                <c:pt idx="192">
                  <c:v>43107.787499999999</c:v>
                </c:pt>
                <c:pt idx="193">
                  <c:v>43107.82916666667</c:v>
                </c:pt>
                <c:pt idx="194">
                  <c:v>43107.870833333334</c:v>
                </c:pt>
                <c:pt idx="195">
                  <c:v>43107.912499999999</c:v>
                </c:pt>
                <c:pt idx="196">
                  <c:v>43107.95416666667</c:v>
                </c:pt>
                <c:pt idx="197">
                  <c:v>43107.995833333334</c:v>
                </c:pt>
                <c:pt idx="198">
                  <c:v>43107.999305555553</c:v>
                </c:pt>
                <c:pt idx="199">
                  <c:v>43108.037499999999</c:v>
                </c:pt>
                <c:pt idx="200">
                  <c:v>43108.07916666667</c:v>
                </c:pt>
                <c:pt idx="201">
                  <c:v>43108.120833333334</c:v>
                </c:pt>
                <c:pt idx="202">
                  <c:v>43108.162499999999</c:v>
                </c:pt>
                <c:pt idx="203">
                  <c:v>43108.20416666667</c:v>
                </c:pt>
                <c:pt idx="204">
                  <c:v>43108.245833333334</c:v>
                </c:pt>
                <c:pt idx="205">
                  <c:v>43108.287499999999</c:v>
                </c:pt>
                <c:pt idx="206">
                  <c:v>43108.32916666667</c:v>
                </c:pt>
                <c:pt idx="207">
                  <c:v>43108.370833333334</c:v>
                </c:pt>
                <c:pt idx="208">
                  <c:v>43108.412499999999</c:v>
                </c:pt>
                <c:pt idx="209">
                  <c:v>43108.45416666667</c:v>
                </c:pt>
                <c:pt idx="210">
                  <c:v>43108.495833333334</c:v>
                </c:pt>
                <c:pt idx="211">
                  <c:v>43108.537499999999</c:v>
                </c:pt>
                <c:pt idx="212">
                  <c:v>43108.57916666667</c:v>
                </c:pt>
                <c:pt idx="213">
                  <c:v>43108.620833333334</c:v>
                </c:pt>
                <c:pt idx="214">
                  <c:v>43108.662499999999</c:v>
                </c:pt>
                <c:pt idx="215">
                  <c:v>43108.70416666667</c:v>
                </c:pt>
                <c:pt idx="216">
                  <c:v>43108.745833333334</c:v>
                </c:pt>
                <c:pt idx="217">
                  <c:v>43108.787499999999</c:v>
                </c:pt>
                <c:pt idx="218">
                  <c:v>43108.82916666667</c:v>
                </c:pt>
                <c:pt idx="219">
                  <c:v>43108.870833333334</c:v>
                </c:pt>
                <c:pt idx="220">
                  <c:v>43108.912499999999</c:v>
                </c:pt>
                <c:pt idx="221">
                  <c:v>43108.95416666667</c:v>
                </c:pt>
                <c:pt idx="222">
                  <c:v>43108.995833333334</c:v>
                </c:pt>
                <c:pt idx="223">
                  <c:v>43108.999305555553</c:v>
                </c:pt>
                <c:pt idx="224">
                  <c:v>43109.037499999999</c:v>
                </c:pt>
                <c:pt idx="225">
                  <c:v>43109.07916666667</c:v>
                </c:pt>
                <c:pt idx="226">
                  <c:v>43109.120833333334</c:v>
                </c:pt>
                <c:pt idx="227">
                  <c:v>43109.162499999999</c:v>
                </c:pt>
                <c:pt idx="228">
                  <c:v>43109.20416666667</c:v>
                </c:pt>
                <c:pt idx="229">
                  <c:v>43109.23541666667</c:v>
                </c:pt>
                <c:pt idx="230">
                  <c:v>43109.245833333334</c:v>
                </c:pt>
                <c:pt idx="231">
                  <c:v>43109.287499999999</c:v>
                </c:pt>
                <c:pt idx="232">
                  <c:v>43109.293749999997</c:v>
                </c:pt>
                <c:pt idx="233">
                  <c:v>43109.32916666667</c:v>
                </c:pt>
                <c:pt idx="234">
                  <c:v>43109.370833333334</c:v>
                </c:pt>
                <c:pt idx="235">
                  <c:v>43109.412499999999</c:v>
                </c:pt>
                <c:pt idx="236">
                  <c:v>43109.421527777777</c:v>
                </c:pt>
                <c:pt idx="237">
                  <c:v>43109.424305555556</c:v>
                </c:pt>
                <c:pt idx="238">
                  <c:v>43109.429166666669</c:v>
                </c:pt>
                <c:pt idx="239">
                  <c:v>43109.45416666667</c:v>
                </c:pt>
                <c:pt idx="240">
                  <c:v>43109.495833333334</c:v>
                </c:pt>
                <c:pt idx="241">
                  <c:v>43109.537499999999</c:v>
                </c:pt>
                <c:pt idx="242">
                  <c:v>43109.57916666667</c:v>
                </c:pt>
                <c:pt idx="243">
                  <c:v>43109.620833333334</c:v>
                </c:pt>
                <c:pt idx="244">
                  <c:v>43109.662499999999</c:v>
                </c:pt>
                <c:pt idx="245">
                  <c:v>43109.70416666667</c:v>
                </c:pt>
                <c:pt idx="246">
                  <c:v>43109.745833333334</c:v>
                </c:pt>
                <c:pt idx="247">
                  <c:v>43109.787499999999</c:v>
                </c:pt>
                <c:pt idx="248">
                  <c:v>43109.82916666667</c:v>
                </c:pt>
                <c:pt idx="249">
                  <c:v>43109.870833333334</c:v>
                </c:pt>
                <c:pt idx="250">
                  <c:v>43109.912499999999</c:v>
                </c:pt>
                <c:pt idx="251">
                  <c:v>43109.952777777777</c:v>
                </c:pt>
                <c:pt idx="252">
                  <c:v>43109.95416666667</c:v>
                </c:pt>
                <c:pt idx="253">
                  <c:v>43109.959722222222</c:v>
                </c:pt>
                <c:pt idx="254">
                  <c:v>43109.995833333334</c:v>
                </c:pt>
                <c:pt idx="255">
                  <c:v>43109.999305555553</c:v>
                </c:pt>
                <c:pt idx="256">
                  <c:v>43110.029166666667</c:v>
                </c:pt>
                <c:pt idx="257">
                  <c:v>43110.03402777778</c:v>
                </c:pt>
                <c:pt idx="258">
                  <c:v>43110.037499999999</c:v>
                </c:pt>
                <c:pt idx="259">
                  <c:v>43110.07916666667</c:v>
                </c:pt>
                <c:pt idx="260">
                  <c:v>43110.118055555555</c:v>
                </c:pt>
                <c:pt idx="261">
                  <c:v>43110.119444444441</c:v>
                </c:pt>
                <c:pt idx="262">
                  <c:v>43110.120833333334</c:v>
                </c:pt>
                <c:pt idx="263">
                  <c:v>43110.129861111112</c:v>
                </c:pt>
                <c:pt idx="264">
                  <c:v>43110.134722222225</c:v>
                </c:pt>
                <c:pt idx="265">
                  <c:v>43110.162499999999</c:v>
                </c:pt>
                <c:pt idx="266">
                  <c:v>43110.20416666667</c:v>
                </c:pt>
                <c:pt idx="267">
                  <c:v>43110.245833333334</c:v>
                </c:pt>
                <c:pt idx="268">
                  <c:v>43110.287499999999</c:v>
                </c:pt>
                <c:pt idx="269">
                  <c:v>43110.32916666667</c:v>
                </c:pt>
                <c:pt idx="270">
                  <c:v>43110.339583333334</c:v>
                </c:pt>
                <c:pt idx="271">
                  <c:v>43110.345138888886</c:v>
                </c:pt>
                <c:pt idx="272">
                  <c:v>43110.370833333334</c:v>
                </c:pt>
                <c:pt idx="273">
                  <c:v>43110.412499999999</c:v>
                </c:pt>
                <c:pt idx="274">
                  <c:v>43110.45416666667</c:v>
                </c:pt>
                <c:pt idx="275">
                  <c:v>43110.495833333334</c:v>
                </c:pt>
                <c:pt idx="276">
                  <c:v>43110.537499999999</c:v>
                </c:pt>
                <c:pt idx="277">
                  <c:v>43110.57916666667</c:v>
                </c:pt>
                <c:pt idx="278">
                  <c:v>43110.620833333334</c:v>
                </c:pt>
                <c:pt idx="279">
                  <c:v>43110.662499999999</c:v>
                </c:pt>
                <c:pt idx="280">
                  <c:v>43110.70416666667</c:v>
                </c:pt>
                <c:pt idx="281">
                  <c:v>43110.745833333334</c:v>
                </c:pt>
                <c:pt idx="282">
                  <c:v>43110.787499999999</c:v>
                </c:pt>
                <c:pt idx="283">
                  <c:v>43110.82916666667</c:v>
                </c:pt>
                <c:pt idx="284">
                  <c:v>43110.870833333334</c:v>
                </c:pt>
                <c:pt idx="285">
                  <c:v>43110.912499999999</c:v>
                </c:pt>
                <c:pt idx="286">
                  <c:v>43110.95416666667</c:v>
                </c:pt>
                <c:pt idx="287">
                  <c:v>43110.995833333334</c:v>
                </c:pt>
                <c:pt idx="288">
                  <c:v>43110.999305555553</c:v>
                </c:pt>
                <c:pt idx="289">
                  <c:v>43111.037499999999</c:v>
                </c:pt>
                <c:pt idx="290">
                  <c:v>43111.07916666667</c:v>
                </c:pt>
                <c:pt idx="291">
                  <c:v>43111.120833333334</c:v>
                </c:pt>
                <c:pt idx="292">
                  <c:v>43111.162499999999</c:v>
                </c:pt>
                <c:pt idx="293">
                  <c:v>43111.20416666667</c:v>
                </c:pt>
                <c:pt idx="294">
                  <c:v>43111.245833333334</c:v>
                </c:pt>
                <c:pt idx="295">
                  <c:v>43111.287499999999</c:v>
                </c:pt>
                <c:pt idx="296">
                  <c:v>43111.32916666667</c:v>
                </c:pt>
                <c:pt idx="297">
                  <c:v>43111.370833333334</c:v>
                </c:pt>
                <c:pt idx="298">
                  <c:v>43111.412499999999</c:v>
                </c:pt>
                <c:pt idx="299">
                  <c:v>43111.45416666667</c:v>
                </c:pt>
                <c:pt idx="300">
                  <c:v>43111.495833333334</c:v>
                </c:pt>
                <c:pt idx="301">
                  <c:v>43111.537499999999</c:v>
                </c:pt>
                <c:pt idx="302">
                  <c:v>43111.57916666667</c:v>
                </c:pt>
                <c:pt idx="303">
                  <c:v>43111.620833333334</c:v>
                </c:pt>
                <c:pt idx="304">
                  <c:v>43111.662499999999</c:v>
                </c:pt>
                <c:pt idx="305">
                  <c:v>43111.70416666667</c:v>
                </c:pt>
                <c:pt idx="306">
                  <c:v>43111.745833333334</c:v>
                </c:pt>
                <c:pt idx="307">
                  <c:v>43111.787499999999</c:v>
                </c:pt>
                <c:pt idx="308">
                  <c:v>43111.82916666667</c:v>
                </c:pt>
                <c:pt idx="309">
                  <c:v>43111.870833333334</c:v>
                </c:pt>
                <c:pt idx="310">
                  <c:v>43111.912499999999</c:v>
                </c:pt>
                <c:pt idx="311">
                  <c:v>43111.95416666667</c:v>
                </c:pt>
                <c:pt idx="312">
                  <c:v>43111.995833333334</c:v>
                </c:pt>
                <c:pt idx="313">
                  <c:v>43111.999305555553</c:v>
                </c:pt>
                <c:pt idx="314">
                  <c:v>43112.037499999999</c:v>
                </c:pt>
                <c:pt idx="315">
                  <c:v>43112.04583333333</c:v>
                </c:pt>
                <c:pt idx="316">
                  <c:v>43112.077777777777</c:v>
                </c:pt>
                <c:pt idx="317">
                  <c:v>43112.07916666667</c:v>
                </c:pt>
                <c:pt idx="318">
                  <c:v>43112.120833333334</c:v>
                </c:pt>
                <c:pt idx="319">
                  <c:v>43112.148611111108</c:v>
                </c:pt>
                <c:pt idx="320">
                  <c:v>43112.161111111112</c:v>
                </c:pt>
                <c:pt idx="321">
                  <c:v>43112.162499999999</c:v>
                </c:pt>
                <c:pt idx="322">
                  <c:v>43112.175000000003</c:v>
                </c:pt>
                <c:pt idx="323">
                  <c:v>43112.20416666667</c:v>
                </c:pt>
                <c:pt idx="324">
                  <c:v>43112.213194444441</c:v>
                </c:pt>
                <c:pt idx="325">
                  <c:v>43112.242361111108</c:v>
                </c:pt>
                <c:pt idx="326">
                  <c:v>43112.245833333334</c:v>
                </c:pt>
                <c:pt idx="327">
                  <c:v>43112.263194444444</c:v>
                </c:pt>
                <c:pt idx="328">
                  <c:v>43112.287499999999</c:v>
                </c:pt>
                <c:pt idx="329">
                  <c:v>43112.292361111111</c:v>
                </c:pt>
                <c:pt idx="330">
                  <c:v>43112.32916666667</c:v>
                </c:pt>
                <c:pt idx="331">
                  <c:v>43112.352083333331</c:v>
                </c:pt>
                <c:pt idx="332">
                  <c:v>43112.370833333334</c:v>
                </c:pt>
                <c:pt idx="333">
                  <c:v>43112.378472222219</c:v>
                </c:pt>
                <c:pt idx="334">
                  <c:v>43112.412499999999</c:v>
                </c:pt>
                <c:pt idx="335">
                  <c:v>43112.45416666667</c:v>
                </c:pt>
                <c:pt idx="336">
                  <c:v>43112.474305555559</c:v>
                </c:pt>
                <c:pt idx="337">
                  <c:v>43112.494444444441</c:v>
                </c:pt>
                <c:pt idx="338">
                  <c:v>43112.495833333334</c:v>
                </c:pt>
                <c:pt idx="339">
                  <c:v>43112.537499999999</c:v>
                </c:pt>
                <c:pt idx="340">
                  <c:v>43112.54791666667</c:v>
                </c:pt>
                <c:pt idx="341">
                  <c:v>43112.57916666667</c:v>
                </c:pt>
                <c:pt idx="342">
                  <c:v>43112.620833333334</c:v>
                </c:pt>
                <c:pt idx="343">
                  <c:v>43112.662499999999</c:v>
                </c:pt>
                <c:pt idx="344">
                  <c:v>43112.664583333331</c:v>
                </c:pt>
                <c:pt idx="345">
                  <c:v>43112.701388888891</c:v>
                </c:pt>
                <c:pt idx="346">
                  <c:v>43112.70416666667</c:v>
                </c:pt>
                <c:pt idx="347">
                  <c:v>43112.745833333334</c:v>
                </c:pt>
                <c:pt idx="348">
                  <c:v>43112.787499999999</c:v>
                </c:pt>
                <c:pt idx="349">
                  <c:v>43112.799305555556</c:v>
                </c:pt>
                <c:pt idx="350">
                  <c:v>43112.82916666667</c:v>
                </c:pt>
                <c:pt idx="351">
                  <c:v>43112.870833333334</c:v>
                </c:pt>
                <c:pt idx="352">
                  <c:v>43112.888194444444</c:v>
                </c:pt>
                <c:pt idx="353">
                  <c:v>43112.912499999999</c:v>
                </c:pt>
                <c:pt idx="354">
                  <c:v>43112.92083333333</c:v>
                </c:pt>
                <c:pt idx="355">
                  <c:v>43112.936111111114</c:v>
                </c:pt>
                <c:pt idx="356">
                  <c:v>43112.941666666666</c:v>
                </c:pt>
                <c:pt idx="357">
                  <c:v>43112.95416666667</c:v>
                </c:pt>
                <c:pt idx="358">
                  <c:v>43112.965277777781</c:v>
                </c:pt>
                <c:pt idx="359">
                  <c:v>43112.995833333334</c:v>
                </c:pt>
                <c:pt idx="360">
                  <c:v>43112.999305555553</c:v>
                </c:pt>
                <c:pt idx="361">
                  <c:v>43113.003472222219</c:v>
                </c:pt>
                <c:pt idx="362">
                  <c:v>43113.037499999999</c:v>
                </c:pt>
                <c:pt idx="363">
                  <c:v>43113.049305555556</c:v>
                </c:pt>
                <c:pt idx="364">
                  <c:v>43113.064583333333</c:v>
                </c:pt>
                <c:pt idx="365">
                  <c:v>43113.07916666667</c:v>
                </c:pt>
                <c:pt idx="366">
                  <c:v>43113.120833333334</c:v>
                </c:pt>
                <c:pt idx="367">
                  <c:v>43113.162499999999</c:v>
                </c:pt>
                <c:pt idx="368">
                  <c:v>43113.20416666667</c:v>
                </c:pt>
                <c:pt idx="369">
                  <c:v>43113.245833333334</c:v>
                </c:pt>
                <c:pt idx="370">
                  <c:v>43113.275694444441</c:v>
                </c:pt>
                <c:pt idx="371">
                  <c:v>43113.285416666666</c:v>
                </c:pt>
                <c:pt idx="372">
                  <c:v>43113.287499999999</c:v>
                </c:pt>
                <c:pt idx="373">
                  <c:v>43113.327777777777</c:v>
                </c:pt>
                <c:pt idx="374">
                  <c:v>43113.32916666667</c:v>
                </c:pt>
                <c:pt idx="375">
                  <c:v>43113.369444444441</c:v>
                </c:pt>
                <c:pt idx="376">
                  <c:v>43113.370833333334</c:v>
                </c:pt>
                <c:pt idx="377">
                  <c:v>43113.412499999999</c:v>
                </c:pt>
                <c:pt idx="378">
                  <c:v>43113.446527777778</c:v>
                </c:pt>
                <c:pt idx="379">
                  <c:v>43113.45416666667</c:v>
                </c:pt>
                <c:pt idx="380">
                  <c:v>43113.459027777775</c:v>
                </c:pt>
                <c:pt idx="381">
                  <c:v>43113.495833333334</c:v>
                </c:pt>
                <c:pt idx="382">
                  <c:v>43113.536111111112</c:v>
                </c:pt>
                <c:pt idx="383">
                  <c:v>43113.537499999999</c:v>
                </c:pt>
                <c:pt idx="384">
                  <c:v>43113.57916666667</c:v>
                </c:pt>
                <c:pt idx="385">
                  <c:v>43113.620833333334</c:v>
                </c:pt>
                <c:pt idx="386">
                  <c:v>43113.662499999999</c:v>
                </c:pt>
                <c:pt idx="387">
                  <c:v>43113.70416666667</c:v>
                </c:pt>
                <c:pt idx="388">
                  <c:v>43113.745833333334</c:v>
                </c:pt>
                <c:pt idx="389">
                  <c:v>43113.787499999999</c:v>
                </c:pt>
                <c:pt idx="390">
                  <c:v>43113.82916666667</c:v>
                </c:pt>
                <c:pt idx="391">
                  <c:v>43113.870833333334</c:v>
                </c:pt>
                <c:pt idx="392">
                  <c:v>43113.912499999999</c:v>
                </c:pt>
                <c:pt idx="393">
                  <c:v>43113.95416666667</c:v>
                </c:pt>
                <c:pt idx="394">
                  <c:v>43113.995833333334</c:v>
                </c:pt>
                <c:pt idx="395">
                  <c:v>43113.999305555553</c:v>
                </c:pt>
                <c:pt idx="396">
                  <c:v>43114.037499999999</c:v>
                </c:pt>
                <c:pt idx="397">
                  <c:v>43114.07916666667</c:v>
                </c:pt>
                <c:pt idx="398">
                  <c:v>43114.120833333334</c:v>
                </c:pt>
                <c:pt idx="399">
                  <c:v>43114.162499999999</c:v>
                </c:pt>
                <c:pt idx="400">
                  <c:v>43114.20416666667</c:v>
                </c:pt>
                <c:pt idx="401">
                  <c:v>43114.245833333334</c:v>
                </c:pt>
                <c:pt idx="402">
                  <c:v>43114.287499999999</c:v>
                </c:pt>
                <c:pt idx="403">
                  <c:v>43114.32916666667</c:v>
                </c:pt>
                <c:pt idx="404">
                  <c:v>43114.370833333334</c:v>
                </c:pt>
                <c:pt idx="405">
                  <c:v>43114.412499999999</c:v>
                </c:pt>
                <c:pt idx="406">
                  <c:v>43114.45416666667</c:v>
                </c:pt>
                <c:pt idx="407">
                  <c:v>43114.495833333334</c:v>
                </c:pt>
                <c:pt idx="408">
                  <c:v>43114.537499999999</c:v>
                </c:pt>
                <c:pt idx="409">
                  <c:v>43114.57916666667</c:v>
                </c:pt>
                <c:pt idx="410">
                  <c:v>43114.620833333334</c:v>
                </c:pt>
                <c:pt idx="411">
                  <c:v>43114.662499999999</c:v>
                </c:pt>
                <c:pt idx="412">
                  <c:v>43114.70416666667</c:v>
                </c:pt>
                <c:pt idx="413">
                  <c:v>43114.745833333334</c:v>
                </c:pt>
                <c:pt idx="414">
                  <c:v>43114.787499999999</c:v>
                </c:pt>
                <c:pt idx="415">
                  <c:v>43114.82916666667</c:v>
                </c:pt>
                <c:pt idx="416">
                  <c:v>43114.870833333334</c:v>
                </c:pt>
                <c:pt idx="417">
                  <c:v>43114.912499999999</c:v>
                </c:pt>
                <c:pt idx="418">
                  <c:v>43114.95416666667</c:v>
                </c:pt>
                <c:pt idx="419">
                  <c:v>43114.995833333334</c:v>
                </c:pt>
                <c:pt idx="420">
                  <c:v>43114.999305555553</c:v>
                </c:pt>
                <c:pt idx="421">
                  <c:v>43115.037499999999</c:v>
                </c:pt>
                <c:pt idx="422">
                  <c:v>43115.07916666667</c:v>
                </c:pt>
                <c:pt idx="423">
                  <c:v>43115.120833333334</c:v>
                </c:pt>
                <c:pt idx="424">
                  <c:v>43115.162499999999</c:v>
                </c:pt>
                <c:pt idx="425">
                  <c:v>43115.20416666667</c:v>
                </c:pt>
                <c:pt idx="426">
                  <c:v>43115.245833333334</c:v>
                </c:pt>
                <c:pt idx="427">
                  <c:v>43115.287499999999</c:v>
                </c:pt>
                <c:pt idx="428">
                  <c:v>43115.293055555558</c:v>
                </c:pt>
                <c:pt idx="429">
                  <c:v>43115.32916666667</c:v>
                </c:pt>
                <c:pt idx="430">
                  <c:v>43115.355555555558</c:v>
                </c:pt>
                <c:pt idx="431">
                  <c:v>43115.369444444441</c:v>
                </c:pt>
                <c:pt idx="432">
                  <c:v>43115.370833333334</c:v>
                </c:pt>
                <c:pt idx="433">
                  <c:v>43115.412499999999</c:v>
                </c:pt>
                <c:pt idx="434">
                  <c:v>43115.45416666667</c:v>
                </c:pt>
                <c:pt idx="435">
                  <c:v>43115.495833333334</c:v>
                </c:pt>
                <c:pt idx="436">
                  <c:v>43115.537499999999</c:v>
                </c:pt>
                <c:pt idx="437">
                  <c:v>43115.57916666667</c:v>
                </c:pt>
                <c:pt idx="438">
                  <c:v>43115.619444444441</c:v>
                </c:pt>
                <c:pt idx="439">
                  <c:v>43115.620833333334</c:v>
                </c:pt>
                <c:pt idx="440">
                  <c:v>43115.636805555558</c:v>
                </c:pt>
                <c:pt idx="441">
                  <c:v>43115.656944444447</c:v>
                </c:pt>
                <c:pt idx="442">
                  <c:v>43115.661111111112</c:v>
                </c:pt>
                <c:pt idx="443">
                  <c:v>43115.662499999999</c:v>
                </c:pt>
                <c:pt idx="444">
                  <c:v>43115.668055555558</c:v>
                </c:pt>
                <c:pt idx="445">
                  <c:v>43115.70416666667</c:v>
                </c:pt>
                <c:pt idx="446">
                  <c:v>43115.745833333334</c:v>
                </c:pt>
                <c:pt idx="447">
                  <c:v>43115.787499999999</c:v>
                </c:pt>
                <c:pt idx="448">
                  <c:v>43115.82916666667</c:v>
                </c:pt>
                <c:pt idx="449">
                  <c:v>43115.870833333334</c:v>
                </c:pt>
                <c:pt idx="450">
                  <c:v>43115.881249999999</c:v>
                </c:pt>
                <c:pt idx="451">
                  <c:v>43115.909722222219</c:v>
                </c:pt>
                <c:pt idx="452">
                  <c:v>43115.912499999999</c:v>
                </c:pt>
                <c:pt idx="453">
                  <c:v>43115.93472222222</c:v>
                </c:pt>
                <c:pt idx="454">
                  <c:v>43115.95416666667</c:v>
                </c:pt>
                <c:pt idx="455">
                  <c:v>43115.994444444441</c:v>
                </c:pt>
                <c:pt idx="456">
                  <c:v>43115.995833333334</c:v>
                </c:pt>
                <c:pt idx="457">
                  <c:v>43115.999305555553</c:v>
                </c:pt>
                <c:pt idx="458">
                  <c:v>43116.037499999999</c:v>
                </c:pt>
                <c:pt idx="459">
                  <c:v>43116.060416666667</c:v>
                </c:pt>
                <c:pt idx="460">
                  <c:v>43116.067361111112</c:v>
                </c:pt>
                <c:pt idx="461">
                  <c:v>43116.07916666667</c:v>
                </c:pt>
                <c:pt idx="462">
                  <c:v>43116.086805555555</c:v>
                </c:pt>
                <c:pt idx="463">
                  <c:v>43116.097222222219</c:v>
                </c:pt>
                <c:pt idx="464">
                  <c:v>43116.120833333334</c:v>
                </c:pt>
                <c:pt idx="465">
                  <c:v>43116.162499999999</c:v>
                </c:pt>
                <c:pt idx="466">
                  <c:v>43116.202777777777</c:v>
                </c:pt>
                <c:pt idx="467">
                  <c:v>43116.20416666667</c:v>
                </c:pt>
                <c:pt idx="468">
                  <c:v>43116.245833333334</c:v>
                </c:pt>
                <c:pt idx="469">
                  <c:v>43116.287499999999</c:v>
                </c:pt>
                <c:pt idx="470">
                  <c:v>43116.32916666667</c:v>
                </c:pt>
                <c:pt idx="471">
                  <c:v>43116.370833333334</c:v>
                </c:pt>
                <c:pt idx="472">
                  <c:v>43116.412499999999</c:v>
                </c:pt>
                <c:pt idx="473">
                  <c:v>43116.45416666667</c:v>
                </c:pt>
                <c:pt idx="474">
                  <c:v>43116.495833333334</c:v>
                </c:pt>
                <c:pt idx="475">
                  <c:v>43116.537499999999</c:v>
                </c:pt>
                <c:pt idx="476">
                  <c:v>43116.57916666667</c:v>
                </c:pt>
                <c:pt idx="477">
                  <c:v>43116.620833333334</c:v>
                </c:pt>
                <c:pt idx="478">
                  <c:v>43116.662499999999</c:v>
                </c:pt>
                <c:pt idx="479">
                  <c:v>43116.668749999997</c:v>
                </c:pt>
                <c:pt idx="480">
                  <c:v>43116.70416666667</c:v>
                </c:pt>
                <c:pt idx="481">
                  <c:v>43116.745833333334</c:v>
                </c:pt>
                <c:pt idx="482">
                  <c:v>43116.775000000001</c:v>
                </c:pt>
                <c:pt idx="483">
                  <c:v>43116.787499999999</c:v>
                </c:pt>
                <c:pt idx="484">
                  <c:v>43116.814583333333</c:v>
                </c:pt>
                <c:pt idx="485">
                  <c:v>43116.82916666667</c:v>
                </c:pt>
                <c:pt idx="486">
                  <c:v>43116.870833333334</c:v>
                </c:pt>
                <c:pt idx="487">
                  <c:v>43116.912499999999</c:v>
                </c:pt>
                <c:pt idx="488">
                  <c:v>43116.95416666667</c:v>
                </c:pt>
                <c:pt idx="489">
                  <c:v>43116.995833333334</c:v>
                </c:pt>
                <c:pt idx="490">
                  <c:v>43116.999305555553</c:v>
                </c:pt>
                <c:pt idx="491">
                  <c:v>43117.036111111112</c:v>
                </c:pt>
                <c:pt idx="492">
                  <c:v>43117.037499999999</c:v>
                </c:pt>
                <c:pt idx="493">
                  <c:v>43117.050694444442</c:v>
                </c:pt>
                <c:pt idx="494">
                  <c:v>43117.067361111112</c:v>
                </c:pt>
                <c:pt idx="495">
                  <c:v>43117.07916666667</c:v>
                </c:pt>
                <c:pt idx="496">
                  <c:v>43117.120833333334</c:v>
                </c:pt>
                <c:pt idx="497">
                  <c:v>43117.162499999999</c:v>
                </c:pt>
                <c:pt idx="498">
                  <c:v>43117.20416666667</c:v>
                </c:pt>
                <c:pt idx="499">
                  <c:v>43117.23541666667</c:v>
                </c:pt>
                <c:pt idx="500">
                  <c:v>43117.245833333334</c:v>
                </c:pt>
                <c:pt idx="501">
                  <c:v>43117.287499999999</c:v>
                </c:pt>
                <c:pt idx="502">
                  <c:v>43117.309027777781</c:v>
                </c:pt>
                <c:pt idx="503">
                  <c:v>43117.314583333333</c:v>
                </c:pt>
                <c:pt idx="504">
                  <c:v>43117.32916666667</c:v>
                </c:pt>
                <c:pt idx="505">
                  <c:v>43117.370833333334</c:v>
                </c:pt>
                <c:pt idx="506">
                  <c:v>43117.396527777775</c:v>
                </c:pt>
                <c:pt idx="507">
                  <c:v>43117.412499999999</c:v>
                </c:pt>
                <c:pt idx="508">
                  <c:v>43117.427083333336</c:v>
                </c:pt>
                <c:pt idx="509">
                  <c:v>43117.447222222225</c:v>
                </c:pt>
                <c:pt idx="510">
                  <c:v>43117.452777777777</c:v>
                </c:pt>
                <c:pt idx="511">
                  <c:v>43117.45416666667</c:v>
                </c:pt>
                <c:pt idx="512">
                  <c:v>43117.459027777775</c:v>
                </c:pt>
                <c:pt idx="513">
                  <c:v>43117.495833333334</c:v>
                </c:pt>
                <c:pt idx="514">
                  <c:v>43117.536111111112</c:v>
                </c:pt>
                <c:pt idx="515">
                  <c:v>43117.537499999999</c:v>
                </c:pt>
                <c:pt idx="516">
                  <c:v>43117.543749999997</c:v>
                </c:pt>
                <c:pt idx="517">
                  <c:v>43117.55</c:v>
                </c:pt>
                <c:pt idx="518">
                  <c:v>43117.570833333331</c:v>
                </c:pt>
                <c:pt idx="519">
                  <c:v>43117.57916666667</c:v>
                </c:pt>
                <c:pt idx="520">
                  <c:v>43117.590277777781</c:v>
                </c:pt>
                <c:pt idx="521">
                  <c:v>43117.618055555555</c:v>
                </c:pt>
                <c:pt idx="522">
                  <c:v>43117.620833333334</c:v>
                </c:pt>
                <c:pt idx="523">
                  <c:v>43117.625694444447</c:v>
                </c:pt>
                <c:pt idx="524">
                  <c:v>43117.662499999999</c:v>
                </c:pt>
                <c:pt idx="525">
                  <c:v>43117.70416666667</c:v>
                </c:pt>
                <c:pt idx="526">
                  <c:v>43117.745833333334</c:v>
                </c:pt>
                <c:pt idx="527">
                  <c:v>43117.787499999999</c:v>
                </c:pt>
                <c:pt idx="528">
                  <c:v>43117.82916666667</c:v>
                </c:pt>
                <c:pt idx="529">
                  <c:v>43117.870833333334</c:v>
                </c:pt>
                <c:pt idx="530">
                  <c:v>43117.912499999999</c:v>
                </c:pt>
                <c:pt idx="531">
                  <c:v>43117.95416666667</c:v>
                </c:pt>
                <c:pt idx="532">
                  <c:v>43117.995833333334</c:v>
                </c:pt>
                <c:pt idx="533">
                  <c:v>43117.999305555553</c:v>
                </c:pt>
                <c:pt idx="534">
                  <c:v>43118.037499999999</c:v>
                </c:pt>
                <c:pt idx="535">
                  <c:v>43118.07916666667</c:v>
                </c:pt>
                <c:pt idx="536">
                  <c:v>43118.120833333334</c:v>
                </c:pt>
                <c:pt idx="537">
                  <c:v>43118.162499999999</c:v>
                </c:pt>
                <c:pt idx="538">
                  <c:v>43118.20416666667</c:v>
                </c:pt>
                <c:pt idx="539">
                  <c:v>43118.245833333334</c:v>
                </c:pt>
                <c:pt idx="540">
                  <c:v>43118.287499999999</c:v>
                </c:pt>
                <c:pt idx="541">
                  <c:v>43118.32916666667</c:v>
                </c:pt>
                <c:pt idx="542">
                  <c:v>43118.370833333334</c:v>
                </c:pt>
                <c:pt idx="543">
                  <c:v>43118.412499999999</c:v>
                </c:pt>
                <c:pt idx="544">
                  <c:v>43118.45416666667</c:v>
                </c:pt>
                <c:pt idx="545">
                  <c:v>43118.495833333334</c:v>
                </c:pt>
                <c:pt idx="546">
                  <c:v>43118.537499999999</c:v>
                </c:pt>
                <c:pt idx="547">
                  <c:v>43118.57916666667</c:v>
                </c:pt>
                <c:pt idx="548">
                  <c:v>43118.620833333334</c:v>
                </c:pt>
                <c:pt idx="549">
                  <c:v>43118.662499999999</c:v>
                </c:pt>
                <c:pt idx="550">
                  <c:v>43118.70416666667</c:v>
                </c:pt>
                <c:pt idx="551">
                  <c:v>43118.745833333334</c:v>
                </c:pt>
                <c:pt idx="552">
                  <c:v>43118.787499999999</c:v>
                </c:pt>
                <c:pt idx="553">
                  <c:v>43118.82916666667</c:v>
                </c:pt>
                <c:pt idx="554">
                  <c:v>43118.870833333334</c:v>
                </c:pt>
                <c:pt idx="555">
                  <c:v>43118.912499999999</c:v>
                </c:pt>
                <c:pt idx="556">
                  <c:v>43118.95416666667</c:v>
                </c:pt>
                <c:pt idx="557">
                  <c:v>43118.995833333334</c:v>
                </c:pt>
                <c:pt idx="558">
                  <c:v>43118.999305555553</c:v>
                </c:pt>
                <c:pt idx="559">
                  <c:v>43119.037499999999</c:v>
                </c:pt>
                <c:pt idx="560">
                  <c:v>43119.07916666667</c:v>
                </c:pt>
                <c:pt idx="561">
                  <c:v>43119.120833333334</c:v>
                </c:pt>
                <c:pt idx="562">
                  <c:v>43119.162499999999</c:v>
                </c:pt>
                <c:pt idx="563">
                  <c:v>43119.20416666667</c:v>
                </c:pt>
                <c:pt idx="564">
                  <c:v>43119.245833333334</c:v>
                </c:pt>
                <c:pt idx="565">
                  <c:v>43119.287499999999</c:v>
                </c:pt>
                <c:pt idx="566">
                  <c:v>43119.32916666667</c:v>
                </c:pt>
                <c:pt idx="567">
                  <c:v>43119.370833333334</c:v>
                </c:pt>
                <c:pt idx="568">
                  <c:v>43119.412499999999</c:v>
                </c:pt>
                <c:pt idx="569">
                  <c:v>43119.45416666667</c:v>
                </c:pt>
                <c:pt idx="570">
                  <c:v>43119.495833333334</c:v>
                </c:pt>
                <c:pt idx="571">
                  <c:v>43119.537499999999</c:v>
                </c:pt>
                <c:pt idx="572">
                  <c:v>43119.57916666667</c:v>
                </c:pt>
                <c:pt idx="573">
                  <c:v>43119.620833333334</c:v>
                </c:pt>
                <c:pt idx="574">
                  <c:v>43119.621527777781</c:v>
                </c:pt>
                <c:pt idx="575">
                  <c:v>43119.662499999999</c:v>
                </c:pt>
                <c:pt idx="576">
                  <c:v>43119.70416666667</c:v>
                </c:pt>
                <c:pt idx="577">
                  <c:v>43119.745833333334</c:v>
                </c:pt>
                <c:pt idx="578">
                  <c:v>43119.787499999999</c:v>
                </c:pt>
                <c:pt idx="579">
                  <c:v>43119.82916666667</c:v>
                </c:pt>
                <c:pt idx="580">
                  <c:v>43119.870833333334</c:v>
                </c:pt>
                <c:pt idx="581">
                  <c:v>43119.912499999999</c:v>
                </c:pt>
                <c:pt idx="582">
                  <c:v>43119.95416666667</c:v>
                </c:pt>
                <c:pt idx="583">
                  <c:v>43119.995833333334</c:v>
                </c:pt>
                <c:pt idx="584">
                  <c:v>43119.999305555553</c:v>
                </c:pt>
                <c:pt idx="585">
                  <c:v>43120.037499999999</c:v>
                </c:pt>
                <c:pt idx="586">
                  <c:v>43120.07916666667</c:v>
                </c:pt>
                <c:pt idx="587">
                  <c:v>43120.120833333334</c:v>
                </c:pt>
                <c:pt idx="588">
                  <c:v>43120.162499999999</c:v>
                </c:pt>
                <c:pt idx="589">
                  <c:v>43120.20416666667</c:v>
                </c:pt>
                <c:pt idx="590">
                  <c:v>43120.245833333334</c:v>
                </c:pt>
                <c:pt idx="591">
                  <c:v>43120.287499999999</c:v>
                </c:pt>
                <c:pt idx="592">
                  <c:v>43120.32916666667</c:v>
                </c:pt>
                <c:pt idx="593">
                  <c:v>43120.370833333334</c:v>
                </c:pt>
                <c:pt idx="594">
                  <c:v>43120.412499999999</c:v>
                </c:pt>
                <c:pt idx="595">
                  <c:v>43120.45416666667</c:v>
                </c:pt>
                <c:pt idx="596">
                  <c:v>43120.495833333334</c:v>
                </c:pt>
                <c:pt idx="597">
                  <c:v>43120.537499999999</c:v>
                </c:pt>
                <c:pt idx="598">
                  <c:v>43120.57916666667</c:v>
                </c:pt>
                <c:pt idx="599">
                  <c:v>43120.620833333334</c:v>
                </c:pt>
                <c:pt idx="600">
                  <c:v>43120.662499999999</c:v>
                </c:pt>
                <c:pt idx="601">
                  <c:v>43120.70416666667</c:v>
                </c:pt>
                <c:pt idx="602">
                  <c:v>43120.745833333334</c:v>
                </c:pt>
                <c:pt idx="603">
                  <c:v>43120.787499999999</c:v>
                </c:pt>
                <c:pt idx="604">
                  <c:v>43120.82916666667</c:v>
                </c:pt>
                <c:pt idx="605">
                  <c:v>43120.870833333334</c:v>
                </c:pt>
                <c:pt idx="606">
                  <c:v>43120.912499999999</c:v>
                </c:pt>
                <c:pt idx="607">
                  <c:v>43120.95416666667</c:v>
                </c:pt>
                <c:pt idx="608">
                  <c:v>43120.995833333334</c:v>
                </c:pt>
                <c:pt idx="609">
                  <c:v>43120.999305555553</c:v>
                </c:pt>
                <c:pt idx="610">
                  <c:v>43121.037499999999</c:v>
                </c:pt>
                <c:pt idx="611">
                  <c:v>43121.07916666667</c:v>
                </c:pt>
                <c:pt idx="612">
                  <c:v>43121.120833333334</c:v>
                </c:pt>
                <c:pt idx="613">
                  <c:v>43121.162499999999</c:v>
                </c:pt>
                <c:pt idx="614">
                  <c:v>43121.20416666667</c:v>
                </c:pt>
                <c:pt idx="615">
                  <c:v>43121.245833333334</c:v>
                </c:pt>
                <c:pt idx="616">
                  <c:v>43121.287499999999</c:v>
                </c:pt>
                <c:pt idx="617">
                  <c:v>43121.32916666667</c:v>
                </c:pt>
                <c:pt idx="618">
                  <c:v>43121.370833333334</c:v>
                </c:pt>
                <c:pt idx="619">
                  <c:v>43121.412499999999</c:v>
                </c:pt>
                <c:pt idx="620">
                  <c:v>43121.45416666667</c:v>
                </c:pt>
                <c:pt idx="621">
                  <c:v>43121.495833333334</c:v>
                </c:pt>
                <c:pt idx="622">
                  <c:v>43121.537499999999</c:v>
                </c:pt>
                <c:pt idx="623">
                  <c:v>43121.57916666667</c:v>
                </c:pt>
                <c:pt idx="624">
                  <c:v>43121.620833333334</c:v>
                </c:pt>
                <c:pt idx="625">
                  <c:v>43121.662499999999</c:v>
                </c:pt>
                <c:pt idx="626">
                  <c:v>43121.70416666667</c:v>
                </c:pt>
                <c:pt idx="627">
                  <c:v>43121.745833333334</c:v>
                </c:pt>
                <c:pt idx="628">
                  <c:v>43121.787499999999</c:v>
                </c:pt>
                <c:pt idx="629">
                  <c:v>43121.82916666667</c:v>
                </c:pt>
                <c:pt idx="630">
                  <c:v>43121.870833333334</c:v>
                </c:pt>
                <c:pt idx="631">
                  <c:v>43121.912499999999</c:v>
                </c:pt>
                <c:pt idx="632">
                  <c:v>43121.95416666667</c:v>
                </c:pt>
                <c:pt idx="633">
                  <c:v>43121.995833333334</c:v>
                </c:pt>
                <c:pt idx="634">
                  <c:v>43121.999305555553</c:v>
                </c:pt>
                <c:pt idx="635">
                  <c:v>43122.037499999999</c:v>
                </c:pt>
                <c:pt idx="636">
                  <c:v>43122.07916666667</c:v>
                </c:pt>
                <c:pt idx="637">
                  <c:v>43122.120833333334</c:v>
                </c:pt>
                <c:pt idx="638">
                  <c:v>43122.162499999999</c:v>
                </c:pt>
                <c:pt idx="639">
                  <c:v>43122.20416666667</c:v>
                </c:pt>
                <c:pt idx="640">
                  <c:v>43122.245833333334</c:v>
                </c:pt>
                <c:pt idx="641">
                  <c:v>43122.287499999999</c:v>
                </c:pt>
                <c:pt idx="642">
                  <c:v>43122.32916666667</c:v>
                </c:pt>
                <c:pt idx="643">
                  <c:v>43122.370833333334</c:v>
                </c:pt>
                <c:pt idx="644">
                  <c:v>43122.412499999999</c:v>
                </c:pt>
                <c:pt idx="645">
                  <c:v>43122.45416666667</c:v>
                </c:pt>
                <c:pt idx="646">
                  <c:v>43122.495833333334</c:v>
                </c:pt>
                <c:pt idx="647">
                  <c:v>43122.537499999999</c:v>
                </c:pt>
                <c:pt idx="648">
                  <c:v>43122.57916666667</c:v>
                </c:pt>
                <c:pt idx="649">
                  <c:v>43122.620833333334</c:v>
                </c:pt>
                <c:pt idx="650">
                  <c:v>43122.662499999999</c:v>
                </c:pt>
                <c:pt idx="651">
                  <c:v>43122.70416666667</c:v>
                </c:pt>
                <c:pt idx="652">
                  <c:v>43122.745833333334</c:v>
                </c:pt>
                <c:pt idx="653">
                  <c:v>43122.787499999999</c:v>
                </c:pt>
                <c:pt idx="654">
                  <c:v>43122.82916666667</c:v>
                </c:pt>
                <c:pt idx="655">
                  <c:v>43122.870833333334</c:v>
                </c:pt>
                <c:pt idx="656">
                  <c:v>43122.912499999999</c:v>
                </c:pt>
                <c:pt idx="657">
                  <c:v>43122.95416666667</c:v>
                </c:pt>
                <c:pt idx="658">
                  <c:v>43122.995833333334</c:v>
                </c:pt>
                <c:pt idx="659">
                  <c:v>43122.999305555553</c:v>
                </c:pt>
                <c:pt idx="660">
                  <c:v>43123.037499999999</c:v>
                </c:pt>
                <c:pt idx="661">
                  <c:v>43123.054861111108</c:v>
                </c:pt>
                <c:pt idx="662">
                  <c:v>43123.07916666667</c:v>
                </c:pt>
                <c:pt idx="663">
                  <c:v>43123.086111111108</c:v>
                </c:pt>
                <c:pt idx="664">
                  <c:v>43123.097916666666</c:v>
                </c:pt>
                <c:pt idx="665">
                  <c:v>43123.102777777778</c:v>
                </c:pt>
                <c:pt idx="666">
                  <c:v>43123.120833333334</c:v>
                </c:pt>
                <c:pt idx="667">
                  <c:v>43123.162499999999</c:v>
                </c:pt>
                <c:pt idx="668">
                  <c:v>43123.20416666667</c:v>
                </c:pt>
                <c:pt idx="669">
                  <c:v>43123.245833333334</c:v>
                </c:pt>
                <c:pt idx="670">
                  <c:v>43123.287499999999</c:v>
                </c:pt>
                <c:pt idx="671">
                  <c:v>43123.32916666667</c:v>
                </c:pt>
                <c:pt idx="672">
                  <c:v>43123.370833333334</c:v>
                </c:pt>
                <c:pt idx="673">
                  <c:v>43123.381944444445</c:v>
                </c:pt>
                <c:pt idx="674">
                  <c:v>43123.39166666667</c:v>
                </c:pt>
                <c:pt idx="675">
                  <c:v>43123.397222222222</c:v>
                </c:pt>
                <c:pt idx="676">
                  <c:v>43123.402083333334</c:v>
                </c:pt>
                <c:pt idx="677">
                  <c:v>43123.40625</c:v>
                </c:pt>
                <c:pt idx="678">
                  <c:v>43123.412499999999</c:v>
                </c:pt>
                <c:pt idx="679">
                  <c:v>43123.418749999997</c:v>
                </c:pt>
                <c:pt idx="680">
                  <c:v>43123.423611111109</c:v>
                </c:pt>
                <c:pt idx="681">
                  <c:v>43123.432638888888</c:v>
                </c:pt>
                <c:pt idx="682">
                  <c:v>43123.438194444447</c:v>
                </c:pt>
                <c:pt idx="683">
                  <c:v>43123.445833333331</c:v>
                </c:pt>
                <c:pt idx="684">
                  <c:v>43123.45208333333</c:v>
                </c:pt>
                <c:pt idx="685">
                  <c:v>43123.45416666667</c:v>
                </c:pt>
                <c:pt idx="686">
                  <c:v>43123.479166666664</c:v>
                </c:pt>
                <c:pt idx="687">
                  <c:v>43123.48541666667</c:v>
                </c:pt>
                <c:pt idx="688">
                  <c:v>43123.495833333334</c:v>
                </c:pt>
                <c:pt idx="689">
                  <c:v>43123.511805555558</c:v>
                </c:pt>
                <c:pt idx="690">
                  <c:v>43123.51666666667</c:v>
                </c:pt>
                <c:pt idx="691">
                  <c:v>43123.537499999999</c:v>
                </c:pt>
                <c:pt idx="692">
                  <c:v>43123.57916666667</c:v>
                </c:pt>
                <c:pt idx="693">
                  <c:v>43123.620833333334</c:v>
                </c:pt>
                <c:pt idx="694">
                  <c:v>43123.662499999999</c:v>
                </c:pt>
                <c:pt idx="695">
                  <c:v>43123.70416666667</c:v>
                </c:pt>
                <c:pt idx="696">
                  <c:v>43123.745833333334</c:v>
                </c:pt>
                <c:pt idx="697">
                  <c:v>43123.787499999999</c:v>
                </c:pt>
                <c:pt idx="698">
                  <c:v>43123.82916666667</c:v>
                </c:pt>
                <c:pt idx="699">
                  <c:v>43123.870833333334</c:v>
                </c:pt>
                <c:pt idx="700">
                  <c:v>43123.912499999999</c:v>
                </c:pt>
                <c:pt idx="701">
                  <c:v>43123.95416666667</c:v>
                </c:pt>
                <c:pt idx="702">
                  <c:v>43123.995833333334</c:v>
                </c:pt>
                <c:pt idx="703">
                  <c:v>43123.999305555553</c:v>
                </c:pt>
                <c:pt idx="704">
                  <c:v>43124.037499999999</c:v>
                </c:pt>
                <c:pt idx="705">
                  <c:v>43124.07916666667</c:v>
                </c:pt>
                <c:pt idx="706">
                  <c:v>43124.120833333334</c:v>
                </c:pt>
                <c:pt idx="707">
                  <c:v>43124.162499999999</c:v>
                </c:pt>
                <c:pt idx="708">
                  <c:v>43124.20416666667</c:v>
                </c:pt>
                <c:pt idx="709">
                  <c:v>43124.245833333334</c:v>
                </c:pt>
                <c:pt idx="710">
                  <c:v>43124.287499999999</c:v>
                </c:pt>
                <c:pt idx="711">
                  <c:v>43124.32916666667</c:v>
                </c:pt>
                <c:pt idx="712">
                  <c:v>43124.370833333334</c:v>
                </c:pt>
                <c:pt idx="713">
                  <c:v>43124.412499999999</c:v>
                </c:pt>
                <c:pt idx="714">
                  <c:v>43124.45416666667</c:v>
                </c:pt>
                <c:pt idx="715">
                  <c:v>43124.495833333334</c:v>
                </c:pt>
                <c:pt idx="716">
                  <c:v>43124.537499999999</c:v>
                </c:pt>
                <c:pt idx="717">
                  <c:v>43124.57916666667</c:v>
                </c:pt>
                <c:pt idx="718">
                  <c:v>43124.620833333334</c:v>
                </c:pt>
                <c:pt idx="719">
                  <c:v>43124.662499999999</c:v>
                </c:pt>
                <c:pt idx="720">
                  <c:v>43124.70416666667</c:v>
                </c:pt>
                <c:pt idx="721">
                  <c:v>43124.745833333334</c:v>
                </c:pt>
                <c:pt idx="722">
                  <c:v>43124.787499999999</c:v>
                </c:pt>
                <c:pt idx="723">
                  <c:v>43124.82916666667</c:v>
                </c:pt>
                <c:pt idx="724">
                  <c:v>43124.870833333334</c:v>
                </c:pt>
                <c:pt idx="725">
                  <c:v>43124.912499999999</c:v>
                </c:pt>
                <c:pt idx="726">
                  <c:v>43124.95416666667</c:v>
                </c:pt>
                <c:pt idx="727">
                  <c:v>43124.995833333334</c:v>
                </c:pt>
                <c:pt idx="728">
                  <c:v>43124.999305555553</c:v>
                </c:pt>
                <c:pt idx="729">
                  <c:v>43125.037499999999</c:v>
                </c:pt>
                <c:pt idx="730">
                  <c:v>43125.07916666667</c:v>
                </c:pt>
                <c:pt idx="731">
                  <c:v>43125.120833333334</c:v>
                </c:pt>
                <c:pt idx="732">
                  <c:v>43125.162499999999</c:v>
                </c:pt>
                <c:pt idx="733">
                  <c:v>43125.20416666667</c:v>
                </c:pt>
                <c:pt idx="734">
                  <c:v>43125.245833333334</c:v>
                </c:pt>
                <c:pt idx="735">
                  <c:v>43125.287499999999</c:v>
                </c:pt>
                <c:pt idx="736">
                  <c:v>43125.32916666667</c:v>
                </c:pt>
                <c:pt idx="737">
                  <c:v>43125.370833333334</c:v>
                </c:pt>
                <c:pt idx="738">
                  <c:v>43125.412499999999</c:v>
                </c:pt>
                <c:pt idx="739">
                  <c:v>43125.45416666667</c:v>
                </c:pt>
                <c:pt idx="740">
                  <c:v>43125.495833333334</c:v>
                </c:pt>
                <c:pt idx="741">
                  <c:v>43125.537499999999</c:v>
                </c:pt>
                <c:pt idx="742">
                  <c:v>43125.57916666667</c:v>
                </c:pt>
                <c:pt idx="743">
                  <c:v>43125.620833333334</c:v>
                </c:pt>
                <c:pt idx="744">
                  <c:v>43125.662499999999</c:v>
                </c:pt>
                <c:pt idx="745">
                  <c:v>43125.70416666667</c:v>
                </c:pt>
                <c:pt idx="746">
                  <c:v>43125.745833333334</c:v>
                </c:pt>
                <c:pt idx="747">
                  <c:v>43125.787499999999</c:v>
                </c:pt>
                <c:pt idx="748">
                  <c:v>43125.82916666667</c:v>
                </c:pt>
                <c:pt idx="749">
                  <c:v>43125.870833333334</c:v>
                </c:pt>
                <c:pt idx="750">
                  <c:v>43125.912499999999</c:v>
                </c:pt>
                <c:pt idx="751">
                  <c:v>43125.95416666667</c:v>
                </c:pt>
                <c:pt idx="752">
                  <c:v>43125.995833333334</c:v>
                </c:pt>
                <c:pt idx="753">
                  <c:v>43125.999305555553</c:v>
                </c:pt>
                <c:pt idx="754">
                  <c:v>43126.037499999999</c:v>
                </c:pt>
                <c:pt idx="755">
                  <c:v>43126.07916666667</c:v>
                </c:pt>
                <c:pt idx="756">
                  <c:v>43126.120833333334</c:v>
                </c:pt>
                <c:pt idx="757">
                  <c:v>43126.162499999999</c:v>
                </c:pt>
                <c:pt idx="758">
                  <c:v>43126.20416666667</c:v>
                </c:pt>
                <c:pt idx="759">
                  <c:v>43126.245833333334</c:v>
                </c:pt>
                <c:pt idx="760">
                  <c:v>43126.287499999999</c:v>
                </c:pt>
                <c:pt idx="761">
                  <c:v>43126.32916666667</c:v>
                </c:pt>
                <c:pt idx="762">
                  <c:v>43126.370833333334</c:v>
                </c:pt>
                <c:pt idx="763">
                  <c:v>43126.412499999999</c:v>
                </c:pt>
                <c:pt idx="764">
                  <c:v>43126.45416666667</c:v>
                </c:pt>
                <c:pt idx="765">
                  <c:v>43126.495833333334</c:v>
                </c:pt>
                <c:pt idx="766">
                  <c:v>43126.537499999999</c:v>
                </c:pt>
                <c:pt idx="767">
                  <c:v>43126.57916666667</c:v>
                </c:pt>
                <c:pt idx="768">
                  <c:v>43126.620833333334</c:v>
                </c:pt>
                <c:pt idx="769">
                  <c:v>43126.662499999999</c:v>
                </c:pt>
                <c:pt idx="770">
                  <c:v>43126.70416666667</c:v>
                </c:pt>
                <c:pt idx="771">
                  <c:v>43126.745833333334</c:v>
                </c:pt>
                <c:pt idx="772">
                  <c:v>43126.787499999999</c:v>
                </c:pt>
                <c:pt idx="773">
                  <c:v>43126.82916666667</c:v>
                </c:pt>
                <c:pt idx="774">
                  <c:v>43126.870833333334</c:v>
                </c:pt>
                <c:pt idx="775">
                  <c:v>43126.912499999999</c:v>
                </c:pt>
                <c:pt idx="776">
                  <c:v>43126.95416666667</c:v>
                </c:pt>
                <c:pt idx="777">
                  <c:v>43126.995833333334</c:v>
                </c:pt>
                <c:pt idx="778">
                  <c:v>43126.999305555553</c:v>
                </c:pt>
                <c:pt idx="779">
                  <c:v>43127.037499999999</c:v>
                </c:pt>
                <c:pt idx="780">
                  <c:v>43127.07916666667</c:v>
                </c:pt>
                <c:pt idx="781">
                  <c:v>43127.120833333334</c:v>
                </c:pt>
                <c:pt idx="782">
                  <c:v>43127.162499999999</c:v>
                </c:pt>
                <c:pt idx="783">
                  <c:v>43127.20416666667</c:v>
                </c:pt>
                <c:pt idx="784">
                  <c:v>43127.245833333334</c:v>
                </c:pt>
                <c:pt idx="785">
                  <c:v>43127.287499999999</c:v>
                </c:pt>
                <c:pt idx="786">
                  <c:v>43127.32916666667</c:v>
                </c:pt>
                <c:pt idx="787">
                  <c:v>43127.370833333334</c:v>
                </c:pt>
                <c:pt idx="788">
                  <c:v>43127.412499999999</c:v>
                </c:pt>
                <c:pt idx="789">
                  <c:v>43127.45416666667</c:v>
                </c:pt>
                <c:pt idx="790">
                  <c:v>43127.495833333334</c:v>
                </c:pt>
                <c:pt idx="791">
                  <c:v>43127.537499999999</c:v>
                </c:pt>
                <c:pt idx="792">
                  <c:v>43127.57916666667</c:v>
                </c:pt>
                <c:pt idx="793">
                  <c:v>43127.620833333334</c:v>
                </c:pt>
                <c:pt idx="794">
                  <c:v>43127.662499999999</c:v>
                </c:pt>
                <c:pt idx="795">
                  <c:v>43127.70416666667</c:v>
                </c:pt>
                <c:pt idx="796">
                  <c:v>43127.745833333334</c:v>
                </c:pt>
                <c:pt idx="797">
                  <c:v>43127.787499999999</c:v>
                </c:pt>
                <c:pt idx="798">
                  <c:v>43127.82916666667</c:v>
                </c:pt>
                <c:pt idx="799">
                  <c:v>43127.870833333334</c:v>
                </c:pt>
                <c:pt idx="800">
                  <c:v>43127.912499999999</c:v>
                </c:pt>
                <c:pt idx="801">
                  <c:v>43127.95416666667</c:v>
                </c:pt>
                <c:pt idx="802">
                  <c:v>43127.995833333334</c:v>
                </c:pt>
                <c:pt idx="803">
                  <c:v>43127.999305555553</c:v>
                </c:pt>
                <c:pt idx="804">
                  <c:v>43128.037499999999</c:v>
                </c:pt>
                <c:pt idx="805">
                  <c:v>43128.07916666667</c:v>
                </c:pt>
                <c:pt idx="806">
                  <c:v>43128.120833333334</c:v>
                </c:pt>
                <c:pt idx="807">
                  <c:v>43128.162499999999</c:v>
                </c:pt>
                <c:pt idx="808">
                  <c:v>43128.20416666667</c:v>
                </c:pt>
                <c:pt idx="809">
                  <c:v>43128.245833333334</c:v>
                </c:pt>
                <c:pt idx="810">
                  <c:v>43128.287499999999</c:v>
                </c:pt>
                <c:pt idx="811">
                  <c:v>43128.318055555559</c:v>
                </c:pt>
                <c:pt idx="812">
                  <c:v>43128.32916666667</c:v>
                </c:pt>
                <c:pt idx="813">
                  <c:v>43128.34375</c:v>
                </c:pt>
                <c:pt idx="814">
                  <c:v>43128.370833333334</c:v>
                </c:pt>
                <c:pt idx="815">
                  <c:v>43128.412499999999</c:v>
                </c:pt>
                <c:pt idx="816">
                  <c:v>43128.45416666667</c:v>
                </c:pt>
                <c:pt idx="817">
                  <c:v>43128.495833333334</c:v>
                </c:pt>
                <c:pt idx="818">
                  <c:v>43128.537499999999</c:v>
                </c:pt>
                <c:pt idx="819">
                  <c:v>43128.55</c:v>
                </c:pt>
                <c:pt idx="820">
                  <c:v>43128.561111111114</c:v>
                </c:pt>
                <c:pt idx="821">
                  <c:v>43128.568055555559</c:v>
                </c:pt>
                <c:pt idx="822">
                  <c:v>43128.572916666664</c:v>
                </c:pt>
                <c:pt idx="823">
                  <c:v>43128.57708333333</c:v>
                </c:pt>
                <c:pt idx="824">
                  <c:v>43128.577777777777</c:v>
                </c:pt>
                <c:pt idx="825">
                  <c:v>43128.619444444441</c:v>
                </c:pt>
                <c:pt idx="826">
                  <c:v>43128.620833333334</c:v>
                </c:pt>
                <c:pt idx="827">
                  <c:v>43128.625694444447</c:v>
                </c:pt>
                <c:pt idx="828">
                  <c:v>43128.633333333331</c:v>
                </c:pt>
                <c:pt idx="829">
                  <c:v>43128.662499999999</c:v>
                </c:pt>
                <c:pt idx="830">
                  <c:v>43128.70416666667</c:v>
                </c:pt>
                <c:pt idx="831">
                  <c:v>43128.71597222222</c:v>
                </c:pt>
                <c:pt idx="832">
                  <c:v>43128.745833333334</c:v>
                </c:pt>
                <c:pt idx="833">
                  <c:v>43128.787499999999</c:v>
                </c:pt>
                <c:pt idx="834">
                  <c:v>43128.82916666667</c:v>
                </c:pt>
                <c:pt idx="835">
                  <c:v>43128.870833333334</c:v>
                </c:pt>
                <c:pt idx="836">
                  <c:v>43128.912499999999</c:v>
                </c:pt>
                <c:pt idx="837">
                  <c:v>43128.936805555553</c:v>
                </c:pt>
                <c:pt idx="838">
                  <c:v>43128.95416666667</c:v>
                </c:pt>
                <c:pt idx="839">
                  <c:v>43128.96597222222</c:v>
                </c:pt>
                <c:pt idx="840">
                  <c:v>43128.986111111109</c:v>
                </c:pt>
                <c:pt idx="841">
                  <c:v>43128.993750000001</c:v>
                </c:pt>
                <c:pt idx="842">
                  <c:v>43128.995833333334</c:v>
                </c:pt>
                <c:pt idx="843">
                  <c:v>43128.999305555553</c:v>
                </c:pt>
                <c:pt idx="844">
                  <c:v>43129.009027777778</c:v>
                </c:pt>
                <c:pt idx="845">
                  <c:v>43129.037499999999</c:v>
                </c:pt>
                <c:pt idx="846">
                  <c:v>43129.07916666667</c:v>
                </c:pt>
                <c:pt idx="847">
                  <c:v>43129.120833333334</c:v>
                </c:pt>
                <c:pt idx="848">
                  <c:v>43129.162499999999</c:v>
                </c:pt>
                <c:pt idx="849">
                  <c:v>43129.200694444444</c:v>
                </c:pt>
                <c:pt idx="850">
                  <c:v>43129.20416666667</c:v>
                </c:pt>
                <c:pt idx="851">
                  <c:v>43129.211111111108</c:v>
                </c:pt>
                <c:pt idx="852">
                  <c:v>43129.21597222222</c:v>
                </c:pt>
                <c:pt idx="853">
                  <c:v>43129.220833333333</c:v>
                </c:pt>
                <c:pt idx="854">
                  <c:v>43129.23541666667</c:v>
                </c:pt>
                <c:pt idx="855">
                  <c:v>43129.244444444441</c:v>
                </c:pt>
                <c:pt idx="856">
                  <c:v>43129.245833333334</c:v>
                </c:pt>
                <c:pt idx="857">
                  <c:v>43129.261805555558</c:v>
                </c:pt>
                <c:pt idx="858">
                  <c:v>43129.287499999999</c:v>
                </c:pt>
                <c:pt idx="859">
                  <c:v>43129.294444444444</c:v>
                </c:pt>
                <c:pt idx="860">
                  <c:v>43129.32916666667</c:v>
                </c:pt>
                <c:pt idx="861">
                  <c:v>43129.355555555558</c:v>
                </c:pt>
                <c:pt idx="862">
                  <c:v>43129.370833333334</c:v>
                </c:pt>
                <c:pt idx="863">
                  <c:v>43129.412499999999</c:v>
                </c:pt>
                <c:pt idx="864">
                  <c:v>43129.452777777777</c:v>
                </c:pt>
                <c:pt idx="865">
                  <c:v>43129.45416666667</c:v>
                </c:pt>
                <c:pt idx="866">
                  <c:v>43129.491666666669</c:v>
                </c:pt>
                <c:pt idx="867">
                  <c:v>43129.495833333334</c:v>
                </c:pt>
                <c:pt idx="868">
                  <c:v>43129.513194444444</c:v>
                </c:pt>
                <c:pt idx="869">
                  <c:v>43129.536111111112</c:v>
                </c:pt>
                <c:pt idx="870">
                  <c:v>43129.537499999999</c:v>
                </c:pt>
                <c:pt idx="871">
                  <c:v>43129.54583333333</c:v>
                </c:pt>
                <c:pt idx="872">
                  <c:v>43129.549305555556</c:v>
                </c:pt>
                <c:pt idx="873">
                  <c:v>43129.569444444445</c:v>
                </c:pt>
                <c:pt idx="874">
                  <c:v>43129.57916666667</c:v>
                </c:pt>
                <c:pt idx="875">
                  <c:v>43129.590277777781</c:v>
                </c:pt>
                <c:pt idx="876">
                  <c:v>43129.605555555558</c:v>
                </c:pt>
                <c:pt idx="877">
                  <c:v>43129.617361111108</c:v>
                </c:pt>
                <c:pt idx="878">
                  <c:v>43129.620833333334</c:v>
                </c:pt>
                <c:pt idx="879">
                  <c:v>43129.627083333333</c:v>
                </c:pt>
                <c:pt idx="880">
                  <c:v>43129.63958333333</c:v>
                </c:pt>
                <c:pt idx="881">
                  <c:v>43129.647916666669</c:v>
                </c:pt>
                <c:pt idx="882">
                  <c:v>43129.654166666667</c:v>
                </c:pt>
                <c:pt idx="883">
                  <c:v>43129.662499999999</c:v>
                </c:pt>
                <c:pt idx="884">
                  <c:v>43129.67291666667</c:v>
                </c:pt>
                <c:pt idx="885">
                  <c:v>43129.678472222222</c:v>
                </c:pt>
                <c:pt idx="886">
                  <c:v>43129.698611111111</c:v>
                </c:pt>
                <c:pt idx="887">
                  <c:v>43129.70416666667</c:v>
                </c:pt>
                <c:pt idx="888">
                  <c:v>43129.709027777775</c:v>
                </c:pt>
                <c:pt idx="889">
                  <c:v>43129.720138888886</c:v>
                </c:pt>
                <c:pt idx="890">
                  <c:v>43129.745833333334</c:v>
                </c:pt>
                <c:pt idx="891">
                  <c:v>43129.75</c:v>
                </c:pt>
                <c:pt idx="892">
                  <c:v>43129.755555555559</c:v>
                </c:pt>
                <c:pt idx="893">
                  <c:v>43129.787499999999</c:v>
                </c:pt>
                <c:pt idx="894">
                  <c:v>43129.82916666667</c:v>
                </c:pt>
                <c:pt idx="895">
                  <c:v>43129.855555555558</c:v>
                </c:pt>
                <c:pt idx="896">
                  <c:v>43129.863194444442</c:v>
                </c:pt>
                <c:pt idx="897">
                  <c:v>43129.870833333334</c:v>
                </c:pt>
                <c:pt idx="898">
                  <c:v>43129.881944444445</c:v>
                </c:pt>
                <c:pt idx="899">
                  <c:v>43129.912499999999</c:v>
                </c:pt>
                <c:pt idx="900">
                  <c:v>43129.95416666667</c:v>
                </c:pt>
                <c:pt idx="901">
                  <c:v>43129.97152777778</c:v>
                </c:pt>
                <c:pt idx="902">
                  <c:v>43129.994444444441</c:v>
                </c:pt>
                <c:pt idx="903">
                  <c:v>43129.995833333334</c:v>
                </c:pt>
                <c:pt idx="904">
                  <c:v>43129.999305555553</c:v>
                </c:pt>
                <c:pt idx="905">
                  <c:v>43130.004861111112</c:v>
                </c:pt>
                <c:pt idx="906">
                  <c:v>43130.024305555555</c:v>
                </c:pt>
                <c:pt idx="907">
                  <c:v>43130.037499999999</c:v>
                </c:pt>
                <c:pt idx="908">
                  <c:v>43130.05972222222</c:v>
                </c:pt>
                <c:pt idx="909">
                  <c:v>43130.07916666667</c:v>
                </c:pt>
                <c:pt idx="910">
                  <c:v>43130.120833333334</c:v>
                </c:pt>
                <c:pt idx="911">
                  <c:v>43130.162499999999</c:v>
                </c:pt>
                <c:pt idx="912">
                  <c:v>43130.168055555558</c:v>
                </c:pt>
                <c:pt idx="913">
                  <c:v>43130.20416666667</c:v>
                </c:pt>
                <c:pt idx="914">
                  <c:v>43130.245833333334</c:v>
                </c:pt>
                <c:pt idx="915">
                  <c:v>43130.286111111112</c:v>
                </c:pt>
                <c:pt idx="916">
                  <c:v>43130.287499999999</c:v>
                </c:pt>
                <c:pt idx="917">
                  <c:v>43130.32916666667</c:v>
                </c:pt>
                <c:pt idx="918">
                  <c:v>43130.354166666664</c:v>
                </c:pt>
                <c:pt idx="919">
                  <c:v>43130.359027777777</c:v>
                </c:pt>
                <c:pt idx="920">
                  <c:v>43130.364583333336</c:v>
                </c:pt>
                <c:pt idx="921">
                  <c:v>43130.365972222222</c:v>
                </c:pt>
                <c:pt idx="922">
                  <c:v>43130.369444444441</c:v>
                </c:pt>
                <c:pt idx="923">
                  <c:v>43130.370833333334</c:v>
                </c:pt>
                <c:pt idx="924">
                  <c:v>43130.379861111112</c:v>
                </c:pt>
                <c:pt idx="925">
                  <c:v>43130.397916666669</c:v>
                </c:pt>
                <c:pt idx="926">
                  <c:v>43130.407638888886</c:v>
                </c:pt>
                <c:pt idx="927">
                  <c:v>43130.412499999999</c:v>
                </c:pt>
                <c:pt idx="928">
                  <c:v>43130.417361111111</c:v>
                </c:pt>
                <c:pt idx="929">
                  <c:v>43130.42291666667</c:v>
                </c:pt>
                <c:pt idx="930">
                  <c:v>43130.442361111112</c:v>
                </c:pt>
                <c:pt idx="931">
                  <c:v>43130.45416666667</c:v>
                </c:pt>
                <c:pt idx="932">
                  <c:v>43130.484027777777</c:v>
                </c:pt>
                <c:pt idx="933">
                  <c:v>43130.490277777775</c:v>
                </c:pt>
                <c:pt idx="934">
                  <c:v>43130.494444444441</c:v>
                </c:pt>
                <c:pt idx="935">
                  <c:v>43130.495833333334</c:v>
                </c:pt>
                <c:pt idx="936">
                  <c:v>43130.506249999999</c:v>
                </c:pt>
                <c:pt idx="937">
                  <c:v>43130.511111111111</c:v>
                </c:pt>
                <c:pt idx="938">
                  <c:v>43130.523611111108</c:v>
                </c:pt>
                <c:pt idx="939">
                  <c:v>43130.537499999999</c:v>
                </c:pt>
                <c:pt idx="940">
                  <c:v>43130.57916666667</c:v>
                </c:pt>
                <c:pt idx="941">
                  <c:v>43130.620833333334</c:v>
                </c:pt>
                <c:pt idx="942">
                  <c:v>43130.662499999999</c:v>
                </c:pt>
                <c:pt idx="943">
                  <c:v>43130.70416666667</c:v>
                </c:pt>
                <c:pt idx="944">
                  <c:v>43130.745833333334</c:v>
                </c:pt>
                <c:pt idx="945">
                  <c:v>43130.787499999999</c:v>
                </c:pt>
                <c:pt idx="946">
                  <c:v>43130.82916666667</c:v>
                </c:pt>
                <c:pt idx="947">
                  <c:v>43130.870833333334</c:v>
                </c:pt>
                <c:pt idx="948">
                  <c:v>43130.912499999999</c:v>
                </c:pt>
                <c:pt idx="949">
                  <c:v>43130.95416666667</c:v>
                </c:pt>
                <c:pt idx="950">
                  <c:v>43130.995833333334</c:v>
                </c:pt>
                <c:pt idx="951">
                  <c:v>43130.999305555553</c:v>
                </c:pt>
                <c:pt idx="952">
                  <c:v>43131.037499999999</c:v>
                </c:pt>
                <c:pt idx="953">
                  <c:v>43131.07916666667</c:v>
                </c:pt>
                <c:pt idx="954">
                  <c:v>43131.120833333334</c:v>
                </c:pt>
                <c:pt idx="955">
                  <c:v>43131.162499999999</c:v>
                </c:pt>
                <c:pt idx="956">
                  <c:v>43131.20416666667</c:v>
                </c:pt>
                <c:pt idx="957">
                  <c:v>43131.245833333334</c:v>
                </c:pt>
                <c:pt idx="958">
                  <c:v>43131.287499999999</c:v>
                </c:pt>
                <c:pt idx="959">
                  <c:v>43131.32916666667</c:v>
                </c:pt>
                <c:pt idx="960">
                  <c:v>43131.370833333334</c:v>
                </c:pt>
                <c:pt idx="961">
                  <c:v>43131.412499999999</c:v>
                </c:pt>
                <c:pt idx="962">
                  <c:v>43131.45416666667</c:v>
                </c:pt>
                <c:pt idx="963">
                  <c:v>43131.495833333334</c:v>
                </c:pt>
                <c:pt idx="964">
                  <c:v>43131.537499999999</c:v>
                </c:pt>
                <c:pt idx="965">
                  <c:v>43131.57916666667</c:v>
                </c:pt>
                <c:pt idx="966">
                  <c:v>43131.620833333334</c:v>
                </c:pt>
                <c:pt idx="967">
                  <c:v>43131.662499999999</c:v>
                </c:pt>
                <c:pt idx="968">
                  <c:v>43131.70416666667</c:v>
                </c:pt>
                <c:pt idx="969">
                  <c:v>43131.745833333334</c:v>
                </c:pt>
                <c:pt idx="970">
                  <c:v>43131.787499999999</c:v>
                </c:pt>
                <c:pt idx="971">
                  <c:v>43131.82916666667</c:v>
                </c:pt>
                <c:pt idx="972">
                  <c:v>43131.870833333334</c:v>
                </c:pt>
                <c:pt idx="973">
                  <c:v>43131.912499999999</c:v>
                </c:pt>
                <c:pt idx="974">
                  <c:v>43131.95416666667</c:v>
                </c:pt>
                <c:pt idx="975">
                  <c:v>43131.995833333334</c:v>
                </c:pt>
                <c:pt idx="976">
                  <c:v>43131.999305555553</c:v>
                </c:pt>
                <c:pt idx="977">
                  <c:v>43131.999305555553</c:v>
                </c:pt>
                <c:pt idx="978">
                  <c:v>43132.037499999999</c:v>
                </c:pt>
                <c:pt idx="979">
                  <c:v>43132.07916666667</c:v>
                </c:pt>
                <c:pt idx="980">
                  <c:v>43132.120833333334</c:v>
                </c:pt>
                <c:pt idx="981">
                  <c:v>43132.162499999999</c:v>
                </c:pt>
                <c:pt idx="982">
                  <c:v>43132.20416666667</c:v>
                </c:pt>
                <c:pt idx="983">
                  <c:v>43132.245833333334</c:v>
                </c:pt>
                <c:pt idx="984">
                  <c:v>43132.287499999999</c:v>
                </c:pt>
                <c:pt idx="985">
                  <c:v>43132.32916666667</c:v>
                </c:pt>
                <c:pt idx="986">
                  <c:v>43132.370833333334</c:v>
                </c:pt>
                <c:pt idx="987">
                  <c:v>43132.412499999999</c:v>
                </c:pt>
                <c:pt idx="988">
                  <c:v>43132.45416666667</c:v>
                </c:pt>
                <c:pt idx="989">
                  <c:v>43132.495833333334</c:v>
                </c:pt>
                <c:pt idx="990">
                  <c:v>43132.537499999999</c:v>
                </c:pt>
                <c:pt idx="991">
                  <c:v>43132.57916666667</c:v>
                </c:pt>
                <c:pt idx="992">
                  <c:v>43132.620833333334</c:v>
                </c:pt>
                <c:pt idx="993">
                  <c:v>43132.662499999999</c:v>
                </c:pt>
                <c:pt idx="994">
                  <c:v>43132.70416666667</c:v>
                </c:pt>
                <c:pt idx="995">
                  <c:v>43132.745833333334</c:v>
                </c:pt>
                <c:pt idx="996">
                  <c:v>43132.787499999999</c:v>
                </c:pt>
                <c:pt idx="997">
                  <c:v>43132.82916666667</c:v>
                </c:pt>
                <c:pt idx="998">
                  <c:v>43132.870833333334</c:v>
                </c:pt>
                <c:pt idx="999">
                  <c:v>43132.912499999999</c:v>
                </c:pt>
                <c:pt idx="1000">
                  <c:v>43132.95416666667</c:v>
                </c:pt>
                <c:pt idx="1001">
                  <c:v>43132.995833333334</c:v>
                </c:pt>
                <c:pt idx="1002">
                  <c:v>43132.999305555553</c:v>
                </c:pt>
                <c:pt idx="1003">
                  <c:v>43133.037499999999</c:v>
                </c:pt>
                <c:pt idx="1004">
                  <c:v>43133.056250000001</c:v>
                </c:pt>
                <c:pt idx="1005">
                  <c:v>43133.066666666666</c:v>
                </c:pt>
                <c:pt idx="1006">
                  <c:v>43133.076388888891</c:v>
                </c:pt>
                <c:pt idx="1007">
                  <c:v>43133.07916666667</c:v>
                </c:pt>
                <c:pt idx="1008">
                  <c:v>43133.120833333334</c:v>
                </c:pt>
                <c:pt idx="1009">
                  <c:v>43133.15625</c:v>
                </c:pt>
                <c:pt idx="1010">
                  <c:v>43133.161111111112</c:v>
                </c:pt>
                <c:pt idx="1011">
                  <c:v>43133.162499999999</c:v>
                </c:pt>
                <c:pt idx="1012">
                  <c:v>43133.195138888892</c:v>
                </c:pt>
                <c:pt idx="1013">
                  <c:v>43133.200694444444</c:v>
                </c:pt>
                <c:pt idx="1014">
                  <c:v>43133.20416666667</c:v>
                </c:pt>
                <c:pt idx="1015">
                  <c:v>43133.222916666666</c:v>
                </c:pt>
                <c:pt idx="1016">
                  <c:v>43133.234027777777</c:v>
                </c:pt>
                <c:pt idx="1017">
                  <c:v>43133.244444444441</c:v>
                </c:pt>
                <c:pt idx="1018">
                  <c:v>43133.245833333334</c:v>
                </c:pt>
                <c:pt idx="1019">
                  <c:v>43133.255555555559</c:v>
                </c:pt>
                <c:pt idx="1020">
                  <c:v>43133.262499999997</c:v>
                </c:pt>
                <c:pt idx="1021">
                  <c:v>43133.275694444441</c:v>
                </c:pt>
                <c:pt idx="1022">
                  <c:v>43133.287499999999</c:v>
                </c:pt>
                <c:pt idx="1023">
                  <c:v>43133.292361111111</c:v>
                </c:pt>
                <c:pt idx="1024">
                  <c:v>43133.325694444444</c:v>
                </c:pt>
                <c:pt idx="1025">
                  <c:v>43133.32916666667</c:v>
                </c:pt>
                <c:pt idx="1026">
                  <c:v>43133.370833333334</c:v>
                </c:pt>
                <c:pt idx="1027">
                  <c:v>43133.412499999999</c:v>
                </c:pt>
                <c:pt idx="1028">
                  <c:v>43133.45416666667</c:v>
                </c:pt>
                <c:pt idx="1029">
                  <c:v>43133.495833333334</c:v>
                </c:pt>
                <c:pt idx="1030">
                  <c:v>43133.537499999999</c:v>
                </c:pt>
                <c:pt idx="1031">
                  <c:v>43133.57916666667</c:v>
                </c:pt>
                <c:pt idx="1032">
                  <c:v>43133.620833333334</c:v>
                </c:pt>
                <c:pt idx="1033">
                  <c:v>43133.662499999999</c:v>
                </c:pt>
                <c:pt idx="1034">
                  <c:v>43133.70416666667</c:v>
                </c:pt>
                <c:pt idx="1035">
                  <c:v>43133.745833333334</c:v>
                </c:pt>
                <c:pt idx="1036">
                  <c:v>43133.787499999999</c:v>
                </c:pt>
                <c:pt idx="1037">
                  <c:v>43133.82916666667</c:v>
                </c:pt>
                <c:pt idx="1038">
                  <c:v>43133.870833333334</c:v>
                </c:pt>
                <c:pt idx="1039">
                  <c:v>43133.912499999999</c:v>
                </c:pt>
                <c:pt idx="1040">
                  <c:v>43133.95416666667</c:v>
                </c:pt>
                <c:pt idx="1041">
                  <c:v>43133.995833333334</c:v>
                </c:pt>
                <c:pt idx="1042">
                  <c:v>43133.999305555553</c:v>
                </c:pt>
                <c:pt idx="1043">
                  <c:v>43134.037499999999</c:v>
                </c:pt>
                <c:pt idx="1044">
                  <c:v>43134.07916666667</c:v>
                </c:pt>
                <c:pt idx="1045">
                  <c:v>43134.120833333334</c:v>
                </c:pt>
                <c:pt idx="1046">
                  <c:v>43134.162499999999</c:v>
                </c:pt>
                <c:pt idx="1047">
                  <c:v>43134.20416666667</c:v>
                </c:pt>
                <c:pt idx="1048">
                  <c:v>43134.245833333334</c:v>
                </c:pt>
                <c:pt idx="1049">
                  <c:v>43134.287499999999</c:v>
                </c:pt>
                <c:pt idx="1050">
                  <c:v>43134.32916666667</c:v>
                </c:pt>
                <c:pt idx="1051">
                  <c:v>43134.370833333334</c:v>
                </c:pt>
                <c:pt idx="1052">
                  <c:v>43134.412499999999</c:v>
                </c:pt>
                <c:pt idx="1053">
                  <c:v>43134.45416666667</c:v>
                </c:pt>
                <c:pt idx="1054">
                  <c:v>43134.495833333334</c:v>
                </c:pt>
                <c:pt idx="1055">
                  <c:v>43134.537499999999</c:v>
                </c:pt>
                <c:pt idx="1056">
                  <c:v>43134.57916666667</c:v>
                </c:pt>
                <c:pt idx="1057">
                  <c:v>43134.620833333334</c:v>
                </c:pt>
                <c:pt idx="1058">
                  <c:v>43134.662499999999</c:v>
                </c:pt>
                <c:pt idx="1059">
                  <c:v>43134.70416666667</c:v>
                </c:pt>
                <c:pt idx="1060">
                  <c:v>43134.745833333334</c:v>
                </c:pt>
                <c:pt idx="1061">
                  <c:v>43134.787499999999</c:v>
                </c:pt>
                <c:pt idx="1062">
                  <c:v>43134.82916666667</c:v>
                </c:pt>
                <c:pt idx="1063">
                  <c:v>43134.870833333334</c:v>
                </c:pt>
                <c:pt idx="1064">
                  <c:v>43134.912499999999</c:v>
                </c:pt>
                <c:pt idx="1065">
                  <c:v>43134.95416666667</c:v>
                </c:pt>
                <c:pt idx="1066">
                  <c:v>43134.995833333334</c:v>
                </c:pt>
                <c:pt idx="1067">
                  <c:v>43134.999305555553</c:v>
                </c:pt>
                <c:pt idx="1068">
                  <c:v>43135.037499999999</c:v>
                </c:pt>
                <c:pt idx="1069">
                  <c:v>43135.07916666667</c:v>
                </c:pt>
                <c:pt idx="1070">
                  <c:v>43135.120833333334</c:v>
                </c:pt>
                <c:pt idx="1071">
                  <c:v>43135.162499999999</c:v>
                </c:pt>
                <c:pt idx="1072">
                  <c:v>43135.20416666667</c:v>
                </c:pt>
                <c:pt idx="1073">
                  <c:v>43135.245833333334</c:v>
                </c:pt>
                <c:pt idx="1074">
                  <c:v>43135.287499999999</c:v>
                </c:pt>
                <c:pt idx="1075">
                  <c:v>43135.32916666667</c:v>
                </c:pt>
                <c:pt idx="1076">
                  <c:v>43135.370833333334</c:v>
                </c:pt>
                <c:pt idx="1077">
                  <c:v>43135.412499999999</c:v>
                </c:pt>
                <c:pt idx="1078">
                  <c:v>43135.45416666667</c:v>
                </c:pt>
                <c:pt idx="1079">
                  <c:v>43135.495833333334</c:v>
                </c:pt>
                <c:pt idx="1080">
                  <c:v>43135.537499999999</c:v>
                </c:pt>
                <c:pt idx="1081">
                  <c:v>43135.57916666667</c:v>
                </c:pt>
                <c:pt idx="1082">
                  <c:v>43135.620833333334</c:v>
                </c:pt>
                <c:pt idx="1083">
                  <c:v>43135.662499999999</c:v>
                </c:pt>
                <c:pt idx="1084">
                  <c:v>43135.70416666667</c:v>
                </c:pt>
                <c:pt idx="1085">
                  <c:v>43135.745833333334</c:v>
                </c:pt>
                <c:pt idx="1086">
                  <c:v>43135.758333333331</c:v>
                </c:pt>
                <c:pt idx="1087">
                  <c:v>43135.76458333333</c:v>
                </c:pt>
                <c:pt idx="1088">
                  <c:v>43135.787499999999</c:v>
                </c:pt>
                <c:pt idx="1089">
                  <c:v>43135.799305555556</c:v>
                </c:pt>
                <c:pt idx="1090">
                  <c:v>43135.809027777781</c:v>
                </c:pt>
                <c:pt idx="1091">
                  <c:v>43135.823611111111</c:v>
                </c:pt>
                <c:pt idx="1092">
                  <c:v>43135.827777777777</c:v>
                </c:pt>
                <c:pt idx="1093">
                  <c:v>43135.82916666667</c:v>
                </c:pt>
                <c:pt idx="1094">
                  <c:v>43135.837500000001</c:v>
                </c:pt>
                <c:pt idx="1095">
                  <c:v>43135.845138888886</c:v>
                </c:pt>
                <c:pt idx="1096">
                  <c:v>43135.869444444441</c:v>
                </c:pt>
                <c:pt idx="1097">
                  <c:v>43135.870833333334</c:v>
                </c:pt>
                <c:pt idx="1098">
                  <c:v>43135.880555555559</c:v>
                </c:pt>
                <c:pt idx="1099">
                  <c:v>43135.912499999999</c:v>
                </c:pt>
                <c:pt idx="1100">
                  <c:v>43135.938194444447</c:v>
                </c:pt>
                <c:pt idx="1101">
                  <c:v>43135.952777777777</c:v>
                </c:pt>
                <c:pt idx="1102">
                  <c:v>43135.95416666667</c:v>
                </c:pt>
                <c:pt idx="1103">
                  <c:v>43135.961805555555</c:v>
                </c:pt>
                <c:pt idx="1104">
                  <c:v>43135.970833333333</c:v>
                </c:pt>
                <c:pt idx="1105">
                  <c:v>43135.995833333334</c:v>
                </c:pt>
                <c:pt idx="1106">
                  <c:v>43135.999305555553</c:v>
                </c:pt>
                <c:pt idx="1107">
                  <c:v>43136.037499999999</c:v>
                </c:pt>
                <c:pt idx="1108">
                  <c:v>43136.046527777777</c:v>
                </c:pt>
                <c:pt idx="1109">
                  <c:v>43136.071527777778</c:v>
                </c:pt>
                <c:pt idx="1110">
                  <c:v>43136.077777777777</c:v>
                </c:pt>
                <c:pt idx="1111">
                  <c:v>43136.07916666667</c:v>
                </c:pt>
                <c:pt idx="1112">
                  <c:v>43136.086111111108</c:v>
                </c:pt>
                <c:pt idx="1113">
                  <c:v>43136.091666666667</c:v>
                </c:pt>
                <c:pt idx="1114">
                  <c:v>43136.118750000001</c:v>
                </c:pt>
                <c:pt idx="1115">
                  <c:v>43136.120833333334</c:v>
                </c:pt>
                <c:pt idx="1116">
                  <c:v>43136.162499999999</c:v>
                </c:pt>
                <c:pt idx="1117">
                  <c:v>43136.20416666667</c:v>
                </c:pt>
                <c:pt idx="1118">
                  <c:v>43136.245833333334</c:v>
                </c:pt>
                <c:pt idx="1119">
                  <c:v>43136.287499999999</c:v>
                </c:pt>
                <c:pt idx="1120">
                  <c:v>43136.32916666667</c:v>
                </c:pt>
                <c:pt idx="1121">
                  <c:v>43136.370833333334</c:v>
                </c:pt>
                <c:pt idx="1122">
                  <c:v>43136.412499999999</c:v>
                </c:pt>
                <c:pt idx="1123">
                  <c:v>43136.45416666667</c:v>
                </c:pt>
                <c:pt idx="1124">
                  <c:v>43136.495833333334</c:v>
                </c:pt>
                <c:pt idx="1125">
                  <c:v>43136.537499999999</c:v>
                </c:pt>
                <c:pt idx="1126">
                  <c:v>43136.57916666667</c:v>
                </c:pt>
                <c:pt idx="1127">
                  <c:v>43136.620833333334</c:v>
                </c:pt>
                <c:pt idx="1128">
                  <c:v>43136.662499999999</c:v>
                </c:pt>
                <c:pt idx="1129">
                  <c:v>43136.70416666667</c:v>
                </c:pt>
                <c:pt idx="1130">
                  <c:v>43136.745833333334</c:v>
                </c:pt>
                <c:pt idx="1131">
                  <c:v>43136.787499999999</c:v>
                </c:pt>
                <c:pt idx="1132">
                  <c:v>43136.82916666667</c:v>
                </c:pt>
                <c:pt idx="1133">
                  <c:v>43136.870833333334</c:v>
                </c:pt>
                <c:pt idx="1134">
                  <c:v>43136.912499999999</c:v>
                </c:pt>
                <c:pt idx="1135">
                  <c:v>43136.95416666667</c:v>
                </c:pt>
                <c:pt idx="1136">
                  <c:v>43136.995833333334</c:v>
                </c:pt>
                <c:pt idx="1137">
                  <c:v>43136.999305555553</c:v>
                </c:pt>
                <c:pt idx="1138">
                  <c:v>43137.037499999999</c:v>
                </c:pt>
                <c:pt idx="1139">
                  <c:v>43137.07916666667</c:v>
                </c:pt>
                <c:pt idx="1140">
                  <c:v>43137.120833333334</c:v>
                </c:pt>
                <c:pt idx="1141">
                  <c:v>43137.162499999999</c:v>
                </c:pt>
                <c:pt idx="1142">
                  <c:v>43137.20416666667</c:v>
                </c:pt>
                <c:pt idx="1143">
                  <c:v>43137.245833333334</c:v>
                </c:pt>
                <c:pt idx="1144">
                  <c:v>43137.287499999999</c:v>
                </c:pt>
                <c:pt idx="1145">
                  <c:v>43137.32916666667</c:v>
                </c:pt>
                <c:pt idx="1146">
                  <c:v>43137.370833333334</c:v>
                </c:pt>
                <c:pt idx="1147">
                  <c:v>43137.412499999999</c:v>
                </c:pt>
                <c:pt idx="1148">
                  <c:v>43137.45416666667</c:v>
                </c:pt>
                <c:pt idx="1149">
                  <c:v>43137.495833333334</c:v>
                </c:pt>
                <c:pt idx="1150">
                  <c:v>43137.537499999999</c:v>
                </c:pt>
                <c:pt idx="1151">
                  <c:v>43137.57916666667</c:v>
                </c:pt>
                <c:pt idx="1152">
                  <c:v>43137.620833333334</c:v>
                </c:pt>
                <c:pt idx="1153">
                  <c:v>43137.662499999999</c:v>
                </c:pt>
                <c:pt idx="1154">
                  <c:v>43137.70416666667</c:v>
                </c:pt>
                <c:pt idx="1155">
                  <c:v>43137.745833333334</c:v>
                </c:pt>
                <c:pt idx="1156">
                  <c:v>43137.787499999999</c:v>
                </c:pt>
                <c:pt idx="1157">
                  <c:v>43137.82916666667</c:v>
                </c:pt>
                <c:pt idx="1158">
                  <c:v>43137.870833333334</c:v>
                </c:pt>
                <c:pt idx="1159">
                  <c:v>43137.912499999999</c:v>
                </c:pt>
                <c:pt idx="1160">
                  <c:v>43137.95416666667</c:v>
                </c:pt>
                <c:pt idx="1161">
                  <c:v>43137.995833333334</c:v>
                </c:pt>
                <c:pt idx="1162">
                  <c:v>43137.999305555553</c:v>
                </c:pt>
                <c:pt idx="1163">
                  <c:v>43138.037499999999</c:v>
                </c:pt>
                <c:pt idx="1164">
                  <c:v>43138.07916666667</c:v>
                </c:pt>
                <c:pt idx="1165">
                  <c:v>43138.120833333334</c:v>
                </c:pt>
                <c:pt idx="1166">
                  <c:v>43138.162499999999</c:v>
                </c:pt>
                <c:pt idx="1167">
                  <c:v>43138.20416666667</c:v>
                </c:pt>
                <c:pt idx="1168">
                  <c:v>43138.245833333334</c:v>
                </c:pt>
                <c:pt idx="1169">
                  <c:v>43138.287499999999</c:v>
                </c:pt>
                <c:pt idx="1170">
                  <c:v>43138.32916666667</c:v>
                </c:pt>
                <c:pt idx="1171">
                  <c:v>43138.370833333334</c:v>
                </c:pt>
                <c:pt idx="1172">
                  <c:v>43138.398611111108</c:v>
                </c:pt>
                <c:pt idx="1173">
                  <c:v>43138.412499999999</c:v>
                </c:pt>
                <c:pt idx="1174">
                  <c:v>43138.426388888889</c:v>
                </c:pt>
                <c:pt idx="1175">
                  <c:v>43138.450694444444</c:v>
                </c:pt>
                <c:pt idx="1176">
                  <c:v>43138.45416666667</c:v>
                </c:pt>
                <c:pt idx="1177">
                  <c:v>43138.474305555559</c:v>
                </c:pt>
                <c:pt idx="1178">
                  <c:v>43138.495833333334</c:v>
                </c:pt>
                <c:pt idx="1179">
                  <c:v>43138.537499999999</c:v>
                </c:pt>
                <c:pt idx="1180">
                  <c:v>43138.57916666667</c:v>
                </c:pt>
                <c:pt idx="1181">
                  <c:v>43138.620833333334</c:v>
                </c:pt>
                <c:pt idx="1182">
                  <c:v>43138.662499999999</c:v>
                </c:pt>
                <c:pt idx="1183">
                  <c:v>43138.70416666667</c:v>
                </c:pt>
                <c:pt idx="1184">
                  <c:v>43138.745833333334</c:v>
                </c:pt>
                <c:pt idx="1185">
                  <c:v>43138.786111111112</c:v>
                </c:pt>
                <c:pt idx="1186">
                  <c:v>43138.787499999999</c:v>
                </c:pt>
                <c:pt idx="1187">
                  <c:v>43138.793055555558</c:v>
                </c:pt>
                <c:pt idx="1188">
                  <c:v>43138.806250000001</c:v>
                </c:pt>
                <c:pt idx="1189">
                  <c:v>43138.811805555553</c:v>
                </c:pt>
                <c:pt idx="1190">
                  <c:v>43138.818749999999</c:v>
                </c:pt>
                <c:pt idx="1191">
                  <c:v>43138.820833333331</c:v>
                </c:pt>
                <c:pt idx="1192">
                  <c:v>43138.82916666667</c:v>
                </c:pt>
                <c:pt idx="1193">
                  <c:v>43138.834027777775</c:v>
                </c:pt>
                <c:pt idx="1194">
                  <c:v>43138.839583333334</c:v>
                </c:pt>
                <c:pt idx="1195">
                  <c:v>43138.849305555559</c:v>
                </c:pt>
                <c:pt idx="1196">
                  <c:v>43138.870833333334</c:v>
                </c:pt>
                <c:pt idx="1197">
                  <c:v>43138.912499999999</c:v>
                </c:pt>
                <c:pt idx="1198">
                  <c:v>43138.95416666667</c:v>
                </c:pt>
                <c:pt idx="1199">
                  <c:v>43138.995833333334</c:v>
                </c:pt>
                <c:pt idx="1200">
                  <c:v>43138.999305555553</c:v>
                </c:pt>
                <c:pt idx="1201">
                  <c:v>43139.037499999999</c:v>
                </c:pt>
                <c:pt idx="1202">
                  <c:v>43139.07916666667</c:v>
                </c:pt>
                <c:pt idx="1203">
                  <c:v>43139.120833333334</c:v>
                </c:pt>
                <c:pt idx="1204">
                  <c:v>43139.162499999999</c:v>
                </c:pt>
                <c:pt idx="1205">
                  <c:v>43139.20416666667</c:v>
                </c:pt>
                <c:pt idx="1206">
                  <c:v>43139.245833333334</c:v>
                </c:pt>
                <c:pt idx="1207">
                  <c:v>43139.287499999999</c:v>
                </c:pt>
                <c:pt idx="1208">
                  <c:v>43139.32916666667</c:v>
                </c:pt>
                <c:pt idx="1209">
                  <c:v>43139.370833333334</c:v>
                </c:pt>
                <c:pt idx="1210">
                  <c:v>43139.412499999999</c:v>
                </c:pt>
                <c:pt idx="1211">
                  <c:v>43139.45416666667</c:v>
                </c:pt>
                <c:pt idx="1212">
                  <c:v>43139.495833333334</c:v>
                </c:pt>
                <c:pt idx="1213">
                  <c:v>43139.537499999999</c:v>
                </c:pt>
                <c:pt idx="1214">
                  <c:v>43139.57916666667</c:v>
                </c:pt>
                <c:pt idx="1215">
                  <c:v>43139.620833333334</c:v>
                </c:pt>
                <c:pt idx="1216">
                  <c:v>43139.662499999999</c:v>
                </c:pt>
                <c:pt idx="1217">
                  <c:v>43139.70416666667</c:v>
                </c:pt>
                <c:pt idx="1218">
                  <c:v>43139.745833333334</c:v>
                </c:pt>
                <c:pt idx="1219">
                  <c:v>43139.787499999999</c:v>
                </c:pt>
                <c:pt idx="1220">
                  <c:v>43139.82916666667</c:v>
                </c:pt>
                <c:pt idx="1221">
                  <c:v>43139.870833333334</c:v>
                </c:pt>
                <c:pt idx="1222">
                  <c:v>43139.912499999999</c:v>
                </c:pt>
                <c:pt idx="1223">
                  <c:v>43139.95416666667</c:v>
                </c:pt>
                <c:pt idx="1224">
                  <c:v>43139.995833333334</c:v>
                </c:pt>
                <c:pt idx="1225">
                  <c:v>43139.999305555553</c:v>
                </c:pt>
                <c:pt idx="1226">
                  <c:v>43140.037499999999</c:v>
                </c:pt>
                <c:pt idx="1227">
                  <c:v>43140.07916666667</c:v>
                </c:pt>
                <c:pt idx="1228">
                  <c:v>43140.120833333334</c:v>
                </c:pt>
                <c:pt idx="1229">
                  <c:v>43140.162499999999</c:v>
                </c:pt>
                <c:pt idx="1230">
                  <c:v>43140.20416666667</c:v>
                </c:pt>
                <c:pt idx="1231">
                  <c:v>43140.245833333334</c:v>
                </c:pt>
                <c:pt idx="1232">
                  <c:v>43140.287499999999</c:v>
                </c:pt>
                <c:pt idx="1233">
                  <c:v>43140.32916666667</c:v>
                </c:pt>
                <c:pt idx="1234">
                  <c:v>43140.370833333334</c:v>
                </c:pt>
                <c:pt idx="1235">
                  <c:v>43140.412499999999</c:v>
                </c:pt>
                <c:pt idx="1236">
                  <c:v>43140.45416666667</c:v>
                </c:pt>
                <c:pt idx="1237">
                  <c:v>43140.495833333334</c:v>
                </c:pt>
                <c:pt idx="1238">
                  <c:v>43140.537499999999</c:v>
                </c:pt>
                <c:pt idx="1239">
                  <c:v>43140.57916666667</c:v>
                </c:pt>
                <c:pt idx="1240">
                  <c:v>43140.620833333334</c:v>
                </c:pt>
                <c:pt idx="1241">
                  <c:v>43140.662499999999</c:v>
                </c:pt>
                <c:pt idx="1242">
                  <c:v>43140.70416666667</c:v>
                </c:pt>
                <c:pt idx="1243">
                  <c:v>43140.745833333334</c:v>
                </c:pt>
                <c:pt idx="1244">
                  <c:v>43140.787499999999</c:v>
                </c:pt>
                <c:pt idx="1245">
                  <c:v>43140.82916666667</c:v>
                </c:pt>
                <c:pt idx="1246">
                  <c:v>43140.870833333334</c:v>
                </c:pt>
                <c:pt idx="1247">
                  <c:v>43140.912499999999</c:v>
                </c:pt>
                <c:pt idx="1248">
                  <c:v>43140.95416666667</c:v>
                </c:pt>
                <c:pt idx="1249">
                  <c:v>43140.995833333334</c:v>
                </c:pt>
                <c:pt idx="1250">
                  <c:v>43140.999305555553</c:v>
                </c:pt>
                <c:pt idx="1251">
                  <c:v>43141.037499999999</c:v>
                </c:pt>
                <c:pt idx="1252">
                  <c:v>43141.07916666667</c:v>
                </c:pt>
                <c:pt idx="1253">
                  <c:v>43141.120833333334</c:v>
                </c:pt>
                <c:pt idx="1254">
                  <c:v>43141.162499999999</c:v>
                </c:pt>
                <c:pt idx="1255">
                  <c:v>43141.20416666667</c:v>
                </c:pt>
                <c:pt idx="1256">
                  <c:v>43141.245833333334</c:v>
                </c:pt>
                <c:pt idx="1257">
                  <c:v>43141.287499999999</c:v>
                </c:pt>
                <c:pt idx="1258">
                  <c:v>43141.32916666667</c:v>
                </c:pt>
                <c:pt idx="1259">
                  <c:v>43141.370833333334</c:v>
                </c:pt>
                <c:pt idx="1260">
                  <c:v>43141.412499999999</c:v>
                </c:pt>
                <c:pt idx="1261">
                  <c:v>43141.45416666667</c:v>
                </c:pt>
                <c:pt idx="1262">
                  <c:v>43141.495833333334</c:v>
                </c:pt>
                <c:pt idx="1263">
                  <c:v>43141.537499999999</c:v>
                </c:pt>
                <c:pt idx="1264">
                  <c:v>43141.57916666667</c:v>
                </c:pt>
                <c:pt idx="1265">
                  <c:v>43141.600694444445</c:v>
                </c:pt>
                <c:pt idx="1266">
                  <c:v>43141.615277777775</c:v>
                </c:pt>
                <c:pt idx="1267">
                  <c:v>43141.620833333334</c:v>
                </c:pt>
                <c:pt idx="1268">
                  <c:v>43141.647222222222</c:v>
                </c:pt>
                <c:pt idx="1269">
                  <c:v>43141.662499999999</c:v>
                </c:pt>
                <c:pt idx="1270">
                  <c:v>43141.70416666667</c:v>
                </c:pt>
                <c:pt idx="1271">
                  <c:v>43141.717361111114</c:v>
                </c:pt>
                <c:pt idx="1272">
                  <c:v>43141.744444444441</c:v>
                </c:pt>
                <c:pt idx="1273">
                  <c:v>43141.745833333334</c:v>
                </c:pt>
                <c:pt idx="1274">
                  <c:v>43141.781944444447</c:v>
                </c:pt>
                <c:pt idx="1275">
                  <c:v>43141.787499999999</c:v>
                </c:pt>
                <c:pt idx="1276">
                  <c:v>43141.82916666667</c:v>
                </c:pt>
                <c:pt idx="1277">
                  <c:v>43141.870833333334</c:v>
                </c:pt>
                <c:pt idx="1278">
                  <c:v>43141.881944444445</c:v>
                </c:pt>
                <c:pt idx="1279">
                  <c:v>43141.90347222222</c:v>
                </c:pt>
                <c:pt idx="1280">
                  <c:v>43141.912499999999</c:v>
                </c:pt>
                <c:pt idx="1281">
                  <c:v>43141.921527777777</c:v>
                </c:pt>
                <c:pt idx="1282">
                  <c:v>43141.933333333334</c:v>
                </c:pt>
                <c:pt idx="1283">
                  <c:v>43141.95416666667</c:v>
                </c:pt>
                <c:pt idx="1284">
                  <c:v>43141.994444444441</c:v>
                </c:pt>
                <c:pt idx="1285">
                  <c:v>43141.995833333334</c:v>
                </c:pt>
                <c:pt idx="1286">
                  <c:v>43141.999305555553</c:v>
                </c:pt>
                <c:pt idx="1287">
                  <c:v>43142.000694444447</c:v>
                </c:pt>
                <c:pt idx="1288">
                  <c:v>43142.025694444441</c:v>
                </c:pt>
                <c:pt idx="1289">
                  <c:v>43142.032638888886</c:v>
                </c:pt>
                <c:pt idx="1290">
                  <c:v>43142.037499999999</c:v>
                </c:pt>
                <c:pt idx="1291">
                  <c:v>43142.07916666667</c:v>
                </c:pt>
                <c:pt idx="1292">
                  <c:v>43142.09652777778</c:v>
                </c:pt>
                <c:pt idx="1293">
                  <c:v>43142.105555555558</c:v>
                </c:pt>
                <c:pt idx="1294">
                  <c:v>43142.120833333334</c:v>
                </c:pt>
                <c:pt idx="1295">
                  <c:v>43142.126388888886</c:v>
                </c:pt>
                <c:pt idx="1296">
                  <c:v>43142.131944444445</c:v>
                </c:pt>
                <c:pt idx="1297">
                  <c:v>43142.143750000003</c:v>
                </c:pt>
                <c:pt idx="1298">
                  <c:v>43142.162499999999</c:v>
                </c:pt>
                <c:pt idx="1299">
                  <c:v>43142.199305555558</c:v>
                </c:pt>
                <c:pt idx="1300">
                  <c:v>43142.20416666667</c:v>
                </c:pt>
                <c:pt idx="1301">
                  <c:v>43142.209027777775</c:v>
                </c:pt>
                <c:pt idx="1302">
                  <c:v>43142.214583333334</c:v>
                </c:pt>
                <c:pt idx="1303">
                  <c:v>43142.216666666667</c:v>
                </c:pt>
                <c:pt idx="1304">
                  <c:v>43142.245833333334</c:v>
                </c:pt>
                <c:pt idx="1305">
                  <c:v>43142.262499999997</c:v>
                </c:pt>
                <c:pt idx="1306">
                  <c:v>43142.287499999999</c:v>
                </c:pt>
                <c:pt idx="1307">
                  <c:v>43142.32916666667</c:v>
                </c:pt>
                <c:pt idx="1308">
                  <c:v>43142.369444444441</c:v>
                </c:pt>
                <c:pt idx="1309">
                  <c:v>43142.370833333334</c:v>
                </c:pt>
                <c:pt idx="1310">
                  <c:v>43142.37777777778</c:v>
                </c:pt>
                <c:pt idx="1311">
                  <c:v>43142.382638888892</c:v>
                </c:pt>
                <c:pt idx="1312">
                  <c:v>43142.388194444444</c:v>
                </c:pt>
                <c:pt idx="1313">
                  <c:v>43142.396527777775</c:v>
                </c:pt>
                <c:pt idx="1314">
                  <c:v>43142.412499999999</c:v>
                </c:pt>
                <c:pt idx="1315">
                  <c:v>43142.45416666667</c:v>
                </c:pt>
                <c:pt idx="1316">
                  <c:v>43142.495833333334</c:v>
                </c:pt>
                <c:pt idx="1317">
                  <c:v>43142.529861111114</c:v>
                </c:pt>
                <c:pt idx="1318">
                  <c:v>43142.537499999999</c:v>
                </c:pt>
                <c:pt idx="1319">
                  <c:v>43142.57916666667</c:v>
                </c:pt>
                <c:pt idx="1320">
                  <c:v>43142.620833333334</c:v>
                </c:pt>
                <c:pt idx="1321">
                  <c:v>43142.662499999999</c:v>
                </c:pt>
                <c:pt idx="1322">
                  <c:v>43142.70416666667</c:v>
                </c:pt>
                <c:pt idx="1323">
                  <c:v>43142.727777777778</c:v>
                </c:pt>
                <c:pt idx="1324">
                  <c:v>43142.73541666667</c:v>
                </c:pt>
                <c:pt idx="1325">
                  <c:v>43142.738194444442</c:v>
                </c:pt>
                <c:pt idx="1326">
                  <c:v>43142.745833333334</c:v>
                </c:pt>
                <c:pt idx="1327">
                  <c:v>43142.787499999999</c:v>
                </c:pt>
                <c:pt idx="1328">
                  <c:v>43142.82916666667</c:v>
                </c:pt>
                <c:pt idx="1329">
                  <c:v>43142.870833333334</c:v>
                </c:pt>
                <c:pt idx="1330">
                  <c:v>43142.912499999999</c:v>
                </c:pt>
                <c:pt idx="1331">
                  <c:v>43142.95416666667</c:v>
                </c:pt>
                <c:pt idx="1332">
                  <c:v>43142.995833333334</c:v>
                </c:pt>
                <c:pt idx="1333">
                  <c:v>43142.999305555553</c:v>
                </c:pt>
                <c:pt idx="1334">
                  <c:v>43143.037499999999</c:v>
                </c:pt>
                <c:pt idx="1335">
                  <c:v>43143.07916666667</c:v>
                </c:pt>
                <c:pt idx="1336">
                  <c:v>43143.120833333334</c:v>
                </c:pt>
                <c:pt idx="1337">
                  <c:v>43143.162499999999</c:v>
                </c:pt>
                <c:pt idx="1338">
                  <c:v>43143.20416666667</c:v>
                </c:pt>
                <c:pt idx="1339">
                  <c:v>43143.214583333334</c:v>
                </c:pt>
                <c:pt idx="1340">
                  <c:v>43143.220138888886</c:v>
                </c:pt>
                <c:pt idx="1341">
                  <c:v>43143.227083333331</c:v>
                </c:pt>
                <c:pt idx="1342">
                  <c:v>43143.245833333334</c:v>
                </c:pt>
                <c:pt idx="1343">
                  <c:v>43143.25277777778</c:v>
                </c:pt>
                <c:pt idx="1344">
                  <c:v>43143.256249999999</c:v>
                </c:pt>
                <c:pt idx="1345">
                  <c:v>43143.261111111111</c:v>
                </c:pt>
                <c:pt idx="1346">
                  <c:v>43143.265277777777</c:v>
                </c:pt>
                <c:pt idx="1347">
                  <c:v>43143.272916666669</c:v>
                </c:pt>
                <c:pt idx="1348">
                  <c:v>43143.287499999999</c:v>
                </c:pt>
                <c:pt idx="1349">
                  <c:v>43143.296527777777</c:v>
                </c:pt>
                <c:pt idx="1350">
                  <c:v>43143.31527777778</c:v>
                </c:pt>
                <c:pt idx="1351">
                  <c:v>43143.323611111111</c:v>
                </c:pt>
                <c:pt idx="1352">
                  <c:v>43143.32708333333</c:v>
                </c:pt>
                <c:pt idx="1353">
                  <c:v>43143.327777777777</c:v>
                </c:pt>
                <c:pt idx="1354">
                  <c:v>43143.32916666667</c:v>
                </c:pt>
                <c:pt idx="1355">
                  <c:v>43143.338194444441</c:v>
                </c:pt>
                <c:pt idx="1356">
                  <c:v>43143.343055555553</c:v>
                </c:pt>
                <c:pt idx="1357">
                  <c:v>43143.344444444447</c:v>
                </c:pt>
                <c:pt idx="1358">
                  <c:v>43143.350694444445</c:v>
                </c:pt>
                <c:pt idx="1359">
                  <c:v>43143.363194444442</c:v>
                </c:pt>
                <c:pt idx="1360">
                  <c:v>43143.370833333334</c:v>
                </c:pt>
                <c:pt idx="1361">
                  <c:v>43143.375694444447</c:v>
                </c:pt>
                <c:pt idx="1362">
                  <c:v>43143.395138888889</c:v>
                </c:pt>
                <c:pt idx="1363">
                  <c:v>43143.412499999999</c:v>
                </c:pt>
                <c:pt idx="1364">
                  <c:v>43143.415277777778</c:v>
                </c:pt>
                <c:pt idx="1365">
                  <c:v>43143.42083333333</c:v>
                </c:pt>
                <c:pt idx="1366">
                  <c:v>43143.441666666666</c:v>
                </c:pt>
                <c:pt idx="1367">
                  <c:v>43143.447916666664</c:v>
                </c:pt>
                <c:pt idx="1368">
                  <c:v>43143.452777777777</c:v>
                </c:pt>
                <c:pt idx="1369">
                  <c:v>43143.45416666667</c:v>
                </c:pt>
                <c:pt idx="1370">
                  <c:v>43143.495833333334</c:v>
                </c:pt>
                <c:pt idx="1371">
                  <c:v>43143.520833333336</c:v>
                </c:pt>
                <c:pt idx="1372">
                  <c:v>43143.537499999999</c:v>
                </c:pt>
                <c:pt idx="1373">
                  <c:v>43143.57916666667</c:v>
                </c:pt>
                <c:pt idx="1374">
                  <c:v>43143.620833333334</c:v>
                </c:pt>
                <c:pt idx="1375">
                  <c:v>43143.662499999999</c:v>
                </c:pt>
                <c:pt idx="1376">
                  <c:v>43143.70416666667</c:v>
                </c:pt>
                <c:pt idx="1377">
                  <c:v>43143.745833333334</c:v>
                </c:pt>
                <c:pt idx="1378">
                  <c:v>43143.787499999999</c:v>
                </c:pt>
                <c:pt idx="1379">
                  <c:v>43143.82916666667</c:v>
                </c:pt>
                <c:pt idx="1380">
                  <c:v>43143.870833333334</c:v>
                </c:pt>
                <c:pt idx="1381">
                  <c:v>43143.912499999999</c:v>
                </c:pt>
                <c:pt idx="1382">
                  <c:v>43143.95416666667</c:v>
                </c:pt>
                <c:pt idx="1383">
                  <c:v>43143.995833333334</c:v>
                </c:pt>
                <c:pt idx="1384">
                  <c:v>43143.999305555553</c:v>
                </c:pt>
                <c:pt idx="1385">
                  <c:v>43144.037499999999</c:v>
                </c:pt>
                <c:pt idx="1386">
                  <c:v>43144.07916666667</c:v>
                </c:pt>
                <c:pt idx="1387">
                  <c:v>43144.120833333334</c:v>
                </c:pt>
                <c:pt idx="1388">
                  <c:v>43144.162499999999</c:v>
                </c:pt>
                <c:pt idx="1389">
                  <c:v>43144.20416666667</c:v>
                </c:pt>
                <c:pt idx="1390">
                  <c:v>43144.245833333334</c:v>
                </c:pt>
                <c:pt idx="1391">
                  <c:v>43144.287499999999</c:v>
                </c:pt>
                <c:pt idx="1392">
                  <c:v>43144.32916666667</c:v>
                </c:pt>
                <c:pt idx="1393">
                  <c:v>43144.370833333334</c:v>
                </c:pt>
                <c:pt idx="1394">
                  <c:v>43144.412499999999</c:v>
                </c:pt>
                <c:pt idx="1395">
                  <c:v>43144.45416666667</c:v>
                </c:pt>
                <c:pt idx="1396">
                  <c:v>43144.495833333334</c:v>
                </c:pt>
                <c:pt idx="1397">
                  <c:v>43144.537499999999</c:v>
                </c:pt>
                <c:pt idx="1398">
                  <c:v>43144.552777777775</c:v>
                </c:pt>
                <c:pt idx="1399">
                  <c:v>43144.57916666667</c:v>
                </c:pt>
                <c:pt idx="1400">
                  <c:v>43144.593055555553</c:v>
                </c:pt>
                <c:pt idx="1401">
                  <c:v>43144.620833333334</c:v>
                </c:pt>
                <c:pt idx="1402">
                  <c:v>43144.662499999999</c:v>
                </c:pt>
                <c:pt idx="1403">
                  <c:v>43144.70416666667</c:v>
                </c:pt>
                <c:pt idx="1404">
                  <c:v>43144.745833333334</c:v>
                </c:pt>
                <c:pt idx="1405">
                  <c:v>43144.787499999999</c:v>
                </c:pt>
                <c:pt idx="1406">
                  <c:v>43144.82916666667</c:v>
                </c:pt>
                <c:pt idx="1407">
                  <c:v>43144.870833333334</c:v>
                </c:pt>
                <c:pt idx="1408">
                  <c:v>43144.912499999999</c:v>
                </c:pt>
                <c:pt idx="1409">
                  <c:v>43144.951388888891</c:v>
                </c:pt>
                <c:pt idx="1410">
                  <c:v>43144.952777777777</c:v>
                </c:pt>
                <c:pt idx="1411">
                  <c:v>43144.95416666667</c:v>
                </c:pt>
                <c:pt idx="1412">
                  <c:v>43144.959027777775</c:v>
                </c:pt>
                <c:pt idx="1413">
                  <c:v>43144.974999999999</c:v>
                </c:pt>
                <c:pt idx="1414">
                  <c:v>43144.995833333334</c:v>
                </c:pt>
                <c:pt idx="1415">
                  <c:v>43144.999305555553</c:v>
                </c:pt>
                <c:pt idx="1416">
                  <c:v>43145.000694444447</c:v>
                </c:pt>
                <c:pt idx="1417">
                  <c:v>43145.037499999999</c:v>
                </c:pt>
                <c:pt idx="1418">
                  <c:v>43145.05</c:v>
                </c:pt>
                <c:pt idx="1419">
                  <c:v>43145.07916666667</c:v>
                </c:pt>
                <c:pt idx="1420">
                  <c:v>43145.111805555556</c:v>
                </c:pt>
                <c:pt idx="1421">
                  <c:v>43145.120833333334</c:v>
                </c:pt>
                <c:pt idx="1422">
                  <c:v>43145.162499999999</c:v>
                </c:pt>
                <c:pt idx="1423">
                  <c:v>43145.175694444442</c:v>
                </c:pt>
                <c:pt idx="1424">
                  <c:v>43145.186805555553</c:v>
                </c:pt>
                <c:pt idx="1425">
                  <c:v>43145.202777777777</c:v>
                </c:pt>
                <c:pt idx="1426">
                  <c:v>43145.20416666667</c:v>
                </c:pt>
                <c:pt idx="1427">
                  <c:v>43145.212500000001</c:v>
                </c:pt>
                <c:pt idx="1428">
                  <c:v>43145.227083333331</c:v>
                </c:pt>
                <c:pt idx="1429">
                  <c:v>43145.245833333334</c:v>
                </c:pt>
                <c:pt idx="1430">
                  <c:v>43145.253472222219</c:v>
                </c:pt>
                <c:pt idx="1431">
                  <c:v>43145.287499999999</c:v>
                </c:pt>
                <c:pt idx="1432">
                  <c:v>43145.295138888891</c:v>
                </c:pt>
                <c:pt idx="1433">
                  <c:v>43145.311805555553</c:v>
                </c:pt>
                <c:pt idx="1434">
                  <c:v>43145.320833333331</c:v>
                </c:pt>
                <c:pt idx="1435">
                  <c:v>43145.32916666667</c:v>
                </c:pt>
                <c:pt idx="1436">
                  <c:v>43145.339583333334</c:v>
                </c:pt>
                <c:pt idx="1437">
                  <c:v>43145.362500000003</c:v>
                </c:pt>
                <c:pt idx="1438">
                  <c:v>43145.369444444441</c:v>
                </c:pt>
                <c:pt idx="1439">
                  <c:v>43145.370833333334</c:v>
                </c:pt>
                <c:pt idx="1440">
                  <c:v>43145.412499999999</c:v>
                </c:pt>
                <c:pt idx="1441">
                  <c:v>43145.42291666667</c:v>
                </c:pt>
                <c:pt idx="1442">
                  <c:v>43145.45416666667</c:v>
                </c:pt>
                <c:pt idx="1443">
                  <c:v>43145.495833333334</c:v>
                </c:pt>
                <c:pt idx="1444">
                  <c:v>43145.504861111112</c:v>
                </c:pt>
                <c:pt idx="1445">
                  <c:v>43145.537499999999</c:v>
                </c:pt>
                <c:pt idx="1446">
                  <c:v>43145.57916666667</c:v>
                </c:pt>
                <c:pt idx="1447">
                  <c:v>43145.59097222222</c:v>
                </c:pt>
                <c:pt idx="1448">
                  <c:v>43145.620833333334</c:v>
                </c:pt>
                <c:pt idx="1449">
                  <c:v>43145.662499999999</c:v>
                </c:pt>
                <c:pt idx="1450">
                  <c:v>43145.70416666667</c:v>
                </c:pt>
                <c:pt idx="1451">
                  <c:v>43145.745833333334</c:v>
                </c:pt>
                <c:pt idx="1452">
                  <c:v>43145.787499999999</c:v>
                </c:pt>
                <c:pt idx="1453">
                  <c:v>43145.82916666667</c:v>
                </c:pt>
                <c:pt idx="1454">
                  <c:v>43145.870833333334</c:v>
                </c:pt>
                <c:pt idx="1455">
                  <c:v>43145.912499999999</c:v>
                </c:pt>
                <c:pt idx="1456">
                  <c:v>43145.95416666667</c:v>
                </c:pt>
                <c:pt idx="1457">
                  <c:v>43145.995833333334</c:v>
                </c:pt>
                <c:pt idx="1458">
                  <c:v>43145.999305555553</c:v>
                </c:pt>
                <c:pt idx="1459">
                  <c:v>43146.037499999999</c:v>
                </c:pt>
                <c:pt idx="1460">
                  <c:v>43146.07916666667</c:v>
                </c:pt>
                <c:pt idx="1461">
                  <c:v>43146.120833333334</c:v>
                </c:pt>
                <c:pt idx="1462">
                  <c:v>43146.162499999999</c:v>
                </c:pt>
                <c:pt idx="1463">
                  <c:v>43146.20416666667</c:v>
                </c:pt>
                <c:pt idx="1464">
                  <c:v>43146.245833333334</c:v>
                </c:pt>
                <c:pt idx="1465">
                  <c:v>43146.287499999999</c:v>
                </c:pt>
                <c:pt idx="1466">
                  <c:v>43146.32916666667</c:v>
                </c:pt>
                <c:pt idx="1467">
                  <c:v>43146.370833333334</c:v>
                </c:pt>
                <c:pt idx="1468">
                  <c:v>43146.412499999999</c:v>
                </c:pt>
                <c:pt idx="1469">
                  <c:v>43146.45416666667</c:v>
                </c:pt>
                <c:pt idx="1470">
                  <c:v>43146.495833333334</c:v>
                </c:pt>
                <c:pt idx="1471">
                  <c:v>43146.537499999999</c:v>
                </c:pt>
                <c:pt idx="1472">
                  <c:v>43146.57916666667</c:v>
                </c:pt>
                <c:pt idx="1473">
                  <c:v>43146.620833333334</c:v>
                </c:pt>
                <c:pt idx="1474">
                  <c:v>43146.662499999999</c:v>
                </c:pt>
                <c:pt idx="1475">
                  <c:v>43146.70416666667</c:v>
                </c:pt>
                <c:pt idx="1476">
                  <c:v>43146.745833333334</c:v>
                </c:pt>
                <c:pt idx="1477">
                  <c:v>43146.787499999999</c:v>
                </c:pt>
                <c:pt idx="1478">
                  <c:v>43146.82916666667</c:v>
                </c:pt>
                <c:pt idx="1479">
                  <c:v>43146.870833333334</c:v>
                </c:pt>
                <c:pt idx="1480">
                  <c:v>43146.912499999999</c:v>
                </c:pt>
                <c:pt idx="1481">
                  <c:v>43146.95416666667</c:v>
                </c:pt>
                <c:pt idx="1482">
                  <c:v>43146.995833333334</c:v>
                </c:pt>
                <c:pt idx="1483">
                  <c:v>43146.999305555553</c:v>
                </c:pt>
                <c:pt idx="1484">
                  <c:v>43147.037499999999</c:v>
                </c:pt>
                <c:pt idx="1485">
                  <c:v>43147.07916666667</c:v>
                </c:pt>
                <c:pt idx="1486">
                  <c:v>43147.120833333334</c:v>
                </c:pt>
                <c:pt idx="1487">
                  <c:v>43147.162499999999</c:v>
                </c:pt>
                <c:pt idx="1488">
                  <c:v>43147.20416666667</c:v>
                </c:pt>
                <c:pt idx="1489">
                  <c:v>43147.244444444441</c:v>
                </c:pt>
                <c:pt idx="1490">
                  <c:v>43147.245833333334</c:v>
                </c:pt>
                <c:pt idx="1491">
                  <c:v>43147.287499999999</c:v>
                </c:pt>
                <c:pt idx="1492">
                  <c:v>43147.32916666667</c:v>
                </c:pt>
                <c:pt idx="1493">
                  <c:v>43147.370833333334</c:v>
                </c:pt>
                <c:pt idx="1494">
                  <c:v>43147.412499999999</c:v>
                </c:pt>
                <c:pt idx="1495">
                  <c:v>43147.45416666667</c:v>
                </c:pt>
                <c:pt idx="1496">
                  <c:v>43147.495833333334</c:v>
                </c:pt>
                <c:pt idx="1497">
                  <c:v>43147.537499999999</c:v>
                </c:pt>
                <c:pt idx="1498">
                  <c:v>43147.57916666667</c:v>
                </c:pt>
                <c:pt idx="1499">
                  <c:v>43147.620833333334</c:v>
                </c:pt>
                <c:pt idx="1500">
                  <c:v>43147.662499999999</c:v>
                </c:pt>
                <c:pt idx="1501">
                  <c:v>43147.70416666667</c:v>
                </c:pt>
                <c:pt idx="1502">
                  <c:v>43147.745833333334</c:v>
                </c:pt>
                <c:pt idx="1503">
                  <c:v>43147.787499999999</c:v>
                </c:pt>
                <c:pt idx="1504">
                  <c:v>43147.82916666667</c:v>
                </c:pt>
                <c:pt idx="1505">
                  <c:v>43147.870833333334</c:v>
                </c:pt>
                <c:pt idx="1506">
                  <c:v>43147.912499999999</c:v>
                </c:pt>
                <c:pt idx="1507">
                  <c:v>43147.95416666667</c:v>
                </c:pt>
                <c:pt idx="1508">
                  <c:v>43147.995833333334</c:v>
                </c:pt>
                <c:pt idx="1509">
                  <c:v>43147.999305555553</c:v>
                </c:pt>
                <c:pt idx="1510">
                  <c:v>43148.037499999999</c:v>
                </c:pt>
                <c:pt idx="1511">
                  <c:v>43148.07916666667</c:v>
                </c:pt>
                <c:pt idx="1512">
                  <c:v>43148.120833333334</c:v>
                </c:pt>
                <c:pt idx="1513">
                  <c:v>43148.162499999999</c:v>
                </c:pt>
                <c:pt idx="1514">
                  <c:v>43148.20416666667</c:v>
                </c:pt>
                <c:pt idx="1515">
                  <c:v>43148.245833333334</c:v>
                </c:pt>
                <c:pt idx="1516">
                  <c:v>43148.287499999999</c:v>
                </c:pt>
                <c:pt idx="1517">
                  <c:v>43148.32916666667</c:v>
                </c:pt>
                <c:pt idx="1518">
                  <c:v>43148.370833333334</c:v>
                </c:pt>
                <c:pt idx="1519">
                  <c:v>43148.412499999999</c:v>
                </c:pt>
                <c:pt idx="1520">
                  <c:v>43148.45416666667</c:v>
                </c:pt>
                <c:pt idx="1521">
                  <c:v>43148.495833333334</c:v>
                </c:pt>
                <c:pt idx="1522">
                  <c:v>43148.537499999999</c:v>
                </c:pt>
                <c:pt idx="1523">
                  <c:v>43148.57916666667</c:v>
                </c:pt>
                <c:pt idx="1524">
                  <c:v>43148.620833333334</c:v>
                </c:pt>
                <c:pt idx="1525">
                  <c:v>43148.662499999999</c:v>
                </c:pt>
                <c:pt idx="1526">
                  <c:v>43148.70416666667</c:v>
                </c:pt>
                <c:pt idx="1527">
                  <c:v>43148.720138888886</c:v>
                </c:pt>
                <c:pt idx="1528">
                  <c:v>43148.727777777778</c:v>
                </c:pt>
                <c:pt idx="1529">
                  <c:v>43148.73333333333</c:v>
                </c:pt>
                <c:pt idx="1530">
                  <c:v>43148.73541666667</c:v>
                </c:pt>
                <c:pt idx="1531">
                  <c:v>43148.743055555555</c:v>
                </c:pt>
                <c:pt idx="1532">
                  <c:v>43148.745833333334</c:v>
                </c:pt>
                <c:pt idx="1533">
                  <c:v>43148.752083333333</c:v>
                </c:pt>
                <c:pt idx="1534">
                  <c:v>43148.756944444445</c:v>
                </c:pt>
                <c:pt idx="1535">
                  <c:v>43148.765972222223</c:v>
                </c:pt>
                <c:pt idx="1536">
                  <c:v>43148.779861111114</c:v>
                </c:pt>
                <c:pt idx="1537">
                  <c:v>43148.786111111112</c:v>
                </c:pt>
                <c:pt idx="1538">
                  <c:v>43148.787499999999</c:v>
                </c:pt>
                <c:pt idx="1539">
                  <c:v>43148.809027777781</c:v>
                </c:pt>
                <c:pt idx="1540">
                  <c:v>43148.814583333333</c:v>
                </c:pt>
                <c:pt idx="1541">
                  <c:v>43148.82916666667</c:v>
                </c:pt>
                <c:pt idx="1542">
                  <c:v>43148.870833333334</c:v>
                </c:pt>
                <c:pt idx="1543">
                  <c:v>43148.880555555559</c:v>
                </c:pt>
                <c:pt idx="1544">
                  <c:v>43148.897916666669</c:v>
                </c:pt>
                <c:pt idx="1545">
                  <c:v>43148.904166666667</c:v>
                </c:pt>
                <c:pt idx="1546">
                  <c:v>43148.912499999999</c:v>
                </c:pt>
                <c:pt idx="1547">
                  <c:v>43148.918749999997</c:v>
                </c:pt>
                <c:pt idx="1548">
                  <c:v>43148.95416666667</c:v>
                </c:pt>
                <c:pt idx="1549">
                  <c:v>43148.962500000001</c:v>
                </c:pt>
                <c:pt idx="1550">
                  <c:v>43148.995833333334</c:v>
                </c:pt>
                <c:pt idx="1551">
                  <c:v>43148.999305555553</c:v>
                </c:pt>
                <c:pt idx="1552">
                  <c:v>43149.037499999999</c:v>
                </c:pt>
                <c:pt idx="1553">
                  <c:v>43149.07916666667</c:v>
                </c:pt>
                <c:pt idx="1554">
                  <c:v>43149.120833333334</c:v>
                </c:pt>
                <c:pt idx="1555">
                  <c:v>43149.12777777778</c:v>
                </c:pt>
                <c:pt idx="1556">
                  <c:v>43149.162499999999</c:v>
                </c:pt>
                <c:pt idx="1557">
                  <c:v>43149.20416666667</c:v>
                </c:pt>
                <c:pt idx="1558">
                  <c:v>43149.230555555558</c:v>
                </c:pt>
                <c:pt idx="1559">
                  <c:v>43149.245833333334</c:v>
                </c:pt>
                <c:pt idx="1560">
                  <c:v>43149.287499999999</c:v>
                </c:pt>
                <c:pt idx="1561">
                  <c:v>43149.32916666667</c:v>
                </c:pt>
                <c:pt idx="1562">
                  <c:v>43149.370833333334</c:v>
                </c:pt>
                <c:pt idx="1563">
                  <c:v>43149.412499999999</c:v>
                </c:pt>
                <c:pt idx="1564">
                  <c:v>43149.45416666667</c:v>
                </c:pt>
                <c:pt idx="1565">
                  <c:v>43149.495833333334</c:v>
                </c:pt>
                <c:pt idx="1566">
                  <c:v>43149.537499999999</c:v>
                </c:pt>
                <c:pt idx="1567">
                  <c:v>43149.57916666667</c:v>
                </c:pt>
                <c:pt idx="1568">
                  <c:v>43149.620833333334</c:v>
                </c:pt>
                <c:pt idx="1569">
                  <c:v>43149.662499999999</c:v>
                </c:pt>
                <c:pt idx="1570">
                  <c:v>43149.70416666667</c:v>
                </c:pt>
                <c:pt idx="1571">
                  <c:v>43149.745833333334</c:v>
                </c:pt>
                <c:pt idx="1572">
                  <c:v>43149.787499999999</c:v>
                </c:pt>
                <c:pt idx="1573">
                  <c:v>43149.82916666667</c:v>
                </c:pt>
                <c:pt idx="1574">
                  <c:v>43149.870833333334</c:v>
                </c:pt>
                <c:pt idx="1575">
                  <c:v>43149.912499999999</c:v>
                </c:pt>
                <c:pt idx="1576">
                  <c:v>43149.95416666667</c:v>
                </c:pt>
                <c:pt idx="1577">
                  <c:v>43149.995833333334</c:v>
                </c:pt>
                <c:pt idx="1578">
                  <c:v>43149.999305555553</c:v>
                </c:pt>
                <c:pt idx="1579">
                  <c:v>43150.037499999999</c:v>
                </c:pt>
                <c:pt idx="1580">
                  <c:v>43150.07916666667</c:v>
                </c:pt>
                <c:pt idx="1581">
                  <c:v>43150.120833333334</c:v>
                </c:pt>
                <c:pt idx="1582">
                  <c:v>43150.162499999999</c:v>
                </c:pt>
                <c:pt idx="1583">
                  <c:v>43150.20416666667</c:v>
                </c:pt>
                <c:pt idx="1584">
                  <c:v>43150.245833333334</c:v>
                </c:pt>
                <c:pt idx="1585">
                  <c:v>43150.287499999999</c:v>
                </c:pt>
                <c:pt idx="1586">
                  <c:v>43150.32916666667</c:v>
                </c:pt>
                <c:pt idx="1587">
                  <c:v>43150.370833333334</c:v>
                </c:pt>
                <c:pt idx="1588">
                  <c:v>43150.412499999999</c:v>
                </c:pt>
                <c:pt idx="1589">
                  <c:v>43150.45416666667</c:v>
                </c:pt>
                <c:pt idx="1590">
                  <c:v>43150.495833333334</c:v>
                </c:pt>
                <c:pt idx="1591">
                  <c:v>43150.537499999999</c:v>
                </c:pt>
                <c:pt idx="1592">
                  <c:v>43150.57916666667</c:v>
                </c:pt>
                <c:pt idx="1593">
                  <c:v>43150.601388888892</c:v>
                </c:pt>
                <c:pt idx="1594">
                  <c:v>43150.620833333334</c:v>
                </c:pt>
                <c:pt idx="1595">
                  <c:v>43150.642361111109</c:v>
                </c:pt>
                <c:pt idx="1596">
                  <c:v>43150.654166666667</c:v>
                </c:pt>
                <c:pt idx="1597">
                  <c:v>43150.660416666666</c:v>
                </c:pt>
                <c:pt idx="1598">
                  <c:v>43150.662499999999</c:v>
                </c:pt>
                <c:pt idx="1599">
                  <c:v>43150.668749999997</c:v>
                </c:pt>
                <c:pt idx="1600">
                  <c:v>43150.70416666667</c:v>
                </c:pt>
                <c:pt idx="1601">
                  <c:v>43150.727083333331</c:v>
                </c:pt>
                <c:pt idx="1602">
                  <c:v>43150.744444444441</c:v>
                </c:pt>
                <c:pt idx="1603">
                  <c:v>43150.745833333334</c:v>
                </c:pt>
                <c:pt idx="1604">
                  <c:v>43150.787499999999</c:v>
                </c:pt>
                <c:pt idx="1605">
                  <c:v>43150.82916666667</c:v>
                </c:pt>
                <c:pt idx="1606">
                  <c:v>43150.870833333334</c:v>
                </c:pt>
                <c:pt idx="1607">
                  <c:v>43150.89166666667</c:v>
                </c:pt>
                <c:pt idx="1608">
                  <c:v>43150.912499999999</c:v>
                </c:pt>
                <c:pt idx="1609">
                  <c:v>43150.917361111111</c:v>
                </c:pt>
                <c:pt idx="1610">
                  <c:v>43150.952777777777</c:v>
                </c:pt>
                <c:pt idx="1611">
                  <c:v>43150.95416666667</c:v>
                </c:pt>
                <c:pt idx="1612">
                  <c:v>43150.995833333334</c:v>
                </c:pt>
                <c:pt idx="1613">
                  <c:v>43150.999305555553</c:v>
                </c:pt>
                <c:pt idx="1614">
                  <c:v>43151.005555555559</c:v>
                </c:pt>
                <c:pt idx="1615">
                  <c:v>43151.024305555555</c:v>
                </c:pt>
                <c:pt idx="1616">
                  <c:v>43151.037499999999</c:v>
                </c:pt>
                <c:pt idx="1617">
                  <c:v>43151.07916666667</c:v>
                </c:pt>
                <c:pt idx="1618">
                  <c:v>43151.099305555559</c:v>
                </c:pt>
                <c:pt idx="1619">
                  <c:v>43151.114583333336</c:v>
                </c:pt>
                <c:pt idx="1620">
                  <c:v>43151.119444444441</c:v>
                </c:pt>
                <c:pt idx="1621">
                  <c:v>43151.120833333334</c:v>
                </c:pt>
                <c:pt idx="1622">
                  <c:v>43151.148611111108</c:v>
                </c:pt>
                <c:pt idx="1623">
                  <c:v>43151.162499999999</c:v>
                </c:pt>
                <c:pt idx="1624">
                  <c:v>43151.1875</c:v>
                </c:pt>
                <c:pt idx="1625">
                  <c:v>43151.20416666667</c:v>
                </c:pt>
                <c:pt idx="1626">
                  <c:v>43151.222916666666</c:v>
                </c:pt>
                <c:pt idx="1627">
                  <c:v>43151.245833333334</c:v>
                </c:pt>
                <c:pt idx="1628">
                  <c:v>43151.275694444441</c:v>
                </c:pt>
                <c:pt idx="1629">
                  <c:v>43151.287499999999</c:v>
                </c:pt>
                <c:pt idx="1630">
                  <c:v>43151.293749999997</c:v>
                </c:pt>
                <c:pt idx="1631">
                  <c:v>43151.327777777777</c:v>
                </c:pt>
                <c:pt idx="1632">
                  <c:v>43151.32916666667</c:v>
                </c:pt>
                <c:pt idx="1633">
                  <c:v>43151.370833333334</c:v>
                </c:pt>
                <c:pt idx="1634">
                  <c:v>43151.412499999999</c:v>
                </c:pt>
                <c:pt idx="1635">
                  <c:v>43151.45416666667</c:v>
                </c:pt>
                <c:pt idx="1636">
                  <c:v>43151.495833333334</c:v>
                </c:pt>
                <c:pt idx="1637">
                  <c:v>43151.51666666667</c:v>
                </c:pt>
                <c:pt idx="1638">
                  <c:v>43151.537499999999</c:v>
                </c:pt>
                <c:pt idx="1639">
                  <c:v>43151.554861111108</c:v>
                </c:pt>
                <c:pt idx="1640">
                  <c:v>43151.561805555553</c:v>
                </c:pt>
                <c:pt idx="1641">
                  <c:v>43151.566666666666</c:v>
                </c:pt>
                <c:pt idx="1642">
                  <c:v>43151.571527777778</c:v>
                </c:pt>
                <c:pt idx="1643">
                  <c:v>43151.577777777777</c:v>
                </c:pt>
                <c:pt idx="1644">
                  <c:v>43151.57916666667</c:v>
                </c:pt>
                <c:pt idx="1645">
                  <c:v>43151.587500000001</c:v>
                </c:pt>
                <c:pt idx="1646">
                  <c:v>43151.619444444441</c:v>
                </c:pt>
                <c:pt idx="1647">
                  <c:v>43151.620833333334</c:v>
                </c:pt>
                <c:pt idx="1648">
                  <c:v>43151.648611111108</c:v>
                </c:pt>
                <c:pt idx="1649">
                  <c:v>43151.662499999999</c:v>
                </c:pt>
                <c:pt idx="1650">
                  <c:v>43151.690972222219</c:v>
                </c:pt>
                <c:pt idx="1651">
                  <c:v>43151.697222222225</c:v>
                </c:pt>
                <c:pt idx="1652">
                  <c:v>43151.70416666667</c:v>
                </c:pt>
                <c:pt idx="1653">
                  <c:v>43151.734027777777</c:v>
                </c:pt>
                <c:pt idx="1654">
                  <c:v>43151.742361111108</c:v>
                </c:pt>
                <c:pt idx="1655">
                  <c:v>43151.745833333334</c:v>
                </c:pt>
                <c:pt idx="1656">
                  <c:v>43151.787499999999</c:v>
                </c:pt>
                <c:pt idx="1657">
                  <c:v>43151.794444444444</c:v>
                </c:pt>
                <c:pt idx="1658">
                  <c:v>43151.82916666667</c:v>
                </c:pt>
                <c:pt idx="1659">
                  <c:v>43151.870833333334</c:v>
                </c:pt>
                <c:pt idx="1660">
                  <c:v>43151.9</c:v>
                </c:pt>
                <c:pt idx="1661">
                  <c:v>43151.911111111112</c:v>
                </c:pt>
                <c:pt idx="1662">
                  <c:v>43151.912499999999</c:v>
                </c:pt>
                <c:pt idx="1663">
                  <c:v>43151.95416666667</c:v>
                </c:pt>
                <c:pt idx="1664">
                  <c:v>43151.995833333334</c:v>
                </c:pt>
                <c:pt idx="1665">
                  <c:v>43151.999305555553</c:v>
                </c:pt>
                <c:pt idx="1666">
                  <c:v>43152.013888888891</c:v>
                </c:pt>
                <c:pt idx="1667">
                  <c:v>43152.021527777775</c:v>
                </c:pt>
                <c:pt idx="1668">
                  <c:v>43152.037499999999</c:v>
                </c:pt>
                <c:pt idx="1669">
                  <c:v>43152.054166666669</c:v>
                </c:pt>
                <c:pt idx="1670">
                  <c:v>43152.07916666667</c:v>
                </c:pt>
                <c:pt idx="1671">
                  <c:v>43152.091666666667</c:v>
                </c:pt>
                <c:pt idx="1672">
                  <c:v>43152.09652777778</c:v>
                </c:pt>
                <c:pt idx="1673">
                  <c:v>43152.118055555555</c:v>
                </c:pt>
                <c:pt idx="1674">
                  <c:v>43152.120833333334</c:v>
                </c:pt>
                <c:pt idx="1675">
                  <c:v>43152.143055555556</c:v>
                </c:pt>
                <c:pt idx="1676">
                  <c:v>43152.149305555555</c:v>
                </c:pt>
                <c:pt idx="1677">
                  <c:v>43152.162499999999</c:v>
                </c:pt>
                <c:pt idx="1678">
                  <c:v>43152.20416666667</c:v>
                </c:pt>
                <c:pt idx="1679">
                  <c:v>43152.245833333334</c:v>
                </c:pt>
                <c:pt idx="1680">
                  <c:v>43152.287499999999</c:v>
                </c:pt>
                <c:pt idx="1681">
                  <c:v>43152.32916666667</c:v>
                </c:pt>
                <c:pt idx="1682">
                  <c:v>43152.356944444444</c:v>
                </c:pt>
                <c:pt idx="1683">
                  <c:v>43152.370833333334</c:v>
                </c:pt>
                <c:pt idx="1684">
                  <c:v>43152.412499999999</c:v>
                </c:pt>
                <c:pt idx="1685">
                  <c:v>43152.445138888892</c:v>
                </c:pt>
                <c:pt idx="1686">
                  <c:v>43152.45416666667</c:v>
                </c:pt>
                <c:pt idx="1687">
                  <c:v>43152.495833333334</c:v>
                </c:pt>
                <c:pt idx="1688">
                  <c:v>43152.536111111112</c:v>
                </c:pt>
                <c:pt idx="1689">
                  <c:v>43152.537499999999</c:v>
                </c:pt>
                <c:pt idx="1690">
                  <c:v>43152.57916666667</c:v>
                </c:pt>
                <c:pt idx="1691">
                  <c:v>43152.620833333334</c:v>
                </c:pt>
                <c:pt idx="1692">
                  <c:v>43152.662499999999</c:v>
                </c:pt>
                <c:pt idx="1693">
                  <c:v>43152.70416666667</c:v>
                </c:pt>
                <c:pt idx="1694">
                  <c:v>43152.745833333334</c:v>
                </c:pt>
                <c:pt idx="1695">
                  <c:v>43152.787499999999</c:v>
                </c:pt>
                <c:pt idx="1696">
                  <c:v>43152.82916666667</c:v>
                </c:pt>
                <c:pt idx="1697">
                  <c:v>43152.870833333334</c:v>
                </c:pt>
                <c:pt idx="1698">
                  <c:v>43152.912499999999</c:v>
                </c:pt>
                <c:pt idx="1699">
                  <c:v>43152.95416666667</c:v>
                </c:pt>
                <c:pt idx="1700">
                  <c:v>43152.995833333334</c:v>
                </c:pt>
                <c:pt idx="1701">
                  <c:v>43152.999305555553</c:v>
                </c:pt>
                <c:pt idx="1702">
                  <c:v>43153.037499999999</c:v>
                </c:pt>
                <c:pt idx="1703">
                  <c:v>43153.07916666667</c:v>
                </c:pt>
                <c:pt idx="1704">
                  <c:v>43153.120833333334</c:v>
                </c:pt>
                <c:pt idx="1705">
                  <c:v>43153.162499999999</c:v>
                </c:pt>
                <c:pt idx="1706">
                  <c:v>43153.194444444445</c:v>
                </c:pt>
                <c:pt idx="1707">
                  <c:v>43153.199305555558</c:v>
                </c:pt>
                <c:pt idx="1708">
                  <c:v>43153.20416666667</c:v>
                </c:pt>
                <c:pt idx="1709">
                  <c:v>43153.209722222222</c:v>
                </c:pt>
                <c:pt idx="1710">
                  <c:v>43153.239583333336</c:v>
                </c:pt>
                <c:pt idx="1711">
                  <c:v>43153.244444444441</c:v>
                </c:pt>
                <c:pt idx="1712">
                  <c:v>43153.245833333334</c:v>
                </c:pt>
                <c:pt idx="1713">
                  <c:v>43153.284722222219</c:v>
                </c:pt>
                <c:pt idx="1714">
                  <c:v>43153.287499999999</c:v>
                </c:pt>
                <c:pt idx="1715">
                  <c:v>43153.32916666667</c:v>
                </c:pt>
                <c:pt idx="1716">
                  <c:v>43153.370833333334</c:v>
                </c:pt>
                <c:pt idx="1717">
                  <c:v>43153.412499999999</c:v>
                </c:pt>
                <c:pt idx="1718">
                  <c:v>43153.45416666667</c:v>
                </c:pt>
                <c:pt idx="1719">
                  <c:v>43153.474305555559</c:v>
                </c:pt>
                <c:pt idx="1720">
                  <c:v>43153.495833333334</c:v>
                </c:pt>
                <c:pt idx="1721">
                  <c:v>43153.537499999999</c:v>
                </c:pt>
                <c:pt idx="1722">
                  <c:v>43153.57916666667</c:v>
                </c:pt>
                <c:pt idx="1723">
                  <c:v>43153.61041666667</c:v>
                </c:pt>
                <c:pt idx="1724">
                  <c:v>43153.620833333334</c:v>
                </c:pt>
                <c:pt idx="1725">
                  <c:v>43153.625694444447</c:v>
                </c:pt>
                <c:pt idx="1726">
                  <c:v>43153.659722222219</c:v>
                </c:pt>
                <c:pt idx="1727">
                  <c:v>43153.662499999999</c:v>
                </c:pt>
                <c:pt idx="1728">
                  <c:v>43153.70416666667</c:v>
                </c:pt>
                <c:pt idx="1729">
                  <c:v>43153.745833333334</c:v>
                </c:pt>
                <c:pt idx="1730">
                  <c:v>43153.787499999999</c:v>
                </c:pt>
                <c:pt idx="1731">
                  <c:v>43153.82916666667</c:v>
                </c:pt>
                <c:pt idx="1732">
                  <c:v>43153.870833333334</c:v>
                </c:pt>
                <c:pt idx="1733">
                  <c:v>43153.912499999999</c:v>
                </c:pt>
                <c:pt idx="1734">
                  <c:v>43153.95416666667</c:v>
                </c:pt>
                <c:pt idx="1735">
                  <c:v>43153.995833333334</c:v>
                </c:pt>
                <c:pt idx="1736">
                  <c:v>43153.999305555553</c:v>
                </c:pt>
                <c:pt idx="1737">
                  <c:v>43154.037499999999</c:v>
                </c:pt>
                <c:pt idx="1738">
                  <c:v>43154.07916666667</c:v>
                </c:pt>
                <c:pt idx="1739">
                  <c:v>43154.120833333334</c:v>
                </c:pt>
                <c:pt idx="1740">
                  <c:v>43154.162499999999</c:v>
                </c:pt>
                <c:pt idx="1741">
                  <c:v>43154.20416666667</c:v>
                </c:pt>
                <c:pt idx="1742">
                  <c:v>43154.245833333334</c:v>
                </c:pt>
                <c:pt idx="1743">
                  <c:v>43154.287499999999</c:v>
                </c:pt>
                <c:pt idx="1744">
                  <c:v>43154.306944444441</c:v>
                </c:pt>
                <c:pt idx="1745">
                  <c:v>43154.311805555553</c:v>
                </c:pt>
                <c:pt idx="1746">
                  <c:v>43154.32916666667</c:v>
                </c:pt>
                <c:pt idx="1747">
                  <c:v>43154.345138888886</c:v>
                </c:pt>
                <c:pt idx="1748">
                  <c:v>43154.363888888889</c:v>
                </c:pt>
                <c:pt idx="1749">
                  <c:v>43154.370833333334</c:v>
                </c:pt>
                <c:pt idx="1750">
                  <c:v>43154.393750000003</c:v>
                </c:pt>
                <c:pt idx="1751">
                  <c:v>43154.410416666666</c:v>
                </c:pt>
                <c:pt idx="1752">
                  <c:v>43154.412499999999</c:v>
                </c:pt>
                <c:pt idx="1753">
                  <c:v>43154.417361111111</c:v>
                </c:pt>
                <c:pt idx="1754">
                  <c:v>43154.428472222222</c:v>
                </c:pt>
                <c:pt idx="1755">
                  <c:v>43154.436111111114</c:v>
                </c:pt>
                <c:pt idx="1756">
                  <c:v>43154.448611111111</c:v>
                </c:pt>
                <c:pt idx="1757">
                  <c:v>43154.45416666667</c:v>
                </c:pt>
                <c:pt idx="1758">
                  <c:v>43154.462500000001</c:v>
                </c:pt>
                <c:pt idx="1759">
                  <c:v>43154.495833333334</c:v>
                </c:pt>
                <c:pt idx="1760">
                  <c:v>43154.500694444447</c:v>
                </c:pt>
                <c:pt idx="1761">
                  <c:v>43154.532638888886</c:v>
                </c:pt>
                <c:pt idx="1762">
                  <c:v>43154.536111111112</c:v>
                </c:pt>
                <c:pt idx="1763">
                  <c:v>43154.537499999999</c:v>
                </c:pt>
                <c:pt idx="1764">
                  <c:v>43154.548611111109</c:v>
                </c:pt>
                <c:pt idx="1765">
                  <c:v>43154.57916666667</c:v>
                </c:pt>
                <c:pt idx="1766">
                  <c:v>43154.620833333334</c:v>
                </c:pt>
                <c:pt idx="1767">
                  <c:v>43154.625694444447</c:v>
                </c:pt>
                <c:pt idx="1768">
                  <c:v>43154.63958333333</c:v>
                </c:pt>
                <c:pt idx="1769">
                  <c:v>43154.662499999999</c:v>
                </c:pt>
                <c:pt idx="1770">
                  <c:v>43154.691666666666</c:v>
                </c:pt>
                <c:pt idx="1771">
                  <c:v>43154.70416666667</c:v>
                </c:pt>
                <c:pt idx="1772">
                  <c:v>43154.745833333334</c:v>
                </c:pt>
                <c:pt idx="1773">
                  <c:v>43154.773611111108</c:v>
                </c:pt>
                <c:pt idx="1774">
                  <c:v>43154.787499999999</c:v>
                </c:pt>
                <c:pt idx="1775">
                  <c:v>43154.804861111108</c:v>
                </c:pt>
                <c:pt idx="1776">
                  <c:v>43154.825694444444</c:v>
                </c:pt>
                <c:pt idx="1777">
                  <c:v>43154.82916666667</c:v>
                </c:pt>
                <c:pt idx="1778">
                  <c:v>43154.835416666669</c:v>
                </c:pt>
                <c:pt idx="1779">
                  <c:v>43154.857638888891</c:v>
                </c:pt>
                <c:pt idx="1780">
                  <c:v>43154.870833333334</c:v>
                </c:pt>
                <c:pt idx="1781">
                  <c:v>43154.878472222219</c:v>
                </c:pt>
                <c:pt idx="1782">
                  <c:v>43154.909722222219</c:v>
                </c:pt>
                <c:pt idx="1783">
                  <c:v>43154.912499999999</c:v>
                </c:pt>
                <c:pt idx="1784">
                  <c:v>43154.927777777775</c:v>
                </c:pt>
                <c:pt idx="1785">
                  <c:v>43154.95416666667</c:v>
                </c:pt>
                <c:pt idx="1786">
                  <c:v>43154.959027777775</c:v>
                </c:pt>
                <c:pt idx="1787">
                  <c:v>43154.96597222222</c:v>
                </c:pt>
                <c:pt idx="1788">
                  <c:v>43154.994444444441</c:v>
                </c:pt>
                <c:pt idx="1789">
                  <c:v>43154.995833333334</c:v>
                </c:pt>
                <c:pt idx="1790">
                  <c:v>43154.999305555553</c:v>
                </c:pt>
                <c:pt idx="1791">
                  <c:v>43155.010416666664</c:v>
                </c:pt>
                <c:pt idx="1792">
                  <c:v>43155.01666666667</c:v>
                </c:pt>
                <c:pt idx="1793">
                  <c:v>43155.037499999999</c:v>
                </c:pt>
                <c:pt idx="1794">
                  <c:v>43155.045138888891</c:v>
                </c:pt>
                <c:pt idx="1795">
                  <c:v>43155.053472222222</c:v>
                </c:pt>
                <c:pt idx="1796">
                  <c:v>43155.064583333333</c:v>
                </c:pt>
                <c:pt idx="1797">
                  <c:v>43155.07916666667</c:v>
                </c:pt>
                <c:pt idx="1798">
                  <c:v>43155.085416666669</c:v>
                </c:pt>
                <c:pt idx="1799">
                  <c:v>43155.105555555558</c:v>
                </c:pt>
                <c:pt idx="1800">
                  <c:v>43155.120833333334</c:v>
                </c:pt>
                <c:pt idx="1801">
                  <c:v>43155.135416666664</c:v>
                </c:pt>
                <c:pt idx="1802">
                  <c:v>43155.15902777778</c:v>
                </c:pt>
                <c:pt idx="1803">
                  <c:v>43155.162499999999</c:v>
                </c:pt>
                <c:pt idx="1804">
                  <c:v>43155.20416666667</c:v>
                </c:pt>
                <c:pt idx="1805">
                  <c:v>43155.229861111111</c:v>
                </c:pt>
                <c:pt idx="1806">
                  <c:v>43155.245833333334</c:v>
                </c:pt>
                <c:pt idx="1807">
                  <c:v>43155.287499999999</c:v>
                </c:pt>
                <c:pt idx="1808">
                  <c:v>43155.32916666667</c:v>
                </c:pt>
                <c:pt idx="1809">
                  <c:v>43155.339583333334</c:v>
                </c:pt>
                <c:pt idx="1810">
                  <c:v>43155.357638888891</c:v>
                </c:pt>
                <c:pt idx="1811">
                  <c:v>43155.370833333334</c:v>
                </c:pt>
                <c:pt idx="1812">
                  <c:v>43155.40625</c:v>
                </c:pt>
                <c:pt idx="1813">
                  <c:v>43155.412499999999</c:v>
                </c:pt>
                <c:pt idx="1814">
                  <c:v>43155.417361111111</c:v>
                </c:pt>
                <c:pt idx="1815">
                  <c:v>43155.423611111109</c:v>
                </c:pt>
                <c:pt idx="1816">
                  <c:v>43155.45416666667</c:v>
                </c:pt>
                <c:pt idx="1817">
                  <c:v>43155.461111111108</c:v>
                </c:pt>
                <c:pt idx="1818">
                  <c:v>43155.495833333334</c:v>
                </c:pt>
                <c:pt idx="1819">
                  <c:v>43155.511111111111</c:v>
                </c:pt>
                <c:pt idx="1820">
                  <c:v>43155.537499999999</c:v>
                </c:pt>
                <c:pt idx="1821">
                  <c:v>43155.54583333333</c:v>
                </c:pt>
                <c:pt idx="1822">
                  <c:v>43155.552777777775</c:v>
                </c:pt>
                <c:pt idx="1823">
                  <c:v>43155.57916666667</c:v>
                </c:pt>
                <c:pt idx="1824">
                  <c:v>43155.620833333334</c:v>
                </c:pt>
                <c:pt idx="1825">
                  <c:v>43155.634027777778</c:v>
                </c:pt>
                <c:pt idx="1826">
                  <c:v>43155.662499999999</c:v>
                </c:pt>
                <c:pt idx="1827">
                  <c:v>43155.677777777775</c:v>
                </c:pt>
                <c:pt idx="1828">
                  <c:v>43155.685416666667</c:v>
                </c:pt>
                <c:pt idx="1829">
                  <c:v>43155.70416666667</c:v>
                </c:pt>
                <c:pt idx="1830">
                  <c:v>43155.714583333334</c:v>
                </c:pt>
                <c:pt idx="1831">
                  <c:v>43155.743750000001</c:v>
                </c:pt>
                <c:pt idx="1832">
                  <c:v>43155.745833333334</c:v>
                </c:pt>
                <c:pt idx="1833">
                  <c:v>43155.78125</c:v>
                </c:pt>
                <c:pt idx="1834">
                  <c:v>43155.787499999999</c:v>
                </c:pt>
                <c:pt idx="1835">
                  <c:v>43155.805555555555</c:v>
                </c:pt>
                <c:pt idx="1836">
                  <c:v>43155.81527777778</c:v>
                </c:pt>
                <c:pt idx="1837">
                  <c:v>43155.822222222225</c:v>
                </c:pt>
                <c:pt idx="1838">
                  <c:v>43155.82916666667</c:v>
                </c:pt>
                <c:pt idx="1839">
                  <c:v>43155.854166666664</c:v>
                </c:pt>
                <c:pt idx="1840">
                  <c:v>43155.870833333334</c:v>
                </c:pt>
                <c:pt idx="1841">
                  <c:v>43155.912499999999</c:v>
                </c:pt>
                <c:pt idx="1842">
                  <c:v>43155.947916666664</c:v>
                </c:pt>
                <c:pt idx="1843">
                  <c:v>43155.95416666667</c:v>
                </c:pt>
                <c:pt idx="1844">
                  <c:v>43155.977083333331</c:v>
                </c:pt>
                <c:pt idx="1845">
                  <c:v>43155.995833333334</c:v>
                </c:pt>
                <c:pt idx="1846">
                  <c:v>43155.999305555553</c:v>
                </c:pt>
                <c:pt idx="1847">
                  <c:v>43156.020138888889</c:v>
                </c:pt>
                <c:pt idx="1848">
                  <c:v>43156.030555555553</c:v>
                </c:pt>
                <c:pt idx="1849">
                  <c:v>43156.037499999999</c:v>
                </c:pt>
                <c:pt idx="1850">
                  <c:v>43156.07916666667</c:v>
                </c:pt>
                <c:pt idx="1851">
                  <c:v>43156.120833333334</c:v>
                </c:pt>
                <c:pt idx="1852">
                  <c:v>43156.162499999999</c:v>
                </c:pt>
                <c:pt idx="1853">
                  <c:v>43156.186805555553</c:v>
                </c:pt>
                <c:pt idx="1854">
                  <c:v>43156.20416666667</c:v>
                </c:pt>
                <c:pt idx="1855">
                  <c:v>43156.244444444441</c:v>
                </c:pt>
                <c:pt idx="1856">
                  <c:v>43156.245833333334</c:v>
                </c:pt>
                <c:pt idx="1857">
                  <c:v>43156.286111111112</c:v>
                </c:pt>
                <c:pt idx="1858">
                  <c:v>43156.287499999999</c:v>
                </c:pt>
                <c:pt idx="1859">
                  <c:v>43156.32916666667</c:v>
                </c:pt>
                <c:pt idx="1860">
                  <c:v>43156.349305555559</c:v>
                </c:pt>
                <c:pt idx="1861">
                  <c:v>43156.354166666664</c:v>
                </c:pt>
                <c:pt idx="1862">
                  <c:v>43156.36041666667</c:v>
                </c:pt>
                <c:pt idx="1863">
                  <c:v>43156.370833333334</c:v>
                </c:pt>
                <c:pt idx="1864">
                  <c:v>43156.412499999999</c:v>
                </c:pt>
                <c:pt idx="1865">
                  <c:v>43156.450694444444</c:v>
                </c:pt>
                <c:pt idx="1866">
                  <c:v>43156.45416666667</c:v>
                </c:pt>
                <c:pt idx="1867">
                  <c:v>43156.495833333334</c:v>
                </c:pt>
                <c:pt idx="1868">
                  <c:v>43156.500694444447</c:v>
                </c:pt>
                <c:pt idx="1869">
                  <c:v>43156.537499999999</c:v>
                </c:pt>
                <c:pt idx="1870">
                  <c:v>43156.57916666667</c:v>
                </c:pt>
                <c:pt idx="1871">
                  <c:v>43156.59652777778</c:v>
                </c:pt>
                <c:pt idx="1872">
                  <c:v>43156.620833333334</c:v>
                </c:pt>
                <c:pt idx="1873">
                  <c:v>43156.662499999999</c:v>
                </c:pt>
                <c:pt idx="1874">
                  <c:v>43156.70416666667</c:v>
                </c:pt>
                <c:pt idx="1875">
                  <c:v>43156.745833333334</c:v>
                </c:pt>
                <c:pt idx="1876">
                  <c:v>43156.787499999999</c:v>
                </c:pt>
                <c:pt idx="1877">
                  <c:v>43156.82916666667</c:v>
                </c:pt>
                <c:pt idx="1878">
                  <c:v>43156.870833333334</c:v>
                </c:pt>
                <c:pt idx="1879">
                  <c:v>43156.912499999999</c:v>
                </c:pt>
                <c:pt idx="1880">
                  <c:v>43156.9375</c:v>
                </c:pt>
                <c:pt idx="1881">
                  <c:v>43156.95416666667</c:v>
                </c:pt>
                <c:pt idx="1882">
                  <c:v>43156.995833333334</c:v>
                </c:pt>
                <c:pt idx="1883">
                  <c:v>43156.999305555553</c:v>
                </c:pt>
                <c:pt idx="1884">
                  <c:v>43157.037499999999</c:v>
                </c:pt>
                <c:pt idx="1885">
                  <c:v>43157.061805555553</c:v>
                </c:pt>
                <c:pt idx="1886">
                  <c:v>43157.077777777777</c:v>
                </c:pt>
                <c:pt idx="1887">
                  <c:v>43157.07916666667</c:v>
                </c:pt>
                <c:pt idx="1888">
                  <c:v>43157.084027777775</c:v>
                </c:pt>
                <c:pt idx="1889">
                  <c:v>43157.093055555553</c:v>
                </c:pt>
                <c:pt idx="1890">
                  <c:v>43157.094444444447</c:v>
                </c:pt>
                <c:pt idx="1891">
                  <c:v>43157.120833333334</c:v>
                </c:pt>
                <c:pt idx="1892">
                  <c:v>43157.161111111112</c:v>
                </c:pt>
                <c:pt idx="1893">
                  <c:v>43157.162499999999</c:v>
                </c:pt>
                <c:pt idx="1894">
                  <c:v>43157.171527777777</c:v>
                </c:pt>
                <c:pt idx="1895">
                  <c:v>43157.177777777775</c:v>
                </c:pt>
                <c:pt idx="1896">
                  <c:v>43157.182638888888</c:v>
                </c:pt>
                <c:pt idx="1897">
                  <c:v>43157.193749999999</c:v>
                </c:pt>
                <c:pt idx="1898">
                  <c:v>43157.196527777778</c:v>
                </c:pt>
                <c:pt idx="1899">
                  <c:v>43157.20416666667</c:v>
                </c:pt>
                <c:pt idx="1900">
                  <c:v>43157.236111111109</c:v>
                </c:pt>
                <c:pt idx="1901">
                  <c:v>43157.245833333334</c:v>
                </c:pt>
                <c:pt idx="1902">
                  <c:v>43157.287499999999</c:v>
                </c:pt>
                <c:pt idx="1903">
                  <c:v>43157.304861111108</c:v>
                </c:pt>
                <c:pt idx="1904">
                  <c:v>43157.311111111114</c:v>
                </c:pt>
                <c:pt idx="1905">
                  <c:v>43157.32916666667</c:v>
                </c:pt>
                <c:pt idx="1906">
                  <c:v>43157.370833333334</c:v>
                </c:pt>
                <c:pt idx="1907">
                  <c:v>43157.412499999999</c:v>
                </c:pt>
                <c:pt idx="1908">
                  <c:v>43157.45416666667</c:v>
                </c:pt>
                <c:pt idx="1909">
                  <c:v>43157.495833333334</c:v>
                </c:pt>
                <c:pt idx="1910">
                  <c:v>43157.537499999999</c:v>
                </c:pt>
                <c:pt idx="1911">
                  <c:v>43157.57916666667</c:v>
                </c:pt>
                <c:pt idx="1912">
                  <c:v>43157.620833333334</c:v>
                </c:pt>
                <c:pt idx="1913">
                  <c:v>43157.662499999999</c:v>
                </c:pt>
                <c:pt idx="1914">
                  <c:v>43157.70416666667</c:v>
                </c:pt>
                <c:pt idx="1915">
                  <c:v>43157.745833333334</c:v>
                </c:pt>
                <c:pt idx="1916">
                  <c:v>43157.787499999999</c:v>
                </c:pt>
                <c:pt idx="1917">
                  <c:v>43157.82916666667</c:v>
                </c:pt>
                <c:pt idx="1918">
                  <c:v>43157.870833333334</c:v>
                </c:pt>
                <c:pt idx="1919">
                  <c:v>43157.912499999999</c:v>
                </c:pt>
                <c:pt idx="1920">
                  <c:v>43157.95416666667</c:v>
                </c:pt>
                <c:pt idx="1921">
                  <c:v>43157.995833333334</c:v>
                </c:pt>
                <c:pt idx="1922">
                  <c:v>43157.999305555553</c:v>
                </c:pt>
                <c:pt idx="1923">
                  <c:v>43158.037499999999</c:v>
                </c:pt>
                <c:pt idx="1924">
                  <c:v>43158.07916666667</c:v>
                </c:pt>
                <c:pt idx="1925">
                  <c:v>43158.120833333334</c:v>
                </c:pt>
                <c:pt idx="1926">
                  <c:v>43158.162499999999</c:v>
                </c:pt>
                <c:pt idx="1927">
                  <c:v>43158.20416666667</c:v>
                </c:pt>
                <c:pt idx="1928">
                  <c:v>43158.245833333334</c:v>
                </c:pt>
                <c:pt idx="1929">
                  <c:v>43158.287499999999</c:v>
                </c:pt>
                <c:pt idx="1930">
                  <c:v>43158.32916666667</c:v>
                </c:pt>
                <c:pt idx="1931">
                  <c:v>43158.370833333334</c:v>
                </c:pt>
                <c:pt idx="1932">
                  <c:v>43158.412499999999</c:v>
                </c:pt>
                <c:pt idx="1933">
                  <c:v>43158.45416666667</c:v>
                </c:pt>
                <c:pt idx="1934">
                  <c:v>43158.495833333334</c:v>
                </c:pt>
                <c:pt idx="1935">
                  <c:v>43158.537499999999</c:v>
                </c:pt>
                <c:pt idx="1936">
                  <c:v>43158.57916666667</c:v>
                </c:pt>
                <c:pt idx="1937">
                  <c:v>43158.620833333334</c:v>
                </c:pt>
                <c:pt idx="1938">
                  <c:v>43158.662499999999</c:v>
                </c:pt>
                <c:pt idx="1939">
                  <c:v>43158.70416666667</c:v>
                </c:pt>
                <c:pt idx="1940">
                  <c:v>43158.745833333334</c:v>
                </c:pt>
                <c:pt idx="1941">
                  <c:v>43158.787499999999</c:v>
                </c:pt>
                <c:pt idx="1942">
                  <c:v>43158.82916666667</c:v>
                </c:pt>
                <c:pt idx="1943">
                  <c:v>43158.870833333334</c:v>
                </c:pt>
                <c:pt idx="1944">
                  <c:v>43158.912499999999</c:v>
                </c:pt>
                <c:pt idx="1945">
                  <c:v>43158.95416666667</c:v>
                </c:pt>
                <c:pt idx="1946">
                  <c:v>43158.995833333334</c:v>
                </c:pt>
                <c:pt idx="1947">
                  <c:v>43158.999305555553</c:v>
                </c:pt>
                <c:pt idx="1948">
                  <c:v>43159.037499999999</c:v>
                </c:pt>
                <c:pt idx="1949">
                  <c:v>43159.07916666667</c:v>
                </c:pt>
                <c:pt idx="1950">
                  <c:v>43159.120833333334</c:v>
                </c:pt>
                <c:pt idx="1951">
                  <c:v>43159.162499999999</c:v>
                </c:pt>
                <c:pt idx="1952">
                  <c:v>43159.20416666667</c:v>
                </c:pt>
                <c:pt idx="1953">
                  <c:v>43159.245833333334</c:v>
                </c:pt>
                <c:pt idx="1954">
                  <c:v>43159.287499999999</c:v>
                </c:pt>
                <c:pt idx="1955">
                  <c:v>43159.32916666667</c:v>
                </c:pt>
                <c:pt idx="1956">
                  <c:v>43159.370833333334</c:v>
                </c:pt>
                <c:pt idx="1957">
                  <c:v>43159.412499999999</c:v>
                </c:pt>
                <c:pt idx="1958">
                  <c:v>43159.45416666667</c:v>
                </c:pt>
                <c:pt idx="1959">
                  <c:v>43159.495833333334</c:v>
                </c:pt>
                <c:pt idx="1960">
                  <c:v>43159.537499999999</c:v>
                </c:pt>
                <c:pt idx="1961">
                  <c:v>43159.57916666667</c:v>
                </c:pt>
                <c:pt idx="1962">
                  <c:v>43159.620833333334</c:v>
                </c:pt>
                <c:pt idx="1963">
                  <c:v>43159.662499999999</c:v>
                </c:pt>
                <c:pt idx="1964">
                  <c:v>43159.70416666667</c:v>
                </c:pt>
                <c:pt idx="1965">
                  <c:v>43159.745833333334</c:v>
                </c:pt>
                <c:pt idx="1966">
                  <c:v>43159.787499999999</c:v>
                </c:pt>
                <c:pt idx="1967">
                  <c:v>43159.82916666667</c:v>
                </c:pt>
                <c:pt idx="1968">
                  <c:v>43159.870833333334</c:v>
                </c:pt>
                <c:pt idx="1969">
                  <c:v>43159.912499999999</c:v>
                </c:pt>
                <c:pt idx="1970">
                  <c:v>43159.95416666667</c:v>
                </c:pt>
                <c:pt idx="1971">
                  <c:v>43159.995833333334</c:v>
                </c:pt>
                <c:pt idx="1972">
                  <c:v>43159.999305555553</c:v>
                </c:pt>
                <c:pt idx="1973">
                  <c:v>43159.999305555553</c:v>
                </c:pt>
                <c:pt idx="1974">
                  <c:v>43160.037499999999</c:v>
                </c:pt>
                <c:pt idx="1975">
                  <c:v>43160.07916666667</c:v>
                </c:pt>
                <c:pt idx="1976">
                  <c:v>43160.120833333334</c:v>
                </c:pt>
                <c:pt idx="1977">
                  <c:v>43160.162499999999</c:v>
                </c:pt>
                <c:pt idx="1978">
                  <c:v>43160.20416666667</c:v>
                </c:pt>
                <c:pt idx="1979">
                  <c:v>43160.245833333334</c:v>
                </c:pt>
                <c:pt idx="1980">
                  <c:v>43160.287499999999</c:v>
                </c:pt>
                <c:pt idx="1981">
                  <c:v>43160.32916666667</c:v>
                </c:pt>
                <c:pt idx="1982">
                  <c:v>43160.370833333334</c:v>
                </c:pt>
                <c:pt idx="1983">
                  <c:v>43160.412499999999</c:v>
                </c:pt>
                <c:pt idx="1984">
                  <c:v>43160.45416666667</c:v>
                </c:pt>
                <c:pt idx="1985">
                  <c:v>43160.495833333334</c:v>
                </c:pt>
                <c:pt idx="1986">
                  <c:v>43160.537499999999</c:v>
                </c:pt>
                <c:pt idx="1987">
                  <c:v>43160.57916666667</c:v>
                </c:pt>
                <c:pt idx="1988">
                  <c:v>43160.620833333334</c:v>
                </c:pt>
                <c:pt idx="1989">
                  <c:v>43160.652777777781</c:v>
                </c:pt>
                <c:pt idx="1990">
                  <c:v>43160.662499999999</c:v>
                </c:pt>
                <c:pt idx="1991">
                  <c:v>43160.677777777775</c:v>
                </c:pt>
                <c:pt idx="1992">
                  <c:v>43160.686111111114</c:v>
                </c:pt>
                <c:pt idx="1993">
                  <c:v>43160.70416666667</c:v>
                </c:pt>
                <c:pt idx="1994">
                  <c:v>43160.745833333334</c:v>
                </c:pt>
                <c:pt idx="1995">
                  <c:v>43160.786111111112</c:v>
                </c:pt>
                <c:pt idx="1996">
                  <c:v>43160.787499999999</c:v>
                </c:pt>
                <c:pt idx="1997">
                  <c:v>43160.804861111108</c:v>
                </c:pt>
                <c:pt idx="1998">
                  <c:v>43160.811805555553</c:v>
                </c:pt>
                <c:pt idx="1999">
                  <c:v>43160.82916666667</c:v>
                </c:pt>
                <c:pt idx="2000">
                  <c:v>43160.849305555559</c:v>
                </c:pt>
                <c:pt idx="2001">
                  <c:v>43160.870833333334</c:v>
                </c:pt>
                <c:pt idx="2002">
                  <c:v>43160.884027777778</c:v>
                </c:pt>
                <c:pt idx="2003">
                  <c:v>43160.912499999999</c:v>
                </c:pt>
                <c:pt idx="2004">
                  <c:v>43160.928472222222</c:v>
                </c:pt>
                <c:pt idx="2005">
                  <c:v>43160.950694444444</c:v>
                </c:pt>
                <c:pt idx="2006">
                  <c:v>43160.95416666667</c:v>
                </c:pt>
                <c:pt idx="2007">
                  <c:v>43160.995833333334</c:v>
                </c:pt>
                <c:pt idx="2008">
                  <c:v>43160.999305555553</c:v>
                </c:pt>
                <c:pt idx="2009">
                  <c:v>43161.022222222222</c:v>
                </c:pt>
                <c:pt idx="2010">
                  <c:v>43161.036111111112</c:v>
                </c:pt>
                <c:pt idx="2011">
                  <c:v>43161.037499999999</c:v>
                </c:pt>
                <c:pt idx="2012">
                  <c:v>43161.065972222219</c:v>
                </c:pt>
                <c:pt idx="2013">
                  <c:v>43161.07916666667</c:v>
                </c:pt>
                <c:pt idx="2014">
                  <c:v>43161.095138888886</c:v>
                </c:pt>
                <c:pt idx="2015">
                  <c:v>43161.115277777775</c:v>
                </c:pt>
                <c:pt idx="2016">
                  <c:v>43161.120833333334</c:v>
                </c:pt>
                <c:pt idx="2017">
                  <c:v>43161.162499999999</c:v>
                </c:pt>
                <c:pt idx="2018">
                  <c:v>43161.20416666667</c:v>
                </c:pt>
                <c:pt idx="2019">
                  <c:v>43161.245833333334</c:v>
                </c:pt>
                <c:pt idx="2020">
                  <c:v>43161.287499999999</c:v>
                </c:pt>
                <c:pt idx="2021">
                  <c:v>43161.32916666667</c:v>
                </c:pt>
                <c:pt idx="2022">
                  <c:v>43161.347222222219</c:v>
                </c:pt>
                <c:pt idx="2023">
                  <c:v>43161.370833333334</c:v>
                </c:pt>
                <c:pt idx="2024">
                  <c:v>43161.398611111108</c:v>
                </c:pt>
                <c:pt idx="2025">
                  <c:v>43161.412499999999</c:v>
                </c:pt>
                <c:pt idx="2026">
                  <c:v>43161.446527777778</c:v>
                </c:pt>
                <c:pt idx="2027">
                  <c:v>43161.45416666667</c:v>
                </c:pt>
                <c:pt idx="2028">
                  <c:v>43161.495833333334</c:v>
                </c:pt>
                <c:pt idx="2029">
                  <c:v>43161.537499999999</c:v>
                </c:pt>
                <c:pt idx="2030">
                  <c:v>43161.57916666667</c:v>
                </c:pt>
                <c:pt idx="2031">
                  <c:v>43161.620833333334</c:v>
                </c:pt>
                <c:pt idx="2032">
                  <c:v>43161.662499999999</c:v>
                </c:pt>
                <c:pt idx="2033">
                  <c:v>43161.70416666667</c:v>
                </c:pt>
                <c:pt idx="2034">
                  <c:v>43161.737500000003</c:v>
                </c:pt>
                <c:pt idx="2035">
                  <c:v>43161.745833333334</c:v>
                </c:pt>
                <c:pt idx="2036">
                  <c:v>43161.787499999999</c:v>
                </c:pt>
                <c:pt idx="2037">
                  <c:v>43161.792361111111</c:v>
                </c:pt>
                <c:pt idx="2038">
                  <c:v>43161.827777777777</c:v>
                </c:pt>
                <c:pt idx="2039">
                  <c:v>43161.82916666667</c:v>
                </c:pt>
                <c:pt idx="2040">
                  <c:v>43161.864583333336</c:v>
                </c:pt>
                <c:pt idx="2041">
                  <c:v>43161.870833333334</c:v>
                </c:pt>
                <c:pt idx="2042">
                  <c:v>43161.912499999999</c:v>
                </c:pt>
                <c:pt idx="2043">
                  <c:v>43161.95416666667</c:v>
                </c:pt>
                <c:pt idx="2044">
                  <c:v>43161.995833333334</c:v>
                </c:pt>
                <c:pt idx="2045">
                  <c:v>43161.999305555553</c:v>
                </c:pt>
                <c:pt idx="2046">
                  <c:v>43162.037499999999</c:v>
                </c:pt>
                <c:pt idx="2047">
                  <c:v>43162.07916666667</c:v>
                </c:pt>
                <c:pt idx="2048">
                  <c:v>43162.120833333334</c:v>
                </c:pt>
                <c:pt idx="2049">
                  <c:v>43162.162499999999</c:v>
                </c:pt>
                <c:pt idx="2050">
                  <c:v>43162.20416666667</c:v>
                </c:pt>
                <c:pt idx="2051">
                  <c:v>43162.245833333334</c:v>
                </c:pt>
                <c:pt idx="2052">
                  <c:v>43162.287499999999</c:v>
                </c:pt>
                <c:pt idx="2053">
                  <c:v>43162.32916666667</c:v>
                </c:pt>
                <c:pt idx="2054">
                  <c:v>43162.370833333334</c:v>
                </c:pt>
                <c:pt idx="2055">
                  <c:v>43162.412499999999</c:v>
                </c:pt>
                <c:pt idx="2056">
                  <c:v>43162.45416666667</c:v>
                </c:pt>
                <c:pt idx="2057">
                  <c:v>43162.495833333334</c:v>
                </c:pt>
                <c:pt idx="2058">
                  <c:v>43162.537499999999</c:v>
                </c:pt>
                <c:pt idx="2059">
                  <c:v>43162.57916666667</c:v>
                </c:pt>
                <c:pt idx="2060">
                  <c:v>43162.620833333334</c:v>
                </c:pt>
                <c:pt idx="2061">
                  <c:v>43162.662499999999</c:v>
                </c:pt>
                <c:pt idx="2062">
                  <c:v>43162.70416666667</c:v>
                </c:pt>
                <c:pt idx="2063">
                  <c:v>43162.745833333334</c:v>
                </c:pt>
                <c:pt idx="2064">
                  <c:v>43162.787499999999</c:v>
                </c:pt>
                <c:pt idx="2065">
                  <c:v>43162.82916666667</c:v>
                </c:pt>
                <c:pt idx="2066">
                  <c:v>43162.870833333334</c:v>
                </c:pt>
                <c:pt idx="2067">
                  <c:v>43162.912499999999</c:v>
                </c:pt>
                <c:pt idx="2068">
                  <c:v>43162.95416666667</c:v>
                </c:pt>
                <c:pt idx="2069">
                  <c:v>43162.995833333334</c:v>
                </c:pt>
                <c:pt idx="2070">
                  <c:v>43162.999305555553</c:v>
                </c:pt>
                <c:pt idx="2071">
                  <c:v>43163.037499999999</c:v>
                </c:pt>
                <c:pt idx="2072">
                  <c:v>43163.07916666667</c:v>
                </c:pt>
                <c:pt idx="2073">
                  <c:v>43163.120833333334</c:v>
                </c:pt>
                <c:pt idx="2074">
                  <c:v>43163.162499999999</c:v>
                </c:pt>
                <c:pt idx="2075">
                  <c:v>43163.20416666667</c:v>
                </c:pt>
                <c:pt idx="2076">
                  <c:v>43163.245833333334</c:v>
                </c:pt>
                <c:pt idx="2077">
                  <c:v>43163.287499999999</c:v>
                </c:pt>
                <c:pt idx="2078">
                  <c:v>43163.32916666667</c:v>
                </c:pt>
                <c:pt idx="2079">
                  <c:v>43163.370833333334</c:v>
                </c:pt>
                <c:pt idx="2080">
                  <c:v>43163.412499999999</c:v>
                </c:pt>
                <c:pt idx="2081">
                  <c:v>43163.45416666667</c:v>
                </c:pt>
                <c:pt idx="2082">
                  <c:v>43163.495833333334</c:v>
                </c:pt>
                <c:pt idx="2083">
                  <c:v>43163.537499999999</c:v>
                </c:pt>
                <c:pt idx="2084">
                  <c:v>43163.57916666667</c:v>
                </c:pt>
                <c:pt idx="2085">
                  <c:v>43163.620833333334</c:v>
                </c:pt>
                <c:pt idx="2086">
                  <c:v>43163.662499999999</c:v>
                </c:pt>
                <c:pt idx="2087">
                  <c:v>43163.70416666667</c:v>
                </c:pt>
                <c:pt idx="2088">
                  <c:v>43163.745833333334</c:v>
                </c:pt>
                <c:pt idx="2089">
                  <c:v>43163.787499999999</c:v>
                </c:pt>
                <c:pt idx="2090">
                  <c:v>43163.82916666667</c:v>
                </c:pt>
                <c:pt idx="2091">
                  <c:v>43163.870833333334</c:v>
                </c:pt>
                <c:pt idx="2092">
                  <c:v>43163.912499999999</c:v>
                </c:pt>
                <c:pt idx="2093">
                  <c:v>43163.95416666667</c:v>
                </c:pt>
                <c:pt idx="2094">
                  <c:v>43163.995833333334</c:v>
                </c:pt>
                <c:pt idx="2095">
                  <c:v>43163.999305555553</c:v>
                </c:pt>
                <c:pt idx="2096">
                  <c:v>43164.037499999999</c:v>
                </c:pt>
                <c:pt idx="2097">
                  <c:v>43164.07916666667</c:v>
                </c:pt>
                <c:pt idx="2098">
                  <c:v>43164.120833333334</c:v>
                </c:pt>
                <c:pt idx="2099">
                  <c:v>43164.162499999999</c:v>
                </c:pt>
                <c:pt idx="2100">
                  <c:v>43164.20416666667</c:v>
                </c:pt>
                <c:pt idx="2101">
                  <c:v>43164.245833333334</c:v>
                </c:pt>
                <c:pt idx="2102">
                  <c:v>43164.287499999999</c:v>
                </c:pt>
                <c:pt idx="2103">
                  <c:v>43164.32916666667</c:v>
                </c:pt>
                <c:pt idx="2104">
                  <c:v>43164.370833333334</c:v>
                </c:pt>
                <c:pt idx="2105">
                  <c:v>43164.412499999999</c:v>
                </c:pt>
                <c:pt idx="2106">
                  <c:v>43164.45416666667</c:v>
                </c:pt>
                <c:pt idx="2107">
                  <c:v>43164.495833333334</c:v>
                </c:pt>
                <c:pt idx="2108">
                  <c:v>43164.537499999999</c:v>
                </c:pt>
                <c:pt idx="2109">
                  <c:v>43164.57916666667</c:v>
                </c:pt>
                <c:pt idx="2110">
                  <c:v>43164.620833333334</c:v>
                </c:pt>
                <c:pt idx="2111">
                  <c:v>43164.662499999999</c:v>
                </c:pt>
                <c:pt idx="2112">
                  <c:v>43164.70416666667</c:v>
                </c:pt>
                <c:pt idx="2113">
                  <c:v>43164.745833333334</c:v>
                </c:pt>
                <c:pt idx="2114">
                  <c:v>43164.787499999999</c:v>
                </c:pt>
                <c:pt idx="2115">
                  <c:v>43164.82916666667</c:v>
                </c:pt>
                <c:pt idx="2116">
                  <c:v>43164.870833333334</c:v>
                </c:pt>
                <c:pt idx="2117">
                  <c:v>43164.912499999999</c:v>
                </c:pt>
                <c:pt idx="2118">
                  <c:v>43164.95416666667</c:v>
                </c:pt>
                <c:pt idx="2119">
                  <c:v>43164.995833333334</c:v>
                </c:pt>
                <c:pt idx="2120">
                  <c:v>43164.999305555553</c:v>
                </c:pt>
                <c:pt idx="2121">
                  <c:v>43165.037499999999</c:v>
                </c:pt>
                <c:pt idx="2122">
                  <c:v>43165.07916666667</c:v>
                </c:pt>
                <c:pt idx="2123">
                  <c:v>43165.120833333334</c:v>
                </c:pt>
                <c:pt idx="2124">
                  <c:v>43165.162499999999</c:v>
                </c:pt>
                <c:pt idx="2125">
                  <c:v>43165.20416666667</c:v>
                </c:pt>
                <c:pt idx="2126">
                  <c:v>43165.245833333334</c:v>
                </c:pt>
                <c:pt idx="2127">
                  <c:v>43165.287499999999</c:v>
                </c:pt>
                <c:pt idx="2128">
                  <c:v>43165.32916666667</c:v>
                </c:pt>
                <c:pt idx="2129">
                  <c:v>43165.370833333334</c:v>
                </c:pt>
                <c:pt idx="2130">
                  <c:v>43165.412499999999</c:v>
                </c:pt>
                <c:pt idx="2131">
                  <c:v>43165.45416666667</c:v>
                </c:pt>
                <c:pt idx="2132">
                  <c:v>43165.495833333334</c:v>
                </c:pt>
                <c:pt idx="2133">
                  <c:v>43165.537499999999</c:v>
                </c:pt>
                <c:pt idx="2134">
                  <c:v>43165.57916666667</c:v>
                </c:pt>
                <c:pt idx="2135">
                  <c:v>43165.620833333334</c:v>
                </c:pt>
                <c:pt idx="2136">
                  <c:v>43165.662499999999</c:v>
                </c:pt>
                <c:pt idx="2137">
                  <c:v>43165.70416666667</c:v>
                </c:pt>
                <c:pt idx="2138">
                  <c:v>43165.745833333334</c:v>
                </c:pt>
                <c:pt idx="2139">
                  <c:v>43165.787499999999</c:v>
                </c:pt>
                <c:pt idx="2140">
                  <c:v>43165.82916666667</c:v>
                </c:pt>
                <c:pt idx="2141">
                  <c:v>43165.870833333334</c:v>
                </c:pt>
                <c:pt idx="2142">
                  <c:v>43165.890972222223</c:v>
                </c:pt>
                <c:pt idx="2143">
                  <c:v>43165.902083333334</c:v>
                </c:pt>
                <c:pt idx="2144">
                  <c:v>43165.912499999999</c:v>
                </c:pt>
                <c:pt idx="2145">
                  <c:v>43165.945138888892</c:v>
                </c:pt>
                <c:pt idx="2146">
                  <c:v>43165.952777777777</c:v>
                </c:pt>
                <c:pt idx="2147">
                  <c:v>43165.95416666667</c:v>
                </c:pt>
                <c:pt idx="2148">
                  <c:v>43165.98333333333</c:v>
                </c:pt>
                <c:pt idx="2149">
                  <c:v>43165.994444444441</c:v>
                </c:pt>
                <c:pt idx="2150">
                  <c:v>43165.995833333334</c:v>
                </c:pt>
                <c:pt idx="2151">
                  <c:v>43165.999305555553</c:v>
                </c:pt>
                <c:pt idx="2152">
                  <c:v>43166.03125</c:v>
                </c:pt>
                <c:pt idx="2153">
                  <c:v>43166.037499999999</c:v>
                </c:pt>
                <c:pt idx="2154">
                  <c:v>43166.075694444444</c:v>
                </c:pt>
                <c:pt idx="2155">
                  <c:v>43166.07916666667</c:v>
                </c:pt>
                <c:pt idx="2156">
                  <c:v>43166.120833333334</c:v>
                </c:pt>
                <c:pt idx="2157">
                  <c:v>43166.162499999999</c:v>
                </c:pt>
                <c:pt idx="2158">
                  <c:v>43166.20416666667</c:v>
                </c:pt>
                <c:pt idx="2159">
                  <c:v>43166.245833333334</c:v>
                </c:pt>
                <c:pt idx="2160">
                  <c:v>43166.284722222219</c:v>
                </c:pt>
                <c:pt idx="2161">
                  <c:v>43166.287499999999</c:v>
                </c:pt>
                <c:pt idx="2162">
                  <c:v>43166.32916666667</c:v>
                </c:pt>
                <c:pt idx="2163">
                  <c:v>43166.36041666667</c:v>
                </c:pt>
                <c:pt idx="2164">
                  <c:v>43166.368055555555</c:v>
                </c:pt>
                <c:pt idx="2165">
                  <c:v>43166.370833333334</c:v>
                </c:pt>
                <c:pt idx="2166">
                  <c:v>43166.376388888886</c:v>
                </c:pt>
                <c:pt idx="2167">
                  <c:v>43166.394444444442</c:v>
                </c:pt>
                <c:pt idx="2168">
                  <c:v>43166.399305555555</c:v>
                </c:pt>
                <c:pt idx="2169">
                  <c:v>43166.40625</c:v>
                </c:pt>
                <c:pt idx="2170">
                  <c:v>43166.412499999999</c:v>
                </c:pt>
                <c:pt idx="2171">
                  <c:v>43166.45416666667</c:v>
                </c:pt>
                <c:pt idx="2172">
                  <c:v>43166.494444444441</c:v>
                </c:pt>
                <c:pt idx="2173">
                  <c:v>43166.495833333334</c:v>
                </c:pt>
                <c:pt idx="2174">
                  <c:v>43166.537499999999</c:v>
                </c:pt>
                <c:pt idx="2175">
                  <c:v>43166.554166666669</c:v>
                </c:pt>
                <c:pt idx="2176">
                  <c:v>43166.574305555558</c:v>
                </c:pt>
                <c:pt idx="2177">
                  <c:v>43166.57916666667</c:v>
                </c:pt>
                <c:pt idx="2178">
                  <c:v>43166.620833333334</c:v>
                </c:pt>
                <c:pt idx="2179">
                  <c:v>43166.662499999999</c:v>
                </c:pt>
                <c:pt idx="2180">
                  <c:v>43166.679166666669</c:v>
                </c:pt>
                <c:pt idx="2181">
                  <c:v>43166.70416666667</c:v>
                </c:pt>
                <c:pt idx="2182">
                  <c:v>43166.712500000001</c:v>
                </c:pt>
                <c:pt idx="2183">
                  <c:v>43166.745833333334</c:v>
                </c:pt>
                <c:pt idx="2184">
                  <c:v>43166.787499999999</c:v>
                </c:pt>
                <c:pt idx="2185">
                  <c:v>43166.82916666667</c:v>
                </c:pt>
                <c:pt idx="2186">
                  <c:v>43166.870833333334</c:v>
                </c:pt>
                <c:pt idx="2187">
                  <c:v>43166.912499999999</c:v>
                </c:pt>
                <c:pt idx="2188">
                  <c:v>43166.95416666667</c:v>
                </c:pt>
                <c:pt idx="2189">
                  <c:v>43166.995833333334</c:v>
                </c:pt>
                <c:pt idx="2190">
                  <c:v>43166.999305555553</c:v>
                </c:pt>
                <c:pt idx="2191">
                  <c:v>43167.037499999999</c:v>
                </c:pt>
                <c:pt idx="2192">
                  <c:v>43167.07916666667</c:v>
                </c:pt>
                <c:pt idx="2193">
                  <c:v>43167.120833333334</c:v>
                </c:pt>
                <c:pt idx="2194">
                  <c:v>43167.162499999999</c:v>
                </c:pt>
                <c:pt idx="2195">
                  <c:v>43167.20416666667</c:v>
                </c:pt>
                <c:pt idx="2196">
                  <c:v>43167.245833333334</c:v>
                </c:pt>
                <c:pt idx="2197">
                  <c:v>43167.287499999999</c:v>
                </c:pt>
                <c:pt idx="2198">
                  <c:v>43167.32916666667</c:v>
                </c:pt>
                <c:pt idx="2199">
                  <c:v>43167.370833333334</c:v>
                </c:pt>
                <c:pt idx="2200">
                  <c:v>43167.412499999999</c:v>
                </c:pt>
                <c:pt idx="2201">
                  <c:v>43167.45416666667</c:v>
                </c:pt>
                <c:pt idx="2202">
                  <c:v>43167.495833333334</c:v>
                </c:pt>
                <c:pt idx="2203">
                  <c:v>43167.537499999999</c:v>
                </c:pt>
                <c:pt idx="2204">
                  <c:v>43167.57916666667</c:v>
                </c:pt>
                <c:pt idx="2205">
                  <c:v>43167.620833333334</c:v>
                </c:pt>
                <c:pt idx="2206">
                  <c:v>43167.662499999999</c:v>
                </c:pt>
                <c:pt idx="2207">
                  <c:v>43167.70416666667</c:v>
                </c:pt>
                <c:pt idx="2208">
                  <c:v>43167.745833333334</c:v>
                </c:pt>
                <c:pt idx="2209">
                  <c:v>43167.787499999999</c:v>
                </c:pt>
                <c:pt idx="2210">
                  <c:v>43167.82916666667</c:v>
                </c:pt>
                <c:pt idx="2211">
                  <c:v>43167.870833333334</c:v>
                </c:pt>
                <c:pt idx="2212">
                  <c:v>43167.912499999999</c:v>
                </c:pt>
                <c:pt idx="2213">
                  <c:v>43167.95416666667</c:v>
                </c:pt>
                <c:pt idx="2214">
                  <c:v>43167.995833333334</c:v>
                </c:pt>
                <c:pt idx="2215">
                  <c:v>43167.999305555553</c:v>
                </c:pt>
                <c:pt idx="2216">
                  <c:v>43168.037499999999</c:v>
                </c:pt>
                <c:pt idx="2217">
                  <c:v>43168.07916666667</c:v>
                </c:pt>
                <c:pt idx="2218">
                  <c:v>43168.120833333334</c:v>
                </c:pt>
                <c:pt idx="2219">
                  <c:v>43168.162499999999</c:v>
                </c:pt>
                <c:pt idx="2220">
                  <c:v>43168.20416666667</c:v>
                </c:pt>
                <c:pt idx="2221">
                  <c:v>43168.245833333334</c:v>
                </c:pt>
                <c:pt idx="2222">
                  <c:v>43168.287499999999</c:v>
                </c:pt>
                <c:pt idx="2223">
                  <c:v>43168.32916666667</c:v>
                </c:pt>
                <c:pt idx="2224">
                  <c:v>43168.370833333334</c:v>
                </c:pt>
                <c:pt idx="2225">
                  <c:v>43168.412499999999</c:v>
                </c:pt>
                <c:pt idx="2226">
                  <c:v>43168.45416666667</c:v>
                </c:pt>
                <c:pt idx="2227">
                  <c:v>43168.495833333334</c:v>
                </c:pt>
                <c:pt idx="2228">
                  <c:v>43168.537499999999</c:v>
                </c:pt>
                <c:pt idx="2229">
                  <c:v>43168.57916666667</c:v>
                </c:pt>
                <c:pt idx="2230">
                  <c:v>43168.620833333334</c:v>
                </c:pt>
                <c:pt idx="2231">
                  <c:v>43168.662499999999</c:v>
                </c:pt>
                <c:pt idx="2232">
                  <c:v>43168.70416666667</c:v>
                </c:pt>
                <c:pt idx="2233">
                  <c:v>43168.745833333334</c:v>
                </c:pt>
                <c:pt idx="2234">
                  <c:v>43168.787499999999</c:v>
                </c:pt>
                <c:pt idx="2235">
                  <c:v>43168.82916666667</c:v>
                </c:pt>
                <c:pt idx="2236">
                  <c:v>43168.870833333334</c:v>
                </c:pt>
                <c:pt idx="2237">
                  <c:v>43168.912499999999</c:v>
                </c:pt>
                <c:pt idx="2238">
                  <c:v>43168.95416666667</c:v>
                </c:pt>
                <c:pt idx="2239">
                  <c:v>43168.995833333334</c:v>
                </c:pt>
                <c:pt idx="2240">
                  <c:v>43168.999305555553</c:v>
                </c:pt>
                <c:pt idx="2241">
                  <c:v>43169.037499999999</c:v>
                </c:pt>
                <c:pt idx="2242">
                  <c:v>43169.07916666667</c:v>
                </c:pt>
                <c:pt idx="2243">
                  <c:v>43169.120833333334</c:v>
                </c:pt>
                <c:pt idx="2244">
                  <c:v>43169.162499999999</c:v>
                </c:pt>
                <c:pt idx="2245">
                  <c:v>43169.20416666667</c:v>
                </c:pt>
                <c:pt idx="2246">
                  <c:v>43169.245833333334</c:v>
                </c:pt>
                <c:pt idx="2247">
                  <c:v>43169.287499999999</c:v>
                </c:pt>
                <c:pt idx="2248">
                  <c:v>43169.32916666667</c:v>
                </c:pt>
                <c:pt idx="2249">
                  <c:v>43169.370833333334</c:v>
                </c:pt>
                <c:pt idx="2250">
                  <c:v>43169.412499999999</c:v>
                </c:pt>
                <c:pt idx="2251">
                  <c:v>43169.45416666667</c:v>
                </c:pt>
                <c:pt idx="2252">
                  <c:v>43169.495833333334</c:v>
                </c:pt>
                <c:pt idx="2253">
                  <c:v>43169.537499999999</c:v>
                </c:pt>
                <c:pt idx="2254">
                  <c:v>43169.57916666667</c:v>
                </c:pt>
                <c:pt idx="2255">
                  <c:v>43169.620833333334</c:v>
                </c:pt>
                <c:pt idx="2256">
                  <c:v>43169.662499999999</c:v>
                </c:pt>
                <c:pt idx="2257">
                  <c:v>43169.70416666667</c:v>
                </c:pt>
                <c:pt idx="2258">
                  <c:v>43169.745833333334</c:v>
                </c:pt>
                <c:pt idx="2259">
                  <c:v>43169.787499999999</c:v>
                </c:pt>
                <c:pt idx="2260">
                  <c:v>43169.82916666667</c:v>
                </c:pt>
                <c:pt idx="2261">
                  <c:v>43169.870833333334</c:v>
                </c:pt>
                <c:pt idx="2262">
                  <c:v>43169.912499999999</c:v>
                </c:pt>
                <c:pt idx="2263">
                  <c:v>43169.95416666667</c:v>
                </c:pt>
                <c:pt idx="2264">
                  <c:v>43169.995833333334</c:v>
                </c:pt>
                <c:pt idx="2265">
                  <c:v>43169.999305555553</c:v>
                </c:pt>
                <c:pt idx="2266">
                  <c:v>43170.037499999999</c:v>
                </c:pt>
                <c:pt idx="2267">
                  <c:v>43170.07916666667</c:v>
                </c:pt>
                <c:pt idx="2268">
                  <c:v>43170.120833333334</c:v>
                </c:pt>
                <c:pt idx="2269">
                  <c:v>43170.162499999999</c:v>
                </c:pt>
                <c:pt idx="2270">
                  <c:v>43170.20416666667</c:v>
                </c:pt>
                <c:pt idx="2271">
                  <c:v>43170.245833333334</c:v>
                </c:pt>
                <c:pt idx="2272">
                  <c:v>43170.287499999999</c:v>
                </c:pt>
                <c:pt idx="2273">
                  <c:v>43170.32916666667</c:v>
                </c:pt>
                <c:pt idx="2274">
                  <c:v>43170.370833333334</c:v>
                </c:pt>
                <c:pt idx="2275">
                  <c:v>43170.412499999999</c:v>
                </c:pt>
                <c:pt idx="2276">
                  <c:v>43170.45416666667</c:v>
                </c:pt>
                <c:pt idx="2277">
                  <c:v>43170.495833333334</c:v>
                </c:pt>
                <c:pt idx="2278">
                  <c:v>43170.537499999999</c:v>
                </c:pt>
                <c:pt idx="2279">
                  <c:v>43170.57916666667</c:v>
                </c:pt>
                <c:pt idx="2280">
                  <c:v>43170.620833333334</c:v>
                </c:pt>
                <c:pt idx="2281">
                  <c:v>43170.662499999999</c:v>
                </c:pt>
                <c:pt idx="2282">
                  <c:v>43170.70416666667</c:v>
                </c:pt>
                <c:pt idx="2283">
                  <c:v>43170.745833333334</c:v>
                </c:pt>
                <c:pt idx="2284">
                  <c:v>43170.787499999999</c:v>
                </c:pt>
                <c:pt idx="2285">
                  <c:v>43170.82916666667</c:v>
                </c:pt>
                <c:pt idx="2286">
                  <c:v>43170.870833333334</c:v>
                </c:pt>
                <c:pt idx="2287">
                  <c:v>43170.912499999999</c:v>
                </c:pt>
                <c:pt idx="2288">
                  <c:v>43170.95416666667</c:v>
                </c:pt>
                <c:pt idx="2289">
                  <c:v>43170.995833333334</c:v>
                </c:pt>
                <c:pt idx="2290">
                  <c:v>43170.999305555553</c:v>
                </c:pt>
                <c:pt idx="2291">
                  <c:v>43171.037499999999</c:v>
                </c:pt>
                <c:pt idx="2292">
                  <c:v>43171.07916666667</c:v>
                </c:pt>
                <c:pt idx="2293">
                  <c:v>43171.120833333334</c:v>
                </c:pt>
                <c:pt idx="2294">
                  <c:v>43171.162499999999</c:v>
                </c:pt>
                <c:pt idx="2295">
                  <c:v>43171.20416666667</c:v>
                </c:pt>
                <c:pt idx="2296">
                  <c:v>43171.245833333334</c:v>
                </c:pt>
                <c:pt idx="2297">
                  <c:v>43171.287499999999</c:v>
                </c:pt>
                <c:pt idx="2298">
                  <c:v>43171.32916666667</c:v>
                </c:pt>
                <c:pt idx="2299">
                  <c:v>43171.370833333334</c:v>
                </c:pt>
                <c:pt idx="2300">
                  <c:v>43171.412499999999</c:v>
                </c:pt>
                <c:pt idx="2301">
                  <c:v>43171.45416666667</c:v>
                </c:pt>
                <c:pt idx="2302">
                  <c:v>43171.495833333334</c:v>
                </c:pt>
                <c:pt idx="2303">
                  <c:v>43171.537499999999</c:v>
                </c:pt>
                <c:pt idx="2304">
                  <c:v>43171.544444444444</c:v>
                </c:pt>
                <c:pt idx="2305">
                  <c:v>43171.57916666667</c:v>
                </c:pt>
                <c:pt idx="2306">
                  <c:v>43171.620833333334</c:v>
                </c:pt>
                <c:pt idx="2307">
                  <c:v>43171.662499999999</c:v>
                </c:pt>
                <c:pt idx="2308">
                  <c:v>43171.679166666669</c:v>
                </c:pt>
                <c:pt idx="2309">
                  <c:v>43171.70416666667</c:v>
                </c:pt>
                <c:pt idx="2310">
                  <c:v>43171.745833333334</c:v>
                </c:pt>
                <c:pt idx="2311">
                  <c:v>43171.787499999999</c:v>
                </c:pt>
                <c:pt idx="2312">
                  <c:v>43171.799305555556</c:v>
                </c:pt>
                <c:pt idx="2313">
                  <c:v>43171.82916666667</c:v>
                </c:pt>
                <c:pt idx="2314">
                  <c:v>43171.870833333334</c:v>
                </c:pt>
                <c:pt idx="2315">
                  <c:v>43171.912499999999</c:v>
                </c:pt>
                <c:pt idx="2316">
                  <c:v>43171.95416666667</c:v>
                </c:pt>
                <c:pt idx="2317">
                  <c:v>43171.995833333334</c:v>
                </c:pt>
                <c:pt idx="2318">
                  <c:v>43171.999305555553</c:v>
                </c:pt>
                <c:pt idx="2319">
                  <c:v>43172.037499999999</c:v>
                </c:pt>
                <c:pt idx="2320">
                  <c:v>43172.077777777777</c:v>
                </c:pt>
                <c:pt idx="2321">
                  <c:v>43172.07916666667</c:v>
                </c:pt>
                <c:pt idx="2322">
                  <c:v>43172.120833333334</c:v>
                </c:pt>
                <c:pt idx="2323">
                  <c:v>43172.162499999999</c:v>
                </c:pt>
                <c:pt idx="2324">
                  <c:v>43172.20416666667</c:v>
                </c:pt>
                <c:pt idx="2325">
                  <c:v>43172.231944444444</c:v>
                </c:pt>
                <c:pt idx="2326">
                  <c:v>43172.245833333334</c:v>
                </c:pt>
                <c:pt idx="2327">
                  <c:v>43172.287499999999</c:v>
                </c:pt>
                <c:pt idx="2328">
                  <c:v>43172.32916666667</c:v>
                </c:pt>
                <c:pt idx="2329">
                  <c:v>43172.370833333334</c:v>
                </c:pt>
                <c:pt idx="2330">
                  <c:v>43172.399305555555</c:v>
                </c:pt>
                <c:pt idx="2331">
                  <c:v>43172.412499999999</c:v>
                </c:pt>
                <c:pt idx="2332">
                  <c:v>43172.45416666667</c:v>
                </c:pt>
                <c:pt idx="2333">
                  <c:v>43172.495833333334</c:v>
                </c:pt>
                <c:pt idx="2334">
                  <c:v>43172.537499999999</c:v>
                </c:pt>
                <c:pt idx="2335">
                  <c:v>43172.57916666667</c:v>
                </c:pt>
                <c:pt idx="2336">
                  <c:v>43172.620833333334</c:v>
                </c:pt>
                <c:pt idx="2337">
                  <c:v>43172.662499999999</c:v>
                </c:pt>
                <c:pt idx="2338">
                  <c:v>43172.70416666667</c:v>
                </c:pt>
                <c:pt idx="2339">
                  <c:v>43172.745833333334</c:v>
                </c:pt>
                <c:pt idx="2340">
                  <c:v>43172.787499999999</c:v>
                </c:pt>
                <c:pt idx="2341">
                  <c:v>43172.82916666667</c:v>
                </c:pt>
                <c:pt idx="2342">
                  <c:v>43172.870833333334</c:v>
                </c:pt>
                <c:pt idx="2343">
                  <c:v>43172.912499999999</c:v>
                </c:pt>
                <c:pt idx="2344">
                  <c:v>43172.95416666667</c:v>
                </c:pt>
                <c:pt idx="2345">
                  <c:v>43172.995833333334</c:v>
                </c:pt>
                <c:pt idx="2346">
                  <c:v>43172.999305555553</c:v>
                </c:pt>
                <c:pt idx="2347">
                  <c:v>43173.037499999999</c:v>
                </c:pt>
                <c:pt idx="2348">
                  <c:v>43173.07916666667</c:v>
                </c:pt>
                <c:pt idx="2349">
                  <c:v>43173.120833333334</c:v>
                </c:pt>
                <c:pt idx="2350">
                  <c:v>43173.162499999999</c:v>
                </c:pt>
                <c:pt idx="2351">
                  <c:v>43173.20416666667</c:v>
                </c:pt>
                <c:pt idx="2352">
                  <c:v>43173.245833333334</c:v>
                </c:pt>
                <c:pt idx="2353">
                  <c:v>43173.287499999999</c:v>
                </c:pt>
                <c:pt idx="2354">
                  <c:v>43173.32916666667</c:v>
                </c:pt>
                <c:pt idx="2355">
                  <c:v>43173.370833333334</c:v>
                </c:pt>
                <c:pt idx="2356">
                  <c:v>43173.412499999999</c:v>
                </c:pt>
                <c:pt idx="2357">
                  <c:v>43173.45416666667</c:v>
                </c:pt>
                <c:pt idx="2358">
                  <c:v>43173.495833333334</c:v>
                </c:pt>
                <c:pt idx="2359">
                  <c:v>43173.537499999999</c:v>
                </c:pt>
                <c:pt idx="2360">
                  <c:v>43173.57916666667</c:v>
                </c:pt>
                <c:pt idx="2361">
                  <c:v>43173.620833333334</c:v>
                </c:pt>
                <c:pt idx="2362">
                  <c:v>43173.662499999999</c:v>
                </c:pt>
                <c:pt idx="2363">
                  <c:v>43173.70416666667</c:v>
                </c:pt>
                <c:pt idx="2364">
                  <c:v>43173.745833333334</c:v>
                </c:pt>
                <c:pt idx="2365">
                  <c:v>43173.787499999999</c:v>
                </c:pt>
                <c:pt idx="2366">
                  <c:v>43173.82916666667</c:v>
                </c:pt>
                <c:pt idx="2367">
                  <c:v>43173.870833333334</c:v>
                </c:pt>
                <c:pt idx="2368">
                  <c:v>43173.912499999999</c:v>
                </c:pt>
                <c:pt idx="2369">
                  <c:v>43173.95416666667</c:v>
                </c:pt>
                <c:pt idx="2370">
                  <c:v>43173.995833333334</c:v>
                </c:pt>
                <c:pt idx="2371">
                  <c:v>43173.999305555553</c:v>
                </c:pt>
                <c:pt idx="2372">
                  <c:v>43174.037499999999</c:v>
                </c:pt>
                <c:pt idx="2373">
                  <c:v>43174.07916666667</c:v>
                </c:pt>
                <c:pt idx="2374">
                  <c:v>43174.120833333334</c:v>
                </c:pt>
                <c:pt idx="2375">
                  <c:v>43174.162499999999</c:v>
                </c:pt>
                <c:pt idx="2376">
                  <c:v>43174.20416666667</c:v>
                </c:pt>
                <c:pt idx="2377">
                  <c:v>43174.245833333334</c:v>
                </c:pt>
                <c:pt idx="2378">
                  <c:v>43174.287499999999</c:v>
                </c:pt>
                <c:pt idx="2379">
                  <c:v>43174.32916666667</c:v>
                </c:pt>
                <c:pt idx="2380">
                  <c:v>43174.370833333334</c:v>
                </c:pt>
                <c:pt idx="2381">
                  <c:v>43174.412499999999</c:v>
                </c:pt>
                <c:pt idx="2382">
                  <c:v>43174.45416666667</c:v>
                </c:pt>
                <c:pt idx="2383">
                  <c:v>43174.495833333334</c:v>
                </c:pt>
                <c:pt idx="2384">
                  <c:v>43174.537499999999</c:v>
                </c:pt>
                <c:pt idx="2385">
                  <c:v>43174.57916666667</c:v>
                </c:pt>
                <c:pt idx="2386">
                  <c:v>43174.620833333334</c:v>
                </c:pt>
                <c:pt idx="2387">
                  <c:v>43174.662499999999</c:v>
                </c:pt>
                <c:pt idx="2388">
                  <c:v>43174.70416666667</c:v>
                </c:pt>
                <c:pt idx="2389">
                  <c:v>43174.745833333334</c:v>
                </c:pt>
                <c:pt idx="2390">
                  <c:v>43174.787499999999</c:v>
                </c:pt>
                <c:pt idx="2391">
                  <c:v>43174.82916666667</c:v>
                </c:pt>
                <c:pt idx="2392">
                  <c:v>43174.870833333334</c:v>
                </c:pt>
                <c:pt idx="2393">
                  <c:v>43174.912499999999</c:v>
                </c:pt>
                <c:pt idx="2394">
                  <c:v>43174.95416666667</c:v>
                </c:pt>
                <c:pt idx="2395">
                  <c:v>43174.995833333334</c:v>
                </c:pt>
                <c:pt idx="2396">
                  <c:v>43174.999305555553</c:v>
                </c:pt>
                <c:pt idx="2397">
                  <c:v>43175.037499999999</c:v>
                </c:pt>
                <c:pt idx="2398">
                  <c:v>43175.07916666667</c:v>
                </c:pt>
                <c:pt idx="2399">
                  <c:v>43175.120833333334</c:v>
                </c:pt>
                <c:pt idx="2400">
                  <c:v>43175.162499999999</c:v>
                </c:pt>
                <c:pt idx="2401">
                  <c:v>43175.20416666667</c:v>
                </c:pt>
                <c:pt idx="2402">
                  <c:v>43175.245833333334</c:v>
                </c:pt>
                <c:pt idx="2403">
                  <c:v>43175.287499999999</c:v>
                </c:pt>
                <c:pt idx="2404">
                  <c:v>43175.32916666667</c:v>
                </c:pt>
                <c:pt idx="2405">
                  <c:v>43175.370833333334</c:v>
                </c:pt>
                <c:pt idx="2406">
                  <c:v>43175.412499999999</c:v>
                </c:pt>
                <c:pt idx="2407">
                  <c:v>43175.45416666667</c:v>
                </c:pt>
                <c:pt idx="2408">
                  <c:v>43175.495833333334</c:v>
                </c:pt>
                <c:pt idx="2409">
                  <c:v>43175.537499999999</c:v>
                </c:pt>
                <c:pt idx="2410">
                  <c:v>43175.57916666667</c:v>
                </c:pt>
                <c:pt idx="2411">
                  <c:v>43175.579861111109</c:v>
                </c:pt>
                <c:pt idx="2412">
                  <c:v>43175.620833333334</c:v>
                </c:pt>
                <c:pt idx="2413">
                  <c:v>43175.662499999999</c:v>
                </c:pt>
                <c:pt idx="2414">
                  <c:v>43175.70416666667</c:v>
                </c:pt>
                <c:pt idx="2415">
                  <c:v>43175.745833333334</c:v>
                </c:pt>
                <c:pt idx="2416">
                  <c:v>43175.787499999999</c:v>
                </c:pt>
                <c:pt idx="2417">
                  <c:v>43175.82916666667</c:v>
                </c:pt>
                <c:pt idx="2418">
                  <c:v>43175.870833333334</c:v>
                </c:pt>
                <c:pt idx="2419">
                  <c:v>43175.912499999999</c:v>
                </c:pt>
                <c:pt idx="2420">
                  <c:v>43175.95416666667</c:v>
                </c:pt>
                <c:pt idx="2421">
                  <c:v>43175.995833333334</c:v>
                </c:pt>
                <c:pt idx="2422">
                  <c:v>43175.999305555553</c:v>
                </c:pt>
                <c:pt idx="2423">
                  <c:v>43176.037499999999</c:v>
                </c:pt>
                <c:pt idx="2424">
                  <c:v>43176.07916666667</c:v>
                </c:pt>
                <c:pt idx="2425">
                  <c:v>43176.120833333334</c:v>
                </c:pt>
                <c:pt idx="2426">
                  <c:v>43176.162499999999</c:v>
                </c:pt>
                <c:pt idx="2427">
                  <c:v>43176.20416666667</c:v>
                </c:pt>
                <c:pt idx="2428">
                  <c:v>43176.245833333334</c:v>
                </c:pt>
                <c:pt idx="2429">
                  <c:v>43176.287499999999</c:v>
                </c:pt>
                <c:pt idx="2430">
                  <c:v>43176.32916666667</c:v>
                </c:pt>
                <c:pt idx="2431">
                  <c:v>43176.370833333334</c:v>
                </c:pt>
                <c:pt idx="2432">
                  <c:v>43176.412499999999</c:v>
                </c:pt>
                <c:pt idx="2433">
                  <c:v>43176.45416666667</c:v>
                </c:pt>
                <c:pt idx="2434">
                  <c:v>43176.495833333334</c:v>
                </c:pt>
                <c:pt idx="2435">
                  <c:v>43176.537499999999</c:v>
                </c:pt>
                <c:pt idx="2436">
                  <c:v>43176.57916666667</c:v>
                </c:pt>
                <c:pt idx="2437">
                  <c:v>43176.620833333334</c:v>
                </c:pt>
                <c:pt idx="2438">
                  <c:v>43176.662499999999</c:v>
                </c:pt>
                <c:pt idx="2439">
                  <c:v>43176.70416666667</c:v>
                </c:pt>
                <c:pt idx="2440">
                  <c:v>43176.745833333334</c:v>
                </c:pt>
                <c:pt idx="2441">
                  <c:v>43176.787499999999</c:v>
                </c:pt>
                <c:pt idx="2442">
                  <c:v>43176.82916666667</c:v>
                </c:pt>
                <c:pt idx="2443">
                  <c:v>43176.870833333334</c:v>
                </c:pt>
                <c:pt idx="2444">
                  <c:v>43176.912499999999</c:v>
                </c:pt>
                <c:pt idx="2445">
                  <c:v>43176.95416666667</c:v>
                </c:pt>
                <c:pt idx="2446">
                  <c:v>43176.995833333334</c:v>
                </c:pt>
                <c:pt idx="2447">
                  <c:v>43176.999305555553</c:v>
                </c:pt>
                <c:pt idx="2448">
                  <c:v>43177.037499999999</c:v>
                </c:pt>
                <c:pt idx="2449">
                  <c:v>43177.07916666667</c:v>
                </c:pt>
                <c:pt idx="2450">
                  <c:v>43177.120833333334</c:v>
                </c:pt>
                <c:pt idx="2451">
                  <c:v>43177.162499999999</c:v>
                </c:pt>
                <c:pt idx="2452">
                  <c:v>43177.20416666667</c:v>
                </c:pt>
                <c:pt idx="2453">
                  <c:v>43177.245833333334</c:v>
                </c:pt>
                <c:pt idx="2454">
                  <c:v>43177.287499999999</c:v>
                </c:pt>
                <c:pt idx="2455">
                  <c:v>43177.32916666667</c:v>
                </c:pt>
                <c:pt idx="2456">
                  <c:v>43177.370833333334</c:v>
                </c:pt>
                <c:pt idx="2457">
                  <c:v>43177.412499999999</c:v>
                </c:pt>
                <c:pt idx="2458">
                  <c:v>43177.45416666667</c:v>
                </c:pt>
                <c:pt idx="2459">
                  <c:v>43177.495833333334</c:v>
                </c:pt>
                <c:pt idx="2460">
                  <c:v>43177.537499999999</c:v>
                </c:pt>
                <c:pt idx="2461">
                  <c:v>43177.57916666667</c:v>
                </c:pt>
                <c:pt idx="2462">
                  <c:v>43177.620833333334</c:v>
                </c:pt>
                <c:pt idx="2463">
                  <c:v>43177.662499999999</c:v>
                </c:pt>
                <c:pt idx="2464">
                  <c:v>43177.70416666667</c:v>
                </c:pt>
                <c:pt idx="2465">
                  <c:v>43177.745833333334</c:v>
                </c:pt>
                <c:pt idx="2466">
                  <c:v>43177.787499999999</c:v>
                </c:pt>
                <c:pt idx="2467">
                  <c:v>43177.82916666667</c:v>
                </c:pt>
                <c:pt idx="2468">
                  <c:v>43177.870833333334</c:v>
                </c:pt>
                <c:pt idx="2469">
                  <c:v>43177.912499999999</c:v>
                </c:pt>
                <c:pt idx="2470">
                  <c:v>43177.95416666667</c:v>
                </c:pt>
                <c:pt idx="2471">
                  <c:v>43177.995833333334</c:v>
                </c:pt>
                <c:pt idx="2472">
                  <c:v>43177.999305555553</c:v>
                </c:pt>
                <c:pt idx="2473">
                  <c:v>43178.037499999999</c:v>
                </c:pt>
                <c:pt idx="2474">
                  <c:v>43178.07916666667</c:v>
                </c:pt>
                <c:pt idx="2475">
                  <c:v>43178.120833333334</c:v>
                </c:pt>
                <c:pt idx="2476">
                  <c:v>43178.162499999999</c:v>
                </c:pt>
                <c:pt idx="2477">
                  <c:v>43178.20416666667</c:v>
                </c:pt>
                <c:pt idx="2478">
                  <c:v>43178.245833333334</c:v>
                </c:pt>
                <c:pt idx="2479">
                  <c:v>43178.287499999999</c:v>
                </c:pt>
                <c:pt idx="2480">
                  <c:v>43178.32916666667</c:v>
                </c:pt>
                <c:pt idx="2481">
                  <c:v>43178.370833333334</c:v>
                </c:pt>
                <c:pt idx="2482">
                  <c:v>43178.412499999999</c:v>
                </c:pt>
                <c:pt idx="2483">
                  <c:v>43178.45416666667</c:v>
                </c:pt>
                <c:pt idx="2484">
                  <c:v>43178.495833333334</c:v>
                </c:pt>
                <c:pt idx="2485">
                  <c:v>43178.537499999999</c:v>
                </c:pt>
                <c:pt idx="2486">
                  <c:v>43178.57916666667</c:v>
                </c:pt>
                <c:pt idx="2487">
                  <c:v>43178.620833333334</c:v>
                </c:pt>
                <c:pt idx="2488">
                  <c:v>43178.662499999999</c:v>
                </c:pt>
                <c:pt idx="2489">
                  <c:v>43178.70416666667</c:v>
                </c:pt>
                <c:pt idx="2490">
                  <c:v>43178.745833333334</c:v>
                </c:pt>
                <c:pt idx="2491">
                  <c:v>43178.787499999999</c:v>
                </c:pt>
                <c:pt idx="2492">
                  <c:v>43178.82916666667</c:v>
                </c:pt>
                <c:pt idx="2493">
                  <c:v>43178.870833333334</c:v>
                </c:pt>
                <c:pt idx="2494">
                  <c:v>43178.912499999999</c:v>
                </c:pt>
                <c:pt idx="2495">
                  <c:v>43178.95416666667</c:v>
                </c:pt>
                <c:pt idx="2496">
                  <c:v>43178.995833333334</c:v>
                </c:pt>
                <c:pt idx="2497">
                  <c:v>43178.999305555553</c:v>
                </c:pt>
                <c:pt idx="2498">
                  <c:v>43179.037499999999</c:v>
                </c:pt>
                <c:pt idx="2499">
                  <c:v>43179.07916666667</c:v>
                </c:pt>
                <c:pt idx="2500">
                  <c:v>43179.120833333334</c:v>
                </c:pt>
                <c:pt idx="2501">
                  <c:v>43179.14166666667</c:v>
                </c:pt>
                <c:pt idx="2502">
                  <c:v>43179.161111111112</c:v>
                </c:pt>
                <c:pt idx="2503">
                  <c:v>43179.162499999999</c:v>
                </c:pt>
                <c:pt idx="2504">
                  <c:v>43179.200694444444</c:v>
                </c:pt>
                <c:pt idx="2505">
                  <c:v>43179.20416666667</c:v>
                </c:pt>
                <c:pt idx="2506">
                  <c:v>43179.220833333333</c:v>
                </c:pt>
                <c:pt idx="2507">
                  <c:v>43179.245833333334</c:v>
                </c:pt>
                <c:pt idx="2508">
                  <c:v>43179.252083333333</c:v>
                </c:pt>
                <c:pt idx="2509">
                  <c:v>43179.287499999999</c:v>
                </c:pt>
                <c:pt idx="2510">
                  <c:v>43179.291666666664</c:v>
                </c:pt>
                <c:pt idx="2511">
                  <c:v>43179.32916666667</c:v>
                </c:pt>
                <c:pt idx="2512">
                  <c:v>43179.34097222222</c:v>
                </c:pt>
                <c:pt idx="2513">
                  <c:v>43179.348611111112</c:v>
                </c:pt>
                <c:pt idx="2514">
                  <c:v>43179.370833333334</c:v>
                </c:pt>
                <c:pt idx="2515">
                  <c:v>43179.376388888886</c:v>
                </c:pt>
                <c:pt idx="2516">
                  <c:v>43179.380555555559</c:v>
                </c:pt>
                <c:pt idx="2517">
                  <c:v>43179.392361111109</c:v>
                </c:pt>
                <c:pt idx="2518">
                  <c:v>43179.412499999999</c:v>
                </c:pt>
                <c:pt idx="2519">
                  <c:v>43179.45416666667</c:v>
                </c:pt>
                <c:pt idx="2520">
                  <c:v>43179.479166666664</c:v>
                </c:pt>
                <c:pt idx="2521">
                  <c:v>43179.494444444441</c:v>
                </c:pt>
                <c:pt idx="2522">
                  <c:v>43179.495833333334</c:v>
                </c:pt>
                <c:pt idx="2523">
                  <c:v>43179.501388888886</c:v>
                </c:pt>
                <c:pt idx="2524">
                  <c:v>43179.513194444444</c:v>
                </c:pt>
                <c:pt idx="2525">
                  <c:v>43179.526388888888</c:v>
                </c:pt>
                <c:pt idx="2526">
                  <c:v>43179.537499999999</c:v>
                </c:pt>
                <c:pt idx="2527">
                  <c:v>43179.57916666667</c:v>
                </c:pt>
                <c:pt idx="2528">
                  <c:v>43179.586111111108</c:v>
                </c:pt>
                <c:pt idx="2529">
                  <c:v>43179.619444444441</c:v>
                </c:pt>
                <c:pt idx="2530">
                  <c:v>43179.620833333334</c:v>
                </c:pt>
                <c:pt idx="2531">
                  <c:v>43179.636805555558</c:v>
                </c:pt>
                <c:pt idx="2532">
                  <c:v>43179.649305555555</c:v>
                </c:pt>
                <c:pt idx="2533">
                  <c:v>43179.662499999999</c:v>
                </c:pt>
                <c:pt idx="2534">
                  <c:v>43179.677777777775</c:v>
                </c:pt>
                <c:pt idx="2535">
                  <c:v>43179.682638888888</c:v>
                </c:pt>
                <c:pt idx="2536">
                  <c:v>43179.68472222222</c:v>
                </c:pt>
                <c:pt idx="2537">
                  <c:v>43179.70416666667</c:v>
                </c:pt>
                <c:pt idx="2538">
                  <c:v>43179.720138888886</c:v>
                </c:pt>
                <c:pt idx="2539">
                  <c:v>43179.745833333334</c:v>
                </c:pt>
                <c:pt idx="2540">
                  <c:v>43179.754166666666</c:v>
                </c:pt>
                <c:pt idx="2541">
                  <c:v>43179.760416666664</c:v>
                </c:pt>
                <c:pt idx="2542">
                  <c:v>43179.768055555556</c:v>
                </c:pt>
                <c:pt idx="2543">
                  <c:v>43179.787499999999</c:v>
                </c:pt>
                <c:pt idx="2544">
                  <c:v>43179.792361111111</c:v>
                </c:pt>
                <c:pt idx="2545">
                  <c:v>43179.813888888886</c:v>
                </c:pt>
                <c:pt idx="2546">
                  <c:v>43179.82916666667</c:v>
                </c:pt>
                <c:pt idx="2547">
                  <c:v>43179.856249999997</c:v>
                </c:pt>
                <c:pt idx="2548">
                  <c:v>43179.870833333334</c:v>
                </c:pt>
                <c:pt idx="2549">
                  <c:v>43179.89166666667</c:v>
                </c:pt>
                <c:pt idx="2550">
                  <c:v>43179.912499999999</c:v>
                </c:pt>
                <c:pt idx="2551">
                  <c:v>43179.95416666667</c:v>
                </c:pt>
                <c:pt idx="2552">
                  <c:v>43179.987500000003</c:v>
                </c:pt>
                <c:pt idx="2553">
                  <c:v>43179.995833333334</c:v>
                </c:pt>
                <c:pt idx="2554">
                  <c:v>43179.999305555553</c:v>
                </c:pt>
                <c:pt idx="2555">
                  <c:v>43180.01458333333</c:v>
                </c:pt>
                <c:pt idx="2556">
                  <c:v>43180.037499999999</c:v>
                </c:pt>
                <c:pt idx="2557">
                  <c:v>43180.07916666667</c:v>
                </c:pt>
                <c:pt idx="2558">
                  <c:v>43180.120833333334</c:v>
                </c:pt>
                <c:pt idx="2559">
                  <c:v>43180.162499999999</c:v>
                </c:pt>
                <c:pt idx="2560">
                  <c:v>43180.178472222222</c:v>
                </c:pt>
                <c:pt idx="2561">
                  <c:v>43180.194444444445</c:v>
                </c:pt>
                <c:pt idx="2562">
                  <c:v>43180.20416666667</c:v>
                </c:pt>
                <c:pt idx="2563">
                  <c:v>43180.211111111108</c:v>
                </c:pt>
                <c:pt idx="2564">
                  <c:v>43180.222916666666</c:v>
                </c:pt>
                <c:pt idx="2565">
                  <c:v>43180.245833333334</c:v>
                </c:pt>
                <c:pt idx="2566">
                  <c:v>43180.255555555559</c:v>
                </c:pt>
                <c:pt idx="2567">
                  <c:v>43180.275000000001</c:v>
                </c:pt>
                <c:pt idx="2568">
                  <c:v>43180.279861111114</c:v>
                </c:pt>
                <c:pt idx="2569">
                  <c:v>43180.286111111112</c:v>
                </c:pt>
                <c:pt idx="2570">
                  <c:v>43180.287499999999</c:v>
                </c:pt>
                <c:pt idx="2571">
                  <c:v>43180.306944444441</c:v>
                </c:pt>
                <c:pt idx="2572">
                  <c:v>43180.32916666667</c:v>
                </c:pt>
                <c:pt idx="2573">
                  <c:v>43180.342361111114</c:v>
                </c:pt>
                <c:pt idx="2574">
                  <c:v>43180.350694444445</c:v>
                </c:pt>
                <c:pt idx="2575">
                  <c:v>43180.361805555556</c:v>
                </c:pt>
                <c:pt idx="2576">
                  <c:v>43180.369444444441</c:v>
                </c:pt>
                <c:pt idx="2577">
                  <c:v>43180.370833333334</c:v>
                </c:pt>
                <c:pt idx="2578">
                  <c:v>43180.386111111111</c:v>
                </c:pt>
                <c:pt idx="2579">
                  <c:v>43180.412499999999</c:v>
                </c:pt>
                <c:pt idx="2580">
                  <c:v>43180.42291666667</c:v>
                </c:pt>
                <c:pt idx="2581">
                  <c:v>43180.45416666667</c:v>
                </c:pt>
                <c:pt idx="2582">
                  <c:v>43180.461111111108</c:v>
                </c:pt>
                <c:pt idx="2583">
                  <c:v>43180.481944444444</c:v>
                </c:pt>
                <c:pt idx="2584">
                  <c:v>43180.493055555555</c:v>
                </c:pt>
                <c:pt idx="2585">
                  <c:v>43180.495833333334</c:v>
                </c:pt>
                <c:pt idx="2586">
                  <c:v>43180.500694444447</c:v>
                </c:pt>
                <c:pt idx="2587">
                  <c:v>43180.505555555559</c:v>
                </c:pt>
                <c:pt idx="2588">
                  <c:v>43180.512499999997</c:v>
                </c:pt>
                <c:pt idx="2589">
                  <c:v>43180.536111111112</c:v>
                </c:pt>
                <c:pt idx="2590">
                  <c:v>43180.537499999999</c:v>
                </c:pt>
                <c:pt idx="2591">
                  <c:v>43180.544444444444</c:v>
                </c:pt>
                <c:pt idx="2592">
                  <c:v>43180.561111111114</c:v>
                </c:pt>
                <c:pt idx="2593">
                  <c:v>43180.565972222219</c:v>
                </c:pt>
                <c:pt idx="2594">
                  <c:v>43180.57916666667</c:v>
                </c:pt>
                <c:pt idx="2595">
                  <c:v>43180.620833333334</c:v>
                </c:pt>
                <c:pt idx="2596">
                  <c:v>43180.662499999999</c:v>
                </c:pt>
                <c:pt idx="2597">
                  <c:v>43180.70416666667</c:v>
                </c:pt>
                <c:pt idx="2598">
                  <c:v>43180.724305555559</c:v>
                </c:pt>
                <c:pt idx="2599">
                  <c:v>43180.744444444441</c:v>
                </c:pt>
                <c:pt idx="2600">
                  <c:v>43180.745833333334</c:v>
                </c:pt>
                <c:pt idx="2601">
                  <c:v>43180.756944444445</c:v>
                </c:pt>
                <c:pt idx="2602">
                  <c:v>43180.763888888891</c:v>
                </c:pt>
                <c:pt idx="2603">
                  <c:v>43180.787499999999</c:v>
                </c:pt>
                <c:pt idx="2604">
                  <c:v>43180.802777777775</c:v>
                </c:pt>
                <c:pt idx="2605">
                  <c:v>43180.810416666667</c:v>
                </c:pt>
                <c:pt idx="2606">
                  <c:v>43180.818055555559</c:v>
                </c:pt>
                <c:pt idx="2607">
                  <c:v>43180.827777777777</c:v>
                </c:pt>
                <c:pt idx="2608">
                  <c:v>43180.82916666667</c:v>
                </c:pt>
                <c:pt idx="2609">
                  <c:v>43180.834027777775</c:v>
                </c:pt>
                <c:pt idx="2610">
                  <c:v>43180.841666666667</c:v>
                </c:pt>
                <c:pt idx="2611">
                  <c:v>43180.851388888892</c:v>
                </c:pt>
                <c:pt idx="2612">
                  <c:v>43180.857638888891</c:v>
                </c:pt>
                <c:pt idx="2613">
                  <c:v>43180.864583333336</c:v>
                </c:pt>
                <c:pt idx="2614">
                  <c:v>43180.869444444441</c:v>
                </c:pt>
                <c:pt idx="2615">
                  <c:v>43180.870833333334</c:v>
                </c:pt>
                <c:pt idx="2616">
                  <c:v>43180.875694444447</c:v>
                </c:pt>
                <c:pt idx="2617">
                  <c:v>43180.890972222223</c:v>
                </c:pt>
                <c:pt idx="2618">
                  <c:v>43180.912499999999</c:v>
                </c:pt>
                <c:pt idx="2619">
                  <c:v>43180.917361111111</c:v>
                </c:pt>
                <c:pt idx="2620">
                  <c:v>43180.923611111109</c:v>
                </c:pt>
                <c:pt idx="2621">
                  <c:v>43180.931944444441</c:v>
                </c:pt>
                <c:pt idx="2622">
                  <c:v>43180.938194444447</c:v>
                </c:pt>
                <c:pt idx="2623">
                  <c:v>43180.95416666667</c:v>
                </c:pt>
                <c:pt idx="2624">
                  <c:v>43180.989583333336</c:v>
                </c:pt>
                <c:pt idx="2625">
                  <c:v>43180.995833333334</c:v>
                </c:pt>
                <c:pt idx="2626">
                  <c:v>43180.999305555553</c:v>
                </c:pt>
                <c:pt idx="2627">
                  <c:v>43181.009027777778</c:v>
                </c:pt>
                <c:pt idx="2628">
                  <c:v>43181.018750000003</c:v>
                </c:pt>
                <c:pt idx="2629">
                  <c:v>43181.03125</c:v>
                </c:pt>
                <c:pt idx="2630">
                  <c:v>43181.037499999999</c:v>
                </c:pt>
                <c:pt idx="2631">
                  <c:v>43181.050694444442</c:v>
                </c:pt>
                <c:pt idx="2632">
                  <c:v>43181.07916666667</c:v>
                </c:pt>
                <c:pt idx="2633">
                  <c:v>43181.091666666667</c:v>
                </c:pt>
                <c:pt idx="2634">
                  <c:v>43181.120833333334</c:v>
                </c:pt>
                <c:pt idx="2635">
                  <c:v>43181.126388888886</c:v>
                </c:pt>
                <c:pt idx="2636">
                  <c:v>43181.161111111112</c:v>
                </c:pt>
                <c:pt idx="2637">
                  <c:v>43181.162499999999</c:v>
                </c:pt>
                <c:pt idx="2638">
                  <c:v>43181.20416666667</c:v>
                </c:pt>
                <c:pt idx="2639">
                  <c:v>43181.245833333334</c:v>
                </c:pt>
                <c:pt idx="2640">
                  <c:v>43181.287499999999</c:v>
                </c:pt>
                <c:pt idx="2641">
                  <c:v>43181.32916666667</c:v>
                </c:pt>
                <c:pt idx="2642">
                  <c:v>43181.370833333334</c:v>
                </c:pt>
                <c:pt idx="2643">
                  <c:v>43181.412499999999</c:v>
                </c:pt>
                <c:pt idx="2644">
                  <c:v>43181.45416666667</c:v>
                </c:pt>
                <c:pt idx="2645">
                  <c:v>43181.495833333334</c:v>
                </c:pt>
                <c:pt idx="2646">
                  <c:v>43181.537499999999</c:v>
                </c:pt>
                <c:pt idx="2647">
                  <c:v>43181.57916666667</c:v>
                </c:pt>
                <c:pt idx="2648">
                  <c:v>43181.620833333334</c:v>
                </c:pt>
                <c:pt idx="2649">
                  <c:v>43181.662499999999</c:v>
                </c:pt>
                <c:pt idx="2650">
                  <c:v>43181.70416666667</c:v>
                </c:pt>
                <c:pt idx="2651">
                  <c:v>43181.745833333334</c:v>
                </c:pt>
                <c:pt idx="2652">
                  <c:v>43181.787499999999</c:v>
                </c:pt>
                <c:pt idx="2653">
                  <c:v>43181.82916666667</c:v>
                </c:pt>
                <c:pt idx="2654">
                  <c:v>43181.870833333334</c:v>
                </c:pt>
                <c:pt idx="2655">
                  <c:v>43181.912499999999</c:v>
                </c:pt>
                <c:pt idx="2656">
                  <c:v>43181.95416666667</c:v>
                </c:pt>
                <c:pt idx="2657">
                  <c:v>43181.995833333334</c:v>
                </c:pt>
                <c:pt idx="2658">
                  <c:v>43181.999305555553</c:v>
                </c:pt>
                <c:pt idx="2659">
                  <c:v>43182.037499999999</c:v>
                </c:pt>
                <c:pt idx="2660">
                  <c:v>43182.07916666667</c:v>
                </c:pt>
                <c:pt idx="2661">
                  <c:v>43182.120833333334</c:v>
                </c:pt>
                <c:pt idx="2662">
                  <c:v>43182.162499999999</c:v>
                </c:pt>
                <c:pt idx="2663">
                  <c:v>43182.20416666667</c:v>
                </c:pt>
                <c:pt idx="2664">
                  <c:v>43182.245833333334</c:v>
                </c:pt>
                <c:pt idx="2665">
                  <c:v>43182.287499999999</c:v>
                </c:pt>
                <c:pt idx="2666">
                  <c:v>43182.32916666667</c:v>
                </c:pt>
                <c:pt idx="2667">
                  <c:v>43182.370833333334</c:v>
                </c:pt>
                <c:pt idx="2668">
                  <c:v>43182.412499999999</c:v>
                </c:pt>
                <c:pt idx="2669">
                  <c:v>43182.45416666667</c:v>
                </c:pt>
                <c:pt idx="2670">
                  <c:v>43182.495833333334</c:v>
                </c:pt>
                <c:pt idx="2671">
                  <c:v>43182.537499999999</c:v>
                </c:pt>
                <c:pt idx="2672">
                  <c:v>43182.57916666667</c:v>
                </c:pt>
                <c:pt idx="2673">
                  <c:v>43182.620833333334</c:v>
                </c:pt>
                <c:pt idx="2674">
                  <c:v>43182.662499999999</c:v>
                </c:pt>
                <c:pt idx="2675">
                  <c:v>43182.70416666667</c:v>
                </c:pt>
                <c:pt idx="2676">
                  <c:v>43182.745833333334</c:v>
                </c:pt>
                <c:pt idx="2677">
                  <c:v>43182.787499999999</c:v>
                </c:pt>
                <c:pt idx="2678">
                  <c:v>43182.82916666667</c:v>
                </c:pt>
                <c:pt idx="2679">
                  <c:v>43182.870833333334</c:v>
                </c:pt>
                <c:pt idx="2680">
                  <c:v>43182.912499999999</c:v>
                </c:pt>
                <c:pt idx="2681">
                  <c:v>43182.95416666667</c:v>
                </c:pt>
                <c:pt idx="2682">
                  <c:v>43182.995833333334</c:v>
                </c:pt>
                <c:pt idx="2683">
                  <c:v>43182.999305555553</c:v>
                </c:pt>
                <c:pt idx="2684">
                  <c:v>43183.037499999999</c:v>
                </c:pt>
                <c:pt idx="2685">
                  <c:v>43183.07916666667</c:v>
                </c:pt>
                <c:pt idx="2686">
                  <c:v>43183.120833333334</c:v>
                </c:pt>
                <c:pt idx="2687">
                  <c:v>43183.162499999999</c:v>
                </c:pt>
                <c:pt idx="2688">
                  <c:v>43183.20416666667</c:v>
                </c:pt>
                <c:pt idx="2689">
                  <c:v>43183.245833333334</c:v>
                </c:pt>
                <c:pt idx="2690">
                  <c:v>43183.287499999999</c:v>
                </c:pt>
                <c:pt idx="2691">
                  <c:v>43183.32916666667</c:v>
                </c:pt>
                <c:pt idx="2692">
                  <c:v>43183.370833333334</c:v>
                </c:pt>
                <c:pt idx="2693">
                  <c:v>43183.412499999999</c:v>
                </c:pt>
                <c:pt idx="2694">
                  <c:v>43183.45416666667</c:v>
                </c:pt>
                <c:pt idx="2695">
                  <c:v>43183.495833333334</c:v>
                </c:pt>
                <c:pt idx="2696">
                  <c:v>43183.537499999999</c:v>
                </c:pt>
                <c:pt idx="2697">
                  <c:v>43183.57916666667</c:v>
                </c:pt>
                <c:pt idx="2698">
                  <c:v>43183.620833333334</c:v>
                </c:pt>
                <c:pt idx="2699">
                  <c:v>43183.662499999999</c:v>
                </c:pt>
                <c:pt idx="2700">
                  <c:v>43183.70416666667</c:v>
                </c:pt>
                <c:pt idx="2701">
                  <c:v>43183.745833333334</c:v>
                </c:pt>
                <c:pt idx="2702">
                  <c:v>43183.787499999999</c:v>
                </c:pt>
                <c:pt idx="2703">
                  <c:v>43183.82916666667</c:v>
                </c:pt>
                <c:pt idx="2704">
                  <c:v>43183.870833333334</c:v>
                </c:pt>
                <c:pt idx="2705">
                  <c:v>43183.912499999999</c:v>
                </c:pt>
                <c:pt idx="2706">
                  <c:v>43183.95416666667</c:v>
                </c:pt>
                <c:pt idx="2707">
                  <c:v>43183.995833333334</c:v>
                </c:pt>
                <c:pt idx="2708">
                  <c:v>43183.999305555553</c:v>
                </c:pt>
                <c:pt idx="2709">
                  <c:v>43184.037499999999</c:v>
                </c:pt>
                <c:pt idx="2710">
                  <c:v>43184.07916666667</c:v>
                </c:pt>
                <c:pt idx="2711">
                  <c:v>43184.120833333334</c:v>
                </c:pt>
                <c:pt idx="2712">
                  <c:v>43184.162499999999</c:v>
                </c:pt>
                <c:pt idx="2713">
                  <c:v>43184.20416666667</c:v>
                </c:pt>
                <c:pt idx="2714">
                  <c:v>43184.245833333334</c:v>
                </c:pt>
                <c:pt idx="2715">
                  <c:v>43184.287499999999</c:v>
                </c:pt>
                <c:pt idx="2716">
                  <c:v>43184.32916666667</c:v>
                </c:pt>
                <c:pt idx="2717">
                  <c:v>43184.370833333334</c:v>
                </c:pt>
                <c:pt idx="2718">
                  <c:v>43184.412499999999</c:v>
                </c:pt>
                <c:pt idx="2719">
                  <c:v>43184.45416666667</c:v>
                </c:pt>
                <c:pt idx="2720">
                  <c:v>43184.495833333334</c:v>
                </c:pt>
                <c:pt idx="2721">
                  <c:v>43184.537499999999</c:v>
                </c:pt>
                <c:pt idx="2722">
                  <c:v>43184.57916666667</c:v>
                </c:pt>
                <c:pt idx="2723">
                  <c:v>43184.620833333334</c:v>
                </c:pt>
                <c:pt idx="2724">
                  <c:v>43184.662499999999</c:v>
                </c:pt>
                <c:pt idx="2725">
                  <c:v>43184.675694444442</c:v>
                </c:pt>
                <c:pt idx="2726">
                  <c:v>43184.70416666667</c:v>
                </c:pt>
                <c:pt idx="2727">
                  <c:v>43184.718055555553</c:v>
                </c:pt>
                <c:pt idx="2728">
                  <c:v>43184.728472222225</c:v>
                </c:pt>
                <c:pt idx="2729">
                  <c:v>43184.736805555556</c:v>
                </c:pt>
                <c:pt idx="2730">
                  <c:v>43184.745833333334</c:v>
                </c:pt>
                <c:pt idx="2731">
                  <c:v>43184.751388888886</c:v>
                </c:pt>
                <c:pt idx="2732">
                  <c:v>43184.756944444445</c:v>
                </c:pt>
                <c:pt idx="2733">
                  <c:v>43184.763888888891</c:v>
                </c:pt>
                <c:pt idx="2734">
                  <c:v>43184.787499999999</c:v>
                </c:pt>
                <c:pt idx="2735">
                  <c:v>43184.82916666667</c:v>
                </c:pt>
                <c:pt idx="2736">
                  <c:v>43184.870833333334</c:v>
                </c:pt>
                <c:pt idx="2737">
                  <c:v>43184.912499999999</c:v>
                </c:pt>
                <c:pt idx="2738">
                  <c:v>43184.95416666667</c:v>
                </c:pt>
                <c:pt idx="2739">
                  <c:v>43184.995833333334</c:v>
                </c:pt>
                <c:pt idx="2740">
                  <c:v>43184.999305555553</c:v>
                </c:pt>
                <c:pt idx="2741">
                  <c:v>43185.037499999999</c:v>
                </c:pt>
                <c:pt idx="2742">
                  <c:v>43185.07916666667</c:v>
                </c:pt>
                <c:pt idx="2743">
                  <c:v>43185.120833333334</c:v>
                </c:pt>
                <c:pt idx="2744">
                  <c:v>43185.162499999999</c:v>
                </c:pt>
                <c:pt idx="2745">
                  <c:v>43185.20416666667</c:v>
                </c:pt>
                <c:pt idx="2746">
                  <c:v>43185.245833333334</c:v>
                </c:pt>
                <c:pt idx="2747">
                  <c:v>43185.287499999999</c:v>
                </c:pt>
                <c:pt idx="2748">
                  <c:v>43185.32916666667</c:v>
                </c:pt>
                <c:pt idx="2749">
                  <c:v>43185.370833333334</c:v>
                </c:pt>
                <c:pt idx="2750">
                  <c:v>43185.412499999999</c:v>
                </c:pt>
                <c:pt idx="2751">
                  <c:v>43185.45416666667</c:v>
                </c:pt>
                <c:pt idx="2752">
                  <c:v>43185.495833333334</c:v>
                </c:pt>
                <c:pt idx="2753">
                  <c:v>43185.537499999999</c:v>
                </c:pt>
                <c:pt idx="2754">
                  <c:v>43185.57916666667</c:v>
                </c:pt>
                <c:pt idx="2755">
                  <c:v>43185.620833333334</c:v>
                </c:pt>
                <c:pt idx="2756">
                  <c:v>43185.662499999999</c:v>
                </c:pt>
                <c:pt idx="2757">
                  <c:v>43185.692361111112</c:v>
                </c:pt>
                <c:pt idx="2758">
                  <c:v>43185.70416666667</c:v>
                </c:pt>
                <c:pt idx="2759">
                  <c:v>43185.745833333334</c:v>
                </c:pt>
                <c:pt idx="2760">
                  <c:v>43185.775694444441</c:v>
                </c:pt>
                <c:pt idx="2761">
                  <c:v>43185.787499999999</c:v>
                </c:pt>
                <c:pt idx="2762">
                  <c:v>43185.79791666667</c:v>
                </c:pt>
                <c:pt idx="2763">
                  <c:v>43185.82916666667</c:v>
                </c:pt>
                <c:pt idx="2764">
                  <c:v>43185.849305555559</c:v>
                </c:pt>
                <c:pt idx="2765">
                  <c:v>43185.870833333334</c:v>
                </c:pt>
                <c:pt idx="2766">
                  <c:v>43185.912499999999</c:v>
                </c:pt>
                <c:pt idx="2767">
                  <c:v>43185.95416666667</c:v>
                </c:pt>
                <c:pt idx="2768">
                  <c:v>43185.995833333334</c:v>
                </c:pt>
                <c:pt idx="2769">
                  <c:v>43185.999305555553</c:v>
                </c:pt>
                <c:pt idx="2770">
                  <c:v>43186.037499999999</c:v>
                </c:pt>
                <c:pt idx="2771">
                  <c:v>43186.07916666667</c:v>
                </c:pt>
                <c:pt idx="2772">
                  <c:v>43186.120833333334</c:v>
                </c:pt>
                <c:pt idx="2773">
                  <c:v>43186.162499999999</c:v>
                </c:pt>
                <c:pt idx="2774">
                  <c:v>43186.20416666667</c:v>
                </c:pt>
                <c:pt idx="2775">
                  <c:v>43186.245833333334</c:v>
                </c:pt>
                <c:pt idx="2776">
                  <c:v>43186.287499999999</c:v>
                </c:pt>
                <c:pt idx="2777">
                  <c:v>43186.32916666667</c:v>
                </c:pt>
                <c:pt idx="2778">
                  <c:v>43186.370833333334</c:v>
                </c:pt>
                <c:pt idx="2779">
                  <c:v>43186.412499999999</c:v>
                </c:pt>
                <c:pt idx="2780">
                  <c:v>43186.45416666667</c:v>
                </c:pt>
                <c:pt idx="2781">
                  <c:v>43186.495833333334</c:v>
                </c:pt>
                <c:pt idx="2782">
                  <c:v>43186.537499999999</c:v>
                </c:pt>
                <c:pt idx="2783">
                  <c:v>43186.57916666667</c:v>
                </c:pt>
                <c:pt idx="2784">
                  <c:v>43186.620833333334</c:v>
                </c:pt>
                <c:pt idx="2785">
                  <c:v>43186.662499999999</c:v>
                </c:pt>
                <c:pt idx="2786">
                  <c:v>43186.70416666667</c:v>
                </c:pt>
                <c:pt idx="2787">
                  <c:v>43186.745833333334</c:v>
                </c:pt>
                <c:pt idx="2788">
                  <c:v>43186.787499999999</c:v>
                </c:pt>
                <c:pt idx="2789">
                  <c:v>43186.82916666667</c:v>
                </c:pt>
                <c:pt idx="2790">
                  <c:v>43186.870833333334</c:v>
                </c:pt>
                <c:pt idx="2791">
                  <c:v>43186.912499999999</c:v>
                </c:pt>
                <c:pt idx="2792">
                  <c:v>43186.95416666667</c:v>
                </c:pt>
                <c:pt idx="2793">
                  <c:v>43186.995833333334</c:v>
                </c:pt>
                <c:pt idx="2794">
                  <c:v>43186.999305555553</c:v>
                </c:pt>
                <c:pt idx="2795">
                  <c:v>43187.037499999999</c:v>
                </c:pt>
                <c:pt idx="2796">
                  <c:v>43187.07916666667</c:v>
                </c:pt>
                <c:pt idx="2797">
                  <c:v>43187.120833333334</c:v>
                </c:pt>
                <c:pt idx="2798">
                  <c:v>43187.162499999999</c:v>
                </c:pt>
                <c:pt idx="2799">
                  <c:v>43187.20416666667</c:v>
                </c:pt>
                <c:pt idx="2800">
                  <c:v>43187.245833333334</c:v>
                </c:pt>
                <c:pt idx="2801">
                  <c:v>43187.287499999999</c:v>
                </c:pt>
                <c:pt idx="2802">
                  <c:v>43187.32916666667</c:v>
                </c:pt>
                <c:pt idx="2803">
                  <c:v>43187.370833333334</c:v>
                </c:pt>
                <c:pt idx="2804">
                  <c:v>43187.412499999999</c:v>
                </c:pt>
                <c:pt idx="2805">
                  <c:v>43187.45416666667</c:v>
                </c:pt>
                <c:pt idx="2806">
                  <c:v>43187.495833333334</c:v>
                </c:pt>
                <c:pt idx="2807">
                  <c:v>43187.537499999999</c:v>
                </c:pt>
                <c:pt idx="2808">
                  <c:v>43187.57916666667</c:v>
                </c:pt>
                <c:pt idx="2809">
                  <c:v>43187.620833333334</c:v>
                </c:pt>
                <c:pt idx="2810">
                  <c:v>43187.662499999999</c:v>
                </c:pt>
                <c:pt idx="2811">
                  <c:v>43187.70416666667</c:v>
                </c:pt>
                <c:pt idx="2812">
                  <c:v>43187.745833333334</c:v>
                </c:pt>
                <c:pt idx="2813">
                  <c:v>43187.746527777781</c:v>
                </c:pt>
                <c:pt idx="2814">
                  <c:v>43187.787499999999</c:v>
                </c:pt>
                <c:pt idx="2815">
                  <c:v>43187.82916666667</c:v>
                </c:pt>
                <c:pt idx="2816">
                  <c:v>43187.870833333334</c:v>
                </c:pt>
                <c:pt idx="2817">
                  <c:v>43187.912499999999</c:v>
                </c:pt>
                <c:pt idx="2818">
                  <c:v>43187.95416666667</c:v>
                </c:pt>
                <c:pt idx="2819">
                  <c:v>43187.995833333334</c:v>
                </c:pt>
                <c:pt idx="2820">
                  <c:v>43187.999305555553</c:v>
                </c:pt>
                <c:pt idx="2821">
                  <c:v>43188.037499999999</c:v>
                </c:pt>
                <c:pt idx="2822">
                  <c:v>43188.07916666667</c:v>
                </c:pt>
                <c:pt idx="2823">
                  <c:v>43188.120833333334</c:v>
                </c:pt>
                <c:pt idx="2824">
                  <c:v>43188.162499999999</c:v>
                </c:pt>
                <c:pt idx="2825">
                  <c:v>43188.20416666667</c:v>
                </c:pt>
                <c:pt idx="2826">
                  <c:v>43188.245833333334</c:v>
                </c:pt>
                <c:pt idx="2827">
                  <c:v>43188.287499999999</c:v>
                </c:pt>
                <c:pt idx="2828">
                  <c:v>43188.32916666667</c:v>
                </c:pt>
                <c:pt idx="2829">
                  <c:v>43188.370833333334</c:v>
                </c:pt>
                <c:pt idx="2830">
                  <c:v>43188.412499999999</c:v>
                </c:pt>
                <c:pt idx="2831">
                  <c:v>43188.45416666667</c:v>
                </c:pt>
                <c:pt idx="2832">
                  <c:v>43188.495833333334</c:v>
                </c:pt>
                <c:pt idx="2833">
                  <c:v>43188.537499999999</c:v>
                </c:pt>
                <c:pt idx="2834">
                  <c:v>43188.57916666667</c:v>
                </c:pt>
                <c:pt idx="2835">
                  <c:v>43188.620833333334</c:v>
                </c:pt>
                <c:pt idx="2836">
                  <c:v>43188.662499999999</c:v>
                </c:pt>
                <c:pt idx="2837">
                  <c:v>43188.70416666667</c:v>
                </c:pt>
                <c:pt idx="2838">
                  <c:v>43188.745833333334</c:v>
                </c:pt>
                <c:pt idx="2839">
                  <c:v>43188.787499999999</c:v>
                </c:pt>
                <c:pt idx="2840">
                  <c:v>43188.82916666667</c:v>
                </c:pt>
                <c:pt idx="2841">
                  <c:v>43188.870833333334</c:v>
                </c:pt>
                <c:pt idx="2842">
                  <c:v>43188.912499999999</c:v>
                </c:pt>
                <c:pt idx="2843">
                  <c:v>43188.95416666667</c:v>
                </c:pt>
                <c:pt idx="2844">
                  <c:v>43188.995833333334</c:v>
                </c:pt>
                <c:pt idx="2845">
                  <c:v>43188.999305555553</c:v>
                </c:pt>
                <c:pt idx="2846">
                  <c:v>43189.037499999999</c:v>
                </c:pt>
                <c:pt idx="2847">
                  <c:v>43189.07916666667</c:v>
                </c:pt>
                <c:pt idx="2848">
                  <c:v>43189.120833333334</c:v>
                </c:pt>
                <c:pt idx="2849">
                  <c:v>43189.162499999999</c:v>
                </c:pt>
                <c:pt idx="2850">
                  <c:v>43189.20416666667</c:v>
                </c:pt>
                <c:pt idx="2851">
                  <c:v>43189.245833333334</c:v>
                </c:pt>
                <c:pt idx="2852">
                  <c:v>43189.287499999999</c:v>
                </c:pt>
                <c:pt idx="2853">
                  <c:v>43189.32916666667</c:v>
                </c:pt>
                <c:pt idx="2854">
                  <c:v>43189.370833333334</c:v>
                </c:pt>
                <c:pt idx="2855">
                  <c:v>43189.412499999999</c:v>
                </c:pt>
                <c:pt idx="2856">
                  <c:v>43189.45416666667</c:v>
                </c:pt>
                <c:pt idx="2857">
                  <c:v>43189.466666666667</c:v>
                </c:pt>
                <c:pt idx="2858">
                  <c:v>43189.493750000001</c:v>
                </c:pt>
                <c:pt idx="2859">
                  <c:v>43189.495833333334</c:v>
                </c:pt>
                <c:pt idx="2860">
                  <c:v>43189.537499999999</c:v>
                </c:pt>
                <c:pt idx="2861">
                  <c:v>43189.57916666667</c:v>
                </c:pt>
                <c:pt idx="2862">
                  <c:v>43189.620833333334</c:v>
                </c:pt>
                <c:pt idx="2863">
                  <c:v>43189.65625</c:v>
                </c:pt>
                <c:pt idx="2864">
                  <c:v>43189.661111111112</c:v>
                </c:pt>
                <c:pt idx="2865">
                  <c:v>43189.662499999999</c:v>
                </c:pt>
                <c:pt idx="2866">
                  <c:v>43189.70416666667</c:v>
                </c:pt>
                <c:pt idx="2867">
                  <c:v>43189.743750000001</c:v>
                </c:pt>
                <c:pt idx="2868">
                  <c:v>43189.745833333334</c:v>
                </c:pt>
                <c:pt idx="2869">
                  <c:v>43189.787499999999</c:v>
                </c:pt>
                <c:pt idx="2870">
                  <c:v>43189.82916666667</c:v>
                </c:pt>
                <c:pt idx="2871">
                  <c:v>43189.870833333334</c:v>
                </c:pt>
                <c:pt idx="2872">
                  <c:v>43189.912499999999</c:v>
                </c:pt>
                <c:pt idx="2873">
                  <c:v>43189.95416666667</c:v>
                </c:pt>
                <c:pt idx="2874">
                  <c:v>43189.995833333334</c:v>
                </c:pt>
                <c:pt idx="2875">
                  <c:v>43189.999305555553</c:v>
                </c:pt>
                <c:pt idx="2876">
                  <c:v>43190.037499999999</c:v>
                </c:pt>
                <c:pt idx="2877">
                  <c:v>43190.07916666667</c:v>
                </c:pt>
                <c:pt idx="2878">
                  <c:v>43190.120833333334</c:v>
                </c:pt>
                <c:pt idx="2879">
                  <c:v>43190.162499999999</c:v>
                </c:pt>
                <c:pt idx="2880">
                  <c:v>43190.20416666667</c:v>
                </c:pt>
                <c:pt idx="2881">
                  <c:v>43190.245833333334</c:v>
                </c:pt>
                <c:pt idx="2882">
                  <c:v>43190.287499999999</c:v>
                </c:pt>
                <c:pt idx="2883">
                  <c:v>43190.32916666667</c:v>
                </c:pt>
                <c:pt idx="2884">
                  <c:v>43190.370833333334</c:v>
                </c:pt>
                <c:pt idx="2885">
                  <c:v>43190.412499999999</c:v>
                </c:pt>
                <c:pt idx="2886">
                  <c:v>43190.45416666667</c:v>
                </c:pt>
                <c:pt idx="2887">
                  <c:v>43190.495833333334</c:v>
                </c:pt>
                <c:pt idx="2888">
                  <c:v>43190.537499999999</c:v>
                </c:pt>
                <c:pt idx="2889">
                  <c:v>43190.57916666667</c:v>
                </c:pt>
                <c:pt idx="2890">
                  <c:v>43190.620833333334</c:v>
                </c:pt>
                <c:pt idx="2891">
                  <c:v>43190.662499999999</c:v>
                </c:pt>
                <c:pt idx="2892">
                  <c:v>43190.70416666667</c:v>
                </c:pt>
                <c:pt idx="2893">
                  <c:v>43190.745833333334</c:v>
                </c:pt>
                <c:pt idx="2894">
                  <c:v>43190.787499999999</c:v>
                </c:pt>
                <c:pt idx="2895">
                  <c:v>43190.82916666667</c:v>
                </c:pt>
                <c:pt idx="2896">
                  <c:v>43190.870833333334</c:v>
                </c:pt>
                <c:pt idx="2897">
                  <c:v>43190.912499999999</c:v>
                </c:pt>
                <c:pt idx="2898">
                  <c:v>43190.95416666667</c:v>
                </c:pt>
                <c:pt idx="2899">
                  <c:v>43190.995833333334</c:v>
                </c:pt>
                <c:pt idx="2900">
                  <c:v>43190.999305555553</c:v>
                </c:pt>
                <c:pt idx="2901">
                  <c:v>43190.999305555553</c:v>
                </c:pt>
                <c:pt idx="2902">
                  <c:v>43191.037499999999</c:v>
                </c:pt>
                <c:pt idx="2903">
                  <c:v>43191.07916666667</c:v>
                </c:pt>
                <c:pt idx="2904">
                  <c:v>43191.120833333334</c:v>
                </c:pt>
                <c:pt idx="2905">
                  <c:v>43191.162499999999</c:v>
                </c:pt>
                <c:pt idx="2906">
                  <c:v>43191.20416666667</c:v>
                </c:pt>
                <c:pt idx="2907">
                  <c:v>43191.245833333334</c:v>
                </c:pt>
                <c:pt idx="2908">
                  <c:v>43191.287499999999</c:v>
                </c:pt>
                <c:pt idx="2909">
                  <c:v>43191.32916666667</c:v>
                </c:pt>
                <c:pt idx="2910">
                  <c:v>43191.370833333334</c:v>
                </c:pt>
                <c:pt idx="2911">
                  <c:v>43191.412499999999</c:v>
                </c:pt>
                <c:pt idx="2912">
                  <c:v>43191.45416666667</c:v>
                </c:pt>
                <c:pt idx="2913">
                  <c:v>43191.495833333334</c:v>
                </c:pt>
                <c:pt idx="2914">
                  <c:v>43191.537499999999</c:v>
                </c:pt>
                <c:pt idx="2915">
                  <c:v>43191.57916666667</c:v>
                </c:pt>
                <c:pt idx="2916">
                  <c:v>43191.620833333334</c:v>
                </c:pt>
                <c:pt idx="2917">
                  <c:v>43191.662499999999</c:v>
                </c:pt>
                <c:pt idx="2918">
                  <c:v>43191.70416666667</c:v>
                </c:pt>
                <c:pt idx="2919">
                  <c:v>43191.745833333334</c:v>
                </c:pt>
                <c:pt idx="2920">
                  <c:v>43191.787499999999</c:v>
                </c:pt>
                <c:pt idx="2921">
                  <c:v>43191.82916666667</c:v>
                </c:pt>
                <c:pt idx="2922">
                  <c:v>43191.870833333334</c:v>
                </c:pt>
                <c:pt idx="2923">
                  <c:v>43191.912499999999</c:v>
                </c:pt>
                <c:pt idx="2924">
                  <c:v>43191.95416666667</c:v>
                </c:pt>
                <c:pt idx="2925">
                  <c:v>43191.995833333334</c:v>
                </c:pt>
                <c:pt idx="2926">
                  <c:v>43191.999305555553</c:v>
                </c:pt>
                <c:pt idx="2927">
                  <c:v>43192.037499999999</c:v>
                </c:pt>
                <c:pt idx="2928">
                  <c:v>43192.07916666667</c:v>
                </c:pt>
                <c:pt idx="2929">
                  <c:v>43192.120833333334</c:v>
                </c:pt>
                <c:pt idx="2930">
                  <c:v>43192.162499999999</c:v>
                </c:pt>
                <c:pt idx="2931">
                  <c:v>43192.20416666667</c:v>
                </c:pt>
                <c:pt idx="2932">
                  <c:v>43192.22152777778</c:v>
                </c:pt>
                <c:pt idx="2933">
                  <c:v>43192.245833333334</c:v>
                </c:pt>
                <c:pt idx="2934">
                  <c:v>43192.253472222219</c:v>
                </c:pt>
                <c:pt idx="2935">
                  <c:v>43192.265277777777</c:v>
                </c:pt>
                <c:pt idx="2936">
                  <c:v>43192.287499999999</c:v>
                </c:pt>
                <c:pt idx="2937">
                  <c:v>43192.32916666667</c:v>
                </c:pt>
                <c:pt idx="2938">
                  <c:v>43192.363888888889</c:v>
                </c:pt>
                <c:pt idx="2939">
                  <c:v>43192.370833333334</c:v>
                </c:pt>
                <c:pt idx="2940">
                  <c:v>43192.412499999999</c:v>
                </c:pt>
                <c:pt idx="2941">
                  <c:v>43192.45416666667</c:v>
                </c:pt>
                <c:pt idx="2942">
                  <c:v>43192.495833333334</c:v>
                </c:pt>
                <c:pt idx="2943">
                  <c:v>43192.537499999999</c:v>
                </c:pt>
                <c:pt idx="2944">
                  <c:v>43192.55</c:v>
                </c:pt>
                <c:pt idx="2945">
                  <c:v>43192.57916666667</c:v>
                </c:pt>
                <c:pt idx="2946">
                  <c:v>43192.620833333334</c:v>
                </c:pt>
                <c:pt idx="2947">
                  <c:v>43192.662499999999</c:v>
                </c:pt>
                <c:pt idx="2948">
                  <c:v>43192.70416666667</c:v>
                </c:pt>
                <c:pt idx="2949">
                  <c:v>43192.745833333334</c:v>
                </c:pt>
                <c:pt idx="2950">
                  <c:v>43192.762499999997</c:v>
                </c:pt>
                <c:pt idx="2951">
                  <c:v>43192.787499999999</c:v>
                </c:pt>
                <c:pt idx="2952">
                  <c:v>43192.82916666667</c:v>
                </c:pt>
                <c:pt idx="2953">
                  <c:v>43192.870833333334</c:v>
                </c:pt>
                <c:pt idx="2954">
                  <c:v>43192.912499999999</c:v>
                </c:pt>
                <c:pt idx="2955">
                  <c:v>43192.95416666667</c:v>
                </c:pt>
                <c:pt idx="2956">
                  <c:v>43192.995833333334</c:v>
                </c:pt>
                <c:pt idx="2957">
                  <c:v>43192.999305555553</c:v>
                </c:pt>
                <c:pt idx="2958">
                  <c:v>43193.037499999999</c:v>
                </c:pt>
                <c:pt idx="2959">
                  <c:v>43193.07916666667</c:v>
                </c:pt>
                <c:pt idx="2960">
                  <c:v>43193.118750000001</c:v>
                </c:pt>
                <c:pt idx="2961">
                  <c:v>43193.120833333334</c:v>
                </c:pt>
                <c:pt idx="2962">
                  <c:v>43193.134722222225</c:v>
                </c:pt>
                <c:pt idx="2963">
                  <c:v>43193.162499999999</c:v>
                </c:pt>
                <c:pt idx="2964">
                  <c:v>43193.192361111112</c:v>
                </c:pt>
                <c:pt idx="2965">
                  <c:v>43193.20416666667</c:v>
                </c:pt>
                <c:pt idx="2966">
                  <c:v>43193.244444444441</c:v>
                </c:pt>
                <c:pt idx="2967">
                  <c:v>43193.245833333334</c:v>
                </c:pt>
                <c:pt idx="2968">
                  <c:v>43193.287499999999</c:v>
                </c:pt>
                <c:pt idx="2969">
                  <c:v>43193.297222222223</c:v>
                </c:pt>
                <c:pt idx="2970">
                  <c:v>43193.318749999999</c:v>
                </c:pt>
                <c:pt idx="2971">
                  <c:v>43193.32916666667</c:v>
                </c:pt>
                <c:pt idx="2972">
                  <c:v>43193.370833333334</c:v>
                </c:pt>
                <c:pt idx="2973">
                  <c:v>43193.410416666666</c:v>
                </c:pt>
                <c:pt idx="2974">
                  <c:v>43193.412499999999</c:v>
                </c:pt>
                <c:pt idx="2975">
                  <c:v>43193.45416666667</c:v>
                </c:pt>
                <c:pt idx="2976">
                  <c:v>43193.468055555553</c:v>
                </c:pt>
                <c:pt idx="2977">
                  <c:v>43193.474999999999</c:v>
                </c:pt>
                <c:pt idx="2978">
                  <c:v>43193.495833333334</c:v>
                </c:pt>
                <c:pt idx="2979">
                  <c:v>43193.537499999999</c:v>
                </c:pt>
                <c:pt idx="2980">
                  <c:v>43193.5625</c:v>
                </c:pt>
                <c:pt idx="2981">
                  <c:v>43193.57916666667</c:v>
                </c:pt>
                <c:pt idx="2982">
                  <c:v>43193.620833333334</c:v>
                </c:pt>
                <c:pt idx="2983">
                  <c:v>43193.662499999999</c:v>
                </c:pt>
                <c:pt idx="2984">
                  <c:v>43193.676388888889</c:v>
                </c:pt>
                <c:pt idx="2985">
                  <c:v>43193.695833333331</c:v>
                </c:pt>
                <c:pt idx="2986">
                  <c:v>43193.70416666667</c:v>
                </c:pt>
                <c:pt idx="2987">
                  <c:v>43193.716666666667</c:v>
                </c:pt>
                <c:pt idx="2988">
                  <c:v>43193.745833333334</c:v>
                </c:pt>
                <c:pt idx="2989">
                  <c:v>43193.787499999999</c:v>
                </c:pt>
                <c:pt idx="2990">
                  <c:v>43193.82916666667</c:v>
                </c:pt>
                <c:pt idx="2991">
                  <c:v>43193.870833333334</c:v>
                </c:pt>
                <c:pt idx="2992">
                  <c:v>43193.912499999999</c:v>
                </c:pt>
                <c:pt idx="2993">
                  <c:v>43193.95416666667</c:v>
                </c:pt>
                <c:pt idx="2994">
                  <c:v>43193.995833333334</c:v>
                </c:pt>
                <c:pt idx="2995">
                  <c:v>43193.999305555553</c:v>
                </c:pt>
                <c:pt idx="2996">
                  <c:v>43194.037499999999</c:v>
                </c:pt>
                <c:pt idx="2997">
                  <c:v>43194.07916666667</c:v>
                </c:pt>
                <c:pt idx="2998">
                  <c:v>43194.120833333334</c:v>
                </c:pt>
                <c:pt idx="2999">
                  <c:v>43194.162499999999</c:v>
                </c:pt>
                <c:pt idx="3000">
                  <c:v>43194.20416666667</c:v>
                </c:pt>
                <c:pt idx="3001">
                  <c:v>43194.245833333334</c:v>
                </c:pt>
                <c:pt idx="3002">
                  <c:v>43194.287499999999</c:v>
                </c:pt>
                <c:pt idx="3003">
                  <c:v>43194.32916666667</c:v>
                </c:pt>
                <c:pt idx="3004">
                  <c:v>43194.370833333334</c:v>
                </c:pt>
                <c:pt idx="3005">
                  <c:v>43194.412499999999</c:v>
                </c:pt>
                <c:pt idx="3006">
                  <c:v>43194.45416666667</c:v>
                </c:pt>
                <c:pt idx="3007">
                  <c:v>43194.495833333334</c:v>
                </c:pt>
                <c:pt idx="3008">
                  <c:v>43194.537499999999</c:v>
                </c:pt>
                <c:pt idx="3009">
                  <c:v>43194.568055555559</c:v>
                </c:pt>
                <c:pt idx="3010">
                  <c:v>43194.57916666667</c:v>
                </c:pt>
                <c:pt idx="3011">
                  <c:v>43194.620833333334</c:v>
                </c:pt>
                <c:pt idx="3012">
                  <c:v>43194.662499999999</c:v>
                </c:pt>
                <c:pt idx="3013">
                  <c:v>43194.70416666667</c:v>
                </c:pt>
                <c:pt idx="3014">
                  <c:v>43194.745833333334</c:v>
                </c:pt>
                <c:pt idx="3015">
                  <c:v>43194.787499999999</c:v>
                </c:pt>
                <c:pt idx="3016">
                  <c:v>43194.82916666667</c:v>
                </c:pt>
                <c:pt idx="3017">
                  <c:v>43194.870833333334</c:v>
                </c:pt>
                <c:pt idx="3018">
                  <c:v>43194.912499999999</c:v>
                </c:pt>
                <c:pt idx="3019">
                  <c:v>43194.95416666667</c:v>
                </c:pt>
                <c:pt idx="3020">
                  <c:v>43194.995833333334</c:v>
                </c:pt>
                <c:pt idx="3021">
                  <c:v>43194.999305555553</c:v>
                </c:pt>
                <c:pt idx="3022">
                  <c:v>43195.037499999999</c:v>
                </c:pt>
                <c:pt idx="3023">
                  <c:v>43195.07916666667</c:v>
                </c:pt>
                <c:pt idx="3024">
                  <c:v>43195.120833333334</c:v>
                </c:pt>
                <c:pt idx="3025">
                  <c:v>43195.162499999999</c:v>
                </c:pt>
                <c:pt idx="3026">
                  <c:v>43195.20416666667</c:v>
                </c:pt>
                <c:pt idx="3027">
                  <c:v>43195.245833333334</c:v>
                </c:pt>
                <c:pt idx="3028">
                  <c:v>43195.287499999999</c:v>
                </c:pt>
                <c:pt idx="3029">
                  <c:v>43195.32916666667</c:v>
                </c:pt>
                <c:pt idx="3030">
                  <c:v>43195.370833333334</c:v>
                </c:pt>
                <c:pt idx="3031">
                  <c:v>43195.412499999999</c:v>
                </c:pt>
                <c:pt idx="3032">
                  <c:v>43195.45416666667</c:v>
                </c:pt>
                <c:pt idx="3033">
                  <c:v>43195.495833333334</c:v>
                </c:pt>
                <c:pt idx="3034">
                  <c:v>43195.537499999999</c:v>
                </c:pt>
                <c:pt idx="3035">
                  <c:v>43195.57916666667</c:v>
                </c:pt>
                <c:pt idx="3036">
                  <c:v>43195.620833333334</c:v>
                </c:pt>
                <c:pt idx="3037">
                  <c:v>43195.662499999999</c:v>
                </c:pt>
                <c:pt idx="3038">
                  <c:v>43195.70416666667</c:v>
                </c:pt>
                <c:pt idx="3039">
                  <c:v>43195.745833333334</c:v>
                </c:pt>
                <c:pt idx="3040">
                  <c:v>43195.787499999999</c:v>
                </c:pt>
                <c:pt idx="3041">
                  <c:v>43195.82916666667</c:v>
                </c:pt>
                <c:pt idx="3042">
                  <c:v>43195.870833333334</c:v>
                </c:pt>
                <c:pt idx="3043">
                  <c:v>43195.912499999999</c:v>
                </c:pt>
                <c:pt idx="3044">
                  <c:v>43195.95416666667</c:v>
                </c:pt>
                <c:pt idx="3045">
                  <c:v>43195.995833333334</c:v>
                </c:pt>
                <c:pt idx="3046">
                  <c:v>43195.999305555553</c:v>
                </c:pt>
                <c:pt idx="3047">
                  <c:v>43196.037499999999</c:v>
                </c:pt>
                <c:pt idx="3048">
                  <c:v>43196.07916666667</c:v>
                </c:pt>
                <c:pt idx="3049">
                  <c:v>43196.120833333334</c:v>
                </c:pt>
                <c:pt idx="3050">
                  <c:v>43196.162499999999</c:v>
                </c:pt>
                <c:pt idx="3051">
                  <c:v>43196.20416666667</c:v>
                </c:pt>
                <c:pt idx="3052">
                  <c:v>43196.245833333334</c:v>
                </c:pt>
                <c:pt idx="3053">
                  <c:v>43196.287499999999</c:v>
                </c:pt>
                <c:pt idx="3054">
                  <c:v>43196.32916666667</c:v>
                </c:pt>
                <c:pt idx="3055">
                  <c:v>43196.370833333334</c:v>
                </c:pt>
                <c:pt idx="3056">
                  <c:v>43196.412499999999</c:v>
                </c:pt>
                <c:pt idx="3057">
                  <c:v>43196.45416666667</c:v>
                </c:pt>
                <c:pt idx="3058">
                  <c:v>43196.495833333334</c:v>
                </c:pt>
                <c:pt idx="3059">
                  <c:v>43196.537499999999</c:v>
                </c:pt>
                <c:pt idx="3060">
                  <c:v>43196.57916666667</c:v>
                </c:pt>
                <c:pt idx="3061">
                  <c:v>43196.620833333334</c:v>
                </c:pt>
                <c:pt idx="3062">
                  <c:v>43196.662499999999</c:v>
                </c:pt>
                <c:pt idx="3063">
                  <c:v>43196.70416666667</c:v>
                </c:pt>
                <c:pt idx="3064">
                  <c:v>43196.745833333334</c:v>
                </c:pt>
                <c:pt idx="3065">
                  <c:v>43196.787499999999</c:v>
                </c:pt>
                <c:pt idx="3066">
                  <c:v>43196.82916666667</c:v>
                </c:pt>
                <c:pt idx="3067">
                  <c:v>43196.870833333334</c:v>
                </c:pt>
                <c:pt idx="3068">
                  <c:v>43196.912499999999</c:v>
                </c:pt>
                <c:pt idx="3069">
                  <c:v>43196.95416666667</c:v>
                </c:pt>
                <c:pt idx="3070">
                  <c:v>43196.995833333334</c:v>
                </c:pt>
                <c:pt idx="3071">
                  <c:v>43196.999305555553</c:v>
                </c:pt>
                <c:pt idx="3072">
                  <c:v>43197.037499999999</c:v>
                </c:pt>
                <c:pt idx="3073">
                  <c:v>43197.07916666667</c:v>
                </c:pt>
                <c:pt idx="3074">
                  <c:v>43197.120833333334</c:v>
                </c:pt>
                <c:pt idx="3075">
                  <c:v>43197.162499999999</c:v>
                </c:pt>
                <c:pt idx="3076">
                  <c:v>43197.191666666666</c:v>
                </c:pt>
                <c:pt idx="3077">
                  <c:v>43197.20416666667</c:v>
                </c:pt>
                <c:pt idx="3078">
                  <c:v>43197.21597222222</c:v>
                </c:pt>
                <c:pt idx="3079">
                  <c:v>43197.228472222225</c:v>
                </c:pt>
                <c:pt idx="3080">
                  <c:v>43197.245833333334</c:v>
                </c:pt>
                <c:pt idx="3081">
                  <c:v>43197.287499999999</c:v>
                </c:pt>
                <c:pt idx="3082">
                  <c:v>43197.32708333333</c:v>
                </c:pt>
                <c:pt idx="3083">
                  <c:v>43197.32916666667</c:v>
                </c:pt>
                <c:pt idx="3084">
                  <c:v>43197.370833333334</c:v>
                </c:pt>
                <c:pt idx="3085">
                  <c:v>43197.412499999999</c:v>
                </c:pt>
                <c:pt idx="3086">
                  <c:v>43197.45416666667</c:v>
                </c:pt>
                <c:pt idx="3087">
                  <c:v>43197.495833333334</c:v>
                </c:pt>
                <c:pt idx="3088">
                  <c:v>43197.537499999999</c:v>
                </c:pt>
                <c:pt idx="3089">
                  <c:v>43197.57916666667</c:v>
                </c:pt>
                <c:pt idx="3090">
                  <c:v>43197.620833333334</c:v>
                </c:pt>
                <c:pt idx="3091">
                  <c:v>43197.662499999999</c:v>
                </c:pt>
                <c:pt idx="3092">
                  <c:v>43197.70416666667</c:v>
                </c:pt>
                <c:pt idx="3093">
                  <c:v>43197.745833333334</c:v>
                </c:pt>
                <c:pt idx="3094">
                  <c:v>43197.787499999999</c:v>
                </c:pt>
                <c:pt idx="3095">
                  <c:v>43197.82916666667</c:v>
                </c:pt>
                <c:pt idx="3096">
                  <c:v>43197.870833333334</c:v>
                </c:pt>
                <c:pt idx="3097">
                  <c:v>43197.912499999999</c:v>
                </c:pt>
                <c:pt idx="3098">
                  <c:v>43197.95416666667</c:v>
                </c:pt>
                <c:pt idx="3099">
                  <c:v>43197.995833333334</c:v>
                </c:pt>
                <c:pt idx="3100">
                  <c:v>43197.999305555553</c:v>
                </c:pt>
                <c:pt idx="3101">
                  <c:v>43198.037499999999</c:v>
                </c:pt>
                <c:pt idx="3102">
                  <c:v>43198.07916666667</c:v>
                </c:pt>
                <c:pt idx="3103">
                  <c:v>43198.120833333334</c:v>
                </c:pt>
                <c:pt idx="3104">
                  <c:v>43198.162499999999</c:v>
                </c:pt>
                <c:pt idx="3105">
                  <c:v>43198.20416666667</c:v>
                </c:pt>
                <c:pt idx="3106">
                  <c:v>43198.245833333334</c:v>
                </c:pt>
                <c:pt idx="3107">
                  <c:v>43198.287499999999</c:v>
                </c:pt>
                <c:pt idx="3108">
                  <c:v>43198.32916666667</c:v>
                </c:pt>
                <c:pt idx="3109">
                  <c:v>43198.370833333334</c:v>
                </c:pt>
                <c:pt idx="3110">
                  <c:v>43198.412499999999</c:v>
                </c:pt>
                <c:pt idx="3111">
                  <c:v>43198.45416666667</c:v>
                </c:pt>
                <c:pt idx="3112">
                  <c:v>43198.495833333334</c:v>
                </c:pt>
                <c:pt idx="3113">
                  <c:v>43198.537499999999</c:v>
                </c:pt>
                <c:pt idx="3114">
                  <c:v>43198.57916666667</c:v>
                </c:pt>
                <c:pt idx="3115">
                  <c:v>43198.620833333334</c:v>
                </c:pt>
                <c:pt idx="3116">
                  <c:v>43198.662499999999</c:v>
                </c:pt>
                <c:pt idx="3117">
                  <c:v>43198.70416666667</c:v>
                </c:pt>
                <c:pt idx="3118">
                  <c:v>43198.745833333334</c:v>
                </c:pt>
                <c:pt idx="3119">
                  <c:v>43198.787499999999</c:v>
                </c:pt>
                <c:pt idx="3120">
                  <c:v>43198.82916666667</c:v>
                </c:pt>
                <c:pt idx="3121">
                  <c:v>43198.870833333334</c:v>
                </c:pt>
                <c:pt idx="3122">
                  <c:v>43198.912499999999</c:v>
                </c:pt>
                <c:pt idx="3123">
                  <c:v>43198.95416666667</c:v>
                </c:pt>
                <c:pt idx="3124">
                  <c:v>43198.995833333334</c:v>
                </c:pt>
                <c:pt idx="3125">
                  <c:v>43198.999305555553</c:v>
                </c:pt>
                <c:pt idx="3126">
                  <c:v>43199.037499999999</c:v>
                </c:pt>
                <c:pt idx="3127">
                  <c:v>43199.07916666667</c:v>
                </c:pt>
                <c:pt idx="3128">
                  <c:v>43199.120833333334</c:v>
                </c:pt>
                <c:pt idx="3129">
                  <c:v>43199.162499999999</c:v>
                </c:pt>
                <c:pt idx="3130">
                  <c:v>43199.20416666667</c:v>
                </c:pt>
                <c:pt idx="3131">
                  <c:v>43199.245833333334</c:v>
                </c:pt>
                <c:pt idx="3132">
                  <c:v>43199.287499999999</c:v>
                </c:pt>
                <c:pt idx="3133">
                  <c:v>43199.32916666667</c:v>
                </c:pt>
                <c:pt idx="3134">
                  <c:v>43199.361805555556</c:v>
                </c:pt>
                <c:pt idx="3135">
                  <c:v>43199.370833333334</c:v>
                </c:pt>
                <c:pt idx="3136">
                  <c:v>43199.375694444447</c:v>
                </c:pt>
                <c:pt idx="3137">
                  <c:v>43199.412499999999</c:v>
                </c:pt>
                <c:pt idx="3138">
                  <c:v>43199.432638888888</c:v>
                </c:pt>
                <c:pt idx="3139">
                  <c:v>43199.45416666667</c:v>
                </c:pt>
                <c:pt idx="3140">
                  <c:v>43199.495833333334</c:v>
                </c:pt>
                <c:pt idx="3141">
                  <c:v>43199.534722222219</c:v>
                </c:pt>
                <c:pt idx="3142">
                  <c:v>43199.537499999999</c:v>
                </c:pt>
                <c:pt idx="3143">
                  <c:v>43199.57916666667</c:v>
                </c:pt>
                <c:pt idx="3144">
                  <c:v>43199.620833333334</c:v>
                </c:pt>
                <c:pt idx="3145">
                  <c:v>43199.662499999999</c:v>
                </c:pt>
                <c:pt idx="3146">
                  <c:v>43199.70416666667</c:v>
                </c:pt>
                <c:pt idx="3147">
                  <c:v>43199.745833333334</c:v>
                </c:pt>
                <c:pt idx="3148">
                  <c:v>43199.787499999999</c:v>
                </c:pt>
                <c:pt idx="3149">
                  <c:v>43199.82916666667</c:v>
                </c:pt>
                <c:pt idx="3150">
                  <c:v>43199.870833333334</c:v>
                </c:pt>
                <c:pt idx="3151">
                  <c:v>43199.884722222225</c:v>
                </c:pt>
                <c:pt idx="3152">
                  <c:v>43199.895138888889</c:v>
                </c:pt>
                <c:pt idx="3153">
                  <c:v>43199.90347222222</c:v>
                </c:pt>
                <c:pt idx="3154">
                  <c:v>43199.912499999999</c:v>
                </c:pt>
                <c:pt idx="3155">
                  <c:v>43199.95416666667</c:v>
                </c:pt>
                <c:pt idx="3156">
                  <c:v>43199.988888888889</c:v>
                </c:pt>
                <c:pt idx="3157">
                  <c:v>43199.995833333334</c:v>
                </c:pt>
                <c:pt idx="3158">
                  <c:v>43199.999305555553</c:v>
                </c:pt>
                <c:pt idx="3159">
                  <c:v>43200.037499999999</c:v>
                </c:pt>
                <c:pt idx="3160">
                  <c:v>43200.07916666667</c:v>
                </c:pt>
                <c:pt idx="3161">
                  <c:v>43200.120833333334</c:v>
                </c:pt>
                <c:pt idx="3162">
                  <c:v>43200.162499999999</c:v>
                </c:pt>
                <c:pt idx="3163">
                  <c:v>43200.176388888889</c:v>
                </c:pt>
                <c:pt idx="3164">
                  <c:v>43200.189583333333</c:v>
                </c:pt>
                <c:pt idx="3165">
                  <c:v>43200.20416666667</c:v>
                </c:pt>
                <c:pt idx="3166">
                  <c:v>43200.209027777775</c:v>
                </c:pt>
                <c:pt idx="3167">
                  <c:v>43200.224999999999</c:v>
                </c:pt>
                <c:pt idx="3168">
                  <c:v>43200.231944444444</c:v>
                </c:pt>
                <c:pt idx="3169">
                  <c:v>43200.244444444441</c:v>
                </c:pt>
                <c:pt idx="3170">
                  <c:v>43200.245833333334</c:v>
                </c:pt>
                <c:pt idx="3171">
                  <c:v>43200.260416666664</c:v>
                </c:pt>
                <c:pt idx="3172">
                  <c:v>43200.281944444447</c:v>
                </c:pt>
                <c:pt idx="3173">
                  <c:v>43200.287499999999</c:v>
                </c:pt>
                <c:pt idx="3174">
                  <c:v>43200.297222222223</c:v>
                </c:pt>
                <c:pt idx="3175">
                  <c:v>43200.32916666667</c:v>
                </c:pt>
                <c:pt idx="3176">
                  <c:v>43200.334027777775</c:v>
                </c:pt>
                <c:pt idx="3177">
                  <c:v>43200.357638888891</c:v>
                </c:pt>
                <c:pt idx="3178">
                  <c:v>43200.369444444441</c:v>
                </c:pt>
                <c:pt idx="3179">
                  <c:v>43200.370833333334</c:v>
                </c:pt>
                <c:pt idx="3180">
                  <c:v>43200.412499999999</c:v>
                </c:pt>
                <c:pt idx="3181">
                  <c:v>43200.45416666667</c:v>
                </c:pt>
                <c:pt idx="3182">
                  <c:v>43200.495833333334</c:v>
                </c:pt>
                <c:pt idx="3183">
                  <c:v>43200.537499999999</c:v>
                </c:pt>
                <c:pt idx="3184">
                  <c:v>43200.57916666667</c:v>
                </c:pt>
                <c:pt idx="3185">
                  <c:v>43200.620833333334</c:v>
                </c:pt>
                <c:pt idx="3186">
                  <c:v>43200.662499999999</c:v>
                </c:pt>
                <c:pt idx="3187">
                  <c:v>43200.70416666667</c:v>
                </c:pt>
                <c:pt idx="3188">
                  <c:v>43200.745833333334</c:v>
                </c:pt>
                <c:pt idx="3189">
                  <c:v>43200.787499999999</c:v>
                </c:pt>
                <c:pt idx="3190">
                  <c:v>43200.82916666667</c:v>
                </c:pt>
                <c:pt idx="3191">
                  <c:v>43200.870833333334</c:v>
                </c:pt>
                <c:pt idx="3192">
                  <c:v>43200.912499999999</c:v>
                </c:pt>
                <c:pt idx="3193">
                  <c:v>43200.95416666667</c:v>
                </c:pt>
                <c:pt idx="3194">
                  <c:v>43200.995833333334</c:v>
                </c:pt>
                <c:pt idx="3195">
                  <c:v>43200.999305555553</c:v>
                </c:pt>
                <c:pt idx="3196">
                  <c:v>43201.037499999999</c:v>
                </c:pt>
                <c:pt idx="3197">
                  <c:v>43201.07916666667</c:v>
                </c:pt>
                <c:pt idx="3198">
                  <c:v>43201.120833333334</c:v>
                </c:pt>
                <c:pt idx="3199">
                  <c:v>43201.162499999999</c:v>
                </c:pt>
                <c:pt idx="3200">
                  <c:v>43201.20416666667</c:v>
                </c:pt>
                <c:pt idx="3201">
                  <c:v>43201.245833333334</c:v>
                </c:pt>
                <c:pt idx="3202">
                  <c:v>43201.287499999999</c:v>
                </c:pt>
                <c:pt idx="3203">
                  <c:v>43201.32916666667</c:v>
                </c:pt>
                <c:pt idx="3204">
                  <c:v>43201.370833333334</c:v>
                </c:pt>
                <c:pt idx="3205">
                  <c:v>43201.412499999999</c:v>
                </c:pt>
                <c:pt idx="3206">
                  <c:v>43201.45416666667</c:v>
                </c:pt>
                <c:pt idx="3207">
                  <c:v>43201.495833333334</c:v>
                </c:pt>
                <c:pt idx="3208">
                  <c:v>43201.537499999999</c:v>
                </c:pt>
                <c:pt idx="3209">
                  <c:v>43201.57916666667</c:v>
                </c:pt>
                <c:pt idx="3210">
                  <c:v>43201.620833333334</c:v>
                </c:pt>
                <c:pt idx="3211">
                  <c:v>43201.662499999999</c:v>
                </c:pt>
                <c:pt idx="3212">
                  <c:v>43201.70416666667</c:v>
                </c:pt>
                <c:pt idx="3213">
                  <c:v>43201.745833333334</c:v>
                </c:pt>
                <c:pt idx="3214">
                  <c:v>43201.787499999999</c:v>
                </c:pt>
                <c:pt idx="3215">
                  <c:v>43201.82916666667</c:v>
                </c:pt>
                <c:pt idx="3216">
                  <c:v>43201.870833333334</c:v>
                </c:pt>
                <c:pt idx="3217">
                  <c:v>43201.912499999999</c:v>
                </c:pt>
                <c:pt idx="3218">
                  <c:v>43201.95416666667</c:v>
                </c:pt>
                <c:pt idx="3219">
                  <c:v>43201.995833333334</c:v>
                </c:pt>
                <c:pt idx="3220">
                  <c:v>43201.999305555553</c:v>
                </c:pt>
                <c:pt idx="3221">
                  <c:v>43202.037499999999</c:v>
                </c:pt>
                <c:pt idx="3222">
                  <c:v>43202.07916666667</c:v>
                </c:pt>
                <c:pt idx="3223">
                  <c:v>43202.120833333334</c:v>
                </c:pt>
                <c:pt idx="3224">
                  <c:v>43202.162499999999</c:v>
                </c:pt>
                <c:pt idx="3225">
                  <c:v>43202.20416666667</c:v>
                </c:pt>
                <c:pt idx="3226">
                  <c:v>43202.245833333334</c:v>
                </c:pt>
                <c:pt idx="3227">
                  <c:v>43202.287499999999</c:v>
                </c:pt>
                <c:pt idx="3228">
                  <c:v>43202.32916666667</c:v>
                </c:pt>
                <c:pt idx="3229">
                  <c:v>43202.370833333334</c:v>
                </c:pt>
                <c:pt idx="3230">
                  <c:v>43202.412499999999</c:v>
                </c:pt>
                <c:pt idx="3231">
                  <c:v>43202.45416666667</c:v>
                </c:pt>
                <c:pt idx="3232">
                  <c:v>43202.495833333334</c:v>
                </c:pt>
                <c:pt idx="3233">
                  <c:v>43202.537499999999</c:v>
                </c:pt>
                <c:pt idx="3234">
                  <c:v>43202.57916666667</c:v>
                </c:pt>
                <c:pt idx="3235">
                  <c:v>43202.620833333334</c:v>
                </c:pt>
                <c:pt idx="3236">
                  <c:v>43202.662499999999</c:v>
                </c:pt>
                <c:pt idx="3237">
                  <c:v>43202.70416666667</c:v>
                </c:pt>
                <c:pt idx="3238">
                  <c:v>43202.745833333334</c:v>
                </c:pt>
                <c:pt idx="3239">
                  <c:v>43202.787499999999</c:v>
                </c:pt>
                <c:pt idx="3240">
                  <c:v>43202.82916666667</c:v>
                </c:pt>
                <c:pt idx="3241">
                  <c:v>43202.870833333334</c:v>
                </c:pt>
                <c:pt idx="3242">
                  <c:v>43202.912499999999</c:v>
                </c:pt>
                <c:pt idx="3243">
                  <c:v>43202.95416666667</c:v>
                </c:pt>
                <c:pt idx="3244">
                  <c:v>43202.995833333334</c:v>
                </c:pt>
                <c:pt idx="3245">
                  <c:v>43202.999305555553</c:v>
                </c:pt>
                <c:pt idx="3246">
                  <c:v>43203.037499999999</c:v>
                </c:pt>
                <c:pt idx="3247">
                  <c:v>43203.07916666667</c:v>
                </c:pt>
                <c:pt idx="3248">
                  <c:v>43203.120833333334</c:v>
                </c:pt>
                <c:pt idx="3249">
                  <c:v>43203.162499999999</c:v>
                </c:pt>
                <c:pt idx="3250">
                  <c:v>43203.20416666667</c:v>
                </c:pt>
                <c:pt idx="3251">
                  <c:v>43203.245833333334</c:v>
                </c:pt>
                <c:pt idx="3252">
                  <c:v>43203.287499999999</c:v>
                </c:pt>
                <c:pt idx="3253">
                  <c:v>43203.32916666667</c:v>
                </c:pt>
                <c:pt idx="3254">
                  <c:v>43203.370833333334</c:v>
                </c:pt>
                <c:pt idx="3255">
                  <c:v>43203.412499999999</c:v>
                </c:pt>
                <c:pt idx="3256">
                  <c:v>43203.45416666667</c:v>
                </c:pt>
                <c:pt idx="3257">
                  <c:v>43203.495833333334</c:v>
                </c:pt>
                <c:pt idx="3258">
                  <c:v>43203.537499999999</c:v>
                </c:pt>
                <c:pt idx="3259">
                  <c:v>43203.57916666667</c:v>
                </c:pt>
                <c:pt idx="3260">
                  <c:v>43203.620833333334</c:v>
                </c:pt>
                <c:pt idx="3261">
                  <c:v>43203.662499999999</c:v>
                </c:pt>
                <c:pt idx="3262">
                  <c:v>43203.70416666667</c:v>
                </c:pt>
                <c:pt idx="3263">
                  <c:v>43203.745833333334</c:v>
                </c:pt>
                <c:pt idx="3264">
                  <c:v>43203.787499999999</c:v>
                </c:pt>
                <c:pt idx="3265">
                  <c:v>43203.82916666667</c:v>
                </c:pt>
                <c:pt idx="3266">
                  <c:v>43203.870833333334</c:v>
                </c:pt>
                <c:pt idx="3267">
                  <c:v>43203.912499999999</c:v>
                </c:pt>
                <c:pt idx="3268">
                  <c:v>43203.95416666667</c:v>
                </c:pt>
                <c:pt idx="3269">
                  <c:v>43203.995833333334</c:v>
                </c:pt>
                <c:pt idx="3270">
                  <c:v>43203.999305555553</c:v>
                </c:pt>
                <c:pt idx="3271">
                  <c:v>43204.037499999999</c:v>
                </c:pt>
                <c:pt idx="3272">
                  <c:v>43204.07916666667</c:v>
                </c:pt>
                <c:pt idx="3273">
                  <c:v>43204.120833333334</c:v>
                </c:pt>
                <c:pt idx="3274">
                  <c:v>43204.162499999999</c:v>
                </c:pt>
                <c:pt idx="3275">
                  <c:v>43204.20416666667</c:v>
                </c:pt>
                <c:pt idx="3276">
                  <c:v>43204.245833333334</c:v>
                </c:pt>
                <c:pt idx="3277">
                  <c:v>43204.287499999999</c:v>
                </c:pt>
                <c:pt idx="3278">
                  <c:v>43204.32916666667</c:v>
                </c:pt>
                <c:pt idx="3279">
                  <c:v>43204.370833333334</c:v>
                </c:pt>
                <c:pt idx="3280">
                  <c:v>43204.412499999999</c:v>
                </c:pt>
                <c:pt idx="3281">
                  <c:v>43204.45416666667</c:v>
                </c:pt>
                <c:pt idx="3282">
                  <c:v>43204.495833333334</c:v>
                </c:pt>
                <c:pt idx="3283">
                  <c:v>43204.537499999999</c:v>
                </c:pt>
                <c:pt idx="3284">
                  <c:v>43204.57916666667</c:v>
                </c:pt>
                <c:pt idx="3285">
                  <c:v>43204.620833333334</c:v>
                </c:pt>
                <c:pt idx="3286">
                  <c:v>43204.662499999999</c:v>
                </c:pt>
                <c:pt idx="3287">
                  <c:v>43204.70416666667</c:v>
                </c:pt>
                <c:pt idx="3288">
                  <c:v>43204.745833333334</c:v>
                </c:pt>
                <c:pt idx="3289">
                  <c:v>43204.787499999999</c:v>
                </c:pt>
                <c:pt idx="3290">
                  <c:v>43204.82916666667</c:v>
                </c:pt>
                <c:pt idx="3291">
                  <c:v>43204.870833333334</c:v>
                </c:pt>
                <c:pt idx="3292">
                  <c:v>43204.912499999999</c:v>
                </c:pt>
                <c:pt idx="3293">
                  <c:v>43204.95416666667</c:v>
                </c:pt>
                <c:pt idx="3294">
                  <c:v>43204.995833333334</c:v>
                </c:pt>
                <c:pt idx="3295">
                  <c:v>43204.999305555553</c:v>
                </c:pt>
                <c:pt idx="3296">
                  <c:v>43205.037499999999</c:v>
                </c:pt>
                <c:pt idx="3297">
                  <c:v>43205.07916666667</c:v>
                </c:pt>
                <c:pt idx="3298">
                  <c:v>43205.120833333334</c:v>
                </c:pt>
                <c:pt idx="3299">
                  <c:v>43205.162499999999</c:v>
                </c:pt>
                <c:pt idx="3300">
                  <c:v>43205.20416666667</c:v>
                </c:pt>
                <c:pt idx="3301">
                  <c:v>43205.245833333334</c:v>
                </c:pt>
                <c:pt idx="3302">
                  <c:v>43205.271527777775</c:v>
                </c:pt>
                <c:pt idx="3303">
                  <c:v>43205.277083333334</c:v>
                </c:pt>
                <c:pt idx="3304">
                  <c:v>43205.287499999999</c:v>
                </c:pt>
                <c:pt idx="3305">
                  <c:v>43205.29583333333</c:v>
                </c:pt>
                <c:pt idx="3306">
                  <c:v>43205.32916666667</c:v>
                </c:pt>
                <c:pt idx="3307">
                  <c:v>43205.331944444442</c:v>
                </c:pt>
                <c:pt idx="3308">
                  <c:v>43205.342361111114</c:v>
                </c:pt>
                <c:pt idx="3309">
                  <c:v>43205.370833333334</c:v>
                </c:pt>
                <c:pt idx="3310">
                  <c:v>43205.412499999999</c:v>
                </c:pt>
                <c:pt idx="3311">
                  <c:v>43205.45416666667</c:v>
                </c:pt>
                <c:pt idx="3312">
                  <c:v>43205.495833333334</c:v>
                </c:pt>
                <c:pt idx="3313">
                  <c:v>43205.537499999999</c:v>
                </c:pt>
                <c:pt idx="3314">
                  <c:v>43205.552777777775</c:v>
                </c:pt>
                <c:pt idx="3315">
                  <c:v>43205.563194444447</c:v>
                </c:pt>
                <c:pt idx="3316">
                  <c:v>43205.57916666667</c:v>
                </c:pt>
                <c:pt idx="3317">
                  <c:v>43205.588888888888</c:v>
                </c:pt>
                <c:pt idx="3318">
                  <c:v>43205.601388888892</c:v>
                </c:pt>
                <c:pt idx="3319">
                  <c:v>43205.614583333336</c:v>
                </c:pt>
                <c:pt idx="3320">
                  <c:v>43205.619444444441</c:v>
                </c:pt>
                <c:pt idx="3321">
                  <c:v>43205.620833333334</c:v>
                </c:pt>
                <c:pt idx="3322">
                  <c:v>43205.640277777777</c:v>
                </c:pt>
                <c:pt idx="3323">
                  <c:v>43205.662499999999</c:v>
                </c:pt>
                <c:pt idx="3324">
                  <c:v>43205.677777777775</c:v>
                </c:pt>
                <c:pt idx="3325">
                  <c:v>43205.6875</c:v>
                </c:pt>
                <c:pt idx="3326">
                  <c:v>43205.70416666667</c:v>
                </c:pt>
                <c:pt idx="3327">
                  <c:v>43205.742361111108</c:v>
                </c:pt>
                <c:pt idx="3328">
                  <c:v>43205.745833333334</c:v>
                </c:pt>
                <c:pt idx="3329">
                  <c:v>43205.752083333333</c:v>
                </c:pt>
                <c:pt idx="3330">
                  <c:v>43205.756944444445</c:v>
                </c:pt>
                <c:pt idx="3331">
                  <c:v>43205.781944444447</c:v>
                </c:pt>
                <c:pt idx="3332">
                  <c:v>43205.787499999999</c:v>
                </c:pt>
                <c:pt idx="3333">
                  <c:v>43205.804861111108</c:v>
                </c:pt>
                <c:pt idx="3334">
                  <c:v>43205.82916666667</c:v>
                </c:pt>
                <c:pt idx="3335">
                  <c:v>43205.857638888891</c:v>
                </c:pt>
                <c:pt idx="3336">
                  <c:v>43205.870833333334</c:v>
                </c:pt>
                <c:pt idx="3337">
                  <c:v>43205.895138888889</c:v>
                </c:pt>
                <c:pt idx="3338">
                  <c:v>43205.905555555553</c:v>
                </c:pt>
                <c:pt idx="3339">
                  <c:v>43205.912499999999</c:v>
                </c:pt>
                <c:pt idx="3340">
                  <c:v>43205.927083333336</c:v>
                </c:pt>
                <c:pt idx="3341">
                  <c:v>43205.95416666667</c:v>
                </c:pt>
                <c:pt idx="3342">
                  <c:v>43205.995833333334</c:v>
                </c:pt>
                <c:pt idx="3343">
                  <c:v>43205.999305555553</c:v>
                </c:pt>
                <c:pt idx="3344">
                  <c:v>43206.023611111108</c:v>
                </c:pt>
                <c:pt idx="3345">
                  <c:v>43206.037499999999</c:v>
                </c:pt>
                <c:pt idx="3346">
                  <c:v>43206.077777777777</c:v>
                </c:pt>
                <c:pt idx="3347">
                  <c:v>43206.07916666667</c:v>
                </c:pt>
                <c:pt idx="3348">
                  <c:v>43206.120833333334</c:v>
                </c:pt>
                <c:pt idx="3349">
                  <c:v>43206.162499999999</c:v>
                </c:pt>
                <c:pt idx="3350">
                  <c:v>43206.172222222223</c:v>
                </c:pt>
                <c:pt idx="3351">
                  <c:v>43206.177083333336</c:v>
                </c:pt>
                <c:pt idx="3352">
                  <c:v>43206.182638888888</c:v>
                </c:pt>
                <c:pt idx="3353">
                  <c:v>43206.188888888886</c:v>
                </c:pt>
                <c:pt idx="3354">
                  <c:v>43206.195833333331</c:v>
                </c:pt>
                <c:pt idx="3355">
                  <c:v>43206.20208333333</c:v>
                </c:pt>
                <c:pt idx="3356">
                  <c:v>43206.20416666667</c:v>
                </c:pt>
                <c:pt idx="3357">
                  <c:v>43206.209027777775</c:v>
                </c:pt>
                <c:pt idx="3358">
                  <c:v>43206.213888888888</c:v>
                </c:pt>
                <c:pt idx="3359">
                  <c:v>43206.245833333334</c:v>
                </c:pt>
                <c:pt idx="3360">
                  <c:v>43206.287499999999</c:v>
                </c:pt>
                <c:pt idx="3361">
                  <c:v>43206.29583333333</c:v>
                </c:pt>
                <c:pt idx="3362">
                  <c:v>43206.306250000001</c:v>
                </c:pt>
                <c:pt idx="3363">
                  <c:v>43206.3125</c:v>
                </c:pt>
                <c:pt idx="3364">
                  <c:v>43206.32916666667</c:v>
                </c:pt>
                <c:pt idx="3365">
                  <c:v>43206.334027777775</c:v>
                </c:pt>
                <c:pt idx="3366">
                  <c:v>43206.369444444441</c:v>
                </c:pt>
                <c:pt idx="3367">
                  <c:v>43206.370833333334</c:v>
                </c:pt>
                <c:pt idx="3368">
                  <c:v>43206.412499999999</c:v>
                </c:pt>
                <c:pt idx="3369">
                  <c:v>43206.45416666667</c:v>
                </c:pt>
                <c:pt idx="3370">
                  <c:v>43206.472916666666</c:v>
                </c:pt>
                <c:pt idx="3371">
                  <c:v>43206.495833333334</c:v>
                </c:pt>
                <c:pt idx="3372">
                  <c:v>43206.537499999999</c:v>
                </c:pt>
                <c:pt idx="3373">
                  <c:v>43206.55</c:v>
                </c:pt>
                <c:pt idx="3374">
                  <c:v>43206.552083333336</c:v>
                </c:pt>
                <c:pt idx="3375">
                  <c:v>43206.55972222222</c:v>
                </c:pt>
                <c:pt idx="3376">
                  <c:v>43206.561805555553</c:v>
                </c:pt>
                <c:pt idx="3377">
                  <c:v>43206.57916666667</c:v>
                </c:pt>
                <c:pt idx="3378">
                  <c:v>43206.584722222222</c:v>
                </c:pt>
                <c:pt idx="3379">
                  <c:v>43206.620833333334</c:v>
                </c:pt>
                <c:pt idx="3380">
                  <c:v>43206.662499999999</c:v>
                </c:pt>
                <c:pt idx="3381">
                  <c:v>43206.70416666667</c:v>
                </c:pt>
                <c:pt idx="3382">
                  <c:v>43206.745833333334</c:v>
                </c:pt>
                <c:pt idx="3383">
                  <c:v>43206.787499999999</c:v>
                </c:pt>
                <c:pt idx="3384">
                  <c:v>43206.82916666667</c:v>
                </c:pt>
                <c:pt idx="3385">
                  <c:v>43206.870833333334</c:v>
                </c:pt>
                <c:pt idx="3386">
                  <c:v>43206.912499999999</c:v>
                </c:pt>
                <c:pt idx="3387">
                  <c:v>43206.95416666667</c:v>
                </c:pt>
                <c:pt idx="3388">
                  <c:v>43206.995833333334</c:v>
                </c:pt>
                <c:pt idx="3389">
                  <c:v>43206.999305555553</c:v>
                </c:pt>
                <c:pt idx="3390">
                  <c:v>43207.037499999999</c:v>
                </c:pt>
                <c:pt idx="3391">
                  <c:v>43207.07916666667</c:v>
                </c:pt>
                <c:pt idx="3392">
                  <c:v>43207.120833333334</c:v>
                </c:pt>
                <c:pt idx="3393">
                  <c:v>43207.162499999999</c:v>
                </c:pt>
                <c:pt idx="3394">
                  <c:v>43207.20416666667</c:v>
                </c:pt>
                <c:pt idx="3395">
                  <c:v>43207.245833333334</c:v>
                </c:pt>
                <c:pt idx="3396">
                  <c:v>43207.287499999999</c:v>
                </c:pt>
                <c:pt idx="3397">
                  <c:v>43207.32916666667</c:v>
                </c:pt>
                <c:pt idx="3398">
                  <c:v>43207.370833333334</c:v>
                </c:pt>
                <c:pt idx="3399">
                  <c:v>43207.412499999999</c:v>
                </c:pt>
                <c:pt idx="3400">
                  <c:v>43207.45416666667</c:v>
                </c:pt>
                <c:pt idx="3401">
                  <c:v>43207.495833333334</c:v>
                </c:pt>
                <c:pt idx="3402">
                  <c:v>43207.537499999999</c:v>
                </c:pt>
                <c:pt idx="3403">
                  <c:v>43207.57916666667</c:v>
                </c:pt>
                <c:pt idx="3404">
                  <c:v>43207.620833333334</c:v>
                </c:pt>
                <c:pt idx="3405">
                  <c:v>43207.662499999999</c:v>
                </c:pt>
                <c:pt idx="3406">
                  <c:v>43207.70416666667</c:v>
                </c:pt>
                <c:pt idx="3407">
                  <c:v>43207.745833333334</c:v>
                </c:pt>
                <c:pt idx="3408">
                  <c:v>43207.787499999999</c:v>
                </c:pt>
                <c:pt idx="3409">
                  <c:v>43207.82916666667</c:v>
                </c:pt>
                <c:pt idx="3410">
                  <c:v>43207.870833333334</c:v>
                </c:pt>
                <c:pt idx="3411">
                  <c:v>43207.912499999999</c:v>
                </c:pt>
                <c:pt idx="3412">
                  <c:v>43207.95416666667</c:v>
                </c:pt>
                <c:pt idx="3413">
                  <c:v>43207.995833333334</c:v>
                </c:pt>
                <c:pt idx="3414">
                  <c:v>43207.999305555553</c:v>
                </c:pt>
                <c:pt idx="3415">
                  <c:v>43208.037499999999</c:v>
                </c:pt>
                <c:pt idx="3416">
                  <c:v>43208.07916666667</c:v>
                </c:pt>
                <c:pt idx="3417">
                  <c:v>43208.120833333334</c:v>
                </c:pt>
                <c:pt idx="3418">
                  <c:v>43208.162499999999</c:v>
                </c:pt>
                <c:pt idx="3419">
                  <c:v>43208.20416666667</c:v>
                </c:pt>
                <c:pt idx="3420">
                  <c:v>43208.245833333334</c:v>
                </c:pt>
                <c:pt idx="3421">
                  <c:v>43208.287499999999</c:v>
                </c:pt>
                <c:pt idx="3422">
                  <c:v>43208.32916666667</c:v>
                </c:pt>
                <c:pt idx="3423">
                  <c:v>43208.370833333334</c:v>
                </c:pt>
                <c:pt idx="3424">
                  <c:v>43208.412499999999</c:v>
                </c:pt>
                <c:pt idx="3425">
                  <c:v>43208.45416666667</c:v>
                </c:pt>
                <c:pt idx="3426">
                  <c:v>43208.495833333334</c:v>
                </c:pt>
                <c:pt idx="3427">
                  <c:v>43208.537499999999</c:v>
                </c:pt>
                <c:pt idx="3428">
                  <c:v>43208.57916666667</c:v>
                </c:pt>
                <c:pt idx="3429">
                  <c:v>43208.620833333334</c:v>
                </c:pt>
                <c:pt idx="3430">
                  <c:v>43208.662499999999</c:v>
                </c:pt>
                <c:pt idx="3431">
                  <c:v>43208.70416666667</c:v>
                </c:pt>
                <c:pt idx="3432">
                  <c:v>43208.745833333334</c:v>
                </c:pt>
                <c:pt idx="3433">
                  <c:v>43208.787499999999</c:v>
                </c:pt>
                <c:pt idx="3434">
                  <c:v>43208.82916666667</c:v>
                </c:pt>
                <c:pt idx="3435">
                  <c:v>43208.870833333334</c:v>
                </c:pt>
                <c:pt idx="3436">
                  <c:v>43208.912499999999</c:v>
                </c:pt>
                <c:pt idx="3437">
                  <c:v>43208.95416666667</c:v>
                </c:pt>
                <c:pt idx="3438">
                  <c:v>43208.995833333334</c:v>
                </c:pt>
                <c:pt idx="3439">
                  <c:v>43208.999305555553</c:v>
                </c:pt>
                <c:pt idx="3440">
                  <c:v>43209.037499999999</c:v>
                </c:pt>
                <c:pt idx="3441">
                  <c:v>43209.07916666667</c:v>
                </c:pt>
                <c:pt idx="3442">
                  <c:v>43209.120833333334</c:v>
                </c:pt>
                <c:pt idx="3443">
                  <c:v>43209.162499999999</c:v>
                </c:pt>
                <c:pt idx="3444">
                  <c:v>43209.20416666667</c:v>
                </c:pt>
                <c:pt idx="3445">
                  <c:v>43209.213194444441</c:v>
                </c:pt>
                <c:pt idx="3446">
                  <c:v>43209.227777777778</c:v>
                </c:pt>
                <c:pt idx="3447">
                  <c:v>43209.245833333334</c:v>
                </c:pt>
                <c:pt idx="3448">
                  <c:v>43209.282638888886</c:v>
                </c:pt>
                <c:pt idx="3449">
                  <c:v>43209.287499999999</c:v>
                </c:pt>
                <c:pt idx="3450">
                  <c:v>43209.32916666667</c:v>
                </c:pt>
                <c:pt idx="3451">
                  <c:v>43209.370833333334</c:v>
                </c:pt>
                <c:pt idx="3452">
                  <c:v>43209.412499999999</c:v>
                </c:pt>
                <c:pt idx="3453">
                  <c:v>43209.45416666667</c:v>
                </c:pt>
                <c:pt idx="3454">
                  <c:v>43209.495833333334</c:v>
                </c:pt>
                <c:pt idx="3455">
                  <c:v>43209.537499999999</c:v>
                </c:pt>
                <c:pt idx="3456">
                  <c:v>43209.57916666667</c:v>
                </c:pt>
                <c:pt idx="3457">
                  <c:v>43209.620833333334</c:v>
                </c:pt>
                <c:pt idx="3458">
                  <c:v>43209.662499999999</c:v>
                </c:pt>
                <c:pt idx="3459">
                  <c:v>43209.70416666667</c:v>
                </c:pt>
                <c:pt idx="3460">
                  <c:v>43209.745833333334</c:v>
                </c:pt>
                <c:pt idx="3461">
                  <c:v>43209.787499999999</c:v>
                </c:pt>
                <c:pt idx="3462">
                  <c:v>43209.82916666667</c:v>
                </c:pt>
                <c:pt idx="3463">
                  <c:v>43209.870833333334</c:v>
                </c:pt>
                <c:pt idx="3464">
                  <c:v>43209.912499999999</c:v>
                </c:pt>
                <c:pt idx="3465">
                  <c:v>43209.95416666667</c:v>
                </c:pt>
                <c:pt idx="3466">
                  <c:v>43209.995833333334</c:v>
                </c:pt>
                <c:pt idx="3467">
                  <c:v>43209.999305555553</c:v>
                </c:pt>
                <c:pt idx="3468">
                  <c:v>43210.037499999999</c:v>
                </c:pt>
                <c:pt idx="3469">
                  <c:v>43210.07916666667</c:v>
                </c:pt>
                <c:pt idx="3470">
                  <c:v>43210.120833333334</c:v>
                </c:pt>
                <c:pt idx="3471">
                  <c:v>43210.162499999999</c:v>
                </c:pt>
                <c:pt idx="3472">
                  <c:v>43210.20416666667</c:v>
                </c:pt>
                <c:pt idx="3473">
                  <c:v>43210.245833333334</c:v>
                </c:pt>
                <c:pt idx="3474">
                  <c:v>43210.287499999999</c:v>
                </c:pt>
                <c:pt idx="3475">
                  <c:v>43210.32916666667</c:v>
                </c:pt>
                <c:pt idx="3476">
                  <c:v>43210.370833333334</c:v>
                </c:pt>
                <c:pt idx="3477">
                  <c:v>43210.412499999999</c:v>
                </c:pt>
                <c:pt idx="3478">
                  <c:v>43210.45416666667</c:v>
                </c:pt>
                <c:pt idx="3479">
                  <c:v>43210.495833333334</c:v>
                </c:pt>
                <c:pt idx="3480">
                  <c:v>43210.537499999999</c:v>
                </c:pt>
                <c:pt idx="3481">
                  <c:v>43210.57916666667</c:v>
                </c:pt>
                <c:pt idx="3482">
                  <c:v>43210.620833333334</c:v>
                </c:pt>
                <c:pt idx="3483">
                  <c:v>43210.662499999999</c:v>
                </c:pt>
                <c:pt idx="3484">
                  <c:v>43210.70416666667</c:v>
                </c:pt>
                <c:pt idx="3485">
                  <c:v>43210.745833333334</c:v>
                </c:pt>
                <c:pt idx="3486">
                  <c:v>43210.787499999999</c:v>
                </c:pt>
                <c:pt idx="3487">
                  <c:v>43210.82916666667</c:v>
                </c:pt>
                <c:pt idx="3488">
                  <c:v>43210.870833333334</c:v>
                </c:pt>
                <c:pt idx="3489">
                  <c:v>43210.912499999999</c:v>
                </c:pt>
                <c:pt idx="3490">
                  <c:v>43210.95416666667</c:v>
                </c:pt>
                <c:pt idx="3491">
                  <c:v>43210.995833333334</c:v>
                </c:pt>
                <c:pt idx="3492">
                  <c:v>43210.999305555553</c:v>
                </c:pt>
                <c:pt idx="3493">
                  <c:v>43211.037499999999</c:v>
                </c:pt>
                <c:pt idx="3494">
                  <c:v>43211.07916666667</c:v>
                </c:pt>
                <c:pt idx="3495">
                  <c:v>43211.120833333334</c:v>
                </c:pt>
                <c:pt idx="3496">
                  <c:v>43211.162499999999</c:v>
                </c:pt>
                <c:pt idx="3497">
                  <c:v>43211.20416666667</c:v>
                </c:pt>
                <c:pt idx="3498">
                  <c:v>43211.245833333334</c:v>
                </c:pt>
                <c:pt idx="3499">
                  <c:v>43211.287499999999</c:v>
                </c:pt>
                <c:pt idx="3500">
                  <c:v>43211.32916666667</c:v>
                </c:pt>
                <c:pt idx="3501">
                  <c:v>43211.370833333334</c:v>
                </c:pt>
                <c:pt idx="3502">
                  <c:v>43211.412499999999</c:v>
                </c:pt>
                <c:pt idx="3503">
                  <c:v>43211.45416666667</c:v>
                </c:pt>
                <c:pt idx="3504">
                  <c:v>43211.495833333334</c:v>
                </c:pt>
                <c:pt idx="3505">
                  <c:v>43211.537499999999</c:v>
                </c:pt>
                <c:pt idx="3506">
                  <c:v>43211.57916666667</c:v>
                </c:pt>
                <c:pt idx="3507">
                  <c:v>43211.620833333334</c:v>
                </c:pt>
                <c:pt idx="3508">
                  <c:v>43211.662499999999</c:v>
                </c:pt>
                <c:pt idx="3509">
                  <c:v>43211.70416666667</c:v>
                </c:pt>
                <c:pt idx="3510">
                  <c:v>43211.745833333334</c:v>
                </c:pt>
                <c:pt idx="3511">
                  <c:v>43211.787499999999</c:v>
                </c:pt>
                <c:pt idx="3512">
                  <c:v>43211.82916666667</c:v>
                </c:pt>
                <c:pt idx="3513">
                  <c:v>43211.870833333334</c:v>
                </c:pt>
                <c:pt idx="3514">
                  <c:v>43211.912499999999</c:v>
                </c:pt>
                <c:pt idx="3515">
                  <c:v>43211.95416666667</c:v>
                </c:pt>
                <c:pt idx="3516">
                  <c:v>43211.995833333334</c:v>
                </c:pt>
                <c:pt idx="3517">
                  <c:v>43211.999305555553</c:v>
                </c:pt>
                <c:pt idx="3518">
                  <c:v>43212.037499999999</c:v>
                </c:pt>
                <c:pt idx="3519">
                  <c:v>43212.07916666667</c:v>
                </c:pt>
                <c:pt idx="3520">
                  <c:v>43212.120833333334</c:v>
                </c:pt>
                <c:pt idx="3521">
                  <c:v>43212.162499999999</c:v>
                </c:pt>
                <c:pt idx="3522">
                  <c:v>43212.20416666667</c:v>
                </c:pt>
                <c:pt idx="3523">
                  <c:v>43212.245833333334</c:v>
                </c:pt>
                <c:pt idx="3524">
                  <c:v>43212.287499999999</c:v>
                </c:pt>
                <c:pt idx="3525">
                  <c:v>43212.32916666667</c:v>
                </c:pt>
                <c:pt idx="3526">
                  <c:v>43212.370833333334</c:v>
                </c:pt>
                <c:pt idx="3527">
                  <c:v>43212.412499999999</c:v>
                </c:pt>
                <c:pt idx="3528">
                  <c:v>43212.45416666667</c:v>
                </c:pt>
                <c:pt idx="3529">
                  <c:v>43212.495833333334</c:v>
                </c:pt>
                <c:pt idx="3530">
                  <c:v>43212.537499999999</c:v>
                </c:pt>
                <c:pt idx="3531">
                  <c:v>43212.57916666667</c:v>
                </c:pt>
                <c:pt idx="3532">
                  <c:v>43212.620833333334</c:v>
                </c:pt>
                <c:pt idx="3533">
                  <c:v>43212.662499999999</c:v>
                </c:pt>
                <c:pt idx="3534">
                  <c:v>43212.70416666667</c:v>
                </c:pt>
                <c:pt idx="3535">
                  <c:v>43212.745833333334</c:v>
                </c:pt>
                <c:pt idx="3536">
                  <c:v>43212.787499999999</c:v>
                </c:pt>
                <c:pt idx="3537">
                  <c:v>43212.82916666667</c:v>
                </c:pt>
                <c:pt idx="3538">
                  <c:v>43212.870833333334</c:v>
                </c:pt>
                <c:pt idx="3539">
                  <c:v>43212.912499999999</c:v>
                </c:pt>
                <c:pt idx="3540">
                  <c:v>43212.95416666667</c:v>
                </c:pt>
                <c:pt idx="3541">
                  <c:v>43212.995833333334</c:v>
                </c:pt>
                <c:pt idx="3542">
                  <c:v>43212.999305555553</c:v>
                </c:pt>
                <c:pt idx="3543">
                  <c:v>43213.037499999999</c:v>
                </c:pt>
                <c:pt idx="3544">
                  <c:v>43213.07916666667</c:v>
                </c:pt>
                <c:pt idx="3545">
                  <c:v>43213.120833333334</c:v>
                </c:pt>
                <c:pt idx="3546">
                  <c:v>43213.162499999999</c:v>
                </c:pt>
                <c:pt idx="3547">
                  <c:v>43213.20416666667</c:v>
                </c:pt>
                <c:pt idx="3548">
                  <c:v>43213.245833333334</c:v>
                </c:pt>
                <c:pt idx="3549">
                  <c:v>43213.287499999999</c:v>
                </c:pt>
                <c:pt idx="3550">
                  <c:v>43213.32916666667</c:v>
                </c:pt>
                <c:pt idx="3551">
                  <c:v>43213.370833333334</c:v>
                </c:pt>
                <c:pt idx="3552">
                  <c:v>43213.412499999999</c:v>
                </c:pt>
                <c:pt idx="3553">
                  <c:v>43213.45416666667</c:v>
                </c:pt>
                <c:pt idx="3554">
                  <c:v>43213.495833333334</c:v>
                </c:pt>
                <c:pt idx="3555">
                  <c:v>43213.537499999999</c:v>
                </c:pt>
                <c:pt idx="3556">
                  <c:v>43213.57916666667</c:v>
                </c:pt>
                <c:pt idx="3557">
                  <c:v>43213.620833333334</c:v>
                </c:pt>
                <c:pt idx="3558">
                  <c:v>43213.662499999999</c:v>
                </c:pt>
                <c:pt idx="3559">
                  <c:v>43213.70416666667</c:v>
                </c:pt>
                <c:pt idx="3560">
                  <c:v>43213.745833333334</c:v>
                </c:pt>
                <c:pt idx="3561">
                  <c:v>43213.787499999999</c:v>
                </c:pt>
                <c:pt idx="3562">
                  <c:v>43213.82916666667</c:v>
                </c:pt>
                <c:pt idx="3563">
                  <c:v>43213.870833333334</c:v>
                </c:pt>
                <c:pt idx="3564">
                  <c:v>43213.912499999999</c:v>
                </c:pt>
                <c:pt idx="3565">
                  <c:v>43213.95416666667</c:v>
                </c:pt>
                <c:pt idx="3566">
                  <c:v>43213.995833333334</c:v>
                </c:pt>
                <c:pt idx="3567">
                  <c:v>43213.999305555553</c:v>
                </c:pt>
                <c:pt idx="3568">
                  <c:v>43214.037499999999</c:v>
                </c:pt>
                <c:pt idx="3569">
                  <c:v>43214.07916666667</c:v>
                </c:pt>
                <c:pt idx="3570">
                  <c:v>43214.120833333334</c:v>
                </c:pt>
                <c:pt idx="3571">
                  <c:v>43214.162499999999</c:v>
                </c:pt>
                <c:pt idx="3572">
                  <c:v>43214.20416666667</c:v>
                </c:pt>
                <c:pt idx="3573">
                  <c:v>43214.245833333334</c:v>
                </c:pt>
                <c:pt idx="3574">
                  <c:v>43214.287499999999</c:v>
                </c:pt>
                <c:pt idx="3575">
                  <c:v>43214.32916666667</c:v>
                </c:pt>
                <c:pt idx="3576">
                  <c:v>43214.370833333334</c:v>
                </c:pt>
                <c:pt idx="3577">
                  <c:v>43214.412499999999</c:v>
                </c:pt>
                <c:pt idx="3578">
                  <c:v>43214.45416666667</c:v>
                </c:pt>
                <c:pt idx="3579">
                  <c:v>43214.495833333334</c:v>
                </c:pt>
                <c:pt idx="3580">
                  <c:v>43214.537499999999</c:v>
                </c:pt>
                <c:pt idx="3581">
                  <c:v>43214.57916666667</c:v>
                </c:pt>
                <c:pt idx="3582">
                  <c:v>43214.620833333334</c:v>
                </c:pt>
                <c:pt idx="3583">
                  <c:v>43214.662499999999</c:v>
                </c:pt>
                <c:pt idx="3584">
                  <c:v>43214.70416666667</c:v>
                </c:pt>
                <c:pt idx="3585">
                  <c:v>43214.745833333334</c:v>
                </c:pt>
                <c:pt idx="3586">
                  <c:v>43214.787499999999</c:v>
                </c:pt>
                <c:pt idx="3587">
                  <c:v>43214.806250000001</c:v>
                </c:pt>
                <c:pt idx="3588">
                  <c:v>43214.8125</c:v>
                </c:pt>
                <c:pt idx="3589">
                  <c:v>43214.82708333333</c:v>
                </c:pt>
                <c:pt idx="3590">
                  <c:v>43214.82916666667</c:v>
                </c:pt>
                <c:pt idx="3591">
                  <c:v>43214.84097222222</c:v>
                </c:pt>
                <c:pt idx="3592">
                  <c:v>43214.852777777778</c:v>
                </c:pt>
                <c:pt idx="3593">
                  <c:v>43214.857638888891</c:v>
                </c:pt>
                <c:pt idx="3594">
                  <c:v>43214.870833333334</c:v>
                </c:pt>
                <c:pt idx="3595">
                  <c:v>43214.892361111109</c:v>
                </c:pt>
                <c:pt idx="3596">
                  <c:v>43214.912499999999</c:v>
                </c:pt>
                <c:pt idx="3597">
                  <c:v>43214.923611111109</c:v>
                </c:pt>
                <c:pt idx="3598">
                  <c:v>43214.95416666667</c:v>
                </c:pt>
                <c:pt idx="3599">
                  <c:v>43214.995833333334</c:v>
                </c:pt>
                <c:pt idx="3600">
                  <c:v>43214.999305555553</c:v>
                </c:pt>
                <c:pt idx="3601">
                  <c:v>43215.037499999999</c:v>
                </c:pt>
                <c:pt idx="3602">
                  <c:v>43215.076388888891</c:v>
                </c:pt>
                <c:pt idx="3603">
                  <c:v>43215.07916666667</c:v>
                </c:pt>
                <c:pt idx="3604">
                  <c:v>43215.120833333334</c:v>
                </c:pt>
                <c:pt idx="3605">
                  <c:v>43215.162499999999</c:v>
                </c:pt>
                <c:pt idx="3606">
                  <c:v>43215.177777777775</c:v>
                </c:pt>
                <c:pt idx="3607">
                  <c:v>43215.20416666667</c:v>
                </c:pt>
                <c:pt idx="3608">
                  <c:v>43215.245833333334</c:v>
                </c:pt>
                <c:pt idx="3609">
                  <c:v>43215.260416666664</c:v>
                </c:pt>
                <c:pt idx="3610">
                  <c:v>43215.268055555556</c:v>
                </c:pt>
                <c:pt idx="3611">
                  <c:v>43215.274305555555</c:v>
                </c:pt>
                <c:pt idx="3612">
                  <c:v>43215.287499999999</c:v>
                </c:pt>
                <c:pt idx="3613">
                  <c:v>43215.292361111111</c:v>
                </c:pt>
                <c:pt idx="3614">
                  <c:v>43215.324305555558</c:v>
                </c:pt>
                <c:pt idx="3615">
                  <c:v>43215.327777777777</c:v>
                </c:pt>
                <c:pt idx="3616">
                  <c:v>43215.32916666667</c:v>
                </c:pt>
                <c:pt idx="3617">
                  <c:v>43215.350694444445</c:v>
                </c:pt>
                <c:pt idx="3618">
                  <c:v>43215.36041666667</c:v>
                </c:pt>
                <c:pt idx="3619">
                  <c:v>43215.370833333334</c:v>
                </c:pt>
                <c:pt idx="3620">
                  <c:v>43215.412499999999</c:v>
                </c:pt>
                <c:pt idx="3621">
                  <c:v>43215.445833333331</c:v>
                </c:pt>
                <c:pt idx="3622">
                  <c:v>43215.45416666667</c:v>
                </c:pt>
                <c:pt idx="3623">
                  <c:v>43215.466666666667</c:v>
                </c:pt>
                <c:pt idx="3624">
                  <c:v>43215.493055555555</c:v>
                </c:pt>
                <c:pt idx="3625">
                  <c:v>43215.495833333334</c:v>
                </c:pt>
                <c:pt idx="3626">
                  <c:v>43215.537499999999</c:v>
                </c:pt>
                <c:pt idx="3627">
                  <c:v>43215.54791666667</c:v>
                </c:pt>
                <c:pt idx="3628">
                  <c:v>43215.5625</c:v>
                </c:pt>
                <c:pt idx="3629">
                  <c:v>43215.57916666667</c:v>
                </c:pt>
                <c:pt idx="3630">
                  <c:v>43215.620833333334</c:v>
                </c:pt>
                <c:pt idx="3631">
                  <c:v>43215.662499999999</c:v>
                </c:pt>
                <c:pt idx="3632">
                  <c:v>43215.70416666667</c:v>
                </c:pt>
                <c:pt idx="3633">
                  <c:v>43215.745833333334</c:v>
                </c:pt>
                <c:pt idx="3634">
                  <c:v>43215.787499999999</c:v>
                </c:pt>
                <c:pt idx="3635">
                  <c:v>43215.80972222222</c:v>
                </c:pt>
                <c:pt idx="3636">
                  <c:v>43215.82916666667</c:v>
                </c:pt>
                <c:pt idx="3637">
                  <c:v>43215.870833333334</c:v>
                </c:pt>
                <c:pt idx="3638">
                  <c:v>43215.877083333333</c:v>
                </c:pt>
                <c:pt idx="3639">
                  <c:v>43215.884722222225</c:v>
                </c:pt>
                <c:pt idx="3640">
                  <c:v>43215.89166666667</c:v>
                </c:pt>
                <c:pt idx="3641">
                  <c:v>43215.893055555556</c:v>
                </c:pt>
                <c:pt idx="3642">
                  <c:v>43215.899305555555</c:v>
                </c:pt>
                <c:pt idx="3643">
                  <c:v>43215.912499999999</c:v>
                </c:pt>
                <c:pt idx="3644">
                  <c:v>43215.931250000001</c:v>
                </c:pt>
                <c:pt idx="3645">
                  <c:v>43215.94027777778</c:v>
                </c:pt>
                <c:pt idx="3646">
                  <c:v>43215.949305555558</c:v>
                </c:pt>
                <c:pt idx="3647">
                  <c:v>43215.95416666667</c:v>
                </c:pt>
                <c:pt idx="3648">
                  <c:v>43215.958333333336</c:v>
                </c:pt>
                <c:pt idx="3649">
                  <c:v>43215.963194444441</c:v>
                </c:pt>
                <c:pt idx="3650">
                  <c:v>43215.96875</c:v>
                </c:pt>
                <c:pt idx="3651">
                  <c:v>43215.995833333334</c:v>
                </c:pt>
                <c:pt idx="3652">
                  <c:v>43215.999305555553</c:v>
                </c:pt>
                <c:pt idx="3653">
                  <c:v>43216.037499999999</c:v>
                </c:pt>
                <c:pt idx="3654">
                  <c:v>43216.07916666667</c:v>
                </c:pt>
                <c:pt idx="3655">
                  <c:v>43216.120833333334</c:v>
                </c:pt>
                <c:pt idx="3656">
                  <c:v>43216.162499999999</c:v>
                </c:pt>
                <c:pt idx="3657">
                  <c:v>43216.20416666667</c:v>
                </c:pt>
                <c:pt idx="3658">
                  <c:v>43216.245833333334</c:v>
                </c:pt>
                <c:pt idx="3659">
                  <c:v>43216.287499999999</c:v>
                </c:pt>
                <c:pt idx="3660">
                  <c:v>43216.32916666667</c:v>
                </c:pt>
                <c:pt idx="3661">
                  <c:v>43216.370833333334</c:v>
                </c:pt>
                <c:pt idx="3662">
                  <c:v>43216.412499999999</c:v>
                </c:pt>
                <c:pt idx="3663">
                  <c:v>43216.45416666667</c:v>
                </c:pt>
                <c:pt idx="3664">
                  <c:v>43216.495833333334</c:v>
                </c:pt>
                <c:pt idx="3665">
                  <c:v>43216.537499999999</c:v>
                </c:pt>
                <c:pt idx="3666">
                  <c:v>43216.57916666667</c:v>
                </c:pt>
                <c:pt idx="3667">
                  <c:v>43216.620833333334</c:v>
                </c:pt>
                <c:pt idx="3668">
                  <c:v>43216.662499999999</c:v>
                </c:pt>
                <c:pt idx="3669">
                  <c:v>43216.70416666667</c:v>
                </c:pt>
                <c:pt idx="3670">
                  <c:v>43216.745833333334</c:v>
                </c:pt>
                <c:pt idx="3671">
                  <c:v>43216.787499999999</c:v>
                </c:pt>
                <c:pt idx="3672">
                  <c:v>43216.82916666667</c:v>
                </c:pt>
                <c:pt idx="3673">
                  <c:v>43216.870833333334</c:v>
                </c:pt>
                <c:pt idx="3674">
                  <c:v>43216.912499999999</c:v>
                </c:pt>
                <c:pt idx="3675">
                  <c:v>43216.95416666667</c:v>
                </c:pt>
                <c:pt idx="3676">
                  <c:v>43216.995833333334</c:v>
                </c:pt>
                <c:pt idx="3677">
                  <c:v>43216.999305555553</c:v>
                </c:pt>
                <c:pt idx="3678">
                  <c:v>43217.037499999999</c:v>
                </c:pt>
                <c:pt idx="3679">
                  <c:v>43217.07916666667</c:v>
                </c:pt>
                <c:pt idx="3680">
                  <c:v>43217.113194444442</c:v>
                </c:pt>
                <c:pt idx="3681">
                  <c:v>43217.120833333334</c:v>
                </c:pt>
                <c:pt idx="3682">
                  <c:v>43217.140277777777</c:v>
                </c:pt>
                <c:pt idx="3683">
                  <c:v>43217.154861111114</c:v>
                </c:pt>
                <c:pt idx="3684">
                  <c:v>43217.162499999999</c:v>
                </c:pt>
                <c:pt idx="3685">
                  <c:v>43217.17291666667</c:v>
                </c:pt>
                <c:pt idx="3686">
                  <c:v>43217.190972222219</c:v>
                </c:pt>
                <c:pt idx="3687">
                  <c:v>43217.20416666667</c:v>
                </c:pt>
                <c:pt idx="3688">
                  <c:v>43217.231944444444</c:v>
                </c:pt>
                <c:pt idx="3689">
                  <c:v>43217.245833333334</c:v>
                </c:pt>
                <c:pt idx="3690">
                  <c:v>43217.287499999999</c:v>
                </c:pt>
                <c:pt idx="3691">
                  <c:v>43217.3125</c:v>
                </c:pt>
                <c:pt idx="3692">
                  <c:v>43217.32916666667</c:v>
                </c:pt>
                <c:pt idx="3693">
                  <c:v>43217.370833333334</c:v>
                </c:pt>
                <c:pt idx="3694">
                  <c:v>43217.411111111112</c:v>
                </c:pt>
                <c:pt idx="3695">
                  <c:v>43217.412499999999</c:v>
                </c:pt>
                <c:pt idx="3696">
                  <c:v>43217.435416666667</c:v>
                </c:pt>
                <c:pt idx="3697">
                  <c:v>43217.45416666667</c:v>
                </c:pt>
                <c:pt idx="3698">
                  <c:v>43217.495833333334</c:v>
                </c:pt>
                <c:pt idx="3699">
                  <c:v>43217.537499999999</c:v>
                </c:pt>
                <c:pt idx="3700">
                  <c:v>43217.57916666667</c:v>
                </c:pt>
                <c:pt idx="3701">
                  <c:v>43217.620833333334</c:v>
                </c:pt>
                <c:pt idx="3702">
                  <c:v>43217.662499999999</c:v>
                </c:pt>
                <c:pt idx="3703">
                  <c:v>43217.70416666667</c:v>
                </c:pt>
                <c:pt idx="3704">
                  <c:v>43217.745833333334</c:v>
                </c:pt>
                <c:pt idx="3705">
                  <c:v>43217.787499999999</c:v>
                </c:pt>
                <c:pt idx="3706">
                  <c:v>43217.82916666667</c:v>
                </c:pt>
                <c:pt idx="3707">
                  <c:v>43217.870833333334</c:v>
                </c:pt>
                <c:pt idx="3708">
                  <c:v>43217.912499999999</c:v>
                </c:pt>
                <c:pt idx="3709">
                  <c:v>43217.95416666667</c:v>
                </c:pt>
                <c:pt idx="3710">
                  <c:v>43217.995833333334</c:v>
                </c:pt>
                <c:pt idx="3711">
                  <c:v>43217.999305555553</c:v>
                </c:pt>
                <c:pt idx="3712">
                  <c:v>43218.037499999999</c:v>
                </c:pt>
                <c:pt idx="3713">
                  <c:v>43218.07916666667</c:v>
                </c:pt>
                <c:pt idx="3714">
                  <c:v>43218.120833333334</c:v>
                </c:pt>
                <c:pt idx="3715">
                  <c:v>43218.162499999999</c:v>
                </c:pt>
                <c:pt idx="3716">
                  <c:v>43218.20416666667</c:v>
                </c:pt>
                <c:pt idx="3717">
                  <c:v>43218.245833333334</c:v>
                </c:pt>
                <c:pt idx="3718">
                  <c:v>43218.287499999999</c:v>
                </c:pt>
                <c:pt idx="3719">
                  <c:v>43218.32916666667</c:v>
                </c:pt>
                <c:pt idx="3720">
                  <c:v>43218.370833333334</c:v>
                </c:pt>
                <c:pt idx="3721">
                  <c:v>43218.412499999999</c:v>
                </c:pt>
                <c:pt idx="3722">
                  <c:v>43218.45416666667</c:v>
                </c:pt>
                <c:pt idx="3723">
                  <c:v>43218.495833333334</c:v>
                </c:pt>
                <c:pt idx="3724">
                  <c:v>43218.537499999999</c:v>
                </c:pt>
                <c:pt idx="3725">
                  <c:v>43218.57916666667</c:v>
                </c:pt>
                <c:pt idx="3726">
                  <c:v>43218.620833333334</c:v>
                </c:pt>
                <c:pt idx="3727">
                  <c:v>43218.662499999999</c:v>
                </c:pt>
                <c:pt idx="3728">
                  <c:v>43218.70416666667</c:v>
                </c:pt>
                <c:pt idx="3729">
                  <c:v>43218.745833333334</c:v>
                </c:pt>
                <c:pt idx="3730">
                  <c:v>43218.787499999999</c:v>
                </c:pt>
                <c:pt idx="3731">
                  <c:v>43218.82916666667</c:v>
                </c:pt>
                <c:pt idx="3732">
                  <c:v>43218.870833333334</c:v>
                </c:pt>
                <c:pt idx="3733">
                  <c:v>43218.912499999999</c:v>
                </c:pt>
                <c:pt idx="3734">
                  <c:v>43218.929166666669</c:v>
                </c:pt>
                <c:pt idx="3735">
                  <c:v>43218.934027777781</c:v>
                </c:pt>
                <c:pt idx="3736">
                  <c:v>43218.95416666667</c:v>
                </c:pt>
                <c:pt idx="3737">
                  <c:v>43218.995833333334</c:v>
                </c:pt>
                <c:pt idx="3738">
                  <c:v>43218.999305555553</c:v>
                </c:pt>
                <c:pt idx="3739">
                  <c:v>43219.037499999999</c:v>
                </c:pt>
                <c:pt idx="3740">
                  <c:v>43219.05972222222</c:v>
                </c:pt>
                <c:pt idx="3741">
                  <c:v>43219.07916666667</c:v>
                </c:pt>
                <c:pt idx="3742">
                  <c:v>43219.120833333334</c:v>
                </c:pt>
                <c:pt idx="3743">
                  <c:v>43219.162499999999</c:v>
                </c:pt>
                <c:pt idx="3744">
                  <c:v>43219.20416666667</c:v>
                </c:pt>
                <c:pt idx="3745">
                  <c:v>43219.245833333334</c:v>
                </c:pt>
                <c:pt idx="3746">
                  <c:v>43219.287499999999</c:v>
                </c:pt>
                <c:pt idx="3747">
                  <c:v>43219.32916666667</c:v>
                </c:pt>
                <c:pt idx="3748">
                  <c:v>43219.370833333334</c:v>
                </c:pt>
                <c:pt idx="3749">
                  <c:v>43219.412499999999</c:v>
                </c:pt>
                <c:pt idx="3750">
                  <c:v>43219.45416666667</c:v>
                </c:pt>
                <c:pt idx="3751">
                  <c:v>43219.495833333334</c:v>
                </c:pt>
                <c:pt idx="3752">
                  <c:v>43219.537499999999</c:v>
                </c:pt>
                <c:pt idx="3753">
                  <c:v>43219.57916666667</c:v>
                </c:pt>
                <c:pt idx="3754">
                  <c:v>43219.620833333334</c:v>
                </c:pt>
                <c:pt idx="3755">
                  <c:v>43219.662499999999</c:v>
                </c:pt>
                <c:pt idx="3756">
                  <c:v>43219.70416666667</c:v>
                </c:pt>
                <c:pt idx="3757">
                  <c:v>43219.745833333334</c:v>
                </c:pt>
                <c:pt idx="3758">
                  <c:v>43219.787499999999</c:v>
                </c:pt>
                <c:pt idx="3759">
                  <c:v>43219.82916666667</c:v>
                </c:pt>
                <c:pt idx="3760">
                  <c:v>43219.870833333334</c:v>
                </c:pt>
                <c:pt idx="3761">
                  <c:v>43219.912499999999</c:v>
                </c:pt>
                <c:pt idx="3762">
                  <c:v>43219.95416666667</c:v>
                </c:pt>
                <c:pt idx="3763">
                  <c:v>43219.995833333334</c:v>
                </c:pt>
                <c:pt idx="3764">
                  <c:v>43219.999305555553</c:v>
                </c:pt>
                <c:pt idx="3765">
                  <c:v>43220.037499999999</c:v>
                </c:pt>
                <c:pt idx="3766">
                  <c:v>43220.07916666667</c:v>
                </c:pt>
                <c:pt idx="3767">
                  <c:v>43220.120833333334</c:v>
                </c:pt>
                <c:pt idx="3768">
                  <c:v>43220.162499999999</c:v>
                </c:pt>
                <c:pt idx="3769">
                  <c:v>43220.20416666667</c:v>
                </c:pt>
                <c:pt idx="3770">
                  <c:v>43220.245833333334</c:v>
                </c:pt>
                <c:pt idx="3771">
                  <c:v>43220.287499999999</c:v>
                </c:pt>
                <c:pt idx="3772">
                  <c:v>43220.32916666667</c:v>
                </c:pt>
                <c:pt idx="3773">
                  <c:v>43220.370833333334</c:v>
                </c:pt>
                <c:pt idx="3774">
                  <c:v>43220.412499999999</c:v>
                </c:pt>
                <c:pt idx="3775">
                  <c:v>43220.45416666667</c:v>
                </c:pt>
                <c:pt idx="3776">
                  <c:v>43220.495833333334</c:v>
                </c:pt>
                <c:pt idx="3777">
                  <c:v>43220.537499999999</c:v>
                </c:pt>
                <c:pt idx="3778">
                  <c:v>43220.57916666667</c:v>
                </c:pt>
                <c:pt idx="3779">
                  <c:v>43220.620833333334</c:v>
                </c:pt>
                <c:pt idx="3780">
                  <c:v>43220.662499999999</c:v>
                </c:pt>
                <c:pt idx="3781">
                  <c:v>43220.70416666667</c:v>
                </c:pt>
                <c:pt idx="3782">
                  <c:v>43220.745833333334</c:v>
                </c:pt>
                <c:pt idx="3783">
                  <c:v>43220.787499999999</c:v>
                </c:pt>
                <c:pt idx="3784">
                  <c:v>43220.82916666667</c:v>
                </c:pt>
                <c:pt idx="3785">
                  <c:v>43220.870833333334</c:v>
                </c:pt>
                <c:pt idx="3786">
                  <c:v>43220.912499999999</c:v>
                </c:pt>
                <c:pt idx="3787">
                  <c:v>43220.95416666667</c:v>
                </c:pt>
                <c:pt idx="3788">
                  <c:v>43220.995833333334</c:v>
                </c:pt>
                <c:pt idx="3789">
                  <c:v>43220.999305555553</c:v>
                </c:pt>
                <c:pt idx="3790">
                  <c:v>43220.999305555553</c:v>
                </c:pt>
                <c:pt idx="3791">
                  <c:v>43221.037499999999</c:v>
                </c:pt>
                <c:pt idx="3792">
                  <c:v>43221.07916666667</c:v>
                </c:pt>
                <c:pt idx="3793">
                  <c:v>43221.120833333334</c:v>
                </c:pt>
                <c:pt idx="3794">
                  <c:v>43221.162499999999</c:v>
                </c:pt>
                <c:pt idx="3795">
                  <c:v>43221.20416666667</c:v>
                </c:pt>
                <c:pt idx="3796">
                  <c:v>43221.245833333334</c:v>
                </c:pt>
                <c:pt idx="3797">
                  <c:v>43221.287499999999</c:v>
                </c:pt>
                <c:pt idx="3798">
                  <c:v>43221.32916666667</c:v>
                </c:pt>
                <c:pt idx="3799">
                  <c:v>43221.370833333334</c:v>
                </c:pt>
                <c:pt idx="3800">
                  <c:v>43221.412499999999</c:v>
                </c:pt>
                <c:pt idx="3801">
                  <c:v>43221.45416666667</c:v>
                </c:pt>
                <c:pt idx="3802">
                  <c:v>43221.495833333334</c:v>
                </c:pt>
                <c:pt idx="3803">
                  <c:v>43221.537499999999</c:v>
                </c:pt>
                <c:pt idx="3804">
                  <c:v>43221.57916666667</c:v>
                </c:pt>
                <c:pt idx="3805">
                  <c:v>43221.620833333334</c:v>
                </c:pt>
                <c:pt idx="3806">
                  <c:v>43221.662499999999</c:v>
                </c:pt>
                <c:pt idx="3807">
                  <c:v>43221.70416666667</c:v>
                </c:pt>
                <c:pt idx="3808">
                  <c:v>43221.745833333334</c:v>
                </c:pt>
                <c:pt idx="3809">
                  <c:v>43221.787499999999</c:v>
                </c:pt>
                <c:pt idx="3810">
                  <c:v>43221.82916666667</c:v>
                </c:pt>
                <c:pt idx="3811">
                  <c:v>43221.870833333334</c:v>
                </c:pt>
                <c:pt idx="3812">
                  <c:v>43221.912499999999</c:v>
                </c:pt>
                <c:pt idx="3813">
                  <c:v>43221.95416666667</c:v>
                </c:pt>
                <c:pt idx="3814">
                  <c:v>43221.995833333334</c:v>
                </c:pt>
                <c:pt idx="3815">
                  <c:v>43221.999305555553</c:v>
                </c:pt>
                <c:pt idx="3816">
                  <c:v>43222.037499999999</c:v>
                </c:pt>
                <c:pt idx="3817">
                  <c:v>43222.07916666667</c:v>
                </c:pt>
                <c:pt idx="3818">
                  <c:v>43222.120833333334</c:v>
                </c:pt>
                <c:pt idx="3819">
                  <c:v>43222.162499999999</c:v>
                </c:pt>
                <c:pt idx="3820">
                  <c:v>43222.20416666667</c:v>
                </c:pt>
                <c:pt idx="3821">
                  <c:v>43222.245833333334</c:v>
                </c:pt>
                <c:pt idx="3822">
                  <c:v>43222.287499999999</c:v>
                </c:pt>
                <c:pt idx="3823">
                  <c:v>43222.32916666667</c:v>
                </c:pt>
                <c:pt idx="3824">
                  <c:v>43222.370833333334</c:v>
                </c:pt>
                <c:pt idx="3825">
                  <c:v>43222.412499999999</c:v>
                </c:pt>
                <c:pt idx="3826">
                  <c:v>43222.45416666667</c:v>
                </c:pt>
                <c:pt idx="3827">
                  <c:v>43222.495833333334</c:v>
                </c:pt>
                <c:pt idx="3828">
                  <c:v>43222.537499999999</c:v>
                </c:pt>
                <c:pt idx="3829">
                  <c:v>43222.57916666667</c:v>
                </c:pt>
                <c:pt idx="3830">
                  <c:v>43222.620833333334</c:v>
                </c:pt>
                <c:pt idx="3831">
                  <c:v>43222.662499999999</c:v>
                </c:pt>
                <c:pt idx="3832">
                  <c:v>43222.70416666667</c:v>
                </c:pt>
                <c:pt idx="3833">
                  <c:v>43222.745833333334</c:v>
                </c:pt>
                <c:pt idx="3834">
                  <c:v>43222.787499999999</c:v>
                </c:pt>
                <c:pt idx="3835">
                  <c:v>43222.82916666667</c:v>
                </c:pt>
                <c:pt idx="3836">
                  <c:v>43222.870833333334</c:v>
                </c:pt>
                <c:pt idx="3837">
                  <c:v>43222.912499999999</c:v>
                </c:pt>
                <c:pt idx="3838">
                  <c:v>43222.95416666667</c:v>
                </c:pt>
                <c:pt idx="3839">
                  <c:v>43222.995833333334</c:v>
                </c:pt>
                <c:pt idx="3840">
                  <c:v>43222.999305555553</c:v>
                </c:pt>
                <c:pt idx="3841">
                  <c:v>43223.037499999999</c:v>
                </c:pt>
                <c:pt idx="3842">
                  <c:v>43223.07916666667</c:v>
                </c:pt>
                <c:pt idx="3843">
                  <c:v>43223.120833333334</c:v>
                </c:pt>
                <c:pt idx="3844">
                  <c:v>43223.162499999999</c:v>
                </c:pt>
                <c:pt idx="3845">
                  <c:v>43223.20416666667</c:v>
                </c:pt>
                <c:pt idx="3846">
                  <c:v>43223.245833333334</c:v>
                </c:pt>
                <c:pt idx="3847">
                  <c:v>43223.287499999999</c:v>
                </c:pt>
                <c:pt idx="3848">
                  <c:v>43223.32916666667</c:v>
                </c:pt>
                <c:pt idx="3849">
                  <c:v>43223.370833333334</c:v>
                </c:pt>
                <c:pt idx="3850">
                  <c:v>43223.412499999999</c:v>
                </c:pt>
                <c:pt idx="3851">
                  <c:v>43223.45416666667</c:v>
                </c:pt>
                <c:pt idx="3852">
                  <c:v>43223.495833333334</c:v>
                </c:pt>
                <c:pt idx="3853">
                  <c:v>43223.537499999999</c:v>
                </c:pt>
                <c:pt idx="3854">
                  <c:v>43223.57916666667</c:v>
                </c:pt>
                <c:pt idx="3855">
                  <c:v>43223.620833333334</c:v>
                </c:pt>
                <c:pt idx="3856">
                  <c:v>43223.662499999999</c:v>
                </c:pt>
                <c:pt idx="3857">
                  <c:v>43223.70416666667</c:v>
                </c:pt>
                <c:pt idx="3858">
                  <c:v>43223.745833333334</c:v>
                </c:pt>
                <c:pt idx="3859">
                  <c:v>43223.787499999999</c:v>
                </c:pt>
                <c:pt idx="3860">
                  <c:v>43223.82916666667</c:v>
                </c:pt>
                <c:pt idx="3861">
                  <c:v>43223.870833333334</c:v>
                </c:pt>
                <c:pt idx="3862">
                  <c:v>43223.912499999999</c:v>
                </c:pt>
                <c:pt idx="3863">
                  <c:v>43223.95416666667</c:v>
                </c:pt>
                <c:pt idx="3864">
                  <c:v>43223.995833333334</c:v>
                </c:pt>
                <c:pt idx="3865">
                  <c:v>43223.999305555553</c:v>
                </c:pt>
                <c:pt idx="3866">
                  <c:v>43224.037499999999</c:v>
                </c:pt>
                <c:pt idx="3867">
                  <c:v>43224.07916666667</c:v>
                </c:pt>
                <c:pt idx="3868">
                  <c:v>43224.120833333334</c:v>
                </c:pt>
                <c:pt idx="3869">
                  <c:v>43224.162499999999</c:v>
                </c:pt>
                <c:pt idx="3870">
                  <c:v>43224.20416666667</c:v>
                </c:pt>
                <c:pt idx="3871">
                  <c:v>43224.245833333334</c:v>
                </c:pt>
                <c:pt idx="3872">
                  <c:v>43224.287499999999</c:v>
                </c:pt>
                <c:pt idx="3873">
                  <c:v>43224.32916666667</c:v>
                </c:pt>
                <c:pt idx="3874">
                  <c:v>43224.370833333334</c:v>
                </c:pt>
                <c:pt idx="3875">
                  <c:v>43224.412499999999</c:v>
                </c:pt>
                <c:pt idx="3876">
                  <c:v>43224.45416666667</c:v>
                </c:pt>
                <c:pt idx="3877">
                  <c:v>43224.495833333334</c:v>
                </c:pt>
                <c:pt idx="3878">
                  <c:v>43224.537499999999</c:v>
                </c:pt>
                <c:pt idx="3879">
                  <c:v>43224.57916666667</c:v>
                </c:pt>
                <c:pt idx="3880">
                  <c:v>43224.620833333334</c:v>
                </c:pt>
                <c:pt idx="3881">
                  <c:v>43224.662499999999</c:v>
                </c:pt>
                <c:pt idx="3882">
                  <c:v>43224.70416666667</c:v>
                </c:pt>
                <c:pt idx="3883">
                  <c:v>43224.745833333334</c:v>
                </c:pt>
                <c:pt idx="3884">
                  <c:v>43224.787499999999</c:v>
                </c:pt>
                <c:pt idx="3885">
                  <c:v>43224.82916666667</c:v>
                </c:pt>
                <c:pt idx="3886">
                  <c:v>43224.870833333334</c:v>
                </c:pt>
                <c:pt idx="3887">
                  <c:v>43224.912499999999</c:v>
                </c:pt>
                <c:pt idx="3888">
                  <c:v>43224.95416666667</c:v>
                </c:pt>
                <c:pt idx="3889">
                  <c:v>43224.995833333334</c:v>
                </c:pt>
                <c:pt idx="3890">
                  <c:v>43224.999305555553</c:v>
                </c:pt>
                <c:pt idx="3891">
                  <c:v>43225.037499999999</c:v>
                </c:pt>
                <c:pt idx="3892">
                  <c:v>43225.07916666667</c:v>
                </c:pt>
                <c:pt idx="3893">
                  <c:v>43225.120833333334</c:v>
                </c:pt>
                <c:pt idx="3894">
                  <c:v>43225.162499999999</c:v>
                </c:pt>
                <c:pt idx="3895">
                  <c:v>43225.20416666667</c:v>
                </c:pt>
                <c:pt idx="3896">
                  <c:v>43225.245833333334</c:v>
                </c:pt>
                <c:pt idx="3897">
                  <c:v>43225.287499999999</c:v>
                </c:pt>
                <c:pt idx="3898">
                  <c:v>43225.32916666667</c:v>
                </c:pt>
                <c:pt idx="3899">
                  <c:v>43225.370833333334</c:v>
                </c:pt>
                <c:pt idx="3900">
                  <c:v>43225.412499999999</c:v>
                </c:pt>
                <c:pt idx="3901">
                  <c:v>43225.45416666667</c:v>
                </c:pt>
                <c:pt idx="3902">
                  <c:v>43225.495833333334</c:v>
                </c:pt>
                <c:pt idx="3903">
                  <c:v>43225.537499999999</c:v>
                </c:pt>
                <c:pt idx="3904">
                  <c:v>43225.57916666667</c:v>
                </c:pt>
                <c:pt idx="3905">
                  <c:v>43225.620833333334</c:v>
                </c:pt>
                <c:pt idx="3906">
                  <c:v>43225.662499999999</c:v>
                </c:pt>
                <c:pt idx="3907">
                  <c:v>43225.70416666667</c:v>
                </c:pt>
                <c:pt idx="3908">
                  <c:v>43225.745833333334</c:v>
                </c:pt>
                <c:pt idx="3909">
                  <c:v>43225.787499999999</c:v>
                </c:pt>
                <c:pt idx="3910">
                  <c:v>43225.82916666667</c:v>
                </c:pt>
                <c:pt idx="3911">
                  <c:v>43225.870833333334</c:v>
                </c:pt>
                <c:pt idx="3912">
                  <c:v>43225.912499999999</c:v>
                </c:pt>
                <c:pt idx="3913">
                  <c:v>43225.95416666667</c:v>
                </c:pt>
                <c:pt idx="3914">
                  <c:v>43225.995833333334</c:v>
                </c:pt>
                <c:pt idx="3915">
                  <c:v>43225.999305555553</c:v>
                </c:pt>
                <c:pt idx="3916">
                  <c:v>43226.037499999999</c:v>
                </c:pt>
                <c:pt idx="3917">
                  <c:v>43226.07916666667</c:v>
                </c:pt>
                <c:pt idx="3918">
                  <c:v>43226.120833333334</c:v>
                </c:pt>
                <c:pt idx="3919">
                  <c:v>43226.15625</c:v>
                </c:pt>
                <c:pt idx="3920">
                  <c:v>43226.162499999999</c:v>
                </c:pt>
                <c:pt idx="3921">
                  <c:v>43226.193055555559</c:v>
                </c:pt>
                <c:pt idx="3922">
                  <c:v>43226.197916666664</c:v>
                </c:pt>
                <c:pt idx="3923">
                  <c:v>43226.20416666667</c:v>
                </c:pt>
                <c:pt idx="3924">
                  <c:v>43226.245833333334</c:v>
                </c:pt>
                <c:pt idx="3925">
                  <c:v>43226.287499999999</c:v>
                </c:pt>
                <c:pt idx="3926">
                  <c:v>43226.32916666667</c:v>
                </c:pt>
                <c:pt idx="3927">
                  <c:v>43226.353472222225</c:v>
                </c:pt>
                <c:pt idx="3928">
                  <c:v>43226.370833333334</c:v>
                </c:pt>
                <c:pt idx="3929">
                  <c:v>43226.376388888886</c:v>
                </c:pt>
                <c:pt idx="3930">
                  <c:v>43226.396527777775</c:v>
                </c:pt>
                <c:pt idx="3931">
                  <c:v>43226.412499999999</c:v>
                </c:pt>
                <c:pt idx="3932">
                  <c:v>43226.45416666667</c:v>
                </c:pt>
                <c:pt idx="3933">
                  <c:v>43226.463888888888</c:v>
                </c:pt>
                <c:pt idx="3934">
                  <c:v>43226.492361111108</c:v>
                </c:pt>
                <c:pt idx="3935">
                  <c:v>43226.495833333334</c:v>
                </c:pt>
                <c:pt idx="3936">
                  <c:v>43226.509027777778</c:v>
                </c:pt>
                <c:pt idx="3937">
                  <c:v>43226.527777777781</c:v>
                </c:pt>
                <c:pt idx="3938">
                  <c:v>43226.537499999999</c:v>
                </c:pt>
                <c:pt idx="3939">
                  <c:v>43226.57916666667</c:v>
                </c:pt>
                <c:pt idx="3940">
                  <c:v>43226.587500000001</c:v>
                </c:pt>
                <c:pt idx="3941">
                  <c:v>43226.617361111108</c:v>
                </c:pt>
                <c:pt idx="3942">
                  <c:v>43226.620833333334</c:v>
                </c:pt>
                <c:pt idx="3943">
                  <c:v>43226.661111111112</c:v>
                </c:pt>
                <c:pt idx="3944">
                  <c:v>43226.662499999999</c:v>
                </c:pt>
                <c:pt idx="3945">
                  <c:v>43226.668749999997</c:v>
                </c:pt>
                <c:pt idx="3946">
                  <c:v>43226.6875</c:v>
                </c:pt>
                <c:pt idx="3947">
                  <c:v>43226.70416666667</c:v>
                </c:pt>
                <c:pt idx="3948">
                  <c:v>43226.745833333334</c:v>
                </c:pt>
                <c:pt idx="3949">
                  <c:v>43226.761805555558</c:v>
                </c:pt>
                <c:pt idx="3950">
                  <c:v>43226.771527777775</c:v>
                </c:pt>
                <c:pt idx="3951">
                  <c:v>43226.787499999999</c:v>
                </c:pt>
                <c:pt idx="3952">
                  <c:v>43226.792361111111</c:v>
                </c:pt>
                <c:pt idx="3953">
                  <c:v>43226.82916666667</c:v>
                </c:pt>
                <c:pt idx="3954">
                  <c:v>43226.870833333334</c:v>
                </c:pt>
                <c:pt idx="3955">
                  <c:v>43226.884722222225</c:v>
                </c:pt>
                <c:pt idx="3956">
                  <c:v>43226.895833333336</c:v>
                </c:pt>
                <c:pt idx="3957">
                  <c:v>43226.906944444447</c:v>
                </c:pt>
                <c:pt idx="3958">
                  <c:v>43226.911111111112</c:v>
                </c:pt>
                <c:pt idx="3959">
                  <c:v>43226.912499999999</c:v>
                </c:pt>
                <c:pt idx="3960">
                  <c:v>43226.952777777777</c:v>
                </c:pt>
                <c:pt idx="3961">
                  <c:v>43226.95416666667</c:v>
                </c:pt>
                <c:pt idx="3962">
                  <c:v>43226.995833333334</c:v>
                </c:pt>
                <c:pt idx="3963">
                  <c:v>43226.999305555553</c:v>
                </c:pt>
                <c:pt idx="3964">
                  <c:v>43227.022916666669</c:v>
                </c:pt>
                <c:pt idx="3965">
                  <c:v>43227.037499999999</c:v>
                </c:pt>
                <c:pt idx="3966">
                  <c:v>43227.07916666667</c:v>
                </c:pt>
                <c:pt idx="3967">
                  <c:v>43227.09097222222</c:v>
                </c:pt>
                <c:pt idx="3968">
                  <c:v>43227.120833333334</c:v>
                </c:pt>
                <c:pt idx="3969">
                  <c:v>43227.138888888891</c:v>
                </c:pt>
                <c:pt idx="3970">
                  <c:v>43227.162499999999</c:v>
                </c:pt>
                <c:pt idx="3971">
                  <c:v>43227.20416666667</c:v>
                </c:pt>
                <c:pt idx="3972">
                  <c:v>43227.245833333334</c:v>
                </c:pt>
                <c:pt idx="3973">
                  <c:v>43227.258333333331</c:v>
                </c:pt>
                <c:pt idx="3974">
                  <c:v>43227.287499999999</c:v>
                </c:pt>
                <c:pt idx="3975">
                  <c:v>43227.32916666667</c:v>
                </c:pt>
                <c:pt idx="3976">
                  <c:v>43227.334722222222</c:v>
                </c:pt>
                <c:pt idx="3977">
                  <c:v>43227.370833333334</c:v>
                </c:pt>
                <c:pt idx="3978">
                  <c:v>43227.412499999999</c:v>
                </c:pt>
                <c:pt idx="3979">
                  <c:v>43227.45416666667</c:v>
                </c:pt>
                <c:pt idx="3980">
                  <c:v>43227.479861111111</c:v>
                </c:pt>
                <c:pt idx="3981">
                  <c:v>43227.495833333334</c:v>
                </c:pt>
                <c:pt idx="3982">
                  <c:v>43227.537499999999</c:v>
                </c:pt>
                <c:pt idx="3983">
                  <c:v>43227.57916666667</c:v>
                </c:pt>
                <c:pt idx="3984">
                  <c:v>43227.620833333334</c:v>
                </c:pt>
                <c:pt idx="3985">
                  <c:v>43227.662499999999</c:v>
                </c:pt>
                <c:pt idx="3986">
                  <c:v>43227.70416666667</c:v>
                </c:pt>
                <c:pt idx="3987">
                  <c:v>43227.745833333334</c:v>
                </c:pt>
                <c:pt idx="3988">
                  <c:v>43227.787499999999</c:v>
                </c:pt>
                <c:pt idx="3989">
                  <c:v>43227.82916666667</c:v>
                </c:pt>
                <c:pt idx="3990">
                  <c:v>43227.870833333334</c:v>
                </c:pt>
                <c:pt idx="3991">
                  <c:v>43227.912499999999</c:v>
                </c:pt>
                <c:pt idx="3992">
                  <c:v>43227.95416666667</c:v>
                </c:pt>
                <c:pt idx="3993">
                  <c:v>43227.995833333334</c:v>
                </c:pt>
                <c:pt idx="3994">
                  <c:v>43227.999305555553</c:v>
                </c:pt>
                <c:pt idx="3995">
                  <c:v>43228.037499999999</c:v>
                </c:pt>
                <c:pt idx="3996">
                  <c:v>43228.07916666667</c:v>
                </c:pt>
                <c:pt idx="3997">
                  <c:v>43228.114583333336</c:v>
                </c:pt>
                <c:pt idx="3998">
                  <c:v>43228.119444444441</c:v>
                </c:pt>
                <c:pt idx="3999">
                  <c:v>43228.120833333334</c:v>
                </c:pt>
                <c:pt idx="4000">
                  <c:v>43228.162499999999</c:v>
                </c:pt>
                <c:pt idx="4001">
                  <c:v>43228.20416666667</c:v>
                </c:pt>
                <c:pt idx="4002">
                  <c:v>43228.245833333334</c:v>
                </c:pt>
                <c:pt idx="4003">
                  <c:v>43228.287499999999</c:v>
                </c:pt>
                <c:pt idx="4004">
                  <c:v>43228.302777777775</c:v>
                </c:pt>
                <c:pt idx="4005">
                  <c:v>43228.322916666664</c:v>
                </c:pt>
                <c:pt idx="4006">
                  <c:v>43228.32916666667</c:v>
                </c:pt>
                <c:pt idx="4007">
                  <c:v>43228.370833333334</c:v>
                </c:pt>
                <c:pt idx="4008">
                  <c:v>43228.412499999999</c:v>
                </c:pt>
                <c:pt idx="4009">
                  <c:v>43228.45416666667</c:v>
                </c:pt>
                <c:pt idx="4010">
                  <c:v>43228.495833333334</c:v>
                </c:pt>
                <c:pt idx="4011">
                  <c:v>43228.537499999999</c:v>
                </c:pt>
                <c:pt idx="4012">
                  <c:v>43228.57916666667</c:v>
                </c:pt>
                <c:pt idx="4013">
                  <c:v>43228.620833333334</c:v>
                </c:pt>
                <c:pt idx="4014">
                  <c:v>43228.662499999999</c:v>
                </c:pt>
                <c:pt idx="4015">
                  <c:v>43228.70416666667</c:v>
                </c:pt>
                <c:pt idx="4016">
                  <c:v>43228.745833333334</c:v>
                </c:pt>
                <c:pt idx="4017">
                  <c:v>43228.787499999999</c:v>
                </c:pt>
                <c:pt idx="4018">
                  <c:v>43228.825694444444</c:v>
                </c:pt>
                <c:pt idx="4019">
                  <c:v>43228.826388888891</c:v>
                </c:pt>
                <c:pt idx="4020">
                  <c:v>43228.870833333334</c:v>
                </c:pt>
                <c:pt idx="4021">
                  <c:v>43228.897916666669</c:v>
                </c:pt>
                <c:pt idx="4022">
                  <c:v>43228.912499999999</c:v>
                </c:pt>
                <c:pt idx="4023">
                  <c:v>43228.947916666664</c:v>
                </c:pt>
                <c:pt idx="4024">
                  <c:v>43228.95416666667</c:v>
                </c:pt>
                <c:pt idx="4025">
                  <c:v>43228.965277777781</c:v>
                </c:pt>
                <c:pt idx="4026">
                  <c:v>43228.973611111112</c:v>
                </c:pt>
                <c:pt idx="4027">
                  <c:v>43228.995833333334</c:v>
                </c:pt>
                <c:pt idx="4028">
                  <c:v>43228.999305555553</c:v>
                </c:pt>
                <c:pt idx="4029">
                  <c:v>43229.006944444445</c:v>
                </c:pt>
                <c:pt idx="4030">
                  <c:v>43229.013888888891</c:v>
                </c:pt>
                <c:pt idx="4031">
                  <c:v>43229.022916666669</c:v>
                </c:pt>
                <c:pt idx="4032">
                  <c:v>43229.03125</c:v>
                </c:pt>
                <c:pt idx="4033">
                  <c:v>43229.037499999999</c:v>
                </c:pt>
                <c:pt idx="4034">
                  <c:v>43229.045138888891</c:v>
                </c:pt>
                <c:pt idx="4035">
                  <c:v>43229.064583333333</c:v>
                </c:pt>
                <c:pt idx="4036">
                  <c:v>43229.070138888892</c:v>
                </c:pt>
                <c:pt idx="4037">
                  <c:v>43229.077777777777</c:v>
                </c:pt>
                <c:pt idx="4038">
                  <c:v>43229.07916666667</c:v>
                </c:pt>
                <c:pt idx="4039">
                  <c:v>43229.09375</c:v>
                </c:pt>
                <c:pt idx="4040">
                  <c:v>43229.109722222223</c:v>
                </c:pt>
                <c:pt idx="4041">
                  <c:v>43229.115277777775</c:v>
                </c:pt>
                <c:pt idx="4042">
                  <c:v>43229.119444444441</c:v>
                </c:pt>
                <c:pt idx="4043">
                  <c:v>43229.120833333334</c:v>
                </c:pt>
                <c:pt idx="4044">
                  <c:v>43229.142361111109</c:v>
                </c:pt>
                <c:pt idx="4045">
                  <c:v>43229.154166666667</c:v>
                </c:pt>
                <c:pt idx="4046">
                  <c:v>43229.162499999999</c:v>
                </c:pt>
                <c:pt idx="4047">
                  <c:v>43229.175694444442</c:v>
                </c:pt>
                <c:pt idx="4048">
                  <c:v>43229.184027777781</c:v>
                </c:pt>
                <c:pt idx="4049">
                  <c:v>43229.190972222219</c:v>
                </c:pt>
                <c:pt idx="4050">
                  <c:v>43229.195138888892</c:v>
                </c:pt>
                <c:pt idx="4051">
                  <c:v>43229.202777777777</c:v>
                </c:pt>
                <c:pt idx="4052">
                  <c:v>43229.20416666667</c:v>
                </c:pt>
                <c:pt idx="4053">
                  <c:v>43229.212500000001</c:v>
                </c:pt>
                <c:pt idx="4054">
                  <c:v>43229.218055555553</c:v>
                </c:pt>
                <c:pt idx="4055">
                  <c:v>43229.23541666667</c:v>
                </c:pt>
                <c:pt idx="4056">
                  <c:v>43229.245833333334</c:v>
                </c:pt>
                <c:pt idx="4057">
                  <c:v>43229.287499999999</c:v>
                </c:pt>
                <c:pt idx="4058">
                  <c:v>43229.294444444444</c:v>
                </c:pt>
                <c:pt idx="4059">
                  <c:v>43229.308333333334</c:v>
                </c:pt>
                <c:pt idx="4060">
                  <c:v>43229.313194444447</c:v>
                </c:pt>
                <c:pt idx="4061">
                  <c:v>43229.318749999999</c:v>
                </c:pt>
                <c:pt idx="4062">
                  <c:v>43229.32916666667</c:v>
                </c:pt>
                <c:pt idx="4063">
                  <c:v>43229.34375</c:v>
                </c:pt>
                <c:pt idx="4064">
                  <c:v>43229.370833333334</c:v>
                </c:pt>
                <c:pt idx="4065">
                  <c:v>43229.376388888886</c:v>
                </c:pt>
                <c:pt idx="4066">
                  <c:v>43229.386805555558</c:v>
                </c:pt>
                <c:pt idx="4067">
                  <c:v>43229.412499999999</c:v>
                </c:pt>
                <c:pt idx="4068">
                  <c:v>43229.45416666667</c:v>
                </c:pt>
                <c:pt idx="4069">
                  <c:v>43229.495833333334</c:v>
                </c:pt>
                <c:pt idx="4070">
                  <c:v>43229.537499999999</c:v>
                </c:pt>
                <c:pt idx="4071">
                  <c:v>43229.57916666667</c:v>
                </c:pt>
                <c:pt idx="4072">
                  <c:v>43229.620833333334</c:v>
                </c:pt>
                <c:pt idx="4073">
                  <c:v>43229.662499999999</c:v>
                </c:pt>
                <c:pt idx="4074">
                  <c:v>43229.70416666667</c:v>
                </c:pt>
                <c:pt idx="4075">
                  <c:v>43229.745833333334</c:v>
                </c:pt>
                <c:pt idx="4076">
                  <c:v>43229.787499999999</c:v>
                </c:pt>
                <c:pt idx="4077">
                  <c:v>43229.82916666667</c:v>
                </c:pt>
                <c:pt idx="4078">
                  <c:v>43229.870833333334</c:v>
                </c:pt>
                <c:pt idx="4079">
                  <c:v>43229.912499999999</c:v>
                </c:pt>
                <c:pt idx="4080">
                  <c:v>43229.95416666667</c:v>
                </c:pt>
                <c:pt idx="4081">
                  <c:v>43229.995833333334</c:v>
                </c:pt>
                <c:pt idx="4082">
                  <c:v>43229.999305555553</c:v>
                </c:pt>
                <c:pt idx="4083">
                  <c:v>43230.037499999999</c:v>
                </c:pt>
                <c:pt idx="4084">
                  <c:v>43230.07916666667</c:v>
                </c:pt>
                <c:pt idx="4085">
                  <c:v>43230.120833333334</c:v>
                </c:pt>
                <c:pt idx="4086">
                  <c:v>43230.162499999999</c:v>
                </c:pt>
                <c:pt idx="4087">
                  <c:v>43230.20416666667</c:v>
                </c:pt>
                <c:pt idx="4088">
                  <c:v>43230.245833333334</c:v>
                </c:pt>
                <c:pt idx="4089">
                  <c:v>43230.287499999999</c:v>
                </c:pt>
                <c:pt idx="4090">
                  <c:v>43230.32916666667</c:v>
                </c:pt>
                <c:pt idx="4091">
                  <c:v>43230.370833333334</c:v>
                </c:pt>
                <c:pt idx="4092">
                  <c:v>43230.412499999999</c:v>
                </c:pt>
                <c:pt idx="4093">
                  <c:v>43230.45416666667</c:v>
                </c:pt>
                <c:pt idx="4094">
                  <c:v>43230.495833333334</c:v>
                </c:pt>
                <c:pt idx="4095">
                  <c:v>43230.537499999999</c:v>
                </c:pt>
                <c:pt idx="4096">
                  <c:v>43230.57916666667</c:v>
                </c:pt>
                <c:pt idx="4097">
                  <c:v>43230.620833333334</c:v>
                </c:pt>
                <c:pt idx="4098">
                  <c:v>43230.662499999999</c:v>
                </c:pt>
                <c:pt idx="4099">
                  <c:v>43230.70416666667</c:v>
                </c:pt>
                <c:pt idx="4100">
                  <c:v>43230.745833333334</c:v>
                </c:pt>
                <c:pt idx="4101">
                  <c:v>43230.787499999999</c:v>
                </c:pt>
                <c:pt idx="4102">
                  <c:v>43230.82916666667</c:v>
                </c:pt>
                <c:pt idx="4103">
                  <c:v>43230.870833333334</c:v>
                </c:pt>
                <c:pt idx="4104">
                  <c:v>43230.912499999999</c:v>
                </c:pt>
                <c:pt idx="4105">
                  <c:v>43230.95416666667</c:v>
                </c:pt>
                <c:pt idx="4106">
                  <c:v>43230.995833333334</c:v>
                </c:pt>
                <c:pt idx="4107">
                  <c:v>43230.999305555553</c:v>
                </c:pt>
                <c:pt idx="4108">
                  <c:v>43231.037499999999</c:v>
                </c:pt>
                <c:pt idx="4109">
                  <c:v>43231.07916666667</c:v>
                </c:pt>
                <c:pt idx="4110">
                  <c:v>43231.120833333334</c:v>
                </c:pt>
                <c:pt idx="4111">
                  <c:v>43231.162499999999</c:v>
                </c:pt>
                <c:pt idx="4112">
                  <c:v>43231.20416666667</c:v>
                </c:pt>
                <c:pt idx="4113">
                  <c:v>43231.245833333334</c:v>
                </c:pt>
                <c:pt idx="4114">
                  <c:v>43231.287499999999</c:v>
                </c:pt>
                <c:pt idx="4115">
                  <c:v>43231.32916666667</c:v>
                </c:pt>
                <c:pt idx="4116">
                  <c:v>43231.370833333334</c:v>
                </c:pt>
                <c:pt idx="4117">
                  <c:v>43231.412499999999</c:v>
                </c:pt>
                <c:pt idx="4118">
                  <c:v>43231.45416666667</c:v>
                </c:pt>
                <c:pt idx="4119">
                  <c:v>43231.495833333334</c:v>
                </c:pt>
                <c:pt idx="4120">
                  <c:v>43231.537499999999</c:v>
                </c:pt>
                <c:pt idx="4121">
                  <c:v>43231.57916666667</c:v>
                </c:pt>
                <c:pt idx="4122">
                  <c:v>43231.620833333334</c:v>
                </c:pt>
                <c:pt idx="4123">
                  <c:v>43231.662499999999</c:v>
                </c:pt>
                <c:pt idx="4124">
                  <c:v>43231.681250000001</c:v>
                </c:pt>
                <c:pt idx="4125">
                  <c:v>43231.70416666667</c:v>
                </c:pt>
                <c:pt idx="4126">
                  <c:v>43231.745833333334</c:v>
                </c:pt>
                <c:pt idx="4127">
                  <c:v>43231.787499999999</c:v>
                </c:pt>
                <c:pt idx="4128">
                  <c:v>43231.82916666667</c:v>
                </c:pt>
                <c:pt idx="4129">
                  <c:v>43231.870833333334</c:v>
                </c:pt>
                <c:pt idx="4130">
                  <c:v>43231.912499999999</c:v>
                </c:pt>
                <c:pt idx="4131">
                  <c:v>43231.95416666667</c:v>
                </c:pt>
                <c:pt idx="4132">
                  <c:v>43231.995833333334</c:v>
                </c:pt>
                <c:pt idx="4133">
                  <c:v>43231.999305555553</c:v>
                </c:pt>
                <c:pt idx="4134">
                  <c:v>43232.037499999999</c:v>
                </c:pt>
                <c:pt idx="4135">
                  <c:v>43232.07916666667</c:v>
                </c:pt>
                <c:pt idx="4136">
                  <c:v>43232.120833333334</c:v>
                </c:pt>
                <c:pt idx="4137">
                  <c:v>43232.162499999999</c:v>
                </c:pt>
                <c:pt idx="4138">
                  <c:v>43232.20416666667</c:v>
                </c:pt>
                <c:pt idx="4139">
                  <c:v>43232.245833333334</c:v>
                </c:pt>
                <c:pt idx="4140">
                  <c:v>43232.287499999999</c:v>
                </c:pt>
                <c:pt idx="4141">
                  <c:v>43232.32916666667</c:v>
                </c:pt>
                <c:pt idx="4142">
                  <c:v>43232.370833333334</c:v>
                </c:pt>
                <c:pt idx="4143">
                  <c:v>43232.412499999999</c:v>
                </c:pt>
                <c:pt idx="4144">
                  <c:v>43232.45416666667</c:v>
                </c:pt>
                <c:pt idx="4145">
                  <c:v>43232.495833333334</c:v>
                </c:pt>
                <c:pt idx="4146">
                  <c:v>43232.537499999999</c:v>
                </c:pt>
                <c:pt idx="4147">
                  <c:v>43232.57916666667</c:v>
                </c:pt>
                <c:pt idx="4148">
                  <c:v>43232.620833333334</c:v>
                </c:pt>
                <c:pt idx="4149">
                  <c:v>43232.662499999999</c:v>
                </c:pt>
                <c:pt idx="4150">
                  <c:v>43232.70416666667</c:v>
                </c:pt>
                <c:pt idx="4151">
                  <c:v>43232.745833333334</c:v>
                </c:pt>
                <c:pt idx="4152">
                  <c:v>43232.787499999999</c:v>
                </c:pt>
                <c:pt idx="4153">
                  <c:v>43232.82916666667</c:v>
                </c:pt>
                <c:pt idx="4154">
                  <c:v>43232.870833333334</c:v>
                </c:pt>
                <c:pt idx="4155">
                  <c:v>43232.883333333331</c:v>
                </c:pt>
                <c:pt idx="4156">
                  <c:v>43232.9</c:v>
                </c:pt>
                <c:pt idx="4157">
                  <c:v>43232.911111111112</c:v>
                </c:pt>
                <c:pt idx="4158">
                  <c:v>43232.912499999999</c:v>
                </c:pt>
                <c:pt idx="4159">
                  <c:v>43232.917361111111</c:v>
                </c:pt>
                <c:pt idx="4160">
                  <c:v>43232.93472222222</c:v>
                </c:pt>
                <c:pt idx="4161">
                  <c:v>43232.939583333333</c:v>
                </c:pt>
                <c:pt idx="4162">
                  <c:v>43232.946527777778</c:v>
                </c:pt>
                <c:pt idx="4163">
                  <c:v>43232.949305555558</c:v>
                </c:pt>
                <c:pt idx="4164">
                  <c:v>43232.95416666667</c:v>
                </c:pt>
                <c:pt idx="4165">
                  <c:v>43232.979166666664</c:v>
                </c:pt>
                <c:pt idx="4166">
                  <c:v>43232.994444444441</c:v>
                </c:pt>
                <c:pt idx="4167">
                  <c:v>43232.995833333334</c:v>
                </c:pt>
                <c:pt idx="4168">
                  <c:v>43232.999305555553</c:v>
                </c:pt>
                <c:pt idx="4169">
                  <c:v>43233.010416666664</c:v>
                </c:pt>
                <c:pt idx="4170">
                  <c:v>43233.027777777781</c:v>
                </c:pt>
                <c:pt idx="4171">
                  <c:v>43233.036111111112</c:v>
                </c:pt>
                <c:pt idx="4172">
                  <c:v>43233.037499999999</c:v>
                </c:pt>
                <c:pt idx="4173">
                  <c:v>43233.054861111108</c:v>
                </c:pt>
                <c:pt idx="4174">
                  <c:v>43233.064583333333</c:v>
                </c:pt>
                <c:pt idx="4175">
                  <c:v>43233.07916666667</c:v>
                </c:pt>
                <c:pt idx="4176">
                  <c:v>43233.088194444441</c:v>
                </c:pt>
                <c:pt idx="4177">
                  <c:v>43233.094444444447</c:v>
                </c:pt>
                <c:pt idx="4178">
                  <c:v>43233.120833333334</c:v>
                </c:pt>
                <c:pt idx="4179">
                  <c:v>43233.127083333333</c:v>
                </c:pt>
                <c:pt idx="4180">
                  <c:v>43233.134027777778</c:v>
                </c:pt>
                <c:pt idx="4181">
                  <c:v>43233.152083333334</c:v>
                </c:pt>
                <c:pt idx="4182">
                  <c:v>43233.160416666666</c:v>
                </c:pt>
                <c:pt idx="4183">
                  <c:v>43233.162499999999</c:v>
                </c:pt>
                <c:pt idx="4184">
                  <c:v>43233.181250000001</c:v>
                </c:pt>
                <c:pt idx="4185">
                  <c:v>43233.190972222219</c:v>
                </c:pt>
                <c:pt idx="4186">
                  <c:v>43233.20416666667</c:v>
                </c:pt>
                <c:pt idx="4187">
                  <c:v>43233.225694444445</c:v>
                </c:pt>
                <c:pt idx="4188">
                  <c:v>43233.245833333334</c:v>
                </c:pt>
                <c:pt idx="4189">
                  <c:v>43233.277083333334</c:v>
                </c:pt>
                <c:pt idx="4190">
                  <c:v>43233.287499999999</c:v>
                </c:pt>
                <c:pt idx="4191">
                  <c:v>43233.292361111111</c:v>
                </c:pt>
                <c:pt idx="4192">
                  <c:v>43233.297222222223</c:v>
                </c:pt>
                <c:pt idx="4193">
                  <c:v>43233.32916666667</c:v>
                </c:pt>
                <c:pt idx="4194">
                  <c:v>43233.370833333334</c:v>
                </c:pt>
                <c:pt idx="4195">
                  <c:v>43233.383333333331</c:v>
                </c:pt>
                <c:pt idx="4196">
                  <c:v>43233.390277777777</c:v>
                </c:pt>
                <c:pt idx="4197">
                  <c:v>43233.410416666666</c:v>
                </c:pt>
                <c:pt idx="4198">
                  <c:v>43233.412499999999</c:v>
                </c:pt>
                <c:pt idx="4199">
                  <c:v>43233.45416666667</c:v>
                </c:pt>
                <c:pt idx="4200">
                  <c:v>43233.495833333334</c:v>
                </c:pt>
                <c:pt idx="4201">
                  <c:v>43233.537499999999</c:v>
                </c:pt>
                <c:pt idx="4202">
                  <c:v>43233.57916666667</c:v>
                </c:pt>
                <c:pt idx="4203">
                  <c:v>43233.620833333334</c:v>
                </c:pt>
                <c:pt idx="4204">
                  <c:v>43233.662499999999</c:v>
                </c:pt>
                <c:pt idx="4205">
                  <c:v>43233.70416666667</c:v>
                </c:pt>
                <c:pt idx="4206">
                  <c:v>43233.745833333334</c:v>
                </c:pt>
                <c:pt idx="4207">
                  <c:v>43233.787499999999</c:v>
                </c:pt>
                <c:pt idx="4208">
                  <c:v>43233.82916666667</c:v>
                </c:pt>
                <c:pt idx="4209">
                  <c:v>43233.870833333334</c:v>
                </c:pt>
                <c:pt idx="4210">
                  <c:v>43233.90902777778</c:v>
                </c:pt>
                <c:pt idx="4211">
                  <c:v>43233.911111111112</c:v>
                </c:pt>
                <c:pt idx="4212">
                  <c:v>43233.912499999999</c:v>
                </c:pt>
                <c:pt idx="4213">
                  <c:v>43233.918749999997</c:v>
                </c:pt>
                <c:pt idx="4214">
                  <c:v>43233.93472222222</c:v>
                </c:pt>
                <c:pt idx="4215">
                  <c:v>43233.940972222219</c:v>
                </c:pt>
                <c:pt idx="4216">
                  <c:v>43233.947916666664</c:v>
                </c:pt>
                <c:pt idx="4217">
                  <c:v>43233.95416666667</c:v>
                </c:pt>
                <c:pt idx="4218">
                  <c:v>43233.968055555553</c:v>
                </c:pt>
                <c:pt idx="4219">
                  <c:v>43233.974305555559</c:v>
                </c:pt>
                <c:pt idx="4220">
                  <c:v>43233.988888888889</c:v>
                </c:pt>
                <c:pt idx="4221">
                  <c:v>43233.995833333334</c:v>
                </c:pt>
                <c:pt idx="4222">
                  <c:v>43233.999305555553</c:v>
                </c:pt>
                <c:pt idx="4223">
                  <c:v>43234.015972222223</c:v>
                </c:pt>
                <c:pt idx="4224">
                  <c:v>43234.02847222222</c:v>
                </c:pt>
                <c:pt idx="4225">
                  <c:v>43234.035416666666</c:v>
                </c:pt>
                <c:pt idx="4226">
                  <c:v>43234.037499999999</c:v>
                </c:pt>
                <c:pt idx="4227">
                  <c:v>43234.045138888891</c:v>
                </c:pt>
                <c:pt idx="4228">
                  <c:v>43234.05</c:v>
                </c:pt>
                <c:pt idx="4229">
                  <c:v>43234.059027777781</c:v>
                </c:pt>
                <c:pt idx="4230">
                  <c:v>43234.074305555558</c:v>
                </c:pt>
                <c:pt idx="4231">
                  <c:v>43234.077777777777</c:v>
                </c:pt>
                <c:pt idx="4232">
                  <c:v>43234.07916666667</c:v>
                </c:pt>
                <c:pt idx="4233">
                  <c:v>43234.084722222222</c:v>
                </c:pt>
                <c:pt idx="4234">
                  <c:v>43234.118055555555</c:v>
                </c:pt>
                <c:pt idx="4235">
                  <c:v>43234.120833333334</c:v>
                </c:pt>
                <c:pt idx="4236">
                  <c:v>43234.162499999999</c:v>
                </c:pt>
                <c:pt idx="4237">
                  <c:v>43234.20416666667</c:v>
                </c:pt>
                <c:pt idx="4238">
                  <c:v>43234.223611111112</c:v>
                </c:pt>
                <c:pt idx="4239">
                  <c:v>43234.240972222222</c:v>
                </c:pt>
                <c:pt idx="4240">
                  <c:v>43234.245833333334</c:v>
                </c:pt>
                <c:pt idx="4241">
                  <c:v>43234.261805555558</c:v>
                </c:pt>
                <c:pt idx="4242">
                  <c:v>43234.287499999999</c:v>
                </c:pt>
                <c:pt idx="4243">
                  <c:v>43234.294444444444</c:v>
                </c:pt>
                <c:pt idx="4244">
                  <c:v>43234.311805555553</c:v>
                </c:pt>
                <c:pt idx="4245">
                  <c:v>43234.327777777777</c:v>
                </c:pt>
                <c:pt idx="4246">
                  <c:v>43234.32916666667</c:v>
                </c:pt>
                <c:pt idx="4247">
                  <c:v>43234.347916666666</c:v>
                </c:pt>
                <c:pt idx="4248">
                  <c:v>43234.365277777775</c:v>
                </c:pt>
                <c:pt idx="4249">
                  <c:v>43234.369444444441</c:v>
                </c:pt>
                <c:pt idx="4250">
                  <c:v>43234.370833333334</c:v>
                </c:pt>
                <c:pt idx="4251">
                  <c:v>43234.394444444442</c:v>
                </c:pt>
                <c:pt idx="4252">
                  <c:v>43234.412499999999</c:v>
                </c:pt>
                <c:pt idx="4253">
                  <c:v>43234.45416666667</c:v>
                </c:pt>
                <c:pt idx="4254">
                  <c:v>43234.460416666669</c:v>
                </c:pt>
                <c:pt idx="4255">
                  <c:v>43234.495833333334</c:v>
                </c:pt>
                <c:pt idx="4256">
                  <c:v>43234.527777777781</c:v>
                </c:pt>
                <c:pt idx="4257">
                  <c:v>43234.537499999999</c:v>
                </c:pt>
                <c:pt idx="4258">
                  <c:v>43234.57916666667</c:v>
                </c:pt>
                <c:pt idx="4259">
                  <c:v>43234.620833333334</c:v>
                </c:pt>
                <c:pt idx="4260">
                  <c:v>43234.661111111112</c:v>
                </c:pt>
                <c:pt idx="4261">
                  <c:v>43234.662499999999</c:v>
                </c:pt>
                <c:pt idx="4262">
                  <c:v>43234.668749999997</c:v>
                </c:pt>
                <c:pt idx="4263">
                  <c:v>43234.70416666667</c:v>
                </c:pt>
                <c:pt idx="4264">
                  <c:v>43234.745833333334</c:v>
                </c:pt>
                <c:pt idx="4265">
                  <c:v>43234.787499999999</c:v>
                </c:pt>
                <c:pt idx="4266">
                  <c:v>43234.802777777775</c:v>
                </c:pt>
                <c:pt idx="4267">
                  <c:v>43234.808333333334</c:v>
                </c:pt>
                <c:pt idx="4268">
                  <c:v>43234.82916666667</c:v>
                </c:pt>
                <c:pt idx="4269">
                  <c:v>43234.859027777777</c:v>
                </c:pt>
                <c:pt idx="4270">
                  <c:v>43234.870833333334</c:v>
                </c:pt>
                <c:pt idx="4271">
                  <c:v>43234.879166666666</c:v>
                </c:pt>
                <c:pt idx="4272">
                  <c:v>43234.897222222222</c:v>
                </c:pt>
                <c:pt idx="4273">
                  <c:v>43234.912499999999</c:v>
                </c:pt>
                <c:pt idx="4274">
                  <c:v>43234.95416666667</c:v>
                </c:pt>
                <c:pt idx="4275">
                  <c:v>43234.995833333334</c:v>
                </c:pt>
                <c:pt idx="4276">
                  <c:v>43234.999305555553</c:v>
                </c:pt>
                <c:pt idx="4277">
                  <c:v>43235.037499999999</c:v>
                </c:pt>
                <c:pt idx="4278">
                  <c:v>43235.07916666667</c:v>
                </c:pt>
                <c:pt idx="4279">
                  <c:v>43235.120833333334</c:v>
                </c:pt>
                <c:pt idx="4280">
                  <c:v>43235.125694444447</c:v>
                </c:pt>
                <c:pt idx="4281">
                  <c:v>43235.131249999999</c:v>
                </c:pt>
                <c:pt idx="4282">
                  <c:v>43235.138194444444</c:v>
                </c:pt>
                <c:pt idx="4283">
                  <c:v>43235.162499999999</c:v>
                </c:pt>
                <c:pt idx="4284">
                  <c:v>43235.20416666667</c:v>
                </c:pt>
                <c:pt idx="4285">
                  <c:v>43235.245833333334</c:v>
                </c:pt>
                <c:pt idx="4286">
                  <c:v>43235.287499999999</c:v>
                </c:pt>
                <c:pt idx="4287">
                  <c:v>43235.32916666667</c:v>
                </c:pt>
                <c:pt idx="4288">
                  <c:v>43235.370833333334</c:v>
                </c:pt>
                <c:pt idx="4289">
                  <c:v>43235.412499999999</c:v>
                </c:pt>
                <c:pt idx="4290">
                  <c:v>43235.45416666667</c:v>
                </c:pt>
                <c:pt idx="4291">
                  <c:v>43235.495833333334</c:v>
                </c:pt>
                <c:pt idx="4292">
                  <c:v>43235.537499999999</c:v>
                </c:pt>
                <c:pt idx="4293">
                  <c:v>43235.57916666667</c:v>
                </c:pt>
                <c:pt idx="4294">
                  <c:v>43235.620833333334</c:v>
                </c:pt>
                <c:pt idx="4295">
                  <c:v>43235.662499999999</c:v>
                </c:pt>
                <c:pt idx="4296">
                  <c:v>43235.70416666667</c:v>
                </c:pt>
                <c:pt idx="4297">
                  <c:v>43235.745833333334</c:v>
                </c:pt>
                <c:pt idx="4298">
                  <c:v>43235.787499999999</c:v>
                </c:pt>
                <c:pt idx="4299">
                  <c:v>43235.82916666667</c:v>
                </c:pt>
                <c:pt idx="4300">
                  <c:v>43235.870833333334</c:v>
                </c:pt>
                <c:pt idx="4301">
                  <c:v>43235.912499999999</c:v>
                </c:pt>
                <c:pt idx="4302">
                  <c:v>43235.936111111114</c:v>
                </c:pt>
                <c:pt idx="4303">
                  <c:v>43235.944444444445</c:v>
                </c:pt>
                <c:pt idx="4304">
                  <c:v>43235.946527777778</c:v>
                </c:pt>
                <c:pt idx="4305">
                  <c:v>43235.950694444444</c:v>
                </c:pt>
                <c:pt idx="4306">
                  <c:v>43235.95416666667</c:v>
                </c:pt>
                <c:pt idx="4307">
                  <c:v>43235.96597222222</c:v>
                </c:pt>
                <c:pt idx="4308">
                  <c:v>43235.972916666666</c:v>
                </c:pt>
                <c:pt idx="4309">
                  <c:v>43235.995833333334</c:v>
                </c:pt>
                <c:pt idx="4310">
                  <c:v>43235.999305555553</c:v>
                </c:pt>
                <c:pt idx="4311">
                  <c:v>43236.037499999999</c:v>
                </c:pt>
                <c:pt idx="4312">
                  <c:v>43236.07916666667</c:v>
                </c:pt>
                <c:pt idx="4313">
                  <c:v>43236.120833333334</c:v>
                </c:pt>
                <c:pt idx="4314">
                  <c:v>43236.162499999999</c:v>
                </c:pt>
                <c:pt idx="4315">
                  <c:v>43236.20416666667</c:v>
                </c:pt>
                <c:pt idx="4316">
                  <c:v>43236.245833333334</c:v>
                </c:pt>
                <c:pt idx="4317">
                  <c:v>43236.287499999999</c:v>
                </c:pt>
                <c:pt idx="4318">
                  <c:v>43236.32916666667</c:v>
                </c:pt>
                <c:pt idx="4319">
                  <c:v>43236.370833333334</c:v>
                </c:pt>
                <c:pt idx="4320">
                  <c:v>43236.412499999999</c:v>
                </c:pt>
                <c:pt idx="4321">
                  <c:v>43236.45416666667</c:v>
                </c:pt>
                <c:pt idx="4322">
                  <c:v>43236.494444444441</c:v>
                </c:pt>
                <c:pt idx="4323">
                  <c:v>43236.495833333334</c:v>
                </c:pt>
                <c:pt idx="4324">
                  <c:v>43236.507638888892</c:v>
                </c:pt>
                <c:pt idx="4325">
                  <c:v>43236.513194444444</c:v>
                </c:pt>
                <c:pt idx="4326">
                  <c:v>43236.537499999999</c:v>
                </c:pt>
                <c:pt idx="4327">
                  <c:v>43236.554861111108</c:v>
                </c:pt>
                <c:pt idx="4328">
                  <c:v>43236.57916666667</c:v>
                </c:pt>
                <c:pt idx="4329">
                  <c:v>43236.620833333334</c:v>
                </c:pt>
                <c:pt idx="4330">
                  <c:v>43236.656944444447</c:v>
                </c:pt>
                <c:pt idx="4331">
                  <c:v>43236.662499999999</c:v>
                </c:pt>
                <c:pt idx="4332">
                  <c:v>43236.70416666667</c:v>
                </c:pt>
                <c:pt idx="4333">
                  <c:v>43236.745833333334</c:v>
                </c:pt>
                <c:pt idx="4334">
                  <c:v>43236.753472222219</c:v>
                </c:pt>
                <c:pt idx="4335">
                  <c:v>43236.761111111111</c:v>
                </c:pt>
                <c:pt idx="4336">
                  <c:v>43236.772916666669</c:v>
                </c:pt>
                <c:pt idx="4337">
                  <c:v>43236.782638888886</c:v>
                </c:pt>
                <c:pt idx="4338">
                  <c:v>43236.787499999999</c:v>
                </c:pt>
                <c:pt idx="4339">
                  <c:v>43236.82916666667</c:v>
                </c:pt>
                <c:pt idx="4340">
                  <c:v>43236.852083333331</c:v>
                </c:pt>
                <c:pt idx="4341">
                  <c:v>43236.85833333333</c:v>
                </c:pt>
                <c:pt idx="4342">
                  <c:v>43236.870833333334</c:v>
                </c:pt>
                <c:pt idx="4343">
                  <c:v>43236.912499999999</c:v>
                </c:pt>
                <c:pt idx="4344">
                  <c:v>43236.923611111109</c:v>
                </c:pt>
                <c:pt idx="4345">
                  <c:v>43236.944444444445</c:v>
                </c:pt>
                <c:pt idx="4346">
                  <c:v>43236.95416666667</c:v>
                </c:pt>
                <c:pt idx="4347">
                  <c:v>43236.961111111108</c:v>
                </c:pt>
                <c:pt idx="4348">
                  <c:v>43236.986805555556</c:v>
                </c:pt>
                <c:pt idx="4349">
                  <c:v>43236.994444444441</c:v>
                </c:pt>
                <c:pt idx="4350">
                  <c:v>43236.995833333334</c:v>
                </c:pt>
                <c:pt idx="4351">
                  <c:v>43236.999305555553</c:v>
                </c:pt>
                <c:pt idx="4352">
                  <c:v>43237.037499999999</c:v>
                </c:pt>
                <c:pt idx="4353">
                  <c:v>43237.075694444444</c:v>
                </c:pt>
                <c:pt idx="4354">
                  <c:v>43237.077777777777</c:v>
                </c:pt>
                <c:pt idx="4355">
                  <c:v>43237.07916666667</c:v>
                </c:pt>
                <c:pt idx="4356">
                  <c:v>43237.087500000001</c:v>
                </c:pt>
                <c:pt idx="4357">
                  <c:v>43237.120833333334</c:v>
                </c:pt>
                <c:pt idx="4358">
                  <c:v>43237.138194444444</c:v>
                </c:pt>
                <c:pt idx="4359">
                  <c:v>43237.157638888886</c:v>
                </c:pt>
                <c:pt idx="4360">
                  <c:v>43237.161111111112</c:v>
                </c:pt>
                <c:pt idx="4361">
                  <c:v>43237.162499999999</c:v>
                </c:pt>
                <c:pt idx="4362">
                  <c:v>43237.175694444442</c:v>
                </c:pt>
                <c:pt idx="4363">
                  <c:v>43237.184027777781</c:v>
                </c:pt>
                <c:pt idx="4364">
                  <c:v>43237.188888888886</c:v>
                </c:pt>
                <c:pt idx="4365">
                  <c:v>43237.20416666667</c:v>
                </c:pt>
                <c:pt idx="4366">
                  <c:v>43237.229861111111</c:v>
                </c:pt>
                <c:pt idx="4367">
                  <c:v>43237.236111111109</c:v>
                </c:pt>
                <c:pt idx="4368">
                  <c:v>43237.245833333334</c:v>
                </c:pt>
                <c:pt idx="4369">
                  <c:v>43237.254861111112</c:v>
                </c:pt>
                <c:pt idx="4370">
                  <c:v>43237.287499999999</c:v>
                </c:pt>
                <c:pt idx="4371">
                  <c:v>43237.32916666667</c:v>
                </c:pt>
                <c:pt idx="4372">
                  <c:v>43237.35</c:v>
                </c:pt>
                <c:pt idx="4373">
                  <c:v>43237.370833333334</c:v>
                </c:pt>
                <c:pt idx="4374">
                  <c:v>43237.375</c:v>
                </c:pt>
                <c:pt idx="4375">
                  <c:v>43237.407638888886</c:v>
                </c:pt>
                <c:pt idx="4376">
                  <c:v>43237.412499999999</c:v>
                </c:pt>
                <c:pt idx="4377">
                  <c:v>43237.417361111111</c:v>
                </c:pt>
                <c:pt idx="4378">
                  <c:v>43237.444444444445</c:v>
                </c:pt>
                <c:pt idx="4379">
                  <c:v>43237.45416666667</c:v>
                </c:pt>
                <c:pt idx="4380">
                  <c:v>43237.459027777775</c:v>
                </c:pt>
                <c:pt idx="4381">
                  <c:v>43237.495833333334</c:v>
                </c:pt>
                <c:pt idx="4382">
                  <c:v>43237.530555555553</c:v>
                </c:pt>
                <c:pt idx="4383">
                  <c:v>43237.537499999999</c:v>
                </c:pt>
                <c:pt idx="4384">
                  <c:v>43237.547222222223</c:v>
                </c:pt>
                <c:pt idx="4385">
                  <c:v>43237.55</c:v>
                </c:pt>
                <c:pt idx="4386">
                  <c:v>43237.560416666667</c:v>
                </c:pt>
                <c:pt idx="4387">
                  <c:v>43237.57916666667</c:v>
                </c:pt>
                <c:pt idx="4388">
                  <c:v>43237.620833333334</c:v>
                </c:pt>
                <c:pt idx="4389">
                  <c:v>43237.643055555556</c:v>
                </c:pt>
                <c:pt idx="4390">
                  <c:v>43237.65625</c:v>
                </c:pt>
                <c:pt idx="4391">
                  <c:v>43237.661111111112</c:v>
                </c:pt>
                <c:pt idx="4392">
                  <c:v>43237.662499999999</c:v>
                </c:pt>
                <c:pt idx="4393">
                  <c:v>43237.70416666667</c:v>
                </c:pt>
                <c:pt idx="4394">
                  <c:v>43237.745833333334</c:v>
                </c:pt>
                <c:pt idx="4395">
                  <c:v>43237.787499999999</c:v>
                </c:pt>
                <c:pt idx="4396">
                  <c:v>43237.808333333334</c:v>
                </c:pt>
                <c:pt idx="4397">
                  <c:v>43237.82916666667</c:v>
                </c:pt>
                <c:pt idx="4398">
                  <c:v>43237.870833333334</c:v>
                </c:pt>
                <c:pt idx="4399">
                  <c:v>43237.911111111112</c:v>
                </c:pt>
                <c:pt idx="4400">
                  <c:v>43237.912499999999</c:v>
                </c:pt>
                <c:pt idx="4401">
                  <c:v>43237.939583333333</c:v>
                </c:pt>
                <c:pt idx="4402">
                  <c:v>43237.95416666667</c:v>
                </c:pt>
                <c:pt idx="4403">
                  <c:v>43237.994444444441</c:v>
                </c:pt>
                <c:pt idx="4404">
                  <c:v>43237.995833333334</c:v>
                </c:pt>
                <c:pt idx="4405">
                  <c:v>43237.999305555553</c:v>
                </c:pt>
                <c:pt idx="4406">
                  <c:v>43238.037499999999</c:v>
                </c:pt>
                <c:pt idx="4407">
                  <c:v>43238.067361111112</c:v>
                </c:pt>
                <c:pt idx="4408">
                  <c:v>43238.07916666667</c:v>
                </c:pt>
                <c:pt idx="4409">
                  <c:v>43238.084027777775</c:v>
                </c:pt>
                <c:pt idx="4410">
                  <c:v>43238.109027777777</c:v>
                </c:pt>
                <c:pt idx="4411">
                  <c:v>43238.119444444441</c:v>
                </c:pt>
                <c:pt idx="4412">
                  <c:v>43238.120833333334</c:v>
                </c:pt>
                <c:pt idx="4413">
                  <c:v>43238.147222222222</c:v>
                </c:pt>
                <c:pt idx="4414">
                  <c:v>43238.15347222222</c:v>
                </c:pt>
                <c:pt idx="4415">
                  <c:v>43238.162499999999</c:v>
                </c:pt>
                <c:pt idx="4416">
                  <c:v>43238.186111111114</c:v>
                </c:pt>
                <c:pt idx="4417">
                  <c:v>43238.196527777778</c:v>
                </c:pt>
                <c:pt idx="4418">
                  <c:v>43238.199305555558</c:v>
                </c:pt>
                <c:pt idx="4419">
                  <c:v>43238.202777777777</c:v>
                </c:pt>
                <c:pt idx="4420">
                  <c:v>43238.20416666667</c:v>
                </c:pt>
                <c:pt idx="4421">
                  <c:v>43238.220833333333</c:v>
                </c:pt>
                <c:pt idx="4422">
                  <c:v>43238.225694444445</c:v>
                </c:pt>
                <c:pt idx="4423">
                  <c:v>43238.243055555555</c:v>
                </c:pt>
                <c:pt idx="4424">
                  <c:v>43238.245833333334</c:v>
                </c:pt>
                <c:pt idx="4425">
                  <c:v>43238.253472222219</c:v>
                </c:pt>
                <c:pt idx="4426">
                  <c:v>43238.270833333336</c:v>
                </c:pt>
                <c:pt idx="4427">
                  <c:v>43238.276388888888</c:v>
                </c:pt>
                <c:pt idx="4428">
                  <c:v>43238.285416666666</c:v>
                </c:pt>
                <c:pt idx="4429">
                  <c:v>43238.287499999999</c:v>
                </c:pt>
                <c:pt idx="4430">
                  <c:v>43238.292361111111</c:v>
                </c:pt>
                <c:pt idx="4431">
                  <c:v>43238.3</c:v>
                </c:pt>
                <c:pt idx="4432">
                  <c:v>43238.309027777781</c:v>
                </c:pt>
                <c:pt idx="4433">
                  <c:v>43238.317361111112</c:v>
                </c:pt>
                <c:pt idx="4434">
                  <c:v>43238.327777777777</c:v>
                </c:pt>
                <c:pt idx="4435">
                  <c:v>43238.32916666667</c:v>
                </c:pt>
                <c:pt idx="4436">
                  <c:v>43238.338888888888</c:v>
                </c:pt>
                <c:pt idx="4437">
                  <c:v>43238.365277777775</c:v>
                </c:pt>
                <c:pt idx="4438">
                  <c:v>43238.369444444441</c:v>
                </c:pt>
                <c:pt idx="4439">
                  <c:v>43238.370833333334</c:v>
                </c:pt>
                <c:pt idx="4440">
                  <c:v>43238.375</c:v>
                </c:pt>
                <c:pt idx="4441">
                  <c:v>43238.380555555559</c:v>
                </c:pt>
                <c:pt idx="4442">
                  <c:v>43238.400000000001</c:v>
                </c:pt>
                <c:pt idx="4443">
                  <c:v>43238.40347222222</c:v>
                </c:pt>
                <c:pt idx="4444">
                  <c:v>43238.412499999999</c:v>
                </c:pt>
                <c:pt idx="4445">
                  <c:v>43238.430555555555</c:v>
                </c:pt>
                <c:pt idx="4446">
                  <c:v>43238.436805555553</c:v>
                </c:pt>
                <c:pt idx="4447">
                  <c:v>43238.45416666667</c:v>
                </c:pt>
                <c:pt idx="4448">
                  <c:v>43238.465277777781</c:v>
                </c:pt>
                <c:pt idx="4449">
                  <c:v>43238.474999999999</c:v>
                </c:pt>
                <c:pt idx="4450">
                  <c:v>43238.481944444444</c:v>
                </c:pt>
                <c:pt idx="4451">
                  <c:v>43238.495833333334</c:v>
                </c:pt>
                <c:pt idx="4452">
                  <c:v>43238.503472222219</c:v>
                </c:pt>
                <c:pt idx="4453">
                  <c:v>43238.504861111112</c:v>
                </c:pt>
                <c:pt idx="4454">
                  <c:v>43238.520138888889</c:v>
                </c:pt>
                <c:pt idx="4455">
                  <c:v>43238.530555555553</c:v>
                </c:pt>
                <c:pt idx="4456">
                  <c:v>43238.537499999999</c:v>
                </c:pt>
                <c:pt idx="4457">
                  <c:v>43238.538888888892</c:v>
                </c:pt>
                <c:pt idx="4458">
                  <c:v>43238.54791666667</c:v>
                </c:pt>
                <c:pt idx="4459">
                  <c:v>43238.550694444442</c:v>
                </c:pt>
                <c:pt idx="4460">
                  <c:v>43238.557638888888</c:v>
                </c:pt>
                <c:pt idx="4461">
                  <c:v>43238.57916666667</c:v>
                </c:pt>
                <c:pt idx="4462">
                  <c:v>43238.620833333334</c:v>
                </c:pt>
                <c:pt idx="4463">
                  <c:v>43238.662499999999</c:v>
                </c:pt>
                <c:pt idx="4464">
                  <c:v>43238.70416666667</c:v>
                </c:pt>
                <c:pt idx="4465">
                  <c:v>43238.727083333331</c:v>
                </c:pt>
                <c:pt idx="4466">
                  <c:v>43238.745833333334</c:v>
                </c:pt>
                <c:pt idx="4467">
                  <c:v>43238.753472222219</c:v>
                </c:pt>
                <c:pt idx="4468">
                  <c:v>43238.769444444442</c:v>
                </c:pt>
                <c:pt idx="4469">
                  <c:v>43238.787499999999</c:v>
                </c:pt>
                <c:pt idx="4470">
                  <c:v>43238.794444444444</c:v>
                </c:pt>
                <c:pt idx="4471">
                  <c:v>43238.82916666667</c:v>
                </c:pt>
                <c:pt idx="4472">
                  <c:v>43238.85</c:v>
                </c:pt>
                <c:pt idx="4473">
                  <c:v>43238.854166666664</c:v>
                </c:pt>
                <c:pt idx="4474">
                  <c:v>43238.870833333334</c:v>
                </c:pt>
                <c:pt idx="4475">
                  <c:v>43238.912499999999</c:v>
                </c:pt>
                <c:pt idx="4476">
                  <c:v>43238.943749999999</c:v>
                </c:pt>
                <c:pt idx="4477">
                  <c:v>43238.952777777777</c:v>
                </c:pt>
                <c:pt idx="4478">
                  <c:v>43238.95416666667</c:v>
                </c:pt>
                <c:pt idx="4479">
                  <c:v>43238.967361111114</c:v>
                </c:pt>
                <c:pt idx="4480">
                  <c:v>43238.995833333334</c:v>
                </c:pt>
                <c:pt idx="4481">
                  <c:v>43238.999305555553</c:v>
                </c:pt>
                <c:pt idx="4482">
                  <c:v>43239.027777777781</c:v>
                </c:pt>
                <c:pt idx="4483">
                  <c:v>43239.037499999999</c:v>
                </c:pt>
                <c:pt idx="4484">
                  <c:v>43239.05972222222</c:v>
                </c:pt>
                <c:pt idx="4485">
                  <c:v>43239.07916666667</c:v>
                </c:pt>
                <c:pt idx="4486">
                  <c:v>43239.109722222223</c:v>
                </c:pt>
                <c:pt idx="4487">
                  <c:v>43239.120833333334</c:v>
                </c:pt>
                <c:pt idx="4488">
                  <c:v>43239.147222222222</c:v>
                </c:pt>
                <c:pt idx="4489">
                  <c:v>43239.162499999999</c:v>
                </c:pt>
                <c:pt idx="4490">
                  <c:v>43239.184027777781</c:v>
                </c:pt>
                <c:pt idx="4491">
                  <c:v>43239.20416666667</c:v>
                </c:pt>
                <c:pt idx="4492">
                  <c:v>43239.245833333334</c:v>
                </c:pt>
                <c:pt idx="4493">
                  <c:v>43239.254166666666</c:v>
                </c:pt>
                <c:pt idx="4494">
                  <c:v>43239.260416666664</c:v>
                </c:pt>
                <c:pt idx="4495">
                  <c:v>43239.270833333336</c:v>
                </c:pt>
                <c:pt idx="4496">
                  <c:v>43239.273611111108</c:v>
                </c:pt>
                <c:pt idx="4497">
                  <c:v>43239.276388888888</c:v>
                </c:pt>
                <c:pt idx="4498">
                  <c:v>43239.277777777781</c:v>
                </c:pt>
                <c:pt idx="4499">
                  <c:v>43239.28125</c:v>
                </c:pt>
                <c:pt idx="4500">
                  <c:v>43239.283333333333</c:v>
                </c:pt>
                <c:pt idx="4501">
                  <c:v>43239.286111111112</c:v>
                </c:pt>
                <c:pt idx="4502">
                  <c:v>43239.287499999999</c:v>
                </c:pt>
                <c:pt idx="4503">
                  <c:v>43239.289583333331</c:v>
                </c:pt>
                <c:pt idx="4504">
                  <c:v>43239.3</c:v>
                </c:pt>
                <c:pt idx="4505">
                  <c:v>43239.311111111114</c:v>
                </c:pt>
                <c:pt idx="4506">
                  <c:v>43239.322222222225</c:v>
                </c:pt>
                <c:pt idx="4507">
                  <c:v>43239.32916666667</c:v>
                </c:pt>
                <c:pt idx="4508">
                  <c:v>43239.338888888888</c:v>
                </c:pt>
                <c:pt idx="4509">
                  <c:v>43239.347222222219</c:v>
                </c:pt>
                <c:pt idx="4510">
                  <c:v>43239.370833333334</c:v>
                </c:pt>
                <c:pt idx="4511">
                  <c:v>43239.400694444441</c:v>
                </c:pt>
                <c:pt idx="4512">
                  <c:v>43239.407638888886</c:v>
                </c:pt>
                <c:pt idx="4513">
                  <c:v>43239.412499999999</c:v>
                </c:pt>
                <c:pt idx="4514">
                  <c:v>43239.43472222222</c:v>
                </c:pt>
                <c:pt idx="4515">
                  <c:v>43239.45416666667</c:v>
                </c:pt>
                <c:pt idx="4516">
                  <c:v>43239.458333333336</c:v>
                </c:pt>
                <c:pt idx="4517">
                  <c:v>43239.495833333334</c:v>
                </c:pt>
                <c:pt idx="4518">
                  <c:v>43239.537499999999</c:v>
                </c:pt>
                <c:pt idx="4519">
                  <c:v>43239.572222222225</c:v>
                </c:pt>
                <c:pt idx="4520">
                  <c:v>43239.577777777777</c:v>
                </c:pt>
                <c:pt idx="4521">
                  <c:v>43239.57916666667</c:v>
                </c:pt>
                <c:pt idx="4522">
                  <c:v>43239.613194444442</c:v>
                </c:pt>
                <c:pt idx="4523">
                  <c:v>43239.620833333334</c:v>
                </c:pt>
                <c:pt idx="4524">
                  <c:v>43239.632638888892</c:v>
                </c:pt>
                <c:pt idx="4525">
                  <c:v>43239.662499999999</c:v>
                </c:pt>
                <c:pt idx="4526">
                  <c:v>43239.681944444441</c:v>
                </c:pt>
                <c:pt idx="4527">
                  <c:v>43239.6875</c:v>
                </c:pt>
                <c:pt idx="4528">
                  <c:v>43239.70416666667</c:v>
                </c:pt>
                <c:pt idx="4529">
                  <c:v>43239.745833333334</c:v>
                </c:pt>
                <c:pt idx="4530">
                  <c:v>43239.787499999999</c:v>
                </c:pt>
                <c:pt idx="4531">
                  <c:v>43239.82916666667</c:v>
                </c:pt>
                <c:pt idx="4532">
                  <c:v>43239.870833333334</c:v>
                </c:pt>
                <c:pt idx="4533">
                  <c:v>43239.912499999999</c:v>
                </c:pt>
                <c:pt idx="4534">
                  <c:v>43239.936805555553</c:v>
                </c:pt>
                <c:pt idx="4535">
                  <c:v>43239.947916666664</c:v>
                </c:pt>
                <c:pt idx="4536">
                  <c:v>43239.952777777777</c:v>
                </c:pt>
                <c:pt idx="4537">
                  <c:v>43239.95416666667</c:v>
                </c:pt>
                <c:pt idx="4538">
                  <c:v>43239.959027777775</c:v>
                </c:pt>
                <c:pt idx="4539">
                  <c:v>43239.972916666666</c:v>
                </c:pt>
                <c:pt idx="4540">
                  <c:v>43239.994444444441</c:v>
                </c:pt>
                <c:pt idx="4541">
                  <c:v>43239.995833333334</c:v>
                </c:pt>
                <c:pt idx="4542">
                  <c:v>43239.999305555553</c:v>
                </c:pt>
                <c:pt idx="4543">
                  <c:v>43240.037499999999</c:v>
                </c:pt>
                <c:pt idx="4544">
                  <c:v>43240.06527777778</c:v>
                </c:pt>
                <c:pt idx="4545">
                  <c:v>43240.07916666667</c:v>
                </c:pt>
                <c:pt idx="4546">
                  <c:v>43240.119444444441</c:v>
                </c:pt>
                <c:pt idx="4547">
                  <c:v>43240.120833333334</c:v>
                </c:pt>
                <c:pt idx="4548">
                  <c:v>43240.15347222222</c:v>
                </c:pt>
                <c:pt idx="4549">
                  <c:v>43240.162499999999</c:v>
                </c:pt>
                <c:pt idx="4550">
                  <c:v>43240.181944444441</c:v>
                </c:pt>
                <c:pt idx="4551">
                  <c:v>43240.202777777777</c:v>
                </c:pt>
                <c:pt idx="4552">
                  <c:v>43240.20416666667</c:v>
                </c:pt>
                <c:pt idx="4553">
                  <c:v>43240.245833333334</c:v>
                </c:pt>
                <c:pt idx="4554">
                  <c:v>43240.268055555556</c:v>
                </c:pt>
                <c:pt idx="4555">
                  <c:v>43240.287499999999</c:v>
                </c:pt>
                <c:pt idx="4556">
                  <c:v>43240.292361111111</c:v>
                </c:pt>
                <c:pt idx="4557">
                  <c:v>43240.327777777777</c:v>
                </c:pt>
                <c:pt idx="4558">
                  <c:v>43240.32916666667</c:v>
                </c:pt>
                <c:pt idx="4559">
                  <c:v>43240.370833333334</c:v>
                </c:pt>
                <c:pt idx="4560">
                  <c:v>43240.412499999999</c:v>
                </c:pt>
                <c:pt idx="4561">
                  <c:v>43240.45416666667</c:v>
                </c:pt>
                <c:pt idx="4562">
                  <c:v>43240.495833333334</c:v>
                </c:pt>
                <c:pt idx="4563">
                  <c:v>43240.51458333333</c:v>
                </c:pt>
                <c:pt idx="4564">
                  <c:v>43240.537499999999</c:v>
                </c:pt>
                <c:pt idx="4565">
                  <c:v>43240.57916666667</c:v>
                </c:pt>
                <c:pt idx="4566">
                  <c:v>43240.601388888892</c:v>
                </c:pt>
                <c:pt idx="4567">
                  <c:v>43240.606249999997</c:v>
                </c:pt>
                <c:pt idx="4568">
                  <c:v>43240.620833333334</c:v>
                </c:pt>
                <c:pt idx="4569">
                  <c:v>43240.662499999999</c:v>
                </c:pt>
                <c:pt idx="4570">
                  <c:v>43240.70416666667</c:v>
                </c:pt>
                <c:pt idx="4571">
                  <c:v>43240.745833333334</c:v>
                </c:pt>
                <c:pt idx="4572">
                  <c:v>43240.787499999999</c:v>
                </c:pt>
                <c:pt idx="4573">
                  <c:v>43240.82916666667</c:v>
                </c:pt>
                <c:pt idx="4574">
                  <c:v>43240.870833333334</c:v>
                </c:pt>
                <c:pt idx="4575">
                  <c:v>43240.912499999999</c:v>
                </c:pt>
                <c:pt idx="4576">
                  <c:v>43240.95416666667</c:v>
                </c:pt>
                <c:pt idx="4577">
                  <c:v>43240.995833333334</c:v>
                </c:pt>
                <c:pt idx="4578">
                  <c:v>43240.999305555553</c:v>
                </c:pt>
                <c:pt idx="4579">
                  <c:v>43241.037499999999</c:v>
                </c:pt>
                <c:pt idx="4580">
                  <c:v>43241.07916666667</c:v>
                </c:pt>
                <c:pt idx="4581">
                  <c:v>43241.120833333334</c:v>
                </c:pt>
                <c:pt idx="4582">
                  <c:v>43241.162499999999</c:v>
                </c:pt>
                <c:pt idx="4583">
                  <c:v>43241.20416666667</c:v>
                </c:pt>
                <c:pt idx="4584">
                  <c:v>43241.245833333334</c:v>
                </c:pt>
                <c:pt idx="4585">
                  <c:v>43241.287499999999</c:v>
                </c:pt>
                <c:pt idx="4586">
                  <c:v>43241.32916666667</c:v>
                </c:pt>
                <c:pt idx="4587">
                  <c:v>43241.370833333334</c:v>
                </c:pt>
                <c:pt idx="4588">
                  <c:v>43241.412499999999</c:v>
                </c:pt>
                <c:pt idx="4589">
                  <c:v>43241.45416666667</c:v>
                </c:pt>
                <c:pt idx="4590">
                  <c:v>43241.495833333334</c:v>
                </c:pt>
                <c:pt idx="4591">
                  <c:v>43241.537499999999</c:v>
                </c:pt>
                <c:pt idx="4592">
                  <c:v>43241.57916666667</c:v>
                </c:pt>
                <c:pt idx="4593">
                  <c:v>43241.620833333334</c:v>
                </c:pt>
                <c:pt idx="4594">
                  <c:v>43241.662499999999</c:v>
                </c:pt>
                <c:pt idx="4595">
                  <c:v>43241.70416666667</c:v>
                </c:pt>
                <c:pt idx="4596">
                  <c:v>43241.745833333334</c:v>
                </c:pt>
                <c:pt idx="4597">
                  <c:v>43241.787499999999</c:v>
                </c:pt>
                <c:pt idx="4598">
                  <c:v>43241.82916666667</c:v>
                </c:pt>
                <c:pt idx="4599">
                  <c:v>43241.870833333334</c:v>
                </c:pt>
                <c:pt idx="4600">
                  <c:v>43241.912499999999</c:v>
                </c:pt>
                <c:pt idx="4601">
                  <c:v>43241.95416666667</c:v>
                </c:pt>
                <c:pt idx="4602">
                  <c:v>43241.995833333334</c:v>
                </c:pt>
                <c:pt idx="4603">
                  <c:v>43241.999305555553</c:v>
                </c:pt>
                <c:pt idx="4604">
                  <c:v>43242.037499999999</c:v>
                </c:pt>
                <c:pt idx="4605">
                  <c:v>43242.07916666667</c:v>
                </c:pt>
                <c:pt idx="4606">
                  <c:v>43242.120833333334</c:v>
                </c:pt>
                <c:pt idx="4607">
                  <c:v>43242.162499999999</c:v>
                </c:pt>
                <c:pt idx="4608">
                  <c:v>43242.20416666667</c:v>
                </c:pt>
                <c:pt idx="4609">
                  <c:v>43242.245833333334</c:v>
                </c:pt>
                <c:pt idx="4610">
                  <c:v>43242.287499999999</c:v>
                </c:pt>
                <c:pt idx="4611">
                  <c:v>43242.32916666667</c:v>
                </c:pt>
                <c:pt idx="4612">
                  <c:v>43242.370833333334</c:v>
                </c:pt>
                <c:pt idx="4613">
                  <c:v>43242.412499999999</c:v>
                </c:pt>
                <c:pt idx="4614">
                  <c:v>43242.45416666667</c:v>
                </c:pt>
                <c:pt idx="4615">
                  <c:v>43242.495833333334</c:v>
                </c:pt>
                <c:pt idx="4616">
                  <c:v>43242.519444444442</c:v>
                </c:pt>
                <c:pt idx="4617">
                  <c:v>43242.537499999999</c:v>
                </c:pt>
                <c:pt idx="4618">
                  <c:v>43242.548611111109</c:v>
                </c:pt>
                <c:pt idx="4619">
                  <c:v>43242.574305555558</c:v>
                </c:pt>
                <c:pt idx="4620">
                  <c:v>43242.57916666667</c:v>
                </c:pt>
                <c:pt idx="4621">
                  <c:v>43242.586805555555</c:v>
                </c:pt>
                <c:pt idx="4622">
                  <c:v>43242.620833333334</c:v>
                </c:pt>
                <c:pt idx="4623">
                  <c:v>43242.662499999999</c:v>
                </c:pt>
                <c:pt idx="4624">
                  <c:v>43242.689583333333</c:v>
                </c:pt>
                <c:pt idx="4625">
                  <c:v>43242.70416666667</c:v>
                </c:pt>
                <c:pt idx="4626">
                  <c:v>43242.710416666669</c:v>
                </c:pt>
                <c:pt idx="4627">
                  <c:v>43242.731944444444</c:v>
                </c:pt>
                <c:pt idx="4628">
                  <c:v>43242.745833333334</c:v>
                </c:pt>
                <c:pt idx="4629">
                  <c:v>43242.751388888886</c:v>
                </c:pt>
                <c:pt idx="4630">
                  <c:v>43242.77847222222</c:v>
                </c:pt>
                <c:pt idx="4631">
                  <c:v>43242.784722222219</c:v>
                </c:pt>
                <c:pt idx="4632">
                  <c:v>43242.787499999999</c:v>
                </c:pt>
                <c:pt idx="4633">
                  <c:v>43242.79583333333</c:v>
                </c:pt>
                <c:pt idx="4634">
                  <c:v>43242.802083333336</c:v>
                </c:pt>
                <c:pt idx="4635">
                  <c:v>43242.8125</c:v>
                </c:pt>
                <c:pt idx="4636">
                  <c:v>43242.82916666667</c:v>
                </c:pt>
                <c:pt idx="4637">
                  <c:v>43242.836111111108</c:v>
                </c:pt>
                <c:pt idx="4638">
                  <c:v>43242.84652777778</c:v>
                </c:pt>
                <c:pt idx="4639">
                  <c:v>43242.870833333334</c:v>
                </c:pt>
                <c:pt idx="4640">
                  <c:v>43242.879166666666</c:v>
                </c:pt>
                <c:pt idx="4641">
                  <c:v>43242.912499999999</c:v>
                </c:pt>
                <c:pt idx="4642">
                  <c:v>43242.95416666667</c:v>
                </c:pt>
                <c:pt idx="4643">
                  <c:v>43242.995833333334</c:v>
                </c:pt>
                <c:pt idx="4644">
                  <c:v>43242.999305555553</c:v>
                </c:pt>
                <c:pt idx="4645">
                  <c:v>43243.037499999999</c:v>
                </c:pt>
                <c:pt idx="4646">
                  <c:v>43243.07916666667</c:v>
                </c:pt>
                <c:pt idx="4647">
                  <c:v>43243.120833333334</c:v>
                </c:pt>
                <c:pt idx="4648">
                  <c:v>43243.14166666667</c:v>
                </c:pt>
                <c:pt idx="4649">
                  <c:v>43243.154861111114</c:v>
                </c:pt>
                <c:pt idx="4650">
                  <c:v>43243.162499999999</c:v>
                </c:pt>
                <c:pt idx="4651">
                  <c:v>43243.177777777775</c:v>
                </c:pt>
                <c:pt idx="4652">
                  <c:v>43243.20416666667</c:v>
                </c:pt>
                <c:pt idx="4653">
                  <c:v>43243.239583333336</c:v>
                </c:pt>
                <c:pt idx="4654">
                  <c:v>43243.244444444441</c:v>
                </c:pt>
                <c:pt idx="4655">
                  <c:v>43243.245833333334</c:v>
                </c:pt>
                <c:pt idx="4656">
                  <c:v>43243.250694444447</c:v>
                </c:pt>
                <c:pt idx="4657">
                  <c:v>43243.261111111111</c:v>
                </c:pt>
                <c:pt idx="4658">
                  <c:v>43243.287499999999</c:v>
                </c:pt>
                <c:pt idx="4659">
                  <c:v>43243.32916666667</c:v>
                </c:pt>
                <c:pt idx="4660">
                  <c:v>43243.338888888888</c:v>
                </c:pt>
                <c:pt idx="4661">
                  <c:v>43243.370833333334</c:v>
                </c:pt>
                <c:pt idx="4662">
                  <c:v>43243.402083333334</c:v>
                </c:pt>
                <c:pt idx="4663">
                  <c:v>43243.412499999999</c:v>
                </c:pt>
                <c:pt idx="4664">
                  <c:v>43243.420138888891</c:v>
                </c:pt>
                <c:pt idx="4665">
                  <c:v>43243.431250000001</c:v>
                </c:pt>
                <c:pt idx="4666">
                  <c:v>43243.436111111114</c:v>
                </c:pt>
                <c:pt idx="4667">
                  <c:v>43243.440972222219</c:v>
                </c:pt>
                <c:pt idx="4668">
                  <c:v>43243.45416666667</c:v>
                </c:pt>
                <c:pt idx="4669">
                  <c:v>43243.495833333334</c:v>
                </c:pt>
                <c:pt idx="4670">
                  <c:v>43243.537499999999</c:v>
                </c:pt>
                <c:pt idx="4671">
                  <c:v>43243.57916666667</c:v>
                </c:pt>
                <c:pt idx="4672">
                  <c:v>43243.620833333334</c:v>
                </c:pt>
                <c:pt idx="4673">
                  <c:v>43243.662499999999</c:v>
                </c:pt>
                <c:pt idx="4674">
                  <c:v>43243.70416666667</c:v>
                </c:pt>
                <c:pt idx="4675">
                  <c:v>43243.745833333334</c:v>
                </c:pt>
                <c:pt idx="4676">
                  <c:v>43243.787499999999</c:v>
                </c:pt>
                <c:pt idx="4677">
                  <c:v>43243.82916666667</c:v>
                </c:pt>
                <c:pt idx="4678">
                  <c:v>43243.870833333334</c:v>
                </c:pt>
                <c:pt idx="4679">
                  <c:v>43243.912499999999</c:v>
                </c:pt>
                <c:pt idx="4680">
                  <c:v>43243.95416666667</c:v>
                </c:pt>
                <c:pt idx="4681">
                  <c:v>43243.995833333334</c:v>
                </c:pt>
                <c:pt idx="4682">
                  <c:v>43243.999305555553</c:v>
                </c:pt>
                <c:pt idx="4683">
                  <c:v>43244.037499999999</c:v>
                </c:pt>
                <c:pt idx="4684">
                  <c:v>43244.07916666667</c:v>
                </c:pt>
                <c:pt idx="4685">
                  <c:v>43244.120833333334</c:v>
                </c:pt>
                <c:pt idx="4686">
                  <c:v>43244.162499999999</c:v>
                </c:pt>
                <c:pt idx="4687">
                  <c:v>43244.20416666667</c:v>
                </c:pt>
                <c:pt idx="4688">
                  <c:v>43244.245833333334</c:v>
                </c:pt>
                <c:pt idx="4689">
                  <c:v>43244.287499999999</c:v>
                </c:pt>
                <c:pt idx="4690">
                  <c:v>43244.32916666667</c:v>
                </c:pt>
                <c:pt idx="4691">
                  <c:v>43244.370833333334</c:v>
                </c:pt>
                <c:pt idx="4692">
                  <c:v>43244.412499999999</c:v>
                </c:pt>
                <c:pt idx="4693">
                  <c:v>43244.45416666667</c:v>
                </c:pt>
                <c:pt idx="4694">
                  <c:v>43244.495833333334</c:v>
                </c:pt>
                <c:pt idx="4695">
                  <c:v>43244.537499999999</c:v>
                </c:pt>
                <c:pt idx="4696">
                  <c:v>43244.57916666667</c:v>
                </c:pt>
                <c:pt idx="4697">
                  <c:v>43244.620833333334</c:v>
                </c:pt>
                <c:pt idx="4698">
                  <c:v>43244.662499999999</c:v>
                </c:pt>
                <c:pt idx="4699">
                  <c:v>43244.70416666667</c:v>
                </c:pt>
                <c:pt idx="4700">
                  <c:v>43244.745833333334</c:v>
                </c:pt>
                <c:pt idx="4701">
                  <c:v>43244.787499999999</c:v>
                </c:pt>
                <c:pt idx="4702">
                  <c:v>43244.82916666667</c:v>
                </c:pt>
                <c:pt idx="4703">
                  <c:v>43244.870833333334</c:v>
                </c:pt>
                <c:pt idx="4704">
                  <c:v>43244.912499999999</c:v>
                </c:pt>
                <c:pt idx="4705">
                  <c:v>43244.95416666667</c:v>
                </c:pt>
                <c:pt idx="4706">
                  <c:v>43244.995833333334</c:v>
                </c:pt>
                <c:pt idx="4707">
                  <c:v>43244.999305555553</c:v>
                </c:pt>
                <c:pt idx="4708">
                  <c:v>43245.037499999999</c:v>
                </c:pt>
                <c:pt idx="4709">
                  <c:v>43245.07916666667</c:v>
                </c:pt>
                <c:pt idx="4710">
                  <c:v>43245.120833333334</c:v>
                </c:pt>
                <c:pt idx="4711">
                  <c:v>43245.162499999999</c:v>
                </c:pt>
                <c:pt idx="4712">
                  <c:v>43245.20416666667</c:v>
                </c:pt>
                <c:pt idx="4713">
                  <c:v>43245.245833333334</c:v>
                </c:pt>
                <c:pt idx="4714">
                  <c:v>43245.287499999999</c:v>
                </c:pt>
                <c:pt idx="4715">
                  <c:v>43245.32916666667</c:v>
                </c:pt>
                <c:pt idx="4716">
                  <c:v>43245.370833333334</c:v>
                </c:pt>
                <c:pt idx="4717">
                  <c:v>43245.412499999999</c:v>
                </c:pt>
                <c:pt idx="4718">
                  <c:v>43245.45416666667</c:v>
                </c:pt>
                <c:pt idx="4719">
                  <c:v>43245.495833333334</c:v>
                </c:pt>
                <c:pt idx="4720">
                  <c:v>43245.537499999999</c:v>
                </c:pt>
                <c:pt idx="4721">
                  <c:v>43245.57916666667</c:v>
                </c:pt>
                <c:pt idx="4722">
                  <c:v>43245.620833333334</c:v>
                </c:pt>
                <c:pt idx="4723">
                  <c:v>43245.662499999999</c:v>
                </c:pt>
                <c:pt idx="4724">
                  <c:v>43245.70416666667</c:v>
                </c:pt>
                <c:pt idx="4725">
                  <c:v>43245.745833333334</c:v>
                </c:pt>
                <c:pt idx="4726">
                  <c:v>43245.787499999999</c:v>
                </c:pt>
                <c:pt idx="4727">
                  <c:v>43245.82916666667</c:v>
                </c:pt>
                <c:pt idx="4728">
                  <c:v>43245.870833333334</c:v>
                </c:pt>
                <c:pt idx="4729">
                  <c:v>43245.912499999999</c:v>
                </c:pt>
                <c:pt idx="4730">
                  <c:v>43245.95416666667</c:v>
                </c:pt>
                <c:pt idx="4731">
                  <c:v>43245.995833333334</c:v>
                </c:pt>
                <c:pt idx="4732">
                  <c:v>43245.999305555553</c:v>
                </c:pt>
                <c:pt idx="4733">
                  <c:v>43246.037499999999</c:v>
                </c:pt>
                <c:pt idx="4734">
                  <c:v>43246.07916666667</c:v>
                </c:pt>
                <c:pt idx="4735">
                  <c:v>43246.120833333334</c:v>
                </c:pt>
                <c:pt idx="4736">
                  <c:v>43246.162499999999</c:v>
                </c:pt>
                <c:pt idx="4737">
                  <c:v>43246.20416666667</c:v>
                </c:pt>
                <c:pt idx="4738">
                  <c:v>43246.245833333334</c:v>
                </c:pt>
                <c:pt idx="4739">
                  <c:v>43246.287499999999</c:v>
                </c:pt>
                <c:pt idx="4740">
                  <c:v>43246.32916666667</c:v>
                </c:pt>
                <c:pt idx="4741">
                  <c:v>43246.370833333334</c:v>
                </c:pt>
                <c:pt idx="4742">
                  <c:v>43246.412499999999</c:v>
                </c:pt>
                <c:pt idx="4743">
                  <c:v>43246.45416666667</c:v>
                </c:pt>
                <c:pt idx="4744">
                  <c:v>43246.495833333334</c:v>
                </c:pt>
                <c:pt idx="4745">
                  <c:v>43246.537499999999</c:v>
                </c:pt>
                <c:pt idx="4746">
                  <c:v>43246.57916666667</c:v>
                </c:pt>
                <c:pt idx="4747">
                  <c:v>43246.620833333334</c:v>
                </c:pt>
                <c:pt idx="4748">
                  <c:v>43246.662499999999</c:v>
                </c:pt>
                <c:pt idx="4749">
                  <c:v>43246.70416666667</c:v>
                </c:pt>
                <c:pt idx="4750">
                  <c:v>43246.745833333334</c:v>
                </c:pt>
                <c:pt idx="4751">
                  <c:v>43246.787499999999</c:v>
                </c:pt>
                <c:pt idx="4752">
                  <c:v>43246.82916666667</c:v>
                </c:pt>
                <c:pt idx="4753">
                  <c:v>43246.870833333334</c:v>
                </c:pt>
                <c:pt idx="4754">
                  <c:v>43246.912499999999</c:v>
                </c:pt>
                <c:pt idx="4755">
                  <c:v>43246.95416666667</c:v>
                </c:pt>
                <c:pt idx="4756">
                  <c:v>43246.994444444441</c:v>
                </c:pt>
                <c:pt idx="4757">
                  <c:v>43246.995833333334</c:v>
                </c:pt>
                <c:pt idx="4758">
                  <c:v>43246.999305555553</c:v>
                </c:pt>
                <c:pt idx="4759">
                  <c:v>43247.006944444445</c:v>
                </c:pt>
                <c:pt idx="4760">
                  <c:v>43247.037499999999</c:v>
                </c:pt>
                <c:pt idx="4761">
                  <c:v>43247.069444444445</c:v>
                </c:pt>
                <c:pt idx="4762">
                  <c:v>43247.077777777777</c:v>
                </c:pt>
                <c:pt idx="4763">
                  <c:v>43247.07916666667</c:v>
                </c:pt>
                <c:pt idx="4764">
                  <c:v>43247.085416666669</c:v>
                </c:pt>
                <c:pt idx="4765">
                  <c:v>43247.120833333334</c:v>
                </c:pt>
                <c:pt idx="4766">
                  <c:v>43247.162499999999</c:v>
                </c:pt>
                <c:pt idx="4767">
                  <c:v>43247.184027777781</c:v>
                </c:pt>
                <c:pt idx="4768">
                  <c:v>43247.189583333333</c:v>
                </c:pt>
                <c:pt idx="4769">
                  <c:v>43247.196527777778</c:v>
                </c:pt>
                <c:pt idx="4770">
                  <c:v>43247.202777777777</c:v>
                </c:pt>
                <c:pt idx="4771">
                  <c:v>43247.20416666667</c:v>
                </c:pt>
                <c:pt idx="4772">
                  <c:v>43247.210416666669</c:v>
                </c:pt>
                <c:pt idx="4773">
                  <c:v>43247.215277777781</c:v>
                </c:pt>
                <c:pt idx="4774">
                  <c:v>43247.224305555559</c:v>
                </c:pt>
                <c:pt idx="4775">
                  <c:v>43247.245833333334</c:v>
                </c:pt>
                <c:pt idx="4776">
                  <c:v>43247.261805555558</c:v>
                </c:pt>
                <c:pt idx="4777">
                  <c:v>43247.287499999999</c:v>
                </c:pt>
                <c:pt idx="4778">
                  <c:v>43247.32916666667</c:v>
                </c:pt>
                <c:pt idx="4779">
                  <c:v>43247.336805555555</c:v>
                </c:pt>
                <c:pt idx="4780">
                  <c:v>43247.347222222219</c:v>
                </c:pt>
                <c:pt idx="4781">
                  <c:v>43247.370833333334</c:v>
                </c:pt>
                <c:pt idx="4782">
                  <c:v>43247.412499999999</c:v>
                </c:pt>
                <c:pt idx="4783">
                  <c:v>43247.45416666667</c:v>
                </c:pt>
                <c:pt idx="4784">
                  <c:v>43247.495833333334</c:v>
                </c:pt>
                <c:pt idx="4785">
                  <c:v>43247.537499999999</c:v>
                </c:pt>
                <c:pt idx="4786">
                  <c:v>43247.556250000001</c:v>
                </c:pt>
                <c:pt idx="4787">
                  <c:v>43247.57916666667</c:v>
                </c:pt>
                <c:pt idx="4788">
                  <c:v>43247.586111111108</c:v>
                </c:pt>
                <c:pt idx="4789">
                  <c:v>43247.591666666667</c:v>
                </c:pt>
                <c:pt idx="4790">
                  <c:v>43247.620833333334</c:v>
                </c:pt>
                <c:pt idx="4791">
                  <c:v>43247.662499999999</c:v>
                </c:pt>
                <c:pt idx="4792">
                  <c:v>43247.70416666667</c:v>
                </c:pt>
                <c:pt idx="4793">
                  <c:v>43247.745833333334</c:v>
                </c:pt>
                <c:pt idx="4794">
                  <c:v>43247.779861111114</c:v>
                </c:pt>
                <c:pt idx="4795">
                  <c:v>43247.785416666666</c:v>
                </c:pt>
                <c:pt idx="4796">
                  <c:v>43247.787499999999</c:v>
                </c:pt>
                <c:pt idx="4797">
                  <c:v>43247.802083333336</c:v>
                </c:pt>
                <c:pt idx="4798">
                  <c:v>43247.826388888891</c:v>
                </c:pt>
                <c:pt idx="4799">
                  <c:v>43247.82916666667</c:v>
                </c:pt>
                <c:pt idx="4800">
                  <c:v>43247.830555555556</c:v>
                </c:pt>
                <c:pt idx="4801">
                  <c:v>43247.833333333336</c:v>
                </c:pt>
                <c:pt idx="4802">
                  <c:v>43247.840277777781</c:v>
                </c:pt>
                <c:pt idx="4803">
                  <c:v>43247.852083333331</c:v>
                </c:pt>
                <c:pt idx="4804">
                  <c:v>43247.865972222222</c:v>
                </c:pt>
                <c:pt idx="4805">
                  <c:v>43247.870833333334</c:v>
                </c:pt>
                <c:pt idx="4806">
                  <c:v>43247.875694444447</c:v>
                </c:pt>
                <c:pt idx="4807">
                  <c:v>43247.912499999999</c:v>
                </c:pt>
                <c:pt idx="4808">
                  <c:v>43247.917361111111</c:v>
                </c:pt>
                <c:pt idx="4809">
                  <c:v>43247.922222222223</c:v>
                </c:pt>
                <c:pt idx="4810">
                  <c:v>43247.9375</c:v>
                </c:pt>
                <c:pt idx="4811">
                  <c:v>43247.945138888892</c:v>
                </c:pt>
                <c:pt idx="4812">
                  <c:v>43247.95416666667</c:v>
                </c:pt>
                <c:pt idx="4813">
                  <c:v>43247.995833333334</c:v>
                </c:pt>
                <c:pt idx="4814">
                  <c:v>43247.999305555553</c:v>
                </c:pt>
                <c:pt idx="4815">
                  <c:v>43248.037499999999</c:v>
                </c:pt>
                <c:pt idx="4816">
                  <c:v>43248.044444444444</c:v>
                </c:pt>
                <c:pt idx="4817">
                  <c:v>43248.077777777777</c:v>
                </c:pt>
                <c:pt idx="4818">
                  <c:v>43248.07916666667</c:v>
                </c:pt>
                <c:pt idx="4819">
                  <c:v>43248.100694444445</c:v>
                </c:pt>
                <c:pt idx="4820">
                  <c:v>43248.120833333334</c:v>
                </c:pt>
                <c:pt idx="4821">
                  <c:v>43248.162499999999</c:v>
                </c:pt>
                <c:pt idx="4822">
                  <c:v>43248.20416666667</c:v>
                </c:pt>
                <c:pt idx="4823">
                  <c:v>43248.204861111109</c:v>
                </c:pt>
                <c:pt idx="4824">
                  <c:v>43248.245833333334</c:v>
                </c:pt>
                <c:pt idx="4825">
                  <c:v>43248.28125</c:v>
                </c:pt>
                <c:pt idx="4826">
                  <c:v>43248.287499999999</c:v>
                </c:pt>
                <c:pt idx="4827">
                  <c:v>43248.32916666667</c:v>
                </c:pt>
                <c:pt idx="4828">
                  <c:v>43248.370833333334</c:v>
                </c:pt>
                <c:pt idx="4829">
                  <c:v>43248.412499999999</c:v>
                </c:pt>
                <c:pt idx="4830">
                  <c:v>43248.45416666667</c:v>
                </c:pt>
                <c:pt idx="4831">
                  <c:v>43248.495833333334</c:v>
                </c:pt>
                <c:pt idx="4832">
                  <c:v>43248.537499999999</c:v>
                </c:pt>
                <c:pt idx="4833">
                  <c:v>43248.543749999997</c:v>
                </c:pt>
                <c:pt idx="4834">
                  <c:v>43248.563194444447</c:v>
                </c:pt>
                <c:pt idx="4835">
                  <c:v>43248.57916666667</c:v>
                </c:pt>
                <c:pt idx="4836">
                  <c:v>43248.607638888891</c:v>
                </c:pt>
                <c:pt idx="4837">
                  <c:v>43248.620833333334</c:v>
                </c:pt>
                <c:pt idx="4838">
                  <c:v>43248.631944444445</c:v>
                </c:pt>
                <c:pt idx="4839">
                  <c:v>43248.643055555556</c:v>
                </c:pt>
                <c:pt idx="4840">
                  <c:v>43248.650694444441</c:v>
                </c:pt>
                <c:pt idx="4841">
                  <c:v>43248.662499999999</c:v>
                </c:pt>
                <c:pt idx="4842">
                  <c:v>43248.679861111108</c:v>
                </c:pt>
                <c:pt idx="4843">
                  <c:v>43248.70416666667</c:v>
                </c:pt>
                <c:pt idx="4844">
                  <c:v>43248.745833333334</c:v>
                </c:pt>
                <c:pt idx="4845">
                  <c:v>43248.787499999999</c:v>
                </c:pt>
                <c:pt idx="4846">
                  <c:v>43248.819444444445</c:v>
                </c:pt>
                <c:pt idx="4847">
                  <c:v>43248.82916666667</c:v>
                </c:pt>
                <c:pt idx="4848">
                  <c:v>43248.870833333334</c:v>
                </c:pt>
                <c:pt idx="4849">
                  <c:v>43248.880555555559</c:v>
                </c:pt>
                <c:pt idx="4850">
                  <c:v>43248.902777777781</c:v>
                </c:pt>
                <c:pt idx="4851">
                  <c:v>43248.912499999999</c:v>
                </c:pt>
                <c:pt idx="4852">
                  <c:v>43248.95208333333</c:v>
                </c:pt>
                <c:pt idx="4853">
                  <c:v>43248.95416666667</c:v>
                </c:pt>
                <c:pt idx="4854">
                  <c:v>43248.964583333334</c:v>
                </c:pt>
                <c:pt idx="4855">
                  <c:v>43248.992361111108</c:v>
                </c:pt>
                <c:pt idx="4856">
                  <c:v>43248.995833333334</c:v>
                </c:pt>
                <c:pt idx="4857">
                  <c:v>43248.999305555553</c:v>
                </c:pt>
                <c:pt idx="4858">
                  <c:v>43249.006249999999</c:v>
                </c:pt>
                <c:pt idx="4859">
                  <c:v>43249.029166666667</c:v>
                </c:pt>
                <c:pt idx="4860">
                  <c:v>43249.036111111112</c:v>
                </c:pt>
                <c:pt idx="4861">
                  <c:v>43249.037499999999</c:v>
                </c:pt>
                <c:pt idx="4862">
                  <c:v>43249.049305555556</c:v>
                </c:pt>
                <c:pt idx="4863">
                  <c:v>43249.056944444441</c:v>
                </c:pt>
                <c:pt idx="4864">
                  <c:v>43249.069444444445</c:v>
                </c:pt>
                <c:pt idx="4865">
                  <c:v>43249.07916666667</c:v>
                </c:pt>
                <c:pt idx="4866">
                  <c:v>43249.105555555558</c:v>
                </c:pt>
                <c:pt idx="4867">
                  <c:v>43249.120833333334</c:v>
                </c:pt>
                <c:pt idx="4868">
                  <c:v>43249.162499999999</c:v>
                </c:pt>
                <c:pt idx="4869">
                  <c:v>43249.20416666667</c:v>
                </c:pt>
                <c:pt idx="4870">
                  <c:v>43249.245833333334</c:v>
                </c:pt>
                <c:pt idx="4871">
                  <c:v>43249.279861111114</c:v>
                </c:pt>
                <c:pt idx="4872">
                  <c:v>43249.287499999999</c:v>
                </c:pt>
                <c:pt idx="4873">
                  <c:v>43249.32916666667</c:v>
                </c:pt>
                <c:pt idx="4874">
                  <c:v>43249.335416666669</c:v>
                </c:pt>
                <c:pt idx="4875">
                  <c:v>43249.34375</c:v>
                </c:pt>
                <c:pt idx="4876">
                  <c:v>43249.370833333334</c:v>
                </c:pt>
                <c:pt idx="4877">
                  <c:v>43249.412499999999</c:v>
                </c:pt>
                <c:pt idx="4878">
                  <c:v>43249.430555555555</c:v>
                </c:pt>
                <c:pt idx="4879">
                  <c:v>43249.45416666667</c:v>
                </c:pt>
                <c:pt idx="4880">
                  <c:v>43249.494444444441</c:v>
                </c:pt>
                <c:pt idx="4881">
                  <c:v>43249.495833333334</c:v>
                </c:pt>
                <c:pt idx="4882">
                  <c:v>43249.537499999999</c:v>
                </c:pt>
                <c:pt idx="4883">
                  <c:v>43249.546527777777</c:v>
                </c:pt>
                <c:pt idx="4884">
                  <c:v>43249.577777777777</c:v>
                </c:pt>
                <c:pt idx="4885">
                  <c:v>43249.57916666667</c:v>
                </c:pt>
                <c:pt idx="4886">
                  <c:v>43249.584027777775</c:v>
                </c:pt>
                <c:pt idx="4887">
                  <c:v>43249.620833333334</c:v>
                </c:pt>
                <c:pt idx="4888">
                  <c:v>43249.635416666664</c:v>
                </c:pt>
                <c:pt idx="4889">
                  <c:v>43249.662499999999</c:v>
                </c:pt>
                <c:pt idx="4890">
                  <c:v>43249.693055555559</c:v>
                </c:pt>
                <c:pt idx="4891">
                  <c:v>43249.70416666667</c:v>
                </c:pt>
                <c:pt idx="4892">
                  <c:v>43249.715277777781</c:v>
                </c:pt>
                <c:pt idx="4893">
                  <c:v>43249.745833333334</c:v>
                </c:pt>
                <c:pt idx="4894">
                  <c:v>43249.787499999999</c:v>
                </c:pt>
                <c:pt idx="4895">
                  <c:v>43249.82916666667</c:v>
                </c:pt>
                <c:pt idx="4896">
                  <c:v>43249.838888888888</c:v>
                </c:pt>
                <c:pt idx="4897">
                  <c:v>43249.844444444447</c:v>
                </c:pt>
                <c:pt idx="4898">
                  <c:v>43249.853472222225</c:v>
                </c:pt>
                <c:pt idx="4899">
                  <c:v>43249.870833333334</c:v>
                </c:pt>
                <c:pt idx="4900">
                  <c:v>43249.896527777775</c:v>
                </c:pt>
                <c:pt idx="4901">
                  <c:v>43249.904861111114</c:v>
                </c:pt>
                <c:pt idx="4902">
                  <c:v>43249.912499999999</c:v>
                </c:pt>
                <c:pt idx="4903">
                  <c:v>43249.918055555558</c:v>
                </c:pt>
                <c:pt idx="4904">
                  <c:v>43249.952777777777</c:v>
                </c:pt>
                <c:pt idx="4905">
                  <c:v>43249.95416666667</c:v>
                </c:pt>
                <c:pt idx="4906">
                  <c:v>43249.979166666664</c:v>
                </c:pt>
                <c:pt idx="4907">
                  <c:v>43249.984027777777</c:v>
                </c:pt>
                <c:pt idx="4908">
                  <c:v>43249.995833333334</c:v>
                </c:pt>
                <c:pt idx="4909">
                  <c:v>43249.999305555553</c:v>
                </c:pt>
                <c:pt idx="4910">
                  <c:v>43250.011805555558</c:v>
                </c:pt>
                <c:pt idx="4911">
                  <c:v>43250.020138888889</c:v>
                </c:pt>
                <c:pt idx="4912">
                  <c:v>43250.03125</c:v>
                </c:pt>
                <c:pt idx="4913">
                  <c:v>43250.036111111112</c:v>
                </c:pt>
                <c:pt idx="4914">
                  <c:v>43250.037499999999</c:v>
                </c:pt>
                <c:pt idx="4915">
                  <c:v>43250.058333333334</c:v>
                </c:pt>
                <c:pt idx="4916">
                  <c:v>43250.066666666666</c:v>
                </c:pt>
                <c:pt idx="4917">
                  <c:v>43250.074305555558</c:v>
                </c:pt>
                <c:pt idx="4918">
                  <c:v>43250.07916666667</c:v>
                </c:pt>
                <c:pt idx="4919">
                  <c:v>43250.1</c:v>
                </c:pt>
                <c:pt idx="4920">
                  <c:v>43250.109027777777</c:v>
                </c:pt>
                <c:pt idx="4921">
                  <c:v>43250.120833333334</c:v>
                </c:pt>
                <c:pt idx="4922">
                  <c:v>43250.155555555553</c:v>
                </c:pt>
                <c:pt idx="4923">
                  <c:v>43250.162499999999</c:v>
                </c:pt>
                <c:pt idx="4924">
                  <c:v>43250.176388888889</c:v>
                </c:pt>
                <c:pt idx="4925">
                  <c:v>43250.181944444441</c:v>
                </c:pt>
                <c:pt idx="4926">
                  <c:v>43250.188888888886</c:v>
                </c:pt>
                <c:pt idx="4927">
                  <c:v>43250.197916666664</c:v>
                </c:pt>
                <c:pt idx="4928">
                  <c:v>43250.201388888891</c:v>
                </c:pt>
                <c:pt idx="4929">
                  <c:v>43250.20416666667</c:v>
                </c:pt>
                <c:pt idx="4930">
                  <c:v>43250.23333333333</c:v>
                </c:pt>
                <c:pt idx="4931">
                  <c:v>43250.244444444441</c:v>
                </c:pt>
                <c:pt idx="4932">
                  <c:v>43250.245833333334</c:v>
                </c:pt>
                <c:pt idx="4933">
                  <c:v>43250.267361111109</c:v>
                </c:pt>
                <c:pt idx="4934">
                  <c:v>43250.274305555555</c:v>
                </c:pt>
                <c:pt idx="4935">
                  <c:v>43250.280555555553</c:v>
                </c:pt>
                <c:pt idx="4936">
                  <c:v>43250.28402777778</c:v>
                </c:pt>
                <c:pt idx="4937">
                  <c:v>43250.287499999999</c:v>
                </c:pt>
                <c:pt idx="4938">
                  <c:v>43250.290972222225</c:v>
                </c:pt>
                <c:pt idx="4939">
                  <c:v>43250.298611111109</c:v>
                </c:pt>
                <c:pt idx="4940">
                  <c:v>43250.32916666667</c:v>
                </c:pt>
                <c:pt idx="4941">
                  <c:v>43250.350694444445</c:v>
                </c:pt>
                <c:pt idx="4942">
                  <c:v>43250.370833333334</c:v>
                </c:pt>
                <c:pt idx="4943">
                  <c:v>43250.412499999999</c:v>
                </c:pt>
                <c:pt idx="4944">
                  <c:v>43250.418749999997</c:v>
                </c:pt>
                <c:pt idx="4945">
                  <c:v>43250.45416666667</c:v>
                </c:pt>
                <c:pt idx="4946">
                  <c:v>43250.495833333334</c:v>
                </c:pt>
                <c:pt idx="4947">
                  <c:v>43250.537499999999</c:v>
                </c:pt>
                <c:pt idx="4948">
                  <c:v>43250.57916666667</c:v>
                </c:pt>
                <c:pt idx="4949">
                  <c:v>43250.618055555555</c:v>
                </c:pt>
                <c:pt idx="4950">
                  <c:v>43250.620833333334</c:v>
                </c:pt>
                <c:pt idx="4951">
                  <c:v>43250.662499999999</c:v>
                </c:pt>
                <c:pt idx="4952">
                  <c:v>43250.70416666667</c:v>
                </c:pt>
                <c:pt idx="4953">
                  <c:v>43250.745833333334</c:v>
                </c:pt>
                <c:pt idx="4954">
                  <c:v>43250.787499999999</c:v>
                </c:pt>
                <c:pt idx="4955">
                  <c:v>43250.82916666667</c:v>
                </c:pt>
                <c:pt idx="4956">
                  <c:v>43250.868055555555</c:v>
                </c:pt>
                <c:pt idx="4957">
                  <c:v>43250.869444444441</c:v>
                </c:pt>
                <c:pt idx="4958">
                  <c:v>43250.870833333334</c:v>
                </c:pt>
                <c:pt idx="4959">
                  <c:v>43250.879166666666</c:v>
                </c:pt>
                <c:pt idx="4960">
                  <c:v>43250.89166666667</c:v>
                </c:pt>
                <c:pt idx="4961">
                  <c:v>43250.912499999999</c:v>
                </c:pt>
                <c:pt idx="4962">
                  <c:v>43250.936111111114</c:v>
                </c:pt>
                <c:pt idx="4963">
                  <c:v>43250.95416666667</c:v>
                </c:pt>
                <c:pt idx="4964">
                  <c:v>43250.959722222222</c:v>
                </c:pt>
                <c:pt idx="4965">
                  <c:v>43250.995833333334</c:v>
                </c:pt>
                <c:pt idx="4966">
                  <c:v>43250.999305555553</c:v>
                </c:pt>
                <c:pt idx="4967">
                  <c:v>43251.018055555556</c:v>
                </c:pt>
                <c:pt idx="4968">
                  <c:v>43251.037499999999</c:v>
                </c:pt>
                <c:pt idx="4969">
                  <c:v>43251.07916666667</c:v>
                </c:pt>
                <c:pt idx="4970">
                  <c:v>43251.102083333331</c:v>
                </c:pt>
                <c:pt idx="4971">
                  <c:v>43251.120833333334</c:v>
                </c:pt>
                <c:pt idx="4972">
                  <c:v>43251.162499999999</c:v>
                </c:pt>
                <c:pt idx="4973">
                  <c:v>43251.181944444441</c:v>
                </c:pt>
                <c:pt idx="4974">
                  <c:v>43251.20416666667</c:v>
                </c:pt>
                <c:pt idx="4975">
                  <c:v>43251.219444444447</c:v>
                </c:pt>
                <c:pt idx="4976">
                  <c:v>43251.245833333334</c:v>
                </c:pt>
                <c:pt idx="4977">
                  <c:v>43251.275694444441</c:v>
                </c:pt>
                <c:pt idx="4978">
                  <c:v>43251.287499999999</c:v>
                </c:pt>
                <c:pt idx="4979">
                  <c:v>43251.299305555556</c:v>
                </c:pt>
                <c:pt idx="4980">
                  <c:v>43251.304861111108</c:v>
                </c:pt>
                <c:pt idx="4981">
                  <c:v>43251.311111111114</c:v>
                </c:pt>
                <c:pt idx="4982">
                  <c:v>43251.32916666667</c:v>
                </c:pt>
                <c:pt idx="4983">
                  <c:v>43251.345833333333</c:v>
                </c:pt>
                <c:pt idx="4984">
                  <c:v>43251.370833333334</c:v>
                </c:pt>
                <c:pt idx="4985">
                  <c:v>43251.412499999999</c:v>
                </c:pt>
                <c:pt idx="4986">
                  <c:v>43251.425694444442</c:v>
                </c:pt>
                <c:pt idx="4987">
                  <c:v>43251.435416666667</c:v>
                </c:pt>
                <c:pt idx="4988">
                  <c:v>43251.448611111111</c:v>
                </c:pt>
                <c:pt idx="4989">
                  <c:v>43251.45416666667</c:v>
                </c:pt>
                <c:pt idx="4990">
                  <c:v>43251.495833333334</c:v>
                </c:pt>
                <c:pt idx="4991">
                  <c:v>43251.537499999999</c:v>
                </c:pt>
                <c:pt idx="4992">
                  <c:v>43251.57708333333</c:v>
                </c:pt>
                <c:pt idx="4993">
                  <c:v>43251.57916666667</c:v>
                </c:pt>
                <c:pt idx="4994">
                  <c:v>43251.588194444441</c:v>
                </c:pt>
                <c:pt idx="4995">
                  <c:v>43251.603472222225</c:v>
                </c:pt>
                <c:pt idx="4996">
                  <c:v>43251.620833333334</c:v>
                </c:pt>
                <c:pt idx="4997">
                  <c:v>43251.662499999999</c:v>
                </c:pt>
                <c:pt idx="4998">
                  <c:v>43251.70416666667</c:v>
                </c:pt>
                <c:pt idx="4999">
                  <c:v>43251.745833333334</c:v>
                </c:pt>
                <c:pt idx="5000">
                  <c:v>43251.787499999999</c:v>
                </c:pt>
                <c:pt idx="5001">
                  <c:v>43251.82916666667</c:v>
                </c:pt>
                <c:pt idx="5002">
                  <c:v>43251.870833333334</c:v>
                </c:pt>
                <c:pt idx="5003">
                  <c:v>43251.912499999999</c:v>
                </c:pt>
                <c:pt idx="5004">
                  <c:v>43251.95416666667</c:v>
                </c:pt>
                <c:pt idx="5005">
                  <c:v>43251.975694444445</c:v>
                </c:pt>
                <c:pt idx="5006">
                  <c:v>43251.981249999997</c:v>
                </c:pt>
                <c:pt idx="5007">
                  <c:v>43251.987500000003</c:v>
                </c:pt>
                <c:pt idx="5008">
                  <c:v>43251.992361111108</c:v>
                </c:pt>
                <c:pt idx="5009">
                  <c:v>43251.995833333334</c:v>
                </c:pt>
                <c:pt idx="5010">
                  <c:v>43251.999305555553</c:v>
                </c:pt>
                <c:pt idx="5011">
                  <c:v>43251.999305555553</c:v>
                </c:pt>
                <c:pt idx="5012">
                  <c:v>43252.037499999999</c:v>
                </c:pt>
                <c:pt idx="5013">
                  <c:v>43252.07916666667</c:v>
                </c:pt>
                <c:pt idx="5014">
                  <c:v>43252.118750000001</c:v>
                </c:pt>
                <c:pt idx="5015">
                  <c:v>43252.120833333334</c:v>
                </c:pt>
                <c:pt idx="5016">
                  <c:v>43252.162499999999</c:v>
                </c:pt>
                <c:pt idx="5017">
                  <c:v>43252.191666666666</c:v>
                </c:pt>
                <c:pt idx="5018">
                  <c:v>43252.20416666667</c:v>
                </c:pt>
                <c:pt idx="5019">
                  <c:v>43252.229166666664</c:v>
                </c:pt>
                <c:pt idx="5020">
                  <c:v>43252.245833333334</c:v>
                </c:pt>
                <c:pt idx="5021">
                  <c:v>43252.287499999999</c:v>
                </c:pt>
                <c:pt idx="5022">
                  <c:v>43252.300694444442</c:v>
                </c:pt>
                <c:pt idx="5023">
                  <c:v>43252.32916666667</c:v>
                </c:pt>
                <c:pt idx="5024">
                  <c:v>43252.334027777775</c:v>
                </c:pt>
                <c:pt idx="5025">
                  <c:v>43252.347222222219</c:v>
                </c:pt>
                <c:pt idx="5026">
                  <c:v>43252.370833333334</c:v>
                </c:pt>
                <c:pt idx="5027">
                  <c:v>43252.411111111112</c:v>
                </c:pt>
                <c:pt idx="5028">
                  <c:v>43252.412499999999</c:v>
                </c:pt>
                <c:pt idx="5029">
                  <c:v>43252.421527777777</c:v>
                </c:pt>
                <c:pt idx="5030">
                  <c:v>43252.45416666667</c:v>
                </c:pt>
                <c:pt idx="5031">
                  <c:v>43252.495833333334</c:v>
                </c:pt>
                <c:pt idx="5032">
                  <c:v>43252.506249999999</c:v>
                </c:pt>
                <c:pt idx="5033">
                  <c:v>43252.527083333334</c:v>
                </c:pt>
                <c:pt idx="5034">
                  <c:v>43252.537499999999</c:v>
                </c:pt>
                <c:pt idx="5035">
                  <c:v>43252.54583333333</c:v>
                </c:pt>
                <c:pt idx="5036">
                  <c:v>43252.551388888889</c:v>
                </c:pt>
                <c:pt idx="5037">
                  <c:v>43252.57916666667</c:v>
                </c:pt>
                <c:pt idx="5038">
                  <c:v>43252.607638888891</c:v>
                </c:pt>
                <c:pt idx="5039">
                  <c:v>43252.620833333334</c:v>
                </c:pt>
                <c:pt idx="5040">
                  <c:v>43252.662499999999</c:v>
                </c:pt>
                <c:pt idx="5041">
                  <c:v>43252.70416666667</c:v>
                </c:pt>
                <c:pt idx="5042">
                  <c:v>43252.745833333334</c:v>
                </c:pt>
                <c:pt idx="5043">
                  <c:v>43252.787499999999</c:v>
                </c:pt>
                <c:pt idx="5044">
                  <c:v>43252.82916666667</c:v>
                </c:pt>
                <c:pt idx="5045">
                  <c:v>43252.870833333334</c:v>
                </c:pt>
                <c:pt idx="5046">
                  <c:v>43252.912499999999</c:v>
                </c:pt>
                <c:pt idx="5047">
                  <c:v>43252.95416666667</c:v>
                </c:pt>
                <c:pt idx="5048">
                  <c:v>43252.995833333334</c:v>
                </c:pt>
                <c:pt idx="5049">
                  <c:v>43252.999305555553</c:v>
                </c:pt>
                <c:pt idx="5050">
                  <c:v>43253.037499999999</c:v>
                </c:pt>
                <c:pt idx="5051">
                  <c:v>43253.064583333333</c:v>
                </c:pt>
                <c:pt idx="5052">
                  <c:v>43253.070833333331</c:v>
                </c:pt>
                <c:pt idx="5053">
                  <c:v>43253.077777777777</c:v>
                </c:pt>
                <c:pt idx="5054">
                  <c:v>43253.07916666667</c:v>
                </c:pt>
                <c:pt idx="5055">
                  <c:v>43253.088888888888</c:v>
                </c:pt>
                <c:pt idx="5056">
                  <c:v>43253.094444444447</c:v>
                </c:pt>
                <c:pt idx="5057">
                  <c:v>43253.120833333334</c:v>
                </c:pt>
                <c:pt idx="5058">
                  <c:v>43253.127083333333</c:v>
                </c:pt>
                <c:pt idx="5059">
                  <c:v>43253.144444444442</c:v>
                </c:pt>
                <c:pt idx="5060">
                  <c:v>43253.152083333334</c:v>
                </c:pt>
                <c:pt idx="5061">
                  <c:v>43253.159722222219</c:v>
                </c:pt>
                <c:pt idx="5062">
                  <c:v>43253.162499999999</c:v>
                </c:pt>
                <c:pt idx="5063">
                  <c:v>43253.165972222225</c:v>
                </c:pt>
                <c:pt idx="5064">
                  <c:v>43253.17291666667</c:v>
                </c:pt>
                <c:pt idx="5065">
                  <c:v>43253.20416666667</c:v>
                </c:pt>
                <c:pt idx="5066">
                  <c:v>43253.209027777775</c:v>
                </c:pt>
                <c:pt idx="5067">
                  <c:v>43253.217361111114</c:v>
                </c:pt>
                <c:pt idx="5068">
                  <c:v>43253.240972222222</c:v>
                </c:pt>
                <c:pt idx="5069">
                  <c:v>43253.245833333334</c:v>
                </c:pt>
                <c:pt idx="5070">
                  <c:v>43253.256249999999</c:v>
                </c:pt>
                <c:pt idx="5071">
                  <c:v>43253.263888888891</c:v>
                </c:pt>
                <c:pt idx="5072">
                  <c:v>43253.268750000003</c:v>
                </c:pt>
                <c:pt idx="5073">
                  <c:v>43253.287499999999</c:v>
                </c:pt>
                <c:pt idx="5074">
                  <c:v>43253.32916666667</c:v>
                </c:pt>
                <c:pt idx="5075">
                  <c:v>43253.370833333334</c:v>
                </c:pt>
                <c:pt idx="5076">
                  <c:v>43253.411111111112</c:v>
                </c:pt>
                <c:pt idx="5077">
                  <c:v>43253.412499999999</c:v>
                </c:pt>
                <c:pt idx="5078">
                  <c:v>43253.414583333331</c:v>
                </c:pt>
                <c:pt idx="5079">
                  <c:v>43253.427777777775</c:v>
                </c:pt>
                <c:pt idx="5080">
                  <c:v>43253.45416666667</c:v>
                </c:pt>
                <c:pt idx="5081">
                  <c:v>43253.481944444444</c:v>
                </c:pt>
                <c:pt idx="5082">
                  <c:v>43253.494444444441</c:v>
                </c:pt>
                <c:pt idx="5083">
                  <c:v>43253.495833333334</c:v>
                </c:pt>
                <c:pt idx="5084">
                  <c:v>43253.511111111111</c:v>
                </c:pt>
                <c:pt idx="5085">
                  <c:v>43253.519444444442</c:v>
                </c:pt>
                <c:pt idx="5086">
                  <c:v>43253.525694444441</c:v>
                </c:pt>
                <c:pt idx="5087">
                  <c:v>43253.537499999999</c:v>
                </c:pt>
                <c:pt idx="5088">
                  <c:v>43253.54583333333</c:v>
                </c:pt>
                <c:pt idx="5089">
                  <c:v>43253.55</c:v>
                </c:pt>
                <c:pt idx="5090">
                  <c:v>43253.567361111112</c:v>
                </c:pt>
                <c:pt idx="5091">
                  <c:v>43253.572222222225</c:v>
                </c:pt>
                <c:pt idx="5092">
                  <c:v>43253.57916666667</c:v>
                </c:pt>
                <c:pt idx="5093">
                  <c:v>43253.586111111108</c:v>
                </c:pt>
                <c:pt idx="5094">
                  <c:v>43253.620833333334</c:v>
                </c:pt>
                <c:pt idx="5095">
                  <c:v>43253.662499999999</c:v>
                </c:pt>
                <c:pt idx="5096">
                  <c:v>43253.702777777777</c:v>
                </c:pt>
                <c:pt idx="5097">
                  <c:v>43253.70416666667</c:v>
                </c:pt>
                <c:pt idx="5098">
                  <c:v>43253.745833333334</c:v>
                </c:pt>
                <c:pt idx="5099">
                  <c:v>43253.763194444444</c:v>
                </c:pt>
                <c:pt idx="5100">
                  <c:v>43253.787499999999</c:v>
                </c:pt>
                <c:pt idx="5101">
                  <c:v>43253.82916666667</c:v>
                </c:pt>
                <c:pt idx="5102">
                  <c:v>43253.870833333334</c:v>
                </c:pt>
                <c:pt idx="5103">
                  <c:v>43253.879166666666</c:v>
                </c:pt>
                <c:pt idx="5104">
                  <c:v>43253.896527777775</c:v>
                </c:pt>
                <c:pt idx="5105">
                  <c:v>43253.912499999999</c:v>
                </c:pt>
                <c:pt idx="5106">
                  <c:v>43253.945833333331</c:v>
                </c:pt>
                <c:pt idx="5107">
                  <c:v>43253.952777777777</c:v>
                </c:pt>
                <c:pt idx="5108">
                  <c:v>43253.95416666667</c:v>
                </c:pt>
                <c:pt idx="5109">
                  <c:v>43253.994444444441</c:v>
                </c:pt>
                <c:pt idx="5110">
                  <c:v>43253.995833333334</c:v>
                </c:pt>
                <c:pt idx="5111">
                  <c:v>43253.999305555553</c:v>
                </c:pt>
                <c:pt idx="5112">
                  <c:v>43254.000694444447</c:v>
                </c:pt>
                <c:pt idx="5113">
                  <c:v>43254.01666666667</c:v>
                </c:pt>
                <c:pt idx="5114">
                  <c:v>43254.031944444447</c:v>
                </c:pt>
                <c:pt idx="5115">
                  <c:v>43254.037499999999</c:v>
                </c:pt>
                <c:pt idx="5116">
                  <c:v>43254.067361111112</c:v>
                </c:pt>
                <c:pt idx="5117">
                  <c:v>43254.07916666667</c:v>
                </c:pt>
                <c:pt idx="5118">
                  <c:v>43254.088888888888</c:v>
                </c:pt>
                <c:pt idx="5119">
                  <c:v>43254.104861111111</c:v>
                </c:pt>
                <c:pt idx="5120">
                  <c:v>43254.120833333334</c:v>
                </c:pt>
                <c:pt idx="5121">
                  <c:v>43254.156944444447</c:v>
                </c:pt>
                <c:pt idx="5122">
                  <c:v>43254.162499999999</c:v>
                </c:pt>
                <c:pt idx="5123">
                  <c:v>43254.20416666667</c:v>
                </c:pt>
                <c:pt idx="5124">
                  <c:v>43254.245833333334</c:v>
                </c:pt>
                <c:pt idx="5125">
                  <c:v>43254.254166666666</c:v>
                </c:pt>
                <c:pt idx="5126">
                  <c:v>43254.287499999999</c:v>
                </c:pt>
                <c:pt idx="5127">
                  <c:v>43254.309027777781</c:v>
                </c:pt>
                <c:pt idx="5128">
                  <c:v>43254.322222222225</c:v>
                </c:pt>
                <c:pt idx="5129">
                  <c:v>43254.32708333333</c:v>
                </c:pt>
                <c:pt idx="5130">
                  <c:v>43254.32916666667</c:v>
                </c:pt>
                <c:pt idx="5131">
                  <c:v>43254.331944444442</c:v>
                </c:pt>
                <c:pt idx="5132">
                  <c:v>43254.340277777781</c:v>
                </c:pt>
                <c:pt idx="5133">
                  <c:v>43254.345833333333</c:v>
                </c:pt>
                <c:pt idx="5134">
                  <c:v>43254.356249999997</c:v>
                </c:pt>
                <c:pt idx="5135">
                  <c:v>43254.365277777775</c:v>
                </c:pt>
                <c:pt idx="5136">
                  <c:v>43254.370833333334</c:v>
                </c:pt>
                <c:pt idx="5137">
                  <c:v>43254.409722222219</c:v>
                </c:pt>
                <c:pt idx="5138">
                  <c:v>43254.412499999999</c:v>
                </c:pt>
                <c:pt idx="5139">
                  <c:v>43254.452777777777</c:v>
                </c:pt>
                <c:pt idx="5140">
                  <c:v>43254.45416666667</c:v>
                </c:pt>
                <c:pt idx="5141">
                  <c:v>43254.495833333334</c:v>
                </c:pt>
                <c:pt idx="5142">
                  <c:v>43254.537499999999</c:v>
                </c:pt>
                <c:pt idx="5143">
                  <c:v>43254.565972222219</c:v>
                </c:pt>
                <c:pt idx="5144">
                  <c:v>43254.571527777778</c:v>
                </c:pt>
                <c:pt idx="5145">
                  <c:v>43254.575694444444</c:v>
                </c:pt>
                <c:pt idx="5146">
                  <c:v>43254.576388888891</c:v>
                </c:pt>
                <c:pt idx="5147">
                  <c:v>43254.595138888886</c:v>
                </c:pt>
                <c:pt idx="5148">
                  <c:v>43254.611111111109</c:v>
                </c:pt>
                <c:pt idx="5149">
                  <c:v>43254.620833333334</c:v>
                </c:pt>
                <c:pt idx="5150">
                  <c:v>43254.627083333333</c:v>
                </c:pt>
                <c:pt idx="5151">
                  <c:v>43254.661111111112</c:v>
                </c:pt>
                <c:pt idx="5152">
                  <c:v>43254.662499999999</c:v>
                </c:pt>
                <c:pt idx="5153">
                  <c:v>43254.6875</c:v>
                </c:pt>
                <c:pt idx="5154">
                  <c:v>43254.693749999999</c:v>
                </c:pt>
                <c:pt idx="5155">
                  <c:v>43254.70416666667</c:v>
                </c:pt>
                <c:pt idx="5156">
                  <c:v>43254.727083333331</c:v>
                </c:pt>
                <c:pt idx="5157">
                  <c:v>43254.740972222222</c:v>
                </c:pt>
                <c:pt idx="5158">
                  <c:v>43254.745833333334</c:v>
                </c:pt>
                <c:pt idx="5159">
                  <c:v>43254.787499999999</c:v>
                </c:pt>
                <c:pt idx="5160">
                  <c:v>43254.79583333333</c:v>
                </c:pt>
                <c:pt idx="5161">
                  <c:v>43254.810416666667</c:v>
                </c:pt>
                <c:pt idx="5162">
                  <c:v>43254.82916666667</c:v>
                </c:pt>
                <c:pt idx="5163">
                  <c:v>43254.836805555555</c:v>
                </c:pt>
                <c:pt idx="5164">
                  <c:v>43254.870833333334</c:v>
                </c:pt>
                <c:pt idx="5165">
                  <c:v>43254.880555555559</c:v>
                </c:pt>
                <c:pt idx="5166">
                  <c:v>43254.893750000003</c:v>
                </c:pt>
                <c:pt idx="5167">
                  <c:v>43254.902777777781</c:v>
                </c:pt>
                <c:pt idx="5168">
                  <c:v>43254.912499999999</c:v>
                </c:pt>
                <c:pt idx="5169">
                  <c:v>43254.95416666667</c:v>
                </c:pt>
                <c:pt idx="5170">
                  <c:v>43254.995833333334</c:v>
                </c:pt>
                <c:pt idx="5171">
                  <c:v>43254.999305555553</c:v>
                </c:pt>
                <c:pt idx="5172">
                  <c:v>43255.037499999999</c:v>
                </c:pt>
                <c:pt idx="5173">
                  <c:v>43255.07916666667</c:v>
                </c:pt>
                <c:pt idx="5174">
                  <c:v>43255.120833333334</c:v>
                </c:pt>
                <c:pt idx="5175">
                  <c:v>43255.162499999999</c:v>
                </c:pt>
                <c:pt idx="5176">
                  <c:v>43255.20416666667</c:v>
                </c:pt>
                <c:pt idx="5177">
                  <c:v>43255.245833333334</c:v>
                </c:pt>
                <c:pt idx="5178">
                  <c:v>43255.287499999999</c:v>
                </c:pt>
                <c:pt idx="5179">
                  <c:v>43255.32916666667</c:v>
                </c:pt>
                <c:pt idx="5180">
                  <c:v>43255.369444444441</c:v>
                </c:pt>
                <c:pt idx="5181">
                  <c:v>43255.370833333334</c:v>
                </c:pt>
                <c:pt idx="5182">
                  <c:v>43255.384027777778</c:v>
                </c:pt>
                <c:pt idx="5183">
                  <c:v>43255.411111111112</c:v>
                </c:pt>
                <c:pt idx="5184">
                  <c:v>43255.412499999999</c:v>
                </c:pt>
                <c:pt idx="5185">
                  <c:v>43255.422222222223</c:v>
                </c:pt>
                <c:pt idx="5186">
                  <c:v>43255.45416666667</c:v>
                </c:pt>
                <c:pt idx="5187">
                  <c:v>43255.495833333334</c:v>
                </c:pt>
                <c:pt idx="5188">
                  <c:v>43255.537499999999</c:v>
                </c:pt>
                <c:pt idx="5189">
                  <c:v>43255.57916666667</c:v>
                </c:pt>
                <c:pt idx="5190">
                  <c:v>43255.620833333334</c:v>
                </c:pt>
                <c:pt idx="5191">
                  <c:v>43255.662499999999</c:v>
                </c:pt>
                <c:pt idx="5192">
                  <c:v>43255.70416666667</c:v>
                </c:pt>
                <c:pt idx="5193">
                  <c:v>43255.745833333334</c:v>
                </c:pt>
                <c:pt idx="5194">
                  <c:v>43255.787499999999</c:v>
                </c:pt>
                <c:pt idx="5195">
                  <c:v>43255.82916666667</c:v>
                </c:pt>
                <c:pt idx="5196">
                  <c:v>43255.870833333334</c:v>
                </c:pt>
                <c:pt idx="5197">
                  <c:v>43255.912499999999</c:v>
                </c:pt>
                <c:pt idx="5198">
                  <c:v>43255.95416666667</c:v>
                </c:pt>
                <c:pt idx="5199">
                  <c:v>43255.995833333334</c:v>
                </c:pt>
                <c:pt idx="5200">
                  <c:v>43255.999305555553</c:v>
                </c:pt>
                <c:pt idx="5201">
                  <c:v>43256.037499999999</c:v>
                </c:pt>
                <c:pt idx="5202">
                  <c:v>43256.07916666667</c:v>
                </c:pt>
                <c:pt idx="5203">
                  <c:v>43256.120833333334</c:v>
                </c:pt>
                <c:pt idx="5204">
                  <c:v>43256.162499999999</c:v>
                </c:pt>
                <c:pt idx="5205">
                  <c:v>43256.20416666667</c:v>
                </c:pt>
                <c:pt idx="5206">
                  <c:v>43256.245833333334</c:v>
                </c:pt>
                <c:pt idx="5207">
                  <c:v>43256.287499999999</c:v>
                </c:pt>
                <c:pt idx="5208">
                  <c:v>43256.32916666667</c:v>
                </c:pt>
                <c:pt idx="5209">
                  <c:v>43256.370833333334</c:v>
                </c:pt>
                <c:pt idx="5210">
                  <c:v>43256.412499999999</c:v>
                </c:pt>
                <c:pt idx="5211">
                  <c:v>43256.45416666667</c:v>
                </c:pt>
                <c:pt idx="5212">
                  <c:v>43256.495833333334</c:v>
                </c:pt>
                <c:pt idx="5213">
                  <c:v>43256.537499999999</c:v>
                </c:pt>
                <c:pt idx="5214">
                  <c:v>43256.57916666667</c:v>
                </c:pt>
                <c:pt idx="5215">
                  <c:v>43256.620833333334</c:v>
                </c:pt>
                <c:pt idx="5216">
                  <c:v>43256.662499999999</c:v>
                </c:pt>
                <c:pt idx="5217">
                  <c:v>43256.70416666667</c:v>
                </c:pt>
                <c:pt idx="5218">
                  <c:v>43256.745833333334</c:v>
                </c:pt>
                <c:pt idx="5219">
                  <c:v>43256.787499999999</c:v>
                </c:pt>
                <c:pt idx="5220">
                  <c:v>43256.82916666667</c:v>
                </c:pt>
                <c:pt idx="5221">
                  <c:v>43256.870833333334</c:v>
                </c:pt>
                <c:pt idx="5222">
                  <c:v>43256.912499999999</c:v>
                </c:pt>
                <c:pt idx="5223">
                  <c:v>43256.95416666667</c:v>
                </c:pt>
                <c:pt idx="5224">
                  <c:v>43256.995833333334</c:v>
                </c:pt>
                <c:pt idx="5225">
                  <c:v>43256.999305555553</c:v>
                </c:pt>
                <c:pt idx="5226">
                  <c:v>43257.037499999999</c:v>
                </c:pt>
                <c:pt idx="5227">
                  <c:v>43257.07916666667</c:v>
                </c:pt>
                <c:pt idx="5228">
                  <c:v>43257.120833333334</c:v>
                </c:pt>
                <c:pt idx="5229">
                  <c:v>43257.162499999999</c:v>
                </c:pt>
                <c:pt idx="5230">
                  <c:v>43257.20416666667</c:v>
                </c:pt>
                <c:pt idx="5231">
                  <c:v>43257.245833333334</c:v>
                </c:pt>
                <c:pt idx="5232">
                  <c:v>43257.287499999999</c:v>
                </c:pt>
                <c:pt idx="5233">
                  <c:v>43257.32916666667</c:v>
                </c:pt>
                <c:pt idx="5234">
                  <c:v>43257.370833333334</c:v>
                </c:pt>
                <c:pt idx="5235">
                  <c:v>43257.412499999999</c:v>
                </c:pt>
                <c:pt idx="5236">
                  <c:v>43257.45416666667</c:v>
                </c:pt>
                <c:pt idx="5237">
                  <c:v>43257.495833333334</c:v>
                </c:pt>
                <c:pt idx="5238">
                  <c:v>43257.537499999999</c:v>
                </c:pt>
                <c:pt idx="5239">
                  <c:v>43257.57916666667</c:v>
                </c:pt>
                <c:pt idx="5240">
                  <c:v>43257.620833333334</c:v>
                </c:pt>
                <c:pt idx="5241">
                  <c:v>43257.662499999999</c:v>
                </c:pt>
                <c:pt idx="5242">
                  <c:v>43257.70416666667</c:v>
                </c:pt>
                <c:pt idx="5243">
                  <c:v>43257.745833333334</c:v>
                </c:pt>
                <c:pt idx="5244">
                  <c:v>43257.787499999999</c:v>
                </c:pt>
                <c:pt idx="5245">
                  <c:v>43257.82916666667</c:v>
                </c:pt>
                <c:pt idx="5246">
                  <c:v>43257.870833333334</c:v>
                </c:pt>
                <c:pt idx="5247">
                  <c:v>43257.912499999999</c:v>
                </c:pt>
                <c:pt idx="5248">
                  <c:v>43257.95416666667</c:v>
                </c:pt>
                <c:pt idx="5249">
                  <c:v>43257.995833333334</c:v>
                </c:pt>
                <c:pt idx="5250">
                  <c:v>43257.999305555553</c:v>
                </c:pt>
                <c:pt idx="5251">
                  <c:v>43258.037499999999</c:v>
                </c:pt>
                <c:pt idx="5252">
                  <c:v>43258.07916666667</c:v>
                </c:pt>
                <c:pt idx="5253">
                  <c:v>43258.120833333334</c:v>
                </c:pt>
                <c:pt idx="5254">
                  <c:v>43258.162499999999</c:v>
                </c:pt>
                <c:pt idx="5255">
                  <c:v>43258.20416666667</c:v>
                </c:pt>
                <c:pt idx="5256">
                  <c:v>43258.245833333334</c:v>
                </c:pt>
                <c:pt idx="5257">
                  <c:v>43258.287499999999</c:v>
                </c:pt>
                <c:pt idx="5258">
                  <c:v>43258.32916666667</c:v>
                </c:pt>
                <c:pt idx="5259">
                  <c:v>43258.370833333334</c:v>
                </c:pt>
                <c:pt idx="5260">
                  <c:v>43258.412499999999</c:v>
                </c:pt>
                <c:pt idx="5261">
                  <c:v>43258.45416666667</c:v>
                </c:pt>
                <c:pt idx="5262">
                  <c:v>43258.495833333334</c:v>
                </c:pt>
                <c:pt idx="5263">
                  <c:v>43258.537499999999</c:v>
                </c:pt>
                <c:pt idx="5264">
                  <c:v>43258.57916666667</c:v>
                </c:pt>
                <c:pt idx="5265">
                  <c:v>43258.620833333334</c:v>
                </c:pt>
                <c:pt idx="5266">
                  <c:v>43258.662499999999</c:v>
                </c:pt>
                <c:pt idx="5267">
                  <c:v>43258.70416666667</c:v>
                </c:pt>
                <c:pt idx="5268">
                  <c:v>43258.745833333334</c:v>
                </c:pt>
                <c:pt idx="5269">
                  <c:v>43258.787499999999</c:v>
                </c:pt>
                <c:pt idx="5270">
                  <c:v>43258.82916666667</c:v>
                </c:pt>
                <c:pt idx="5271">
                  <c:v>43258.870833333334</c:v>
                </c:pt>
                <c:pt idx="5272">
                  <c:v>43258.912499999999</c:v>
                </c:pt>
                <c:pt idx="5273">
                  <c:v>43258.95416666667</c:v>
                </c:pt>
                <c:pt idx="5274">
                  <c:v>43258.995833333334</c:v>
                </c:pt>
                <c:pt idx="5275">
                  <c:v>43258.999305555553</c:v>
                </c:pt>
                <c:pt idx="5276">
                  <c:v>43259.037499999999</c:v>
                </c:pt>
                <c:pt idx="5277">
                  <c:v>43259.07916666667</c:v>
                </c:pt>
                <c:pt idx="5278">
                  <c:v>43259.120833333334</c:v>
                </c:pt>
                <c:pt idx="5279">
                  <c:v>43259.162499999999</c:v>
                </c:pt>
                <c:pt idx="5280">
                  <c:v>43259.20416666667</c:v>
                </c:pt>
                <c:pt idx="5281">
                  <c:v>43259.245833333334</c:v>
                </c:pt>
                <c:pt idx="5282">
                  <c:v>43259.287499999999</c:v>
                </c:pt>
                <c:pt idx="5283">
                  <c:v>43259.32916666667</c:v>
                </c:pt>
                <c:pt idx="5284">
                  <c:v>43259.370833333334</c:v>
                </c:pt>
                <c:pt idx="5285">
                  <c:v>43259.412499999999</c:v>
                </c:pt>
                <c:pt idx="5286">
                  <c:v>43259.45416666667</c:v>
                </c:pt>
                <c:pt idx="5287">
                  <c:v>43259.495833333334</c:v>
                </c:pt>
                <c:pt idx="5288">
                  <c:v>43259.537499999999</c:v>
                </c:pt>
                <c:pt idx="5289">
                  <c:v>43259.57916666667</c:v>
                </c:pt>
                <c:pt idx="5290">
                  <c:v>43259.620833333334</c:v>
                </c:pt>
                <c:pt idx="5291">
                  <c:v>43259.662499999999</c:v>
                </c:pt>
                <c:pt idx="5292">
                  <c:v>43259.70416666667</c:v>
                </c:pt>
                <c:pt idx="5293">
                  <c:v>43259.745833333334</c:v>
                </c:pt>
                <c:pt idx="5294">
                  <c:v>43259.787499999999</c:v>
                </c:pt>
                <c:pt idx="5295">
                  <c:v>43259.82916666667</c:v>
                </c:pt>
                <c:pt idx="5296">
                  <c:v>43259.870833333334</c:v>
                </c:pt>
                <c:pt idx="5297">
                  <c:v>43259.912499999999</c:v>
                </c:pt>
                <c:pt idx="5298">
                  <c:v>43259.95416666667</c:v>
                </c:pt>
                <c:pt idx="5299">
                  <c:v>43259.995833333334</c:v>
                </c:pt>
                <c:pt idx="5300">
                  <c:v>43259.999305555553</c:v>
                </c:pt>
                <c:pt idx="5301">
                  <c:v>43260.037499999999</c:v>
                </c:pt>
                <c:pt idx="5302">
                  <c:v>43260.07916666667</c:v>
                </c:pt>
                <c:pt idx="5303">
                  <c:v>43260.120833333334</c:v>
                </c:pt>
                <c:pt idx="5304">
                  <c:v>43260.162499999999</c:v>
                </c:pt>
                <c:pt idx="5305">
                  <c:v>43260.20416666667</c:v>
                </c:pt>
                <c:pt idx="5306">
                  <c:v>43260.245833333334</c:v>
                </c:pt>
                <c:pt idx="5307">
                  <c:v>43260.287499999999</c:v>
                </c:pt>
                <c:pt idx="5308">
                  <c:v>43260.32916666667</c:v>
                </c:pt>
                <c:pt idx="5309">
                  <c:v>43260.370833333334</c:v>
                </c:pt>
                <c:pt idx="5310">
                  <c:v>43260.412499999999</c:v>
                </c:pt>
                <c:pt idx="5311">
                  <c:v>43260.45416666667</c:v>
                </c:pt>
                <c:pt idx="5312">
                  <c:v>43260.495833333334</c:v>
                </c:pt>
                <c:pt idx="5313">
                  <c:v>43260.537499999999</c:v>
                </c:pt>
                <c:pt idx="5314">
                  <c:v>43260.57916666667</c:v>
                </c:pt>
                <c:pt idx="5315">
                  <c:v>43260.587500000001</c:v>
                </c:pt>
                <c:pt idx="5316">
                  <c:v>43260.620833333334</c:v>
                </c:pt>
                <c:pt idx="5317">
                  <c:v>43260.62777777778</c:v>
                </c:pt>
                <c:pt idx="5318">
                  <c:v>43260.635416666664</c:v>
                </c:pt>
                <c:pt idx="5319">
                  <c:v>43260.642361111109</c:v>
                </c:pt>
                <c:pt idx="5320">
                  <c:v>43260.644444444442</c:v>
                </c:pt>
                <c:pt idx="5321">
                  <c:v>43260.65</c:v>
                </c:pt>
                <c:pt idx="5322">
                  <c:v>43260.654861111114</c:v>
                </c:pt>
                <c:pt idx="5323">
                  <c:v>43260.662499999999</c:v>
                </c:pt>
                <c:pt idx="5324">
                  <c:v>43260.667361111111</c:v>
                </c:pt>
                <c:pt idx="5325">
                  <c:v>43260.674305555556</c:v>
                </c:pt>
                <c:pt idx="5326">
                  <c:v>43260.679166666669</c:v>
                </c:pt>
                <c:pt idx="5327">
                  <c:v>43260.70416666667</c:v>
                </c:pt>
                <c:pt idx="5328">
                  <c:v>43260.709027777775</c:v>
                </c:pt>
                <c:pt idx="5329">
                  <c:v>43260.745833333334</c:v>
                </c:pt>
                <c:pt idx="5330">
                  <c:v>43260.769444444442</c:v>
                </c:pt>
                <c:pt idx="5331">
                  <c:v>43260.77847222222</c:v>
                </c:pt>
                <c:pt idx="5332">
                  <c:v>43260.786111111112</c:v>
                </c:pt>
                <c:pt idx="5333">
                  <c:v>43260.787499999999</c:v>
                </c:pt>
                <c:pt idx="5334">
                  <c:v>43260.798611111109</c:v>
                </c:pt>
                <c:pt idx="5335">
                  <c:v>43260.82916666667</c:v>
                </c:pt>
                <c:pt idx="5336">
                  <c:v>43260.870833333334</c:v>
                </c:pt>
                <c:pt idx="5337">
                  <c:v>43260.912499999999</c:v>
                </c:pt>
                <c:pt idx="5338">
                  <c:v>43260.95416666667</c:v>
                </c:pt>
                <c:pt idx="5339">
                  <c:v>43260.995833333334</c:v>
                </c:pt>
                <c:pt idx="5340">
                  <c:v>43260.999305555553</c:v>
                </c:pt>
                <c:pt idx="5341">
                  <c:v>43261.037499999999</c:v>
                </c:pt>
                <c:pt idx="5342">
                  <c:v>43261.07916666667</c:v>
                </c:pt>
                <c:pt idx="5343">
                  <c:v>43261.120833333334</c:v>
                </c:pt>
                <c:pt idx="5344">
                  <c:v>43261.162499999999</c:v>
                </c:pt>
                <c:pt idx="5345">
                  <c:v>43261.177777777775</c:v>
                </c:pt>
                <c:pt idx="5346">
                  <c:v>43261.20416666667</c:v>
                </c:pt>
                <c:pt idx="5347">
                  <c:v>43261.245833333334</c:v>
                </c:pt>
                <c:pt idx="5348">
                  <c:v>43261.273611111108</c:v>
                </c:pt>
                <c:pt idx="5349">
                  <c:v>43261.287499999999</c:v>
                </c:pt>
                <c:pt idx="5350">
                  <c:v>43261.32916666667</c:v>
                </c:pt>
                <c:pt idx="5351">
                  <c:v>43261.342361111114</c:v>
                </c:pt>
                <c:pt idx="5352">
                  <c:v>43261.352083333331</c:v>
                </c:pt>
                <c:pt idx="5353">
                  <c:v>43261.370833333334</c:v>
                </c:pt>
                <c:pt idx="5354">
                  <c:v>43261.375694444447</c:v>
                </c:pt>
                <c:pt idx="5355">
                  <c:v>43261.393750000003</c:v>
                </c:pt>
                <c:pt idx="5356">
                  <c:v>43261.412499999999</c:v>
                </c:pt>
                <c:pt idx="5357">
                  <c:v>43261.45416666667</c:v>
                </c:pt>
                <c:pt idx="5358">
                  <c:v>43261.461805555555</c:v>
                </c:pt>
                <c:pt idx="5359">
                  <c:v>43261.495833333334</c:v>
                </c:pt>
                <c:pt idx="5360">
                  <c:v>43261.536111111112</c:v>
                </c:pt>
                <c:pt idx="5361">
                  <c:v>43261.537499999999</c:v>
                </c:pt>
                <c:pt idx="5362">
                  <c:v>43261.554166666669</c:v>
                </c:pt>
                <c:pt idx="5363">
                  <c:v>43261.55972222222</c:v>
                </c:pt>
                <c:pt idx="5364">
                  <c:v>43261.57916666667</c:v>
                </c:pt>
                <c:pt idx="5365">
                  <c:v>43261.620833333334</c:v>
                </c:pt>
                <c:pt idx="5366">
                  <c:v>43261.662499999999</c:v>
                </c:pt>
                <c:pt idx="5367">
                  <c:v>43261.675000000003</c:v>
                </c:pt>
                <c:pt idx="5368">
                  <c:v>43261.690972222219</c:v>
                </c:pt>
                <c:pt idx="5369">
                  <c:v>43261.702777777777</c:v>
                </c:pt>
                <c:pt idx="5370">
                  <c:v>43261.70416666667</c:v>
                </c:pt>
                <c:pt idx="5371">
                  <c:v>43261.745833333334</c:v>
                </c:pt>
                <c:pt idx="5372">
                  <c:v>43261.770833333336</c:v>
                </c:pt>
                <c:pt idx="5373">
                  <c:v>43261.781944444447</c:v>
                </c:pt>
                <c:pt idx="5374">
                  <c:v>43261.787499999999</c:v>
                </c:pt>
                <c:pt idx="5375">
                  <c:v>43261.79791666667</c:v>
                </c:pt>
                <c:pt idx="5376">
                  <c:v>43261.806944444441</c:v>
                </c:pt>
                <c:pt idx="5377">
                  <c:v>43261.811805555553</c:v>
                </c:pt>
                <c:pt idx="5378">
                  <c:v>43261.82916666667</c:v>
                </c:pt>
                <c:pt idx="5379">
                  <c:v>43261.844444444447</c:v>
                </c:pt>
                <c:pt idx="5380">
                  <c:v>43261.854861111111</c:v>
                </c:pt>
                <c:pt idx="5381">
                  <c:v>43261.863194444442</c:v>
                </c:pt>
                <c:pt idx="5382">
                  <c:v>43261.870833333334</c:v>
                </c:pt>
                <c:pt idx="5383">
                  <c:v>43261.897916666669</c:v>
                </c:pt>
                <c:pt idx="5384">
                  <c:v>43261.912499999999</c:v>
                </c:pt>
                <c:pt idx="5385">
                  <c:v>43261.939583333333</c:v>
                </c:pt>
                <c:pt idx="5386">
                  <c:v>43261.942361111112</c:v>
                </c:pt>
                <c:pt idx="5387">
                  <c:v>43261.952777777777</c:v>
                </c:pt>
                <c:pt idx="5388">
                  <c:v>43261.95416666667</c:v>
                </c:pt>
                <c:pt idx="5389">
                  <c:v>43261.994444444441</c:v>
                </c:pt>
                <c:pt idx="5390">
                  <c:v>43261.995833333334</c:v>
                </c:pt>
                <c:pt idx="5391">
                  <c:v>43261.999305555553</c:v>
                </c:pt>
                <c:pt idx="5392">
                  <c:v>43262.00277777778</c:v>
                </c:pt>
                <c:pt idx="5393">
                  <c:v>43262.019444444442</c:v>
                </c:pt>
                <c:pt idx="5394">
                  <c:v>43262.025000000001</c:v>
                </c:pt>
                <c:pt idx="5395">
                  <c:v>43262.035416666666</c:v>
                </c:pt>
                <c:pt idx="5396">
                  <c:v>43262.037499999999</c:v>
                </c:pt>
                <c:pt idx="5397">
                  <c:v>43262.050694444442</c:v>
                </c:pt>
                <c:pt idx="5398">
                  <c:v>43262.061805555553</c:v>
                </c:pt>
                <c:pt idx="5399">
                  <c:v>43262.07916666667</c:v>
                </c:pt>
                <c:pt idx="5400">
                  <c:v>43262.120833333334</c:v>
                </c:pt>
                <c:pt idx="5401">
                  <c:v>43262.147916666669</c:v>
                </c:pt>
                <c:pt idx="5402">
                  <c:v>43262.162499999999</c:v>
                </c:pt>
                <c:pt idx="5403">
                  <c:v>43262.201388888891</c:v>
                </c:pt>
                <c:pt idx="5404">
                  <c:v>43262.20416666667</c:v>
                </c:pt>
                <c:pt idx="5405">
                  <c:v>43262.245833333334</c:v>
                </c:pt>
                <c:pt idx="5406">
                  <c:v>43262.263888888891</c:v>
                </c:pt>
                <c:pt idx="5407">
                  <c:v>43262.287499999999</c:v>
                </c:pt>
                <c:pt idx="5408">
                  <c:v>43262.294444444444</c:v>
                </c:pt>
                <c:pt idx="5409">
                  <c:v>43262.307638888888</c:v>
                </c:pt>
                <c:pt idx="5410">
                  <c:v>43262.318749999999</c:v>
                </c:pt>
                <c:pt idx="5411">
                  <c:v>43262.327777777777</c:v>
                </c:pt>
                <c:pt idx="5412">
                  <c:v>43262.32916666667</c:v>
                </c:pt>
                <c:pt idx="5413">
                  <c:v>43262.370833333334</c:v>
                </c:pt>
                <c:pt idx="5414">
                  <c:v>43262.412499999999</c:v>
                </c:pt>
                <c:pt idx="5415">
                  <c:v>43262.42291666667</c:v>
                </c:pt>
                <c:pt idx="5416">
                  <c:v>43262.45416666667</c:v>
                </c:pt>
                <c:pt idx="5417">
                  <c:v>43262.459027777775</c:v>
                </c:pt>
                <c:pt idx="5418">
                  <c:v>43262.495833333334</c:v>
                </c:pt>
                <c:pt idx="5419">
                  <c:v>43262.504166666666</c:v>
                </c:pt>
                <c:pt idx="5420">
                  <c:v>43262.53125</c:v>
                </c:pt>
                <c:pt idx="5421">
                  <c:v>43262.537499999999</c:v>
                </c:pt>
                <c:pt idx="5422">
                  <c:v>43262.57916666667</c:v>
                </c:pt>
                <c:pt idx="5423">
                  <c:v>43262.595138888886</c:v>
                </c:pt>
                <c:pt idx="5424">
                  <c:v>43262.620833333334</c:v>
                </c:pt>
                <c:pt idx="5425">
                  <c:v>43262.662499999999</c:v>
                </c:pt>
                <c:pt idx="5426">
                  <c:v>43262.70416666667</c:v>
                </c:pt>
                <c:pt idx="5427">
                  <c:v>43262.745833333334</c:v>
                </c:pt>
                <c:pt idx="5428">
                  <c:v>43262.750694444447</c:v>
                </c:pt>
                <c:pt idx="5429">
                  <c:v>43262.787499999999</c:v>
                </c:pt>
                <c:pt idx="5430">
                  <c:v>43262.814583333333</c:v>
                </c:pt>
                <c:pt idx="5431">
                  <c:v>43262.82916666667</c:v>
                </c:pt>
                <c:pt idx="5432">
                  <c:v>43262.870833333334</c:v>
                </c:pt>
                <c:pt idx="5433">
                  <c:v>43262.912499999999</c:v>
                </c:pt>
                <c:pt idx="5434">
                  <c:v>43262.95416666667</c:v>
                </c:pt>
                <c:pt idx="5435">
                  <c:v>43262.995833333334</c:v>
                </c:pt>
                <c:pt idx="5436">
                  <c:v>43262.999305555553</c:v>
                </c:pt>
                <c:pt idx="5437">
                  <c:v>43263.037499999999</c:v>
                </c:pt>
                <c:pt idx="5438">
                  <c:v>43263.046527777777</c:v>
                </c:pt>
                <c:pt idx="5439">
                  <c:v>43263.056250000001</c:v>
                </c:pt>
                <c:pt idx="5440">
                  <c:v>43263.07916666667</c:v>
                </c:pt>
                <c:pt idx="5441">
                  <c:v>43263.120833333334</c:v>
                </c:pt>
                <c:pt idx="5442">
                  <c:v>43263.162499999999</c:v>
                </c:pt>
                <c:pt idx="5443">
                  <c:v>43263.20416666667</c:v>
                </c:pt>
                <c:pt idx="5444">
                  <c:v>43263.245833333334</c:v>
                </c:pt>
                <c:pt idx="5445">
                  <c:v>43263.287499999999</c:v>
                </c:pt>
                <c:pt idx="5446">
                  <c:v>43263.32916666667</c:v>
                </c:pt>
                <c:pt idx="5447">
                  <c:v>43263.370833333334</c:v>
                </c:pt>
                <c:pt idx="5448">
                  <c:v>43263.412499999999</c:v>
                </c:pt>
                <c:pt idx="5449">
                  <c:v>43263.45416666667</c:v>
                </c:pt>
                <c:pt idx="5450">
                  <c:v>43263.495833333334</c:v>
                </c:pt>
                <c:pt idx="5451">
                  <c:v>43263.537499999999</c:v>
                </c:pt>
                <c:pt idx="5452">
                  <c:v>43263.57916666667</c:v>
                </c:pt>
                <c:pt idx="5453">
                  <c:v>43263.620833333334</c:v>
                </c:pt>
                <c:pt idx="5454">
                  <c:v>43263.662499999999</c:v>
                </c:pt>
                <c:pt idx="5455">
                  <c:v>43263.70416666667</c:v>
                </c:pt>
                <c:pt idx="5456">
                  <c:v>43263.745833333334</c:v>
                </c:pt>
                <c:pt idx="5457">
                  <c:v>43263.787499999999</c:v>
                </c:pt>
                <c:pt idx="5458">
                  <c:v>43263.82916666667</c:v>
                </c:pt>
                <c:pt idx="5459">
                  <c:v>43263.870833333334</c:v>
                </c:pt>
                <c:pt idx="5460">
                  <c:v>43263.912499999999</c:v>
                </c:pt>
                <c:pt idx="5461">
                  <c:v>43263.95416666667</c:v>
                </c:pt>
                <c:pt idx="5462">
                  <c:v>43263.995833333334</c:v>
                </c:pt>
                <c:pt idx="5463">
                  <c:v>43263.999305555553</c:v>
                </c:pt>
                <c:pt idx="5464">
                  <c:v>43264.018055555556</c:v>
                </c:pt>
                <c:pt idx="5465">
                  <c:v>43264.025000000001</c:v>
                </c:pt>
                <c:pt idx="5466">
                  <c:v>43264.03402777778</c:v>
                </c:pt>
                <c:pt idx="5467">
                  <c:v>43264.037499999999</c:v>
                </c:pt>
                <c:pt idx="5468">
                  <c:v>43264.04791666667</c:v>
                </c:pt>
                <c:pt idx="5469">
                  <c:v>43264.075694444444</c:v>
                </c:pt>
                <c:pt idx="5470">
                  <c:v>43264.077777777777</c:v>
                </c:pt>
                <c:pt idx="5471">
                  <c:v>43264.07916666667</c:v>
                </c:pt>
                <c:pt idx="5472">
                  <c:v>43264.084027777775</c:v>
                </c:pt>
                <c:pt idx="5473">
                  <c:v>43264.090277777781</c:v>
                </c:pt>
                <c:pt idx="5474">
                  <c:v>43264.09375</c:v>
                </c:pt>
                <c:pt idx="5475">
                  <c:v>43264.120833333334</c:v>
                </c:pt>
                <c:pt idx="5476">
                  <c:v>43264.129166666666</c:v>
                </c:pt>
                <c:pt idx="5477">
                  <c:v>43264.147916666669</c:v>
                </c:pt>
                <c:pt idx="5478">
                  <c:v>43264.162499999999</c:v>
                </c:pt>
                <c:pt idx="5479">
                  <c:v>43264.168749999997</c:v>
                </c:pt>
                <c:pt idx="5480">
                  <c:v>43264.175694444442</c:v>
                </c:pt>
                <c:pt idx="5481">
                  <c:v>43264.180555555555</c:v>
                </c:pt>
                <c:pt idx="5482">
                  <c:v>43264.19027777778</c:v>
                </c:pt>
                <c:pt idx="5483">
                  <c:v>43264.195833333331</c:v>
                </c:pt>
                <c:pt idx="5484">
                  <c:v>43264.202777777777</c:v>
                </c:pt>
                <c:pt idx="5485">
                  <c:v>43264.20416666667</c:v>
                </c:pt>
                <c:pt idx="5486">
                  <c:v>43264.243750000001</c:v>
                </c:pt>
                <c:pt idx="5487">
                  <c:v>43264.245833333334</c:v>
                </c:pt>
                <c:pt idx="5488">
                  <c:v>43264.252083333333</c:v>
                </c:pt>
                <c:pt idx="5489">
                  <c:v>43264.259027777778</c:v>
                </c:pt>
                <c:pt idx="5490">
                  <c:v>43264.287499999999</c:v>
                </c:pt>
                <c:pt idx="5491">
                  <c:v>43264.304861111108</c:v>
                </c:pt>
                <c:pt idx="5492">
                  <c:v>43264.322916666664</c:v>
                </c:pt>
                <c:pt idx="5493">
                  <c:v>43264.32916666667</c:v>
                </c:pt>
                <c:pt idx="5494">
                  <c:v>43264.338194444441</c:v>
                </c:pt>
                <c:pt idx="5495">
                  <c:v>43264.363194444442</c:v>
                </c:pt>
                <c:pt idx="5496">
                  <c:v>43264.368055555555</c:v>
                </c:pt>
                <c:pt idx="5497">
                  <c:v>43264.370833333334</c:v>
                </c:pt>
                <c:pt idx="5498">
                  <c:v>43264.375694444447</c:v>
                </c:pt>
                <c:pt idx="5499">
                  <c:v>43264.393750000003</c:v>
                </c:pt>
                <c:pt idx="5500">
                  <c:v>43264.412499999999</c:v>
                </c:pt>
                <c:pt idx="5501">
                  <c:v>43264.449305555558</c:v>
                </c:pt>
                <c:pt idx="5502">
                  <c:v>43264.45416666667</c:v>
                </c:pt>
                <c:pt idx="5503">
                  <c:v>43264.495833333334</c:v>
                </c:pt>
                <c:pt idx="5504">
                  <c:v>43264.51458333333</c:v>
                </c:pt>
                <c:pt idx="5505">
                  <c:v>43264.536111111112</c:v>
                </c:pt>
                <c:pt idx="5506">
                  <c:v>43264.537499999999</c:v>
                </c:pt>
                <c:pt idx="5507">
                  <c:v>43264.559027777781</c:v>
                </c:pt>
                <c:pt idx="5508">
                  <c:v>43264.57916666667</c:v>
                </c:pt>
                <c:pt idx="5509">
                  <c:v>43264.609722222223</c:v>
                </c:pt>
                <c:pt idx="5510">
                  <c:v>43264.620833333334</c:v>
                </c:pt>
                <c:pt idx="5511">
                  <c:v>43264.652083333334</c:v>
                </c:pt>
                <c:pt idx="5512">
                  <c:v>43264.656944444447</c:v>
                </c:pt>
                <c:pt idx="5513">
                  <c:v>43264.662499999999</c:v>
                </c:pt>
                <c:pt idx="5514">
                  <c:v>43264.671527777777</c:v>
                </c:pt>
                <c:pt idx="5515">
                  <c:v>43264.70416666667</c:v>
                </c:pt>
                <c:pt idx="5516">
                  <c:v>43264.745833333334</c:v>
                </c:pt>
                <c:pt idx="5517">
                  <c:v>43264.787499999999</c:v>
                </c:pt>
                <c:pt idx="5518">
                  <c:v>43264.82916666667</c:v>
                </c:pt>
                <c:pt idx="5519">
                  <c:v>43264.870833333334</c:v>
                </c:pt>
                <c:pt idx="5520">
                  <c:v>43264.912499999999</c:v>
                </c:pt>
                <c:pt idx="5521">
                  <c:v>43264.95416666667</c:v>
                </c:pt>
                <c:pt idx="5522">
                  <c:v>43264.995833333334</c:v>
                </c:pt>
                <c:pt idx="5523">
                  <c:v>43264.999305555553</c:v>
                </c:pt>
                <c:pt idx="5524">
                  <c:v>43265.037499999999</c:v>
                </c:pt>
                <c:pt idx="5525">
                  <c:v>43265.07916666667</c:v>
                </c:pt>
                <c:pt idx="5526">
                  <c:v>43265.120833333334</c:v>
                </c:pt>
                <c:pt idx="5527">
                  <c:v>43265.162499999999</c:v>
                </c:pt>
                <c:pt idx="5528">
                  <c:v>43265.20416666667</c:v>
                </c:pt>
                <c:pt idx="5529">
                  <c:v>43265.245833333334</c:v>
                </c:pt>
                <c:pt idx="5530">
                  <c:v>43265.287499999999</c:v>
                </c:pt>
                <c:pt idx="5531">
                  <c:v>43265.32916666667</c:v>
                </c:pt>
                <c:pt idx="5532">
                  <c:v>43265.370833333334</c:v>
                </c:pt>
                <c:pt idx="5533">
                  <c:v>43265.412499999999</c:v>
                </c:pt>
                <c:pt idx="5534">
                  <c:v>43265.45416666667</c:v>
                </c:pt>
                <c:pt idx="5535">
                  <c:v>43265.495833333334</c:v>
                </c:pt>
                <c:pt idx="5536">
                  <c:v>43265.537499999999</c:v>
                </c:pt>
                <c:pt idx="5537">
                  <c:v>43265.57916666667</c:v>
                </c:pt>
                <c:pt idx="5538">
                  <c:v>43265.620833333334</c:v>
                </c:pt>
                <c:pt idx="5539">
                  <c:v>43265.662499999999</c:v>
                </c:pt>
                <c:pt idx="5540">
                  <c:v>43265.70416666667</c:v>
                </c:pt>
                <c:pt idx="5541">
                  <c:v>43265.745833333334</c:v>
                </c:pt>
                <c:pt idx="5542">
                  <c:v>43265.787499999999</c:v>
                </c:pt>
                <c:pt idx="5543">
                  <c:v>43265.82916666667</c:v>
                </c:pt>
                <c:pt idx="5544">
                  <c:v>43265.870833333334</c:v>
                </c:pt>
                <c:pt idx="5545">
                  <c:v>43265.912499999999</c:v>
                </c:pt>
                <c:pt idx="5546">
                  <c:v>43265.95416666667</c:v>
                </c:pt>
                <c:pt idx="5547">
                  <c:v>43265.995833333334</c:v>
                </c:pt>
                <c:pt idx="5548">
                  <c:v>43265.999305555553</c:v>
                </c:pt>
                <c:pt idx="5549">
                  <c:v>43266.037499999999</c:v>
                </c:pt>
                <c:pt idx="5550">
                  <c:v>43266.07916666667</c:v>
                </c:pt>
                <c:pt idx="5551">
                  <c:v>43266.120833333334</c:v>
                </c:pt>
                <c:pt idx="5552">
                  <c:v>43266.162499999999</c:v>
                </c:pt>
                <c:pt idx="5553">
                  <c:v>43266.20416666667</c:v>
                </c:pt>
                <c:pt idx="5554">
                  <c:v>43266.245833333334</c:v>
                </c:pt>
                <c:pt idx="5555">
                  <c:v>43266.287499999999</c:v>
                </c:pt>
                <c:pt idx="5556">
                  <c:v>43266.32916666667</c:v>
                </c:pt>
                <c:pt idx="5557">
                  <c:v>43266.370833333334</c:v>
                </c:pt>
                <c:pt idx="5558">
                  <c:v>43266.412499999999</c:v>
                </c:pt>
                <c:pt idx="5559">
                  <c:v>43266.45416666667</c:v>
                </c:pt>
                <c:pt idx="5560">
                  <c:v>43266.495833333334</c:v>
                </c:pt>
                <c:pt idx="5561">
                  <c:v>43266.537499999999</c:v>
                </c:pt>
                <c:pt idx="5562">
                  <c:v>43266.57916666667</c:v>
                </c:pt>
                <c:pt idx="5563">
                  <c:v>43266.620833333334</c:v>
                </c:pt>
                <c:pt idx="5564">
                  <c:v>43266.662499999999</c:v>
                </c:pt>
                <c:pt idx="5565">
                  <c:v>43266.70416666667</c:v>
                </c:pt>
                <c:pt idx="5566">
                  <c:v>43266.745833333334</c:v>
                </c:pt>
                <c:pt idx="5567">
                  <c:v>43266.787499999999</c:v>
                </c:pt>
                <c:pt idx="5568">
                  <c:v>43266.82916666667</c:v>
                </c:pt>
                <c:pt idx="5569">
                  <c:v>43266.870833333334</c:v>
                </c:pt>
                <c:pt idx="5570">
                  <c:v>43266.912499999999</c:v>
                </c:pt>
                <c:pt idx="5571">
                  <c:v>43266.95416666667</c:v>
                </c:pt>
                <c:pt idx="5572">
                  <c:v>43266.995833333334</c:v>
                </c:pt>
                <c:pt idx="5573">
                  <c:v>43266.999305555553</c:v>
                </c:pt>
                <c:pt idx="5574">
                  <c:v>43267.037499999999</c:v>
                </c:pt>
                <c:pt idx="5575">
                  <c:v>43267.07916666667</c:v>
                </c:pt>
                <c:pt idx="5576">
                  <c:v>43267.120833333334</c:v>
                </c:pt>
                <c:pt idx="5577">
                  <c:v>43267.162499999999</c:v>
                </c:pt>
                <c:pt idx="5578">
                  <c:v>43267.20416666667</c:v>
                </c:pt>
                <c:pt idx="5579">
                  <c:v>43267.245833333334</c:v>
                </c:pt>
                <c:pt idx="5580">
                  <c:v>43267.287499999999</c:v>
                </c:pt>
                <c:pt idx="5581">
                  <c:v>43267.32916666667</c:v>
                </c:pt>
                <c:pt idx="5582">
                  <c:v>43267.370833333334</c:v>
                </c:pt>
                <c:pt idx="5583">
                  <c:v>43267.412499999999</c:v>
                </c:pt>
                <c:pt idx="5584">
                  <c:v>43267.45416666667</c:v>
                </c:pt>
                <c:pt idx="5585">
                  <c:v>43267.495833333334</c:v>
                </c:pt>
                <c:pt idx="5586">
                  <c:v>43267.537499999999</c:v>
                </c:pt>
                <c:pt idx="5587">
                  <c:v>43267.57916666667</c:v>
                </c:pt>
                <c:pt idx="5588">
                  <c:v>43267.620833333334</c:v>
                </c:pt>
                <c:pt idx="5589">
                  <c:v>43267.662499999999</c:v>
                </c:pt>
                <c:pt idx="5590">
                  <c:v>43267.70416666667</c:v>
                </c:pt>
                <c:pt idx="5591">
                  <c:v>43267.745833333334</c:v>
                </c:pt>
                <c:pt idx="5592">
                  <c:v>43267.787499999999</c:v>
                </c:pt>
                <c:pt idx="5593">
                  <c:v>43267.82916666667</c:v>
                </c:pt>
                <c:pt idx="5594">
                  <c:v>43267.870833333334</c:v>
                </c:pt>
                <c:pt idx="5595">
                  <c:v>43267.912499999999</c:v>
                </c:pt>
                <c:pt idx="5596">
                  <c:v>43267.95416666667</c:v>
                </c:pt>
                <c:pt idx="5597">
                  <c:v>43267.995833333334</c:v>
                </c:pt>
                <c:pt idx="5598">
                  <c:v>43267.999305555553</c:v>
                </c:pt>
                <c:pt idx="5599">
                  <c:v>43268.037499999999</c:v>
                </c:pt>
                <c:pt idx="5600">
                  <c:v>43268.07916666667</c:v>
                </c:pt>
                <c:pt idx="5601">
                  <c:v>43268.120833333334</c:v>
                </c:pt>
                <c:pt idx="5602">
                  <c:v>43268.162499999999</c:v>
                </c:pt>
                <c:pt idx="5603">
                  <c:v>43268.20416666667</c:v>
                </c:pt>
                <c:pt idx="5604">
                  <c:v>43268.245833333334</c:v>
                </c:pt>
                <c:pt idx="5605">
                  <c:v>43268.287499999999</c:v>
                </c:pt>
                <c:pt idx="5606">
                  <c:v>43268.32916666667</c:v>
                </c:pt>
                <c:pt idx="5607">
                  <c:v>43268.370833333334</c:v>
                </c:pt>
                <c:pt idx="5608">
                  <c:v>43268.412499999999</c:v>
                </c:pt>
                <c:pt idx="5609">
                  <c:v>43268.45416666667</c:v>
                </c:pt>
                <c:pt idx="5610">
                  <c:v>43268.495833333334</c:v>
                </c:pt>
                <c:pt idx="5611">
                  <c:v>43268.537499999999</c:v>
                </c:pt>
                <c:pt idx="5612">
                  <c:v>43268.57916666667</c:v>
                </c:pt>
                <c:pt idx="5613">
                  <c:v>43268.620833333334</c:v>
                </c:pt>
                <c:pt idx="5614">
                  <c:v>43268.662499999999</c:v>
                </c:pt>
                <c:pt idx="5615">
                  <c:v>43268.70416666667</c:v>
                </c:pt>
                <c:pt idx="5616">
                  <c:v>43268.745833333334</c:v>
                </c:pt>
                <c:pt idx="5617">
                  <c:v>43268.787499999999</c:v>
                </c:pt>
                <c:pt idx="5618">
                  <c:v>43268.82916666667</c:v>
                </c:pt>
                <c:pt idx="5619">
                  <c:v>43268.870833333334</c:v>
                </c:pt>
                <c:pt idx="5620">
                  <c:v>43268.912499999999</c:v>
                </c:pt>
                <c:pt idx="5621">
                  <c:v>43268.95416666667</c:v>
                </c:pt>
                <c:pt idx="5622">
                  <c:v>43268.978472222225</c:v>
                </c:pt>
                <c:pt idx="5623">
                  <c:v>43268.984722222223</c:v>
                </c:pt>
                <c:pt idx="5624">
                  <c:v>43268.995833333334</c:v>
                </c:pt>
                <c:pt idx="5625">
                  <c:v>43268.999305555553</c:v>
                </c:pt>
                <c:pt idx="5626">
                  <c:v>43269.017361111109</c:v>
                </c:pt>
                <c:pt idx="5627">
                  <c:v>43269.027777777781</c:v>
                </c:pt>
                <c:pt idx="5628">
                  <c:v>43269.036111111112</c:v>
                </c:pt>
                <c:pt idx="5629">
                  <c:v>43269.037499999999</c:v>
                </c:pt>
                <c:pt idx="5630">
                  <c:v>43269.075694444444</c:v>
                </c:pt>
                <c:pt idx="5631">
                  <c:v>43269.07916666667</c:v>
                </c:pt>
                <c:pt idx="5632">
                  <c:v>43269.084722222222</c:v>
                </c:pt>
                <c:pt idx="5633">
                  <c:v>43269.120833333334</c:v>
                </c:pt>
                <c:pt idx="5634">
                  <c:v>43269.152083333334</c:v>
                </c:pt>
                <c:pt idx="5635">
                  <c:v>43269.161111111112</c:v>
                </c:pt>
                <c:pt idx="5636">
                  <c:v>43269.162499999999</c:v>
                </c:pt>
                <c:pt idx="5637">
                  <c:v>43269.167361111111</c:v>
                </c:pt>
                <c:pt idx="5638">
                  <c:v>43269.17291666667</c:v>
                </c:pt>
                <c:pt idx="5639">
                  <c:v>43269.186805555553</c:v>
                </c:pt>
                <c:pt idx="5640">
                  <c:v>43269.202777777777</c:v>
                </c:pt>
                <c:pt idx="5641">
                  <c:v>43269.20416666667</c:v>
                </c:pt>
                <c:pt idx="5642">
                  <c:v>43269.245833333334</c:v>
                </c:pt>
                <c:pt idx="5643">
                  <c:v>43269.261805555558</c:v>
                </c:pt>
                <c:pt idx="5644">
                  <c:v>43269.287499999999</c:v>
                </c:pt>
                <c:pt idx="5645">
                  <c:v>43269.29583333333</c:v>
                </c:pt>
                <c:pt idx="5646">
                  <c:v>43269.324305555558</c:v>
                </c:pt>
                <c:pt idx="5647">
                  <c:v>43269.32916666667</c:v>
                </c:pt>
                <c:pt idx="5648">
                  <c:v>43269.370833333334</c:v>
                </c:pt>
                <c:pt idx="5649">
                  <c:v>43269.412499999999</c:v>
                </c:pt>
                <c:pt idx="5650">
                  <c:v>43269.45416666667</c:v>
                </c:pt>
                <c:pt idx="5651">
                  <c:v>43269.495833333334</c:v>
                </c:pt>
                <c:pt idx="5652">
                  <c:v>43269.537499999999</c:v>
                </c:pt>
                <c:pt idx="5653">
                  <c:v>43269.57916666667</c:v>
                </c:pt>
                <c:pt idx="5654">
                  <c:v>43269.620833333334</c:v>
                </c:pt>
                <c:pt idx="5655">
                  <c:v>43269.662499999999</c:v>
                </c:pt>
                <c:pt idx="5656">
                  <c:v>43269.70416666667</c:v>
                </c:pt>
                <c:pt idx="5657">
                  <c:v>43269.745833333334</c:v>
                </c:pt>
                <c:pt idx="5658">
                  <c:v>43269.787499999999</c:v>
                </c:pt>
                <c:pt idx="5659">
                  <c:v>43269.82916666667</c:v>
                </c:pt>
                <c:pt idx="5660">
                  <c:v>43269.870833333334</c:v>
                </c:pt>
                <c:pt idx="5661">
                  <c:v>43269.912499999999</c:v>
                </c:pt>
                <c:pt idx="5662">
                  <c:v>43269.95416666667</c:v>
                </c:pt>
                <c:pt idx="5663">
                  <c:v>43269.995833333334</c:v>
                </c:pt>
                <c:pt idx="5664">
                  <c:v>43269.999305555553</c:v>
                </c:pt>
                <c:pt idx="5665">
                  <c:v>43270.037499999999</c:v>
                </c:pt>
                <c:pt idx="5666">
                  <c:v>43270.07916666667</c:v>
                </c:pt>
                <c:pt idx="5667">
                  <c:v>43270.120833333334</c:v>
                </c:pt>
                <c:pt idx="5668">
                  <c:v>43270.162499999999</c:v>
                </c:pt>
                <c:pt idx="5669">
                  <c:v>43270.20416666667</c:v>
                </c:pt>
                <c:pt idx="5670">
                  <c:v>43270.245833333334</c:v>
                </c:pt>
                <c:pt idx="5671">
                  <c:v>43270.287499999999</c:v>
                </c:pt>
                <c:pt idx="5672">
                  <c:v>43270.32916666667</c:v>
                </c:pt>
                <c:pt idx="5673">
                  <c:v>43270.370833333334</c:v>
                </c:pt>
                <c:pt idx="5674">
                  <c:v>43270.412499999999</c:v>
                </c:pt>
                <c:pt idx="5675">
                  <c:v>43270.45416666667</c:v>
                </c:pt>
                <c:pt idx="5676">
                  <c:v>43270.495833333334</c:v>
                </c:pt>
                <c:pt idx="5677">
                  <c:v>43270.537499999999</c:v>
                </c:pt>
                <c:pt idx="5678">
                  <c:v>43270.57916666667</c:v>
                </c:pt>
                <c:pt idx="5679">
                  <c:v>43270.620833333334</c:v>
                </c:pt>
                <c:pt idx="5680">
                  <c:v>43270.64166666667</c:v>
                </c:pt>
                <c:pt idx="5681">
                  <c:v>43270.652083333334</c:v>
                </c:pt>
                <c:pt idx="5682">
                  <c:v>43270.662499999999</c:v>
                </c:pt>
                <c:pt idx="5683">
                  <c:v>43270.70416666667</c:v>
                </c:pt>
                <c:pt idx="5684">
                  <c:v>43270.715277777781</c:v>
                </c:pt>
                <c:pt idx="5685">
                  <c:v>43270.730555555558</c:v>
                </c:pt>
                <c:pt idx="5686">
                  <c:v>43270.745833333334</c:v>
                </c:pt>
                <c:pt idx="5687">
                  <c:v>43270.754166666666</c:v>
                </c:pt>
                <c:pt idx="5688">
                  <c:v>43270.759027777778</c:v>
                </c:pt>
                <c:pt idx="5689">
                  <c:v>43270.763888888891</c:v>
                </c:pt>
                <c:pt idx="5690">
                  <c:v>43270.787499999999</c:v>
                </c:pt>
                <c:pt idx="5691">
                  <c:v>43270.82916666667</c:v>
                </c:pt>
                <c:pt idx="5692">
                  <c:v>43270.841666666667</c:v>
                </c:pt>
                <c:pt idx="5693">
                  <c:v>43270.870833333334</c:v>
                </c:pt>
                <c:pt idx="5694">
                  <c:v>43270.912499999999</c:v>
                </c:pt>
                <c:pt idx="5695">
                  <c:v>43270.95416666667</c:v>
                </c:pt>
                <c:pt idx="5696">
                  <c:v>43270.995833333334</c:v>
                </c:pt>
                <c:pt idx="5697">
                  <c:v>43270.999305555553</c:v>
                </c:pt>
                <c:pt idx="5698">
                  <c:v>43271.037499999999</c:v>
                </c:pt>
                <c:pt idx="5699">
                  <c:v>43271.07916666667</c:v>
                </c:pt>
                <c:pt idx="5700">
                  <c:v>43271.104861111111</c:v>
                </c:pt>
                <c:pt idx="5701">
                  <c:v>43271.114583333336</c:v>
                </c:pt>
                <c:pt idx="5702">
                  <c:v>43271.119444444441</c:v>
                </c:pt>
                <c:pt idx="5703">
                  <c:v>43271.120833333334</c:v>
                </c:pt>
                <c:pt idx="5704">
                  <c:v>43271.130555555559</c:v>
                </c:pt>
                <c:pt idx="5705">
                  <c:v>43271.131944444445</c:v>
                </c:pt>
                <c:pt idx="5706">
                  <c:v>43271.135416666664</c:v>
                </c:pt>
                <c:pt idx="5707">
                  <c:v>43271.145138888889</c:v>
                </c:pt>
                <c:pt idx="5708">
                  <c:v>43271.149305555555</c:v>
                </c:pt>
                <c:pt idx="5709">
                  <c:v>43271.161111111112</c:v>
                </c:pt>
                <c:pt idx="5710">
                  <c:v>43271.162499999999</c:v>
                </c:pt>
                <c:pt idx="5711">
                  <c:v>43271.20416666667</c:v>
                </c:pt>
                <c:pt idx="5712">
                  <c:v>43271.23333333333</c:v>
                </c:pt>
                <c:pt idx="5713">
                  <c:v>43271.238888888889</c:v>
                </c:pt>
                <c:pt idx="5714">
                  <c:v>43271.243055555555</c:v>
                </c:pt>
                <c:pt idx="5715">
                  <c:v>43271.244444444441</c:v>
                </c:pt>
                <c:pt idx="5716">
                  <c:v>43271.245833333334</c:v>
                </c:pt>
                <c:pt idx="5717">
                  <c:v>43271.280555555553</c:v>
                </c:pt>
                <c:pt idx="5718">
                  <c:v>43271.287499999999</c:v>
                </c:pt>
                <c:pt idx="5719">
                  <c:v>43271.296527777777</c:v>
                </c:pt>
                <c:pt idx="5720">
                  <c:v>43271.314583333333</c:v>
                </c:pt>
                <c:pt idx="5721">
                  <c:v>43271.32708333333</c:v>
                </c:pt>
                <c:pt idx="5722">
                  <c:v>43271.32916666667</c:v>
                </c:pt>
                <c:pt idx="5723">
                  <c:v>43271.370833333334</c:v>
                </c:pt>
                <c:pt idx="5724">
                  <c:v>43271.375694444447</c:v>
                </c:pt>
                <c:pt idx="5725">
                  <c:v>43271.384027777778</c:v>
                </c:pt>
                <c:pt idx="5726">
                  <c:v>43271.412499999999</c:v>
                </c:pt>
                <c:pt idx="5727">
                  <c:v>43271.45416666667</c:v>
                </c:pt>
                <c:pt idx="5728">
                  <c:v>43271.495833333334</c:v>
                </c:pt>
                <c:pt idx="5729">
                  <c:v>43271.537499999999</c:v>
                </c:pt>
                <c:pt idx="5730">
                  <c:v>43271.57916666667</c:v>
                </c:pt>
                <c:pt idx="5731">
                  <c:v>43271.620833333334</c:v>
                </c:pt>
                <c:pt idx="5732">
                  <c:v>43271.662499999999</c:v>
                </c:pt>
                <c:pt idx="5733">
                  <c:v>43271.70416666667</c:v>
                </c:pt>
                <c:pt idx="5734">
                  <c:v>43271.745833333334</c:v>
                </c:pt>
                <c:pt idx="5735">
                  <c:v>43271.787499999999</c:v>
                </c:pt>
                <c:pt idx="5736">
                  <c:v>43271.82916666667</c:v>
                </c:pt>
                <c:pt idx="5737">
                  <c:v>43271.870833333334</c:v>
                </c:pt>
                <c:pt idx="5738">
                  <c:v>43271.912499999999</c:v>
                </c:pt>
                <c:pt idx="5739">
                  <c:v>43271.936111111114</c:v>
                </c:pt>
                <c:pt idx="5740">
                  <c:v>43271.952777777777</c:v>
                </c:pt>
                <c:pt idx="5741">
                  <c:v>43271.95416666667</c:v>
                </c:pt>
                <c:pt idx="5742">
                  <c:v>43271.957638888889</c:v>
                </c:pt>
                <c:pt idx="5743">
                  <c:v>43271.965277777781</c:v>
                </c:pt>
                <c:pt idx="5744">
                  <c:v>43271.972222222219</c:v>
                </c:pt>
                <c:pt idx="5745">
                  <c:v>43271.977777777778</c:v>
                </c:pt>
                <c:pt idx="5746">
                  <c:v>43271.995833333334</c:v>
                </c:pt>
                <c:pt idx="5747">
                  <c:v>43271.999305555553</c:v>
                </c:pt>
                <c:pt idx="5748">
                  <c:v>43272</c:v>
                </c:pt>
                <c:pt idx="5749">
                  <c:v>43272.013888888891</c:v>
                </c:pt>
                <c:pt idx="5750">
                  <c:v>43272.037499999999</c:v>
                </c:pt>
                <c:pt idx="5751">
                  <c:v>43272.047222222223</c:v>
                </c:pt>
                <c:pt idx="5752">
                  <c:v>43272.052083333336</c:v>
                </c:pt>
                <c:pt idx="5753">
                  <c:v>43272.07916666667</c:v>
                </c:pt>
                <c:pt idx="5754">
                  <c:v>43272.10833333333</c:v>
                </c:pt>
                <c:pt idx="5755">
                  <c:v>43272.118750000001</c:v>
                </c:pt>
                <c:pt idx="5756">
                  <c:v>43272.120833333334</c:v>
                </c:pt>
                <c:pt idx="5757">
                  <c:v>43272.162499999999</c:v>
                </c:pt>
                <c:pt idx="5758">
                  <c:v>43272.20416666667</c:v>
                </c:pt>
                <c:pt idx="5759">
                  <c:v>43272.245833333334</c:v>
                </c:pt>
                <c:pt idx="5760">
                  <c:v>43272.287499999999</c:v>
                </c:pt>
                <c:pt idx="5761">
                  <c:v>43272.299305555556</c:v>
                </c:pt>
                <c:pt idx="5762">
                  <c:v>43272.32916666667</c:v>
                </c:pt>
                <c:pt idx="5763">
                  <c:v>43272.370833333334</c:v>
                </c:pt>
                <c:pt idx="5764">
                  <c:v>43272.388194444444</c:v>
                </c:pt>
                <c:pt idx="5765">
                  <c:v>43272.412499999999</c:v>
                </c:pt>
                <c:pt idx="5766">
                  <c:v>43272.42083333333</c:v>
                </c:pt>
                <c:pt idx="5767">
                  <c:v>43272.45416666667</c:v>
                </c:pt>
                <c:pt idx="5768">
                  <c:v>43272.495833333334</c:v>
                </c:pt>
                <c:pt idx="5769">
                  <c:v>43272.537499999999</c:v>
                </c:pt>
                <c:pt idx="5770">
                  <c:v>43272.577777777777</c:v>
                </c:pt>
                <c:pt idx="5771">
                  <c:v>43272.57916666667</c:v>
                </c:pt>
                <c:pt idx="5772">
                  <c:v>43272.599305555559</c:v>
                </c:pt>
                <c:pt idx="5773">
                  <c:v>43272.620833333334</c:v>
                </c:pt>
                <c:pt idx="5774">
                  <c:v>43272.626388888886</c:v>
                </c:pt>
                <c:pt idx="5775">
                  <c:v>43272.657638888886</c:v>
                </c:pt>
                <c:pt idx="5776">
                  <c:v>43272.662499999999</c:v>
                </c:pt>
                <c:pt idx="5777">
                  <c:v>43272.667361111111</c:v>
                </c:pt>
                <c:pt idx="5778">
                  <c:v>43272.70416666667</c:v>
                </c:pt>
                <c:pt idx="5779">
                  <c:v>43272.745833333334</c:v>
                </c:pt>
                <c:pt idx="5780">
                  <c:v>43272.787499999999</c:v>
                </c:pt>
                <c:pt idx="5781">
                  <c:v>43272.793749999997</c:v>
                </c:pt>
                <c:pt idx="5782">
                  <c:v>43272.82916666667</c:v>
                </c:pt>
                <c:pt idx="5783">
                  <c:v>43272.870833333334</c:v>
                </c:pt>
                <c:pt idx="5784">
                  <c:v>43272.912499999999</c:v>
                </c:pt>
                <c:pt idx="5785">
                  <c:v>43272.95416666667</c:v>
                </c:pt>
                <c:pt idx="5786">
                  <c:v>43272.995833333334</c:v>
                </c:pt>
                <c:pt idx="5787">
                  <c:v>43272.999305555553</c:v>
                </c:pt>
                <c:pt idx="5788">
                  <c:v>43273.037499999999</c:v>
                </c:pt>
                <c:pt idx="5789">
                  <c:v>43273.07916666667</c:v>
                </c:pt>
                <c:pt idx="5790">
                  <c:v>43273.120833333334</c:v>
                </c:pt>
                <c:pt idx="5791">
                  <c:v>43273.162499999999</c:v>
                </c:pt>
                <c:pt idx="5792">
                  <c:v>43273.20416666667</c:v>
                </c:pt>
                <c:pt idx="5793">
                  <c:v>43273.245833333334</c:v>
                </c:pt>
                <c:pt idx="5794">
                  <c:v>43273.277083333334</c:v>
                </c:pt>
                <c:pt idx="5795">
                  <c:v>43273.287499999999</c:v>
                </c:pt>
                <c:pt idx="5796">
                  <c:v>43273.32916666667</c:v>
                </c:pt>
                <c:pt idx="5797">
                  <c:v>43273.334027777775</c:v>
                </c:pt>
                <c:pt idx="5798">
                  <c:v>43273.345138888886</c:v>
                </c:pt>
                <c:pt idx="5799">
                  <c:v>43273.370833333334</c:v>
                </c:pt>
                <c:pt idx="5800">
                  <c:v>43273.37777777778</c:v>
                </c:pt>
                <c:pt idx="5801">
                  <c:v>43273.412499999999</c:v>
                </c:pt>
                <c:pt idx="5802">
                  <c:v>43273.45416666667</c:v>
                </c:pt>
                <c:pt idx="5803">
                  <c:v>43273.493750000001</c:v>
                </c:pt>
                <c:pt idx="5804">
                  <c:v>43273.495833333334</c:v>
                </c:pt>
                <c:pt idx="5805">
                  <c:v>43273.537499999999</c:v>
                </c:pt>
                <c:pt idx="5806">
                  <c:v>43273.577777777777</c:v>
                </c:pt>
                <c:pt idx="5807">
                  <c:v>43273.57916666667</c:v>
                </c:pt>
                <c:pt idx="5808">
                  <c:v>43273.599999999999</c:v>
                </c:pt>
                <c:pt idx="5809">
                  <c:v>43273.60833333333</c:v>
                </c:pt>
                <c:pt idx="5810">
                  <c:v>43273.619444444441</c:v>
                </c:pt>
                <c:pt idx="5811">
                  <c:v>43273.620833333334</c:v>
                </c:pt>
                <c:pt idx="5812">
                  <c:v>43273.662499999999</c:v>
                </c:pt>
                <c:pt idx="5813">
                  <c:v>43273.70416666667</c:v>
                </c:pt>
                <c:pt idx="5814">
                  <c:v>43273.738194444442</c:v>
                </c:pt>
                <c:pt idx="5815">
                  <c:v>43273.745833333334</c:v>
                </c:pt>
                <c:pt idx="5816">
                  <c:v>43273.786111111112</c:v>
                </c:pt>
                <c:pt idx="5817">
                  <c:v>43273.787499999999</c:v>
                </c:pt>
                <c:pt idx="5818">
                  <c:v>43273.806944444441</c:v>
                </c:pt>
                <c:pt idx="5819">
                  <c:v>43273.82916666667</c:v>
                </c:pt>
                <c:pt idx="5820">
                  <c:v>43273.855555555558</c:v>
                </c:pt>
                <c:pt idx="5821">
                  <c:v>43273.870833333334</c:v>
                </c:pt>
                <c:pt idx="5822">
                  <c:v>43273.880555555559</c:v>
                </c:pt>
                <c:pt idx="5823">
                  <c:v>43273.898611111108</c:v>
                </c:pt>
                <c:pt idx="5824">
                  <c:v>43273.905555555553</c:v>
                </c:pt>
                <c:pt idx="5825">
                  <c:v>43273.912499999999</c:v>
                </c:pt>
                <c:pt idx="5826">
                  <c:v>43273.95416666667</c:v>
                </c:pt>
                <c:pt idx="5827">
                  <c:v>43273.995833333334</c:v>
                </c:pt>
                <c:pt idx="5828">
                  <c:v>43273.999305555553</c:v>
                </c:pt>
                <c:pt idx="5829">
                  <c:v>43274.007638888892</c:v>
                </c:pt>
                <c:pt idx="5830">
                  <c:v>43274.02847222222</c:v>
                </c:pt>
                <c:pt idx="5831">
                  <c:v>43274.036111111112</c:v>
                </c:pt>
                <c:pt idx="5832">
                  <c:v>43274.037499999999</c:v>
                </c:pt>
                <c:pt idx="5833">
                  <c:v>43274.05</c:v>
                </c:pt>
                <c:pt idx="5834">
                  <c:v>43274.077777777777</c:v>
                </c:pt>
                <c:pt idx="5835">
                  <c:v>43274.07916666667</c:v>
                </c:pt>
                <c:pt idx="5836">
                  <c:v>43274.102083333331</c:v>
                </c:pt>
                <c:pt idx="5837">
                  <c:v>43274.120833333334</c:v>
                </c:pt>
                <c:pt idx="5838">
                  <c:v>43274.14166666667</c:v>
                </c:pt>
                <c:pt idx="5839">
                  <c:v>43274.162499999999</c:v>
                </c:pt>
                <c:pt idx="5840">
                  <c:v>43274.195138888892</c:v>
                </c:pt>
                <c:pt idx="5841">
                  <c:v>43274.20208333333</c:v>
                </c:pt>
                <c:pt idx="5842">
                  <c:v>43274.20416666667</c:v>
                </c:pt>
                <c:pt idx="5843">
                  <c:v>43274.211805555555</c:v>
                </c:pt>
                <c:pt idx="5844">
                  <c:v>43274.224305555559</c:v>
                </c:pt>
                <c:pt idx="5845">
                  <c:v>43274.231249999997</c:v>
                </c:pt>
                <c:pt idx="5846">
                  <c:v>43274.244444444441</c:v>
                </c:pt>
                <c:pt idx="5847">
                  <c:v>43274.245833333334</c:v>
                </c:pt>
                <c:pt idx="5848">
                  <c:v>43274.287499999999</c:v>
                </c:pt>
                <c:pt idx="5849">
                  <c:v>43274.300694444442</c:v>
                </c:pt>
                <c:pt idx="5850">
                  <c:v>43274.32916666667</c:v>
                </c:pt>
                <c:pt idx="5851">
                  <c:v>43274.370833333334</c:v>
                </c:pt>
                <c:pt idx="5852">
                  <c:v>43274.375694444447</c:v>
                </c:pt>
                <c:pt idx="5853">
                  <c:v>43274.412499999999</c:v>
                </c:pt>
                <c:pt idx="5854">
                  <c:v>43274.426388888889</c:v>
                </c:pt>
                <c:pt idx="5855">
                  <c:v>43274.433333333334</c:v>
                </c:pt>
                <c:pt idx="5856">
                  <c:v>43274.45416666667</c:v>
                </c:pt>
                <c:pt idx="5857">
                  <c:v>43274.459027777775</c:v>
                </c:pt>
                <c:pt idx="5858">
                  <c:v>43274.475694444445</c:v>
                </c:pt>
                <c:pt idx="5859">
                  <c:v>43274.484027777777</c:v>
                </c:pt>
                <c:pt idx="5860">
                  <c:v>43274.495833333334</c:v>
                </c:pt>
                <c:pt idx="5861">
                  <c:v>43274.536111111112</c:v>
                </c:pt>
                <c:pt idx="5862">
                  <c:v>43274.537499999999</c:v>
                </c:pt>
                <c:pt idx="5863">
                  <c:v>43274.542361111111</c:v>
                </c:pt>
                <c:pt idx="5864">
                  <c:v>43274.561111111114</c:v>
                </c:pt>
                <c:pt idx="5865">
                  <c:v>43274.57916666667</c:v>
                </c:pt>
                <c:pt idx="5866">
                  <c:v>43274.620833333334</c:v>
                </c:pt>
                <c:pt idx="5867">
                  <c:v>43274.662499999999</c:v>
                </c:pt>
                <c:pt idx="5868">
                  <c:v>43274.70416666667</c:v>
                </c:pt>
                <c:pt idx="5869">
                  <c:v>43274.745833333334</c:v>
                </c:pt>
                <c:pt idx="5870">
                  <c:v>43274.787499999999</c:v>
                </c:pt>
                <c:pt idx="5871">
                  <c:v>43274.82916666667</c:v>
                </c:pt>
                <c:pt idx="5872">
                  <c:v>43274.870833333334</c:v>
                </c:pt>
                <c:pt idx="5873">
                  <c:v>43274.912499999999</c:v>
                </c:pt>
                <c:pt idx="5874">
                  <c:v>43274.95416666667</c:v>
                </c:pt>
                <c:pt idx="5875">
                  <c:v>43274.959027777775</c:v>
                </c:pt>
                <c:pt idx="5876">
                  <c:v>43274.96597222222</c:v>
                </c:pt>
                <c:pt idx="5877">
                  <c:v>43274.988194444442</c:v>
                </c:pt>
                <c:pt idx="5878">
                  <c:v>43274.995833333334</c:v>
                </c:pt>
                <c:pt idx="5879">
                  <c:v>43274.999305555553</c:v>
                </c:pt>
                <c:pt idx="5880">
                  <c:v>43275.037499999999</c:v>
                </c:pt>
                <c:pt idx="5881">
                  <c:v>43275.043055555558</c:v>
                </c:pt>
                <c:pt idx="5882">
                  <c:v>43275.07916666667</c:v>
                </c:pt>
                <c:pt idx="5883">
                  <c:v>43275.120833333334</c:v>
                </c:pt>
                <c:pt idx="5884">
                  <c:v>43275.162499999999</c:v>
                </c:pt>
                <c:pt idx="5885">
                  <c:v>43275.182638888888</c:v>
                </c:pt>
                <c:pt idx="5886">
                  <c:v>43275.202777777777</c:v>
                </c:pt>
                <c:pt idx="5887">
                  <c:v>43275.20416666667</c:v>
                </c:pt>
                <c:pt idx="5888">
                  <c:v>43275.245833333334</c:v>
                </c:pt>
                <c:pt idx="5889">
                  <c:v>43275.287499999999</c:v>
                </c:pt>
                <c:pt idx="5890">
                  <c:v>43275.32916666667</c:v>
                </c:pt>
                <c:pt idx="5891">
                  <c:v>43275.370833333334</c:v>
                </c:pt>
                <c:pt idx="5892">
                  <c:v>43275.412499999999</c:v>
                </c:pt>
                <c:pt idx="5893">
                  <c:v>43275.45416666667</c:v>
                </c:pt>
                <c:pt idx="5894">
                  <c:v>43275.495833333334</c:v>
                </c:pt>
                <c:pt idx="5895">
                  <c:v>43275.537499999999</c:v>
                </c:pt>
                <c:pt idx="5896">
                  <c:v>43275.57916666667</c:v>
                </c:pt>
                <c:pt idx="5897">
                  <c:v>43275.620833333334</c:v>
                </c:pt>
                <c:pt idx="5898">
                  <c:v>43275.662499999999</c:v>
                </c:pt>
                <c:pt idx="5899">
                  <c:v>43275.70416666667</c:v>
                </c:pt>
                <c:pt idx="5900">
                  <c:v>43275.739583333336</c:v>
                </c:pt>
                <c:pt idx="5901">
                  <c:v>43275.745833333334</c:v>
                </c:pt>
                <c:pt idx="5902">
                  <c:v>43275.787499999999</c:v>
                </c:pt>
                <c:pt idx="5903">
                  <c:v>43275.82916666667</c:v>
                </c:pt>
                <c:pt idx="5904">
                  <c:v>43275.870833333334</c:v>
                </c:pt>
                <c:pt idx="5905">
                  <c:v>43275.912499999999</c:v>
                </c:pt>
                <c:pt idx="5906">
                  <c:v>43275.95416666667</c:v>
                </c:pt>
                <c:pt idx="5907">
                  <c:v>43275.995833333334</c:v>
                </c:pt>
                <c:pt idx="5908">
                  <c:v>43275.999305555553</c:v>
                </c:pt>
                <c:pt idx="5909">
                  <c:v>43276.037499999999</c:v>
                </c:pt>
                <c:pt idx="5910">
                  <c:v>43276.07916666667</c:v>
                </c:pt>
                <c:pt idx="5911">
                  <c:v>43276.120833333334</c:v>
                </c:pt>
                <c:pt idx="5912">
                  <c:v>43276.162499999999</c:v>
                </c:pt>
                <c:pt idx="5913">
                  <c:v>43276.20416666667</c:v>
                </c:pt>
                <c:pt idx="5914">
                  <c:v>43276.245833333334</c:v>
                </c:pt>
                <c:pt idx="5915">
                  <c:v>43276.287499999999</c:v>
                </c:pt>
                <c:pt idx="5916">
                  <c:v>43276.32916666667</c:v>
                </c:pt>
                <c:pt idx="5917">
                  <c:v>43276.370833333334</c:v>
                </c:pt>
                <c:pt idx="5918">
                  <c:v>43276.412499999999</c:v>
                </c:pt>
                <c:pt idx="5919">
                  <c:v>43276.45416666667</c:v>
                </c:pt>
                <c:pt idx="5920">
                  <c:v>43276.495833333334</c:v>
                </c:pt>
                <c:pt idx="5921">
                  <c:v>43276.537499999999</c:v>
                </c:pt>
                <c:pt idx="5922">
                  <c:v>43276.57916666667</c:v>
                </c:pt>
                <c:pt idx="5923">
                  <c:v>43276.620833333334</c:v>
                </c:pt>
                <c:pt idx="5924">
                  <c:v>43276.662499999999</c:v>
                </c:pt>
                <c:pt idx="5925">
                  <c:v>43276.70416666667</c:v>
                </c:pt>
                <c:pt idx="5926">
                  <c:v>43276.745833333334</c:v>
                </c:pt>
                <c:pt idx="5927">
                  <c:v>43276.787499999999</c:v>
                </c:pt>
                <c:pt idx="5928">
                  <c:v>43276.82916666667</c:v>
                </c:pt>
                <c:pt idx="5929">
                  <c:v>43276.870833333334</c:v>
                </c:pt>
                <c:pt idx="5930">
                  <c:v>43276.912499999999</c:v>
                </c:pt>
                <c:pt idx="5931">
                  <c:v>43276.95416666667</c:v>
                </c:pt>
                <c:pt idx="5932">
                  <c:v>43276.995833333334</c:v>
                </c:pt>
                <c:pt idx="5933">
                  <c:v>43276.999305555553</c:v>
                </c:pt>
                <c:pt idx="5934">
                  <c:v>43277.037499999999</c:v>
                </c:pt>
                <c:pt idx="5935">
                  <c:v>43277.07916666667</c:v>
                </c:pt>
                <c:pt idx="5936">
                  <c:v>43277.120833333334</c:v>
                </c:pt>
                <c:pt idx="5937">
                  <c:v>43277.162499999999</c:v>
                </c:pt>
                <c:pt idx="5938">
                  <c:v>43277.20416666667</c:v>
                </c:pt>
                <c:pt idx="5939">
                  <c:v>43277.245833333334</c:v>
                </c:pt>
                <c:pt idx="5940">
                  <c:v>43277.287499999999</c:v>
                </c:pt>
                <c:pt idx="5941">
                  <c:v>43277.32916666667</c:v>
                </c:pt>
                <c:pt idx="5942">
                  <c:v>43277.370833333334</c:v>
                </c:pt>
                <c:pt idx="5943">
                  <c:v>43277.412499999999</c:v>
                </c:pt>
                <c:pt idx="5944">
                  <c:v>43277.45416666667</c:v>
                </c:pt>
                <c:pt idx="5945">
                  <c:v>43277.495833333334</c:v>
                </c:pt>
                <c:pt idx="5946">
                  <c:v>43277.537499999999</c:v>
                </c:pt>
                <c:pt idx="5947">
                  <c:v>43277.57916666667</c:v>
                </c:pt>
                <c:pt idx="5948">
                  <c:v>43277.620833333334</c:v>
                </c:pt>
                <c:pt idx="5949">
                  <c:v>43277.662499999999</c:v>
                </c:pt>
                <c:pt idx="5950">
                  <c:v>43277.70416666667</c:v>
                </c:pt>
                <c:pt idx="5951">
                  <c:v>43277.745833333334</c:v>
                </c:pt>
                <c:pt idx="5952">
                  <c:v>43277.787499999999</c:v>
                </c:pt>
                <c:pt idx="5953">
                  <c:v>43277.82916666667</c:v>
                </c:pt>
                <c:pt idx="5954">
                  <c:v>43277.870833333334</c:v>
                </c:pt>
                <c:pt idx="5955">
                  <c:v>43277.912499999999</c:v>
                </c:pt>
                <c:pt idx="5956">
                  <c:v>43277.95416666667</c:v>
                </c:pt>
                <c:pt idx="5957">
                  <c:v>43277.995833333334</c:v>
                </c:pt>
                <c:pt idx="5958">
                  <c:v>43277.999305555553</c:v>
                </c:pt>
                <c:pt idx="5959">
                  <c:v>43278.037499999999</c:v>
                </c:pt>
                <c:pt idx="5960">
                  <c:v>43278.07916666667</c:v>
                </c:pt>
                <c:pt idx="5961">
                  <c:v>43278.120833333334</c:v>
                </c:pt>
                <c:pt idx="5962">
                  <c:v>43278.162499999999</c:v>
                </c:pt>
                <c:pt idx="5963">
                  <c:v>43278.20416666667</c:v>
                </c:pt>
                <c:pt idx="5964">
                  <c:v>43278.245833333334</c:v>
                </c:pt>
                <c:pt idx="5965">
                  <c:v>43278.287499999999</c:v>
                </c:pt>
                <c:pt idx="5966">
                  <c:v>43278.32916666667</c:v>
                </c:pt>
                <c:pt idx="5967">
                  <c:v>43278.370833333334</c:v>
                </c:pt>
                <c:pt idx="5968">
                  <c:v>43278.412499999999</c:v>
                </c:pt>
                <c:pt idx="5969">
                  <c:v>43278.45416666667</c:v>
                </c:pt>
                <c:pt idx="5970">
                  <c:v>43278.495833333334</c:v>
                </c:pt>
                <c:pt idx="5971">
                  <c:v>43278.537499999999</c:v>
                </c:pt>
                <c:pt idx="5972">
                  <c:v>43278.57916666667</c:v>
                </c:pt>
                <c:pt idx="5973">
                  <c:v>43278.620833333334</c:v>
                </c:pt>
                <c:pt idx="5974">
                  <c:v>43278.662499999999</c:v>
                </c:pt>
                <c:pt idx="5975">
                  <c:v>43278.70416666667</c:v>
                </c:pt>
                <c:pt idx="5976">
                  <c:v>43278.745833333334</c:v>
                </c:pt>
                <c:pt idx="5977">
                  <c:v>43278.787499999999</c:v>
                </c:pt>
                <c:pt idx="5978">
                  <c:v>43278.82916666667</c:v>
                </c:pt>
                <c:pt idx="5979">
                  <c:v>43278.870833333334</c:v>
                </c:pt>
                <c:pt idx="5980">
                  <c:v>43278.912499999999</c:v>
                </c:pt>
                <c:pt idx="5981">
                  <c:v>43278.95416666667</c:v>
                </c:pt>
                <c:pt idx="5982">
                  <c:v>43278.995833333334</c:v>
                </c:pt>
                <c:pt idx="5983">
                  <c:v>43278.999305555553</c:v>
                </c:pt>
                <c:pt idx="5984">
                  <c:v>43279.037499999999</c:v>
                </c:pt>
                <c:pt idx="5985">
                  <c:v>43279.07916666667</c:v>
                </c:pt>
                <c:pt idx="5986">
                  <c:v>43279.120833333334</c:v>
                </c:pt>
                <c:pt idx="5987">
                  <c:v>43279.162499999999</c:v>
                </c:pt>
                <c:pt idx="5988">
                  <c:v>43279.20416666667</c:v>
                </c:pt>
                <c:pt idx="5989">
                  <c:v>43279.245833333334</c:v>
                </c:pt>
                <c:pt idx="5990">
                  <c:v>43279.281944444447</c:v>
                </c:pt>
                <c:pt idx="5991">
                  <c:v>43279.286111111112</c:v>
                </c:pt>
                <c:pt idx="5992">
                  <c:v>43279.287499999999</c:v>
                </c:pt>
                <c:pt idx="5993">
                  <c:v>43279.302083333336</c:v>
                </c:pt>
                <c:pt idx="5994">
                  <c:v>43279.306944444441</c:v>
                </c:pt>
                <c:pt idx="5995">
                  <c:v>43279.32708333333</c:v>
                </c:pt>
                <c:pt idx="5996">
                  <c:v>43279.32916666667</c:v>
                </c:pt>
                <c:pt idx="5997">
                  <c:v>43279.347222222219</c:v>
                </c:pt>
                <c:pt idx="5998">
                  <c:v>43279.356944444444</c:v>
                </c:pt>
                <c:pt idx="5999">
                  <c:v>43279.362500000003</c:v>
                </c:pt>
                <c:pt idx="6000">
                  <c:v>43279.370833333334</c:v>
                </c:pt>
                <c:pt idx="6001">
                  <c:v>43279.375694444447</c:v>
                </c:pt>
                <c:pt idx="6002">
                  <c:v>43279.390277777777</c:v>
                </c:pt>
                <c:pt idx="6003">
                  <c:v>43279.40347222222</c:v>
                </c:pt>
                <c:pt idx="6004">
                  <c:v>43279.412499999999</c:v>
                </c:pt>
                <c:pt idx="6005">
                  <c:v>43279.42291666667</c:v>
                </c:pt>
                <c:pt idx="6006">
                  <c:v>43279.45416666667</c:v>
                </c:pt>
                <c:pt idx="6007">
                  <c:v>43279.495833333334</c:v>
                </c:pt>
                <c:pt idx="6008">
                  <c:v>43279.537499999999</c:v>
                </c:pt>
                <c:pt idx="6009">
                  <c:v>43279.57916666667</c:v>
                </c:pt>
                <c:pt idx="6010">
                  <c:v>43279.620833333334</c:v>
                </c:pt>
                <c:pt idx="6011">
                  <c:v>43279.662499999999</c:v>
                </c:pt>
                <c:pt idx="6012">
                  <c:v>43279.70416666667</c:v>
                </c:pt>
                <c:pt idx="6013">
                  <c:v>43279.745833333334</c:v>
                </c:pt>
                <c:pt idx="6014">
                  <c:v>43279.787499999999</c:v>
                </c:pt>
                <c:pt idx="6015">
                  <c:v>43279.82916666667</c:v>
                </c:pt>
                <c:pt idx="6016">
                  <c:v>43279.870833333334</c:v>
                </c:pt>
                <c:pt idx="6017">
                  <c:v>43279.912499999999</c:v>
                </c:pt>
                <c:pt idx="6018">
                  <c:v>43279.95416666667</c:v>
                </c:pt>
                <c:pt idx="6019">
                  <c:v>43279.995833333334</c:v>
                </c:pt>
                <c:pt idx="6020">
                  <c:v>43279.999305555553</c:v>
                </c:pt>
                <c:pt idx="6021">
                  <c:v>43280.037499999999</c:v>
                </c:pt>
                <c:pt idx="6022">
                  <c:v>43280.07916666667</c:v>
                </c:pt>
                <c:pt idx="6023">
                  <c:v>43280.120833333334</c:v>
                </c:pt>
                <c:pt idx="6024">
                  <c:v>43280.162499999999</c:v>
                </c:pt>
                <c:pt idx="6025">
                  <c:v>43280.20416666667</c:v>
                </c:pt>
                <c:pt idx="6026">
                  <c:v>43280.245833333334</c:v>
                </c:pt>
                <c:pt idx="6027">
                  <c:v>43280.287499999999</c:v>
                </c:pt>
                <c:pt idx="6028">
                  <c:v>43280.32916666667</c:v>
                </c:pt>
                <c:pt idx="6029">
                  <c:v>43280.370833333334</c:v>
                </c:pt>
                <c:pt idx="6030">
                  <c:v>43280.412499999999</c:v>
                </c:pt>
                <c:pt idx="6031">
                  <c:v>43280.45416666667</c:v>
                </c:pt>
                <c:pt idx="6032">
                  <c:v>43280.495833333334</c:v>
                </c:pt>
                <c:pt idx="6033">
                  <c:v>43280.537499999999</c:v>
                </c:pt>
                <c:pt idx="6034">
                  <c:v>43280.57916666667</c:v>
                </c:pt>
                <c:pt idx="6035">
                  <c:v>43280.620833333334</c:v>
                </c:pt>
                <c:pt idx="6036">
                  <c:v>43280.662499999999</c:v>
                </c:pt>
                <c:pt idx="6037">
                  <c:v>43280.70416666667</c:v>
                </c:pt>
                <c:pt idx="6038">
                  <c:v>43280.745833333334</c:v>
                </c:pt>
                <c:pt idx="6039">
                  <c:v>43280.787499999999</c:v>
                </c:pt>
                <c:pt idx="6040">
                  <c:v>43280.82916666667</c:v>
                </c:pt>
                <c:pt idx="6041">
                  <c:v>43280.870833333334</c:v>
                </c:pt>
                <c:pt idx="6042">
                  <c:v>43280.912499999999</c:v>
                </c:pt>
                <c:pt idx="6043">
                  <c:v>43280.95416666667</c:v>
                </c:pt>
                <c:pt idx="6044">
                  <c:v>43280.995833333334</c:v>
                </c:pt>
                <c:pt idx="6045">
                  <c:v>43280.999305555553</c:v>
                </c:pt>
                <c:pt idx="6046">
                  <c:v>43281.037499999999</c:v>
                </c:pt>
                <c:pt idx="6047">
                  <c:v>43281.07916666667</c:v>
                </c:pt>
                <c:pt idx="6048">
                  <c:v>43281.120833333334</c:v>
                </c:pt>
                <c:pt idx="6049">
                  <c:v>43281.162499999999</c:v>
                </c:pt>
                <c:pt idx="6050">
                  <c:v>43281.20416666667</c:v>
                </c:pt>
                <c:pt idx="6051">
                  <c:v>43281.245833333334</c:v>
                </c:pt>
                <c:pt idx="6052">
                  <c:v>43281.287499999999</c:v>
                </c:pt>
                <c:pt idx="6053">
                  <c:v>43281.32916666667</c:v>
                </c:pt>
                <c:pt idx="6054">
                  <c:v>43281.370833333334</c:v>
                </c:pt>
                <c:pt idx="6055">
                  <c:v>43281.412499999999</c:v>
                </c:pt>
                <c:pt idx="6056">
                  <c:v>43281.45416666667</c:v>
                </c:pt>
                <c:pt idx="6057">
                  <c:v>43281.495833333334</c:v>
                </c:pt>
                <c:pt idx="6058">
                  <c:v>43281.537499999999</c:v>
                </c:pt>
                <c:pt idx="6059">
                  <c:v>43281.57916666667</c:v>
                </c:pt>
                <c:pt idx="6060">
                  <c:v>43281.620833333334</c:v>
                </c:pt>
                <c:pt idx="6061">
                  <c:v>43281.662499999999</c:v>
                </c:pt>
                <c:pt idx="6062">
                  <c:v>43281.70416666667</c:v>
                </c:pt>
                <c:pt idx="6063">
                  <c:v>43281.745833333334</c:v>
                </c:pt>
                <c:pt idx="6064">
                  <c:v>43281.787499999999</c:v>
                </c:pt>
                <c:pt idx="6065">
                  <c:v>43281.82916666667</c:v>
                </c:pt>
                <c:pt idx="6066">
                  <c:v>43281.870833333334</c:v>
                </c:pt>
                <c:pt idx="6067">
                  <c:v>43281.912499999999</c:v>
                </c:pt>
                <c:pt idx="6068">
                  <c:v>43281.95416666667</c:v>
                </c:pt>
                <c:pt idx="6069">
                  <c:v>43281.995833333334</c:v>
                </c:pt>
                <c:pt idx="6070">
                  <c:v>43281.999305555553</c:v>
                </c:pt>
                <c:pt idx="6071">
                  <c:v>43281.999305555553</c:v>
                </c:pt>
                <c:pt idx="6072">
                  <c:v>43282.037499999999</c:v>
                </c:pt>
                <c:pt idx="6073">
                  <c:v>43282.07916666667</c:v>
                </c:pt>
                <c:pt idx="6074">
                  <c:v>43282.120833333334</c:v>
                </c:pt>
                <c:pt idx="6075">
                  <c:v>43282.162499999999</c:v>
                </c:pt>
                <c:pt idx="6076">
                  <c:v>43282.20416666667</c:v>
                </c:pt>
                <c:pt idx="6077">
                  <c:v>43282.245833333334</c:v>
                </c:pt>
                <c:pt idx="6078">
                  <c:v>43282.287499999999</c:v>
                </c:pt>
                <c:pt idx="6079">
                  <c:v>43282.32916666667</c:v>
                </c:pt>
                <c:pt idx="6080">
                  <c:v>43282.370833333334</c:v>
                </c:pt>
                <c:pt idx="6081">
                  <c:v>43282.412499999999</c:v>
                </c:pt>
                <c:pt idx="6082">
                  <c:v>43282.45416666667</c:v>
                </c:pt>
                <c:pt idx="6083">
                  <c:v>43282.495833333334</c:v>
                </c:pt>
                <c:pt idx="6084">
                  <c:v>43282.537499999999</c:v>
                </c:pt>
                <c:pt idx="6085">
                  <c:v>43282.57916666667</c:v>
                </c:pt>
                <c:pt idx="6086">
                  <c:v>43282.620833333334</c:v>
                </c:pt>
                <c:pt idx="6087">
                  <c:v>43282.662499999999</c:v>
                </c:pt>
                <c:pt idx="6088">
                  <c:v>43282.70416666667</c:v>
                </c:pt>
                <c:pt idx="6089">
                  <c:v>43282.745833333334</c:v>
                </c:pt>
                <c:pt idx="6090">
                  <c:v>43282.787499999999</c:v>
                </c:pt>
                <c:pt idx="6091">
                  <c:v>43282.82916666667</c:v>
                </c:pt>
                <c:pt idx="6092">
                  <c:v>43282.870833333334</c:v>
                </c:pt>
                <c:pt idx="6093">
                  <c:v>43282.912499999999</c:v>
                </c:pt>
                <c:pt idx="6094">
                  <c:v>43282.95416666667</c:v>
                </c:pt>
                <c:pt idx="6095">
                  <c:v>43282.995833333334</c:v>
                </c:pt>
                <c:pt idx="6096">
                  <c:v>43282.999305555553</c:v>
                </c:pt>
                <c:pt idx="6097">
                  <c:v>43283.037499999999</c:v>
                </c:pt>
                <c:pt idx="6098">
                  <c:v>43283.07916666667</c:v>
                </c:pt>
                <c:pt idx="6099">
                  <c:v>43283.120833333334</c:v>
                </c:pt>
                <c:pt idx="6100">
                  <c:v>43283.162499999999</c:v>
                </c:pt>
                <c:pt idx="6101">
                  <c:v>43283.20416666667</c:v>
                </c:pt>
                <c:pt idx="6102">
                  <c:v>43283.245833333334</c:v>
                </c:pt>
                <c:pt idx="6103">
                  <c:v>43283.287499999999</c:v>
                </c:pt>
                <c:pt idx="6104">
                  <c:v>43283.32916666667</c:v>
                </c:pt>
                <c:pt idx="6105">
                  <c:v>43283.370833333334</c:v>
                </c:pt>
                <c:pt idx="6106">
                  <c:v>43283.412499999999</c:v>
                </c:pt>
                <c:pt idx="6107">
                  <c:v>43283.45416666667</c:v>
                </c:pt>
                <c:pt idx="6108">
                  <c:v>43283.495833333334</c:v>
                </c:pt>
                <c:pt idx="6109">
                  <c:v>43283.537499999999</c:v>
                </c:pt>
                <c:pt idx="6110">
                  <c:v>43283.57916666667</c:v>
                </c:pt>
                <c:pt idx="6111">
                  <c:v>43283.620833333334</c:v>
                </c:pt>
                <c:pt idx="6112">
                  <c:v>43283.662499999999</c:v>
                </c:pt>
                <c:pt idx="6113">
                  <c:v>43283.70416666667</c:v>
                </c:pt>
                <c:pt idx="6114">
                  <c:v>43283.745833333334</c:v>
                </c:pt>
                <c:pt idx="6115">
                  <c:v>43283.787499999999</c:v>
                </c:pt>
                <c:pt idx="6116">
                  <c:v>43283.82916666667</c:v>
                </c:pt>
                <c:pt idx="6117">
                  <c:v>43283.870833333334</c:v>
                </c:pt>
                <c:pt idx="6118">
                  <c:v>43283.912499999999</c:v>
                </c:pt>
                <c:pt idx="6119">
                  <c:v>43283.95416666667</c:v>
                </c:pt>
                <c:pt idx="6120">
                  <c:v>43283.995833333334</c:v>
                </c:pt>
                <c:pt idx="6121">
                  <c:v>43283.999305555553</c:v>
                </c:pt>
                <c:pt idx="6122">
                  <c:v>43284.037499999999</c:v>
                </c:pt>
                <c:pt idx="6123">
                  <c:v>43284.07916666667</c:v>
                </c:pt>
                <c:pt idx="6124">
                  <c:v>43284.120833333334</c:v>
                </c:pt>
                <c:pt idx="6125">
                  <c:v>43284.162499999999</c:v>
                </c:pt>
                <c:pt idx="6126">
                  <c:v>43284.20416666667</c:v>
                </c:pt>
                <c:pt idx="6127">
                  <c:v>43284.22152777778</c:v>
                </c:pt>
                <c:pt idx="6128">
                  <c:v>43284.236111111109</c:v>
                </c:pt>
                <c:pt idx="6129">
                  <c:v>43284.243055555555</c:v>
                </c:pt>
                <c:pt idx="6130">
                  <c:v>43284.245833333334</c:v>
                </c:pt>
                <c:pt idx="6131">
                  <c:v>43284.253472222219</c:v>
                </c:pt>
                <c:pt idx="6132">
                  <c:v>43284.257638888892</c:v>
                </c:pt>
                <c:pt idx="6133">
                  <c:v>43284.262499999997</c:v>
                </c:pt>
                <c:pt idx="6134">
                  <c:v>43284.272222222222</c:v>
                </c:pt>
                <c:pt idx="6135">
                  <c:v>43284.277777777781</c:v>
                </c:pt>
                <c:pt idx="6136">
                  <c:v>43284.28402777778</c:v>
                </c:pt>
                <c:pt idx="6137">
                  <c:v>43284.287499999999</c:v>
                </c:pt>
                <c:pt idx="6138">
                  <c:v>43284.293055555558</c:v>
                </c:pt>
                <c:pt idx="6139">
                  <c:v>43284.32916666667</c:v>
                </c:pt>
                <c:pt idx="6140">
                  <c:v>43284.370833333334</c:v>
                </c:pt>
                <c:pt idx="6141">
                  <c:v>43284.412499999999</c:v>
                </c:pt>
                <c:pt idx="6142">
                  <c:v>43284.45416666667</c:v>
                </c:pt>
                <c:pt idx="6143">
                  <c:v>43284.495833333334</c:v>
                </c:pt>
                <c:pt idx="6144">
                  <c:v>43284.537499999999</c:v>
                </c:pt>
                <c:pt idx="6145">
                  <c:v>43284.57916666667</c:v>
                </c:pt>
                <c:pt idx="6146">
                  <c:v>43284.620833333334</c:v>
                </c:pt>
                <c:pt idx="6147">
                  <c:v>43284.662499999999</c:v>
                </c:pt>
                <c:pt idx="6148">
                  <c:v>43284.70416666667</c:v>
                </c:pt>
                <c:pt idx="6149">
                  <c:v>43284.745833333334</c:v>
                </c:pt>
                <c:pt idx="6150">
                  <c:v>43284.787499999999</c:v>
                </c:pt>
                <c:pt idx="6151">
                  <c:v>43284.82916666667</c:v>
                </c:pt>
                <c:pt idx="6152">
                  <c:v>43284.870833333334</c:v>
                </c:pt>
                <c:pt idx="6153">
                  <c:v>43284.912499999999</c:v>
                </c:pt>
                <c:pt idx="6154">
                  <c:v>43284.95416666667</c:v>
                </c:pt>
                <c:pt idx="6155">
                  <c:v>43284.995833333334</c:v>
                </c:pt>
                <c:pt idx="6156">
                  <c:v>43284.999305555553</c:v>
                </c:pt>
                <c:pt idx="6157">
                  <c:v>43285.037499999999</c:v>
                </c:pt>
                <c:pt idx="6158">
                  <c:v>43285.07916666667</c:v>
                </c:pt>
                <c:pt idx="6159">
                  <c:v>43285.120833333334</c:v>
                </c:pt>
                <c:pt idx="6160">
                  <c:v>43285.162499999999</c:v>
                </c:pt>
                <c:pt idx="6161">
                  <c:v>43285.168055555558</c:v>
                </c:pt>
                <c:pt idx="6162">
                  <c:v>43285.175000000003</c:v>
                </c:pt>
                <c:pt idx="6163">
                  <c:v>43285.181944444441</c:v>
                </c:pt>
                <c:pt idx="6164">
                  <c:v>43285.1875</c:v>
                </c:pt>
                <c:pt idx="6165">
                  <c:v>43285.197222222225</c:v>
                </c:pt>
                <c:pt idx="6166">
                  <c:v>43285.202777777777</c:v>
                </c:pt>
                <c:pt idx="6167">
                  <c:v>43285.20416666667</c:v>
                </c:pt>
                <c:pt idx="6168">
                  <c:v>43285.209027777775</c:v>
                </c:pt>
                <c:pt idx="6169">
                  <c:v>43285.215277777781</c:v>
                </c:pt>
                <c:pt idx="6170">
                  <c:v>43285.219444444447</c:v>
                </c:pt>
                <c:pt idx="6171">
                  <c:v>43285.22152777778</c:v>
                </c:pt>
                <c:pt idx="6172">
                  <c:v>43285.228472222225</c:v>
                </c:pt>
                <c:pt idx="6173">
                  <c:v>43285.236111111109</c:v>
                </c:pt>
                <c:pt idx="6174">
                  <c:v>43285.245833333334</c:v>
                </c:pt>
                <c:pt idx="6175">
                  <c:v>43285.255555555559</c:v>
                </c:pt>
                <c:pt idx="6176">
                  <c:v>43285.263888888891</c:v>
                </c:pt>
                <c:pt idx="6177">
                  <c:v>43285.272916666669</c:v>
                </c:pt>
                <c:pt idx="6178">
                  <c:v>43285.287499999999</c:v>
                </c:pt>
                <c:pt idx="6179">
                  <c:v>43285.32916666667</c:v>
                </c:pt>
                <c:pt idx="6180">
                  <c:v>43285.370833333334</c:v>
                </c:pt>
                <c:pt idx="6181">
                  <c:v>43285.37777777778</c:v>
                </c:pt>
                <c:pt idx="6182">
                  <c:v>43285.382638888892</c:v>
                </c:pt>
                <c:pt idx="6183">
                  <c:v>43285.401388888888</c:v>
                </c:pt>
                <c:pt idx="6184">
                  <c:v>43285.407638888886</c:v>
                </c:pt>
                <c:pt idx="6185">
                  <c:v>43285.412499999999</c:v>
                </c:pt>
                <c:pt idx="6186">
                  <c:v>43285.45416666667</c:v>
                </c:pt>
                <c:pt idx="6187">
                  <c:v>43285.495833333334</c:v>
                </c:pt>
                <c:pt idx="6188">
                  <c:v>43285.537499999999</c:v>
                </c:pt>
                <c:pt idx="6189">
                  <c:v>43285.57916666667</c:v>
                </c:pt>
                <c:pt idx="6190">
                  <c:v>43285.620833333334</c:v>
                </c:pt>
                <c:pt idx="6191">
                  <c:v>43285.662499999999</c:v>
                </c:pt>
                <c:pt idx="6192">
                  <c:v>43285.70416666667</c:v>
                </c:pt>
                <c:pt idx="6193">
                  <c:v>43285.745833333334</c:v>
                </c:pt>
                <c:pt idx="6194">
                  <c:v>43285.787499999999</c:v>
                </c:pt>
                <c:pt idx="6195">
                  <c:v>43285.82916666667</c:v>
                </c:pt>
                <c:pt idx="6196">
                  <c:v>43285.870833333334</c:v>
                </c:pt>
                <c:pt idx="6197">
                  <c:v>43285.912499999999</c:v>
                </c:pt>
                <c:pt idx="6198">
                  <c:v>43285.95416666667</c:v>
                </c:pt>
                <c:pt idx="6199">
                  <c:v>43285.995833333334</c:v>
                </c:pt>
                <c:pt idx="6200">
                  <c:v>43285.999305555553</c:v>
                </c:pt>
                <c:pt idx="6201">
                  <c:v>43286.037499999999</c:v>
                </c:pt>
                <c:pt idx="6202">
                  <c:v>43286.07916666667</c:v>
                </c:pt>
                <c:pt idx="6203">
                  <c:v>43286.120833333334</c:v>
                </c:pt>
                <c:pt idx="6204">
                  <c:v>43286.162499999999</c:v>
                </c:pt>
                <c:pt idx="6205">
                  <c:v>43286.167361111111</c:v>
                </c:pt>
                <c:pt idx="6206">
                  <c:v>43286.173611111109</c:v>
                </c:pt>
                <c:pt idx="6207">
                  <c:v>43286.19027777778</c:v>
                </c:pt>
                <c:pt idx="6208">
                  <c:v>43286.200694444444</c:v>
                </c:pt>
                <c:pt idx="6209">
                  <c:v>43286.202777777777</c:v>
                </c:pt>
                <c:pt idx="6210">
                  <c:v>43286.20416666667</c:v>
                </c:pt>
                <c:pt idx="6211">
                  <c:v>43286.245833333334</c:v>
                </c:pt>
                <c:pt idx="6212">
                  <c:v>43286.251388888886</c:v>
                </c:pt>
                <c:pt idx="6213">
                  <c:v>43286.281944444447</c:v>
                </c:pt>
                <c:pt idx="6214">
                  <c:v>43286.287499999999</c:v>
                </c:pt>
                <c:pt idx="6215">
                  <c:v>43286.292361111111</c:v>
                </c:pt>
                <c:pt idx="6216">
                  <c:v>43286.327777777777</c:v>
                </c:pt>
                <c:pt idx="6217">
                  <c:v>43286.32916666667</c:v>
                </c:pt>
                <c:pt idx="6218">
                  <c:v>43286.334027777775</c:v>
                </c:pt>
                <c:pt idx="6219">
                  <c:v>43286.370833333334</c:v>
                </c:pt>
                <c:pt idx="6220">
                  <c:v>43286.412499999999</c:v>
                </c:pt>
                <c:pt idx="6221">
                  <c:v>43286.45416666667</c:v>
                </c:pt>
                <c:pt idx="6222">
                  <c:v>43286.495833333334</c:v>
                </c:pt>
                <c:pt idx="6223">
                  <c:v>43286.537499999999</c:v>
                </c:pt>
                <c:pt idx="6224">
                  <c:v>43286.57916666667</c:v>
                </c:pt>
                <c:pt idx="6225">
                  <c:v>43286.620833333334</c:v>
                </c:pt>
                <c:pt idx="6226">
                  <c:v>43286.640972222223</c:v>
                </c:pt>
                <c:pt idx="6227">
                  <c:v>43286.654166666667</c:v>
                </c:pt>
                <c:pt idx="6228">
                  <c:v>43286.662499999999</c:v>
                </c:pt>
                <c:pt idx="6229">
                  <c:v>43286.668055555558</c:v>
                </c:pt>
                <c:pt idx="6230">
                  <c:v>43286.70416666667</c:v>
                </c:pt>
                <c:pt idx="6231">
                  <c:v>43286.745833333334</c:v>
                </c:pt>
                <c:pt idx="6232">
                  <c:v>43286.787499999999</c:v>
                </c:pt>
                <c:pt idx="6233">
                  <c:v>43286.82916666667</c:v>
                </c:pt>
                <c:pt idx="6234">
                  <c:v>43286.870833333334</c:v>
                </c:pt>
                <c:pt idx="6235">
                  <c:v>43286.912499999999</c:v>
                </c:pt>
                <c:pt idx="6236">
                  <c:v>43286.95416666667</c:v>
                </c:pt>
                <c:pt idx="6237">
                  <c:v>43286.995833333334</c:v>
                </c:pt>
                <c:pt idx="6238">
                  <c:v>43286.999305555553</c:v>
                </c:pt>
                <c:pt idx="6239">
                  <c:v>43287.037499999999</c:v>
                </c:pt>
                <c:pt idx="6240">
                  <c:v>43287.07916666667</c:v>
                </c:pt>
                <c:pt idx="6241">
                  <c:v>43287.120833333334</c:v>
                </c:pt>
                <c:pt idx="6242">
                  <c:v>43287.162499999999</c:v>
                </c:pt>
                <c:pt idx="6243">
                  <c:v>43287.20416666667</c:v>
                </c:pt>
                <c:pt idx="6244">
                  <c:v>43287.245833333334</c:v>
                </c:pt>
                <c:pt idx="6245">
                  <c:v>43287.287499999999</c:v>
                </c:pt>
                <c:pt idx="6246">
                  <c:v>43287.32916666667</c:v>
                </c:pt>
                <c:pt idx="6247">
                  <c:v>43287.370833333334</c:v>
                </c:pt>
                <c:pt idx="6248">
                  <c:v>43287.412499999999</c:v>
                </c:pt>
                <c:pt idx="6249">
                  <c:v>43287.45416666667</c:v>
                </c:pt>
                <c:pt idx="6250">
                  <c:v>43287.488194444442</c:v>
                </c:pt>
                <c:pt idx="6251">
                  <c:v>43287.495833333334</c:v>
                </c:pt>
                <c:pt idx="6252">
                  <c:v>43287.510416666664</c:v>
                </c:pt>
                <c:pt idx="6253">
                  <c:v>43287.527083333334</c:v>
                </c:pt>
                <c:pt idx="6254">
                  <c:v>43287.537499999999</c:v>
                </c:pt>
                <c:pt idx="6255">
                  <c:v>43287.567361111112</c:v>
                </c:pt>
                <c:pt idx="6256">
                  <c:v>43287.572916666664</c:v>
                </c:pt>
                <c:pt idx="6257">
                  <c:v>43287.577777777777</c:v>
                </c:pt>
                <c:pt idx="6258">
                  <c:v>43287.57916666667</c:v>
                </c:pt>
                <c:pt idx="6259">
                  <c:v>43287.582638888889</c:v>
                </c:pt>
                <c:pt idx="6260">
                  <c:v>43287.592361111114</c:v>
                </c:pt>
                <c:pt idx="6261">
                  <c:v>43287.605555555558</c:v>
                </c:pt>
                <c:pt idx="6262">
                  <c:v>43287.606944444444</c:v>
                </c:pt>
                <c:pt idx="6263">
                  <c:v>43287.620833333334</c:v>
                </c:pt>
                <c:pt idx="6264">
                  <c:v>43287.626388888886</c:v>
                </c:pt>
                <c:pt idx="6265">
                  <c:v>43287.629166666666</c:v>
                </c:pt>
                <c:pt idx="6266">
                  <c:v>43287.633333333331</c:v>
                </c:pt>
                <c:pt idx="6267">
                  <c:v>43287.640277777777</c:v>
                </c:pt>
                <c:pt idx="6268">
                  <c:v>43287.65</c:v>
                </c:pt>
                <c:pt idx="6269">
                  <c:v>43287.660416666666</c:v>
                </c:pt>
                <c:pt idx="6270">
                  <c:v>43287.662499999999</c:v>
                </c:pt>
                <c:pt idx="6271">
                  <c:v>43287.70416666667</c:v>
                </c:pt>
                <c:pt idx="6272">
                  <c:v>43287.745833333334</c:v>
                </c:pt>
                <c:pt idx="6273">
                  <c:v>43287.787499999999</c:v>
                </c:pt>
                <c:pt idx="6274">
                  <c:v>43287.82916666667</c:v>
                </c:pt>
                <c:pt idx="6275">
                  <c:v>43287.870833333334</c:v>
                </c:pt>
                <c:pt idx="6276">
                  <c:v>43287.912499999999</c:v>
                </c:pt>
                <c:pt idx="6277">
                  <c:v>43287.95416666667</c:v>
                </c:pt>
                <c:pt idx="6278">
                  <c:v>43287.968055555553</c:v>
                </c:pt>
                <c:pt idx="6279">
                  <c:v>43287.974999999999</c:v>
                </c:pt>
                <c:pt idx="6280">
                  <c:v>43287.98333333333</c:v>
                </c:pt>
                <c:pt idx="6281">
                  <c:v>43287.989583333336</c:v>
                </c:pt>
                <c:pt idx="6282">
                  <c:v>43287.995833333334</c:v>
                </c:pt>
                <c:pt idx="6283">
                  <c:v>43287.999305555553</c:v>
                </c:pt>
                <c:pt idx="6284">
                  <c:v>43288.037499999999</c:v>
                </c:pt>
                <c:pt idx="6285">
                  <c:v>43288.07916666667</c:v>
                </c:pt>
                <c:pt idx="6286">
                  <c:v>43288.120833333334</c:v>
                </c:pt>
                <c:pt idx="6287">
                  <c:v>43288.162499999999</c:v>
                </c:pt>
                <c:pt idx="6288">
                  <c:v>43288.20416666667</c:v>
                </c:pt>
                <c:pt idx="6289">
                  <c:v>43288.245833333334</c:v>
                </c:pt>
                <c:pt idx="6290">
                  <c:v>43288.287499999999</c:v>
                </c:pt>
                <c:pt idx="6291">
                  <c:v>43288.32916666667</c:v>
                </c:pt>
                <c:pt idx="6292">
                  <c:v>43288.370833333334</c:v>
                </c:pt>
                <c:pt idx="6293">
                  <c:v>43288.412499999999</c:v>
                </c:pt>
                <c:pt idx="6294">
                  <c:v>43288.418749999997</c:v>
                </c:pt>
                <c:pt idx="6295">
                  <c:v>43288.431250000001</c:v>
                </c:pt>
                <c:pt idx="6296">
                  <c:v>43288.45416666667</c:v>
                </c:pt>
                <c:pt idx="6297">
                  <c:v>43288.495833333334</c:v>
                </c:pt>
                <c:pt idx="6298">
                  <c:v>43288.537499999999</c:v>
                </c:pt>
                <c:pt idx="6299">
                  <c:v>43288.57916666667</c:v>
                </c:pt>
                <c:pt idx="6300">
                  <c:v>43288.620833333334</c:v>
                </c:pt>
                <c:pt idx="6301">
                  <c:v>43288.662499999999</c:v>
                </c:pt>
                <c:pt idx="6302">
                  <c:v>43288.70416666667</c:v>
                </c:pt>
                <c:pt idx="6303">
                  <c:v>43288.745833333334</c:v>
                </c:pt>
                <c:pt idx="6304">
                  <c:v>43288.787499999999</c:v>
                </c:pt>
                <c:pt idx="6305">
                  <c:v>43288.82916666667</c:v>
                </c:pt>
                <c:pt idx="6306">
                  <c:v>43288.870833333334</c:v>
                </c:pt>
                <c:pt idx="6307">
                  <c:v>43288.912499999999</c:v>
                </c:pt>
                <c:pt idx="6308">
                  <c:v>43288.95416666667</c:v>
                </c:pt>
                <c:pt idx="6309">
                  <c:v>43288.995833333334</c:v>
                </c:pt>
                <c:pt idx="6310">
                  <c:v>43288.999305555553</c:v>
                </c:pt>
                <c:pt idx="6311">
                  <c:v>43289.037499999999</c:v>
                </c:pt>
                <c:pt idx="6312">
                  <c:v>43289.07916666667</c:v>
                </c:pt>
                <c:pt idx="6313">
                  <c:v>43289.120833333334</c:v>
                </c:pt>
                <c:pt idx="6314">
                  <c:v>43289.162499999999</c:v>
                </c:pt>
                <c:pt idx="6315">
                  <c:v>43289.20416666667</c:v>
                </c:pt>
                <c:pt idx="6316">
                  <c:v>43289.245833333334</c:v>
                </c:pt>
                <c:pt idx="6317">
                  <c:v>43289.287499999999</c:v>
                </c:pt>
                <c:pt idx="6318">
                  <c:v>43289.32916666667</c:v>
                </c:pt>
                <c:pt idx="6319">
                  <c:v>43289.370833333334</c:v>
                </c:pt>
                <c:pt idx="6320">
                  <c:v>43289.412499999999</c:v>
                </c:pt>
                <c:pt idx="6321">
                  <c:v>43289.45416666667</c:v>
                </c:pt>
                <c:pt idx="6322">
                  <c:v>43289.495833333334</c:v>
                </c:pt>
                <c:pt idx="6323">
                  <c:v>43289.537499999999</c:v>
                </c:pt>
                <c:pt idx="6324">
                  <c:v>43289.57916666667</c:v>
                </c:pt>
                <c:pt idx="6325">
                  <c:v>43289.620833333334</c:v>
                </c:pt>
                <c:pt idx="6326">
                  <c:v>43289.662499999999</c:v>
                </c:pt>
                <c:pt idx="6327">
                  <c:v>43289.70416666667</c:v>
                </c:pt>
                <c:pt idx="6328">
                  <c:v>43289.745833333334</c:v>
                </c:pt>
                <c:pt idx="6329">
                  <c:v>43289.787499999999</c:v>
                </c:pt>
                <c:pt idx="6330">
                  <c:v>43289.82916666667</c:v>
                </c:pt>
                <c:pt idx="6331">
                  <c:v>43289.870833333334</c:v>
                </c:pt>
                <c:pt idx="6332">
                  <c:v>43289.912499999999</c:v>
                </c:pt>
                <c:pt idx="6333">
                  <c:v>43289.95416666667</c:v>
                </c:pt>
                <c:pt idx="6334">
                  <c:v>43289.995833333334</c:v>
                </c:pt>
                <c:pt idx="6335">
                  <c:v>43289.999305555553</c:v>
                </c:pt>
                <c:pt idx="6336">
                  <c:v>43290.037499999999</c:v>
                </c:pt>
                <c:pt idx="6337">
                  <c:v>43290.07916666667</c:v>
                </c:pt>
                <c:pt idx="6338">
                  <c:v>43290.120833333334</c:v>
                </c:pt>
                <c:pt idx="6339">
                  <c:v>43290.162499999999</c:v>
                </c:pt>
                <c:pt idx="6340">
                  <c:v>43290.20416666667</c:v>
                </c:pt>
                <c:pt idx="6341">
                  <c:v>43290.245833333334</c:v>
                </c:pt>
                <c:pt idx="6342">
                  <c:v>43290.287499999999</c:v>
                </c:pt>
                <c:pt idx="6343">
                  <c:v>43290.32916666667</c:v>
                </c:pt>
                <c:pt idx="6344">
                  <c:v>43290.370833333334</c:v>
                </c:pt>
                <c:pt idx="6345">
                  <c:v>43290.412499999999</c:v>
                </c:pt>
                <c:pt idx="6346">
                  <c:v>43290.45416666667</c:v>
                </c:pt>
                <c:pt idx="6347">
                  <c:v>43290.495833333334</c:v>
                </c:pt>
                <c:pt idx="6348">
                  <c:v>43290.537499999999</c:v>
                </c:pt>
                <c:pt idx="6349">
                  <c:v>43290.57916666667</c:v>
                </c:pt>
                <c:pt idx="6350">
                  <c:v>43290.620833333334</c:v>
                </c:pt>
                <c:pt idx="6351">
                  <c:v>43290.662499999999</c:v>
                </c:pt>
                <c:pt idx="6352">
                  <c:v>43290.70416666667</c:v>
                </c:pt>
                <c:pt idx="6353">
                  <c:v>43290.745833333334</c:v>
                </c:pt>
                <c:pt idx="6354">
                  <c:v>43290.787499999999</c:v>
                </c:pt>
                <c:pt idx="6355">
                  <c:v>43290.82916666667</c:v>
                </c:pt>
                <c:pt idx="6356">
                  <c:v>43290.870833333334</c:v>
                </c:pt>
                <c:pt idx="6357">
                  <c:v>43290.912499999999</c:v>
                </c:pt>
                <c:pt idx="6358">
                  <c:v>43290.95416666667</c:v>
                </c:pt>
                <c:pt idx="6359">
                  <c:v>43290.995833333334</c:v>
                </c:pt>
                <c:pt idx="6360">
                  <c:v>43290.999305555553</c:v>
                </c:pt>
                <c:pt idx="6361">
                  <c:v>43291.037499999999</c:v>
                </c:pt>
                <c:pt idx="6362">
                  <c:v>43291.07916666667</c:v>
                </c:pt>
                <c:pt idx="6363">
                  <c:v>43291.120833333334</c:v>
                </c:pt>
                <c:pt idx="6364">
                  <c:v>43291.162499999999</c:v>
                </c:pt>
                <c:pt idx="6365">
                  <c:v>43291.20416666667</c:v>
                </c:pt>
                <c:pt idx="6366">
                  <c:v>43291.245833333334</c:v>
                </c:pt>
                <c:pt idx="6367">
                  <c:v>43291.287499999999</c:v>
                </c:pt>
                <c:pt idx="6368">
                  <c:v>43291.32916666667</c:v>
                </c:pt>
                <c:pt idx="6369">
                  <c:v>43291.370833333334</c:v>
                </c:pt>
                <c:pt idx="6370">
                  <c:v>43291.412499999999</c:v>
                </c:pt>
                <c:pt idx="6371">
                  <c:v>43291.45416666667</c:v>
                </c:pt>
                <c:pt idx="6372">
                  <c:v>43291.495833333334</c:v>
                </c:pt>
                <c:pt idx="6373">
                  <c:v>43291.537499999999</c:v>
                </c:pt>
                <c:pt idx="6374">
                  <c:v>43291.57916666667</c:v>
                </c:pt>
                <c:pt idx="6375">
                  <c:v>43291.620833333334</c:v>
                </c:pt>
                <c:pt idx="6376">
                  <c:v>43291.662499999999</c:v>
                </c:pt>
                <c:pt idx="6377">
                  <c:v>43291.70416666667</c:v>
                </c:pt>
                <c:pt idx="6378">
                  <c:v>43291.745833333334</c:v>
                </c:pt>
                <c:pt idx="6379">
                  <c:v>43291.787499999999</c:v>
                </c:pt>
                <c:pt idx="6380">
                  <c:v>43291.82916666667</c:v>
                </c:pt>
                <c:pt idx="6381">
                  <c:v>43291.870833333334</c:v>
                </c:pt>
                <c:pt idx="6382">
                  <c:v>43291.912499999999</c:v>
                </c:pt>
                <c:pt idx="6383">
                  <c:v>43291.95416666667</c:v>
                </c:pt>
                <c:pt idx="6384">
                  <c:v>43291.995833333334</c:v>
                </c:pt>
                <c:pt idx="6385">
                  <c:v>43291.999305555553</c:v>
                </c:pt>
                <c:pt idx="6386">
                  <c:v>43292.037499999999</c:v>
                </c:pt>
                <c:pt idx="6387">
                  <c:v>43292.07916666667</c:v>
                </c:pt>
                <c:pt idx="6388">
                  <c:v>43292.120833333334</c:v>
                </c:pt>
                <c:pt idx="6389">
                  <c:v>43292.162499999999</c:v>
                </c:pt>
                <c:pt idx="6390">
                  <c:v>43292.20416666667</c:v>
                </c:pt>
                <c:pt idx="6391">
                  <c:v>43292.245833333334</c:v>
                </c:pt>
                <c:pt idx="6392">
                  <c:v>43292.287499999999</c:v>
                </c:pt>
                <c:pt idx="6393">
                  <c:v>43292.32916666667</c:v>
                </c:pt>
                <c:pt idx="6394">
                  <c:v>43292.370833333334</c:v>
                </c:pt>
                <c:pt idx="6395">
                  <c:v>43292.412499999999</c:v>
                </c:pt>
                <c:pt idx="6396">
                  <c:v>43292.45416666667</c:v>
                </c:pt>
                <c:pt idx="6397">
                  <c:v>43292.495833333334</c:v>
                </c:pt>
                <c:pt idx="6398">
                  <c:v>43292.537499999999</c:v>
                </c:pt>
                <c:pt idx="6399">
                  <c:v>43292.57916666667</c:v>
                </c:pt>
                <c:pt idx="6400">
                  <c:v>43292.620833333334</c:v>
                </c:pt>
                <c:pt idx="6401">
                  <c:v>43292.662499999999</c:v>
                </c:pt>
                <c:pt idx="6402">
                  <c:v>43292.70416666667</c:v>
                </c:pt>
                <c:pt idx="6403">
                  <c:v>43292.745833333334</c:v>
                </c:pt>
                <c:pt idx="6404">
                  <c:v>43292.787499999999</c:v>
                </c:pt>
                <c:pt idx="6405">
                  <c:v>43292.82916666667</c:v>
                </c:pt>
                <c:pt idx="6406">
                  <c:v>43292.870833333334</c:v>
                </c:pt>
                <c:pt idx="6407">
                  <c:v>43292.912499999999</c:v>
                </c:pt>
                <c:pt idx="6408">
                  <c:v>43292.95416666667</c:v>
                </c:pt>
                <c:pt idx="6409">
                  <c:v>43292.995833333334</c:v>
                </c:pt>
                <c:pt idx="6410">
                  <c:v>43292.999305555553</c:v>
                </c:pt>
                <c:pt idx="6411">
                  <c:v>43293.037499999999</c:v>
                </c:pt>
                <c:pt idx="6412">
                  <c:v>43293.07916666667</c:v>
                </c:pt>
                <c:pt idx="6413">
                  <c:v>43293.120833333334</c:v>
                </c:pt>
                <c:pt idx="6414">
                  <c:v>43293.162499999999</c:v>
                </c:pt>
                <c:pt idx="6415">
                  <c:v>43293.202777777777</c:v>
                </c:pt>
                <c:pt idx="6416">
                  <c:v>43293.20416666667</c:v>
                </c:pt>
                <c:pt idx="6417">
                  <c:v>43293.213194444441</c:v>
                </c:pt>
                <c:pt idx="6418">
                  <c:v>43293.245833333334</c:v>
                </c:pt>
                <c:pt idx="6419">
                  <c:v>43293.287499999999</c:v>
                </c:pt>
                <c:pt idx="6420">
                  <c:v>43293.308333333334</c:v>
                </c:pt>
                <c:pt idx="6421">
                  <c:v>43293.32916666667</c:v>
                </c:pt>
                <c:pt idx="6422">
                  <c:v>43293.370833333334</c:v>
                </c:pt>
                <c:pt idx="6423">
                  <c:v>43293.412499999999</c:v>
                </c:pt>
                <c:pt idx="6424">
                  <c:v>43293.45416666667</c:v>
                </c:pt>
                <c:pt idx="6425">
                  <c:v>43293.495833333334</c:v>
                </c:pt>
                <c:pt idx="6426">
                  <c:v>43293.537499999999</c:v>
                </c:pt>
                <c:pt idx="6427">
                  <c:v>43293.57916666667</c:v>
                </c:pt>
                <c:pt idx="6428">
                  <c:v>43293.620833333334</c:v>
                </c:pt>
                <c:pt idx="6429">
                  <c:v>43293.662499999999</c:v>
                </c:pt>
                <c:pt idx="6430">
                  <c:v>43293.70416666667</c:v>
                </c:pt>
                <c:pt idx="6431">
                  <c:v>43293.745833333334</c:v>
                </c:pt>
                <c:pt idx="6432">
                  <c:v>43293.787499999999</c:v>
                </c:pt>
                <c:pt idx="6433">
                  <c:v>43293.82916666667</c:v>
                </c:pt>
                <c:pt idx="6434">
                  <c:v>43293.870833333334</c:v>
                </c:pt>
                <c:pt idx="6435">
                  <c:v>43293.912499999999</c:v>
                </c:pt>
                <c:pt idx="6436">
                  <c:v>43293.95416666667</c:v>
                </c:pt>
                <c:pt idx="6437">
                  <c:v>43293.995833333334</c:v>
                </c:pt>
                <c:pt idx="6438">
                  <c:v>43293.999305555553</c:v>
                </c:pt>
                <c:pt idx="6439">
                  <c:v>43294.036111111112</c:v>
                </c:pt>
                <c:pt idx="6440">
                  <c:v>43294.037499999999</c:v>
                </c:pt>
                <c:pt idx="6441">
                  <c:v>43294.07916666667</c:v>
                </c:pt>
                <c:pt idx="6442">
                  <c:v>43294.092361111114</c:v>
                </c:pt>
                <c:pt idx="6443">
                  <c:v>43294.094444444447</c:v>
                </c:pt>
                <c:pt idx="6444">
                  <c:v>43294.103472222225</c:v>
                </c:pt>
                <c:pt idx="6445">
                  <c:v>43294.10833333333</c:v>
                </c:pt>
                <c:pt idx="6446">
                  <c:v>43294.120833333334</c:v>
                </c:pt>
                <c:pt idx="6447">
                  <c:v>43294.137499999997</c:v>
                </c:pt>
                <c:pt idx="6448">
                  <c:v>43294.162499999999</c:v>
                </c:pt>
                <c:pt idx="6449">
                  <c:v>43294.20416666667</c:v>
                </c:pt>
                <c:pt idx="6450">
                  <c:v>43294.208333333336</c:v>
                </c:pt>
                <c:pt idx="6451">
                  <c:v>43294.21597222222</c:v>
                </c:pt>
                <c:pt idx="6452">
                  <c:v>43294.220833333333</c:v>
                </c:pt>
                <c:pt idx="6453">
                  <c:v>43294.245833333334</c:v>
                </c:pt>
                <c:pt idx="6454">
                  <c:v>43294.287499999999</c:v>
                </c:pt>
                <c:pt idx="6455">
                  <c:v>43294.295138888891</c:v>
                </c:pt>
                <c:pt idx="6456">
                  <c:v>43294.32916666667</c:v>
                </c:pt>
                <c:pt idx="6457">
                  <c:v>43294.370833333334</c:v>
                </c:pt>
                <c:pt idx="6458">
                  <c:v>43294.412499999999</c:v>
                </c:pt>
                <c:pt idx="6459">
                  <c:v>43294.45416666667</c:v>
                </c:pt>
                <c:pt idx="6460">
                  <c:v>43294.495833333334</c:v>
                </c:pt>
                <c:pt idx="6461">
                  <c:v>43294.537499999999</c:v>
                </c:pt>
                <c:pt idx="6462">
                  <c:v>43294.57916666667</c:v>
                </c:pt>
                <c:pt idx="6463">
                  <c:v>43294.620833333334</c:v>
                </c:pt>
                <c:pt idx="6464">
                  <c:v>43294.662499999999</c:v>
                </c:pt>
                <c:pt idx="6465">
                  <c:v>43294.70416666667</c:v>
                </c:pt>
                <c:pt idx="6466">
                  <c:v>43294.745833333334</c:v>
                </c:pt>
                <c:pt idx="6467">
                  <c:v>43294.787499999999</c:v>
                </c:pt>
                <c:pt idx="6468">
                  <c:v>43294.82916666667</c:v>
                </c:pt>
                <c:pt idx="6469">
                  <c:v>43294.870833333334</c:v>
                </c:pt>
                <c:pt idx="6470">
                  <c:v>43294.912499999999</c:v>
                </c:pt>
                <c:pt idx="6471">
                  <c:v>43294.95416666667</c:v>
                </c:pt>
                <c:pt idx="6472">
                  <c:v>43294.995833333334</c:v>
                </c:pt>
                <c:pt idx="6473">
                  <c:v>43294.999305555553</c:v>
                </c:pt>
                <c:pt idx="6474">
                  <c:v>43295.037499999999</c:v>
                </c:pt>
                <c:pt idx="6475">
                  <c:v>43295.07916666667</c:v>
                </c:pt>
                <c:pt idx="6476">
                  <c:v>43295.120833333334</c:v>
                </c:pt>
                <c:pt idx="6477">
                  <c:v>43295.162499999999</c:v>
                </c:pt>
                <c:pt idx="6478">
                  <c:v>43295.20416666667</c:v>
                </c:pt>
                <c:pt idx="6479">
                  <c:v>43295.245833333334</c:v>
                </c:pt>
                <c:pt idx="6480">
                  <c:v>43295.287499999999</c:v>
                </c:pt>
                <c:pt idx="6481">
                  <c:v>43295.32916666667</c:v>
                </c:pt>
                <c:pt idx="6482">
                  <c:v>43295.370833333334</c:v>
                </c:pt>
                <c:pt idx="6483">
                  <c:v>43295.412499999999</c:v>
                </c:pt>
                <c:pt idx="6484">
                  <c:v>43295.45416666667</c:v>
                </c:pt>
                <c:pt idx="6485">
                  <c:v>43295.495833333334</c:v>
                </c:pt>
                <c:pt idx="6486">
                  <c:v>43295.537499999999</c:v>
                </c:pt>
                <c:pt idx="6487">
                  <c:v>43295.57916666667</c:v>
                </c:pt>
                <c:pt idx="6488">
                  <c:v>43295.620833333334</c:v>
                </c:pt>
                <c:pt idx="6489">
                  <c:v>43295.662499999999</c:v>
                </c:pt>
                <c:pt idx="6490">
                  <c:v>43295.70416666667</c:v>
                </c:pt>
                <c:pt idx="6491">
                  <c:v>43295.745833333334</c:v>
                </c:pt>
                <c:pt idx="6492">
                  <c:v>43295.787499999999</c:v>
                </c:pt>
                <c:pt idx="6493">
                  <c:v>43295.82916666667</c:v>
                </c:pt>
                <c:pt idx="6494">
                  <c:v>43295.870833333334</c:v>
                </c:pt>
                <c:pt idx="6495">
                  <c:v>43295.912499999999</c:v>
                </c:pt>
                <c:pt idx="6496">
                  <c:v>43295.95416666667</c:v>
                </c:pt>
                <c:pt idx="6497">
                  <c:v>43295.995833333334</c:v>
                </c:pt>
                <c:pt idx="6498">
                  <c:v>43295.999305555553</c:v>
                </c:pt>
                <c:pt idx="6499">
                  <c:v>43296.037499999999</c:v>
                </c:pt>
                <c:pt idx="6500">
                  <c:v>43296.07916666667</c:v>
                </c:pt>
                <c:pt idx="6501">
                  <c:v>43296.120833333334</c:v>
                </c:pt>
                <c:pt idx="6502">
                  <c:v>43296.162499999999</c:v>
                </c:pt>
                <c:pt idx="6503">
                  <c:v>43296.20416666667</c:v>
                </c:pt>
                <c:pt idx="6504">
                  <c:v>43296.245833333334</c:v>
                </c:pt>
                <c:pt idx="6505">
                  <c:v>43296.287499999999</c:v>
                </c:pt>
                <c:pt idx="6506">
                  <c:v>43296.32916666667</c:v>
                </c:pt>
                <c:pt idx="6507">
                  <c:v>43296.370833333334</c:v>
                </c:pt>
                <c:pt idx="6508">
                  <c:v>43296.412499999999</c:v>
                </c:pt>
                <c:pt idx="6509">
                  <c:v>43296.45416666667</c:v>
                </c:pt>
                <c:pt idx="6510">
                  <c:v>43296.495833333334</c:v>
                </c:pt>
                <c:pt idx="6511">
                  <c:v>43296.537499999999</c:v>
                </c:pt>
                <c:pt idx="6512">
                  <c:v>43296.57916666667</c:v>
                </c:pt>
                <c:pt idx="6513">
                  <c:v>43296.620833333334</c:v>
                </c:pt>
                <c:pt idx="6514">
                  <c:v>43296.662499999999</c:v>
                </c:pt>
                <c:pt idx="6515">
                  <c:v>43296.70416666667</c:v>
                </c:pt>
                <c:pt idx="6516">
                  <c:v>43296.745833333334</c:v>
                </c:pt>
                <c:pt idx="6517">
                  <c:v>43296.787499999999</c:v>
                </c:pt>
                <c:pt idx="6518">
                  <c:v>43296.82916666667</c:v>
                </c:pt>
                <c:pt idx="6519">
                  <c:v>43296.870833333334</c:v>
                </c:pt>
                <c:pt idx="6520">
                  <c:v>43296.912499999999</c:v>
                </c:pt>
                <c:pt idx="6521">
                  <c:v>43296.95416666667</c:v>
                </c:pt>
                <c:pt idx="6522">
                  <c:v>43296.995833333334</c:v>
                </c:pt>
                <c:pt idx="6523">
                  <c:v>43296.999305555553</c:v>
                </c:pt>
                <c:pt idx="6524">
                  <c:v>43297.037499999999</c:v>
                </c:pt>
                <c:pt idx="6525">
                  <c:v>43297.07916666667</c:v>
                </c:pt>
                <c:pt idx="6526">
                  <c:v>43297.120833333334</c:v>
                </c:pt>
                <c:pt idx="6527">
                  <c:v>43297.162499999999</c:v>
                </c:pt>
                <c:pt idx="6528">
                  <c:v>43297.20416666667</c:v>
                </c:pt>
                <c:pt idx="6529">
                  <c:v>43297.245833333334</c:v>
                </c:pt>
                <c:pt idx="6530">
                  <c:v>43297.287499999999</c:v>
                </c:pt>
                <c:pt idx="6531">
                  <c:v>43297.32916666667</c:v>
                </c:pt>
                <c:pt idx="6532">
                  <c:v>43297.370833333334</c:v>
                </c:pt>
                <c:pt idx="6533">
                  <c:v>43297.412499999999</c:v>
                </c:pt>
                <c:pt idx="6534">
                  <c:v>43297.45416666667</c:v>
                </c:pt>
                <c:pt idx="6535">
                  <c:v>43297.495833333334</c:v>
                </c:pt>
                <c:pt idx="6536">
                  <c:v>43297.537499999999</c:v>
                </c:pt>
                <c:pt idx="6537">
                  <c:v>43297.57916666667</c:v>
                </c:pt>
                <c:pt idx="6538">
                  <c:v>43297.620833333334</c:v>
                </c:pt>
                <c:pt idx="6539">
                  <c:v>43297.662499999999</c:v>
                </c:pt>
                <c:pt idx="6540">
                  <c:v>43297.70416666667</c:v>
                </c:pt>
                <c:pt idx="6541">
                  <c:v>43297.745833333334</c:v>
                </c:pt>
                <c:pt idx="6542">
                  <c:v>43297.787499999999</c:v>
                </c:pt>
                <c:pt idx="6543">
                  <c:v>43297.82916666667</c:v>
                </c:pt>
                <c:pt idx="6544">
                  <c:v>43297.870833333334</c:v>
                </c:pt>
                <c:pt idx="6545">
                  <c:v>43297.912499999999</c:v>
                </c:pt>
                <c:pt idx="6546">
                  <c:v>43297.95416666667</c:v>
                </c:pt>
                <c:pt idx="6547">
                  <c:v>43297.995833333334</c:v>
                </c:pt>
                <c:pt idx="6548">
                  <c:v>43297.999305555553</c:v>
                </c:pt>
                <c:pt idx="6549">
                  <c:v>43298.037499999999</c:v>
                </c:pt>
                <c:pt idx="6550">
                  <c:v>43298.07916666667</c:v>
                </c:pt>
                <c:pt idx="6551">
                  <c:v>43298.120833333334</c:v>
                </c:pt>
                <c:pt idx="6552">
                  <c:v>43298.162499999999</c:v>
                </c:pt>
                <c:pt idx="6553">
                  <c:v>43298.20416666667</c:v>
                </c:pt>
                <c:pt idx="6554">
                  <c:v>43298.245833333334</c:v>
                </c:pt>
                <c:pt idx="6555">
                  <c:v>43298.287499999999</c:v>
                </c:pt>
                <c:pt idx="6556">
                  <c:v>43298.32916666667</c:v>
                </c:pt>
                <c:pt idx="6557">
                  <c:v>43298.370833333334</c:v>
                </c:pt>
                <c:pt idx="6558">
                  <c:v>43298.412499999999</c:v>
                </c:pt>
                <c:pt idx="6559">
                  <c:v>43298.45416666667</c:v>
                </c:pt>
                <c:pt idx="6560">
                  <c:v>43298.495833333334</c:v>
                </c:pt>
                <c:pt idx="6561">
                  <c:v>43298.537499999999</c:v>
                </c:pt>
                <c:pt idx="6562">
                  <c:v>43298.57916666667</c:v>
                </c:pt>
                <c:pt idx="6563">
                  <c:v>43298.620833333334</c:v>
                </c:pt>
                <c:pt idx="6564">
                  <c:v>43298.662499999999</c:v>
                </c:pt>
                <c:pt idx="6565">
                  <c:v>43298.70416666667</c:v>
                </c:pt>
                <c:pt idx="6566">
                  <c:v>43298.722916666666</c:v>
                </c:pt>
                <c:pt idx="6567">
                  <c:v>43298.728472222225</c:v>
                </c:pt>
                <c:pt idx="6568">
                  <c:v>43298.736805555556</c:v>
                </c:pt>
                <c:pt idx="6569">
                  <c:v>43298.745833333334</c:v>
                </c:pt>
                <c:pt idx="6570">
                  <c:v>43298.757638888892</c:v>
                </c:pt>
                <c:pt idx="6571">
                  <c:v>43298.772916666669</c:v>
                </c:pt>
                <c:pt idx="6572">
                  <c:v>43298.787499999999</c:v>
                </c:pt>
                <c:pt idx="6573">
                  <c:v>43298.804166666669</c:v>
                </c:pt>
                <c:pt idx="6574">
                  <c:v>43298.827777777777</c:v>
                </c:pt>
                <c:pt idx="6575">
                  <c:v>43298.82916666667</c:v>
                </c:pt>
                <c:pt idx="6576">
                  <c:v>43298.851388888892</c:v>
                </c:pt>
                <c:pt idx="6577">
                  <c:v>43298.870833333334</c:v>
                </c:pt>
                <c:pt idx="6578">
                  <c:v>43298.881249999999</c:v>
                </c:pt>
                <c:pt idx="6579">
                  <c:v>43298.912499999999</c:v>
                </c:pt>
                <c:pt idx="6580">
                  <c:v>43298.920138888891</c:v>
                </c:pt>
                <c:pt idx="6581">
                  <c:v>43298.95416666667</c:v>
                </c:pt>
                <c:pt idx="6582">
                  <c:v>43298.976388888892</c:v>
                </c:pt>
                <c:pt idx="6583">
                  <c:v>43298.995833333334</c:v>
                </c:pt>
                <c:pt idx="6584">
                  <c:v>43298.999305555553</c:v>
                </c:pt>
                <c:pt idx="6585">
                  <c:v>43299.037499999999</c:v>
                </c:pt>
                <c:pt idx="6586">
                  <c:v>43299.07916666667</c:v>
                </c:pt>
                <c:pt idx="6587">
                  <c:v>43299.120833333334</c:v>
                </c:pt>
                <c:pt idx="6588">
                  <c:v>43299.159722222219</c:v>
                </c:pt>
                <c:pt idx="6589">
                  <c:v>43299.161111111112</c:v>
                </c:pt>
                <c:pt idx="6590">
                  <c:v>43299.162499999999</c:v>
                </c:pt>
                <c:pt idx="6591">
                  <c:v>43299.20416666667</c:v>
                </c:pt>
                <c:pt idx="6592">
                  <c:v>43299.215277777781</c:v>
                </c:pt>
                <c:pt idx="6593">
                  <c:v>43299.245833333334</c:v>
                </c:pt>
                <c:pt idx="6594">
                  <c:v>43299.287499999999</c:v>
                </c:pt>
                <c:pt idx="6595">
                  <c:v>43299.32916666667</c:v>
                </c:pt>
                <c:pt idx="6596">
                  <c:v>43299.370833333334</c:v>
                </c:pt>
                <c:pt idx="6597">
                  <c:v>43299.412499999999</c:v>
                </c:pt>
                <c:pt idx="6598">
                  <c:v>43299.45416666667</c:v>
                </c:pt>
                <c:pt idx="6599">
                  <c:v>43299.495833333334</c:v>
                </c:pt>
                <c:pt idx="6600">
                  <c:v>43299.537499999999</c:v>
                </c:pt>
                <c:pt idx="6601">
                  <c:v>43299.57916666667</c:v>
                </c:pt>
                <c:pt idx="6602">
                  <c:v>43299.620833333334</c:v>
                </c:pt>
                <c:pt idx="6603">
                  <c:v>43299.662499999999</c:v>
                </c:pt>
                <c:pt idx="6604">
                  <c:v>43299.70416666667</c:v>
                </c:pt>
                <c:pt idx="6605">
                  <c:v>43299.745833333334</c:v>
                </c:pt>
                <c:pt idx="6606">
                  <c:v>43299.787499999999</c:v>
                </c:pt>
                <c:pt idx="6607">
                  <c:v>43299.82916666667</c:v>
                </c:pt>
                <c:pt idx="6608">
                  <c:v>43299.870833333334</c:v>
                </c:pt>
                <c:pt idx="6609">
                  <c:v>43299.912499999999</c:v>
                </c:pt>
                <c:pt idx="6610">
                  <c:v>43299.95416666667</c:v>
                </c:pt>
                <c:pt idx="6611">
                  <c:v>43299.995833333334</c:v>
                </c:pt>
                <c:pt idx="6612">
                  <c:v>43299.999305555553</c:v>
                </c:pt>
                <c:pt idx="6613">
                  <c:v>43300.037499999999</c:v>
                </c:pt>
                <c:pt idx="6614">
                  <c:v>43300.07916666667</c:v>
                </c:pt>
                <c:pt idx="6615">
                  <c:v>43300.120833333334</c:v>
                </c:pt>
                <c:pt idx="6616">
                  <c:v>43300.162499999999</c:v>
                </c:pt>
                <c:pt idx="6617">
                  <c:v>43300.20416666667</c:v>
                </c:pt>
                <c:pt idx="6618">
                  <c:v>43300.245833333334</c:v>
                </c:pt>
                <c:pt idx="6619">
                  <c:v>43300.287499999999</c:v>
                </c:pt>
                <c:pt idx="6620">
                  <c:v>43300.32916666667</c:v>
                </c:pt>
                <c:pt idx="6621">
                  <c:v>43300.370833333334</c:v>
                </c:pt>
                <c:pt idx="6622">
                  <c:v>43300.412499999999</c:v>
                </c:pt>
                <c:pt idx="6623">
                  <c:v>43300.45416666667</c:v>
                </c:pt>
                <c:pt idx="6624">
                  <c:v>43300.495833333334</c:v>
                </c:pt>
                <c:pt idx="6625">
                  <c:v>43300.537499999999</c:v>
                </c:pt>
                <c:pt idx="6626">
                  <c:v>43300.57916666667</c:v>
                </c:pt>
                <c:pt idx="6627">
                  <c:v>43300.620833333334</c:v>
                </c:pt>
                <c:pt idx="6628">
                  <c:v>43300.662499999999</c:v>
                </c:pt>
                <c:pt idx="6629">
                  <c:v>43300.70416666667</c:v>
                </c:pt>
                <c:pt idx="6630">
                  <c:v>43300.745833333334</c:v>
                </c:pt>
                <c:pt idx="6631">
                  <c:v>43300.787499999999</c:v>
                </c:pt>
                <c:pt idx="6632">
                  <c:v>43300.82916666667</c:v>
                </c:pt>
                <c:pt idx="6633">
                  <c:v>43300.870833333334</c:v>
                </c:pt>
                <c:pt idx="6634">
                  <c:v>43300.912499999999</c:v>
                </c:pt>
                <c:pt idx="6635">
                  <c:v>43300.95416666667</c:v>
                </c:pt>
                <c:pt idx="6636">
                  <c:v>43300.995833333334</c:v>
                </c:pt>
                <c:pt idx="6637">
                  <c:v>43300.999305555553</c:v>
                </c:pt>
                <c:pt idx="6638">
                  <c:v>43301.037499999999</c:v>
                </c:pt>
                <c:pt idx="6639">
                  <c:v>43301.07916666667</c:v>
                </c:pt>
                <c:pt idx="6640">
                  <c:v>43301.120833333334</c:v>
                </c:pt>
                <c:pt idx="6641">
                  <c:v>43301.162499999999</c:v>
                </c:pt>
                <c:pt idx="6642">
                  <c:v>43301.20416666667</c:v>
                </c:pt>
                <c:pt idx="6643">
                  <c:v>43301.245833333334</c:v>
                </c:pt>
                <c:pt idx="6644">
                  <c:v>43301.287499999999</c:v>
                </c:pt>
                <c:pt idx="6645">
                  <c:v>43301.32916666667</c:v>
                </c:pt>
                <c:pt idx="6646">
                  <c:v>43301.370833333334</c:v>
                </c:pt>
                <c:pt idx="6647">
                  <c:v>43301.412499999999</c:v>
                </c:pt>
                <c:pt idx="6648">
                  <c:v>43301.45416666667</c:v>
                </c:pt>
                <c:pt idx="6649">
                  <c:v>43301.495833333334</c:v>
                </c:pt>
                <c:pt idx="6650">
                  <c:v>43301.537499999999</c:v>
                </c:pt>
                <c:pt idx="6651">
                  <c:v>43301.57916666667</c:v>
                </c:pt>
                <c:pt idx="6652">
                  <c:v>43301.620833333334</c:v>
                </c:pt>
                <c:pt idx="6653">
                  <c:v>43301.662499999999</c:v>
                </c:pt>
                <c:pt idx="6654">
                  <c:v>43301.70416666667</c:v>
                </c:pt>
                <c:pt idx="6655">
                  <c:v>43301.745833333334</c:v>
                </c:pt>
                <c:pt idx="6656">
                  <c:v>43301.787499999999</c:v>
                </c:pt>
                <c:pt idx="6657">
                  <c:v>43301.82916666667</c:v>
                </c:pt>
                <c:pt idx="6658">
                  <c:v>43301.870833333334</c:v>
                </c:pt>
                <c:pt idx="6659">
                  <c:v>43301.912499999999</c:v>
                </c:pt>
                <c:pt idx="6660">
                  <c:v>43301.95416666667</c:v>
                </c:pt>
                <c:pt idx="6661">
                  <c:v>43301.995833333334</c:v>
                </c:pt>
                <c:pt idx="6662">
                  <c:v>43301.999305555553</c:v>
                </c:pt>
                <c:pt idx="6663">
                  <c:v>43302.037499999999</c:v>
                </c:pt>
                <c:pt idx="6664">
                  <c:v>43302.07916666667</c:v>
                </c:pt>
                <c:pt idx="6665">
                  <c:v>43302.120833333334</c:v>
                </c:pt>
                <c:pt idx="6666">
                  <c:v>43302.162499999999</c:v>
                </c:pt>
                <c:pt idx="6667">
                  <c:v>43302.20416666667</c:v>
                </c:pt>
                <c:pt idx="6668">
                  <c:v>43302.245833333334</c:v>
                </c:pt>
                <c:pt idx="6669">
                  <c:v>43302.287499999999</c:v>
                </c:pt>
                <c:pt idx="6670">
                  <c:v>43302.322222222225</c:v>
                </c:pt>
                <c:pt idx="6671">
                  <c:v>43302.32916666667</c:v>
                </c:pt>
                <c:pt idx="6672">
                  <c:v>43302.368055555555</c:v>
                </c:pt>
                <c:pt idx="6673">
                  <c:v>43302.368750000001</c:v>
                </c:pt>
                <c:pt idx="6674">
                  <c:v>43302.370833333334</c:v>
                </c:pt>
                <c:pt idx="6675">
                  <c:v>43302.384027777778</c:v>
                </c:pt>
                <c:pt idx="6676">
                  <c:v>43302.393750000003</c:v>
                </c:pt>
                <c:pt idx="6677">
                  <c:v>43302.402083333334</c:v>
                </c:pt>
                <c:pt idx="6678">
                  <c:v>43302.407638888886</c:v>
                </c:pt>
                <c:pt idx="6679">
                  <c:v>43302.412499999999</c:v>
                </c:pt>
                <c:pt idx="6680">
                  <c:v>43302.417361111111</c:v>
                </c:pt>
                <c:pt idx="6681">
                  <c:v>43302.45416666667</c:v>
                </c:pt>
                <c:pt idx="6682">
                  <c:v>43302.472222222219</c:v>
                </c:pt>
                <c:pt idx="6683">
                  <c:v>43302.481249999997</c:v>
                </c:pt>
                <c:pt idx="6684">
                  <c:v>43302.495833333334</c:v>
                </c:pt>
                <c:pt idx="6685">
                  <c:v>43302.522916666669</c:v>
                </c:pt>
                <c:pt idx="6686">
                  <c:v>43302.535416666666</c:v>
                </c:pt>
                <c:pt idx="6687">
                  <c:v>43302.537499999999</c:v>
                </c:pt>
                <c:pt idx="6688">
                  <c:v>43302.56527777778</c:v>
                </c:pt>
                <c:pt idx="6689">
                  <c:v>43302.570138888892</c:v>
                </c:pt>
                <c:pt idx="6690">
                  <c:v>43302.572222222225</c:v>
                </c:pt>
                <c:pt idx="6691">
                  <c:v>43302.577777777777</c:v>
                </c:pt>
                <c:pt idx="6692">
                  <c:v>43302.57916666667</c:v>
                </c:pt>
                <c:pt idx="6693">
                  <c:v>43302.606249999997</c:v>
                </c:pt>
                <c:pt idx="6694">
                  <c:v>43302.620833333334</c:v>
                </c:pt>
                <c:pt idx="6695">
                  <c:v>43302.634722222225</c:v>
                </c:pt>
                <c:pt idx="6696">
                  <c:v>43302.63958333333</c:v>
                </c:pt>
                <c:pt idx="6697">
                  <c:v>43302.643055555556</c:v>
                </c:pt>
                <c:pt idx="6698">
                  <c:v>43302.65</c:v>
                </c:pt>
                <c:pt idx="6699">
                  <c:v>43302.662499999999</c:v>
                </c:pt>
                <c:pt idx="6700">
                  <c:v>43302.689583333333</c:v>
                </c:pt>
                <c:pt idx="6701">
                  <c:v>43302.695833333331</c:v>
                </c:pt>
                <c:pt idx="6702">
                  <c:v>43302.697222222225</c:v>
                </c:pt>
                <c:pt idx="6703">
                  <c:v>43302.698611111111</c:v>
                </c:pt>
                <c:pt idx="6704">
                  <c:v>43302.701388888891</c:v>
                </c:pt>
                <c:pt idx="6705">
                  <c:v>43302.70416666667</c:v>
                </c:pt>
                <c:pt idx="6706">
                  <c:v>43302.713194444441</c:v>
                </c:pt>
                <c:pt idx="6707">
                  <c:v>43302.722222222219</c:v>
                </c:pt>
                <c:pt idx="6708">
                  <c:v>43302.745833333334</c:v>
                </c:pt>
                <c:pt idx="6709">
                  <c:v>43302.753472222219</c:v>
                </c:pt>
                <c:pt idx="6710">
                  <c:v>43302.756249999999</c:v>
                </c:pt>
                <c:pt idx="6711">
                  <c:v>43302.76666666667</c:v>
                </c:pt>
                <c:pt idx="6712">
                  <c:v>43302.779861111114</c:v>
                </c:pt>
                <c:pt idx="6713">
                  <c:v>43302.786111111112</c:v>
                </c:pt>
                <c:pt idx="6714">
                  <c:v>43302.787499999999</c:v>
                </c:pt>
                <c:pt idx="6715">
                  <c:v>43302.796527777777</c:v>
                </c:pt>
                <c:pt idx="6716">
                  <c:v>43302.807638888888</c:v>
                </c:pt>
                <c:pt idx="6717">
                  <c:v>43302.82916666667</c:v>
                </c:pt>
                <c:pt idx="6718">
                  <c:v>43302.838194444441</c:v>
                </c:pt>
                <c:pt idx="6719">
                  <c:v>43302.845833333333</c:v>
                </c:pt>
                <c:pt idx="6720">
                  <c:v>43302.856944444444</c:v>
                </c:pt>
                <c:pt idx="6721">
                  <c:v>43302.863194444442</c:v>
                </c:pt>
                <c:pt idx="6722">
                  <c:v>43302.869444444441</c:v>
                </c:pt>
                <c:pt idx="6723">
                  <c:v>43302.870833333334</c:v>
                </c:pt>
                <c:pt idx="6724">
                  <c:v>43302.880555555559</c:v>
                </c:pt>
                <c:pt idx="6725">
                  <c:v>43302.890972222223</c:v>
                </c:pt>
                <c:pt idx="6726">
                  <c:v>43302.895833333336</c:v>
                </c:pt>
                <c:pt idx="6727">
                  <c:v>43302.912499999999</c:v>
                </c:pt>
                <c:pt idx="6728">
                  <c:v>43302.95416666667</c:v>
                </c:pt>
                <c:pt idx="6729">
                  <c:v>43302.975694444445</c:v>
                </c:pt>
                <c:pt idx="6730">
                  <c:v>43302.994444444441</c:v>
                </c:pt>
                <c:pt idx="6731">
                  <c:v>43302.995833333334</c:v>
                </c:pt>
                <c:pt idx="6732">
                  <c:v>43302.999305555553</c:v>
                </c:pt>
                <c:pt idx="6733">
                  <c:v>43303.037499999999</c:v>
                </c:pt>
                <c:pt idx="6734">
                  <c:v>43303.056250000001</c:v>
                </c:pt>
                <c:pt idx="6735">
                  <c:v>43303.066666666666</c:v>
                </c:pt>
                <c:pt idx="6736">
                  <c:v>43303.07916666667</c:v>
                </c:pt>
                <c:pt idx="6737">
                  <c:v>43303.088194444441</c:v>
                </c:pt>
                <c:pt idx="6738">
                  <c:v>43303.120833333334</c:v>
                </c:pt>
                <c:pt idx="6739">
                  <c:v>43303.146527777775</c:v>
                </c:pt>
                <c:pt idx="6740">
                  <c:v>43303.162499999999</c:v>
                </c:pt>
                <c:pt idx="6741">
                  <c:v>43303.20416666667</c:v>
                </c:pt>
                <c:pt idx="6742">
                  <c:v>43303.245833333334</c:v>
                </c:pt>
                <c:pt idx="6743">
                  <c:v>43303.259027777778</c:v>
                </c:pt>
                <c:pt idx="6744">
                  <c:v>43303.281944444447</c:v>
                </c:pt>
                <c:pt idx="6745">
                  <c:v>43303.287499999999</c:v>
                </c:pt>
                <c:pt idx="6746">
                  <c:v>43303.299305555556</c:v>
                </c:pt>
                <c:pt idx="6747">
                  <c:v>43303.32916666667</c:v>
                </c:pt>
                <c:pt idx="6748">
                  <c:v>43303.338888888888</c:v>
                </c:pt>
                <c:pt idx="6749">
                  <c:v>43303.352083333331</c:v>
                </c:pt>
                <c:pt idx="6750">
                  <c:v>43303.370833333334</c:v>
                </c:pt>
                <c:pt idx="6751">
                  <c:v>43303.412499999999</c:v>
                </c:pt>
                <c:pt idx="6752">
                  <c:v>43303.430555555555</c:v>
                </c:pt>
                <c:pt idx="6753">
                  <c:v>43303.435416666667</c:v>
                </c:pt>
                <c:pt idx="6754">
                  <c:v>43303.45416666667</c:v>
                </c:pt>
                <c:pt idx="6755">
                  <c:v>43303.474305555559</c:v>
                </c:pt>
                <c:pt idx="6756">
                  <c:v>43303.488888888889</c:v>
                </c:pt>
                <c:pt idx="6757">
                  <c:v>43303.495833333334</c:v>
                </c:pt>
                <c:pt idx="6758">
                  <c:v>43303.500694444447</c:v>
                </c:pt>
                <c:pt idx="6759">
                  <c:v>43303.537499999999</c:v>
                </c:pt>
                <c:pt idx="6760">
                  <c:v>43303.550694444442</c:v>
                </c:pt>
                <c:pt idx="6761">
                  <c:v>43303.55972222222</c:v>
                </c:pt>
                <c:pt idx="6762">
                  <c:v>43303.568055555559</c:v>
                </c:pt>
                <c:pt idx="6763">
                  <c:v>43303.575694444444</c:v>
                </c:pt>
                <c:pt idx="6764">
                  <c:v>43303.57916666667</c:v>
                </c:pt>
                <c:pt idx="6765">
                  <c:v>43303.588888888888</c:v>
                </c:pt>
                <c:pt idx="6766">
                  <c:v>43303.604166666664</c:v>
                </c:pt>
                <c:pt idx="6767">
                  <c:v>43303.620833333334</c:v>
                </c:pt>
                <c:pt idx="6768">
                  <c:v>43303.662499999999</c:v>
                </c:pt>
                <c:pt idx="6769">
                  <c:v>43303.70416666667</c:v>
                </c:pt>
                <c:pt idx="6770">
                  <c:v>43303.725694444445</c:v>
                </c:pt>
                <c:pt idx="6771">
                  <c:v>43303.738194444442</c:v>
                </c:pt>
                <c:pt idx="6772">
                  <c:v>43303.745833333334</c:v>
                </c:pt>
                <c:pt idx="6773">
                  <c:v>43303.75277777778</c:v>
                </c:pt>
                <c:pt idx="6774">
                  <c:v>43303.774305555555</c:v>
                </c:pt>
                <c:pt idx="6775">
                  <c:v>43303.779166666667</c:v>
                </c:pt>
                <c:pt idx="6776">
                  <c:v>43303.787499999999</c:v>
                </c:pt>
                <c:pt idx="6777">
                  <c:v>43303.827777777777</c:v>
                </c:pt>
                <c:pt idx="6778">
                  <c:v>43303.82916666667</c:v>
                </c:pt>
                <c:pt idx="6779">
                  <c:v>43303.838194444441</c:v>
                </c:pt>
                <c:pt idx="6780">
                  <c:v>43303.869444444441</c:v>
                </c:pt>
                <c:pt idx="6781">
                  <c:v>43303.870833333334</c:v>
                </c:pt>
                <c:pt idx="6782">
                  <c:v>43303.912499999999</c:v>
                </c:pt>
                <c:pt idx="6783">
                  <c:v>43303.95416666667</c:v>
                </c:pt>
                <c:pt idx="6784">
                  <c:v>43303.995833333334</c:v>
                </c:pt>
                <c:pt idx="6785">
                  <c:v>43303.999305555553</c:v>
                </c:pt>
                <c:pt idx="6786">
                  <c:v>43304.037499999999</c:v>
                </c:pt>
                <c:pt idx="6787">
                  <c:v>43304.07916666667</c:v>
                </c:pt>
                <c:pt idx="6788">
                  <c:v>43304.089583333334</c:v>
                </c:pt>
                <c:pt idx="6789">
                  <c:v>43304.100694444445</c:v>
                </c:pt>
                <c:pt idx="6790">
                  <c:v>43304.120833333334</c:v>
                </c:pt>
                <c:pt idx="6791">
                  <c:v>43304.161111111112</c:v>
                </c:pt>
                <c:pt idx="6792">
                  <c:v>43304.162499999999</c:v>
                </c:pt>
                <c:pt idx="6793">
                  <c:v>43304.17291666667</c:v>
                </c:pt>
                <c:pt idx="6794">
                  <c:v>43304.180555555555</c:v>
                </c:pt>
                <c:pt idx="6795">
                  <c:v>43304.185416666667</c:v>
                </c:pt>
                <c:pt idx="6796">
                  <c:v>43304.202777777777</c:v>
                </c:pt>
                <c:pt idx="6797">
                  <c:v>43304.20416666667</c:v>
                </c:pt>
                <c:pt idx="6798">
                  <c:v>43304.245833333334</c:v>
                </c:pt>
                <c:pt idx="6799">
                  <c:v>43304.279861111114</c:v>
                </c:pt>
                <c:pt idx="6800">
                  <c:v>43304.284722222219</c:v>
                </c:pt>
                <c:pt idx="6801">
                  <c:v>43304.287499999999</c:v>
                </c:pt>
                <c:pt idx="6802">
                  <c:v>43304.3125</c:v>
                </c:pt>
                <c:pt idx="6803">
                  <c:v>43304.318749999999</c:v>
                </c:pt>
                <c:pt idx="6804">
                  <c:v>43304.327777777777</c:v>
                </c:pt>
                <c:pt idx="6805">
                  <c:v>43304.32916666667</c:v>
                </c:pt>
                <c:pt idx="6806">
                  <c:v>43304.333333333336</c:v>
                </c:pt>
                <c:pt idx="6807">
                  <c:v>43304.334722222222</c:v>
                </c:pt>
                <c:pt idx="6808">
                  <c:v>43304.341666666667</c:v>
                </c:pt>
                <c:pt idx="6809">
                  <c:v>43304.355555555558</c:v>
                </c:pt>
                <c:pt idx="6810">
                  <c:v>43304.370833333334</c:v>
                </c:pt>
                <c:pt idx="6811">
                  <c:v>43304.397222222222</c:v>
                </c:pt>
                <c:pt idx="6812">
                  <c:v>43304.40902777778</c:v>
                </c:pt>
                <c:pt idx="6813">
                  <c:v>43304.412499999999</c:v>
                </c:pt>
                <c:pt idx="6814">
                  <c:v>43304.45416666667</c:v>
                </c:pt>
                <c:pt idx="6815">
                  <c:v>43304.495833333334</c:v>
                </c:pt>
                <c:pt idx="6816">
                  <c:v>43304.537499999999</c:v>
                </c:pt>
                <c:pt idx="6817">
                  <c:v>43304.57916666667</c:v>
                </c:pt>
                <c:pt idx="6818">
                  <c:v>43304.620833333334</c:v>
                </c:pt>
                <c:pt idx="6819">
                  <c:v>43304.662499999999</c:v>
                </c:pt>
                <c:pt idx="6820">
                  <c:v>43304.70416666667</c:v>
                </c:pt>
                <c:pt idx="6821">
                  <c:v>43304.745833333334</c:v>
                </c:pt>
                <c:pt idx="6822">
                  <c:v>43304.787499999999</c:v>
                </c:pt>
                <c:pt idx="6823">
                  <c:v>43304.82916666667</c:v>
                </c:pt>
                <c:pt idx="6824">
                  <c:v>43304.870833333334</c:v>
                </c:pt>
                <c:pt idx="6825">
                  <c:v>43304.912499999999</c:v>
                </c:pt>
                <c:pt idx="6826">
                  <c:v>43304.929861111108</c:v>
                </c:pt>
                <c:pt idx="6827">
                  <c:v>43304.952777777777</c:v>
                </c:pt>
                <c:pt idx="6828">
                  <c:v>43304.95416666667</c:v>
                </c:pt>
                <c:pt idx="6829">
                  <c:v>43304.977777777778</c:v>
                </c:pt>
                <c:pt idx="6830">
                  <c:v>43304.995833333334</c:v>
                </c:pt>
                <c:pt idx="6831">
                  <c:v>43304.999305555553</c:v>
                </c:pt>
                <c:pt idx="6832">
                  <c:v>43305.001388888886</c:v>
                </c:pt>
                <c:pt idx="6833">
                  <c:v>43305.004861111112</c:v>
                </c:pt>
                <c:pt idx="6834">
                  <c:v>43305.008333333331</c:v>
                </c:pt>
                <c:pt idx="6835">
                  <c:v>43305.012499999997</c:v>
                </c:pt>
                <c:pt idx="6836">
                  <c:v>43305.026388888888</c:v>
                </c:pt>
                <c:pt idx="6837">
                  <c:v>43305.03125</c:v>
                </c:pt>
                <c:pt idx="6838">
                  <c:v>43305.037499999999</c:v>
                </c:pt>
                <c:pt idx="6839">
                  <c:v>43305.04791666667</c:v>
                </c:pt>
                <c:pt idx="6840">
                  <c:v>43305.07916666667</c:v>
                </c:pt>
                <c:pt idx="6841">
                  <c:v>43305.120833333334</c:v>
                </c:pt>
                <c:pt idx="6842">
                  <c:v>43305.148611111108</c:v>
                </c:pt>
                <c:pt idx="6843">
                  <c:v>43305.162499999999</c:v>
                </c:pt>
                <c:pt idx="6844">
                  <c:v>43305.174305555556</c:v>
                </c:pt>
                <c:pt idx="6845">
                  <c:v>43305.20416666667</c:v>
                </c:pt>
                <c:pt idx="6846">
                  <c:v>43305.245833333334</c:v>
                </c:pt>
                <c:pt idx="6847">
                  <c:v>43305.287499999999</c:v>
                </c:pt>
                <c:pt idx="6848">
                  <c:v>43305.32916666667</c:v>
                </c:pt>
                <c:pt idx="6849">
                  <c:v>43305.370833333334</c:v>
                </c:pt>
                <c:pt idx="6850">
                  <c:v>43305.412499999999</c:v>
                </c:pt>
                <c:pt idx="6851">
                  <c:v>43305.45416666667</c:v>
                </c:pt>
                <c:pt idx="6852">
                  <c:v>43305.480555555558</c:v>
                </c:pt>
                <c:pt idx="6853">
                  <c:v>43305.493750000001</c:v>
                </c:pt>
                <c:pt idx="6854">
                  <c:v>43305.495833333334</c:v>
                </c:pt>
                <c:pt idx="6855">
                  <c:v>43305.504166666666</c:v>
                </c:pt>
                <c:pt idx="6856">
                  <c:v>43305.536111111112</c:v>
                </c:pt>
                <c:pt idx="6857">
                  <c:v>43305.537499999999</c:v>
                </c:pt>
                <c:pt idx="6858">
                  <c:v>43305.5625</c:v>
                </c:pt>
                <c:pt idx="6859">
                  <c:v>43305.57916666667</c:v>
                </c:pt>
                <c:pt idx="6860">
                  <c:v>43305.587500000001</c:v>
                </c:pt>
                <c:pt idx="6861">
                  <c:v>43305.620833333334</c:v>
                </c:pt>
                <c:pt idx="6862">
                  <c:v>43305.647222222222</c:v>
                </c:pt>
                <c:pt idx="6863">
                  <c:v>43305.660416666666</c:v>
                </c:pt>
                <c:pt idx="6864">
                  <c:v>43305.662499999999</c:v>
                </c:pt>
                <c:pt idx="6865">
                  <c:v>43305.681944444441</c:v>
                </c:pt>
                <c:pt idx="6866">
                  <c:v>43305.700694444444</c:v>
                </c:pt>
                <c:pt idx="6867">
                  <c:v>43305.70416666667</c:v>
                </c:pt>
                <c:pt idx="6868">
                  <c:v>43305.745833333334</c:v>
                </c:pt>
                <c:pt idx="6869">
                  <c:v>43305.787499999999</c:v>
                </c:pt>
                <c:pt idx="6870">
                  <c:v>43305.806250000001</c:v>
                </c:pt>
                <c:pt idx="6871">
                  <c:v>43305.82916666667</c:v>
                </c:pt>
                <c:pt idx="6872">
                  <c:v>43305.870833333334</c:v>
                </c:pt>
                <c:pt idx="6873">
                  <c:v>43305.912499999999</c:v>
                </c:pt>
                <c:pt idx="6874">
                  <c:v>43305.938194444447</c:v>
                </c:pt>
                <c:pt idx="6875">
                  <c:v>43305.942361111112</c:v>
                </c:pt>
                <c:pt idx="6876">
                  <c:v>43305.945138888892</c:v>
                </c:pt>
                <c:pt idx="6877">
                  <c:v>43305.952777777777</c:v>
                </c:pt>
                <c:pt idx="6878">
                  <c:v>43305.95416666667</c:v>
                </c:pt>
                <c:pt idx="6879">
                  <c:v>43305.995833333334</c:v>
                </c:pt>
                <c:pt idx="6880">
                  <c:v>43305.999305555553</c:v>
                </c:pt>
                <c:pt idx="6881">
                  <c:v>43306.037499999999</c:v>
                </c:pt>
                <c:pt idx="6882">
                  <c:v>43306.07916666667</c:v>
                </c:pt>
                <c:pt idx="6883">
                  <c:v>43306.120833333334</c:v>
                </c:pt>
                <c:pt idx="6884">
                  <c:v>43306.143750000003</c:v>
                </c:pt>
                <c:pt idx="6885">
                  <c:v>43306.161111111112</c:v>
                </c:pt>
                <c:pt idx="6886">
                  <c:v>43306.162499999999</c:v>
                </c:pt>
                <c:pt idx="6887">
                  <c:v>43306.17291666667</c:v>
                </c:pt>
                <c:pt idx="6888">
                  <c:v>43306.177777777775</c:v>
                </c:pt>
                <c:pt idx="6889">
                  <c:v>43306.180555555555</c:v>
                </c:pt>
                <c:pt idx="6890">
                  <c:v>43306.202777777777</c:v>
                </c:pt>
                <c:pt idx="6891">
                  <c:v>43306.20416666667</c:v>
                </c:pt>
                <c:pt idx="6892">
                  <c:v>43306.216666666667</c:v>
                </c:pt>
                <c:pt idx="6893">
                  <c:v>43306.245833333334</c:v>
                </c:pt>
                <c:pt idx="6894">
                  <c:v>43306.287499999999</c:v>
                </c:pt>
                <c:pt idx="6895">
                  <c:v>43306.29791666667</c:v>
                </c:pt>
                <c:pt idx="6896">
                  <c:v>43306.306944444441</c:v>
                </c:pt>
                <c:pt idx="6897">
                  <c:v>43306.311805555553</c:v>
                </c:pt>
                <c:pt idx="6898">
                  <c:v>43306.32916666667</c:v>
                </c:pt>
                <c:pt idx="6899">
                  <c:v>43306.369444444441</c:v>
                </c:pt>
                <c:pt idx="6900">
                  <c:v>43306.370833333334</c:v>
                </c:pt>
                <c:pt idx="6901">
                  <c:v>43306.375694444447</c:v>
                </c:pt>
                <c:pt idx="6902">
                  <c:v>43306.386805555558</c:v>
                </c:pt>
                <c:pt idx="6903">
                  <c:v>43306.388194444444</c:v>
                </c:pt>
                <c:pt idx="6904">
                  <c:v>43306.412499999999</c:v>
                </c:pt>
                <c:pt idx="6905">
                  <c:v>43306.425000000003</c:v>
                </c:pt>
                <c:pt idx="6906">
                  <c:v>43306.433333333334</c:v>
                </c:pt>
                <c:pt idx="6907">
                  <c:v>43306.447222222225</c:v>
                </c:pt>
                <c:pt idx="6908">
                  <c:v>43306.45416666667</c:v>
                </c:pt>
                <c:pt idx="6909">
                  <c:v>43306.455555555556</c:v>
                </c:pt>
                <c:pt idx="6910">
                  <c:v>43306.487500000003</c:v>
                </c:pt>
                <c:pt idx="6911">
                  <c:v>43306.494444444441</c:v>
                </c:pt>
                <c:pt idx="6912">
                  <c:v>43306.495833333334</c:v>
                </c:pt>
                <c:pt idx="6913">
                  <c:v>43306.500694444447</c:v>
                </c:pt>
                <c:pt idx="6914">
                  <c:v>43306.518055555556</c:v>
                </c:pt>
                <c:pt idx="6915">
                  <c:v>43306.536111111112</c:v>
                </c:pt>
                <c:pt idx="6916">
                  <c:v>43306.537499999999</c:v>
                </c:pt>
                <c:pt idx="6917">
                  <c:v>43306.542361111111</c:v>
                </c:pt>
                <c:pt idx="6918">
                  <c:v>43306.57916666667</c:v>
                </c:pt>
                <c:pt idx="6919">
                  <c:v>43306.619444444441</c:v>
                </c:pt>
                <c:pt idx="6920">
                  <c:v>43306.620833333334</c:v>
                </c:pt>
                <c:pt idx="6921">
                  <c:v>43306.662499999999</c:v>
                </c:pt>
                <c:pt idx="6922">
                  <c:v>43306.697222222225</c:v>
                </c:pt>
                <c:pt idx="6923">
                  <c:v>43306.70416666667</c:v>
                </c:pt>
                <c:pt idx="6924">
                  <c:v>43306.745833333334</c:v>
                </c:pt>
                <c:pt idx="6925">
                  <c:v>43306.758333333331</c:v>
                </c:pt>
                <c:pt idx="6926">
                  <c:v>43306.784722222219</c:v>
                </c:pt>
                <c:pt idx="6927">
                  <c:v>43306.787499999999</c:v>
                </c:pt>
                <c:pt idx="6928">
                  <c:v>43306.790972222225</c:v>
                </c:pt>
                <c:pt idx="6929">
                  <c:v>43306.815972222219</c:v>
                </c:pt>
                <c:pt idx="6930">
                  <c:v>43306.82916666667</c:v>
                </c:pt>
                <c:pt idx="6931">
                  <c:v>43306.870833333334</c:v>
                </c:pt>
                <c:pt idx="6932">
                  <c:v>43306.912499999999</c:v>
                </c:pt>
                <c:pt idx="6933">
                  <c:v>43306.925000000003</c:v>
                </c:pt>
                <c:pt idx="6934">
                  <c:v>43306.95416666667</c:v>
                </c:pt>
                <c:pt idx="6935">
                  <c:v>43306.995833333334</c:v>
                </c:pt>
                <c:pt idx="6936">
                  <c:v>43306.999305555553</c:v>
                </c:pt>
                <c:pt idx="6937">
                  <c:v>43307.003472222219</c:v>
                </c:pt>
                <c:pt idx="6938">
                  <c:v>43307.037499999999</c:v>
                </c:pt>
                <c:pt idx="6939">
                  <c:v>43307.07916666667</c:v>
                </c:pt>
                <c:pt idx="6940">
                  <c:v>43307.119444444441</c:v>
                </c:pt>
                <c:pt idx="6941">
                  <c:v>43307.120833333334</c:v>
                </c:pt>
                <c:pt idx="6942">
                  <c:v>43307.130555555559</c:v>
                </c:pt>
                <c:pt idx="6943">
                  <c:v>43307.159722222219</c:v>
                </c:pt>
                <c:pt idx="6944">
                  <c:v>43307.162499999999</c:v>
                </c:pt>
                <c:pt idx="6945">
                  <c:v>43307.20208333333</c:v>
                </c:pt>
                <c:pt idx="6946">
                  <c:v>43307.20416666667</c:v>
                </c:pt>
                <c:pt idx="6947">
                  <c:v>43307.222916666666</c:v>
                </c:pt>
                <c:pt idx="6948">
                  <c:v>43307.243750000001</c:v>
                </c:pt>
                <c:pt idx="6949">
                  <c:v>43307.245833333334</c:v>
                </c:pt>
                <c:pt idx="6950">
                  <c:v>43307.25277777778</c:v>
                </c:pt>
                <c:pt idx="6951">
                  <c:v>43307.258333333331</c:v>
                </c:pt>
                <c:pt idx="6952">
                  <c:v>43307.268055555556</c:v>
                </c:pt>
                <c:pt idx="6953">
                  <c:v>43307.274305555555</c:v>
                </c:pt>
                <c:pt idx="6954">
                  <c:v>43307.280555555553</c:v>
                </c:pt>
                <c:pt idx="6955">
                  <c:v>43307.287499999999</c:v>
                </c:pt>
                <c:pt idx="6956">
                  <c:v>43307.295138888891</c:v>
                </c:pt>
                <c:pt idx="6957">
                  <c:v>43307.32916666667</c:v>
                </c:pt>
                <c:pt idx="6958">
                  <c:v>43307.364583333336</c:v>
                </c:pt>
                <c:pt idx="6959">
                  <c:v>43307.369444444441</c:v>
                </c:pt>
                <c:pt idx="6960">
                  <c:v>43307.370833333334</c:v>
                </c:pt>
                <c:pt idx="6961">
                  <c:v>43307.393750000003</c:v>
                </c:pt>
                <c:pt idx="6962">
                  <c:v>43307.399305555555</c:v>
                </c:pt>
                <c:pt idx="6963">
                  <c:v>43307.412499999999</c:v>
                </c:pt>
                <c:pt idx="6964">
                  <c:v>43307.425000000003</c:v>
                </c:pt>
                <c:pt idx="6965">
                  <c:v>43307.45416666667</c:v>
                </c:pt>
                <c:pt idx="6966">
                  <c:v>43307.465277777781</c:v>
                </c:pt>
                <c:pt idx="6967">
                  <c:v>43307.472916666666</c:v>
                </c:pt>
                <c:pt idx="6968">
                  <c:v>43307.495833333334</c:v>
                </c:pt>
                <c:pt idx="6969">
                  <c:v>43307.537499999999</c:v>
                </c:pt>
                <c:pt idx="6970">
                  <c:v>43307.57916666667</c:v>
                </c:pt>
                <c:pt idx="6971">
                  <c:v>43307.620833333334</c:v>
                </c:pt>
                <c:pt idx="6972">
                  <c:v>43307.662499999999</c:v>
                </c:pt>
                <c:pt idx="6973">
                  <c:v>43307.70416666667</c:v>
                </c:pt>
                <c:pt idx="6974">
                  <c:v>43307.745833333334</c:v>
                </c:pt>
                <c:pt idx="6975">
                  <c:v>43307.787499999999</c:v>
                </c:pt>
                <c:pt idx="6976">
                  <c:v>43307.82916666667</c:v>
                </c:pt>
                <c:pt idx="6977">
                  <c:v>43307.870833333334</c:v>
                </c:pt>
                <c:pt idx="6978">
                  <c:v>43307.912499999999</c:v>
                </c:pt>
                <c:pt idx="6979">
                  <c:v>43307.95416666667</c:v>
                </c:pt>
                <c:pt idx="6980">
                  <c:v>43307.995833333334</c:v>
                </c:pt>
                <c:pt idx="6981">
                  <c:v>43307.999305555553</c:v>
                </c:pt>
                <c:pt idx="6982">
                  <c:v>43308.037499999999</c:v>
                </c:pt>
                <c:pt idx="6983">
                  <c:v>43308.07916666667</c:v>
                </c:pt>
                <c:pt idx="6984">
                  <c:v>43308.120833333334</c:v>
                </c:pt>
                <c:pt idx="6985">
                  <c:v>43308.162499999999</c:v>
                </c:pt>
                <c:pt idx="6986">
                  <c:v>43308.20416666667</c:v>
                </c:pt>
                <c:pt idx="6987">
                  <c:v>43308.245833333334</c:v>
                </c:pt>
                <c:pt idx="6988">
                  <c:v>43308.287499999999</c:v>
                </c:pt>
                <c:pt idx="6989">
                  <c:v>43308.293749999997</c:v>
                </c:pt>
                <c:pt idx="6990">
                  <c:v>43308.32916666667</c:v>
                </c:pt>
                <c:pt idx="6991">
                  <c:v>43308.338194444441</c:v>
                </c:pt>
                <c:pt idx="6992">
                  <c:v>43308.345138888886</c:v>
                </c:pt>
                <c:pt idx="6993">
                  <c:v>43308.370833333334</c:v>
                </c:pt>
                <c:pt idx="6994">
                  <c:v>43308.412499999999</c:v>
                </c:pt>
                <c:pt idx="6995">
                  <c:v>43308.45416666667</c:v>
                </c:pt>
                <c:pt idx="6996">
                  <c:v>43308.495833333334</c:v>
                </c:pt>
                <c:pt idx="6997">
                  <c:v>43308.537499999999</c:v>
                </c:pt>
                <c:pt idx="6998">
                  <c:v>43308.57916666667</c:v>
                </c:pt>
                <c:pt idx="6999">
                  <c:v>43308.620833333334</c:v>
                </c:pt>
                <c:pt idx="7000">
                  <c:v>43308.625694444447</c:v>
                </c:pt>
                <c:pt idx="7001">
                  <c:v>43308.636111111111</c:v>
                </c:pt>
                <c:pt idx="7002">
                  <c:v>43308.662499999999</c:v>
                </c:pt>
                <c:pt idx="7003">
                  <c:v>43308.671527777777</c:v>
                </c:pt>
                <c:pt idx="7004">
                  <c:v>43308.681944444441</c:v>
                </c:pt>
                <c:pt idx="7005">
                  <c:v>43308.702777777777</c:v>
                </c:pt>
                <c:pt idx="7006">
                  <c:v>43308.70416666667</c:v>
                </c:pt>
                <c:pt idx="7007">
                  <c:v>43308.720138888886</c:v>
                </c:pt>
                <c:pt idx="7008">
                  <c:v>43308.745833333334</c:v>
                </c:pt>
                <c:pt idx="7009">
                  <c:v>43308.787499999999</c:v>
                </c:pt>
                <c:pt idx="7010">
                  <c:v>43308.82916666667</c:v>
                </c:pt>
                <c:pt idx="7011">
                  <c:v>43308.870833333334</c:v>
                </c:pt>
                <c:pt idx="7012">
                  <c:v>43308.885416666664</c:v>
                </c:pt>
                <c:pt idx="7013">
                  <c:v>43308.912499999999</c:v>
                </c:pt>
                <c:pt idx="7014">
                  <c:v>43308.917361111111</c:v>
                </c:pt>
                <c:pt idx="7015">
                  <c:v>43308.95416666667</c:v>
                </c:pt>
                <c:pt idx="7016">
                  <c:v>43308.995833333334</c:v>
                </c:pt>
                <c:pt idx="7017">
                  <c:v>43308.999305555553</c:v>
                </c:pt>
                <c:pt idx="7018">
                  <c:v>43309.037499999999</c:v>
                </c:pt>
                <c:pt idx="7019">
                  <c:v>43309.07916666667</c:v>
                </c:pt>
                <c:pt idx="7020">
                  <c:v>43309.120833333334</c:v>
                </c:pt>
                <c:pt idx="7021">
                  <c:v>43309.162499999999</c:v>
                </c:pt>
                <c:pt idx="7022">
                  <c:v>43309.20416666667</c:v>
                </c:pt>
                <c:pt idx="7023">
                  <c:v>43309.245833333334</c:v>
                </c:pt>
                <c:pt idx="7024">
                  <c:v>43309.287499999999</c:v>
                </c:pt>
                <c:pt idx="7025">
                  <c:v>43309.32916666667</c:v>
                </c:pt>
                <c:pt idx="7026">
                  <c:v>43309.370833333334</c:v>
                </c:pt>
                <c:pt idx="7027">
                  <c:v>43309.393750000003</c:v>
                </c:pt>
                <c:pt idx="7028">
                  <c:v>43309.412499999999</c:v>
                </c:pt>
                <c:pt idx="7029">
                  <c:v>43309.4375</c:v>
                </c:pt>
                <c:pt idx="7030">
                  <c:v>43309.45416666667</c:v>
                </c:pt>
                <c:pt idx="7031">
                  <c:v>43309.495833333334</c:v>
                </c:pt>
                <c:pt idx="7032">
                  <c:v>43309.536111111112</c:v>
                </c:pt>
                <c:pt idx="7033">
                  <c:v>43309.537499999999</c:v>
                </c:pt>
                <c:pt idx="7034">
                  <c:v>43309.542361111111</c:v>
                </c:pt>
                <c:pt idx="7035">
                  <c:v>43309.57916666667</c:v>
                </c:pt>
                <c:pt idx="7036">
                  <c:v>43309.620833333334</c:v>
                </c:pt>
                <c:pt idx="7037">
                  <c:v>43309.662499999999</c:v>
                </c:pt>
                <c:pt idx="7038">
                  <c:v>43309.70416666667</c:v>
                </c:pt>
                <c:pt idx="7039">
                  <c:v>43309.745833333334</c:v>
                </c:pt>
                <c:pt idx="7040">
                  <c:v>43309.787499999999</c:v>
                </c:pt>
                <c:pt idx="7041">
                  <c:v>43309.82916666667</c:v>
                </c:pt>
                <c:pt idx="7042">
                  <c:v>43309.870833333334</c:v>
                </c:pt>
                <c:pt idx="7043">
                  <c:v>43309.912499999999</c:v>
                </c:pt>
                <c:pt idx="7044">
                  <c:v>43309.95416666667</c:v>
                </c:pt>
                <c:pt idx="7045">
                  <c:v>43309.995833333334</c:v>
                </c:pt>
                <c:pt idx="7046">
                  <c:v>43309.999305555553</c:v>
                </c:pt>
                <c:pt idx="7047">
                  <c:v>43310.037499999999</c:v>
                </c:pt>
                <c:pt idx="7048">
                  <c:v>43310.07916666667</c:v>
                </c:pt>
                <c:pt idx="7049">
                  <c:v>43310.120833333334</c:v>
                </c:pt>
                <c:pt idx="7050">
                  <c:v>43310.162499999999</c:v>
                </c:pt>
                <c:pt idx="7051">
                  <c:v>43310.20416666667</c:v>
                </c:pt>
                <c:pt idx="7052">
                  <c:v>43310.245833333334</c:v>
                </c:pt>
                <c:pt idx="7053">
                  <c:v>43310.287499999999</c:v>
                </c:pt>
                <c:pt idx="7054">
                  <c:v>43310.32916666667</c:v>
                </c:pt>
                <c:pt idx="7055">
                  <c:v>43310.370833333334</c:v>
                </c:pt>
                <c:pt idx="7056">
                  <c:v>43310.412499999999</c:v>
                </c:pt>
                <c:pt idx="7057">
                  <c:v>43310.45416666667</c:v>
                </c:pt>
                <c:pt idx="7058">
                  <c:v>43310.495833333334</c:v>
                </c:pt>
                <c:pt idx="7059">
                  <c:v>43310.537499999999</c:v>
                </c:pt>
                <c:pt idx="7060">
                  <c:v>43310.57916666667</c:v>
                </c:pt>
                <c:pt idx="7061">
                  <c:v>43310.620833333334</c:v>
                </c:pt>
                <c:pt idx="7062">
                  <c:v>43310.662499999999</c:v>
                </c:pt>
                <c:pt idx="7063">
                  <c:v>43310.70416666667</c:v>
                </c:pt>
                <c:pt idx="7064">
                  <c:v>43310.745833333334</c:v>
                </c:pt>
                <c:pt idx="7065">
                  <c:v>43310.787499999999</c:v>
                </c:pt>
                <c:pt idx="7066">
                  <c:v>43310.82916666667</c:v>
                </c:pt>
                <c:pt idx="7067">
                  <c:v>43310.870833333334</c:v>
                </c:pt>
                <c:pt idx="7068">
                  <c:v>43310.912499999999</c:v>
                </c:pt>
                <c:pt idx="7069">
                  <c:v>43310.95416666667</c:v>
                </c:pt>
                <c:pt idx="7070">
                  <c:v>43310.995833333334</c:v>
                </c:pt>
                <c:pt idx="7071">
                  <c:v>43310.999305555553</c:v>
                </c:pt>
                <c:pt idx="7072">
                  <c:v>43311.037499999999</c:v>
                </c:pt>
                <c:pt idx="7073">
                  <c:v>43311.07916666667</c:v>
                </c:pt>
                <c:pt idx="7074">
                  <c:v>43311.120833333334</c:v>
                </c:pt>
                <c:pt idx="7075">
                  <c:v>43311.162499999999</c:v>
                </c:pt>
                <c:pt idx="7076">
                  <c:v>43311.20416666667</c:v>
                </c:pt>
                <c:pt idx="7077">
                  <c:v>43311.245833333334</c:v>
                </c:pt>
                <c:pt idx="7078">
                  <c:v>43311.258333333331</c:v>
                </c:pt>
                <c:pt idx="7079">
                  <c:v>43311.283333333333</c:v>
                </c:pt>
                <c:pt idx="7080">
                  <c:v>43311.28402777778</c:v>
                </c:pt>
                <c:pt idx="7081">
                  <c:v>43311.297222222223</c:v>
                </c:pt>
                <c:pt idx="7082">
                  <c:v>43311.327777777777</c:v>
                </c:pt>
                <c:pt idx="7083">
                  <c:v>43311.32916666667</c:v>
                </c:pt>
                <c:pt idx="7084">
                  <c:v>43311.344444444447</c:v>
                </c:pt>
                <c:pt idx="7085">
                  <c:v>43311.370833333334</c:v>
                </c:pt>
                <c:pt idx="7086">
                  <c:v>43311.405555555553</c:v>
                </c:pt>
                <c:pt idx="7087">
                  <c:v>43311.412499999999</c:v>
                </c:pt>
                <c:pt idx="7088">
                  <c:v>43311.422222222223</c:v>
                </c:pt>
                <c:pt idx="7089">
                  <c:v>43311.45416666667</c:v>
                </c:pt>
                <c:pt idx="7090">
                  <c:v>43311.495833333334</c:v>
                </c:pt>
                <c:pt idx="7091">
                  <c:v>43311.500694444447</c:v>
                </c:pt>
                <c:pt idx="7092">
                  <c:v>43311.509722222225</c:v>
                </c:pt>
                <c:pt idx="7093">
                  <c:v>43311.537499999999</c:v>
                </c:pt>
                <c:pt idx="7094">
                  <c:v>43311.57916666667</c:v>
                </c:pt>
                <c:pt idx="7095">
                  <c:v>43311.584027777775</c:v>
                </c:pt>
                <c:pt idx="7096">
                  <c:v>43311.59652777778</c:v>
                </c:pt>
                <c:pt idx="7097">
                  <c:v>43311.620833333334</c:v>
                </c:pt>
                <c:pt idx="7098">
                  <c:v>43311.656944444447</c:v>
                </c:pt>
                <c:pt idx="7099">
                  <c:v>43311.662499999999</c:v>
                </c:pt>
                <c:pt idx="7100">
                  <c:v>43311.665972222225</c:v>
                </c:pt>
                <c:pt idx="7101">
                  <c:v>43311.679861111108</c:v>
                </c:pt>
                <c:pt idx="7102">
                  <c:v>43311.70416666667</c:v>
                </c:pt>
                <c:pt idx="7103">
                  <c:v>43311.745833333334</c:v>
                </c:pt>
                <c:pt idx="7104">
                  <c:v>43311.787499999999</c:v>
                </c:pt>
                <c:pt idx="7105">
                  <c:v>43311.82916666667</c:v>
                </c:pt>
                <c:pt idx="7106">
                  <c:v>43311.870833333334</c:v>
                </c:pt>
                <c:pt idx="7107">
                  <c:v>43311.895833333336</c:v>
                </c:pt>
                <c:pt idx="7108">
                  <c:v>43311.902777777781</c:v>
                </c:pt>
                <c:pt idx="7109">
                  <c:v>43311.912499999999</c:v>
                </c:pt>
                <c:pt idx="7110">
                  <c:v>43311.927083333336</c:v>
                </c:pt>
                <c:pt idx="7111">
                  <c:v>43311.95416666667</c:v>
                </c:pt>
                <c:pt idx="7112">
                  <c:v>43311.995833333334</c:v>
                </c:pt>
                <c:pt idx="7113">
                  <c:v>43311.999305555553</c:v>
                </c:pt>
                <c:pt idx="7114">
                  <c:v>43312.037499999999</c:v>
                </c:pt>
                <c:pt idx="7115">
                  <c:v>43312.0625</c:v>
                </c:pt>
                <c:pt idx="7116">
                  <c:v>43312.07708333333</c:v>
                </c:pt>
                <c:pt idx="7117">
                  <c:v>43312.07916666667</c:v>
                </c:pt>
                <c:pt idx="7118">
                  <c:v>43312.120833333334</c:v>
                </c:pt>
                <c:pt idx="7119">
                  <c:v>43312.162499999999</c:v>
                </c:pt>
                <c:pt idx="7120">
                  <c:v>43312.20416666667</c:v>
                </c:pt>
                <c:pt idx="7121">
                  <c:v>43312.215277777781</c:v>
                </c:pt>
                <c:pt idx="7122">
                  <c:v>43312.22152777778</c:v>
                </c:pt>
                <c:pt idx="7123">
                  <c:v>43312.226388888892</c:v>
                </c:pt>
                <c:pt idx="7124">
                  <c:v>43312.245833333334</c:v>
                </c:pt>
                <c:pt idx="7125">
                  <c:v>43312.287499999999</c:v>
                </c:pt>
                <c:pt idx="7126">
                  <c:v>43312.295138888891</c:v>
                </c:pt>
                <c:pt idx="7127">
                  <c:v>43312.311111111114</c:v>
                </c:pt>
                <c:pt idx="7128">
                  <c:v>43312.315972222219</c:v>
                </c:pt>
                <c:pt idx="7129">
                  <c:v>43312.32916666667</c:v>
                </c:pt>
                <c:pt idx="7130">
                  <c:v>43312.34097222222</c:v>
                </c:pt>
                <c:pt idx="7131">
                  <c:v>43312.345833333333</c:v>
                </c:pt>
                <c:pt idx="7132">
                  <c:v>43312.369444444441</c:v>
                </c:pt>
                <c:pt idx="7133">
                  <c:v>43312.370833333334</c:v>
                </c:pt>
                <c:pt idx="7134">
                  <c:v>43312.375694444447</c:v>
                </c:pt>
                <c:pt idx="7135">
                  <c:v>43312.412499999999</c:v>
                </c:pt>
                <c:pt idx="7136">
                  <c:v>43312.434027777781</c:v>
                </c:pt>
                <c:pt idx="7137">
                  <c:v>43312.45416666667</c:v>
                </c:pt>
                <c:pt idx="7138">
                  <c:v>43312.461805555555</c:v>
                </c:pt>
                <c:pt idx="7139">
                  <c:v>43312.470833333333</c:v>
                </c:pt>
                <c:pt idx="7140">
                  <c:v>43312.495833333334</c:v>
                </c:pt>
                <c:pt idx="7141">
                  <c:v>43312.536111111112</c:v>
                </c:pt>
                <c:pt idx="7142">
                  <c:v>43312.537499999999</c:v>
                </c:pt>
                <c:pt idx="7143">
                  <c:v>43312.57916666667</c:v>
                </c:pt>
                <c:pt idx="7144">
                  <c:v>43312.620833333334</c:v>
                </c:pt>
                <c:pt idx="7145">
                  <c:v>43312.662499999999</c:v>
                </c:pt>
                <c:pt idx="7146">
                  <c:v>43312.70416666667</c:v>
                </c:pt>
                <c:pt idx="7147">
                  <c:v>43312.745833333334</c:v>
                </c:pt>
                <c:pt idx="7148">
                  <c:v>43312.787499999999</c:v>
                </c:pt>
                <c:pt idx="7149">
                  <c:v>43312.82916666667</c:v>
                </c:pt>
                <c:pt idx="7150">
                  <c:v>43312.870833333334</c:v>
                </c:pt>
                <c:pt idx="7151">
                  <c:v>43312.912499999999</c:v>
                </c:pt>
                <c:pt idx="7152">
                  <c:v>43312.95416666667</c:v>
                </c:pt>
                <c:pt idx="7153">
                  <c:v>43312.994444444441</c:v>
                </c:pt>
                <c:pt idx="7154">
                  <c:v>43312.995833333334</c:v>
                </c:pt>
                <c:pt idx="7155">
                  <c:v>43312.999305555553</c:v>
                </c:pt>
                <c:pt idx="7156">
                  <c:v>43312.999305555553</c:v>
                </c:pt>
                <c:pt idx="7157">
                  <c:v>43313.037499999999</c:v>
                </c:pt>
                <c:pt idx="7158">
                  <c:v>43313.07916666667</c:v>
                </c:pt>
                <c:pt idx="7159">
                  <c:v>43313.090277777781</c:v>
                </c:pt>
                <c:pt idx="7160">
                  <c:v>43313.098611111112</c:v>
                </c:pt>
                <c:pt idx="7161">
                  <c:v>43313.120833333334</c:v>
                </c:pt>
                <c:pt idx="7162">
                  <c:v>43313.162499999999</c:v>
                </c:pt>
                <c:pt idx="7163">
                  <c:v>43313.188888888886</c:v>
                </c:pt>
                <c:pt idx="7164">
                  <c:v>43313.20416666667</c:v>
                </c:pt>
                <c:pt idx="7165">
                  <c:v>43313.245833333334</c:v>
                </c:pt>
                <c:pt idx="7166">
                  <c:v>43313.286111111112</c:v>
                </c:pt>
                <c:pt idx="7167">
                  <c:v>43313.287499999999</c:v>
                </c:pt>
                <c:pt idx="7168">
                  <c:v>43313.308333333334</c:v>
                </c:pt>
                <c:pt idx="7169">
                  <c:v>43313.32916666667</c:v>
                </c:pt>
                <c:pt idx="7170">
                  <c:v>43313.353472222225</c:v>
                </c:pt>
                <c:pt idx="7171">
                  <c:v>43313.370833333334</c:v>
                </c:pt>
                <c:pt idx="7172">
                  <c:v>43313.388194444444</c:v>
                </c:pt>
                <c:pt idx="7173">
                  <c:v>43313.412499999999</c:v>
                </c:pt>
                <c:pt idx="7174">
                  <c:v>43313.452777777777</c:v>
                </c:pt>
                <c:pt idx="7175">
                  <c:v>43313.45416666667</c:v>
                </c:pt>
                <c:pt idx="7176">
                  <c:v>43313.467361111114</c:v>
                </c:pt>
                <c:pt idx="7177">
                  <c:v>43313.495833333334</c:v>
                </c:pt>
                <c:pt idx="7178">
                  <c:v>43313.537499999999</c:v>
                </c:pt>
                <c:pt idx="7179">
                  <c:v>43313.57916666667</c:v>
                </c:pt>
                <c:pt idx="7180">
                  <c:v>43313.620833333334</c:v>
                </c:pt>
                <c:pt idx="7181">
                  <c:v>43313.662499999999</c:v>
                </c:pt>
                <c:pt idx="7182">
                  <c:v>43313.70416666667</c:v>
                </c:pt>
                <c:pt idx="7183">
                  <c:v>43313.745833333334</c:v>
                </c:pt>
                <c:pt idx="7184">
                  <c:v>43313.787499999999</c:v>
                </c:pt>
                <c:pt idx="7185">
                  <c:v>43313.82916666667</c:v>
                </c:pt>
                <c:pt idx="7186">
                  <c:v>43313.870833333334</c:v>
                </c:pt>
                <c:pt idx="7187">
                  <c:v>43313.912499999999</c:v>
                </c:pt>
                <c:pt idx="7188">
                  <c:v>43313.95416666667</c:v>
                </c:pt>
                <c:pt idx="7189">
                  <c:v>43313.995833333334</c:v>
                </c:pt>
                <c:pt idx="7190">
                  <c:v>43313.999305555553</c:v>
                </c:pt>
                <c:pt idx="7191">
                  <c:v>43314.037499999999</c:v>
                </c:pt>
                <c:pt idx="7192">
                  <c:v>43314.07916666667</c:v>
                </c:pt>
                <c:pt idx="7193">
                  <c:v>43314.120833333334</c:v>
                </c:pt>
                <c:pt idx="7194">
                  <c:v>43314.162499999999</c:v>
                </c:pt>
                <c:pt idx="7195">
                  <c:v>43314.173611111109</c:v>
                </c:pt>
                <c:pt idx="7196">
                  <c:v>43314.182638888888</c:v>
                </c:pt>
                <c:pt idx="7197">
                  <c:v>43314.20416666667</c:v>
                </c:pt>
                <c:pt idx="7198">
                  <c:v>43314.245833333334</c:v>
                </c:pt>
                <c:pt idx="7199">
                  <c:v>43314.287499999999</c:v>
                </c:pt>
                <c:pt idx="7200">
                  <c:v>43314.293749999997</c:v>
                </c:pt>
                <c:pt idx="7201">
                  <c:v>43314.319444444445</c:v>
                </c:pt>
                <c:pt idx="7202">
                  <c:v>43314.324305555558</c:v>
                </c:pt>
                <c:pt idx="7203">
                  <c:v>43314.32916666667</c:v>
                </c:pt>
                <c:pt idx="7204">
                  <c:v>43314.338888888888</c:v>
                </c:pt>
                <c:pt idx="7205">
                  <c:v>43314.369444444441</c:v>
                </c:pt>
                <c:pt idx="7206">
                  <c:v>43314.370833333334</c:v>
                </c:pt>
                <c:pt idx="7207">
                  <c:v>43314.382638888892</c:v>
                </c:pt>
                <c:pt idx="7208">
                  <c:v>43314.412499999999</c:v>
                </c:pt>
                <c:pt idx="7209">
                  <c:v>43314.45416666667</c:v>
                </c:pt>
                <c:pt idx="7210">
                  <c:v>43314.495833333334</c:v>
                </c:pt>
                <c:pt idx="7211">
                  <c:v>43314.537499999999</c:v>
                </c:pt>
                <c:pt idx="7212">
                  <c:v>43314.57916666667</c:v>
                </c:pt>
                <c:pt idx="7213">
                  <c:v>43314.620833333334</c:v>
                </c:pt>
                <c:pt idx="7214">
                  <c:v>43314.662499999999</c:v>
                </c:pt>
                <c:pt idx="7215">
                  <c:v>43314.70416666667</c:v>
                </c:pt>
                <c:pt idx="7216">
                  <c:v>43314.745833333334</c:v>
                </c:pt>
                <c:pt idx="7217">
                  <c:v>43314.787499999999</c:v>
                </c:pt>
                <c:pt idx="7218">
                  <c:v>43314.82916666667</c:v>
                </c:pt>
                <c:pt idx="7219">
                  <c:v>43314.870833333334</c:v>
                </c:pt>
                <c:pt idx="7220">
                  <c:v>43314.875694444447</c:v>
                </c:pt>
                <c:pt idx="7221">
                  <c:v>43314.890277777777</c:v>
                </c:pt>
                <c:pt idx="7222">
                  <c:v>43314.912499999999</c:v>
                </c:pt>
                <c:pt idx="7223">
                  <c:v>43314.95416666667</c:v>
                </c:pt>
                <c:pt idx="7224">
                  <c:v>43314.995833333334</c:v>
                </c:pt>
                <c:pt idx="7225">
                  <c:v>43314.999305555553</c:v>
                </c:pt>
                <c:pt idx="7226">
                  <c:v>43315.037499999999</c:v>
                </c:pt>
                <c:pt idx="7227">
                  <c:v>43315.07916666667</c:v>
                </c:pt>
                <c:pt idx="7228">
                  <c:v>43315.120833333334</c:v>
                </c:pt>
                <c:pt idx="7229">
                  <c:v>43315.162499999999</c:v>
                </c:pt>
                <c:pt idx="7230">
                  <c:v>43315.20416666667</c:v>
                </c:pt>
                <c:pt idx="7231">
                  <c:v>43315.245833333334</c:v>
                </c:pt>
                <c:pt idx="7232">
                  <c:v>43315.274305555555</c:v>
                </c:pt>
                <c:pt idx="7233">
                  <c:v>43315.287499999999</c:v>
                </c:pt>
                <c:pt idx="7234">
                  <c:v>43315.318749999999</c:v>
                </c:pt>
                <c:pt idx="7235">
                  <c:v>43315.32916666667</c:v>
                </c:pt>
                <c:pt idx="7236">
                  <c:v>43315.333333333336</c:v>
                </c:pt>
                <c:pt idx="7237">
                  <c:v>43315.339583333334</c:v>
                </c:pt>
                <c:pt idx="7238">
                  <c:v>43315.369444444441</c:v>
                </c:pt>
                <c:pt idx="7239">
                  <c:v>43315.370833333334</c:v>
                </c:pt>
                <c:pt idx="7240">
                  <c:v>43315.380555555559</c:v>
                </c:pt>
                <c:pt idx="7241">
                  <c:v>43315.412499999999</c:v>
                </c:pt>
                <c:pt idx="7242">
                  <c:v>43315.420138888891</c:v>
                </c:pt>
                <c:pt idx="7243">
                  <c:v>43315.433333333334</c:v>
                </c:pt>
                <c:pt idx="7244">
                  <c:v>43315.436805555553</c:v>
                </c:pt>
                <c:pt idx="7245">
                  <c:v>43315.444444444445</c:v>
                </c:pt>
                <c:pt idx="7246">
                  <c:v>43315.447916666664</c:v>
                </c:pt>
                <c:pt idx="7247">
                  <c:v>43315.451388888891</c:v>
                </c:pt>
                <c:pt idx="7248">
                  <c:v>43315.452777777777</c:v>
                </c:pt>
                <c:pt idx="7249">
                  <c:v>43315.45416666667</c:v>
                </c:pt>
                <c:pt idx="7250">
                  <c:v>43315.460416666669</c:v>
                </c:pt>
                <c:pt idx="7251">
                  <c:v>43315.495833333334</c:v>
                </c:pt>
                <c:pt idx="7252">
                  <c:v>43315.537499999999</c:v>
                </c:pt>
                <c:pt idx="7253">
                  <c:v>43315.57916666667</c:v>
                </c:pt>
                <c:pt idx="7254">
                  <c:v>43315.620833333334</c:v>
                </c:pt>
                <c:pt idx="7255">
                  <c:v>43315.662499999999</c:v>
                </c:pt>
                <c:pt idx="7256">
                  <c:v>43315.70416666667</c:v>
                </c:pt>
                <c:pt idx="7257">
                  <c:v>43315.745833333334</c:v>
                </c:pt>
                <c:pt idx="7258">
                  <c:v>43315.787499999999</c:v>
                </c:pt>
                <c:pt idx="7259">
                  <c:v>43315.82916666667</c:v>
                </c:pt>
                <c:pt idx="7260">
                  <c:v>43315.870833333334</c:v>
                </c:pt>
                <c:pt idx="7261">
                  <c:v>43315.912499999999</c:v>
                </c:pt>
                <c:pt idx="7262">
                  <c:v>43315.95416666667</c:v>
                </c:pt>
                <c:pt idx="7263">
                  <c:v>43315.995833333334</c:v>
                </c:pt>
                <c:pt idx="7264">
                  <c:v>43315.999305555553</c:v>
                </c:pt>
                <c:pt idx="7265">
                  <c:v>43316.037499999999</c:v>
                </c:pt>
                <c:pt idx="7266">
                  <c:v>43316.07916666667</c:v>
                </c:pt>
                <c:pt idx="7267">
                  <c:v>43316.120833333334</c:v>
                </c:pt>
                <c:pt idx="7268">
                  <c:v>43316.140972222223</c:v>
                </c:pt>
                <c:pt idx="7269">
                  <c:v>43316.143750000003</c:v>
                </c:pt>
                <c:pt idx="7270">
                  <c:v>43316.150694444441</c:v>
                </c:pt>
                <c:pt idx="7271">
                  <c:v>43316.15902777778</c:v>
                </c:pt>
                <c:pt idx="7272">
                  <c:v>43316.159722222219</c:v>
                </c:pt>
                <c:pt idx="7273">
                  <c:v>43316.165972222225</c:v>
                </c:pt>
                <c:pt idx="7274">
                  <c:v>43316.175694444442</c:v>
                </c:pt>
                <c:pt idx="7275">
                  <c:v>43316.20416666667</c:v>
                </c:pt>
                <c:pt idx="7276">
                  <c:v>43316.245833333334</c:v>
                </c:pt>
                <c:pt idx="7277">
                  <c:v>43316.287499999999</c:v>
                </c:pt>
                <c:pt idx="7278">
                  <c:v>43316.32916666667</c:v>
                </c:pt>
                <c:pt idx="7279">
                  <c:v>43316.35</c:v>
                </c:pt>
                <c:pt idx="7280">
                  <c:v>43316.370833333334</c:v>
                </c:pt>
                <c:pt idx="7281">
                  <c:v>43316.40347222222</c:v>
                </c:pt>
                <c:pt idx="7282">
                  <c:v>43316.412499999999</c:v>
                </c:pt>
                <c:pt idx="7283">
                  <c:v>43316.42083333333</c:v>
                </c:pt>
                <c:pt idx="7284">
                  <c:v>43316.447916666664</c:v>
                </c:pt>
                <c:pt idx="7285">
                  <c:v>43316.45416666667</c:v>
                </c:pt>
                <c:pt idx="7286">
                  <c:v>43316.495833333334</c:v>
                </c:pt>
                <c:pt idx="7287">
                  <c:v>43316.537499999999</c:v>
                </c:pt>
                <c:pt idx="7288">
                  <c:v>43316.57916666667</c:v>
                </c:pt>
                <c:pt idx="7289">
                  <c:v>43316.620833333334</c:v>
                </c:pt>
                <c:pt idx="7290">
                  <c:v>43316.662499999999</c:v>
                </c:pt>
                <c:pt idx="7291">
                  <c:v>43316.70416666667</c:v>
                </c:pt>
                <c:pt idx="7292">
                  <c:v>43316.745833333334</c:v>
                </c:pt>
                <c:pt idx="7293">
                  <c:v>43316.787499999999</c:v>
                </c:pt>
                <c:pt idx="7294">
                  <c:v>43316.82916666667</c:v>
                </c:pt>
                <c:pt idx="7295">
                  <c:v>43316.870833333334</c:v>
                </c:pt>
                <c:pt idx="7296">
                  <c:v>43316.912499999999</c:v>
                </c:pt>
                <c:pt idx="7297">
                  <c:v>43316.95416666667</c:v>
                </c:pt>
                <c:pt idx="7298">
                  <c:v>43316.995833333334</c:v>
                </c:pt>
                <c:pt idx="7299">
                  <c:v>43316.999305555553</c:v>
                </c:pt>
                <c:pt idx="7300">
                  <c:v>43317.037499999999</c:v>
                </c:pt>
                <c:pt idx="7301">
                  <c:v>43317.07916666667</c:v>
                </c:pt>
                <c:pt idx="7302">
                  <c:v>43317.120833333334</c:v>
                </c:pt>
                <c:pt idx="7303">
                  <c:v>43317.162499999999</c:v>
                </c:pt>
                <c:pt idx="7304">
                  <c:v>43317.20416666667</c:v>
                </c:pt>
                <c:pt idx="7305">
                  <c:v>43317.226388888892</c:v>
                </c:pt>
                <c:pt idx="7306">
                  <c:v>43317.245833333334</c:v>
                </c:pt>
                <c:pt idx="7307">
                  <c:v>43317.287499999999</c:v>
                </c:pt>
                <c:pt idx="7308">
                  <c:v>43317.32916666667</c:v>
                </c:pt>
                <c:pt idx="7309">
                  <c:v>43317.370833333334</c:v>
                </c:pt>
                <c:pt idx="7310">
                  <c:v>43317.412499999999</c:v>
                </c:pt>
                <c:pt idx="7311">
                  <c:v>43317.45416666667</c:v>
                </c:pt>
                <c:pt idx="7312">
                  <c:v>43317.495833333334</c:v>
                </c:pt>
                <c:pt idx="7313">
                  <c:v>43317.537499999999</c:v>
                </c:pt>
                <c:pt idx="7314">
                  <c:v>43317.57916666667</c:v>
                </c:pt>
                <c:pt idx="7315">
                  <c:v>43317.620833333334</c:v>
                </c:pt>
                <c:pt idx="7316">
                  <c:v>43317.662499999999</c:v>
                </c:pt>
                <c:pt idx="7317">
                  <c:v>43317.70416666667</c:v>
                </c:pt>
                <c:pt idx="7318">
                  <c:v>43317.745833333334</c:v>
                </c:pt>
                <c:pt idx="7319">
                  <c:v>43317.787499999999</c:v>
                </c:pt>
                <c:pt idx="7320">
                  <c:v>43317.82916666667</c:v>
                </c:pt>
                <c:pt idx="7321">
                  <c:v>43317.870833333334</c:v>
                </c:pt>
                <c:pt idx="7322">
                  <c:v>43317.912499999999</c:v>
                </c:pt>
                <c:pt idx="7323">
                  <c:v>43317.95416666667</c:v>
                </c:pt>
                <c:pt idx="7324">
                  <c:v>43317.995833333334</c:v>
                </c:pt>
                <c:pt idx="7325">
                  <c:v>43317.999305555553</c:v>
                </c:pt>
                <c:pt idx="7326">
                  <c:v>43318.037499999999</c:v>
                </c:pt>
                <c:pt idx="7327">
                  <c:v>43318.07916666667</c:v>
                </c:pt>
                <c:pt idx="7328">
                  <c:v>43318.120833333334</c:v>
                </c:pt>
                <c:pt idx="7329">
                  <c:v>43318.126388888886</c:v>
                </c:pt>
                <c:pt idx="7330">
                  <c:v>43318.133333333331</c:v>
                </c:pt>
                <c:pt idx="7331">
                  <c:v>43318.144444444442</c:v>
                </c:pt>
                <c:pt idx="7332">
                  <c:v>43318.162499999999</c:v>
                </c:pt>
                <c:pt idx="7333">
                  <c:v>43318.20416666667</c:v>
                </c:pt>
                <c:pt idx="7334">
                  <c:v>43318.245833333334</c:v>
                </c:pt>
                <c:pt idx="7335">
                  <c:v>43318.287499999999</c:v>
                </c:pt>
                <c:pt idx="7336">
                  <c:v>43318.32916666667</c:v>
                </c:pt>
                <c:pt idx="7337">
                  <c:v>43318.370833333334</c:v>
                </c:pt>
                <c:pt idx="7338">
                  <c:v>43318.412499999999</c:v>
                </c:pt>
                <c:pt idx="7339">
                  <c:v>43318.45416666667</c:v>
                </c:pt>
                <c:pt idx="7340">
                  <c:v>43318.495833333334</c:v>
                </c:pt>
                <c:pt idx="7341">
                  <c:v>43318.520833333336</c:v>
                </c:pt>
                <c:pt idx="7342">
                  <c:v>43318.527777777781</c:v>
                </c:pt>
                <c:pt idx="7343">
                  <c:v>43318.537499999999</c:v>
                </c:pt>
                <c:pt idx="7344">
                  <c:v>43318.566666666666</c:v>
                </c:pt>
                <c:pt idx="7345">
                  <c:v>43318.57916666667</c:v>
                </c:pt>
                <c:pt idx="7346">
                  <c:v>43318.620833333334</c:v>
                </c:pt>
                <c:pt idx="7347">
                  <c:v>43318.63958333333</c:v>
                </c:pt>
                <c:pt idx="7348">
                  <c:v>43318.662499999999</c:v>
                </c:pt>
                <c:pt idx="7349">
                  <c:v>43318.70416666667</c:v>
                </c:pt>
                <c:pt idx="7350">
                  <c:v>43318.745833333334</c:v>
                </c:pt>
                <c:pt idx="7351">
                  <c:v>43318.787499999999</c:v>
                </c:pt>
                <c:pt idx="7352">
                  <c:v>43318.82916666667</c:v>
                </c:pt>
                <c:pt idx="7353">
                  <c:v>43318.870833333334</c:v>
                </c:pt>
                <c:pt idx="7354">
                  <c:v>43318.912499999999</c:v>
                </c:pt>
                <c:pt idx="7355">
                  <c:v>43318.95416666667</c:v>
                </c:pt>
                <c:pt idx="7356">
                  <c:v>43318.995833333334</c:v>
                </c:pt>
                <c:pt idx="7357">
                  <c:v>43318.999305555553</c:v>
                </c:pt>
                <c:pt idx="7358">
                  <c:v>43319.037499999999</c:v>
                </c:pt>
                <c:pt idx="7359">
                  <c:v>43319.07916666667</c:v>
                </c:pt>
                <c:pt idx="7360">
                  <c:v>43319.120833333334</c:v>
                </c:pt>
                <c:pt idx="7361">
                  <c:v>43319.162499999999</c:v>
                </c:pt>
                <c:pt idx="7362">
                  <c:v>43319.20416666667</c:v>
                </c:pt>
                <c:pt idx="7363">
                  <c:v>43319.245833333334</c:v>
                </c:pt>
                <c:pt idx="7364">
                  <c:v>43319.287499999999</c:v>
                </c:pt>
                <c:pt idx="7365">
                  <c:v>43319.29791666667</c:v>
                </c:pt>
                <c:pt idx="7366">
                  <c:v>43319.32916666667</c:v>
                </c:pt>
                <c:pt idx="7367">
                  <c:v>43319.370833333334</c:v>
                </c:pt>
                <c:pt idx="7368">
                  <c:v>43319.412499999999</c:v>
                </c:pt>
                <c:pt idx="7369">
                  <c:v>43319.45416666667</c:v>
                </c:pt>
                <c:pt idx="7370">
                  <c:v>43319.495833333334</c:v>
                </c:pt>
                <c:pt idx="7371">
                  <c:v>43319.537499999999</c:v>
                </c:pt>
                <c:pt idx="7372">
                  <c:v>43319.57916666667</c:v>
                </c:pt>
                <c:pt idx="7373">
                  <c:v>43319.620833333334</c:v>
                </c:pt>
                <c:pt idx="7374">
                  <c:v>43319.662499999999</c:v>
                </c:pt>
                <c:pt idx="7375">
                  <c:v>43319.70416666667</c:v>
                </c:pt>
                <c:pt idx="7376">
                  <c:v>43319.745833333334</c:v>
                </c:pt>
                <c:pt idx="7377">
                  <c:v>43319.787499999999</c:v>
                </c:pt>
                <c:pt idx="7378">
                  <c:v>43319.82916666667</c:v>
                </c:pt>
                <c:pt idx="7379">
                  <c:v>43319.870833333334</c:v>
                </c:pt>
                <c:pt idx="7380">
                  <c:v>43319.878472222219</c:v>
                </c:pt>
                <c:pt idx="7381">
                  <c:v>43319.912499999999</c:v>
                </c:pt>
                <c:pt idx="7382">
                  <c:v>43319.923611111109</c:v>
                </c:pt>
                <c:pt idx="7383">
                  <c:v>43319.95416666667</c:v>
                </c:pt>
                <c:pt idx="7384">
                  <c:v>43319.995833333334</c:v>
                </c:pt>
                <c:pt idx="7385">
                  <c:v>43319.999305555553</c:v>
                </c:pt>
                <c:pt idx="7386">
                  <c:v>43320.037499999999</c:v>
                </c:pt>
                <c:pt idx="7387">
                  <c:v>43320.07916666667</c:v>
                </c:pt>
                <c:pt idx="7388">
                  <c:v>43320.120833333334</c:v>
                </c:pt>
                <c:pt idx="7389">
                  <c:v>43320.160416666666</c:v>
                </c:pt>
                <c:pt idx="7390">
                  <c:v>43320.162499999999</c:v>
                </c:pt>
                <c:pt idx="7391">
                  <c:v>43320.202777777777</c:v>
                </c:pt>
                <c:pt idx="7392">
                  <c:v>43320.20416666667</c:v>
                </c:pt>
                <c:pt idx="7393">
                  <c:v>43320.212500000001</c:v>
                </c:pt>
                <c:pt idx="7394">
                  <c:v>43320.228472222225</c:v>
                </c:pt>
                <c:pt idx="7395">
                  <c:v>43320.234027777777</c:v>
                </c:pt>
                <c:pt idx="7396">
                  <c:v>43320.245833333334</c:v>
                </c:pt>
                <c:pt idx="7397">
                  <c:v>43320.275694444441</c:v>
                </c:pt>
                <c:pt idx="7398">
                  <c:v>43320.286111111112</c:v>
                </c:pt>
                <c:pt idx="7399">
                  <c:v>43320.287499999999</c:v>
                </c:pt>
                <c:pt idx="7400">
                  <c:v>43320.293749999997</c:v>
                </c:pt>
                <c:pt idx="7401">
                  <c:v>43320.313888888886</c:v>
                </c:pt>
                <c:pt idx="7402">
                  <c:v>43320.320138888892</c:v>
                </c:pt>
                <c:pt idx="7403">
                  <c:v>43320.327777777777</c:v>
                </c:pt>
                <c:pt idx="7404">
                  <c:v>43320.32916666667</c:v>
                </c:pt>
                <c:pt idx="7405">
                  <c:v>43320.335416666669</c:v>
                </c:pt>
                <c:pt idx="7406">
                  <c:v>43320.370833333334</c:v>
                </c:pt>
                <c:pt idx="7407">
                  <c:v>43320.412499999999</c:v>
                </c:pt>
                <c:pt idx="7408">
                  <c:v>43320.45416666667</c:v>
                </c:pt>
                <c:pt idx="7409">
                  <c:v>43320.495833333334</c:v>
                </c:pt>
                <c:pt idx="7410">
                  <c:v>43320.537499999999</c:v>
                </c:pt>
                <c:pt idx="7411">
                  <c:v>43320.57916666667</c:v>
                </c:pt>
                <c:pt idx="7412">
                  <c:v>43320.620833333334</c:v>
                </c:pt>
                <c:pt idx="7413">
                  <c:v>43320.662499999999</c:v>
                </c:pt>
                <c:pt idx="7414">
                  <c:v>43320.70416666667</c:v>
                </c:pt>
                <c:pt idx="7415">
                  <c:v>43320.745833333334</c:v>
                </c:pt>
                <c:pt idx="7416">
                  <c:v>43320.787499999999</c:v>
                </c:pt>
                <c:pt idx="7417">
                  <c:v>43320.82916666667</c:v>
                </c:pt>
                <c:pt idx="7418">
                  <c:v>43320.870833333334</c:v>
                </c:pt>
                <c:pt idx="7419">
                  <c:v>43320.912499999999</c:v>
                </c:pt>
                <c:pt idx="7420">
                  <c:v>43320.95416666667</c:v>
                </c:pt>
                <c:pt idx="7421">
                  <c:v>43320.995833333334</c:v>
                </c:pt>
                <c:pt idx="7422">
                  <c:v>43320.999305555553</c:v>
                </c:pt>
                <c:pt idx="7423">
                  <c:v>43321.037499999999</c:v>
                </c:pt>
                <c:pt idx="7424">
                  <c:v>43321.07916666667</c:v>
                </c:pt>
                <c:pt idx="7425">
                  <c:v>43321.120833333334</c:v>
                </c:pt>
                <c:pt idx="7426">
                  <c:v>43321.162499999999</c:v>
                </c:pt>
                <c:pt idx="7427">
                  <c:v>43321.20416666667</c:v>
                </c:pt>
                <c:pt idx="7428">
                  <c:v>43321.245833333334</c:v>
                </c:pt>
                <c:pt idx="7429">
                  <c:v>43321.287499999999</c:v>
                </c:pt>
                <c:pt idx="7430">
                  <c:v>43321.32916666667</c:v>
                </c:pt>
                <c:pt idx="7431">
                  <c:v>43321.370833333334</c:v>
                </c:pt>
                <c:pt idx="7432">
                  <c:v>43321.412499999999</c:v>
                </c:pt>
                <c:pt idx="7433">
                  <c:v>43321.45416666667</c:v>
                </c:pt>
                <c:pt idx="7434">
                  <c:v>43321.495833333334</c:v>
                </c:pt>
                <c:pt idx="7435">
                  <c:v>43321.537499999999</c:v>
                </c:pt>
                <c:pt idx="7436">
                  <c:v>43321.57916666667</c:v>
                </c:pt>
                <c:pt idx="7437">
                  <c:v>43321.620833333334</c:v>
                </c:pt>
                <c:pt idx="7438">
                  <c:v>43321.662499999999</c:v>
                </c:pt>
                <c:pt idx="7439">
                  <c:v>43321.70416666667</c:v>
                </c:pt>
                <c:pt idx="7440">
                  <c:v>43321.745833333334</c:v>
                </c:pt>
                <c:pt idx="7441">
                  <c:v>43321.787499999999</c:v>
                </c:pt>
                <c:pt idx="7442">
                  <c:v>43321.82916666667</c:v>
                </c:pt>
                <c:pt idx="7443">
                  <c:v>43321.870833333334</c:v>
                </c:pt>
                <c:pt idx="7444">
                  <c:v>43321.912499999999</c:v>
                </c:pt>
                <c:pt idx="7445">
                  <c:v>43321.95416666667</c:v>
                </c:pt>
                <c:pt idx="7446">
                  <c:v>43321.995833333334</c:v>
                </c:pt>
                <c:pt idx="7447">
                  <c:v>43321.999305555553</c:v>
                </c:pt>
                <c:pt idx="7448">
                  <c:v>43322.037499999999</c:v>
                </c:pt>
                <c:pt idx="7449">
                  <c:v>43322.07916666667</c:v>
                </c:pt>
                <c:pt idx="7450">
                  <c:v>43322.120833333334</c:v>
                </c:pt>
                <c:pt idx="7451">
                  <c:v>43322.162499999999</c:v>
                </c:pt>
                <c:pt idx="7452">
                  <c:v>43322.20416666667</c:v>
                </c:pt>
                <c:pt idx="7453">
                  <c:v>43322.245833333334</c:v>
                </c:pt>
                <c:pt idx="7454">
                  <c:v>43322.287499999999</c:v>
                </c:pt>
                <c:pt idx="7455">
                  <c:v>43322.32916666667</c:v>
                </c:pt>
                <c:pt idx="7456">
                  <c:v>43322.370833333334</c:v>
                </c:pt>
                <c:pt idx="7457">
                  <c:v>43322.412499999999</c:v>
                </c:pt>
                <c:pt idx="7458">
                  <c:v>43322.45416666667</c:v>
                </c:pt>
                <c:pt idx="7459">
                  <c:v>43322.495833333334</c:v>
                </c:pt>
                <c:pt idx="7460">
                  <c:v>43322.537499999999</c:v>
                </c:pt>
                <c:pt idx="7461">
                  <c:v>43322.57916666667</c:v>
                </c:pt>
                <c:pt idx="7462">
                  <c:v>43322.620833333334</c:v>
                </c:pt>
                <c:pt idx="7463">
                  <c:v>43322.662499999999</c:v>
                </c:pt>
                <c:pt idx="7464">
                  <c:v>43322.70416666667</c:v>
                </c:pt>
                <c:pt idx="7465">
                  <c:v>43322.745833333334</c:v>
                </c:pt>
                <c:pt idx="7466">
                  <c:v>43322.787499999999</c:v>
                </c:pt>
                <c:pt idx="7467">
                  <c:v>43322.82916666667</c:v>
                </c:pt>
                <c:pt idx="7468">
                  <c:v>43322.870833333334</c:v>
                </c:pt>
                <c:pt idx="7469">
                  <c:v>43322.912499999999</c:v>
                </c:pt>
                <c:pt idx="7470">
                  <c:v>43322.95416666667</c:v>
                </c:pt>
                <c:pt idx="7471">
                  <c:v>43322.995833333334</c:v>
                </c:pt>
                <c:pt idx="7472">
                  <c:v>43322.999305555553</c:v>
                </c:pt>
                <c:pt idx="7473">
                  <c:v>43323.037499999999</c:v>
                </c:pt>
                <c:pt idx="7474">
                  <c:v>43323.07916666667</c:v>
                </c:pt>
                <c:pt idx="7475">
                  <c:v>43323.120833333334</c:v>
                </c:pt>
                <c:pt idx="7476">
                  <c:v>43323.162499999999</c:v>
                </c:pt>
                <c:pt idx="7477">
                  <c:v>43323.20416666667</c:v>
                </c:pt>
                <c:pt idx="7478">
                  <c:v>43323.245833333334</c:v>
                </c:pt>
                <c:pt idx="7479">
                  <c:v>43323.287499999999</c:v>
                </c:pt>
                <c:pt idx="7480">
                  <c:v>43323.32916666667</c:v>
                </c:pt>
                <c:pt idx="7481">
                  <c:v>43323.370833333334</c:v>
                </c:pt>
                <c:pt idx="7482">
                  <c:v>43323.412499999999</c:v>
                </c:pt>
                <c:pt idx="7483">
                  <c:v>43323.449305555558</c:v>
                </c:pt>
                <c:pt idx="7484">
                  <c:v>43323.45416666667</c:v>
                </c:pt>
                <c:pt idx="7485">
                  <c:v>43323.488194444442</c:v>
                </c:pt>
                <c:pt idx="7486">
                  <c:v>43323.495833333334</c:v>
                </c:pt>
                <c:pt idx="7487">
                  <c:v>43323.511805555558</c:v>
                </c:pt>
                <c:pt idx="7488">
                  <c:v>43323.524305555555</c:v>
                </c:pt>
                <c:pt idx="7489">
                  <c:v>43323.537499999999</c:v>
                </c:pt>
                <c:pt idx="7490">
                  <c:v>43323.561805555553</c:v>
                </c:pt>
                <c:pt idx="7491">
                  <c:v>43323.568055555559</c:v>
                </c:pt>
                <c:pt idx="7492">
                  <c:v>43323.57916666667</c:v>
                </c:pt>
                <c:pt idx="7493">
                  <c:v>43323.620833333334</c:v>
                </c:pt>
                <c:pt idx="7494">
                  <c:v>43323.662499999999</c:v>
                </c:pt>
                <c:pt idx="7495">
                  <c:v>43323.70416666667</c:v>
                </c:pt>
                <c:pt idx="7496">
                  <c:v>43323.745833333334</c:v>
                </c:pt>
                <c:pt idx="7497">
                  <c:v>43323.787499999999</c:v>
                </c:pt>
                <c:pt idx="7498">
                  <c:v>43323.822222222225</c:v>
                </c:pt>
                <c:pt idx="7499">
                  <c:v>43323.827777777777</c:v>
                </c:pt>
                <c:pt idx="7500">
                  <c:v>43323.82916666667</c:v>
                </c:pt>
                <c:pt idx="7501">
                  <c:v>43323.840277777781</c:v>
                </c:pt>
                <c:pt idx="7502">
                  <c:v>43323.870833333334</c:v>
                </c:pt>
                <c:pt idx="7503">
                  <c:v>43323.911111111112</c:v>
                </c:pt>
                <c:pt idx="7504">
                  <c:v>43323.912499999999</c:v>
                </c:pt>
                <c:pt idx="7505">
                  <c:v>43323.918055555558</c:v>
                </c:pt>
                <c:pt idx="7506">
                  <c:v>43323.95416666667</c:v>
                </c:pt>
                <c:pt idx="7507">
                  <c:v>43323.995833333334</c:v>
                </c:pt>
                <c:pt idx="7508">
                  <c:v>43323.999305555553</c:v>
                </c:pt>
                <c:pt idx="7509">
                  <c:v>43324.037499999999</c:v>
                </c:pt>
                <c:pt idx="7510">
                  <c:v>43324.07916666667</c:v>
                </c:pt>
                <c:pt idx="7511">
                  <c:v>43324.120833333334</c:v>
                </c:pt>
                <c:pt idx="7512">
                  <c:v>43324.162499999999</c:v>
                </c:pt>
                <c:pt idx="7513">
                  <c:v>43324.202777777777</c:v>
                </c:pt>
                <c:pt idx="7514">
                  <c:v>43324.20416666667</c:v>
                </c:pt>
                <c:pt idx="7515">
                  <c:v>43324.214583333334</c:v>
                </c:pt>
                <c:pt idx="7516">
                  <c:v>43324.234027777777</c:v>
                </c:pt>
                <c:pt idx="7517">
                  <c:v>43324.245833333334</c:v>
                </c:pt>
                <c:pt idx="7518">
                  <c:v>43324.287499999999</c:v>
                </c:pt>
                <c:pt idx="7519">
                  <c:v>43324.32916666667</c:v>
                </c:pt>
                <c:pt idx="7520">
                  <c:v>43324.336111111108</c:v>
                </c:pt>
                <c:pt idx="7521">
                  <c:v>43324.370833333334</c:v>
                </c:pt>
                <c:pt idx="7522">
                  <c:v>43324.412499999999</c:v>
                </c:pt>
                <c:pt idx="7523">
                  <c:v>43324.429166666669</c:v>
                </c:pt>
                <c:pt idx="7524">
                  <c:v>43324.438194444447</c:v>
                </c:pt>
                <c:pt idx="7525">
                  <c:v>43324.452777777777</c:v>
                </c:pt>
                <c:pt idx="7526">
                  <c:v>43324.45416666667</c:v>
                </c:pt>
                <c:pt idx="7527">
                  <c:v>43324.468055555553</c:v>
                </c:pt>
                <c:pt idx="7528">
                  <c:v>43324.495833333334</c:v>
                </c:pt>
                <c:pt idx="7529">
                  <c:v>43324.537499999999</c:v>
                </c:pt>
                <c:pt idx="7530">
                  <c:v>43324.57916666667</c:v>
                </c:pt>
                <c:pt idx="7531">
                  <c:v>43324.620833333334</c:v>
                </c:pt>
                <c:pt idx="7532">
                  <c:v>43324.662499999999</c:v>
                </c:pt>
                <c:pt idx="7533">
                  <c:v>43324.675000000003</c:v>
                </c:pt>
                <c:pt idx="7534">
                  <c:v>43324.685416666667</c:v>
                </c:pt>
                <c:pt idx="7535">
                  <c:v>43324.699305555558</c:v>
                </c:pt>
                <c:pt idx="7536">
                  <c:v>43324.702777777777</c:v>
                </c:pt>
                <c:pt idx="7537">
                  <c:v>43324.70416666667</c:v>
                </c:pt>
                <c:pt idx="7538">
                  <c:v>43324.716666666667</c:v>
                </c:pt>
                <c:pt idx="7539">
                  <c:v>43324.736111111109</c:v>
                </c:pt>
                <c:pt idx="7540">
                  <c:v>43324.744444444441</c:v>
                </c:pt>
                <c:pt idx="7541">
                  <c:v>43324.745833333334</c:v>
                </c:pt>
                <c:pt idx="7542">
                  <c:v>43324.758333333331</c:v>
                </c:pt>
                <c:pt idx="7543">
                  <c:v>43324.768750000003</c:v>
                </c:pt>
                <c:pt idx="7544">
                  <c:v>43324.787499999999</c:v>
                </c:pt>
                <c:pt idx="7545">
                  <c:v>43324.798611111109</c:v>
                </c:pt>
                <c:pt idx="7546">
                  <c:v>43324.827777777777</c:v>
                </c:pt>
                <c:pt idx="7547">
                  <c:v>43324.82916666667</c:v>
                </c:pt>
                <c:pt idx="7548">
                  <c:v>43324.838888888888</c:v>
                </c:pt>
                <c:pt idx="7549">
                  <c:v>43324.870833333334</c:v>
                </c:pt>
                <c:pt idx="7550">
                  <c:v>43324.912499999999</c:v>
                </c:pt>
                <c:pt idx="7551">
                  <c:v>43324.95416666667</c:v>
                </c:pt>
                <c:pt idx="7552">
                  <c:v>43324.979861111111</c:v>
                </c:pt>
                <c:pt idx="7553">
                  <c:v>43324.995833333334</c:v>
                </c:pt>
                <c:pt idx="7554">
                  <c:v>43324.999305555553</c:v>
                </c:pt>
                <c:pt idx="7555">
                  <c:v>43325.029166666667</c:v>
                </c:pt>
                <c:pt idx="7556">
                  <c:v>43325.037499999999</c:v>
                </c:pt>
                <c:pt idx="7557">
                  <c:v>43325.07708333333</c:v>
                </c:pt>
                <c:pt idx="7558">
                  <c:v>43325.07916666667</c:v>
                </c:pt>
                <c:pt idx="7559">
                  <c:v>43325.120833333334</c:v>
                </c:pt>
                <c:pt idx="7560">
                  <c:v>43325.161111111112</c:v>
                </c:pt>
                <c:pt idx="7561">
                  <c:v>43325.162499999999</c:v>
                </c:pt>
                <c:pt idx="7562">
                  <c:v>43325.171527777777</c:v>
                </c:pt>
                <c:pt idx="7563">
                  <c:v>43325.185416666667</c:v>
                </c:pt>
                <c:pt idx="7564">
                  <c:v>43325.20416666667</c:v>
                </c:pt>
                <c:pt idx="7565">
                  <c:v>43325.245833333334</c:v>
                </c:pt>
                <c:pt idx="7566">
                  <c:v>43325.25277777778</c:v>
                </c:pt>
                <c:pt idx="7567">
                  <c:v>43325.287499999999</c:v>
                </c:pt>
                <c:pt idx="7568">
                  <c:v>43325.314583333333</c:v>
                </c:pt>
                <c:pt idx="7569">
                  <c:v>43325.320138888892</c:v>
                </c:pt>
                <c:pt idx="7570">
                  <c:v>43325.32916666667</c:v>
                </c:pt>
                <c:pt idx="7571">
                  <c:v>43325.370833333334</c:v>
                </c:pt>
                <c:pt idx="7572">
                  <c:v>43325.412499999999</c:v>
                </c:pt>
                <c:pt idx="7573">
                  <c:v>43325.45416666667</c:v>
                </c:pt>
                <c:pt idx="7574">
                  <c:v>43325.495833333334</c:v>
                </c:pt>
                <c:pt idx="7575">
                  <c:v>43325.537499999999</c:v>
                </c:pt>
                <c:pt idx="7576">
                  <c:v>43325.57916666667</c:v>
                </c:pt>
                <c:pt idx="7577">
                  <c:v>43325.620833333334</c:v>
                </c:pt>
                <c:pt idx="7578">
                  <c:v>43325.662499999999</c:v>
                </c:pt>
                <c:pt idx="7579">
                  <c:v>43325.70416666667</c:v>
                </c:pt>
                <c:pt idx="7580">
                  <c:v>43325.745833333334</c:v>
                </c:pt>
                <c:pt idx="7581">
                  <c:v>43325.787499999999</c:v>
                </c:pt>
                <c:pt idx="7582">
                  <c:v>43325.82916666667</c:v>
                </c:pt>
                <c:pt idx="7583">
                  <c:v>43325.870833333334</c:v>
                </c:pt>
                <c:pt idx="7584">
                  <c:v>43325.912499999999</c:v>
                </c:pt>
                <c:pt idx="7585">
                  <c:v>43325.95416666667</c:v>
                </c:pt>
                <c:pt idx="7586">
                  <c:v>43325.995833333334</c:v>
                </c:pt>
                <c:pt idx="7587">
                  <c:v>43325.999305555553</c:v>
                </c:pt>
                <c:pt idx="7588">
                  <c:v>43326.037499999999</c:v>
                </c:pt>
                <c:pt idx="7589">
                  <c:v>43326.07916666667</c:v>
                </c:pt>
                <c:pt idx="7590">
                  <c:v>43326.120833333334</c:v>
                </c:pt>
                <c:pt idx="7591">
                  <c:v>43326.162499999999</c:v>
                </c:pt>
                <c:pt idx="7592">
                  <c:v>43326.20416666667</c:v>
                </c:pt>
                <c:pt idx="7593">
                  <c:v>43326.245833333334</c:v>
                </c:pt>
                <c:pt idx="7594">
                  <c:v>43326.287499999999</c:v>
                </c:pt>
                <c:pt idx="7595">
                  <c:v>43326.32916666667</c:v>
                </c:pt>
                <c:pt idx="7596">
                  <c:v>43326.370833333334</c:v>
                </c:pt>
                <c:pt idx="7597">
                  <c:v>43326.412499999999</c:v>
                </c:pt>
                <c:pt idx="7598">
                  <c:v>43326.45416666667</c:v>
                </c:pt>
                <c:pt idx="7599">
                  <c:v>43326.495833333334</c:v>
                </c:pt>
                <c:pt idx="7600">
                  <c:v>43326.537499999999</c:v>
                </c:pt>
                <c:pt idx="7601">
                  <c:v>43326.57916666667</c:v>
                </c:pt>
                <c:pt idx="7602">
                  <c:v>43326.620833333334</c:v>
                </c:pt>
                <c:pt idx="7603">
                  <c:v>43326.662499999999</c:v>
                </c:pt>
                <c:pt idx="7604">
                  <c:v>43326.70416666667</c:v>
                </c:pt>
                <c:pt idx="7605">
                  <c:v>43326.745833333334</c:v>
                </c:pt>
                <c:pt idx="7606">
                  <c:v>43326.787499999999</c:v>
                </c:pt>
                <c:pt idx="7607">
                  <c:v>43326.82916666667</c:v>
                </c:pt>
                <c:pt idx="7608">
                  <c:v>43326.854166666664</c:v>
                </c:pt>
                <c:pt idx="7609">
                  <c:v>43326.869444444441</c:v>
                </c:pt>
                <c:pt idx="7610">
                  <c:v>43326.870833333334</c:v>
                </c:pt>
                <c:pt idx="7611">
                  <c:v>43326.87222222222</c:v>
                </c:pt>
                <c:pt idx="7612">
                  <c:v>43326.880555555559</c:v>
                </c:pt>
                <c:pt idx="7613">
                  <c:v>43326.900694444441</c:v>
                </c:pt>
                <c:pt idx="7614">
                  <c:v>43326.911111111112</c:v>
                </c:pt>
                <c:pt idx="7615">
                  <c:v>43326.912499999999</c:v>
                </c:pt>
                <c:pt idx="7616">
                  <c:v>43326.95416666667</c:v>
                </c:pt>
                <c:pt idx="7617">
                  <c:v>43326.995833333334</c:v>
                </c:pt>
                <c:pt idx="7618">
                  <c:v>43326.999305555553</c:v>
                </c:pt>
                <c:pt idx="7619">
                  <c:v>43327.037499999999</c:v>
                </c:pt>
                <c:pt idx="7620">
                  <c:v>43327.07916666667</c:v>
                </c:pt>
                <c:pt idx="7621">
                  <c:v>43327.120833333334</c:v>
                </c:pt>
                <c:pt idx="7622">
                  <c:v>43327.162499999999</c:v>
                </c:pt>
                <c:pt idx="7623">
                  <c:v>43327.20416666667</c:v>
                </c:pt>
                <c:pt idx="7624">
                  <c:v>43327.245833333334</c:v>
                </c:pt>
                <c:pt idx="7625">
                  <c:v>43327.287499999999</c:v>
                </c:pt>
                <c:pt idx="7626">
                  <c:v>43327.32916666667</c:v>
                </c:pt>
                <c:pt idx="7627">
                  <c:v>43327.370833333334</c:v>
                </c:pt>
                <c:pt idx="7628">
                  <c:v>43327.412499999999</c:v>
                </c:pt>
                <c:pt idx="7629">
                  <c:v>43327.45416666667</c:v>
                </c:pt>
                <c:pt idx="7630">
                  <c:v>43327.495833333334</c:v>
                </c:pt>
                <c:pt idx="7631">
                  <c:v>43327.537499999999</c:v>
                </c:pt>
                <c:pt idx="7632">
                  <c:v>43327.57916666667</c:v>
                </c:pt>
                <c:pt idx="7633">
                  <c:v>43327.620833333334</c:v>
                </c:pt>
                <c:pt idx="7634">
                  <c:v>43327.662499999999</c:v>
                </c:pt>
                <c:pt idx="7635">
                  <c:v>43327.70416666667</c:v>
                </c:pt>
                <c:pt idx="7636">
                  <c:v>43327.745833333334</c:v>
                </c:pt>
                <c:pt idx="7637">
                  <c:v>43327.787499999999</c:v>
                </c:pt>
                <c:pt idx="7638">
                  <c:v>43327.82916666667</c:v>
                </c:pt>
                <c:pt idx="7639">
                  <c:v>43327.870833333334</c:v>
                </c:pt>
                <c:pt idx="7640">
                  <c:v>43327.912499999999</c:v>
                </c:pt>
                <c:pt idx="7641">
                  <c:v>43327.95416666667</c:v>
                </c:pt>
                <c:pt idx="7642">
                  <c:v>43327.995833333334</c:v>
                </c:pt>
                <c:pt idx="7643">
                  <c:v>43327.999305555553</c:v>
                </c:pt>
                <c:pt idx="7644">
                  <c:v>43328.037499999999</c:v>
                </c:pt>
                <c:pt idx="7645">
                  <c:v>43328.07916666667</c:v>
                </c:pt>
                <c:pt idx="7646">
                  <c:v>43328.120833333334</c:v>
                </c:pt>
                <c:pt idx="7647">
                  <c:v>43328.162499999999</c:v>
                </c:pt>
                <c:pt idx="7648">
                  <c:v>43328.20416666667</c:v>
                </c:pt>
                <c:pt idx="7649">
                  <c:v>43328.245833333334</c:v>
                </c:pt>
                <c:pt idx="7650">
                  <c:v>43328.287499999999</c:v>
                </c:pt>
                <c:pt idx="7651">
                  <c:v>43328.32916666667</c:v>
                </c:pt>
                <c:pt idx="7652">
                  <c:v>43328.370833333334</c:v>
                </c:pt>
                <c:pt idx="7653">
                  <c:v>43328.412499999999</c:v>
                </c:pt>
                <c:pt idx="7654">
                  <c:v>43328.45416666667</c:v>
                </c:pt>
                <c:pt idx="7655">
                  <c:v>43328.495833333334</c:v>
                </c:pt>
                <c:pt idx="7656">
                  <c:v>43328.537499999999</c:v>
                </c:pt>
                <c:pt idx="7657">
                  <c:v>43328.57916666667</c:v>
                </c:pt>
                <c:pt idx="7658">
                  <c:v>43328.620833333334</c:v>
                </c:pt>
                <c:pt idx="7659">
                  <c:v>43328.662499999999</c:v>
                </c:pt>
                <c:pt idx="7660">
                  <c:v>43328.70416666667</c:v>
                </c:pt>
                <c:pt idx="7661">
                  <c:v>43328.745833333334</c:v>
                </c:pt>
                <c:pt idx="7662">
                  <c:v>43328.787499999999</c:v>
                </c:pt>
                <c:pt idx="7663">
                  <c:v>43328.82916666667</c:v>
                </c:pt>
                <c:pt idx="7664">
                  <c:v>43328.870833333334</c:v>
                </c:pt>
                <c:pt idx="7665">
                  <c:v>43328.912499999999</c:v>
                </c:pt>
                <c:pt idx="7666">
                  <c:v>43328.95416666667</c:v>
                </c:pt>
                <c:pt idx="7667">
                  <c:v>43328.995833333334</c:v>
                </c:pt>
                <c:pt idx="7668">
                  <c:v>43328.999305555553</c:v>
                </c:pt>
                <c:pt idx="7669">
                  <c:v>43329.037499999999</c:v>
                </c:pt>
                <c:pt idx="7670">
                  <c:v>43329.07916666667</c:v>
                </c:pt>
                <c:pt idx="7671">
                  <c:v>43329.120833333334</c:v>
                </c:pt>
                <c:pt idx="7672">
                  <c:v>43329.162499999999</c:v>
                </c:pt>
                <c:pt idx="7673">
                  <c:v>43329.20416666667</c:v>
                </c:pt>
                <c:pt idx="7674">
                  <c:v>43329.245833333334</c:v>
                </c:pt>
                <c:pt idx="7675">
                  <c:v>43329.287499999999</c:v>
                </c:pt>
                <c:pt idx="7676">
                  <c:v>43329.32916666667</c:v>
                </c:pt>
                <c:pt idx="7677">
                  <c:v>43329.370833333334</c:v>
                </c:pt>
                <c:pt idx="7678">
                  <c:v>43329.412499999999</c:v>
                </c:pt>
                <c:pt idx="7679">
                  <c:v>43329.45416666667</c:v>
                </c:pt>
                <c:pt idx="7680">
                  <c:v>43329.495833333334</c:v>
                </c:pt>
                <c:pt idx="7681">
                  <c:v>43329.537499999999</c:v>
                </c:pt>
                <c:pt idx="7682">
                  <c:v>43329.57916666667</c:v>
                </c:pt>
                <c:pt idx="7683">
                  <c:v>43329.620833333334</c:v>
                </c:pt>
                <c:pt idx="7684">
                  <c:v>43329.662499999999</c:v>
                </c:pt>
                <c:pt idx="7685">
                  <c:v>43329.70416666667</c:v>
                </c:pt>
                <c:pt idx="7686">
                  <c:v>43329.745833333334</c:v>
                </c:pt>
                <c:pt idx="7687">
                  <c:v>43329.787499999999</c:v>
                </c:pt>
                <c:pt idx="7688">
                  <c:v>43329.82916666667</c:v>
                </c:pt>
                <c:pt idx="7689">
                  <c:v>43329.870833333334</c:v>
                </c:pt>
                <c:pt idx="7690">
                  <c:v>43329.912499999999</c:v>
                </c:pt>
                <c:pt idx="7691">
                  <c:v>43329.95416666667</c:v>
                </c:pt>
                <c:pt idx="7692">
                  <c:v>43329.995833333334</c:v>
                </c:pt>
                <c:pt idx="7693">
                  <c:v>43329.999305555553</c:v>
                </c:pt>
                <c:pt idx="7694">
                  <c:v>43330.037499999999</c:v>
                </c:pt>
                <c:pt idx="7695">
                  <c:v>43330.07916666667</c:v>
                </c:pt>
                <c:pt idx="7696">
                  <c:v>43330.120833333334</c:v>
                </c:pt>
                <c:pt idx="7697">
                  <c:v>43330.162499999999</c:v>
                </c:pt>
                <c:pt idx="7698">
                  <c:v>43330.20416666667</c:v>
                </c:pt>
                <c:pt idx="7699">
                  <c:v>43330.245833333334</c:v>
                </c:pt>
                <c:pt idx="7700">
                  <c:v>43330.287499999999</c:v>
                </c:pt>
                <c:pt idx="7701">
                  <c:v>43330.327777777777</c:v>
                </c:pt>
                <c:pt idx="7702">
                  <c:v>43330.32916666667</c:v>
                </c:pt>
                <c:pt idx="7703">
                  <c:v>43330.370833333334</c:v>
                </c:pt>
                <c:pt idx="7704">
                  <c:v>43330.379166666666</c:v>
                </c:pt>
                <c:pt idx="7705">
                  <c:v>43330.412499999999</c:v>
                </c:pt>
                <c:pt idx="7706">
                  <c:v>43330.45416666667</c:v>
                </c:pt>
                <c:pt idx="7707">
                  <c:v>43330.495833333334</c:v>
                </c:pt>
                <c:pt idx="7708">
                  <c:v>43330.537499999999</c:v>
                </c:pt>
                <c:pt idx="7709">
                  <c:v>43330.57916666667</c:v>
                </c:pt>
                <c:pt idx="7710">
                  <c:v>43330.620833333334</c:v>
                </c:pt>
                <c:pt idx="7711">
                  <c:v>43330.662499999999</c:v>
                </c:pt>
                <c:pt idx="7712">
                  <c:v>43330.70416666667</c:v>
                </c:pt>
                <c:pt idx="7713">
                  <c:v>43330.745833333334</c:v>
                </c:pt>
                <c:pt idx="7714">
                  <c:v>43330.787499999999</c:v>
                </c:pt>
                <c:pt idx="7715">
                  <c:v>43330.82916666667</c:v>
                </c:pt>
                <c:pt idx="7716">
                  <c:v>43330.870833333334</c:v>
                </c:pt>
                <c:pt idx="7717">
                  <c:v>43330.912499999999</c:v>
                </c:pt>
                <c:pt idx="7718">
                  <c:v>43330.95416666667</c:v>
                </c:pt>
                <c:pt idx="7719">
                  <c:v>43330.995833333334</c:v>
                </c:pt>
                <c:pt idx="7720">
                  <c:v>43330.999305555553</c:v>
                </c:pt>
                <c:pt idx="7721">
                  <c:v>43331.037499999999</c:v>
                </c:pt>
                <c:pt idx="7722">
                  <c:v>43331.07916666667</c:v>
                </c:pt>
                <c:pt idx="7723">
                  <c:v>43331.120833333334</c:v>
                </c:pt>
                <c:pt idx="7724">
                  <c:v>43331.162499999999</c:v>
                </c:pt>
                <c:pt idx="7725">
                  <c:v>43331.199305555558</c:v>
                </c:pt>
                <c:pt idx="7726">
                  <c:v>43331.20416666667</c:v>
                </c:pt>
                <c:pt idx="7727">
                  <c:v>43331.214583333334</c:v>
                </c:pt>
                <c:pt idx="7728">
                  <c:v>43331.245833333334</c:v>
                </c:pt>
                <c:pt idx="7729">
                  <c:v>43331.287499999999</c:v>
                </c:pt>
                <c:pt idx="7730">
                  <c:v>43331.32916666667</c:v>
                </c:pt>
                <c:pt idx="7731">
                  <c:v>43331.365277777775</c:v>
                </c:pt>
                <c:pt idx="7732">
                  <c:v>43331.370833333334</c:v>
                </c:pt>
                <c:pt idx="7733">
                  <c:v>43331.393750000003</c:v>
                </c:pt>
                <c:pt idx="7734">
                  <c:v>43331.412499999999</c:v>
                </c:pt>
                <c:pt idx="7735">
                  <c:v>43331.45416666667</c:v>
                </c:pt>
                <c:pt idx="7736">
                  <c:v>43331.495833333334</c:v>
                </c:pt>
                <c:pt idx="7737">
                  <c:v>43331.537499999999</c:v>
                </c:pt>
                <c:pt idx="7738">
                  <c:v>43331.57916666667</c:v>
                </c:pt>
                <c:pt idx="7739">
                  <c:v>43331.620833333334</c:v>
                </c:pt>
                <c:pt idx="7740">
                  <c:v>43331.662499999999</c:v>
                </c:pt>
                <c:pt idx="7741">
                  <c:v>43331.668055555558</c:v>
                </c:pt>
                <c:pt idx="7742">
                  <c:v>43331.702777777777</c:v>
                </c:pt>
                <c:pt idx="7743">
                  <c:v>43331.70416666667</c:v>
                </c:pt>
                <c:pt idx="7744">
                  <c:v>43331.727777777778</c:v>
                </c:pt>
                <c:pt idx="7745">
                  <c:v>43331.745833333334</c:v>
                </c:pt>
                <c:pt idx="7746">
                  <c:v>43331.763194444444</c:v>
                </c:pt>
                <c:pt idx="7747">
                  <c:v>43331.775000000001</c:v>
                </c:pt>
                <c:pt idx="7748">
                  <c:v>43331.78125</c:v>
                </c:pt>
                <c:pt idx="7749">
                  <c:v>43331.787499999999</c:v>
                </c:pt>
                <c:pt idx="7750">
                  <c:v>43331.79583333333</c:v>
                </c:pt>
                <c:pt idx="7751">
                  <c:v>43331.821527777778</c:v>
                </c:pt>
                <c:pt idx="7752">
                  <c:v>43331.82916666667</c:v>
                </c:pt>
                <c:pt idx="7753">
                  <c:v>43331.870833333334</c:v>
                </c:pt>
                <c:pt idx="7754">
                  <c:v>43331.912499999999</c:v>
                </c:pt>
                <c:pt idx="7755">
                  <c:v>43331.922222222223</c:v>
                </c:pt>
                <c:pt idx="7756">
                  <c:v>43331.95416666667</c:v>
                </c:pt>
                <c:pt idx="7757">
                  <c:v>43331.965277777781</c:v>
                </c:pt>
                <c:pt idx="7758">
                  <c:v>43331.984027777777</c:v>
                </c:pt>
                <c:pt idx="7759">
                  <c:v>43331.994444444441</c:v>
                </c:pt>
                <c:pt idx="7760">
                  <c:v>43331.995833333334</c:v>
                </c:pt>
                <c:pt idx="7761">
                  <c:v>43331.999305555553</c:v>
                </c:pt>
                <c:pt idx="7762">
                  <c:v>43332.01458333333</c:v>
                </c:pt>
                <c:pt idx="7763">
                  <c:v>43332.031944444447</c:v>
                </c:pt>
                <c:pt idx="7764">
                  <c:v>43332.037499999999</c:v>
                </c:pt>
                <c:pt idx="7765">
                  <c:v>43332.049305555556</c:v>
                </c:pt>
                <c:pt idx="7766">
                  <c:v>43332.056944444441</c:v>
                </c:pt>
                <c:pt idx="7767">
                  <c:v>43332.0625</c:v>
                </c:pt>
                <c:pt idx="7768">
                  <c:v>43332.077777777777</c:v>
                </c:pt>
                <c:pt idx="7769">
                  <c:v>43332.07916666667</c:v>
                </c:pt>
                <c:pt idx="7770">
                  <c:v>43332.097916666666</c:v>
                </c:pt>
                <c:pt idx="7771">
                  <c:v>43332.115972222222</c:v>
                </c:pt>
                <c:pt idx="7772">
                  <c:v>43332.119444444441</c:v>
                </c:pt>
                <c:pt idx="7773">
                  <c:v>43332.120833333334</c:v>
                </c:pt>
                <c:pt idx="7774">
                  <c:v>43332.131944444445</c:v>
                </c:pt>
                <c:pt idx="7775">
                  <c:v>43332.149305555555</c:v>
                </c:pt>
                <c:pt idx="7776">
                  <c:v>43332.162499999999</c:v>
                </c:pt>
                <c:pt idx="7777">
                  <c:v>43332.17291666667</c:v>
                </c:pt>
                <c:pt idx="7778">
                  <c:v>43332.194444444445</c:v>
                </c:pt>
                <c:pt idx="7779">
                  <c:v>43332.202777777777</c:v>
                </c:pt>
                <c:pt idx="7780">
                  <c:v>43332.20416666667</c:v>
                </c:pt>
                <c:pt idx="7781">
                  <c:v>43332.216666666667</c:v>
                </c:pt>
                <c:pt idx="7782">
                  <c:v>43332.243750000001</c:v>
                </c:pt>
                <c:pt idx="7783">
                  <c:v>43332.245833333334</c:v>
                </c:pt>
                <c:pt idx="7784">
                  <c:v>43332.286111111112</c:v>
                </c:pt>
                <c:pt idx="7785">
                  <c:v>43332.287499999999</c:v>
                </c:pt>
                <c:pt idx="7786">
                  <c:v>43332.32916666667</c:v>
                </c:pt>
                <c:pt idx="7787">
                  <c:v>43332.370833333334</c:v>
                </c:pt>
                <c:pt idx="7788">
                  <c:v>43332.375694444447</c:v>
                </c:pt>
                <c:pt idx="7789">
                  <c:v>43332.412499999999</c:v>
                </c:pt>
                <c:pt idx="7790">
                  <c:v>43332.417361111111</c:v>
                </c:pt>
                <c:pt idx="7791">
                  <c:v>43332.45416666667</c:v>
                </c:pt>
                <c:pt idx="7792">
                  <c:v>43332.459027777775</c:v>
                </c:pt>
                <c:pt idx="7793">
                  <c:v>43332.488194444442</c:v>
                </c:pt>
                <c:pt idx="7794">
                  <c:v>43332.495833333334</c:v>
                </c:pt>
                <c:pt idx="7795">
                  <c:v>43332.537499999999</c:v>
                </c:pt>
                <c:pt idx="7796">
                  <c:v>43332.54791666667</c:v>
                </c:pt>
                <c:pt idx="7797">
                  <c:v>43332.555555555555</c:v>
                </c:pt>
                <c:pt idx="7798">
                  <c:v>43332.575694444444</c:v>
                </c:pt>
                <c:pt idx="7799">
                  <c:v>43332.57916666667</c:v>
                </c:pt>
                <c:pt idx="7800">
                  <c:v>43332.59375</c:v>
                </c:pt>
                <c:pt idx="7801">
                  <c:v>43332.620833333334</c:v>
                </c:pt>
                <c:pt idx="7802">
                  <c:v>43332.628472222219</c:v>
                </c:pt>
                <c:pt idx="7803">
                  <c:v>43332.631249999999</c:v>
                </c:pt>
                <c:pt idx="7804">
                  <c:v>43332.638194444444</c:v>
                </c:pt>
                <c:pt idx="7805">
                  <c:v>43332.65</c:v>
                </c:pt>
                <c:pt idx="7806">
                  <c:v>43332.661111111112</c:v>
                </c:pt>
                <c:pt idx="7807">
                  <c:v>43332.662499999999</c:v>
                </c:pt>
                <c:pt idx="7808">
                  <c:v>43332.70416666667</c:v>
                </c:pt>
                <c:pt idx="7809">
                  <c:v>43332.737500000003</c:v>
                </c:pt>
                <c:pt idx="7810">
                  <c:v>43332.745833333334</c:v>
                </c:pt>
                <c:pt idx="7811">
                  <c:v>43332.759027777778</c:v>
                </c:pt>
                <c:pt idx="7812">
                  <c:v>43332.787499999999</c:v>
                </c:pt>
                <c:pt idx="7813">
                  <c:v>43332.82916666667</c:v>
                </c:pt>
                <c:pt idx="7814">
                  <c:v>43332.84652777778</c:v>
                </c:pt>
                <c:pt idx="7815">
                  <c:v>43332.870833333334</c:v>
                </c:pt>
                <c:pt idx="7816">
                  <c:v>43332.912499999999</c:v>
                </c:pt>
                <c:pt idx="7817">
                  <c:v>43332.95416666667</c:v>
                </c:pt>
                <c:pt idx="7818">
                  <c:v>43332.995833333334</c:v>
                </c:pt>
                <c:pt idx="7819">
                  <c:v>43332.999305555553</c:v>
                </c:pt>
                <c:pt idx="7820">
                  <c:v>43333.037499999999</c:v>
                </c:pt>
                <c:pt idx="7821">
                  <c:v>43333.07916666667</c:v>
                </c:pt>
                <c:pt idx="7822">
                  <c:v>43333.120833333334</c:v>
                </c:pt>
                <c:pt idx="7823">
                  <c:v>43333.162499999999</c:v>
                </c:pt>
                <c:pt idx="7824">
                  <c:v>43333.20416666667</c:v>
                </c:pt>
                <c:pt idx="7825">
                  <c:v>43333.245833333334</c:v>
                </c:pt>
                <c:pt idx="7826">
                  <c:v>43333.287499999999</c:v>
                </c:pt>
                <c:pt idx="7827">
                  <c:v>43333.32916666667</c:v>
                </c:pt>
                <c:pt idx="7828">
                  <c:v>43333.370833333334</c:v>
                </c:pt>
                <c:pt idx="7829">
                  <c:v>43333.393750000003</c:v>
                </c:pt>
                <c:pt idx="7830">
                  <c:v>43333.401388888888</c:v>
                </c:pt>
                <c:pt idx="7831">
                  <c:v>43333.412499999999</c:v>
                </c:pt>
                <c:pt idx="7832">
                  <c:v>43333.431944444441</c:v>
                </c:pt>
                <c:pt idx="7833">
                  <c:v>43333.45416666667</c:v>
                </c:pt>
                <c:pt idx="7834">
                  <c:v>43333.495833333334</c:v>
                </c:pt>
                <c:pt idx="7835">
                  <c:v>43333.536111111112</c:v>
                </c:pt>
                <c:pt idx="7836">
                  <c:v>43333.537499999999</c:v>
                </c:pt>
                <c:pt idx="7837">
                  <c:v>43333.543055555558</c:v>
                </c:pt>
                <c:pt idx="7838">
                  <c:v>43333.577777777777</c:v>
                </c:pt>
                <c:pt idx="7839">
                  <c:v>43333.57916666667</c:v>
                </c:pt>
                <c:pt idx="7840">
                  <c:v>43333.59097222222</c:v>
                </c:pt>
                <c:pt idx="7841">
                  <c:v>43333.601388888892</c:v>
                </c:pt>
                <c:pt idx="7842">
                  <c:v>43333.620833333334</c:v>
                </c:pt>
                <c:pt idx="7843">
                  <c:v>43333.636805555558</c:v>
                </c:pt>
                <c:pt idx="7844">
                  <c:v>43333.642361111109</c:v>
                </c:pt>
                <c:pt idx="7845">
                  <c:v>43333.662499999999</c:v>
                </c:pt>
                <c:pt idx="7846">
                  <c:v>43333.676388888889</c:v>
                </c:pt>
                <c:pt idx="7847">
                  <c:v>43333.686111111114</c:v>
                </c:pt>
                <c:pt idx="7848">
                  <c:v>43333.702777777777</c:v>
                </c:pt>
                <c:pt idx="7849">
                  <c:v>43333.70416666667</c:v>
                </c:pt>
                <c:pt idx="7850">
                  <c:v>43333.745833333334</c:v>
                </c:pt>
                <c:pt idx="7851">
                  <c:v>43333.757638888892</c:v>
                </c:pt>
                <c:pt idx="7852">
                  <c:v>43333.786111111112</c:v>
                </c:pt>
                <c:pt idx="7853">
                  <c:v>43333.787499999999</c:v>
                </c:pt>
                <c:pt idx="7854">
                  <c:v>43333.793749999997</c:v>
                </c:pt>
                <c:pt idx="7855">
                  <c:v>43333.815972222219</c:v>
                </c:pt>
                <c:pt idx="7856">
                  <c:v>43333.82916666667</c:v>
                </c:pt>
                <c:pt idx="7857">
                  <c:v>43333.870833333334</c:v>
                </c:pt>
                <c:pt idx="7858">
                  <c:v>43333.888194444444</c:v>
                </c:pt>
                <c:pt idx="7859">
                  <c:v>43333.912499999999</c:v>
                </c:pt>
                <c:pt idx="7860">
                  <c:v>43333.947222222225</c:v>
                </c:pt>
                <c:pt idx="7861">
                  <c:v>43333.95416666667</c:v>
                </c:pt>
                <c:pt idx="7862">
                  <c:v>43333.960416666669</c:v>
                </c:pt>
                <c:pt idx="7863">
                  <c:v>43333.995833333334</c:v>
                </c:pt>
                <c:pt idx="7864">
                  <c:v>43333.999305555553</c:v>
                </c:pt>
                <c:pt idx="7865">
                  <c:v>43334.008333333331</c:v>
                </c:pt>
                <c:pt idx="7866">
                  <c:v>43334.037499999999</c:v>
                </c:pt>
                <c:pt idx="7867">
                  <c:v>43334.07916666667</c:v>
                </c:pt>
                <c:pt idx="7868">
                  <c:v>43334.120833333334</c:v>
                </c:pt>
                <c:pt idx="7869">
                  <c:v>43334.126388888886</c:v>
                </c:pt>
                <c:pt idx="7870">
                  <c:v>43334.15625</c:v>
                </c:pt>
                <c:pt idx="7871">
                  <c:v>43334.162499999999</c:v>
                </c:pt>
                <c:pt idx="7872">
                  <c:v>43334.20416666667</c:v>
                </c:pt>
                <c:pt idx="7873">
                  <c:v>43334.245833333334</c:v>
                </c:pt>
                <c:pt idx="7874">
                  <c:v>43334.287499999999</c:v>
                </c:pt>
                <c:pt idx="7875">
                  <c:v>43334.32916666667</c:v>
                </c:pt>
                <c:pt idx="7876">
                  <c:v>43334.370833333334</c:v>
                </c:pt>
                <c:pt idx="7877">
                  <c:v>43334.412499999999</c:v>
                </c:pt>
                <c:pt idx="7878">
                  <c:v>43334.45416666667</c:v>
                </c:pt>
                <c:pt idx="7879">
                  <c:v>43334.495833333334</c:v>
                </c:pt>
                <c:pt idx="7880">
                  <c:v>43334.537499999999</c:v>
                </c:pt>
                <c:pt idx="7881">
                  <c:v>43334.57916666667</c:v>
                </c:pt>
                <c:pt idx="7882">
                  <c:v>43334.620833333334</c:v>
                </c:pt>
                <c:pt idx="7883">
                  <c:v>43334.662499999999</c:v>
                </c:pt>
                <c:pt idx="7884">
                  <c:v>43334.70416666667</c:v>
                </c:pt>
                <c:pt idx="7885">
                  <c:v>43334.745833333334</c:v>
                </c:pt>
                <c:pt idx="7886">
                  <c:v>43334.787499999999</c:v>
                </c:pt>
                <c:pt idx="7887">
                  <c:v>43334.82916666667</c:v>
                </c:pt>
                <c:pt idx="7888">
                  <c:v>43334.870833333334</c:v>
                </c:pt>
                <c:pt idx="7889">
                  <c:v>43334.912499999999</c:v>
                </c:pt>
                <c:pt idx="7890">
                  <c:v>43334.95416666667</c:v>
                </c:pt>
                <c:pt idx="7891">
                  <c:v>43334.995833333334</c:v>
                </c:pt>
                <c:pt idx="7892">
                  <c:v>43334.999305555553</c:v>
                </c:pt>
                <c:pt idx="7893">
                  <c:v>43335.037499999999</c:v>
                </c:pt>
                <c:pt idx="7894">
                  <c:v>43335.07916666667</c:v>
                </c:pt>
                <c:pt idx="7895">
                  <c:v>43335.120833333334</c:v>
                </c:pt>
                <c:pt idx="7896">
                  <c:v>43335.162499999999</c:v>
                </c:pt>
                <c:pt idx="7897">
                  <c:v>43335.20416666667</c:v>
                </c:pt>
                <c:pt idx="7898">
                  <c:v>43335.224999999999</c:v>
                </c:pt>
                <c:pt idx="7899">
                  <c:v>43335.245833333334</c:v>
                </c:pt>
                <c:pt idx="7900">
                  <c:v>43335.287499999999</c:v>
                </c:pt>
                <c:pt idx="7901">
                  <c:v>43335.32916666667</c:v>
                </c:pt>
                <c:pt idx="7902">
                  <c:v>43335.370833333334</c:v>
                </c:pt>
                <c:pt idx="7903">
                  <c:v>43335.412499999999</c:v>
                </c:pt>
                <c:pt idx="7904">
                  <c:v>43335.45416666667</c:v>
                </c:pt>
                <c:pt idx="7905">
                  <c:v>43335.495833333334</c:v>
                </c:pt>
                <c:pt idx="7906">
                  <c:v>43335.537499999999</c:v>
                </c:pt>
                <c:pt idx="7907">
                  <c:v>43335.57916666667</c:v>
                </c:pt>
                <c:pt idx="7908">
                  <c:v>43335.620833333334</c:v>
                </c:pt>
                <c:pt idx="7909">
                  <c:v>43335.662499999999</c:v>
                </c:pt>
                <c:pt idx="7910">
                  <c:v>43335.70416666667</c:v>
                </c:pt>
                <c:pt idx="7911">
                  <c:v>43335.745833333334</c:v>
                </c:pt>
                <c:pt idx="7912">
                  <c:v>43335.787499999999</c:v>
                </c:pt>
                <c:pt idx="7913">
                  <c:v>43335.82916666667</c:v>
                </c:pt>
                <c:pt idx="7914">
                  <c:v>43335.870833333334</c:v>
                </c:pt>
                <c:pt idx="7915">
                  <c:v>43335.912499999999</c:v>
                </c:pt>
                <c:pt idx="7916">
                  <c:v>43335.95416666667</c:v>
                </c:pt>
                <c:pt idx="7917">
                  <c:v>43335.995833333334</c:v>
                </c:pt>
                <c:pt idx="7918">
                  <c:v>43335.999305555553</c:v>
                </c:pt>
                <c:pt idx="7919">
                  <c:v>43336.037499999999</c:v>
                </c:pt>
                <c:pt idx="7920">
                  <c:v>43336.07916666667</c:v>
                </c:pt>
                <c:pt idx="7921">
                  <c:v>43336.120833333334</c:v>
                </c:pt>
                <c:pt idx="7922">
                  <c:v>43336.162499999999</c:v>
                </c:pt>
                <c:pt idx="7923">
                  <c:v>43336.20416666667</c:v>
                </c:pt>
                <c:pt idx="7924">
                  <c:v>43336.245833333334</c:v>
                </c:pt>
                <c:pt idx="7925">
                  <c:v>43336.287499999999</c:v>
                </c:pt>
                <c:pt idx="7926">
                  <c:v>43336.32916666667</c:v>
                </c:pt>
                <c:pt idx="7927">
                  <c:v>43336.370833333334</c:v>
                </c:pt>
                <c:pt idx="7928">
                  <c:v>43336.412499999999</c:v>
                </c:pt>
                <c:pt idx="7929">
                  <c:v>43336.45416666667</c:v>
                </c:pt>
                <c:pt idx="7930">
                  <c:v>43336.495833333334</c:v>
                </c:pt>
                <c:pt idx="7931">
                  <c:v>43336.537499999999</c:v>
                </c:pt>
                <c:pt idx="7932">
                  <c:v>43336.57916666667</c:v>
                </c:pt>
                <c:pt idx="7933">
                  <c:v>43336.620833333334</c:v>
                </c:pt>
                <c:pt idx="7934">
                  <c:v>43336.662499999999</c:v>
                </c:pt>
                <c:pt idx="7935">
                  <c:v>43336.70416666667</c:v>
                </c:pt>
                <c:pt idx="7936">
                  <c:v>43336.745833333334</c:v>
                </c:pt>
                <c:pt idx="7937">
                  <c:v>43336.787499999999</c:v>
                </c:pt>
                <c:pt idx="7938">
                  <c:v>43336.82916666667</c:v>
                </c:pt>
                <c:pt idx="7939">
                  <c:v>43336.870833333334</c:v>
                </c:pt>
                <c:pt idx="7940">
                  <c:v>43336.912499999999</c:v>
                </c:pt>
                <c:pt idx="7941">
                  <c:v>43336.95416666667</c:v>
                </c:pt>
                <c:pt idx="7942">
                  <c:v>43336.995833333334</c:v>
                </c:pt>
                <c:pt idx="7943">
                  <c:v>43336.999305555553</c:v>
                </c:pt>
                <c:pt idx="7944">
                  <c:v>43337.037499999999</c:v>
                </c:pt>
                <c:pt idx="7945">
                  <c:v>43337.07916666667</c:v>
                </c:pt>
                <c:pt idx="7946">
                  <c:v>43337.120833333334</c:v>
                </c:pt>
                <c:pt idx="7947">
                  <c:v>43337.162499999999</c:v>
                </c:pt>
                <c:pt idx="7948">
                  <c:v>43337.20416666667</c:v>
                </c:pt>
                <c:pt idx="7949">
                  <c:v>43337.245833333334</c:v>
                </c:pt>
                <c:pt idx="7950">
                  <c:v>43337.287499999999</c:v>
                </c:pt>
                <c:pt idx="7951">
                  <c:v>43337.32916666667</c:v>
                </c:pt>
                <c:pt idx="7952">
                  <c:v>43337.370833333334</c:v>
                </c:pt>
                <c:pt idx="7953">
                  <c:v>43337.412499999999</c:v>
                </c:pt>
                <c:pt idx="7954">
                  <c:v>43337.45416666667</c:v>
                </c:pt>
                <c:pt idx="7955">
                  <c:v>43337.495833333334</c:v>
                </c:pt>
                <c:pt idx="7956">
                  <c:v>43337.537499999999</c:v>
                </c:pt>
                <c:pt idx="7957">
                  <c:v>43337.57916666667</c:v>
                </c:pt>
                <c:pt idx="7958">
                  <c:v>43337.620833333334</c:v>
                </c:pt>
                <c:pt idx="7959">
                  <c:v>43337.662499999999</c:v>
                </c:pt>
                <c:pt idx="7960">
                  <c:v>43337.70416666667</c:v>
                </c:pt>
                <c:pt idx="7961">
                  <c:v>43337.745833333334</c:v>
                </c:pt>
                <c:pt idx="7962">
                  <c:v>43337.787499999999</c:v>
                </c:pt>
                <c:pt idx="7963">
                  <c:v>43337.82916666667</c:v>
                </c:pt>
                <c:pt idx="7964">
                  <c:v>43337.870833333334</c:v>
                </c:pt>
                <c:pt idx="7965">
                  <c:v>43337.912499999999</c:v>
                </c:pt>
                <c:pt idx="7966">
                  <c:v>43337.95416666667</c:v>
                </c:pt>
                <c:pt idx="7967">
                  <c:v>43337.995833333334</c:v>
                </c:pt>
                <c:pt idx="7968">
                  <c:v>43337.999305555553</c:v>
                </c:pt>
                <c:pt idx="7969">
                  <c:v>43338.037499999999</c:v>
                </c:pt>
                <c:pt idx="7970">
                  <c:v>43338.07916666667</c:v>
                </c:pt>
                <c:pt idx="7971">
                  <c:v>43338.120833333334</c:v>
                </c:pt>
                <c:pt idx="7972">
                  <c:v>43338.162499999999</c:v>
                </c:pt>
                <c:pt idx="7973">
                  <c:v>43338.20416666667</c:v>
                </c:pt>
                <c:pt idx="7974">
                  <c:v>43338.245833333334</c:v>
                </c:pt>
                <c:pt idx="7975">
                  <c:v>43338.287499999999</c:v>
                </c:pt>
                <c:pt idx="7976">
                  <c:v>43338.32916666667</c:v>
                </c:pt>
                <c:pt idx="7977">
                  <c:v>43338.370833333334</c:v>
                </c:pt>
                <c:pt idx="7978">
                  <c:v>43338.412499999999</c:v>
                </c:pt>
                <c:pt idx="7979">
                  <c:v>43338.45416666667</c:v>
                </c:pt>
                <c:pt idx="7980">
                  <c:v>43338.495833333334</c:v>
                </c:pt>
                <c:pt idx="7981">
                  <c:v>43338.537499999999</c:v>
                </c:pt>
                <c:pt idx="7982">
                  <c:v>43338.57916666667</c:v>
                </c:pt>
                <c:pt idx="7983">
                  <c:v>43338.620833333334</c:v>
                </c:pt>
                <c:pt idx="7984">
                  <c:v>43338.662499999999</c:v>
                </c:pt>
                <c:pt idx="7985">
                  <c:v>43338.70416666667</c:v>
                </c:pt>
                <c:pt idx="7986">
                  <c:v>43338.745833333334</c:v>
                </c:pt>
                <c:pt idx="7987">
                  <c:v>43338.787499999999</c:v>
                </c:pt>
                <c:pt idx="7988">
                  <c:v>43338.82916666667</c:v>
                </c:pt>
                <c:pt idx="7989">
                  <c:v>43338.870833333334</c:v>
                </c:pt>
                <c:pt idx="7990">
                  <c:v>43338.912499999999</c:v>
                </c:pt>
                <c:pt idx="7991">
                  <c:v>43338.95416666667</c:v>
                </c:pt>
                <c:pt idx="7992">
                  <c:v>43338.995833333334</c:v>
                </c:pt>
                <c:pt idx="7993">
                  <c:v>43338.999305555553</c:v>
                </c:pt>
                <c:pt idx="7994">
                  <c:v>43339.037499999999</c:v>
                </c:pt>
                <c:pt idx="7995">
                  <c:v>43339.07916666667</c:v>
                </c:pt>
                <c:pt idx="7996">
                  <c:v>43339.120833333334</c:v>
                </c:pt>
                <c:pt idx="7997">
                  <c:v>43339.162499999999</c:v>
                </c:pt>
                <c:pt idx="7998">
                  <c:v>43339.20416666667</c:v>
                </c:pt>
                <c:pt idx="7999">
                  <c:v>43339.245833333334</c:v>
                </c:pt>
                <c:pt idx="8000">
                  <c:v>43339.287499999999</c:v>
                </c:pt>
                <c:pt idx="8001">
                  <c:v>43339.32916666667</c:v>
                </c:pt>
                <c:pt idx="8002">
                  <c:v>43339.370833333334</c:v>
                </c:pt>
                <c:pt idx="8003">
                  <c:v>43339.412499999999</c:v>
                </c:pt>
                <c:pt idx="8004">
                  <c:v>43339.45416666667</c:v>
                </c:pt>
                <c:pt idx="8005">
                  <c:v>43339.495833333334</c:v>
                </c:pt>
                <c:pt idx="8006">
                  <c:v>43339.537499999999</c:v>
                </c:pt>
                <c:pt idx="8007">
                  <c:v>43339.57916666667</c:v>
                </c:pt>
                <c:pt idx="8008">
                  <c:v>43339.620833333334</c:v>
                </c:pt>
                <c:pt idx="8009">
                  <c:v>43339.662499999999</c:v>
                </c:pt>
                <c:pt idx="8010">
                  <c:v>43339.70416666667</c:v>
                </c:pt>
                <c:pt idx="8011">
                  <c:v>43339.745833333334</c:v>
                </c:pt>
                <c:pt idx="8012">
                  <c:v>43339.787499999999</c:v>
                </c:pt>
                <c:pt idx="8013">
                  <c:v>43339.82916666667</c:v>
                </c:pt>
                <c:pt idx="8014">
                  <c:v>43339.870833333334</c:v>
                </c:pt>
                <c:pt idx="8015">
                  <c:v>43339.912499999999</c:v>
                </c:pt>
                <c:pt idx="8016">
                  <c:v>43339.95416666667</c:v>
                </c:pt>
                <c:pt idx="8017">
                  <c:v>43339.995833333334</c:v>
                </c:pt>
                <c:pt idx="8018">
                  <c:v>43339.999305555553</c:v>
                </c:pt>
                <c:pt idx="8019">
                  <c:v>43340.037499999999</c:v>
                </c:pt>
                <c:pt idx="8020">
                  <c:v>43340.07916666667</c:v>
                </c:pt>
                <c:pt idx="8021">
                  <c:v>43340.120833333334</c:v>
                </c:pt>
                <c:pt idx="8022">
                  <c:v>43340.162499999999</c:v>
                </c:pt>
                <c:pt idx="8023">
                  <c:v>43340.20416666667</c:v>
                </c:pt>
                <c:pt idx="8024">
                  <c:v>43340.245833333334</c:v>
                </c:pt>
                <c:pt idx="8025">
                  <c:v>43340.287499999999</c:v>
                </c:pt>
                <c:pt idx="8026">
                  <c:v>43340.32916666667</c:v>
                </c:pt>
                <c:pt idx="8027">
                  <c:v>43340.370833333334</c:v>
                </c:pt>
                <c:pt idx="8028">
                  <c:v>43340.412499999999</c:v>
                </c:pt>
                <c:pt idx="8029">
                  <c:v>43340.45416666667</c:v>
                </c:pt>
                <c:pt idx="8030">
                  <c:v>43340.495833333334</c:v>
                </c:pt>
                <c:pt idx="8031">
                  <c:v>43340.537499999999</c:v>
                </c:pt>
                <c:pt idx="8032">
                  <c:v>43340.57916666667</c:v>
                </c:pt>
                <c:pt idx="8033">
                  <c:v>43340.620833333334</c:v>
                </c:pt>
                <c:pt idx="8034">
                  <c:v>43340.662499999999</c:v>
                </c:pt>
                <c:pt idx="8035">
                  <c:v>43340.70416666667</c:v>
                </c:pt>
                <c:pt idx="8036">
                  <c:v>43340.745833333334</c:v>
                </c:pt>
                <c:pt idx="8037">
                  <c:v>43340.787499999999</c:v>
                </c:pt>
                <c:pt idx="8038">
                  <c:v>43340.82916666667</c:v>
                </c:pt>
                <c:pt idx="8039">
                  <c:v>43340.870833333334</c:v>
                </c:pt>
                <c:pt idx="8040">
                  <c:v>43340.912499999999</c:v>
                </c:pt>
                <c:pt idx="8041">
                  <c:v>43340.95416666667</c:v>
                </c:pt>
                <c:pt idx="8042">
                  <c:v>43340.995833333334</c:v>
                </c:pt>
                <c:pt idx="8043">
                  <c:v>43340.999305555553</c:v>
                </c:pt>
                <c:pt idx="8044">
                  <c:v>43341.037499999999</c:v>
                </c:pt>
                <c:pt idx="8045">
                  <c:v>43341.07916666667</c:v>
                </c:pt>
                <c:pt idx="8046">
                  <c:v>43341.120833333334</c:v>
                </c:pt>
                <c:pt idx="8047">
                  <c:v>43341.162499999999</c:v>
                </c:pt>
                <c:pt idx="8048">
                  <c:v>43341.20416666667</c:v>
                </c:pt>
                <c:pt idx="8049">
                  <c:v>43341.245833333334</c:v>
                </c:pt>
                <c:pt idx="8050">
                  <c:v>43341.287499999999</c:v>
                </c:pt>
                <c:pt idx="8051">
                  <c:v>43341.32916666667</c:v>
                </c:pt>
                <c:pt idx="8052">
                  <c:v>43341.370833333334</c:v>
                </c:pt>
                <c:pt idx="8053">
                  <c:v>43341.412499999999</c:v>
                </c:pt>
                <c:pt idx="8054">
                  <c:v>43341.45416666667</c:v>
                </c:pt>
                <c:pt idx="8055">
                  <c:v>43341.495833333334</c:v>
                </c:pt>
                <c:pt idx="8056">
                  <c:v>43341.537499999999</c:v>
                </c:pt>
                <c:pt idx="8057">
                  <c:v>43341.57916666667</c:v>
                </c:pt>
                <c:pt idx="8058">
                  <c:v>43341.620833333334</c:v>
                </c:pt>
                <c:pt idx="8059">
                  <c:v>43341.662499999999</c:v>
                </c:pt>
                <c:pt idx="8060">
                  <c:v>43341.70416666667</c:v>
                </c:pt>
                <c:pt idx="8061">
                  <c:v>43341.745833333334</c:v>
                </c:pt>
                <c:pt idx="8062">
                  <c:v>43341.787499999999</c:v>
                </c:pt>
                <c:pt idx="8063">
                  <c:v>43341.82916666667</c:v>
                </c:pt>
                <c:pt idx="8064">
                  <c:v>43341.870833333334</c:v>
                </c:pt>
                <c:pt idx="8065">
                  <c:v>43341.912499999999</c:v>
                </c:pt>
                <c:pt idx="8066">
                  <c:v>43341.95416666667</c:v>
                </c:pt>
                <c:pt idx="8067">
                  <c:v>43341.995833333334</c:v>
                </c:pt>
                <c:pt idx="8068">
                  <c:v>43341.999305555553</c:v>
                </c:pt>
                <c:pt idx="8069">
                  <c:v>43342.037499999999</c:v>
                </c:pt>
                <c:pt idx="8070">
                  <c:v>43342.07916666667</c:v>
                </c:pt>
                <c:pt idx="8071">
                  <c:v>43342.120833333334</c:v>
                </c:pt>
                <c:pt idx="8072">
                  <c:v>43342.162499999999</c:v>
                </c:pt>
                <c:pt idx="8073">
                  <c:v>43342.20416666667</c:v>
                </c:pt>
                <c:pt idx="8074">
                  <c:v>43342.245833333334</c:v>
                </c:pt>
                <c:pt idx="8075">
                  <c:v>43342.287499999999</c:v>
                </c:pt>
                <c:pt idx="8076">
                  <c:v>43342.32916666667</c:v>
                </c:pt>
                <c:pt idx="8077">
                  <c:v>43342.370833333334</c:v>
                </c:pt>
                <c:pt idx="8078">
                  <c:v>43342.412499999999</c:v>
                </c:pt>
                <c:pt idx="8079">
                  <c:v>43342.45416666667</c:v>
                </c:pt>
                <c:pt idx="8080">
                  <c:v>43342.495833333334</c:v>
                </c:pt>
                <c:pt idx="8081">
                  <c:v>43342.537499999999</c:v>
                </c:pt>
                <c:pt idx="8082">
                  <c:v>43342.57916666667</c:v>
                </c:pt>
                <c:pt idx="8083">
                  <c:v>43342.620833333334</c:v>
                </c:pt>
                <c:pt idx="8084">
                  <c:v>43342.662499999999</c:v>
                </c:pt>
                <c:pt idx="8085">
                  <c:v>43342.70416666667</c:v>
                </c:pt>
                <c:pt idx="8086">
                  <c:v>43342.745833333334</c:v>
                </c:pt>
                <c:pt idx="8087">
                  <c:v>43342.787499999999</c:v>
                </c:pt>
                <c:pt idx="8088">
                  <c:v>43342.82916666667</c:v>
                </c:pt>
                <c:pt idx="8089">
                  <c:v>43342.870833333334</c:v>
                </c:pt>
                <c:pt idx="8090">
                  <c:v>43342.912499999999</c:v>
                </c:pt>
                <c:pt idx="8091">
                  <c:v>43342.95416666667</c:v>
                </c:pt>
                <c:pt idx="8092">
                  <c:v>43342.995833333334</c:v>
                </c:pt>
                <c:pt idx="8093">
                  <c:v>43342.999305555553</c:v>
                </c:pt>
                <c:pt idx="8094">
                  <c:v>43343.01666666667</c:v>
                </c:pt>
                <c:pt idx="8095">
                  <c:v>43343.027083333334</c:v>
                </c:pt>
                <c:pt idx="8096">
                  <c:v>43343.031944444447</c:v>
                </c:pt>
                <c:pt idx="8097">
                  <c:v>43343.036111111112</c:v>
                </c:pt>
                <c:pt idx="8098">
                  <c:v>43343.037499999999</c:v>
                </c:pt>
                <c:pt idx="8099">
                  <c:v>43343.041666666664</c:v>
                </c:pt>
                <c:pt idx="8100">
                  <c:v>43343.070138888892</c:v>
                </c:pt>
                <c:pt idx="8101">
                  <c:v>43343.077777777777</c:v>
                </c:pt>
                <c:pt idx="8102">
                  <c:v>43343.07916666667</c:v>
                </c:pt>
                <c:pt idx="8103">
                  <c:v>43343.093055555553</c:v>
                </c:pt>
                <c:pt idx="8104">
                  <c:v>43343.103472222225</c:v>
                </c:pt>
                <c:pt idx="8105">
                  <c:v>43343.119444444441</c:v>
                </c:pt>
                <c:pt idx="8106">
                  <c:v>43343.120833333334</c:v>
                </c:pt>
                <c:pt idx="8107">
                  <c:v>43343.162499999999</c:v>
                </c:pt>
                <c:pt idx="8108">
                  <c:v>43343.20416666667</c:v>
                </c:pt>
                <c:pt idx="8109">
                  <c:v>43343.245833333334</c:v>
                </c:pt>
                <c:pt idx="8110">
                  <c:v>43343.286111111112</c:v>
                </c:pt>
                <c:pt idx="8111">
                  <c:v>43343.287499999999</c:v>
                </c:pt>
                <c:pt idx="8112">
                  <c:v>43343.32916666667</c:v>
                </c:pt>
                <c:pt idx="8113">
                  <c:v>43343.370833333334</c:v>
                </c:pt>
                <c:pt idx="8114">
                  <c:v>43343.412499999999</c:v>
                </c:pt>
                <c:pt idx="8115">
                  <c:v>43343.445833333331</c:v>
                </c:pt>
                <c:pt idx="8116">
                  <c:v>43343.45416666667</c:v>
                </c:pt>
                <c:pt idx="8117">
                  <c:v>43343.487500000003</c:v>
                </c:pt>
                <c:pt idx="8118">
                  <c:v>43343.494444444441</c:v>
                </c:pt>
                <c:pt idx="8119">
                  <c:v>43343.495833333334</c:v>
                </c:pt>
                <c:pt idx="8120">
                  <c:v>43343.507638888892</c:v>
                </c:pt>
                <c:pt idx="8121">
                  <c:v>43343.537499999999</c:v>
                </c:pt>
                <c:pt idx="8122">
                  <c:v>43343.577777777777</c:v>
                </c:pt>
                <c:pt idx="8123">
                  <c:v>43343.57916666667</c:v>
                </c:pt>
                <c:pt idx="8124">
                  <c:v>43343.584027777775</c:v>
                </c:pt>
                <c:pt idx="8125">
                  <c:v>43343.620833333334</c:v>
                </c:pt>
                <c:pt idx="8126">
                  <c:v>43343.662499999999</c:v>
                </c:pt>
                <c:pt idx="8127">
                  <c:v>43343.6875</c:v>
                </c:pt>
                <c:pt idx="8128">
                  <c:v>43343.697916666664</c:v>
                </c:pt>
                <c:pt idx="8129">
                  <c:v>43343.70416666667</c:v>
                </c:pt>
                <c:pt idx="8130">
                  <c:v>43343.726388888892</c:v>
                </c:pt>
                <c:pt idx="8131">
                  <c:v>43343.745833333334</c:v>
                </c:pt>
                <c:pt idx="8132">
                  <c:v>43343.787499999999</c:v>
                </c:pt>
                <c:pt idx="8133">
                  <c:v>43343.793749999997</c:v>
                </c:pt>
                <c:pt idx="8134">
                  <c:v>43343.806250000001</c:v>
                </c:pt>
                <c:pt idx="8135">
                  <c:v>43343.821527777778</c:v>
                </c:pt>
                <c:pt idx="8136">
                  <c:v>43343.82916666667</c:v>
                </c:pt>
                <c:pt idx="8137">
                  <c:v>43343.836805555555</c:v>
                </c:pt>
                <c:pt idx="8138">
                  <c:v>43343.838888888888</c:v>
                </c:pt>
                <c:pt idx="8139">
                  <c:v>43343.842361111114</c:v>
                </c:pt>
                <c:pt idx="8140">
                  <c:v>43343.847222222219</c:v>
                </c:pt>
                <c:pt idx="8141">
                  <c:v>43343.856944444444</c:v>
                </c:pt>
                <c:pt idx="8142">
                  <c:v>43343.861805555556</c:v>
                </c:pt>
                <c:pt idx="8143">
                  <c:v>43343.870833333334</c:v>
                </c:pt>
                <c:pt idx="8144">
                  <c:v>43343.890277777777</c:v>
                </c:pt>
                <c:pt idx="8145">
                  <c:v>43343.898611111108</c:v>
                </c:pt>
                <c:pt idx="8146">
                  <c:v>43343.90625</c:v>
                </c:pt>
                <c:pt idx="8147">
                  <c:v>43343.911111111112</c:v>
                </c:pt>
                <c:pt idx="8148">
                  <c:v>43343.912499999999</c:v>
                </c:pt>
                <c:pt idx="8149">
                  <c:v>43343.932638888888</c:v>
                </c:pt>
                <c:pt idx="8150">
                  <c:v>43343.952777777777</c:v>
                </c:pt>
                <c:pt idx="8151">
                  <c:v>43343.95416666667</c:v>
                </c:pt>
                <c:pt idx="8152">
                  <c:v>43343.970833333333</c:v>
                </c:pt>
                <c:pt idx="8153">
                  <c:v>43343.984027777777</c:v>
                </c:pt>
                <c:pt idx="8154">
                  <c:v>43343.995833333334</c:v>
                </c:pt>
                <c:pt idx="8155">
                  <c:v>43343.999305555553</c:v>
                </c:pt>
                <c:pt idx="8156">
                  <c:v>43343.999305555553</c:v>
                </c:pt>
                <c:pt idx="8157">
                  <c:v>43344.00277777778</c:v>
                </c:pt>
                <c:pt idx="8158">
                  <c:v>43344.008333333331</c:v>
                </c:pt>
                <c:pt idx="8159">
                  <c:v>43344.015277777777</c:v>
                </c:pt>
                <c:pt idx="8160">
                  <c:v>43344.027777777781</c:v>
                </c:pt>
                <c:pt idx="8161">
                  <c:v>43344.037499999999</c:v>
                </c:pt>
                <c:pt idx="8162">
                  <c:v>43344.052083333336</c:v>
                </c:pt>
                <c:pt idx="8163">
                  <c:v>43344.066666666666</c:v>
                </c:pt>
                <c:pt idx="8164">
                  <c:v>43344.07916666667</c:v>
                </c:pt>
                <c:pt idx="8165">
                  <c:v>43344.093055555553</c:v>
                </c:pt>
                <c:pt idx="8166">
                  <c:v>43344.100694444445</c:v>
                </c:pt>
                <c:pt idx="8167">
                  <c:v>43344.119444444441</c:v>
                </c:pt>
                <c:pt idx="8168">
                  <c:v>43344.120833333334</c:v>
                </c:pt>
                <c:pt idx="8169">
                  <c:v>43344.128472222219</c:v>
                </c:pt>
                <c:pt idx="8170">
                  <c:v>43344.150694444441</c:v>
                </c:pt>
                <c:pt idx="8171">
                  <c:v>43344.162499999999</c:v>
                </c:pt>
                <c:pt idx="8172">
                  <c:v>43344.168055555558</c:v>
                </c:pt>
                <c:pt idx="8173">
                  <c:v>43344.175000000003</c:v>
                </c:pt>
                <c:pt idx="8174">
                  <c:v>43344.20416666667</c:v>
                </c:pt>
                <c:pt idx="8175">
                  <c:v>43344.213194444441</c:v>
                </c:pt>
                <c:pt idx="8176">
                  <c:v>43344.22152777778</c:v>
                </c:pt>
                <c:pt idx="8177">
                  <c:v>43344.245833333334</c:v>
                </c:pt>
                <c:pt idx="8178">
                  <c:v>43344.252083333333</c:v>
                </c:pt>
                <c:pt idx="8179">
                  <c:v>43344.273611111108</c:v>
                </c:pt>
                <c:pt idx="8180">
                  <c:v>43344.281944444447</c:v>
                </c:pt>
                <c:pt idx="8181">
                  <c:v>43344.287499999999</c:v>
                </c:pt>
                <c:pt idx="8182">
                  <c:v>43344.313888888886</c:v>
                </c:pt>
                <c:pt idx="8183">
                  <c:v>43344.327777777777</c:v>
                </c:pt>
                <c:pt idx="8184">
                  <c:v>43344.32916666667</c:v>
                </c:pt>
                <c:pt idx="8185">
                  <c:v>43344.362500000003</c:v>
                </c:pt>
                <c:pt idx="8186">
                  <c:v>43344.369444444441</c:v>
                </c:pt>
                <c:pt idx="8187">
                  <c:v>43344.370833333334</c:v>
                </c:pt>
                <c:pt idx="8188">
                  <c:v>43344.37777777778</c:v>
                </c:pt>
                <c:pt idx="8189">
                  <c:v>43344.384722222225</c:v>
                </c:pt>
                <c:pt idx="8190">
                  <c:v>43344.412499999999</c:v>
                </c:pt>
                <c:pt idx="8191">
                  <c:v>43344.417361111111</c:v>
                </c:pt>
                <c:pt idx="8192">
                  <c:v>43344.423611111109</c:v>
                </c:pt>
                <c:pt idx="8193">
                  <c:v>43344.43472222222</c:v>
                </c:pt>
                <c:pt idx="8194">
                  <c:v>43344.452777777777</c:v>
                </c:pt>
                <c:pt idx="8195">
                  <c:v>43344.45416666667</c:v>
                </c:pt>
                <c:pt idx="8196">
                  <c:v>43344.475694444445</c:v>
                </c:pt>
                <c:pt idx="8197">
                  <c:v>43344.495833333334</c:v>
                </c:pt>
                <c:pt idx="8198">
                  <c:v>43344.530555555553</c:v>
                </c:pt>
                <c:pt idx="8199">
                  <c:v>43344.537499999999</c:v>
                </c:pt>
                <c:pt idx="8200">
                  <c:v>43344.546527777777</c:v>
                </c:pt>
                <c:pt idx="8201">
                  <c:v>43344.577777777777</c:v>
                </c:pt>
                <c:pt idx="8202">
                  <c:v>43344.57916666667</c:v>
                </c:pt>
                <c:pt idx="8203">
                  <c:v>43344.592361111114</c:v>
                </c:pt>
                <c:pt idx="8204">
                  <c:v>43344.605555555558</c:v>
                </c:pt>
                <c:pt idx="8205">
                  <c:v>43344.620833333334</c:v>
                </c:pt>
                <c:pt idx="8206">
                  <c:v>43344.662499999999</c:v>
                </c:pt>
                <c:pt idx="8207">
                  <c:v>43344.702777777777</c:v>
                </c:pt>
                <c:pt idx="8208">
                  <c:v>43344.70416666667</c:v>
                </c:pt>
                <c:pt idx="8209">
                  <c:v>43344.745833333334</c:v>
                </c:pt>
                <c:pt idx="8210">
                  <c:v>43344.786111111112</c:v>
                </c:pt>
                <c:pt idx="8211">
                  <c:v>43344.787499999999</c:v>
                </c:pt>
                <c:pt idx="8212">
                  <c:v>43344.822222222225</c:v>
                </c:pt>
                <c:pt idx="8213">
                  <c:v>43344.827777777777</c:v>
                </c:pt>
                <c:pt idx="8214">
                  <c:v>43344.82916666667</c:v>
                </c:pt>
                <c:pt idx="8215">
                  <c:v>43344.840277777781</c:v>
                </c:pt>
                <c:pt idx="8216">
                  <c:v>43344.870833333334</c:v>
                </c:pt>
                <c:pt idx="8217">
                  <c:v>43344.905555555553</c:v>
                </c:pt>
                <c:pt idx="8218">
                  <c:v>43344.912499999999</c:v>
                </c:pt>
                <c:pt idx="8219">
                  <c:v>43344.918055555558</c:v>
                </c:pt>
                <c:pt idx="8220">
                  <c:v>43344.936111111114</c:v>
                </c:pt>
                <c:pt idx="8221">
                  <c:v>43344.95416666667</c:v>
                </c:pt>
                <c:pt idx="8222">
                  <c:v>43344.984722222223</c:v>
                </c:pt>
                <c:pt idx="8223">
                  <c:v>43344.989583333336</c:v>
                </c:pt>
                <c:pt idx="8224">
                  <c:v>43344.994444444441</c:v>
                </c:pt>
                <c:pt idx="8225">
                  <c:v>43344.995833333334</c:v>
                </c:pt>
                <c:pt idx="8226">
                  <c:v>43344.999305555553</c:v>
                </c:pt>
                <c:pt idx="8227">
                  <c:v>43345.026388888888</c:v>
                </c:pt>
                <c:pt idx="8228">
                  <c:v>43345.037499999999</c:v>
                </c:pt>
                <c:pt idx="8229">
                  <c:v>43345.052777777775</c:v>
                </c:pt>
                <c:pt idx="8230">
                  <c:v>43345.077777777777</c:v>
                </c:pt>
                <c:pt idx="8231">
                  <c:v>43345.07916666667</c:v>
                </c:pt>
                <c:pt idx="8232">
                  <c:v>43345.086805555555</c:v>
                </c:pt>
                <c:pt idx="8233">
                  <c:v>43345.091666666667</c:v>
                </c:pt>
                <c:pt idx="8234">
                  <c:v>43345.119444444441</c:v>
                </c:pt>
                <c:pt idx="8235">
                  <c:v>43345.120833333334</c:v>
                </c:pt>
                <c:pt idx="8236">
                  <c:v>43345.12777777778</c:v>
                </c:pt>
                <c:pt idx="8237">
                  <c:v>43345.133333333331</c:v>
                </c:pt>
                <c:pt idx="8238">
                  <c:v>43345.13958333333</c:v>
                </c:pt>
                <c:pt idx="8239">
                  <c:v>43345.162499999999</c:v>
                </c:pt>
                <c:pt idx="8240">
                  <c:v>43345.168749999997</c:v>
                </c:pt>
                <c:pt idx="8241">
                  <c:v>43345.177083333336</c:v>
                </c:pt>
                <c:pt idx="8242">
                  <c:v>43345.19027777778</c:v>
                </c:pt>
                <c:pt idx="8243">
                  <c:v>43345.195833333331</c:v>
                </c:pt>
                <c:pt idx="8244">
                  <c:v>43345.202777777777</c:v>
                </c:pt>
                <c:pt idx="8245">
                  <c:v>43345.20416666667</c:v>
                </c:pt>
                <c:pt idx="8246">
                  <c:v>43345.216666666667</c:v>
                </c:pt>
                <c:pt idx="8247">
                  <c:v>43345.22152777778</c:v>
                </c:pt>
                <c:pt idx="8248">
                  <c:v>43345.229861111111</c:v>
                </c:pt>
                <c:pt idx="8249">
                  <c:v>43345.238194444442</c:v>
                </c:pt>
                <c:pt idx="8250">
                  <c:v>43345.245833333334</c:v>
                </c:pt>
                <c:pt idx="8251">
                  <c:v>43345.269444444442</c:v>
                </c:pt>
                <c:pt idx="8252">
                  <c:v>43345.275000000001</c:v>
                </c:pt>
                <c:pt idx="8253">
                  <c:v>43345.287499999999</c:v>
                </c:pt>
                <c:pt idx="8254">
                  <c:v>43345.30972222222</c:v>
                </c:pt>
                <c:pt idx="8255">
                  <c:v>43345.318749999999</c:v>
                </c:pt>
                <c:pt idx="8256">
                  <c:v>43345.327777777777</c:v>
                </c:pt>
                <c:pt idx="8257">
                  <c:v>43345.32916666667</c:v>
                </c:pt>
                <c:pt idx="8258">
                  <c:v>43345.370833333334</c:v>
                </c:pt>
                <c:pt idx="8259">
                  <c:v>43345.412499999999</c:v>
                </c:pt>
                <c:pt idx="8260">
                  <c:v>43345.45416666667</c:v>
                </c:pt>
                <c:pt idx="8261">
                  <c:v>43345.495833333334</c:v>
                </c:pt>
                <c:pt idx="8262">
                  <c:v>43345.537499999999</c:v>
                </c:pt>
                <c:pt idx="8263">
                  <c:v>43345.57916666667</c:v>
                </c:pt>
                <c:pt idx="8264">
                  <c:v>43345.620833333334</c:v>
                </c:pt>
                <c:pt idx="8265">
                  <c:v>43345.660416666666</c:v>
                </c:pt>
                <c:pt idx="8266">
                  <c:v>43345.662499999999</c:v>
                </c:pt>
                <c:pt idx="8267">
                  <c:v>43345.67083333333</c:v>
                </c:pt>
                <c:pt idx="8268">
                  <c:v>43345.686111111114</c:v>
                </c:pt>
                <c:pt idx="8269">
                  <c:v>43345.70416666667</c:v>
                </c:pt>
                <c:pt idx="8270">
                  <c:v>43345.709027777775</c:v>
                </c:pt>
                <c:pt idx="8271">
                  <c:v>43345.724305555559</c:v>
                </c:pt>
                <c:pt idx="8272">
                  <c:v>43345.734722222223</c:v>
                </c:pt>
                <c:pt idx="8273">
                  <c:v>43345.742361111108</c:v>
                </c:pt>
                <c:pt idx="8274">
                  <c:v>43345.745833333334</c:v>
                </c:pt>
                <c:pt idx="8275">
                  <c:v>43345.787499999999</c:v>
                </c:pt>
                <c:pt idx="8276">
                  <c:v>43345.82916666667</c:v>
                </c:pt>
                <c:pt idx="8277">
                  <c:v>43345.870833333334</c:v>
                </c:pt>
                <c:pt idx="8278">
                  <c:v>43345.912499999999</c:v>
                </c:pt>
                <c:pt idx="8279">
                  <c:v>43345.95416666667</c:v>
                </c:pt>
                <c:pt idx="8280">
                  <c:v>43345.995833333334</c:v>
                </c:pt>
                <c:pt idx="8281">
                  <c:v>43345.999305555553</c:v>
                </c:pt>
                <c:pt idx="8282">
                  <c:v>43346.037499999999</c:v>
                </c:pt>
                <c:pt idx="8283">
                  <c:v>43346.07916666667</c:v>
                </c:pt>
                <c:pt idx="8284">
                  <c:v>43346.120833333334</c:v>
                </c:pt>
                <c:pt idx="8285">
                  <c:v>43346.14166666667</c:v>
                </c:pt>
                <c:pt idx="8286">
                  <c:v>43346.162499999999</c:v>
                </c:pt>
                <c:pt idx="8287">
                  <c:v>43346.20416666667</c:v>
                </c:pt>
                <c:pt idx="8288">
                  <c:v>43346.213888888888</c:v>
                </c:pt>
                <c:pt idx="8289">
                  <c:v>43346.220833333333</c:v>
                </c:pt>
                <c:pt idx="8290">
                  <c:v>43346.245833333334</c:v>
                </c:pt>
                <c:pt idx="8291">
                  <c:v>43346.287499999999</c:v>
                </c:pt>
                <c:pt idx="8292">
                  <c:v>43346.32916666667</c:v>
                </c:pt>
                <c:pt idx="8293">
                  <c:v>43346.370833333334</c:v>
                </c:pt>
                <c:pt idx="8294">
                  <c:v>43346.412499999999</c:v>
                </c:pt>
                <c:pt idx="8295">
                  <c:v>43346.426388888889</c:v>
                </c:pt>
                <c:pt idx="8296">
                  <c:v>43346.45416666667</c:v>
                </c:pt>
                <c:pt idx="8297">
                  <c:v>43346.495833333334</c:v>
                </c:pt>
                <c:pt idx="8298">
                  <c:v>43346.537499999999</c:v>
                </c:pt>
                <c:pt idx="8299">
                  <c:v>43346.57916666667</c:v>
                </c:pt>
                <c:pt idx="8300">
                  <c:v>43346.588888888888</c:v>
                </c:pt>
                <c:pt idx="8301">
                  <c:v>43346.598611111112</c:v>
                </c:pt>
                <c:pt idx="8302">
                  <c:v>43346.611111111109</c:v>
                </c:pt>
                <c:pt idx="8303">
                  <c:v>43346.620833333334</c:v>
                </c:pt>
                <c:pt idx="8304">
                  <c:v>43346.648611111108</c:v>
                </c:pt>
                <c:pt idx="8305">
                  <c:v>43346.662499999999</c:v>
                </c:pt>
                <c:pt idx="8306">
                  <c:v>43346.670138888891</c:v>
                </c:pt>
                <c:pt idx="8307">
                  <c:v>43346.70416666667</c:v>
                </c:pt>
                <c:pt idx="8308">
                  <c:v>43346.745833333334</c:v>
                </c:pt>
                <c:pt idx="8309">
                  <c:v>43346.787499999999</c:v>
                </c:pt>
                <c:pt idx="8310">
                  <c:v>43346.82916666667</c:v>
                </c:pt>
                <c:pt idx="8311">
                  <c:v>43346.870833333334</c:v>
                </c:pt>
                <c:pt idx="8312">
                  <c:v>43346.912499999999</c:v>
                </c:pt>
                <c:pt idx="8313">
                  <c:v>43346.95416666667</c:v>
                </c:pt>
                <c:pt idx="8314">
                  <c:v>43346.995833333334</c:v>
                </c:pt>
                <c:pt idx="8315">
                  <c:v>43346.999305555553</c:v>
                </c:pt>
                <c:pt idx="8316">
                  <c:v>43347.037499999999</c:v>
                </c:pt>
                <c:pt idx="8317">
                  <c:v>43347.07916666667</c:v>
                </c:pt>
                <c:pt idx="8318">
                  <c:v>43347.120833333334</c:v>
                </c:pt>
                <c:pt idx="8319">
                  <c:v>43347.162499999999</c:v>
                </c:pt>
                <c:pt idx="8320">
                  <c:v>43347.20416666667</c:v>
                </c:pt>
                <c:pt idx="8321">
                  <c:v>43347.245833333334</c:v>
                </c:pt>
                <c:pt idx="8322">
                  <c:v>43347.287499999999</c:v>
                </c:pt>
                <c:pt idx="8323">
                  <c:v>43347.32916666667</c:v>
                </c:pt>
                <c:pt idx="8324">
                  <c:v>43347.370833333334</c:v>
                </c:pt>
                <c:pt idx="8325">
                  <c:v>43347.412499999999</c:v>
                </c:pt>
                <c:pt idx="8326">
                  <c:v>43347.45416666667</c:v>
                </c:pt>
                <c:pt idx="8327">
                  <c:v>43347.495833333334</c:v>
                </c:pt>
                <c:pt idx="8328">
                  <c:v>43347.537499999999</c:v>
                </c:pt>
                <c:pt idx="8329">
                  <c:v>43347.55972222222</c:v>
                </c:pt>
                <c:pt idx="8330">
                  <c:v>43347.57916666667</c:v>
                </c:pt>
                <c:pt idx="8331">
                  <c:v>43347.587500000001</c:v>
                </c:pt>
                <c:pt idx="8332">
                  <c:v>43347.59097222222</c:v>
                </c:pt>
                <c:pt idx="8333">
                  <c:v>43347.601388888892</c:v>
                </c:pt>
                <c:pt idx="8334">
                  <c:v>43347.606249999997</c:v>
                </c:pt>
                <c:pt idx="8335">
                  <c:v>43347.620833333334</c:v>
                </c:pt>
                <c:pt idx="8336">
                  <c:v>43347.636805555558</c:v>
                </c:pt>
                <c:pt idx="8337">
                  <c:v>43347.647916666669</c:v>
                </c:pt>
                <c:pt idx="8338">
                  <c:v>43347.662499999999</c:v>
                </c:pt>
                <c:pt idx="8339">
                  <c:v>43347.667361111111</c:v>
                </c:pt>
                <c:pt idx="8340">
                  <c:v>43347.70416666667</c:v>
                </c:pt>
                <c:pt idx="8341">
                  <c:v>43347.745833333334</c:v>
                </c:pt>
                <c:pt idx="8342">
                  <c:v>43347.787499999999</c:v>
                </c:pt>
                <c:pt idx="8343">
                  <c:v>43347.82916666667</c:v>
                </c:pt>
                <c:pt idx="8344">
                  <c:v>43347.870833333334</c:v>
                </c:pt>
                <c:pt idx="8345">
                  <c:v>43347.912499999999</c:v>
                </c:pt>
                <c:pt idx="8346">
                  <c:v>43347.95416666667</c:v>
                </c:pt>
                <c:pt idx="8347">
                  <c:v>43347.995833333334</c:v>
                </c:pt>
                <c:pt idx="8348">
                  <c:v>43347.999305555553</c:v>
                </c:pt>
                <c:pt idx="8349">
                  <c:v>43348.037499999999</c:v>
                </c:pt>
                <c:pt idx="8350">
                  <c:v>43348.07916666667</c:v>
                </c:pt>
                <c:pt idx="8351">
                  <c:v>43348.120833333334</c:v>
                </c:pt>
                <c:pt idx="8352">
                  <c:v>43348.162499999999</c:v>
                </c:pt>
                <c:pt idx="8353">
                  <c:v>43348.186111111114</c:v>
                </c:pt>
                <c:pt idx="8354">
                  <c:v>43348.20416666667</c:v>
                </c:pt>
                <c:pt idx="8355">
                  <c:v>43348.245833333334</c:v>
                </c:pt>
                <c:pt idx="8356">
                  <c:v>43348.287499999999</c:v>
                </c:pt>
                <c:pt idx="8357">
                  <c:v>43348.32916666667</c:v>
                </c:pt>
                <c:pt idx="8358">
                  <c:v>43348.370833333334</c:v>
                </c:pt>
                <c:pt idx="8359">
                  <c:v>43348.412499999999</c:v>
                </c:pt>
                <c:pt idx="8360">
                  <c:v>43348.45416666667</c:v>
                </c:pt>
                <c:pt idx="8361">
                  <c:v>43348.495833333334</c:v>
                </c:pt>
                <c:pt idx="8362">
                  <c:v>43348.537499999999</c:v>
                </c:pt>
                <c:pt idx="8363">
                  <c:v>43348.57916666667</c:v>
                </c:pt>
                <c:pt idx="8364">
                  <c:v>43348.620833333334</c:v>
                </c:pt>
                <c:pt idx="8365">
                  <c:v>43348.640277777777</c:v>
                </c:pt>
                <c:pt idx="8366">
                  <c:v>43348.651388888888</c:v>
                </c:pt>
                <c:pt idx="8367">
                  <c:v>43348.662499999999</c:v>
                </c:pt>
                <c:pt idx="8368">
                  <c:v>43348.679166666669</c:v>
                </c:pt>
                <c:pt idx="8369">
                  <c:v>43348.691666666666</c:v>
                </c:pt>
                <c:pt idx="8370">
                  <c:v>43348.70416666667</c:v>
                </c:pt>
                <c:pt idx="8371">
                  <c:v>43348.745833333334</c:v>
                </c:pt>
                <c:pt idx="8372">
                  <c:v>43348.787499999999</c:v>
                </c:pt>
                <c:pt idx="8373">
                  <c:v>43348.82916666667</c:v>
                </c:pt>
                <c:pt idx="8374">
                  <c:v>43348.870833333334</c:v>
                </c:pt>
                <c:pt idx="8375">
                  <c:v>43348.912499999999</c:v>
                </c:pt>
                <c:pt idx="8376">
                  <c:v>43348.95416666667</c:v>
                </c:pt>
                <c:pt idx="8377">
                  <c:v>43348.995833333334</c:v>
                </c:pt>
                <c:pt idx="8378">
                  <c:v>43348.999305555553</c:v>
                </c:pt>
                <c:pt idx="8379">
                  <c:v>43349.037499999999</c:v>
                </c:pt>
                <c:pt idx="8380">
                  <c:v>43349.07916666667</c:v>
                </c:pt>
                <c:pt idx="8381">
                  <c:v>43349.120833333334</c:v>
                </c:pt>
                <c:pt idx="8382">
                  <c:v>43349.162499999999</c:v>
                </c:pt>
                <c:pt idx="8383">
                  <c:v>43349.20416666667</c:v>
                </c:pt>
                <c:pt idx="8384">
                  <c:v>43349.245833333334</c:v>
                </c:pt>
                <c:pt idx="8385">
                  <c:v>43349.287499999999</c:v>
                </c:pt>
                <c:pt idx="8386">
                  <c:v>43349.32916666667</c:v>
                </c:pt>
                <c:pt idx="8387">
                  <c:v>43349.370833333334</c:v>
                </c:pt>
                <c:pt idx="8388">
                  <c:v>43349.412499999999</c:v>
                </c:pt>
                <c:pt idx="8389">
                  <c:v>43349.45416666667</c:v>
                </c:pt>
                <c:pt idx="8390">
                  <c:v>43349.495833333334</c:v>
                </c:pt>
                <c:pt idx="8391">
                  <c:v>43349.537499999999</c:v>
                </c:pt>
                <c:pt idx="8392">
                  <c:v>43349.57916666667</c:v>
                </c:pt>
                <c:pt idx="8393">
                  <c:v>43349.620833333334</c:v>
                </c:pt>
                <c:pt idx="8394">
                  <c:v>43349.662499999999</c:v>
                </c:pt>
                <c:pt idx="8395">
                  <c:v>43349.70416666667</c:v>
                </c:pt>
                <c:pt idx="8396">
                  <c:v>43349.745833333334</c:v>
                </c:pt>
                <c:pt idx="8397">
                  <c:v>43349.787499999999</c:v>
                </c:pt>
                <c:pt idx="8398">
                  <c:v>43349.82916666667</c:v>
                </c:pt>
                <c:pt idx="8399">
                  <c:v>43349.870833333334</c:v>
                </c:pt>
                <c:pt idx="8400">
                  <c:v>43349.912499999999</c:v>
                </c:pt>
                <c:pt idx="8401">
                  <c:v>43349.95416666667</c:v>
                </c:pt>
                <c:pt idx="8402">
                  <c:v>43349.995833333334</c:v>
                </c:pt>
                <c:pt idx="8403">
                  <c:v>43349.999305555553</c:v>
                </c:pt>
                <c:pt idx="8404">
                  <c:v>43350.037499999999</c:v>
                </c:pt>
                <c:pt idx="8405">
                  <c:v>43350.07916666667</c:v>
                </c:pt>
                <c:pt idx="8406">
                  <c:v>43350.120833333334</c:v>
                </c:pt>
                <c:pt idx="8407">
                  <c:v>43350.162499999999</c:v>
                </c:pt>
                <c:pt idx="8408">
                  <c:v>43350.20416666667</c:v>
                </c:pt>
                <c:pt idx="8409">
                  <c:v>43350.229166666664</c:v>
                </c:pt>
                <c:pt idx="8410">
                  <c:v>43350.240972222222</c:v>
                </c:pt>
                <c:pt idx="8411">
                  <c:v>43350.245833333334</c:v>
                </c:pt>
                <c:pt idx="8412">
                  <c:v>43350.287499999999</c:v>
                </c:pt>
                <c:pt idx="8413">
                  <c:v>43350.32916666667</c:v>
                </c:pt>
                <c:pt idx="8414">
                  <c:v>43350.370833333334</c:v>
                </c:pt>
                <c:pt idx="8415">
                  <c:v>43350.412499999999</c:v>
                </c:pt>
                <c:pt idx="8416">
                  <c:v>43350.45416666667</c:v>
                </c:pt>
                <c:pt idx="8417">
                  <c:v>43350.495833333334</c:v>
                </c:pt>
                <c:pt idx="8418">
                  <c:v>43350.537499999999</c:v>
                </c:pt>
                <c:pt idx="8419">
                  <c:v>43350.550694444442</c:v>
                </c:pt>
                <c:pt idx="8420">
                  <c:v>43350.560416666667</c:v>
                </c:pt>
                <c:pt idx="8421">
                  <c:v>43350.57916666667</c:v>
                </c:pt>
                <c:pt idx="8422">
                  <c:v>43350.61041666667</c:v>
                </c:pt>
                <c:pt idx="8423">
                  <c:v>43350.620833333334</c:v>
                </c:pt>
                <c:pt idx="8424">
                  <c:v>43350.634027777778</c:v>
                </c:pt>
                <c:pt idx="8425">
                  <c:v>43350.662499999999</c:v>
                </c:pt>
                <c:pt idx="8426">
                  <c:v>43350.70416666667</c:v>
                </c:pt>
                <c:pt idx="8427">
                  <c:v>43350.745833333334</c:v>
                </c:pt>
                <c:pt idx="8428">
                  <c:v>43350.787499999999</c:v>
                </c:pt>
                <c:pt idx="8429">
                  <c:v>43350.82916666667</c:v>
                </c:pt>
                <c:pt idx="8430">
                  <c:v>43350.870833333334</c:v>
                </c:pt>
                <c:pt idx="8431">
                  <c:v>43350.912499999999</c:v>
                </c:pt>
                <c:pt idx="8432">
                  <c:v>43350.92291666667</c:v>
                </c:pt>
                <c:pt idx="8433">
                  <c:v>43350.95416666667</c:v>
                </c:pt>
                <c:pt idx="8434">
                  <c:v>43350.964583333334</c:v>
                </c:pt>
                <c:pt idx="8435">
                  <c:v>43350.980555555558</c:v>
                </c:pt>
                <c:pt idx="8436">
                  <c:v>43350.987500000003</c:v>
                </c:pt>
                <c:pt idx="8437">
                  <c:v>43350.995833333334</c:v>
                </c:pt>
                <c:pt idx="8438">
                  <c:v>43350.999305555553</c:v>
                </c:pt>
                <c:pt idx="8439">
                  <c:v>43351.004166666666</c:v>
                </c:pt>
                <c:pt idx="8440">
                  <c:v>43351.011805555558</c:v>
                </c:pt>
                <c:pt idx="8441">
                  <c:v>43351.018750000003</c:v>
                </c:pt>
                <c:pt idx="8442">
                  <c:v>43351.037499999999</c:v>
                </c:pt>
                <c:pt idx="8443">
                  <c:v>43351.07916666667</c:v>
                </c:pt>
                <c:pt idx="8444">
                  <c:v>43351.120833333334</c:v>
                </c:pt>
                <c:pt idx="8445">
                  <c:v>43351.162499999999</c:v>
                </c:pt>
                <c:pt idx="8446">
                  <c:v>43351.173611111109</c:v>
                </c:pt>
                <c:pt idx="8447">
                  <c:v>43351.201388888891</c:v>
                </c:pt>
                <c:pt idx="8448">
                  <c:v>43351.20416666667</c:v>
                </c:pt>
                <c:pt idx="8449">
                  <c:v>43351.210416666669</c:v>
                </c:pt>
                <c:pt idx="8450">
                  <c:v>43351.220833333333</c:v>
                </c:pt>
                <c:pt idx="8451">
                  <c:v>43351.227777777778</c:v>
                </c:pt>
                <c:pt idx="8452">
                  <c:v>43351.232638888891</c:v>
                </c:pt>
                <c:pt idx="8453">
                  <c:v>43351.240277777775</c:v>
                </c:pt>
                <c:pt idx="8454">
                  <c:v>43351.244444444441</c:v>
                </c:pt>
                <c:pt idx="8455">
                  <c:v>43351.245833333334</c:v>
                </c:pt>
                <c:pt idx="8456">
                  <c:v>43351.248611111114</c:v>
                </c:pt>
                <c:pt idx="8457">
                  <c:v>43351.256249999999</c:v>
                </c:pt>
                <c:pt idx="8458">
                  <c:v>43351.262499999997</c:v>
                </c:pt>
                <c:pt idx="8459">
                  <c:v>43351.274305555555</c:v>
                </c:pt>
                <c:pt idx="8460">
                  <c:v>43351.285416666666</c:v>
                </c:pt>
                <c:pt idx="8461">
                  <c:v>43351.287499999999</c:v>
                </c:pt>
                <c:pt idx="8462">
                  <c:v>43351.32916666667</c:v>
                </c:pt>
                <c:pt idx="8463">
                  <c:v>43351.369444444441</c:v>
                </c:pt>
                <c:pt idx="8464">
                  <c:v>43351.370833333334</c:v>
                </c:pt>
                <c:pt idx="8465">
                  <c:v>43351.385416666664</c:v>
                </c:pt>
                <c:pt idx="8466">
                  <c:v>43351.412499999999</c:v>
                </c:pt>
                <c:pt idx="8467">
                  <c:v>43351.417361111111</c:v>
                </c:pt>
                <c:pt idx="8468">
                  <c:v>43351.446527777778</c:v>
                </c:pt>
                <c:pt idx="8469">
                  <c:v>43351.45416666667</c:v>
                </c:pt>
                <c:pt idx="8470">
                  <c:v>43351.470833333333</c:v>
                </c:pt>
                <c:pt idx="8471">
                  <c:v>43351.478472222225</c:v>
                </c:pt>
                <c:pt idx="8472">
                  <c:v>43351.494444444441</c:v>
                </c:pt>
                <c:pt idx="8473">
                  <c:v>43351.495833333334</c:v>
                </c:pt>
                <c:pt idx="8474">
                  <c:v>43351.504166666666</c:v>
                </c:pt>
                <c:pt idx="8475">
                  <c:v>43351.506249999999</c:v>
                </c:pt>
                <c:pt idx="8476">
                  <c:v>43351.522916666669</c:v>
                </c:pt>
                <c:pt idx="8477">
                  <c:v>43351.530555555553</c:v>
                </c:pt>
                <c:pt idx="8478">
                  <c:v>43351.533333333333</c:v>
                </c:pt>
                <c:pt idx="8479">
                  <c:v>43351.536111111112</c:v>
                </c:pt>
                <c:pt idx="8480">
                  <c:v>43351.537499999999</c:v>
                </c:pt>
                <c:pt idx="8481">
                  <c:v>43351.542361111111</c:v>
                </c:pt>
                <c:pt idx="8482">
                  <c:v>43351.551388888889</c:v>
                </c:pt>
                <c:pt idx="8483">
                  <c:v>43351.57916666667</c:v>
                </c:pt>
                <c:pt idx="8484">
                  <c:v>43351.584722222222</c:v>
                </c:pt>
                <c:pt idx="8485">
                  <c:v>43351.620833333334</c:v>
                </c:pt>
                <c:pt idx="8486">
                  <c:v>43351.626388888886</c:v>
                </c:pt>
                <c:pt idx="8487">
                  <c:v>43351.648611111108</c:v>
                </c:pt>
                <c:pt idx="8488">
                  <c:v>43351.65902777778</c:v>
                </c:pt>
                <c:pt idx="8489">
                  <c:v>43351.662499999999</c:v>
                </c:pt>
                <c:pt idx="8490">
                  <c:v>43351.668055555558</c:v>
                </c:pt>
                <c:pt idx="8491">
                  <c:v>43351.676388888889</c:v>
                </c:pt>
                <c:pt idx="8492">
                  <c:v>43351.688194444447</c:v>
                </c:pt>
                <c:pt idx="8493">
                  <c:v>43351.70416666667</c:v>
                </c:pt>
                <c:pt idx="8494">
                  <c:v>43351.745833333334</c:v>
                </c:pt>
                <c:pt idx="8495">
                  <c:v>43351.782638888886</c:v>
                </c:pt>
                <c:pt idx="8496">
                  <c:v>43351.787499999999</c:v>
                </c:pt>
                <c:pt idx="8497">
                  <c:v>43351.82916666667</c:v>
                </c:pt>
                <c:pt idx="8498">
                  <c:v>43351.869444444441</c:v>
                </c:pt>
                <c:pt idx="8499">
                  <c:v>43351.870833333334</c:v>
                </c:pt>
                <c:pt idx="8500">
                  <c:v>43351.912499999999</c:v>
                </c:pt>
                <c:pt idx="8501">
                  <c:v>43351.95416666667</c:v>
                </c:pt>
                <c:pt idx="8502">
                  <c:v>43351.995833333334</c:v>
                </c:pt>
                <c:pt idx="8503">
                  <c:v>43351.999305555553</c:v>
                </c:pt>
                <c:pt idx="8504">
                  <c:v>43352.037499999999</c:v>
                </c:pt>
                <c:pt idx="8505">
                  <c:v>43352.07916666667</c:v>
                </c:pt>
                <c:pt idx="8506">
                  <c:v>43352.120833333334</c:v>
                </c:pt>
                <c:pt idx="8507">
                  <c:v>43352.162499999999</c:v>
                </c:pt>
                <c:pt idx="8508">
                  <c:v>43352.188888888886</c:v>
                </c:pt>
                <c:pt idx="8509">
                  <c:v>43352.20416666667</c:v>
                </c:pt>
                <c:pt idx="8510">
                  <c:v>43352.245833333334</c:v>
                </c:pt>
                <c:pt idx="8511">
                  <c:v>43352.287499999999</c:v>
                </c:pt>
                <c:pt idx="8512">
                  <c:v>43352.310416666667</c:v>
                </c:pt>
                <c:pt idx="8513">
                  <c:v>43352.315972222219</c:v>
                </c:pt>
                <c:pt idx="8514">
                  <c:v>43352.323611111111</c:v>
                </c:pt>
                <c:pt idx="8515">
                  <c:v>43352.327777777777</c:v>
                </c:pt>
                <c:pt idx="8516">
                  <c:v>43352.32916666667</c:v>
                </c:pt>
                <c:pt idx="8517">
                  <c:v>43352.338194444441</c:v>
                </c:pt>
                <c:pt idx="8518">
                  <c:v>43352.351388888892</c:v>
                </c:pt>
                <c:pt idx="8519">
                  <c:v>43352.356249999997</c:v>
                </c:pt>
                <c:pt idx="8520">
                  <c:v>43352.363194444442</c:v>
                </c:pt>
                <c:pt idx="8521">
                  <c:v>43352.370833333334</c:v>
                </c:pt>
                <c:pt idx="8522">
                  <c:v>43352.383333333331</c:v>
                </c:pt>
                <c:pt idx="8523">
                  <c:v>43352.388888888891</c:v>
                </c:pt>
                <c:pt idx="8524">
                  <c:v>43352.411111111112</c:v>
                </c:pt>
                <c:pt idx="8525">
                  <c:v>43352.412499999999</c:v>
                </c:pt>
                <c:pt idx="8526">
                  <c:v>43352.419444444444</c:v>
                </c:pt>
                <c:pt idx="8527">
                  <c:v>43352.42291666667</c:v>
                </c:pt>
                <c:pt idx="8528">
                  <c:v>43352.449305555558</c:v>
                </c:pt>
                <c:pt idx="8529">
                  <c:v>43352.452777777777</c:v>
                </c:pt>
                <c:pt idx="8530">
                  <c:v>43352.45416666667</c:v>
                </c:pt>
                <c:pt idx="8531">
                  <c:v>43352.461111111108</c:v>
                </c:pt>
                <c:pt idx="8532">
                  <c:v>43352.46597222222</c:v>
                </c:pt>
                <c:pt idx="8533">
                  <c:v>43352.46875</c:v>
                </c:pt>
                <c:pt idx="8534">
                  <c:v>43352.477083333331</c:v>
                </c:pt>
                <c:pt idx="8535">
                  <c:v>43352.490277777775</c:v>
                </c:pt>
                <c:pt idx="8536">
                  <c:v>43352.492361111108</c:v>
                </c:pt>
                <c:pt idx="8537">
                  <c:v>43352.495833333334</c:v>
                </c:pt>
                <c:pt idx="8538">
                  <c:v>43352.51666666667</c:v>
                </c:pt>
                <c:pt idx="8539">
                  <c:v>43352.522916666669</c:v>
                </c:pt>
                <c:pt idx="8540">
                  <c:v>43352.525694444441</c:v>
                </c:pt>
                <c:pt idx="8541">
                  <c:v>43352.537499999999</c:v>
                </c:pt>
                <c:pt idx="8542">
                  <c:v>43352.559027777781</c:v>
                </c:pt>
                <c:pt idx="8543">
                  <c:v>43352.568055555559</c:v>
                </c:pt>
                <c:pt idx="8544">
                  <c:v>43352.576388888891</c:v>
                </c:pt>
                <c:pt idx="8545">
                  <c:v>43352.57916666667</c:v>
                </c:pt>
                <c:pt idx="8546">
                  <c:v>43352.584027777775</c:v>
                </c:pt>
                <c:pt idx="8547">
                  <c:v>43352.591666666667</c:v>
                </c:pt>
                <c:pt idx="8548">
                  <c:v>43352.601388888892</c:v>
                </c:pt>
                <c:pt idx="8549">
                  <c:v>43352.606249999997</c:v>
                </c:pt>
                <c:pt idx="8550">
                  <c:v>43352.619444444441</c:v>
                </c:pt>
                <c:pt idx="8551">
                  <c:v>43352.620833333334</c:v>
                </c:pt>
                <c:pt idx="8552">
                  <c:v>43352.627083333333</c:v>
                </c:pt>
                <c:pt idx="8553">
                  <c:v>43352.636111111111</c:v>
                </c:pt>
                <c:pt idx="8554">
                  <c:v>43352.661111111112</c:v>
                </c:pt>
                <c:pt idx="8555">
                  <c:v>43352.662499999999</c:v>
                </c:pt>
                <c:pt idx="8556">
                  <c:v>43352.693749999999</c:v>
                </c:pt>
                <c:pt idx="8557">
                  <c:v>43352.70416666667</c:v>
                </c:pt>
                <c:pt idx="8558">
                  <c:v>43352.709027777775</c:v>
                </c:pt>
                <c:pt idx="8559">
                  <c:v>43352.712500000001</c:v>
                </c:pt>
                <c:pt idx="8560">
                  <c:v>43352.724305555559</c:v>
                </c:pt>
                <c:pt idx="8561">
                  <c:v>43352.731249999997</c:v>
                </c:pt>
                <c:pt idx="8562">
                  <c:v>43352.742361111108</c:v>
                </c:pt>
                <c:pt idx="8563">
                  <c:v>43352.745833333334</c:v>
                </c:pt>
                <c:pt idx="8564">
                  <c:v>43352.752083333333</c:v>
                </c:pt>
                <c:pt idx="8565">
                  <c:v>43352.777777777781</c:v>
                </c:pt>
                <c:pt idx="8566">
                  <c:v>43352.786111111112</c:v>
                </c:pt>
                <c:pt idx="8567">
                  <c:v>43352.787499999999</c:v>
                </c:pt>
                <c:pt idx="8568">
                  <c:v>43352.820138888892</c:v>
                </c:pt>
                <c:pt idx="8569">
                  <c:v>43352.82916666667</c:v>
                </c:pt>
                <c:pt idx="8570">
                  <c:v>43352.844444444447</c:v>
                </c:pt>
                <c:pt idx="8571">
                  <c:v>43352.863888888889</c:v>
                </c:pt>
                <c:pt idx="8572">
                  <c:v>43352.870833333334</c:v>
                </c:pt>
                <c:pt idx="8573">
                  <c:v>43352.877083333333</c:v>
                </c:pt>
                <c:pt idx="8574">
                  <c:v>43352.879166666666</c:v>
                </c:pt>
                <c:pt idx="8575">
                  <c:v>43352.884027777778</c:v>
                </c:pt>
                <c:pt idx="8576">
                  <c:v>43352.890972222223</c:v>
                </c:pt>
                <c:pt idx="8577">
                  <c:v>43352.893750000003</c:v>
                </c:pt>
                <c:pt idx="8578">
                  <c:v>43352.912499999999</c:v>
                </c:pt>
                <c:pt idx="8579">
                  <c:v>43352.95208333333</c:v>
                </c:pt>
                <c:pt idx="8580">
                  <c:v>43352.952777777777</c:v>
                </c:pt>
                <c:pt idx="8581">
                  <c:v>43352.95416666667</c:v>
                </c:pt>
                <c:pt idx="8582">
                  <c:v>43352.961111111108</c:v>
                </c:pt>
                <c:pt idx="8583">
                  <c:v>43352.984027777777</c:v>
                </c:pt>
                <c:pt idx="8584">
                  <c:v>43352.993055555555</c:v>
                </c:pt>
                <c:pt idx="8585">
                  <c:v>43352.994444444441</c:v>
                </c:pt>
                <c:pt idx="8586">
                  <c:v>43352.995833333334</c:v>
                </c:pt>
                <c:pt idx="8587">
                  <c:v>43352.998611111114</c:v>
                </c:pt>
                <c:pt idx="8588">
                  <c:v>43352.999305555553</c:v>
                </c:pt>
                <c:pt idx="8589">
                  <c:v>43353.011805555558</c:v>
                </c:pt>
                <c:pt idx="8590">
                  <c:v>43353.018055555556</c:v>
                </c:pt>
                <c:pt idx="8591">
                  <c:v>43353.025000000001</c:v>
                </c:pt>
                <c:pt idx="8592">
                  <c:v>43353.037499999999</c:v>
                </c:pt>
                <c:pt idx="8593">
                  <c:v>43353.07916666667</c:v>
                </c:pt>
                <c:pt idx="8594">
                  <c:v>43353.120833333334</c:v>
                </c:pt>
                <c:pt idx="8595">
                  <c:v>43353.15625</c:v>
                </c:pt>
                <c:pt idx="8596">
                  <c:v>43353.161111111112</c:v>
                </c:pt>
                <c:pt idx="8597">
                  <c:v>43353.162499999999</c:v>
                </c:pt>
                <c:pt idx="8598">
                  <c:v>43353.20416666667</c:v>
                </c:pt>
                <c:pt idx="8599">
                  <c:v>43353.245833333334</c:v>
                </c:pt>
                <c:pt idx="8600">
                  <c:v>43353.287499999999</c:v>
                </c:pt>
                <c:pt idx="8601">
                  <c:v>43353.32916666667</c:v>
                </c:pt>
                <c:pt idx="8602">
                  <c:v>43353.370833333334</c:v>
                </c:pt>
                <c:pt idx="8603">
                  <c:v>43353.412499999999</c:v>
                </c:pt>
                <c:pt idx="8604">
                  <c:v>43353.45416666667</c:v>
                </c:pt>
                <c:pt idx="8605">
                  <c:v>43353.495833333334</c:v>
                </c:pt>
                <c:pt idx="8606">
                  <c:v>43353.503472222219</c:v>
                </c:pt>
                <c:pt idx="8607">
                  <c:v>43353.537499999999</c:v>
                </c:pt>
                <c:pt idx="8608">
                  <c:v>43353.556250000001</c:v>
                </c:pt>
                <c:pt idx="8609">
                  <c:v>43353.57916666667</c:v>
                </c:pt>
                <c:pt idx="8610">
                  <c:v>43353.620833333334</c:v>
                </c:pt>
                <c:pt idx="8611">
                  <c:v>43353.662499999999</c:v>
                </c:pt>
                <c:pt idx="8612">
                  <c:v>43353.70416666667</c:v>
                </c:pt>
                <c:pt idx="8613">
                  <c:v>43353.738888888889</c:v>
                </c:pt>
                <c:pt idx="8614">
                  <c:v>43353.745833333334</c:v>
                </c:pt>
                <c:pt idx="8615">
                  <c:v>43353.787499999999</c:v>
                </c:pt>
                <c:pt idx="8616">
                  <c:v>43353.827777777777</c:v>
                </c:pt>
                <c:pt idx="8617">
                  <c:v>43353.82916666667</c:v>
                </c:pt>
                <c:pt idx="8618">
                  <c:v>43353.836805555555</c:v>
                </c:pt>
                <c:pt idx="8619">
                  <c:v>43353.845138888886</c:v>
                </c:pt>
                <c:pt idx="8620">
                  <c:v>43353.870833333334</c:v>
                </c:pt>
                <c:pt idx="8621">
                  <c:v>43353.912499999999</c:v>
                </c:pt>
                <c:pt idx="8622">
                  <c:v>43353.95416666667</c:v>
                </c:pt>
                <c:pt idx="8623">
                  <c:v>43353.960416666669</c:v>
                </c:pt>
                <c:pt idx="8624">
                  <c:v>43353.970138888886</c:v>
                </c:pt>
                <c:pt idx="8625">
                  <c:v>43353.977083333331</c:v>
                </c:pt>
                <c:pt idx="8626">
                  <c:v>43353.995833333334</c:v>
                </c:pt>
                <c:pt idx="8627">
                  <c:v>43353.999305555553</c:v>
                </c:pt>
                <c:pt idx="8628">
                  <c:v>43354.029166666667</c:v>
                </c:pt>
                <c:pt idx="8629">
                  <c:v>43354.037499999999</c:v>
                </c:pt>
                <c:pt idx="8630">
                  <c:v>43354.046527777777</c:v>
                </c:pt>
                <c:pt idx="8631">
                  <c:v>43354.057638888888</c:v>
                </c:pt>
                <c:pt idx="8632">
                  <c:v>43354.077777777777</c:v>
                </c:pt>
                <c:pt idx="8633">
                  <c:v>43354.07916666667</c:v>
                </c:pt>
                <c:pt idx="8634">
                  <c:v>43354.088194444441</c:v>
                </c:pt>
                <c:pt idx="8635">
                  <c:v>43354.107638888891</c:v>
                </c:pt>
                <c:pt idx="8636">
                  <c:v>43354.119444444441</c:v>
                </c:pt>
                <c:pt idx="8637">
                  <c:v>43354.120833333334</c:v>
                </c:pt>
                <c:pt idx="8638">
                  <c:v>43354.14166666667</c:v>
                </c:pt>
                <c:pt idx="8639">
                  <c:v>43354.162499999999</c:v>
                </c:pt>
                <c:pt idx="8640">
                  <c:v>43354.20416666667</c:v>
                </c:pt>
                <c:pt idx="8641">
                  <c:v>43354.245833333334</c:v>
                </c:pt>
                <c:pt idx="8642">
                  <c:v>43354.286111111112</c:v>
                </c:pt>
                <c:pt idx="8643">
                  <c:v>43354.287499999999</c:v>
                </c:pt>
                <c:pt idx="8644">
                  <c:v>43354.306944444441</c:v>
                </c:pt>
                <c:pt idx="8645">
                  <c:v>43354.324305555558</c:v>
                </c:pt>
                <c:pt idx="8646">
                  <c:v>43354.32916666667</c:v>
                </c:pt>
                <c:pt idx="8647">
                  <c:v>43354.334722222222</c:v>
                </c:pt>
                <c:pt idx="8648">
                  <c:v>43354.337500000001</c:v>
                </c:pt>
                <c:pt idx="8649">
                  <c:v>43354.370833333334</c:v>
                </c:pt>
                <c:pt idx="8650">
                  <c:v>43354.38958333333</c:v>
                </c:pt>
                <c:pt idx="8651">
                  <c:v>43354.411111111112</c:v>
                </c:pt>
                <c:pt idx="8652">
                  <c:v>43354.412499999999</c:v>
                </c:pt>
                <c:pt idx="8653">
                  <c:v>43354.443749999999</c:v>
                </c:pt>
                <c:pt idx="8654">
                  <c:v>43354.45416666667</c:v>
                </c:pt>
                <c:pt idx="8655">
                  <c:v>43354.459027777775</c:v>
                </c:pt>
                <c:pt idx="8656">
                  <c:v>43354.46597222222</c:v>
                </c:pt>
                <c:pt idx="8657">
                  <c:v>43354.472916666666</c:v>
                </c:pt>
                <c:pt idx="8658">
                  <c:v>43354.477777777778</c:v>
                </c:pt>
                <c:pt idx="8659">
                  <c:v>43354.481249999997</c:v>
                </c:pt>
                <c:pt idx="8660">
                  <c:v>43354.494444444441</c:v>
                </c:pt>
                <c:pt idx="8661">
                  <c:v>43354.495833333334</c:v>
                </c:pt>
                <c:pt idx="8662">
                  <c:v>43354.511805555558</c:v>
                </c:pt>
                <c:pt idx="8663">
                  <c:v>43354.519444444442</c:v>
                </c:pt>
                <c:pt idx="8664">
                  <c:v>43354.536111111112</c:v>
                </c:pt>
                <c:pt idx="8665">
                  <c:v>43354.537499999999</c:v>
                </c:pt>
                <c:pt idx="8666">
                  <c:v>43354.544444444444</c:v>
                </c:pt>
                <c:pt idx="8667">
                  <c:v>43354.551388888889</c:v>
                </c:pt>
                <c:pt idx="8668">
                  <c:v>43354.568749999999</c:v>
                </c:pt>
                <c:pt idx="8669">
                  <c:v>43354.57916666667</c:v>
                </c:pt>
                <c:pt idx="8670">
                  <c:v>43354.588888888888</c:v>
                </c:pt>
                <c:pt idx="8671">
                  <c:v>43354.59375</c:v>
                </c:pt>
                <c:pt idx="8672">
                  <c:v>43354.59652777778</c:v>
                </c:pt>
                <c:pt idx="8673">
                  <c:v>43354.601388888892</c:v>
                </c:pt>
                <c:pt idx="8674">
                  <c:v>43354.60833333333</c:v>
                </c:pt>
                <c:pt idx="8675">
                  <c:v>43354.611805555556</c:v>
                </c:pt>
                <c:pt idx="8676">
                  <c:v>43354.613888888889</c:v>
                </c:pt>
                <c:pt idx="8677">
                  <c:v>43354.619444444441</c:v>
                </c:pt>
                <c:pt idx="8678">
                  <c:v>43354.620833333334</c:v>
                </c:pt>
                <c:pt idx="8679">
                  <c:v>43354.625</c:v>
                </c:pt>
                <c:pt idx="8680">
                  <c:v>43354.629861111112</c:v>
                </c:pt>
                <c:pt idx="8681">
                  <c:v>43354.645833333336</c:v>
                </c:pt>
                <c:pt idx="8682">
                  <c:v>43354.654166666667</c:v>
                </c:pt>
                <c:pt idx="8683">
                  <c:v>43354.659722222219</c:v>
                </c:pt>
                <c:pt idx="8684">
                  <c:v>43354.662499999999</c:v>
                </c:pt>
                <c:pt idx="8685">
                  <c:v>43354.673611111109</c:v>
                </c:pt>
                <c:pt idx="8686">
                  <c:v>43354.702777777777</c:v>
                </c:pt>
                <c:pt idx="8687">
                  <c:v>43354.70416666667</c:v>
                </c:pt>
                <c:pt idx="8688">
                  <c:v>43354.745833333334</c:v>
                </c:pt>
                <c:pt idx="8689">
                  <c:v>43354.787499999999</c:v>
                </c:pt>
                <c:pt idx="8690">
                  <c:v>43354.827777777777</c:v>
                </c:pt>
                <c:pt idx="8691">
                  <c:v>43354.82916666667</c:v>
                </c:pt>
                <c:pt idx="8692">
                  <c:v>43354.837500000001</c:v>
                </c:pt>
                <c:pt idx="8693">
                  <c:v>43354.85</c:v>
                </c:pt>
                <c:pt idx="8694">
                  <c:v>43354.86041666667</c:v>
                </c:pt>
                <c:pt idx="8695">
                  <c:v>43354.870833333334</c:v>
                </c:pt>
                <c:pt idx="8696">
                  <c:v>43354.875694444447</c:v>
                </c:pt>
                <c:pt idx="8697">
                  <c:v>43354.890277777777</c:v>
                </c:pt>
                <c:pt idx="8698">
                  <c:v>43354.912499999999</c:v>
                </c:pt>
                <c:pt idx="8699">
                  <c:v>43354.927083333336</c:v>
                </c:pt>
                <c:pt idx="8700">
                  <c:v>43354.929861111108</c:v>
                </c:pt>
                <c:pt idx="8701">
                  <c:v>43354.938888888886</c:v>
                </c:pt>
                <c:pt idx="8702">
                  <c:v>43354.944444444445</c:v>
                </c:pt>
                <c:pt idx="8703">
                  <c:v>43354.951388888891</c:v>
                </c:pt>
                <c:pt idx="8704">
                  <c:v>43354.95416666667</c:v>
                </c:pt>
                <c:pt idx="8705">
                  <c:v>43354.995833333334</c:v>
                </c:pt>
                <c:pt idx="8706">
                  <c:v>43354.999305555553</c:v>
                </c:pt>
                <c:pt idx="8707">
                  <c:v>43355.027083333334</c:v>
                </c:pt>
                <c:pt idx="8708">
                  <c:v>43355.036111111112</c:v>
                </c:pt>
                <c:pt idx="8709">
                  <c:v>43355.037499999999</c:v>
                </c:pt>
                <c:pt idx="8710">
                  <c:v>43355.07916666667</c:v>
                </c:pt>
                <c:pt idx="8711">
                  <c:v>43355.120833333334</c:v>
                </c:pt>
                <c:pt idx="8712">
                  <c:v>43355.162499999999</c:v>
                </c:pt>
                <c:pt idx="8713">
                  <c:v>43355.20416666667</c:v>
                </c:pt>
                <c:pt idx="8714">
                  <c:v>43355.245833333334</c:v>
                </c:pt>
                <c:pt idx="8715">
                  <c:v>43355.284722222219</c:v>
                </c:pt>
                <c:pt idx="8716">
                  <c:v>43355.287499999999</c:v>
                </c:pt>
                <c:pt idx="8717">
                  <c:v>43355.292361111111</c:v>
                </c:pt>
                <c:pt idx="8718">
                  <c:v>43355.29791666667</c:v>
                </c:pt>
                <c:pt idx="8719">
                  <c:v>43355.30972222222</c:v>
                </c:pt>
                <c:pt idx="8720">
                  <c:v>43355.32916666667</c:v>
                </c:pt>
                <c:pt idx="8721">
                  <c:v>43355.334027777775</c:v>
                </c:pt>
                <c:pt idx="8722">
                  <c:v>43355.361805555556</c:v>
                </c:pt>
                <c:pt idx="8723">
                  <c:v>43355.370833333334</c:v>
                </c:pt>
                <c:pt idx="8724">
                  <c:v>43355.375694444447</c:v>
                </c:pt>
                <c:pt idx="8725">
                  <c:v>43355.382638888892</c:v>
                </c:pt>
                <c:pt idx="8726">
                  <c:v>43355.396527777775</c:v>
                </c:pt>
                <c:pt idx="8727">
                  <c:v>43355.408333333333</c:v>
                </c:pt>
                <c:pt idx="8728">
                  <c:v>43355.411111111112</c:v>
                </c:pt>
                <c:pt idx="8729">
                  <c:v>43355.412499999999</c:v>
                </c:pt>
                <c:pt idx="8730">
                  <c:v>43355.421527777777</c:v>
                </c:pt>
                <c:pt idx="8731">
                  <c:v>43355.427777777775</c:v>
                </c:pt>
                <c:pt idx="8732">
                  <c:v>43355.436805555553</c:v>
                </c:pt>
                <c:pt idx="8733">
                  <c:v>43355.444444444445</c:v>
                </c:pt>
                <c:pt idx="8734">
                  <c:v>43355.45416666667</c:v>
                </c:pt>
                <c:pt idx="8735">
                  <c:v>43355.495833333334</c:v>
                </c:pt>
                <c:pt idx="8736">
                  <c:v>43355.537499999999</c:v>
                </c:pt>
                <c:pt idx="8737">
                  <c:v>43355.57916666667</c:v>
                </c:pt>
                <c:pt idx="8738">
                  <c:v>43355.620833333334</c:v>
                </c:pt>
                <c:pt idx="8739">
                  <c:v>43355.662499999999</c:v>
                </c:pt>
                <c:pt idx="8740">
                  <c:v>43355.70416666667</c:v>
                </c:pt>
                <c:pt idx="8741">
                  <c:v>43355.745833333334</c:v>
                </c:pt>
                <c:pt idx="8742">
                  <c:v>43355.787499999999</c:v>
                </c:pt>
                <c:pt idx="8743">
                  <c:v>43355.82916666667</c:v>
                </c:pt>
                <c:pt idx="8744">
                  <c:v>43355.844444444447</c:v>
                </c:pt>
                <c:pt idx="8745">
                  <c:v>43355.856944444444</c:v>
                </c:pt>
                <c:pt idx="8746">
                  <c:v>43355.870833333334</c:v>
                </c:pt>
                <c:pt idx="8747">
                  <c:v>43355.902777777781</c:v>
                </c:pt>
                <c:pt idx="8748">
                  <c:v>43355.912499999999</c:v>
                </c:pt>
                <c:pt idx="8749">
                  <c:v>43355.95416666667</c:v>
                </c:pt>
                <c:pt idx="8750">
                  <c:v>43355.975694444445</c:v>
                </c:pt>
                <c:pt idx="8751">
                  <c:v>43355.995833333334</c:v>
                </c:pt>
                <c:pt idx="8752">
                  <c:v>43355.999305555553</c:v>
                </c:pt>
                <c:pt idx="8753">
                  <c:v>43356.001388888886</c:v>
                </c:pt>
                <c:pt idx="8754">
                  <c:v>43356.037499999999</c:v>
                </c:pt>
                <c:pt idx="8755">
                  <c:v>43356.07708333333</c:v>
                </c:pt>
                <c:pt idx="8756">
                  <c:v>43356.07916666667</c:v>
                </c:pt>
                <c:pt idx="8757">
                  <c:v>43356.120833333334</c:v>
                </c:pt>
                <c:pt idx="8758">
                  <c:v>43356.138194444444</c:v>
                </c:pt>
                <c:pt idx="8759">
                  <c:v>43356.162499999999</c:v>
                </c:pt>
                <c:pt idx="8760">
                  <c:v>43356.1875</c:v>
                </c:pt>
                <c:pt idx="8761">
                  <c:v>43356.20416666667</c:v>
                </c:pt>
                <c:pt idx="8762">
                  <c:v>43356.219444444447</c:v>
                </c:pt>
                <c:pt idx="8763">
                  <c:v>43356.244444444441</c:v>
                </c:pt>
                <c:pt idx="8764">
                  <c:v>43356.245833333334</c:v>
                </c:pt>
                <c:pt idx="8765">
                  <c:v>43356.269444444442</c:v>
                </c:pt>
                <c:pt idx="8766">
                  <c:v>43356.279166666667</c:v>
                </c:pt>
                <c:pt idx="8767">
                  <c:v>43356.286111111112</c:v>
                </c:pt>
                <c:pt idx="8768">
                  <c:v>43356.287499999999</c:v>
                </c:pt>
                <c:pt idx="8769">
                  <c:v>43356.292361111111</c:v>
                </c:pt>
                <c:pt idx="8770">
                  <c:v>43356.32916666667</c:v>
                </c:pt>
                <c:pt idx="8771">
                  <c:v>43356.370833333334</c:v>
                </c:pt>
                <c:pt idx="8772">
                  <c:v>43356.412499999999</c:v>
                </c:pt>
                <c:pt idx="8773">
                  <c:v>43356.45416666667</c:v>
                </c:pt>
                <c:pt idx="8774">
                  <c:v>43356.495833333334</c:v>
                </c:pt>
                <c:pt idx="8775">
                  <c:v>43356.537499999999</c:v>
                </c:pt>
                <c:pt idx="8776">
                  <c:v>43356.57916666667</c:v>
                </c:pt>
                <c:pt idx="8777">
                  <c:v>43356.620833333334</c:v>
                </c:pt>
                <c:pt idx="8778">
                  <c:v>43356.645833333336</c:v>
                </c:pt>
                <c:pt idx="8779">
                  <c:v>43356.662499999999</c:v>
                </c:pt>
                <c:pt idx="8780">
                  <c:v>43356.70416666667</c:v>
                </c:pt>
                <c:pt idx="8781">
                  <c:v>43356.742361111108</c:v>
                </c:pt>
                <c:pt idx="8782">
                  <c:v>43356.745833333334</c:v>
                </c:pt>
                <c:pt idx="8783">
                  <c:v>43356.758333333331</c:v>
                </c:pt>
                <c:pt idx="8784">
                  <c:v>43356.773611111108</c:v>
                </c:pt>
                <c:pt idx="8785">
                  <c:v>43356.787499999999</c:v>
                </c:pt>
                <c:pt idx="8786">
                  <c:v>43356.813888888886</c:v>
                </c:pt>
                <c:pt idx="8787">
                  <c:v>43356.820138888892</c:v>
                </c:pt>
                <c:pt idx="8788">
                  <c:v>43356.82916666667</c:v>
                </c:pt>
                <c:pt idx="8789">
                  <c:v>43356.86041666667</c:v>
                </c:pt>
                <c:pt idx="8790">
                  <c:v>43356.870833333334</c:v>
                </c:pt>
                <c:pt idx="8791">
                  <c:v>43356.897222222222</c:v>
                </c:pt>
                <c:pt idx="8792">
                  <c:v>43356.90625</c:v>
                </c:pt>
                <c:pt idx="8793">
                  <c:v>43356.911111111112</c:v>
                </c:pt>
                <c:pt idx="8794">
                  <c:v>43356.912499999999</c:v>
                </c:pt>
                <c:pt idx="8795">
                  <c:v>43356.921527777777</c:v>
                </c:pt>
                <c:pt idx="8796">
                  <c:v>43356.951388888891</c:v>
                </c:pt>
                <c:pt idx="8797">
                  <c:v>43356.95416666667</c:v>
                </c:pt>
                <c:pt idx="8798">
                  <c:v>43356.961111111108</c:v>
                </c:pt>
                <c:pt idx="8799">
                  <c:v>43356.97152777778</c:v>
                </c:pt>
                <c:pt idx="8800">
                  <c:v>43356.995833333334</c:v>
                </c:pt>
                <c:pt idx="8801">
                  <c:v>43356.999305555553</c:v>
                </c:pt>
                <c:pt idx="8802">
                  <c:v>43357.030555555553</c:v>
                </c:pt>
                <c:pt idx="8803">
                  <c:v>43357.037499999999</c:v>
                </c:pt>
                <c:pt idx="8804">
                  <c:v>43357.066666666666</c:v>
                </c:pt>
                <c:pt idx="8805">
                  <c:v>43357.072916666664</c:v>
                </c:pt>
                <c:pt idx="8806">
                  <c:v>43357.077777777777</c:v>
                </c:pt>
                <c:pt idx="8807">
                  <c:v>43357.07916666667</c:v>
                </c:pt>
                <c:pt idx="8808">
                  <c:v>43357.119444444441</c:v>
                </c:pt>
                <c:pt idx="8809">
                  <c:v>43357.120833333334</c:v>
                </c:pt>
                <c:pt idx="8810">
                  <c:v>43357.142361111109</c:v>
                </c:pt>
                <c:pt idx="8811">
                  <c:v>43357.154861111114</c:v>
                </c:pt>
                <c:pt idx="8812">
                  <c:v>43357.162499999999</c:v>
                </c:pt>
                <c:pt idx="8813">
                  <c:v>43357.201388888891</c:v>
                </c:pt>
                <c:pt idx="8814">
                  <c:v>43357.20416666667</c:v>
                </c:pt>
                <c:pt idx="8815">
                  <c:v>43357.217361111114</c:v>
                </c:pt>
                <c:pt idx="8816">
                  <c:v>43357.237500000003</c:v>
                </c:pt>
                <c:pt idx="8817">
                  <c:v>43357.245833333334</c:v>
                </c:pt>
                <c:pt idx="8818">
                  <c:v>43357.260416666664</c:v>
                </c:pt>
                <c:pt idx="8819">
                  <c:v>43357.287499999999</c:v>
                </c:pt>
                <c:pt idx="8820">
                  <c:v>43357.32916666667</c:v>
                </c:pt>
                <c:pt idx="8821">
                  <c:v>43357.369444444441</c:v>
                </c:pt>
                <c:pt idx="8822">
                  <c:v>43357.370833333334</c:v>
                </c:pt>
                <c:pt idx="8823">
                  <c:v>43357.411111111112</c:v>
                </c:pt>
                <c:pt idx="8824">
                  <c:v>43357.412499999999</c:v>
                </c:pt>
                <c:pt idx="8825">
                  <c:v>43357.45416666667</c:v>
                </c:pt>
                <c:pt idx="8826">
                  <c:v>43357.459027777775</c:v>
                </c:pt>
                <c:pt idx="8827">
                  <c:v>43357.493055555555</c:v>
                </c:pt>
                <c:pt idx="8828">
                  <c:v>43357.495833333334</c:v>
                </c:pt>
                <c:pt idx="8829">
                  <c:v>43357.537499999999</c:v>
                </c:pt>
                <c:pt idx="8830">
                  <c:v>43357.57916666667</c:v>
                </c:pt>
                <c:pt idx="8831">
                  <c:v>43357.617361111108</c:v>
                </c:pt>
                <c:pt idx="8832">
                  <c:v>43357.619444444441</c:v>
                </c:pt>
                <c:pt idx="8833">
                  <c:v>43357.620833333334</c:v>
                </c:pt>
                <c:pt idx="8834">
                  <c:v>43357.662499999999</c:v>
                </c:pt>
                <c:pt idx="8835">
                  <c:v>43357.699305555558</c:v>
                </c:pt>
                <c:pt idx="8836">
                  <c:v>43357.70416666667</c:v>
                </c:pt>
                <c:pt idx="8837">
                  <c:v>43357.745833333334</c:v>
                </c:pt>
                <c:pt idx="8838">
                  <c:v>43357.774305555555</c:v>
                </c:pt>
                <c:pt idx="8839">
                  <c:v>43357.787499999999</c:v>
                </c:pt>
                <c:pt idx="8840">
                  <c:v>43357.82916666667</c:v>
                </c:pt>
                <c:pt idx="8841">
                  <c:v>43357.849305555559</c:v>
                </c:pt>
                <c:pt idx="8842">
                  <c:v>43357.870833333334</c:v>
                </c:pt>
                <c:pt idx="8843">
                  <c:v>43357.912499999999</c:v>
                </c:pt>
                <c:pt idx="8844">
                  <c:v>43357.952777777777</c:v>
                </c:pt>
                <c:pt idx="8845">
                  <c:v>43357.95416666667</c:v>
                </c:pt>
                <c:pt idx="8846">
                  <c:v>43357.982638888891</c:v>
                </c:pt>
                <c:pt idx="8847">
                  <c:v>43357.995833333334</c:v>
                </c:pt>
                <c:pt idx="8848">
                  <c:v>43357.999305555553</c:v>
                </c:pt>
                <c:pt idx="8849">
                  <c:v>43358.037499999999</c:v>
                </c:pt>
                <c:pt idx="8850">
                  <c:v>43358.077777777777</c:v>
                </c:pt>
                <c:pt idx="8851">
                  <c:v>43358.07916666667</c:v>
                </c:pt>
                <c:pt idx="8852">
                  <c:v>43358.120833333334</c:v>
                </c:pt>
                <c:pt idx="8853">
                  <c:v>43358.162499999999</c:v>
                </c:pt>
                <c:pt idx="8854">
                  <c:v>43358.20416666667</c:v>
                </c:pt>
                <c:pt idx="8855">
                  <c:v>43358.211111111108</c:v>
                </c:pt>
                <c:pt idx="8856">
                  <c:v>43358.245833333334</c:v>
                </c:pt>
                <c:pt idx="8857">
                  <c:v>43358.287499999999</c:v>
                </c:pt>
                <c:pt idx="8858">
                  <c:v>43358.32916666667</c:v>
                </c:pt>
                <c:pt idx="8859">
                  <c:v>43358.356249999997</c:v>
                </c:pt>
                <c:pt idx="8860">
                  <c:v>43358.370833333334</c:v>
                </c:pt>
                <c:pt idx="8861">
                  <c:v>43358.412499999999</c:v>
                </c:pt>
                <c:pt idx="8862">
                  <c:v>43358.450694444444</c:v>
                </c:pt>
                <c:pt idx="8863">
                  <c:v>43358.45416666667</c:v>
                </c:pt>
                <c:pt idx="8864">
                  <c:v>43358.461111111108</c:v>
                </c:pt>
                <c:pt idx="8865">
                  <c:v>43358.47152777778</c:v>
                </c:pt>
                <c:pt idx="8866">
                  <c:v>43358.495833333334</c:v>
                </c:pt>
                <c:pt idx="8867">
                  <c:v>43358.537499999999</c:v>
                </c:pt>
                <c:pt idx="8868">
                  <c:v>43358.57916666667</c:v>
                </c:pt>
                <c:pt idx="8869">
                  <c:v>43358.597916666666</c:v>
                </c:pt>
                <c:pt idx="8870">
                  <c:v>43358.620833333334</c:v>
                </c:pt>
                <c:pt idx="8871">
                  <c:v>43358.662499999999</c:v>
                </c:pt>
                <c:pt idx="8872">
                  <c:v>43358.70416666667</c:v>
                </c:pt>
                <c:pt idx="8873">
                  <c:v>43358.745833333334</c:v>
                </c:pt>
                <c:pt idx="8874">
                  <c:v>43358.787499999999</c:v>
                </c:pt>
                <c:pt idx="8875">
                  <c:v>43358.82916666667</c:v>
                </c:pt>
                <c:pt idx="8876">
                  <c:v>43358.85833333333</c:v>
                </c:pt>
                <c:pt idx="8877">
                  <c:v>43358.870833333334</c:v>
                </c:pt>
                <c:pt idx="8878">
                  <c:v>43358.895138888889</c:v>
                </c:pt>
                <c:pt idx="8879">
                  <c:v>43358.912499999999</c:v>
                </c:pt>
                <c:pt idx="8880">
                  <c:v>43358.923611111109</c:v>
                </c:pt>
                <c:pt idx="8881">
                  <c:v>43358.929166666669</c:v>
                </c:pt>
                <c:pt idx="8882">
                  <c:v>43358.95416666667</c:v>
                </c:pt>
                <c:pt idx="8883">
                  <c:v>43358.995833333334</c:v>
                </c:pt>
                <c:pt idx="8884">
                  <c:v>43358.999305555553</c:v>
                </c:pt>
                <c:pt idx="8885">
                  <c:v>43359.037499999999</c:v>
                </c:pt>
                <c:pt idx="8886">
                  <c:v>43359.07916666667</c:v>
                </c:pt>
                <c:pt idx="8887">
                  <c:v>43359.119444444441</c:v>
                </c:pt>
                <c:pt idx="8888">
                  <c:v>43359.120833333334</c:v>
                </c:pt>
                <c:pt idx="8889">
                  <c:v>43359.132638888892</c:v>
                </c:pt>
                <c:pt idx="8890">
                  <c:v>43359.162499999999</c:v>
                </c:pt>
                <c:pt idx="8891">
                  <c:v>43359.20416666667</c:v>
                </c:pt>
                <c:pt idx="8892">
                  <c:v>43359.212500000001</c:v>
                </c:pt>
                <c:pt idx="8893">
                  <c:v>43359.222916666666</c:v>
                </c:pt>
                <c:pt idx="8894">
                  <c:v>43359.245833333334</c:v>
                </c:pt>
                <c:pt idx="8895">
                  <c:v>43359.287499999999</c:v>
                </c:pt>
                <c:pt idx="8896">
                  <c:v>43359.327777777777</c:v>
                </c:pt>
                <c:pt idx="8897">
                  <c:v>43359.32916666667</c:v>
                </c:pt>
                <c:pt idx="8898">
                  <c:v>43359.370833333334</c:v>
                </c:pt>
                <c:pt idx="8899">
                  <c:v>43359.390277777777</c:v>
                </c:pt>
                <c:pt idx="8900">
                  <c:v>43359.412499999999</c:v>
                </c:pt>
                <c:pt idx="8901">
                  <c:v>43359.45416666667</c:v>
                </c:pt>
                <c:pt idx="8902">
                  <c:v>43359.470833333333</c:v>
                </c:pt>
                <c:pt idx="8903">
                  <c:v>43359.494444444441</c:v>
                </c:pt>
                <c:pt idx="8904">
                  <c:v>43359.495833333334</c:v>
                </c:pt>
                <c:pt idx="8905">
                  <c:v>43359.513888888891</c:v>
                </c:pt>
                <c:pt idx="8906">
                  <c:v>43359.537499999999</c:v>
                </c:pt>
                <c:pt idx="8907">
                  <c:v>43359.561111111114</c:v>
                </c:pt>
                <c:pt idx="8908">
                  <c:v>43359.57916666667</c:v>
                </c:pt>
                <c:pt idx="8909">
                  <c:v>43359.605555555558</c:v>
                </c:pt>
                <c:pt idx="8910">
                  <c:v>43359.615277777775</c:v>
                </c:pt>
                <c:pt idx="8911">
                  <c:v>43359.620833333334</c:v>
                </c:pt>
                <c:pt idx="8912">
                  <c:v>43359.662499999999</c:v>
                </c:pt>
                <c:pt idx="8913">
                  <c:v>43359.70416666667</c:v>
                </c:pt>
                <c:pt idx="8914">
                  <c:v>43359.745833333334</c:v>
                </c:pt>
                <c:pt idx="8915">
                  <c:v>43359.787499999999</c:v>
                </c:pt>
                <c:pt idx="8916">
                  <c:v>43359.806250000001</c:v>
                </c:pt>
                <c:pt idx="8917">
                  <c:v>43359.82916666667</c:v>
                </c:pt>
                <c:pt idx="8918">
                  <c:v>43359.835416666669</c:v>
                </c:pt>
                <c:pt idx="8919">
                  <c:v>43359.870833333334</c:v>
                </c:pt>
                <c:pt idx="8920">
                  <c:v>43359.888888888891</c:v>
                </c:pt>
                <c:pt idx="8921">
                  <c:v>43359.912499999999</c:v>
                </c:pt>
                <c:pt idx="8922">
                  <c:v>43359.95416666667</c:v>
                </c:pt>
                <c:pt idx="8923">
                  <c:v>43359.980555555558</c:v>
                </c:pt>
                <c:pt idx="8924">
                  <c:v>43359.994444444441</c:v>
                </c:pt>
                <c:pt idx="8925">
                  <c:v>43359.995833333334</c:v>
                </c:pt>
                <c:pt idx="8926">
                  <c:v>43359.999305555553</c:v>
                </c:pt>
                <c:pt idx="8927">
                  <c:v>43360.011805555558</c:v>
                </c:pt>
                <c:pt idx="8928">
                  <c:v>43360.018750000003</c:v>
                </c:pt>
                <c:pt idx="8929">
                  <c:v>43360.037499999999</c:v>
                </c:pt>
                <c:pt idx="8930">
                  <c:v>43360.067361111112</c:v>
                </c:pt>
                <c:pt idx="8931">
                  <c:v>43360.07916666667</c:v>
                </c:pt>
                <c:pt idx="8932">
                  <c:v>43360.103472222225</c:v>
                </c:pt>
                <c:pt idx="8933">
                  <c:v>43360.10833333333</c:v>
                </c:pt>
                <c:pt idx="8934">
                  <c:v>43360.120833333334</c:v>
                </c:pt>
                <c:pt idx="8935">
                  <c:v>43360.162499999999</c:v>
                </c:pt>
                <c:pt idx="8936">
                  <c:v>43360.172222222223</c:v>
                </c:pt>
                <c:pt idx="8937">
                  <c:v>43360.20416666667</c:v>
                </c:pt>
                <c:pt idx="8938">
                  <c:v>43360.245833333334</c:v>
                </c:pt>
                <c:pt idx="8939">
                  <c:v>43360.287499999999</c:v>
                </c:pt>
                <c:pt idx="8940">
                  <c:v>43360.322222222225</c:v>
                </c:pt>
                <c:pt idx="8941">
                  <c:v>43360.327777777777</c:v>
                </c:pt>
                <c:pt idx="8942">
                  <c:v>43360.32916666667</c:v>
                </c:pt>
                <c:pt idx="8943">
                  <c:v>43360.370833333334</c:v>
                </c:pt>
                <c:pt idx="8944">
                  <c:v>43360.412499999999</c:v>
                </c:pt>
                <c:pt idx="8945">
                  <c:v>43360.438888888886</c:v>
                </c:pt>
                <c:pt idx="8946">
                  <c:v>43360.45416666667</c:v>
                </c:pt>
                <c:pt idx="8947">
                  <c:v>43360.459722222222</c:v>
                </c:pt>
                <c:pt idx="8948">
                  <c:v>43360.495833333334</c:v>
                </c:pt>
                <c:pt idx="8949">
                  <c:v>43360.537499999999</c:v>
                </c:pt>
                <c:pt idx="8950">
                  <c:v>43360.57916666667</c:v>
                </c:pt>
                <c:pt idx="8951">
                  <c:v>43360.620833333334</c:v>
                </c:pt>
                <c:pt idx="8952">
                  <c:v>43360.662499999999</c:v>
                </c:pt>
                <c:pt idx="8953">
                  <c:v>43360.70416666667</c:v>
                </c:pt>
                <c:pt idx="8954">
                  <c:v>43360.745833333334</c:v>
                </c:pt>
                <c:pt idx="8955">
                  <c:v>43360.787499999999</c:v>
                </c:pt>
                <c:pt idx="8956">
                  <c:v>43360.82916666667</c:v>
                </c:pt>
                <c:pt idx="8957">
                  <c:v>43360.868055555555</c:v>
                </c:pt>
                <c:pt idx="8958">
                  <c:v>43360.870833333334</c:v>
                </c:pt>
                <c:pt idx="8959">
                  <c:v>43360.912499999999</c:v>
                </c:pt>
                <c:pt idx="8960">
                  <c:v>43360.95416666667</c:v>
                </c:pt>
                <c:pt idx="8961">
                  <c:v>43360.962500000001</c:v>
                </c:pt>
                <c:pt idx="8962">
                  <c:v>43360.982638888891</c:v>
                </c:pt>
                <c:pt idx="8963">
                  <c:v>43360.995833333334</c:v>
                </c:pt>
                <c:pt idx="8964">
                  <c:v>43360.999305555553</c:v>
                </c:pt>
                <c:pt idx="8965">
                  <c:v>43361.004861111112</c:v>
                </c:pt>
                <c:pt idx="8966">
                  <c:v>43361.018055555556</c:v>
                </c:pt>
                <c:pt idx="8967">
                  <c:v>43361.037499999999</c:v>
                </c:pt>
                <c:pt idx="8968">
                  <c:v>43361.07916666667</c:v>
                </c:pt>
                <c:pt idx="8969">
                  <c:v>43361.120833333334</c:v>
                </c:pt>
                <c:pt idx="8970">
                  <c:v>43361.162499999999</c:v>
                </c:pt>
                <c:pt idx="8971">
                  <c:v>43361.20416666667</c:v>
                </c:pt>
                <c:pt idx="8972">
                  <c:v>43361.23333333333</c:v>
                </c:pt>
                <c:pt idx="8973">
                  <c:v>43361.245833333334</c:v>
                </c:pt>
                <c:pt idx="8974">
                  <c:v>43361.274305555555</c:v>
                </c:pt>
                <c:pt idx="8975">
                  <c:v>43361.287499999999</c:v>
                </c:pt>
                <c:pt idx="8976">
                  <c:v>43361.305555555555</c:v>
                </c:pt>
                <c:pt idx="8977">
                  <c:v>43361.32916666667</c:v>
                </c:pt>
                <c:pt idx="8978">
                  <c:v>43361.348611111112</c:v>
                </c:pt>
                <c:pt idx="8979">
                  <c:v>43361.354166666664</c:v>
                </c:pt>
                <c:pt idx="8980">
                  <c:v>43361.369444444441</c:v>
                </c:pt>
                <c:pt idx="8981">
                  <c:v>43361.370833333334</c:v>
                </c:pt>
                <c:pt idx="8982">
                  <c:v>43361.411111111112</c:v>
                </c:pt>
                <c:pt idx="8983">
                  <c:v>43361.412499999999</c:v>
                </c:pt>
                <c:pt idx="8984">
                  <c:v>43361.432638888888</c:v>
                </c:pt>
                <c:pt idx="8985">
                  <c:v>43361.45416666667</c:v>
                </c:pt>
                <c:pt idx="8986">
                  <c:v>43361.494444444441</c:v>
                </c:pt>
                <c:pt idx="8987">
                  <c:v>43361.495833333334</c:v>
                </c:pt>
                <c:pt idx="8988">
                  <c:v>43361.50277777778</c:v>
                </c:pt>
                <c:pt idx="8989">
                  <c:v>43361.536111111112</c:v>
                </c:pt>
                <c:pt idx="8990">
                  <c:v>43361.537499999999</c:v>
                </c:pt>
                <c:pt idx="8991">
                  <c:v>43361.543749999997</c:v>
                </c:pt>
                <c:pt idx="8992">
                  <c:v>43361.554166666669</c:v>
                </c:pt>
                <c:pt idx="8993">
                  <c:v>43361.57916666667</c:v>
                </c:pt>
                <c:pt idx="8994">
                  <c:v>43361.620833333334</c:v>
                </c:pt>
                <c:pt idx="8995">
                  <c:v>43361.662499999999</c:v>
                </c:pt>
                <c:pt idx="8996">
                  <c:v>43361.70416666667</c:v>
                </c:pt>
                <c:pt idx="8997">
                  <c:v>43361.722222222219</c:v>
                </c:pt>
                <c:pt idx="8998">
                  <c:v>43361.732638888891</c:v>
                </c:pt>
                <c:pt idx="8999">
                  <c:v>43361.734722222223</c:v>
                </c:pt>
                <c:pt idx="9000">
                  <c:v>43361.739583333336</c:v>
                </c:pt>
                <c:pt idx="9001">
                  <c:v>43361.743055555555</c:v>
                </c:pt>
                <c:pt idx="9002">
                  <c:v>43361.744444444441</c:v>
                </c:pt>
                <c:pt idx="9003">
                  <c:v>43361.745833333334</c:v>
                </c:pt>
                <c:pt idx="9004">
                  <c:v>43361.750694444447</c:v>
                </c:pt>
                <c:pt idx="9005">
                  <c:v>43361.775000000001</c:v>
                </c:pt>
                <c:pt idx="9006">
                  <c:v>43361.787499999999</c:v>
                </c:pt>
                <c:pt idx="9007">
                  <c:v>43361.82916666667</c:v>
                </c:pt>
                <c:pt idx="9008">
                  <c:v>43361.870833333334</c:v>
                </c:pt>
                <c:pt idx="9009">
                  <c:v>43361.912499999999</c:v>
                </c:pt>
                <c:pt idx="9010">
                  <c:v>43361.95416666667</c:v>
                </c:pt>
                <c:pt idx="9011">
                  <c:v>43361.995833333334</c:v>
                </c:pt>
                <c:pt idx="9012">
                  <c:v>43361.999305555553</c:v>
                </c:pt>
                <c:pt idx="9013">
                  <c:v>43362.037499999999</c:v>
                </c:pt>
                <c:pt idx="9014">
                  <c:v>43362.07916666667</c:v>
                </c:pt>
                <c:pt idx="9015">
                  <c:v>43362.120833333334</c:v>
                </c:pt>
                <c:pt idx="9016">
                  <c:v>43362.162499999999</c:v>
                </c:pt>
                <c:pt idx="9017">
                  <c:v>43362.20416666667</c:v>
                </c:pt>
                <c:pt idx="9018">
                  <c:v>43362.245833333334</c:v>
                </c:pt>
                <c:pt idx="9019">
                  <c:v>43362.287499999999</c:v>
                </c:pt>
                <c:pt idx="9020">
                  <c:v>43362.32916666667</c:v>
                </c:pt>
                <c:pt idx="9021">
                  <c:v>43362.370833333334</c:v>
                </c:pt>
                <c:pt idx="9022">
                  <c:v>43362.412499999999</c:v>
                </c:pt>
                <c:pt idx="9023">
                  <c:v>43362.45416666667</c:v>
                </c:pt>
                <c:pt idx="9024">
                  <c:v>43362.495833333334</c:v>
                </c:pt>
                <c:pt idx="9025">
                  <c:v>43362.537499999999</c:v>
                </c:pt>
                <c:pt idx="9026">
                  <c:v>43362.57916666667</c:v>
                </c:pt>
                <c:pt idx="9027">
                  <c:v>43362.620833333334</c:v>
                </c:pt>
                <c:pt idx="9028">
                  <c:v>43362.662499999999</c:v>
                </c:pt>
                <c:pt idx="9029">
                  <c:v>43362.704861111109</c:v>
                </c:pt>
                <c:pt idx="9030">
                  <c:v>43362.745833333334</c:v>
                </c:pt>
                <c:pt idx="9031">
                  <c:v>43362.787499999999</c:v>
                </c:pt>
                <c:pt idx="9032">
                  <c:v>43362.82916666667</c:v>
                </c:pt>
                <c:pt idx="9033">
                  <c:v>43362.870833333334</c:v>
                </c:pt>
                <c:pt idx="9034">
                  <c:v>43362.912499999999</c:v>
                </c:pt>
                <c:pt idx="9035">
                  <c:v>43362.95416666667</c:v>
                </c:pt>
                <c:pt idx="9036">
                  <c:v>43362.995833333334</c:v>
                </c:pt>
                <c:pt idx="9037">
                  <c:v>43362.999305555553</c:v>
                </c:pt>
                <c:pt idx="9038">
                  <c:v>43363.037499999999</c:v>
                </c:pt>
                <c:pt idx="9039">
                  <c:v>43363.039583333331</c:v>
                </c:pt>
                <c:pt idx="9040">
                  <c:v>43363.048611111109</c:v>
                </c:pt>
                <c:pt idx="9041">
                  <c:v>43363.053472222222</c:v>
                </c:pt>
                <c:pt idx="9042">
                  <c:v>43363.060416666667</c:v>
                </c:pt>
                <c:pt idx="9043">
                  <c:v>43363.07916666667</c:v>
                </c:pt>
                <c:pt idx="9044">
                  <c:v>43363.120833333334</c:v>
                </c:pt>
                <c:pt idx="9045">
                  <c:v>43363.161111111112</c:v>
                </c:pt>
                <c:pt idx="9046">
                  <c:v>43363.162499999999</c:v>
                </c:pt>
                <c:pt idx="9047">
                  <c:v>43363.20416666667</c:v>
                </c:pt>
                <c:pt idx="9048">
                  <c:v>43363.214583333334</c:v>
                </c:pt>
                <c:pt idx="9049">
                  <c:v>43363.245833333334</c:v>
                </c:pt>
                <c:pt idx="9050">
                  <c:v>43363.26458333333</c:v>
                </c:pt>
                <c:pt idx="9051">
                  <c:v>43363.287499999999</c:v>
                </c:pt>
                <c:pt idx="9052">
                  <c:v>43363.294444444444</c:v>
                </c:pt>
                <c:pt idx="9053">
                  <c:v>43363.32916666667</c:v>
                </c:pt>
                <c:pt idx="9054">
                  <c:v>43363.369444444441</c:v>
                </c:pt>
                <c:pt idx="9055">
                  <c:v>43363.370833333334</c:v>
                </c:pt>
                <c:pt idx="9056">
                  <c:v>43363.392361111109</c:v>
                </c:pt>
                <c:pt idx="9057">
                  <c:v>43363.412499999999</c:v>
                </c:pt>
                <c:pt idx="9058">
                  <c:v>43363.45416666667</c:v>
                </c:pt>
                <c:pt idx="9059">
                  <c:v>43363.470138888886</c:v>
                </c:pt>
                <c:pt idx="9060">
                  <c:v>43363.495833333334</c:v>
                </c:pt>
                <c:pt idx="9061">
                  <c:v>43363.500694444447</c:v>
                </c:pt>
                <c:pt idx="9062">
                  <c:v>43363.537499999999</c:v>
                </c:pt>
                <c:pt idx="9063">
                  <c:v>43363.564583333333</c:v>
                </c:pt>
                <c:pt idx="9064">
                  <c:v>43363.57916666667</c:v>
                </c:pt>
                <c:pt idx="9065">
                  <c:v>43363.620833333334</c:v>
                </c:pt>
                <c:pt idx="9066">
                  <c:v>43363.662499999999</c:v>
                </c:pt>
                <c:pt idx="9067">
                  <c:v>43363.70416666667</c:v>
                </c:pt>
                <c:pt idx="9068">
                  <c:v>43363.745833333334</c:v>
                </c:pt>
                <c:pt idx="9069">
                  <c:v>43363.787499999999</c:v>
                </c:pt>
                <c:pt idx="9070">
                  <c:v>43363.82916666667</c:v>
                </c:pt>
                <c:pt idx="9071">
                  <c:v>43363.870833333334</c:v>
                </c:pt>
                <c:pt idx="9072">
                  <c:v>43363.912499999999</c:v>
                </c:pt>
                <c:pt idx="9073">
                  <c:v>43363.95416666667</c:v>
                </c:pt>
                <c:pt idx="9074">
                  <c:v>43363.995833333334</c:v>
                </c:pt>
                <c:pt idx="9075">
                  <c:v>43363.999305555553</c:v>
                </c:pt>
                <c:pt idx="9076">
                  <c:v>43364.037499999999</c:v>
                </c:pt>
                <c:pt idx="9077">
                  <c:v>43364.07916666667</c:v>
                </c:pt>
                <c:pt idx="9078">
                  <c:v>43364.120833333334</c:v>
                </c:pt>
                <c:pt idx="9079">
                  <c:v>43364.162499999999</c:v>
                </c:pt>
                <c:pt idx="9080">
                  <c:v>43364.20416666667</c:v>
                </c:pt>
                <c:pt idx="9081">
                  <c:v>43364.245833333334</c:v>
                </c:pt>
                <c:pt idx="9082">
                  <c:v>43364.287499999999</c:v>
                </c:pt>
                <c:pt idx="9083">
                  <c:v>43364.32916666667</c:v>
                </c:pt>
                <c:pt idx="9084">
                  <c:v>43364.370833333334</c:v>
                </c:pt>
                <c:pt idx="9085">
                  <c:v>43364.412499999999</c:v>
                </c:pt>
                <c:pt idx="9086">
                  <c:v>43364.42291666667</c:v>
                </c:pt>
                <c:pt idx="9087">
                  <c:v>43364.446527777778</c:v>
                </c:pt>
                <c:pt idx="9088">
                  <c:v>43364.45416666667</c:v>
                </c:pt>
                <c:pt idx="9089">
                  <c:v>43364.495833333334</c:v>
                </c:pt>
                <c:pt idx="9090">
                  <c:v>43364.537499999999</c:v>
                </c:pt>
                <c:pt idx="9091">
                  <c:v>43364.57916666667</c:v>
                </c:pt>
                <c:pt idx="9092">
                  <c:v>43364.620833333334</c:v>
                </c:pt>
                <c:pt idx="9093">
                  <c:v>43364.662499999999</c:v>
                </c:pt>
                <c:pt idx="9094">
                  <c:v>43364.70416666667</c:v>
                </c:pt>
                <c:pt idx="9095">
                  <c:v>43364.745833333334</c:v>
                </c:pt>
                <c:pt idx="9096">
                  <c:v>43364.787499999999</c:v>
                </c:pt>
                <c:pt idx="9097">
                  <c:v>43364.82916666667</c:v>
                </c:pt>
                <c:pt idx="9098">
                  <c:v>43364.870833333334</c:v>
                </c:pt>
                <c:pt idx="9099">
                  <c:v>43364.912499999999</c:v>
                </c:pt>
                <c:pt idx="9100">
                  <c:v>43364.95416666667</c:v>
                </c:pt>
                <c:pt idx="9101">
                  <c:v>43364.995833333334</c:v>
                </c:pt>
                <c:pt idx="9102">
                  <c:v>43364.999305555553</c:v>
                </c:pt>
                <c:pt idx="9103">
                  <c:v>43365.037499999999</c:v>
                </c:pt>
                <c:pt idx="9104">
                  <c:v>43365.07916666667</c:v>
                </c:pt>
                <c:pt idx="9105">
                  <c:v>43365.120833333334</c:v>
                </c:pt>
                <c:pt idx="9106">
                  <c:v>43365.162499999999</c:v>
                </c:pt>
                <c:pt idx="9107">
                  <c:v>43365.20416666667</c:v>
                </c:pt>
                <c:pt idx="9108">
                  <c:v>43365.239583333336</c:v>
                </c:pt>
                <c:pt idx="9109">
                  <c:v>43365.245833333334</c:v>
                </c:pt>
                <c:pt idx="9110">
                  <c:v>43365.265277777777</c:v>
                </c:pt>
                <c:pt idx="9111">
                  <c:v>43365.287499999999</c:v>
                </c:pt>
                <c:pt idx="9112">
                  <c:v>43365.32916666667</c:v>
                </c:pt>
                <c:pt idx="9113">
                  <c:v>43365.363194444442</c:v>
                </c:pt>
                <c:pt idx="9114">
                  <c:v>43365.369444444441</c:v>
                </c:pt>
                <c:pt idx="9115">
                  <c:v>43365.370833333334</c:v>
                </c:pt>
                <c:pt idx="9116">
                  <c:v>43365.375694444447</c:v>
                </c:pt>
                <c:pt idx="9117">
                  <c:v>43365.388888888891</c:v>
                </c:pt>
                <c:pt idx="9118">
                  <c:v>43365.412499999999</c:v>
                </c:pt>
                <c:pt idx="9119">
                  <c:v>43365.422222222223</c:v>
                </c:pt>
                <c:pt idx="9120">
                  <c:v>43365.45416666667</c:v>
                </c:pt>
                <c:pt idx="9121">
                  <c:v>43365.494444444441</c:v>
                </c:pt>
                <c:pt idx="9122">
                  <c:v>43365.495833333334</c:v>
                </c:pt>
                <c:pt idx="9123">
                  <c:v>43365.503472222219</c:v>
                </c:pt>
                <c:pt idx="9124">
                  <c:v>43365.537499999999</c:v>
                </c:pt>
                <c:pt idx="9125">
                  <c:v>43365.57916666667</c:v>
                </c:pt>
                <c:pt idx="9126">
                  <c:v>43365.620833333334</c:v>
                </c:pt>
                <c:pt idx="9127">
                  <c:v>43365.662499999999</c:v>
                </c:pt>
                <c:pt idx="9128">
                  <c:v>43365.70416666667</c:v>
                </c:pt>
                <c:pt idx="9129">
                  <c:v>43365.745833333334</c:v>
                </c:pt>
                <c:pt idx="9130">
                  <c:v>43365.777777777781</c:v>
                </c:pt>
                <c:pt idx="9131">
                  <c:v>43365.786111111112</c:v>
                </c:pt>
                <c:pt idx="9132">
                  <c:v>43365.787499999999</c:v>
                </c:pt>
                <c:pt idx="9133">
                  <c:v>43365.82916666667</c:v>
                </c:pt>
                <c:pt idx="9134">
                  <c:v>43365.870833333334</c:v>
                </c:pt>
                <c:pt idx="9135">
                  <c:v>43365.912499999999</c:v>
                </c:pt>
                <c:pt idx="9136">
                  <c:v>43365.95416666667</c:v>
                </c:pt>
                <c:pt idx="9137">
                  <c:v>43365.995833333334</c:v>
                </c:pt>
                <c:pt idx="9138">
                  <c:v>43365.999305555553</c:v>
                </c:pt>
                <c:pt idx="9139">
                  <c:v>43366.037499999999</c:v>
                </c:pt>
                <c:pt idx="9140">
                  <c:v>43366.07916666667</c:v>
                </c:pt>
                <c:pt idx="9141">
                  <c:v>43366.120833333334</c:v>
                </c:pt>
                <c:pt idx="9142">
                  <c:v>43366.162499999999</c:v>
                </c:pt>
                <c:pt idx="9143">
                  <c:v>43366.20416666667</c:v>
                </c:pt>
                <c:pt idx="9144">
                  <c:v>43366.245833333334</c:v>
                </c:pt>
                <c:pt idx="9145">
                  <c:v>43366.28125</c:v>
                </c:pt>
                <c:pt idx="9146">
                  <c:v>43366.287499999999</c:v>
                </c:pt>
                <c:pt idx="9147">
                  <c:v>43366.305555555555</c:v>
                </c:pt>
                <c:pt idx="9148">
                  <c:v>43366.313194444447</c:v>
                </c:pt>
                <c:pt idx="9149">
                  <c:v>43366.318055555559</c:v>
                </c:pt>
                <c:pt idx="9150">
                  <c:v>43366.324305555558</c:v>
                </c:pt>
                <c:pt idx="9151">
                  <c:v>43366.327777777777</c:v>
                </c:pt>
                <c:pt idx="9152">
                  <c:v>43366.32916666667</c:v>
                </c:pt>
                <c:pt idx="9153">
                  <c:v>43366.343055555553</c:v>
                </c:pt>
                <c:pt idx="9154">
                  <c:v>43366.363888888889</c:v>
                </c:pt>
                <c:pt idx="9155">
                  <c:v>43366.369444444441</c:v>
                </c:pt>
                <c:pt idx="9156">
                  <c:v>43366.370833333334</c:v>
                </c:pt>
                <c:pt idx="9157">
                  <c:v>43366.374305555553</c:v>
                </c:pt>
                <c:pt idx="9158">
                  <c:v>43366.385416666664</c:v>
                </c:pt>
                <c:pt idx="9159">
                  <c:v>43366.409722222219</c:v>
                </c:pt>
                <c:pt idx="9160">
                  <c:v>43366.412499999999</c:v>
                </c:pt>
                <c:pt idx="9161">
                  <c:v>43366.419444444444</c:v>
                </c:pt>
                <c:pt idx="9162">
                  <c:v>43366.445138888892</c:v>
                </c:pt>
                <c:pt idx="9163">
                  <c:v>43366.452777777777</c:v>
                </c:pt>
                <c:pt idx="9164">
                  <c:v>43366.45416666667</c:v>
                </c:pt>
                <c:pt idx="9165">
                  <c:v>43366.459027777775</c:v>
                </c:pt>
                <c:pt idx="9166">
                  <c:v>43366.467361111114</c:v>
                </c:pt>
                <c:pt idx="9167">
                  <c:v>43366.480555555558</c:v>
                </c:pt>
                <c:pt idx="9168">
                  <c:v>43366.492361111108</c:v>
                </c:pt>
                <c:pt idx="9169">
                  <c:v>43366.495833333334</c:v>
                </c:pt>
                <c:pt idx="9170">
                  <c:v>43366.537499999999</c:v>
                </c:pt>
                <c:pt idx="9171">
                  <c:v>43366.57916666667</c:v>
                </c:pt>
                <c:pt idx="9172">
                  <c:v>43366.591666666667</c:v>
                </c:pt>
                <c:pt idx="9173">
                  <c:v>43366.604166666664</c:v>
                </c:pt>
                <c:pt idx="9174">
                  <c:v>43366.609722222223</c:v>
                </c:pt>
                <c:pt idx="9175">
                  <c:v>43366.615972222222</c:v>
                </c:pt>
                <c:pt idx="9176">
                  <c:v>43366.620833333334</c:v>
                </c:pt>
                <c:pt idx="9177">
                  <c:v>43366.643750000003</c:v>
                </c:pt>
                <c:pt idx="9178">
                  <c:v>43366.662499999999</c:v>
                </c:pt>
                <c:pt idx="9179">
                  <c:v>43366.683333333334</c:v>
                </c:pt>
                <c:pt idx="9180">
                  <c:v>43366.693749999999</c:v>
                </c:pt>
                <c:pt idx="9181">
                  <c:v>43366.70416666667</c:v>
                </c:pt>
                <c:pt idx="9182">
                  <c:v>43366.745833333334</c:v>
                </c:pt>
                <c:pt idx="9183">
                  <c:v>43366.787499999999</c:v>
                </c:pt>
                <c:pt idx="9184">
                  <c:v>43366.82916666667</c:v>
                </c:pt>
                <c:pt idx="9185">
                  <c:v>43366.870833333334</c:v>
                </c:pt>
                <c:pt idx="9186">
                  <c:v>43366.888194444444</c:v>
                </c:pt>
                <c:pt idx="9187">
                  <c:v>43366.912499999999</c:v>
                </c:pt>
                <c:pt idx="9188">
                  <c:v>43366.95416666667</c:v>
                </c:pt>
                <c:pt idx="9189">
                  <c:v>43366.973611111112</c:v>
                </c:pt>
                <c:pt idx="9190">
                  <c:v>43366.995833333334</c:v>
                </c:pt>
                <c:pt idx="9191">
                  <c:v>43366.999305555553</c:v>
                </c:pt>
                <c:pt idx="9192">
                  <c:v>43367.037499999999</c:v>
                </c:pt>
                <c:pt idx="9193">
                  <c:v>43367.063194444447</c:v>
                </c:pt>
                <c:pt idx="9194">
                  <c:v>43367.07916666667</c:v>
                </c:pt>
                <c:pt idx="9195">
                  <c:v>43367.117361111108</c:v>
                </c:pt>
                <c:pt idx="9196">
                  <c:v>43367.120833333334</c:v>
                </c:pt>
                <c:pt idx="9197">
                  <c:v>43367.12777777778</c:v>
                </c:pt>
                <c:pt idx="9198">
                  <c:v>43367.162499999999</c:v>
                </c:pt>
                <c:pt idx="9199">
                  <c:v>43367.172222222223</c:v>
                </c:pt>
                <c:pt idx="9200">
                  <c:v>43367.195138888892</c:v>
                </c:pt>
                <c:pt idx="9201">
                  <c:v>43367.202777777777</c:v>
                </c:pt>
                <c:pt idx="9202">
                  <c:v>43367.20416666667</c:v>
                </c:pt>
                <c:pt idx="9203">
                  <c:v>43367.232638888891</c:v>
                </c:pt>
                <c:pt idx="9204">
                  <c:v>43367.245833333334</c:v>
                </c:pt>
                <c:pt idx="9205">
                  <c:v>43367.260416666664</c:v>
                </c:pt>
                <c:pt idx="9206">
                  <c:v>43367.265972222223</c:v>
                </c:pt>
                <c:pt idx="9207">
                  <c:v>43367.287499999999</c:v>
                </c:pt>
                <c:pt idx="9208">
                  <c:v>43367.302083333336</c:v>
                </c:pt>
                <c:pt idx="9209">
                  <c:v>43367.32916666667</c:v>
                </c:pt>
                <c:pt idx="9210">
                  <c:v>43367.370833333334</c:v>
                </c:pt>
                <c:pt idx="9211">
                  <c:v>43367.412499999999</c:v>
                </c:pt>
                <c:pt idx="9212">
                  <c:v>43367.45416666667</c:v>
                </c:pt>
                <c:pt idx="9213">
                  <c:v>43367.462500000001</c:v>
                </c:pt>
                <c:pt idx="9214">
                  <c:v>43367.488888888889</c:v>
                </c:pt>
                <c:pt idx="9215">
                  <c:v>43367.495833333334</c:v>
                </c:pt>
                <c:pt idx="9216">
                  <c:v>43367.526388888888</c:v>
                </c:pt>
                <c:pt idx="9217">
                  <c:v>43367.53125</c:v>
                </c:pt>
                <c:pt idx="9218">
                  <c:v>43367.536111111112</c:v>
                </c:pt>
                <c:pt idx="9219">
                  <c:v>43367.537499999999</c:v>
                </c:pt>
                <c:pt idx="9220">
                  <c:v>43367.551388888889</c:v>
                </c:pt>
                <c:pt idx="9221">
                  <c:v>43367.57916666667</c:v>
                </c:pt>
                <c:pt idx="9222">
                  <c:v>43367.581250000003</c:v>
                </c:pt>
                <c:pt idx="9223">
                  <c:v>43367.59097222222</c:v>
                </c:pt>
                <c:pt idx="9224">
                  <c:v>43367.615277777775</c:v>
                </c:pt>
                <c:pt idx="9225">
                  <c:v>43367.620833333334</c:v>
                </c:pt>
                <c:pt idx="9226">
                  <c:v>43367.662499999999</c:v>
                </c:pt>
                <c:pt idx="9227">
                  <c:v>43367.675694444442</c:v>
                </c:pt>
                <c:pt idx="9228">
                  <c:v>43367.684027777781</c:v>
                </c:pt>
                <c:pt idx="9229">
                  <c:v>43367.695138888892</c:v>
                </c:pt>
                <c:pt idx="9230">
                  <c:v>43367.70416666667</c:v>
                </c:pt>
                <c:pt idx="9231">
                  <c:v>43367.709027777775</c:v>
                </c:pt>
                <c:pt idx="9232">
                  <c:v>43367.722222222219</c:v>
                </c:pt>
                <c:pt idx="9233">
                  <c:v>43367.729166666664</c:v>
                </c:pt>
                <c:pt idx="9234">
                  <c:v>43367.734027777777</c:v>
                </c:pt>
                <c:pt idx="9235">
                  <c:v>43367.740277777775</c:v>
                </c:pt>
                <c:pt idx="9236">
                  <c:v>43367.745833333334</c:v>
                </c:pt>
                <c:pt idx="9237">
                  <c:v>43367.756249999999</c:v>
                </c:pt>
                <c:pt idx="9238">
                  <c:v>43367.769444444442</c:v>
                </c:pt>
                <c:pt idx="9239">
                  <c:v>43367.78402777778</c:v>
                </c:pt>
                <c:pt idx="9240">
                  <c:v>43367.787499999999</c:v>
                </c:pt>
                <c:pt idx="9241">
                  <c:v>43367.802083333336</c:v>
                </c:pt>
                <c:pt idx="9242">
                  <c:v>43367.82916666667</c:v>
                </c:pt>
                <c:pt idx="9243">
                  <c:v>43367.84097222222</c:v>
                </c:pt>
                <c:pt idx="9244">
                  <c:v>43367.851388888892</c:v>
                </c:pt>
                <c:pt idx="9245">
                  <c:v>43367.870833333334</c:v>
                </c:pt>
                <c:pt idx="9246">
                  <c:v>43367.883333333331</c:v>
                </c:pt>
                <c:pt idx="9247">
                  <c:v>43367.912499999999</c:v>
                </c:pt>
                <c:pt idx="9248">
                  <c:v>43367.95416666667</c:v>
                </c:pt>
                <c:pt idx="9249">
                  <c:v>43367.974999999999</c:v>
                </c:pt>
                <c:pt idx="9250">
                  <c:v>43367.995833333334</c:v>
                </c:pt>
                <c:pt idx="9251">
                  <c:v>43367.999305555553</c:v>
                </c:pt>
                <c:pt idx="9252">
                  <c:v>43368.037499999999</c:v>
                </c:pt>
                <c:pt idx="9253">
                  <c:v>43368.077777777777</c:v>
                </c:pt>
                <c:pt idx="9254">
                  <c:v>43368.07916666667</c:v>
                </c:pt>
                <c:pt idx="9255">
                  <c:v>43368.120833333334</c:v>
                </c:pt>
                <c:pt idx="9256">
                  <c:v>43368.162499999999</c:v>
                </c:pt>
                <c:pt idx="9257">
                  <c:v>43368.195833333331</c:v>
                </c:pt>
                <c:pt idx="9258">
                  <c:v>43368.20416666667</c:v>
                </c:pt>
                <c:pt idx="9259">
                  <c:v>43368.21597222222</c:v>
                </c:pt>
                <c:pt idx="9260">
                  <c:v>43368.23541666667</c:v>
                </c:pt>
                <c:pt idx="9261">
                  <c:v>43368.244444444441</c:v>
                </c:pt>
                <c:pt idx="9262">
                  <c:v>43368.245833333334</c:v>
                </c:pt>
                <c:pt idx="9263">
                  <c:v>43368.287499999999</c:v>
                </c:pt>
                <c:pt idx="9264">
                  <c:v>43368.300694444442</c:v>
                </c:pt>
                <c:pt idx="9265">
                  <c:v>43368.32916666667</c:v>
                </c:pt>
                <c:pt idx="9266">
                  <c:v>43368.370833333334</c:v>
                </c:pt>
                <c:pt idx="9267">
                  <c:v>43368.412499999999</c:v>
                </c:pt>
                <c:pt idx="9268">
                  <c:v>43368.434027777781</c:v>
                </c:pt>
                <c:pt idx="9269">
                  <c:v>43368.452777777777</c:v>
                </c:pt>
                <c:pt idx="9270">
                  <c:v>43368.45416666667</c:v>
                </c:pt>
                <c:pt idx="9271">
                  <c:v>43368.495833333334</c:v>
                </c:pt>
                <c:pt idx="9272">
                  <c:v>43368.537499999999</c:v>
                </c:pt>
                <c:pt idx="9273">
                  <c:v>43368.57916666667</c:v>
                </c:pt>
                <c:pt idx="9274">
                  <c:v>43368.620833333334</c:v>
                </c:pt>
                <c:pt idx="9275">
                  <c:v>43368.662499999999</c:v>
                </c:pt>
                <c:pt idx="9276">
                  <c:v>43368.691666666666</c:v>
                </c:pt>
                <c:pt idx="9277">
                  <c:v>43368.702777777777</c:v>
                </c:pt>
                <c:pt idx="9278">
                  <c:v>43368.70416666667</c:v>
                </c:pt>
                <c:pt idx="9279">
                  <c:v>43368.744444444441</c:v>
                </c:pt>
                <c:pt idx="9280">
                  <c:v>43368.745833333334</c:v>
                </c:pt>
                <c:pt idx="9281">
                  <c:v>43368.757638888892</c:v>
                </c:pt>
                <c:pt idx="9282">
                  <c:v>43368.787499999999</c:v>
                </c:pt>
                <c:pt idx="9283">
                  <c:v>43368.82916666667</c:v>
                </c:pt>
                <c:pt idx="9284">
                  <c:v>43368.870833333334</c:v>
                </c:pt>
                <c:pt idx="9285">
                  <c:v>43368.884722222225</c:v>
                </c:pt>
                <c:pt idx="9286">
                  <c:v>43368.89166666667</c:v>
                </c:pt>
                <c:pt idx="9287">
                  <c:v>43368.907638888886</c:v>
                </c:pt>
                <c:pt idx="9288">
                  <c:v>43368.912499999999</c:v>
                </c:pt>
                <c:pt idx="9289">
                  <c:v>43368.934027777781</c:v>
                </c:pt>
                <c:pt idx="9290">
                  <c:v>43368.95416666667</c:v>
                </c:pt>
                <c:pt idx="9291">
                  <c:v>43368.995833333334</c:v>
                </c:pt>
                <c:pt idx="9292">
                  <c:v>43368.999305555553</c:v>
                </c:pt>
                <c:pt idx="9293">
                  <c:v>43369.009722222225</c:v>
                </c:pt>
                <c:pt idx="9294">
                  <c:v>43369.02847222222</c:v>
                </c:pt>
                <c:pt idx="9295">
                  <c:v>43369.037499999999</c:v>
                </c:pt>
                <c:pt idx="9296">
                  <c:v>43369.068749999999</c:v>
                </c:pt>
                <c:pt idx="9297">
                  <c:v>43369.07916666667</c:v>
                </c:pt>
                <c:pt idx="9298">
                  <c:v>43369.115972222222</c:v>
                </c:pt>
                <c:pt idx="9299">
                  <c:v>43369.120833333334</c:v>
                </c:pt>
                <c:pt idx="9300">
                  <c:v>43369.125694444447</c:v>
                </c:pt>
                <c:pt idx="9301">
                  <c:v>43369.143055555556</c:v>
                </c:pt>
                <c:pt idx="9302">
                  <c:v>43369.148611111108</c:v>
                </c:pt>
                <c:pt idx="9303">
                  <c:v>43369.155555555553</c:v>
                </c:pt>
                <c:pt idx="9304">
                  <c:v>43369.161111111112</c:v>
                </c:pt>
                <c:pt idx="9305">
                  <c:v>43369.162499999999</c:v>
                </c:pt>
                <c:pt idx="9306">
                  <c:v>43369.167361111111</c:v>
                </c:pt>
                <c:pt idx="9307">
                  <c:v>43369.17291666667</c:v>
                </c:pt>
                <c:pt idx="9308">
                  <c:v>43369.177777777775</c:v>
                </c:pt>
                <c:pt idx="9309">
                  <c:v>43369.189583333333</c:v>
                </c:pt>
                <c:pt idx="9310">
                  <c:v>43369.20416666667</c:v>
                </c:pt>
                <c:pt idx="9311">
                  <c:v>43369.211111111108</c:v>
                </c:pt>
                <c:pt idx="9312">
                  <c:v>43369.224305555559</c:v>
                </c:pt>
                <c:pt idx="9313">
                  <c:v>43369.245833333334</c:v>
                </c:pt>
                <c:pt idx="9314">
                  <c:v>43369.275000000001</c:v>
                </c:pt>
                <c:pt idx="9315">
                  <c:v>43369.287499999999</c:v>
                </c:pt>
                <c:pt idx="9316">
                  <c:v>43369.293749999997</c:v>
                </c:pt>
                <c:pt idx="9317">
                  <c:v>43369.322222222225</c:v>
                </c:pt>
                <c:pt idx="9318">
                  <c:v>43369.32916666667</c:v>
                </c:pt>
                <c:pt idx="9319">
                  <c:v>43369.341666666667</c:v>
                </c:pt>
                <c:pt idx="9320">
                  <c:v>43369.34652777778</c:v>
                </c:pt>
                <c:pt idx="9321">
                  <c:v>43369.370833333334</c:v>
                </c:pt>
                <c:pt idx="9322">
                  <c:v>43369.393750000003</c:v>
                </c:pt>
                <c:pt idx="9323">
                  <c:v>43369.402777777781</c:v>
                </c:pt>
                <c:pt idx="9324">
                  <c:v>43369.412499999999</c:v>
                </c:pt>
                <c:pt idx="9325">
                  <c:v>43369.418055555558</c:v>
                </c:pt>
                <c:pt idx="9326">
                  <c:v>43369.433333333334</c:v>
                </c:pt>
                <c:pt idx="9327">
                  <c:v>43369.44027777778</c:v>
                </c:pt>
                <c:pt idx="9328">
                  <c:v>43369.45416666667</c:v>
                </c:pt>
                <c:pt idx="9329">
                  <c:v>43369.46597222222</c:v>
                </c:pt>
                <c:pt idx="9330">
                  <c:v>43369.472916666666</c:v>
                </c:pt>
                <c:pt idx="9331">
                  <c:v>43369.494444444441</c:v>
                </c:pt>
                <c:pt idx="9332">
                  <c:v>43369.495833333334</c:v>
                </c:pt>
                <c:pt idx="9333">
                  <c:v>43369.537499999999</c:v>
                </c:pt>
                <c:pt idx="9334">
                  <c:v>43369.553472222222</c:v>
                </c:pt>
                <c:pt idx="9335">
                  <c:v>43369.57916666667</c:v>
                </c:pt>
                <c:pt idx="9336">
                  <c:v>43369.620833333334</c:v>
                </c:pt>
                <c:pt idx="9337">
                  <c:v>43369.662499999999</c:v>
                </c:pt>
                <c:pt idx="9338">
                  <c:v>43369.70416666667</c:v>
                </c:pt>
                <c:pt idx="9339">
                  <c:v>43369.745833333334</c:v>
                </c:pt>
                <c:pt idx="9340">
                  <c:v>43369.787499999999</c:v>
                </c:pt>
                <c:pt idx="9341">
                  <c:v>43369.82916666667</c:v>
                </c:pt>
                <c:pt idx="9342">
                  <c:v>43369.870833333334</c:v>
                </c:pt>
                <c:pt idx="9343">
                  <c:v>43369.912499999999</c:v>
                </c:pt>
                <c:pt idx="9344">
                  <c:v>43369.95416666667</c:v>
                </c:pt>
                <c:pt idx="9345">
                  <c:v>43369.995833333334</c:v>
                </c:pt>
                <c:pt idx="9346">
                  <c:v>43369.999305555553</c:v>
                </c:pt>
                <c:pt idx="9347">
                  <c:v>43370.037499999999</c:v>
                </c:pt>
                <c:pt idx="9348">
                  <c:v>43370.07916666667</c:v>
                </c:pt>
                <c:pt idx="9349">
                  <c:v>43370.120833333334</c:v>
                </c:pt>
                <c:pt idx="9350">
                  <c:v>43370.162499999999</c:v>
                </c:pt>
                <c:pt idx="9351">
                  <c:v>43370.20208333333</c:v>
                </c:pt>
                <c:pt idx="9352">
                  <c:v>43370.20416666667</c:v>
                </c:pt>
                <c:pt idx="9353">
                  <c:v>43370.213194444441</c:v>
                </c:pt>
                <c:pt idx="9354">
                  <c:v>43370.227777777778</c:v>
                </c:pt>
                <c:pt idx="9355">
                  <c:v>43370.245833333334</c:v>
                </c:pt>
                <c:pt idx="9356">
                  <c:v>43370.286111111112</c:v>
                </c:pt>
                <c:pt idx="9357">
                  <c:v>43370.287499999999</c:v>
                </c:pt>
                <c:pt idx="9358">
                  <c:v>43370.29583333333</c:v>
                </c:pt>
                <c:pt idx="9359">
                  <c:v>43370.32916666667</c:v>
                </c:pt>
                <c:pt idx="9360">
                  <c:v>43370.370833333334</c:v>
                </c:pt>
                <c:pt idx="9361">
                  <c:v>43370.385416666664</c:v>
                </c:pt>
                <c:pt idx="9362">
                  <c:v>43370.390972222223</c:v>
                </c:pt>
                <c:pt idx="9363">
                  <c:v>43370.401388888888</c:v>
                </c:pt>
                <c:pt idx="9364">
                  <c:v>43370.412499999999</c:v>
                </c:pt>
                <c:pt idx="9365">
                  <c:v>43370.45416666667</c:v>
                </c:pt>
                <c:pt idx="9366">
                  <c:v>43370.467361111114</c:v>
                </c:pt>
                <c:pt idx="9367">
                  <c:v>43370.495833333334</c:v>
                </c:pt>
                <c:pt idx="9368">
                  <c:v>43370.537499999999</c:v>
                </c:pt>
                <c:pt idx="9369">
                  <c:v>43370.570833333331</c:v>
                </c:pt>
                <c:pt idx="9370">
                  <c:v>43370.57916666667</c:v>
                </c:pt>
                <c:pt idx="9371">
                  <c:v>43370.620833333334</c:v>
                </c:pt>
                <c:pt idx="9372">
                  <c:v>43370.662499999999</c:v>
                </c:pt>
                <c:pt idx="9373">
                  <c:v>43370.70416666667</c:v>
                </c:pt>
                <c:pt idx="9374">
                  <c:v>43370.745833333334</c:v>
                </c:pt>
                <c:pt idx="9375">
                  <c:v>43370.787499999999</c:v>
                </c:pt>
                <c:pt idx="9376">
                  <c:v>43370.821527777778</c:v>
                </c:pt>
                <c:pt idx="9377">
                  <c:v>43370.82916666667</c:v>
                </c:pt>
                <c:pt idx="9378">
                  <c:v>43370.838194444441</c:v>
                </c:pt>
                <c:pt idx="9379">
                  <c:v>43370.870833333334</c:v>
                </c:pt>
                <c:pt idx="9380">
                  <c:v>43370.893055555556</c:v>
                </c:pt>
                <c:pt idx="9381">
                  <c:v>43370.912499999999</c:v>
                </c:pt>
                <c:pt idx="9382">
                  <c:v>43370.952777777777</c:v>
                </c:pt>
                <c:pt idx="9383">
                  <c:v>43370.95416666667</c:v>
                </c:pt>
                <c:pt idx="9384">
                  <c:v>43370.995833333334</c:v>
                </c:pt>
                <c:pt idx="9385">
                  <c:v>43370.999305555553</c:v>
                </c:pt>
                <c:pt idx="9386">
                  <c:v>43371.036111111112</c:v>
                </c:pt>
                <c:pt idx="9387">
                  <c:v>43371.037499999999</c:v>
                </c:pt>
                <c:pt idx="9388">
                  <c:v>43371.063194444447</c:v>
                </c:pt>
                <c:pt idx="9389">
                  <c:v>43371.07916666667</c:v>
                </c:pt>
                <c:pt idx="9390">
                  <c:v>43371.088194444441</c:v>
                </c:pt>
                <c:pt idx="9391">
                  <c:v>43371.120833333334</c:v>
                </c:pt>
                <c:pt idx="9392">
                  <c:v>43371.162499999999</c:v>
                </c:pt>
                <c:pt idx="9393">
                  <c:v>43371.1875</c:v>
                </c:pt>
                <c:pt idx="9394">
                  <c:v>43371.20416666667</c:v>
                </c:pt>
                <c:pt idx="9395">
                  <c:v>43371.219444444447</c:v>
                </c:pt>
                <c:pt idx="9396">
                  <c:v>43371.234027777777</c:v>
                </c:pt>
                <c:pt idx="9397">
                  <c:v>43371.245833333334</c:v>
                </c:pt>
                <c:pt idx="9398">
                  <c:v>43371.261111111111</c:v>
                </c:pt>
                <c:pt idx="9399">
                  <c:v>43371.286111111112</c:v>
                </c:pt>
                <c:pt idx="9400">
                  <c:v>43371.287499999999</c:v>
                </c:pt>
                <c:pt idx="9401">
                  <c:v>43371.32916666667</c:v>
                </c:pt>
                <c:pt idx="9402">
                  <c:v>43371.370833333334</c:v>
                </c:pt>
                <c:pt idx="9403">
                  <c:v>43371.382638888892</c:v>
                </c:pt>
                <c:pt idx="9404">
                  <c:v>43371.388888888891</c:v>
                </c:pt>
                <c:pt idx="9405">
                  <c:v>43371.412499999999</c:v>
                </c:pt>
                <c:pt idx="9406">
                  <c:v>43371.45416666667</c:v>
                </c:pt>
                <c:pt idx="9407">
                  <c:v>43371.495833333334</c:v>
                </c:pt>
                <c:pt idx="9408">
                  <c:v>43371.537499999999</c:v>
                </c:pt>
                <c:pt idx="9409">
                  <c:v>43371.57916666667</c:v>
                </c:pt>
                <c:pt idx="9410">
                  <c:v>43371.604166666664</c:v>
                </c:pt>
                <c:pt idx="9411">
                  <c:v>43371.620833333334</c:v>
                </c:pt>
                <c:pt idx="9412">
                  <c:v>43371.662499999999</c:v>
                </c:pt>
                <c:pt idx="9413">
                  <c:v>43371.70416666667</c:v>
                </c:pt>
                <c:pt idx="9414">
                  <c:v>43371.723611111112</c:v>
                </c:pt>
                <c:pt idx="9415">
                  <c:v>43371.745833333334</c:v>
                </c:pt>
                <c:pt idx="9416">
                  <c:v>43371.787499999999</c:v>
                </c:pt>
                <c:pt idx="9417">
                  <c:v>43371.82916666667</c:v>
                </c:pt>
                <c:pt idx="9418">
                  <c:v>43371.870833333334</c:v>
                </c:pt>
                <c:pt idx="9419">
                  <c:v>43371.912499999999</c:v>
                </c:pt>
                <c:pt idx="9420">
                  <c:v>43371.95416666667</c:v>
                </c:pt>
                <c:pt idx="9421">
                  <c:v>43371.995833333334</c:v>
                </c:pt>
                <c:pt idx="9422">
                  <c:v>43371.999305555553</c:v>
                </c:pt>
                <c:pt idx="9423">
                  <c:v>43372.037499999999</c:v>
                </c:pt>
                <c:pt idx="9424">
                  <c:v>43372.07916666667</c:v>
                </c:pt>
                <c:pt idx="9425">
                  <c:v>43372.120833333334</c:v>
                </c:pt>
                <c:pt idx="9426">
                  <c:v>43372.162499999999</c:v>
                </c:pt>
                <c:pt idx="9427">
                  <c:v>43372.20416666667</c:v>
                </c:pt>
                <c:pt idx="9428">
                  <c:v>43372.245833333334</c:v>
                </c:pt>
                <c:pt idx="9429">
                  <c:v>43372.287499999999</c:v>
                </c:pt>
                <c:pt idx="9430">
                  <c:v>43372.32916666667</c:v>
                </c:pt>
                <c:pt idx="9431">
                  <c:v>43372.370833333334</c:v>
                </c:pt>
                <c:pt idx="9432">
                  <c:v>43372.412499999999</c:v>
                </c:pt>
                <c:pt idx="9433">
                  <c:v>43372.45416666667</c:v>
                </c:pt>
                <c:pt idx="9434">
                  <c:v>43372.495833333334</c:v>
                </c:pt>
                <c:pt idx="9435">
                  <c:v>43372.537499999999</c:v>
                </c:pt>
                <c:pt idx="9436">
                  <c:v>43372.57916666667</c:v>
                </c:pt>
                <c:pt idx="9437">
                  <c:v>43372.620833333334</c:v>
                </c:pt>
                <c:pt idx="9438">
                  <c:v>43372.662499999999</c:v>
                </c:pt>
                <c:pt idx="9439">
                  <c:v>43372.70416666667</c:v>
                </c:pt>
                <c:pt idx="9440">
                  <c:v>43372.745833333334</c:v>
                </c:pt>
                <c:pt idx="9441">
                  <c:v>43372.787499999999</c:v>
                </c:pt>
                <c:pt idx="9442">
                  <c:v>43372.82916666667</c:v>
                </c:pt>
                <c:pt idx="9443">
                  <c:v>43372.870833333334</c:v>
                </c:pt>
                <c:pt idx="9444">
                  <c:v>43372.912499999999</c:v>
                </c:pt>
                <c:pt idx="9445">
                  <c:v>43372.95416666667</c:v>
                </c:pt>
                <c:pt idx="9446">
                  <c:v>43372.995833333334</c:v>
                </c:pt>
                <c:pt idx="9447">
                  <c:v>43372.999305555553</c:v>
                </c:pt>
                <c:pt idx="9448">
                  <c:v>43373.037499999999</c:v>
                </c:pt>
                <c:pt idx="9449">
                  <c:v>43373.07916666667</c:v>
                </c:pt>
                <c:pt idx="9450">
                  <c:v>43373.120833333334</c:v>
                </c:pt>
                <c:pt idx="9451">
                  <c:v>43373.162499999999</c:v>
                </c:pt>
                <c:pt idx="9452">
                  <c:v>43373.20416666667</c:v>
                </c:pt>
                <c:pt idx="9453">
                  <c:v>43373.245833333334</c:v>
                </c:pt>
                <c:pt idx="9454">
                  <c:v>43373.287499999999</c:v>
                </c:pt>
                <c:pt idx="9455">
                  <c:v>43373.32916666667</c:v>
                </c:pt>
                <c:pt idx="9456">
                  <c:v>43373.370833333334</c:v>
                </c:pt>
                <c:pt idx="9457">
                  <c:v>43373.412499999999</c:v>
                </c:pt>
                <c:pt idx="9458">
                  <c:v>43373.45416666667</c:v>
                </c:pt>
                <c:pt idx="9459">
                  <c:v>43373.495833333334</c:v>
                </c:pt>
                <c:pt idx="9460">
                  <c:v>43373.537499999999</c:v>
                </c:pt>
                <c:pt idx="9461">
                  <c:v>43373.57916666667</c:v>
                </c:pt>
                <c:pt idx="9462">
                  <c:v>43373.620833333334</c:v>
                </c:pt>
                <c:pt idx="9463">
                  <c:v>43373.662499999999</c:v>
                </c:pt>
                <c:pt idx="9464">
                  <c:v>43373.70416666667</c:v>
                </c:pt>
                <c:pt idx="9465">
                  <c:v>43373.745833333334</c:v>
                </c:pt>
                <c:pt idx="9466">
                  <c:v>43373.787499999999</c:v>
                </c:pt>
                <c:pt idx="9467">
                  <c:v>43373.82916666667</c:v>
                </c:pt>
                <c:pt idx="9468">
                  <c:v>43373.870833333334</c:v>
                </c:pt>
                <c:pt idx="9469">
                  <c:v>43373.912499999999</c:v>
                </c:pt>
                <c:pt idx="9470">
                  <c:v>43373.95416666667</c:v>
                </c:pt>
                <c:pt idx="9471">
                  <c:v>43373.995833333334</c:v>
                </c:pt>
                <c:pt idx="9472">
                  <c:v>43373.999305555553</c:v>
                </c:pt>
                <c:pt idx="9473">
                  <c:v>43373.999305555553</c:v>
                </c:pt>
                <c:pt idx="9474">
                  <c:v>43374.037499999999</c:v>
                </c:pt>
                <c:pt idx="9475">
                  <c:v>43374.07916666667</c:v>
                </c:pt>
                <c:pt idx="9476">
                  <c:v>43374.120833333334</c:v>
                </c:pt>
                <c:pt idx="9477">
                  <c:v>43374.162499999999</c:v>
                </c:pt>
                <c:pt idx="9478">
                  <c:v>43374.20416666667</c:v>
                </c:pt>
                <c:pt idx="9479">
                  <c:v>43374.236805555556</c:v>
                </c:pt>
                <c:pt idx="9480">
                  <c:v>43374.245833333334</c:v>
                </c:pt>
                <c:pt idx="9481">
                  <c:v>43374.287499999999</c:v>
                </c:pt>
                <c:pt idx="9482">
                  <c:v>43374.32916666667</c:v>
                </c:pt>
                <c:pt idx="9483">
                  <c:v>43374.370833333334</c:v>
                </c:pt>
                <c:pt idx="9484">
                  <c:v>43374.412499999999</c:v>
                </c:pt>
                <c:pt idx="9485">
                  <c:v>43374.45416666667</c:v>
                </c:pt>
                <c:pt idx="9486">
                  <c:v>43374.495833333334</c:v>
                </c:pt>
                <c:pt idx="9487">
                  <c:v>43374.537499999999</c:v>
                </c:pt>
                <c:pt idx="9488">
                  <c:v>43374.57916666667</c:v>
                </c:pt>
                <c:pt idx="9489">
                  <c:v>43374.620833333334</c:v>
                </c:pt>
                <c:pt idx="9490">
                  <c:v>43374.662499999999</c:v>
                </c:pt>
                <c:pt idx="9491">
                  <c:v>43374.70416666667</c:v>
                </c:pt>
                <c:pt idx="9492">
                  <c:v>43374.745833333334</c:v>
                </c:pt>
                <c:pt idx="9493">
                  <c:v>43374.787499999999</c:v>
                </c:pt>
                <c:pt idx="9494">
                  <c:v>43374.82916666667</c:v>
                </c:pt>
                <c:pt idx="9495">
                  <c:v>43374.870833333334</c:v>
                </c:pt>
                <c:pt idx="9496">
                  <c:v>43374.912499999999</c:v>
                </c:pt>
                <c:pt idx="9497">
                  <c:v>43374.95416666667</c:v>
                </c:pt>
                <c:pt idx="9498">
                  <c:v>43374.995833333334</c:v>
                </c:pt>
                <c:pt idx="9499">
                  <c:v>43374.999305555553</c:v>
                </c:pt>
                <c:pt idx="9500">
                  <c:v>43375.037499999999</c:v>
                </c:pt>
                <c:pt idx="9501">
                  <c:v>43375.07916666667</c:v>
                </c:pt>
                <c:pt idx="9502">
                  <c:v>43375.120833333334</c:v>
                </c:pt>
                <c:pt idx="9503">
                  <c:v>43375.162499999999</c:v>
                </c:pt>
                <c:pt idx="9504">
                  <c:v>43375.20416666667</c:v>
                </c:pt>
                <c:pt idx="9505">
                  <c:v>43375.245833333334</c:v>
                </c:pt>
                <c:pt idx="9506">
                  <c:v>43375.287499999999</c:v>
                </c:pt>
                <c:pt idx="9507">
                  <c:v>43375.32916666667</c:v>
                </c:pt>
                <c:pt idx="9508">
                  <c:v>43375.370833333334</c:v>
                </c:pt>
                <c:pt idx="9509">
                  <c:v>43375.412499999999</c:v>
                </c:pt>
                <c:pt idx="9510">
                  <c:v>43375.45416666667</c:v>
                </c:pt>
                <c:pt idx="9511">
                  <c:v>43375.495833333334</c:v>
                </c:pt>
                <c:pt idx="9512">
                  <c:v>43375.537499999999</c:v>
                </c:pt>
                <c:pt idx="9513">
                  <c:v>43375.57916666667</c:v>
                </c:pt>
                <c:pt idx="9514">
                  <c:v>43375.620833333334</c:v>
                </c:pt>
                <c:pt idx="9515">
                  <c:v>43375.662499999999</c:v>
                </c:pt>
                <c:pt idx="9516">
                  <c:v>43375.70416666667</c:v>
                </c:pt>
                <c:pt idx="9517">
                  <c:v>43375.745833333334</c:v>
                </c:pt>
                <c:pt idx="9518">
                  <c:v>43375.787499999999</c:v>
                </c:pt>
                <c:pt idx="9519">
                  <c:v>43375.82916666667</c:v>
                </c:pt>
                <c:pt idx="9520">
                  <c:v>43375.870833333334</c:v>
                </c:pt>
                <c:pt idx="9521">
                  <c:v>43375.912499999999</c:v>
                </c:pt>
                <c:pt idx="9522">
                  <c:v>43375.95416666667</c:v>
                </c:pt>
                <c:pt idx="9523">
                  <c:v>43375.995833333334</c:v>
                </c:pt>
                <c:pt idx="9524">
                  <c:v>43375.999305555553</c:v>
                </c:pt>
                <c:pt idx="9525">
                  <c:v>43376.037499999999</c:v>
                </c:pt>
                <c:pt idx="9526">
                  <c:v>43376.07916666667</c:v>
                </c:pt>
                <c:pt idx="9527">
                  <c:v>43376.120833333334</c:v>
                </c:pt>
                <c:pt idx="9528">
                  <c:v>43376.162499999999</c:v>
                </c:pt>
                <c:pt idx="9529">
                  <c:v>43376.20416666667</c:v>
                </c:pt>
                <c:pt idx="9530">
                  <c:v>43376.245833333334</c:v>
                </c:pt>
                <c:pt idx="9531">
                  <c:v>43376.287499999999</c:v>
                </c:pt>
                <c:pt idx="9532">
                  <c:v>43376.32916666667</c:v>
                </c:pt>
                <c:pt idx="9533">
                  <c:v>43376.370833333334</c:v>
                </c:pt>
                <c:pt idx="9534">
                  <c:v>43376.412499999999</c:v>
                </c:pt>
                <c:pt idx="9535">
                  <c:v>43376.45416666667</c:v>
                </c:pt>
                <c:pt idx="9536">
                  <c:v>43376.495833333334</c:v>
                </c:pt>
                <c:pt idx="9537">
                  <c:v>43376.537499999999</c:v>
                </c:pt>
                <c:pt idx="9538">
                  <c:v>43376.57916666667</c:v>
                </c:pt>
                <c:pt idx="9539">
                  <c:v>43376.620833333334</c:v>
                </c:pt>
                <c:pt idx="9540">
                  <c:v>43376.662499999999</c:v>
                </c:pt>
                <c:pt idx="9541">
                  <c:v>43376.70416666667</c:v>
                </c:pt>
                <c:pt idx="9542">
                  <c:v>43376.745833333334</c:v>
                </c:pt>
                <c:pt idx="9543">
                  <c:v>43376.787499999999</c:v>
                </c:pt>
                <c:pt idx="9544">
                  <c:v>43376.82916666667</c:v>
                </c:pt>
                <c:pt idx="9545">
                  <c:v>43376.870833333334</c:v>
                </c:pt>
                <c:pt idx="9546">
                  <c:v>43376.912499999999</c:v>
                </c:pt>
                <c:pt idx="9547">
                  <c:v>43376.95416666667</c:v>
                </c:pt>
                <c:pt idx="9548">
                  <c:v>43376.995833333334</c:v>
                </c:pt>
                <c:pt idx="9549">
                  <c:v>43376.999305555553</c:v>
                </c:pt>
                <c:pt idx="9550">
                  <c:v>43377.037499999999</c:v>
                </c:pt>
                <c:pt idx="9551">
                  <c:v>43377.056250000001</c:v>
                </c:pt>
                <c:pt idx="9552">
                  <c:v>43377.076388888891</c:v>
                </c:pt>
                <c:pt idx="9553">
                  <c:v>43377.07916666667</c:v>
                </c:pt>
                <c:pt idx="9554">
                  <c:v>43377.09375</c:v>
                </c:pt>
                <c:pt idx="9555">
                  <c:v>43377.120833333334</c:v>
                </c:pt>
                <c:pt idx="9556">
                  <c:v>43377.162499999999</c:v>
                </c:pt>
                <c:pt idx="9557">
                  <c:v>43377.20416666667</c:v>
                </c:pt>
                <c:pt idx="9558">
                  <c:v>43377.245833333334</c:v>
                </c:pt>
                <c:pt idx="9559">
                  <c:v>43377.287499999999</c:v>
                </c:pt>
                <c:pt idx="9560">
                  <c:v>43377.32916666667</c:v>
                </c:pt>
                <c:pt idx="9561">
                  <c:v>43377.341666666667</c:v>
                </c:pt>
                <c:pt idx="9562">
                  <c:v>43377.370833333334</c:v>
                </c:pt>
                <c:pt idx="9563">
                  <c:v>43377.412499999999</c:v>
                </c:pt>
                <c:pt idx="9564">
                  <c:v>43377.45416666667</c:v>
                </c:pt>
                <c:pt idx="9565">
                  <c:v>43377.495833333334</c:v>
                </c:pt>
                <c:pt idx="9566">
                  <c:v>43377.537499999999</c:v>
                </c:pt>
                <c:pt idx="9567">
                  <c:v>43377.57916666667</c:v>
                </c:pt>
                <c:pt idx="9568">
                  <c:v>43377.620833333334</c:v>
                </c:pt>
                <c:pt idx="9569">
                  <c:v>43377.662499999999</c:v>
                </c:pt>
                <c:pt idx="9570">
                  <c:v>43377.70416666667</c:v>
                </c:pt>
                <c:pt idx="9571">
                  <c:v>43377.745833333334</c:v>
                </c:pt>
                <c:pt idx="9572">
                  <c:v>43377.787499999999</c:v>
                </c:pt>
                <c:pt idx="9573">
                  <c:v>43377.82916666667</c:v>
                </c:pt>
                <c:pt idx="9574">
                  <c:v>43377.870833333334</c:v>
                </c:pt>
                <c:pt idx="9575">
                  <c:v>43377.912499999999</c:v>
                </c:pt>
                <c:pt idx="9576">
                  <c:v>43377.95416666667</c:v>
                </c:pt>
                <c:pt idx="9577">
                  <c:v>43377.995833333334</c:v>
                </c:pt>
                <c:pt idx="9578">
                  <c:v>43377.999305555553</c:v>
                </c:pt>
                <c:pt idx="9579">
                  <c:v>43378.037499999999</c:v>
                </c:pt>
                <c:pt idx="9580">
                  <c:v>43378.07916666667</c:v>
                </c:pt>
                <c:pt idx="9581">
                  <c:v>43378.120833333334</c:v>
                </c:pt>
                <c:pt idx="9582">
                  <c:v>43378.162499999999</c:v>
                </c:pt>
                <c:pt idx="9583">
                  <c:v>43378.20416666667</c:v>
                </c:pt>
                <c:pt idx="9584">
                  <c:v>43378.231249999997</c:v>
                </c:pt>
                <c:pt idx="9585">
                  <c:v>43378.238194444442</c:v>
                </c:pt>
                <c:pt idx="9586">
                  <c:v>43378.245833333334</c:v>
                </c:pt>
                <c:pt idx="9587">
                  <c:v>43378.265972222223</c:v>
                </c:pt>
                <c:pt idx="9588">
                  <c:v>43378.287499999999</c:v>
                </c:pt>
                <c:pt idx="9589">
                  <c:v>43378.325694444444</c:v>
                </c:pt>
                <c:pt idx="9590">
                  <c:v>43378.32916666667</c:v>
                </c:pt>
                <c:pt idx="9591">
                  <c:v>43378.370833333334</c:v>
                </c:pt>
                <c:pt idx="9592">
                  <c:v>43378.375694444447</c:v>
                </c:pt>
                <c:pt idx="9593">
                  <c:v>43378.412499999999</c:v>
                </c:pt>
                <c:pt idx="9594">
                  <c:v>43378.427777777775</c:v>
                </c:pt>
                <c:pt idx="9595">
                  <c:v>43378.45416666667</c:v>
                </c:pt>
                <c:pt idx="9596">
                  <c:v>43378.495833333334</c:v>
                </c:pt>
                <c:pt idx="9597">
                  <c:v>43378.525000000001</c:v>
                </c:pt>
                <c:pt idx="9598">
                  <c:v>43378.537499999999</c:v>
                </c:pt>
                <c:pt idx="9599">
                  <c:v>43378.577777777777</c:v>
                </c:pt>
                <c:pt idx="9600">
                  <c:v>43378.57916666667</c:v>
                </c:pt>
                <c:pt idx="9601">
                  <c:v>43378.611111111109</c:v>
                </c:pt>
                <c:pt idx="9602">
                  <c:v>43378.619444444441</c:v>
                </c:pt>
                <c:pt idx="9603">
                  <c:v>43378.620833333334</c:v>
                </c:pt>
                <c:pt idx="9604">
                  <c:v>43378.626388888886</c:v>
                </c:pt>
                <c:pt idx="9605">
                  <c:v>43378.631249999999</c:v>
                </c:pt>
                <c:pt idx="9606">
                  <c:v>43378.64166666667</c:v>
                </c:pt>
                <c:pt idx="9607">
                  <c:v>43378.662499999999</c:v>
                </c:pt>
                <c:pt idx="9608">
                  <c:v>43378.692361111112</c:v>
                </c:pt>
                <c:pt idx="9609">
                  <c:v>43378.702777777777</c:v>
                </c:pt>
                <c:pt idx="9610">
                  <c:v>43378.70416666667</c:v>
                </c:pt>
                <c:pt idx="9611">
                  <c:v>43378.710416666669</c:v>
                </c:pt>
                <c:pt idx="9612">
                  <c:v>43378.745833333334</c:v>
                </c:pt>
                <c:pt idx="9613">
                  <c:v>43378.787499999999</c:v>
                </c:pt>
                <c:pt idx="9614">
                  <c:v>43378.82916666667</c:v>
                </c:pt>
                <c:pt idx="9615">
                  <c:v>43378.868750000001</c:v>
                </c:pt>
                <c:pt idx="9616">
                  <c:v>43378.870833333334</c:v>
                </c:pt>
                <c:pt idx="9617">
                  <c:v>43378.895833333336</c:v>
                </c:pt>
                <c:pt idx="9618">
                  <c:v>43378.911111111112</c:v>
                </c:pt>
                <c:pt idx="9619">
                  <c:v>43378.912499999999</c:v>
                </c:pt>
                <c:pt idx="9620">
                  <c:v>43378.92291666667</c:v>
                </c:pt>
                <c:pt idx="9621">
                  <c:v>43378.931250000001</c:v>
                </c:pt>
                <c:pt idx="9622">
                  <c:v>43378.95416666667</c:v>
                </c:pt>
                <c:pt idx="9623">
                  <c:v>43378.995833333334</c:v>
                </c:pt>
                <c:pt idx="9624">
                  <c:v>43378.999305555553</c:v>
                </c:pt>
                <c:pt idx="9625">
                  <c:v>43379.013194444444</c:v>
                </c:pt>
                <c:pt idx="9626">
                  <c:v>43379.020833333336</c:v>
                </c:pt>
                <c:pt idx="9627">
                  <c:v>43379.037499999999</c:v>
                </c:pt>
                <c:pt idx="9628">
                  <c:v>43379.048611111109</c:v>
                </c:pt>
                <c:pt idx="9629">
                  <c:v>43379.07916666667</c:v>
                </c:pt>
                <c:pt idx="9630">
                  <c:v>43379.111111111109</c:v>
                </c:pt>
                <c:pt idx="9631">
                  <c:v>43379.120833333334</c:v>
                </c:pt>
                <c:pt idx="9632">
                  <c:v>43379.161111111112</c:v>
                </c:pt>
                <c:pt idx="9633">
                  <c:v>43379.162499999999</c:v>
                </c:pt>
                <c:pt idx="9634">
                  <c:v>43379.18472222222</c:v>
                </c:pt>
                <c:pt idx="9635">
                  <c:v>43379.195138888892</c:v>
                </c:pt>
                <c:pt idx="9636">
                  <c:v>43379.20416666667</c:v>
                </c:pt>
                <c:pt idx="9637">
                  <c:v>43379.245833333334</c:v>
                </c:pt>
                <c:pt idx="9638">
                  <c:v>43379.257638888892</c:v>
                </c:pt>
                <c:pt idx="9639">
                  <c:v>43379.268750000003</c:v>
                </c:pt>
                <c:pt idx="9640">
                  <c:v>43379.281944444447</c:v>
                </c:pt>
                <c:pt idx="9641">
                  <c:v>43379.287499999999</c:v>
                </c:pt>
                <c:pt idx="9642">
                  <c:v>43379.32916666667</c:v>
                </c:pt>
                <c:pt idx="9643">
                  <c:v>43379.370833333334</c:v>
                </c:pt>
                <c:pt idx="9644">
                  <c:v>43379.388888888891</c:v>
                </c:pt>
                <c:pt idx="9645">
                  <c:v>43379.400694444441</c:v>
                </c:pt>
                <c:pt idx="9646">
                  <c:v>43379.412499999999</c:v>
                </c:pt>
                <c:pt idx="9647">
                  <c:v>43379.417361111111</c:v>
                </c:pt>
                <c:pt idx="9648">
                  <c:v>43379.45416666667</c:v>
                </c:pt>
                <c:pt idx="9649">
                  <c:v>43379.495833333334</c:v>
                </c:pt>
                <c:pt idx="9650">
                  <c:v>43379.522916666669</c:v>
                </c:pt>
                <c:pt idx="9651">
                  <c:v>43379.537499999999</c:v>
                </c:pt>
                <c:pt idx="9652">
                  <c:v>43379.57916666667</c:v>
                </c:pt>
                <c:pt idx="9653">
                  <c:v>43379.620833333334</c:v>
                </c:pt>
                <c:pt idx="9654">
                  <c:v>43379.662499999999</c:v>
                </c:pt>
                <c:pt idx="9655">
                  <c:v>43379.686111111114</c:v>
                </c:pt>
                <c:pt idx="9656">
                  <c:v>43379.70416666667</c:v>
                </c:pt>
                <c:pt idx="9657">
                  <c:v>43379.744444444441</c:v>
                </c:pt>
                <c:pt idx="9658">
                  <c:v>43379.745833333334</c:v>
                </c:pt>
                <c:pt idx="9659">
                  <c:v>43379.787499999999</c:v>
                </c:pt>
                <c:pt idx="9660">
                  <c:v>43379.82916666667</c:v>
                </c:pt>
                <c:pt idx="9661">
                  <c:v>43379.870833333334</c:v>
                </c:pt>
                <c:pt idx="9662">
                  <c:v>43379.912499999999</c:v>
                </c:pt>
                <c:pt idx="9663">
                  <c:v>43379.918749999997</c:v>
                </c:pt>
                <c:pt idx="9664">
                  <c:v>43379.95416666667</c:v>
                </c:pt>
                <c:pt idx="9665">
                  <c:v>43379.995833333334</c:v>
                </c:pt>
                <c:pt idx="9666">
                  <c:v>43379.999305555553</c:v>
                </c:pt>
                <c:pt idx="9667">
                  <c:v>43380.037499999999</c:v>
                </c:pt>
                <c:pt idx="9668">
                  <c:v>43380.07916666667</c:v>
                </c:pt>
                <c:pt idx="9669">
                  <c:v>43380.120833333334</c:v>
                </c:pt>
                <c:pt idx="9670">
                  <c:v>43380.15625</c:v>
                </c:pt>
                <c:pt idx="9671">
                  <c:v>43380.161111111112</c:v>
                </c:pt>
                <c:pt idx="9672">
                  <c:v>43380.162499999999</c:v>
                </c:pt>
                <c:pt idx="9673">
                  <c:v>43380.176388888889</c:v>
                </c:pt>
                <c:pt idx="9674">
                  <c:v>43380.185416666667</c:v>
                </c:pt>
                <c:pt idx="9675">
                  <c:v>43380.194444444445</c:v>
                </c:pt>
                <c:pt idx="9676">
                  <c:v>43380.200694444444</c:v>
                </c:pt>
                <c:pt idx="9677">
                  <c:v>43380.20416666667</c:v>
                </c:pt>
                <c:pt idx="9678">
                  <c:v>43380.210416666669</c:v>
                </c:pt>
                <c:pt idx="9679">
                  <c:v>43380.222916666666</c:v>
                </c:pt>
                <c:pt idx="9680">
                  <c:v>43380.225694444445</c:v>
                </c:pt>
                <c:pt idx="9681">
                  <c:v>43380.245833333334</c:v>
                </c:pt>
                <c:pt idx="9682">
                  <c:v>43380.287499999999</c:v>
                </c:pt>
                <c:pt idx="9683">
                  <c:v>43380.32916666667</c:v>
                </c:pt>
                <c:pt idx="9684">
                  <c:v>43380.361111111109</c:v>
                </c:pt>
                <c:pt idx="9685">
                  <c:v>43380.370833333334</c:v>
                </c:pt>
                <c:pt idx="9686">
                  <c:v>43380.412499999999</c:v>
                </c:pt>
                <c:pt idx="9687">
                  <c:v>43380.43472222222</c:v>
                </c:pt>
                <c:pt idx="9688">
                  <c:v>43380.45416666667</c:v>
                </c:pt>
                <c:pt idx="9689">
                  <c:v>43380.459722222222</c:v>
                </c:pt>
                <c:pt idx="9690">
                  <c:v>43380.495833333334</c:v>
                </c:pt>
                <c:pt idx="9691">
                  <c:v>43380.501388888886</c:v>
                </c:pt>
                <c:pt idx="9692">
                  <c:v>43380.530555555553</c:v>
                </c:pt>
                <c:pt idx="9693">
                  <c:v>43380.537499999999</c:v>
                </c:pt>
                <c:pt idx="9694">
                  <c:v>43380.57916666667</c:v>
                </c:pt>
                <c:pt idx="9695">
                  <c:v>43380.620833333334</c:v>
                </c:pt>
                <c:pt idx="9696">
                  <c:v>43380.662499999999</c:v>
                </c:pt>
                <c:pt idx="9697">
                  <c:v>43380.70416666667</c:v>
                </c:pt>
                <c:pt idx="9698">
                  <c:v>43380.745833333334</c:v>
                </c:pt>
                <c:pt idx="9699">
                  <c:v>43380.787499999999</c:v>
                </c:pt>
                <c:pt idx="9700">
                  <c:v>43380.82916666667</c:v>
                </c:pt>
                <c:pt idx="9701">
                  <c:v>43380.870833333334</c:v>
                </c:pt>
                <c:pt idx="9702">
                  <c:v>43380.912499999999</c:v>
                </c:pt>
                <c:pt idx="9703">
                  <c:v>43380.950694444444</c:v>
                </c:pt>
                <c:pt idx="9704">
                  <c:v>43380.95416666667</c:v>
                </c:pt>
                <c:pt idx="9705">
                  <c:v>43380.960416666669</c:v>
                </c:pt>
                <c:pt idx="9706">
                  <c:v>43380.995833333334</c:v>
                </c:pt>
                <c:pt idx="9707">
                  <c:v>43380.999305555553</c:v>
                </c:pt>
                <c:pt idx="9708">
                  <c:v>43380.999305555553</c:v>
                </c:pt>
                <c:pt idx="9709">
                  <c:v>43381.01666666667</c:v>
                </c:pt>
                <c:pt idx="9710">
                  <c:v>43381.021527777775</c:v>
                </c:pt>
                <c:pt idx="9711">
                  <c:v>43381.037499999999</c:v>
                </c:pt>
                <c:pt idx="9712">
                  <c:v>43381.040277777778</c:v>
                </c:pt>
                <c:pt idx="9713">
                  <c:v>43381.04583333333</c:v>
                </c:pt>
                <c:pt idx="9714">
                  <c:v>43381.055555555555</c:v>
                </c:pt>
                <c:pt idx="9715">
                  <c:v>43381.07708333333</c:v>
                </c:pt>
                <c:pt idx="9716">
                  <c:v>43381.07916666667</c:v>
                </c:pt>
                <c:pt idx="9717">
                  <c:v>43381.089583333334</c:v>
                </c:pt>
                <c:pt idx="9718">
                  <c:v>43381.09375</c:v>
                </c:pt>
                <c:pt idx="9719">
                  <c:v>43381.102777777778</c:v>
                </c:pt>
                <c:pt idx="9720">
                  <c:v>43381.109027777777</c:v>
                </c:pt>
                <c:pt idx="9721">
                  <c:v>43381.113194444442</c:v>
                </c:pt>
                <c:pt idx="9722">
                  <c:v>43381.120833333334</c:v>
                </c:pt>
                <c:pt idx="9723">
                  <c:v>43381.12777777778</c:v>
                </c:pt>
                <c:pt idx="9724">
                  <c:v>43381.144444444442</c:v>
                </c:pt>
                <c:pt idx="9725">
                  <c:v>43381.162499999999</c:v>
                </c:pt>
                <c:pt idx="9726">
                  <c:v>43381.195138888892</c:v>
                </c:pt>
                <c:pt idx="9727">
                  <c:v>43381.20416666667</c:v>
                </c:pt>
                <c:pt idx="9728">
                  <c:v>43381.224999999999</c:v>
                </c:pt>
                <c:pt idx="9729">
                  <c:v>43381.231944444444</c:v>
                </c:pt>
                <c:pt idx="9730">
                  <c:v>43381.23541666667</c:v>
                </c:pt>
                <c:pt idx="9731">
                  <c:v>43381.245833333334</c:v>
                </c:pt>
                <c:pt idx="9732">
                  <c:v>43381.253472222219</c:v>
                </c:pt>
                <c:pt idx="9733">
                  <c:v>43381.259722222225</c:v>
                </c:pt>
                <c:pt idx="9734">
                  <c:v>43381.272222222222</c:v>
                </c:pt>
                <c:pt idx="9735">
                  <c:v>43381.279166666667</c:v>
                </c:pt>
                <c:pt idx="9736">
                  <c:v>43381.286111111112</c:v>
                </c:pt>
                <c:pt idx="9737">
                  <c:v>43381.287499999999</c:v>
                </c:pt>
                <c:pt idx="9738">
                  <c:v>43381.290972222225</c:v>
                </c:pt>
                <c:pt idx="9739">
                  <c:v>43381.32916666667</c:v>
                </c:pt>
                <c:pt idx="9740">
                  <c:v>43381.370833333334</c:v>
                </c:pt>
                <c:pt idx="9741">
                  <c:v>43381.376388888886</c:v>
                </c:pt>
                <c:pt idx="9742">
                  <c:v>43381.385416666664</c:v>
                </c:pt>
                <c:pt idx="9743">
                  <c:v>43381.411111111112</c:v>
                </c:pt>
                <c:pt idx="9744">
                  <c:v>43381.412499999999</c:v>
                </c:pt>
                <c:pt idx="9745">
                  <c:v>43381.45416666667</c:v>
                </c:pt>
                <c:pt idx="9746">
                  <c:v>43381.495833333334</c:v>
                </c:pt>
                <c:pt idx="9747">
                  <c:v>43381.537499999999</c:v>
                </c:pt>
                <c:pt idx="9748">
                  <c:v>43381.57916666667</c:v>
                </c:pt>
                <c:pt idx="9749">
                  <c:v>43381.620833333334</c:v>
                </c:pt>
                <c:pt idx="9750">
                  <c:v>43381.662499999999</c:v>
                </c:pt>
                <c:pt idx="9751">
                  <c:v>43381.70416666667</c:v>
                </c:pt>
                <c:pt idx="9752">
                  <c:v>43381.745833333334</c:v>
                </c:pt>
                <c:pt idx="9753">
                  <c:v>43381.787499999999</c:v>
                </c:pt>
                <c:pt idx="9754">
                  <c:v>43381.82916666667</c:v>
                </c:pt>
                <c:pt idx="9755">
                  <c:v>43381.870833333334</c:v>
                </c:pt>
                <c:pt idx="9756">
                  <c:v>43381.912499999999</c:v>
                </c:pt>
                <c:pt idx="9757">
                  <c:v>43381.95416666667</c:v>
                </c:pt>
                <c:pt idx="9758">
                  <c:v>43381.977777777778</c:v>
                </c:pt>
                <c:pt idx="9759">
                  <c:v>43381.993750000001</c:v>
                </c:pt>
                <c:pt idx="9760">
                  <c:v>43381.995833333334</c:v>
                </c:pt>
                <c:pt idx="9761">
                  <c:v>43381.999305555553</c:v>
                </c:pt>
                <c:pt idx="9762">
                  <c:v>43382.022916666669</c:v>
                </c:pt>
                <c:pt idx="9763">
                  <c:v>43382.03125</c:v>
                </c:pt>
                <c:pt idx="9764">
                  <c:v>43382.036111111112</c:v>
                </c:pt>
                <c:pt idx="9765">
                  <c:v>43382.037499999999</c:v>
                </c:pt>
                <c:pt idx="9766">
                  <c:v>43382.043055555558</c:v>
                </c:pt>
                <c:pt idx="9767">
                  <c:v>43382.051388888889</c:v>
                </c:pt>
                <c:pt idx="9768">
                  <c:v>43382.068749999999</c:v>
                </c:pt>
                <c:pt idx="9769">
                  <c:v>43382.07916666667</c:v>
                </c:pt>
                <c:pt idx="9770">
                  <c:v>43382.087500000001</c:v>
                </c:pt>
                <c:pt idx="9771">
                  <c:v>43382.102083333331</c:v>
                </c:pt>
                <c:pt idx="9772">
                  <c:v>43382.119444444441</c:v>
                </c:pt>
                <c:pt idx="9773">
                  <c:v>43382.120833333334</c:v>
                </c:pt>
                <c:pt idx="9774">
                  <c:v>43382.126388888886</c:v>
                </c:pt>
                <c:pt idx="9775">
                  <c:v>43382.134722222225</c:v>
                </c:pt>
                <c:pt idx="9776">
                  <c:v>43382.162499999999</c:v>
                </c:pt>
                <c:pt idx="9777">
                  <c:v>43382.20416666667</c:v>
                </c:pt>
                <c:pt idx="9778">
                  <c:v>43382.230555555558</c:v>
                </c:pt>
                <c:pt idx="9779">
                  <c:v>43382.245833333334</c:v>
                </c:pt>
                <c:pt idx="9780">
                  <c:v>43382.265277777777</c:v>
                </c:pt>
                <c:pt idx="9781">
                  <c:v>43382.287499999999</c:v>
                </c:pt>
                <c:pt idx="9782">
                  <c:v>43382.32916666667</c:v>
                </c:pt>
                <c:pt idx="9783">
                  <c:v>43382.361111111109</c:v>
                </c:pt>
                <c:pt idx="9784">
                  <c:v>43382.370833333334</c:v>
                </c:pt>
                <c:pt idx="9785">
                  <c:v>43382.399305555555</c:v>
                </c:pt>
                <c:pt idx="9786">
                  <c:v>43382.412499999999</c:v>
                </c:pt>
                <c:pt idx="9787">
                  <c:v>43382.417361111111</c:v>
                </c:pt>
                <c:pt idx="9788">
                  <c:v>43382.45416666667</c:v>
                </c:pt>
                <c:pt idx="9789">
                  <c:v>43382.495833333334</c:v>
                </c:pt>
                <c:pt idx="9790">
                  <c:v>43382.537499999999</c:v>
                </c:pt>
                <c:pt idx="9791">
                  <c:v>43382.57916666667</c:v>
                </c:pt>
                <c:pt idx="9792">
                  <c:v>43382.620833333334</c:v>
                </c:pt>
                <c:pt idx="9793">
                  <c:v>43382.662499999999</c:v>
                </c:pt>
                <c:pt idx="9794">
                  <c:v>43382.70416666667</c:v>
                </c:pt>
                <c:pt idx="9795">
                  <c:v>43382.745833333334</c:v>
                </c:pt>
                <c:pt idx="9796">
                  <c:v>43382.787499999999</c:v>
                </c:pt>
                <c:pt idx="9797">
                  <c:v>43382.82916666667</c:v>
                </c:pt>
                <c:pt idx="9798">
                  <c:v>43382.870833333334</c:v>
                </c:pt>
                <c:pt idx="9799">
                  <c:v>43382.912499999999</c:v>
                </c:pt>
                <c:pt idx="9800">
                  <c:v>43382.95416666667</c:v>
                </c:pt>
                <c:pt idx="9801">
                  <c:v>43382.995833333334</c:v>
                </c:pt>
                <c:pt idx="9802">
                  <c:v>43382.999305555553</c:v>
                </c:pt>
                <c:pt idx="9803">
                  <c:v>43383.037499999999</c:v>
                </c:pt>
                <c:pt idx="9804">
                  <c:v>43383.07916666667</c:v>
                </c:pt>
                <c:pt idx="9805">
                  <c:v>43383.120833333334</c:v>
                </c:pt>
                <c:pt idx="9806">
                  <c:v>43383.162499999999</c:v>
                </c:pt>
                <c:pt idx="9807">
                  <c:v>43383.20416666667</c:v>
                </c:pt>
                <c:pt idx="9808">
                  <c:v>43383.245833333334</c:v>
                </c:pt>
                <c:pt idx="9809">
                  <c:v>43383.287499999999</c:v>
                </c:pt>
                <c:pt idx="9810">
                  <c:v>43383.32916666667</c:v>
                </c:pt>
                <c:pt idx="9811">
                  <c:v>43383.370833333334</c:v>
                </c:pt>
                <c:pt idx="9812">
                  <c:v>43383.412499999999</c:v>
                </c:pt>
                <c:pt idx="9813">
                  <c:v>43383.45416666667</c:v>
                </c:pt>
                <c:pt idx="9814">
                  <c:v>43383.495833333334</c:v>
                </c:pt>
                <c:pt idx="9815">
                  <c:v>43383.537499999999</c:v>
                </c:pt>
                <c:pt idx="9816">
                  <c:v>43383.57916666667</c:v>
                </c:pt>
                <c:pt idx="9817">
                  <c:v>43383.620833333334</c:v>
                </c:pt>
                <c:pt idx="9818">
                  <c:v>43383.662499999999</c:v>
                </c:pt>
                <c:pt idx="9819">
                  <c:v>43383.70416666667</c:v>
                </c:pt>
                <c:pt idx="9820">
                  <c:v>43383.745833333334</c:v>
                </c:pt>
                <c:pt idx="9821">
                  <c:v>43383.787499999999</c:v>
                </c:pt>
                <c:pt idx="9822">
                  <c:v>43383.82916666667</c:v>
                </c:pt>
                <c:pt idx="9823">
                  <c:v>43383.870833333334</c:v>
                </c:pt>
                <c:pt idx="9824">
                  <c:v>43383.912499999999</c:v>
                </c:pt>
                <c:pt idx="9825">
                  <c:v>43383.95416666667</c:v>
                </c:pt>
                <c:pt idx="9826">
                  <c:v>43383.995833333334</c:v>
                </c:pt>
                <c:pt idx="9827">
                  <c:v>43383.999305555553</c:v>
                </c:pt>
                <c:pt idx="9828">
                  <c:v>43384.037499999999</c:v>
                </c:pt>
                <c:pt idx="9829">
                  <c:v>43384.07916666667</c:v>
                </c:pt>
                <c:pt idx="9830">
                  <c:v>43384.120833333334</c:v>
                </c:pt>
                <c:pt idx="9831">
                  <c:v>43384.162499999999</c:v>
                </c:pt>
                <c:pt idx="9832">
                  <c:v>43384.169444444444</c:v>
                </c:pt>
                <c:pt idx="9833">
                  <c:v>43384.175000000003</c:v>
                </c:pt>
                <c:pt idx="9834">
                  <c:v>43384.182638888888</c:v>
                </c:pt>
                <c:pt idx="9835">
                  <c:v>43384.19027777778</c:v>
                </c:pt>
                <c:pt idx="9836">
                  <c:v>43384.194444444445</c:v>
                </c:pt>
                <c:pt idx="9837">
                  <c:v>43384.201388888891</c:v>
                </c:pt>
                <c:pt idx="9838">
                  <c:v>43384.202777777777</c:v>
                </c:pt>
                <c:pt idx="9839">
                  <c:v>43384.20416666667</c:v>
                </c:pt>
                <c:pt idx="9840">
                  <c:v>43384.210416666669</c:v>
                </c:pt>
                <c:pt idx="9841">
                  <c:v>43384.215277777781</c:v>
                </c:pt>
                <c:pt idx="9842">
                  <c:v>43384.245833333334</c:v>
                </c:pt>
                <c:pt idx="9843">
                  <c:v>43384.254166666666</c:v>
                </c:pt>
                <c:pt idx="9844">
                  <c:v>43384.259027777778</c:v>
                </c:pt>
                <c:pt idx="9845">
                  <c:v>43384.286111111112</c:v>
                </c:pt>
                <c:pt idx="9846">
                  <c:v>43384.287499999999</c:v>
                </c:pt>
                <c:pt idx="9847">
                  <c:v>43384.292361111111</c:v>
                </c:pt>
                <c:pt idx="9848">
                  <c:v>43384.3</c:v>
                </c:pt>
                <c:pt idx="9849">
                  <c:v>43384.327777777777</c:v>
                </c:pt>
                <c:pt idx="9850">
                  <c:v>43384.32916666667</c:v>
                </c:pt>
                <c:pt idx="9851">
                  <c:v>43384.351388888892</c:v>
                </c:pt>
                <c:pt idx="9852">
                  <c:v>43384.357638888891</c:v>
                </c:pt>
                <c:pt idx="9853">
                  <c:v>43384.366666666669</c:v>
                </c:pt>
                <c:pt idx="9854">
                  <c:v>43384.370833333334</c:v>
                </c:pt>
                <c:pt idx="9855">
                  <c:v>43384.37222222222</c:v>
                </c:pt>
                <c:pt idx="9856">
                  <c:v>43384.373611111114</c:v>
                </c:pt>
                <c:pt idx="9857">
                  <c:v>43384.382638888892</c:v>
                </c:pt>
                <c:pt idx="9858">
                  <c:v>43384.400694444441</c:v>
                </c:pt>
                <c:pt idx="9859">
                  <c:v>43384.412499999999</c:v>
                </c:pt>
                <c:pt idx="9860">
                  <c:v>43384.45416666667</c:v>
                </c:pt>
                <c:pt idx="9861">
                  <c:v>43384.495833333334</c:v>
                </c:pt>
                <c:pt idx="9862">
                  <c:v>43384.518750000003</c:v>
                </c:pt>
                <c:pt idx="9863">
                  <c:v>43384.537499999999</c:v>
                </c:pt>
                <c:pt idx="9864">
                  <c:v>43384.577777777777</c:v>
                </c:pt>
                <c:pt idx="9865">
                  <c:v>43384.57916666667</c:v>
                </c:pt>
                <c:pt idx="9866">
                  <c:v>43384.595138888886</c:v>
                </c:pt>
                <c:pt idx="9867">
                  <c:v>43384.620833333334</c:v>
                </c:pt>
                <c:pt idx="9868">
                  <c:v>43384.637499999997</c:v>
                </c:pt>
                <c:pt idx="9869">
                  <c:v>43384.65625</c:v>
                </c:pt>
                <c:pt idx="9870">
                  <c:v>43384.661111111112</c:v>
                </c:pt>
                <c:pt idx="9871">
                  <c:v>43384.662499999999</c:v>
                </c:pt>
                <c:pt idx="9872">
                  <c:v>43384.667361111111</c:v>
                </c:pt>
                <c:pt idx="9873">
                  <c:v>43384.686111111114</c:v>
                </c:pt>
                <c:pt idx="9874">
                  <c:v>43384.70416666667</c:v>
                </c:pt>
                <c:pt idx="9875">
                  <c:v>43384.713888888888</c:v>
                </c:pt>
                <c:pt idx="9876">
                  <c:v>43384.744444444441</c:v>
                </c:pt>
                <c:pt idx="9877">
                  <c:v>43384.745833333334</c:v>
                </c:pt>
                <c:pt idx="9878">
                  <c:v>43384.787499999999</c:v>
                </c:pt>
                <c:pt idx="9879">
                  <c:v>43384.815972222219</c:v>
                </c:pt>
                <c:pt idx="9880">
                  <c:v>43384.827777777777</c:v>
                </c:pt>
                <c:pt idx="9881">
                  <c:v>43384.82916666667</c:v>
                </c:pt>
                <c:pt idx="9882">
                  <c:v>43384.835416666669</c:v>
                </c:pt>
                <c:pt idx="9883">
                  <c:v>43384.843055555553</c:v>
                </c:pt>
                <c:pt idx="9884">
                  <c:v>43384.854861111111</c:v>
                </c:pt>
                <c:pt idx="9885">
                  <c:v>43384.861805555556</c:v>
                </c:pt>
                <c:pt idx="9886">
                  <c:v>43384.868750000001</c:v>
                </c:pt>
                <c:pt idx="9887">
                  <c:v>43384.870833333334</c:v>
                </c:pt>
                <c:pt idx="9888">
                  <c:v>43384.878472222219</c:v>
                </c:pt>
                <c:pt idx="9889">
                  <c:v>43384.884722222225</c:v>
                </c:pt>
                <c:pt idx="9890">
                  <c:v>43384.886805555558</c:v>
                </c:pt>
                <c:pt idx="9891">
                  <c:v>43384.892361111109</c:v>
                </c:pt>
                <c:pt idx="9892">
                  <c:v>43384.894444444442</c:v>
                </c:pt>
                <c:pt idx="9893">
                  <c:v>43384.895833333336</c:v>
                </c:pt>
                <c:pt idx="9894">
                  <c:v>43384.902777777781</c:v>
                </c:pt>
                <c:pt idx="9895">
                  <c:v>43384.907638888886</c:v>
                </c:pt>
                <c:pt idx="9896">
                  <c:v>43384.909722222219</c:v>
                </c:pt>
                <c:pt idx="9897">
                  <c:v>43384.911111111112</c:v>
                </c:pt>
                <c:pt idx="9898">
                  <c:v>43384.912499999999</c:v>
                </c:pt>
                <c:pt idx="9899">
                  <c:v>43384.915972222225</c:v>
                </c:pt>
                <c:pt idx="9900">
                  <c:v>43384.923611111109</c:v>
                </c:pt>
                <c:pt idx="9901">
                  <c:v>43384.931250000001</c:v>
                </c:pt>
                <c:pt idx="9902">
                  <c:v>43384.945833333331</c:v>
                </c:pt>
                <c:pt idx="9903">
                  <c:v>43384.951388888891</c:v>
                </c:pt>
                <c:pt idx="9904">
                  <c:v>43384.95416666667</c:v>
                </c:pt>
                <c:pt idx="9905">
                  <c:v>43384.961111111108</c:v>
                </c:pt>
                <c:pt idx="9906">
                  <c:v>43384.963888888888</c:v>
                </c:pt>
                <c:pt idx="9907">
                  <c:v>43384.972222222219</c:v>
                </c:pt>
                <c:pt idx="9908">
                  <c:v>43384.995833333334</c:v>
                </c:pt>
                <c:pt idx="9909">
                  <c:v>43384.999305555553</c:v>
                </c:pt>
                <c:pt idx="9910">
                  <c:v>43385.008333333331</c:v>
                </c:pt>
                <c:pt idx="9911">
                  <c:v>43385.009722222225</c:v>
                </c:pt>
                <c:pt idx="9912">
                  <c:v>43385.020138888889</c:v>
                </c:pt>
                <c:pt idx="9913">
                  <c:v>43385.026388888888</c:v>
                </c:pt>
                <c:pt idx="9914">
                  <c:v>43385.037499999999</c:v>
                </c:pt>
                <c:pt idx="9915">
                  <c:v>43385.053472222222</c:v>
                </c:pt>
                <c:pt idx="9916">
                  <c:v>43385.061805555553</c:v>
                </c:pt>
                <c:pt idx="9917">
                  <c:v>43385.07916666667</c:v>
                </c:pt>
                <c:pt idx="9918">
                  <c:v>43385.104166666664</c:v>
                </c:pt>
                <c:pt idx="9919">
                  <c:v>43385.115972222222</c:v>
                </c:pt>
                <c:pt idx="9920">
                  <c:v>43385.118055555555</c:v>
                </c:pt>
                <c:pt idx="9921">
                  <c:v>43385.120833333334</c:v>
                </c:pt>
                <c:pt idx="9922">
                  <c:v>43385.124305555553</c:v>
                </c:pt>
                <c:pt idx="9923">
                  <c:v>43385.162499999999</c:v>
                </c:pt>
                <c:pt idx="9924">
                  <c:v>43385.202777777777</c:v>
                </c:pt>
                <c:pt idx="9925">
                  <c:v>43385.20416666667</c:v>
                </c:pt>
                <c:pt idx="9926">
                  <c:v>43385.21597222222</c:v>
                </c:pt>
                <c:pt idx="9927">
                  <c:v>43385.227083333331</c:v>
                </c:pt>
                <c:pt idx="9928">
                  <c:v>43385.245833333334</c:v>
                </c:pt>
                <c:pt idx="9929">
                  <c:v>43385.287499999999</c:v>
                </c:pt>
                <c:pt idx="9930">
                  <c:v>43385.32916666667</c:v>
                </c:pt>
                <c:pt idx="9931">
                  <c:v>43385.370833333334</c:v>
                </c:pt>
                <c:pt idx="9932">
                  <c:v>43385.412499999999</c:v>
                </c:pt>
                <c:pt idx="9933">
                  <c:v>43385.45416666667</c:v>
                </c:pt>
                <c:pt idx="9934">
                  <c:v>43385.495833333334</c:v>
                </c:pt>
                <c:pt idx="9935">
                  <c:v>43385.537499999999</c:v>
                </c:pt>
                <c:pt idx="9936">
                  <c:v>43385.57916666667</c:v>
                </c:pt>
                <c:pt idx="9937">
                  <c:v>43385.620833333334</c:v>
                </c:pt>
                <c:pt idx="9938">
                  <c:v>43385.662499999999</c:v>
                </c:pt>
                <c:pt idx="9939">
                  <c:v>43385.70416666667</c:v>
                </c:pt>
                <c:pt idx="9940">
                  <c:v>43385.745833333334</c:v>
                </c:pt>
                <c:pt idx="9941">
                  <c:v>43385.787499999999</c:v>
                </c:pt>
                <c:pt idx="9942">
                  <c:v>43385.82916666667</c:v>
                </c:pt>
                <c:pt idx="9943">
                  <c:v>43385.870833333334</c:v>
                </c:pt>
                <c:pt idx="9944">
                  <c:v>43385.912499999999</c:v>
                </c:pt>
                <c:pt idx="9945">
                  <c:v>43385.95416666667</c:v>
                </c:pt>
                <c:pt idx="9946">
                  <c:v>43385.995833333334</c:v>
                </c:pt>
                <c:pt idx="9947">
                  <c:v>43385.999305555553</c:v>
                </c:pt>
                <c:pt idx="9948">
                  <c:v>43386.037499999999</c:v>
                </c:pt>
                <c:pt idx="9949">
                  <c:v>43386.07916666667</c:v>
                </c:pt>
                <c:pt idx="9950">
                  <c:v>43386.120833333334</c:v>
                </c:pt>
                <c:pt idx="9951">
                  <c:v>43386.162499999999</c:v>
                </c:pt>
                <c:pt idx="9952">
                  <c:v>43386.20416666667</c:v>
                </c:pt>
                <c:pt idx="9953">
                  <c:v>43386.245833333334</c:v>
                </c:pt>
                <c:pt idx="9954">
                  <c:v>43386.287499999999</c:v>
                </c:pt>
                <c:pt idx="9955">
                  <c:v>43386.32916666667</c:v>
                </c:pt>
                <c:pt idx="9956">
                  <c:v>43386.370833333334</c:v>
                </c:pt>
                <c:pt idx="9957">
                  <c:v>43386.412499999999</c:v>
                </c:pt>
                <c:pt idx="9958">
                  <c:v>43386.45416666667</c:v>
                </c:pt>
                <c:pt idx="9959">
                  <c:v>43386.495833333334</c:v>
                </c:pt>
                <c:pt idx="9960">
                  <c:v>43386.537499999999</c:v>
                </c:pt>
                <c:pt idx="9961">
                  <c:v>43386.57916666667</c:v>
                </c:pt>
                <c:pt idx="9962">
                  <c:v>43386.620833333334</c:v>
                </c:pt>
                <c:pt idx="9963">
                  <c:v>43386.662499999999</c:v>
                </c:pt>
                <c:pt idx="9964">
                  <c:v>43386.70416666667</c:v>
                </c:pt>
                <c:pt idx="9965">
                  <c:v>43386.745833333334</c:v>
                </c:pt>
                <c:pt idx="9966">
                  <c:v>43386.787499999999</c:v>
                </c:pt>
                <c:pt idx="9967">
                  <c:v>43386.82916666667</c:v>
                </c:pt>
                <c:pt idx="9968">
                  <c:v>43386.870833333334</c:v>
                </c:pt>
                <c:pt idx="9969">
                  <c:v>43386.912499999999</c:v>
                </c:pt>
                <c:pt idx="9970">
                  <c:v>43386.95416666667</c:v>
                </c:pt>
                <c:pt idx="9971">
                  <c:v>43386.995833333334</c:v>
                </c:pt>
                <c:pt idx="9972">
                  <c:v>43386.999305555553</c:v>
                </c:pt>
                <c:pt idx="9973">
                  <c:v>43387.037499999999</c:v>
                </c:pt>
                <c:pt idx="9974">
                  <c:v>43387.07916666667</c:v>
                </c:pt>
                <c:pt idx="9975">
                  <c:v>43387.120833333334</c:v>
                </c:pt>
                <c:pt idx="9976">
                  <c:v>43387.162499999999</c:v>
                </c:pt>
                <c:pt idx="9977">
                  <c:v>43387.20416666667</c:v>
                </c:pt>
                <c:pt idx="9978">
                  <c:v>43387.245833333334</c:v>
                </c:pt>
                <c:pt idx="9979">
                  <c:v>43387.287499999999</c:v>
                </c:pt>
                <c:pt idx="9980">
                  <c:v>43387.32916666667</c:v>
                </c:pt>
                <c:pt idx="9981">
                  <c:v>43387.370833333334</c:v>
                </c:pt>
                <c:pt idx="9982">
                  <c:v>43387.412499999999</c:v>
                </c:pt>
                <c:pt idx="9983">
                  <c:v>43387.45416666667</c:v>
                </c:pt>
                <c:pt idx="9984">
                  <c:v>43387.495833333334</c:v>
                </c:pt>
                <c:pt idx="9985">
                  <c:v>43387.537499999999</c:v>
                </c:pt>
                <c:pt idx="9986">
                  <c:v>43387.57916666667</c:v>
                </c:pt>
                <c:pt idx="9987">
                  <c:v>43387.620833333334</c:v>
                </c:pt>
                <c:pt idx="9988">
                  <c:v>43387.662499999999</c:v>
                </c:pt>
                <c:pt idx="9989">
                  <c:v>43387.70416666667</c:v>
                </c:pt>
                <c:pt idx="9990">
                  <c:v>43387.745833333334</c:v>
                </c:pt>
                <c:pt idx="9991">
                  <c:v>43387.787499999999</c:v>
                </c:pt>
                <c:pt idx="9992">
                  <c:v>43387.82916666667</c:v>
                </c:pt>
                <c:pt idx="9993">
                  <c:v>43387.870833333334</c:v>
                </c:pt>
                <c:pt idx="9994">
                  <c:v>43387.912499999999</c:v>
                </c:pt>
                <c:pt idx="9995">
                  <c:v>43387.95416666667</c:v>
                </c:pt>
                <c:pt idx="9996">
                  <c:v>43387.995833333334</c:v>
                </c:pt>
                <c:pt idx="9997">
                  <c:v>43387.999305555553</c:v>
                </c:pt>
                <c:pt idx="9998">
                  <c:v>43388.037499999999</c:v>
                </c:pt>
                <c:pt idx="9999">
                  <c:v>43388.07916666667</c:v>
                </c:pt>
                <c:pt idx="10000">
                  <c:v>43388.120833333334</c:v>
                </c:pt>
                <c:pt idx="10001">
                  <c:v>43388.162499999999</c:v>
                </c:pt>
                <c:pt idx="10002">
                  <c:v>43388.20416666667</c:v>
                </c:pt>
                <c:pt idx="10003">
                  <c:v>43388.245833333334</c:v>
                </c:pt>
                <c:pt idx="10004">
                  <c:v>43388.287499999999</c:v>
                </c:pt>
                <c:pt idx="10005">
                  <c:v>43388.320833333331</c:v>
                </c:pt>
                <c:pt idx="10006">
                  <c:v>43388.32916666667</c:v>
                </c:pt>
                <c:pt idx="10007">
                  <c:v>43388.370833333334</c:v>
                </c:pt>
                <c:pt idx="10008">
                  <c:v>43388.412499999999</c:v>
                </c:pt>
                <c:pt idx="10009">
                  <c:v>43388.418055555558</c:v>
                </c:pt>
                <c:pt idx="10010">
                  <c:v>43388.445833333331</c:v>
                </c:pt>
                <c:pt idx="10011">
                  <c:v>43388.45416666667</c:v>
                </c:pt>
                <c:pt idx="10012">
                  <c:v>43388.494444444441</c:v>
                </c:pt>
                <c:pt idx="10013">
                  <c:v>43388.495833333334</c:v>
                </c:pt>
                <c:pt idx="10014">
                  <c:v>43388.509722222225</c:v>
                </c:pt>
                <c:pt idx="10015">
                  <c:v>43388.525694444441</c:v>
                </c:pt>
                <c:pt idx="10016">
                  <c:v>43388.537499999999</c:v>
                </c:pt>
                <c:pt idx="10017">
                  <c:v>43388.57916666667</c:v>
                </c:pt>
                <c:pt idx="10018">
                  <c:v>43388.620833333334</c:v>
                </c:pt>
                <c:pt idx="10019">
                  <c:v>43388.662499999999</c:v>
                </c:pt>
                <c:pt idx="10020">
                  <c:v>43388.70416666667</c:v>
                </c:pt>
                <c:pt idx="10021">
                  <c:v>43388.745833333334</c:v>
                </c:pt>
                <c:pt idx="10022">
                  <c:v>43388.787499999999</c:v>
                </c:pt>
                <c:pt idx="10023">
                  <c:v>43388.82916666667</c:v>
                </c:pt>
                <c:pt idx="10024">
                  <c:v>43388.870833333334</c:v>
                </c:pt>
                <c:pt idx="10025">
                  <c:v>43388.912499999999</c:v>
                </c:pt>
                <c:pt idx="10026">
                  <c:v>43388.95416666667</c:v>
                </c:pt>
                <c:pt idx="10027">
                  <c:v>43388.995833333334</c:v>
                </c:pt>
                <c:pt idx="10028">
                  <c:v>43388.999305555553</c:v>
                </c:pt>
                <c:pt idx="10029">
                  <c:v>43389.037499999999</c:v>
                </c:pt>
                <c:pt idx="10030">
                  <c:v>43389.059027777781</c:v>
                </c:pt>
                <c:pt idx="10031">
                  <c:v>43389.076388888891</c:v>
                </c:pt>
                <c:pt idx="10032">
                  <c:v>43389.07916666667</c:v>
                </c:pt>
                <c:pt idx="10033">
                  <c:v>43389.120833333334</c:v>
                </c:pt>
                <c:pt idx="10034">
                  <c:v>43389.162499999999</c:v>
                </c:pt>
                <c:pt idx="10035">
                  <c:v>43389.20416666667</c:v>
                </c:pt>
                <c:pt idx="10036">
                  <c:v>43389.245833333334</c:v>
                </c:pt>
                <c:pt idx="10037">
                  <c:v>43389.287499999999</c:v>
                </c:pt>
                <c:pt idx="10038">
                  <c:v>43389.32916666667</c:v>
                </c:pt>
                <c:pt idx="10039">
                  <c:v>43389.370833333334</c:v>
                </c:pt>
                <c:pt idx="10040">
                  <c:v>43389.412499999999</c:v>
                </c:pt>
                <c:pt idx="10041">
                  <c:v>43389.45416666667</c:v>
                </c:pt>
                <c:pt idx="10042">
                  <c:v>43389.495833333334</c:v>
                </c:pt>
                <c:pt idx="10043">
                  <c:v>43389.537499999999</c:v>
                </c:pt>
                <c:pt idx="10044">
                  <c:v>43389.57916666667</c:v>
                </c:pt>
                <c:pt idx="10045">
                  <c:v>43389.620833333334</c:v>
                </c:pt>
                <c:pt idx="10046">
                  <c:v>43389.662499999999</c:v>
                </c:pt>
                <c:pt idx="10047">
                  <c:v>43389.70416666667</c:v>
                </c:pt>
                <c:pt idx="10048">
                  <c:v>43389.745833333334</c:v>
                </c:pt>
                <c:pt idx="10049">
                  <c:v>43389.787499999999</c:v>
                </c:pt>
                <c:pt idx="10050">
                  <c:v>43389.82916666667</c:v>
                </c:pt>
                <c:pt idx="10051">
                  <c:v>43389.870833333334</c:v>
                </c:pt>
                <c:pt idx="10052">
                  <c:v>43389.912499999999</c:v>
                </c:pt>
                <c:pt idx="10053">
                  <c:v>43389.95416666667</c:v>
                </c:pt>
                <c:pt idx="10054">
                  <c:v>43389.995833333334</c:v>
                </c:pt>
                <c:pt idx="10055">
                  <c:v>43389.999305555553</c:v>
                </c:pt>
                <c:pt idx="10056">
                  <c:v>43390.037499999999</c:v>
                </c:pt>
                <c:pt idx="10057">
                  <c:v>43390.052777777775</c:v>
                </c:pt>
                <c:pt idx="10058">
                  <c:v>43390.063194444447</c:v>
                </c:pt>
                <c:pt idx="10059">
                  <c:v>43390.07916666667</c:v>
                </c:pt>
                <c:pt idx="10060">
                  <c:v>43390.101388888892</c:v>
                </c:pt>
                <c:pt idx="10061">
                  <c:v>43390.120833333334</c:v>
                </c:pt>
                <c:pt idx="10062">
                  <c:v>43390.129861111112</c:v>
                </c:pt>
                <c:pt idx="10063">
                  <c:v>43390.138194444444</c:v>
                </c:pt>
                <c:pt idx="10064">
                  <c:v>43390.162499999999</c:v>
                </c:pt>
                <c:pt idx="10065">
                  <c:v>43390.199305555558</c:v>
                </c:pt>
                <c:pt idx="10066">
                  <c:v>43390.20416666667</c:v>
                </c:pt>
                <c:pt idx="10067">
                  <c:v>43390.213888888888</c:v>
                </c:pt>
                <c:pt idx="10068">
                  <c:v>43390.224999999999</c:v>
                </c:pt>
                <c:pt idx="10069">
                  <c:v>43390.240277777775</c:v>
                </c:pt>
                <c:pt idx="10070">
                  <c:v>43390.245833333334</c:v>
                </c:pt>
                <c:pt idx="10071">
                  <c:v>43390.287499999999</c:v>
                </c:pt>
                <c:pt idx="10072">
                  <c:v>43390.294444444444</c:v>
                </c:pt>
                <c:pt idx="10073">
                  <c:v>43390.32708333333</c:v>
                </c:pt>
                <c:pt idx="10074">
                  <c:v>43390.32916666667</c:v>
                </c:pt>
                <c:pt idx="10075">
                  <c:v>43390.347916666666</c:v>
                </c:pt>
                <c:pt idx="10076">
                  <c:v>43390.370833333334</c:v>
                </c:pt>
                <c:pt idx="10077">
                  <c:v>43390.412499999999</c:v>
                </c:pt>
                <c:pt idx="10078">
                  <c:v>43390.45416666667</c:v>
                </c:pt>
                <c:pt idx="10079">
                  <c:v>43390.495833333334</c:v>
                </c:pt>
                <c:pt idx="10080">
                  <c:v>43390.537499999999</c:v>
                </c:pt>
                <c:pt idx="10081">
                  <c:v>43390.57916666667</c:v>
                </c:pt>
                <c:pt idx="10082">
                  <c:v>43390.620833333334</c:v>
                </c:pt>
                <c:pt idx="10083">
                  <c:v>43390.662499999999</c:v>
                </c:pt>
                <c:pt idx="10084">
                  <c:v>43390.70416666667</c:v>
                </c:pt>
                <c:pt idx="10085">
                  <c:v>43390.745833333334</c:v>
                </c:pt>
                <c:pt idx="10086">
                  <c:v>43390.787499999999</c:v>
                </c:pt>
                <c:pt idx="10087">
                  <c:v>43390.82916666667</c:v>
                </c:pt>
                <c:pt idx="10088">
                  <c:v>43390.870833333334</c:v>
                </c:pt>
                <c:pt idx="10089">
                  <c:v>43390.912499999999</c:v>
                </c:pt>
                <c:pt idx="10090">
                  <c:v>43390.95416666667</c:v>
                </c:pt>
                <c:pt idx="10091">
                  <c:v>43390.995833333334</c:v>
                </c:pt>
                <c:pt idx="10092">
                  <c:v>43390.999305555553</c:v>
                </c:pt>
                <c:pt idx="10093">
                  <c:v>43391.037499999999</c:v>
                </c:pt>
                <c:pt idx="10094">
                  <c:v>43391.07916666667</c:v>
                </c:pt>
                <c:pt idx="10095">
                  <c:v>43391.120833333334</c:v>
                </c:pt>
                <c:pt idx="10096">
                  <c:v>43391.162499999999</c:v>
                </c:pt>
                <c:pt idx="10097">
                  <c:v>43391.20416666667</c:v>
                </c:pt>
                <c:pt idx="10098">
                  <c:v>43391.245833333334</c:v>
                </c:pt>
                <c:pt idx="10099">
                  <c:v>43391.287499999999</c:v>
                </c:pt>
                <c:pt idx="10100">
                  <c:v>43391.32916666667</c:v>
                </c:pt>
                <c:pt idx="10101">
                  <c:v>43391.370833333334</c:v>
                </c:pt>
                <c:pt idx="10102">
                  <c:v>43391.412499999999</c:v>
                </c:pt>
                <c:pt idx="10103">
                  <c:v>43391.45416666667</c:v>
                </c:pt>
                <c:pt idx="10104">
                  <c:v>43391.495833333334</c:v>
                </c:pt>
                <c:pt idx="10105">
                  <c:v>43391.537499999999</c:v>
                </c:pt>
                <c:pt idx="10106">
                  <c:v>43391.57916666667</c:v>
                </c:pt>
                <c:pt idx="10107">
                  <c:v>43391.620833333334</c:v>
                </c:pt>
                <c:pt idx="10108">
                  <c:v>43391.662499999999</c:v>
                </c:pt>
                <c:pt idx="10109">
                  <c:v>43391.70416666667</c:v>
                </c:pt>
                <c:pt idx="10110">
                  <c:v>43391.745833333334</c:v>
                </c:pt>
                <c:pt idx="10111">
                  <c:v>43391.787499999999</c:v>
                </c:pt>
                <c:pt idx="10112">
                  <c:v>43391.82916666667</c:v>
                </c:pt>
                <c:pt idx="10113">
                  <c:v>43391.870833333334</c:v>
                </c:pt>
                <c:pt idx="10114">
                  <c:v>43391.912499999999</c:v>
                </c:pt>
                <c:pt idx="10115">
                  <c:v>43391.95416666667</c:v>
                </c:pt>
                <c:pt idx="10116">
                  <c:v>43391.995833333334</c:v>
                </c:pt>
                <c:pt idx="10117">
                  <c:v>43391.999305555553</c:v>
                </c:pt>
                <c:pt idx="10118">
                  <c:v>43392.037499999999</c:v>
                </c:pt>
                <c:pt idx="10119">
                  <c:v>43392.07916666667</c:v>
                </c:pt>
                <c:pt idx="10120">
                  <c:v>43392.120833333334</c:v>
                </c:pt>
                <c:pt idx="10121">
                  <c:v>43392.162499999999</c:v>
                </c:pt>
                <c:pt idx="10122">
                  <c:v>43392.20416666667</c:v>
                </c:pt>
                <c:pt idx="10123">
                  <c:v>43392.245833333334</c:v>
                </c:pt>
                <c:pt idx="10124">
                  <c:v>43392.287499999999</c:v>
                </c:pt>
                <c:pt idx="10125">
                  <c:v>43392.32916666667</c:v>
                </c:pt>
                <c:pt idx="10126">
                  <c:v>43392.370833333334</c:v>
                </c:pt>
                <c:pt idx="10127">
                  <c:v>43392.412499999999</c:v>
                </c:pt>
                <c:pt idx="10128">
                  <c:v>43392.45416666667</c:v>
                </c:pt>
                <c:pt idx="10129">
                  <c:v>43392.495833333334</c:v>
                </c:pt>
                <c:pt idx="10130">
                  <c:v>43392.537499999999</c:v>
                </c:pt>
                <c:pt idx="10131">
                  <c:v>43392.57916666667</c:v>
                </c:pt>
                <c:pt idx="10132">
                  <c:v>43392.620833333334</c:v>
                </c:pt>
                <c:pt idx="10133">
                  <c:v>43392.662499999999</c:v>
                </c:pt>
                <c:pt idx="10134">
                  <c:v>43392.70416666667</c:v>
                </c:pt>
                <c:pt idx="10135">
                  <c:v>43392.745833333334</c:v>
                </c:pt>
                <c:pt idx="10136">
                  <c:v>43392.787499999999</c:v>
                </c:pt>
                <c:pt idx="10137">
                  <c:v>43392.82916666667</c:v>
                </c:pt>
                <c:pt idx="10138">
                  <c:v>43392.870833333334</c:v>
                </c:pt>
                <c:pt idx="10139">
                  <c:v>43392.912499999999</c:v>
                </c:pt>
                <c:pt idx="10140">
                  <c:v>43392.95416666667</c:v>
                </c:pt>
                <c:pt idx="10141">
                  <c:v>43392.995833333334</c:v>
                </c:pt>
                <c:pt idx="10142">
                  <c:v>43392.999305555553</c:v>
                </c:pt>
                <c:pt idx="10143">
                  <c:v>43393.037499999999</c:v>
                </c:pt>
                <c:pt idx="10144">
                  <c:v>43393.07916666667</c:v>
                </c:pt>
                <c:pt idx="10145">
                  <c:v>43393.120833333334</c:v>
                </c:pt>
                <c:pt idx="10146">
                  <c:v>43393.162499999999</c:v>
                </c:pt>
                <c:pt idx="10147">
                  <c:v>43393.20416666667</c:v>
                </c:pt>
                <c:pt idx="10148">
                  <c:v>43393.240277777775</c:v>
                </c:pt>
                <c:pt idx="10149">
                  <c:v>43393.245833333334</c:v>
                </c:pt>
                <c:pt idx="10150">
                  <c:v>43393.287499999999</c:v>
                </c:pt>
                <c:pt idx="10151">
                  <c:v>43393.292361111111</c:v>
                </c:pt>
                <c:pt idx="10152">
                  <c:v>43393.32916666667</c:v>
                </c:pt>
                <c:pt idx="10153">
                  <c:v>43393.334027777775</c:v>
                </c:pt>
                <c:pt idx="10154">
                  <c:v>43393.370833333334</c:v>
                </c:pt>
                <c:pt idx="10155">
                  <c:v>43393.412499999999</c:v>
                </c:pt>
                <c:pt idx="10156">
                  <c:v>43393.429861111108</c:v>
                </c:pt>
                <c:pt idx="10157">
                  <c:v>43393.435416666667</c:v>
                </c:pt>
                <c:pt idx="10158">
                  <c:v>43393.45416666667</c:v>
                </c:pt>
                <c:pt idx="10159">
                  <c:v>43393.494444444441</c:v>
                </c:pt>
                <c:pt idx="10160">
                  <c:v>43393.495833333334</c:v>
                </c:pt>
                <c:pt idx="10161">
                  <c:v>43393.537499999999</c:v>
                </c:pt>
                <c:pt idx="10162">
                  <c:v>43393.57916666667</c:v>
                </c:pt>
                <c:pt idx="10163">
                  <c:v>43393.620833333334</c:v>
                </c:pt>
                <c:pt idx="10164">
                  <c:v>43393.662499999999</c:v>
                </c:pt>
                <c:pt idx="10165">
                  <c:v>43393.70416666667</c:v>
                </c:pt>
                <c:pt idx="10166">
                  <c:v>43393.745833333334</c:v>
                </c:pt>
                <c:pt idx="10167">
                  <c:v>43393.787499999999</c:v>
                </c:pt>
                <c:pt idx="10168">
                  <c:v>43393.811805555553</c:v>
                </c:pt>
                <c:pt idx="10169">
                  <c:v>43393.817361111112</c:v>
                </c:pt>
                <c:pt idx="10170">
                  <c:v>43393.82916666667</c:v>
                </c:pt>
                <c:pt idx="10171">
                  <c:v>43393.861805555556</c:v>
                </c:pt>
                <c:pt idx="10172">
                  <c:v>43393.870833333334</c:v>
                </c:pt>
                <c:pt idx="10173">
                  <c:v>43393.875694444447</c:v>
                </c:pt>
                <c:pt idx="10174">
                  <c:v>43393.912499999999</c:v>
                </c:pt>
                <c:pt idx="10175">
                  <c:v>43393.945833333331</c:v>
                </c:pt>
                <c:pt idx="10176">
                  <c:v>43393.951388888891</c:v>
                </c:pt>
                <c:pt idx="10177">
                  <c:v>43393.95416666667</c:v>
                </c:pt>
                <c:pt idx="10178">
                  <c:v>43393.958333333336</c:v>
                </c:pt>
                <c:pt idx="10179">
                  <c:v>43393.962500000001</c:v>
                </c:pt>
                <c:pt idx="10180">
                  <c:v>43393.995833333334</c:v>
                </c:pt>
                <c:pt idx="10181">
                  <c:v>43393.999305555553</c:v>
                </c:pt>
                <c:pt idx="10182">
                  <c:v>43394.037499999999</c:v>
                </c:pt>
                <c:pt idx="10183">
                  <c:v>43394.07916666667</c:v>
                </c:pt>
                <c:pt idx="10184">
                  <c:v>43394.120833333334</c:v>
                </c:pt>
                <c:pt idx="10185">
                  <c:v>43394.162499999999</c:v>
                </c:pt>
                <c:pt idx="10186">
                  <c:v>43394.20416666667</c:v>
                </c:pt>
                <c:pt idx="10187">
                  <c:v>43394.245833333334</c:v>
                </c:pt>
                <c:pt idx="10188">
                  <c:v>43394.287499999999</c:v>
                </c:pt>
                <c:pt idx="10189">
                  <c:v>43394.327777777777</c:v>
                </c:pt>
                <c:pt idx="10190">
                  <c:v>43394.32916666667</c:v>
                </c:pt>
                <c:pt idx="10191">
                  <c:v>43394.361111111109</c:v>
                </c:pt>
                <c:pt idx="10192">
                  <c:v>43394.370833333334</c:v>
                </c:pt>
                <c:pt idx="10193">
                  <c:v>43394.412499999999</c:v>
                </c:pt>
                <c:pt idx="10194">
                  <c:v>43394.45416666667</c:v>
                </c:pt>
                <c:pt idx="10195">
                  <c:v>43394.495833333334</c:v>
                </c:pt>
                <c:pt idx="10196">
                  <c:v>43394.537499999999</c:v>
                </c:pt>
                <c:pt idx="10197">
                  <c:v>43394.57916666667</c:v>
                </c:pt>
                <c:pt idx="10198">
                  <c:v>43394.620833333334</c:v>
                </c:pt>
                <c:pt idx="10199">
                  <c:v>43394.662499999999</c:v>
                </c:pt>
                <c:pt idx="10200">
                  <c:v>43394.70416666667</c:v>
                </c:pt>
                <c:pt idx="10201">
                  <c:v>43394.745833333334</c:v>
                </c:pt>
                <c:pt idx="10202">
                  <c:v>43394.787499999999</c:v>
                </c:pt>
                <c:pt idx="10203">
                  <c:v>43394.82916666667</c:v>
                </c:pt>
                <c:pt idx="10204">
                  <c:v>43394.870833333334</c:v>
                </c:pt>
                <c:pt idx="10205">
                  <c:v>43394.912499999999</c:v>
                </c:pt>
                <c:pt idx="10206">
                  <c:v>43394.95416666667</c:v>
                </c:pt>
                <c:pt idx="10207">
                  <c:v>43394.995833333334</c:v>
                </c:pt>
                <c:pt idx="10208">
                  <c:v>43394.999305555553</c:v>
                </c:pt>
                <c:pt idx="10209">
                  <c:v>43395.037499999999</c:v>
                </c:pt>
                <c:pt idx="10210">
                  <c:v>43395.07916666667</c:v>
                </c:pt>
                <c:pt idx="10211">
                  <c:v>43395.120833333334</c:v>
                </c:pt>
                <c:pt idx="10212">
                  <c:v>43395.162499999999</c:v>
                </c:pt>
                <c:pt idx="10213">
                  <c:v>43395.20416666667</c:v>
                </c:pt>
                <c:pt idx="10214">
                  <c:v>43395.245833333334</c:v>
                </c:pt>
                <c:pt idx="10215">
                  <c:v>43395.287499999999</c:v>
                </c:pt>
                <c:pt idx="10216">
                  <c:v>43395.32916666667</c:v>
                </c:pt>
                <c:pt idx="10217">
                  <c:v>43395.370833333334</c:v>
                </c:pt>
                <c:pt idx="10218">
                  <c:v>43395.412499999999</c:v>
                </c:pt>
                <c:pt idx="10219">
                  <c:v>43395.45416666667</c:v>
                </c:pt>
                <c:pt idx="10220">
                  <c:v>43395.495833333334</c:v>
                </c:pt>
                <c:pt idx="10221">
                  <c:v>43395.537499999999</c:v>
                </c:pt>
                <c:pt idx="10222">
                  <c:v>43395.57916666667</c:v>
                </c:pt>
                <c:pt idx="10223">
                  <c:v>43395.620833333334</c:v>
                </c:pt>
                <c:pt idx="10224">
                  <c:v>43395.662499999999</c:v>
                </c:pt>
                <c:pt idx="10225">
                  <c:v>43395.70416666667</c:v>
                </c:pt>
                <c:pt idx="10226">
                  <c:v>43395.745833333334</c:v>
                </c:pt>
                <c:pt idx="10227">
                  <c:v>43395.787499999999</c:v>
                </c:pt>
                <c:pt idx="10228">
                  <c:v>43395.82916666667</c:v>
                </c:pt>
                <c:pt idx="10229">
                  <c:v>43395.870833333334</c:v>
                </c:pt>
                <c:pt idx="10230">
                  <c:v>43395.912499999999</c:v>
                </c:pt>
                <c:pt idx="10231">
                  <c:v>43395.95416666667</c:v>
                </c:pt>
                <c:pt idx="10232">
                  <c:v>43395.995833333334</c:v>
                </c:pt>
                <c:pt idx="10233">
                  <c:v>43395.999305555553</c:v>
                </c:pt>
                <c:pt idx="10234">
                  <c:v>43396.037499999999</c:v>
                </c:pt>
                <c:pt idx="10235">
                  <c:v>43396.07916666667</c:v>
                </c:pt>
                <c:pt idx="10236">
                  <c:v>43396.120833333334</c:v>
                </c:pt>
                <c:pt idx="10237">
                  <c:v>43396.162499999999</c:v>
                </c:pt>
                <c:pt idx="10238">
                  <c:v>43396.20416666667</c:v>
                </c:pt>
                <c:pt idx="10239">
                  <c:v>43396.245833333334</c:v>
                </c:pt>
                <c:pt idx="10240">
                  <c:v>43396.287499999999</c:v>
                </c:pt>
                <c:pt idx="10241">
                  <c:v>43396.32916666667</c:v>
                </c:pt>
                <c:pt idx="10242">
                  <c:v>43396.370833333334</c:v>
                </c:pt>
                <c:pt idx="10243">
                  <c:v>43396.412499999999</c:v>
                </c:pt>
                <c:pt idx="10244">
                  <c:v>43396.45416666667</c:v>
                </c:pt>
                <c:pt idx="10245">
                  <c:v>43396.495833333334</c:v>
                </c:pt>
                <c:pt idx="10246">
                  <c:v>43396.537499999999</c:v>
                </c:pt>
                <c:pt idx="10247">
                  <c:v>43396.57916666667</c:v>
                </c:pt>
                <c:pt idx="10248">
                  <c:v>43396.611805555556</c:v>
                </c:pt>
                <c:pt idx="10249">
                  <c:v>43396.619444444441</c:v>
                </c:pt>
                <c:pt idx="10250">
                  <c:v>43396.620833333334</c:v>
                </c:pt>
                <c:pt idx="10251">
                  <c:v>43396.662499999999</c:v>
                </c:pt>
                <c:pt idx="10252">
                  <c:v>43396.70416666667</c:v>
                </c:pt>
                <c:pt idx="10253">
                  <c:v>43396.745833333334</c:v>
                </c:pt>
                <c:pt idx="10254">
                  <c:v>43396.787499999999</c:v>
                </c:pt>
                <c:pt idx="10255">
                  <c:v>43396.82916666667</c:v>
                </c:pt>
                <c:pt idx="10256">
                  <c:v>43396.870833333334</c:v>
                </c:pt>
                <c:pt idx="10257">
                  <c:v>43396.912499999999</c:v>
                </c:pt>
                <c:pt idx="10258">
                  <c:v>43396.95416666667</c:v>
                </c:pt>
                <c:pt idx="10259">
                  <c:v>43396.995833333334</c:v>
                </c:pt>
                <c:pt idx="10260">
                  <c:v>43396.999305555553</c:v>
                </c:pt>
                <c:pt idx="10261">
                  <c:v>43397.037499999999</c:v>
                </c:pt>
                <c:pt idx="10262">
                  <c:v>43397.07916666667</c:v>
                </c:pt>
                <c:pt idx="10263">
                  <c:v>43397.120833333334</c:v>
                </c:pt>
                <c:pt idx="10264">
                  <c:v>43397.162499999999</c:v>
                </c:pt>
                <c:pt idx="10265">
                  <c:v>43397.20416666667</c:v>
                </c:pt>
                <c:pt idx="10266">
                  <c:v>43397.245833333334</c:v>
                </c:pt>
                <c:pt idx="10267">
                  <c:v>43397.287499999999</c:v>
                </c:pt>
                <c:pt idx="10268">
                  <c:v>43397.32916666667</c:v>
                </c:pt>
                <c:pt idx="10269">
                  <c:v>43397.370833333334</c:v>
                </c:pt>
                <c:pt idx="10270">
                  <c:v>43397.412499999999</c:v>
                </c:pt>
                <c:pt idx="10271">
                  <c:v>43397.45416666667</c:v>
                </c:pt>
                <c:pt idx="10272">
                  <c:v>43397.495833333334</c:v>
                </c:pt>
                <c:pt idx="10273">
                  <c:v>43397.537499999999</c:v>
                </c:pt>
                <c:pt idx="10274">
                  <c:v>43397.57916666667</c:v>
                </c:pt>
                <c:pt idx="10275">
                  <c:v>43397.620833333334</c:v>
                </c:pt>
                <c:pt idx="10276">
                  <c:v>43397.662499999999</c:v>
                </c:pt>
                <c:pt idx="10277">
                  <c:v>43397.70416666667</c:v>
                </c:pt>
                <c:pt idx="10278">
                  <c:v>43397.745833333334</c:v>
                </c:pt>
                <c:pt idx="10279">
                  <c:v>43397.787499999999</c:v>
                </c:pt>
                <c:pt idx="10280">
                  <c:v>43397.82916666667</c:v>
                </c:pt>
                <c:pt idx="10281">
                  <c:v>43397.870833333334</c:v>
                </c:pt>
                <c:pt idx="10282">
                  <c:v>43397.912499999999</c:v>
                </c:pt>
                <c:pt idx="10283">
                  <c:v>43397.95416666667</c:v>
                </c:pt>
                <c:pt idx="10284">
                  <c:v>43397.995833333334</c:v>
                </c:pt>
                <c:pt idx="10285">
                  <c:v>43397.999305555553</c:v>
                </c:pt>
                <c:pt idx="10286">
                  <c:v>43398.037499999999</c:v>
                </c:pt>
                <c:pt idx="10287">
                  <c:v>43398.07916666667</c:v>
                </c:pt>
                <c:pt idx="10288">
                  <c:v>43398.120833333334</c:v>
                </c:pt>
                <c:pt idx="10289">
                  <c:v>43398.162499999999</c:v>
                </c:pt>
                <c:pt idx="10290">
                  <c:v>43398.20416666667</c:v>
                </c:pt>
                <c:pt idx="10291">
                  <c:v>43398.245833333334</c:v>
                </c:pt>
                <c:pt idx="10292">
                  <c:v>43398.287499999999</c:v>
                </c:pt>
                <c:pt idx="10293">
                  <c:v>43398.32916666667</c:v>
                </c:pt>
                <c:pt idx="10294">
                  <c:v>43398.370833333334</c:v>
                </c:pt>
                <c:pt idx="10295">
                  <c:v>43398.412499999999</c:v>
                </c:pt>
                <c:pt idx="10296">
                  <c:v>43398.45416666667</c:v>
                </c:pt>
                <c:pt idx="10297">
                  <c:v>43398.495833333334</c:v>
                </c:pt>
                <c:pt idx="10298">
                  <c:v>43398.537499999999</c:v>
                </c:pt>
                <c:pt idx="10299">
                  <c:v>43398.57916666667</c:v>
                </c:pt>
                <c:pt idx="10300">
                  <c:v>43398.620833333334</c:v>
                </c:pt>
                <c:pt idx="10301">
                  <c:v>43398.662499999999</c:v>
                </c:pt>
                <c:pt idx="10302">
                  <c:v>43398.70416666667</c:v>
                </c:pt>
                <c:pt idx="10303">
                  <c:v>43398.745833333334</c:v>
                </c:pt>
                <c:pt idx="10304">
                  <c:v>43398.787499999999</c:v>
                </c:pt>
                <c:pt idx="10305">
                  <c:v>43398.82916666667</c:v>
                </c:pt>
                <c:pt idx="10306">
                  <c:v>43398.870833333334</c:v>
                </c:pt>
                <c:pt idx="10307">
                  <c:v>43398.912499999999</c:v>
                </c:pt>
                <c:pt idx="10308">
                  <c:v>43398.95416666667</c:v>
                </c:pt>
                <c:pt idx="10309">
                  <c:v>43398.995833333334</c:v>
                </c:pt>
                <c:pt idx="10310">
                  <c:v>43398.999305555553</c:v>
                </c:pt>
                <c:pt idx="10311">
                  <c:v>43399.037499999999</c:v>
                </c:pt>
                <c:pt idx="10312">
                  <c:v>43399.07916666667</c:v>
                </c:pt>
                <c:pt idx="10313">
                  <c:v>43399.120833333334</c:v>
                </c:pt>
                <c:pt idx="10314">
                  <c:v>43399.162499999999</c:v>
                </c:pt>
                <c:pt idx="10315">
                  <c:v>43399.20416666667</c:v>
                </c:pt>
                <c:pt idx="10316">
                  <c:v>43399.245833333334</c:v>
                </c:pt>
                <c:pt idx="10317">
                  <c:v>43399.287499999999</c:v>
                </c:pt>
                <c:pt idx="10318">
                  <c:v>43399.32916666667</c:v>
                </c:pt>
                <c:pt idx="10319">
                  <c:v>43399.370833333334</c:v>
                </c:pt>
                <c:pt idx="10320">
                  <c:v>43399.412499999999</c:v>
                </c:pt>
                <c:pt idx="10321">
                  <c:v>43399.45416666667</c:v>
                </c:pt>
                <c:pt idx="10322">
                  <c:v>43399.495833333334</c:v>
                </c:pt>
                <c:pt idx="10323">
                  <c:v>43399.537499999999</c:v>
                </c:pt>
                <c:pt idx="10324">
                  <c:v>43399.57916666667</c:v>
                </c:pt>
                <c:pt idx="10325">
                  <c:v>43399.620833333334</c:v>
                </c:pt>
                <c:pt idx="10326">
                  <c:v>43399.662499999999</c:v>
                </c:pt>
                <c:pt idx="10327">
                  <c:v>43399.70416666667</c:v>
                </c:pt>
                <c:pt idx="10328">
                  <c:v>43399.745833333334</c:v>
                </c:pt>
                <c:pt idx="10329">
                  <c:v>43399.76666666667</c:v>
                </c:pt>
                <c:pt idx="10330">
                  <c:v>43399.779861111114</c:v>
                </c:pt>
                <c:pt idx="10331">
                  <c:v>43399.787499999999</c:v>
                </c:pt>
                <c:pt idx="10332">
                  <c:v>43399.799305555556</c:v>
                </c:pt>
                <c:pt idx="10333">
                  <c:v>43399.820138888892</c:v>
                </c:pt>
                <c:pt idx="10334">
                  <c:v>43399.827777777777</c:v>
                </c:pt>
                <c:pt idx="10335">
                  <c:v>43399.82916666667</c:v>
                </c:pt>
                <c:pt idx="10336">
                  <c:v>43399.834027777775</c:v>
                </c:pt>
                <c:pt idx="10337">
                  <c:v>43399.84097222222</c:v>
                </c:pt>
                <c:pt idx="10338">
                  <c:v>43399.870833333334</c:v>
                </c:pt>
                <c:pt idx="10339">
                  <c:v>43399.876388888886</c:v>
                </c:pt>
                <c:pt idx="10340">
                  <c:v>43399.885416666664</c:v>
                </c:pt>
                <c:pt idx="10341">
                  <c:v>43399.89166666667</c:v>
                </c:pt>
                <c:pt idx="10342">
                  <c:v>43399.910416666666</c:v>
                </c:pt>
                <c:pt idx="10343">
                  <c:v>43399.912499999999</c:v>
                </c:pt>
                <c:pt idx="10344">
                  <c:v>43399.915277777778</c:v>
                </c:pt>
                <c:pt idx="10345">
                  <c:v>43399.932638888888</c:v>
                </c:pt>
                <c:pt idx="10346">
                  <c:v>43399.9375</c:v>
                </c:pt>
                <c:pt idx="10347">
                  <c:v>43399.942361111112</c:v>
                </c:pt>
                <c:pt idx="10348">
                  <c:v>43399.95416666667</c:v>
                </c:pt>
                <c:pt idx="10349">
                  <c:v>43399.959722222222</c:v>
                </c:pt>
                <c:pt idx="10350">
                  <c:v>43399.992361111108</c:v>
                </c:pt>
                <c:pt idx="10351">
                  <c:v>43399.994444444441</c:v>
                </c:pt>
                <c:pt idx="10352">
                  <c:v>43399.995833333334</c:v>
                </c:pt>
                <c:pt idx="10353">
                  <c:v>43399.999305555553</c:v>
                </c:pt>
                <c:pt idx="10354">
                  <c:v>43400.034722222219</c:v>
                </c:pt>
                <c:pt idx="10355">
                  <c:v>43400.037499999999</c:v>
                </c:pt>
                <c:pt idx="10356">
                  <c:v>43400.07916666667</c:v>
                </c:pt>
                <c:pt idx="10357">
                  <c:v>43400.120833333334</c:v>
                </c:pt>
                <c:pt idx="10358">
                  <c:v>43400.162499999999</c:v>
                </c:pt>
                <c:pt idx="10359">
                  <c:v>43400.20416666667</c:v>
                </c:pt>
                <c:pt idx="10360">
                  <c:v>43400.245833333334</c:v>
                </c:pt>
                <c:pt idx="10361">
                  <c:v>43400.287499999999</c:v>
                </c:pt>
                <c:pt idx="10362">
                  <c:v>43400.32916666667</c:v>
                </c:pt>
                <c:pt idx="10363">
                  <c:v>43400.352083333331</c:v>
                </c:pt>
                <c:pt idx="10364">
                  <c:v>43400.359722222223</c:v>
                </c:pt>
                <c:pt idx="10365">
                  <c:v>43400.369444444441</c:v>
                </c:pt>
                <c:pt idx="10366">
                  <c:v>43400.370833333334</c:v>
                </c:pt>
                <c:pt idx="10367">
                  <c:v>43400.398611111108</c:v>
                </c:pt>
                <c:pt idx="10368">
                  <c:v>43400.412499999999</c:v>
                </c:pt>
                <c:pt idx="10369">
                  <c:v>43400.421527777777</c:v>
                </c:pt>
                <c:pt idx="10370">
                  <c:v>43400.452777777777</c:v>
                </c:pt>
                <c:pt idx="10371">
                  <c:v>43400.45416666667</c:v>
                </c:pt>
                <c:pt idx="10372">
                  <c:v>43400.470138888886</c:v>
                </c:pt>
                <c:pt idx="10373">
                  <c:v>43400.495833333334</c:v>
                </c:pt>
                <c:pt idx="10374">
                  <c:v>43400.500694444447</c:v>
                </c:pt>
                <c:pt idx="10375">
                  <c:v>43400.537499999999</c:v>
                </c:pt>
                <c:pt idx="10376">
                  <c:v>43400.57916666667</c:v>
                </c:pt>
                <c:pt idx="10377">
                  <c:v>43400.620833333334</c:v>
                </c:pt>
                <c:pt idx="10378">
                  <c:v>43400.635416666664</c:v>
                </c:pt>
                <c:pt idx="10379">
                  <c:v>43400.662499999999</c:v>
                </c:pt>
                <c:pt idx="10380">
                  <c:v>43400.666666666664</c:v>
                </c:pt>
                <c:pt idx="10381">
                  <c:v>43400.672222222223</c:v>
                </c:pt>
                <c:pt idx="10382">
                  <c:v>43400.70416666667</c:v>
                </c:pt>
                <c:pt idx="10383">
                  <c:v>43400.743750000001</c:v>
                </c:pt>
                <c:pt idx="10384">
                  <c:v>43400.745833333334</c:v>
                </c:pt>
                <c:pt idx="10385">
                  <c:v>43400.787499999999</c:v>
                </c:pt>
                <c:pt idx="10386">
                  <c:v>43400.827777777777</c:v>
                </c:pt>
                <c:pt idx="10387">
                  <c:v>43400.82916666667</c:v>
                </c:pt>
                <c:pt idx="10388">
                  <c:v>43400.870833333334</c:v>
                </c:pt>
                <c:pt idx="10389">
                  <c:v>43400.912499999999</c:v>
                </c:pt>
                <c:pt idx="10390">
                  <c:v>43400.947222222225</c:v>
                </c:pt>
                <c:pt idx="10391">
                  <c:v>43400.95416666667</c:v>
                </c:pt>
                <c:pt idx="10392">
                  <c:v>43400.995833333334</c:v>
                </c:pt>
                <c:pt idx="10393">
                  <c:v>43400.999305555553</c:v>
                </c:pt>
                <c:pt idx="10394">
                  <c:v>43401.037499999999</c:v>
                </c:pt>
                <c:pt idx="10395">
                  <c:v>43401.07916666667</c:v>
                </c:pt>
                <c:pt idx="10396">
                  <c:v>43401.102777777778</c:v>
                </c:pt>
                <c:pt idx="10397">
                  <c:v>43401.109722222223</c:v>
                </c:pt>
                <c:pt idx="10398">
                  <c:v>43401.120833333334</c:v>
                </c:pt>
                <c:pt idx="10399">
                  <c:v>43401.136111111111</c:v>
                </c:pt>
                <c:pt idx="10400">
                  <c:v>43401.144444444442</c:v>
                </c:pt>
                <c:pt idx="10401">
                  <c:v>43401.162499999999</c:v>
                </c:pt>
                <c:pt idx="10402">
                  <c:v>43401.18472222222</c:v>
                </c:pt>
                <c:pt idx="10403">
                  <c:v>43401.20416666667</c:v>
                </c:pt>
                <c:pt idx="10404">
                  <c:v>43401.245833333334</c:v>
                </c:pt>
                <c:pt idx="10405">
                  <c:v>43401.287499999999</c:v>
                </c:pt>
                <c:pt idx="10406">
                  <c:v>43401.32916666667</c:v>
                </c:pt>
                <c:pt idx="10407">
                  <c:v>43401.370833333334</c:v>
                </c:pt>
                <c:pt idx="10408">
                  <c:v>43401.399305555555</c:v>
                </c:pt>
                <c:pt idx="10409">
                  <c:v>43401.412499999999</c:v>
                </c:pt>
                <c:pt idx="10410">
                  <c:v>43401.45416666667</c:v>
                </c:pt>
                <c:pt idx="10411">
                  <c:v>43401.495833333334</c:v>
                </c:pt>
                <c:pt idx="10412">
                  <c:v>43401.537499999999</c:v>
                </c:pt>
                <c:pt idx="10413">
                  <c:v>43401.57916666667</c:v>
                </c:pt>
                <c:pt idx="10414">
                  <c:v>43401.620833333334</c:v>
                </c:pt>
                <c:pt idx="10415">
                  <c:v>43401.662499999999</c:v>
                </c:pt>
                <c:pt idx="10416">
                  <c:v>43401.70416666667</c:v>
                </c:pt>
                <c:pt idx="10417">
                  <c:v>43401.745833333334</c:v>
                </c:pt>
                <c:pt idx="10418">
                  <c:v>43401.787499999999</c:v>
                </c:pt>
                <c:pt idx="10419">
                  <c:v>43401.82916666667</c:v>
                </c:pt>
                <c:pt idx="10420">
                  <c:v>43401.870833333334</c:v>
                </c:pt>
                <c:pt idx="10421">
                  <c:v>43401.912499999999</c:v>
                </c:pt>
                <c:pt idx="10422">
                  <c:v>43401.95416666667</c:v>
                </c:pt>
                <c:pt idx="10423">
                  <c:v>43401.995833333334</c:v>
                </c:pt>
                <c:pt idx="10424">
                  <c:v>43401.999305555553</c:v>
                </c:pt>
                <c:pt idx="10425">
                  <c:v>43402.037499999999</c:v>
                </c:pt>
                <c:pt idx="10426">
                  <c:v>43402.07916666667</c:v>
                </c:pt>
                <c:pt idx="10427">
                  <c:v>43402.120833333334</c:v>
                </c:pt>
                <c:pt idx="10428">
                  <c:v>43402.162499999999</c:v>
                </c:pt>
                <c:pt idx="10429">
                  <c:v>43402.20416666667</c:v>
                </c:pt>
                <c:pt idx="10430">
                  <c:v>43402.245833333334</c:v>
                </c:pt>
                <c:pt idx="10431">
                  <c:v>43402.287499999999</c:v>
                </c:pt>
                <c:pt idx="10432">
                  <c:v>43402.32916666667</c:v>
                </c:pt>
                <c:pt idx="10433">
                  <c:v>43402.370833333334</c:v>
                </c:pt>
                <c:pt idx="10434">
                  <c:v>43402.412499999999</c:v>
                </c:pt>
                <c:pt idx="10435">
                  <c:v>43402.45416666667</c:v>
                </c:pt>
                <c:pt idx="10436">
                  <c:v>43402.495833333334</c:v>
                </c:pt>
                <c:pt idx="10437">
                  <c:v>43402.537499999999</c:v>
                </c:pt>
                <c:pt idx="10438">
                  <c:v>43402.57916666667</c:v>
                </c:pt>
                <c:pt idx="10439">
                  <c:v>43402.620833333334</c:v>
                </c:pt>
                <c:pt idx="10440">
                  <c:v>43402.662499999999</c:v>
                </c:pt>
                <c:pt idx="10441">
                  <c:v>43402.70416666667</c:v>
                </c:pt>
                <c:pt idx="10442">
                  <c:v>43402.745833333334</c:v>
                </c:pt>
                <c:pt idx="10443">
                  <c:v>43402.787499999999</c:v>
                </c:pt>
                <c:pt idx="10444">
                  <c:v>43402.82916666667</c:v>
                </c:pt>
                <c:pt idx="10445">
                  <c:v>43402.870833333334</c:v>
                </c:pt>
                <c:pt idx="10446">
                  <c:v>43402.912499999999</c:v>
                </c:pt>
                <c:pt idx="10447">
                  <c:v>43402.95416666667</c:v>
                </c:pt>
                <c:pt idx="10448">
                  <c:v>43402.995833333334</c:v>
                </c:pt>
                <c:pt idx="10449">
                  <c:v>43402.999305555553</c:v>
                </c:pt>
                <c:pt idx="10450">
                  <c:v>43403.037499999999</c:v>
                </c:pt>
                <c:pt idx="10451">
                  <c:v>43403.07916666667</c:v>
                </c:pt>
                <c:pt idx="10452">
                  <c:v>43403.120833333334</c:v>
                </c:pt>
                <c:pt idx="10453">
                  <c:v>43403.162499999999</c:v>
                </c:pt>
                <c:pt idx="10454">
                  <c:v>43403.20416666667</c:v>
                </c:pt>
                <c:pt idx="10455">
                  <c:v>43403.245833333334</c:v>
                </c:pt>
                <c:pt idx="10456">
                  <c:v>43403.287499999999</c:v>
                </c:pt>
                <c:pt idx="10457">
                  <c:v>43403.32916666667</c:v>
                </c:pt>
                <c:pt idx="10458">
                  <c:v>43403.370833333334</c:v>
                </c:pt>
                <c:pt idx="10459">
                  <c:v>43403.412499999999</c:v>
                </c:pt>
                <c:pt idx="10460">
                  <c:v>43403.45416666667</c:v>
                </c:pt>
                <c:pt idx="10461">
                  <c:v>43403.495833333334</c:v>
                </c:pt>
                <c:pt idx="10462">
                  <c:v>43403.537499999999</c:v>
                </c:pt>
                <c:pt idx="10463">
                  <c:v>43403.57916666667</c:v>
                </c:pt>
                <c:pt idx="10464">
                  <c:v>43403.620833333334</c:v>
                </c:pt>
                <c:pt idx="10465">
                  <c:v>43403.662499999999</c:v>
                </c:pt>
                <c:pt idx="10466">
                  <c:v>43403.70416666667</c:v>
                </c:pt>
                <c:pt idx="10467">
                  <c:v>43403.745833333334</c:v>
                </c:pt>
                <c:pt idx="10468">
                  <c:v>43403.787499999999</c:v>
                </c:pt>
                <c:pt idx="10469">
                  <c:v>43403.82916666667</c:v>
                </c:pt>
                <c:pt idx="10470">
                  <c:v>43403.870833333334</c:v>
                </c:pt>
                <c:pt idx="10471">
                  <c:v>43403.912499999999</c:v>
                </c:pt>
                <c:pt idx="10472">
                  <c:v>43403.95416666667</c:v>
                </c:pt>
                <c:pt idx="10473">
                  <c:v>43403.995833333334</c:v>
                </c:pt>
                <c:pt idx="10474">
                  <c:v>43403.999305555553</c:v>
                </c:pt>
                <c:pt idx="10475">
                  <c:v>43404.037499999999</c:v>
                </c:pt>
                <c:pt idx="10476">
                  <c:v>43404.07916666667</c:v>
                </c:pt>
                <c:pt idx="10477">
                  <c:v>43404.120833333334</c:v>
                </c:pt>
                <c:pt idx="10478">
                  <c:v>43404.162499999999</c:v>
                </c:pt>
                <c:pt idx="10479">
                  <c:v>43404.20416666667</c:v>
                </c:pt>
                <c:pt idx="10480">
                  <c:v>43404.245833333334</c:v>
                </c:pt>
                <c:pt idx="10481">
                  <c:v>43404.287499999999</c:v>
                </c:pt>
                <c:pt idx="10482">
                  <c:v>43404.32916666667</c:v>
                </c:pt>
                <c:pt idx="10483">
                  <c:v>43404.370833333334</c:v>
                </c:pt>
                <c:pt idx="10484">
                  <c:v>43404.412499999999</c:v>
                </c:pt>
                <c:pt idx="10485">
                  <c:v>43404.45416666667</c:v>
                </c:pt>
                <c:pt idx="10486">
                  <c:v>43404.495833333334</c:v>
                </c:pt>
                <c:pt idx="10487">
                  <c:v>43404.537499999999</c:v>
                </c:pt>
                <c:pt idx="10488">
                  <c:v>43404.57916666667</c:v>
                </c:pt>
                <c:pt idx="10489">
                  <c:v>43404.620833333334</c:v>
                </c:pt>
                <c:pt idx="10490">
                  <c:v>43404.662499999999</c:v>
                </c:pt>
                <c:pt idx="10491">
                  <c:v>43404.70416666667</c:v>
                </c:pt>
                <c:pt idx="10492">
                  <c:v>43404.745833333334</c:v>
                </c:pt>
                <c:pt idx="10493">
                  <c:v>43404.787499999999</c:v>
                </c:pt>
                <c:pt idx="10494">
                  <c:v>43404.82916666667</c:v>
                </c:pt>
                <c:pt idx="10495">
                  <c:v>43404.870833333334</c:v>
                </c:pt>
                <c:pt idx="10496">
                  <c:v>43404.912499999999</c:v>
                </c:pt>
                <c:pt idx="10497">
                  <c:v>43404.95416666667</c:v>
                </c:pt>
                <c:pt idx="10498">
                  <c:v>43404.995833333334</c:v>
                </c:pt>
                <c:pt idx="10499">
                  <c:v>43404.999305555553</c:v>
                </c:pt>
                <c:pt idx="10500">
                  <c:v>43404.999305555553</c:v>
                </c:pt>
                <c:pt idx="10501">
                  <c:v>43405.037499999999</c:v>
                </c:pt>
                <c:pt idx="10502">
                  <c:v>43405.07916666667</c:v>
                </c:pt>
                <c:pt idx="10503">
                  <c:v>43405.120833333334</c:v>
                </c:pt>
                <c:pt idx="10504">
                  <c:v>43405.162499999999</c:v>
                </c:pt>
                <c:pt idx="10505">
                  <c:v>43405.20416666667</c:v>
                </c:pt>
                <c:pt idx="10506">
                  <c:v>43405.245833333334</c:v>
                </c:pt>
                <c:pt idx="10507">
                  <c:v>43405.287499999999</c:v>
                </c:pt>
                <c:pt idx="10508">
                  <c:v>43405.32916666667</c:v>
                </c:pt>
                <c:pt idx="10509">
                  <c:v>43405.370833333334</c:v>
                </c:pt>
                <c:pt idx="10510">
                  <c:v>43405.412499999999</c:v>
                </c:pt>
                <c:pt idx="10511">
                  <c:v>43405.45416666667</c:v>
                </c:pt>
                <c:pt idx="10512">
                  <c:v>43405.495833333334</c:v>
                </c:pt>
                <c:pt idx="10513">
                  <c:v>43405.537499999999</c:v>
                </c:pt>
                <c:pt idx="10514">
                  <c:v>43405.57916666667</c:v>
                </c:pt>
                <c:pt idx="10515">
                  <c:v>43405.620833333334</c:v>
                </c:pt>
                <c:pt idx="10516">
                  <c:v>43405.662499999999</c:v>
                </c:pt>
                <c:pt idx="10517">
                  <c:v>43405.70416666667</c:v>
                </c:pt>
                <c:pt idx="10518">
                  <c:v>43405.745833333334</c:v>
                </c:pt>
                <c:pt idx="10519">
                  <c:v>43405.787499999999</c:v>
                </c:pt>
                <c:pt idx="10520">
                  <c:v>43405.82916666667</c:v>
                </c:pt>
                <c:pt idx="10521">
                  <c:v>43405.870833333334</c:v>
                </c:pt>
                <c:pt idx="10522">
                  <c:v>43405.912499999999</c:v>
                </c:pt>
                <c:pt idx="10523">
                  <c:v>43405.95416666667</c:v>
                </c:pt>
                <c:pt idx="10524">
                  <c:v>43405.995833333334</c:v>
                </c:pt>
                <c:pt idx="10525">
                  <c:v>43405.999305555553</c:v>
                </c:pt>
                <c:pt idx="10526">
                  <c:v>43406.037499999999</c:v>
                </c:pt>
                <c:pt idx="10527">
                  <c:v>43406.07916666667</c:v>
                </c:pt>
                <c:pt idx="10528">
                  <c:v>43406.119444444441</c:v>
                </c:pt>
                <c:pt idx="10529">
                  <c:v>43406.120833333334</c:v>
                </c:pt>
                <c:pt idx="10530">
                  <c:v>43406.147916666669</c:v>
                </c:pt>
                <c:pt idx="10531">
                  <c:v>43406.156944444447</c:v>
                </c:pt>
                <c:pt idx="10532">
                  <c:v>43406.162499999999</c:v>
                </c:pt>
                <c:pt idx="10533">
                  <c:v>43406.183333333334</c:v>
                </c:pt>
                <c:pt idx="10534">
                  <c:v>43406.20416666667</c:v>
                </c:pt>
                <c:pt idx="10535">
                  <c:v>43406.245833333334</c:v>
                </c:pt>
                <c:pt idx="10536">
                  <c:v>43406.287499999999</c:v>
                </c:pt>
                <c:pt idx="10537">
                  <c:v>43406.303472222222</c:v>
                </c:pt>
                <c:pt idx="10538">
                  <c:v>43406.32916666667</c:v>
                </c:pt>
                <c:pt idx="10539">
                  <c:v>43406.334027777775</c:v>
                </c:pt>
                <c:pt idx="10540">
                  <c:v>43406.356249999997</c:v>
                </c:pt>
                <c:pt idx="10541">
                  <c:v>43406.370833333334</c:v>
                </c:pt>
                <c:pt idx="10542">
                  <c:v>43406.412499999999</c:v>
                </c:pt>
                <c:pt idx="10543">
                  <c:v>43406.443055555559</c:v>
                </c:pt>
                <c:pt idx="10544">
                  <c:v>43406.45416666667</c:v>
                </c:pt>
                <c:pt idx="10545">
                  <c:v>43406.495833333334</c:v>
                </c:pt>
                <c:pt idx="10546">
                  <c:v>43406.537499999999</c:v>
                </c:pt>
                <c:pt idx="10547">
                  <c:v>43406.57916666667</c:v>
                </c:pt>
                <c:pt idx="10548">
                  <c:v>43406.620833333334</c:v>
                </c:pt>
                <c:pt idx="10549">
                  <c:v>43406.662499999999</c:v>
                </c:pt>
                <c:pt idx="10550">
                  <c:v>43406.70416666667</c:v>
                </c:pt>
                <c:pt idx="10551">
                  <c:v>43406.743055555555</c:v>
                </c:pt>
                <c:pt idx="10552">
                  <c:v>43406.745833333334</c:v>
                </c:pt>
                <c:pt idx="10553">
                  <c:v>43406.78402777778</c:v>
                </c:pt>
                <c:pt idx="10554">
                  <c:v>43406.787499999999</c:v>
                </c:pt>
                <c:pt idx="10555">
                  <c:v>43406.804861111108</c:v>
                </c:pt>
                <c:pt idx="10556">
                  <c:v>43406.820138888892</c:v>
                </c:pt>
                <c:pt idx="10557">
                  <c:v>43406.82916666667</c:v>
                </c:pt>
                <c:pt idx="10558">
                  <c:v>43406.870833333334</c:v>
                </c:pt>
                <c:pt idx="10559">
                  <c:v>43406.912499999999</c:v>
                </c:pt>
                <c:pt idx="10560">
                  <c:v>43406.95416666667</c:v>
                </c:pt>
                <c:pt idx="10561">
                  <c:v>43406.993750000001</c:v>
                </c:pt>
                <c:pt idx="10562">
                  <c:v>43406.995833333334</c:v>
                </c:pt>
                <c:pt idx="10563">
                  <c:v>43406.999305555553</c:v>
                </c:pt>
                <c:pt idx="10564">
                  <c:v>43407.037499999999</c:v>
                </c:pt>
                <c:pt idx="10565">
                  <c:v>43407.046527777777</c:v>
                </c:pt>
                <c:pt idx="10566">
                  <c:v>43407.053472222222</c:v>
                </c:pt>
                <c:pt idx="10567">
                  <c:v>43407.058333333334</c:v>
                </c:pt>
                <c:pt idx="10568">
                  <c:v>43407.07916666667</c:v>
                </c:pt>
                <c:pt idx="10569">
                  <c:v>43407.120833333334</c:v>
                </c:pt>
                <c:pt idx="10570">
                  <c:v>43407.162499999999</c:v>
                </c:pt>
                <c:pt idx="10571">
                  <c:v>43407.20416666667</c:v>
                </c:pt>
                <c:pt idx="10572">
                  <c:v>43407.217361111114</c:v>
                </c:pt>
                <c:pt idx="10573">
                  <c:v>43407.245833333334</c:v>
                </c:pt>
                <c:pt idx="10574">
                  <c:v>43407.250694444447</c:v>
                </c:pt>
                <c:pt idx="10575">
                  <c:v>43407.258333333331</c:v>
                </c:pt>
                <c:pt idx="10576">
                  <c:v>43407.28402777778</c:v>
                </c:pt>
                <c:pt idx="10577">
                  <c:v>43407.287499999999</c:v>
                </c:pt>
                <c:pt idx="10578">
                  <c:v>43407.32916666667</c:v>
                </c:pt>
                <c:pt idx="10579">
                  <c:v>43407.370833333334</c:v>
                </c:pt>
                <c:pt idx="10580">
                  <c:v>43407.412499999999</c:v>
                </c:pt>
                <c:pt idx="10581">
                  <c:v>43407.45416666667</c:v>
                </c:pt>
                <c:pt idx="10582">
                  <c:v>43407.495833333334</c:v>
                </c:pt>
                <c:pt idx="10583">
                  <c:v>43407.537499999999</c:v>
                </c:pt>
                <c:pt idx="10584">
                  <c:v>43407.57916666667</c:v>
                </c:pt>
                <c:pt idx="10585">
                  <c:v>43407.620833333334</c:v>
                </c:pt>
                <c:pt idx="10586">
                  <c:v>43407.662499999999</c:v>
                </c:pt>
                <c:pt idx="10587">
                  <c:v>43407.70416666667</c:v>
                </c:pt>
                <c:pt idx="10588">
                  <c:v>43407.745833333334</c:v>
                </c:pt>
                <c:pt idx="10589">
                  <c:v>43407.787499999999</c:v>
                </c:pt>
                <c:pt idx="10590">
                  <c:v>43407.82916666667</c:v>
                </c:pt>
                <c:pt idx="10591">
                  <c:v>43407.870833333334</c:v>
                </c:pt>
                <c:pt idx="10592">
                  <c:v>43407.912499999999</c:v>
                </c:pt>
                <c:pt idx="10593">
                  <c:v>43407.95416666667</c:v>
                </c:pt>
                <c:pt idx="10594">
                  <c:v>43407.995833333334</c:v>
                </c:pt>
                <c:pt idx="10595">
                  <c:v>43407.999305555553</c:v>
                </c:pt>
                <c:pt idx="10596">
                  <c:v>43408.037499999999</c:v>
                </c:pt>
                <c:pt idx="10597">
                  <c:v>43408.07916666667</c:v>
                </c:pt>
                <c:pt idx="10598">
                  <c:v>43408.120833333334</c:v>
                </c:pt>
                <c:pt idx="10599">
                  <c:v>43408.162499999999</c:v>
                </c:pt>
                <c:pt idx="10600">
                  <c:v>43408.20416666667</c:v>
                </c:pt>
                <c:pt idx="10601">
                  <c:v>43408.245833333334</c:v>
                </c:pt>
                <c:pt idx="10602">
                  <c:v>43408.287499999999</c:v>
                </c:pt>
                <c:pt idx="10603">
                  <c:v>43408.32916666667</c:v>
                </c:pt>
                <c:pt idx="10604">
                  <c:v>43408.370833333334</c:v>
                </c:pt>
                <c:pt idx="10605">
                  <c:v>43408.412499999999</c:v>
                </c:pt>
                <c:pt idx="10606">
                  <c:v>43408.45416666667</c:v>
                </c:pt>
                <c:pt idx="10607">
                  <c:v>43408.495833333334</c:v>
                </c:pt>
                <c:pt idx="10608">
                  <c:v>43408.537499999999</c:v>
                </c:pt>
                <c:pt idx="10609">
                  <c:v>43408.57916666667</c:v>
                </c:pt>
                <c:pt idx="10610">
                  <c:v>43408.620833333334</c:v>
                </c:pt>
                <c:pt idx="10611">
                  <c:v>43408.662499999999</c:v>
                </c:pt>
                <c:pt idx="10612">
                  <c:v>43408.70416666667</c:v>
                </c:pt>
                <c:pt idx="10613">
                  <c:v>43408.745833333334</c:v>
                </c:pt>
                <c:pt idx="10614">
                  <c:v>43408.787499999999</c:v>
                </c:pt>
                <c:pt idx="10615">
                  <c:v>43408.82916666667</c:v>
                </c:pt>
                <c:pt idx="10616">
                  <c:v>43408.870833333334</c:v>
                </c:pt>
                <c:pt idx="10617">
                  <c:v>43408.912499999999</c:v>
                </c:pt>
                <c:pt idx="10618">
                  <c:v>43408.95416666667</c:v>
                </c:pt>
                <c:pt idx="10619">
                  <c:v>43408.995833333334</c:v>
                </c:pt>
                <c:pt idx="10620">
                  <c:v>43408.999305555553</c:v>
                </c:pt>
                <c:pt idx="10621">
                  <c:v>43409.037499999999</c:v>
                </c:pt>
                <c:pt idx="10622">
                  <c:v>43409.07916666667</c:v>
                </c:pt>
                <c:pt idx="10623">
                  <c:v>43409.120833333334</c:v>
                </c:pt>
                <c:pt idx="10624">
                  <c:v>43409.162499999999</c:v>
                </c:pt>
                <c:pt idx="10625">
                  <c:v>43409.20416666667</c:v>
                </c:pt>
                <c:pt idx="10626">
                  <c:v>43409.245833333334</c:v>
                </c:pt>
                <c:pt idx="10627">
                  <c:v>43409.287499999999</c:v>
                </c:pt>
                <c:pt idx="10628">
                  <c:v>43409.32916666667</c:v>
                </c:pt>
                <c:pt idx="10629">
                  <c:v>43409.336805555555</c:v>
                </c:pt>
                <c:pt idx="10630">
                  <c:v>43409.370833333334</c:v>
                </c:pt>
                <c:pt idx="10631">
                  <c:v>43409.381249999999</c:v>
                </c:pt>
                <c:pt idx="10632">
                  <c:v>43409.401388888888</c:v>
                </c:pt>
                <c:pt idx="10633">
                  <c:v>43409.412499999999</c:v>
                </c:pt>
                <c:pt idx="10634">
                  <c:v>43409.45416666667</c:v>
                </c:pt>
                <c:pt idx="10635">
                  <c:v>43409.478472222225</c:v>
                </c:pt>
                <c:pt idx="10636">
                  <c:v>43409.494444444441</c:v>
                </c:pt>
                <c:pt idx="10637">
                  <c:v>43409.495833333334</c:v>
                </c:pt>
                <c:pt idx="10638">
                  <c:v>43409.537499999999</c:v>
                </c:pt>
                <c:pt idx="10639">
                  <c:v>43409.566666666666</c:v>
                </c:pt>
                <c:pt idx="10640">
                  <c:v>43409.57916666667</c:v>
                </c:pt>
                <c:pt idx="10641">
                  <c:v>43409.581944444442</c:v>
                </c:pt>
                <c:pt idx="10642">
                  <c:v>43409.595138888886</c:v>
                </c:pt>
                <c:pt idx="10643">
                  <c:v>43409.599999999999</c:v>
                </c:pt>
                <c:pt idx="10644">
                  <c:v>43409.604861111111</c:v>
                </c:pt>
                <c:pt idx="10645">
                  <c:v>43409.620833333334</c:v>
                </c:pt>
                <c:pt idx="10646">
                  <c:v>43409.662499999999</c:v>
                </c:pt>
                <c:pt idx="10647">
                  <c:v>43409.677083333336</c:v>
                </c:pt>
                <c:pt idx="10648">
                  <c:v>43409.689583333333</c:v>
                </c:pt>
                <c:pt idx="10649">
                  <c:v>43409.695138888892</c:v>
                </c:pt>
                <c:pt idx="10650">
                  <c:v>43409.70208333333</c:v>
                </c:pt>
                <c:pt idx="10651">
                  <c:v>43409.70416666667</c:v>
                </c:pt>
                <c:pt idx="10652">
                  <c:v>43409.714583333334</c:v>
                </c:pt>
                <c:pt idx="10653">
                  <c:v>43409.745833333334</c:v>
                </c:pt>
                <c:pt idx="10654">
                  <c:v>43409.753472222219</c:v>
                </c:pt>
                <c:pt idx="10655">
                  <c:v>43409.759722222225</c:v>
                </c:pt>
                <c:pt idx="10656">
                  <c:v>43409.785416666666</c:v>
                </c:pt>
                <c:pt idx="10657">
                  <c:v>43409.787499999999</c:v>
                </c:pt>
                <c:pt idx="10658">
                  <c:v>43409.82916666667</c:v>
                </c:pt>
                <c:pt idx="10659">
                  <c:v>43409.836111111108</c:v>
                </c:pt>
                <c:pt idx="10660">
                  <c:v>43409.847222222219</c:v>
                </c:pt>
                <c:pt idx="10661">
                  <c:v>43409.870833333334</c:v>
                </c:pt>
                <c:pt idx="10662">
                  <c:v>43409.878472222219</c:v>
                </c:pt>
                <c:pt idx="10663">
                  <c:v>43409.897222222222</c:v>
                </c:pt>
                <c:pt idx="10664">
                  <c:v>43409.912499999999</c:v>
                </c:pt>
                <c:pt idx="10665">
                  <c:v>43409.95416666667</c:v>
                </c:pt>
                <c:pt idx="10666">
                  <c:v>43409.961111111108</c:v>
                </c:pt>
                <c:pt idx="10667">
                  <c:v>43409.974305555559</c:v>
                </c:pt>
                <c:pt idx="10668">
                  <c:v>43409.988888888889</c:v>
                </c:pt>
                <c:pt idx="10669">
                  <c:v>43409.995833333334</c:v>
                </c:pt>
                <c:pt idx="10670">
                  <c:v>43409.999305555553</c:v>
                </c:pt>
                <c:pt idx="10671">
                  <c:v>43410.037499999999</c:v>
                </c:pt>
                <c:pt idx="10672">
                  <c:v>43410.057638888888</c:v>
                </c:pt>
                <c:pt idx="10673">
                  <c:v>43410.063194444447</c:v>
                </c:pt>
                <c:pt idx="10674">
                  <c:v>43410.07916666667</c:v>
                </c:pt>
                <c:pt idx="10675">
                  <c:v>43410.120833333334</c:v>
                </c:pt>
                <c:pt idx="10676">
                  <c:v>43410.130555555559</c:v>
                </c:pt>
                <c:pt idx="10677">
                  <c:v>43410.135416666664</c:v>
                </c:pt>
                <c:pt idx="10678">
                  <c:v>43410.138888888891</c:v>
                </c:pt>
                <c:pt idx="10679">
                  <c:v>43410.150694444441</c:v>
                </c:pt>
                <c:pt idx="10680">
                  <c:v>43410.161111111112</c:v>
                </c:pt>
                <c:pt idx="10681">
                  <c:v>43410.162499999999</c:v>
                </c:pt>
                <c:pt idx="10682">
                  <c:v>43410.169444444444</c:v>
                </c:pt>
                <c:pt idx="10683">
                  <c:v>43410.1875</c:v>
                </c:pt>
                <c:pt idx="10684">
                  <c:v>43410.194444444445</c:v>
                </c:pt>
                <c:pt idx="10685">
                  <c:v>43410.20416666667</c:v>
                </c:pt>
                <c:pt idx="10686">
                  <c:v>43410.209722222222</c:v>
                </c:pt>
                <c:pt idx="10687">
                  <c:v>43410.214583333334</c:v>
                </c:pt>
                <c:pt idx="10688">
                  <c:v>43410.245833333334</c:v>
                </c:pt>
                <c:pt idx="10689">
                  <c:v>43410.287499999999</c:v>
                </c:pt>
                <c:pt idx="10690">
                  <c:v>43410.293055555558</c:v>
                </c:pt>
                <c:pt idx="10691">
                  <c:v>43410.313888888886</c:v>
                </c:pt>
                <c:pt idx="10692">
                  <c:v>43410.318749999999</c:v>
                </c:pt>
                <c:pt idx="10693">
                  <c:v>43410.32916666667</c:v>
                </c:pt>
                <c:pt idx="10694">
                  <c:v>43410.34652777778</c:v>
                </c:pt>
                <c:pt idx="10695">
                  <c:v>43410.368750000001</c:v>
                </c:pt>
                <c:pt idx="10696">
                  <c:v>43410.369444444441</c:v>
                </c:pt>
                <c:pt idx="10697">
                  <c:v>43410.370833333334</c:v>
                </c:pt>
                <c:pt idx="10698">
                  <c:v>43410.402777777781</c:v>
                </c:pt>
                <c:pt idx="10699">
                  <c:v>43410.412499999999</c:v>
                </c:pt>
                <c:pt idx="10700">
                  <c:v>43410.425000000003</c:v>
                </c:pt>
                <c:pt idx="10701">
                  <c:v>43410.442361111112</c:v>
                </c:pt>
                <c:pt idx="10702">
                  <c:v>43410.448611111111</c:v>
                </c:pt>
                <c:pt idx="10703">
                  <c:v>43410.45416666667</c:v>
                </c:pt>
                <c:pt idx="10704">
                  <c:v>43410.495833333334</c:v>
                </c:pt>
                <c:pt idx="10705">
                  <c:v>43410.525694444441</c:v>
                </c:pt>
                <c:pt idx="10706">
                  <c:v>43410.537499999999</c:v>
                </c:pt>
                <c:pt idx="10707">
                  <c:v>43410.551388888889</c:v>
                </c:pt>
                <c:pt idx="10708">
                  <c:v>43410.57916666667</c:v>
                </c:pt>
                <c:pt idx="10709">
                  <c:v>43410.614583333336</c:v>
                </c:pt>
                <c:pt idx="10710">
                  <c:v>43410.620833333334</c:v>
                </c:pt>
                <c:pt idx="10711">
                  <c:v>43410.63958333333</c:v>
                </c:pt>
                <c:pt idx="10712">
                  <c:v>43410.662499999999</c:v>
                </c:pt>
                <c:pt idx="10713">
                  <c:v>43410.70416666667</c:v>
                </c:pt>
                <c:pt idx="10714">
                  <c:v>43410.745833333334</c:v>
                </c:pt>
                <c:pt idx="10715">
                  <c:v>43410.787499999999</c:v>
                </c:pt>
                <c:pt idx="10716">
                  <c:v>43410.82916666667</c:v>
                </c:pt>
                <c:pt idx="10717">
                  <c:v>43410.870833333334</c:v>
                </c:pt>
                <c:pt idx="10718">
                  <c:v>43410.912499999999</c:v>
                </c:pt>
                <c:pt idx="10719">
                  <c:v>43410.95416666667</c:v>
                </c:pt>
                <c:pt idx="10720">
                  <c:v>43410.995833333334</c:v>
                </c:pt>
                <c:pt idx="10721">
                  <c:v>43410.999305555553</c:v>
                </c:pt>
                <c:pt idx="10722">
                  <c:v>43411.037499999999</c:v>
                </c:pt>
                <c:pt idx="10723">
                  <c:v>43411.07916666667</c:v>
                </c:pt>
                <c:pt idx="10724">
                  <c:v>43411.120833333334</c:v>
                </c:pt>
                <c:pt idx="10725">
                  <c:v>43411.162499999999</c:v>
                </c:pt>
                <c:pt idx="10726">
                  <c:v>43411.20416666667</c:v>
                </c:pt>
                <c:pt idx="10727">
                  <c:v>43411.245833333334</c:v>
                </c:pt>
                <c:pt idx="10728">
                  <c:v>43411.261805555558</c:v>
                </c:pt>
                <c:pt idx="10729">
                  <c:v>43411.269444444442</c:v>
                </c:pt>
                <c:pt idx="10730">
                  <c:v>43411.281944444447</c:v>
                </c:pt>
                <c:pt idx="10731">
                  <c:v>43411.287499999999</c:v>
                </c:pt>
                <c:pt idx="10732">
                  <c:v>43411.3</c:v>
                </c:pt>
                <c:pt idx="10733">
                  <c:v>43411.32916666667</c:v>
                </c:pt>
                <c:pt idx="10734">
                  <c:v>43411.370833333334</c:v>
                </c:pt>
                <c:pt idx="10735">
                  <c:v>43411.412499999999</c:v>
                </c:pt>
                <c:pt idx="10736">
                  <c:v>43411.45416666667</c:v>
                </c:pt>
                <c:pt idx="10737">
                  <c:v>43411.495833333334</c:v>
                </c:pt>
                <c:pt idx="10738">
                  <c:v>43411.537499999999</c:v>
                </c:pt>
                <c:pt idx="10739">
                  <c:v>43411.57916666667</c:v>
                </c:pt>
                <c:pt idx="10740">
                  <c:v>43411.620833333334</c:v>
                </c:pt>
                <c:pt idx="10741">
                  <c:v>43411.662499999999</c:v>
                </c:pt>
                <c:pt idx="10742">
                  <c:v>43411.70416666667</c:v>
                </c:pt>
                <c:pt idx="10743">
                  <c:v>43411.745833333334</c:v>
                </c:pt>
                <c:pt idx="10744">
                  <c:v>43411.787499999999</c:v>
                </c:pt>
                <c:pt idx="10745">
                  <c:v>43411.82916666667</c:v>
                </c:pt>
                <c:pt idx="10746">
                  <c:v>43411.870833333334</c:v>
                </c:pt>
                <c:pt idx="10747">
                  <c:v>43411.912499999999</c:v>
                </c:pt>
                <c:pt idx="10748">
                  <c:v>43411.95416666667</c:v>
                </c:pt>
                <c:pt idx="10749">
                  <c:v>43411.995833333334</c:v>
                </c:pt>
                <c:pt idx="10750">
                  <c:v>43411.999305555553</c:v>
                </c:pt>
                <c:pt idx="10751">
                  <c:v>43412.037499999999</c:v>
                </c:pt>
                <c:pt idx="10752">
                  <c:v>43412.07916666667</c:v>
                </c:pt>
                <c:pt idx="10753">
                  <c:v>43412.120833333334</c:v>
                </c:pt>
                <c:pt idx="10754">
                  <c:v>43412.162499999999</c:v>
                </c:pt>
                <c:pt idx="10755">
                  <c:v>43412.20416666667</c:v>
                </c:pt>
                <c:pt idx="10756">
                  <c:v>43412.245833333334</c:v>
                </c:pt>
                <c:pt idx="10757">
                  <c:v>43412.287499999999</c:v>
                </c:pt>
                <c:pt idx="10758">
                  <c:v>43412.32916666667</c:v>
                </c:pt>
                <c:pt idx="10759">
                  <c:v>43412.370833333334</c:v>
                </c:pt>
                <c:pt idx="10760">
                  <c:v>43412.412499999999</c:v>
                </c:pt>
                <c:pt idx="10761">
                  <c:v>43412.45416666667</c:v>
                </c:pt>
                <c:pt idx="10762">
                  <c:v>43412.495833333334</c:v>
                </c:pt>
                <c:pt idx="10763">
                  <c:v>43412.537499999999</c:v>
                </c:pt>
                <c:pt idx="10764">
                  <c:v>43412.57916666667</c:v>
                </c:pt>
                <c:pt idx="10765">
                  <c:v>43412.620833333334</c:v>
                </c:pt>
                <c:pt idx="10766">
                  <c:v>43412.662499999999</c:v>
                </c:pt>
                <c:pt idx="10767">
                  <c:v>43412.70416666667</c:v>
                </c:pt>
                <c:pt idx="10768">
                  <c:v>43412.745833333334</c:v>
                </c:pt>
                <c:pt idx="10769">
                  <c:v>43412.787499999999</c:v>
                </c:pt>
                <c:pt idx="10770">
                  <c:v>43412.82916666667</c:v>
                </c:pt>
                <c:pt idx="10771">
                  <c:v>43412.870833333334</c:v>
                </c:pt>
                <c:pt idx="10772">
                  <c:v>43412.912499999999</c:v>
                </c:pt>
                <c:pt idx="10773">
                  <c:v>43412.95416666667</c:v>
                </c:pt>
                <c:pt idx="10774">
                  <c:v>43412.995833333334</c:v>
                </c:pt>
                <c:pt idx="10775">
                  <c:v>43412.999305555553</c:v>
                </c:pt>
                <c:pt idx="10776">
                  <c:v>43413.037499999999</c:v>
                </c:pt>
                <c:pt idx="10777">
                  <c:v>43413.07916666667</c:v>
                </c:pt>
                <c:pt idx="10778">
                  <c:v>43413.120833333334</c:v>
                </c:pt>
                <c:pt idx="10779">
                  <c:v>43413.162499999999</c:v>
                </c:pt>
                <c:pt idx="10780">
                  <c:v>43413.20416666667</c:v>
                </c:pt>
                <c:pt idx="10781">
                  <c:v>43413.245833333334</c:v>
                </c:pt>
                <c:pt idx="10782">
                  <c:v>43413.287499999999</c:v>
                </c:pt>
                <c:pt idx="10783">
                  <c:v>43413.32916666667</c:v>
                </c:pt>
                <c:pt idx="10784">
                  <c:v>43413.370833333334</c:v>
                </c:pt>
                <c:pt idx="10785">
                  <c:v>43413.412499999999</c:v>
                </c:pt>
                <c:pt idx="10786">
                  <c:v>43413.45416666667</c:v>
                </c:pt>
                <c:pt idx="10787">
                  <c:v>43413.464583333334</c:v>
                </c:pt>
                <c:pt idx="10788">
                  <c:v>43413.495833333334</c:v>
                </c:pt>
                <c:pt idx="10789">
                  <c:v>43413.522916666669</c:v>
                </c:pt>
                <c:pt idx="10790">
                  <c:v>43413.537499999999</c:v>
                </c:pt>
                <c:pt idx="10791">
                  <c:v>43413.57916666667</c:v>
                </c:pt>
                <c:pt idx="10792">
                  <c:v>43413.619444444441</c:v>
                </c:pt>
                <c:pt idx="10793">
                  <c:v>43413.620833333334</c:v>
                </c:pt>
                <c:pt idx="10794">
                  <c:v>43413.640972222223</c:v>
                </c:pt>
                <c:pt idx="10795">
                  <c:v>43413.648611111108</c:v>
                </c:pt>
                <c:pt idx="10796">
                  <c:v>43413.660416666666</c:v>
                </c:pt>
                <c:pt idx="10797">
                  <c:v>43413.661111111112</c:v>
                </c:pt>
                <c:pt idx="10798">
                  <c:v>43413.662499999999</c:v>
                </c:pt>
                <c:pt idx="10799">
                  <c:v>43413.665972222225</c:v>
                </c:pt>
                <c:pt idx="10800">
                  <c:v>43413.70416666667</c:v>
                </c:pt>
                <c:pt idx="10801">
                  <c:v>43413.713888888888</c:v>
                </c:pt>
                <c:pt idx="10802">
                  <c:v>43413.71875</c:v>
                </c:pt>
                <c:pt idx="10803">
                  <c:v>43413.731944444444</c:v>
                </c:pt>
                <c:pt idx="10804">
                  <c:v>43413.740277777775</c:v>
                </c:pt>
                <c:pt idx="10805">
                  <c:v>43413.744444444441</c:v>
                </c:pt>
                <c:pt idx="10806">
                  <c:v>43413.745833333334</c:v>
                </c:pt>
                <c:pt idx="10807">
                  <c:v>43413.768750000003</c:v>
                </c:pt>
                <c:pt idx="10808">
                  <c:v>43413.772222222222</c:v>
                </c:pt>
                <c:pt idx="10809">
                  <c:v>43413.787499999999</c:v>
                </c:pt>
                <c:pt idx="10810">
                  <c:v>43413.827777777777</c:v>
                </c:pt>
                <c:pt idx="10811">
                  <c:v>43413.82916666667</c:v>
                </c:pt>
                <c:pt idx="10812">
                  <c:v>43413.836805555555</c:v>
                </c:pt>
                <c:pt idx="10813">
                  <c:v>43413.870833333334</c:v>
                </c:pt>
                <c:pt idx="10814">
                  <c:v>43413.912499999999</c:v>
                </c:pt>
                <c:pt idx="10815">
                  <c:v>43413.933333333334</c:v>
                </c:pt>
                <c:pt idx="10816">
                  <c:v>43413.952777777777</c:v>
                </c:pt>
                <c:pt idx="10817">
                  <c:v>43413.95416666667</c:v>
                </c:pt>
                <c:pt idx="10818">
                  <c:v>43413.963194444441</c:v>
                </c:pt>
                <c:pt idx="10819">
                  <c:v>43413.994444444441</c:v>
                </c:pt>
                <c:pt idx="10820">
                  <c:v>43413.995833333334</c:v>
                </c:pt>
                <c:pt idx="10821">
                  <c:v>43413.999305555553</c:v>
                </c:pt>
                <c:pt idx="10822">
                  <c:v>43414.037499999999</c:v>
                </c:pt>
                <c:pt idx="10823">
                  <c:v>43414.07916666667</c:v>
                </c:pt>
                <c:pt idx="10824">
                  <c:v>43414.086111111108</c:v>
                </c:pt>
                <c:pt idx="10825">
                  <c:v>43414.120833333334</c:v>
                </c:pt>
                <c:pt idx="10826">
                  <c:v>43414.162499999999</c:v>
                </c:pt>
                <c:pt idx="10827">
                  <c:v>43414.20416666667</c:v>
                </c:pt>
                <c:pt idx="10828">
                  <c:v>43414.245833333334</c:v>
                </c:pt>
                <c:pt idx="10829">
                  <c:v>43414.287499999999</c:v>
                </c:pt>
                <c:pt idx="10830">
                  <c:v>43414.32916666667</c:v>
                </c:pt>
                <c:pt idx="10831">
                  <c:v>43414.370833333334</c:v>
                </c:pt>
                <c:pt idx="10832">
                  <c:v>43414.412499999999</c:v>
                </c:pt>
                <c:pt idx="10833">
                  <c:v>43414.45416666667</c:v>
                </c:pt>
                <c:pt idx="10834">
                  <c:v>43414.495833333334</c:v>
                </c:pt>
                <c:pt idx="10835">
                  <c:v>43414.537499999999</c:v>
                </c:pt>
                <c:pt idx="10836">
                  <c:v>43414.57916666667</c:v>
                </c:pt>
                <c:pt idx="10837">
                  <c:v>43414.620833333334</c:v>
                </c:pt>
                <c:pt idx="10838">
                  <c:v>43414.662499999999</c:v>
                </c:pt>
                <c:pt idx="10839">
                  <c:v>43414.70416666667</c:v>
                </c:pt>
                <c:pt idx="10840">
                  <c:v>43414.745833333334</c:v>
                </c:pt>
                <c:pt idx="10841">
                  <c:v>43414.787499999999</c:v>
                </c:pt>
                <c:pt idx="10842">
                  <c:v>43414.82916666667</c:v>
                </c:pt>
                <c:pt idx="10843">
                  <c:v>43414.870833333334</c:v>
                </c:pt>
                <c:pt idx="10844">
                  <c:v>43414.912499999999</c:v>
                </c:pt>
                <c:pt idx="10845">
                  <c:v>43414.95416666667</c:v>
                </c:pt>
                <c:pt idx="10846">
                  <c:v>43414.995833333334</c:v>
                </c:pt>
                <c:pt idx="10847">
                  <c:v>43414.999305555553</c:v>
                </c:pt>
                <c:pt idx="10848">
                  <c:v>43415.037499999999</c:v>
                </c:pt>
                <c:pt idx="10849">
                  <c:v>43415.07916666667</c:v>
                </c:pt>
                <c:pt idx="10850">
                  <c:v>43415.120833333334</c:v>
                </c:pt>
                <c:pt idx="10851">
                  <c:v>43415.162499999999</c:v>
                </c:pt>
                <c:pt idx="10852">
                  <c:v>43415.20416666667</c:v>
                </c:pt>
                <c:pt idx="10853">
                  <c:v>43415.245833333334</c:v>
                </c:pt>
                <c:pt idx="10854">
                  <c:v>43415.287499999999</c:v>
                </c:pt>
                <c:pt idx="10855">
                  <c:v>43415.32916666667</c:v>
                </c:pt>
                <c:pt idx="10856">
                  <c:v>43415.370833333334</c:v>
                </c:pt>
                <c:pt idx="10857">
                  <c:v>43415.412499999999</c:v>
                </c:pt>
                <c:pt idx="10858">
                  <c:v>43415.45416666667</c:v>
                </c:pt>
                <c:pt idx="10859">
                  <c:v>43415.495833333334</c:v>
                </c:pt>
                <c:pt idx="10860">
                  <c:v>43415.537499999999</c:v>
                </c:pt>
                <c:pt idx="10861">
                  <c:v>43415.57916666667</c:v>
                </c:pt>
                <c:pt idx="10862">
                  <c:v>43415.620833333334</c:v>
                </c:pt>
                <c:pt idx="10863">
                  <c:v>43415.662499999999</c:v>
                </c:pt>
                <c:pt idx="10864">
                  <c:v>43415.70416666667</c:v>
                </c:pt>
                <c:pt idx="10865">
                  <c:v>43415.745833333334</c:v>
                </c:pt>
                <c:pt idx="10866">
                  <c:v>43415.787499999999</c:v>
                </c:pt>
                <c:pt idx="10867">
                  <c:v>43415.82916666667</c:v>
                </c:pt>
                <c:pt idx="10868">
                  <c:v>43415.870833333334</c:v>
                </c:pt>
                <c:pt idx="10869">
                  <c:v>43415.912499999999</c:v>
                </c:pt>
                <c:pt idx="10870">
                  <c:v>43415.95416666667</c:v>
                </c:pt>
                <c:pt idx="10871">
                  <c:v>43415.995833333334</c:v>
                </c:pt>
                <c:pt idx="10872">
                  <c:v>43415.999305555553</c:v>
                </c:pt>
                <c:pt idx="10873">
                  <c:v>43416.037499999999</c:v>
                </c:pt>
                <c:pt idx="10874">
                  <c:v>43416.07916666667</c:v>
                </c:pt>
                <c:pt idx="10875">
                  <c:v>43416.120833333334</c:v>
                </c:pt>
                <c:pt idx="10876">
                  <c:v>43416.162499999999</c:v>
                </c:pt>
                <c:pt idx="10877">
                  <c:v>43416.20416666667</c:v>
                </c:pt>
                <c:pt idx="10878">
                  <c:v>43416.245833333334</c:v>
                </c:pt>
                <c:pt idx="10879">
                  <c:v>43416.287499999999</c:v>
                </c:pt>
                <c:pt idx="10880">
                  <c:v>43416.32916666667</c:v>
                </c:pt>
                <c:pt idx="10881">
                  <c:v>43416.370833333334</c:v>
                </c:pt>
                <c:pt idx="10882">
                  <c:v>43416.412499999999</c:v>
                </c:pt>
                <c:pt idx="10883">
                  <c:v>43416.45416666667</c:v>
                </c:pt>
                <c:pt idx="10884">
                  <c:v>43416.495833333334</c:v>
                </c:pt>
                <c:pt idx="10885">
                  <c:v>43416.537499999999</c:v>
                </c:pt>
                <c:pt idx="10886">
                  <c:v>43416.57916666667</c:v>
                </c:pt>
                <c:pt idx="10887">
                  <c:v>43416.620833333334</c:v>
                </c:pt>
                <c:pt idx="10888">
                  <c:v>43416.662499999999</c:v>
                </c:pt>
                <c:pt idx="10889">
                  <c:v>43416.70416666667</c:v>
                </c:pt>
                <c:pt idx="10890">
                  <c:v>43416.745833333334</c:v>
                </c:pt>
                <c:pt idx="10891">
                  <c:v>43416.787499999999</c:v>
                </c:pt>
                <c:pt idx="10892">
                  <c:v>43416.82916666667</c:v>
                </c:pt>
                <c:pt idx="10893">
                  <c:v>43416.84375</c:v>
                </c:pt>
                <c:pt idx="10894">
                  <c:v>43416.870833333334</c:v>
                </c:pt>
                <c:pt idx="10895">
                  <c:v>43416.912499999999</c:v>
                </c:pt>
                <c:pt idx="10896">
                  <c:v>43416.917361111111</c:v>
                </c:pt>
                <c:pt idx="10897">
                  <c:v>43416.95416666667</c:v>
                </c:pt>
                <c:pt idx="10898">
                  <c:v>43416.962500000001</c:v>
                </c:pt>
                <c:pt idx="10899">
                  <c:v>43416.995833333334</c:v>
                </c:pt>
                <c:pt idx="10900">
                  <c:v>43416.999305555553</c:v>
                </c:pt>
                <c:pt idx="10901">
                  <c:v>43417.009722222225</c:v>
                </c:pt>
                <c:pt idx="10902">
                  <c:v>43417.020138888889</c:v>
                </c:pt>
                <c:pt idx="10903">
                  <c:v>43417.037499999999</c:v>
                </c:pt>
                <c:pt idx="10904">
                  <c:v>43417.068055555559</c:v>
                </c:pt>
                <c:pt idx="10905">
                  <c:v>43417.07916666667</c:v>
                </c:pt>
                <c:pt idx="10906">
                  <c:v>43417.084027777775</c:v>
                </c:pt>
                <c:pt idx="10907">
                  <c:v>43417.090277777781</c:v>
                </c:pt>
                <c:pt idx="10908">
                  <c:v>43417.109722222223</c:v>
                </c:pt>
                <c:pt idx="10909">
                  <c:v>43417.120833333334</c:v>
                </c:pt>
                <c:pt idx="10910">
                  <c:v>43417.156944444447</c:v>
                </c:pt>
                <c:pt idx="10911">
                  <c:v>43417.162499999999</c:v>
                </c:pt>
                <c:pt idx="10912">
                  <c:v>43417.17083333333</c:v>
                </c:pt>
                <c:pt idx="10913">
                  <c:v>43417.20416666667</c:v>
                </c:pt>
                <c:pt idx="10914">
                  <c:v>43417.211805555555</c:v>
                </c:pt>
                <c:pt idx="10915">
                  <c:v>43417.220138888886</c:v>
                </c:pt>
                <c:pt idx="10916">
                  <c:v>43417.227083333331</c:v>
                </c:pt>
                <c:pt idx="10917">
                  <c:v>43417.232638888891</c:v>
                </c:pt>
                <c:pt idx="10918">
                  <c:v>43417.237500000003</c:v>
                </c:pt>
                <c:pt idx="10919">
                  <c:v>43417.245833333334</c:v>
                </c:pt>
                <c:pt idx="10920">
                  <c:v>43417.268055555556</c:v>
                </c:pt>
                <c:pt idx="10921">
                  <c:v>43417.287499999999</c:v>
                </c:pt>
                <c:pt idx="10922">
                  <c:v>43417.302083333336</c:v>
                </c:pt>
                <c:pt idx="10923">
                  <c:v>43417.315972222219</c:v>
                </c:pt>
                <c:pt idx="10924">
                  <c:v>43417.32916666667</c:v>
                </c:pt>
                <c:pt idx="10925">
                  <c:v>43417.370833333334</c:v>
                </c:pt>
                <c:pt idx="10926">
                  <c:v>43417.38958333333</c:v>
                </c:pt>
                <c:pt idx="10927">
                  <c:v>43417.412499999999</c:v>
                </c:pt>
                <c:pt idx="10928">
                  <c:v>43417.45416666667</c:v>
                </c:pt>
                <c:pt idx="10929">
                  <c:v>43417.473611111112</c:v>
                </c:pt>
                <c:pt idx="10930">
                  <c:v>43417.495833333334</c:v>
                </c:pt>
                <c:pt idx="10931">
                  <c:v>43417.537499999999</c:v>
                </c:pt>
                <c:pt idx="10932">
                  <c:v>43417.577777777777</c:v>
                </c:pt>
                <c:pt idx="10933">
                  <c:v>43417.57916666667</c:v>
                </c:pt>
                <c:pt idx="10934">
                  <c:v>43417.620833333334</c:v>
                </c:pt>
                <c:pt idx="10935">
                  <c:v>43417.650694444441</c:v>
                </c:pt>
                <c:pt idx="10936">
                  <c:v>43417.661111111112</c:v>
                </c:pt>
                <c:pt idx="10937">
                  <c:v>43417.662499999999</c:v>
                </c:pt>
                <c:pt idx="10938">
                  <c:v>43417.669444444444</c:v>
                </c:pt>
                <c:pt idx="10939">
                  <c:v>43417.683333333334</c:v>
                </c:pt>
                <c:pt idx="10940">
                  <c:v>43417.70416666667</c:v>
                </c:pt>
                <c:pt idx="10941">
                  <c:v>43417.745833333334</c:v>
                </c:pt>
                <c:pt idx="10942">
                  <c:v>43417.787499999999</c:v>
                </c:pt>
                <c:pt idx="10943">
                  <c:v>43417.82916666667</c:v>
                </c:pt>
                <c:pt idx="10944">
                  <c:v>43417.870833333334</c:v>
                </c:pt>
                <c:pt idx="10945">
                  <c:v>43417.912499999999</c:v>
                </c:pt>
                <c:pt idx="10946">
                  <c:v>43417.95416666667</c:v>
                </c:pt>
                <c:pt idx="10947">
                  <c:v>43417.995833333334</c:v>
                </c:pt>
                <c:pt idx="10948">
                  <c:v>43417.999305555553</c:v>
                </c:pt>
                <c:pt idx="10949">
                  <c:v>43418.037499999999</c:v>
                </c:pt>
                <c:pt idx="10950">
                  <c:v>43418.07916666667</c:v>
                </c:pt>
                <c:pt idx="10951">
                  <c:v>43418.120833333334</c:v>
                </c:pt>
                <c:pt idx="10952">
                  <c:v>43418.162499999999</c:v>
                </c:pt>
                <c:pt idx="10953">
                  <c:v>43418.20416666667</c:v>
                </c:pt>
                <c:pt idx="10954">
                  <c:v>43418.245833333334</c:v>
                </c:pt>
                <c:pt idx="10955">
                  <c:v>43418.287499999999</c:v>
                </c:pt>
                <c:pt idx="10956">
                  <c:v>43418.32916666667</c:v>
                </c:pt>
                <c:pt idx="10957">
                  <c:v>43418.370833333334</c:v>
                </c:pt>
                <c:pt idx="10958">
                  <c:v>43418.412499999999</c:v>
                </c:pt>
                <c:pt idx="10959">
                  <c:v>43418.45416666667</c:v>
                </c:pt>
                <c:pt idx="10960">
                  <c:v>43418.495833333334</c:v>
                </c:pt>
                <c:pt idx="10961">
                  <c:v>43418.537499999999</c:v>
                </c:pt>
                <c:pt idx="10962">
                  <c:v>43418.57916666667</c:v>
                </c:pt>
                <c:pt idx="10963">
                  <c:v>43418.620833333334</c:v>
                </c:pt>
                <c:pt idx="10964">
                  <c:v>43418.662499999999</c:v>
                </c:pt>
                <c:pt idx="10965">
                  <c:v>43418.70416666667</c:v>
                </c:pt>
                <c:pt idx="10966">
                  <c:v>43418.745833333334</c:v>
                </c:pt>
                <c:pt idx="10967">
                  <c:v>43418.787499999999</c:v>
                </c:pt>
                <c:pt idx="10968">
                  <c:v>43418.82916666667</c:v>
                </c:pt>
                <c:pt idx="10969">
                  <c:v>43418.870833333334</c:v>
                </c:pt>
                <c:pt idx="10970">
                  <c:v>43418.912499999999</c:v>
                </c:pt>
                <c:pt idx="10971">
                  <c:v>43418.95416666667</c:v>
                </c:pt>
                <c:pt idx="10972">
                  <c:v>43418.995833333334</c:v>
                </c:pt>
                <c:pt idx="10973">
                  <c:v>43418.999305555553</c:v>
                </c:pt>
                <c:pt idx="10974">
                  <c:v>43419.037499999999</c:v>
                </c:pt>
                <c:pt idx="10975">
                  <c:v>43419.07916666667</c:v>
                </c:pt>
                <c:pt idx="10976">
                  <c:v>43419.120833333334</c:v>
                </c:pt>
                <c:pt idx="10977">
                  <c:v>43419.162499999999</c:v>
                </c:pt>
                <c:pt idx="10978">
                  <c:v>43419.20416666667</c:v>
                </c:pt>
                <c:pt idx="10979">
                  <c:v>43419.245833333334</c:v>
                </c:pt>
                <c:pt idx="10980">
                  <c:v>43419.272222222222</c:v>
                </c:pt>
                <c:pt idx="10981">
                  <c:v>43419.286111111112</c:v>
                </c:pt>
                <c:pt idx="10982">
                  <c:v>43419.287499999999</c:v>
                </c:pt>
                <c:pt idx="10983">
                  <c:v>43419.3</c:v>
                </c:pt>
                <c:pt idx="10984">
                  <c:v>43419.3125</c:v>
                </c:pt>
                <c:pt idx="10985">
                  <c:v>43419.32916666667</c:v>
                </c:pt>
                <c:pt idx="10986">
                  <c:v>43419.370833333334</c:v>
                </c:pt>
                <c:pt idx="10987">
                  <c:v>43419.412499999999</c:v>
                </c:pt>
                <c:pt idx="10988">
                  <c:v>43419.45416666667</c:v>
                </c:pt>
                <c:pt idx="10989">
                  <c:v>43419.47152777778</c:v>
                </c:pt>
                <c:pt idx="10990">
                  <c:v>43419.495833333334</c:v>
                </c:pt>
                <c:pt idx="10991">
                  <c:v>43419.5</c:v>
                </c:pt>
                <c:pt idx="10992">
                  <c:v>43419.509722222225</c:v>
                </c:pt>
                <c:pt idx="10993">
                  <c:v>43419.51666666667</c:v>
                </c:pt>
                <c:pt idx="10994">
                  <c:v>43419.531944444447</c:v>
                </c:pt>
                <c:pt idx="10995">
                  <c:v>43419.537499999999</c:v>
                </c:pt>
                <c:pt idx="10996">
                  <c:v>43419.54583333333</c:v>
                </c:pt>
                <c:pt idx="10997">
                  <c:v>43419.57916666667</c:v>
                </c:pt>
                <c:pt idx="10998">
                  <c:v>43419.613888888889</c:v>
                </c:pt>
                <c:pt idx="10999">
                  <c:v>43419.619444444441</c:v>
                </c:pt>
                <c:pt idx="11000">
                  <c:v>43419.620833333334</c:v>
                </c:pt>
                <c:pt idx="11001">
                  <c:v>43419.629861111112</c:v>
                </c:pt>
                <c:pt idx="11002">
                  <c:v>43419.640972222223</c:v>
                </c:pt>
                <c:pt idx="11003">
                  <c:v>43419.647916666669</c:v>
                </c:pt>
                <c:pt idx="11004">
                  <c:v>43419.662499999999</c:v>
                </c:pt>
                <c:pt idx="11005">
                  <c:v>43419.70416666667</c:v>
                </c:pt>
                <c:pt idx="11006">
                  <c:v>43419.745833333334</c:v>
                </c:pt>
                <c:pt idx="11007">
                  <c:v>43419.753472222219</c:v>
                </c:pt>
                <c:pt idx="11008">
                  <c:v>43419.760416666664</c:v>
                </c:pt>
                <c:pt idx="11009">
                  <c:v>43419.787499999999</c:v>
                </c:pt>
                <c:pt idx="11010">
                  <c:v>43419.801388888889</c:v>
                </c:pt>
                <c:pt idx="11011">
                  <c:v>43419.82916666667</c:v>
                </c:pt>
                <c:pt idx="11012">
                  <c:v>43419.870833333334</c:v>
                </c:pt>
                <c:pt idx="11013">
                  <c:v>43419.90902777778</c:v>
                </c:pt>
                <c:pt idx="11014">
                  <c:v>43419.912499999999</c:v>
                </c:pt>
                <c:pt idx="11015">
                  <c:v>43419.95416666667</c:v>
                </c:pt>
                <c:pt idx="11016">
                  <c:v>43419.96597222222</c:v>
                </c:pt>
                <c:pt idx="11017">
                  <c:v>43419.984722222223</c:v>
                </c:pt>
                <c:pt idx="11018">
                  <c:v>43419.995833333334</c:v>
                </c:pt>
                <c:pt idx="11019">
                  <c:v>43419.999305555553</c:v>
                </c:pt>
                <c:pt idx="11020">
                  <c:v>43420.003472222219</c:v>
                </c:pt>
                <c:pt idx="11021">
                  <c:v>43420.018750000003</c:v>
                </c:pt>
                <c:pt idx="11022">
                  <c:v>43420.036111111112</c:v>
                </c:pt>
                <c:pt idx="11023">
                  <c:v>43420.037499999999</c:v>
                </c:pt>
                <c:pt idx="11024">
                  <c:v>43420.049305555556</c:v>
                </c:pt>
                <c:pt idx="11025">
                  <c:v>43420.07916666667</c:v>
                </c:pt>
                <c:pt idx="11026">
                  <c:v>43420.120833333334</c:v>
                </c:pt>
                <c:pt idx="11027">
                  <c:v>43420.162499999999</c:v>
                </c:pt>
                <c:pt idx="11028">
                  <c:v>43420.168749999997</c:v>
                </c:pt>
                <c:pt idx="11029">
                  <c:v>43420.199305555558</c:v>
                </c:pt>
                <c:pt idx="11030">
                  <c:v>43420.20416666667</c:v>
                </c:pt>
                <c:pt idx="11031">
                  <c:v>43420.245833333334</c:v>
                </c:pt>
                <c:pt idx="11032">
                  <c:v>43420.287499999999</c:v>
                </c:pt>
                <c:pt idx="11033">
                  <c:v>43420.322916666664</c:v>
                </c:pt>
                <c:pt idx="11034">
                  <c:v>43420.32916666667</c:v>
                </c:pt>
                <c:pt idx="11035">
                  <c:v>43420.370833333334</c:v>
                </c:pt>
                <c:pt idx="11036">
                  <c:v>43420.412499999999</c:v>
                </c:pt>
                <c:pt idx="11037">
                  <c:v>43420.45416666667</c:v>
                </c:pt>
                <c:pt idx="11038">
                  <c:v>43420.495833333334</c:v>
                </c:pt>
                <c:pt idx="11039">
                  <c:v>43420.537499999999</c:v>
                </c:pt>
                <c:pt idx="11040">
                  <c:v>43420.57916666667</c:v>
                </c:pt>
                <c:pt idx="11041">
                  <c:v>43420.620833333334</c:v>
                </c:pt>
                <c:pt idx="11042">
                  <c:v>43420.662499999999</c:v>
                </c:pt>
                <c:pt idx="11043">
                  <c:v>43420.70416666667</c:v>
                </c:pt>
                <c:pt idx="11044">
                  <c:v>43420.745833333334</c:v>
                </c:pt>
                <c:pt idx="11045">
                  <c:v>43420.787499999999</c:v>
                </c:pt>
                <c:pt idx="11046">
                  <c:v>43420.82916666667</c:v>
                </c:pt>
                <c:pt idx="11047">
                  <c:v>43420.870833333334</c:v>
                </c:pt>
                <c:pt idx="11048">
                  <c:v>43420.912499999999</c:v>
                </c:pt>
                <c:pt idx="11049">
                  <c:v>43420.95416666667</c:v>
                </c:pt>
                <c:pt idx="11050">
                  <c:v>43420.995833333334</c:v>
                </c:pt>
                <c:pt idx="11051">
                  <c:v>43420.999305555553</c:v>
                </c:pt>
                <c:pt idx="11052">
                  <c:v>43421.037499999999</c:v>
                </c:pt>
                <c:pt idx="11053">
                  <c:v>43421.07916666667</c:v>
                </c:pt>
                <c:pt idx="11054">
                  <c:v>43421.120833333334</c:v>
                </c:pt>
                <c:pt idx="11055">
                  <c:v>43421.162499999999</c:v>
                </c:pt>
                <c:pt idx="11056">
                  <c:v>43421.20416666667</c:v>
                </c:pt>
                <c:pt idx="11057">
                  <c:v>43421.245833333334</c:v>
                </c:pt>
                <c:pt idx="11058">
                  <c:v>43421.287499999999</c:v>
                </c:pt>
                <c:pt idx="11059">
                  <c:v>43421.32916666667</c:v>
                </c:pt>
                <c:pt idx="11060">
                  <c:v>43421.370833333334</c:v>
                </c:pt>
                <c:pt idx="11061">
                  <c:v>43421.412499999999</c:v>
                </c:pt>
                <c:pt idx="11062">
                  <c:v>43421.45416666667</c:v>
                </c:pt>
                <c:pt idx="11063">
                  <c:v>43421.495833333334</c:v>
                </c:pt>
                <c:pt idx="11064">
                  <c:v>43421.537499999999</c:v>
                </c:pt>
                <c:pt idx="11065">
                  <c:v>43421.57916666667</c:v>
                </c:pt>
                <c:pt idx="11066">
                  <c:v>43421.620833333334</c:v>
                </c:pt>
                <c:pt idx="11067">
                  <c:v>43421.662499999999</c:v>
                </c:pt>
                <c:pt idx="11068">
                  <c:v>43421.70416666667</c:v>
                </c:pt>
                <c:pt idx="11069">
                  <c:v>43421.745833333334</c:v>
                </c:pt>
                <c:pt idx="11070">
                  <c:v>43421.787499999999</c:v>
                </c:pt>
                <c:pt idx="11071">
                  <c:v>43421.82916666667</c:v>
                </c:pt>
                <c:pt idx="11072">
                  <c:v>43421.870833333334</c:v>
                </c:pt>
                <c:pt idx="11073">
                  <c:v>43421.912499999999</c:v>
                </c:pt>
                <c:pt idx="11074">
                  <c:v>43421.95416666667</c:v>
                </c:pt>
                <c:pt idx="11075">
                  <c:v>43421.995833333334</c:v>
                </c:pt>
                <c:pt idx="11076">
                  <c:v>43421.999305555553</c:v>
                </c:pt>
                <c:pt idx="11077">
                  <c:v>43422.037499999999</c:v>
                </c:pt>
                <c:pt idx="11078">
                  <c:v>43422.07916666667</c:v>
                </c:pt>
                <c:pt idx="11079">
                  <c:v>43422.120833333334</c:v>
                </c:pt>
                <c:pt idx="11080">
                  <c:v>43422.162499999999</c:v>
                </c:pt>
                <c:pt idx="11081">
                  <c:v>43422.20416666667</c:v>
                </c:pt>
                <c:pt idx="11082">
                  <c:v>43422.245833333334</c:v>
                </c:pt>
                <c:pt idx="11083">
                  <c:v>43422.287499999999</c:v>
                </c:pt>
                <c:pt idx="11084">
                  <c:v>43422.32916666667</c:v>
                </c:pt>
                <c:pt idx="11085">
                  <c:v>43422.370833333334</c:v>
                </c:pt>
                <c:pt idx="11086">
                  <c:v>43422.412499999999</c:v>
                </c:pt>
                <c:pt idx="11087">
                  <c:v>43422.45416666667</c:v>
                </c:pt>
                <c:pt idx="11088">
                  <c:v>43422.495833333334</c:v>
                </c:pt>
                <c:pt idx="11089">
                  <c:v>43422.537499999999</c:v>
                </c:pt>
                <c:pt idx="11090">
                  <c:v>43422.57916666667</c:v>
                </c:pt>
                <c:pt idx="11091">
                  <c:v>43422.620833333334</c:v>
                </c:pt>
                <c:pt idx="11092">
                  <c:v>43422.662499999999</c:v>
                </c:pt>
                <c:pt idx="11093">
                  <c:v>43422.70416666667</c:v>
                </c:pt>
                <c:pt idx="11094">
                  <c:v>43422.745833333334</c:v>
                </c:pt>
                <c:pt idx="11095">
                  <c:v>43422.787499999999</c:v>
                </c:pt>
                <c:pt idx="11096">
                  <c:v>43422.82916666667</c:v>
                </c:pt>
                <c:pt idx="11097">
                  <c:v>43422.870833333334</c:v>
                </c:pt>
                <c:pt idx="11098">
                  <c:v>43422.912499999999</c:v>
                </c:pt>
                <c:pt idx="11099">
                  <c:v>43422.95416666667</c:v>
                </c:pt>
                <c:pt idx="11100">
                  <c:v>43422.995833333334</c:v>
                </c:pt>
                <c:pt idx="11101">
                  <c:v>43422.999305555553</c:v>
                </c:pt>
                <c:pt idx="11102">
                  <c:v>43423.037499999999</c:v>
                </c:pt>
                <c:pt idx="11103">
                  <c:v>43423.07916666667</c:v>
                </c:pt>
                <c:pt idx="11104">
                  <c:v>43423.090277777781</c:v>
                </c:pt>
                <c:pt idx="11105">
                  <c:v>43423.120833333334</c:v>
                </c:pt>
                <c:pt idx="11106">
                  <c:v>43423.144444444442</c:v>
                </c:pt>
                <c:pt idx="11107">
                  <c:v>43423.148611111108</c:v>
                </c:pt>
                <c:pt idx="11108">
                  <c:v>43423.154166666667</c:v>
                </c:pt>
                <c:pt idx="11109">
                  <c:v>43423.15902777778</c:v>
                </c:pt>
                <c:pt idx="11110">
                  <c:v>43423.162499999999</c:v>
                </c:pt>
                <c:pt idx="11111">
                  <c:v>43423.168749999997</c:v>
                </c:pt>
                <c:pt idx="11112">
                  <c:v>43423.17083333333</c:v>
                </c:pt>
                <c:pt idx="11113">
                  <c:v>43423.173611111109</c:v>
                </c:pt>
                <c:pt idx="11114">
                  <c:v>43423.184027777781</c:v>
                </c:pt>
                <c:pt idx="11115">
                  <c:v>43423.189583333333</c:v>
                </c:pt>
                <c:pt idx="11116">
                  <c:v>43423.196527777778</c:v>
                </c:pt>
                <c:pt idx="11117">
                  <c:v>43423.199999999997</c:v>
                </c:pt>
                <c:pt idx="11118">
                  <c:v>43423.20416666667</c:v>
                </c:pt>
                <c:pt idx="11119">
                  <c:v>43423.245833333334</c:v>
                </c:pt>
                <c:pt idx="11120">
                  <c:v>43423.281944444447</c:v>
                </c:pt>
                <c:pt idx="11121">
                  <c:v>43423.286111111112</c:v>
                </c:pt>
                <c:pt idx="11122">
                  <c:v>43423.287499999999</c:v>
                </c:pt>
                <c:pt idx="11123">
                  <c:v>43423.29583333333</c:v>
                </c:pt>
                <c:pt idx="11124">
                  <c:v>43423.29791666667</c:v>
                </c:pt>
                <c:pt idx="11125">
                  <c:v>43423.305555555555</c:v>
                </c:pt>
                <c:pt idx="11126">
                  <c:v>43423.32708333333</c:v>
                </c:pt>
                <c:pt idx="11127">
                  <c:v>43423.32916666667</c:v>
                </c:pt>
                <c:pt idx="11128">
                  <c:v>43423.338888888888</c:v>
                </c:pt>
                <c:pt idx="11129">
                  <c:v>43423.34375</c:v>
                </c:pt>
                <c:pt idx="11130">
                  <c:v>43423.35833333333</c:v>
                </c:pt>
                <c:pt idx="11131">
                  <c:v>43423.362500000003</c:v>
                </c:pt>
                <c:pt idx="11132">
                  <c:v>43423.370833333334</c:v>
                </c:pt>
                <c:pt idx="11133">
                  <c:v>43423.412499999999</c:v>
                </c:pt>
                <c:pt idx="11134">
                  <c:v>43423.45416666667</c:v>
                </c:pt>
                <c:pt idx="11135">
                  <c:v>43423.495833333334</c:v>
                </c:pt>
                <c:pt idx="11136">
                  <c:v>43423.537499999999</c:v>
                </c:pt>
                <c:pt idx="11137">
                  <c:v>43423.57916666667</c:v>
                </c:pt>
                <c:pt idx="11138">
                  <c:v>43423.620833333334</c:v>
                </c:pt>
                <c:pt idx="11139">
                  <c:v>43423.662499999999</c:v>
                </c:pt>
                <c:pt idx="11140">
                  <c:v>43423.70416666667</c:v>
                </c:pt>
                <c:pt idx="11141">
                  <c:v>43423.745833333334</c:v>
                </c:pt>
                <c:pt idx="11142">
                  <c:v>43423.787499999999</c:v>
                </c:pt>
                <c:pt idx="11143">
                  <c:v>43423.82916666667</c:v>
                </c:pt>
                <c:pt idx="11144">
                  <c:v>43423.870833333334</c:v>
                </c:pt>
                <c:pt idx="11145">
                  <c:v>43423.912499999999</c:v>
                </c:pt>
                <c:pt idx="11146">
                  <c:v>43423.934027777781</c:v>
                </c:pt>
                <c:pt idx="11147">
                  <c:v>43423.94027777778</c:v>
                </c:pt>
                <c:pt idx="11148">
                  <c:v>43423.951388888891</c:v>
                </c:pt>
                <c:pt idx="11149">
                  <c:v>43423.95416666667</c:v>
                </c:pt>
                <c:pt idx="11150">
                  <c:v>43423.959722222222</c:v>
                </c:pt>
                <c:pt idx="11151">
                  <c:v>43423.995833333334</c:v>
                </c:pt>
                <c:pt idx="11152">
                  <c:v>43423.999305555553</c:v>
                </c:pt>
                <c:pt idx="11153">
                  <c:v>43424.013888888891</c:v>
                </c:pt>
                <c:pt idx="11154">
                  <c:v>43424.036111111112</c:v>
                </c:pt>
                <c:pt idx="11155">
                  <c:v>43424.037499999999</c:v>
                </c:pt>
                <c:pt idx="11156">
                  <c:v>43424.052777777775</c:v>
                </c:pt>
                <c:pt idx="11157">
                  <c:v>43424.07916666667</c:v>
                </c:pt>
                <c:pt idx="11158">
                  <c:v>43424.120833333334</c:v>
                </c:pt>
                <c:pt idx="11159">
                  <c:v>43424.15902777778</c:v>
                </c:pt>
                <c:pt idx="11160">
                  <c:v>43424.162499999999</c:v>
                </c:pt>
                <c:pt idx="11161">
                  <c:v>43424.172222222223</c:v>
                </c:pt>
                <c:pt idx="11162">
                  <c:v>43424.188888888886</c:v>
                </c:pt>
                <c:pt idx="11163">
                  <c:v>43424.20416666667</c:v>
                </c:pt>
                <c:pt idx="11164">
                  <c:v>43424.220138888886</c:v>
                </c:pt>
                <c:pt idx="11165">
                  <c:v>43424.245833333334</c:v>
                </c:pt>
                <c:pt idx="11166">
                  <c:v>43424.287499999999</c:v>
                </c:pt>
                <c:pt idx="11167">
                  <c:v>43424.300694444442</c:v>
                </c:pt>
                <c:pt idx="11168">
                  <c:v>43424.310416666667</c:v>
                </c:pt>
                <c:pt idx="11169">
                  <c:v>43424.32916666667</c:v>
                </c:pt>
                <c:pt idx="11170">
                  <c:v>43424.370833333334</c:v>
                </c:pt>
                <c:pt idx="11171">
                  <c:v>43424.412499999999</c:v>
                </c:pt>
                <c:pt idx="11172">
                  <c:v>43424.45416666667</c:v>
                </c:pt>
                <c:pt idx="11173">
                  <c:v>43424.495833333334</c:v>
                </c:pt>
                <c:pt idx="11174">
                  <c:v>43424.537499999999</c:v>
                </c:pt>
                <c:pt idx="11175">
                  <c:v>43424.57916666667</c:v>
                </c:pt>
                <c:pt idx="11176">
                  <c:v>43424.620833333334</c:v>
                </c:pt>
                <c:pt idx="11177">
                  <c:v>43424.662499999999</c:v>
                </c:pt>
                <c:pt idx="11178">
                  <c:v>43424.70416666667</c:v>
                </c:pt>
                <c:pt idx="11179">
                  <c:v>43424.745833333334</c:v>
                </c:pt>
                <c:pt idx="11180">
                  <c:v>43424.787499999999</c:v>
                </c:pt>
                <c:pt idx="11181">
                  <c:v>43424.82916666667</c:v>
                </c:pt>
                <c:pt idx="11182">
                  <c:v>43424.870833333334</c:v>
                </c:pt>
                <c:pt idx="11183">
                  <c:v>43424.912499999999</c:v>
                </c:pt>
                <c:pt idx="11184">
                  <c:v>43424.95416666667</c:v>
                </c:pt>
                <c:pt idx="11185">
                  <c:v>43424.995833333334</c:v>
                </c:pt>
                <c:pt idx="11186">
                  <c:v>43424.999305555553</c:v>
                </c:pt>
                <c:pt idx="11187">
                  <c:v>43425.037499999999</c:v>
                </c:pt>
                <c:pt idx="11188">
                  <c:v>43425.07916666667</c:v>
                </c:pt>
                <c:pt idx="11189">
                  <c:v>43425.120833333334</c:v>
                </c:pt>
                <c:pt idx="11190">
                  <c:v>43425.162499999999</c:v>
                </c:pt>
                <c:pt idx="11191">
                  <c:v>43425.20416666667</c:v>
                </c:pt>
                <c:pt idx="11192">
                  <c:v>43425.245833333334</c:v>
                </c:pt>
                <c:pt idx="11193">
                  <c:v>43425.287499999999</c:v>
                </c:pt>
                <c:pt idx="11194">
                  <c:v>43425.32916666667</c:v>
                </c:pt>
                <c:pt idx="11195">
                  <c:v>43425.370833333334</c:v>
                </c:pt>
                <c:pt idx="11196">
                  <c:v>43425.412499999999</c:v>
                </c:pt>
                <c:pt idx="11197">
                  <c:v>43425.45416666667</c:v>
                </c:pt>
                <c:pt idx="11198">
                  <c:v>43425.495833333334</c:v>
                </c:pt>
                <c:pt idx="11199">
                  <c:v>43425.537499999999</c:v>
                </c:pt>
                <c:pt idx="11200">
                  <c:v>43425.57916666667</c:v>
                </c:pt>
                <c:pt idx="11201">
                  <c:v>43425.620833333334</c:v>
                </c:pt>
                <c:pt idx="11202">
                  <c:v>43425.662499999999</c:v>
                </c:pt>
                <c:pt idx="11203">
                  <c:v>43425.70416666667</c:v>
                </c:pt>
                <c:pt idx="11204">
                  <c:v>43425.745833333334</c:v>
                </c:pt>
                <c:pt idx="11205">
                  <c:v>43425.787499999999</c:v>
                </c:pt>
                <c:pt idx="11206">
                  <c:v>43425.82916666667</c:v>
                </c:pt>
                <c:pt idx="11207">
                  <c:v>43425.870833333334</c:v>
                </c:pt>
                <c:pt idx="11208">
                  <c:v>43425.912499999999</c:v>
                </c:pt>
                <c:pt idx="11209">
                  <c:v>43425.95416666667</c:v>
                </c:pt>
                <c:pt idx="11210">
                  <c:v>43425.995833333334</c:v>
                </c:pt>
                <c:pt idx="11211">
                  <c:v>43425.999305555553</c:v>
                </c:pt>
                <c:pt idx="11212">
                  <c:v>43426.037499999999</c:v>
                </c:pt>
                <c:pt idx="11213">
                  <c:v>43426.07916666667</c:v>
                </c:pt>
                <c:pt idx="11214">
                  <c:v>43426.120833333334</c:v>
                </c:pt>
                <c:pt idx="11215">
                  <c:v>43426.162499999999</c:v>
                </c:pt>
                <c:pt idx="11216">
                  <c:v>43426.20416666667</c:v>
                </c:pt>
                <c:pt idx="11217">
                  <c:v>43426.245833333334</c:v>
                </c:pt>
                <c:pt idx="11218">
                  <c:v>43426.287499999999</c:v>
                </c:pt>
                <c:pt idx="11219">
                  <c:v>43426.32916666667</c:v>
                </c:pt>
                <c:pt idx="11220">
                  <c:v>43426.370833333334</c:v>
                </c:pt>
                <c:pt idx="11221">
                  <c:v>43426.412499999999</c:v>
                </c:pt>
                <c:pt idx="11222">
                  <c:v>43426.45416666667</c:v>
                </c:pt>
                <c:pt idx="11223">
                  <c:v>43426.495833333334</c:v>
                </c:pt>
                <c:pt idx="11224">
                  <c:v>43426.537499999999</c:v>
                </c:pt>
                <c:pt idx="11225">
                  <c:v>43426.57916666667</c:v>
                </c:pt>
                <c:pt idx="11226">
                  <c:v>43426.620833333334</c:v>
                </c:pt>
                <c:pt idx="11227">
                  <c:v>43426.662499999999</c:v>
                </c:pt>
                <c:pt idx="11228">
                  <c:v>43426.70416666667</c:v>
                </c:pt>
                <c:pt idx="11229">
                  <c:v>43426.745833333334</c:v>
                </c:pt>
                <c:pt idx="11230">
                  <c:v>43426.787499999999</c:v>
                </c:pt>
                <c:pt idx="11231">
                  <c:v>43426.82916666667</c:v>
                </c:pt>
                <c:pt idx="11232">
                  <c:v>43426.870833333334</c:v>
                </c:pt>
                <c:pt idx="11233">
                  <c:v>43426.912499999999</c:v>
                </c:pt>
                <c:pt idx="11234">
                  <c:v>43426.95416666667</c:v>
                </c:pt>
                <c:pt idx="11235">
                  <c:v>43426.995833333334</c:v>
                </c:pt>
                <c:pt idx="11236">
                  <c:v>43426.999305555553</c:v>
                </c:pt>
                <c:pt idx="11237">
                  <c:v>43427.037499999999</c:v>
                </c:pt>
                <c:pt idx="11238">
                  <c:v>43427.07916666667</c:v>
                </c:pt>
                <c:pt idx="11239">
                  <c:v>43427.120833333334</c:v>
                </c:pt>
                <c:pt idx="11240">
                  <c:v>43427.162499999999</c:v>
                </c:pt>
                <c:pt idx="11241">
                  <c:v>43427.20416666667</c:v>
                </c:pt>
                <c:pt idx="11242">
                  <c:v>43427.245833333334</c:v>
                </c:pt>
                <c:pt idx="11243">
                  <c:v>43427.287499999999</c:v>
                </c:pt>
                <c:pt idx="11244">
                  <c:v>43427.32916666667</c:v>
                </c:pt>
                <c:pt idx="11245">
                  <c:v>43427.370833333334</c:v>
                </c:pt>
                <c:pt idx="11246">
                  <c:v>43427.412499999999</c:v>
                </c:pt>
                <c:pt idx="11247">
                  <c:v>43427.45416666667</c:v>
                </c:pt>
                <c:pt idx="11248">
                  <c:v>43427.495833333334</c:v>
                </c:pt>
                <c:pt idx="11249">
                  <c:v>43427.537499999999</c:v>
                </c:pt>
                <c:pt idx="11250">
                  <c:v>43427.57916666667</c:v>
                </c:pt>
                <c:pt idx="11251">
                  <c:v>43427.620833333334</c:v>
                </c:pt>
                <c:pt idx="11252">
                  <c:v>43427.662499999999</c:v>
                </c:pt>
                <c:pt idx="11253">
                  <c:v>43427.70416666667</c:v>
                </c:pt>
                <c:pt idx="11254">
                  <c:v>43427.745833333334</c:v>
                </c:pt>
                <c:pt idx="11255">
                  <c:v>43427.787499999999</c:v>
                </c:pt>
                <c:pt idx="11256">
                  <c:v>43427.82916666667</c:v>
                </c:pt>
                <c:pt idx="11257">
                  <c:v>43427.870833333334</c:v>
                </c:pt>
                <c:pt idx="11258">
                  <c:v>43427.912499999999</c:v>
                </c:pt>
                <c:pt idx="11259">
                  <c:v>43427.95416666667</c:v>
                </c:pt>
                <c:pt idx="11260">
                  <c:v>43427.995833333334</c:v>
                </c:pt>
                <c:pt idx="11261">
                  <c:v>43427.999305555553</c:v>
                </c:pt>
                <c:pt idx="11262">
                  <c:v>43428.037499999999</c:v>
                </c:pt>
                <c:pt idx="11263">
                  <c:v>43428.077777777777</c:v>
                </c:pt>
                <c:pt idx="11264">
                  <c:v>43428.07916666667</c:v>
                </c:pt>
                <c:pt idx="11265">
                  <c:v>43428.120833333334</c:v>
                </c:pt>
                <c:pt idx="11266">
                  <c:v>43428.162499999999</c:v>
                </c:pt>
                <c:pt idx="11267">
                  <c:v>43428.20416666667</c:v>
                </c:pt>
                <c:pt idx="11268">
                  <c:v>43428.245833333334</c:v>
                </c:pt>
                <c:pt idx="11269">
                  <c:v>43428.268750000003</c:v>
                </c:pt>
                <c:pt idx="11270">
                  <c:v>43428.287499999999</c:v>
                </c:pt>
                <c:pt idx="11271">
                  <c:v>43428.32916666667</c:v>
                </c:pt>
                <c:pt idx="11272">
                  <c:v>43428.334722222222</c:v>
                </c:pt>
                <c:pt idx="11273">
                  <c:v>43428.370833333334</c:v>
                </c:pt>
                <c:pt idx="11274">
                  <c:v>43428.412499999999</c:v>
                </c:pt>
                <c:pt idx="11275">
                  <c:v>43428.45416666667</c:v>
                </c:pt>
                <c:pt idx="11276">
                  <c:v>43428.495833333334</c:v>
                </c:pt>
                <c:pt idx="11277">
                  <c:v>43428.537499999999</c:v>
                </c:pt>
                <c:pt idx="11278">
                  <c:v>43428.57916666667</c:v>
                </c:pt>
                <c:pt idx="11279">
                  <c:v>43428.589583333334</c:v>
                </c:pt>
                <c:pt idx="11280">
                  <c:v>43428.597222222219</c:v>
                </c:pt>
                <c:pt idx="11281">
                  <c:v>43428.620833333334</c:v>
                </c:pt>
                <c:pt idx="11282">
                  <c:v>43428.662499999999</c:v>
                </c:pt>
                <c:pt idx="11283">
                  <c:v>43428.70416666667</c:v>
                </c:pt>
                <c:pt idx="11284">
                  <c:v>43428.744444444441</c:v>
                </c:pt>
                <c:pt idx="11285">
                  <c:v>43428.745833333334</c:v>
                </c:pt>
                <c:pt idx="11286">
                  <c:v>43428.755555555559</c:v>
                </c:pt>
                <c:pt idx="11287">
                  <c:v>43428.777777777781</c:v>
                </c:pt>
                <c:pt idx="11288">
                  <c:v>43428.78402777778</c:v>
                </c:pt>
                <c:pt idx="11289">
                  <c:v>43428.787499999999</c:v>
                </c:pt>
                <c:pt idx="11290">
                  <c:v>43428.801388888889</c:v>
                </c:pt>
                <c:pt idx="11291">
                  <c:v>43428.819444444445</c:v>
                </c:pt>
                <c:pt idx="11292">
                  <c:v>43428.82916666667</c:v>
                </c:pt>
                <c:pt idx="11293">
                  <c:v>43428.869444444441</c:v>
                </c:pt>
                <c:pt idx="11294">
                  <c:v>43428.870833333334</c:v>
                </c:pt>
                <c:pt idx="11295">
                  <c:v>43428.880555555559</c:v>
                </c:pt>
                <c:pt idx="11296">
                  <c:v>43428.887499999997</c:v>
                </c:pt>
                <c:pt idx="11297">
                  <c:v>43428.910416666666</c:v>
                </c:pt>
                <c:pt idx="11298">
                  <c:v>43428.912499999999</c:v>
                </c:pt>
                <c:pt idx="11299">
                  <c:v>43428.95416666667</c:v>
                </c:pt>
                <c:pt idx="11300">
                  <c:v>43428.979861111111</c:v>
                </c:pt>
                <c:pt idx="11301">
                  <c:v>43428.995833333334</c:v>
                </c:pt>
                <c:pt idx="11302">
                  <c:v>43428.999305555553</c:v>
                </c:pt>
                <c:pt idx="11303">
                  <c:v>43429.037499999999</c:v>
                </c:pt>
                <c:pt idx="11304">
                  <c:v>43429.072916666664</c:v>
                </c:pt>
                <c:pt idx="11305">
                  <c:v>43429.077777777777</c:v>
                </c:pt>
                <c:pt idx="11306">
                  <c:v>43429.07916666667</c:v>
                </c:pt>
                <c:pt idx="11307">
                  <c:v>43429.120833333334</c:v>
                </c:pt>
                <c:pt idx="11308">
                  <c:v>43429.162499999999</c:v>
                </c:pt>
                <c:pt idx="11309">
                  <c:v>43429.20416666667</c:v>
                </c:pt>
                <c:pt idx="11310">
                  <c:v>43429.245833333334</c:v>
                </c:pt>
                <c:pt idx="11311">
                  <c:v>43429.287499999999</c:v>
                </c:pt>
                <c:pt idx="11312">
                  <c:v>43429.32916666667</c:v>
                </c:pt>
                <c:pt idx="11313">
                  <c:v>43429.370833333334</c:v>
                </c:pt>
                <c:pt idx="11314">
                  <c:v>43429.412499999999</c:v>
                </c:pt>
                <c:pt idx="11315">
                  <c:v>43429.45416666667</c:v>
                </c:pt>
                <c:pt idx="11316">
                  <c:v>43429.495833333334</c:v>
                </c:pt>
                <c:pt idx="11317">
                  <c:v>43429.537499999999</c:v>
                </c:pt>
                <c:pt idx="11318">
                  <c:v>43429.57916666667</c:v>
                </c:pt>
                <c:pt idx="11319">
                  <c:v>43429.620833333334</c:v>
                </c:pt>
                <c:pt idx="11320">
                  <c:v>43429.662499999999</c:v>
                </c:pt>
                <c:pt idx="11321">
                  <c:v>43429.70416666667</c:v>
                </c:pt>
                <c:pt idx="11322">
                  <c:v>43429.745833333334</c:v>
                </c:pt>
                <c:pt idx="11323">
                  <c:v>43429.787499999999</c:v>
                </c:pt>
                <c:pt idx="11324">
                  <c:v>43429.82916666667</c:v>
                </c:pt>
                <c:pt idx="11325">
                  <c:v>43429.870833333334</c:v>
                </c:pt>
                <c:pt idx="11326">
                  <c:v>43429.912499999999</c:v>
                </c:pt>
                <c:pt idx="11327">
                  <c:v>43429.95416666667</c:v>
                </c:pt>
                <c:pt idx="11328">
                  <c:v>43429.995833333334</c:v>
                </c:pt>
                <c:pt idx="11329">
                  <c:v>43429.999305555553</c:v>
                </c:pt>
                <c:pt idx="11330">
                  <c:v>43430.037499999999</c:v>
                </c:pt>
                <c:pt idx="11331">
                  <c:v>43430.07916666667</c:v>
                </c:pt>
                <c:pt idx="11332">
                  <c:v>43430.120833333334</c:v>
                </c:pt>
                <c:pt idx="11333">
                  <c:v>43430.162499999999</c:v>
                </c:pt>
                <c:pt idx="11334">
                  <c:v>43430.20416666667</c:v>
                </c:pt>
                <c:pt idx="11335">
                  <c:v>43430.245833333334</c:v>
                </c:pt>
                <c:pt idx="11336">
                  <c:v>43430.287499999999</c:v>
                </c:pt>
                <c:pt idx="11337">
                  <c:v>43430.32916666667</c:v>
                </c:pt>
                <c:pt idx="11338">
                  <c:v>43430.370833333334</c:v>
                </c:pt>
                <c:pt idx="11339">
                  <c:v>43430.412499999999</c:v>
                </c:pt>
                <c:pt idx="11340">
                  <c:v>43430.45416666667</c:v>
                </c:pt>
                <c:pt idx="11341">
                  <c:v>43430.495833333334</c:v>
                </c:pt>
                <c:pt idx="11342">
                  <c:v>43430.519444444442</c:v>
                </c:pt>
                <c:pt idx="11343">
                  <c:v>43430.536111111112</c:v>
                </c:pt>
                <c:pt idx="11344">
                  <c:v>43430.537499999999</c:v>
                </c:pt>
                <c:pt idx="11345">
                  <c:v>43430.542361111111</c:v>
                </c:pt>
                <c:pt idx="11346">
                  <c:v>43430.56527777778</c:v>
                </c:pt>
                <c:pt idx="11347">
                  <c:v>43430.577777777777</c:v>
                </c:pt>
                <c:pt idx="11348">
                  <c:v>43430.57916666667</c:v>
                </c:pt>
                <c:pt idx="11349">
                  <c:v>43430.593055555553</c:v>
                </c:pt>
                <c:pt idx="11350">
                  <c:v>43430.611805555556</c:v>
                </c:pt>
                <c:pt idx="11351">
                  <c:v>43430.620833333334</c:v>
                </c:pt>
                <c:pt idx="11352">
                  <c:v>43430.62777777778</c:v>
                </c:pt>
                <c:pt idx="11353">
                  <c:v>43430.633333333331</c:v>
                </c:pt>
                <c:pt idx="11354">
                  <c:v>43430.662499999999</c:v>
                </c:pt>
                <c:pt idx="11355">
                  <c:v>43430.689583333333</c:v>
                </c:pt>
                <c:pt idx="11356">
                  <c:v>43430.695138888892</c:v>
                </c:pt>
                <c:pt idx="11357">
                  <c:v>43430.70416666667</c:v>
                </c:pt>
                <c:pt idx="11358">
                  <c:v>43430.727083333331</c:v>
                </c:pt>
                <c:pt idx="11359">
                  <c:v>43430.745833333334</c:v>
                </c:pt>
                <c:pt idx="11360">
                  <c:v>43430.761111111111</c:v>
                </c:pt>
                <c:pt idx="11361">
                  <c:v>43430.787499999999</c:v>
                </c:pt>
                <c:pt idx="11362">
                  <c:v>43430.805555555555</c:v>
                </c:pt>
                <c:pt idx="11363">
                  <c:v>43430.814583333333</c:v>
                </c:pt>
                <c:pt idx="11364">
                  <c:v>43430.820138888892</c:v>
                </c:pt>
                <c:pt idx="11365">
                  <c:v>43430.82916666667</c:v>
                </c:pt>
                <c:pt idx="11366">
                  <c:v>43430.834722222222</c:v>
                </c:pt>
                <c:pt idx="11367">
                  <c:v>43430.870833333334</c:v>
                </c:pt>
                <c:pt idx="11368">
                  <c:v>43430.912499999999</c:v>
                </c:pt>
                <c:pt idx="11369">
                  <c:v>43430.95416666667</c:v>
                </c:pt>
                <c:pt idx="11370">
                  <c:v>43430.995833333334</c:v>
                </c:pt>
                <c:pt idx="11371">
                  <c:v>43430.999305555553</c:v>
                </c:pt>
                <c:pt idx="11372">
                  <c:v>43431.037499999999</c:v>
                </c:pt>
                <c:pt idx="11373">
                  <c:v>43431.07916666667</c:v>
                </c:pt>
                <c:pt idx="11374">
                  <c:v>43431.120833333334</c:v>
                </c:pt>
                <c:pt idx="11375">
                  <c:v>43431.162499999999</c:v>
                </c:pt>
                <c:pt idx="11376">
                  <c:v>43431.20416666667</c:v>
                </c:pt>
                <c:pt idx="11377">
                  <c:v>43431.245833333334</c:v>
                </c:pt>
                <c:pt idx="11378">
                  <c:v>43431.287499999999</c:v>
                </c:pt>
                <c:pt idx="11379">
                  <c:v>43431.32916666667</c:v>
                </c:pt>
                <c:pt idx="11380">
                  <c:v>43431.370833333334</c:v>
                </c:pt>
                <c:pt idx="11381">
                  <c:v>43431.412499999999</c:v>
                </c:pt>
                <c:pt idx="11382">
                  <c:v>43431.45416666667</c:v>
                </c:pt>
                <c:pt idx="11383">
                  <c:v>43431.495833333334</c:v>
                </c:pt>
                <c:pt idx="11384">
                  <c:v>43431.537499999999</c:v>
                </c:pt>
                <c:pt idx="11385">
                  <c:v>43431.57916666667</c:v>
                </c:pt>
                <c:pt idx="11386">
                  <c:v>43431.620833333334</c:v>
                </c:pt>
                <c:pt idx="11387">
                  <c:v>43431.662499999999</c:v>
                </c:pt>
                <c:pt idx="11388">
                  <c:v>43431.70416666667</c:v>
                </c:pt>
                <c:pt idx="11389">
                  <c:v>43431.745833333334</c:v>
                </c:pt>
                <c:pt idx="11390">
                  <c:v>43431.787499999999</c:v>
                </c:pt>
                <c:pt idx="11391">
                  <c:v>43431.82916666667</c:v>
                </c:pt>
                <c:pt idx="11392">
                  <c:v>43431.870833333334</c:v>
                </c:pt>
                <c:pt idx="11393">
                  <c:v>43431.912499999999</c:v>
                </c:pt>
                <c:pt idx="11394">
                  <c:v>43431.95416666667</c:v>
                </c:pt>
                <c:pt idx="11395">
                  <c:v>43431.995833333334</c:v>
                </c:pt>
                <c:pt idx="11396">
                  <c:v>43431.999305555553</c:v>
                </c:pt>
                <c:pt idx="11397">
                  <c:v>43432.037499999999</c:v>
                </c:pt>
                <c:pt idx="11398">
                  <c:v>43432.07916666667</c:v>
                </c:pt>
                <c:pt idx="11399">
                  <c:v>43432.120833333334</c:v>
                </c:pt>
                <c:pt idx="11400">
                  <c:v>43432.162499999999</c:v>
                </c:pt>
                <c:pt idx="11401">
                  <c:v>43432.20416666667</c:v>
                </c:pt>
                <c:pt idx="11402">
                  <c:v>43432.245833333334</c:v>
                </c:pt>
                <c:pt idx="11403">
                  <c:v>43432.287499999999</c:v>
                </c:pt>
                <c:pt idx="11404">
                  <c:v>43432.32916666667</c:v>
                </c:pt>
                <c:pt idx="11405">
                  <c:v>43432.370833333334</c:v>
                </c:pt>
                <c:pt idx="11406">
                  <c:v>43432.412499999999</c:v>
                </c:pt>
                <c:pt idx="11407">
                  <c:v>43432.45416666667</c:v>
                </c:pt>
                <c:pt idx="11408">
                  <c:v>43432.495833333334</c:v>
                </c:pt>
                <c:pt idx="11409">
                  <c:v>43432.537499999999</c:v>
                </c:pt>
                <c:pt idx="11410">
                  <c:v>43432.57916666667</c:v>
                </c:pt>
                <c:pt idx="11411">
                  <c:v>43432.620833333334</c:v>
                </c:pt>
                <c:pt idx="11412">
                  <c:v>43432.662499999999</c:v>
                </c:pt>
                <c:pt idx="11413">
                  <c:v>43432.70416666667</c:v>
                </c:pt>
                <c:pt idx="11414">
                  <c:v>43432.745833333334</c:v>
                </c:pt>
                <c:pt idx="11415">
                  <c:v>43432.787499999999</c:v>
                </c:pt>
                <c:pt idx="11416">
                  <c:v>43432.82916666667</c:v>
                </c:pt>
                <c:pt idx="11417">
                  <c:v>43432.870833333334</c:v>
                </c:pt>
                <c:pt idx="11418">
                  <c:v>43432.912499999999</c:v>
                </c:pt>
                <c:pt idx="11419">
                  <c:v>43432.95416666667</c:v>
                </c:pt>
                <c:pt idx="11420">
                  <c:v>43432.995833333334</c:v>
                </c:pt>
                <c:pt idx="11421">
                  <c:v>43432.999305555553</c:v>
                </c:pt>
                <c:pt idx="11422">
                  <c:v>43433.037499999999</c:v>
                </c:pt>
                <c:pt idx="11423">
                  <c:v>43433.07916666667</c:v>
                </c:pt>
                <c:pt idx="11424">
                  <c:v>43433.120833333334</c:v>
                </c:pt>
                <c:pt idx="11425">
                  <c:v>43433.162499999999</c:v>
                </c:pt>
                <c:pt idx="11426">
                  <c:v>43433.20416666667</c:v>
                </c:pt>
                <c:pt idx="11427">
                  <c:v>43433.245833333334</c:v>
                </c:pt>
                <c:pt idx="11428">
                  <c:v>43433.287499999999</c:v>
                </c:pt>
                <c:pt idx="11429">
                  <c:v>43433.32916666667</c:v>
                </c:pt>
                <c:pt idx="11430">
                  <c:v>43433.370833333334</c:v>
                </c:pt>
                <c:pt idx="11431">
                  <c:v>43433.412499999999</c:v>
                </c:pt>
                <c:pt idx="11432">
                  <c:v>43433.45416666667</c:v>
                </c:pt>
                <c:pt idx="11433">
                  <c:v>43433.495833333334</c:v>
                </c:pt>
                <c:pt idx="11434">
                  <c:v>43433.537499999999</c:v>
                </c:pt>
                <c:pt idx="11435">
                  <c:v>43433.57916666667</c:v>
                </c:pt>
                <c:pt idx="11436">
                  <c:v>43433.620833333334</c:v>
                </c:pt>
                <c:pt idx="11437">
                  <c:v>43433.662499999999</c:v>
                </c:pt>
                <c:pt idx="11438">
                  <c:v>43433.70416666667</c:v>
                </c:pt>
                <c:pt idx="11439">
                  <c:v>43433.745833333334</c:v>
                </c:pt>
                <c:pt idx="11440">
                  <c:v>43433.787499999999</c:v>
                </c:pt>
                <c:pt idx="11441">
                  <c:v>43433.82916666667</c:v>
                </c:pt>
                <c:pt idx="11442">
                  <c:v>43433.870833333334</c:v>
                </c:pt>
                <c:pt idx="11443">
                  <c:v>43433.912499999999</c:v>
                </c:pt>
                <c:pt idx="11444">
                  <c:v>43433.95416666667</c:v>
                </c:pt>
                <c:pt idx="11445">
                  <c:v>43433.995833333334</c:v>
                </c:pt>
                <c:pt idx="11446">
                  <c:v>43433.999305555553</c:v>
                </c:pt>
                <c:pt idx="11447">
                  <c:v>43434.037499999999</c:v>
                </c:pt>
                <c:pt idx="11448">
                  <c:v>43434.07916666667</c:v>
                </c:pt>
                <c:pt idx="11449">
                  <c:v>43434.120833333334</c:v>
                </c:pt>
                <c:pt idx="11450">
                  <c:v>43434.162499999999</c:v>
                </c:pt>
                <c:pt idx="11451">
                  <c:v>43434.20416666667</c:v>
                </c:pt>
                <c:pt idx="11452">
                  <c:v>43434.245833333334</c:v>
                </c:pt>
                <c:pt idx="11453">
                  <c:v>43434.287499999999</c:v>
                </c:pt>
                <c:pt idx="11454">
                  <c:v>43434.32916666667</c:v>
                </c:pt>
                <c:pt idx="11455">
                  <c:v>43434.370833333334</c:v>
                </c:pt>
                <c:pt idx="11456">
                  <c:v>43434.412499999999</c:v>
                </c:pt>
                <c:pt idx="11457">
                  <c:v>43434.45416666667</c:v>
                </c:pt>
                <c:pt idx="11458">
                  <c:v>43434.495833333334</c:v>
                </c:pt>
                <c:pt idx="11459">
                  <c:v>43434.537499999999</c:v>
                </c:pt>
                <c:pt idx="11460">
                  <c:v>43434.57916666667</c:v>
                </c:pt>
                <c:pt idx="11461">
                  <c:v>43434.620833333334</c:v>
                </c:pt>
                <c:pt idx="11462">
                  <c:v>43434.662499999999</c:v>
                </c:pt>
                <c:pt idx="11463">
                  <c:v>43434.70416666667</c:v>
                </c:pt>
                <c:pt idx="11464">
                  <c:v>43434.745833333334</c:v>
                </c:pt>
                <c:pt idx="11465">
                  <c:v>43434.787499999999</c:v>
                </c:pt>
                <c:pt idx="11466">
                  <c:v>43434.82916666667</c:v>
                </c:pt>
                <c:pt idx="11467">
                  <c:v>43434.870833333334</c:v>
                </c:pt>
                <c:pt idx="11468">
                  <c:v>43434.912499999999</c:v>
                </c:pt>
                <c:pt idx="11469">
                  <c:v>43434.95416666667</c:v>
                </c:pt>
                <c:pt idx="11470">
                  <c:v>43434.995833333334</c:v>
                </c:pt>
                <c:pt idx="11471">
                  <c:v>43434.999305555553</c:v>
                </c:pt>
                <c:pt idx="11472">
                  <c:v>43434.999305555553</c:v>
                </c:pt>
                <c:pt idx="11473">
                  <c:v>43435.037499999999</c:v>
                </c:pt>
                <c:pt idx="11474">
                  <c:v>43435.07916666667</c:v>
                </c:pt>
                <c:pt idx="11475">
                  <c:v>43435.120833333334</c:v>
                </c:pt>
                <c:pt idx="11476">
                  <c:v>43435.162499999999</c:v>
                </c:pt>
                <c:pt idx="11477">
                  <c:v>43435.20416666667</c:v>
                </c:pt>
                <c:pt idx="11478">
                  <c:v>43435.245833333334</c:v>
                </c:pt>
                <c:pt idx="11479">
                  <c:v>43435.287499999999</c:v>
                </c:pt>
                <c:pt idx="11480">
                  <c:v>43435.32916666667</c:v>
                </c:pt>
                <c:pt idx="11481">
                  <c:v>43435.370833333334</c:v>
                </c:pt>
                <c:pt idx="11482">
                  <c:v>43435.412499999999</c:v>
                </c:pt>
                <c:pt idx="11483">
                  <c:v>43435.45416666667</c:v>
                </c:pt>
                <c:pt idx="11484">
                  <c:v>43435.495833333334</c:v>
                </c:pt>
                <c:pt idx="11485">
                  <c:v>43435.537499999999</c:v>
                </c:pt>
                <c:pt idx="11486">
                  <c:v>43435.57916666667</c:v>
                </c:pt>
                <c:pt idx="11487">
                  <c:v>43435.620833333334</c:v>
                </c:pt>
                <c:pt idx="11488">
                  <c:v>43435.631944444445</c:v>
                </c:pt>
                <c:pt idx="11489">
                  <c:v>43435.65902777778</c:v>
                </c:pt>
                <c:pt idx="11490">
                  <c:v>43435.662499999999</c:v>
                </c:pt>
                <c:pt idx="11491">
                  <c:v>43435.668055555558</c:v>
                </c:pt>
                <c:pt idx="11492">
                  <c:v>43435.702777777777</c:v>
                </c:pt>
                <c:pt idx="11493">
                  <c:v>43435.70416666667</c:v>
                </c:pt>
                <c:pt idx="11494">
                  <c:v>43435.724305555559</c:v>
                </c:pt>
                <c:pt idx="11495">
                  <c:v>43435.739583333336</c:v>
                </c:pt>
                <c:pt idx="11496">
                  <c:v>43435.745833333334</c:v>
                </c:pt>
                <c:pt idx="11497">
                  <c:v>43435.786111111112</c:v>
                </c:pt>
                <c:pt idx="11498">
                  <c:v>43435.787499999999</c:v>
                </c:pt>
                <c:pt idx="11499">
                  <c:v>43435.82916666667</c:v>
                </c:pt>
                <c:pt idx="11500">
                  <c:v>43435.837500000001</c:v>
                </c:pt>
                <c:pt idx="11501">
                  <c:v>43435.867361111108</c:v>
                </c:pt>
                <c:pt idx="11502">
                  <c:v>43435.870833333334</c:v>
                </c:pt>
                <c:pt idx="11503">
                  <c:v>43435.876388888886</c:v>
                </c:pt>
                <c:pt idx="11504">
                  <c:v>43435.912499999999</c:v>
                </c:pt>
                <c:pt idx="11505">
                  <c:v>43435.95416666667</c:v>
                </c:pt>
                <c:pt idx="11506">
                  <c:v>43435.96597222222</c:v>
                </c:pt>
                <c:pt idx="11507">
                  <c:v>43435.995833333334</c:v>
                </c:pt>
                <c:pt idx="11508">
                  <c:v>43435.999305555553</c:v>
                </c:pt>
                <c:pt idx="11509">
                  <c:v>43436.037499999999</c:v>
                </c:pt>
                <c:pt idx="11510">
                  <c:v>43436.052083333336</c:v>
                </c:pt>
                <c:pt idx="11511">
                  <c:v>43436.07916666667</c:v>
                </c:pt>
                <c:pt idx="11512">
                  <c:v>43436.120833333334</c:v>
                </c:pt>
                <c:pt idx="11513">
                  <c:v>43436.162499999999</c:v>
                </c:pt>
                <c:pt idx="11514">
                  <c:v>43436.175000000003</c:v>
                </c:pt>
                <c:pt idx="11515">
                  <c:v>43436.20416666667</c:v>
                </c:pt>
                <c:pt idx="11516">
                  <c:v>43436.212500000001</c:v>
                </c:pt>
                <c:pt idx="11517">
                  <c:v>43436.245833333334</c:v>
                </c:pt>
                <c:pt idx="11518">
                  <c:v>43436.26666666667</c:v>
                </c:pt>
                <c:pt idx="11519">
                  <c:v>43436.287499999999</c:v>
                </c:pt>
                <c:pt idx="11520">
                  <c:v>43436.29791666667</c:v>
                </c:pt>
                <c:pt idx="11521">
                  <c:v>43436.306944444441</c:v>
                </c:pt>
                <c:pt idx="11522">
                  <c:v>43436.32916666667</c:v>
                </c:pt>
                <c:pt idx="11523">
                  <c:v>43436.370833333334</c:v>
                </c:pt>
                <c:pt idx="11524">
                  <c:v>43436.40902777778</c:v>
                </c:pt>
                <c:pt idx="11525">
                  <c:v>43436.412499999999</c:v>
                </c:pt>
                <c:pt idx="11526">
                  <c:v>43436.45416666667</c:v>
                </c:pt>
                <c:pt idx="11527">
                  <c:v>43436.495833333334</c:v>
                </c:pt>
                <c:pt idx="11528">
                  <c:v>43436.536111111112</c:v>
                </c:pt>
                <c:pt idx="11529">
                  <c:v>43436.537499999999</c:v>
                </c:pt>
                <c:pt idx="11530">
                  <c:v>43436.548611111109</c:v>
                </c:pt>
                <c:pt idx="11531">
                  <c:v>43436.574305555558</c:v>
                </c:pt>
                <c:pt idx="11532">
                  <c:v>43436.57916666667</c:v>
                </c:pt>
                <c:pt idx="11533">
                  <c:v>43436.592361111114</c:v>
                </c:pt>
                <c:pt idx="11534">
                  <c:v>43436.605555555558</c:v>
                </c:pt>
                <c:pt idx="11535">
                  <c:v>43436.620833333334</c:v>
                </c:pt>
                <c:pt idx="11536">
                  <c:v>43436.627083333333</c:v>
                </c:pt>
                <c:pt idx="11537">
                  <c:v>43436.64166666667</c:v>
                </c:pt>
                <c:pt idx="11538">
                  <c:v>43436.662499999999</c:v>
                </c:pt>
                <c:pt idx="11539">
                  <c:v>43436.70416666667</c:v>
                </c:pt>
                <c:pt idx="11540">
                  <c:v>43436.725694444445</c:v>
                </c:pt>
                <c:pt idx="11541">
                  <c:v>43436.744444444441</c:v>
                </c:pt>
                <c:pt idx="11542">
                  <c:v>43436.745833333334</c:v>
                </c:pt>
                <c:pt idx="11543">
                  <c:v>43436.787499999999</c:v>
                </c:pt>
                <c:pt idx="11544">
                  <c:v>43436.808333333334</c:v>
                </c:pt>
                <c:pt idx="11545">
                  <c:v>43436.82916666667</c:v>
                </c:pt>
                <c:pt idx="11546">
                  <c:v>43436.870833333334</c:v>
                </c:pt>
                <c:pt idx="11547">
                  <c:v>43436.912499999999</c:v>
                </c:pt>
                <c:pt idx="11548">
                  <c:v>43436.946527777778</c:v>
                </c:pt>
                <c:pt idx="11549">
                  <c:v>43436.952777777777</c:v>
                </c:pt>
                <c:pt idx="11550">
                  <c:v>43436.95416666667</c:v>
                </c:pt>
                <c:pt idx="11551">
                  <c:v>43436.963194444441</c:v>
                </c:pt>
                <c:pt idx="11552">
                  <c:v>43436.995833333334</c:v>
                </c:pt>
                <c:pt idx="11553">
                  <c:v>43436.999305555553</c:v>
                </c:pt>
                <c:pt idx="11554">
                  <c:v>43437.037499999999</c:v>
                </c:pt>
                <c:pt idx="11555">
                  <c:v>43437.07916666667</c:v>
                </c:pt>
                <c:pt idx="11556">
                  <c:v>43437.102777777778</c:v>
                </c:pt>
                <c:pt idx="11557">
                  <c:v>43437.120833333334</c:v>
                </c:pt>
                <c:pt idx="11558">
                  <c:v>43437.162499999999</c:v>
                </c:pt>
                <c:pt idx="11559">
                  <c:v>43437.20416666667</c:v>
                </c:pt>
                <c:pt idx="11560">
                  <c:v>43437.245833333334</c:v>
                </c:pt>
                <c:pt idx="11561">
                  <c:v>43437.287499999999</c:v>
                </c:pt>
                <c:pt idx="11562">
                  <c:v>43437.32916666667</c:v>
                </c:pt>
                <c:pt idx="11563">
                  <c:v>43437.370833333334</c:v>
                </c:pt>
                <c:pt idx="11564">
                  <c:v>43437.412499999999</c:v>
                </c:pt>
                <c:pt idx="11565">
                  <c:v>43437.45416666667</c:v>
                </c:pt>
                <c:pt idx="11566">
                  <c:v>43437.495833333334</c:v>
                </c:pt>
                <c:pt idx="11567">
                  <c:v>43437.537499999999</c:v>
                </c:pt>
                <c:pt idx="11568">
                  <c:v>43437.57916666667</c:v>
                </c:pt>
                <c:pt idx="11569">
                  <c:v>43437.620833333334</c:v>
                </c:pt>
                <c:pt idx="11570">
                  <c:v>43437.662499999999</c:v>
                </c:pt>
                <c:pt idx="11571">
                  <c:v>43437.70416666667</c:v>
                </c:pt>
                <c:pt idx="11572">
                  <c:v>43437.745833333334</c:v>
                </c:pt>
                <c:pt idx="11573">
                  <c:v>43437.787499999999</c:v>
                </c:pt>
                <c:pt idx="11574">
                  <c:v>43437.82916666667</c:v>
                </c:pt>
                <c:pt idx="11575">
                  <c:v>43437.870833333334</c:v>
                </c:pt>
                <c:pt idx="11576">
                  <c:v>43437.912499999999</c:v>
                </c:pt>
                <c:pt idx="11577">
                  <c:v>43437.95416666667</c:v>
                </c:pt>
                <c:pt idx="11578">
                  <c:v>43437.995833333334</c:v>
                </c:pt>
                <c:pt idx="11579">
                  <c:v>43437.999305555553</c:v>
                </c:pt>
                <c:pt idx="11580">
                  <c:v>43438.037499999999</c:v>
                </c:pt>
                <c:pt idx="11581">
                  <c:v>43438.07916666667</c:v>
                </c:pt>
                <c:pt idx="11582">
                  <c:v>43438.120833333334</c:v>
                </c:pt>
                <c:pt idx="11583">
                  <c:v>43438.162499999999</c:v>
                </c:pt>
                <c:pt idx="11584">
                  <c:v>43438.20416666667</c:v>
                </c:pt>
                <c:pt idx="11585">
                  <c:v>43438.245833333334</c:v>
                </c:pt>
                <c:pt idx="11586">
                  <c:v>43438.287499999999</c:v>
                </c:pt>
                <c:pt idx="11587">
                  <c:v>43438.32916666667</c:v>
                </c:pt>
                <c:pt idx="11588">
                  <c:v>43438.370833333334</c:v>
                </c:pt>
                <c:pt idx="11589">
                  <c:v>43438.412499999999</c:v>
                </c:pt>
                <c:pt idx="11590">
                  <c:v>43438.45416666667</c:v>
                </c:pt>
                <c:pt idx="11591">
                  <c:v>43438.495833333334</c:v>
                </c:pt>
                <c:pt idx="11592">
                  <c:v>43438.537499999999</c:v>
                </c:pt>
                <c:pt idx="11593">
                  <c:v>43438.57916666667</c:v>
                </c:pt>
                <c:pt idx="11594">
                  <c:v>43438.620833333334</c:v>
                </c:pt>
                <c:pt idx="11595">
                  <c:v>43438.662499999999</c:v>
                </c:pt>
                <c:pt idx="11596">
                  <c:v>43438.70416666667</c:v>
                </c:pt>
                <c:pt idx="11597">
                  <c:v>43438.745833333334</c:v>
                </c:pt>
                <c:pt idx="11598">
                  <c:v>43438.787499999999</c:v>
                </c:pt>
                <c:pt idx="11599">
                  <c:v>43438.82916666667</c:v>
                </c:pt>
                <c:pt idx="11600">
                  <c:v>43438.870833333334</c:v>
                </c:pt>
                <c:pt idx="11601">
                  <c:v>43438.912499999999</c:v>
                </c:pt>
                <c:pt idx="11602">
                  <c:v>43438.95416666667</c:v>
                </c:pt>
                <c:pt idx="11603">
                  <c:v>43438.995833333334</c:v>
                </c:pt>
                <c:pt idx="11604">
                  <c:v>43438.999305555553</c:v>
                </c:pt>
                <c:pt idx="11605">
                  <c:v>43439.037499999999</c:v>
                </c:pt>
                <c:pt idx="11606">
                  <c:v>43439.07916666667</c:v>
                </c:pt>
                <c:pt idx="11607">
                  <c:v>43439.120833333334</c:v>
                </c:pt>
                <c:pt idx="11608">
                  <c:v>43439.162499999999</c:v>
                </c:pt>
                <c:pt idx="11609">
                  <c:v>43439.20416666667</c:v>
                </c:pt>
                <c:pt idx="11610">
                  <c:v>43439.245833333334</c:v>
                </c:pt>
                <c:pt idx="11611">
                  <c:v>43439.287499999999</c:v>
                </c:pt>
                <c:pt idx="11612">
                  <c:v>43439.32916666667</c:v>
                </c:pt>
                <c:pt idx="11613">
                  <c:v>43439.370833333334</c:v>
                </c:pt>
                <c:pt idx="11614">
                  <c:v>43439.412499999999</c:v>
                </c:pt>
                <c:pt idx="11615">
                  <c:v>43439.45416666667</c:v>
                </c:pt>
                <c:pt idx="11616">
                  <c:v>43439.495833333334</c:v>
                </c:pt>
                <c:pt idx="11617">
                  <c:v>43439.537499999999</c:v>
                </c:pt>
                <c:pt idx="11618">
                  <c:v>43439.57916666667</c:v>
                </c:pt>
                <c:pt idx="11619">
                  <c:v>43439.620833333334</c:v>
                </c:pt>
                <c:pt idx="11620">
                  <c:v>43439.662499999999</c:v>
                </c:pt>
                <c:pt idx="11621">
                  <c:v>43439.70416666667</c:v>
                </c:pt>
                <c:pt idx="11622">
                  <c:v>43439.745833333334</c:v>
                </c:pt>
                <c:pt idx="11623">
                  <c:v>43439.787499999999</c:v>
                </c:pt>
                <c:pt idx="11624">
                  <c:v>43439.82916666667</c:v>
                </c:pt>
                <c:pt idx="11625">
                  <c:v>43439.870833333334</c:v>
                </c:pt>
                <c:pt idx="11626">
                  <c:v>43439.912499999999</c:v>
                </c:pt>
                <c:pt idx="11627">
                  <c:v>43439.95416666667</c:v>
                </c:pt>
                <c:pt idx="11628">
                  <c:v>43439.995833333334</c:v>
                </c:pt>
                <c:pt idx="11629">
                  <c:v>43439.999305555553</c:v>
                </c:pt>
                <c:pt idx="11630">
                  <c:v>43440.037499999999</c:v>
                </c:pt>
                <c:pt idx="11631">
                  <c:v>43440.07916666667</c:v>
                </c:pt>
                <c:pt idx="11632">
                  <c:v>43440.120833333334</c:v>
                </c:pt>
                <c:pt idx="11633">
                  <c:v>43440.162499999999</c:v>
                </c:pt>
                <c:pt idx="11634">
                  <c:v>43440.20416666667</c:v>
                </c:pt>
                <c:pt idx="11635">
                  <c:v>43440.245833333334</c:v>
                </c:pt>
                <c:pt idx="11636">
                  <c:v>43440.287499999999</c:v>
                </c:pt>
                <c:pt idx="11637">
                  <c:v>43440.32916666667</c:v>
                </c:pt>
                <c:pt idx="11638">
                  <c:v>43440.370833333334</c:v>
                </c:pt>
                <c:pt idx="11639">
                  <c:v>43440.412499999999</c:v>
                </c:pt>
                <c:pt idx="11640">
                  <c:v>43440.45416666667</c:v>
                </c:pt>
                <c:pt idx="11641">
                  <c:v>43440.495833333334</c:v>
                </c:pt>
                <c:pt idx="11642">
                  <c:v>43440.537499999999</c:v>
                </c:pt>
                <c:pt idx="11643">
                  <c:v>43440.57916666667</c:v>
                </c:pt>
                <c:pt idx="11644">
                  <c:v>43440.620833333334</c:v>
                </c:pt>
                <c:pt idx="11645">
                  <c:v>43440.662499999999</c:v>
                </c:pt>
                <c:pt idx="11646">
                  <c:v>43440.70416666667</c:v>
                </c:pt>
                <c:pt idx="11647">
                  <c:v>43440.745833333334</c:v>
                </c:pt>
                <c:pt idx="11648">
                  <c:v>43440.787499999999</c:v>
                </c:pt>
                <c:pt idx="11649">
                  <c:v>43440.82916666667</c:v>
                </c:pt>
                <c:pt idx="11650">
                  <c:v>43440.870833333334</c:v>
                </c:pt>
                <c:pt idx="11651">
                  <c:v>43440.912499999999</c:v>
                </c:pt>
                <c:pt idx="11652">
                  <c:v>43440.95416666667</c:v>
                </c:pt>
                <c:pt idx="11653">
                  <c:v>43440.995833333334</c:v>
                </c:pt>
                <c:pt idx="11654">
                  <c:v>43440.999305555553</c:v>
                </c:pt>
                <c:pt idx="11655">
                  <c:v>43441.037499999999</c:v>
                </c:pt>
                <c:pt idx="11656">
                  <c:v>43441.07916666667</c:v>
                </c:pt>
                <c:pt idx="11657">
                  <c:v>43441.120833333334</c:v>
                </c:pt>
                <c:pt idx="11658">
                  <c:v>43441.162499999999</c:v>
                </c:pt>
                <c:pt idx="11659">
                  <c:v>43441.20416666667</c:v>
                </c:pt>
                <c:pt idx="11660">
                  <c:v>43441.245833333334</c:v>
                </c:pt>
                <c:pt idx="11661">
                  <c:v>43441.287499999999</c:v>
                </c:pt>
                <c:pt idx="11662">
                  <c:v>43441.32916666667</c:v>
                </c:pt>
                <c:pt idx="11663">
                  <c:v>43441.370833333334</c:v>
                </c:pt>
                <c:pt idx="11664">
                  <c:v>43441.412499999999</c:v>
                </c:pt>
                <c:pt idx="11665">
                  <c:v>43441.45416666667</c:v>
                </c:pt>
                <c:pt idx="11666">
                  <c:v>43441.495833333334</c:v>
                </c:pt>
                <c:pt idx="11667">
                  <c:v>43441.537499999999</c:v>
                </c:pt>
                <c:pt idx="11668">
                  <c:v>43441.57916666667</c:v>
                </c:pt>
                <c:pt idx="11669">
                  <c:v>43441.620833333334</c:v>
                </c:pt>
                <c:pt idx="11670">
                  <c:v>43441.662499999999</c:v>
                </c:pt>
                <c:pt idx="11671">
                  <c:v>43441.70416666667</c:v>
                </c:pt>
                <c:pt idx="11672">
                  <c:v>43441.745833333334</c:v>
                </c:pt>
                <c:pt idx="11673">
                  <c:v>43441.787499999999</c:v>
                </c:pt>
                <c:pt idx="11674">
                  <c:v>43441.82916666667</c:v>
                </c:pt>
                <c:pt idx="11675">
                  <c:v>43441.870833333334</c:v>
                </c:pt>
                <c:pt idx="11676">
                  <c:v>43441.912499999999</c:v>
                </c:pt>
                <c:pt idx="11677">
                  <c:v>43441.95416666667</c:v>
                </c:pt>
                <c:pt idx="11678">
                  <c:v>43441.995833333334</c:v>
                </c:pt>
                <c:pt idx="11679">
                  <c:v>43441.999305555553</c:v>
                </c:pt>
                <c:pt idx="11680">
                  <c:v>43442.037499999999</c:v>
                </c:pt>
                <c:pt idx="11681">
                  <c:v>43442.07916666667</c:v>
                </c:pt>
                <c:pt idx="11682">
                  <c:v>43442.120833333334</c:v>
                </c:pt>
                <c:pt idx="11683">
                  <c:v>43442.162499999999</c:v>
                </c:pt>
                <c:pt idx="11684">
                  <c:v>43442.20416666667</c:v>
                </c:pt>
                <c:pt idx="11685">
                  <c:v>43442.245833333334</c:v>
                </c:pt>
                <c:pt idx="11686">
                  <c:v>43442.287499999999</c:v>
                </c:pt>
                <c:pt idx="11687">
                  <c:v>43442.32916666667</c:v>
                </c:pt>
                <c:pt idx="11688">
                  <c:v>43442.370833333334</c:v>
                </c:pt>
                <c:pt idx="11689">
                  <c:v>43442.412499999999</c:v>
                </c:pt>
                <c:pt idx="11690">
                  <c:v>43442.45416666667</c:v>
                </c:pt>
                <c:pt idx="11691">
                  <c:v>43442.495833333334</c:v>
                </c:pt>
                <c:pt idx="11692">
                  <c:v>43442.537499999999</c:v>
                </c:pt>
                <c:pt idx="11693">
                  <c:v>43442.57916666667</c:v>
                </c:pt>
                <c:pt idx="11694">
                  <c:v>43442.620833333334</c:v>
                </c:pt>
                <c:pt idx="11695">
                  <c:v>43442.662499999999</c:v>
                </c:pt>
                <c:pt idx="11696">
                  <c:v>43442.70416666667</c:v>
                </c:pt>
                <c:pt idx="11697">
                  <c:v>43442.745833333334</c:v>
                </c:pt>
                <c:pt idx="11698">
                  <c:v>43442.787499999999</c:v>
                </c:pt>
                <c:pt idx="11699">
                  <c:v>43442.82916666667</c:v>
                </c:pt>
                <c:pt idx="11700">
                  <c:v>43442.870833333334</c:v>
                </c:pt>
                <c:pt idx="11701">
                  <c:v>43442.912499999999</c:v>
                </c:pt>
                <c:pt idx="11702">
                  <c:v>43442.95416666667</c:v>
                </c:pt>
                <c:pt idx="11703">
                  <c:v>43442.995833333334</c:v>
                </c:pt>
                <c:pt idx="11704">
                  <c:v>43442.999305555553</c:v>
                </c:pt>
                <c:pt idx="11705">
                  <c:v>43443.037499999999</c:v>
                </c:pt>
                <c:pt idx="11706">
                  <c:v>43443.07916666667</c:v>
                </c:pt>
                <c:pt idx="11707">
                  <c:v>43443.120833333334</c:v>
                </c:pt>
                <c:pt idx="11708">
                  <c:v>43443.162499999999</c:v>
                </c:pt>
                <c:pt idx="11709">
                  <c:v>43443.20416666667</c:v>
                </c:pt>
                <c:pt idx="11710">
                  <c:v>43443.245833333334</c:v>
                </c:pt>
                <c:pt idx="11711">
                  <c:v>43443.287499999999</c:v>
                </c:pt>
                <c:pt idx="11712">
                  <c:v>43443.32916666667</c:v>
                </c:pt>
                <c:pt idx="11713">
                  <c:v>43443.370833333334</c:v>
                </c:pt>
                <c:pt idx="11714">
                  <c:v>43443.412499999999</c:v>
                </c:pt>
                <c:pt idx="11715">
                  <c:v>43443.45416666667</c:v>
                </c:pt>
                <c:pt idx="11716">
                  <c:v>43443.495833333334</c:v>
                </c:pt>
                <c:pt idx="11717">
                  <c:v>43443.537499999999</c:v>
                </c:pt>
                <c:pt idx="11718">
                  <c:v>43443.575694444444</c:v>
                </c:pt>
                <c:pt idx="11719">
                  <c:v>43443.57916666667</c:v>
                </c:pt>
                <c:pt idx="11720">
                  <c:v>43443.584027777775</c:v>
                </c:pt>
                <c:pt idx="11721">
                  <c:v>43443.59652777778</c:v>
                </c:pt>
                <c:pt idx="11722">
                  <c:v>43443.599305555559</c:v>
                </c:pt>
                <c:pt idx="11723">
                  <c:v>43443.620833333334</c:v>
                </c:pt>
                <c:pt idx="11724">
                  <c:v>43443.662499999999</c:v>
                </c:pt>
                <c:pt idx="11725">
                  <c:v>43443.674305555556</c:v>
                </c:pt>
                <c:pt idx="11726">
                  <c:v>43443.69027777778</c:v>
                </c:pt>
                <c:pt idx="11727">
                  <c:v>43443.70416666667</c:v>
                </c:pt>
                <c:pt idx="11728">
                  <c:v>43443.709027777775</c:v>
                </c:pt>
                <c:pt idx="11729">
                  <c:v>43443.717361111114</c:v>
                </c:pt>
                <c:pt idx="11730">
                  <c:v>43443.745833333334</c:v>
                </c:pt>
                <c:pt idx="11731">
                  <c:v>43443.787499999999</c:v>
                </c:pt>
                <c:pt idx="11732">
                  <c:v>43443.82916666667</c:v>
                </c:pt>
                <c:pt idx="11733">
                  <c:v>43443.865972222222</c:v>
                </c:pt>
                <c:pt idx="11734">
                  <c:v>43443.870833333334</c:v>
                </c:pt>
                <c:pt idx="11735">
                  <c:v>43443.882638888892</c:v>
                </c:pt>
                <c:pt idx="11736">
                  <c:v>43443.912499999999</c:v>
                </c:pt>
                <c:pt idx="11737">
                  <c:v>43443.951388888891</c:v>
                </c:pt>
                <c:pt idx="11738">
                  <c:v>43443.95416666667</c:v>
                </c:pt>
                <c:pt idx="11739">
                  <c:v>43443.989583333336</c:v>
                </c:pt>
                <c:pt idx="11740">
                  <c:v>43443.995833333334</c:v>
                </c:pt>
                <c:pt idx="11741">
                  <c:v>43443.999305555553</c:v>
                </c:pt>
                <c:pt idx="11742">
                  <c:v>43444.037499999999</c:v>
                </c:pt>
                <c:pt idx="11743">
                  <c:v>43444.07916666667</c:v>
                </c:pt>
                <c:pt idx="11744">
                  <c:v>43444.120833333334</c:v>
                </c:pt>
                <c:pt idx="11745">
                  <c:v>43444.162499999999</c:v>
                </c:pt>
                <c:pt idx="11746">
                  <c:v>43444.20416666667</c:v>
                </c:pt>
                <c:pt idx="11747">
                  <c:v>43444.245833333334</c:v>
                </c:pt>
                <c:pt idx="11748">
                  <c:v>43444.287499999999</c:v>
                </c:pt>
                <c:pt idx="11749">
                  <c:v>43444.32916666667</c:v>
                </c:pt>
                <c:pt idx="11750">
                  <c:v>43444.370833333334</c:v>
                </c:pt>
                <c:pt idx="11751">
                  <c:v>43444.412499999999</c:v>
                </c:pt>
                <c:pt idx="11752">
                  <c:v>43444.45416666667</c:v>
                </c:pt>
                <c:pt idx="11753">
                  <c:v>43444.495833333334</c:v>
                </c:pt>
                <c:pt idx="11754">
                  <c:v>43444.537499999999</c:v>
                </c:pt>
                <c:pt idx="11755">
                  <c:v>43444.57916666667</c:v>
                </c:pt>
                <c:pt idx="11756">
                  <c:v>43444.620833333334</c:v>
                </c:pt>
                <c:pt idx="11757">
                  <c:v>43444.662499999999</c:v>
                </c:pt>
                <c:pt idx="11758">
                  <c:v>43444.70416666667</c:v>
                </c:pt>
                <c:pt idx="11759">
                  <c:v>43444.745833333334</c:v>
                </c:pt>
                <c:pt idx="11760">
                  <c:v>43444.787499999999</c:v>
                </c:pt>
                <c:pt idx="11761">
                  <c:v>43444.82916666667</c:v>
                </c:pt>
                <c:pt idx="11762">
                  <c:v>43444.870833333334</c:v>
                </c:pt>
                <c:pt idx="11763">
                  <c:v>43444.912499999999</c:v>
                </c:pt>
                <c:pt idx="11764">
                  <c:v>43444.95416666667</c:v>
                </c:pt>
                <c:pt idx="11765">
                  <c:v>43444.995833333334</c:v>
                </c:pt>
                <c:pt idx="11766">
                  <c:v>43444.999305555553</c:v>
                </c:pt>
                <c:pt idx="11767">
                  <c:v>43445.037499999999</c:v>
                </c:pt>
                <c:pt idx="11768">
                  <c:v>43445.07916666667</c:v>
                </c:pt>
                <c:pt idx="11769">
                  <c:v>43445.120833333334</c:v>
                </c:pt>
                <c:pt idx="11770">
                  <c:v>43445.162499999999</c:v>
                </c:pt>
                <c:pt idx="11771">
                  <c:v>43445.20416666667</c:v>
                </c:pt>
                <c:pt idx="11772">
                  <c:v>43445.245833333334</c:v>
                </c:pt>
                <c:pt idx="11773">
                  <c:v>43445.287499999999</c:v>
                </c:pt>
                <c:pt idx="11774">
                  <c:v>43445.32916666667</c:v>
                </c:pt>
                <c:pt idx="11775">
                  <c:v>43445.370833333334</c:v>
                </c:pt>
                <c:pt idx="11776">
                  <c:v>43445.412499999999</c:v>
                </c:pt>
                <c:pt idx="11777">
                  <c:v>43445.45416666667</c:v>
                </c:pt>
                <c:pt idx="11778">
                  <c:v>43445.495833333334</c:v>
                </c:pt>
                <c:pt idx="11779">
                  <c:v>43445.537499999999</c:v>
                </c:pt>
                <c:pt idx="11780">
                  <c:v>43445.57916666667</c:v>
                </c:pt>
                <c:pt idx="11781">
                  <c:v>43445.620833333334</c:v>
                </c:pt>
                <c:pt idx="11782">
                  <c:v>43445.662499999999</c:v>
                </c:pt>
                <c:pt idx="11783">
                  <c:v>43445.70416666667</c:v>
                </c:pt>
                <c:pt idx="11784">
                  <c:v>43445.745833333334</c:v>
                </c:pt>
                <c:pt idx="11785">
                  <c:v>43445.787499999999</c:v>
                </c:pt>
                <c:pt idx="11786">
                  <c:v>43445.82916666667</c:v>
                </c:pt>
                <c:pt idx="11787">
                  <c:v>43445.870833333334</c:v>
                </c:pt>
                <c:pt idx="11788">
                  <c:v>43445.912499999999</c:v>
                </c:pt>
                <c:pt idx="11789">
                  <c:v>43445.95416666667</c:v>
                </c:pt>
                <c:pt idx="11790">
                  <c:v>43445.995833333334</c:v>
                </c:pt>
                <c:pt idx="11791">
                  <c:v>43445.999305555553</c:v>
                </c:pt>
                <c:pt idx="11792">
                  <c:v>43446.037499999999</c:v>
                </c:pt>
                <c:pt idx="11793">
                  <c:v>43446.07916666667</c:v>
                </c:pt>
                <c:pt idx="11794">
                  <c:v>43446.120833333334</c:v>
                </c:pt>
                <c:pt idx="11795">
                  <c:v>43446.162499999999</c:v>
                </c:pt>
                <c:pt idx="11796">
                  <c:v>43446.20416666667</c:v>
                </c:pt>
                <c:pt idx="11797">
                  <c:v>43446.245833333334</c:v>
                </c:pt>
                <c:pt idx="11798">
                  <c:v>43446.287499999999</c:v>
                </c:pt>
                <c:pt idx="11799">
                  <c:v>43446.32916666667</c:v>
                </c:pt>
                <c:pt idx="11800">
                  <c:v>43446.370833333334</c:v>
                </c:pt>
                <c:pt idx="11801">
                  <c:v>43446.412499999999</c:v>
                </c:pt>
                <c:pt idx="11802">
                  <c:v>43446.45416666667</c:v>
                </c:pt>
                <c:pt idx="11803">
                  <c:v>43446.495833333334</c:v>
                </c:pt>
                <c:pt idx="11804">
                  <c:v>43446.537499999999</c:v>
                </c:pt>
                <c:pt idx="11805">
                  <c:v>43446.57916666667</c:v>
                </c:pt>
                <c:pt idx="11806">
                  <c:v>43446.620833333334</c:v>
                </c:pt>
                <c:pt idx="11807">
                  <c:v>43446.662499999999</c:v>
                </c:pt>
                <c:pt idx="11808">
                  <c:v>43446.70416666667</c:v>
                </c:pt>
                <c:pt idx="11809">
                  <c:v>43446.745833333334</c:v>
                </c:pt>
                <c:pt idx="11810">
                  <c:v>43446.787499999999</c:v>
                </c:pt>
                <c:pt idx="11811">
                  <c:v>43446.82916666667</c:v>
                </c:pt>
                <c:pt idx="11812">
                  <c:v>43446.870833333334</c:v>
                </c:pt>
                <c:pt idx="11813">
                  <c:v>43446.912499999999</c:v>
                </c:pt>
                <c:pt idx="11814">
                  <c:v>43446.95416666667</c:v>
                </c:pt>
                <c:pt idx="11815">
                  <c:v>43446.995833333334</c:v>
                </c:pt>
                <c:pt idx="11816">
                  <c:v>43446.999305555553</c:v>
                </c:pt>
                <c:pt idx="11817">
                  <c:v>43447.037499999999</c:v>
                </c:pt>
                <c:pt idx="11818">
                  <c:v>43447.07916666667</c:v>
                </c:pt>
                <c:pt idx="11819">
                  <c:v>43447.120833333334</c:v>
                </c:pt>
                <c:pt idx="11820">
                  <c:v>43447.162499999999</c:v>
                </c:pt>
                <c:pt idx="11821">
                  <c:v>43447.20416666667</c:v>
                </c:pt>
                <c:pt idx="11822">
                  <c:v>43447.245833333334</c:v>
                </c:pt>
                <c:pt idx="11823">
                  <c:v>43447.287499999999</c:v>
                </c:pt>
                <c:pt idx="11824">
                  <c:v>43447.32916666667</c:v>
                </c:pt>
                <c:pt idx="11825">
                  <c:v>43447.370833333334</c:v>
                </c:pt>
                <c:pt idx="11826">
                  <c:v>43447.412499999999</c:v>
                </c:pt>
                <c:pt idx="11827">
                  <c:v>43447.45416666667</c:v>
                </c:pt>
                <c:pt idx="11828">
                  <c:v>43447.495833333334</c:v>
                </c:pt>
                <c:pt idx="11829">
                  <c:v>43447.537499999999</c:v>
                </c:pt>
                <c:pt idx="11830">
                  <c:v>43447.57916666667</c:v>
                </c:pt>
                <c:pt idx="11831">
                  <c:v>43447.620833333334</c:v>
                </c:pt>
                <c:pt idx="11832">
                  <c:v>43447.662499999999</c:v>
                </c:pt>
                <c:pt idx="11833">
                  <c:v>43447.70416666667</c:v>
                </c:pt>
                <c:pt idx="11834">
                  <c:v>43447.745833333334</c:v>
                </c:pt>
                <c:pt idx="11835">
                  <c:v>43447.787499999999</c:v>
                </c:pt>
                <c:pt idx="11836">
                  <c:v>43447.82916666667</c:v>
                </c:pt>
                <c:pt idx="11837">
                  <c:v>43447.870833333334</c:v>
                </c:pt>
                <c:pt idx="11838">
                  <c:v>43447.912499999999</c:v>
                </c:pt>
                <c:pt idx="11839">
                  <c:v>43447.95416666667</c:v>
                </c:pt>
                <c:pt idx="11840">
                  <c:v>43447.995833333334</c:v>
                </c:pt>
                <c:pt idx="11841">
                  <c:v>43447.999305555553</c:v>
                </c:pt>
                <c:pt idx="11842">
                  <c:v>43448.037499999999</c:v>
                </c:pt>
                <c:pt idx="11843">
                  <c:v>43448.07916666667</c:v>
                </c:pt>
                <c:pt idx="11844">
                  <c:v>43448.120833333334</c:v>
                </c:pt>
                <c:pt idx="11845">
                  <c:v>43448.128472222219</c:v>
                </c:pt>
                <c:pt idx="11846">
                  <c:v>43448.134722222225</c:v>
                </c:pt>
                <c:pt idx="11847">
                  <c:v>43448.140972222223</c:v>
                </c:pt>
                <c:pt idx="11848">
                  <c:v>43448.154861111114</c:v>
                </c:pt>
                <c:pt idx="11849">
                  <c:v>43448.162499999999</c:v>
                </c:pt>
                <c:pt idx="11850">
                  <c:v>43448.165972222225</c:v>
                </c:pt>
                <c:pt idx="11851">
                  <c:v>43448.20416666667</c:v>
                </c:pt>
                <c:pt idx="11852">
                  <c:v>43448.245833333334</c:v>
                </c:pt>
                <c:pt idx="11853">
                  <c:v>43448.287499999999</c:v>
                </c:pt>
                <c:pt idx="11854">
                  <c:v>43448.32916666667</c:v>
                </c:pt>
                <c:pt idx="11855">
                  <c:v>43448.348611111112</c:v>
                </c:pt>
                <c:pt idx="11856">
                  <c:v>43448.370833333334</c:v>
                </c:pt>
                <c:pt idx="11857">
                  <c:v>43448.412499999999</c:v>
                </c:pt>
                <c:pt idx="11858">
                  <c:v>43448.4375</c:v>
                </c:pt>
                <c:pt idx="11859">
                  <c:v>43448.443055555559</c:v>
                </c:pt>
                <c:pt idx="11860">
                  <c:v>43448.449305555558</c:v>
                </c:pt>
                <c:pt idx="11861">
                  <c:v>43448.45416666667</c:v>
                </c:pt>
                <c:pt idx="11862">
                  <c:v>43448.495833333334</c:v>
                </c:pt>
                <c:pt idx="11863">
                  <c:v>43448.537499999999</c:v>
                </c:pt>
                <c:pt idx="11864">
                  <c:v>43448.57916666667</c:v>
                </c:pt>
                <c:pt idx="11865">
                  <c:v>43448.620833333334</c:v>
                </c:pt>
                <c:pt idx="11866">
                  <c:v>43448.662499999999</c:v>
                </c:pt>
                <c:pt idx="11867">
                  <c:v>43448.70416666667</c:v>
                </c:pt>
                <c:pt idx="11868">
                  <c:v>43448.745833333334</c:v>
                </c:pt>
                <c:pt idx="11869">
                  <c:v>43448.787499999999</c:v>
                </c:pt>
                <c:pt idx="11870">
                  <c:v>43448.82916666667</c:v>
                </c:pt>
                <c:pt idx="11871">
                  <c:v>43448.870833333334</c:v>
                </c:pt>
                <c:pt idx="11872">
                  <c:v>43448.912499999999</c:v>
                </c:pt>
                <c:pt idx="11873">
                  <c:v>43448.940972222219</c:v>
                </c:pt>
                <c:pt idx="11874">
                  <c:v>43448.95416666667</c:v>
                </c:pt>
                <c:pt idx="11875">
                  <c:v>43448.995833333334</c:v>
                </c:pt>
                <c:pt idx="11876">
                  <c:v>43448.999305555553</c:v>
                </c:pt>
                <c:pt idx="11877">
                  <c:v>43449.009027777778</c:v>
                </c:pt>
                <c:pt idx="11878">
                  <c:v>43449.036111111112</c:v>
                </c:pt>
                <c:pt idx="11879">
                  <c:v>43449.037499999999</c:v>
                </c:pt>
                <c:pt idx="11880">
                  <c:v>43449.054166666669</c:v>
                </c:pt>
                <c:pt idx="11881">
                  <c:v>43449.063888888886</c:v>
                </c:pt>
                <c:pt idx="11882">
                  <c:v>43449.07916666667</c:v>
                </c:pt>
                <c:pt idx="11883">
                  <c:v>43449.090277777781</c:v>
                </c:pt>
                <c:pt idx="11884">
                  <c:v>43449.120833333334</c:v>
                </c:pt>
                <c:pt idx="11885">
                  <c:v>43449.161111111112</c:v>
                </c:pt>
                <c:pt idx="11886">
                  <c:v>43449.162499999999</c:v>
                </c:pt>
                <c:pt idx="11887">
                  <c:v>43449.20416666667</c:v>
                </c:pt>
                <c:pt idx="11888">
                  <c:v>43449.245833333334</c:v>
                </c:pt>
                <c:pt idx="11889">
                  <c:v>43449.287499999999</c:v>
                </c:pt>
                <c:pt idx="11890">
                  <c:v>43449.322222222225</c:v>
                </c:pt>
                <c:pt idx="11891">
                  <c:v>43449.32916666667</c:v>
                </c:pt>
                <c:pt idx="11892">
                  <c:v>43449.34375</c:v>
                </c:pt>
                <c:pt idx="11893">
                  <c:v>43449.354166666664</c:v>
                </c:pt>
                <c:pt idx="11894">
                  <c:v>43449.367361111108</c:v>
                </c:pt>
                <c:pt idx="11895">
                  <c:v>43449.370833333334</c:v>
                </c:pt>
                <c:pt idx="11896">
                  <c:v>43449.412499999999</c:v>
                </c:pt>
                <c:pt idx="11897">
                  <c:v>43449.420138888891</c:v>
                </c:pt>
                <c:pt idx="11898">
                  <c:v>43449.427777777775</c:v>
                </c:pt>
                <c:pt idx="11899">
                  <c:v>43449.452777777777</c:v>
                </c:pt>
                <c:pt idx="11900">
                  <c:v>43449.45416666667</c:v>
                </c:pt>
                <c:pt idx="11901">
                  <c:v>43449.493750000001</c:v>
                </c:pt>
                <c:pt idx="11902">
                  <c:v>43449.494444444441</c:v>
                </c:pt>
                <c:pt idx="11903">
                  <c:v>43449.495833333334</c:v>
                </c:pt>
                <c:pt idx="11904">
                  <c:v>43449.504166666666</c:v>
                </c:pt>
                <c:pt idx="11905">
                  <c:v>43449.537499999999</c:v>
                </c:pt>
                <c:pt idx="11906">
                  <c:v>43449.540972222225</c:v>
                </c:pt>
                <c:pt idx="11907">
                  <c:v>43449.556944444441</c:v>
                </c:pt>
                <c:pt idx="11908">
                  <c:v>43449.57916666667</c:v>
                </c:pt>
                <c:pt idx="11909">
                  <c:v>43449.59097222222</c:v>
                </c:pt>
                <c:pt idx="11910">
                  <c:v>43449.597916666666</c:v>
                </c:pt>
                <c:pt idx="11911">
                  <c:v>43449.602777777778</c:v>
                </c:pt>
                <c:pt idx="11912">
                  <c:v>43449.605555555558</c:v>
                </c:pt>
                <c:pt idx="11913">
                  <c:v>43449.620833333334</c:v>
                </c:pt>
                <c:pt idx="11914">
                  <c:v>43449.629166666666</c:v>
                </c:pt>
                <c:pt idx="11915">
                  <c:v>43449.634027777778</c:v>
                </c:pt>
                <c:pt idx="11916">
                  <c:v>43449.638888888891</c:v>
                </c:pt>
                <c:pt idx="11917">
                  <c:v>43449.644444444442</c:v>
                </c:pt>
                <c:pt idx="11918">
                  <c:v>43449.651388888888</c:v>
                </c:pt>
                <c:pt idx="11919">
                  <c:v>43449.65625</c:v>
                </c:pt>
                <c:pt idx="11920">
                  <c:v>43449.661111111112</c:v>
                </c:pt>
                <c:pt idx="11921">
                  <c:v>43449.662499999999</c:v>
                </c:pt>
                <c:pt idx="11922">
                  <c:v>43449.683333333334</c:v>
                </c:pt>
                <c:pt idx="11923">
                  <c:v>43449.690972222219</c:v>
                </c:pt>
                <c:pt idx="11924">
                  <c:v>43449.70416666667</c:v>
                </c:pt>
                <c:pt idx="11925">
                  <c:v>43449.745833333334</c:v>
                </c:pt>
                <c:pt idx="11926">
                  <c:v>43449.787499999999</c:v>
                </c:pt>
                <c:pt idx="11927">
                  <c:v>43449.793749999997</c:v>
                </c:pt>
                <c:pt idx="11928">
                  <c:v>43449.803472222222</c:v>
                </c:pt>
                <c:pt idx="11929">
                  <c:v>43449.815972222219</c:v>
                </c:pt>
                <c:pt idx="11930">
                  <c:v>43449.825694444444</c:v>
                </c:pt>
                <c:pt idx="11931">
                  <c:v>43449.82916666667</c:v>
                </c:pt>
                <c:pt idx="11932">
                  <c:v>43449.848611111112</c:v>
                </c:pt>
                <c:pt idx="11933">
                  <c:v>43449.854166666664</c:v>
                </c:pt>
                <c:pt idx="11934">
                  <c:v>43449.870833333334</c:v>
                </c:pt>
                <c:pt idx="11935">
                  <c:v>43449.87777777778</c:v>
                </c:pt>
                <c:pt idx="11936">
                  <c:v>43449.886805555558</c:v>
                </c:pt>
                <c:pt idx="11937">
                  <c:v>43449.911111111112</c:v>
                </c:pt>
                <c:pt idx="11938">
                  <c:v>43449.912499999999</c:v>
                </c:pt>
                <c:pt idx="11939">
                  <c:v>43449.95416666667</c:v>
                </c:pt>
                <c:pt idx="11940">
                  <c:v>43449.96875</c:v>
                </c:pt>
                <c:pt idx="11941">
                  <c:v>43449.973611111112</c:v>
                </c:pt>
                <c:pt idx="11942">
                  <c:v>43449.993055555555</c:v>
                </c:pt>
                <c:pt idx="11943">
                  <c:v>43449.995833333334</c:v>
                </c:pt>
                <c:pt idx="11944">
                  <c:v>43449.999305555553</c:v>
                </c:pt>
                <c:pt idx="11945">
                  <c:v>43450.004166666666</c:v>
                </c:pt>
                <c:pt idx="11946">
                  <c:v>43450.013888888891</c:v>
                </c:pt>
                <c:pt idx="11947">
                  <c:v>43450.017361111109</c:v>
                </c:pt>
                <c:pt idx="11948">
                  <c:v>43450.037499999999</c:v>
                </c:pt>
                <c:pt idx="11949">
                  <c:v>43450.054861111108</c:v>
                </c:pt>
                <c:pt idx="11950">
                  <c:v>43450.061111111114</c:v>
                </c:pt>
                <c:pt idx="11951">
                  <c:v>43450.075694444444</c:v>
                </c:pt>
                <c:pt idx="11952">
                  <c:v>43450.07916666667</c:v>
                </c:pt>
                <c:pt idx="11953">
                  <c:v>43450.109722222223</c:v>
                </c:pt>
                <c:pt idx="11954">
                  <c:v>43450.119444444441</c:v>
                </c:pt>
                <c:pt idx="11955">
                  <c:v>43450.120833333334</c:v>
                </c:pt>
                <c:pt idx="11956">
                  <c:v>43450.129166666666</c:v>
                </c:pt>
                <c:pt idx="11957">
                  <c:v>43450.162499999999</c:v>
                </c:pt>
                <c:pt idx="11958">
                  <c:v>43450.173611111109</c:v>
                </c:pt>
                <c:pt idx="11959">
                  <c:v>43450.192361111112</c:v>
                </c:pt>
                <c:pt idx="11960">
                  <c:v>43450.20416666667</c:v>
                </c:pt>
                <c:pt idx="11961">
                  <c:v>43450.227083333331</c:v>
                </c:pt>
                <c:pt idx="11962">
                  <c:v>43450.236805555556</c:v>
                </c:pt>
                <c:pt idx="11963">
                  <c:v>43450.245833333334</c:v>
                </c:pt>
                <c:pt idx="11964">
                  <c:v>43450.260416666664</c:v>
                </c:pt>
                <c:pt idx="11965">
                  <c:v>43450.26666666667</c:v>
                </c:pt>
                <c:pt idx="11966">
                  <c:v>43450.287499999999</c:v>
                </c:pt>
                <c:pt idx="11967">
                  <c:v>43450.325694444444</c:v>
                </c:pt>
                <c:pt idx="11968">
                  <c:v>43450.32916666667</c:v>
                </c:pt>
                <c:pt idx="11969">
                  <c:v>43450.336805555555</c:v>
                </c:pt>
                <c:pt idx="11970">
                  <c:v>43450.34375</c:v>
                </c:pt>
                <c:pt idx="11971">
                  <c:v>43450.35</c:v>
                </c:pt>
                <c:pt idx="11972">
                  <c:v>43450.356944444444</c:v>
                </c:pt>
                <c:pt idx="11973">
                  <c:v>43450.362500000003</c:v>
                </c:pt>
                <c:pt idx="11974">
                  <c:v>43450.370833333334</c:v>
                </c:pt>
                <c:pt idx="11975">
                  <c:v>43450.397222222222</c:v>
                </c:pt>
                <c:pt idx="11976">
                  <c:v>43450.411111111112</c:v>
                </c:pt>
                <c:pt idx="11977">
                  <c:v>43450.412499999999</c:v>
                </c:pt>
                <c:pt idx="11978">
                  <c:v>43450.416666666664</c:v>
                </c:pt>
                <c:pt idx="11979">
                  <c:v>43450.424305555556</c:v>
                </c:pt>
                <c:pt idx="11980">
                  <c:v>43450.431250000001</c:v>
                </c:pt>
                <c:pt idx="11981">
                  <c:v>43450.446527777778</c:v>
                </c:pt>
                <c:pt idx="11982">
                  <c:v>43450.45416666667</c:v>
                </c:pt>
                <c:pt idx="11983">
                  <c:v>43450.465277777781</c:v>
                </c:pt>
                <c:pt idx="11984">
                  <c:v>43450.474999999999</c:v>
                </c:pt>
                <c:pt idx="11985">
                  <c:v>43450.48541666667</c:v>
                </c:pt>
                <c:pt idx="11986">
                  <c:v>43450.495833333334</c:v>
                </c:pt>
                <c:pt idx="11987">
                  <c:v>43450.537499999999</c:v>
                </c:pt>
                <c:pt idx="11988">
                  <c:v>43450.57916666667</c:v>
                </c:pt>
                <c:pt idx="11989">
                  <c:v>43450.609722222223</c:v>
                </c:pt>
                <c:pt idx="11990">
                  <c:v>43450.614583333336</c:v>
                </c:pt>
                <c:pt idx="11991">
                  <c:v>43450.620833333334</c:v>
                </c:pt>
                <c:pt idx="11992">
                  <c:v>43450.629166666666</c:v>
                </c:pt>
                <c:pt idx="11993">
                  <c:v>43450.632638888892</c:v>
                </c:pt>
                <c:pt idx="11994">
                  <c:v>43450.652777777781</c:v>
                </c:pt>
                <c:pt idx="11995">
                  <c:v>43450.65902777778</c:v>
                </c:pt>
                <c:pt idx="11996">
                  <c:v>43450.659722222219</c:v>
                </c:pt>
                <c:pt idx="11997">
                  <c:v>43450.7</c:v>
                </c:pt>
                <c:pt idx="11998">
                  <c:v>43450.700694444444</c:v>
                </c:pt>
                <c:pt idx="11999">
                  <c:v>43450.745833333334</c:v>
                </c:pt>
                <c:pt idx="12000">
                  <c:v>43450.787499999999</c:v>
                </c:pt>
                <c:pt idx="12001">
                  <c:v>43450.811805555553</c:v>
                </c:pt>
                <c:pt idx="12002">
                  <c:v>43450.82916666667</c:v>
                </c:pt>
                <c:pt idx="12003">
                  <c:v>43450.853472222225</c:v>
                </c:pt>
                <c:pt idx="12004">
                  <c:v>43450.867361111108</c:v>
                </c:pt>
                <c:pt idx="12005">
                  <c:v>43450.870833333334</c:v>
                </c:pt>
                <c:pt idx="12006">
                  <c:v>43450.912499999999</c:v>
                </c:pt>
                <c:pt idx="12007">
                  <c:v>43450.952777777777</c:v>
                </c:pt>
                <c:pt idx="12008">
                  <c:v>43450.95416666667</c:v>
                </c:pt>
                <c:pt idx="12009">
                  <c:v>43450.994444444441</c:v>
                </c:pt>
                <c:pt idx="12010">
                  <c:v>43450.995833333334</c:v>
                </c:pt>
                <c:pt idx="12011">
                  <c:v>43450.999305555553</c:v>
                </c:pt>
                <c:pt idx="12012">
                  <c:v>43451.037499999999</c:v>
                </c:pt>
                <c:pt idx="12013">
                  <c:v>43451.04583333333</c:v>
                </c:pt>
                <c:pt idx="12014">
                  <c:v>43451.07916666667</c:v>
                </c:pt>
                <c:pt idx="12015">
                  <c:v>43451.103472222225</c:v>
                </c:pt>
                <c:pt idx="12016">
                  <c:v>43451.120833333334</c:v>
                </c:pt>
                <c:pt idx="12017">
                  <c:v>43451.162499999999</c:v>
                </c:pt>
                <c:pt idx="12018">
                  <c:v>43451.20416666667</c:v>
                </c:pt>
                <c:pt idx="12019">
                  <c:v>43451.245833333334</c:v>
                </c:pt>
                <c:pt idx="12020">
                  <c:v>43451.287499999999</c:v>
                </c:pt>
                <c:pt idx="12021">
                  <c:v>43451.32916666667</c:v>
                </c:pt>
                <c:pt idx="12022">
                  <c:v>43451.370833333334</c:v>
                </c:pt>
                <c:pt idx="12023">
                  <c:v>43451.412499999999</c:v>
                </c:pt>
                <c:pt idx="12024">
                  <c:v>43451.45416666667</c:v>
                </c:pt>
                <c:pt idx="12025">
                  <c:v>43451.495833333334</c:v>
                </c:pt>
                <c:pt idx="12026">
                  <c:v>43451.537499999999</c:v>
                </c:pt>
                <c:pt idx="12027">
                  <c:v>43451.57916666667</c:v>
                </c:pt>
                <c:pt idx="12028">
                  <c:v>43451.620833333334</c:v>
                </c:pt>
                <c:pt idx="12029">
                  <c:v>43451.662499999999</c:v>
                </c:pt>
                <c:pt idx="12030">
                  <c:v>43451.70416666667</c:v>
                </c:pt>
                <c:pt idx="12031">
                  <c:v>43451.745833333334</c:v>
                </c:pt>
                <c:pt idx="12032">
                  <c:v>43451.787499999999</c:v>
                </c:pt>
                <c:pt idx="12033">
                  <c:v>43451.82916666667</c:v>
                </c:pt>
                <c:pt idx="12034">
                  <c:v>43451.870833333334</c:v>
                </c:pt>
                <c:pt idx="12035">
                  <c:v>43451.912499999999</c:v>
                </c:pt>
                <c:pt idx="12036">
                  <c:v>43451.95416666667</c:v>
                </c:pt>
                <c:pt idx="12037">
                  <c:v>43451.995833333334</c:v>
                </c:pt>
                <c:pt idx="12038">
                  <c:v>43451.999305555553</c:v>
                </c:pt>
                <c:pt idx="12039">
                  <c:v>43452.037499999999</c:v>
                </c:pt>
                <c:pt idx="12040">
                  <c:v>43452.07916666667</c:v>
                </c:pt>
                <c:pt idx="12041">
                  <c:v>43452.120833333334</c:v>
                </c:pt>
                <c:pt idx="12042">
                  <c:v>43452.162499999999</c:v>
                </c:pt>
                <c:pt idx="12043">
                  <c:v>43452.20416666667</c:v>
                </c:pt>
                <c:pt idx="12044">
                  <c:v>43452.245833333334</c:v>
                </c:pt>
                <c:pt idx="12045">
                  <c:v>43452.287499999999</c:v>
                </c:pt>
                <c:pt idx="12046">
                  <c:v>43452.32916666667</c:v>
                </c:pt>
                <c:pt idx="12047">
                  <c:v>43452.370833333334</c:v>
                </c:pt>
                <c:pt idx="12048">
                  <c:v>43452.412499999999</c:v>
                </c:pt>
                <c:pt idx="12049">
                  <c:v>43452.45416666667</c:v>
                </c:pt>
                <c:pt idx="12050">
                  <c:v>43452.495833333334</c:v>
                </c:pt>
                <c:pt idx="12051">
                  <c:v>43452.537499999999</c:v>
                </c:pt>
                <c:pt idx="12052">
                  <c:v>43452.57916666667</c:v>
                </c:pt>
                <c:pt idx="12053">
                  <c:v>43452.620833333334</c:v>
                </c:pt>
                <c:pt idx="12054">
                  <c:v>43452.662499999999</c:v>
                </c:pt>
                <c:pt idx="12055">
                  <c:v>43452.70416666667</c:v>
                </c:pt>
                <c:pt idx="12056">
                  <c:v>43452.745833333334</c:v>
                </c:pt>
                <c:pt idx="12057">
                  <c:v>43452.787499999999</c:v>
                </c:pt>
                <c:pt idx="12058">
                  <c:v>43452.82916666667</c:v>
                </c:pt>
                <c:pt idx="12059">
                  <c:v>43452.870833333334</c:v>
                </c:pt>
                <c:pt idx="12060">
                  <c:v>43452.912499999999</c:v>
                </c:pt>
                <c:pt idx="12061">
                  <c:v>43452.95416666667</c:v>
                </c:pt>
                <c:pt idx="12062">
                  <c:v>43452.995833333334</c:v>
                </c:pt>
                <c:pt idx="12063">
                  <c:v>43452.999305555553</c:v>
                </c:pt>
                <c:pt idx="12064">
                  <c:v>43453.037499999999</c:v>
                </c:pt>
                <c:pt idx="12065">
                  <c:v>43453.07916666667</c:v>
                </c:pt>
                <c:pt idx="12066">
                  <c:v>43453.120833333334</c:v>
                </c:pt>
                <c:pt idx="12067">
                  <c:v>43453.162499999999</c:v>
                </c:pt>
                <c:pt idx="12068">
                  <c:v>43453.20416666667</c:v>
                </c:pt>
                <c:pt idx="12069">
                  <c:v>43453.245833333334</c:v>
                </c:pt>
                <c:pt idx="12070">
                  <c:v>43453.287499999999</c:v>
                </c:pt>
                <c:pt idx="12071">
                  <c:v>43453.32916666667</c:v>
                </c:pt>
                <c:pt idx="12072">
                  <c:v>43453.370833333334</c:v>
                </c:pt>
                <c:pt idx="12073">
                  <c:v>43453.412499999999</c:v>
                </c:pt>
                <c:pt idx="12074">
                  <c:v>43453.45416666667</c:v>
                </c:pt>
                <c:pt idx="12075">
                  <c:v>43453.495833333334</c:v>
                </c:pt>
                <c:pt idx="12076">
                  <c:v>43453.537499999999</c:v>
                </c:pt>
                <c:pt idx="12077">
                  <c:v>43453.57916666667</c:v>
                </c:pt>
                <c:pt idx="12078">
                  <c:v>43453.620833333334</c:v>
                </c:pt>
                <c:pt idx="12079">
                  <c:v>43453.662499999999</c:v>
                </c:pt>
                <c:pt idx="12080">
                  <c:v>43453.70416666667</c:v>
                </c:pt>
                <c:pt idx="12081">
                  <c:v>43453.745833333334</c:v>
                </c:pt>
                <c:pt idx="12082">
                  <c:v>43453.787499999999</c:v>
                </c:pt>
                <c:pt idx="12083">
                  <c:v>43453.82916666667</c:v>
                </c:pt>
                <c:pt idx="12084">
                  <c:v>43453.870833333334</c:v>
                </c:pt>
                <c:pt idx="12085">
                  <c:v>43453.912499999999</c:v>
                </c:pt>
                <c:pt idx="12086">
                  <c:v>43453.95416666667</c:v>
                </c:pt>
                <c:pt idx="12087">
                  <c:v>43453.995833333334</c:v>
                </c:pt>
                <c:pt idx="12088">
                  <c:v>43453.999305555553</c:v>
                </c:pt>
                <c:pt idx="12089">
                  <c:v>43454.037499999999</c:v>
                </c:pt>
                <c:pt idx="12090">
                  <c:v>43454.07916666667</c:v>
                </c:pt>
                <c:pt idx="12091">
                  <c:v>43454.120833333334</c:v>
                </c:pt>
                <c:pt idx="12092">
                  <c:v>43454.162499999999</c:v>
                </c:pt>
                <c:pt idx="12093">
                  <c:v>43454.20416666667</c:v>
                </c:pt>
                <c:pt idx="12094">
                  <c:v>43454.245833333334</c:v>
                </c:pt>
                <c:pt idx="12095">
                  <c:v>43454.287499999999</c:v>
                </c:pt>
                <c:pt idx="12096">
                  <c:v>43454.32916666667</c:v>
                </c:pt>
                <c:pt idx="12097">
                  <c:v>43454.369444444441</c:v>
                </c:pt>
                <c:pt idx="12098">
                  <c:v>43454.370833333334</c:v>
                </c:pt>
                <c:pt idx="12099">
                  <c:v>43454.399305555555</c:v>
                </c:pt>
                <c:pt idx="12100">
                  <c:v>43454.404861111114</c:v>
                </c:pt>
                <c:pt idx="12101">
                  <c:v>43454.412499999999</c:v>
                </c:pt>
                <c:pt idx="12102">
                  <c:v>43454.436805555553</c:v>
                </c:pt>
                <c:pt idx="12103">
                  <c:v>43454.45416666667</c:v>
                </c:pt>
                <c:pt idx="12104">
                  <c:v>43454.475694444445</c:v>
                </c:pt>
                <c:pt idx="12105">
                  <c:v>43454.484722222223</c:v>
                </c:pt>
                <c:pt idx="12106">
                  <c:v>43454.490277777775</c:v>
                </c:pt>
                <c:pt idx="12107">
                  <c:v>43454.494444444441</c:v>
                </c:pt>
                <c:pt idx="12108">
                  <c:v>43454.495833333334</c:v>
                </c:pt>
                <c:pt idx="12109">
                  <c:v>43454.502083333333</c:v>
                </c:pt>
                <c:pt idx="12110">
                  <c:v>43454.503472222219</c:v>
                </c:pt>
                <c:pt idx="12111">
                  <c:v>43454.524305555555</c:v>
                </c:pt>
                <c:pt idx="12112">
                  <c:v>43454.537499999999</c:v>
                </c:pt>
                <c:pt idx="12113">
                  <c:v>43454.552777777775</c:v>
                </c:pt>
                <c:pt idx="12114">
                  <c:v>43454.557638888888</c:v>
                </c:pt>
                <c:pt idx="12115">
                  <c:v>43454.575694444444</c:v>
                </c:pt>
                <c:pt idx="12116">
                  <c:v>43454.57916666667</c:v>
                </c:pt>
                <c:pt idx="12117">
                  <c:v>43454.584722222222</c:v>
                </c:pt>
                <c:pt idx="12118">
                  <c:v>43454.590277777781</c:v>
                </c:pt>
                <c:pt idx="12119">
                  <c:v>43454.619444444441</c:v>
                </c:pt>
                <c:pt idx="12120">
                  <c:v>43454.620833333334</c:v>
                </c:pt>
                <c:pt idx="12121">
                  <c:v>43454.633333333331</c:v>
                </c:pt>
                <c:pt idx="12122">
                  <c:v>43454.645833333336</c:v>
                </c:pt>
                <c:pt idx="12123">
                  <c:v>43454.662499999999</c:v>
                </c:pt>
                <c:pt idx="12124">
                  <c:v>43454.70416666667</c:v>
                </c:pt>
                <c:pt idx="12125">
                  <c:v>43454.745833333334</c:v>
                </c:pt>
                <c:pt idx="12126">
                  <c:v>43454.772222222222</c:v>
                </c:pt>
                <c:pt idx="12127">
                  <c:v>43454.781944444447</c:v>
                </c:pt>
                <c:pt idx="12128">
                  <c:v>43454.787499999999</c:v>
                </c:pt>
                <c:pt idx="12129">
                  <c:v>43454.805555555555</c:v>
                </c:pt>
                <c:pt idx="12130">
                  <c:v>43454.825694444444</c:v>
                </c:pt>
                <c:pt idx="12131">
                  <c:v>43454.82916666667</c:v>
                </c:pt>
                <c:pt idx="12132">
                  <c:v>43454.836805555555</c:v>
                </c:pt>
                <c:pt idx="12133">
                  <c:v>43454.870833333334</c:v>
                </c:pt>
                <c:pt idx="12134">
                  <c:v>43454.881249999999</c:v>
                </c:pt>
                <c:pt idx="12135">
                  <c:v>43454.897916666669</c:v>
                </c:pt>
                <c:pt idx="12136">
                  <c:v>43454.912499999999</c:v>
                </c:pt>
                <c:pt idx="12137">
                  <c:v>43454.95416666667</c:v>
                </c:pt>
                <c:pt idx="12138">
                  <c:v>43454.995833333334</c:v>
                </c:pt>
                <c:pt idx="12139">
                  <c:v>43454.999305555553</c:v>
                </c:pt>
                <c:pt idx="12140">
                  <c:v>43455.037499999999</c:v>
                </c:pt>
                <c:pt idx="12141">
                  <c:v>43455.063888888886</c:v>
                </c:pt>
                <c:pt idx="12142">
                  <c:v>43455.07916666667</c:v>
                </c:pt>
                <c:pt idx="12143">
                  <c:v>43455.085416666669</c:v>
                </c:pt>
                <c:pt idx="12144">
                  <c:v>43455.115277777775</c:v>
                </c:pt>
                <c:pt idx="12145">
                  <c:v>43455.119444444441</c:v>
                </c:pt>
                <c:pt idx="12146">
                  <c:v>43455.120833333334</c:v>
                </c:pt>
                <c:pt idx="12147">
                  <c:v>43455.143055555556</c:v>
                </c:pt>
                <c:pt idx="12148">
                  <c:v>43455.152083333334</c:v>
                </c:pt>
                <c:pt idx="12149">
                  <c:v>43455.15902777778</c:v>
                </c:pt>
                <c:pt idx="12150">
                  <c:v>43455.162499999999</c:v>
                </c:pt>
                <c:pt idx="12151">
                  <c:v>43455.1875</c:v>
                </c:pt>
                <c:pt idx="12152">
                  <c:v>43455.20416666667</c:v>
                </c:pt>
                <c:pt idx="12153">
                  <c:v>43455.245833333334</c:v>
                </c:pt>
                <c:pt idx="12154">
                  <c:v>43455.287499999999</c:v>
                </c:pt>
                <c:pt idx="12155">
                  <c:v>43455.32916666667</c:v>
                </c:pt>
                <c:pt idx="12156">
                  <c:v>43455.331944444442</c:v>
                </c:pt>
                <c:pt idx="12157">
                  <c:v>43455.336805555555</c:v>
                </c:pt>
                <c:pt idx="12158">
                  <c:v>43455.370833333334</c:v>
                </c:pt>
                <c:pt idx="12159">
                  <c:v>43455.375694444447</c:v>
                </c:pt>
                <c:pt idx="12160">
                  <c:v>43455.38958333333</c:v>
                </c:pt>
                <c:pt idx="12161">
                  <c:v>43455.412499999999</c:v>
                </c:pt>
                <c:pt idx="12162">
                  <c:v>43455.423611111109</c:v>
                </c:pt>
                <c:pt idx="12163">
                  <c:v>43455.439583333333</c:v>
                </c:pt>
                <c:pt idx="12164">
                  <c:v>43455.45416666667</c:v>
                </c:pt>
                <c:pt idx="12165">
                  <c:v>43455.495833333334</c:v>
                </c:pt>
                <c:pt idx="12166">
                  <c:v>43455.537499999999</c:v>
                </c:pt>
                <c:pt idx="12167">
                  <c:v>43455.550694444442</c:v>
                </c:pt>
                <c:pt idx="12168">
                  <c:v>43455.561111111114</c:v>
                </c:pt>
                <c:pt idx="12169">
                  <c:v>43455.57916666667</c:v>
                </c:pt>
                <c:pt idx="12170">
                  <c:v>43455.612500000003</c:v>
                </c:pt>
                <c:pt idx="12171">
                  <c:v>43455.620833333334</c:v>
                </c:pt>
                <c:pt idx="12172">
                  <c:v>43455.631944444445</c:v>
                </c:pt>
                <c:pt idx="12173">
                  <c:v>43455.661111111112</c:v>
                </c:pt>
                <c:pt idx="12174">
                  <c:v>43455.662499999999</c:v>
                </c:pt>
                <c:pt idx="12175">
                  <c:v>43455.70416666667</c:v>
                </c:pt>
                <c:pt idx="12176">
                  <c:v>43455.745833333334</c:v>
                </c:pt>
                <c:pt idx="12177">
                  <c:v>43455.787499999999</c:v>
                </c:pt>
                <c:pt idx="12178">
                  <c:v>43455.82916666667</c:v>
                </c:pt>
                <c:pt idx="12179">
                  <c:v>43455.870833333334</c:v>
                </c:pt>
                <c:pt idx="12180">
                  <c:v>43455.912499999999</c:v>
                </c:pt>
                <c:pt idx="12181">
                  <c:v>43455.95416666667</c:v>
                </c:pt>
                <c:pt idx="12182">
                  <c:v>43455.995833333334</c:v>
                </c:pt>
                <c:pt idx="12183">
                  <c:v>43455.999305555553</c:v>
                </c:pt>
                <c:pt idx="12184">
                  <c:v>43456.037499999999</c:v>
                </c:pt>
                <c:pt idx="12185">
                  <c:v>43456.07916666667</c:v>
                </c:pt>
                <c:pt idx="12186">
                  <c:v>43456.084722222222</c:v>
                </c:pt>
                <c:pt idx="12187">
                  <c:v>43456.106944444444</c:v>
                </c:pt>
                <c:pt idx="12188">
                  <c:v>43456.120833333334</c:v>
                </c:pt>
                <c:pt idx="12189">
                  <c:v>43456.132638888892</c:v>
                </c:pt>
                <c:pt idx="12190">
                  <c:v>43456.143750000003</c:v>
                </c:pt>
                <c:pt idx="12191">
                  <c:v>43456.162499999999</c:v>
                </c:pt>
                <c:pt idx="12192">
                  <c:v>43456.183333333334</c:v>
                </c:pt>
                <c:pt idx="12193">
                  <c:v>43456.20416666667</c:v>
                </c:pt>
                <c:pt idx="12194">
                  <c:v>43456.245833333334</c:v>
                </c:pt>
                <c:pt idx="12195">
                  <c:v>43456.287499999999</c:v>
                </c:pt>
                <c:pt idx="12196">
                  <c:v>43456.32916666667</c:v>
                </c:pt>
                <c:pt idx="12197">
                  <c:v>43456.370833333334</c:v>
                </c:pt>
                <c:pt idx="12198">
                  <c:v>43456.412499999999</c:v>
                </c:pt>
                <c:pt idx="12199">
                  <c:v>43456.45416666667</c:v>
                </c:pt>
                <c:pt idx="12200">
                  <c:v>43456.495833333334</c:v>
                </c:pt>
                <c:pt idx="12201">
                  <c:v>43456.537499999999</c:v>
                </c:pt>
                <c:pt idx="12202">
                  <c:v>43456.57916666667</c:v>
                </c:pt>
                <c:pt idx="12203">
                  <c:v>43456.620833333334</c:v>
                </c:pt>
                <c:pt idx="12204">
                  <c:v>43456.662499999999</c:v>
                </c:pt>
                <c:pt idx="12205">
                  <c:v>43456.70416666667</c:v>
                </c:pt>
                <c:pt idx="12206">
                  <c:v>43456.745833333334</c:v>
                </c:pt>
                <c:pt idx="12207">
                  <c:v>43456.787499999999</c:v>
                </c:pt>
                <c:pt idx="12208">
                  <c:v>43456.82916666667</c:v>
                </c:pt>
                <c:pt idx="12209">
                  <c:v>43456.870833333334</c:v>
                </c:pt>
                <c:pt idx="12210">
                  <c:v>43456.912499999999</c:v>
                </c:pt>
                <c:pt idx="12211">
                  <c:v>43456.95416666667</c:v>
                </c:pt>
                <c:pt idx="12212">
                  <c:v>43456.995833333334</c:v>
                </c:pt>
                <c:pt idx="12213">
                  <c:v>43456.999305555553</c:v>
                </c:pt>
                <c:pt idx="12214">
                  <c:v>43457.037499999999</c:v>
                </c:pt>
                <c:pt idx="12215">
                  <c:v>43457.07916666667</c:v>
                </c:pt>
                <c:pt idx="12216">
                  <c:v>43457.120833333334</c:v>
                </c:pt>
                <c:pt idx="12217">
                  <c:v>43457.162499999999</c:v>
                </c:pt>
                <c:pt idx="12218">
                  <c:v>43457.20416666667</c:v>
                </c:pt>
                <c:pt idx="12219">
                  <c:v>43457.245833333334</c:v>
                </c:pt>
                <c:pt idx="12220">
                  <c:v>43457.287499999999</c:v>
                </c:pt>
                <c:pt idx="12221">
                  <c:v>43457.32916666667</c:v>
                </c:pt>
                <c:pt idx="12222">
                  <c:v>43457.370833333334</c:v>
                </c:pt>
                <c:pt idx="12223">
                  <c:v>43457.412499999999</c:v>
                </c:pt>
                <c:pt idx="12224">
                  <c:v>43457.45416666667</c:v>
                </c:pt>
                <c:pt idx="12225">
                  <c:v>43457.495833333334</c:v>
                </c:pt>
                <c:pt idx="12226">
                  <c:v>43457.537499999999</c:v>
                </c:pt>
                <c:pt idx="12227">
                  <c:v>43457.57916666667</c:v>
                </c:pt>
                <c:pt idx="12228">
                  <c:v>43457.620833333334</c:v>
                </c:pt>
                <c:pt idx="12229">
                  <c:v>43457.662499999999</c:v>
                </c:pt>
                <c:pt idx="12230">
                  <c:v>43457.70416666667</c:v>
                </c:pt>
                <c:pt idx="12231">
                  <c:v>43457.745833333334</c:v>
                </c:pt>
                <c:pt idx="12232">
                  <c:v>43457.787499999999</c:v>
                </c:pt>
                <c:pt idx="12233">
                  <c:v>43457.82916666667</c:v>
                </c:pt>
                <c:pt idx="12234">
                  <c:v>43457.870833333334</c:v>
                </c:pt>
                <c:pt idx="12235">
                  <c:v>43457.912499999999</c:v>
                </c:pt>
                <c:pt idx="12236">
                  <c:v>43457.95416666667</c:v>
                </c:pt>
                <c:pt idx="12237">
                  <c:v>43457.995833333334</c:v>
                </c:pt>
                <c:pt idx="12238">
                  <c:v>43457.999305555553</c:v>
                </c:pt>
                <c:pt idx="12239">
                  <c:v>43458.037499999999</c:v>
                </c:pt>
                <c:pt idx="12240">
                  <c:v>43458.07916666667</c:v>
                </c:pt>
                <c:pt idx="12241">
                  <c:v>43458.09652777778</c:v>
                </c:pt>
                <c:pt idx="12242">
                  <c:v>43458.115972222222</c:v>
                </c:pt>
                <c:pt idx="12243">
                  <c:v>43458.120833333334</c:v>
                </c:pt>
                <c:pt idx="12244">
                  <c:v>43458.133333333331</c:v>
                </c:pt>
                <c:pt idx="12245">
                  <c:v>43458.155555555553</c:v>
                </c:pt>
                <c:pt idx="12246">
                  <c:v>43458.162499999999</c:v>
                </c:pt>
                <c:pt idx="12247">
                  <c:v>43458.20416666667</c:v>
                </c:pt>
                <c:pt idx="12248">
                  <c:v>43458.245833333334</c:v>
                </c:pt>
                <c:pt idx="12249">
                  <c:v>43458.287499999999</c:v>
                </c:pt>
                <c:pt idx="12250">
                  <c:v>43458.32916666667</c:v>
                </c:pt>
                <c:pt idx="12251">
                  <c:v>43458.370833333334</c:v>
                </c:pt>
                <c:pt idx="12252">
                  <c:v>43458.412499999999</c:v>
                </c:pt>
                <c:pt idx="12253">
                  <c:v>43458.45416666667</c:v>
                </c:pt>
                <c:pt idx="12254">
                  <c:v>43458.495833333334</c:v>
                </c:pt>
                <c:pt idx="12255">
                  <c:v>43458.537499999999</c:v>
                </c:pt>
                <c:pt idx="12256">
                  <c:v>43458.57916666667</c:v>
                </c:pt>
                <c:pt idx="12257">
                  <c:v>43458.620833333334</c:v>
                </c:pt>
                <c:pt idx="12258">
                  <c:v>43458.662499999999</c:v>
                </c:pt>
                <c:pt idx="12259">
                  <c:v>43458.70416666667</c:v>
                </c:pt>
                <c:pt idx="12260">
                  <c:v>43458.745833333334</c:v>
                </c:pt>
                <c:pt idx="12261">
                  <c:v>43458.787499999999</c:v>
                </c:pt>
                <c:pt idx="12262">
                  <c:v>43458.82916666667</c:v>
                </c:pt>
                <c:pt idx="12263">
                  <c:v>43458.870833333334</c:v>
                </c:pt>
                <c:pt idx="12264">
                  <c:v>43458.912499999999</c:v>
                </c:pt>
                <c:pt idx="12265">
                  <c:v>43458.95416666667</c:v>
                </c:pt>
                <c:pt idx="12266">
                  <c:v>43458.995833333334</c:v>
                </c:pt>
                <c:pt idx="12267">
                  <c:v>43458.999305555553</c:v>
                </c:pt>
                <c:pt idx="12268">
                  <c:v>43459.037499999999</c:v>
                </c:pt>
                <c:pt idx="12269">
                  <c:v>43459.07916666667</c:v>
                </c:pt>
                <c:pt idx="12270">
                  <c:v>43459.120833333334</c:v>
                </c:pt>
                <c:pt idx="12271">
                  <c:v>43459.162499999999</c:v>
                </c:pt>
                <c:pt idx="12272">
                  <c:v>43459.20416666667</c:v>
                </c:pt>
                <c:pt idx="12273">
                  <c:v>43459.245833333334</c:v>
                </c:pt>
                <c:pt idx="12274">
                  <c:v>43459.287499999999</c:v>
                </c:pt>
                <c:pt idx="12275">
                  <c:v>43459.32916666667</c:v>
                </c:pt>
                <c:pt idx="12276">
                  <c:v>43459.370833333334</c:v>
                </c:pt>
                <c:pt idx="12277">
                  <c:v>43459.412499999999</c:v>
                </c:pt>
                <c:pt idx="12278">
                  <c:v>43459.45416666667</c:v>
                </c:pt>
                <c:pt idx="12279">
                  <c:v>43459.495833333334</c:v>
                </c:pt>
                <c:pt idx="12280">
                  <c:v>43459.537499999999</c:v>
                </c:pt>
                <c:pt idx="12281">
                  <c:v>43459.57916666667</c:v>
                </c:pt>
                <c:pt idx="12282">
                  <c:v>43459.620833333334</c:v>
                </c:pt>
                <c:pt idx="12283">
                  <c:v>43459.662499999999</c:v>
                </c:pt>
                <c:pt idx="12284">
                  <c:v>43459.70416666667</c:v>
                </c:pt>
                <c:pt idx="12285">
                  <c:v>43459.745833333334</c:v>
                </c:pt>
                <c:pt idx="12286">
                  <c:v>43459.787499999999</c:v>
                </c:pt>
                <c:pt idx="12287">
                  <c:v>43459.82916666667</c:v>
                </c:pt>
                <c:pt idx="12288">
                  <c:v>43459.870833333334</c:v>
                </c:pt>
                <c:pt idx="12289">
                  <c:v>43459.912499999999</c:v>
                </c:pt>
                <c:pt idx="12290">
                  <c:v>43459.95416666667</c:v>
                </c:pt>
                <c:pt idx="12291">
                  <c:v>43459.995833333334</c:v>
                </c:pt>
                <c:pt idx="12292">
                  <c:v>43459.999305555553</c:v>
                </c:pt>
                <c:pt idx="12293">
                  <c:v>43460.037499999999</c:v>
                </c:pt>
                <c:pt idx="12294">
                  <c:v>43460.07916666667</c:v>
                </c:pt>
                <c:pt idx="12295">
                  <c:v>43460.120833333334</c:v>
                </c:pt>
                <c:pt idx="12296">
                  <c:v>43460.162499999999</c:v>
                </c:pt>
                <c:pt idx="12297">
                  <c:v>43460.20416666667</c:v>
                </c:pt>
                <c:pt idx="12298">
                  <c:v>43460.245833333334</c:v>
                </c:pt>
                <c:pt idx="12299">
                  <c:v>43460.287499999999</c:v>
                </c:pt>
                <c:pt idx="12300">
                  <c:v>43460.32916666667</c:v>
                </c:pt>
                <c:pt idx="12301">
                  <c:v>43460.370833333334</c:v>
                </c:pt>
                <c:pt idx="12302">
                  <c:v>43460.412499999999</c:v>
                </c:pt>
                <c:pt idx="12303">
                  <c:v>43460.45416666667</c:v>
                </c:pt>
                <c:pt idx="12304">
                  <c:v>43460.495833333334</c:v>
                </c:pt>
                <c:pt idx="12305">
                  <c:v>43460.537499999999</c:v>
                </c:pt>
                <c:pt idx="12306">
                  <c:v>43460.57916666667</c:v>
                </c:pt>
                <c:pt idx="12307">
                  <c:v>43460.620833333334</c:v>
                </c:pt>
                <c:pt idx="12308">
                  <c:v>43460.662499999999</c:v>
                </c:pt>
                <c:pt idx="12309">
                  <c:v>43460.70416666667</c:v>
                </c:pt>
                <c:pt idx="12310">
                  <c:v>43460.745833333334</c:v>
                </c:pt>
                <c:pt idx="12311">
                  <c:v>43460.787499999999</c:v>
                </c:pt>
                <c:pt idx="12312">
                  <c:v>43460.82916666667</c:v>
                </c:pt>
                <c:pt idx="12313">
                  <c:v>43460.870833333334</c:v>
                </c:pt>
                <c:pt idx="12314">
                  <c:v>43460.912499999999</c:v>
                </c:pt>
                <c:pt idx="12315">
                  <c:v>43460.95416666667</c:v>
                </c:pt>
                <c:pt idx="12316">
                  <c:v>43460.995833333334</c:v>
                </c:pt>
                <c:pt idx="12317">
                  <c:v>43460.999305555553</c:v>
                </c:pt>
                <c:pt idx="12318">
                  <c:v>43461.037499999999</c:v>
                </c:pt>
                <c:pt idx="12319">
                  <c:v>43461.07916666667</c:v>
                </c:pt>
                <c:pt idx="12320">
                  <c:v>43461.120833333334</c:v>
                </c:pt>
                <c:pt idx="12321">
                  <c:v>43461.162499999999</c:v>
                </c:pt>
                <c:pt idx="12322">
                  <c:v>43461.20416666667</c:v>
                </c:pt>
                <c:pt idx="12323">
                  <c:v>43461.234027777777</c:v>
                </c:pt>
                <c:pt idx="12324">
                  <c:v>43461.244444444441</c:v>
                </c:pt>
                <c:pt idx="12325">
                  <c:v>43461.245833333334</c:v>
                </c:pt>
                <c:pt idx="12326">
                  <c:v>43461.254861111112</c:v>
                </c:pt>
                <c:pt idx="12327">
                  <c:v>43461.287499999999</c:v>
                </c:pt>
                <c:pt idx="12328">
                  <c:v>43461.293749999997</c:v>
                </c:pt>
                <c:pt idx="12329">
                  <c:v>43461.297222222223</c:v>
                </c:pt>
                <c:pt idx="12330">
                  <c:v>43461.302083333336</c:v>
                </c:pt>
                <c:pt idx="12331">
                  <c:v>43461.306944444441</c:v>
                </c:pt>
                <c:pt idx="12332">
                  <c:v>43461.3125</c:v>
                </c:pt>
                <c:pt idx="12333">
                  <c:v>43461.32916666667</c:v>
                </c:pt>
                <c:pt idx="12334">
                  <c:v>43461.334027777775</c:v>
                </c:pt>
                <c:pt idx="12335">
                  <c:v>43461.34375</c:v>
                </c:pt>
                <c:pt idx="12336">
                  <c:v>43461.370833333334</c:v>
                </c:pt>
                <c:pt idx="12337">
                  <c:v>43461.412499999999</c:v>
                </c:pt>
                <c:pt idx="12338">
                  <c:v>43461.45416666667</c:v>
                </c:pt>
                <c:pt idx="12339">
                  <c:v>43461.495833333334</c:v>
                </c:pt>
                <c:pt idx="12340">
                  <c:v>43461.537499999999</c:v>
                </c:pt>
                <c:pt idx="12341">
                  <c:v>43461.57916666667</c:v>
                </c:pt>
                <c:pt idx="12342">
                  <c:v>43461.620833333334</c:v>
                </c:pt>
                <c:pt idx="12343">
                  <c:v>43461.662499999999</c:v>
                </c:pt>
                <c:pt idx="12344">
                  <c:v>43461.70416666667</c:v>
                </c:pt>
                <c:pt idx="12345">
                  <c:v>43461.745833333334</c:v>
                </c:pt>
                <c:pt idx="12346">
                  <c:v>43461.787499999999</c:v>
                </c:pt>
                <c:pt idx="12347">
                  <c:v>43461.82916666667</c:v>
                </c:pt>
                <c:pt idx="12348">
                  <c:v>43461.837500000001</c:v>
                </c:pt>
                <c:pt idx="12349">
                  <c:v>43461.851388888892</c:v>
                </c:pt>
                <c:pt idx="12350">
                  <c:v>43461.870833333334</c:v>
                </c:pt>
                <c:pt idx="12351">
                  <c:v>43461.912499999999</c:v>
                </c:pt>
                <c:pt idx="12352">
                  <c:v>43461.95416666667</c:v>
                </c:pt>
                <c:pt idx="12353">
                  <c:v>43461.995833333334</c:v>
                </c:pt>
                <c:pt idx="12354">
                  <c:v>43461.999305555553</c:v>
                </c:pt>
                <c:pt idx="12355">
                  <c:v>43462.037499999999</c:v>
                </c:pt>
                <c:pt idx="12356">
                  <c:v>43462.07916666667</c:v>
                </c:pt>
                <c:pt idx="12357">
                  <c:v>43462.120833333334</c:v>
                </c:pt>
                <c:pt idx="12358">
                  <c:v>43462.162499999999</c:v>
                </c:pt>
                <c:pt idx="12359">
                  <c:v>43462.20416666667</c:v>
                </c:pt>
                <c:pt idx="12360">
                  <c:v>43462.245833333334</c:v>
                </c:pt>
                <c:pt idx="12361">
                  <c:v>43462.287499999999</c:v>
                </c:pt>
                <c:pt idx="12362">
                  <c:v>43462.324305555558</c:v>
                </c:pt>
                <c:pt idx="12363">
                  <c:v>43462.32916666667</c:v>
                </c:pt>
                <c:pt idx="12364">
                  <c:v>43462.337500000001</c:v>
                </c:pt>
                <c:pt idx="12365">
                  <c:v>43462.353472222225</c:v>
                </c:pt>
                <c:pt idx="12366">
                  <c:v>43462.370833333334</c:v>
                </c:pt>
                <c:pt idx="12367">
                  <c:v>43462.412499999999</c:v>
                </c:pt>
                <c:pt idx="12368">
                  <c:v>43462.45416666667</c:v>
                </c:pt>
                <c:pt idx="12369">
                  <c:v>43462.459027777775</c:v>
                </c:pt>
                <c:pt idx="12370">
                  <c:v>43462.466666666667</c:v>
                </c:pt>
                <c:pt idx="12371">
                  <c:v>43462.476388888892</c:v>
                </c:pt>
                <c:pt idx="12372">
                  <c:v>43462.495833333334</c:v>
                </c:pt>
                <c:pt idx="12373">
                  <c:v>43462.521527777775</c:v>
                </c:pt>
                <c:pt idx="12374">
                  <c:v>43462.536111111112</c:v>
                </c:pt>
                <c:pt idx="12375">
                  <c:v>43462.537499999999</c:v>
                </c:pt>
                <c:pt idx="12376">
                  <c:v>43462.555555555555</c:v>
                </c:pt>
                <c:pt idx="12377">
                  <c:v>43462.57916666667</c:v>
                </c:pt>
                <c:pt idx="12378">
                  <c:v>43462.602083333331</c:v>
                </c:pt>
                <c:pt idx="12379">
                  <c:v>43462.620833333334</c:v>
                </c:pt>
                <c:pt idx="12380">
                  <c:v>43462.625694444447</c:v>
                </c:pt>
                <c:pt idx="12381">
                  <c:v>43462.632638888892</c:v>
                </c:pt>
                <c:pt idx="12382">
                  <c:v>43462.647222222222</c:v>
                </c:pt>
                <c:pt idx="12383">
                  <c:v>43462.649305555555</c:v>
                </c:pt>
                <c:pt idx="12384">
                  <c:v>43462.654166666667</c:v>
                </c:pt>
                <c:pt idx="12385">
                  <c:v>43462.659722222219</c:v>
                </c:pt>
                <c:pt idx="12386">
                  <c:v>43462.660416666666</c:v>
                </c:pt>
                <c:pt idx="12387">
                  <c:v>43462.663194444445</c:v>
                </c:pt>
                <c:pt idx="12388">
                  <c:v>43462.668055555558</c:v>
                </c:pt>
                <c:pt idx="12389">
                  <c:v>43462.68472222222</c:v>
                </c:pt>
                <c:pt idx="12390">
                  <c:v>43462.696527777778</c:v>
                </c:pt>
                <c:pt idx="12391">
                  <c:v>43462.70416666667</c:v>
                </c:pt>
                <c:pt idx="12392">
                  <c:v>43462.745833333334</c:v>
                </c:pt>
                <c:pt idx="12393">
                  <c:v>43462.751388888886</c:v>
                </c:pt>
                <c:pt idx="12394">
                  <c:v>43462.757638888892</c:v>
                </c:pt>
                <c:pt idx="12395">
                  <c:v>43462.776388888888</c:v>
                </c:pt>
                <c:pt idx="12396">
                  <c:v>43462.787499999999</c:v>
                </c:pt>
                <c:pt idx="12397">
                  <c:v>43462.826388888891</c:v>
                </c:pt>
                <c:pt idx="12398">
                  <c:v>43462.827777777777</c:v>
                </c:pt>
                <c:pt idx="12399">
                  <c:v>43462.82916666667</c:v>
                </c:pt>
                <c:pt idx="12400">
                  <c:v>43462.847222222219</c:v>
                </c:pt>
                <c:pt idx="12401">
                  <c:v>43462.853472222225</c:v>
                </c:pt>
                <c:pt idx="12402">
                  <c:v>43462.861805555556</c:v>
                </c:pt>
                <c:pt idx="12403">
                  <c:v>43462.870833333334</c:v>
                </c:pt>
                <c:pt idx="12404">
                  <c:v>43462.884722222225</c:v>
                </c:pt>
                <c:pt idx="12405">
                  <c:v>43462.90625</c:v>
                </c:pt>
                <c:pt idx="12406">
                  <c:v>43462.912499999999</c:v>
                </c:pt>
                <c:pt idx="12407">
                  <c:v>43462.916666666664</c:v>
                </c:pt>
                <c:pt idx="12408">
                  <c:v>43462.95416666667</c:v>
                </c:pt>
                <c:pt idx="12409">
                  <c:v>43462.995833333334</c:v>
                </c:pt>
                <c:pt idx="12410">
                  <c:v>43462.999305555553</c:v>
                </c:pt>
                <c:pt idx="12411">
                  <c:v>43463.036111111112</c:v>
                </c:pt>
                <c:pt idx="12412">
                  <c:v>43463.037499999999</c:v>
                </c:pt>
                <c:pt idx="12413">
                  <c:v>43463.043749999997</c:v>
                </c:pt>
                <c:pt idx="12414">
                  <c:v>43463.07916666667</c:v>
                </c:pt>
                <c:pt idx="12415">
                  <c:v>43463.120833333334</c:v>
                </c:pt>
                <c:pt idx="12416">
                  <c:v>43463.162499999999</c:v>
                </c:pt>
                <c:pt idx="12417">
                  <c:v>43463.202777777777</c:v>
                </c:pt>
                <c:pt idx="12418">
                  <c:v>43463.20416666667</c:v>
                </c:pt>
                <c:pt idx="12419">
                  <c:v>43463.243055555555</c:v>
                </c:pt>
                <c:pt idx="12420">
                  <c:v>43463.245833333334</c:v>
                </c:pt>
                <c:pt idx="12421">
                  <c:v>43463.286111111112</c:v>
                </c:pt>
                <c:pt idx="12422">
                  <c:v>43463.287499999999</c:v>
                </c:pt>
                <c:pt idx="12423">
                  <c:v>43463.292361111111</c:v>
                </c:pt>
                <c:pt idx="12424">
                  <c:v>43463.29791666667</c:v>
                </c:pt>
                <c:pt idx="12425">
                  <c:v>43463.311805555553</c:v>
                </c:pt>
                <c:pt idx="12426">
                  <c:v>43463.320833333331</c:v>
                </c:pt>
                <c:pt idx="12427">
                  <c:v>43463.32916666667</c:v>
                </c:pt>
                <c:pt idx="12428">
                  <c:v>43463.357638888891</c:v>
                </c:pt>
                <c:pt idx="12429">
                  <c:v>43463.370833333334</c:v>
                </c:pt>
                <c:pt idx="12430">
                  <c:v>43463.412499999999</c:v>
                </c:pt>
                <c:pt idx="12431">
                  <c:v>43463.45416666667</c:v>
                </c:pt>
                <c:pt idx="12432">
                  <c:v>43463.495833333334</c:v>
                </c:pt>
                <c:pt idx="12433">
                  <c:v>43463.537499999999</c:v>
                </c:pt>
                <c:pt idx="12434">
                  <c:v>43463.57916666667</c:v>
                </c:pt>
                <c:pt idx="12435">
                  <c:v>43463.620833333334</c:v>
                </c:pt>
                <c:pt idx="12436">
                  <c:v>43463.662499999999</c:v>
                </c:pt>
                <c:pt idx="12437">
                  <c:v>43463.70416666667</c:v>
                </c:pt>
                <c:pt idx="12438">
                  <c:v>43463.745833333334</c:v>
                </c:pt>
                <c:pt idx="12439">
                  <c:v>43463.787499999999</c:v>
                </c:pt>
                <c:pt idx="12440">
                  <c:v>43463.82916666667</c:v>
                </c:pt>
                <c:pt idx="12441">
                  <c:v>43463.870833333334</c:v>
                </c:pt>
                <c:pt idx="12442">
                  <c:v>43463.912499999999</c:v>
                </c:pt>
                <c:pt idx="12443">
                  <c:v>43463.95416666667</c:v>
                </c:pt>
                <c:pt idx="12444">
                  <c:v>43463.995833333334</c:v>
                </c:pt>
                <c:pt idx="12445">
                  <c:v>43463.999305555553</c:v>
                </c:pt>
                <c:pt idx="12446">
                  <c:v>43464.037499999999</c:v>
                </c:pt>
                <c:pt idx="12447">
                  <c:v>43464.07916666667</c:v>
                </c:pt>
                <c:pt idx="12448">
                  <c:v>43464.120833333334</c:v>
                </c:pt>
                <c:pt idx="12449">
                  <c:v>43464.162499999999</c:v>
                </c:pt>
                <c:pt idx="12450">
                  <c:v>43464.20416666667</c:v>
                </c:pt>
                <c:pt idx="12451">
                  <c:v>43464.245833333334</c:v>
                </c:pt>
                <c:pt idx="12452">
                  <c:v>43464.287499999999</c:v>
                </c:pt>
                <c:pt idx="12453">
                  <c:v>43464.32916666667</c:v>
                </c:pt>
                <c:pt idx="12454">
                  <c:v>43464.370833333334</c:v>
                </c:pt>
                <c:pt idx="12455">
                  <c:v>43464.412499999999</c:v>
                </c:pt>
                <c:pt idx="12456">
                  <c:v>43464.45416666667</c:v>
                </c:pt>
                <c:pt idx="12457">
                  <c:v>43464.495833333334</c:v>
                </c:pt>
                <c:pt idx="12458">
                  <c:v>43464.537499999999</c:v>
                </c:pt>
                <c:pt idx="12459">
                  <c:v>43464.57916666667</c:v>
                </c:pt>
                <c:pt idx="12460">
                  <c:v>43464.620833333334</c:v>
                </c:pt>
                <c:pt idx="12461">
                  <c:v>43464.662499999999</c:v>
                </c:pt>
                <c:pt idx="12462">
                  <c:v>43464.70416666667</c:v>
                </c:pt>
                <c:pt idx="12463">
                  <c:v>43464.745833333334</c:v>
                </c:pt>
                <c:pt idx="12464">
                  <c:v>43464.787499999999</c:v>
                </c:pt>
                <c:pt idx="12465">
                  <c:v>43464.82916666667</c:v>
                </c:pt>
                <c:pt idx="12466">
                  <c:v>43464.870833333334</c:v>
                </c:pt>
                <c:pt idx="12467">
                  <c:v>43464.912499999999</c:v>
                </c:pt>
                <c:pt idx="12468">
                  <c:v>43464.95416666667</c:v>
                </c:pt>
                <c:pt idx="12469">
                  <c:v>43464.995833333334</c:v>
                </c:pt>
                <c:pt idx="12470">
                  <c:v>43464.999305555553</c:v>
                </c:pt>
                <c:pt idx="12471">
                  <c:v>43465.037499999999</c:v>
                </c:pt>
                <c:pt idx="12472">
                  <c:v>43465.07916666667</c:v>
                </c:pt>
                <c:pt idx="12473">
                  <c:v>43465.120833333334</c:v>
                </c:pt>
                <c:pt idx="12474">
                  <c:v>43465.162499999999</c:v>
                </c:pt>
                <c:pt idx="12475">
                  <c:v>43465.20416666667</c:v>
                </c:pt>
                <c:pt idx="12476">
                  <c:v>43465.245833333334</c:v>
                </c:pt>
                <c:pt idx="12477">
                  <c:v>43465.287499999999</c:v>
                </c:pt>
                <c:pt idx="12478">
                  <c:v>43465.32916666667</c:v>
                </c:pt>
                <c:pt idx="12479">
                  <c:v>43465.370833333334</c:v>
                </c:pt>
                <c:pt idx="12480">
                  <c:v>43465.412499999999</c:v>
                </c:pt>
                <c:pt idx="12481">
                  <c:v>43465.45416666667</c:v>
                </c:pt>
                <c:pt idx="12482">
                  <c:v>43465.495833333334</c:v>
                </c:pt>
                <c:pt idx="12483">
                  <c:v>43465.537499999999</c:v>
                </c:pt>
                <c:pt idx="12484">
                  <c:v>43465.57916666667</c:v>
                </c:pt>
                <c:pt idx="12485">
                  <c:v>43465.609027777777</c:v>
                </c:pt>
                <c:pt idx="12486">
                  <c:v>43465.614583333336</c:v>
                </c:pt>
                <c:pt idx="12487">
                  <c:v>43465.619444444441</c:v>
                </c:pt>
                <c:pt idx="12488">
                  <c:v>43465.620833333334</c:v>
                </c:pt>
                <c:pt idx="12489">
                  <c:v>43465.63958333333</c:v>
                </c:pt>
                <c:pt idx="12490">
                  <c:v>43465.654861111114</c:v>
                </c:pt>
                <c:pt idx="12491">
                  <c:v>43465.662499999999</c:v>
                </c:pt>
                <c:pt idx="12492">
                  <c:v>43465.670138888891</c:v>
                </c:pt>
                <c:pt idx="12493">
                  <c:v>43465.682638888888</c:v>
                </c:pt>
                <c:pt idx="12494">
                  <c:v>43465.696527777778</c:v>
                </c:pt>
                <c:pt idx="12495">
                  <c:v>43465.702777777777</c:v>
                </c:pt>
                <c:pt idx="12496">
                  <c:v>43465.70416666667</c:v>
                </c:pt>
                <c:pt idx="12497">
                  <c:v>43465.719444444447</c:v>
                </c:pt>
                <c:pt idx="12498">
                  <c:v>43465.731944444444</c:v>
                </c:pt>
                <c:pt idx="12499">
                  <c:v>43465.737500000003</c:v>
                </c:pt>
                <c:pt idx="12500">
                  <c:v>43465.744444444441</c:v>
                </c:pt>
                <c:pt idx="12501">
                  <c:v>43465.745833333334</c:v>
                </c:pt>
                <c:pt idx="12502">
                  <c:v>43465.752083333333</c:v>
                </c:pt>
                <c:pt idx="12503">
                  <c:v>43465.765972222223</c:v>
                </c:pt>
                <c:pt idx="12504">
                  <c:v>43465.78402777778</c:v>
                </c:pt>
                <c:pt idx="12505">
                  <c:v>43465.787499999999</c:v>
                </c:pt>
                <c:pt idx="12506">
                  <c:v>43465.82916666667</c:v>
                </c:pt>
                <c:pt idx="12507">
                  <c:v>43465.852777777778</c:v>
                </c:pt>
                <c:pt idx="12508">
                  <c:v>43465.870833333334</c:v>
                </c:pt>
                <c:pt idx="12509">
                  <c:v>43465.892361111109</c:v>
                </c:pt>
                <c:pt idx="12510">
                  <c:v>43465.910416666666</c:v>
                </c:pt>
                <c:pt idx="12511">
                  <c:v>43465.912499999999</c:v>
                </c:pt>
                <c:pt idx="12512">
                  <c:v>43465.952777777777</c:v>
                </c:pt>
                <c:pt idx="12513">
                  <c:v>43465.95416666667</c:v>
                </c:pt>
                <c:pt idx="12514">
                  <c:v>43465.994444444441</c:v>
                </c:pt>
                <c:pt idx="12515">
                  <c:v>43465.995833333334</c:v>
                </c:pt>
                <c:pt idx="12516">
                  <c:v>43465.999305555553</c:v>
                </c:pt>
                <c:pt idx="12517">
                  <c:v>43465.999305555553</c:v>
                </c:pt>
              </c:numCache>
            </c:numRef>
          </c:xVal>
          <c:yVal>
            <c:numRef>
              <c:f>WBAN93720!$AT$2:$AT$12520</c:f>
              <c:numCache>
                <c:formatCode>General</c:formatCode>
                <c:ptCount val="125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7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0.02</c:v>
                </c:pt>
                <c:pt idx="76">
                  <c:v>0.02</c:v>
                </c:pt>
                <c:pt idx="78">
                  <c:v>0.03</c:v>
                </c:pt>
                <c:pt idx="79">
                  <c:v>0.01</c:v>
                </c:pt>
                <c:pt idx="80">
                  <c:v>0.02</c:v>
                </c:pt>
                <c:pt idx="81">
                  <c:v>0.02</c:v>
                </c:pt>
                <c:pt idx="82">
                  <c:v>0.03</c:v>
                </c:pt>
                <c:pt idx="84">
                  <c:v>0</c:v>
                </c:pt>
                <c:pt idx="85">
                  <c:v>0.01</c:v>
                </c:pt>
                <c:pt idx="86">
                  <c:v>0.03</c:v>
                </c:pt>
                <c:pt idx="87">
                  <c:v>0.01</c:v>
                </c:pt>
                <c:pt idx="88">
                  <c:v>0.01</c:v>
                </c:pt>
                <c:pt idx="89">
                  <c:v>0.02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5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2">
                  <c:v>0</c:v>
                </c:pt>
                <c:pt idx="104">
                  <c:v>0</c:v>
                </c:pt>
                <c:pt idx="106">
                  <c:v>0</c:v>
                </c:pt>
                <c:pt idx="109">
                  <c:v>0</c:v>
                </c:pt>
                <c:pt idx="111">
                  <c:v>0</c:v>
                </c:pt>
                <c:pt idx="113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0.02</c:v>
                </c:pt>
                <c:pt idx="218">
                  <c:v>0.01</c:v>
                </c:pt>
                <c:pt idx="219">
                  <c:v>0.04</c:v>
                </c:pt>
                <c:pt idx="220">
                  <c:v>0.03</c:v>
                </c:pt>
                <c:pt idx="221">
                  <c:v>0.01</c:v>
                </c:pt>
                <c:pt idx="222">
                  <c:v>0.01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30">
                  <c:v>0</c:v>
                </c:pt>
                <c:pt idx="231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2">
                  <c:v>0</c:v>
                </c:pt>
                <c:pt idx="254">
                  <c:v>0</c:v>
                </c:pt>
                <c:pt idx="258">
                  <c:v>0</c:v>
                </c:pt>
                <c:pt idx="259">
                  <c:v>0</c:v>
                </c:pt>
                <c:pt idx="262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4">
                  <c:v>0</c:v>
                </c:pt>
                <c:pt idx="317">
                  <c:v>0</c:v>
                </c:pt>
                <c:pt idx="318">
                  <c:v>0</c:v>
                </c:pt>
                <c:pt idx="321">
                  <c:v>0</c:v>
                </c:pt>
                <c:pt idx="323">
                  <c:v>0</c:v>
                </c:pt>
                <c:pt idx="326">
                  <c:v>0</c:v>
                </c:pt>
                <c:pt idx="328">
                  <c:v>0</c:v>
                </c:pt>
                <c:pt idx="330">
                  <c:v>0</c:v>
                </c:pt>
                <c:pt idx="332">
                  <c:v>0</c:v>
                </c:pt>
                <c:pt idx="334">
                  <c:v>0</c:v>
                </c:pt>
                <c:pt idx="335">
                  <c:v>0.01</c:v>
                </c:pt>
                <c:pt idx="336">
                  <c:v>0</c:v>
                </c:pt>
                <c:pt idx="338">
                  <c:v>0</c:v>
                </c:pt>
                <c:pt idx="339">
                  <c:v>0.01</c:v>
                </c:pt>
                <c:pt idx="340">
                  <c:v>0.01</c:v>
                </c:pt>
                <c:pt idx="341">
                  <c:v>0</c:v>
                </c:pt>
                <c:pt idx="342">
                  <c:v>0</c:v>
                </c:pt>
                <c:pt idx="343">
                  <c:v>0.01</c:v>
                </c:pt>
                <c:pt idx="344">
                  <c:v>0.01</c:v>
                </c:pt>
                <c:pt idx="345">
                  <c:v>0.01</c:v>
                </c:pt>
                <c:pt idx="346">
                  <c:v>0</c:v>
                </c:pt>
                <c:pt idx="347">
                  <c:v>0.01</c:v>
                </c:pt>
                <c:pt idx="348">
                  <c:v>0</c:v>
                </c:pt>
                <c:pt idx="350">
                  <c:v>0.01</c:v>
                </c:pt>
                <c:pt idx="351">
                  <c:v>0.1</c:v>
                </c:pt>
                <c:pt idx="352">
                  <c:v>0.03</c:v>
                </c:pt>
                <c:pt idx="353">
                  <c:v>0.02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9">
                  <c:v>0</c:v>
                </c:pt>
                <c:pt idx="362">
                  <c:v>0.14000000000000001</c:v>
                </c:pt>
                <c:pt idx="363">
                  <c:v>0.03</c:v>
                </c:pt>
                <c:pt idx="364">
                  <c:v>7.0000000000000007E-2</c:v>
                </c:pt>
                <c:pt idx="365">
                  <c:v>0.05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0.01</c:v>
                </c:pt>
                <c:pt idx="372">
                  <c:v>0.01</c:v>
                </c:pt>
                <c:pt idx="374">
                  <c:v>0.03</c:v>
                </c:pt>
                <c:pt idx="376">
                  <c:v>0.01</c:v>
                </c:pt>
                <c:pt idx="377">
                  <c:v>0</c:v>
                </c:pt>
                <c:pt idx="379">
                  <c:v>0</c:v>
                </c:pt>
                <c:pt idx="381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9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2">
                  <c:v>0</c:v>
                </c:pt>
                <c:pt idx="454">
                  <c:v>0</c:v>
                </c:pt>
                <c:pt idx="456">
                  <c:v>0</c:v>
                </c:pt>
                <c:pt idx="458">
                  <c:v>0</c:v>
                </c:pt>
                <c:pt idx="461">
                  <c:v>0</c:v>
                </c:pt>
                <c:pt idx="464">
                  <c:v>0</c:v>
                </c:pt>
                <c:pt idx="465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80">
                  <c:v>0</c:v>
                </c:pt>
                <c:pt idx="481">
                  <c:v>0</c:v>
                </c:pt>
                <c:pt idx="483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2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500">
                  <c:v>0</c:v>
                </c:pt>
                <c:pt idx="501">
                  <c:v>0</c:v>
                </c:pt>
                <c:pt idx="504">
                  <c:v>0</c:v>
                </c:pt>
                <c:pt idx="505">
                  <c:v>0</c:v>
                </c:pt>
                <c:pt idx="507">
                  <c:v>0</c:v>
                </c:pt>
                <c:pt idx="509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60">
                  <c:v>0</c:v>
                </c:pt>
                <c:pt idx="662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0.12</c:v>
                </c:pt>
                <c:pt idx="672">
                  <c:v>0.08</c:v>
                </c:pt>
                <c:pt idx="673">
                  <c:v>0</c:v>
                </c:pt>
                <c:pt idx="674">
                  <c:v>0.04</c:v>
                </c:pt>
                <c:pt idx="675">
                  <c:v>0.05</c:v>
                </c:pt>
                <c:pt idx="676">
                  <c:v>0.09</c:v>
                </c:pt>
                <c:pt idx="677">
                  <c:v>0.21</c:v>
                </c:pt>
                <c:pt idx="678">
                  <c:v>0.3</c:v>
                </c:pt>
                <c:pt idx="679">
                  <c:v>0.01</c:v>
                </c:pt>
                <c:pt idx="680">
                  <c:v>0.02</c:v>
                </c:pt>
                <c:pt idx="681">
                  <c:v>0.06</c:v>
                </c:pt>
                <c:pt idx="682">
                  <c:v>0.08</c:v>
                </c:pt>
                <c:pt idx="683">
                  <c:v>0.14000000000000001</c:v>
                </c:pt>
                <c:pt idx="684">
                  <c:v>0.18</c:v>
                </c:pt>
                <c:pt idx="685">
                  <c:v>0.24</c:v>
                </c:pt>
                <c:pt idx="686">
                  <c:v>0.36</c:v>
                </c:pt>
                <c:pt idx="687">
                  <c:v>0.36</c:v>
                </c:pt>
                <c:pt idx="688">
                  <c:v>0.31</c:v>
                </c:pt>
                <c:pt idx="689">
                  <c:v>0</c:v>
                </c:pt>
                <c:pt idx="690">
                  <c:v>0</c:v>
                </c:pt>
                <c:pt idx="691">
                  <c:v>0.01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0.01</c:v>
                </c:pt>
                <c:pt idx="808">
                  <c:v>0.04</c:v>
                </c:pt>
                <c:pt idx="809">
                  <c:v>0.03</c:v>
                </c:pt>
                <c:pt idx="810">
                  <c:v>0.02</c:v>
                </c:pt>
                <c:pt idx="811">
                  <c:v>0.02</c:v>
                </c:pt>
                <c:pt idx="812">
                  <c:v>0.02</c:v>
                </c:pt>
                <c:pt idx="813">
                  <c:v>0.01</c:v>
                </c:pt>
                <c:pt idx="814">
                  <c:v>0.04</c:v>
                </c:pt>
                <c:pt idx="815">
                  <c:v>0.04</c:v>
                </c:pt>
                <c:pt idx="816">
                  <c:v>0.04</c:v>
                </c:pt>
                <c:pt idx="817">
                  <c:v>0.03</c:v>
                </c:pt>
                <c:pt idx="818">
                  <c:v>0.02</c:v>
                </c:pt>
                <c:pt idx="819">
                  <c:v>0.05</c:v>
                </c:pt>
                <c:pt idx="820">
                  <c:v>0.11</c:v>
                </c:pt>
                <c:pt idx="821">
                  <c:v>0.13</c:v>
                </c:pt>
                <c:pt idx="822">
                  <c:v>0.14000000000000001</c:v>
                </c:pt>
                <c:pt idx="823">
                  <c:v>0.14000000000000001</c:v>
                </c:pt>
                <c:pt idx="824">
                  <c:v>0.16</c:v>
                </c:pt>
                <c:pt idx="826">
                  <c:v>0.03</c:v>
                </c:pt>
                <c:pt idx="828">
                  <c:v>0.01</c:v>
                </c:pt>
                <c:pt idx="829">
                  <c:v>0.03</c:v>
                </c:pt>
                <c:pt idx="830">
                  <c:v>0.04</c:v>
                </c:pt>
                <c:pt idx="831">
                  <c:v>0.01</c:v>
                </c:pt>
                <c:pt idx="832">
                  <c:v>0.03</c:v>
                </c:pt>
                <c:pt idx="833">
                  <c:v>0.05</c:v>
                </c:pt>
                <c:pt idx="834">
                  <c:v>0.04</c:v>
                </c:pt>
                <c:pt idx="835">
                  <c:v>0.03</c:v>
                </c:pt>
                <c:pt idx="836">
                  <c:v>0.02</c:v>
                </c:pt>
                <c:pt idx="837">
                  <c:v>0.01</c:v>
                </c:pt>
                <c:pt idx="838">
                  <c:v>0.02</c:v>
                </c:pt>
                <c:pt idx="839">
                  <c:v>0.01</c:v>
                </c:pt>
                <c:pt idx="840">
                  <c:v>0.03</c:v>
                </c:pt>
                <c:pt idx="841">
                  <c:v>0.04</c:v>
                </c:pt>
                <c:pt idx="842">
                  <c:v>0.05</c:v>
                </c:pt>
                <c:pt idx="844">
                  <c:v>0.02</c:v>
                </c:pt>
                <c:pt idx="845">
                  <c:v>0.03</c:v>
                </c:pt>
                <c:pt idx="846">
                  <c:v>0.03</c:v>
                </c:pt>
                <c:pt idx="847">
                  <c:v>0.02</c:v>
                </c:pt>
                <c:pt idx="848">
                  <c:v>0.01</c:v>
                </c:pt>
                <c:pt idx="849">
                  <c:v>0.04</c:v>
                </c:pt>
                <c:pt idx="850">
                  <c:v>0.04</c:v>
                </c:pt>
                <c:pt idx="851">
                  <c:v>0.01</c:v>
                </c:pt>
                <c:pt idx="852">
                  <c:v>0.01</c:v>
                </c:pt>
                <c:pt idx="853">
                  <c:v>0.02</c:v>
                </c:pt>
                <c:pt idx="854">
                  <c:v>0.03</c:v>
                </c:pt>
                <c:pt idx="856">
                  <c:v>0.05</c:v>
                </c:pt>
                <c:pt idx="857">
                  <c:v>0.01</c:v>
                </c:pt>
                <c:pt idx="858">
                  <c:v>0.02</c:v>
                </c:pt>
                <c:pt idx="859">
                  <c:v>0</c:v>
                </c:pt>
                <c:pt idx="860">
                  <c:v>0.01</c:v>
                </c:pt>
                <c:pt idx="862">
                  <c:v>0</c:v>
                </c:pt>
                <c:pt idx="863">
                  <c:v>0</c:v>
                </c:pt>
                <c:pt idx="865">
                  <c:v>0</c:v>
                </c:pt>
                <c:pt idx="867">
                  <c:v>0</c:v>
                </c:pt>
                <c:pt idx="870">
                  <c:v>0</c:v>
                </c:pt>
                <c:pt idx="871">
                  <c:v>0.01</c:v>
                </c:pt>
                <c:pt idx="872">
                  <c:v>0.01</c:v>
                </c:pt>
                <c:pt idx="873">
                  <c:v>0.03</c:v>
                </c:pt>
                <c:pt idx="874">
                  <c:v>0.04</c:v>
                </c:pt>
                <c:pt idx="875">
                  <c:v>0.01</c:v>
                </c:pt>
                <c:pt idx="876">
                  <c:v>0.01</c:v>
                </c:pt>
                <c:pt idx="877">
                  <c:v>0.02</c:v>
                </c:pt>
                <c:pt idx="878">
                  <c:v>0.02</c:v>
                </c:pt>
                <c:pt idx="879">
                  <c:v>0</c:v>
                </c:pt>
                <c:pt idx="880">
                  <c:v>0.01</c:v>
                </c:pt>
                <c:pt idx="881">
                  <c:v>0.02</c:v>
                </c:pt>
                <c:pt idx="882">
                  <c:v>0.02</c:v>
                </c:pt>
                <c:pt idx="883">
                  <c:v>0.03</c:v>
                </c:pt>
                <c:pt idx="884">
                  <c:v>0.01</c:v>
                </c:pt>
                <c:pt idx="885">
                  <c:v>0.03</c:v>
                </c:pt>
                <c:pt idx="886">
                  <c:v>0.06</c:v>
                </c:pt>
                <c:pt idx="887">
                  <c:v>0.06</c:v>
                </c:pt>
                <c:pt idx="888">
                  <c:v>0</c:v>
                </c:pt>
                <c:pt idx="889">
                  <c:v>0.01</c:v>
                </c:pt>
                <c:pt idx="890">
                  <c:v>0.03</c:v>
                </c:pt>
                <c:pt idx="891">
                  <c:v>0</c:v>
                </c:pt>
                <c:pt idx="892">
                  <c:v>0.01</c:v>
                </c:pt>
                <c:pt idx="893">
                  <c:v>0.04</c:v>
                </c:pt>
                <c:pt idx="894">
                  <c:v>0.01</c:v>
                </c:pt>
                <c:pt idx="895">
                  <c:v>0.02</c:v>
                </c:pt>
                <c:pt idx="896">
                  <c:v>0.02</c:v>
                </c:pt>
                <c:pt idx="897">
                  <c:v>0.02</c:v>
                </c:pt>
                <c:pt idx="899">
                  <c:v>0.01</c:v>
                </c:pt>
                <c:pt idx="900">
                  <c:v>0.02</c:v>
                </c:pt>
                <c:pt idx="901">
                  <c:v>0</c:v>
                </c:pt>
                <c:pt idx="903">
                  <c:v>0.01</c:v>
                </c:pt>
                <c:pt idx="905">
                  <c:v>0</c:v>
                </c:pt>
                <c:pt idx="906">
                  <c:v>0</c:v>
                </c:pt>
                <c:pt idx="907">
                  <c:v>0.01</c:v>
                </c:pt>
                <c:pt idx="908">
                  <c:v>0.01</c:v>
                </c:pt>
                <c:pt idx="909">
                  <c:v>0.01</c:v>
                </c:pt>
                <c:pt idx="910">
                  <c:v>0</c:v>
                </c:pt>
                <c:pt idx="911">
                  <c:v>0</c:v>
                </c:pt>
                <c:pt idx="913">
                  <c:v>0</c:v>
                </c:pt>
                <c:pt idx="914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0.01</c:v>
                </c:pt>
                <c:pt idx="919">
                  <c:v>0.01</c:v>
                </c:pt>
                <c:pt idx="920">
                  <c:v>0.01</c:v>
                </c:pt>
                <c:pt idx="921">
                  <c:v>0.01</c:v>
                </c:pt>
                <c:pt idx="922">
                  <c:v>0.01</c:v>
                </c:pt>
                <c:pt idx="923">
                  <c:v>0.01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31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3">
                  <c:v>0</c:v>
                </c:pt>
                <c:pt idx="1004">
                  <c:v>0.03</c:v>
                </c:pt>
                <c:pt idx="1005">
                  <c:v>0.04</c:v>
                </c:pt>
                <c:pt idx="1006">
                  <c:v>0.04</c:v>
                </c:pt>
                <c:pt idx="1007">
                  <c:v>0.05</c:v>
                </c:pt>
                <c:pt idx="1008">
                  <c:v>0.01</c:v>
                </c:pt>
                <c:pt idx="1009">
                  <c:v>0.05</c:v>
                </c:pt>
                <c:pt idx="1011">
                  <c:v>0.05</c:v>
                </c:pt>
                <c:pt idx="1012">
                  <c:v>0.04</c:v>
                </c:pt>
                <c:pt idx="1013">
                  <c:v>0.04</c:v>
                </c:pt>
                <c:pt idx="1014">
                  <c:v>0.05</c:v>
                </c:pt>
                <c:pt idx="1015">
                  <c:v>0.01</c:v>
                </c:pt>
                <c:pt idx="1016">
                  <c:v>0.01</c:v>
                </c:pt>
                <c:pt idx="1018">
                  <c:v>0.02</c:v>
                </c:pt>
                <c:pt idx="1019">
                  <c:v>0</c:v>
                </c:pt>
                <c:pt idx="1020">
                  <c:v>0.01</c:v>
                </c:pt>
                <c:pt idx="1021">
                  <c:v>0.03</c:v>
                </c:pt>
                <c:pt idx="1022">
                  <c:v>0.05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0.01</c:v>
                </c:pt>
                <c:pt idx="1081">
                  <c:v>0.02</c:v>
                </c:pt>
                <c:pt idx="1082">
                  <c:v>0.04</c:v>
                </c:pt>
                <c:pt idx="1083">
                  <c:v>0.03</c:v>
                </c:pt>
                <c:pt idx="1084">
                  <c:v>0.04</c:v>
                </c:pt>
                <c:pt idx="1085">
                  <c:v>0.05</c:v>
                </c:pt>
                <c:pt idx="1086">
                  <c:v>0.01</c:v>
                </c:pt>
                <c:pt idx="1087">
                  <c:v>0.01</c:v>
                </c:pt>
                <c:pt idx="1088">
                  <c:v>0.04</c:v>
                </c:pt>
                <c:pt idx="1089">
                  <c:v>0.01</c:v>
                </c:pt>
                <c:pt idx="1090">
                  <c:v>0.04</c:v>
                </c:pt>
                <c:pt idx="1091">
                  <c:v>0.05</c:v>
                </c:pt>
                <c:pt idx="1093">
                  <c:v>0.06</c:v>
                </c:pt>
                <c:pt idx="1094">
                  <c:v>0.02</c:v>
                </c:pt>
                <c:pt idx="1095">
                  <c:v>0.02</c:v>
                </c:pt>
                <c:pt idx="1097">
                  <c:v>0.01</c:v>
                </c:pt>
                <c:pt idx="1099">
                  <c:v>0</c:v>
                </c:pt>
                <c:pt idx="1102">
                  <c:v>0</c:v>
                </c:pt>
                <c:pt idx="1105">
                  <c:v>0</c:v>
                </c:pt>
                <c:pt idx="1107">
                  <c:v>0</c:v>
                </c:pt>
                <c:pt idx="1111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3">
                  <c:v>0</c:v>
                </c:pt>
                <c:pt idx="1176">
                  <c:v>0</c:v>
                </c:pt>
                <c:pt idx="1178">
                  <c:v>0.04</c:v>
                </c:pt>
                <c:pt idx="1179">
                  <c:v>0.06</c:v>
                </c:pt>
                <c:pt idx="1180">
                  <c:v>0</c:v>
                </c:pt>
                <c:pt idx="1181">
                  <c:v>0.01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6">
                  <c:v>0.03</c:v>
                </c:pt>
                <c:pt idx="1187">
                  <c:v>0</c:v>
                </c:pt>
                <c:pt idx="1188">
                  <c:v>0.06</c:v>
                </c:pt>
                <c:pt idx="1189">
                  <c:v>0.08</c:v>
                </c:pt>
                <c:pt idx="1190">
                  <c:v>0.12</c:v>
                </c:pt>
                <c:pt idx="1191">
                  <c:v>0.13</c:v>
                </c:pt>
                <c:pt idx="1192">
                  <c:v>0.14000000000000001</c:v>
                </c:pt>
                <c:pt idx="1193">
                  <c:v>0</c:v>
                </c:pt>
                <c:pt idx="1194">
                  <c:v>0.01</c:v>
                </c:pt>
                <c:pt idx="1195">
                  <c:v>0.01</c:v>
                </c:pt>
                <c:pt idx="1196">
                  <c:v>0.02</c:v>
                </c:pt>
                <c:pt idx="1197">
                  <c:v>0.01</c:v>
                </c:pt>
                <c:pt idx="1198">
                  <c:v>0</c:v>
                </c:pt>
                <c:pt idx="1199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0.01</c:v>
                </c:pt>
                <c:pt idx="1268">
                  <c:v>0.03</c:v>
                </c:pt>
                <c:pt idx="1269">
                  <c:v>0.03</c:v>
                </c:pt>
                <c:pt idx="1270">
                  <c:v>0.01</c:v>
                </c:pt>
                <c:pt idx="1273">
                  <c:v>0.01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5">
                  <c:v>0</c:v>
                </c:pt>
                <c:pt idx="1290">
                  <c:v>0</c:v>
                </c:pt>
                <c:pt idx="1291">
                  <c:v>0</c:v>
                </c:pt>
                <c:pt idx="1294">
                  <c:v>0</c:v>
                </c:pt>
                <c:pt idx="1298">
                  <c:v>0.01</c:v>
                </c:pt>
                <c:pt idx="1299">
                  <c:v>0</c:v>
                </c:pt>
                <c:pt idx="1300">
                  <c:v>0</c:v>
                </c:pt>
                <c:pt idx="1304">
                  <c:v>0</c:v>
                </c:pt>
                <c:pt idx="1306">
                  <c:v>0</c:v>
                </c:pt>
                <c:pt idx="1307">
                  <c:v>0</c:v>
                </c:pt>
                <c:pt idx="1309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0.16</c:v>
                </c:pt>
                <c:pt idx="1324">
                  <c:v>0.22</c:v>
                </c:pt>
                <c:pt idx="1325">
                  <c:v>0.23</c:v>
                </c:pt>
                <c:pt idx="1326">
                  <c:v>0.23</c:v>
                </c:pt>
                <c:pt idx="1327">
                  <c:v>0.01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0.03</c:v>
                </c:pt>
                <c:pt idx="1337">
                  <c:v>0.05</c:v>
                </c:pt>
                <c:pt idx="1338">
                  <c:v>0.06</c:v>
                </c:pt>
                <c:pt idx="1339">
                  <c:v>0.02</c:v>
                </c:pt>
                <c:pt idx="1340">
                  <c:v>0.04</c:v>
                </c:pt>
                <c:pt idx="1341">
                  <c:v>0.06</c:v>
                </c:pt>
                <c:pt idx="1342">
                  <c:v>0.12</c:v>
                </c:pt>
                <c:pt idx="1343">
                  <c:v>0.05</c:v>
                </c:pt>
                <c:pt idx="1344">
                  <c:v>0.05</c:v>
                </c:pt>
                <c:pt idx="1345">
                  <c:v>7.0000000000000007E-2</c:v>
                </c:pt>
                <c:pt idx="1346">
                  <c:v>0.08</c:v>
                </c:pt>
                <c:pt idx="1347">
                  <c:v>0.08</c:v>
                </c:pt>
                <c:pt idx="1348">
                  <c:v>0.11</c:v>
                </c:pt>
                <c:pt idx="1349">
                  <c:v>0.02</c:v>
                </c:pt>
                <c:pt idx="1350">
                  <c:v>0.1</c:v>
                </c:pt>
                <c:pt idx="1351">
                  <c:v>0.12</c:v>
                </c:pt>
                <c:pt idx="1352">
                  <c:v>0.12</c:v>
                </c:pt>
                <c:pt idx="1354">
                  <c:v>0.12</c:v>
                </c:pt>
                <c:pt idx="1355">
                  <c:v>0.03</c:v>
                </c:pt>
                <c:pt idx="1356">
                  <c:v>0.05</c:v>
                </c:pt>
                <c:pt idx="1357">
                  <c:v>0.05</c:v>
                </c:pt>
                <c:pt idx="1358">
                  <c:v>0.06</c:v>
                </c:pt>
                <c:pt idx="1359">
                  <c:v>0.09</c:v>
                </c:pt>
                <c:pt idx="1360">
                  <c:v>0.08</c:v>
                </c:pt>
                <c:pt idx="1362">
                  <c:v>7.0000000000000007E-2</c:v>
                </c:pt>
                <c:pt idx="1363">
                  <c:v>0.09</c:v>
                </c:pt>
                <c:pt idx="1364">
                  <c:v>0</c:v>
                </c:pt>
                <c:pt idx="1365">
                  <c:v>0.01</c:v>
                </c:pt>
                <c:pt idx="1366">
                  <c:v>7.0000000000000007E-2</c:v>
                </c:pt>
                <c:pt idx="1367">
                  <c:v>7.0000000000000007E-2</c:v>
                </c:pt>
                <c:pt idx="1369">
                  <c:v>7.0000000000000007E-2</c:v>
                </c:pt>
                <c:pt idx="1370">
                  <c:v>0.01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0.01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9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0.01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11">
                  <c:v>0</c:v>
                </c:pt>
                <c:pt idx="1414">
                  <c:v>0</c:v>
                </c:pt>
                <c:pt idx="1417">
                  <c:v>0</c:v>
                </c:pt>
                <c:pt idx="1419">
                  <c:v>0</c:v>
                </c:pt>
                <c:pt idx="1421">
                  <c:v>0</c:v>
                </c:pt>
                <c:pt idx="1422">
                  <c:v>0</c:v>
                </c:pt>
                <c:pt idx="1426">
                  <c:v>0</c:v>
                </c:pt>
                <c:pt idx="1429">
                  <c:v>0</c:v>
                </c:pt>
                <c:pt idx="1431">
                  <c:v>0</c:v>
                </c:pt>
                <c:pt idx="1435">
                  <c:v>0</c:v>
                </c:pt>
                <c:pt idx="1439">
                  <c:v>0</c:v>
                </c:pt>
                <c:pt idx="1440">
                  <c:v>0</c:v>
                </c:pt>
                <c:pt idx="1442">
                  <c:v>0</c:v>
                </c:pt>
                <c:pt idx="1443">
                  <c:v>0</c:v>
                </c:pt>
                <c:pt idx="1445">
                  <c:v>0</c:v>
                </c:pt>
                <c:pt idx="1446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9">
                  <c:v>0</c:v>
                </c:pt>
                <c:pt idx="1460">
                  <c:v>0.03</c:v>
                </c:pt>
                <c:pt idx="1461">
                  <c:v>0.04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0.01</c:v>
                </c:pt>
                <c:pt idx="1500">
                  <c:v>0.04</c:v>
                </c:pt>
                <c:pt idx="1501">
                  <c:v>0.02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0.03</c:v>
                </c:pt>
                <c:pt idx="1526">
                  <c:v>0.03</c:v>
                </c:pt>
                <c:pt idx="1527">
                  <c:v>0.03</c:v>
                </c:pt>
                <c:pt idx="1528">
                  <c:v>0.04</c:v>
                </c:pt>
                <c:pt idx="1529">
                  <c:v>0.06</c:v>
                </c:pt>
                <c:pt idx="1530">
                  <c:v>7.0000000000000007E-2</c:v>
                </c:pt>
                <c:pt idx="1531">
                  <c:v>0.12</c:v>
                </c:pt>
                <c:pt idx="1532">
                  <c:v>0.13</c:v>
                </c:pt>
                <c:pt idx="1533">
                  <c:v>0.02</c:v>
                </c:pt>
                <c:pt idx="1534">
                  <c:v>0.05</c:v>
                </c:pt>
                <c:pt idx="1535">
                  <c:v>0.06</c:v>
                </c:pt>
                <c:pt idx="1536">
                  <c:v>0.1</c:v>
                </c:pt>
                <c:pt idx="1537">
                  <c:v>0.11</c:v>
                </c:pt>
                <c:pt idx="1538">
                  <c:v>0.1</c:v>
                </c:pt>
                <c:pt idx="1539">
                  <c:v>0.08</c:v>
                </c:pt>
                <c:pt idx="1540">
                  <c:v>0.1</c:v>
                </c:pt>
                <c:pt idx="1541">
                  <c:v>0.17</c:v>
                </c:pt>
                <c:pt idx="1542">
                  <c:v>0.13</c:v>
                </c:pt>
                <c:pt idx="1543">
                  <c:v>0.02</c:v>
                </c:pt>
                <c:pt idx="1544">
                  <c:v>0.03</c:v>
                </c:pt>
                <c:pt idx="1545">
                  <c:v>0.03</c:v>
                </c:pt>
                <c:pt idx="1546">
                  <c:v>0.03</c:v>
                </c:pt>
                <c:pt idx="1547">
                  <c:v>0</c:v>
                </c:pt>
                <c:pt idx="1548">
                  <c:v>0</c:v>
                </c:pt>
                <c:pt idx="1550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6">
                  <c:v>0</c:v>
                </c:pt>
                <c:pt idx="1557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4">
                  <c:v>0</c:v>
                </c:pt>
                <c:pt idx="1598">
                  <c:v>0</c:v>
                </c:pt>
                <c:pt idx="1600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8">
                  <c:v>0</c:v>
                </c:pt>
                <c:pt idx="1611">
                  <c:v>0</c:v>
                </c:pt>
                <c:pt idx="1612">
                  <c:v>0</c:v>
                </c:pt>
                <c:pt idx="1616">
                  <c:v>0</c:v>
                </c:pt>
                <c:pt idx="1617">
                  <c:v>0</c:v>
                </c:pt>
                <c:pt idx="1621">
                  <c:v>0</c:v>
                </c:pt>
                <c:pt idx="1623">
                  <c:v>0</c:v>
                </c:pt>
                <c:pt idx="1625">
                  <c:v>0</c:v>
                </c:pt>
                <c:pt idx="1627">
                  <c:v>0</c:v>
                </c:pt>
                <c:pt idx="1629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8">
                  <c:v>0</c:v>
                </c:pt>
                <c:pt idx="1644">
                  <c:v>0</c:v>
                </c:pt>
                <c:pt idx="1647">
                  <c:v>0</c:v>
                </c:pt>
                <c:pt idx="1649">
                  <c:v>0</c:v>
                </c:pt>
                <c:pt idx="1652">
                  <c:v>0</c:v>
                </c:pt>
                <c:pt idx="1655">
                  <c:v>0</c:v>
                </c:pt>
                <c:pt idx="1656">
                  <c:v>0</c:v>
                </c:pt>
                <c:pt idx="1658">
                  <c:v>0</c:v>
                </c:pt>
                <c:pt idx="1659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8">
                  <c:v>0</c:v>
                </c:pt>
                <c:pt idx="1670">
                  <c:v>0</c:v>
                </c:pt>
                <c:pt idx="1674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3">
                  <c:v>0</c:v>
                </c:pt>
                <c:pt idx="1684">
                  <c:v>0</c:v>
                </c:pt>
                <c:pt idx="1686">
                  <c:v>0</c:v>
                </c:pt>
                <c:pt idx="1687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8">
                  <c:v>0</c:v>
                </c:pt>
                <c:pt idx="1712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4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0.01</c:v>
                </c:pt>
                <c:pt idx="1732">
                  <c:v>0</c:v>
                </c:pt>
                <c:pt idx="1733">
                  <c:v>0.03</c:v>
                </c:pt>
                <c:pt idx="1734">
                  <c:v>0</c:v>
                </c:pt>
                <c:pt idx="1735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0.01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6">
                  <c:v>0</c:v>
                </c:pt>
                <c:pt idx="1749">
                  <c:v>0</c:v>
                </c:pt>
                <c:pt idx="1752">
                  <c:v>0</c:v>
                </c:pt>
                <c:pt idx="1757">
                  <c:v>0</c:v>
                </c:pt>
                <c:pt idx="1759">
                  <c:v>0</c:v>
                </c:pt>
                <c:pt idx="1763">
                  <c:v>0</c:v>
                </c:pt>
                <c:pt idx="1765">
                  <c:v>0</c:v>
                </c:pt>
                <c:pt idx="1766">
                  <c:v>0</c:v>
                </c:pt>
                <c:pt idx="1769">
                  <c:v>0</c:v>
                </c:pt>
                <c:pt idx="1771">
                  <c:v>0</c:v>
                </c:pt>
                <c:pt idx="1772">
                  <c:v>0</c:v>
                </c:pt>
                <c:pt idx="1774">
                  <c:v>0</c:v>
                </c:pt>
                <c:pt idx="1777">
                  <c:v>0</c:v>
                </c:pt>
                <c:pt idx="1780">
                  <c:v>0</c:v>
                </c:pt>
                <c:pt idx="1783">
                  <c:v>0</c:v>
                </c:pt>
                <c:pt idx="1785">
                  <c:v>0</c:v>
                </c:pt>
                <c:pt idx="1789">
                  <c:v>0</c:v>
                </c:pt>
                <c:pt idx="1793">
                  <c:v>0</c:v>
                </c:pt>
                <c:pt idx="1797">
                  <c:v>0</c:v>
                </c:pt>
                <c:pt idx="1800">
                  <c:v>0</c:v>
                </c:pt>
                <c:pt idx="1803">
                  <c:v>0</c:v>
                </c:pt>
                <c:pt idx="1804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11">
                  <c:v>0</c:v>
                </c:pt>
                <c:pt idx="1813">
                  <c:v>0</c:v>
                </c:pt>
                <c:pt idx="1816">
                  <c:v>0</c:v>
                </c:pt>
                <c:pt idx="1818">
                  <c:v>0</c:v>
                </c:pt>
                <c:pt idx="1820">
                  <c:v>0</c:v>
                </c:pt>
                <c:pt idx="1823">
                  <c:v>0</c:v>
                </c:pt>
                <c:pt idx="1824">
                  <c:v>0</c:v>
                </c:pt>
                <c:pt idx="1826">
                  <c:v>0</c:v>
                </c:pt>
                <c:pt idx="1828">
                  <c:v>0</c:v>
                </c:pt>
                <c:pt idx="1829">
                  <c:v>0</c:v>
                </c:pt>
                <c:pt idx="1832">
                  <c:v>0</c:v>
                </c:pt>
                <c:pt idx="1834">
                  <c:v>0</c:v>
                </c:pt>
                <c:pt idx="1838">
                  <c:v>0</c:v>
                </c:pt>
                <c:pt idx="1840">
                  <c:v>0</c:v>
                </c:pt>
                <c:pt idx="1841">
                  <c:v>0</c:v>
                </c:pt>
                <c:pt idx="1843">
                  <c:v>0</c:v>
                </c:pt>
                <c:pt idx="1845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4">
                  <c:v>0</c:v>
                </c:pt>
                <c:pt idx="1856">
                  <c:v>0</c:v>
                </c:pt>
                <c:pt idx="1858">
                  <c:v>0</c:v>
                </c:pt>
                <c:pt idx="1859">
                  <c:v>0</c:v>
                </c:pt>
                <c:pt idx="1863">
                  <c:v>0</c:v>
                </c:pt>
                <c:pt idx="1864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1">
                  <c:v>0</c:v>
                </c:pt>
                <c:pt idx="1882">
                  <c:v>0</c:v>
                </c:pt>
                <c:pt idx="1884">
                  <c:v>0</c:v>
                </c:pt>
                <c:pt idx="1887">
                  <c:v>0</c:v>
                </c:pt>
                <c:pt idx="1891">
                  <c:v>0</c:v>
                </c:pt>
                <c:pt idx="1893">
                  <c:v>0</c:v>
                </c:pt>
                <c:pt idx="1899">
                  <c:v>0</c:v>
                </c:pt>
                <c:pt idx="1901">
                  <c:v>0</c:v>
                </c:pt>
                <c:pt idx="1902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0.02</c:v>
                </c:pt>
                <c:pt idx="1988">
                  <c:v>0</c:v>
                </c:pt>
                <c:pt idx="1990">
                  <c:v>0</c:v>
                </c:pt>
                <c:pt idx="1993">
                  <c:v>0</c:v>
                </c:pt>
                <c:pt idx="1994">
                  <c:v>0</c:v>
                </c:pt>
                <c:pt idx="1996">
                  <c:v>0</c:v>
                </c:pt>
                <c:pt idx="1999">
                  <c:v>0.01</c:v>
                </c:pt>
                <c:pt idx="2000">
                  <c:v>0.03</c:v>
                </c:pt>
                <c:pt idx="2001">
                  <c:v>0.03</c:v>
                </c:pt>
                <c:pt idx="2003">
                  <c:v>0.01</c:v>
                </c:pt>
                <c:pt idx="2004">
                  <c:v>0.01</c:v>
                </c:pt>
                <c:pt idx="2005">
                  <c:v>0.03</c:v>
                </c:pt>
                <c:pt idx="2006">
                  <c:v>0.04</c:v>
                </c:pt>
                <c:pt idx="2007">
                  <c:v>0</c:v>
                </c:pt>
                <c:pt idx="2011">
                  <c:v>0</c:v>
                </c:pt>
                <c:pt idx="2013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0.02</c:v>
                </c:pt>
                <c:pt idx="2024">
                  <c:v>0.01</c:v>
                </c:pt>
                <c:pt idx="2025">
                  <c:v>0.01</c:v>
                </c:pt>
                <c:pt idx="2026">
                  <c:v>0.01</c:v>
                </c:pt>
                <c:pt idx="2027">
                  <c:v>0.01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0.02</c:v>
                </c:pt>
                <c:pt idx="2036">
                  <c:v>0.06</c:v>
                </c:pt>
                <c:pt idx="2037">
                  <c:v>0</c:v>
                </c:pt>
                <c:pt idx="2039">
                  <c:v>0.04</c:v>
                </c:pt>
                <c:pt idx="2040">
                  <c:v>0.02</c:v>
                </c:pt>
                <c:pt idx="2041">
                  <c:v>0.01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0.04</c:v>
                </c:pt>
                <c:pt idx="2141">
                  <c:v>0.11</c:v>
                </c:pt>
                <c:pt idx="2142">
                  <c:v>0.03</c:v>
                </c:pt>
                <c:pt idx="2143">
                  <c:v>0.04</c:v>
                </c:pt>
                <c:pt idx="2144">
                  <c:v>0.06</c:v>
                </c:pt>
                <c:pt idx="2145">
                  <c:v>0.06</c:v>
                </c:pt>
                <c:pt idx="2147">
                  <c:v>0.11</c:v>
                </c:pt>
                <c:pt idx="2148">
                  <c:v>0.13</c:v>
                </c:pt>
                <c:pt idx="2150">
                  <c:v>0.18</c:v>
                </c:pt>
                <c:pt idx="2152">
                  <c:v>0.13</c:v>
                </c:pt>
                <c:pt idx="2153">
                  <c:v>0.14000000000000001</c:v>
                </c:pt>
                <c:pt idx="2154">
                  <c:v>0.04</c:v>
                </c:pt>
                <c:pt idx="2155">
                  <c:v>0.04</c:v>
                </c:pt>
                <c:pt idx="2156">
                  <c:v>0.06</c:v>
                </c:pt>
                <c:pt idx="2157">
                  <c:v>0.05</c:v>
                </c:pt>
                <c:pt idx="2158">
                  <c:v>0.01</c:v>
                </c:pt>
                <c:pt idx="2159">
                  <c:v>0.01</c:v>
                </c:pt>
                <c:pt idx="2160">
                  <c:v>0.03</c:v>
                </c:pt>
                <c:pt idx="2161">
                  <c:v>0.03</c:v>
                </c:pt>
                <c:pt idx="2162">
                  <c:v>0.02</c:v>
                </c:pt>
                <c:pt idx="2163">
                  <c:v>0.03</c:v>
                </c:pt>
                <c:pt idx="2164">
                  <c:v>0.03</c:v>
                </c:pt>
                <c:pt idx="2165">
                  <c:v>0.03</c:v>
                </c:pt>
                <c:pt idx="2166">
                  <c:v>0.01</c:v>
                </c:pt>
                <c:pt idx="2167">
                  <c:v>0.04</c:v>
                </c:pt>
                <c:pt idx="2168">
                  <c:v>0.04</c:v>
                </c:pt>
                <c:pt idx="2169">
                  <c:v>0.05</c:v>
                </c:pt>
                <c:pt idx="2170">
                  <c:v>0.05</c:v>
                </c:pt>
                <c:pt idx="2171">
                  <c:v>0</c:v>
                </c:pt>
                <c:pt idx="2173">
                  <c:v>0.02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1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5">
                  <c:v>0</c:v>
                </c:pt>
                <c:pt idx="2306">
                  <c:v>0.02</c:v>
                </c:pt>
                <c:pt idx="2307">
                  <c:v>0.04</c:v>
                </c:pt>
                <c:pt idx="2308">
                  <c:v>0.02</c:v>
                </c:pt>
                <c:pt idx="2309">
                  <c:v>0.08</c:v>
                </c:pt>
                <c:pt idx="2310">
                  <c:v>7.0000000000000007E-2</c:v>
                </c:pt>
                <c:pt idx="2311">
                  <c:v>0.08</c:v>
                </c:pt>
                <c:pt idx="2312">
                  <c:v>0.02</c:v>
                </c:pt>
                <c:pt idx="2313">
                  <c:v>0.04</c:v>
                </c:pt>
                <c:pt idx="2314">
                  <c:v>0.05</c:v>
                </c:pt>
                <c:pt idx="2315">
                  <c:v>0.02</c:v>
                </c:pt>
                <c:pt idx="2316">
                  <c:v>0.01</c:v>
                </c:pt>
                <c:pt idx="2317">
                  <c:v>0.01</c:v>
                </c:pt>
                <c:pt idx="2319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8">
                  <c:v>0</c:v>
                </c:pt>
                <c:pt idx="2499">
                  <c:v>0.02</c:v>
                </c:pt>
                <c:pt idx="2500">
                  <c:v>0</c:v>
                </c:pt>
                <c:pt idx="2501">
                  <c:v>0</c:v>
                </c:pt>
                <c:pt idx="2503">
                  <c:v>0.02</c:v>
                </c:pt>
                <c:pt idx="2504">
                  <c:v>0.01</c:v>
                </c:pt>
                <c:pt idx="2505">
                  <c:v>0.01</c:v>
                </c:pt>
                <c:pt idx="2506">
                  <c:v>0.01</c:v>
                </c:pt>
                <c:pt idx="2507">
                  <c:v>0.04</c:v>
                </c:pt>
                <c:pt idx="2508">
                  <c:v>0.02</c:v>
                </c:pt>
                <c:pt idx="2509">
                  <c:v>0.2</c:v>
                </c:pt>
                <c:pt idx="2510">
                  <c:v>0.02</c:v>
                </c:pt>
                <c:pt idx="2511">
                  <c:v>0.09</c:v>
                </c:pt>
                <c:pt idx="2512">
                  <c:v>0.02</c:v>
                </c:pt>
                <c:pt idx="2513">
                  <c:v>0.03</c:v>
                </c:pt>
                <c:pt idx="2514">
                  <c:v>0.06</c:v>
                </c:pt>
                <c:pt idx="2515">
                  <c:v>0.01</c:v>
                </c:pt>
                <c:pt idx="2516">
                  <c:v>0.02</c:v>
                </c:pt>
                <c:pt idx="2517">
                  <c:v>0.02</c:v>
                </c:pt>
                <c:pt idx="2518">
                  <c:v>0.02</c:v>
                </c:pt>
                <c:pt idx="2519">
                  <c:v>0.04</c:v>
                </c:pt>
                <c:pt idx="2520">
                  <c:v>0.04</c:v>
                </c:pt>
                <c:pt idx="2522">
                  <c:v>0.08</c:v>
                </c:pt>
                <c:pt idx="2523">
                  <c:v>0</c:v>
                </c:pt>
                <c:pt idx="2524">
                  <c:v>0.04</c:v>
                </c:pt>
                <c:pt idx="2525">
                  <c:v>0.08</c:v>
                </c:pt>
                <c:pt idx="2526">
                  <c:v>0.12</c:v>
                </c:pt>
                <c:pt idx="2527">
                  <c:v>0.11</c:v>
                </c:pt>
                <c:pt idx="2528">
                  <c:v>0</c:v>
                </c:pt>
                <c:pt idx="2530">
                  <c:v>0.05</c:v>
                </c:pt>
                <c:pt idx="2531">
                  <c:v>0.01</c:v>
                </c:pt>
                <c:pt idx="2532">
                  <c:v>0.03</c:v>
                </c:pt>
                <c:pt idx="2533">
                  <c:v>0.05</c:v>
                </c:pt>
                <c:pt idx="2534">
                  <c:v>0.01</c:v>
                </c:pt>
                <c:pt idx="2535">
                  <c:v>0.01</c:v>
                </c:pt>
                <c:pt idx="2536">
                  <c:v>0.01</c:v>
                </c:pt>
                <c:pt idx="2537">
                  <c:v>0.02</c:v>
                </c:pt>
                <c:pt idx="2538">
                  <c:v>0.01</c:v>
                </c:pt>
                <c:pt idx="2539">
                  <c:v>0.01</c:v>
                </c:pt>
                <c:pt idx="2540">
                  <c:v>0</c:v>
                </c:pt>
                <c:pt idx="2541">
                  <c:v>0.01</c:v>
                </c:pt>
                <c:pt idx="2542">
                  <c:v>0.01</c:v>
                </c:pt>
                <c:pt idx="2543">
                  <c:v>0.01</c:v>
                </c:pt>
                <c:pt idx="2545">
                  <c:v>0.01</c:v>
                </c:pt>
                <c:pt idx="2546">
                  <c:v>0.01</c:v>
                </c:pt>
                <c:pt idx="2547">
                  <c:v>0</c:v>
                </c:pt>
                <c:pt idx="2548">
                  <c:v>0</c:v>
                </c:pt>
                <c:pt idx="2550">
                  <c:v>0</c:v>
                </c:pt>
                <c:pt idx="2551">
                  <c:v>0.01</c:v>
                </c:pt>
                <c:pt idx="2552">
                  <c:v>0</c:v>
                </c:pt>
                <c:pt idx="2553">
                  <c:v>0.01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0.01</c:v>
                </c:pt>
                <c:pt idx="2562">
                  <c:v>0.01</c:v>
                </c:pt>
                <c:pt idx="2565">
                  <c:v>0</c:v>
                </c:pt>
                <c:pt idx="2570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0.01</c:v>
                </c:pt>
                <c:pt idx="2577">
                  <c:v>0.03</c:v>
                </c:pt>
                <c:pt idx="2578">
                  <c:v>0.01</c:v>
                </c:pt>
                <c:pt idx="2579">
                  <c:v>0.03</c:v>
                </c:pt>
                <c:pt idx="2580">
                  <c:v>0.02</c:v>
                </c:pt>
                <c:pt idx="2581">
                  <c:v>0.04</c:v>
                </c:pt>
                <c:pt idx="2582">
                  <c:v>0.02</c:v>
                </c:pt>
                <c:pt idx="2583">
                  <c:v>0.08</c:v>
                </c:pt>
                <c:pt idx="2584">
                  <c:v>0.09</c:v>
                </c:pt>
                <c:pt idx="2585">
                  <c:v>0.1</c:v>
                </c:pt>
                <c:pt idx="2586">
                  <c:v>0.01</c:v>
                </c:pt>
                <c:pt idx="2587">
                  <c:v>0.01</c:v>
                </c:pt>
                <c:pt idx="2588">
                  <c:v>0.02</c:v>
                </c:pt>
                <c:pt idx="2589">
                  <c:v>0.03</c:v>
                </c:pt>
                <c:pt idx="2590">
                  <c:v>0.03</c:v>
                </c:pt>
                <c:pt idx="2591">
                  <c:v>0.01</c:v>
                </c:pt>
                <c:pt idx="2592">
                  <c:v>0.05</c:v>
                </c:pt>
                <c:pt idx="2593">
                  <c:v>0.05</c:v>
                </c:pt>
                <c:pt idx="2594">
                  <c:v>0.05</c:v>
                </c:pt>
                <c:pt idx="2595">
                  <c:v>0.01</c:v>
                </c:pt>
                <c:pt idx="2596">
                  <c:v>0.01</c:v>
                </c:pt>
                <c:pt idx="2597">
                  <c:v>0.01</c:v>
                </c:pt>
                <c:pt idx="2598">
                  <c:v>0.01</c:v>
                </c:pt>
                <c:pt idx="2599">
                  <c:v>0.03</c:v>
                </c:pt>
                <c:pt idx="2600">
                  <c:v>0.04</c:v>
                </c:pt>
                <c:pt idx="2601">
                  <c:v>0.01</c:v>
                </c:pt>
                <c:pt idx="2602">
                  <c:v>0.02</c:v>
                </c:pt>
                <c:pt idx="2603">
                  <c:v>0.02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0.01</c:v>
                </c:pt>
                <c:pt idx="2618">
                  <c:v>0.01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7">
                  <c:v>0.01</c:v>
                </c:pt>
                <c:pt idx="2628">
                  <c:v>0.01</c:v>
                </c:pt>
                <c:pt idx="2629">
                  <c:v>0.01</c:v>
                </c:pt>
                <c:pt idx="2630">
                  <c:v>0.01</c:v>
                </c:pt>
                <c:pt idx="2631">
                  <c:v>0</c:v>
                </c:pt>
                <c:pt idx="2632">
                  <c:v>0</c:v>
                </c:pt>
                <c:pt idx="2634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6">
                  <c:v>0</c:v>
                </c:pt>
                <c:pt idx="2730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8">
                  <c:v>0</c:v>
                </c:pt>
                <c:pt idx="2759">
                  <c:v>0</c:v>
                </c:pt>
                <c:pt idx="2761">
                  <c:v>0</c:v>
                </c:pt>
                <c:pt idx="2763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5">
                  <c:v>0</c:v>
                </c:pt>
                <c:pt idx="2866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0.01</c:v>
                </c:pt>
                <c:pt idx="2932">
                  <c:v>0.01</c:v>
                </c:pt>
                <c:pt idx="2933">
                  <c:v>0.01</c:v>
                </c:pt>
                <c:pt idx="2936">
                  <c:v>0</c:v>
                </c:pt>
                <c:pt idx="2937">
                  <c:v>0.01</c:v>
                </c:pt>
                <c:pt idx="2938">
                  <c:v>0.01</c:v>
                </c:pt>
                <c:pt idx="2939">
                  <c:v>0.01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8">
                  <c:v>0.01</c:v>
                </c:pt>
                <c:pt idx="2959">
                  <c:v>0</c:v>
                </c:pt>
                <c:pt idx="2961">
                  <c:v>0</c:v>
                </c:pt>
                <c:pt idx="2963">
                  <c:v>0</c:v>
                </c:pt>
                <c:pt idx="2965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4">
                  <c:v>0</c:v>
                </c:pt>
                <c:pt idx="2975">
                  <c:v>0</c:v>
                </c:pt>
                <c:pt idx="2978">
                  <c:v>0</c:v>
                </c:pt>
                <c:pt idx="2979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6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2">
                  <c:v>0</c:v>
                </c:pt>
                <c:pt idx="3073">
                  <c:v>0.01</c:v>
                </c:pt>
                <c:pt idx="3074">
                  <c:v>0.02</c:v>
                </c:pt>
                <c:pt idx="3075">
                  <c:v>0.03</c:v>
                </c:pt>
                <c:pt idx="3076">
                  <c:v>0.02</c:v>
                </c:pt>
                <c:pt idx="3077">
                  <c:v>0.02</c:v>
                </c:pt>
                <c:pt idx="3078">
                  <c:v>0</c:v>
                </c:pt>
                <c:pt idx="3079">
                  <c:v>0.02</c:v>
                </c:pt>
                <c:pt idx="3080">
                  <c:v>0.06</c:v>
                </c:pt>
                <c:pt idx="3081">
                  <c:v>0.03</c:v>
                </c:pt>
                <c:pt idx="3082">
                  <c:v>0.04</c:v>
                </c:pt>
                <c:pt idx="3083">
                  <c:v>0.05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9">
                  <c:v>0</c:v>
                </c:pt>
                <c:pt idx="3140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9">
                  <c:v>0.02</c:v>
                </c:pt>
                <c:pt idx="3160">
                  <c:v>0.01</c:v>
                </c:pt>
                <c:pt idx="3161">
                  <c:v>0</c:v>
                </c:pt>
                <c:pt idx="3162">
                  <c:v>0</c:v>
                </c:pt>
                <c:pt idx="3165">
                  <c:v>0</c:v>
                </c:pt>
                <c:pt idx="3170">
                  <c:v>0</c:v>
                </c:pt>
                <c:pt idx="3173">
                  <c:v>0</c:v>
                </c:pt>
                <c:pt idx="3175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4">
                  <c:v>0</c:v>
                </c:pt>
                <c:pt idx="3306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0.01</c:v>
                </c:pt>
                <c:pt idx="3315">
                  <c:v>0.04</c:v>
                </c:pt>
                <c:pt idx="3316">
                  <c:v>7.0000000000000007E-2</c:v>
                </c:pt>
                <c:pt idx="3317">
                  <c:v>0.02</c:v>
                </c:pt>
                <c:pt idx="3318">
                  <c:v>7.0000000000000007E-2</c:v>
                </c:pt>
                <c:pt idx="3319">
                  <c:v>0.1</c:v>
                </c:pt>
                <c:pt idx="3321">
                  <c:v>0.12</c:v>
                </c:pt>
                <c:pt idx="3322">
                  <c:v>0.09</c:v>
                </c:pt>
                <c:pt idx="3323">
                  <c:v>0.08</c:v>
                </c:pt>
                <c:pt idx="3324">
                  <c:v>0.02</c:v>
                </c:pt>
                <c:pt idx="3325">
                  <c:v>0.02</c:v>
                </c:pt>
                <c:pt idx="3326">
                  <c:v>0.04</c:v>
                </c:pt>
                <c:pt idx="3327">
                  <c:v>0</c:v>
                </c:pt>
                <c:pt idx="3328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6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0.01</c:v>
                </c:pt>
                <c:pt idx="3345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0.13</c:v>
                </c:pt>
                <c:pt idx="3351">
                  <c:v>0.22</c:v>
                </c:pt>
                <c:pt idx="3352">
                  <c:v>0.28000000000000003</c:v>
                </c:pt>
                <c:pt idx="3353">
                  <c:v>0.34</c:v>
                </c:pt>
                <c:pt idx="3354">
                  <c:v>0.38</c:v>
                </c:pt>
                <c:pt idx="3355">
                  <c:v>0.5</c:v>
                </c:pt>
                <c:pt idx="3356">
                  <c:v>0.57999999999999996</c:v>
                </c:pt>
                <c:pt idx="3357">
                  <c:v>0.09</c:v>
                </c:pt>
                <c:pt idx="3358">
                  <c:v>0.12</c:v>
                </c:pt>
                <c:pt idx="3359">
                  <c:v>0.16</c:v>
                </c:pt>
                <c:pt idx="3360">
                  <c:v>0.02</c:v>
                </c:pt>
                <c:pt idx="3364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0.01</c:v>
                </c:pt>
                <c:pt idx="3374">
                  <c:v>0.01</c:v>
                </c:pt>
                <c:pt idx="3375">
                  <c:v>0.01</c:v>
                </c:pt>
                <c:pt idx="3376">
                  <c:v>0.01</c:v>
                </c:pt>
                <c:pt idx="3377">
                  <c:v>0.01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90">
                  <c:v>0</c:v>
                </c:pt>
                <c:pt idx="3391">
                  <c:v>0.01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7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0.02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0.01</c:v>
                </c:pt>
                <c:pt idx="3457">
                  <c:v>0.01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0.03</c:v>
                </c:pt>
                <c:pt idx="3587">
                  <c:v>0.01</c:v>
                </c:pt>
                <c:pt idx="3588">
                  <c:v>0.01</c:v>
                </c:pt>
                <c:pt idx="3589">
                  <c:v>0.01</c:v>
                </c:pt>
                <c:pt idx="3590">
                  <c:v>0.01</c:v>
                </c:pt>
                <c:pt idx="3591">
                  <c:v>0.01</c:v>
                </c:pt>
                <c:pt idx="3592">
                  <c:v>0.02</c:v>
                </c:pt>
                <c:pt idx="3593">
                  <c:v>0.02</c:v>
                </c:pt>
                <c:pt idx="3594">
                  <c:v>0.04</c:v>
                </c:pt>
                <c:pt idx="3595">
                  <c:v>0.01</c:v>
                </c:pt>
                <c:pt idx="3596">
                  <c:v>0.03</c:v>
                </c:pt>
                <c:pt idx="3597">
                  <c:v>0</c:v>
                </c:pt>
                <c:pt idx="3598">
                  <c:v>0.01</c:v>
                </c:pt>
                <c:pt idx="3599">
                  <c:v>0</c:v>
                </c:pt>
                <c:pt idx="3601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12">
                  <c:v>0</c:v>
                </c:pt>
                <c:pt idx="3616">
                  <c:v>0</c:v>
                </c:pt>
                <c:pt idx="3619">
                  <c:v>0</c:v>
                </c:pt>
                <c:pt idx="3620">
                  <c:v>0</c:v>
                </c:pt>
                <c:pt idx="3622">
                  <c:v>0</c:v>
                </c:pt>
                <c:pt idx="3625">
                  <c:v>0</c:v>
                </c:pt>
                <c:pt idx="3626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6">
                  <c:v>0</c:v>
                </c:pt>
                <c:pt idx="3637">
                  <c:v>0.02</c:v>
                </c:pt>
                <c:pt idx="3638">
                  <c:v>0.1</c:v>
                </c:pt>
                <c:pt idx="3639">
                  <c:v>0.28999999999999998</c:v>
                </c:pt>
                <c:pt idx="3640">
                  <c:v>0.39</c:v>
                </c:pt>
                <c:pt idx="3641">
                  <c:v>0.39</c:v>
                </c:pt>
                <c:pt idx="3642">
                  <c:v>0.42</c:v>
                </c:pt>
                <c:pt idx="3643">
                  <c:v>0.46</c:v>
                </c:pt>
                <c:pt idx="3644">
                  <c:v>0.02</c:v>
                </c:pt>
                <c:pt idx="3645">
                  <c:v>0.02</c:v>
                </c:pt>
                <c:pt idx="3646">
                  <c:v>0.02</c:v>
                </c:pt>
                <c:pt idx="3647">
                  <c:v>0.01</c:v>
                </c:pt>
                <c:pt idx="3651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0.02</c:v>
                </c:pt>
                <c:pt idx="3682">
                  <c:v>0.01</c:v>
                </c:pt>
                <c:pt idx="3683">
                  <c:v>0.04</c:v>
                </c:pt>
                <c:pt idx="3684">
                  <c:v>0</c:v>
                </c:pt>
                <c:pt idx="3685">
                  <c:v>0.1</c:v>
                </c:pt>
                <c:pt idx="3686">
                  <c:v>0.1</c:v>
                </c:pt>
                <c:pt idx="3687">
                  <c:v>0</c:v>
                </c:pt>
                <c:pt idx="3688">
                  <c:v>0.01</c:v>
                </c:pt>
                <c:pt idx="3689">
                  <c:v>0.01</c:v>
                </c:pt>
                <c:pt idx="3690">
                  <c:v>0</c:v>
                </c:pt>
                <c:pt idx="3691">
                  <c:v>0</c:v>
                </c:pt>
                <c:pt idx="3692">
                  <c:v>0.01</c:v>
                </c:pt>
                <c:pt idx="3693">
                  <c:v>0</c:v>
                </c:pt>
                <c:pt idx="3695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6">
                  <c:v>0</c:v>
                </c:pt>
                <c:pt idx="3737">
                  <c:v>0</c:v>
                </c:pt>
                <c:pt idx="3739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20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8">
                  <c:v>0</c:v>
                </c:pt>
                <c:pt idx="3931">
                  <c:v>0</c:v>
                </c:pt>
                <c:pt idx="3932">
                  <c:v>0</c:v>
                </c:pt>
                <c:pt idx="3935">
                  <c:v>0</c:v>
                </c:pt>
                <c:pt idx="3938">
                  <c:v>0</c:v>
                </c:pt>
                <c:pt idx="3939">
                  <c:v>0</c:v>
                </c:pt>
                <c:pt idx="3942">
                  <c:v>0</c:v>
                </c:pt>
                <c:pt idx="3944">
                  <c:v>0</c:v>
                </c:pt>
                <c:pt idx="3947">
                  <c:v>0</c:v>
                </c:pt>
                <c:pt idx="3948">
                  <c:v>0</c:v>
                </c:pt>
                <c:pt idx="3951">
                  <c:v>0</c:v>
                </c:pt>
                <c:pt idx="3953">
                  <c:v>0</c:v>
                </c:pt>
                <c:pt idx="3954">
                  <c:v>0</c:v>
                </c:pt>
                <c:pt idx="3959">
                  <c:v>0</c:v>
                </c:pt>
                <c:pt idx="3961">
                  <c:v>0</c:v>
                </c:pt>
                <c:pt idx="3962">
                  <c:v>0</c:v>
                </c:pt>
                <c:pt idx="3965">
                  <c:v>0</c:v>
                </c:pt>
                <c:pt idx="3966">
                  <c:v>0</c:v>
                </c:pt>
                <c:pt idx="3968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4">
                  <c:v>0</c:v>
                </c:pt>
                <c:pt idx="3975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5">
                  <c:v>0</c:v>
                </c:pt>
                <c:pt idx="3996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9">
                  <c:v>0</c:v>
                </c:pt>
                <c:pt idx="4020">
                  <c:v>0</c:v>
                </c:pt>
                <c:pt idx="4022">
                  <c:v>0</c:v>
                </c:pt>
                <c:pt idx="4024">
                  <c:v>0</c:v>
                </c:pt>
                <c:pt idx="4027">
                  <c:v>0</c:v>
                </c:pt>
                <c:pt idx="4033">
                  <c:v>0</c:v>
                </c:pt>
                <c:pt idx="4038">
                  <c:v>0</c:v>
                </c:pt>
                <c:pt idx="4043">
                  <c:v>0</c:v>
                </c:pt>
                <c:pt idx="4046">
                  <c:v>0</c:v>
                </c:pt>
                <c:pt idx="4052">
                  <c:v>0</c:v>
                </c:pt>
                <c:pt idx="4056">
                  <c:v>0</c:v>
                </c:pt>
                <c:pt idx="4057">
                  <c:v>0</c:v>
                </c:pt>
                <c:pt idx="4062">
                  <c:v>0</c:v>
                </c:pt>
                <c:pt idx="4064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0.01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6">
                  <c:v>0.01</c:v>
                </c:pt>
                <c:pt idx="4158">
                  <c:v>0</c:v>
                </c:pt>
                <c:pt idx="4159">
                  <c:v>0.04</c:v>
                </c:pt>
                <c:pt idx="4160">
                  <c:v>0.24</c:v>
                </c:pt>
                <c:pt idx="4161">
                  <c:v>0.27</c:v>
                </c:pt>
                <c:pt idx="4162">
                  <c:v>0.39</c:v>
                </c:pt>
                <c:pt idx="4163">
                  <c:v>0.41</c:v>
                </c:pt>
                <c:pt idx="4164">
                  <c:v>0.44</c:v>
                </c:pt>
                <c:pt idx="4165">
                  <c:v>0.06</c:v>
                </c:pt>
                <c:pt idx="4167">
                  <c:v>0.04</c:v>
                </c:pt>
                <c:pt idx="4172">
                  <c:v>0</c:v>
                </c:pt>
                <c:pt idx="4175">
                  <c:v>0</c:v>
                </c:pt>
                <c:pt idx="4178">
                  <c:v>0</c:v>
                </c:pt>
                <c:pt idx="4183">
                  <c:v>0</c:v>
                </c:pt>
                <c:pt idx="4186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3">
                  <c:v>0</c:v>
                </c:pt>
                <c:pt idx="4194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2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0.01</c:v>
                </c:pt>
                <c:pt idx="4220">
                  <c:v>0.01</c:v>
                </c:pt>
                <c:pt idx="4221">
                  <c:v>0.01</c:v>
                </c:pt>
                <c:pt idx="4223">
                  <c:v>7.0000000000000007E-2</c:v>
                </c:pt>
                <c:pt idx="4224">
                  <c:v>0.17</c:v>
                </c:pt>
                <c:pt idx="4225">
                  <c:v>0.28000000000000003</c:v>
                </c:pt>
                <c:pt idx="4226">
                  <c:v>0</c:v>
                </c:pt>
                <c:pt idx="4227">
                  <c:v>0.2</c:v>
                </c:pt>
                <c:pt idx="4228">
                  <c:v>0.41</c:v>
                </c:pt>
                <c:pt idx="4229">
                  <c:v>0.8</c:v>
                </c:pt>
                <c:pt idx="4230">
                  <c:v>1.33</c:v>
                </c:pt>
                <c:pt idx="4232">
                  <c:v>1.31</c:v>
                </c:pt>
                <c:pt idx="4233">
                  <c:v>0.02</c:v>
                </c:pt>
                <c:pt idx="4234">
                  <c:v>0.12</c:v>
                </c:pt>
                <c:pt idx="4235">
                  <c:v>0.11</c:v>
                </c:pt>
                <c:pt idx="4236">
                  <c:v>0</c:v>
                </c:pt>
                <c:pt idx="4237">
                  <c:v>0</c:v>
                </c:pt>
                <c:pt idx="4240">
                  <c:v>0</c:v>
                </c:pt>
                <c:pt idx="4242">
                  <c:v>0</c:v>
                </c:pt>
                <c:pt idx="4246">
                  <c:v>0</c:v>
                </c:pt>
                <c:pt idx="4250">
                  <c:v>0</c:v>
                </c:pt>
                <c:pt idx="4252">
                  <c:v>0</c:v>
                </c:pt>
                <c:pt idx="4253">
                  <c:v>0</c:v>
                </c:pt>
                <c:pt idx="4255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1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8">
                  <c:v>0</c:v>
                </c:pt>
                <c:pt idx="4270">
                  <c:v>0</c:v>
                </c:pt>
                <c:pt idx="4272">
                  <c:v>0.01</c:v>
                </c:pt>
                <c:pt idx="4273">
                  <c:v>0</c:v>
                </c:pt>
                <c:pt idx="4274">
                  <c:v>0.04</c:v>
                </c:pt>
                <c:pt idx="4275">
                  <c:v>0.01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0.25</c:v>
                </c:pt>
                <c:pt idx="4303">
                  <c:v>0.44</c:v>
                </c:pt>
                <c:pt idx="4304">
                  <c:v>0.49</c:v>
                </c:pt>
                <c:pt idx="4305">
                  <c:v>0.51</c:v>
                </c:pt>
                <c:pt idx="4306">
                  <c:v>0.57999999999999996</c:v>
                </c:pt>
                <c:pt idx="4307">
                  <c:v>0.15</c:v>
                </c:pt>
                <c:pt idx="4308">
                  <c:v>0.17</c:v>
                </c:pt>
                <c:pt idx="4309">
                  <c:v>0.18</c:v>
                </c:pt>
                <c:pt idx="4311">
                  <c:v>0.04</c:v>
                </c:pt>
                <c:pt idx="4312">
                  <c:v>0.01</c:v>
                </c:pt>
                <c:pt idx="4313">
                  <c:v>0.04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3">
                  <c:v>0.01</c:v>
                </c:pt>
                <c:pt idx="4326">
                  <c:v>0</c:v>
                </c:pt>
                <c:pt idx="4328">
                  <c:v>0</c:v>
                </c:pt>
                <c:pt idx="4329">
                  <c:v>0.02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6">
                  <c:v>0.02</c:v>
                </c:pt>
                <c:pt idx="4337">
                  <c:v>0.03</c:v>
                </c:pt>
                <c:pt idx="4338">
                  <c:v>0.03</c:v>
                </c:pt>
                <c:pt idx="4339">
                  <c:v>0</c:v>
                </c:pt>
                <c:pt idx="4340">
                  <c:v>0.01</c:v>
                </c:pt>
                <c:pt idx="4341">
                  <c:v>0.01</c:v>
                </c:pt>
                <c:pt idx="4342">
                  <c:v>0.02</c:v>
                </c:pt>
                <c:pt idx="4343">
                  <c:v>0.02</c:v>
                </c:pt>
                <c:pt idx="4344">
                  <c:v>0.01</c:v>
                </c:pt>
                <c:pt idx="4345">
                  <c:v>0.02</c:v>
                </c:pt>
                <c:pt idx="4346">
                  <c:v>0.02</c:v>
                </c:pt>
                <c:pt idx="4347">
                  <c:v>0</c:v>
                </c:pt>
                <c:pt idx="4348">
                  <c:v>0</c:v>
                </c:pt>
                <c:pt idx="4350">
                  <c:v>0</c:v>
                </c:pt>
                <c:pt idx="4352">
                  <c:v>0</c:v>
                </c:pt>
                <c:pt idx="4355">
                  <c:v>0</c:v>
                </c:pt>
                <c:pt idx="4357">
                  <c:v>0</c:v>
                </c:pt>
                <c:pt idx="4361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70">
                  <c:v>0</c:v>
                </c:pt>
                <c:pt idx="4371">
                  <c:v>0</c:v>
                </c:pt>
                <c:pt idx="4373">
                  <c:v>0</c:v>
                </c:pt>
                <c:pt idx="4376">
                  <c:v>0</c:v>
                </c:pt>
                <c:pt idx="4379">
                  <c:v>0</c:v>
                </c:pt>
                <c:pt idx="4381">
                  <c:v>0</c:v>
                </c:pt>
                <c:pt idx="4383">
                  <c:v>0</c:v>
                </c:pt>
                <c:pt idx="4387">
                  <c:v>0</c:v>
                </c:pt>
                <c:pt idx="4388">
                  <c:v>0.02</c:v>
                </c:pt>
                <c:pt idx="4389">
                  <c:v>0.11</c:v>
                </c:pt>
                <c:pt idx="4390">
                  <c:v>0.23</c:v>
                </c:pt>
                <c:pt idx="4392">
                  <c:v>0.24</c:v>
                </c:pt>
                <c:pt idx="4393">
                  <c:v>0.02</c:v>
                </c:pt>
                <c:pt idx="4394">
                  <c:v>0</c:v>
                </c:pt>
                <c:pt idx="4395">
                  <c:v>0</c:v>
                </c:pt>
                <c:pt idx="4397">
                  <c:v>0</c:v>
                </c:pt>
                <c:pt idx="4398">
                  <c:v>0</c:v>
                </c:pt>
                <c:pt idx="4400">
                  <c:v>0</c:v>
                </c:pt>
                <c:pt idx="4402">
                  <c:v>0.01</c:v>
                </c:pt>
                <c:pt idx="4404">
                  <c:v>0.01</c:v>
                </c:pt>
                <c:pt idx="4406">
                  <c:v>0</c:v>
                </c:pt>
                <c:pt idx="4407">
                  <c:v>0.01</c:v>
                </c:pt>
                <c:pt idx="4408">
                  <c:v>0.01</c:v>
                </c:pt>
                <c:pt idx="4409">
                  <c:v>0</c:v>
                </c:pt>
                <c:pt idx="4410">
                  <c:v>0</c:v>
                </c:pt>
                <c:pt idx="4412">
                  <c:v>0.06</c:v>
                </c:pt>
                <c:pt idx="4413">
                  <c:v>0.15</c:v>
                </c:pt>
                <c:pt idx="4414">
                  <c:v>0.18</c:v>
                </c:pt>
                <c:pt idx="4415">
                  <c:v>0.19</c:v>
                </c:pt>
                <c:pt idx="4416">
                  <c:v>0.18</c:v>
                </c:pt>
                <c:pt idx="4417">
                  <c:v>0.28999999999999998</c:v>
                </c:pt>
                <c:pt idx="4418">
                  <c:v>0.32</c:v>
                </c:pt>
                <c:pt idx="4420">
                  <c:v>0.39</c:v>
                </c:pt>
                <c:pt idx="4421">
                  <c:v>0.13</c:v>
                </c:pt>
                <c:pt idx="4422">
                  <c:v>0.15</c:v>
                </c:pt>
                <c:pt idx="4423">
                  <c:v>0.18</c:v>
                </c:pt>
                <c:pt idx="4424">
                  <c:v>0.17</c:v>
                </c:pt>
                <c:pt idx="4425">
                  <c:v>0.06</c:v>
                </c:pt>
                <c:pt idx="4426">
                  <c:v>0.31</c:v>
                </c:pt>
                <c:pt idx="4427">
                  <c:v>0.39</c:v>
                </c:pt>
                <c:pt idx="4428">
                  <c:v>0.66</c:v>
                </c:pt>
                <c:pt idx="4429">
                  <c:v>0.82</c:v>
                </c:pt>
                <c:pt idx="4430">
                  <c:v>0.13</c:v>
                </c:pt>
                <c:pt idx="4431">
                  <c:v>0.24</c:v>
                </c:pt>
                <c:pt idx="4432">
                  <c:v>0.34</c:v>
                </c:pt>
                <c:pt idx="4433">
                  <c:v>0.47</c:v>
                </c:pt>
                <c:pt idx="4435">
                  <c:v>0.61</c:v>
                </c:pt>
                <c:pt idx="4436">
                  <c:v>0.11</c:v>
                </c:pt>
                <c:pt idx="4437">
                  <c:v>0.3</c:v>
                </c:pt>
                <c:pt idx="4439">
                  <c:v>0.32</c:v>
                </c:pt>
                <c:pt idx="4440">
                  <c:v>0.04</c:v>
                </c:pt>
                <c:pt idx="4441">
                  <c:v>7.0000000000000007E-2</c:v>
                </c:pt>
                <c:pt idx="4442">
                  <c:v>0.18</c:v>
                </c:pt>
                <c:pt idx="4443">
                  <c:v>0.23</c:v>
                </c:pt>
                <c:pt idx="4444">
                  <c:v>0.37</c:v>
                </c:pt>
                <c:pt idx="4445">
                  <c:v>0.15</c:v>
                </c:pt>
                <c:pt idx="4446">
                  <c:v>0.16</c:v>
                </c:pt>
                <c:pt idx="4447">
                  <c:v>0.15</c:v>
                </c:pt>
                <c:pt idx="4448">
                  <c:v>0.04</c:v>
                </c:pt>
                <c:pt idx="4449">
                  <c:v>0.19</c:v>
                </c:pt>
                <c:pt idx="4450">
                  <c:v>0.21</c:v>
                </c:pt>
                <c:pt idx="4451">
                  <c:v>0.23</c:v>
                </c:pt>
                <c:pt idx="4452">
                  <c:v>0.03</c:v>
                </c:pt>
                <c:pt idx="4453">
                  <c:v>0.03</c:v>
                </c:pt>
                <c:pt idx="4454">
                  <c:v>0.13</c:v>
                </c:pt>
                <c:pt idx="4455">
                  <c:v>0.18</c:v>
                </c:pt>
                <c:pt idx="4456">
                  <c:v>0.19</c:v>
                </c:pt>
                <c:pt idx="4457">
                  <c:v>0.01</c:v>
                </c:pt>
                <c:pt idx="4458">
                  <c:v>0.01</c:v>
                </c:pt>
                <c:pt idx="4459">
                  <c:v>0.02</c:v>
                </c:pt>
                <c:pt idx="4460">
                  <c:v>0.02</c:v>
                </c:pt>
                <c:pt idx="4461">
                  <c:v>0.11</c:v>
                </c:pt>
                <c:pt idx="4462">
                  <c:v>0.06</c:v>
                </c:pt>
                <c:pt idx="4463">
                  <c:v>7.0000000000000007E-2</c:v>
                </c:pt>
                <c:pt idx="4464">
                  <c:v>0.04</c:v>
                </c:pt>
                <c:pt idx="4465">
                  <c:v>0.02</c:v>
                </c:pt>
                <c:pt idx="4466">
                  <c:v>0.02</c:v>
                </c:pt>
                <c:pt idx="4467">
                  <c:v>0</c:v>
                </c:pt>
                <c:pt idx="4468">
                  <c:v>0.01</c:v>
                </c:pt>
                <c:pt idx="4469">
                  <c:v>0.02</c:v>
                </c:pt>
                <c:pt idx="4470">
                  <c:v>0</c:v>
                </c:pt>
                <c:pt idx="4471">
                  <c:v>0</c:v>
                </c:pt>
                <c:pt idx="4473">
                  <c:v>0</c:v>
                </c:pt>
                <c:pt idx="4474">
                  <c:v>0.01</c:v>
                </c:pt>
                <c:pt idx="4475">
                  <c:v>0.01</c:v>
                </c:pt>
                <c:pt idx="4476">
                  <c:v>7.0000000000000007E-2</c:v>
                </c:pt>
                <c:pt idx="4478">
                  <c:v>0.14000000000000001</c:v>
                </c:pt>
                <c:pt idx="4479">
                  <c:v>0.02</c:v>
                </c:pt>
                <c:pt idx="4480">
                  <c:v>0.02</c:v>
                </c:pt>
                <c:pt idx="4483">
                  <c:v>0</c:v>
                </c:pt>
                <c:pt idx="4485">
                  <c:v>0</c:v>
                </c:pt>
                <c:pt idx="4487">
                  <c:v>0</c:v>
                </c:pt>
                <c:pt idx="4489">
                  <c:v>0</c:v>
                </c:pt>
                <c:pt idx="4490">
                  <c:v>0.01</c:v>
                </c:pt>
                <c:pt idx="4491">
                  <c:v>0.03</c:v>
                </c:pt>
                <c:pt idx="4492">
                  <c:v>0.06</c:v>
                </c:pt>
                <c:pt idx="4493">
                  <c:v>0.02</c:v>
                </c:pt>
                <c:pt idx="4494">
                  <c:v>0.11</c:v>
                </c:pt>
                <c:pt idx="4495">
                  <c:v>0.25</c:v>
                </c:pt>
                <c:pt idx="4496">
                  <c:v>0.26</c:v>
                </c:pt>
                <c:pt idx="4497">
                  <c:v>0.26</c:v>
                </c:pt>
                <c:pt idx="4498">
                  <c:v>0.28999999999999998</c:v>
                </c:pt>
                <c:pt idx="4499">
                  <c:v>0.31</c:v>
                </c:pt>
                <c:pt idx="4500">
                  <c:v>0.32</c:v>
                </c:pt>
                <c:pt idx="4501">
                  <c:v>0.32</c:v>
                </c:pt>
                <c:pt idx="4502">
                  <c:v>0.35</c:v>
                </c:pt>
                <c:pt idx="4503">
                  <c:v>0.03</c:v>
                </c:pt>
                <c:pt idx="4504">
                  <c:v>0.04</c:v>
                </c:pt>
                <c:pt idx="4505">
                  <c:v>0.09</c:v>
                </c:pt>
                <c:pt idx="4506">
                  <c:v>0.14000000000000001</c:v>
                </c:pt>
                <c:pt idx="4507">
                  <c:v>0.11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3">
                  <c:v>0</c:v>
                </c:pt>
                <c:pt idx="4515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0.01</c:v>
                </c:pt>
                <c:pt idx="4520">
                  <c:v>0.01</c:v>
                </c:pt>
                <c:pt idx="4521">
                  <c:v>0.01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0.06</c:v>
                </c:pt>
                <c:pt idx="4537">
                  <c:v>0</c:v>
                </c:pt>
                <c:pt idx="4541">
                  <c:v>0</c:v>
                </c:pt>
                <c:pt idx="4543">
                  <c:v>0.01</c:v>
                </c:pt>
                <c:pt idx="4545">
                  <c:v>0</c:v>
                </c:pt>
                <c:pt idx="4547">
                  <c:v>0</c:v>
                </c:pt>
                <c:pt idx="4549">
                  <c:v>0</c:v>
                </c:pt>
                <c:pt idx="4552">
                  <c:v>0</c:v>
                </c:pt>
                <c:pt idx="4553">
                  <c:v>0</c:v>
                </c:pt>
                <c:pt idx="4555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4">
                  <c:v>0</c:v>
                </c:pt>
                <c:pt idx="4565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7">
                  <c:v>0</c:v>
                </c:pt>
                <c:pt idx="4620">
                  <c:v>0</c:v>
                </c:pt>
                <c:pt idx="4622">
                  <c:v>0</c:v>
                </c:pt>
                <c:pt idx="4623">
                  <c:v>0</c:v>
                </c:pt>
                <c:pt idx="4625">
                  <c:v>0</c:v>
                </c:pt>
                <c:pt idx="4628">
                  <c:v>0</c:v>
                </c:pt>
                <c:pt idx="4632">
                  <c:v>0</c:v>
                </c:pt>
                <c:pt idx="4636">
                  <c:v>0.02</c:v>
                </c:pt>
                <c:pt idx="4637">
                  <c:v>0.02</c:v>
                </c:pt>
                <c:pt idx="4638">
                  <c:v>0.06</c:v>
                </c:pt>
                <c:pt idx="4639">
                  <c:v>0.09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50">
                  <c:v>0</c:v>
                </c:pt>
                <c:pt idx="4652">
                  <c:v>0</c:v>
                </c:pt>
                <c:pt idx="4655">
                  <c:v>0</c:v>
                </c:pt>
                <c:pt idx="4658">
                  <c:v>0</c:v>
                </c:pt>
                <c:pt idx="4659">
                  <c:v>0</c:v>
                </c:pt>
                <c:pt idx="4661">
                  <c:v>0</c:v>
                </c:pt>
                <c:pt idx="4663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7">
                  <c:v>0</c:v>
                </c:pt>
                <c:pt idx="4760">
                  <c:v>0.01</c:v>
                </c:pt>
                <c:pt idx="4761">
                  <c:v>0</c:v>
                </c:pt>
                <c:pt idx="4763">
                  <c:v>0</c:v>
                </c:pt>
                <c:pt idx="4765">
                  <c:v>0</c:v>
                </c:pt>
                <c:pt idx="4766">
                  <c:v>0</c:v>
                </c:pt>
                <c:pt idx="4771">
                  <c:v>0</c:v>
                </c:pt>
                <c:pt idx="4775">
                  <c:v>0</c:v>
                </c:pt>
                <c:pt idx="4777">
                  <c:v>0</c:v>
                </c:pt>
                <c:pt idx="4778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7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0.04</c:v>
                </c:pt>
                <c:pt idx="4795">
                  <c:v>0.04</c:v>
                </c:pt>
                <c:pt idx="4796">
                  <c:v>0.04</c:v>
                </c:pt>
                <c:pt idx="4798">
                  <c:v>0.04</c:v>
                </c:pt>
                <c:pt idx="4799">
                  <c:v>0.21</c:v>
                </c:pt>
                <c:pt idx="4800">
                  <c:v>0.04</c:v>
                </c:pt>
                <c:pt idx="4801">
                  <c:v>0.15</c:v>
                </c:pt>
                <c:pt idx="4802">
                  <c:v>0.21</c:v>
                </c:pt>
                <c:pt idx="4803">
                  <c:v>0.25</c:v>
                </c:pt>
                <c:pt idx="4804">
                  <c:v>0.38</c:v>
                </c:pt>
                <c:pt idx="4805">
                  <c:v>0.33</c:v>
                </c:pt>
                <c:pt idx="4806">
                  <c:v>0.04</c:v>
                </c:pt>
                <c:pt idx="4807">
                  <c:v>0.26</c:v>
                </c:pt>
                <c:pt idx="4808">
                  <c:v>7.0000000000000007E-2</c:v>
                </c:pt>
                <c:pt idx="4809">
                  <c:v>0.12</c:v>
                </c:pt>
                <c:pt idx="4810">
                  <c:v>0.17</c:v>
                </c:pt>
                <c:pt idx="4811">
                  <c:v>0.18</c:v>
                </c:pt>
                <c:pt idx="4812">
                  <c:v>0.15</c:v>
                </c:pt>
                <c:pt idx="4813">
                  <c:v>0.03</c:v>
                </c:pt>
                <c:pt idx="4815">
                  <c:v>0.01</c:v>
                </c:pt>
                <c:pt idx="4818">
                  <c:v>0</c:v>
                </c:pt>
                <c:pt idx="4820">
                  <c:v>0.01</c:v>
                </c:pt>
                <c:pt idx="4821">
                  <c:v>0</c:v>
                </c:pt>
                <c:pt idx="4823">
                  <c:v>0</c:v>
                </c:pt>
                <c:pt idx="4824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0.03</c:v>
                </c:pt>
                <c:pt idx="4832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41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7">
                  <c:v>0</c:v>
                </c:pt>
                <c:pt idx="4848">
                  <c:v>0</c:v>
                </c:pt>
                <c:pt idx="4851">
                  <c:v>0</c:v>
                </c:pt>
                <c:pt idx="4853">
                  <c:v>0</c:v>
                </c:pt>
                <c:pt idx="4856">
                  <c:v>0</c:v>
                </c:pt>
                <c:pt idx="4861">
                  <c:v>0</c:v>
                </c:pt>
                <c:pt idx="4865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2">
                  <c:v>0</c:v>
                </c:pt>
                <c:pt idx="4873">
                  <c:v>0</c:v>
                </c:pt>
                <c:pt idx="4876">
                  <c:v>0</c:v>
                </c:pt>
                <c:pt idx="4877">
                  <c:v>0</c:v>
                </c:pt>
                <c:pt idx="4879">
                  <c:v>0</c:v>
                </c:pt>
                <c:pt idx="4881">
                  <c:v>0</c:v>
                </c:pt>
                <c:pt idx="4882">
                  <c:v>0</c:v>
                </c:pt>
                <c:pt idx="4885">
                  <c:v>0</c:v>
                </c:pt>
                <c:pt idx="4887">
                  <c:v>0</c:v>
                </c:pt>
                <c:pt idx="4889">
                  <c:v>0</c:v>
                </c:pt>
                <c:pt idx="4891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9">
                  <c:v>0</c:v>
                </c:pt>
                <c:pt idx="4902">
                  <c:v>0</c:v>
                </c:pt>
                <c:pt idx="4905">
                  <c:v>0</c:v>
                </c:pt>
                <c:pt idx="4908">
                  <c:v>0</c:v>
                </c:pt>
                <c:pt idx="4914">
                  <c:v>0</c:v>
                </c:pt>
                <c:pt idx="4918">
                  <c:v>0</c:v>
                </c:pt>
                <c:pt idx="4921">
                  <c:v>0</c:v>
                </c:pt>
                <c:pt idx="4923">
                  <c:v>0</c:v>
                </c:pt>
                <c:pt idx="4929">
                  <c:v>0</c:v>
                </c:pt>
                <c:pt idx="4932">
                  <c:v>0</c:v>
                </c:pt>
                <c:pt idx="4937">
                  <c:v>0</c:v>
                </c:pt>
                <c:pt idx="4940">
                  <c:v>0</c:v>
                </c:pt>
                <c:pt idx="4942">
                  <c:v>0</c:v>
                </c:pt>
                <c:pt idx="4943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8">
                  <c:v>0</c:v>
                </c:pt>
                <c:pt idx="4961">
                  <c:v>0</c:v>
                </c:pt>
                <c:pt idx="4963">
                  <c:v>0</c:v>
                </c:pt>
                <c:pt idx="4965">
                  <c:v>0</c:v>
                </c:pt>
                <c:pt idx="4968">
                  <c:v>0</c:v>
                </c:pt>
                <c:pt idx="4969">
                  <c:v>0</c:v>
                </c:pt>
                <c:pt idx="4971">
                  <c:v>0</c:v>
                </c:pt>
                <c:pt idx="4972">
                  <c:v>0</c:v>
                </c:pt>
                <c:pt idx="4974">
                  <c:v>0</c:v>
                </c:pt>
                <c:pt idx="4975">
                  <c:v>0.04</c:v>
                </c:pt>
                <c:pt idx="4976">
                  <c:v>0.05</c:v>
                </c:pt>
                <c:pt idx="4978">
                  <c:v>0</c:v>
                </c:pt>
                <c:pt idx="4982">
                  <c:v>0</c:v>
                </c:pt>
                <c:pt idx="4984">
                  <c:v>0</c:v>
                </c:pt>
                <c:pt idx="4985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3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0.01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7">
                  <c:v>0.01</c:v>
                </c:pt>
                <c:pt idx="5008">
                  <c:v>0.01</c:v>
                </c:pt>
                <c:pt idx="5009">
                  <c:v>0.02</c:v>
                </c:pt>
                <c:pt idx="5012">
                  <c:v>0.01</c:v>
                </c:pt>
                <c:pt idx="5013">
                  <c:v>0</c:v>
                </c:pt>
                <c:pt idx="5015">
                  <c:v>0</c:v>
                </c:pt>
                <c:pt idx="5016">
                  <c:v>0</c:v>
                </c:pt>
                <c:pt idx="5018">
                  <c:v>0</c:v>
                </c:pt>
                <c:pt idx="5020">
                  <c:v>0</c:v>
                </c:pt>
                <c:pt idx="5021">
                  <c:v>0</c:v>
                </c:pt>
                <c:pt idx="5023">
                  <c:v>0</c:v>
                </c:pt>
                <c:pt idx="5026">
                  <c:v>0</c:v>
                </c:pt>
                <c:pt idx="5028">
                  <c:v>0</c:v>
                </c:pt>
                <c:pt idx="5030">
                  <c:v>0</c:v>
                </c:pt>
                <c:pt idx="5031">
                  <c:v>0</c:v>
                </c:pt>
                <c:pt idx="5034">
                  <c:v>0</c:v>
                </c:pt>
                <c:pt idx="5037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50">
                  <c:v>0</c:v>
                </c:pt>
                <c:pt idx="5054">
                  <c:v>0</c:v>
                </c:pt>
                <c:pt idx="5057">
                  <c:v>0</c:v>
                </c:pt>
                <c:pt idx="5062">
                  <c:v>0</c:v>
                </c:pt>
                <c:pt idx="5065">
                  <c:v>0</c:v>
                </c:pt>
                <c:pt idx="5069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7">
                  <c:v>0</c:v>
                </c:pt>
                <c:pt idx="5080">
                  <c:v>0</c:v>
                </c:pt>
                <c:pt idx="5081">
                  <c:v>0.01</c:v>
                </c:pt>
                <c:pt idx="5083">
                  <c:v>0.09</c:v>
                </c:pt>
                <c:pt idx="5084">
                  <c:v>0.04</c:v>
                </c:pt>
                <c:pt idx="5085">
                  <c:v>7.0000000000000007E-2</c:v>
                </c:pt>
                <c:pt idx="5086">
                  <c:v>0.08</c:v>
                </c:pt>
                <c:pt idx="5087">
                  <c:v>0.08</c:v>
                </c:pt>
                <c:pt idx="5088">
                  <c:v>0.01</c:v>
                </c:pt>
                <c:pt idx="5089">
                  <c:v>0.01</c:v>
                </c:pt>
                <c:pt idx="5090">
                  <c:v>0.01</c:v>
                </c:pt>
                <c:pt idx="5091">
                  <c:v>0.01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7">
                  <c:v>0.01</c:v>
                </c:pt>
                <c:pt idx="5098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5">
                  <c:v>0</c:v>
                </c:pt>
                <c:pt idx="5108">
                  <c:v>0</c:v>
                </c:pt>
                <c:pt idx="5110">
                  <c:v>0</c:v>
                </c:pt>
                <c:pt idx="5115">
                  <c:v>0</c:v>
                </c:pt>
                <c:pt idx="5117">
                  <c:v>0</c:v>
                </c:pt>
                <c:pt idx="5120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6">
                  <c:v>0.1</c:v>
                </c:pt>
                <c:pt idx="5127">
                  <c:v>0.2</c:v>
                </c:pt>
                <c:pt idx="5128">
                  <c:v>0.7</c:v>
                </c:pt>
                <c:pt idx="5129">
                  <c:v>0.73</c:v>
                </c:pt>
                <c:pt idx="5130">
                  <c:v>0.76</c:v>
                </c:pt>
                <c:pt idx="5131">
                  <c:v>0.01</c:v>
                </c:pt>
                <c:pt idx="5132">
                  <c:v>0.05</c:v>
                </c:pt>
                <c:pt idx="5133">
                  <c:v>0.06</c:v>
                </c:pt>
                <c:pt idx="5134">
                  <c:v>0.06</c:v>
                </c:pt>
                <c:pt idx="5135">
                  <c:v>7.0000000000000007E-2</c:v>
                </c:pt>
                <c:pt idx="5136">
                  <c:v>0.05</c:v>
                </c:pt>
                <c:pt idx="5137">
                  <c:v>0</c:v>
                </c:pt>
                <c:pt idx="5138">
                  <c:v>0</c:v>
                </c:pt>
                <c:pt idx="5140">
                  <c:v>0</c:v>
                </c:pt>
                <c:pt idx="5141">
                  <c:v>0.01</c:v>
                </c:pt>
                <c:pt idx="5142">
                  <c:v>0.03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2">
                  <c:v>0</c:v>
                </c:pt>
                <c:pt idx="5153">
                  <c:v>0.03</c:v>
                </c:pt>
                <c:pt idx="5154">
                  <c:v>0.03</c:v>
                </c:pt>
                <c:pt idx="5155">
                  <c:v>0.05</c:v>
                </c:pt>
                <c:pt idx="5156">
                  <c:v>0.02</c:v>
                </c:pt>
                <c:pt idx="5157">
                  <c:v>0.03</c:v>
                </c:pt>
                <c:pt idx="5158">
                  <c:v>0.03</c:v>
                </c:pt>
                <c:pt idx="5159">
                  <c:v>0.02</c:v>
                </c:pt>
                <c:pt idx="5160">
                  <c:v>0.01</c:v>
                </c:pt>
                <c:pt idx="5161">
                  <c:v>0.01</c:v>
                </c:pt>
                <c:pt idx="5162">
                  <c:v>0</c:v>
                </c:pt>
                <c:pt idx="5163">
                  <c:v>0</c:v>
                </c:pt>
                <c:pt idx="5164">
                  <c:v>0.03</c:v>
                </c:pt>
                <c:pt idx="5165">
                  <c:v>0.05</c:v>
                </c:pt>
                <c:pt idx="5166">
                  <c:v>0.21</c:v>
                </c:pt>
                <c:pt idx="5167">
                  <c:v>0.28000000000000003</c:v>
                </c:pt>
                <c:pt idx="5168">
                  <c:v>0.3</c:v>
                </c:pt>
                <c:pt idx="5169">
                  <c:v>0.12</c:v>
                </c:pt>
                <c:pt idx="5170">
                  <c:v>0.13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1">
                  <c:v>0</c:v>
                </c:pt>
                <c:pt idx="5184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6">
                  <c:v>0</c:v>
                </c:pt>
                <c:pt idx="5319">
                  <c:v>0.11</c:v>
                </c:pt>
                <c:pt idx="5320">
                  <c:v>0.31</c:v>
                </c:pt>
                <c:pt idx="5321">
                  <c:v>0.53</c:v>
                </c:pt>
                <c:pt idx="5322">
                  <c:v>0.65</c:v>
                </c:pt>
                <c:pt idx="5323">
                  <c:v>0</c:v>
                </c:pt>
                <c:pt idx="5324">
                  <c:v>0.28000000000000003</c:v>
                </c:pt>
                <c:pt idx="5325">
                  <c:v>0.3</c:v>
                </c:pt>
                <c:pt idx="5326">
                  <c:v>0.3</c:v>
                </c:pt>
                <c:pt idx="5327">
                  <c:v>0.1</c:v>
                </c:pt>
                <c:pt idx="5328">
                  <c:v>0</c:v>
                </c:pt>
                <c:pt idx="5329">
                  <c:v>0</c:v>
                </c:pt>
                <c:pt idx="5333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6">
                  <c:v>0</c:v>
                </c:pt>
                <c:pt idx="5347">
                  <c:v>0</c:v>
                </c:pt>
                <c:pt idx="5349">
                  <c:v>0</c:v>
                </c:pt>
                <c:pt idx="5350">
                  <c:v>0</c:v>
                </c:pt>
                <c:pt idx="5353">
                  <c:v>0</c:v>
                </c:pt>
                <c:pt idx="5356">
                  <c:v>0</c:v>
                </c:pt>
                <c:pt idx="5357">
                  <c:v>0</c:v>
                </c:pt>
                <c:pt idx="5359">
                  <c:v>0</c:v>
                </c:pt>
                <c:pt idx="5361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70">
                  <c:v>0</c:v>
                </c:pt>
                <c:pt idx="5371">
                  <c:v>0</c:v>
                </c:pt>
                <c:pt idx="5374">
                  <c:v>0</c:v>
                </c:pt>
                <c:pt idx="5377">
                  <c:v>0.01</c:v>
                </c:pt>
                <c:pt idx="5378">
                  <c:v>0.02</c:v>
                </c:pt>
                <c:pt idx="5379">
                  <c:v>0</c:v>
                </c:pt>
                <c:pt idx="5380">
                  <c:v>0.03</c:v>
                </c:pt>
                <c:pt idx="5381">
                  <c:v>0.08</c:v>
                </c:pt>
                <c:pt idx="5382">
                  <c:v>0.14000000000000001</c:v>
                </c:pt>
                <c:pt idx="5383">
                  <c:v>0.1</c:v>
                </c:pt>
                <c:pt idx="5384">
                  <c:v>0.14000000000000001</c:v>
                </c:pt>
                <c:pt idx="5385">
                  <c:v>0.1</c:v>
                </c:pt>
                <c:pt idx="5386">
                  <c:v>0.1</c:v>
                </c:pt>
                <c:pt idx="5388">
                  <c:v>0.08</c:v>
                </c:pt>
                <c:pt idx="5390">
                  <c:v>0.01</c:v>
                </c:pt>
                <c:pt idx="5396">
                  <c:v>0</c:v>
                </c:pt>
                <c:pt idx="5399">
                  <c:v>0</c:v>
                </c:pt>
                <c:pt idx="5400">
                  <c:v>0</c:v>
                </c:pt>
                <c:pt idx="5402">
                  <c:v>0</c:v>
                </c:pt>
                <c:pt idx="5404">
                  <c:v>0</c:v>
                </c:pt>
                <c:pt idx="5405">
                  <c:v>0.02</c:v>
                </c:pt>
                <c:pt idx="5406">
                  <c:v>0.02</c:v>
                </c:pt>
                <c:pt idx="5407">
                  <c:v>0.01</c:v>
                </c:pt>
                <c:pt idx="5409">
                  <c:v>0</c:v>
                </c:pt>
                <c:pt idx="5410">
                  <c:v>0.03</c:v>
                </c:pt>
                <c:pt idx="5412">
                  <c:v>0.04</c:v>
                </c:pt>
                <c:pt idx="5413">
                  <c:v>0</c:v>
                </c:pt>
                <c:pt idx="5414">
                  <c:v>0</c:v>
                </c:pt>
                <c:pt idx="5416">
                  <c:v>0.01</c:v>
                </c:pt>
                <c:pt idx="5417">
                  <c:v>0</c:v>
                </c:pt>
                <c:pt idx="5418">
                  <c:v>0</c:v>
                </c:pt>
                <c:pt idx="5421">
                  <c:v>0</c:v>
                </c:pt>
                <c:pt idx="5422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9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7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0.01</c:v>
                </c:pt>
                <c:pt idx="5471">
                  <c:v>0.02</c:v>
                </c:pt>
                <c:pt idx="5472">
                  <c:v>0.01</c:v>
                </c:pt>
                <c:pt idx="5473">
                  <c:v>0.01</c:v>
                </c:pt>
                <c:pt idx="5474">
                  <c:v>0.01</c:v>
                </c:pt>
                <c:pt idx="5475">
                  <c:v>0.01</c:v>
                </c:pt>
                <c:pt idx="5478">
                  <c:v>0</c:v>
                </c:pt>
                <c:pt idx="5485">
                  <c:v>0</c:v>
                </c:pt>
                <c:pt idx="5487">
                  <c:v>0</c:v>
                </c:pt>
                <c:pt idx="5490">
                  <c:v>0</c:v>
                </c:pt>
                <c:pt idx="5493">
                  <c:v>0</c:v>
                </c:pt>
                <c:pt idx="5497">
                  <c:v>0</c:v>
                </c:pt>
                <c:pt idx="5500">
                  <c:v>0</c:v>
                </c:pt>
                <c:pt idx="5502">
                  <c:v>0</c:v>
                </c:pt>
                <c:pt idx="5503">
                  <c:v>0</c:v>
                </c:pt>
                <c:pt idx="5506">
                  <c:v>0</c:v>
                </c:pt>
                <c:pt idx="5508">
                  <c:v>0</c:v>
                </c:pt>
                <c:pt idx="5510">
                  <c:v>0</c:v>
                </c:pt>
                <c:pt idx="5513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4">
                  <c:v>0</c:v>
                </c:pt>
                <c:pt idx="5629">
                  <c:v>0</c:v>
                </c:pt>
                <c:pt idx="5631">
                  <c:v>0</c:v>
                </c:pt>
                <c:pt idx="5633">
                  <c:v>0</c:v>
                </c:pt>
                <c:pt idx="5636">
                  <c:v>0</c:v>
                </c:pt>
                <c:pt idx="5641">
                  <c:v>0</c:v>
                </c:pt>
                <c:pt idx="5642">
                  <c:v>0</c:v>
                </c:pt>
                <c:pt idx="5644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0.04</c:v>
                </c:pt>
                <c:pt idx="5679">
                  <c:v>0</c:v>
                </c:pt>
                <c:pt idx="5682">
                  <c:v>0</c:v>
                </c:pt>
                <c:pt idx="5683">
                  <c:v>0</c:v>
                </c:pt>
                <c:pt idx="5685">
                  <c:v>0.01</c:v>
                </c:pt>
                <c:pt idx="5686">
                  <c:v>0.04</c:v>
                </c:pt>
                <c:pt idx="5687">
                  <c:v>0.06</c:v>
                </c:pt>
                <c:pt idx="5688">
                  <c:v>0.06</c:v>
                </c:pt>
                <c:pt idx="5689">
                  <c:v>0.06</c:v>
                </c:pt>
                <c:pt idx="5690">
                  <c:v>0.06</c:v>
                </c:pt>
                <c:pt idx="5691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8">
                  <c:v>0</c:v>
                </c:pt>
                <c:pt idx="5699">
                  <c:v>0</c:v>
                </c:pt>
                <c:pt idx="5703">
                  <c:v>0</c:v>
                </c:pt>
                <c:pt idx="5710">
                  <c:v>0</c:v>
                </c:pt>
                <c:pt idx="5711">
                  <c:v>0</c:v>
                </c:pt>
                <c:pt idx="5716">
                  <c:v>0</c:v>
                </c:pt>
                <c:pt idx="5718">
                  <c:v>0</c:v>
                </c:pt>
                <c:pt idx="5722">
                  <c:v>0</c:v>
                </c:pt>
                <c:pt idx="5723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0.02</c:v>
                </c:pt>
                <c:pt idx="5737">
                  <c:v>0</c:v>
                </c:pt>
                <c:pt idx="5738">
                  <c:v>0</c:v>
                </c:pt>
                <c:pt idx="5741">
                  <c:v>0.16</c:v>
                </c:pt>
                <c:pt idx="5742">
                  <c:v>0.08</c:v>
                </c:pt>
                <c:pt idx="5743">
                  <c:v>0.14000000000000001</c:v>
                </c:pt>
                <c:pt idx="5744">
                  <c:v>0.17</c:v>
                </c:pt>
                <c:pt idx="5745">
                  <c:v>0.17</c:v>
                </c:pt>
                <c:pt idx="5746">
                  <c:v>0.09</c:v>
                </c:pt>
                <c:pt idx="5750">
                  <c:v>0</c:v>
                </c:pt>
                <c:pt idx="5753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2">
                  <c:v>0</c:v>
                </c:pt>
                <c:pt idx="5763">
                  <c:v>0</c:v>
                </c:pt>
                <c:pt idx="5765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1">
                  <c:v>0.09</c:v>
                </c:pt>
                <c:pt idx="5772">
                  <c:v>0</c:v>
                </c:pt>
                <c:pt idx="5773">
                  <c:v>0</c:v>
                </c:pt>
                <c:pt idx="5776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0.02</c:v>
                </c:pt>
                <c:pt idx="5794">
                  <c:v>0</c:v>
                </c:pt>
                <c:pt idx="5795">
                  <c:v>0</c:v>
                </c:pt>
                <c:pt idx="5796">
                  <c:v>0.01</c:v>
                </c:pt>
                <c:pt idx="5799">
                  <c:v>0</c:v>
                </c:pt>
                <c:pt idx="5801">
                  <c:v>0</c:v>
                </c:pt>
                <c:pt idx="5802">
                  <c:v>0</c:v>
                </c:pt>
                <c:pt idx="5804">
                  <c:v>0</c:v>
                </c:pt>
                <c:pt idx="5805">
                  <c:v>0</c:v>
                </c:pt>
                <c:pt idx="5807">
                  <c:v>0</c:v>
                </c:pt>
                <c:pt idx="5809">
                  <c:v>0.01</c:v>
                </c:pt>
                <c:pt idx="5811">
                  <c:v>0.02</c:v>
                </c:pt>
                <c:pt idx="5812">
                  <c:v>0</c:v>
                </c:pt>
                <c:pt idx="5813">
                  <c:v>0</c:v>
                </c:pt>
                <c:pt idx="5815">
                  <c:v>0</c:v>
                </c:pt>
                <c:pt idx="5817">
                  <c:v>0</c:v>
                </c:pt>
                <c:pt idx="5819">
                  <c:v>0</c:v>
                </c:pt>
                <c:pt idx="5821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30">
                  <c:v>0.02</c:v>
                </c:pt>
                <c:pt idx="5832">
                  <c:v>0.02</c:v>
                </c:pt>
                <c:pt idx="5835">
                  <c:v>0</c:v>
                </c:pt>
                <c:pt idx="5837">
                  <c:v>0</c:v>
                </c:pt>
                <c:pt idx="5839">
                  <c:v>0</c:v>
                </c:pt>
                <c:pt idx="5842">
                  <c:v>0</c:v>
                </c:pt>
                <c:pt idx="5847">
                  <c:v>0</c:v>
                </c:pt>
                <c:pt idx="5848">
                  <c:v>0</c:v>
                </c:pt>
                <c:pt idx="5850">
                  <c:v>0</c:v>
                </c:pt>
                <c:pt idx="5851">
                  <c:v>0</c:v>
                </c:pt>
                <c:pt idx="5853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2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8">
                  <c:v>0</c:v>
                </c:pt>
                <c:pt idx="5880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0.01</c:v>
                </c:pt>
                <c:pt idx="5901">
                  <c:v>0.02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2">
                  <c:v>0</c:v>
                </c:pt>
                <c:pt idx="5996">
                  <c:v>0</c:v>
                </c:pt>
                <c:pt idx="6000">
                  <c:v>0</c:v>
                </c:pt>
                <c:pt idx="6004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30">
                  <c:v>0</c:v>
                </c:pt>
                <c:pt idx="6137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7">
                  <c:v>0</c:v>
                </c:pt>
                <c:pt idx="6174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10">
                  <c:v>0</c:v>
                </c:pt>
                <c:pt idx="6211">
                  <c:v>0</c:v>
                </c:pt>
                <c:pt idx="6214">
                  <c:v>0</c:v>
                </c:pt>
                <c:pt idx="6217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8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0.01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0.08</c:v>
                </c:pt>
                <c:pt idx="6250">
                  <c:v>0.04</c:v>
                </c:pt>
                <c:pt idx="6251">
                  <c:v>0</c:v>
                </c:pt>
                <c:pt idx="6254">
                  <c:v>0</c:v>
                </c:pt>
                <c:pt idx="6255">
                  <c:v>0.08</c:v>
                </c:pt>
                <c:pt idx="6256">
                  <c:v>0.26</c:v>
                </c:pt>
                <c:pt idx="6258">
                  <c:v>0.27</c:v>
                </c:pt>
                <c:pt idx="6259">
                  <c:v>0</c:v>
                </c:pt>
                <c:pt idx="6260">
                  <c:v>0</c:v>
                </c:pt>
                <c:pt idx="6261">
                  <c:v>0.03</c:v>
                </c:pt>
                <c:pt idx="6262">
                  <c:v>0.03</c:v>
                </c:pt>
                <c:pt idx="6263">
                  <c:v>0.13</c:v>
                </c:pt>
                <c:pt idx="6264">
                  <c:v>0.05</c:v>
                </c:pt>
                <c:pt idx="6265">
                  <c:v>0.05</c:v>
                </c:pt>
                <c:pt idx="6266">
                  <c:v>0.11</c:v>
                </c:pt>
                <c:pt idx="6267">
                  <c:v>0.12</c:v>
                </c:pt>
                <c:pt idx="6268">
                  <c:v>0.13</c:v>
                </c:pt>
                <c:pt idx="6269">
                  <c:v>0.13</c:v>
                </c:pt>
                <c:pt idx="6270">
                  <c:v>0.09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0.01</c:v>
                </c:pt>
                <c:pt idx="6276">
                  <c:v>0</c:v>
                </c:pt>
                <c:pt idx="6277">
                  <c:v>0</c:v>
                </c:pt>
                <c:pt idx="6282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6">
                  <c:v>0</c:v>
                </c:pt>
                <c:pt idx="6418">
                  <c:v>0</c:v>
                </c:pt>
                <c:pt idx="6419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40">
                  <c:v>0</c:v>
                </c:pt>
                <c:pt idx="6441">
                  <c:v>0</c:v>
                </c:pt>
                <c:pt idx="6446">
                  <c:v>0</c:v>
                </c:pt>
                <c:pt idx="6448">
                  <c:v>0</c:v>
                </c:pt>
                <c:pt idx="6449">
                  <c:v>0</c:v>
                </c:pt>
                <c:pt idx="6453">
                  <c:v>0</c:v>
                </c:pt>
                <c:pt idx="6454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0.02</c:v>
                </c:pt>
                <c:pt idx="6569">
                  <c:v>0.05</c:v>
                </c:pt>
                <c:pt idx="6570">
                  <c:v>0.02</c:v>
                </c:pt>
                <c:pt idx="6571">
                  <c:v>0.03</c:v>
                </c:pt>
                <c:pt idx="6572">
                  <c:v>0.02</c:v>
                </c:pt>
                <c:pt idx="6575">
                  <c:v>0</c:v>
                </c:pt>
                <c:pt idx="6577">
                  <c:v>0</c:v>
                </c:pt>
                <c:pt idx="6579">
                  <c:v>0</c:v>
                </c:pt>
                <c:pt idx="6581">
                  <c:v>0</c:v>
                </c:pt>
                <c:pt idx="6583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90">
                  <c:v>0</c:v>
                </c:pt>
                <c:pt idx="6591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1">
                  <c:v>0</c:v>
                </c:pt>
                <c:pt idx="6672">
                  <c:v>0.05</c:v>
                </c:pt>
                <c:pt idx="6673">
                  <c:v>0.05</c:v>
                </c:pt>
                <c:pt idx="6674">
                  <c:v>7.0000000000000007E-2</c:v>
                </c:pt>
                <c:pt idx="6675">
                  <c:v>0.06</c:v>
                </c:pt>
                <c:pt idx="6676">
                  <c:v>0.11</c:v>
                </c:pt>
                <c:pt idx="6677">
                  <c:v>0.21</c:v>
                </c:pt>
                <c:pt idx="6678">
                  <c:v>0.24</c:v>
                </c:pt>
                <c:pt idx="6679">
                  <c:v>0.25</c:v>
                </c:pt>
                <c:pt idx="6680">
                  <c:v>0</c:v>
                </c:pt>
                <c:pt idx="6681">
                  <c:v>0.01</c:v>
                </c:pt>
                <c:pt idx="6682">
                  <c:v>0</c:v>
                </c:pt>
                <c:pt idx="6683">
                  <c:v>0.01</c:v>
                </c:pt>
                <c:pt idx="6684">
                  <c:v>0.01</c:v>
                </c:pt>
                <c:pt idx="6685">
                  <c:v>0.06</c:v>
                </c:pt>
                <c:pt idx="6686">
                  <c:v>0.12</c:v>
                </c:pt>
                <c:pt idx="6687">
                  <c:v>0.16</c:v>
                </c:pt>
                <c:pt idx="6688">
                  <c:v>0.28000000000000003</c:v>
                </c:pt>
                <c:pt idx="6689">
                  <c:v>0.31</c:v>
                </c:pt>
                <c:pt idx="6690">
                  <c:v>0.32</c:v>
                </c:pt>
                <c:pt idx="6692">
                  <c:v>0.32</c:v>
                </c:pt>
                <c:pt idx="6693">
                  <c:v>0.04</c:v>
                </c:pt>
                <c:pt idx="6694">
                  <c:v>0.03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0.01</c:v>
                </c:pt>
                <c:pt idx="6701">
                  <c:v>0.02</c:v>
                </c:pt>
                <c:pt idx="6702">
                  <c:v>0.02</c:v>
                </c:pt>
                <c:pt idx="6703">
                  <c:v>0.02</c:v>
                </c:pt>
                <c:pt idx="6704">
                  <c:v>0.03</c:v>
                </c:pt>
                <c:pt idx="6705">
                  <c:v>0.03</c:v>
                </c:pt>
                <c:pt idx="6706">
                  <c:v>0</c:v>
                </c:pt>
                <c:pt idx="6707">
                  <c:v>0.01</c:v>
                </c:pt>
                <c:pt idx="6708">
                  <c:v>0.03</c:v>
                </c:pt>
                <c:pt idx="6709">
                  <c:v>0.02</c:v>
                </c:pt>
                <c:pt idx="6710">
                  <c:v>0.02</c:v>
                </c:pt>
                <c:pt idx="6711">
                  <c:v>0.03</c:v>
                </c:pt>
                <c:pt idx="6712">
                  <c:v>0.03</c:v>
                </c:pt>
                <c:pt idx="6713">
                  <c:v>0.06</c:v>
                </c:pt>
                <c:pt idx="6714">
                  <c:v>0.06</c:v>
                </c:pt>
                <c:pt idx="6715">
                  <c:v>0.02</c:v>
                </c:pt>
                <c:pt idx="6716">
                  <c:v>0.03</c:v>
                </c:pt>
                <c:pt idx="6717">
                  <c:v>0.08</c:v>
                </c:pt>
                <c:pt idx="6718">
                  <c:v>0.01</c:v>
                </c:pt>
                <c:pt idx="6719">
                  <c:v>0.05</c:v>
                </c:pt>
                <c:pt idx="6720">
                  <c:v>7.0000000000000007E-2</c:v>
                </c:pt>
                <c:pt idx="6721">
                  <c:v>7.0000000000000007E-2</c:v>
                </c:pt>
                <c:pt idx="6722">
                  <c:v>7.0000000000000007E-2</c:v>
                </c:pt>
                <c:pt idx="6723">
                  <c:v>0.06</c:v>
                </c:pt>
                <c:pt idx="6724">
                  <c:v>0.01</c:v>
                </c:pt>
                <c:pt idx="6725">
                  <c:v>0.01</c:v>
                </c:pt>
                <c:pt idx="6726">
                  <c:v>0.01</c:v>
                </c:pt>
                <c:pt idx="6727">
                  <c:v>0.01</c:v>
                </c:pt>
                <c:pt idx="6728">
                  <c:v>0.01</c:v>
                </c:pt>
                <c:pt idx="6729">
                  <c:v>0</c:v>
                </c:pt>
                <c:pt idx="6731">
                  <c:v>0.01</c:v>
                </c:pt>
                <c:pt idx="6733">
                  <c:v>0</c:v>
                </c:pt>
                <c:pt idx="6734">
                  <c:v>0.01</c:v>
                </c:pt>
                <c:pt idx="6735">
                  <c:v>0.01</c:v>
                </c:pt>
                <c:pt idx="6736">
                  <c:v>0.02</c:v>
                </c:pt>
                <c:pt idx="6738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5">
                  <c:v>0</c:v>
                </c:pt>
                <c:pt idx="6747">
                  <c:v>0</c:v>
                </c:pt>
                <c:pt idx="6750">
                  <c:v>0</c:v>
                </c:pt>
                <c:pt idx="6751">
                  <c:v>0</c:v>
                </c:pt>
                <c:pt idx="6754">
                  <c:v>0</c:v>
                </c:pt>
                <c:pt idx="6757">
                  <c:v>0</c:v>
                </c:pt>
                <c:pt idx="6759">
                  <c:v>0</c:v>
                </c:pt>
                <c:pt idx="6764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2">
                  <c:v>0</c:v>
                </c:pt>
                <c:pt idx="6776">
                  <c:v>0</c:v>
                </c:pt>
                <c:pt idx="6778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6">
                  <c:v>0</c:v>
                </c:pt>
                <c:pt idx="6787">
                  <c:v>0</c:v>
                </c:pt>
                <c:pt idx="6790">
                  <c:v>0</c:v>
                </c:pt>
                <c:pt idx="6792">
                  <c:v>0</c:v>
                </c:pt>
                <c:pt idx="6797">
                  <c:v>0</c:v>
                </c:pt>
                <c:pt idx="6798">
                  <c:v>0</c:v>
                </c:pt>
                <c:pt idx="6801">
                  <c:v>0</c:v>
                </c:pt>
                <c:pt idx="6803">
                  <c:v>0.01</c:v>
                </c:pt>
                <c:pt idx="6805">
                  <c:v>0.01</c:v>
                </c:pt>
                <c:pt idx="6806">
                  <c:v>0.01</c:v>
                </c:pt>
                <c:pt idx="6807">
                  <c:v>0.03</c:v>
                </c:pt>
                <c:pt idx="6808">
                  <c:v>0.11</c:v>
                </c:pt>
                <c:pt idx="6809">
                  <c:v>0.44</c:v>
                </c:pt>
                <c:pt idx="6810">
                  <c:v>0.64</c:v>
                </c:pt>
                <c:pt idx="6811">
                  <c:v>0.01</c:v>
                </c:pt>
                <c:pt idx="6812">
                  <c:v>0.01</c:v>
                </c:pt>
                <c:pt idx="6813">
                  <c:v>0.01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0.01</c:v>
                </c:pt>
                <c:pt idx="6828">
                  <c:v>0.01</c:v>
                </c:pt>
                <c:pt idx="6830">
                  <c:v>0.09</c:v>
                </c:pt>
                <c:pt idx="6832">
                  <c:v>0.03</c:v>
                </c:pt>
                <c:pt idx="6833">
                  <c:v>0.06</c:v>
                </c:pt>
                <c:pt idx="6834">
                  <c:v>0.1</c:v>
                </c:pt>
                <c:pt idx="6835">
                  <c:v>0.1</c:v>
                </c:pt>
                <c:pt idx="6836">
                  <c:v>0.11</c:v>
                </c:pt>
                <c:pt idx="6837">
                  <c:v>0.11</c:v>
                </c:pt>
                <c:pt idx="6838">
                  <c:v>0.08</c:v>
                </c:pt>
                <c:pt idx="6840">
                  <c:v>0</c:v>
                </c:pt>
                <c:pt idx="6841">
                  <c:v>0</c:v>
                </c:pt>
                <c:pt idx="6843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0.17</c:v>
                </c:pt>
                <c:pt idx="6853">
                  <c:v>0.55000000000000004</c:v>
                </c:pt>
                <c:pt idx="6854">
                  <c:v>0.55000000000000004</c:v>
                </c:pt>
                <c:pt idx="6855">
                  <c:v>0</c:v>
                </c:pt>
                <c:pt idx="6857">
                  <c:v>0</c:v>
                </c:pt>
                <c:pt idx="6859">
                  <c:v>0</c:v>
                </c:pt>
                <c:pt idx="6861">
                  <c:v>0</c:v>
                </c:pt>
                <c:pt idx="6864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0.16</c:v>
                </c:pt>
                <c:pt idx="6875">
                  <c:v>0.19</c:v>
                </c:pt>
                <c:pt idx="6876">
                  <c:v>0.19</c:v>
                </c:pt>
                <c:pt idx="6878">
                  <c:v>0.19</c:v>
                </c:pt>
                <c:pt idx="6879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6">
                  <c:v>0</c:v>
                </c:pt>
                <c:pt idx="6887">
                  <c:v>0.1</c:v>
                </c:pt>
                <c:pt idx="6888">
                  <c:v>0.1</c:v>
                </c:pt>
                <c:pt idx="6889">
                  <c:v>0.1</c:v>
                </c:pt>
                <c:pt idx="6890">
                  <c:v>0.11</c:v>
                </c:pt>
                <c:pt idx="6891">
                  <c:v>0.11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8">
                  <c:v>0</c:v>
                </c:pt>
                <c:pt idx="6900">
                  <c:v>0</c:v>
                </c:pt>
                <c:pt idx="6904">
                  <c:v>0</c:v>
                </c:pt>
                <c:pt idx="6908">
                  <c:v>0.01</c:v>
                </c:pt>
                <c:pt idx="6909">
                  <c:v>0.01</c:v>
                </c:pt>
                <c:pt idx="6910">
                  <c:v>0.02</c:v>
                </c:pt>
                <c:pt idx="6911">
                  <c:v>0.02</c:v>
                </c:pt>
                <c:pt idx="6912">
                  <c:v>0.01</c:v>
                </c:pt>
                <c:pt idx="6915">
                  <c:v>0.04</c:v>
                </c:pt>
                <c:pt idx="6916">
                  <c:v>0.04</c:v>
                </c:pt>
                <c:pt idx="6917">
                  <c:v>0</c:v>
                </c:pt>
                <c:pt idx="6918">
                  <c:v>0</c:v>
                </c:pt>
                <c:pt idx="6920">
                  <c:v>0</c:v>
                </c:pt>
                <c:pt idx="6921">
                  <c:v>0</c:v>
                </c:pt>
                <c:pt idx="6923">
                  <c:v>0</c:v>
                </c:pt>
                <c:pt idx="6924">
                  <c:v>0</c:v>
                </c:pt>
                <c:pt idx="6927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0.01</c:v>
                </c:pt>
                <c:pt idx="6934">
                  <c:v>0.04</c:v>
                </c:pt>
                <c:pt idx="6935">
                  <c:v>0</c:v>
                </c:pt>
                <c:pt idx="6938">
                  <c:v>0</c:v>
                </c:pt>
                <c:pt idx="6939">
                  <c:v>0</c:v>
                </c:pt>
                <c:pt idx="6941">
                  <c:v>0.02</c:v>
                </c:pt>
                <c:pt idx="6942">
                  <c:v>0.01</c:v>
                </c:pt>
                <c:pt idx="6943">
                  <c:v>0.01</c:v>
                </c:pt>
                <c:pt idx="6944">
                  <c:v>0.01</c:v>
                </c:pt>
                <c:pt idx="6946">
                  <c:v>0</c:v>
                </c:pt>
                <c:pt idx="6949">
                  <c:v>0</c:v>
                </c:pt>
                <c:pt idx="6955">
                  <c:v>0</c:v>
                </c:pt>
                <c:pt idx="6957">
                  <c:v>0</c:v>
                </c:pt>
                <c:pt idx="6960">
                  <c:v>0</c:v>
                </c:pt>
                <c:pt idx="6963">
                  <c:v>0</c:v>
                </c:pt>
                <c:pt idx="6965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90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2">
                  <c:v>0</c:v>
                </c:pt>
                <c:pt idx="7006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3">
                  <c:v>0</c:v>
                </c:pt>
                <c:pt idx="7015">
                  <c:v>0</c:v>
                </c:pt>
                <c:pt idx="7016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8">
                  <c:v>0</c:v>
                </c:pt>
                <c:pt idx="7030">
                  <c:v>0</c:v>
                </c:pt>
                <c:pt idx="7031">
                  <c:v>0</c:v>
                </c:pt>
                <c:pt idx="7033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0.03</c:v>
                </c:pt>
                <c:pt idx="7080">
                  <c:v>0</c:v>
                </c:pt>
                <c:pt idx="7081">
                  <c:v>0.09</c:v>
                </c:pt>
                <c:pt idx="7083">
                  <c:v>0.41</c:v>
                </c:pt>
                <c:pt idx="7084">
                  <c:v>0.05</c:v>
                </c:pt>
                <c:pt idx="7085">
                  <c:v>0.02</c:v>
                </c:pt>
                <c:pt idx="7086">
                  <c:v>0.11</c:v>
                </c:pt>
                <c:pt idx="7087">
                  <c:v>0.17</c:v>
                </c:pt>
                <c:pt idx="7088">
                  <c:v>0.05</c:v>
                </c:pt>
                <c:pt idx="7089">
                  <c:v>0.19</c:v>
                </c:pt>
                <c:pt idx="7090">
                  <c:v>0.08</c:v>
                </c:pt>
                <c:pt idx="7091">
                  <c:v>0</c:v>
                </c:pt>
                <c:pt idx="7092">
                  <c:v>0.01</c:v>
                </c:pt>
                <c:pt idx="7093">
                  <c:v>0.05</c:v>
                </c:pt>
                <c:pt idx="7094">
                  <c:v>0.03</c:v>
                </c:pt>
                <c:pt idx="7095">
                  <c:v>0</c:v>
                </c:pt>
                <c:pt idx="7096">
                  <c:v>0.01</c:v>
                </c:pt>
                <c:pt idx="7097">
                  <c:v>0.03</c:v>
                </c:pt>
                <c:pt idx="7098">
                  <c:v>0.05</c:v>
                </c:pt>
                <c:pt idx="7099">
                  <c:v>0.06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9">
                  <c:v>0</c:v>
                </c:pt>
                <c:pt idx="7111">
                  <c:v>0</c:v>
                </c:pt>
                <c:pt idx="7112">
                  <c:v>0</c:v>
                </c:pt>
                <c:pt idx="7114">
                  <c:v>0</c:v>
                </c:pt>
                <c:pt idx="7117">
                  <c:v>0</c:v>
                </c:pt>
                <c:pt idx="7118">
                  <c:v>0.01</c:v>
                </c:pt>
                <c:pt idx="7119">
                  <c:v>0</c:v>
                </c:pt>
                <c:pt idx="7120">
                  <c:v>0</c:v>
                </c:pt>
                <c:pt idx="7124">
                  <c:v>0</c:v>
                </c:pt>
                <c:pt idx="7125">
                  <c:v>0</c:v>
                </c:pt>
                <c:pt idx="7129">
                  <c:v>0</c:v>
                </c:pt>
                <c:pt idx="7133">
                  <c:v>0</c:v>
                </c:pt>
                <c:pt idx="7135">
                  <c:v>0</c:v>
                </c:pt>
                <c:pt idx="7137">
                  <c:v>0</c:v>
                </c:pt>
                <c:pt idx="7140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4">
                  <c:v>0</c:v>
                </c:pt>
                <c:pt idx="7157">
                  <c:v>0</c:v>
                </c:pt>
                <c:pt idx="7158">
                  <c:v>0</c:v>
                </c:pt>
                <c:pt idx="7161">
                  <c:v>0</c:v>
                </c:pt>
                <c:pt idx="7162">
                  <c:v>0</c:v>
                </c:pt>
                <c:pt idx="7164">
                  <c:v>0</c:v>
                </c:pt>
                <c:pt idx="7165">
                  <c:v>0</c:v>
                </c:pt>
                <c:pt idx="7167">
                  <c:v>0</c:v>
                </c:pt>
                <c:pt idx="7169">
                  <c:v>0</c:v>
                </c:pt>
                <c:pt idx="7171">
                  <c:v>0</c:v>
                </c:pt>
                <c:pt idx="7173">
                  <c:v>0</c:v>
                </c:pt>
                <c:pt idx="7175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3">
                  <c:v>0</c:v>
                </c:pt>
                <c:pt idx="7206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0.02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3">
                  <c:v>0</c:v>
                </c:pt>
                <c:pt idx="7235">
                  <c:v>0</c:v>
                </c:pt>
                <c:pt idx="7239">
                  <c:v>0</c:v>
                </c:pt>
                <c:pt idx="7241">
                  <c:v>0</c:v>
                </c:pt>
                <c:pt idx="7243">
                  <c:v>0.16</c:v>
                </c:pt>
                <c:pt idx="7244">
                  <c:v>0.37</c:v>
                </c:pt>
                <c:pt idx="7245">
                  <c:v>0.5</c:v>
                </c:pt>
                <c:pt idx="7246">
                  <c:v>0.5</c:v>
                </c:pt>
                <c:pt idx="7247">
                  <c:v>0.51</c:v>
                </c:pt>
                <c:pt idx="7249">
                  <c:v>0.51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7.0000000000000007E-2</c:v>
                </c:pt>
                <c:pt idx="7269">
                  <c:v>0.08</c:v>
                </c:pt>
                <c:pt idx="7270">
                  <c:v>0.09</c:v>
                </c:pt>
                <c:pt idx="7271">
                  <c:v>0.1</c:v>
                </c:pt>
                <c:pt idx="7272">
                  <c:v>0</c:v>
                </c:pt>
                <c:pt idx="7273">
                  <c:v>0.01</c:v>
                </c:pt>
                <c:pt idx="7274">
                  <c:v>0.01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3">
                  <c:v>0</c:v>
                </c:pt>
                <c:pt idx="7345">
                  <c:v>0</c:v>
                </c:pt>
                <c:pt idx="7346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1">
                  <c:v>0</c:v>
                </c:pt>
                <c:pt idx="7383">
                  <c:v>0</c:v>
                </c:pt>
                <c:pt idx="7384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90">
                  <c:v>0</c:v>
                </c:pt>
                <c:pt idx="7392">
                  <c:v>0</c:v>
                </c:pt>
                <c:pt idx="7396">
                  <c:v>0</c:v>
                </c:pt>
                <c:pt idx="7399">
                  <c:v>0</c:v>
                </c:pt>
                <c:pt idx="7404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4">
                  <c:v>0</c:v>
                </c:pt>
                <c:pt idx="7485">
                  <c:v>0.03</c:v>
                </c:pt>
                <c:pt idx="7486">
                  <c:v>0.03</c:v>
                </c:pt>
                <c:pt idx="7489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500">
                  <c:v>0.02</c:v>
                </c:pt>
                <c:pt idx="7501">
                  <c:v>0.05</c:v>
                </c:pt>
                <c:pt idx="7502">
                  <c:v>0.05</c:v>
                </c:pt>
                <c:pt idx="7504">
                  <c:v>0.11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4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1">
                  <c:v>0</c:v>
                </c:pt>
                <c:pt idx="7522">
                  <c:v>0</c:v>
                </c:pt>
                <c:pt idx="7526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5">
                  <c:v>0</c:v>
                </c:pt>
                <c:pt idx="7537">
                  <c:v>0</c:v>
                </c:pt>
                <c:pt idx="7539">
                  <c:v>0</c:v>
                </c:pt>
                <c:pt idx="7541">
                  <c:v>0.01</c:v>
                </c:pt>
                <c:pt idx="7542">
                  <c:v>0.01</c:v>
                </c:pt>
                <c:pt idx="7543">
                  <c:v>0.01</c:v>
                </c:pt>
                <c:pt idx="7544">
                  <c:v>0</c:v>
                </c:pt>
                <c:pt idx="7547">
                  <c:v>0</c:v>
                </c:pt>
                <c:pt idx="7548">
                  <c:v>0.02</c:v>
                </c:pt>
                <c:pt idx="7549">
                  <c:v>0.05</c:v>
                </c:pt>
                <c:pt idx="7550">
                  <c:v>0.05</c:v>
                </c:pt>
                <c:pt idx="7551">
                  <c:v>0.01</c:v>
                </c:pt>
                <c:pt idx="7553">
                  <c:v>0</c:v>
                </c:pt>
                <c:pt idx="7556">
                  <c:v>0</c:v>
                </c:pt>
                <c:pt idx="7558">
                  <c:v>0</c:v>
                </c:pt>
                <c:pt idx="7559">
                  <c:v>0</c:v>
                </c:pt>
                <c:pt idx="7561">
                  <c:v>0</c:v>
                </c:pt>
                <c:pt idx="7564">
                  <c:v>0.01</c:v>
                </c:pt>
                <c:pt idx="7565">
                  <c:v>0</c:v>
                </c:pt>
                <c:pt idx="7567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10">
                  <c:v>0.27</c:v>
                </c:pt>
                <c:pt idx="7611">
                  <c:v>0.11</c:v>
                </c:pt>
                <c:pt idx="7612">
                  <c:v>0.21</c:v>
                </c:pt>
                <c:pt idx="7613">
                  <c:v>0.22</c:v>
                </c:pt>
                <c:pt idx="7614">
                  <c:v>0.22</c:v>
                </c:pt>
                <c:pt idx="7615">
                  <c:v>0.01</c:v>
                </c:pt>
                <c:pt idx="7616">
                  <c:v>0</c:v>
                </c:pt>
                <c:pt idx="7617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2">
                  <c:v>0</c:v>
                </c:pt>
                <c:pt idx="7703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0.01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6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2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3">
                  <c:v>0</c:v>
                </c:pt>
                <c:pt idx="7745">
                  <c:v>0</c:v>
                </c:pt>
                <c:pt idx="7749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6">
                  <c:v>0</c:v>
                </c:pt>
                <c:pt idx="7760">
                  <c:v>0</c:v>
                </c:pt>
                <c:pt idx="7764">
                  <c:v>0</c:v>
                </c:pt>
                <c:pt idx="7769">
                  <c:v>0</c:v>
                </c:pt>
                <c:pt idx="7773">
                  <c:v>0</c:v>
                </c:pt>
                <c:pt idx="7776">
                  <c:v>0</c:v>
                </c:pt>
                <c:pt idx="7780">
                  <c:v>0</c:v>
                </c:pt>
                <c:pt idx="7783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9">
                  <c:v>0</c:v>
                </c:pt>
                <c:pt idx="7791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1">
                  <c:v>0</c:v>
                </c:pt>
                <c:pt idx="7802">
                  <c:v>0.02</c:v>
                </c:pt>
                <c:pt idx="7803">
                  <c:v>0.03</c:v>
                </c:pt>
                <c:pt idx="7804">
                  <c:v>0.03</c:v>
                </c:pt>
                <c:pt idx="7805">
                  <c:v>0.03</c:v>
                </c:pt>
                <c:pt idx="7807">
                  <c:v>0.03</c:v>
                </c:pt>
                <c:pt idx="7808">
                  <c:v>0</c:v>
                </c:pt>
                <c:pt idx="7810">
                  <c:v>0</c:v>
                </c:pt>
                <c:pt idx="7812">
                  <c:v>0</c:v>
                </c:pt>
                <c:pt idx="7813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31">
                  <c:v>0</c:v>
                </c:pt>
                <c:pt idx="7833">
                  <c:v>0</c:v>
                </c:pt>
                <c:pt idx="7834">
                  <c:v>0</c:v>
                </c:pt>
                <c:pt idx="7836">
                  <c:v>0.1</c:v>
                </c:pt>
                <c:pt idx="7837">
                  <c:v>0</c:v>
                </c:pt>
                <c:pt idx="7839">
                  <c:v>0.06</c:v>
                </c:pt>
                <c:pt idx="7840">
                  <c:v>0.01</c:v>
                </c:pt>
                <c:pt idx="7841">
                  <c:v>0.01</c:v>
                </c:pt>
                <c:pt idx="7842">
                  <c:v>0.05</c:v>
                </c:pt>
                <c:pt idx="7843">
                  <c:v>0.01</c:v>
                </c:pt>
                <c:pt idx="7844">
                  <c:v>0.01</c:v>
                </c:pt>
                <c:pt idx="7845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3">
                  <c:v>0.08</c:v>
                </c:pt>
                <c:pt idx="7854">
                  <c:v>0.01</c:v>
                </c:pt>
                <c:pt idx="7855">
                  <c:v>0.01</c:v>
                </c:pt>
                <c:pt idx="7856">
                  <c:v>0</c:v>
                </c:pt>
                <c:pt idx="7857">
                  <c:v>0.01</c:v>
                </c:pt>
                <c:pt idx="7858">
                  <c:v>0</c:v>
                </c:pt>
                <c:pt idx="7859">
                  <c:v>0</c:v>
                </c:pt>
                <c:pt idx="7861">
                  <c:v>0</c:v>
                </c:pt>
                <c:pt idx="7863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0.03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6">
                  <c:v>0</c:v>
                </c:pt>
                <c:pt idx="8098">
                  <c:v>0.03</c:v>
                </c:pt>
                <c:pt idx="8099">
                  <c:v>0.02</c:v>
                </c:pt>
                <c:pt idx="8100">
                  <c:v>0.12</c:v>
                </c:pt>
                <c:pt idx="8102">
                  <c:v>0.19</c:v>
                </c:pt>
                <c:pt idx="8103">
                  <c:v>0.06</c:v>
                </c:pt>
                <c:pt idx="8104">
                  <c:v>0.09</c:v>
                </c:pt>
                <c:pt idx="8106">
                  <c:v>0.12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6">
                  <c:v>0</c:v>
                </c:pt>
                <c:pt idx="8119">
                  <c:v>0</c:v>
                </c:pt>
                <c:pt idx="8121">
                  <c:v>0</c:v>
                </c:pt>
                <c:pt idx="8123">
                  <c:v>0</c:v>
                </c:pt>
                <c:pt idx="8125">
                  <c:v>0</c:v>
                </c:pt>
                <c:pt idx="8126">
                  <c:v>0</c:v>
                </c:pt>
                <c:pt idx="8129">
                  <c:v>0</c:v>
                </c:pt>
                <c:pt idx="8131">
                  <c:v>0</c:v>
                </c:pt>
                <c:pt idx="8132">
                  <c:v>0.01</c:v>
                </c:pt>
                <c:pt idx="8136">
                  <c:v>0</c:v>
                </c:pt>
                <c:pt idx="8139">
                  <c:v>0.01</c:v>
                </c:pt>
                <c:pt idx="8140">
                  <c:v>0.12</c:v>
                </c:pt>
                <c:pt idx="8141">
                  <c:v>0.25</c:v>
                </c:pt>
                <c:pt idx="8142">
                  <c:v>0.28000000000000003</c:v>
                </c:pt>
                <c:pt idx="8143">
                  <c:v>0.28000000000000003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8">
                  <c:v>0</c:v>
                </c:pt>
                <c:pt idx="8151">
                  <c:v>0</c:v>
                </c:pt>
                <c:pt idx="8154">
                  <c:v>0</c:v>
                </c:pt>
                <c:pt idx="8161">
                  <c:v>0</c:v>
                </c:pt>
                <c:pt idx="8164">
                  <c:v>0</c:v>
                </c:pt>
                <c:pt idx="8168">
                  <c:v>0.01</c:v>
                </c:pt>
                <c:pt idx="8169">
                  <c:v>0.01</c:v>
                </c:pt>
                <c:pt idx="8170">
                  <c:v>0.01</c:v>
                </c:pt>
                <c:pt idx="8171">
                  <c:v>0</c:v>
                </c:pt>
                <c:pt idx="8174">
                  <c:v>0</c:v>
                </c:pt>
                <c:pt idx="8177">
                  <c:v>0</c:v>
                </c:pt>
                <c:pt idx="8181">
                  <c:v>0</c:v>
                </c:pt>
                <c:pt idx="8184">
                  <c:v>0</c:v>
                </c:pt>
                <c:pt idx="8187">
                  <c:v>0</c:v>
                </c:pt>
                <c:pt idx="8190">
                  <c:v>0</c:v>
                </c:pt>
                <c:pt idx="8195">
                  <c:v>0</c:v>
                </c:pt>
                <c:pt idx="8197">
                  <c:v>0</c:v>
                </c:pt>
                <c:pt idx="8199">
                  <c:v>0</c:v>
                </c:pt>
                <c:pt idx="8202">
                  <c:v>0</c:v>
                </c:pt>
                <c:pt idx="8205">
                  <c:v>0</c:v>
                </c:pt>
                <c:pt idx="8206">
                  <c:v>0</c:v>
                </c:pt>
                <c:pt idx="8208">
                  <c:v>0</c:v>
                </c:pt>
                <c:pt idx="8209">
                  <c:v>0</c:v>
                </c:pt>
                <c:pt idx="8211">
                  <c:v>0</c:v>
                </c:pt>
                <c:pt idx="8214">
                  <c:v>0</c:v>
                </c:pt>
                <c:pt idx="8216">
                  <c:v>0</c:v>
                </c:pt>
                <c:pt idx="8218">
                  <c:v>0</c:v>
                </c:pt>
                <c:pt idx="8221">
                  <c:v>0</c:v>
                </c:pt>
                <c:pt idx="8225">
                  <c:v>0</c:v>
                </c:pt>
                <c:pt idx="8228">
                  <c:v>0</c:v>
                </c:pt>
                <c:pt idx="8231">
                  <c:v>0</c:v>
                </c:pt>
                <c:pt idx="8235">
                  <c:v>0</c:v>
                </c:pt>
                <c:pt idx="8239">
                  <c:v>0</c:v>
                </c:pt>
                <c:pt idx="8245">
                  <c:v>0</c:v>
                </c:pt>
                <c:pt idx="8250">
                  <c:v>0</c:v>
                </c:pt>
                <c:pt idx="8253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6">
                  <c:v>0</c:v>
                </c:pt>
                <c:pt idx="8269">
                  <c:v>0</c:v>
                </c:pt>
                <c:pt idx="8271">
                  <c:v>0</c:v>
                </c:pt>
                <c:pt idx="8272">
                  <c:v>0.02</c:v>
                </c:pt>
                <c:pt idx="8273">
                  <c:v>0.02</c:v>
                </c:pt>
                <c:pt idx="8274">
                  <c:v>0.02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6">
                  <c:v>0</c:v>
                </c:pt>
                <c:pt idx="8287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0.09</c:v>
                </c:pt>
                <c:pt idx="8301">
                  <c:v>0.15</c:v>
                </c:pt>
                <c:pt idx="8302">
                  <c:v>0.15</c:v>
                </c:pt>
                <c:pt idx="8303">
                  <c:v>0.15</c:v>
                </c:pt>
                <c:pt idx="8304">
                  <c:v>0.03</c:v>
                </c:pt>
                <c:pt idx="8305">
                  <c:v>0.03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30">
                  <c:v>0</c:v>
                </c:pt>
                <c:pt idx="8331">
                  <c:v>0.12</c:v>
                </c:pt>
                <c:pt idx="8332">
                  <c:v>0.24</c:v>
                </c:pt>
                <c:pt idx="8333">
                  <c:v>0.41</c:v>
                </c:pt>
                <c:pt idx="8334">
                  <c:v>0.41</c:v>
                </c:pt>
                <c:pt idx="8335">
                  <c:v>0.41</c:v>
                </c:pt>
                <c:pt idx="8338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7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21">
                  <c:v>0</c:v>
                </c:pt>
                <c:pt idx="8422">
                  <c:v>0.03</c:v>
                </c:pt>
                <c:pt idx="8423">
                  <c:v>0.03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3">
                  <c:v>0</c:v>
                </c:pt>
                <c:pt idx="8437">
                  <c:v>0</c:v>
                </c:pt>
                <c:pt idx="8442">
                  <c:v>0</c:v>
                </c:pt>
                <c:pt idx="8443">
                  <c:v>0.01</c:v>
                </c:pt>
                <c:pt idx="8444">
                  <c:v>0</c:v>
                </c:pt>
                <c:pt idx="8445">
                  <c:v>0</c:v>
                </c:pt>
                <c:pt idx="8448">
                  <c:v>0</c:v>
                </c:pt>
                <c:pt idx="8449">
                  <c:v>0.01</c:v>
                </c:pt>
                <c:pt idx="8450">
                  <c:v>0.01</c:v>
                </c:pt>
                <c:pt idx="8451">
                  <c:v>0.02</c:v>
                </c:pt>
                <c:pt idx="8452">
                  <c:v>0.03</c:v>
                </c:pt>
                <c:pt idx="8453">
                  <c:v>0.03</c:v>
                </c:pt>
                <c:pt idx="8455">
                  <c:v>0.05</c:v>
                </c:pt>
                <c:pt idx="8456">
                  <c:v>0.01</c:v>
                </c:pt>
                <c:pt idx="8457">
                  <c:v>0.02</c:v>
                </c:pt>
                <c:pt idx="8458">
                  <c:v>0.02</c:v>
                </c:pt>
                <c:pt idx="8459">
                  <c:v>7.0000000000000007E-2</c:v>
                </c:pt>
                <c:pt idx="8460">
                  <c:v>0.14000000000000001</c:v>
                </c:pt>
                <c:pt idx="8461">
                  <c:v>0.14000000000000001</c:v>
                </c:pt>
                <c:pt idx="8462">
                  <c:v>0.03</c:v>
                </c:pt>
                <c:pt idx="8464">
                  <c:v>0</c:v>
                </c:pt>
                <c:pt idx="8466">
                  <c:v>0</c:v>
                </c:pt>
                <c:pt idx="8469">
                  <c:v>0</c:v>
                </c:pt>
                <c:pt idx="8470">
                  <c:v>0.01</c:v>
                </c:pt>
                <c:pt idx="8471">
                  <c:v>0.01</c:v>
                </c:pt>
                <c:pt idx="8473">
                  <c:v>0.09</c:v>
                </c:pt>
                <c:pt idx="8474">
                  <c:v>0.03</c:v>
                </c:pt>
                <c:pt idx="8475">
                  <c:v>0.03</c:v>
                </c:pt>
                <c:pt idx="8476">
                  <c:v>0.05</c:v>
                </c:pt>
                <c:pt idx="8477">
                  <c:v>0.05</c:v>
                </c:pt>
                <c:pt idx="8478">
                  <c:v>0.05</c:v>
                </c:pt>
                <c:pt idx="8480">
                  <c:v>0.03</c:v>
                </c:pt>
                <c:pt idx="8483">
                  <c:v>0</c:v>
                </c:pt>
                <c:pt idx="8485">
                  <c:v>0</c:v>
                </c:pt>
                <c:pt idx="8489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0.01</c:v>
                </c:pt>
                <c:pt idx="8496">
                  <c:v>0.01</c:v>
                </c:pt>
                <c:pt idx="8497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0.01</c:v>
                </c:pt>
                <c:pt idx="8516">
                  <c:v>0</c:v>
                </c:pt>
                <c:pt idx="8519">
                  <c:v>0</c:v>
                </c:pt>
                <c:pt idx="8520">
                  <c:v>0.01</c:v>
                </c:pt>
                <c:pt idx="8521">
                  <c:v>0.03</c:v>
                </c:pt>
                <c:pt idx="8522">
                  <c:v>0.01</c:v>
                </c:pt>
                <c:pt idx="8523">
                  <c:v>0.01</c:v>
                </c:pt>
                <c:pt idx="8524">
                  <c:v>0.01</c:v>
                </c:pt>
                <c:pt idx="8525">
                  <c:v>0</c:v>
                </c:pt>
                <c:pt idx="8527">
                  <c:v>0</c:v>
                </c:pt>
                <c:pt idx="8528">
                  <c:v>0.01</c:v>
                </c:pt>
                <c:pt idx="8530">
                  <c:v>0.02</c:v>
                </c:pt>
                <c:pt idx="8531">
                  <c:v>0.02</c:v>
                </c:pt>
                <c:pt idx="8532">
                  <c:v>0.03</c:v>
                </c:pt>
                <c:pt idx="8533">
                  <c:v>0.03</c:v>
                </c:pt>
                <c:pt idx="8534">
                  <c:v>0.03</c:v>
                </c:pt>
                <c:pt idx="8535">
                  <c:v>0.04</c:v>
                </c:pt>
                <c:pt idx="8536">
                  <c:v>0.04</c:v>
                </c:pt>
                <c:pt idx="8537">
                  <c:v>0.04</c:v>
                </c:pt>
                <c:pt idx="8538">
                  <c:v>0.02</c:v>
                </c:pt>
                <c:pt idx="8539">
                  <c:v>0.03</c:v>
                </c:pt>
                <c:pt idx="8540">
                  <c:v>0.03</c:v>
                </c:pt>
                <c:pt idx="8541">
                  <c:v>0.04</c:v>
                </c:pt>
                <c:pt idx="8542">
                  <c:v>0.01</c:v>
                </c:pt>
                <c:pt idx="8543">
                  <c:v>0.01</c:v>
                </c:pt>
                <c:pt idx="8544">
                  <c:v>0.02</c:v>
                </c:pt>
                <c:pt idx="8545">
                  <c:v>0.03</c:v>
                </c:pt>
                <c:pt idx="8546">
                  <c:v>0.01</c:v>
                </c:pt>
                <c:pt idx="8547">
                  <c:v>0.01</c:v>
                </c:pt>
                <c:pt idx="8548">
                  <c:v>0.03</c:v>
                </c:pt>
                <c:pt idx="8549">
                  <c:v>0.05</c:v>
                </c:pt>
                <c:pt idx="8551">
                  <c:v>0.06</c:v>
                </c:pt>
                <c:pt idx="8552">
                  <c:v>0</c:v>
                </c:pt>
                <c:pt idx="8553">
                  <c:v>0.01</c:v>
                </c:pt>
                <c:pt idx="8554">
                  <c:v>0.03</c:v>
                </c:pt>
                <c:pt idx="8555">
                  <c:v>0.03</c:v>
                </c:pt>
                <c:pt idx="8556">
                  <c:v>0.01</c:v>
                </c:pt>
                <c:pt idx="8557">
                  <c:v>0.01</c:v>
                </c:pt>
                <c:pt idx="8558">
                  <c:v>0</c:v>
                </c:pt>
                <c:pt idx="8559">
                  <c:v>0.01</c:v>
                </c:pt>
                <c:pt idx="8560">
                  <c:v>0.02</c:v>
                </c:pt>
                <c:pt idx="8561">
                  <c:v>0.02</c:v>
                </c:pt>
                <c:pt idx="8562">
                  <c:v>0.04</c:v>
                </c:pt>
                <c:pt idx="8563">
                  <c:v>0.06</c:v>
                </c:pt>
                <c:pt idx="8564">
                  <c:v>0.01</c:v>
                </c:pt>
                <c:pt idx="8565">
                  <c:v>0.14000000000000001</c:v>
                </c:pt>
                <c:pt idx="8567">
                  <c:v>0.15</c:v>
                </c:pt>
                <c:pt idx="8568">
                  <c:v>0.06</c:v>
                </c:pt>
                <c:pt idx="8569">
                  <c:v>0.11</c:v>
                </c:pt>
                <c:pt idx="8570">
                  <c:v>0.05</c:v>
                </c:pt>
                <c:pt idx="8571">
                  <c:v>0.09</c:v>
                </c:pt>
                <c:pt idx="8572">
                  <c:v>0.1</c:v>
                </c:pt>
                <c:pt idx="8573">
                  <c:v>0</c:v>
                </c:pt>
                <c:pt idx="8574">
                  <c:v>0.01</c:v>
                </c:pt>
                <c:pt idx="8575">
                  <c:v>0.01</c:v>
                </c:pt>
                <c:pt idx="8576">
                  <c:v>0.03</c:v>
                </c:pt>
                <c:pt idx="8577">
                  <c:v>0.03</c:v>
                </c:pt>
                <c:pt idx="8578">
                  <c:v>0.05</c:v>
                </c:pt>
                <c:pt idx="8579">
                  <c:v>0.03</c:v>
                </c:pt>
                <c:pt idx="8581">
                  <c:v>0.03</c:v>
                </c:pt>
                <c:pt idx="8582">
                  <c:v>0</c:v>
                </c:pt>
                <c:pt idx="8583">
                  <c:v>0.01</c:v>
                </c:pt>
                <c:pt idx="8584">
                  <c:v>0.06</c:v>
                </c:pt>
                <c:pt idx="8586">
                  <c:v>7.0000000000000007E-2</c:v>
                </c:pt>
                <c:pt idx="8587">
                  <c:v>0</c:v>
                </c:pt>
                <c:pt idx="8589">
                  <c:v>0.02</c:v>
                </c:pt>
                <c:pt idx="8590">
                  <c:v>0.04</c:v>
                </c:pt>
                <c:pt idx="8591">
                  <c:v>0.05</c:v>
                </c:pt>
                <c:pt idx="8592">
                  <c:v>7.0000000000000007E-2</c:v>
                </c:pt>
                <c:pt idx="8593">
                  <c:v>0</c:v>
                </c:pt>
                <c:pt idx="8594">
                  <c:v>0.02</c:v>
                </c:pt>
                <c:pt idx="8595">
                  <c:v>0.02</c:v>
                </c:pt>
                <c:pt idx="8597">
                  <c:v>0.02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7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4">
                  <c:v>0</c:v>
                </c:pt>
                <c:pt idx="8615">
                  <c:v>0</c:v>
                </c:pt>
                <c:pt idx="8617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6">
                  <c:v>0</c:v>
                </c:pt>
                <c:pt idx="8629">
                  <c:v>0</c:v>
                </c:pt>
                <c:pt idx="8633">
                  <c:v>0</c:v>
                </c:pt>
                <c:pt idx="8637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3">
                  <c:v>0</c:v>
                </c:pt>
                <c:pt idx="8646">
                  <c:v>0</c:v>
                </c:pt>
                <c:pt idx="8649">
                  <c:v>0</c:v>
                </c:pt>
                <c:pt idx="8652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0.09</c:v>
                </c:pt>
                <c:pt idx="8657">
                  <c:v>0.2</c:v>
                </c:pt>
                <c:pt idx="8658">
                  <c:v>0.25</c:v>
                </c:pt>
                <c:pt idx="8659">
                  <c:v>0.27</c:v>
                </c:pt>
                <c:pt idx="8661">
                  <c:v>0.27</c:v>
                </c:pt>
                <c:pt idx="8663">
                  <c:v>0.01</c:v>
                </c:pt>
                <c:pt idx="8665">
                  <c:v>0.01</c:v>
                </c:pt>
                <c:pt idx="8669">
                  <c:v>0</c:v>
                </c:pt>
                <c:pt idx="8670">
                  <c:v>0.01</c:v>
                </c:pt>
                <c:pt idx="8671">
                  <c:v>0.14000000000000001</c:v>
                </c:pt>
                <c:pt idx="8672">
                  <c:v>0.28999999999999998</c:v>
                </c:pt>
                <c:pt idx="8673">
                  <c:v>0.57999999999999996</c:v>
                </c:pt>
                <c:pt idx="8674">
                  <c:v>0.77</c:v>
                </c:pt>
                <c:pt idx="8675">
                  <c:v>0.77</c:v>
                </c:pt>
                <c:pt idx="8676">
                  <c:v>0.77</c:v>
                </c:pt>
                <c:pt idx="8678">
                  <c:v>0.82</c:v>
                </c:pt>
                <c:pt idx="8679">
                  <c:v>0.04</c:v>
                </c:pt>
                <c:pt idx="8680">
                  <c:v>0.04</c:v>
                </c:pt>
                <c:pt idx="8681">
                  <c:v>0.05</c:v>
                </c:pt>
                <c:pt idx="8684">
                  <c:v>0.06</c:v>
                </c:pt>
                <c:pt idx="8685">
                  <c:v>0.03</c:v>
                </c:pt>
                <c:pt idx="8686">
                  <c:v>0.03</c:v>
                </c:pt>
                <c:pt idx="8687">
                  <c:v>0.03</c:v>
                </c:pt>
                <c:pt idx="8688">
                  <c:v>0</c:v>
                </c:pt>
                <c:pt idx="8689">
                  <c:v>0</c:v>
                </c:pt>
                <c:pt idx="8691">
                  <c:v>0</c:v>
                </c:pt>
                <c:pt idx="8695">
                  <c:v>0</c:v>
                </c:pt>
                <c:pt idx="8698">
                  <c:v>0</c:v>
                </c:pt>
                <c:pt idx="8704">
                  <c:v>0</c:v>
                </c:pt>
                <c:pt idx="8705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6">
                  <c:v>0</c:v>
                </c:pt>
                <c:pt idx="8720">
                  <c:v>0</c:v>
                </c:pt>
                <c:pt idx="8723">
                  <c:v>0</c:v>
                </c:pt>
                <c:pt idx="8729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6">
                  <c:v>0</c:v>
                </c:pt>
                <c:pt idx="8748">
                  <c:v>0</c:v>
                </c:pt>
                <c:pt idx="8749">
                  <c:v>0</c:v>
                </c:pt>
                <c:pt idx="8751">
                  <c:v>0</c:v>
                </c:pt>
                <c:pt idx="8754">
                  <c:v>0</c:v>
                </c:pt>
                <c:pt idx="8756">
                  <c:v>0</c:v>
                </c:pt>
                <c:pt idx="8757">
                  <c:v>0</c:v>
                </c:pt>
                <c:pt idx="8759">
                  <c:v>0</c:v>
                </c:pt>
                <c:pt idx="8761">
                  <c:v>0</c:v>
                </c:pt>
                <c:pt idx="8764">
                  <c:v>0</c:v>
                </c:pt>
                <c:pt idx="8768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0.01</c:v>
                </c:pt>
                <c:pt idx="8785">
                  <c:v>0.01</c:v>
                </c:pt>
                <c:pt idx="8786">
                  <c:v>0.01</c:v>
                </c:pt>
                <c:pt idx="8787">
                  <c:v>0.01</c:v>
                </c:pt>
                <c:pt idx="8788">
                  <c:v>0.02</c:v>
                </c:pt>
                <c:pt idx="8789">
                  <c:v>0</c:v>
                </c:pt>
                <c:pt idx="8790">
                  <c:v>0</c:v>
                </c:pt>
                <c:pt idx="8791">
                  <c:v>0.01</c:v>
                </c:pt>
                <c:pt idx="8792">
                  <c:v>0.01</c:v>
                </c:pt>
                <c:pt idx="8794">
                  <c:v>0.01</c:v>
                </c:pt>
                <c:pt idx="8797">
                  <c:v>0</c:v>
                </c:pt>
                <c:pt idx="8800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0.08</c:v>
                </c:pt>
                <c:pt idx="8807">
                  <c:v>0.09</c:v>
                </c:pt>
                <c:pt idx="8809">
                  <c:v>7.0000000000000007E-2</c:v>
                </c:pt>
                <c:pt idx="8810">
                  <c:v>0.14000000000000001</c:v>
                </c:pt>
                <c:pt idx="8811">
                  <c:v>0.37</c:v>
                </c:pt>
                <c:pt idx="8812">
                  <c:v>0.39</c:v>
                </c:pt>
                <c:pt idx="8813">
                  <c:v>0.01</c:v>
                </c:pt>
                <c:pt idx="8814">
                  <c:v>0.01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0.01</c:v>
                </c:pt>
                <c:pt idx="8820">
                  <c:v>0</c:v>
                </c:pt>
                <c:pt idx="8822">
                  <c:v>0</c:v>
                </c:pt>
                <c:pt idx="8824">
                  <c:v>0</c:v>
                </c:pt>
                <c:pt idx="8825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3">
                  <c:v>0</c:v>
                </c:pt>
                <c:pt idx="8834">
                  <c:v>0</c:v>
                </c:pt>
                <c:pt idx="8836">
                  <c:v>0</c:v>
                </c:pt>
                <c:pt idx="8837">
                  <c:v>0</c:v>
                </c:pt>
                <c:pt idx="8839">
                  <c:v>0</c:v>
                </c:pt>
                <c:pt idx="8840">
                  <c:v>0</c:v>
                </c:pt>
                <c:pt idx="8842">
                  <c:v>0</c:v>
                </c:pt>
                <c:pt idx="8843">
                  <c:v>0</c:v>
                </c:pt>
                <c:pt idx="8845">
                  <c:v>0</c:v>
                </c:pt>
                <c:pt idx="8847">
                  <c:v>0</c:v>
                </c:pt>
                <c:pt idx="8849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60">
                  <c:v>0</c:v>
                </c:pt>
                <c:pt idx="8861">
                  <c:v>0</c:v>
                </c:pt>
                <c:pt idx="8863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7">
                  <c:v>0</c:v>
                </c:pt>
                <c:pt idx="8879">
                  <c:v>0</c:v>
                </c:pt>
                <c:pt idx="8882">
                  <c:v>0</c:v>
                </c:pt>
                <c:pt idx="8883">
                  <c:v>0</c:v>
                </c:pt>
                <c:pt idx="8885">
                  <c:v>0</c:v>
                </c:pt>
                <c:pt idx="8886">
                  <c:v>0</c:v>
                </c:pt>
                <c:pt idx="8888">
                  <c:v>0</c:v>
                </c:pt>
                <c:pt idx="8890">
                  <c:v>0</c:v>
                </c:pt>
                <c:pt idx="8891">
                  <c:v>0</c:v>
                </c:pt>
                <c:pt idx="8894">
                  <c:v>0</c:v>
                </c:pt>
                <c:pt idx="8895">
                  <c:v>0</c:v>
                </c:pt>
                <c:pt idx="8897">
                  <c:v>0</c:v>
                </c:pt>
                <c:pt idx="8898">
                  <c:v>0</c:v>
                </c:pt>
                <c:pt idx="8900">
                  <c:v>0</c:v>
                </c:pt>
                <c:pt idx="8901">
                  <c:v>0</c:v>
                </c:pt>
                <c:pt idx="8904">
                  <c:v>0</c:v>
                </c:pt>
                <c:pt idx="8906">
                  <c:v>0</c:v>
                </c:pt>
                <c:pt idx="8908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7">
                  <c:v>0</c:v>
                </c:pt>
                <c:pt idx="8919">
                  <c:v>0</c:v>
                </c:pt>
                <c:pt idx="8921">
                  <c:v>0</c:v>
                </c:pt>
                <c:pt idx="8922">
                  <c:v>0</c:v>
                </c:pt>
                <c:pt idx="8925">
                  <c:v>0</c:v>
                </c:pt>
                <c:pt idx="8929">
                  <c:v>0</c:v>
                </c:pt>
                <c:pt idx="8931">
                  <c:v>0</c:v>
                </c:pt>
                <c:pt idx="8934">
                  <c:v>0</c:v>
                </c:pt>
                <c:pt idx="8935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2">
                  <c:v>0.02</c:v>
                </c:pt>
                <c:pt idx="8943">
                  <c:v>0.01</c:v>
                </c:pt>
                <c:pt idx="8944">
                  <c:v>0</c:v>
                </c:pt>
                <c:pt idx="8946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3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7">
                  <c:v>0</c:v>
                </c:pt>
                <c:pt idx="8981">
                  <c:v>0</c:v>
                </c:pt>
                <c:pt idx="8983">
                  <c:v>0</c:v>
                </c:pt>
                <c:pt idx="8985">
                  <c:v>0</c:v>
                </c:pt>
                <c:pt idx="8987">
                  <c:v>0</c:v>
                </c:pt>
                <c:pt idx="8990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8">
                  <c:v>7.0000000000000007E-2</c:v>
                </c:pt>
                <c:pt idx="8999">
                  <c:v>0.15</c:v>
                </c:pt>
                <c:pt idx="9000">
                  <c:v>0.26</c:v>
                </c:pt>
                <c:pt idx="9001">
                  <c:v>0.3</c:v>
                </c:pt>
                <c:pt idx="9003">
                  <c:v>0.33</c:v>
                </c:pt>
                <c:pt idx="9004">
                  <c:v>0.01</c:v>
                </c:pt>
                <c:pt idx="9005">
                  <c:v>0.05</c:v>
                </c:pt>
                <c:pt idx="9006">
                  <c:v>0.09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8">
                  <c:v>0</c:v>
                </c:pt>
                <c:pt idx="9043">
                  <c:v>0</c:v>
                </c:pt>
                <c:pt idx="9044">
                  <c:v>0</c:v>
                </c:pt>
                <c:pt idx="9046">
                  <c:v>0</c:v>
                </c:pt>
                <c:pt idx="9047">
                  <c:v>0</c:v>
                </c:pt>
                <c:pt idx="9049">
                  <c:v>0</c:v>
                </c:pt>
                <c:pt idx="9051">
                  <c:v>0</c:v>
                </c:pt>
                <c:pt idx="9053">
                  <c:v>0</c:v>
                </c:pt>
                <c:pt idx="9055">
                  <c:v>0</c:v>
                </c:pt>
                <c:pt idx="9057">
                  <c:v>0</c:v>
                </c:pt>
                <c:pt idx="9058">
                  <c:v>0</c:v>
                </c:pt>
                <c:pt idx="9060">
                  <c:v>0</c:v>
                </c:pt>
                <c:pt idx="9062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9">
                  <c:v>0</c:v>
                </c:pt>
                <c:pt idx="9111">
                  <c:v>0</c:v>
                </c:pt>
                <c:pt idx="9112">
                  <c:v>0</c:v>
                </c:pt>
                <c:pt idx="9115">
                  <c:v>0</c:v>
                </c:pt>
                <c:pt idx="9118">
                  <c:v>0</c:v>
                </c:pt>
                <c:pt idx="9120">
                  <c:v>0</c:v>
                </c:pt>
                <c:pt idx="9122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0.04</c:v>
                </c:pt>
                <c:pt idx="9144">
                  <c:v>0.05</c:v>
                </c:pt>
                <c:pt idx="9145">
                  <c:v>0.12</c:v>
                </c:pt>
                <c:pt idx="9146">
                  <c:v>0.17</c:v>
                </c:pt>
                <c:pt idx="9147">
                  <c:v>7.0000000000000007E-2</c:v>
                </c:pt>
                <c:pt idx="9148">
                  <c:v>0.08</c:v>
                </c:pt>
                <c:pt idx="9149">
                  <c:v>0.09</c:v>
                </c:pt>
                <c:pt idx="9150">
                  <c:v>0.1</c:v>
                </c:pt>
                <c:pt idx="9152">
                  <c:v>0.12</c:v>
                </c:pt>
                <c:pt idx="9153">
                  <c:v>0.1</c:v>
                </c:pt>
                <c:pt idx="9154">
                  <c:v>0.3</c:v>
                </c:pt>
                <c:pt idx="9155">
                  <c:v>0.38</c:v>
                </c:pt>
                <c:pt idx="9156">
                  <c:v>0.37</c:v>
                </c:pt>
                <c:pt idx="9157">
                  <c:v>0</c:v>
                </c:pt>
                <c:pt idx="9158">
                  <c:v>0.02</c:v>
                </c:pt>
                <c:pt idx="9159">
                  <c:v>0.03</c:v>
                </c:pt>
                <c:pt idx="9160">
                  <c:v>0.03</c:v>
                </c:pt>
                <c:pt idx="9161">
                  <c:v>0</c:v>
                </c:pt>
                <c:pt idx="9162">
                  <c:v>0</c:v>
                </c:pt>
                <c:pt idx="9164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0.01</c:v>
                </c:pt>
                <c:pt idx="9173">
                  <c:v>0.01</c:v>
                </c:pt>
                <c:pt idx="9174">
                  <c:v>0.01</c:v>
                </c:pt>
                <c:pt idx="9175">
                  <c:v>0.01</c:v>
                </c:pt>
                <c:pt idx="9176">
                  <c:v>0.01</c:v>
                </c:pt>
                <c:pt idx="9177">
                  <c:v>0.01</c:v>
                </c:pt>
                <c:pt idx="9178">
                  <c:v>0.02</c:v>
                </c:pt>
                <c:pt idx="9179">
                  <c:v>0.01</c:v>
                </c:pt>
                <c:pt idx="9180">
                  <c:v>0.01</c:v>
                </c:pt>
                <c:pt idx="9181">
                  <c:v>0.01</c:v>
                </c:pt>
                <c:pt idx="9182">
                  <c:v>0</c:v>
                </c:pt>
                <c:pt idx="9183">
                  <c:v>0.02</c:v>
                </c:pt>
                <c:pt idx="9184">
                  <c:v>0.02</c:v>
                </c:pt>
                <c:pt idx="9185">
                  <c:v>0.01</c:v>
                </c:pt>
                <c:pt idx="9187">
                  <c:v>0</c:v>
                </c:pt>
                <c:pt idx="9188">
                  <c:v>0</c:v>
                </c:pt>
                <c:pt idx="9190">
                  <c:v>0</c:v>
                </c:pt>
                <c:pt idx="9192">
                  <c:v>0</c:v>
                </c:pt>
                <c:pt idx="9194">
                  <c:v>0</c:v>
                </c:pt>
                <c:pt idx="9196">
                  <c:v>0</c:v>
                </c:pt>
                <c:pt idx="9198">
                  <c:v>0</c:v>
                </c:pt>
                <c:pt idx="9202">
                  <c:v>0</c:v>
                </c:pt>
                <c:pt idx="9204">
                  <c:v>0</c:v>
                </c:pt>
                <c:pt idx="9207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0.01</c:v>
                </c:pt>
                <c:pt idx="9215">
                  <c:v>0.03</c:v>
                </c:pt>
                <c:pt idx="9216">
                  <c:v>0.03</c:v>
                </c:pt>
                <c:pt idx="9217">
                  <c:v>0.03</c:v>
                </c:pt>
                <c:pt idx="9218">
                  <c:v>0.03</c:v>
                </c:pt>
                <c:pt idx="9219">
                  <c:v>0.02</c:v>
                </c:pt>
                <c:pt idx="9221">
                  <c:v>0</c:v>
                </c:pt>
                <c:pt idx="9222">
                  <c:v>0</c:v>
                </c:pt>
                <c:pt idx="9223">
                  <c:v>0.01</c:v>
                </c:pt>
                <c:pt idx="9224">
                  <c:v>0.03</c:v>
                </c:pt>
                <c:pt idx="9225">
                  <c:v>0.04</c:v>
                </c:pt>
                <c:pt idx="9226">
                  <c:v>0.01</c:v>
                </c:pt>
                <c:pt idx="9227">
                  <c:v>0</c:v>
                </c:pt>
                <c:pt idx="9228">
                  <c:v>0.01</c:v>
                </c:pt>
                <c:pt idx="9229">
                  <c:v>0.01</c:v>
                </c:pt>
                <c:pt idx="9230">
                  <c:v>0.01</c:v>
                </c:pt>
                <c:pt idx="9232">
                  <c:v>0.01</c:v>
                </c:pt>
                <c:pt idx="9233">
                  <c:v>0.02</c:v>
                </c:pt>
                <c:pt idx="9234">
                  <c:v>0.02</c:v>
                </c:pt>
                <c:pt idx="9235">
                  <c:v>0.02</c:v>
                </c:pt>
                <c:pt idx="9236">
                  <c:v>0.02</c:v>
                </c:pt>
                <c:pt idx="9240">
                  <c:v>0</c:v>
                </c:pt>
                <c:pt idx="9242">
                  <c:v>0</c:v>
                </c:pt>
                <c:pt idx="9245">
                  <c:v>0</c:v>
                </c:pt>
                <c:pt idx="9247">
                  <c:v>0</c:v>
                </c:pt>
                <c:pt idx="9248">
                  <c:v>0</c:v>
                </c:pt>
                <c:pt idx="9250">
                  <c:v>0</c:v>
                </c:pt>
                <c:pt idx="9252">
                  <c:v>0</c:v>
                </c:pt>
                <c:pt idx="9254">
                  <c:v>0.01</c:v>
                </c:pt>
                <c:pt idx="9255">
                  <c:v>0.01</c:v>
                </c:pt>
                <c:pt idx="9256">
                  <c:v>0</c:v>
                </c:pt>
                <c:pt idx="9258">
                  <c:v>0</c:v>
                </c:pt>
                <c:pt idx="9262">
                  <c:v>0</c:v>
                </c:pt>
                <c:pt idx="9263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8">
                  <c:v>0</c:v>
                </c:pt>
                <c:pt idx="9280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8">
                  <c:v>0</c:v>
                </c:pt>
                <c:pt idx="9290">
                  <c:v>0</c:v>
                </c:pt>
                <c:pt idx="9291">
                  <c:v>0</c:v>
                </c:pt>
                <c:pt idx="9295">
                  <c:v>0</c:v>
                </c:pt>
                <c:pt idx="9297">
                  <c:v>0</c:v>
                </c:pt>
                <c:pt idx="9299">
                  <c:v>0</c:v>
                </c:pt>
                <c:pt idx="9305">
                  <c:v>0</c:v>
                </c:pt>
                <c:pt idx="9310">
                  <c:v>0</c:v>
                </c:pt>
                <c:pt idx="9313">
                  <c:v>0</c:v>
                </c:pt>
                <c:pt idx="9315">
                  <c:v>0</c:v>
                </c:pt>
                <c:pt idx="9318">
                  <c:v>0</c:v>
                </c:pt>
                <c:pt idx="9321">
                  <c:v>0</c:v>
                </c:pt>
                <c:pt idx="9324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2">
                  <c:v>0</c:v>
                </c:pt>
                <c:pt idx="9333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0.01</c:v>
                </c:pt>
                <c:pt idx="9345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2">
                  <c:v>0</c:v>
                </c:pt>
                <c:pt idx="9355">
                  <c:v>0</c:v>
                </c:pt>
                <c:pt idx="9357">
                  <c:v>0</c:v>
                </c:pt>
                <c:pt idx="9359">
                  <c:v>0</c:v>
                </c:pt>
                <c:pt idx="9360">
                  <c:v>0</c:v>
                </c:pt>
                <c:pt idx="9364">
                  <c:v>0</c:v>
                </c:pt>
                <c:pt idx="9365">
                  <c:v>0</c:v>
                </c:pt>
                <c:pt idx="9367">
                  <c:v>0</c:v>
                </c:pt>
                <c:pt idx="9368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7">
                  <c:v>0</c:v>
                </c:pt>
                <c:pt idx="9379">
                  <c:v>0</c:v>
                </c:pt>
                <c:pt idx="9381">
                  <c:v>0</c:v>
                </c:pt>
                <c:pt idx="9383">
                  <c:v>0</c:v>
                </c:pt>
                <c:pt idx="9384">
                  <c:v>0</c:v>
                </c:pt>
                <c:pt idx="9387">
                  <c:v>0</c:v>
                </c:pt>
                <c:pt idx="9389">
                  <c:v>0</c:v>
                </c:pt>
                <c:pt idx="9391">
                  <c:v>0</c:v>
                </c:pt>
                <c:pt idx="9392">
                  <c:v>0</c:v>
                </c:pt>
                <c:pt idx="9394">
                  <c:v>0</c:v>
                </c:pt>
                <c:pt idx="9397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50">
                  <c:v>0</c:v>
                </c:pt>
                <c:pt idx="9553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6">
                  <c:v>0</c:v>
                </c:pt>
                <c:pt idx="9588">
                  <c:v>0</c:v>
                </c:pt>
                <c:pt idx="9590">
                  <c:v>0</c:v>
                </c:pt>
                <c:pt idx="9591">
                  <c:v>0</c:v>
                </c:pt>
                <c:pt idx="9593">
                  <c:v>0</c:v>
                </c:pt>
                <c:pt idx="9595">
                  <c:v>0</c:v>
                </c:pt>
                <c:pt idx="9596">
                  <c:v>0</c:v>
                </c:pt>
                <c:pt idx="9598">
                  <c:v>0</c:v>
                </c:pt>
                <c:pt idx="9600">
                  <c:v>0</c:v>
                </c:pt>
                <c:pt idx="9603">
                  <c:v>0</c:v>
                </c:pt>
                <c:pt idx="9607">
                  <c:v>0</c:v>
                </c:pt>
                <c:pt idx="9610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6">
                  <c:v>0</c:v>
                </c:pt>
                <c:pt idx="9619">
                  <c:v>0</c:v>
                </c:pt>
                <c:pt idx="9622">
                  <c:v>0</c:v>
                </c:pt>
                <c:pt idx="9623">
                  <c:v>0</c:v>
                </c:pt>
                <c:pt idx="9627">
                  <c:v>0</c:v>
                </c:pt>
                <c:pt idx="9629">
                  <c:v>0</c:v>
                </c:pt>
                <c:pt idx="9631">
                  <c:v>0</c:v>
                </c:pt>
                <c:pt idx="9633">
                  <c:v>0</c:v>
                </c:pt>
                <c:pt idx="9636">
                  <c:v>0</c:v>
                </c:pt>
                <c:pt idx="9637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6">
                  <c:v>0</c:v>
                </c:pt>
                <c:pt idx="9648">
                  <c:v>0</c:v>
                </c:pt>
                <c:pt idx="9649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6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4">
                  <c:v>0</c:v>
                </c:pt>
                <c:pt idx="9665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2">
                  <c:v>0</c:v>
                </c:pt>
                <c:pt idx="9677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5">
                  <c:v>0</c:v>
                </c:pt>
                <c:pt idx="9686">
                  <c:v>0</c:v>
                </c:pt>
                <c:pt idx="9688">
                  <c:v>0</c:v>
                </c:pt>
                <c:pt idx="9690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4">
                  <c:v>0</c:v>
                </c:pt>
                <c:pt idx="9706">
                  <c:v>0</c:v>
                </c:pt>
                <c:pt idx="9711">
                  <c:v>0</c:v>
                </c:pt>
                <c:pt idx="9716">
                  <c:v>0</c:v>
                </c:pt>
                <c:pt idx="9722">
                  <c:v>0</c:v>
                </c:pt>
                <c:pt idx="9725">
                  <c:v>0</c:v>
                </c:pt>
                <c:pt idx="9727">
                  <c:v>0</c:v>
                </c:pt>
                <c:pt idx="9731">
                  <c:v>0</c:v>
                </c:pt>
                <c:pt idx="9737">
                  <c:v>0</c:v>
                </c:pt>
                <c:pt idx="9739">
                  <c:v>0</c:v>
                </c:pt>
                <c:pt idx="9740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60">
                  <c:v>0</c:v>
                </c:pt>
                <c:pt idx="9765">
                  <c:v>0</c:v>
                </c:pt>
                <c:pt idx="9769">
                  <c:v>0</c:v>
                </c:pt>
                <c:pt idx="9773">
                  <c:v>0</c:v>
                </c:pt>
                <c:pt idx="9776">
                  <c:v>0</c:v>
                </c:pt>
                <c:pt idx="9777">
                  <c:v>0</c:v>
                </c:pt>
                <c:pt idx="9779">
                  <c:v>0</c:v>
                </c:pt>
                <c:pt idx="9781">
                  <c:v>0</c:v>
                </c:pt>
                <c:pt idx="9782">
                  <c:v>0</c:v>
                </c:pt>
                <c:pt idx="9784">
                  <c:v>0</c:v>
                </c:pt>
                <c:pt idx="9786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0.01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0.09</c:v>
                </c:pt>
                <c:pt idx="9833">
                  <c:v>0.3</c:v>
                </c:pt>
                <c:pt idx="9834">
                  <c:v>0.45</c:v>
                </c:pt>
                <c:pt idx="9835">
                  <c:v>0.48</c:v>
                </c:pt>
                <c:pt idx="9836">
                  <c:v>0.51</c:v>
                </c:pt>
                <c:pt idx="9837">
                  <c:v>0.54</c:v>
                </c:pt>
                <c:pt idx="9839">
                  <c:v>0.61</c:v>
                </c:pt>
                <c:pt idx="9840">
                  <c:v>0.08</c:v>
                </c:pt>
                <c:pt idx="9841">
                  <c:v>0.09</c:v>
                </c:pt>
                <c:pt idx="9842">
                  <c:v>0.08</c:v>
                </c:pt>
                <c:pt idx="9843">
                  <c:v>0.01</c:v>
                </c:pt>
                <c:pt idx="9844">
                  <c:v>0.02</c:v>
                </c:pt>
                <c:pt idx="9846">
                  <c:v>0.02</c:v>
                </c:pt>
                <c:pt idx="9850">
                  <c:v>0</c:v>
                </c:pt>
                <c:pt idx="9851">
                  <c:v>0.01</c:v>
                </c:pt>
                <c:pt idx="9852">
                  <c:v>0.03</c:v>
                </c:pt>
                <c:pt idx="9853">
                  <c:v>0.14000000000000001</c:v>
                </c:pt>
                <c:pt idx="9854">
                  <c:v>0.15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3">
                  <c:v>0</c:v>
                </c:pt>
                <c:pt idx="9865">
                  <c:v>0</c:v>
                </c:pt>
                <c:pt idx="9867">
                  <c:v>0</c:v>
                </c:pt>
                <c:pt idx="9871">
                  <c:v>0</c:v>
                </c:pt>
                <c:pt idx="9874">
                  <c:v>0</c:v>
                </c:pt>
                <c:pt idx="9877">
                  <c:v>0.02</c:v>
                </c:pt>
                <c:pt idx="9878">
                  <c:v>0</c:v>
                </c:pt>
                <c:pt idx="9879">
                  <c:v>0</c:v>
                </c:pt>
                <c:pt idx="9881">
                  <c:v>0.01</c:v>
                </c:pt>
                <c:pt idx="9887">
                  <c:v>0</c:v>
                </c:pt>
                <c:pt idx="9888">
                  <c:v>0.02</c:v>
                </c:pt>
                <c:pt idx="9889">
                  <c:v>0.16</c:v>
                </c:pt>
                <c:pt idx="9890">
                  <c:v>0.31</c:v>
                </c:pt>
                <c:pt idx="9891">
                  <c:v>0.38</c:v>
                </c:pt>
                <c:pt idx="9892">
                  <c:v>0.39</c:v>
                </c:pt>
                <c:pt idx="9893">
                  <c:v>0.39</c:v>
                </c:pt>
                <c:pt idx="9894">
                  <c:v>0.42</c:v>
                </c:pt>
                <c:pt idx="9895">
                  <c:v>0.47</c:v>
                </c:pt>
                <c:pt idx="9896">
                  <c:v>0.64</c:v>
                </c:pt>
                <c:pt idx="9898">
                  <c:v>0</c:v>
                </c:pt>
                <c:pt idx="9899">
                  <c:v>0.08</c:v>
                </c:pt>
                <c:pt idx="9900">
                  <c:v>0.68</c:v>
                </c:pt>
                <c:pt idx="9901">
                  <c:v>0.91</c:v>
                </c:pt>
                <c:pt idx="9902">
                  <c:v>1.28</c:v>
                </c:pt>
                <c:pt idx="9903">
                  <c:v>1.35</c:v>
                </c:pt>
                <c:pt idx="9904">
                  <c:v>1.45</c:v>
                </c:pt>
                <c:pt idx="9905">
                  <c:v>0.21</c:v>
                </c:pt>
                <c:pt idx="9906">
                  <c:v>0.42</c:v>
                </c:pt>
                <c:pt idx="9907">
                  <c:v>1.33</c:v>
                </c:pt>
                <c:pt idx="9908">
                  <c:v>3.27</c:v>
                </c:pt>
                <c:pt idx="9910">
                  <c:v>0.28000000000000003</c:v>
                </c:pt>
                <c:pt idx="9911">
                  <c:v>0.28999999999999998</c:v>
                </c:pt>
                <c:pt idx="9912">
                  <c:v>0.39</c:v>
                </c:pt>
                <c:pt idx="9913">
                  <c:v>0.45</c:v>
                </c:pt>
                <c:pt idx="9914">
                  <c:v>0.38</c:v>
                </c:pt>
                <c:pt idx="9915">
                  <c:v>0.04</c:v>
                </c:pt>
                <c:pt idx="9916">
                  <c:v>0.05</c:v>
                </c:pt>
                <c:pt idx="9917">
                  <c:v>7.0000000000000007E-2</c:v>
                </c:pt>
                <c:pt idx="9918">
                  <c:v>0.02</c:v>
                </c:pt>
                <c:pt idx="9919">
                  <c:v>7.0000000000000007E-2</c:v>
                </c:pt>
                <c:pt idx="9920">
                  <c:v>0.08</c:v>
                </c:pt>
                <c:pt idx="9921">
                  <c:v>0.08</c:v>
                </c:pt>
                <c:pt idx="9922">
                  <c:v>0</c:v>
                </c:pt>
                <c:pt idx="9923">
                  <c:v>0</c:v>
                </c:pt>
                <c:pt idx="9925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0.01</c:v>
                </c:pt>
                <c:pt idx="10004">
                  <c:v>0.01</c:v>
                </c:pt>
                <c:pt idx="10005">
                  <c:v>0.01</c:v>
                </c:pt>
                <c:pt idx="10006">
                  <c:v>0.01</c:v>
                </c:pt>
                <c:pt idx="10007">
                  <c:v>0</c:v>
                </c:pt>
                <c:pt idx="10008">
                  <c:v>0</c:v>
                </c:pt>
                <c:pt idx="10011">
                  <c:v>0</c:v>
                </c:pt>
                <c:pt idx="10013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9">
                  <c:v>0</c:v>
                </c:pt>
                <c:pt idx="10030">
                  <c:v>0.01</c:v>
                </c:pt>
                <c:pt idx="10031">
                  <c:v>0.01</c:v>
                </c:pt>
                <c:pt idx="10032">
                  <c:v>0.01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6">
                  <c:v>0.02</c:v>
                </c:pt>
                <c:pt idx="10057">
                  <c:v>0</c:v>
                </c:pt>
                <c:pt idx="10058">
                  <c:v>0.01</c:v>
                </c:pt>
                <c:pt idx="10059">
                  <c:v>0.01</c:v>
                </c:pt>
                <c:pt idx="10061">
                  <c:v>0.02</c:v>
                </c:pt>
                <c:pt idx="10062">
                  <c:v>0.01</c:v>
                </c:pt>
                <c:pt idx="10063">
                  <c:v>0.01</c:v>
                </c:pt>
                <c:pt idx="10064">
                  <c:v>0.01</c:v>
                </c:pt>
                <c:pt idx="10065">
                  <c:v>0.03</c:v>
                </c:pt>
                <c:pt idx="10066">
                  <c:v>0.03</c:v>
                </c:pt>
                <c:pt idx="10067">
                  <c:v>0</c:v>
                </c:pt>
                <c:pt idx="10068">
                  <c:v>0</c:v>
                </c:pt>
                <c:pt idx="10069">
                  <c:v>0.01</c:v>
                </c:pt>
                <c:pt idx="10070">
                  <c:v>0.01</c:v>
                </c:pt>
                <c:pt idx="10071">
                  <c:v>0</c:v>
                </c:pt>
                <c:pt idx="10074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0.01</c:v>
                </c:pt>
                <c:pt idx="10147">
                  <c:v>0.04</c:v>
                </c:pt>
                <c:pt idx="10148">
                  <c:v>0.04</c:v>
                </c:pt>
                <c:pt idx="10149">
                  <c:v>0.04</c:v>
                </c:pt>
                <c:pt idx="10150">
                  <c:v>0.03</c:v>
                </c:pt>
                <c:pt idx="10152">
                  <c:v>0</c:v>
                </c:pt>
                <c:pt idx="10154">
                  <c:v>0</c:v>
                </c:pt>
                <c:pt idx="10155">
                  <c:v>0</c:v>
                </c:pt>
                <c:pt idx="10158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70">
                  <c:v>0</c:v>
                </c:pt>
                <c:pt idx="10172">
                  <c:v>0</c:v>
                </c:pt>
                <c:pt idx="10174">
                  <c:v>0</c:v>
                </c:pt>
                <c:pt idx="10177">
                  <c:v>0</c:v>
                </c:pt>
                <c:pt idx="10180">
                  <c:v>0</c:v>
                </c:pt>
                <c:pt idx="10182">
                  <c:v>0</c:v>
                </c:pt>
                <c:pt idx="10183">
                  <c:v>0.01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90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0.01</c:v>
                </c:pt>
                <c:pt idx="10328">
                  <c:v>0.04</c:v>
                </c:pt>
                <c:pt idx="10329">
                  <c:v>0.04</c:v>
                </c:pt>
                <c:pt idx="10330">
                  <c:v>0.1</c:v>
                </c:pt>
                <c:pt idx="10331">
                  <c:v>0.1</c:v>
                </c:pt>
                <c:pt idx="10332">
                  <c:v>0.02</c:v>
                </c:pt>
                <c:pt idx="10333">
                  <c:v>0.06</c:v>
                </c:pt>
                <c:pt idx="10335">
                  <c:v>0.09</c:v>
                </c:pt>
                <c:pt idx="10336">
                  <c:v>0</c:v>
                </c:pt>
                <c:pt idx="10337">
                  <c:v>0.01</c:v>
                </c:pt>
                <c:pt idx="10338">
                  <c:v>0.16</c:v>
                </c:pt>
                <c:pt idx="10339">
                  <c:v>0.02</c:v>
                </c:pt>
                <c:pt idx="10340">
                  <c:v>0.04</c:v>
                </c:pt>
                <c:pt idx="10341">
                  <c:v>0.05</c:v>
                </c:pt>
                <c:pt idx="10342">
                  <c:v>0.09</c:v>
                </c:pt>
                <c:pt idx="10343">
                  <c:v>0.09</c:v>
                </c:pt>
                <c:pt idx="10344">
                  <c:v>0.01</c:v>
                </c:pt>
                <c:pt idx="10345">
                  <c:v>0.06</c:v>
                </c:pt>
                <c:pt idx="10346">
                  <c:v>0.06</c:v>
                </c:pt>
                <c:pt idx="10347">
                  <c:v>7.0000000000000007E-2</c:v>
                </c:pt>
                <c:pt idx="10348">
                  <c:v>0.17</c:v>
                </c:pt>
                <c:pt idx="10349">
                  <c:v>0.03</c:v>
                </c:pt>
                <c:pt idx="10350">
                  <c:v>0.27</c:v>
                </c:pt>
                <c:pt idx="10352">
                  <c:v>0.28999999999999998</c:v>
                </c:pt>
                <c:pt idx="10354">
                  <c:v>7.0000000000000007E-2</c:v>
                </c:pt>
                <c:pt idx="10355">
                  <c:v>0.05</c:v>
                </c:pt>
                <c:pt idx="10356">
                  <c:v>0.02</c:v>
                </c:pt>
                <c:pt idx="10357">
                  <c:v>0.04</c:v>
                </c:pt>
                <c:pt idx="10358">
                  <c:v>0.05</c:v>
                </c:pt>
                <c:pt idx="10359">
                  <c:v>0.04</c:v>
                </c:pt>
                <c:pt idx="10360">
                  <c:v>0.01</c:v>
                </c:pt>
                <c:pt idx="10361">
                  <c:v>0.01</c:v>
                </c:pt>
                <c:pt idx="10362">
                  <c:v>0</c:v>
                </c:pt>
                <c:pt idx="10366">
                  <c:v>0</c:v>
                </c:pt>
                <c:pt idx="10368">
                  <c:v>0</c:v>
                </c:pt>
                <c:pt idx="10371">
                  <c:v>0</c:v>
                </c:pt>
                <c:pt idx="10373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9">
                  <c:v>0</c:v>
                </c:pt>
                <c:pt idx="10382">
                  <c:v>0</c:v>
                </c:pt>
                <c:pt idx="10384">
                  <c:v>0</c:v>
                </c:pt>
                <c:pt idx="10385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1">
                  <c:v>0</c:v>
                </c:pt>
                <c:pt idx="10392">
                  <c:v>0.02</c:v>
                </c:pt>
                <c:pt idx="10394">
                  <c:v>0</c:v>
                </c:pt>
                <c:pt idx="10395">
                  <c:v>0.03</c:v>
                </c:pt>
                <c:pt idx="10396">
                  <c:v>0.04</c:v>
                </c:pt>
                <c:pt idx="10397">
                  <c:v>0.05</c:v>
                </c:pt>
                <c:pt idx="10398">
                  <c:v>7.0000000000000007E-2</c:v>
                </c:pt>
                <c:pt idx="10399">
                  <c:v>0.02</c:v>
                </c:pt>
                <c:pt idx="10400">
                  <c:v>0.02</c:v>
                </c:pt>
                <c:pt idx="10401">
                  <c:v>0.01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6">
                  <c:v>0</c:v>
                </c:pt>
                <c:pt idx="10527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41">
                  <c:v>0</c:v>
                </c:pt>
                <c:pt idx="10542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4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0.02</c:v>
                </c:pt>
                <c:pt idx="10562">
                  <c:v>0.09</c:v>
                </c:pt>
                <c:pt idx="10564">
                  <c:v>0.21</c:v>
                </c:pt>
                <c:pt idx="10565">
                  <c:v>0.04</c:v>
                </c:pt>
                <c:pt idx="10566">
                  <c:v>0.05</c:v>
                </c:pt>
                <c:pt idx="10567">
                  <c:v>7.0000000000000007E-2</c:v>
                </c:pt>
                <c:pt idx="10568">
                  <c:v>0.13</c:v>
                </c:pt>
                <c:pt idx="10569">
                  <c:v>7.0000000000000007E-2</c:v>
                </c:pt>
                <c:pt idx="10570">
                  <c:v>0.01</c:v>
                </c:pt>
                <c:pt idx="10571">
                  <c:v>0</c:v>
                </c:pt>
                <c:pt idx="10573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0.03</c:v>
                </c:pt>
                <c:pt idx="10628">
                  <c:v>0.04</c:v>
                </c:pt>
                <c:pt idx="10629">
                  <c:v>0.02</c:v>
                </c:pt>
                <c:pt idx="10630">
                  <c:v>0.06</c:v>
                </c:pt>
                <c:pt idx="10631">
                  <c:v>0.06</c:v>
                </c:pt>
                <c:pt idx="10632">
                  <c:v>0.13</c:v>
                </c:pt>
                <c:pt idx="10633">
                  <c:v>0.12</c:v>
                </c:pt>
                <c:pt idx="10634">
                  <c:v>0</c:v>
                </c:pt>
                <c:pt idx="10635">
                  <c:v>0.01</c:v>
                </c:pt>
                <c:pt idx="10637">
                  <c:v>0.03</c:v>
                </c:pt>
                <c:pt idx="10638">
                  <c:v>0.04</c:v>
                </c:pt>
                <c:pt idx="10639">
                  <c:v>0.03</c:v>
                </c:pt>
                <c:pt idx="10640">
                  <c:v>7.0000000000000007E-2</c:v>
                </c:pt>
                <c:pt idx="10641">
                  <c:v>0.02</c:v>
                </c:pt>
                <c:pt idx="10642">
                  <c:v>0.16</c:v>
                </c:pt>
                <c:pt idx="10643">
                  <c:v>0.17</c:v>
                </c:pt>
                <c:pt idx="10644">
                  <c:v>0.18</c:v>
                </c:pt>
                <c:pt idx="10645">
                  <c:v>0.16</c:v>
                </c:pt>
                <c:pt idx="10646">
                  <c:v>0</c:v>
                </c:pt>
                <c:pt idx="10651">
                  <c:v>0</c:v>
                </c:pt>
                <c:pt idx="10653">
                  <c:v>0</c:v>
                </c:pt>
                <c:pt idx="10657">
                  <c:v>0</c:v>
                </c:pt>
                <c:pt idx="10658">
                  <c:v>0</c:v>
                </c:pt>
                <c:pt idx="10661">
                  <c:v>0</c:v>
                </c:pt>
                <c:pt idx="10664">
                  <c:v>0</c:v>
                </c:pt>
                <c:pt idx="10665">
                  <c:v>0</c:v>
                </c:pt>
                <c:pt idx="10669">
                  <c:v>0</c:v>
                </c:pt>
                <c:pt idx="10671">
                  <c:v>0</c:v>
                </c:pt>
                <c:pt idx="10674">
                  <c:v>0</c:v>
                </c:pt>
                <c:pt idx="10675">
                  <c:v>0</c:v>
                </c:pt>
                <c:pt idx="10681">
                  <c:v>0</c:v>
                </c:pt>
                <c:pt idx="10685">
                  <c:v>0</c:v>
                </c:pt>
                <c:pt idx="10688">
                  <c:v>0</c:v>
                </c:pt>
                <c:pt idx="10689">
                  <c:v>0</c:v>
                </c:pt>
                <c:pt idx="10693">
                  <c:v>0</c:v>
                </c:pt>
                <c:pt idx="10697">
                  <c:v>0</c:v>
                </c:pt>
                <c:pt idx="10699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0.01</c:v>
                </c:pt>
                <c:pt idx="10706">
                  <c:v>0.01</c:v>
                </c:pt>
                <c:pt idx="10708">
                  <c:v>0</c:v>
                </c:pt>
                <c:pt idx="10709">
                  <c:v>0.03</c:v>
                </c:pt>
                <c:pt idx="10710">
                  <c:v>0.04</c:v>
                </c:pt>
                <c:pt idx="10711">
                  <c:v>0.02</c:v>
                </c:pt>
                <c:pt idx="10712">
                  <c:v>0.02</c:v>
                </c:pt>
                <c:pt idx="10713">
                  <c:v>0.01</c:v>
                </c:pt>
                <c:pt idx="10714">
                  <c:v>0</c:v>
                </c:pt>
                <c:pt idx="10715">
                  <c:v>0.02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31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8">
                  <c:v>0</c:v>
                </c:pt>
                <c:pt idx="10790">
                  <c:v>0</c:v>
                </c:pt>
                <c:pt idx="10791">
                  <c:v>0</c:v>
                </c:pt>
                <c:pt idx="10793">
                  <c:v>0</c:v>
                </c:pt>
                <c:pt idx="10796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0.26</c:v>
                </c:pt>
                <c:pt idx="10801">
                  <c:v>0.13</c:v>
                </c:pt>
                <c:pt idx="10802">
                  <c:v>0.18</c:v>
                </c:pt>
                <c:pt idx="10803">
                  <c:v>0.32</c:v>
                </c:pt>
                <c:pt idx="10804">
                  <c:v>0.32</c:v>
                </c:pt>
                <c:pt idx="10806">
                  <c:v>0.3</c:v>
                </c:pt>
                <c:pt idx="10807">
                  <c:v>0.14000000000000001</c:v>
                </c:pt>
                <c:pt idx="10808">
                  <c:v>0.14000000000000001</c:v>
                </c:pt>
                <c:pt idx="10809">
                  <c:v>0.14000000000000001</c:v>
                </c:pt>
                <c:pt idx="10811">
                  <c:v>0</c:v>
                </c:pt>
                <c:pt idx="10813">
                  <c:v>0</c:v>
                </c:pt>
                <c:pt idx="10814">
                  <c:v>0</c:v>
                </c:pt>
                <c:pt idx="10817">
                  <c:v>0</c:v>
                </c:pt>
                <c:pt idx="10820">
                  <c:v>0</c:v>
                </c:pt>
                <c:pt idx="10822">
                  <c:v>0</c:v>
                </c:pt>
                <c:pt idx="10823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0.04</c:v>
                </c:pt>
                <c:pt idx="10892">
                  <c:v>0.11</c:v>
                </c:pt>
                <c:pt idx="10893">
                  <c:v>0.04</c:v>
                </c:pt>
                <c:pt idx="10894">
                  <c:v>0.12</c:v>
                </c:pt>
                <c:pt idx="10895">
                  <c:v>0.06</c:v>
                </c:pt>
                <c:pt idx="10896">
                  <c:v>0</c:v>
                </c:pt>
                <c:pt idx="10897">
                  <c:v>0.03</c:v>
                </c:pt>
                <c:pt idx="10898">
                  <c:v>0</c:v>
                </c:pt>
                <c:pt idx="10899">
                  <c:v>0.02</c:v>
                </c:pt>
                <c:pt idx="10901">
                  <c:v>0</c:v>
                </c:pt>
                <c:pt idx="10902">
                  <c:v>0.01</c:v>
                </c:pt>
                <c:pt idx="10903">
                  <c:v>0.01</c:v>
                </c:pt>
                <c:pt idx="10905">
                  <c:v>0</c:v>
                </c:pt>
                <c:pt idx="10908">
                  <c:v>0.01</c:v>
                </c:pt>
                <c:pt idx="10909">
                  <c:v>0.01</c:v>
                </c:pt>
                <c:pt idx="10910">
                  <c:v>0.05</c:v>
                </c:pt>
                <c:pt idx="10911">
                  <c:v>7.0000000000000007E-2</c:v>
                </c:pt>
                <c:pt idx="10912">
                  <c:v>0.01</c:v>
                </c:pt>
                <c:pt idx="10913">
                  <c:v>0.09</c:v>
                </c:pt>
                <c:pt idx="10914">
                  <c:v>0.02</c:v>
                </c:pt>
                <c:pt idx="10915">
                  <c:v>0.04</c:v>
                </c:pt>
                <c:pt idx="10916">
                  <c:v>7.0000000000000007E-2</c:v>
                </c:pt>
                <c:pt idx="10917">
                  <c:v>7.0000000000000007E-2</c:v>
                </c:pt>
                <c:pt idx="10918">
                  <c:v>0.08</c:v>
                </c:pt>
                <c:pt idx="10919">
                  <c:v>0.09</c:v>
                </c:pt>
                <c:pt idx="10920">
                  <c:v>0.02</c:v>
                </c:pt>
                <c:pt idx="10921">
                  <c:v>0.01</c:v>
                </c:pt>
                <c:pt idx="10922">
                  <c:v>0.01</c:v>
                </c:pt>
                <c:pt idx="10923">
                  <c:v>0.01</c:v>
                </c:pt>
                <c:pt idx="10924">
                  <c:v>0.01</c:v>
                </c:pt>
                <c:pt idx="10925">
                  <c:v>0</c:v>
                </c:pt>
                <c:pt idx="10927">
                  <c:v>0</c:v>
                </c:pt>
                <c:pt idx="10928">
                  <c:v>0</c:v>
                </c:pt>
                <c:pt idx="10930">
                  <c:v>0</c:v>
                </c:pt>
                <c:pt idx="10931">
                  <c:v>0</c:v>
                </c:pt>
                <c:pt idx="10933">
                  <c:v>0</c:v>
                </c:pt>
                <c:pt idx="10934">
                  <c:v>0</c:v>
                </c:pt>
                <c:pt idx="10937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2">
                  <c:v>0.01</c:v>
                </c:pt>
                <c:pt idx="10983">
                  <c:v>0</c:v>
                </c:pt>
                <c:pt idx="10984">
                  <c:v>0</c:v>
                </c:pt>
                <c:pt idx="10985">
                  <c:v>0.01</c:v>
                </c:pt>
                <c:pt idx="10986">
                  <c:v>0.03</c:v>
                </c:pt>
                <c:pt idx="10987">
                  <c:v>0.03</c:v>
                </c:pt>
                <c:pt idx="10988">
                  <c:v>0.03</c:v>
                </c:pt>
                <c:pt idx="10989">
                  <c:v>0.02</c:v>
                </c:pt>
                <c:pt idx="10990">
                  <c:v>0.1</c:v>
                </c:pt>
                <c:pt idx="10991">
                  <c:v>0.02</c:v>
                </c:pt>
                <c:pt idx="10992">
                  <c:v>0.06</c:v>
                </c:pt>
                <c:pt idx="10993">
                  <c:v>0.09</c:v>
                </c:pt>
                <c:pt idx="10994">
                  <c:v>0.17</c:v>
                </c:pt>
                <c:pt idx="10995">
                  <c:v>0.2</c:v>
                </c:pt>
                <c:pt idx="10996">
                  <c:v>0.02</c:v>
                </c:pt>
                <c:pt idx="10997">
                  <c:v>0.05</c:v>
                </c:pt>
                <c:pt idx="10998">
                  <c:v>0.02</c:v>
                </c:pt>
                <c:pt idx="11000">
                  <c:v>0.03</c:v>
                </c:pt>
                <c:pt idx="11001">
                  <c:v>0.01</c:v>
                </c:pt>
                <c:pt idx="11002">
                  <c:v>0.01</c:v>
                </c:pt>
                <c:pt idx="11003">
                  <c:v>0.02</c:v>
                </c:pt>
                <c:pt idx="11004">
                  <c:v>0.01</c:v>
                </c:pt>
                <c:pt idx="11005">
                  <c:v>0.03</c:v>
                </c:pt>
                <c:pt idx="11006">
                  <c:v>0.05</c:v>
                </c:pt>
                <c:pt idx="11007">
                  <c:v>0.01</c:v>
                </c:pt>
                <c:pt idx="11008">
                  <c:v>0.02</c:v>
                </c:pt>
                <c:pt idx="11009">
                  <c:v>0.08</c:v>
                </c:pt>
                <c:pt idx="11010">
                  <c:v>0.02</c:v>
                </c:pt>
                <c:pt idx="11011">
                  <c:v>0.01</c:v>
                </c:pt>
                <c:pt idx="11012">
                  <c:v>0.01</c:v>
                </c:pt>
                <c:pt idx="11013">
                  <c:v>0.03</c:v>
                </c:pt>
                <c:pt idx="11014">
                  <c:v>0.03</c:v>
                </c:pt>
                <c:pt idx="11015">
                  <c:v>0</c:v>
                </c:pt>
                <c:pt idx="11016">
                  <c:v>0</c:v>
                </c:pt>
                <c:pt idx="11017">
                  <c:v>0.01</c:v>
                </c:pt>
                <c:pt idx="11018">
                  <c:v>0.01</c:v>
                </c:pt>
                <c:pt idx="11023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2">
                  <c:v>0</c:v>
                </c:pt>
                <c:pt idx="11103">
                  <c:v>0</c:v>
                </c:pt>
                <c:pt idx="11105">
                  <c:v>0</c:v>
                </c:pt>
                <c:pt idx="11110">
                  <c:v>0</c:v>
                </c:pt>
                <c:pt idx="11118">
                  <c:v>0</c:v>
                </c:pt>
                <c:pt idx="11119">
                  <c:v>0</c:v>
                </c:pt>
                <c:pt idx="11122">
                  <c:v>0</c:v>
                </c:pt>
                <c:pt idx="11127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9">
                  <c:v>0</c:v>
                </c:pt>
                <c:pt idx="11151">
                  <c:v>0</c:v>
                </c:pt>
                <c:pt idx="11155">
                  <c:v>0</c:v>
                </c:pt>
                <c:pt idx="11157">
                  <c:v>0</c:v>
                </c:pt>
                <c:pt idx="11158">
                  <c:v>0</c:v>
                </c:pt>
                <c:pt idx="11160">
                  <c:v>0</c:v>
                </c:pt>
                <c:pt idx="11163">
                  <c:v>0</c:v>
                </c:pt>
                <c:pt idx="11165">
                  <c:v>0</c:v>
                </c:pt>
                <c:pt idx="11166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2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70">
                  <c:v>0</c:v>
                </c:pt>
                <c:pt idx="11271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7.0000000000000007E-2</c:v>
                </c:pt>
                <c:pt idx="11279">
                  <c:v>0.02</c:v>
                </c:pt>
                <c:pt idx="11280">
                  <c:v>0.02</c:v>
                </c:pt>
                <c:pt idx="11281">
                  <c:v>0.05</c:v>
                </c:pt>
                <c:pt idx="11282">
                  <c:v>0.08</c:v>
                </c:pt>
                <c:pt idx="11283">
                  <c:v>0.09</c:v>
                </c:pt>
                <c:pt idx="11285">
                  <c:v>0.1</c:v>
                </c:pt>
                <c:pt idx="11286">
                  <c:v>0.06</c:v>
                </c:pt>
                <c:pt idx="11287">
                  <c:v>0.16</c:v>
                </c:pt>
                <c:pt idx="11288">
                  <c:v>0.21</c:v>
                </c:pt>
                <c:pt idx="11289">
                  <c:v>0.32</c:v>
                </c:pt>
                <c:pt idx="11290">
                  <c:v>0.19</c:v>
                </c:pt>
                <c:pt idx="11291">
                  <c:v>0.2</c:v>
                </c:pt>
                <c:pt idx="11292">
                  <c:v>0.1</c:v>
                </c:pt>
                <c:pt idx="11294">
                  <c:v>0.01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1">
                  <c:v>0</c:v>
                </c:pt>
                <c:pt idx="11303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0.03</c:v>
                </c:pt>
                <c:pt idx="11341">
                  <c:v>0.02</c:v>
                </c:pt>
                <c:pt idx="11342">
                  <c:v>0.18</c:v>
                </c:pt>
                <c:pt idx="11344">
                  <c:v>0.28999999999999998</c:v>
                </c:pt>
                <c:pt idx="11345">
                  <c:v>0.03</c:v>
                </c:pt>
                <c:pt idx="11346">
                  <c:v>0.08</c:v>
                </c:pt>
                <c:pt idx="11348">
                  <c:v>0.06</c:v>
                </c:pt>
                <c:pt idx="11350">
                  <c:v>0.02</c:v>
                </c:pt>
                <c:pt idx="11351">
                  <c:v>0.03</c:v>
                </c:pt>
                <c:pt idx="11352">
                  <c:v>0.01</c:v>
                </c:pt>
                <c:pt idx="11353">
                  <c:v>0.01</c:v>
                </c:pt>
                <c:pt idx="11354">
                  <c:v>0</c:v>
                </c:pt>
                <c:pt idx="11357">
                  <c:v>0</c:v>
                </c:pt>
                <c:pt idx="11359">
                  <c:v>0</c:v>
                </c:pt>
                <c:pt idx="11361">
                  <c:v>0</c:v>
                </c:pt>
                <c:pt idx="11365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0</c:v>
                </c:pt>
                <c:pt idx="11428">
                  <c:v>0</c:v>
                </c:pt>
                <c:pt idx="11429">
                  <c:v>0</c:v>
                </c:pt>
                <c:pt idx="11430">
                  <c:v>0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0</c:v>
                </c:pt>
                <c:pt idx="11435">
                  <c:v>0</c:v>
                </c:pt>
                <c:pt idx="11436">
                  <c:v>0</c:v>
                </c:pt>
                <c:pt idx="11437">
                  <c:v>0</c:v>
                </c:pt>
                <c:pt idx="11438">
                  <c:v>0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0</c:v>
                </c:pt>
                <c:pt idx="11443">
                  <c:v>0</c:v>
                </c:pt>
                <c:pt idx="11444">
                  <c:v>0</c:v>
                </c:pt>
                <c:pt idx="11445">
                  <c:v>0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</c:v>
                </c:pt>
                <c:pt idx="11455">
                  <c:v>0</c:v>
                </c:pt>
                <c:pt idx="11456">
                  <c:v>0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0</c:v>
                </c:pt>
                <c:pt idx="11476">
                  <c:v>0</c:v>
                </c:pt>
                <c:pt idx="11477">
                  <c:v>0</c:v>
                </c:pt>
                <c:pt idx="11478">
                  <c:v>0</c:v>
                </c:pt>
                <c:pt idx="11479">
                  <c:v>0</c:v>
                </c:pt>
                <c:pt idx="11480">
                  <c:v>0</c:v>
                </c:pt>
                <c:pt idx="11481">
                  <c:v>0</c:v>
                </c:pt>
                <c:pt idx="11482">
                  <c:v>0</c:v>
                </c:pt>
                <c:pt idx="11483">
                  <c:v>0</c:v>
                </c:pt>
                <c:pt idx="11484">
                  <c:v>0</c:v>
                </c:pt>
                <c:pt idx="11485">
                  <c:v>0</c:v>
                </c:pt>
                <c:pt idx="11486">
                  <c:v>0</c:v>
                </c:pt>
                <c:pt idx="11487">
                  <c:v>0</c:v>
                </c:pt>
                <c:pt idx="11490">
                  <c:v>0</c:v>
                </c:pt>
                <c:pt idx="11493">
                  <c:v>0</c:v>
                </c:pt>
                <c:pt idx="11496">
                  <c:v>0</c:v>
                </c:pt>
                <c:pt idx="11498">
                  <c:v>0</c:v>
                </c:pt>
                <c:pt idx="11499">
                  <c:v>0</c:v>
                </c:pt>
                <c:pt idx="11500">
                  <c:v>0</c:v>
                </c:pt>
                <c:pt idx="11501">
                  <c:v>0</c:v>
                </c:pt>
                <c:pt idx="11502">
                  <c:v>0</c:v>
                </c:pt>
                <c:pt idx="11504">
                  <c:v>0.01</c:v>
                </c:pt>
                <c:pt idx="11505">
                  <c:v>0.02</c:v>
                </c:pt>
                <c:pt idx="11507">
                  <c:v>0</c:v>
                </c:pt>
                <c:pt idx="11509">
                  <c:v>0.01</c:v>
                </c:pt>
                <c:pt idx="11510">
                  <c:v>0</c:v>
                </c:pt>
                <c:pt idx="11511">
                  <c:v>0</c:v>
                </c:pt>
                <c:pt idx="11512">
                  <c:v>0.03</c:v>
                </c:pt>
                <c:pt idx="11513">
                  <c:v>0.01</c:v>
                </c:pt>
                <c:pt idx="11515">
                  <c:v>0</c:v>
                </c:pt>
                <c:pt idx="11517">
                  <c:v>0</c:v>
                </c:pt>
                <c:pt idx="11519">
                  <c:v>0</c:v>
                </c:pt>
                <c:pt idx="11522">
                  <c:v>0</c:v>
                </c:pt>
                <c:pt idx="11523">
                  <c:v>0</c:v>
                </c:pt>
                <c:pt idx="11525">
                  <c:v>0</c:v>
                </c:pt>
                <c:pt idx="11526">
                  <c:v>0</c:v>
                </c:pt>
                <c:pt idx="11527">
                  <c:v>0</c:v>
                </c:pt>
                <c:pt idx="11529">
                  <c:v>0</c:v>
                </c:pt>
                <c:pt idx="11532">
                  <c:v>0</c:v>
                </c:pt>
                <c:pt idx="11535">
                  <c:v>0</c:v>
                </c:pt>
                <c:pt idx="11538">
                  <c:v>0</c:v>
                </c:pt>
                <c:pt idx="11539">
                  <c:v>0</c:v>
                </c:pt>
                <c:pt idx="11542">
                  <c:v>0</c:v>
                </c:pt>
                <c:pt idx="11543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0</c:v>
                </c:pt>
                <c:pt idx="11550">
                  <c:v>0</c:v>
                </c:pt>
                <c:pt idx="11552">
                  <c:v>0</c:v>
                </c:pt>
                <c:pt idx="11554">
                  <c:v>0</c:v>
                </c:pt>
                <c:pt idx="11555">
                  <c:v>0</c:v>
                </c:pt>
                <c:pt idx="11557">
                  <c:v>0</c:v>
                </c:pt>
                <c:pt idx="11558">
                  <c:v>0</c:v>
                </c:pt>
                <c:pt idx="11559">
                  <c:v>0</c:v>
                </c:pt>
                <c:pt idx="11560">
                  <c:v>0</c:v>
                </c:pt>
                <c:pt idx="11561">
                  <c:v>0</c:v>
                </c:pt>
                <c:pt idx="11562">
                  <c:v>0</c:v>
                </c:pt>
                <c:pt idx="11563">
                  <c:v>0</c:v>
                </c:pt>
                <c:pt idx="11564">
                  <c:v>0</c:v>
                </c:pt>
                <c:pt idx="11565">
                  <c:v>0</c:v>
                </c:pt>
                <c:pt idx="11566">
                  <c:v>0</c:v>
                </c:pt>
                <c:pt idx="11567">
                  <c:v>0</c:v>
                </c:pt>
                <c:pt idx="11568">
                  <c:v>0</c:v>
                </c:pt>
                <c:pt idx="11569">
                  <c:v>0</c:v>
                </c:pt>
                <c:pt idx="11570">
                  <c:v>0</c:v>
                </c:pt>
                <c:pt idx="11571">
                  <c:v>0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0</c:v>
                </c:pt>
                <c:pt idx="11576">
                  <c:v>0</c:v>
                </c:pt>
                <c:pt idx="11577">
                  <c:v>0</c:v>
                </c:pt>
                <c:pt idx="11578">
                  <c:v>0</c:v>
                </c:pt>
                <c:pt idx="11580">
                  <c:v>0</c:v>
                </c:pt>
                <c:pt idx="11581">
                  <c:v>0</c:v>
                </c:pt>
                <c:pt idx="11582">
                  <c:v>0</c:v>
                </c:pt>
                <c:pt idx="11583">
                  <c:v>0</c:v>
                </c:pt>
                <c:pt idx="11584">
                  <c:v>0</c:v>
                </c:pt>
                <c:pt idx="11585">
                  <c:v>0</c:v>
                </c:pt>
                <c:pt idx="11586">
                  <c:v>0</c:v>
                </c:pt>
                <c:pt idx="11587">
                  <c:v>0</c:v>
                </c:pt>
                <c:pt idx="11588">
                  <c:v>0</c:v>
                </c:pt>
                <c:pt idx="11589">
                  <c:v>0</c:v>
                </c:pt>
                <c:pt idx="11590">
                  <c:v>0</c:v>
                </c:pt>
                <c:pt idx="11591">
                  <c:v>0</c:v>
                </c:pt>
                <c:pt idx="11592">
                  <c:v>0</c:v>
                </c:pt>
                <c:pt idx="11593">
                  <c:v>0</c:v>
                </c:pt>
                <c:pt idx="11594">
                  <c:v>0</c:v>
                </c:pt>
                <c:pt idx="11595">
                  <c:v>0</c:v>
                </c:pt>
                <c:pt idx="11596">
                  <c:v>0</c:v>
                </c:pt>
                <c:pt idx="11597">
                  <c:v>0</c:v>
                </c:pt>
                <c:pt idx="11598">
                  <c:v>0</c:v>
                </c:pt>
                <c:pt idx="11599">
                  <c:v>0</c:v>
                </c:pt>
                <c:pt idx="11600">
                  <c:v>0</c:v>
                </c:pt>
                <c:pt idx="11601">
                  <c:v>0</c:v>
                </c:pt>
                <c:pt idx="11602">
                  <c:v>0</c:v>
                </c:pt>
                <c:pt idx="11603">
                  <c:v>0</c:v>
                </c:pt>
                <c:pt idx="11605">
                  <c:v>0</c:v>
                </c:pt>
                <c:pt idx="11606">
                  <c:v>0</c:v>
                </c:pt>
                <c:pt idx="11607">
                  <c:v>0</c:v>
                </c:pt>
                <c:pt idx="11608">
                  <c:v>0</c:v>
                </c:pt>
                <c:pt idx="11609">
                  <c:v>0</c:v>
                </c:pt>
                <c:pt idx="11610">
                  <c:v>0</c:v>
                </c:pt>
                <c:pt idx="11611">
                  <c:v>0</c:v>
                </c:pt>
                <c:pt idx="11612">
                  <c:v>0</c:v>
                </c:pt>
                <c:pt idx="11613">
                  <c:v>0</c:v>
                </c:pt>
                <c:pt idx="11614">
                  <c:v>0</c:v>
                </c:pt>
                <c:pt idx="11615">
                  <c:v>0</c:v>
                </c:pt>
                <c:pt idx="11616">
                  <c:v>0</c:v>
                </c:pt>
                <c:pt idx="11617">
                  <c:v>0</c:v>
                </c:pt>
                <c:pt idx="11618">
                  <c:v>0</c:v>
                </c:pt>
                <c:pt idx="11619">
                  <c:v>0</c:v>
                </c:pt>
                <c:pt idx="11620">
                  <c:v>0</c:v>
                </c:pt>
                <c:pt idx="11621">
                  <c:v>0</c:v>
                </c:pt>
                <c:pt idx="11622">
                  <c:v>0</c:v>
                </c:pt>
                <c:pt idx="11623">
                  <c:v>0</c:v>
                </c:pt>
                <c:pt idx="11624">
                  <c:v>0</c:v>
                </c:pt>
                <c:pt idx="11625">
                  <c:v>0</c:v>
                </c:pt>
                <c:pt idx="11626">
                  <c:v>0</c:v>
                </c:pt>
                <c:pt idx="11627">
                  <c:v>0</c:v>
                </c:pt>
                <c:pt idx="11628">
                  <c:v>0</c:v>
                </c:pt>
                <c:pt idx="11630">
                  <c:v>0</c:v>
                </c:pt>
                <c:pt idx="11631">
                  <c:v>0</c:v>
                </c:pt>
                <c:pt idx="11632">
                  <c:v>0</c:v>
                </c:pt>
                <c:pt idx="11633">
                  <c:v>0</c:v>
                </c:pt>
                <c:pt idx="11634">
                  <c:v>0</c:v>
                </c:pt>
                <c:pt idx="11635">
                  <c:v>0</c:v>
                </c:pt>
                <c:pt idx="11636">
                  <c:v>0</c:v>
                </c:pt>
                <c:pt idx="11637">
                  <c:v>0</c:v>
                </c:pt>
                <c:pt idx="11638">
                  <c:v>0</c:v>
                </c:pt>
                <c:pt idx="11639">
                  <c:v>0</c:v>
                </c:pt>
                <c:pt idx="11640">
                  <c:v>0</c:v>
                </c:pt>
                <c:pt idx="11641">
                  <c:v>0</c:v>
                </c:pt>
                <c:pt idx="11642">
                  <c:v>0</c:v>
                </c:pt>
                <c:pt idx="11643">
                  <c:v>0</c:v>
                </c:pt>
                <c:pt idx="11644">
                  <c:v>0</c:v>
                </c:pt>
                <c:pt idx="11645">
                  <c:v>0</c:v>
                </c:pt>
                <c:pt idx="11646">
                  <c:v>0</c:v>
                </c:pt>
                <c:pt idx="11647">
                  <c:v>0</c:v>
                </c:pt>
                <c:pt idx="11648">
                  <c:v>0</c:v>
                </c:pt>
                <c:pt idx="11649">
                  <c:v>0</c:v>
                </c:pt>
                <c:pt idx="11650">
                  <c:v>0</c:v>
                </c:pt>
                <c:pt idx="11651">
                  <c:v>0</c:v>
                </c:pt>
                <c:pt idx="11652">
                  <c:v>0</c:v>
                </c:pt>
                <c:pt idx="11653">
                  <c:v>0</c:v>
                </c:pt>
                <c:pt idx="11655">
                  <c:v>0</c:v>
                </c:pt>
                <c:pt idx="11656">
                  <c:v>0</c:v>
                </c:pt>
                <c:pt idx="11657">
                  <c:v>0</c:v>
                </c:pt>
                <c:pt idx="11658">
                  <c:v>0</c:v>
                </c:pt>
                <c:pt idx="11659">
                  <c:v>0</c:v>
                </c:pt>
                <c:pt idx="11660">
                  <c:v>0</c:v>
                </c:pt>
                <c:pt idx="11661">
                  <c:v>0</c:v>
                </c:pt>
                <c:pt idx="11662">
                  <c:v>0</c:v>
                </c:pt>
                <c:pt idx="11663">
                  <c:v>0</c:v>
                </c:pt>
                <c:pt idx="11664">
                  <c:v>0</c:v>
                </c:pt>
                <c:pt idx="11665">
                  <c:v>0</c:v>
                </c:pt>
                <c:pt idx="11666">
                  <c:v>0</c:v>
                </c:pt>
                <c:pt idx="11667">
                  <c:v>0</c:v>
                </c:pt>
                <c:pt idx="11668">
                  <c:v>0</c:v>
                </c:pt>
                <c:pt idx="11669">
                  <c:v>0</c:v>
                </c:pt>
                <c:pt idx="11670">
                  <c:v>0</c:v>
                </c:pt>
                <c:pt idx="11671">
                  <c:v>0</c:v>
                </c:pt>
                <c:pt idx="11672">
                  <c:v>0</c:v>
                </c:pt>
                <c:pt idx="11673">
                  <c:v>0</c:v>
                </c:pt>
                <c:pt idx="11674">
                  <c:v>0</c:v>
                </c:pt>
                <c:pt idx="11675">
                  <c:v>0</c:v>
                </c:pt>
                <c:pt idx="11676">
                  <c:v>0</c:v>
                </c:pt>
                <c:pt idx="11677">
                  <c:v>0</c:v>
                </c:pt>
                <c:pt idx="11678">
                  <c:v>0</c:v>
                </c:pt>
                <c:pt idx="11680">
                  <c:v>0</c:v>
                </c:pt>
                <c:pt idx="11681">
                  <c:v>0</c:v>
                </c:pt>
                <c:pt idx="11682">
                  <c:v>0</c:v>
                </c:pt>
                <c:pt idx="11683">
                  <c:v>0</c:v>
                </c:pt>
                <c:pt idx="11684">
                  <c:v>0</c:v>
                </c:pt>
                <c:pt idx="11685">
                  <c:v>0</c:v>
                </c:pt>
                <c:pt idx="11686">
                  <c:v>0</c:v>
                </c:pt>
                <c:pt idx="11687">
                  <c:v>0</c:v>
                </c:pt>
                <c:pt idx="11688">
                  <c:v>0</c:v>
                </c:pt>
                <c:pt idx="11689">
                  <c:v>0</c:v>
                </c:pt>
                <c:pt idx="11690">
                  <c:v>0</c:v>
                </c:pt>
                <c:pt idx="11691">
                  <c:v>0</c:v>
                </c:pt>
                <c:pt idx="11692">
                  <c:v>0</c:v>
                </c:pt>
                <c:pt idx="11693">
                  <c:v>0</c:v>
                </c:pt>
                <c:pt idx="11694">
                  <c:v>0</c:v>
                </c:pt>
                <c:pt idx="11695">
                  <c:v>0</c:v>
                </c:pt>
                <c:pt idx="11696">
                  <c:v>0</c:v>
                </c:pt>
                <c:pt idx="11697">
                  <c:v>0</c:v>
                </c:pt>
                <c:pt idx="11698">
                  <c:v>0</c:v>
                </c:pt>
                <c:pt idx="11699">
                  <c:v>0</c:v>
                </c:pt>
                <c:pt idx="11700">
                  <c:v>0</c:v>
                </c:pt>
                <c:pt idx="11701">
                  <c:v>0</c:v>
                </c:pt>
                <c:pt idx="11702">
                  <c:v>0</c:v>
                </c:pt>
                <c:pt idx="11703">
                  <c:v>0</c:v>
                </c:pt>
                <c:pt idx="11705">
                  <c:v>0</c:v>
                </c:pt>
                <c:pt idx="11706">
                  <c:v>0</c:v>
                </c:pt>
                <c:pt idx="11707">
                  <c:v>0</c:v>
                </c:pt>
                <c:pt idx="11708">
                  <c:v>0</c:v>
                </c:pt>
                <c:pt idx="11709">
                  <c:v>0</c:v>
                </c:pt>
                <c:pt idx="11710">
                  <c:v>0</c:v>
                </c:pt>
                <c:pt idx="11711">
                  <c:v>0</c:v>
                </c:pt>
                <c:pt idx="11712">
                  <c:v>0</c:v>
                </c:pt>
                <c:pt idx="11713">
                  <c:v>0</c:v>
                </c:pt>
                <c:pt idx="11714">
                  <c:v>0</c:v>
                </c:pt>
                <c:pt idx="11715">
                  <c:v>0</c:v>
                </c:pt>
                <c:pt idx="11716">
                  <c:v>0</c:v>
                </c:pt>
                <c:pt idx="11717">
                  <c:v>0</c:v>
                </c:pt>
                <c:pt idx="11718">
                  <c:v>0</c:v>
                </c:pt>
                <c:pt idx="11719">
                  <c:v>0</c:v>
                </c:pt>
                <c:pt idx="11720">
                  <c:v>0</c:v>
                </c:pt>
                <c:pt idx="11721">
                  <c:v>0</c:v>
                </c:pt>
                <c:pt idx="11722">
                  <c:v>0</c:v>
                </c:pt>
                <c:pt idx="11723">
                  <c:v>0.01</c:v>
                </c:pt>
                <c:pt idx="11724">
                  <c:v>0.03</c:v>
                </c:pt>
                <c:pt idx="11725">
                  <c:v>0.02</c:v>
                </c:pt>
                <c:pt idx="11726">
                  <c:v>0.04</c:v>
                </c:pt>
                <c:pt idx="11727">
                  <c:v>0.06</c:v>
                </c:pt>
                <c:pt idx="11728">
                  <c:v>0.01</c:v>
                </c:pt>
                <c:pt idx="11729">
                  <c:v>0.02</c:v>
                </c:pt>
                <c:pt idx="11730">
                  <c:v>0.06</c:v>
                </c:pt>
                <c:pt idx="11731">
                  <c:v>0.04</c:v>
                </c:pt>
                <c:pt idx="11732">
                  <c:v>0.04</c:v>
                </c:pt>
                <c:pt idx="11733">
                  <c:v>0.01</c:v>
                </c:pt>
                <c:pt idx="11734">
                  <c:v>0.01</c:v>
                </c:pt>
                <c:pt idx="11736">
                  <c:v>0</c:v>
                </c:pt>
                <c:pt idx="11738">
                  <c:v>0</c:v>
                </c:pt>
                <c:pt idx="11740">
                  <c:v>0</c:v>
                </c:pt>
                <c:pt idx="11742">
                  <c:v>0</c:v>
                </c:pt>
                <c:pt idx="11743">
                  <c:v>0</c:v>
                </c:pt>
                <c:pt idx="11744">
                  <c:v>0</c:v>
                </c:pt>
                <c:pt idx="11745">
                  <c:v>0</c:v>
                </c:pt>
                <c:pt idx="11746">
                  <c:v>0</c:v>
                </c:pt>
                <c:pt idx="11747">
                  <c:v>0</c:v>
                </c:pt>
                <c:pt idx="11748">
                  <c:v>0</c:v>
                </c:pt>
                <c:pt idx="11749">
                  <c:v>0</c:v>
                </c:pt>
                <c:pt idx="11750">
                  <c:v>0</c:v>
                </c:pt>
                <c:pt idx="11751">
                  <c:v>0</c:v>
                </c:pt>
                <c:pt idx="11752">
                  <c:v>0</c:v>
                </c:pt>
                <c:pt idx="11753">
                  <c:v>0</c:v>
                </c:pt>
                <c:pt idx="11754">
                  <c:v>0</c:v>
                </c:pt>
                <c:pt idx="11755">
                  <c:v>0</c:v>
                </c:pt>
                <c:pt idx="11756">
                  <c:v>0</c:v>
                </c:pt>
                <c:pt idx="11757">
                  <c:v>0</c:v>
                </c:pt>
                <c:pt idx="11758">
                  <c:v>0</c:v>
                </c:pt>
                <c:pt idx="11759">
                  <c:v>0</c:v>
                </c:pt>
                <c:pt idx="11760">
                  <c:v>0</c:v>
                </c:pt>
                <c:pt idx="11761">
                  <c:v>0</c:v>
                </c:pt>
                <c:pt idx="11762">
                  <c:v>0</c:v>
                </c:pt>
                <c:pt idx="11763">
                  <c:v>0</c:v>
                </c:pt>
                <c:pt idx="11764">
                  <c:v>0</c:v>
                </c:pt>
                <c:pt idx="11765">
                  <c:v>0</c:v>
                </c:pt>
                <c:pt idx="11767">
                  <c:v>0</c:v>
                </c:pt>
                <c:pt idx="11768">
                  <c:v>0</c:v>
                </c:pt>
                <c:pt idx="11769">
                  <c:v>0</c:v>
                </c:pt>
                <c:pt idx="11770">
                  <c:v>0</c:v>
                </c:pt>
                <c:pt idx="11771">
                  <c:v>0</c:v>
                </c:pt>
                <c:pt idx="11772">
                  <c:v>0</c:v>
                </c:pt>
                <c:pt idx="11773">
                  <c:v>0</c:v>
                </c:pt>
                <c:pt idx="11774">
                  <c:v>0</c:v>
                </c:pt>
                <c:pt idx="11775">
                  <c:v>0</c:v>
                </c:pt>
                <c:pt idx="11776">
                  <c:v>0</c:v>
                </c:pt>
                <c:pt idx="11777">
                  <c:v>0</c:v>
                </c:pt>
                <c:pt idx="11778">
                  <c:v>0</c:v>
                </c:pt>
                <c:pt idx="11779">
                  <c:v>0</c:v>
                </c:pt>
                <c:pt idx="11780">
                  <c:v>0</c:v>
                </c:pt>
                <c:pt idx="11781">
                  <c:v>0</c:v>
                </c:pt>
                <c:pt idx="11782">
                  <c:v>0</c:v>
                </c:pt>
                <c:pt idx="11783">
                  <c:v>0</c:v>
                </c:pt>
                <c:pt idx="11784">
                  <c:v>0</c:v>
                </c:pt>
                <c:pt idx="11785">
                  <c:v>0</c:v>
                </c:pt>
                <c:pt idx="11786">
                  <c:v>0</c:v>
                </c:pt>
                <c:pt idx="11787">
                  <c:v>0</c:v>
                </c:pt>
                <c:pt idx="11788">
                  <c:v>0</c:v>
                </c:pt>
                <c:pt idx="11789">
                  <c:v>0</c:v>
                </c:pt>
                <c:pt idx="11790">
                  <c:v>0</c:v>
                </c:pt>
                <c:pt idx="11792">
                  <c:v>0</c:v>
                </c:pt>
                <c:pt idx="11793">
                  <c:v>0</c:v>
                </c:pt>
                <c:pt idx="11794">
                  <c:v>0</c:v>
                </c:pt>
                <c:pt idx="11795">
                  <c:v>0</c:v>
                </c:pt>
                <c:pt idx="11796">
                  <c:v>0</c:v>
                </c:pt>
                <c:pt idx="11797">
                  <c:v>0</c:v>
                </c:pt>
                <c:pt idx="11798">
                  <c:v>0</c:v>
                </c:pt>
                <c:pt idx="11799">
                  <c:v>0</c:v>
                </c:pt>
                <c:pt idx="11800">
                  <c:v>0</c:v>
                </c:pt>
                <c:pt idx="11801">
                  <c:v>0</c:v>
                </c:pt>
                <c:pt idx="11802">
                  <c:v>0</c:v>
                </c:pt>
                <c:pt idx="11803">
                  <c:v>0</c:v>
                </c:pt>
                <c:pt idx="11804">
                  <c:v>0</c:v>
                </c:pt>
                <c:pt idx="11805">
                  <c:v>0</c:v>
                </c:pt>
                <c:pt idx="11806">
                  <c:v>0</c:v>
                </c:pt>
                <c:pt idx="11807">
                  <c:v>0</c:v>
                </c:pt>
                <c:pt idx="11808">
                  <c:v>0</c:v>
                </c:pt>
                <c:pt idx="11809">
                  <c:v>0</c:v>
                </c:pt>
                <c:pt idx="11810">
                  <c:v>0</c:v>
                </c:pt>
                <c:pt idx="11811">
                  <c:v>0</c:v>
                </c:pt>
                <c:pt idx="11812">
                  <c:v>0</c:v>
                </c:pt>
                <c:pt idx="11813">
                  <c:v>0</c:v>
                </c:pt>
                <c:pt idx="11814">
                  <c:v>0</c:v>
                </c:pt>
                <c:pt idx="11815">
                  <c:v>0</c:v>
                </c:pt>
                <c:pt idx="11817">
                  <c:v>0</c:v>
                </c:pt>
                <c:pt idx="11818">
                  <c:v>0</c:v>
                </c:pt>
                <c:pt idx="11819">
                  <c:v>0</c:v>
                </c:pt>
                <c:pt idx="11820">
                  <c:v>0</c:v>
                </c:pt>
                <c:pt idx="11821">
                  <c:v>0</c:v>
                </c:pt>
                <c:pt idx="11822">
                  <c:v>0</c:v>
                </c:pt>
                <c:pt idx="11823">
                  <c:v>0</c:v>
                </c:pt>
                <c:pt idx="11824">
                  <c:v>0</c:v>
                </c:pt>
                <c:pt idx="11825">
                  <c:v>0</c:v>
                </c:pt>
                <c:pt idx="11826">
                  <c:v>0</c:v>
                </c:pt>
                <c:pt idx="11827">
                  <c:v>0</c:v>
                </c:pt>
                <c:pt idx="11828">
                  <c:v>0</c:v>
                </c:pt>
                <c:pt idx="11829">
                  <c:v>0</c:v>
                </c:pt>
                <c:pt idx="11830">
                  <c:v>0</c:v>
                </c:pt>
                <c:pt idx="11831">
                  <c:v>0</c:v>
                </c:pt>
                <c:pt idx="11832">
                  <c:v>0</c:v>
                </c:pt>
                <c:pt idx="11833">
                  <c:v>0</c:v>
                </c:pt>
                <c:pt idx="11834">
                  <c:v>0</c:v>
                </c:pt>
                <c:pt idx="11835">
                  <c:v>0</c:v>
                </c:pt>
                <c:pt idx="11836">
                  <c:v>0</c:v>
                </c:pt>
                <c:pt idx="11837">
                  <c:v>0</c:v>
                </c:pt>
                <c:pt idx="11838">
                  <c:v>0</c:v>
                </c:pt>
                <c:pt idx="11839">
                  <c:v>0</c:v>
                </c:pt>
                <c:pt idx="11840">
                  <c:v>0</c:v>
                </c:pt>
                <c:pt idx="11842">
                  <c:v>0</c:v>
                </c:pt>
                <c:pt idx="11843">
                  <c:v>0</c:v>
                </c:pt>
                <c:pt idx="11844">
                  <c:v>0</c:v>
                </c:pt>
                <c:pt idx="11849">
                  <c:v>0</c:v>
                </c:pt>
                <c:pt idx="11851">
                  <c:v>0</c:v>
                </c:pt>
                <c:pt idx="11852">
                  <c:v>0</c:v>
                </c:pt>
                <c:pt idx="11853">
                  <c:v>0</c:v>
                </c:pt>
                <c:pt idx="11854">
                  <c:v>0</c:v>
                </c:pt>
                <c:pt idx="11856">
                  <c:v>0</c:v>
                </c:pt>
                <c:pt idx="11857">
                  <c:v>0</c:v>
                </c:pt>
                <c:pt idx="11861">
                  <c:v>0</c:v>
                </c:pt>
                <c:pt idx="11862">
                  <c:v>0</c:v>
                </c:pt>
                <c:pt idx="11863">
                  <c:v>0</c:v>
                </c:pt>
                <c:pt idx="11864">
                  <c:v>0</c:v>
                </c:pt>
                <c:pt idx="11865">
                  <c:v>0</c:v>
                </c:pt>
                <c:pt idx="11866">
                  <c:v>0</c:v>
                </c:pt>
                <c:pt idx="11867">
                  <c:v>0</c:v>
                </c:pt>
                <c:pt idx="11868">
                  <c:v>0</c:v>
                </c:pt>
                <c:pt idx="11869">
                  <c:v>0</c:v>
                </c:pt>
                <c:pt idx="11870">
                  <c:v>0</c:v>
                </c:pt>
                <c:pt idx="11871">
                  <c:v>0.02</c:v>
                </c:pt>
                <c:pt idx="11872">
                  <c:v>0.03</c:v>
                </c:pt>
                <c:pt idx="11873">
                  <c:v>0.03</c:v>
                </c:pt>
                <c:pt idx="11874">
                  <c:v>0.04</c:v>
                </c:pt>
                <c:pt idx="11875">
                  <c:v>0.02</c:v>
                </c:pt>
                <c:pt idx="11879">
                  <c:v>0.02</c:v>
                </c:pt>
                <c:pt idx="11880">
                  <c:v>0.01</c:v>
                </c:pt>
                <c:pt idx="11881">
                  <c:v>0.01</c:v>
                </c:pt>
                <c:pt idx="11882">
                  <c:v>0</c:v>
                </c:pt>
                <c:pt idx="11884">
                  <c:v>0.06</c:v>
                </c:pt>
                <c:pt idx="11885">
                  <c:v>0.12</c:v>
                </c:pt>
                <c:pt idx="11886">
                  <c:v>0.12</c:v>
                </c:pt>
                <c:pt idx="11887">
                  <c:v>0.03</c:v>
                </c:pt>
                <c:pt idx="11888">
                  <c:v>0.03</c:v>
                </c:pt>
                <c:pt idx="11889">
                  <c:v>0.02</c:v>
                </c:pt>
                <c:pt idx="11890">
                  <c:v>0.04</c:v>
                </c:pt>
                <c:pt idx="11891">
                  <c:v>0.06</c:v>
                </c:pt>
                <c:pt idx="11892">
                  <c:v>0.02</c:v>
                </c:pt>
                <c:pt idx="11893">
                  <c:v>0.02</c:v>
                </c:pt>
                <c:pt idx="11894">
                  <c:v>0.03</c:v>
                </c:pt>
                <c:pt idx="11895">
                  <c:v>0.03</c:v>
                </c:pt>
                <c:pt idx="11896">
                  <c:v>0.01</c:v>
                </c:pt>
                <c:pt idx="11897">
                  <c:v>0</c:v>
                </c:pt>
                <c:pt idx="11898">
                  <c:v>0.01</c:v>
                </c:pt>
                <c:pt idx="11900">
                  <c:v>0.01</c:v>
                </c:pt>
                <c:pt idx="11901">
                  <c:v>0.04</c:v>
                </c:pt>
                <c:pt idx="11903">
                  <c:v>0.04</c:v>
                </c:pt>
                <c:pt idx="11904">
                  <c:v>0</c:v>
                </c:pt>
                <c:pt idx="11905">
                  <c:v>0.06</c:v>
                </c:pt>
                <c:pt idx="11906">
                  <c:v>0.01</c:v>
                </c:pt>
                <c:pt idx="11907">
                  <c:v>0.02</c:v>
                </c:pt>
                <c:pt idx="11908">
                  <c:v>0.01</c:v>
                </c:pt>
                <c:pt idx="11909">
                  <c:v>0</c:v>
                </c:pt>
                <c:pt idx="11910">
                  <c:v>0.03</c:v>
                </c:pt>
                <c:pt idx="11911">
                  <c:v>0.04</c:v>
                </c:pt>
                <c:pt idx="11912">
                  <c:v>0.05</c:v>
                </c:pt>
                <c:pt idx="11913">
                  <c:v>0.08</c:v>
                </c:pt>
                <c:pt idx="11914">
                  <c:v>0.01</c:v>
                </c:pt>
                <c:pt idx="11915">
                  <c:v>0.01</c:v>
                </c:pt>
                <c:pt idx="11916">
                  <c:v>0.02</c:v>
                </c:pt>
                <c:pt idx="11917">
                  <c:v>0.03</c:v>
                </c:pt>
                <c:pt idx="11918">
                  <c:v>0.04</c:v>
                </c:pt>
                <c:pt idx="11919">
                  <c:v>0.04</c:v>
                </c:pt>
                <c:pt idx="11921">
                  <c:v>0.03</c:v>
                </c:pt>
                <c:pt idx="11922">
                  <c:v>0.04</c:v>
                </c:pt>
                <c:pt idx="11923">
                  <c:v>0.05</c:v>
                </c:pt>
                <c:pt idx="11924">
                  <c:v>0.05</c:v>
                </c:pt>
                <c:pt idx="11925">
                  <c:v>0.02</c:v>
                </c:pt>
                <c:pt idx="11926">
                  <c:v>0</c:v>
                </c:pt>
                <c:pt idx="11927">
                  <c:v>0</c:v>
                </c:pt>
                <c:pt idx="11928">
                  <c:v>0.01</c:v>
                </c:pt>
                <c:pt idx="11929">
                  <c:v>0.02</c:v>
                </c:pt>
                <c:pt idx="11930">
                  <c:v>0.02</c:v>
                </c:pt>
                <c:pt idx="11931">
                  <c:v>0.02</c:v>
                </c:pt>
                <c:pt idx="11932">
                  <c:v>0.01</c:v>
                </c:pt>
                <c:pt idx="11933">
                  <c:v>0.01</c:v>
                </c:pt>
                <c:pt idx="11934">
                  <c:v>0.06</c:v>
                </c:pt>
                <c:pt idx="11935">
                  <c:v>0.01</c:v>
                </c:pt>
                <c:pt idx="11936">
                  <c:v>0.01</c:v>
                </c:pt>
                <c:pt idx="11938">
                  <c:v>0.02</c:v>
                </c:pt>
                <c:pt idx="11939">
                  <c:v>0.05</c:v>
                </c:pt>
                <c:pt idx="11940">
                  <c:v>0.02</c:v>
                </c:pt>
                <c:pt idx="11941">
                  <c:v>0.02</c:v>
                </c:pt>
                <c:pt idx="11942">
                  <c:v>0.04</c:v>
                </c:pt>
                <c:pt idx="11943">
                  <c:v>0.08</c:v>
                </c:pt>
                <c:pt idx="11945">
                  <c:v>0.08</c:v>
                </c:pt>
                <c:pt idx="11946">
                  <c:v>0.25</c:v>
                </c:pt>
                <c:pt idx="11947">
                  <c:v>0.25</c:v>
                </c:pt>
                <c:pt idx="11948">
                  <c:v>0.23</c:v>
                </c:pt>
                <c:pt idx="11951">
                  <c:v>0</c:v>
                </c:pt>
                <c:pt idx="11952">
                  <c:v>0</c:v>
                </c:pt>
                <c:pt idx="11955">
                  <c:v>0</c:v>
                </c:pt>
                <c:pt idx="11957">
                  <c:v>0</c:v>
                </c:pt>
                <c:pt idx="11960">
                  <c:v>0</c:v>
                </c:pt>
                <c:pt idx="11963">
                  <c:v>0</c:v>
                </c:pt>
                <c:pt idx="11966">
                  <c:v>0</c:v>
                </c:pt>
                <c:pt idx="11968">
                  <c:v>0</c:v>
                </c:pt>
                <c:pt idx="11974">
                  <c:v>0</c:v>
                </c:pt>
                <c:pt idx="11975">
                  <c:v>0</c:v>
                </c:pt>
                <c:pt idx="11977">
                  <c:v>0.02</c:v>
                </c:pt>
                <c:pt idx="11978">
                  <c:v>0</c:v>
                </c:pt>
                <c:pt idx="11979">
                  <c:v>0.01</c:v>
                </c:pt>
                <c:pt idx="11980">
                  <c:v>0.01</c:v>
                </c:pt>
                <c:pt idx="11981">
                  <c:v>0.01</c:v>
                </c:pt>
                <c:pt idx="11982">
                  <c:v>0.01</c:v>
                </c:pt>
                <c:pt idx="11986">
                  <c:v>0</c:v>
                </c:pt>
                <c:pt idx="11987">
                  <c:v>0</c:v>
                </c:pt>
                <c:pt idx="11988">
                  <c:v>0</c:v>
                </c:pt>
                <c:pt idx="11991">
                  <c:v>0</c:v>
                </c:pt>
                <c:pt idx="11996">
                  <c:v>0</c:v>
                </c:pt>
                <c:pt idx="11997">
                  <c:v>0.01</c:v>
                </c:pt>
                <c:pt idx="11998">
                  <c:v>0.01</c:v>
                </c:pt>
                <c:pt idx="11999">
                  <c:v>0</c:v>
                </c:pt>
                <c:pt idx="12000">
                  <c:v>0</c:v>
                </c:pt>
                <c:pt idx="12002">
                  <c:v>0</c:v>
                </c:pt>
                <c:pt idx="12005">
                  <c:v>0</c:v>
                </c:pt>
                <c:pt idx="12006">
                  <c:v>0</c:v>
                </c:pt>
                <c:pt idx="12008">
                  <c:v>0</c:v>
                </c:pt>
                <c:pt idx="12010">
                  <c:v>0</c:v>
                </c:pt>
                <c:pt idx="12012">
                  <c:v>0</c:v>
                </c:pt>
                <c:pt idx="12014">
                  <c:v>0</c:v>
                </c:pt>
                <c:pt idx="12016">
                  <c:v>0</c:v>
                </c:pt>
                <c:pt idx="12017">
                  <c:v>0</c:v>
                </c:pt>
                <c:pt idx="12018">
                  <c:v>0</c:v>
                </c:pt>
                <c:pt idx="12019">
                  <c:v>0</c:v>
                </c:pt>
                <c:pt idx="12020">
                  <c:v>0</c:v>
                </c:pt>
                <c:pt idx="12021">
                  <c:v>0</c:v>
                </c:pt>
                <c:pt idx="12022">
                  <c:v>0</c:v>
                </c:pt>
                <c:pt idx="12023">
                  <c:v>0</c:v>
                </c:pt>
                <c:pt idx="12024">
                  <c:v>0</c:v>
                </c:pt>
                <c:pt idx="12025">
                  <c:v>0</c:v>
                </c:pt>
                <c:pt idx="12026">
                  <c:v>0</c:v>
                </c:pt>
                <c:pt idx="12027">
                  <c:v>0</c:v>
                </c:pt>
                <c:pt idx="12028">
                  <c:v>0</c:v>
                </c:pt>
                <c:pt idx="12029">
                  <c:v>0</c:v>
                </c:pt>
                <c:pt idx="12030">
                  <c:v>0</c:v>
                </c:pt>
                <c:pt idx="12031">
                  <c:v>0</c:v>
                </c:pt>
                <c:pt idx="12032">
                  <c:v>0</c:v>
                </c:pt>
                <c:pt idx="12033">
                  <c:v>0</c:v>
                </c:pt>
                <c:pt idx="12034">
                  <c:v>0</c:v>
                </c:pt>
                <c:pt idx="12035">
                  <c:v>0</c:v>
                </c:pt>
                <c:pt idx="12036">
                  <c:v>0</c:v>
                </c:pt>
                <c:pt idx="12037">
                  <c:v>0</c:v>
                </c:pt>
                <c:pt idx="12039">
                  <c:v>0</c:v>
                </c:pt>
                <c:pt idx="12040">
                  <c:v>0</c:v>
                </c:pt>
                <c:pt idx="12041">
                  <c:v>0</c:v>
                </c:pt>
                <c:pt idx="12042">
                  <c:v>0</c:v>
                </c:pt>
                <c:pt idx="12043">
                  <c:v>0</c:v>
                </c:pt>
                <c:pt idx="12044">
                  <c:v>0</c:v>
                </c:pt>
                <c:pt idx="12045">
                  <c:v>0</c:v>
                </c:pt>
                <c:pt idx="12046">
                  <c:v>0</c:v>
                </c:pt>
                <c:pt idx="12047">
                  <c:v>0</c:v>
                </c:pt>
                <c:pt idx="12048">
                  <c:v>0</c:v>
                </c:pt>
                <c:pt idx="12049">
                  <c:v>0</c:v>
                </c:pt>
                <c:pt idx="12050">
                  <c:v>0</c:v>
                </c:pt>
                <c:pt idx="12051">
                  <c:v>0</c:v>
                </c:pt>
                <c:pt idx="12052">
                  <c:v>0</c:v>
                </c:pt>
                <c:pt idx="12053">
                  <c:v>0</c:v>
                </c:pt>
                <c:pt idx="12054">
                  <c:v>0</c:v>
                </c:pt>
                <c:pt idx="12055">
                  <c:v>0</c:v>
                </c:pt>
                <c:pt idx="12056">
                  <c:v>0</c:v>
                </c:pt>
                <c:pt idx="12057">
                  <c:v>0</c:v>
                </c:pt>
                <c:pt idx="12058">
                  <c:v>0</c:v>
                </c:pt>
                <c:pt idx="12059">
                  <c:v>0</c:v>
                </c:pt>
                <c:pt idx="12060">
                  <c:v>0</c:v>
                </c:pt>
                <c:pt idx="12061">
                  <c:v>0</c:v>
                </c:pt>
                <c:pt idx="12062">
                  <c:v>0</c:v>
                </c:pt>
                <c:pt idx="12064">
                  <c:v>0</c:v>
                </c:pt>
                <c:pt idx="12065">
                  <c:v>0</c:v>
                </c:pt>
                <c:pt idx="12066">
                  <c:v>0</c:v>
                </c:pt>
                <c:pt idx="12067">
                  <c:v>0</c:v>
                </c:pt>
                <c:pt idx="12068">
                  <c:v>0</c:v>
                </c:pt>
                <c:pt idx="12069">
                  <c:v>0</c:v>
                </c:pt>
                <c:pt idx="12070">
                  <c:v>0</c:v>
                </c:pt>
                <c:pt idx="12071">
                  <c:v>0</c:v>
                </c:pt>
                <c:pt idx="12072">
                  <c:v>0</c:v>
                </c:pt>
                <c:pt idx="12073">
                  <c:v>0</c:v>
                </c:pt>
                <c:pt idx="12074">
                  <c:v>0</c:v>
                </c:pt>
                <c:pt idx="12075">
                  <c:v>0</c:v>
                </c:pt>
                <c:pt idx="12076">
                  <c:v>0</c:v>
                </c:pt>
                <c:pt idx="12077">
                  <c:v>0</c:v>
                </c:pt>
                <c:pt idx="12078">
                  <c:v>0</c:v>
                </c:pt>
                <c:pt idx="12079">
                  <c:v>0</c:v>
                </c:pt>
                <c:pt idx="12080">
                  <c:v>0</c:v>
                </c:pt>
                <c:pt idx="12081">
                  <c:v>0</c:v>
                </c:pt>
                <c:pt idx="12082">
                  <c:v>0</c:v>
                </c:pt>
                <c:pt idx="12083">
                  <c:v>0</c:v>
                </c:pt>
                <c:pt idx="12084">
                  <c:v>0</c:v>
                </c:pt>
                <c:pt idx="12085">
                  <c:v>0</c:v>
                </c:pt>
                <c:pt idx="12086">
                  <c:v>0</c:v>
                </c:pt>
                <c:pt idx="12087">
                  <c:v>0</c:v>
                </c:pt>
                <c:pt idx="12089">
                  <c:v>0</c:v>
                </c:pt>
                <c:pt idx="12090">
                  <c:v>0</c:v>
                </c:pt>
                <c:pt idx="12091">
                  <c:v>0</c:v>
                </c:pt>
                <c:pt idx="12092">
                  <c:v>0</c:v>
                </c:pt>
                <c:pt idx="12093">
                  <c:v>0</c:v>
                </c:pt>
                <c:pt idx="12094">
                  <c:v>0</c:v>
                </c:pt>
                <c:pt idx="12095">
                  <c:v>0</c:v>
                </c:pt>
                <c:pt idx="12096">
                  <c:v>0</c:v>
                </c:pt>
                <c:pt idx="12098">
                  <c:v>0</c:v>
                </c:pt>
                <c:pt idx="12101">
                  <c:v>0</c:v>
                </c:pt>
                <c:pt idx="12102">
                  <c:v>0</c:v>
                </c:pt>
                <c:pt idx="12103">
                  <c:v>0</c:v>
                </c:pt>
                <c:pt idx="12104">
                  <c:v>0</c:v>
                </c:pt>
                <c:pt idx="12105">
                  <c:v>0</c:v>
                </c:pt>
                <c:pt idx="12106">
                  <c:v>0</c:v>
                </c:pt>
                <c:pt idx="12108">
                  <c:v>0</c:v>
                </c:pt>
                <c:pt idx="12109">
                  <c:v>0</c:v>
                </c:pt>
                <c:pt idx="12110">
                  <c:v>0</c:v>
                </c:pt>
                <c:pt idx="12111">
                  <c:v>0.01</c:v>
                </c:pt>
                <c:pt idx="12112">
                  <c:v>0.01</c:v>
                </c:pt>
                <c:pt idx="12113">
                  <c:v>0</c:v>
                </c:pt>
                <c:pt idx="12114">
                  <c:v>0</c:v>
                </c:pt>
                <c:pt idx="12115">
                  <c:v>0.01</c:v>
                </c:pt>
                <c:pt idx="12116">
                  <c:v>0.01</c:v>
                </c:pt>
                <c:pt idx="12117">
                  <c:v>0.01</c:v>
                </c:pt>
                <c:pt idx="12118">
                  <c:v>0.02</c:v>
                </c:pt>
                <c:pt idx="12120">
                  <c:v>7.0000000000000007E-2</c:v>
                </c:pt>
                <c:pt idx="12121">
                  <c:v>0.01</c:v>
                </c:pt>
                <c:pt idx="12122">
                  <c:v>0.02</c:v>
                </c:pt>
                <c:pt idx="12123">
                  <c:v>0.01</c:v>
                </c:pt>
                <c:pt idx="12124">
                  <c:v>0</c:v>
                </c:pt>
                <c:pt idx="12125">
                  <c:v>0.01</c:v>
                </c:pt>
                <c:pt idx="12127">
                  <c:v>0</c:v>
                </c:pt>
                <c:pt idx="12128">
                  <c:v>0</c:v>
                </c:pt>
                <c:pt idx="12129">
                  <c:v>0.01</c:v>
                </c:pt>
                <c:pt idx="12130">
                  <c:v>0.04</c:v>
                </c:pt>
                <c:pt idx="12131">
                  <c:v>0.05</c:v>
                </c:pt>
                <c:pt idx="12132">
                  <c:v>0.02</c:v>
                </c:pt>
                <c:pt idx="12133">
                  <c:v>0.19</c:v>
                </c:pt>
                <c:pt idx="12134">
                  <c:v>0.1</c:v>
                </c:pt>
                <c:pt idx="12135">
                  <c:v>0.13</c:v>
                </c:pt>
                <c:pt idx="12136">
                  <c:v>0.08</c:v>
                </c:pt>
                <c:pt idx="12137">
                  <c:v>0.05</c:v>
                </c:pt>
                <c:pt idx="12138">
                  <c:v>0.02</c:v>
                </c:pt>
                <c:pt idx="12140">
                  <c:v>0.03</c:v>
                </c:pt>
                <c:pt idx="12141">
                  <c:v>0</c:v>
                </c:pt>
                <c:pt idx="12142">
                  <c:v>0.01</c:v>
                </c:pt>
                <c:pt idx="12143">
                  <c:v>0</c:v>
                </c:pt>
                <c:pt idx="12144">
                  <c:v>0.09</c:v>
                </c:pt>
                <c:pt idx="12146">
                  <c:v>0.11</c:v>
                </c:pt>
                <c:pt idx="12147">
                  <c:v>0</c:v>
                </c:pt>
                <c:pt idx="12148">
                  <c:v>0</c:v>
                </c:pt>
                <c:pt idx="12149">
                  <c:v>0</c:v>
                </c:pt>
                <c:pt idx="12150">
                  <c:v>0.01</c:v>
                </c:pt>
                <c:pt idx="12151">
                  <c:v>0.01</c:v>
                </c:pt>
                <c:pt idx="12152">
                  <c:v>0</c:v>
                </c:pt>
                <c:pt idx="12153">
                  <c:v>0</c:v>
                </c:pt>
                <c:pt idx="12154">
                  <c:v>0</c:v>
                </c:pt>
                <c:pt idx="12155">
                  <c:v>0.06</c:v>
                </c:pt>
                <c:pt idx="12157">
                  <c:v>0</c:v>
                </c:pt>
                <c:pt idx="12158">
                  <c:v>0.01</c:v>
                </c:pt>
                <c:pt idx="12159">
                  <c:v>0.01</c:v>
                </c:pt>
                <c:pt idx="12160">
                  <c:v>0.02</c:v>
                </c:pt>
                <c:pt idx="12161">
                  <c:v>0.03</c:v>
                </c:pt>
                <c:pt idx="12162">
                  <c:v>0</c:v>
                </c:pt>
                <c:pt idx="12163">
                  <c:v>0.01</c:v>
                </c:pt>
                <c:pt idx="12164">
                  <c:v>0.01</c:v>
                </c:pt>
                <c:pt idx="12165">
                  <c:v>0</c:v>
                </c:pt>
                <c:pt idx="12166">
                  <c:v>0</c:v>
                </c:pt>
                <c:pt idx="12169">
                  <c:v>0</c:v>
                </c:pt>
                <c:pt idx="12171">
                  <c:v>0</c:v>
                </c:pt>
                <c:pt idx="12174">
                  <c:v>0</c:v>
                </c:pt>
                <c:pt idx="12175">
                  <c:v>0</c:v>
                </c:pt>
                <c:pt idx="12176">
                  <c:v>0</c:v>
                </c:pt>
                <c:pt idx="12177">
                  <c:v>0</c:v>
                </c:pt>
                <c:pt idx="12178">
                  <c:v>0</c:v>
                </c:pt>
                <c:pt idx="12179">
                  <c:v>0</c:v>
                </c:pt>
                <c:pt idx="12180">
                  <c:v>0</c:v>
                </c:pt>
                <c:pt idx="12181">
                  <c:v>0</c:v>
                </c:pt>
                <c:pt idx="12182">
                  <c:v>0</c:v>
                </c:pt>
                <c:pt idx="12184">
                  <c:v>0</c:v>
                </c:pt>
                <c:pt idx="12185">
                  <c:v>0</c:v>
                </c:pt>
                <c:pt idx="12187">
                  <c:v>0</c:v>
                </c:pt>
                <c:pt idx="12188">
                  <c:v>0</c:v>
                </c:pt>
                <c:pt idx="12191">
                  <c:v>0</c:v>
                </c:pt>
                <c:pt idx="12193">
                  <c:v>0</c:v>
                </c:pt>
                <c:pt idx="12194">
                  <c:v>0</c:v>
                </c:pt>
                <c:pt idx="12195">
                  <c:v>0</c:v>
                </c:pt>
                <c:pt idx="12196">
                  <c:v>0</c:v>
                </c:pt>
                <c:pt idx="12197">
                  <c:v>0</c:v>
                </c:pt>
                <c:pt idx="12198">
                  <c:v>0</c:v>
                </c:pt>
                <c:pt idx="12199">
                  <c:v>0</c:v>
                </c:pt>
                <c:pt idx="12200">
                  <c:v>0</c:v>
                </c:pt>
                <c:pt idx="12201">
                  <c:v>0</c:v>
                </c:pt>
                <c:pt idx="12202">
                  <c:v>0</c:v>
                </c:pt>
                <c:pt idx="12203">
                  <c:v>0</c:v>
                </c:pt>
                <c:pt idx="12204">
                  <c:v>0</c:v>
                </c:pt>
                <c:pt idx="12205">
                  <c:v>0</c:v>
                </c:pt>
                <c:pt idx="12206">
                  <c:v>0</c:v>
                </c:pt>
                <c:pt idx="12207">
                  <c:v>0</c:v>
                </c:pt>
                <c:pt idx="12208">
                  <c:v>0</c:v>
                </c:pt>
                <c:pt idx="12209">
                  <c:v>0</c:v>
                </c:pt>
                <c:pt idx="12210">
                  <c:v>0</c:v>
                </c:pt>
                <c:pt idx="12211">
                  <c:v>0</c:v>
                </c:pt>
                <c:pt idx="12212">
                  <c:v>0</c:v>
                </c:pt>
                <c:pt idx="12214">
                  <c:v>0</c:v>
                </c:pt>
                <c:pt idx="12215">
                  <c:v>0</c:v>
                </c:pt>
                <c:pt idx="12216">
                  <c:v>0</c:v>
                </c:pt>
                <c:pt idx="12217">
                  <c:v>0</c:v>
                </c:pt>
                <c:pt idx="12218">
                  <c:v>0</c:v>
                </c:pt>
                <c:pt idx="12219">
                  <c:v>0</c:v>
                </c:pt>
                <c:pt idx="12220">
                  <c:v>0</c:v>
                </c:pt>
                <c:pt idx="12221">
                  <c:v>0</c:v>
                </c:pt>
                <c:pt idx="12222">
                  <c:v>0</c:v>
                </c:pt>
                <c:pt idx="12223">
                  <c:v>0</c:v>
                </c:pt>
                <c:pt idx="12224">
                  <c:v>0</c:v>
                </c:pt>
                <c:pt idx="12225">
                  <c:v>0</c:v>
                </c:pt>
                <c:pt idx="12226">
                  <c:v>0</c:v>
                </c:pt>
                <c:pt idx="12227">
                  <c:v>0</c:v>
                </c:pt>
                <c:pt idx="12228">
                  <c:v>0</c:v>
                </c:pt>
                <c:pt idx="12229">
                  <c:v>0</c:v>
                </c:pt>
                <c:pt idx="12230">
                  <c:v>0</c:v>
                </c:pt>
                <c:pt idx="12231">
                  <c:v>0</c:v>
                </c:pt>
                <c:pt idx="12232">
                  <c:v>0</c:v>
                </c:pt>
                <c:pt idx="12233">
                  <c:v>0</c:v>
                </c:pt>
                <c:pt idx="12234">
                  <c:v>0</c:v>
                </c:pt>
                <c:pt idx="12235">
                  <c:v>0</c:v>
                </c:pt>
                <c:pt idx="12236">
                  <c:v>0</c:v>
                </c:pt>
                <c:pt idx="12237">
                  <c:v>0</c:v>
                </c:pt>
                <c:pt idx="12239">
                  <c:v>0.02</c:v>
                </c:pt>
                <c:pt idx="12240">
                  <c:v>0</c:v>
                </c:pt>
                <c:pt idx="12241">
                  <c:v>0</c:v>
                </c:pt>
                <c:pt idx="12242">
                  <c:v>0.01</c:v>
                </c:pt>
                <c:pt idx="12243">
                  <c:v>0.01</c:v>
                </c:pt>
                <c:pt idx="12246">
                  <c:v>0</c:v>
                </c:pt>
                <c:pt idx="12247">
                  <c:v>0</c:v>
                </c:pt>
                <c:pt idx="12248">
                  <c:v>0</c:v>
                </c:pt>
                <c:pt idx="12249">
                  <c:v>0</c:v>
                </c:pt>
                <c:pt idx="12250">
                  <c:v>0</c:v>
                </c:pt>
                <c:pt idx="12251">
                  <c:v>0</c:v>
                </c:pt>
                <c:pt idx="12252">
                  <c:v>0</c:v>
                </c:pt>
                <c:pt idx="12253">
                  <c:v>0</c:v>
                </c:pt>
                <c:pt idx="12254">
                  <c:v>0</c:v>
                </c:pt>
                <c:pt idx="12255">
                  <c:v>0</c:v>
                </c:pt>
                <c:pt idx="12256">
                  <c:v>0</c:v>
                </c:pt>
                <c:pt idx="12257">
                  <c:v>0</c:v>
                </c:pt>
                <c:pt idx="12258">
                  <c:v>0</c:v>
                </c:pt>
                <c:pt idx="12259">
                  <c:v>0</c:v>
                </c:pt>
                <c:pt idx="12260">
                  <c:v>0</c:v>
                </c:pt>
                <c:pt idx="12261">
                  <c:v>0</c:v>
                </c:pt>
                <c:pt idx="12262">
                  <c:v>0</c:v>
                </c:pt>
                <c:pt idx="12263">
                  <c:v>0</c:v>
                </c:pt>
                <c:pt idx="12264">
                  <c:v>0</c:v>
                </c:pt>
                <c:pt idx="12265">
                  <c:v>0</c:v>
                </c:pt>
                <c:pt idx="12266">
                  <c:v>0</c:v>
                </c:pt>
                <c:pt idx="12268">
                  <c:v>0</c:v>
                </c:pt>
                <c:pt idx="12269">
                  <c:v>0</c:v>
                </c:pt>
                <c:pt idx="12270">
                  <c:v>0</c:v>
                </c:pt>
                <c:pt idx="12271">
                  <c:v>0</c:v>
                </c:pt>
                <c:pt idx="12272">
                  <c:v>0</c:v>
                </c:pt>
                <c:pt idx="12273">
                  <c:v>0</c:v>
                </c:pt>
                <c:pt idx="12274">
                  <c:v>0</c:v>
                </c:pt>
                <c:pt idx="12275">
                  <c:v>0</c:v>
                </c:pt>
                <c:pt idx="12276">
                  <c:v>0</c:v>
                </c:pt>
                <c:pt idx="12277">
                  <c:v>0</c:v>
                </c:pt>
                <c:pt idx="12278">
                  <c:v>0</c:v>
                </c:pt>
                <c:pt idx="12279">
                  <c:v>0</c:v>
                </c:pt>
                <c:pt idx="12280">
                  <c:v>0</c:v>
                </c:pt>
                <c:pt idx="12281">
                  <c:v>0</c:v>
                </c:pt>
                <c:pt idx="12282">
                  <c:v>0</c:v>
                </c:pt>
                <c:pt idx="12283">
                  <c:v>0</c:v>
                </c:pt>
                <c:pt idx="12284">
                  <c:v>0</c:v>
                </c:pt>
                <c:pt idx="12285">
                  <c:v>0</c:v>
                </c:pt>
                <c:pt idx="12286">
                  <c:v>0</c:v>
                </c:pt>
                <c:pt idx="12287">
                  <c:v>0</c:v>
                </c:pt>
                <c:pt idx="12288">
                  <c:v>0</c:v>
                </c:pt>
                <c:pt idx="12289">
                  <c:v>0</c:v>
                </c:pt>
                <c:pt idx="12290">
                  <c:v>0</c:v>
                </c:pt>
                <c:pt idx="12291">
                  <c:v>0</c:v>
                </c:pt>
                <c:pt idx="12293">
                  <c:v>0</c:v>
                </c:pt>
                <c:pt idx="12294">
                  <c:v>0</c:v>
                </c:pt>
                <c:pt idx="12295">
                  <c:v>0</c:v>
                </c:pt>
                <c:pt idx="12296">
                  <c:v>0</c:v>
                </c:pt>
                <c:pt idx="12297">
                  <c:v>0</c:v>
                </c:pt>
                <c:pt idx="12298">
                  <c:v>0</c:v>
                </c:pt>
                <c:pt idx="12299">
                  <c:v>0</c:v>
                </c:pt>
                <c:pt idx="12300">
                  <c:v>0</c:v>
                </c:pt>
                <c:pt idx="12301">
                  <c:v>0</c:v>
                </c:pt>
                <c:pt idx="12302">
                  <c:v>0</c:v>
                </c:pt>
                <c:pt idx="12303">
                  <c:v>0</c:v>
                </c:pt>
                <c:pt idx="12304">
                  <c:v>0</c:v>
                </c:pt>
                <c:pt idx="12305">
                  <c:v>0</c:v>
                </c:pt>
                <c:pt idx="12306">
                  <c:v>0</c:v>
                </c:pt>
                <c:pt idx="12307">
                  <c:v>0</c:v>
                </c:pt>
                <c:pt idx="12308">
                  <c:v>0</c:v>
                </c:pt>
                <c:pt idx="12309">
                  <c:v>0</c:v>
                </c:pt>
                <c:pt idx="12310">
                  <c:v>0</c:v>
                </c:pt>
                <c:pt idx="12311">
                  <c:v>0</c:v>
                </c:pt>
                <c:pt idx="12312">
                  <c:v>0</c:v>
                </c:pt>
                <c:pt idx="12313">
                  <c:v>0</c:v>
                </c:pt>
                <c:pt idx="12314">
                  <c:v>0</c:v>
                </c:pt>
                <c:pt idx="12315">
                  <c:v>0</c:v>
                </c:pt>
                <c:pt idx="12316">
                  <c:v>0</c:v>
                </c:pt>
                <c:pt idx="12318">
                  <c:v>0</c:v>
                </c:pt>
                <c:pt idx="12319">
                  <c:v>0</c:v>
                </c:pt>
                <c:pt idx="12320">
                  <c:v>0</c:v>
                </c:pt>
                <c:pt idx="12321">
                  <c:v>0</c:v>
                </c:pt>
                <c:pt idx="12322">
                  <c:v>0</c:v>
                </c:pt>
                <c:pt idx="12325">
                  <c:v>0</c:v>
                </c:pt>
                <c:pt idx="12327">
                  <c:v>0</c:v>
                </c:pt>
                <c:pt idx="12333">
                  <c:v>0</c:v>
                </c:pt>
                <c:pt idx="12336">
                  <c:v>0</c:v>
                </c:pt>
                <c:pt idx="12337">
                  <c:v>0</c:v>
                </c:pt>
                <c:pt idx="12338">
                  <c:v>0</c:v>
                </c:pt>
                <c:pt idx="12339">
                  <c:v>0</c:v>
                </c:pt>
                <c:pt idx="12340">
                  <c:v>0</c:v>
                </c:pt>
                <c:pt idx="12341">
                  <c:v>0</c:v>
                </c:pt>
                <c:pt idx="12342">
                  <c:v>0</c:v>
                </c:pt>
                <c:pt idx="12343">
                  <c:v>0</c:v>
                </c:pt>
                <c:pt idx="12344">
                  <c:v>0</c:v>
                </c:pt>
                <c:pt idx="12345">
                  <c:v>0</c:v>
                </c:pt>
                <c:pt idx="12346">
                  <c:v>0</c:v>
                </c:pt>
                <c:pt idx="12347">
                  <c:v>0</c:v>
                </c:pt>
                <c:pt idx="12350">
                  <c:v>0</c:v>
                </c:pt>
                <c:pt idx="12351">
                  <c:v>0</c:v>
                </c:pt>
                <c:pt idx="12352">
                  <c:v>0</c:v>
                </c:pt>
                <c:pt idx="12353">
                  <c:v>0</c:v>
                </c:pt>
                <c:pt idx="12355">
                  <c:v>0</c:v>
                </c:pt>
                <c:pt idx="12356">
                  <c:v>0</c:v>
                </c:pt>
                <c:pt idx="12357">
                  <c:v>0</c:v>
                </c:pt>
                <c:pt idx="12358">
                  <c:v>0</c:v>
                </c:pt>
                <c:pt idx="12359">
                  <c:v>0.01</c:v>
                </c:pt>
                <c:pt idx="12360">
                  <c:v>0.11</c:v>
                </c:pt>
                <c:pt idx="12361">
                  <c:v>0.09</c:v>
                </c:pt>
                <c:pt idx="12362">
                  <c:v>0.12</c:v>
                </c:pt>
                <c:pt idx="12363">
                  <c:v>0.13</c:v>
                </c:pt>
                <c:pt idx="12364">
                  <c:v>0.03</c:v>
                </c:pt>
                <c:pt idx="12365">
                  <c:v>0.05</c:v>
                </c:pt>
                <c:pt idx="12366">
                  <c:v>0.05</c:v>
                </c:pt>
                <c:pt idx="12367">
                  <c:v>0.02</c:v>
                </c:pt>
                <c:pt idx="12368">
                  <c:v>0</c:v>
                </c:pt>
                <c:pt idx="12372">
                  <c:v>0</c:v>
                </c:pt>
                <c:pt idx="12375">
                  <c:v>0.01</c:v>
                </c:pt>
                <c:pt idx="12376">
                  <c:v>0</c:v>
                </c:pt>
                <c:pt idx="12377">
                  <c:v>0.04</c:v>
                </c:pt>
                <c:pt idx="12378">
                  <c:v>0.01</c:v>
                </c:pt>
                <c:pt idx="12379">
                  <c:v>0.01</c:v>
                </c:pt>
                <c:pt idx="12380">
                  <c:v>0</c:v>
                </c:pt>
                <c:pt idx="12381">
                  <c:v>0.02</c:v>
                </c:pt>
                <c:pt idx="12382">
                  <c:v>0.06</c:v>
                </c:pt>
                <c:pt idx="12383">
                  <c:v>0.06</c:v>
                </c:pt>
                <c:pt idx="12384">
                  <c:v>0.08</c:v>
                </c:pt>
                <c:pt idx="12385">
                  <c:v>0.08</c:v>
                </c:pt>
                <c:pt idx="12386">
                  <c:v>0.09</c:v>
                </c:pt>
                <c:pt idx="12387">
                  <c:v>0.01</c:v>
                </c:pt>
                <c:pt idx="12388">
                  <c:v>0.02</c:v>
                </c:pt>
                <c:pt idx="12389">
                  <c:v>0.06</c:v>
                </c:pt>
                <c:pt idx="12390">
                  <c:v>0.18</c:v>
                </c:pt>
                <c:pt idx="12391">
                  <c:v>0.23</c:v>
                </c:pt>
                <c:pt idx="12392">
                  <c:v>0.06</c:v>
                </c:pt>
                <c:pt idx="12393">
                  <c:v>0</c:v>
                </c:pt>
                <c:pt idx="12394">
                  <c:v>0</c:v>
                </c:pt>
                <c:pt idx="12395">
                  <c:v>0.01</c:v>
                </c:pt>
                <c:pt idx="12396">
                  <c:v>0.02</c:v>
                </c:pt>
                <c:pt idx="12397">
                  <c:v>0.01</c:v>
                </c:pt>
                <c:pt idx="12399">
                  <c:v>0.01</c:v>
                </c:pt>
                <c:pt idx="12403">
                  <c:v>0</c:v>
                </c:pt>
                <c:pt idx="12406">
                  <c:v>0</c:v>
                </c:pt>
                <c:pt idx="12408">
                  <c:v>0</c:v>
                </c:pt>
                <c:pt idx="12409">
                  <c:v>0</c:v>
                </c:pt>
                <c:pt idx="12412">
                  <c:v>0</c:v>
                </c:pt>
                <c:pt idx="12414">
                  <c:v>0</c:v>
                </c:pt>
                <c:pt idx="12415">
                  <c:v>0</c:v>
                </c:pt>
                <c:pt idx="12416">
                  <c:v>0</c:v>
                </c:pt>
                <c:pt idx="12418">
                  <c:v>0</c:v>
                </c:pt>
                <c:pt idx="12420">
                  <c:v>0</c:v>
                </c:pt>
                <c:pt idx="12422">
                  <c:v>0</c:v>
                </c:pt>
                <c:pt idx="12427">
                  <c:v>0</c:v>
                </c:pt>
                <c:pt idx="12429">
                  <c:v>0</c:v>
                </c:pt>
                <c:pt idx="12430">
                  <c:v>0</c:v>
                </c:pt>
                <c:pt idx="12431">
                  <c:v>0</c:v>
                </c:pt>
                <c:pt idx="12432">
                  <c:v>0</c:v>
                </c:pt>
                <c:pt idx="12433">
                  <c:v>0</c:v>
                </c:pt>
                <c:pt idx="12434">
                  <c:v>0</c:v>
                </c:pt>
                <c:pt idx="12435">
                  <c:v>0</c:v>
                </c:pt>
                <c:pt idx="12436">
                  <c:v>0</c:v>
                </c:pt>
                <c:pt idx="12437">
                  <c:v>0</c:v>
                </c:pt>
                <c:pt idx="12438">
                  <c:v>0</c:v>
                </c:pt>
                <c:pt idx="12439">
                  <c:v>0</c:v>
                </c:pt>
                <c:pt idx="12440">
                  <c:v>0</c:v>
                </c:pt>
                <c:pt idx="12441">
                  <c:v>0</c:v>
                </c:pt>
                <c:pt idx="12442">
                  <c:v>0</c:v>
                </c:pt>
                <c:pt idx="12443">
                  <c:v>0</c:v>
                </c:pt>
                <c:pt idx="12444">
                  <c:v>0</c:v>
                </c:pt>
                <c:pt idx="12446">
                  <c:v>0</c:v>
                </c:pt>
                <c:pt idx="12447">
                  <c:v>0</c:v>
                </c:pt>
                <c:pt idx="12448">
                  <c:v>0</c:v>
                </c:pt>
                <c:pt idx="12449">
                  <c:v>0</c:v>
                </c:pt>
                <c:pt idx="12450">
                  <c:v>0</c:v>
                </c:pt>
                <c:pt idx="12451">
                  <c:v>0</c:v>
                </c:pt>
                <c:pt idx="12452">
                  <c:v>0</c:v>
                </c:pt>
                <c:pt idx="12453">
                  <c:v>0</c:v>
                </c:pt>
                <c:pt idx="12454">
                  <c:v>0</c:v>
                </c:pt>
                <c:pt idx="12455">
                  <c:v>0</c:v>
                </c:pt>
                <c:pt idx="12456">
                  <c:v>0</c:v>
                </c:pt>
                <c:pt idx="12457">
                  <c:v>0</c:v>
                </c:pt>
                <c:pt idx="12458">
                  <c:v>0</c:v>
                </c:pt>
                <c:pt idx="12459">
                  <c:v>0</c:v>
                </c:pt>
                <c:pt idx="12460">
                  <c:v>0</c:v>
                </c:pt>
                <c:pt idx="12461">
                  <c:v>0</c:v>
                </c:pt>
                <c:pt idx="12462">
                  <c:v>0</c:v>
                </c:pt>
                <c:pt idx="12463">
                  <c:v>0</c:v>
                </c:pt>
                <c:pt idx="12464">
                  <c:v>0</c:v>
                </c:pt>
                <c:pt idx="12465">
                  <c:v>0</c:v>
                </c:pt>
                <c:pt idx="12466">
                  <c:v>0</c:v>
                </c:pt>
                <c:pt idx="12467">
                  <c:v>0</c:v>
                </c:pt>
                <c:pt idx="12468">
                  <c:v>0</c:v>
                </c:pt>
                <c:pt idx="12469">
                  <c:v>0</c:v>
                </c:pt>
                <c:pt idx="12471">
                  <c:v>0</c:v>
                </c:pt>
                <c:pt idx="12472">
                  <c:v>0</c:v>
                </c:pt>
                <c:pt idx="12473">
                  <c:v>0</c:v>
                </c:pt>
                <c:pt idx="12474">
                  <c:v>0</c:v>
                </c:pt>
                <c:pt idx="12475">
                  <c:v>0</c:v>
                </c:pt>
                <c:pt idx="12476">
                  <c:v>0</c:v>
                </c:pt>
                <c:pt idx="12477">
                  <c:v>0</c:v>
                </c:pt>
                <c:pt idx="12478">
                  <c:v>0</c:v>
                </c:pt>
                <c:pt idx="12479">
                  <c:v>0</c:v>
                </c:pt>
                <c:pt idx="12480">
                  <c:v>0</c:v>
                </c:pt>
                <c:pt idx="12481">
                  <c:v>0</c:v>
                </c:pt>
                <c:pt idx="12482">
                  <c:v>0</c:v>
                </c:pt>
                <c:pt idx="12483">
                  <c:v>0</c:v>
                </c:pt>
                <c:pt idx="12484">
                  <c:v>0.01</c:v>
                </c:pt>
                <c:pt idx="12485">
                  <c:v>0.05</c:v>
                </c:pt>
                <c:pt idx="12486">
                  <c:v>0.09</c:v>
                </c:pt>
                <c:pt idx="12488">
                  <c:v>0.1</c:v>
                </c:pt>
                <c:pt idx="12489">
                  <c:v>0.04</c:v>
                </c:pt>
                <c:pt idx="12490">
                  <c:v>7.0000000000000007E-2</c:v>
                </c:pt>
                <c:pt idx="12491">
                  <c:v>7.0000000000000007E-2</c:v>
                </c:pt>
                <c:pt idx="12496">
                  <c:v>0</c:v>
                </c:pt>
                <c:pt idx="12497">
                  <c:v>0.01</c:v>
                </c:pt>
                <c:pt idx="12498">
                  <c:v>0.02</c:v>
                </c:pt>
                <c:pt idx="12499">
                  <c:v>0.02</c:v>
                </c:pt>
                <c:pt idx="12501">
                  <c:v>0.03</c:v>
                </c:pt>
                <c:pt idx="12504">
                  <c:v>0</c:v>
                </c:pt>
                <c:pt idx="12505">
                  <c:v>0.01</c:v>
                </c:pt>
                <c:pt idx="12506">
                  <c:v>0</c:v>
                </c:pt>
                <c:pt idx="12507">
                  <c:v>0</c:v>
                </c:pt>
                <c:pt idx="12508">
                  <c:v>0</c:v>
                </c:pt>
                <c:pt idx="12511">
                  <c:v>0</c:v>
                </c:pt>
                <c:pt idx="12513">
                  <c:v>0.01</c:v>
                </c:pt>
                <c:pt idx="125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E4-4945-A1DD-BCCF521D7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182304"/>
        <c:axId val="1612630384"/>
      </c:scatterChart>
      <c:valAx>
        <c:axId val="888051103"/>
        <c:scaling>
          <c:orientation val="minMax"/>
          <c:max val="43275"/>
          <c:min val="4324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Date in 2018</a:t>
                </a:r>
              </a:p>
            </c:rich>
          </c:tx>
          <c:layout>
            <c:manualLayout>
              <c:xMode val="edge"/>
              <c:yMode val="edge"/>
              <c:x val="0.4512927534668314"/>
              <c:y val="0.942830102967898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m\ 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927"/>
        <c:crosses val="autoZero"/>
        <c:crossBetween val="midCat"/>
        <c:majorUnit val="2"/>
        <c:minorUnit val="1"/>
      </c:valAx>
      <c:valAx>
        <c:axId val="88805692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River Height   </a:t>
                </a:r>
                <a:r>
                  <a:rPr lang="en-US" sz="1400" baseline="0"/>
                  <a:t>(feet)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7434027516582677E-2"/>
              <c:y val="0.330822030296454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1103"/>
        <c:crosses val="autoZero"/>
        <c:crossBetween val="midCat"/>
        <c:majorUnit val="5"/>
        <c:minorUnit val="1"/>
      </c:valAx>
      <c:valAx>
        <c:axId val="1612630384"/>
        <c:scaling>
          <c:orientation val="minMax"/>
          <c:max val="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accent2"/>
                    </a:solidFill>
                  </a:rPr>
                  <a:t>Rain   </a:t>
                </a:r>
                <a:r>
                  <a:rPr lang="en-US" sz="1400" b="1">
                    <a:solidFill>
                      <a:schemeClr val="accent2"/>
                    </a:solidFill>
                  </a:rPr>
                  <a:t>(inches per 5 minutes)</a:t>
                </a:r>
                <a:endParaRPr lang="en-US" sz="1800" b="1">
                  <a:solidFill>
                    <a:schemeClr val="accent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182304"/>
        <c:crosses val="max"/>
        <c:crossBetween val="midCat"/>
        <c:majorUnit val="1"/>
      </c:valAx>
      <c:valAx>
        <c:axId val="161818230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612630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56613626421707"/>
          <c:y val="3.5556060300154783E-2"/>
          <c:w val="0.20429379921259838"/>
          <c:h val="9.4356656144122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Pocomok</a:t>
            </a:r>
            <a:r>
              <a:rPr lang="en-US" sz="2000" baseline="0"/>
              <a:t>e River Gauge </a:t>
            </a:r>
            <a:endParaRPr lang="en-US" sz="2000"/>
          </a:p>
        </c:rich>
      </c:tx>
      <c:layout>
        <c:manualLayout>
          <c:xMode val="edge"/>
          <c:yMode val="edge"/>
          <c:x val="0.34048784946657784"/>
          <c:y val="5.046078309431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7647021290865"/>
          <c:y val="0.14256388780459139"/>
          <c:w val="0.75441672869249543"/>
          <c:h val="0.6737212997552201"/>
        </c:manualLayout>
      </c:layout>
      <c:scatterChart>
        <c:scatterStyle val="lineMarker"/>
        <c:varyColors val="0"/>
        <c:ser>
          <c:idx val="0"/>
          <c:order val="0"/>
          <c:tx>
            <c:v>Gauge height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'01485000'!$F$2:$F$5857</c:f>
              <c:numCache>
                <c:formatCode>m/d/yyyy\ h:mm</c:formatCode>
                <c:ptCount val="5856"/>
                <c:pt idx="0">
                  <c:v>43221</c:v>
                </c:pt>
                <c:pt idx="1">
                  <c:v>43221.010416666664</c:v>
                </c:pt>
                <c:pt idx="2">
                  <c:v>43221.020833333336</c:v>
                </c:pt>
                <c:pt idx="3">
                  <c:v>43221.03125</c:v>
                </c:pt>
                <c:pt idx="4">
                  <c:v>43221.041666666664</c:v>
                </c:pt>
                <c:pt idx="5">
                  <c:v>43221.052083333336</c:v>
                </c:pt>
                <c:pt idx="6">
                  <c:v>43221.0625</c:v>
                </c:pt>
                <c:pt idx="7">
                  <c:v>43221.072916666664</c:v>
                </c:pt>
                <c:pt idx="8">
                  <c:v>43221.083333333336</c:v>
                </c:pt>
                <c:pt idx="9">
                  <c:v>43221.09375</c:v>
                </c:pt>
                <c:pt idx="10">
                  <c:v>43221.104166666664</c:v>
                </c:pt>
                <c:pt idx="11">
                  <c:v>43221.114583333336</c:v>
                </c:pt>
                <c:pt idx="12">
                  <c:v>43221.125</c:v>
                </c:pt>
                <c:pt idx="13">
                  <c:v>43221.135416666664</c:v>
                </c:pt>
                <c:pt idx="14">
                  <c:v>43221.145833333336</c:v>
                </c:pt>
                <c:pt idx="15">
                  <c:v>43221.15625</c:v>
                </c:pt>
                <c:pt idx="16">
                  <c:v>43221.166666666664</c:v>
                </c:pt>
                <c:pt idx="17">
                  <c:v>43221.177083333336</c:v>
                </c:pt>
                <c:pt idx="18">
                  <c:v>43221.1875</c:v>
                </c:pt>
                <c:pt idx="19">
                  <c:v>43221.197916666664</c:v>
                </c:pt>
                <c:pt idx="20">
                  <c:v>43221.208333333336</c:v>
                </c:pt>
                <c:pt idx="21">
                  <c:v>43221.21875</c:v>
                </c:pt>
                <c:pt idx="22">
                  <c:v>43221.229166666664</c:v>
                </c:pt>
                <c:pt idx="23">
                  <c:v>43221.239583333336</c:v>
                </c:pt>
                <c:pt idx="24">
                  <c:v>43221.25</c:v>
                </c:pt>
                <c:pt idx="25">
                  <c:v>43221.260416666664</c:v>
                </c:pt>
                <c:pt idx="26">
                  <c:v>43221.270833333336</c:v>
                </c:pt>
                <c:pt idx="27">
                  <c:v>43221.28125</c:v>
                </c:pt>
                <c:pt idx="28">
                  <c:v>43221.291666666664</c:v>
                </c:pt>
                <c:pt idx="29">
                  <c:v>43221.302083333336</c:v>
                </c:pt>
                <c:pt idx="30">
                  <c:v>43221.3125</c:v>
                </c:pt>
                <c:pt idx="31">
                  <c:v>43221.322916666664</c:v>
                </c:pt>
                <c:pt idx="32">
                  <c:v>43221.333333333336</c:v>
                </c:pt>
                <c:pt idx="33">
                  <c:v>43221.34375</c:v>
                </c:pt>
                <c:pt idx="34">
                  <c:v>43221.354166666664</c:v>
                </c:pt>
                <c:pt idx="35">
                  <c:v>43221.364583333336</c:v>
                </c:pt>
                <c:pt idx="36">
                  <c:v>43221.375</c:v>
                </c:pt>
                <c:pt idx="37">
                  <c:v>43221.385416666664</c:v>
                </c:pt>
                <c:pt idx="38">
                  <c:v>43221.395833333336</c:v>
                </c:pt>
                <c:pt idx="39">
                  <c:v>43221.40625</c:v>
                </c:pt>
                <c:pt idx="40">
                  <c:v>43221.416666666664</c:v>
                </c:pt>
                <c:pt idx="41">
                  <c:v>43221.427083333336</c:v>
                </c:pt>
                <c:pt idx="42">
                  <c:v>43221.4375</c:v>
                </c:pt>
                <c:pt idx="43">
                  <c:v>43221.447916666664</c:v>
                </c:pt>
                <c:pt idx="44">
                  <c:v>43221.458333333336</c:v>
                </c:pt>
                <c:pt idx="45">
                  <c:v>43221.46875</c:v>
                </c:pt>
                <c:pt idx="46">
                  <c:v>43221.479166666664</c:v>
                </c:pt>
                <c:pt idx="47">
                  <c:v>43221.489583333336</c:v>
                </c:pt>
                <c:pt idx="48">
                  <c:v>43221.5</c:v>
                </c:pt>
                <c:pt idx="49">
                  <c:v>43221.510416666664</c:v>
                </c:pt>
                <c:pt idx="50">
                  <c:v>43221.520833333336</c:v>
                </c:pt>
                <c:pt idx="51">
                  <c:v>43221.53125</c:v>
                </c:pt>
                <c:pt idx="52">
                  <c:v>43221.541666666664</c:v>
                </c:pt>
                <c:pt idx="53">
                  <c:v>43221.552083333336</c:v>
                </c:pt>
                <c:pt idx="54">
                  <c:v>43221.5625</c:v>
                </c:pt>
                <c:pt idx="55">
                  <c:v>43221.572916666664</c:v>
                </c:pt>
                <c:pt idx="56">
                  <c:v>43221.583333333336</c:v>
                </c:pt>
                <c:pt idx="57">
                  <c:v>43221.59375</c:v>
                </c:pt>
                <c:pt idx="58">
                  <c:v>43221.604166666664</c:v>
                </c:pt>
                <c:pt idx="59">
                  <c:v>43221.614583333336</c:v>
                </c:pt>
                <c:pt idx="60">
                  <c:v>43221.625</c:v>
                </c:pt>
                <c:pt idx="61">
                  <c:v>43221.635416666664</c:v>
                </c:pt>
                <c:pt idx="62">
                  <c:v>43221.645833333336</c:v>
                </c:pt>
                <c:pt idx="63">
                  <c:v>43221.65625</c:v>
                </c:pt>
                <c:pt idx="64">
                  <c:v>43221.666666666664</c:v>
                </c:pt>
                <c:pt idx="65">
                  <c:v>43221.677083333336</c:v>
                </c:pt>
                <c:pt idx="66">
                  <c:v>43221.6875</c:v>
                </c:pt>
                <c:pt idx="67">
                  <c:v>43221.697916666664</c:v>
                </c:pt>
                <c:pt idx="68">
                  <c:v>43221.708333333336</c:v>
                </c:pt>
                <c:pt idx="69">
                  <c:v>43221.71875</c:v>
                </c:pt>
                <c:pt idx="70">
                  <c:v>43221.729166666664</c:v>
                </c:pt>
                <c:pt idx="71">
                  <c:v>43221.739583333336</c:v>
                </c:pt>
                <c:pt idx="72">
                  <c:v>43221.75</c:v>
                </c:pt>
                <c:pt idx="73">
                  <c:v>43221.760416666664</c:v>
                </c:pt>
                <c:pt idx="74">
                  <c:v>43221.770833333336</c:v>
                </c:pt>
                <c:pt idx="75">
                  <c:v>43221.78125</c:v>
                </c:pt>
                <c:pt idx="76">
                  <c:v>43221.791666666664</c:v>
                </c:pt>
                <c:pt idx="77">
                  <c:v>43221.802083333336</c:v>
                </c:pt>
                <c:pt idx="78">
                  <c:v>43221.8125</c:v>
                </c:pt>
                <c:pt idx="79">
                  <c:v>43221.822916666664</c:v>
                </c:pt>
                <c:pt idx="80">
                  <c:v>43221.833333333336</c:v>
                </c:pt>
                <c:pt idx="81">
                  <c:v>43221.84375</c:v>
                </c:pt>
                <c:pt idx="82">
                  <c:v>43221.854166666664</c:v>
                </c:pt>
                <c:pt idx="83">
                  <c:v>43221.864583333336</c:v>
                </c:pt>
                <c:pt idx="84">
                  <c:v>43221.875</c:v>
                </c:pt>
                <c:pt idx="85">
                  <c:v>43221.885416666664</c:v>
                </c:pt>
                <c:pt idx="86">
                  <c:v>43221.895833333336</c:v>
                </c:pt>
                <c:pt idx="87">
                  <c:v>43221.90625</c:v>
                </c:pt>
                <c:pt idx="88">
                  <c:v>43221.916666666664</c:v>
                </c:pt>
                <c:pt idx="89">
                  <c:v>43221.927083333336</c:v>
                </c:pt>
                <c:pt idx="90">
                  <c:v>43221.9375</c:v>
                </c:pt>
                <c:pt idx="91">
                  <c:v>43221.947916666664</c:v>
                </c:pt>
                <c:pt idx="92">
                  <c:v>43221.958333333336</c:v>
                </c:pt>
                <c:pt idx="93">
                  <c:v>43221.96875</c:v>
                </c:pt>
                <c:pt idx="94">
                  <c:v>43221.979166666664</c:v>
                </c:pt>
                <c:pt idx="95">
                  <c:v>43221.989583333336</c:v>
                </c:pt>
                <c:pt idx="96">
                  <c:v>43222</c:v>
                </c:pt>
                <c:pt idx="97">
                  <c:v>43222.010416666664</c:v>
                </c:pt>
                <c:pt idx="98">
                  <c:v>43222.020833333336</c:v>
                </c:pt>
                <c:pt idx="99">
                  <c:v>43222.03125</c:v>
                </c:pt>
                <c:pt idx="100">
                  <c:v>43222.041666666664</c:v>
                </c:pt>
                <c:pt idx="101">
                  <c:v>43222.052083333336</c:v>
                </c:pt>
                <c:pt idx="102">
                  <c:v>43222.0625</c:v>
                </c:pt>
                <c:pt idx="103">
                  <c:v>43222.072916666664</c:v>
                </c:pt>
                <c:pt idx="104">
                  <c:v>43222.083333333336</c:v>
                </c:pt>
                <c:pt idx="105">
                  <c:v>43222.09375</c:v>
                </c:pt>
                <c:pt idx="106">
                  <c:v>43222.104166666664</c:v>
                </c:pt>
                <c:pt idx="107">
                  <c:v>43222.114583333336</c:v>
                </c:pt>
                <c:pt idx="108">
                  <c:v>43222.125</c:v>
                </c:pt>
                <c:pt idx="109">
                  <c:v>43222.135416666664</c:v>
                </c:pt>
                <c:pt idx="110">
                  <c:v>43222.145833333336</c:v>
                </c:pt>
                <c:pt idx="111">
                  <c:v>43222.15625</c:v>
                </c:pt>
                <c:pt idx="112">
                  <c:v>43222.166666666664</c:v>
                </c:pt>
                <c:pt idx="113">
                  <c:v>43222.177083333336</c:v>
                </c:pt>
                <c:pt idx="114">
                  <c:v>43222.1875</c:v>
                </c:pt>
                <c:pt idx="115">
                  <c:v>43222.197916666664</c:v>
                </c:pt>
                <c:pt idx="116">
                  <c:v>43222.208333333336</c:v>
                </c:pt>
                <c:pt idx="117">
                  <c:v>43222.21875</c:v>
                </c:pt>
                <c:pt idx="118">
                  <c:v>43222.229166666664</c:v>
                </c:pt>
                <c:pt idx="119">
                  <c:v>43222.239583333336</c:v>
                </c:pt>
                <c:pt idx="120">
                  <c:v>43222.25</c:v>
                </c:pt>
                <c:pt idx="121">
                  <c:v>43222.260416666664</c:v>
                </c:pt>
                <c:pt idx="122">
                  <c:v>43222.270833333336</c:v>
                </c:pt>
                <c:pt idx="123">
                  <c:v>43222.28125</c:v>
                </c:pt>
                <c:pt idx="124">
                  <c:v>43222.291666666664</c:v>
                </c:pt>
                <c:pt idx="125">
                  <c:v>43222.302083333336</c:v>
                </c:pt>
                <c:pt idx="126">
                  <c:v>43222.3125</c:v>
                </c:pt>
                <c:pt idx="127">
                  <c:v>43222.322916666664</c:v>
                </c:pt>
                <c:pt idx="128">
                  <c:v>43222.333333333336</c:v>
                </c:pt>
                <c:pt idx="129">
                  <c:v>43222.34375</c:v>
                </c:pt>
                <c:pt idx="130">
                  <c:v>43222.354166666664</c:v>
                </c:pt>
                <c:pt idx="131">
                  <c:v>43222.364583333336</c:v>
                </c:pt>
                <c:pt idx="132">
                  <c:v>43222.375</c:v>
                </c:pt>
                <c:pt idx="133">
                  <c:v>43222.385416666664</c:v>
                </c:pt>
                <c:pt idx="134">
                  <c:v>43222.395833333336</c:v>
                </c:pt>
                <c:pt idx="135">
                  <c:v>43222.40625</c:v>
                </c:pt>
                <c:pt idx="136">
                  <c:v>43222.416666666664</c:v>
                </c:pt>
                <c:pt idx="137">
                  <c:v>43222.427083333336</c:v>
                </c:pt>
                <c:pt idx="138">
                  <c:v>43222.4375</c:v>
                </c:pt>
                <c:pt idx="139">
                  <c:v>43222.447916666664</c:v>
                </c:pt>
                <c:pt idx="140">
                  <c:v>43222.458333333336</c:v>
                </c:pt>
                <c:pt idx="141">
                  <c:v>43222.46875</c:v>
                </c:pt>
                <c:pt idx="142">
                  <c:v>43222.479166666664</c:v>
                </c:pt>
                <c:pt idx="143">
                  <c:v>43222.489583333336</c:v>
                </c:pt>
                <c:pt idx="144">
                  <c:v>43222.5</c:v>
                </c:pt>
                <c:pt idx="145">
                  <c:v>43222.510416666664</c:v>
                </c:pt>
                <c:pt idx="146">
                  <c:v>43222.520833333336</c:v>
                </c:pt>
                <c:pt idx="147">
                  <c:v>43222.53125</c:v>
                </c:pt>
                <c:pt idx="148">
                  <c:v>43222.541666666664</c:v>
                </c:pt>
                <c:pt idx="149">
                  <c:v>43222.552083333336</c:v>
                </c:pt>
                <c:pt idx="150">
                  <c:v>43222.5625</c:v>
                </c:pt>
                <c:pt idx="151">
                  <c:v>43222.572916666664</c:v>
                </c:pt>
                <c:pt idx="152">
                  <c:v>43222.583333333336</c:v>
                </c:pt>
                <c:pt idx="153">
                  <c:v>43222.59375</c:v>
                </c:pt>
                <c:pt idx="154">
                  <c:v>43222.604166666664</c:v>
                </c:pt>
                <c:pt idx="155">
                  <c:v>43222.614583333336</c:v>
                </c:pt>
                <c:pt idx="156">
                  <c:v>43222.625</c:v>
                </c:pt>
                <c:pt idx="157">
                  <c:v>43222.635416666664</c:v>
                </c:pt>
                <c:pt idx="158">
                  <c:v>43222.645833333336</c:v>
                </c:pt>
                <c:pt idx="159">
                  <c:v>43222.65625</c:v>
                </c:pt>
                <c:pt idx="160">
                  <c:v>43222.666666666664</c:v>
                </c:pt>
                <c:pt idx="161">
                  <c:v>43222.677083333336</c:v>
                </c:pt>
                <c:pt idx="162">
                  <c:v>43222.6875</c:v>
                </c:pt>
                <c:pt idx="163">
                  <c:v>43222.697916666664</c:v>
                </c:pt>
                <c:pt idx="164">
                  <c:v>43222.708333333336</c:v>
                </c:pt>
                <c:pt idx="165">
                  <c:v>43222.71875</c:v>
                </c:pt>
                <c:pt idx="166">
                  <c:v>43222.729166666664</c:v>
                </c:pt>
                <c:pt idx="167">
                  <c:v>43222.739583333336</c:v>
                </c:pt>
                <c:pt idx="168">
                  <c:v>43222.75</c:v>
                </c:pt>
                <c:pt idx="169">
                  <c:v>43222.760416666664</c:v>
                </c:pt>
                <c:pt idx="170">
                  <c:v>43222.770833333336</c:v>
                </c:pt>
                <c:pt idx="171">
                  <c:v>43222.78125</c:v>
                </c:pt>
                <c:pt idx="172">
                  <c:v>43222.791666666664</c:v>
                </c:pt>
                <c:pt idx="173">
                  <c:v>43222.802083333336</c:v>
                </c:pt>
                <c:pt idx="174">
                  <c:v>43222.8125</c:v>
                </c:pt>
                <c:pt idx="175">
                  <c:v>43222.822916666664</c:v>
                </c:pt>
                <c:pt idx="176">
                  <c:v>43222.833333333336</c:v>
                </c:pt>
                <c:pt idx="177">
                  <c:v>43222.84375</c:v>
                </c:pt>
                <c:pt idx="178">
                  <c:v>43222.854166666664</c:v>
                </c:pt>
                <c:pt idx="179">
                  <c:v>43222.864583333336</c:v>
                </c:pt>
                <c:pt idx="180">
                  <c:v>43222.875</c:v>
                </c:pt>
                <c:pt idx="181">
                  <c:v>43222.885416666664</c:v>
                </c:pt>
                <c:pt idx="182">
                  <c:v>43222.895833333336</c:v>
                </c:pt>
                <c:pt idx="183">
                  <c:v>43222.90625</c:v>
                </c:pt>
                <c:pt idx="184">
                  <c:v>43222.916666666664</c:v>
                </c:pt>
                <c:pt idx="185">
                  <c:v>43222.927083333336</c:v>
                </c:pt>
                <c:pt idx="186">
                  <c:v>43222.9375</c:v>
                </c:pt>
                <c:pt idx="187">
                  <c:v>43222.947916666664</c:v>
                </c:pt>
                <c:pt idx="188">
                  <c:v>43222.958333333336</c:v>
                </c:pt>
                <c:pt idx="189">
                  <c:v>43222.96875</c:v>
                </c:pt>
                <c:pt idx="190">
                  <c:v>43222.979166666664</c:v>
                </c:pt>
                <c:pt idx="191">
                  <c:v>43222.989583333336</c:v>
                </c:pt>
                <c:pt idx="192">
                  <c:v>43223</c:v>
                </c:pt>
                <c:pt idx="193">
                  <c:v>43223.010416666664</c:v>
                </c:pt>
                <c:pt idx="194">
                  <c:v>43223.020833333336</c:v>
                </c:pt>
                <c:pt idx="195">
                  <c:v>43223.03125</c:v>
                </c:pt>
                <c:pt idx="196">
                  <c:v>43223.041666666664</c:v>
                </c:pt>
                <c:pt idx="197">
                  <c:v>43223.052083333336</c:v>
                </c:pt>
                <c:pt idx="198">
                  <c:v>43223.0625</c:v>
                </c:pt>
                <c:pt idx="199">
                  <c:v>43223.072916666664</c:v>
                </c:pt>
                <c:pt idx="200">
                  <c:v>43223.083333333336</c:v>
                </c:pt>
                <c:pt idx="201">
                  <c:v>43223.09375</c:v>
                </c:pt>
                <c:pt idx="202">
                  <c:v>43223.104166666664</c:v>
                </c:pt>
                <c:pt idx="203">
                  <c:v>43223.114583333336</c:v>
                </c:pt>
                <c:pt idx="204">
                  <c:v>43223.125</c:v>
                </c:pt>
                <c:pt idx="205">
                  <c:v>43223.135416666664</c:v>
                </c:pt>
                <c:pt idx="206">
                  <c:v>43223.145833333336</c:v>
                </c:pt>
                <c:pt idx="207">
                  <c:v>43223.15625</c:v>
                </c:pt>
                <c:pt idx="208">
                  <c:v>43223.166666666664</c:v>
                </c:pt>
                <c:pt idx="209">
                  <c:v>43223.177083333336</c:v>
                </c:pt>
                <c:pt idx="210">
                  <c:v>43223.1875</c:v>
                </c:pt>
                <c:pt idx="211">
                  <c:v>43223.197916666664</c:v>
                </c:pt>
                <c:pt idx="212">
                  <c:v>43223.208333333336</c:v>
                </c:pt>
                <c:pt idx="213">
                  <c:v>43223.21875</c:v>
                </c:pt>
                <c:pt idx="214">
                  <c:v>43223.229166666664</c:v>
                </c:pt>
                <c:pt idx="215">
                  <c:v>43223.239583333336</c:v>
                </c:pt>
                <c:pt idx="216">
                  <c:v>43223.25</c:v>
                </c:pt>
                <c:pt idx="217">
                  <c:v>43223.260416666664</c:v>
                </c:pt>
                <c:pt idx="218">
                  <c:v>43223.270833333336</c:v>
                </c:pt>
                <c:pt idx="219">
                  <c:v>43223.28125</c:v>
                </c:pt>
                <c:pt idx="220">
                  <c:v>43223.291666666664</c:v>
                </c:pt>
                <c:pt idx="221">
                  <c:v>43223.302083333336</c:v>
                </c:pt>
                <c:pt idx="222">
                  <c:v>43223.3125</c:v>
                </c:pt>
                <c:pt idx="223">
                  <c:v>43223.322916666664</c:v>
                </c:pt>
                <c:pt idx="224">
                  <c:v>43223.333333333336</c:v>
                </c:pt>
                <c:pt idx="225">
                  <c:v>43223.34375</c:v>
                </c:pt>
                <c:pt idx="226">
                  <c:v>43223.354166666664</c:v>
                </c:pt>
                <c:pt idx="227">
                  <c:v>43223.364583333336</c:v>
                </c:pt>
                <c:pt idx="228">
                  <c:v>43223.375</c:v>
                </c:pt>
                <c:pt idx="229">
                  <c:v>43223.385416666664</c:v>
                </c:pt>
                <c:pt idx="230">
                  <c:v>43223.395833333336</c:v>
                </c:pt>
                <c:pt idx="231">
                  <c:v>43223.40625</c:v>
                </c:pt>
                <c:pt idx="232">
                  <c:v>43223.416666666664</c:v>
                </c:pt>
                <c:pt idx="233">
                  <c:v>43223.427083333336</c:v>
                </c:pt>
                <c:pt idx="234">
                  <c:v>43223.4375</c:v>
                </c:pt>
                <c:pt idx="235">
                  <c:v>43223.447916666664</c:v>
                </c:pt>
                <c:pt idx="236">
                  <c:v>43223.458333333336</c:v>
                </c:pt>
                <c:pt idx="237">
                  <c:v>43223.46875</c:v>
                </c:pt>
                <c:pt idx="238">
                  <c:v>43223.479166666664</c:v>
                </c:pt>
                <c:pt idx="239">
                  <c:v>43223.489583333336</c:v>
                </c:pt>
                <c:pt idx="240">
                  <c:v>43223.5</c:v>
                </c:pt>
                <c:pt idx="241">
                  <c:v>43223.510416666664</c:v>
                </c:pt>
                <c:pt idx="242">
                  <c:v>43223.520833333336</c:v>
                </c:pt>
                <c:pt idx="243">
                  <c:v>43223.53125</c:v>
                </c:pt>
                <c:pt idx="244">
                  <c:v>43223.541666666664</c:v>
                </c:pt>
                <c:pt idx="245">
                  <c:v>43223.552083333336</c:v>
                </c:pt>
                <c:pt idx="246">
                  <c:v>43223.5625</c:v>
                </c:pt>
                <c:pt idx="247">
                  <c:v>43223.572916666664</c:v>
                </c:pt>
                <c:pt idx="248">
                  <c:v>43223.583333333336</c:v>
                </c:pt>
                <c:pt idx="249">
                  <c:v>43223.59375</c:v>
                </c:pt>
                <c:pt idx="250">
                  <c:v>43223.604166666664</c:v>
                </c:pt>
                <c:pt idx="251">
                  <c:v>43223.614583333336</c:v>
                </c:pt>
                <c:pt idx="252">
                  <c:v>43223.625</c:v>
                </c:pt>
                <c:pt idx="253">
                  <c:v>43223.635416666664</c:v>
                </c:pt>
                <c:pt idx="254">
                  <c:v>43223.645833333336</c:v>
                </c:pt>
                <c:pt idx="255">
                  <c:v>43223.65625</c:v>
                </c:pt>
                <c:pt idx="256">
                  <c:v>43223.666666666664</c:v>
                </c:pt>
                <c:pt idx="257">
                  <c:v>43223.677083333336</c:v>
                </c:pt>
                <c:pt idx="258">
                  <c:v>43223.6875</c:v>
                </c:pt>
                <c:pt idx="259">
                  <c:v>43223.697916666664</c:v>
                </c:pt>
                <c:pt idx="260">
                  <c:v>43223.708333333336</c:v>
                </c:pt>
                <c:pt idx="261">
                  <c:v>43223.71875</c:v>
                </c:pt>
                <c:pt idx="262">
                  <c:v>43223.729166666664</c:v>
                </c:pt>
                <c:pt idx="263">
                  <c:v>43223.739583333336</c:v>
                </c:pt>
                <c:pt idx="264">
                  <c:v>43223.75</c:v>
                </c:pt>
                <c:pt idx="265">
                  <c:v>43223.760416666664</c:v>
                </c:pt>
                <c:pt idx="266">
                  <c:v>43223.770833333336</c:v>
                </c:pt>
                <c:pt idx="267">
                  <c:v>43223.78125</c:v>
                </c:pt>
                <c:pt idx="268">
                  <c:v>43223.791666666664</c:v>
                </c:pt>
                <c:pt idx="269">
                  <c:v>43223.802083333336</c:v>
                </c:pt>
                <c:pt idx="270">
                  <c:v>43223.8125</c:v>
                </c:pt>
                <c:pt idx="271">
                  <c:v>43223.822916666664</c:v>
                </c:pt>
                <c:pt idx="272">
                  <c:v>43223.833333333336</c:v>
                </c:pt>
                <c:pt idx="273">
                  <c:v>43223.84375</c:v>
                </c:pt>
                <c:pt idx="274">
                  <c:v>43223.854166666664</c:v>
                </c:pt>
                <c:pt idx="275">
                  <c:v>43223.864583333336</c:v>
                </c:pt>
                <c:pt idx="276">
                  <c:v>43223.875</c:v>
                </c:pt>
                <c:pt idx="277">
                  <c:v>43223.885416666664</c:v>
                </c:pt>
                <c:pt idx="278">
                  <c:v>43223.895833333336</c:v>
                </c:pt>
                <c:pt idx="279">
                  <c:v>43223.90625</c:v>
                </c:pt>
                <c:pt idx="280">
                  <c:v>43223.916666666664</c:v>
                </c:pt>
                <c:pt idx="281">
                  <c:v>43223.927083333336</c:v>
                </c:pt>
                <c:pt idx="282">
                  <c:v>43223.9375</c:v>
                </c:pt>
                <c:pt idx="283">
                  <c:v>43223.947916666664</c:v>
                </c:pt>
                <c:pt idx="284">
                  <c:v>43223.958333333336</c:v>
                </c:pt>
                <c:pt idx="285">
                  <c:v>43223.96875</c:v>
                </c:pt>
                <c:pt idx="286">
                  <c:v>43223.979166666664</c:v>
                </c:pt>
                <c:pt idx="287">
                  <c:v>43223.989583333336</c:v>
                </c:pt>
                <c:pt idx="288">
                  <c:v>43224</c:v>
                </c:pt>
                <c:pt idx="289">
                  <c:v>43224.010416666664</c:v>
                </c:pt>
                <c:pt idx="290">
                  <c:v>43224.020833333336</c:v>
                </c:pt>
                <c:pt idx="291">
                  <c:v>43224.03125</c:v>
                </c:pt>
                <c:pt idx="292">
                  <c:v>43224.041666666664</c:v>
                </c:pt>
                <c:pt idx="293">
                  <c:v>43224.052083333336</c:v>
                </c:pt>
                <c:pt idx="294">
                  <c:v>43224.0625</c:v>
                </c:pt>
                <c:pt idx="295">
                  <c:v>43224.072916666664</c:v>
                </c:pt>
                <c:pt idx="296">
                  <c:v>43224.083333333336</c:v>
                </c:pt>
                <c:pt idx="297">
                  <c:v>43224.09375</c:v>
                </c:pt>
                <c:pt idx="298">
                  <c:v>43224.104166666664</c:v>
                </c:pt>
                <c:pt idx="299">
                  <c:v>43224.114583333336</c:v>
                </c:pt>
                <c:pt idx="300">
                  <c:v>43224.125</c:v>
                </c:pt>
                <c:pt idx="301">
                  <c:v>43224.135416666664</c:v>
                </c:pt>
                <c:pt idx="302">
                  <c:v>43224.145833333336</c:v>
                </c:pt>
                <c:pt idx="303">
                  <c:v>43224.15625</c:v>
                </c:pt>
                <c:pt idx="304">
                  <c:v>43224.166666666664</c:v>
                </c:pt>
                <c:pt idx="305">
                  <c:v>43224.177083333336</c:v>
                </c:pt>
                <c:pt idx="306">
                  <c:v>43224.1875</c:v>
                </c:pt>
                <c:pt idx="307">
                  <c:v>43224.197916666664</c:v>
                </c:pt>
                <c:pt idx="308">
                  <c:v>43224.208333333336</c:v>
                </c:pt>
                <c:pt idx="309">
                  <c:v>43224.21875</c:v>
                </c:pt>
                <c:pt idx="310">
                  <c:v>43224.229166666664</c:v>
                </c:pt>
                <c:pt idx="311">
                  <c:v>43224.239583333336</c:v>
                </c:pt>
                <c:pt idx="312">
                  <c:v>43224.25</c:v>
                </c:pt>
                <c:pt idx="313">
                  <c:v>43224.260416666664</c:v>
                </c:pt>
                <c:pt idx="314">
                  <c:v>43224.270833333336</c:v>
                </c:pt>
                <c:pt idx="315">
                  <c:v>43224.28125</c:v>
                </c:pt>
                <c:pt idx="316">
                  <c:v>43224.291666666664</c:v>
                </c:pt>
                <c:pt idx="317">
                  <c:v>43224.302083333336</c:v>
                </c:pt>
                <c:pt idx="318">
                  <c:v>43224.3125</c:v>
                </c:pt>
                <c:pt idx="319">
                  <c:v>43224.322916666664</c:v>
                </c:pt>
                <c:pt idx="320">
                  <c:v>43224.333333333336</c:v>
                </c:pt>
                <c:pt idx="321">
                  <c:v>43224.34375</c:v>
                </c:pt>
                <c:pt idx="322">
                  <c:v>43224.354166666664</c:v>
                </c:pt>
                <c:pt idx="323">
                  <c:v>43224.364583333336</c:v>
                </c:pt>
                <c:pt idx="324">
                  <c:v>43224.375</c:v>
                </c:pt>
                <c:pt idx="325">
                  <c:v>43224.385416666664</c:v>
                </c:pt>
                <c:pt idx="326">
                  <c:v>43224.395833333336</c:v>
                </c:pt>
                <c:pt idx="327">
                  <c:v>43224.40625</c:v>
                </c:pt>
                <c:pt idx="328">
                  <c:v>43224.416666666664</c:v>
                </c:pt>
                <c:pt idx="329">
                  <c:v>43224.427083333336</c:v>
                </c:pt>
                <c:pt idx="330">
                  <c:v>43224.4375</c:v>
                </c:pt>
                <c:pt idx="331">
                  <c:v>43224.447916666664</c:v>
                </c:pt>
                <c:pt idx="332">
                  <c:v>43224.458333333336</c:v>
                </c:pt>
                <c:pt idx="333">
                  <c:v>43224.46875</c:v>
                </c:pt>
                <c:pt idx="334">
                  <c:v>43224.479166666664</c:v>
                </c:pt>
                <c:pt idx="335">
                  <c:v>43224.489583333336</c:v>
                </c:pt>
                <c:pt idx="336">
                  <c:v>43224.5</c:v>
                </c:pt>
                <c:pt idx="337">
                  <c:v>43224.510416666664</c:v>
                </c:pt>
                <c:pt idx="338">
                  <c:v>43224.520833333336</c:v>
                </c:pt>
                <c:pt idx="339">
                  <c:v>43224.53125</c:v>
                </c:pt>
                <c:pt idx="340">
                  <c:v>43224.541666666664</c:v>
                </c:pt>
                <c:pt idx="341">
                  <c:v>43224.552083333336</c:v>
                </c:pt>
                <c:pt idx="342">
                  <c:v>43224.5625</c:v>
                </c:pt>
                <c:pt idx="343">
                  <c:v>43224.572916666664</c:v>
                </c:pt>
                <c:pt idx="344">
                  <c:v>43224.583333333336</c:v>
                </c:pt>
                <c:pt idx="345">
                  <c:v>43224.59375</c:v>
                </c:pt>
                <c:pt idx="346">
                  <c:v>43224.604166666664</c:v>
                </c:pt>
                <c:pt idx="347">
                  <c:v>43224.614583333336</c:v>
                </c:pt>
                <c:pt idx="348">
                  <c:v>43224.625</c:v>
                </c:pt>
                <c:pt idx="349">
                  <c:v>43224.635416666664</c:v>
                </c:pt>
                <c:pt idx="350">
                  <c:v>43224.645833333336</c:v>
                </c:pt>
                <c:pt idx="351">
                  <c:v>43224.65625</c:v>
                </c:pt>
                <c:pt idx="352">
                  <c:v>43224.666666666664</c:v>
                </c:pt>
                <c:pt idx="353">
                  <c:v>43224.677083333336</c:v>
                </c:pt>
                <c:pt idx="354">
                  <c:v>43224.6875</c:v>
                </c:pt>
                <c:pt idx="355">
                  <c:v>43224.697916666664</c:v>
                </c:pt>
                <c:pt idx="356">
                  <c:v>43224.708333333336</c:v>
                </c:pt>
                <c:pt idx="357">
                  <c:v>43224.71875</c:v>
                </c:pt>
                <c:pt idx="358">
                  <c:v>43224.729166666664</c:v>
                </c:pt>
                <c:pt idx="359">
                  <c:v>43224.739583333336</c:v>
                </c:pt>
                <c:pt idx="360">
                  <c:v>43224.75</c:v>
                </c:pt>
                <c:pt idx="361">
                  <c:v>43224.760416666664</c:v>
                </c:pt>
                <c:pt idx="362">
                  <c:v>43224.770833333336</c:v>
                </c:pt>
                <c:pt idx="363">
                  <c:v>43224.78125</c:v>
                </c:pt>
                <c:pt idx="364">
                  <c:v>43224.791666666664</c:v>
                </c:pt>
                <c:pt idx="365">
                  <c:v>43224.802083333336</c:v>
                </c:pt>
                <c:pt idx="366">
                  <c:v>43224.8125</c:v>
                </c:pt>
                <c:pt idx="367">
                  <c:v>43224.822916666664</c:v>
                </c:pt>
                <c:pt idx="368">
                  <c:v>43224.833333333336</c:v>
                </c:pt>
                <c:pt idx="369">
                  <c:v>43224.84375</c:v>
                </c:pt>
                <c:pt idx="370">
                  <c:v>43224.854166666664</c:v>
                </c:pt>
                <c:pt idx="371">
                  <c:v>43224.864583333336</c:v>
                </c:pt>
                <c:pt idx="372">
                  <c:v>43224.875</c:v>
                </c:pt>
                <c:pt idx="373">
                  <c:v>43224.885416666664</c:v>
                </c:pt>
                <c:pt idx="374">
                  <c:v>43224.895833333336</c:v>
                </c:pt>
                <c:pt idx="375">
                  <c:v>43224.90625</c:v>
                </c:pt>
                <c:pt idx="376">
                  <c:v>43224.916666666664</c:v>
                </c:pt>
                <c:pt idx="377">
                  <c:v>43224.927083333336</c:v>
                </c:pt>
                <c:pt idx="378">
                  <c:v>43224.9375</c:v>
                </c:pt>
                <c:pt idx="379">
                  <c:v>43224.947916666664</c:v>
                </c:pt>
                <c:pt idx="380">
                  <c:v>43224.958333333336</c:v>
                </c:pt>
                <c:pt idx="381">
                  <c:v>43224.96875</c:v>
                </c:pt>
                <c:pt idx="382">
                  <c:v>43224.979166666664</c:v>
                </c:pt>
                <c:pt idx="383">
                  <c:v>43224.989583333336</c:v>
                </c:pt>
                <c:pt idx="384">
                  <c:v>43225</c:v>
                </c:pt>
                <c:pt idx="385">
                  <c:v>43225.010416666664</c:v>
                </c:pt>
                <c:pt idx="386">
                  <c:v>43225.020833333336</c:v>
                </c:pt>
                <c:pt idx="387">
                  <c:v>43225.03125</c:v>
                </c:pt>
                <c:pt idx="388">
                  <c:v>43225.041666666664</c:v>
                </c:pt>
                <c:pt idx="389">
                  <c:v>43225.052083333336</c:v>
                </c:pt>
                <c:pt idx="390">
                  <c:v>43225.0625</c:v>
                </c:pt>
                <c:pt idx="391">
                  <c:v>43225.072916666664</c:v>
                </c:pt>
                <c:pt idx="392">
                  <c:v>43225.083333333336</c:v>
                </c:pt>
                <c:pt idx="393">
                  <c:v>43225.09375</c:v>
                </c:pt>
                <c:pt idx="394">
                  <c:v>43225.104166666664</c:v>
                </c:pt>
                <c:pt idx="395">
                  <c:v>43225.114583333336</c:v>
                </c:pt>
                <c:pt idx="396">
                  <c:v>43225.125</c:v>
                </c:pt>
                <c:pt idx="397">
                  <c:v>43225.135416666664</c:v>
                </c:pt>
                <c:pt idx="398">
                  <c:v>43225.145833333336</c:v>
                </c:pt>
                <c:pt idx="399">
                  <c:v>43225.15625</c:v>
                </c:pt>
                <c:pt idx="400">
                  <c:v>43225.166666666664</c:v>
                </c:pt>
                <c:pt idx="401">
                  <c:v>43225.177083333336</c:v>
                </c:pt>
                <c:pt idx="402">
                  <c:v>43225.1875</c:v>
                </c:pt>
                <c:pt idx="403">
                  <c:v>43225.197916666664</c:v>
                </c:pt>
                <c:pt idx="404">
                  <c:v>43225.208333333336</c:v>
                </c:pt>
                <c:pt idx="405">
                  <c:v>43225.21875</c:v>
                </c:pt>
                <c:pt idx="406">
                  <c:v>43225.229166666664</c:v>
                </c:pt>
                <c:pt idx="407">
                  <c:v>43225.239583333336</c:v>
                </c:pt>
                <c:pt idx="408">
                  <c:v>43225.25</c:v>
                </c:pt>
                <c:pt idx="409">
                  <c:v>43225.260416666664</c:v>
                </c:pt>
                <c:pt idx="410">
                  <c:v>43225.270833333336</c:v>
                </c:pt>
                <c:pt idx="411">
                  <c:v>43225.28125</c:v>
                </c:pt>
                <c:pt idx="412">
                  <c:v>43225.291666666664</c:v>
                </c:pt>
                <c:pt idx="413">
                  <c:v>43225.302083333336</c:v>
                </c:pt>
                <c:pt idx="414">
                  <c:v>43225.3125</c:v>
                </c:pt>
                <c:pt idx="415">
                  <c:v>43225.322916666664</c:v>
                </c:pt>
                <c:pt idx="416">
                  <c:v>43225.333333333336</c:v>
                </c:pt>
                <c:pt idx="417">
                  <c:v>43225.34375</c:v>
                </c:pt>
                <c:pt idx="418">
                  <c:v>43225.354166666664</c:v>
                </c:pt>
                <c:pt idx="419">
                  <c:v>43225.364583333336</c:v>
                </c:pt>
                <c:pt idx="420">
                  <c:v>43225.375</c:v>
                </c:pt>
                <c:pt idx="421">
                  <c:v>43225.385416666664</c:v>
                </c:pt>
                <c:pt idx="422">
                  <c:v>43225.395833333336</c:v>
                </c:pt>
                <c:pt idx="423">
                  <c:v>43225.40625</c:v>
                </c:pt>
                <c:pt idx="424">
                  <c:v>43225.416666666664</c:v>
                </c:pt>
                <c:pt idx="425">
                  <c:v>43225.427083333336</c:v>
                </c:pt>
                <c:pt idx="426">
                  <c:v>43225.4375</c:v>
                </c:pt>
                <c:pt idx="427">
                  <c:v>43225.447916666664</c:v>
                </c:pt>
                <c:pt idx="428">
                  <c:v>43225.458333333336</c:v>
                </c:pt>
                <c:pt idx="429">
                  <c:v>43225.46875</c:v>
                </c:pt>
                <c:pt idx="430">
                  <c:v>43225.479166666664</c:v>
                </c:pt>
                <c:pt idx="431">
                  <c:v>43225.489583333336</c:v>
                </c:pt>
                <c:pt idx="432">
                  <c:v>43225.5</c:v>
                </c:pt>
                <c:pt idx="433">
                  <c:v>43225.510416666664</c:v>
                </c:pt>
                <c:pt idx="434">
                  <c:v>43225.520833333336</c:v>
                </c:pt>
                <c:pt idx="435">
                  <c:v>43225.53125</c:v>
                </c:pt>
                <c:pt idx="436">
                  <c:v>43225.541666666664</c:v>
                </c:pt>
                <c:pt idx="437">
                  <c:v>43225.552083333336</c:v>
                </c:pt>
                <c:pt idx="438">
                  <c:v>43225.5625</c:v>
                </c:pt>
                <c:pt idx="439">
                  <c:v>43225.572916666664</c:v>
                </c:pt>
                <c:pt idx="440">
                  <c:v>43225.583333333336</c:v>
                </c:pt>
                <c:pt idx="441">
                  <c:v>43225.59375</c:v>
                </c:pt>
                <c:pt idx="442">
                  <c:v>43225.604166666664</c:v>
                </c:pt>
                <c:pt idx="443">
                  <c:v>43225.614583333336</c:v>
                </c:pt>
                <c:pt idx="444">
                  <c:v>43225.625</c:v>
                </c:pt>
                <c:pt idx="445">
                  <c:v>43225.635416666664</c:v>
                </c:pt>
                <c:pt idx="446">
                  <c:v>43225.645833333336</c:v>
                </c:pt>
                <c:pt idx="447">
                  <c:v>43225.65625</c:v>
                </c:pt>
                <c:pt idx="448">
                  <c:v>43225.666666666664</c:v>
                </c:pt>
                <c:pt idx="449">
                  <c:v>43225.677083333336</c:v>
                </c:pt>
                <c:pt idx="450">
                  <c:v>43225.6875</c:v>
                </c:pt>
                <c:pt idx="451">
                  <c:v>43225.697916666664</c:v>
                </c:pt>
                <c:pt idx="452">
                  <c:v>43225.708333333336</c:v>
                </c:pt>
                <c:pt idx="453">
                  <c:v>43225.71875</c:v>
                </c:pt>
                <c:pt idx="454">
                  <c:v>43225.729166666664</c:v>
                </c:pt>
                <c:pt idx="455">
                  <c:v>43225.739583333336</c:v>
                </c:pt>
                <c:pt idx="456">
                  <c:v>43225.75</c:v>
                </c:pt>
                <c:pt idx="457">
                  <c:v>43225.760416666664</c:v>
                </c:pt>
                <c:pt idx="458">
                  <c:v>43225.770833333336</c:v>
                </c:pt>
                <c:pt idx="459">
                  <c:v>43225.78125</c:v>
                </c:pt>
                <c:pt idx="460">
                  <c:v>43225.791666666664</c:v>
                </c:pt>
                <c:pt idx="461">
                  <c:v>43225.802083333336</c:v>
                </c:pt>
                <c:pt idx="462">
                  <c:v>43225.8125</c:v>
                </c:pt>
                <c:pt idx="463">
                  <c:v>43225.822916666664</c:v>
                </c:pt>
                <c:pt idx="464">
                  <c:v>43225.833333333336</c:v>
                </c:pt>
                <c:pt idx="465">
                  <c:v>43225.84375</c:v>
                </c:pt>
                <c:pt idx="466">
                  <c:v>43225.854166666664</c:v>
                </c:pt>
                <c:pt idx="467">
                  <c:v>43225.864583333336</c:v>
                </c:pt>
                <c:pt idx="468">
                  <c:v>43225.875</c:v>
                </c:pt>
                <c:pt idx="469">
                  <c:v>43225.885416666664</c:v>
                </c:pt>
                <c:pt idx="470">
                  <c:v>43225.895833333336</c:v>
                </c:pt>
                <c:pt idx="471">
                  <c:v>43225.90625</c:v>
                </c:pt>
                <c:pt idx="472">
                  <c:v>43225.916666666664</c:v>
                </c:pt>
                <c:pt idx="473">
                  <c:v>43225.927083333336</c:v>
                </c:pt>
                <c:pt idx="474">
                  <c:v>43225.9375</c:v>
                </c:pt>
                <c:pt idx="475">
                  <c:v>43225.947916666664</c:v>
                </c:pt>
                <c:pt idx="476">
                  <c:v>43225.958333333336</c:v>
                </c:pt>
                <c:pt idx="477">
                  <c:v>43225.96875</c:v>
                </c:pt>
                <c:pt idx="478">
                  <c:v>43225.979166666664</c:v>
                </c:pt>
                <c:pt idx="479">
                  <c:v>43225.989583333336</c:v>
                </c:pt>
                <c:pt idx="480">
                  <c:v>43226</c:v>
                </c:pt>
                <c:pt idx="481">
                  <c:v>43226.010416666664</c:v>
                </c:pt>
                <c:pt idx="482">
                  <c:v>43226.020833333336</c:v>
                </c:pt>
                <c:pt idx="483">
                  <c:v>43226.03125</c:v>
                </c:pt>
                <c:pt idx="484">
                  <c:v>43226.041666666664</c:v>
                </c:pt>
                <c:pt idx="485">
                  <c:v>43226.052083333336</c:v>
                </c:pt>
                <c:pt idx="486">
                  <c:v>43226.0625</c:v>
                </c:pt>
                <c:pt idx="487">
                  <c:v>43226.072916666664</c:v>
                </c:pt>
                <c:pt idx="488">
                  <c:v>43226.083333333336</c:v>
                </c:pt>
                <c:pt idx="489">
                  <c:v>43226.09375</c:v>
                </c:pt>
                <c:pt idx="490">
                  <c:v>43226.104166666664</c:v>
                </c:pt>
                <c:pt idx="491">
                  <c:v>43226.114583333336</c:v>
                </c:pt>
                <c:pt idx="492">
                  <c:v>43226.125</c:v>
                </c:pt>
                <c:pt idx="493">
                  <c:v>43226.135416666664</c:v>
                </c:pt>
                <c:pt idx="494">
                  <c:v>43226.145833333336</c:v>
                </c:pt>
                <c:pt idx="495">
                  <c:v>43226.15625</c:v>
                </c:pt>
                <c:pt idx="496">
                  <c:v>43226.166666666664</c:v>
                </c:pt>
                <c:pt idx="497">
                  <c:v>43226.177083333336</c:v>
                </c:pt>
                <c:pt idx="498">
                  <c:v>43226.1875</c:v>
                </c:pt>
                <c:pt idx="499">
                  <c:v>43226.197916666664</c:v>
                </c:pt>
                <c:pt idx="500">
                  <c:v>43226.208333333336</c:v>
                </c:pt>
                <c:pt idx="501">
                  <c:v>43226.21875</c:v>
                </c:pt>
                <c:pt idx="502">
                  <c:v>43226.229166666664</c:v>
                </c:pt>
                <c:pt idx="503">
                  <c:v>43226.239583333336</c:v>
                </c:pt>
                <c:pt idx="504">
                  <c:v>43226.25</c:v>
                </c:pt>
                <c:pt idx="505">
                  <c:v>43226.260416666664</c:v>
                </c:pt>
                <c:pt idx="506">
                  <c:v>43226.270833333336</c:v>
                </c:pt>
                <c:pt idx="507">
                  <c:v>43226.28125</c:v>
                </c:pt>
                <c:pt idx="508">
                  <c:v>43226.291666666664</c:v>
                </c:pt>
                <c:pt idx="509">
                  <c:v>43226.302083333336</c:v>
                </c:pt>
                <c:pt idx="510">
                  <c:v>43226.3125</c:v>
                </c:pt>
                <c:pt idx="511">
                  <c:v>43226.322916666664</c:v>
                </c:pt>
                <c:pt idx="512">
                  <c:v>43226.333333333336</c:v>
                </c:pt>
                <c:pt idx="513">
                  <c:v>43226.34375</c:v>
                </c:pt>
                <c:pt idx="514">
                  <c:v>43226.354166666664</c:v>
                </c:pt>
                <c:pt idx="515">
                  <c:v>43226.364583333336</c:v>
                </c:pt>
                <c:pt idx="516">
                  <c:v>43226.375</c:v>
                </c:pt>
                <c:pt idx="517">
                  <c:v>43226.385416666664</c:v>
                </c:pt>
                <c:pt idx="518">
                  <c:v>43226.395833333336</c:v>
                </c:pt>
                <c:pt idx="519">
                  <c:v>43226.40625</c:v>
                </c:pt>
                <c:pt idx="520">
                  <c:v>43226.416666666664</c:v>
                </c:pt>
                <c:pt idx="521">
                  <c:v>43226.427083333336</c:v>
                </c:pt>
                <c:pt idx="522">
                  <c:v>43226.4375</c:v>
                </c:pt>
                <c:pt idx="523">
                  <c:v>43226.447916666664</c:v>
                </c:pt>
                <c:pt idx="524">
                  <c:v>43226.458333333336</c:v>
                </c:pt>
                <c:pt idx="525">
                  <c:v>43226.46875</c:v>
                </c:pt>
                <c:pt idx="526">
                  <c:v>43226.479166666664</c:v>
                </c:pt>
                <c:pt idx="527">
                  <c:v>43226.489583333336</c:v>
                </c:pt>
                <c:pt idx="528">
                  <c:v>43226.5</c:v>
                </c:pt>
                <c:pt idx="529">
                  <c:v>43226.510416666664</c:v>
                </c:pt>
                <c:pt idx="530">
                  <c:v>43226.520833333336</c:v>
                </c:pt>
                <c:pt idx="531">
                  <c:v>43226.53125</c:v>
                </c:pt>
                <c:pt idx="532">
                  <c:v>43226.541666666664</c:v>
                </c:pt>
                <c:pt idx="533">
                  <c:v>43226.552083333336</c:v>
                </c:pt>
                <c:pt idx="534">
                  <c:v>43226.5625</c:v>
                </c:pt>
                <c:pt idx="535">
                  <c:v>43226.572916666664</c:v>
                </c:pt>
                <c:pt idx="536">
                  <c:v>43226.583333333336</c:v>
                </c:pt>
                <c:pt idx="537">
                  <c:v>43226.59375</c:v>
                </c:pt>
                <c:pt idx="538">
                  <c:v>43226.604166666664</c:v>
                </c:pt>
                <c:pt idx="539">
                  <c:v>43226.614583333336</c:v>
                </c:pt>
                <c:pt idx="540">
                  <c:v>43226.625</c:v>
                </c:pt>
                <c:pt idx="541">
                  <c:v>43226.635416666664</c:v>
                </c:pt>
                <c:pt idx="542">
                  <c:v>43226.645833333336</c:v>
                </c:pt>
                <c:pt idx="543">
                  <c:v>43226.65625</c:v>
                </c:pt>
                <c:pt idx="544">
                  <c:v>43226.666666666664</c:v>
                </c:pt>
                <c:pt idx="545">
                  <c:v>43226.677083333336</c:v>
                </c:pt>
                <c:pt idx="546">
                  <c:v>43226.6875</c:v>
                </c:pt>
                <c:pt idx="547">
                  <c:v>43226.697916666664</c:v>
                </c:pt>
                <c:pt idx="548">
                  <c:v>43226.708333333336</c:v>
                </c:pt>
                <c:pt idx="549">
                  <c:v>43226.71875</c:v>
                </c:pt>
                <c:pt idx="550">
                  <c:v>43226.729166666664</c:v>
                </c:pt>
                <c:pt idx="551">
                  <c:v>43226.739583333336</c:v>
                </c:pt>
                <c:pt idx="552">
                  <c:v>43226.75</c:v>
                </c:pt>
                <c:pt idx="553">
                  <c:v>43226.760416666664</c:v>
                </c:pt>
                <c:pt idx="554">
                  <c:v>43226.770833333336</c:v>
                </c:pt>
                <c:pt idx="555">
                  <c:v>43226.78125</c:v>
                </c:pt>
                <c:pt idx="556">
                  <c:v>43226.791666666664</c:v>
                </c:pt>
                <c:pt idx="557">
                  <c:v>43226.802083333336</c:v>
                </c:pt>
                <c:pt idx="558">
                  <c:v>43226.8125</c:v>
                </c:pt>
                <c:pt idx="559">
                  <c:v>43226.822916666664</c:v>
                </c:pt>
                <c:pt idx="560">
                  <c:v>43226.833333333336</c:v>
                </c:pt>
                <c:pt idx="561">
                  <c:v>43226.84375</c:v>
                </c:pt>
                <c:pt idx="562">
                  <c:v>43226.854166666664</c:v>
                </c:pt>
                <c:pt idx="563">
                  <c:v>43226.864583333336</c:v>
                </c:pt>
                <c:pt idx="564">
                  <c:v>43226.875</c:v>
                </c:pt>
                <c:pt idx="565">
                  <c:v>43226.885416666664</c:v>
                </c:pt>
                <c:pt idx="566">
                  <c:v>43226.895833333336</c:v>
                </c:pt>
                <c:pt idx="567">
                  <c:v>43226.90625</c:v>
                </c:pt>
                <c:pt idx="568">
                  <c:v>43226.916666666664</c:v>
                </c:pt>
                <c:pt idx="569">
                  <c:v>43226.927083333336</c:v>
                </c:pt>
                <c:pt idx="570">
                  <c:v>43226.9375</c:v>
                </c:pt>
                <c:pt idx="571">
                  <c:v>43226.947916666664</c:v>
                </c:pt>
                <c:pt idx="572">
                  <c:v>43226.958333333336</c:v>
                </c:pt>
                <c:pt idx="573">
                  <c:v>43226.96875</c:v>
                </c:pt>
                <c:pt idx="574">
                  <c:v>43226.979166666664</c:v>
                </c:pt>
                <c:pt idx="575">
                  <c:v>43226.989583333336</c:v>
                </c:pt>
                <c:pt idx="576">
                  <c:v>43227</c:v>
                </c:pt>
                <c:pt idx="577">
                  <c:v>43227.010416666664</c:v>
                </c:pt>
                <c:pt idx="578">
                  <c:v>43227.020833333336</c:v>
                </c:pt>
                <c:pt idx="579">
                  <c:v>43227.03125</c:v>
                </c:pt>
                <c:pt idx="580">
                  <c:v>43227.041666666664</c:v>
                </c:pt>
                <c:pt idx="581">
                  <c:v>43227.052083333336</c:v>
                </c:pt>
                <c:pt idx="582">
                  <c:v>43227.0625</c:v>
                </c:pt>
                <c:pt idx="583">
                  <c:v>43227.072916666664</c:v>
                </c:pt>
                <c:pt idx="584">
                  <c:v>43227.083333333336</c:v>
                </c:pt>
                <c:pt idx="585">
                  <c:v>43227.09375</c:v>
                </c:pt>
                <c:pt idx="586">
                  <c:v>43227.104166666664</c:v>
                </c:pt>
                <c:pt idx="587">
                  <c:v>43227.114583333336</c:v>
                </c:pt>
                <c:pt idx="588">
                  <c:v>43227.125</c:v>
                </c:pt>
                <c:pt idx="589">
                  <c:v>43227.135416666664</c:v>
                </c:pt>
                <c:pt idx="590">
                  <c:v>43227.145833333336</c:v>
                </c:pt>
                <c:pt idx="591">
                  <c:v>43227.15625</c:v>
                </c:pt>
                <c:pt idx="592">
                  <c:v>43227.166666666664</c:v>
                </c:pt>
                <c:pt idx="593">
                  <c:v>43227.177083333336</c:v>
                </c:pt>
                <c:pt idx="594">
                  <c:v>43227.1875</c:v>
                </c:pt>
                <c:pt idx="595">
                  <c:v>43227.197916666664</c:v>
                </c:pt>
                <c:pt idx="596">
                  <c:v>43227.208333333336</c:v>
                </c:pt>
                <c:pt idx="597">
                  <c:v>43227.21875</c:v>
                </c:pt>
                <c:pt idx="598">
                  <c:v>43227.229166666664</c:v>
                </c:pt>
                <c:pt idx="599">
                  <c:v>43227.239583333336</c:v>
                </c:pt>
                <c:pt idx="600">
                  <c:v>43227.25</c:v>
                </c:pt>
                <c:pt idx="601">
                  <c:v>43227.260416666664</c:v>
                </c:pt>
                <c:pt idx="602">
                  <c:v>43227.270833333336</c:v>
                </c:pt>
                <c:pt idx="603">
                  <c:v>43227.28125</c:v>
                </c:pt>
                <c:pt idx="604">
                  <c:v>43227.291666666664</c:v>
                </c:pt>
                <c:pt idx="605">
                  <c:v>43227.302083333336</c:v>
                </c:pt>
                <c:pt idx="606">
                  <c:v>43227.3125</c:v>
                </c:pt>
                <c:pt idx="607">
                  <c:v>43227.322916666664</c:v>
                </c:pt>
                <c:pt idx="608">
                  <c:v>43227.333333333336</c:v>
                </c:pt>
                <c:pt idx="609">
                  <c:v>43227.34375</c:v>
                </c:pt>
                <c:pt idx="610">
                  <c:v>43227.354166666664</c:v>
                </c:pt>
                <c:pt idx="611">
                  <c:v>43227.364583333336</c:v>
                </c:pt>
                <c:pt idx="612">
                  <c:v>43227.375</c:v>
                </c:pt>
                <c:pt idx="613">
                  <c:v>43227.385416666664</c:v>
                </c:pt>
                <c:pt idx="614">
                  <c:v>43227.395833333336</c:v>
                </c:pt>
                <c:pt idx="615">
                  <c:v>43227.40625</c:v>
                </c:pt>
                <c:pt idx="616">
                  <c:v>43227.416666666664</c:v>
                </c:pt>
                <c:pt idx="617">
                  <c:v>43227.427083333336</c:v>
                </c:pt>
                <c:pt idx="618">
                  <c:v>43227.4375</c:v>
                </c:pt>
                <c:pt idx="619">
                  <c:v>43227.447916666664</c:v>
                </c:pt>
                <c:pt idx="620">
                  <c:v>43227.458333333336</c:v>
                </c:pt>
                <c:pt idx="621">
                  <c:v>43227.46875</c:v>
                </c:pt>
                <c:pt idx="622">
                  <c:v>43227.479166666664</c:v>
                </c:pt>
                <c:pt idx="623">
                  <c:v>43227.489583333336</c:v>
                </c:pt>
                <c:pt idx="624">
                  <c:v>43227.5</c:v>
                </c:pt>
                <c:pt idx="625">
                  <c:v>43227.510416666664</c:v>
                </c:pt>
                <c:pt idx="626">
                  <c:v>43227.520833333336</c:v>
                </c:pt>
                <c:pt idx="627">
                  <c:v>43227.53125</c:v>
                </c:pt>
                <c:pt idx="628">
                  <c:v>43227.541666666664</c:v>
                </c:pt>
                <c:pt idx="629">
                  <c:v>43227.552083333336</c:v>
                </c:pt>
                <c:pt idx="630">
                  <c:v>43227.5625</c:v>
                </c:pt>
                <c:pt idx="631">
                  <c:v>43227.572916666664</c:v>
                </c:pt>
                <c:pt idx="632">
                  <c:v>43227.583333333336</c:v>
                </c:pt>
                <c:pt idx="633">
                  <c:v>43227.59375</c:v>
                </c:pt>
                <c:pt idx="634">
                  <c:v>43227.604166666664</c:v>
                </c:pt>
                <c:pt idx="635">
                  <c:v>43227.614583333336</c:v>
                </c:pt>
                <c:pt idx="636">
                  <c:v>43227.625</c:v>
                </c:pt>
                <c:pt idx="637">
                  <c:v>43227.635416666664</c:v>
                </c:pt>
                <c:pt idx="638">
                  <c:v>43227.645833333336</c:v>
                </c:pt>
                <c:pt idx="639">
                  <c:v>43227.65625</c:v>
                </c:pt>
                <c:pt idx="640">
                  <c:v>43227.666666666664</c:v>
                </c:pt>
                <c:pt idx="641">
                  <c:v>43227.677083333336</c:v>
                </c:pt>
                <c:pt idx="642">
                  <c:v>43227.6875</c:v>
                </c:pt>
                <c:pt idx="643">
                  <c:v>43227.697916666664</c:v>
                </c:pt>
                <c:pt idx="644">
                  <c:v>43227.708333333336</c:v>
                </c:pt>
                <c:pt idx="645">
                  <c:v>43227.71875</c:v>
                </c:pt>
                <c:pt idx="646">
                  <c:v>43227.729166666664</c:v>
                </c:pt>
                <c:pt idx="647">
                  <c:v>43227.739583333336</c:v>
                </c:pt>
                <c:pt idx="648">
                  <c:v>43227.75</c:v>
                </c:pt>
                <c:pt idx="649">
                  <c:v>43227.760416666664</c:v>
                </c:pt>
                <c:pt idx="650">
                  <c:v>43227.770833333336</c:v>
                </c:pt>
                <c:pt idx="651">
                  <c:v>43227.78125</c:v>
                </c:pt>
                <c:pt idx="652">
                  <c:v>43227.791666666664</c:v>
                </c:pt>
                <c:pt idx="653">
                  <c:v>43227.802083333336</c:v>
                </c:pt>
                <c:pt idx="654">
                  <c:v>43227.8125</c:v>
                </c:pt>
                <c:pt idx="655">
                  <c:v>43227.822916666664</c:v>
                </c:pt>
                <c:pt idx="656">
                  <c:v>43227.833333333336</c:v>
                </c:pt>
                <c:pt idx="657">
                  <c:v>43227.84375</c:v>
                </c:pt>
                <c:pt idx="658">
                  <c:v>43227.854166666664</c:v>
                </c:pt>
                <c:pt idx="659">
                  <c:v>43227.864583333336</c:v>
                </c:pt>
                <c:pt idx="660">
                  <c:v>43227.875</c:v>
                </c:pt>
                <c:pt idx="661">
                  <c:v>43227.885416666664</c:v>
                </c:pt>
                <c:pt idx="662">
                  <c:v>43227.895833333336</c:v>
                </c:pt>
                <c:pt idx="663">
                  <c:v>43227.90625</c:v>
                </c:pt>
                <c:pt idx="664">
                  <c:v>43227.916666666664</c:v>
                </c:pt>
                <c:pt idx="665">
                  <c:v>43227.927083333336</c:v>
                </c:pt>
                <c:pt idx="666">
                  <c:v>43227.9375</c:v>
                </c:pt>
                <c:pt idx="667">
                  <c:v>43227.947916666664</c:v>
                </c:pt>
                <c:pt idx="668">
                  <c:v>43227.958333333336</c:v>
                </c:pt>
                <c:pt idx="669">
                  <c:v>43227.96875</c:v>
                </c:pt>
                <c:pt idx="670">
                  <c:v>43227.979166666664</c:v>
                </c:pt>
                <c:pt idx="671">
                  <c:v>43227.989583333336</c:v>
                </c:pt>
                <c:pt idx="672">
                  <c:v>43228</c:v>
                </c:pt>
                <c:pt idx="673">
                  <c:v>43228.010416666664</c:v>
                </c:pt>
                <c:pt idx="674">
                  <c:v>43228.020833333336</c:v>
                </c:pt>
                <c:pt idx="675">
                  <c:v>43228.03125</c:v>
                </c:pt>
                <c:pt idx="676">
                  <c:v>43228.041666666664</c:v>
                </c:pt>
                <c:pt idx="677">
                  <c:v>43228.052083333336</c:v>
                </c:pt>
                <c:pt idx="678">
                  <c:v>43228.0625</c:v>
                </c:pt>
                <c:pt idx="679">
                  <c:v>43228.072916666664</c:v>
                </c:pt>
                <c:pt idx="680">
                  <c:v>43228.083333333336</c:v>
                </c:pt>
                <c:pt idx="681">
                  <c:v>43228.09375</c:v>
                </c:pt>
                <c:pt idx="682">
                  <c:v>43228.104166666664</c:v>
                </c:pt>
                <c:pt idx="683">
                  <c:v>43228.114583333336</c:v>
                </c:pt>
                <c:pt idx="684">
                  <c:v>43228.125</c:v>
                </c:pt>
                <c:pt idx="685">
                  <c:v>43228.135416666664</c:v>
                </c:pt>
                <c:pt idx="686">
                  <c:v>43228.145833333336</c:v>
                </c:pt>
                <c:pt idx="687">
                  <c:v>43228.15625</c:v>
                </c:pt>
                <c:pt idx="688">
                  <c:v>43228.166666666664</c:v>
                </c:pt>
                <c:pt idx="689">
                  <c:v>43228.177083333336</c:v>
                </c:pt>
                <c:pt idx="690">
                  <c:v>43228.1875</c:v>
                </c:pt>
                <c:pt idx="691">
                  <c:v>43228.197916666664</c:v>
                </c:pt>
                <c:pt idx="692">
                  <c:v>43228.208333333336</c:v>
                </c:pt>
                <c:pt idx="693">
                  <c:v>43228.21875</c:v>
                </c:pt>
                <c:pt idx="694">
                  <c:v>43228.229166666664</c:v>
                </c:pt>
                <c:pt idx="695">
                  <c:v>43228.239583333336</c:v>
                </c:pt>
                <c:pt idx="696">
                  <c:v>43228.25</c:v>
                </c:pt>
                <c:pt idx="697">
                  <c:v>43228.260416666664</c:v>
                </c:pt>
                <c:pt idx="698">
                  <c:v>43228.270833333336</c:v>
                </c:pt>
                <c:pt idx="699">
                  <c:v>43228.28125</c:v>
                </c:pt>
                <c:pt idx="700">
                  <c:v>43228.291666666664</c:v>
                </c:pt>
                <c:pt idx="701">
                  <c:v>43228.302083333336</c:v>
                </c:pt>
                <c:pt idx="702">
                  <c:v>43228.3125</c:v>
                </c:pt>
                <c:pt idx="703">
                  <c:v>43228.322916666664</c:v>
                </c:pt>
                <c:pt idx="704">
                  <c:v>43228.333333333336</c:v>
                </c:pt>
                <c:pt idx="705">
                  <c:v>43228.34375</c:v>
                </c:pt>
                <c:pt idx="706">
                  <c:v>43228.354166666664</c:v>
                </c:pt>
                <c:pt idx="707">
                  <c:v>43228.364583333336</c:v>
                </c:pt>
                <c:pt idx="708">
                  <c:v>43228.375</c:v>
                </c:pt>
                <c:pt idx="709">
                  <c:v>43228.385416666664</c:v>
                </c:pt>
                <c:pt idx="710">
                  <c:v>43228.395833333336</c:v>
                </c:pt>
                <c:pt idx="711">
                  <c:v>43228.40625</c:v>
                </c:pt>
                <c:pt idx="712">
                  <c:v>43228.416666666664</c:v>
                </c:pt>
                <c:pt idx="713">
                  <c:v>43228.427083333336</c:v>
                </c:pt>
                <c:pt idx="714">
                  <c:v>43228.4375</c:v>
                </c:pt>
                <c:pt idx="715">
                  <c:v>43228.447916666664</c:v>
                </c:pt>
                <c:pt idx="716">
                  <c:v>43228.458333333336</c:v>
                </c:pt>
                <c:pt idx="717">
                  <c:v>43228.46875</c:v>
                </c:pt>
                <c:pt idx="718">
                  <c:v>43228.479166666664</c:v>
                </c:pt>
                <c:pt idx="719">
                  <c:v>43228.489583333336</c:v>
                </c:pt>
                <c:pt idx="720">
                  <c:v>43228.5</c:v>
                </c:pt>
                <c:pt idx="721">
                  <c:v>43228.510416666664</c:v>
                </c:pt>
                <c:pt idx="722">
                  <c:v>43228.520833333336</c:v>
                </c:pt>
                <c:pt idx="723">
                  <c:v>43228.53125</c:v>
                </c:pt>
                <c:pt idx="724">
                  <c:v>43228.541666666664</c:v>
                </c:pt>
                <c:pt idx="725">
                  <c:v>43228.552083333336</c:v>
                </c:pt>
                <c:pt idx="726">
                  <c:v>43228.5625</c:v>
                </c:pt>
                <c:pt idx="727">
                  <c:v>43228.572916666664</c:v>
                </c:pt>
                <c:pt idx="728">
                  <c:v>43228.583333333336</c:v>
                </c:pt>
                <c:pt idx="729">
                  <c:v>43228.59375</c:v>
                </c:pt>
                <c:pt idx="730">
                  <c:v>43228.604166666664</c:v>
                </c:pt>
                <c:pt idx="731">
                  <c:v>43228.614583333336</c:v>
                </c:pt>
                <c:pt idx="732">
                  <c:v>43228.625</c:v>
                </c:pt>
                <c:pt idx="733">
                  <c:v>43228.635416666664</c:v>
                </c:pt>
                <c:pt idx="734">
                  <c:v>43228.645833333336</c:v>
                </c:pt>
                <c:pt idx="735">
                  <c:v>43228.65625</c:v>
                </c:pt>
                <c:pt idx="736">
                  <c:v>43228.666666666664</c:v>
                </c:pt>
                <c:pt idx="737">
                  <c:v>43228.677083333336</c:v>
                </c:pt>
                <c:pt idx="738">
                  <c:v>43228.6875</c:v>
                </c:pt>
                <c:pt idx="739">
                  <c:v>43228.697916666664</c:v>
                </c:pt>
                <c:pt idx="740">
                  <c:v>43228.708333333336</c:v>
                </c:pt>
                <c:pt idx="741">
                  <c:v>43228.71875</c:v>
                </c:pt>
                <c:pt idx="742">
                  <c:v>43228.729166666664</c:v>
                </c:pt>
                <c:pt idx="743">
                  <c:v>43228.739583333336</c:v>
                </c:pt>
                <c:pt idx="744">
                  <c:v>43228.75</c:v>
                </c:pt>
                <c:pt idx="745">
                  <c:v>43228.760416666664</c:v>
                </c:pt>
                <c:pt idx="746">
                  <c:v>43228.770833333336</c:v>
                </c:pt>
                <c:pt idx="747">
                  <c:v>43228.78125</c:v>
                </c:pt>
                <c:pt idx="748">
                  <c:v>43228.791666666664</c:v>
                </c:pt>
                <c:pt idx="749">
                  <c:v>43228.802083333336</c:v>
                </c:pt>
                <c:pt idx="750">
                  <c:v>43228.8125</c:v>
                </c:pt>
                <c:pt idx="751">
                  <c:v>43228.822916666664</c:v>
                </c:pt>
                <c:pt idx="752">
                  <c:v>43228.833333333336</c:v>
                </c:pt>
                <c:pt idx="753">
                  <c:v>43228.84375</c:v>
                </c:pt>
                <c:pt idx="754">
                  <c:v>43228.854166666664</c:v>
                </c:pt>
                <c:pt idx="755">
                  <c:v>43228.864583333336</c:v>
                </c:pt>
                <c:pt idx="756">
                  <c:v>43228.875</c:v>
                </c:pt>
                <c:pt idx="757">
                  <c:v>43228.885416666664</c:v>
                </c:pt>
                <c:pt idx="758">
                  <c:v>43228.895833333336</c:v>
                </c:pt>
                <c:pt idx="759">
                  <c:v>43228.90625</c:v>
                </c:pt>
                <c:pt idx="760">
                  <c:v>43228.916666666664</c:v>
                </c:pt>
                <c:pt idx="761">
                  <c:v>43228.927083333336</c:v>
                </c:pt>
                <c:pt idx="762">
                  <c:v>43228.9375</c:v>
                </c:pt>
                <c:pt idx="763">
                  <c:v>43228.947916666664</c:v>
                </c:pt>
                <c:pt idx="764">
                  <c:v>43228.958333333336</c:v>
                </c:pt>
                <c:pt idx="765">
                  <c:v>43228.96875</c:v>
                </c:pt>
                <c:pt idx="766">
                  <c:v>43228.979166666664</c:v>
                </c:pt>
                <c:pt idx="767">
                  <c:v>43228.989583333336</c:v>
                </c:pt>
                <c:pt idx="768">
                  <c:v>43229</c:v>
                </c:pt>
                <c:pt idx="769">
                  <c:v>43229.010416666664</c:v>
                </c:pt>
                <c:pt idx="770">
                  <c:v>43229.020833333336</c:v>
                </c:pt>
                <c:pt idx="771">
                  <c:v>43229.03125</c:v>
                </c:pt>
                <c:pt idx="772">
                  <c:v>43229.041666666664</c:v>
                </c:pt>
                <c:pt idx="773">
                  <c:v>43229.052083333336</c:v>
                </c:pt>
                <c:pt idx="774">
                  <c:v>43229.0625</c:v>
                </c:pt>
                <c:pt idx="775">
                  <c:v>43229.072916666664</c:v>
                </c:pt>
                <c:pt idx="776">
                  <c:v>43229.083333333336</c:v>
                </c:pt>
                <c:pt idx="777">
                  <c:v>43229.09375</c:v>
                </c:pt>
                <c:pt idx="778">
                  <c:v>43229.104166666664</c:v>
                </c:pt>
                <c:pt idx="779">
                  <c:v>43229.114583333336</c:v>
                </c:pt>
                <c:pt idx="780">
                  <c:v>43229.125</c:v>
                </c:pt>
                <c:pt idx="781">
                  <c:v>43229.135416666664</c:v>
                </c:pt>
                <c:pt idx="782">
                  <c:v>43229.145833333336</c:v>
                </c:pt>
                <c:pt idx="783">
                  <c:v>43229.15625</c:v>
                </c:pt>
                <c:pt idx="784">
                  <c:v>43229.166666666664</c:v>
                </c:pt>
                <c:pt idx="785">
                  <c:v>43229.177083333336</c:v>
                </c:pt>
                <c:pt idx="786">
                  <c:v>43229.1875</c:v>
                </c:pt>
                <c:pt idx="787">
                  <c:v>43229.197916666664</c:v>
                </c:pt>
                <c:pt idx="788">
                  <c:v>43229.208333333336</c:v>
                </c:pt>
                <c:pt idx="789">
                  <c:v>43229.21875</c:v>
                </c:pt>
                <c:pt idx="790">
                  <c:v>43229.229166666664</c:v>
                </c:pt>
                <c:pt idx="791">
                  <c:v>43229.239583333336</c:v>
                </c:pt>
                <c:pt idx="792">
                  <c:v>43229.25</c:v>
                </c:pt>
                <c:pt idx="793">
                  <c:v>43229.260416666664</c:v>
                </c:pt>
                <c:pt idx="794">
                  <c:v>43229.270833333336</c:v>
                </c:pt>
                <c:pt idx="795">
                  <c:v>43229.28125</c:v>
                </c:pt>
                <c:pt idx="796">
                  <c:v>43229.291666666664</c:v>
                </c:pt>
                <c:pt idx="797">
                  <c:v>43229.302083333336</c:v>
                </c:pt>
                <c:pt idx="798">
                  <c:v>43229.3125</c:v>
                </c:pt>
                <c:pt idx="799">
                  <c:v>43229.322916666664</c:v>
                </c:pt>
                <c:pt idx="800">
                  <c:v>43229.333333333336</c:v>
                </c:pt>
                <c:pt idx="801">
                  <c:v>43229.34375</c:v>
                </c:pt>
                <c:pt idx="802">
                  <c:v>43229.354166666664</c:v>
                </c:pt>
                <c:pt idx="803">
                  <c:v>43229.364583333336</c:v>
                </c:pt>
                <c:pt idx="804">
                  <c:v>43229.375</c:v>
                </c:pt>
                <c:pt idx="805">
                  <c:v>43229.385416666664</c:v>
                </c:pt>
                <c:pt idx="806">
                  <c:v>43229.395833333336</c:v>
                </c:pt>
                <c:pt idx="807">
                  <c:v>43229.40625</c:v>
                </c:pt>
                <c:pt idx="808">
                  <c:v>43229.416666666664</c:v>
                </c:pt>
                <c:pt idx="809">
                  <c:v>43229.427083333336</c:v>
                </c:pt>
                <c:pt idx="810">
                  <c:v>43229.4375</c:v>
                </c:pt>
                <c:pt idx="811">
                  <c:v>43229.447916666664</c:v>
                </c:pt>
                <c:pt idx="812">
                  <c:v>43229.458333333336</c:v>
                </c:pt>
                <c:pt idx="813">
                  <c:v>43229.46875</c:v>
                </c:pt>
                <c:pt idx="814">
                  <c:v>43229.479166666664</c:v>
                </c:pt>
                <c:pt idx="815">
                  <c:v>43229.489583333336</c:v>
                </c:pt>
                <c:pt idx="816">
                  <c:v>43229.5</c:v>
                </c:pt>
                <c:pt idx="817">
                  <c:v>43229.510416666664</c:v>
                </c:pt>
                <c:pt idx="818">
                  <c:v>43229.520833333336</c:v>
                </c:pt>
                <c:pt idx="819">
                  <c:v>43229.53125</c:v>
                </c:pt>
                <c:pt idx="820">
                  <c:v>43229.541666666664</c:v>
                </c:pt>
                <c:pt idx="821">
                  <c:v>43229.552083333336</c:v>
                </c:pt>
                <c:pt idx="822">
                  <c:v>43229.5625</c:v>
                </c:pt>
                <c:pt idx="823">
                  <c:v>43229.572916666664</c:v>
                </c:pt>
                <c:pt idx="824">
                  <c:v>43229.583333333336</c:v>
                </c:pt>
                <c:pt idx="825">
                  <c:v>43229.59375</c:v>
                </c:pt>
                <c:pt idx="826">
                  <c:v>43229.604166666664</c:v>
                </c:pt>
                <c:pt idx="827">
                  <c:v>43229.614583333336</c:v>
                </c:pt>
                <c:pt idx="828">
                  <c:v>43229.625</c:v>
                </c:pt>
                <c:pt idx="829">
                  <c:v>43229.635416666664</c:v>
                </c:pt>
                <c:pt idx="830">
                  <c:v>43229.645833333336</c:v>
                </c:pt>
                <c:pt idx="831">
                  <c:v>43229.65625</c:v>
                </c:pt>
                <c:pt idx="832">
                  <c:v>43229.666666666664</c:v>
                </c:pt>
                <c:pt idx="833">
                  <c:v>43229.677083333336</c:v>
                </c:pt>
                <c:pt idx="834">
                  <c:v>43229.6875</c:v>
                </c:pt>
                <c:pt idx="835">
                  <c:v>43229.697916666664</c:v>
                </c:pt>
                <c:pt idx="836">
                  <c:v>43229.708333333336</c:v>
                </c:pt>
                <c:pt idx="837">
                  <c:v>43229.71875</c:v>
                </c:pt>
                <c:pt idx="838">
                  <c:v>43229.729166666664</c:v>
                </c:pt>
                <c:pt idx="839">
                  <c:v>43229.739583333336</c:v>
                </c:pt>
                <c:pt idx="840">
                  <c:v>43229.75</c:v>
                </c:pt>
                <c:pt idx="841">
                  <c:v>43229.760416666664</c:v>
                </c:pt>
                <c:pt idx="842">
                  <c:v>43229.770833333336</c:v>
                </c:pt>
                <c:pt idx="843">
                  <c:v>43229.78125</c:v>
                </c:pt>
                <c:pt idx="844">
                  <c:v>43229.791666666664</c:v>
                </c:pt>
                <c:pt idx="845">
                  <c:v>43229.802083333336</c:v>
                </c:pt>
                <c:pt idx="846">
                  <c:v>43229.8125</c:v>
                </c:pt>
                <c:pt idx="847">
                  <c:v>43229.822916666664</c:v>
                </c:pt>
                <c:pt idx="848">
                  <c:v>43229.833333333336</c:v>
                </c:pt>
                <c:pt idx="849">
                  <c:v>43229.84375</c:v>
                </c:pt>
                <c:pt idx="850">
                  <c:v>43229.854166666664</c:v>
                </c:pt>
                <c:pt idx="851">
                  <c:v>43229.864583333336</c:v>
                </c:pt>
                <c:pt idx="852">
                  <c:v>43229.875</c:v>
                </c:pt>
                <c:pt idx="853">
                  <c:v>43229.885416666664</c:v>
                </c:pt>
                <c:pt idx="854">
                  <c:v>43229.895833333336</c:v>
                </c:pt>
                <c:pt idx="855">
                  <c:v>43229.90625</c:v>
                </c:pt>
                <c:pt idx="856">
                  <c:v>43229.916666666664</c:v>
                </c:pt>
                <c:pt idx="857">
                  <c:v>43229.927083333336</c:v>
                </c:pt>
                <c:pt idx="858">
                  <c:v>43229.9375</c:v>
                </c:pt>
                <c:pt idx="859">
                  <c:v>43229.947916666664</c:v>
                </c:pt>
                <c:pt idx="860">
                  <c:v>43229.958333333336</c:v>
                </c:pt>
                <c:pt idx="861">
                  <c:v>43229.96875</c:v>
                </c:pt>
                <c:pt idx="862">
                  <c:v>43229.979166666664</c:v>
                </c:pt>
                <c:pt idx="863">
                  <c:v>43229.989583333336</c:v>
                </c:pt>
                <c:pt idx="864">
                  <c:v>43230</c:v>
                </c:pt>
                <c:pt idx="865">
                  <c:v>43230.010416666664</c:v>
                </c:pt>
                <c:pt idx="866">
                  <c:v>43230.020833333336</c:v>
                </c:pt>
                <c:pt idx="867">
                  <c:v>43230.03125</c:v>
                </c:pt>
                <c:pt idx="868">
                  <c:v>43230.041666666664</c:v>
                </c:pt>
                <c:pt idx="869">
                  <c:v>43230.052083333336</c:v>
                </c:pt>
                <c:pt idx="870">
                  <c:v>43230.0625</c:v>
                </c:pt>
                <c:pt idx="871">
                  <c:v>43230.072916666664</c:v>
                </c:pt>
                <c:pt idx="872">
                  <c:v>43230.083333333336</c:v>
                </c:pt>
                <c:pt idx="873">
                  <c:v>43230.09375</c:v>
                </c:pt>
                <c:pt idx="874">
                  <c:v>43230.104166666664</c:v>
                </c:pt>
                <c:pt idx="875">
                  <c:v>43230.114583333336</c:v>
                </c:pt>
                <c:pt idx="876">
                  <c:v>43230.125</c:v>
                </c:pt>
                <c:pt idx="877">
                  <c:v>43230.135416666664</c:v>
                </c:pt>
                <c:pt idx="878">
                  <c:v>43230.145833333336</c:v>
                </c:pt>
                <c:pt idx="879">
                  <c:v>43230.15625</c:v>
                </c:pt>
                <c:pt idx="880">
                  <c:v>43230.166666666664</c:v>
                </c:pt>
                <c:pt idx="881">
                  <c:v>43230.177083333336</c:v>
                </c:pt>
                <c:pt idx="882">
                  <c:v>43230.1875</c:v>
                </c:pt>
                <c:pt idx="883">
                  <c:v>43230.197916666664</c:v>
                </c:pt>
                <c:pt idx="884">
                  <c:v>43230.208333333336</c:v>
                </c:pt>
                <c:pt idx="885">
                  <c:v>43230.21875</c:v>
                </c:pt>
                <c:pt idx="886">
                  <c:v>43230.229166666664</c:v>
                </c:pt>
                <c:pt idx="887">
                  <c:v>43230.239583333336</c:v>
                </c:pt>
                <c:pt idx="888">
                  <c:v>43230.25</c:v>
                </c:pt>
                <c:pt idx="889">
                  <c:v>43230.260416666664</c:v>
                </c:pt>
                <c:pt idx="890">
                  <c:v>43230.270833333336</c:v>
                </c:pt>
                <c:pt idx="891">
                  <c:v>43230.28125</c:v>
                </c:pt>
                <c:pt idx="892">
                  <c:v>43230.291666666664</c:v>
                </c:pt>
                <c:pt idx="893">
                  <c:v>43230.302083333336</c:v>
                </c:pt>
                <c:pt idx="894">
                  <c:v>43230.3125</c:v>
                </c:pt>
                <c:pt idx="895">
                  <c:v>43230.322916666664</c:v>
                </c:pt>
                <c:pt idx="896">
                  <c:v>43230.333333333336</c:v>
                </c:pt>
                <c:pt idx="897">
                  <c:v>43230.34375</c:v>
                </c:pt>
                <c:pt idx="898">
                  <c:v>43230.354166666664</c:v>
                </c:pt>
                <c:pt idx="899">
                  <c:v>43230.364583333336</c:v>
                </c:pt>
                <c:pt idx="900">
                  <c:v>43230.375</c:v>
                </c:pt>
                <c:pt idx="901">
                  <c:v>43230.385416666664</c:v>
                </c:pt>
                <c:pt idx="902">
                  <c:v>43230.395833333336</c:v>
                </c:pt>
                <c:pt idx="903">
                  <c:v>43230.40625</c:v>
                </c:pt>
                <c:pt idx="904">
                  <c:v>43230.416666666664</c:v>
                </c:pt>
                <c:pt idx="905">
                  <c:v>43230.427083333336</c:v>
                </c:pt>
                <c:pt idx="906">
                  <c:v>43230.4375</c:v>
                </c:pt>
                <c:pt idx="907">
                  <c:v>43230.447916666664</c:v>
                </c:pt>
                <c:pt idx="908">
                  <c:v>43230.458333333336</c:v>
                </c:pt>
                <c:pt idx="909">
                  <c:v>43230.46875</c:v>
                </c:pt>
                <c:pt idx="910">
                  <c:v>43230.479166666664</c:v>
                </c:pt>
                <c:pt idx="911">
                  <c:v>43230.489583333336</c:v>
                </c:pt>
                <c:pt idx="912">
                  <c:v>43230.5</c:v>
                </c:pt>
                <c:pt idx="913">
                  <c:v>43230.510416666664</c:v>
                </c:pt>
                <c:pt idx="914">
                  <c:v>43230.520833333336</c:v>
                </c:pt>
                <c:pt idx="915">
                  <c:v>43230.53125</c:v>
                </c:pt>
                <c:pt idx="916">
                  <c:v>43230.541666666664</c:v>
                </c:pt>
                <c:pt idx="917">
                  <c:v>43230.552083333336</c:v>
                </c:pt>
                <c:pt idx="918">
                  <c:v>43230.5625</c:v>
                </c:pt>
                <c:pt idx="919">
                  <c:v>43230.572916666664</c:v>
                </c:pt>
                <c:pt idx="920">
                  <c:v>43230.583333333336</c:v>
                </c:pt>
                <c:pt idx="921">
                  <c:v>43230.59375</c:v>
                </c:pt>
                <c:pt idx="922">
                  <c:v>43230.604166666664</c:v>
                </c:pt>
                <c:pt idx="923">
                  <c:v>43230.614583333336</c:v>
                </c:pt>
                <c:pt idx="924">
                  <c:v>43230.625</c:v>
                </c:pt>
                <c:pt idx="925">
                  <c:v>43230.635416666664</c:v>
                </c:pt>
                <c:pt idx="926">
                  <c:v>43230.645833333336</c:v>
                </c:pt>
                <c:pt idx="927">
                  <c:v>43230.65625</c:v>
                </c:pt>
                <c:pt idx="928">
                  <c:v>43230.666666666664</c:v>
                </c:pt>
                <c:pt idx="929">
                  <c:v>43230.677083333336</c:v>
                </c:pt>
                <c:pt idx="930">
                  <c:v>43230.6875</c:v>
                </c:pt>
                <c:pt idx="931">
                  <c:v>43230.697916666664</c:v>
                </c:pt>
                <c:pt idx="932">
                  <c:v>43230.708333333336</c:v>
                </c:pt>
                <c:pt idx="933">
                  <c:v>43230.71875</c:v>
                </c:pt>
                <c:pt idx="934">
                  <c:v>43230.729166666664</c:v>
                </c:pt>
                <c:pt idx="935">
                  <c:v>43230.739583333336</c:v>
                </c:pt>
                <c:pt idx="936">
                  <c:v>43230.75</c:v>
                </c:pt>
                <c:pt idx="937">
                  <c:v>43230.760416666664</c:v>
                </c:pt>
                <c:pt idx="938">
                  <c:v>43230.770833333336</c:v>
                </c:pt>
                <c:pt idx="939">
                  <c:v>43230.78125</c:v>
                </c:pt>
                <c:pt idx="940">
                  <c:v>43230.791666666664</c:v>
                </c:pt>
                <c:pt idx="941">
                  <c:v>43230.802083333336</c:v>
                </c:pt>
                <c:pt idx="942">
                  <c:v>43230.8125</c:v>
                </c:pt>
                <c:pt idx="943">
                  <c:v>43230.822916666664</c:v>
                </c:pt>
                <c:pt idx="944">
                  <c:v>43230.833333333336</c:v>
                </c:pt>
                <c:pt idx="945">
                  <c:v>43230.84375</c:v>
                </c:pt>
                <c:pt idx="946">
                  <c:v>43230.854166666664</c:v>
                </c:pt>
                <c:pt idx="947">
                  <c:v>43230.864583333336</c:v>
                </c:pt>
                <c:pt idx="948">
                  <c:v>43230.875</c:v>
                </c:pt>
                <c:pt idx="949">
                  <c:v>43230.885416666664</c:v>
                </c:pt>
                <c:pt idx="950">
                  <c:v>43230.895833333336</c:v>
                </c:pt>
                <c:pt idx="951">
                  <c:v>43230.90625</c:v>
                </c:pt>
                <c:pt idx="952">
                  <c:v>43230.916666666664</c:v>
                </c:pt>
                <c:pt idx="953">
                  <c:v>43230.927083333336</c:v>
                </c:pt>
                <c:pt idx="954">
                  <c:v>43230.9375</c:v>
                </c:pt>
                <c:pt idx="955">
                  <c:v>43230.947916666664</c:v>
                </c:pt>
                <c:pt idx="956">
                  <c:v>43230.958333333336</c:v>
                </c:pt>
                <c:pt idx="957">
                  <c:v>43230.96875</c:v>
                </c:pt>
                <c:pt idx="958">
                  <c:v>43230.979166666664</c:v>
                </c:pt>
                <c:pt idx="959">
                  <c:v>43230.989583333336</c:v>
                </c:pt>
                <c:pt idx="960">
                  <c:v>43231</c:v>
                </c:pt>
                <c:pt idx="961">
                  <c:v>43231.010416666664</c:v>
                </c:pt>
                <c:pt idx="962">
                  <c:v>43231.020833333336</c:v>
                </c:pt>
                <c:pt idx="963">
                  <c:v>43231.03125</c:v>
                </c:pt>
                <c:pt idx="964">
                  <c:v>43231.041666666664</c:v>
                </c:pt>
                <c:pt idx="965">
                  <c:v>43231.052083333336</c:v>
                </c:pt>
                <c:pt idx="966">
                  <c:v>43231.0625</c:v>
                </c:pt>
                <c:pt idx="967">
                  <c:v>43231.072916666664</c:v>
                </c:pt>
                <c:pt idx="968">
                  <c:v>43231.083333333336</c:v>
                </c:pt>
                <c:pt idx="969">
                  <c:v>43231.09375</c:v>
                </c:pt>
                <c:pt idx="970">
                  <c:v>43231.104166666664</c:v>
                </c:pt>
                <c:pt idx="971">
                  <c:v>43231.114583333336</c:v>
                </c:pt>
                <c:pt idx="972">
                  <c:v>43231.125</c:v>
                </c:pt>
                <c:pt idx="973">
                  <c:v>43231.135416666664</c:v>
                </c:pt>
                <c:pt idx="974">
                  <c:v>43231.145833333336</c:v>
                </c:pt>
                <c:pt idx="975">
                  <c:v>43231.15625</c:v>
                </c:pt>
                <c:pt idx="976">
                  <c:v>43231.166666666664</c:v>
                </c:pt>
                <c:pt idx="977">
                  <c:v>43231.177083333336</c:v>
                </c:pt>
                <c:pt idx="978">
                  <c:v>43231.1875</c:v>
                </c:pt>
                <c:pt idx="979">
                  <c:v>43231.197916666664</c:v>
                </c:pt>
                <c:pt idx="980">
                  <c:v>43231.208333333336</c:v>
                </c:pt>
                <c:pt idx="981">
                  <c:v>43231.21875</c:v>
                </c:pt>
                <c:pt idx="982">
                  <c:v>43231.229166666664</c:v>
                </c:pt>
                <c:pt idx="983">
                  <c:v>43231.239583333336</c:v>
                </c:pt>
                <c:pt idx="984">
                  <c:v>43231.25</c:v>
                </c:pt>
                <c:pt idx="985">
                  <c:v>43231.260416666664</c:v>
                </c:pt>
                <c:pt idx="986">
                  <c:v>43231.270833333336</c:v>
                </c:pt>
                <c:pt idx="987">
                  <c:v>43231.28125</c:v>
                </c:pt>
                <c:pt idx="988">
                  <c:v>43231.291666666664</c:v>
                </c:pt>
                <c:pt idx="989">
                  <c:v>43231.302083333336</c:v>
                </c:pt>
                <c:pt idx="990">
                  <c:v>43231.3125</c:v>
                </c:pt>
                <c:pt idx="991">
                  <c:v>43231.322916666664</c:v>
                </c:pt>
                <c:pt idx="992">
                  <c:v>43231.333333333336</c:v>
                </c:pt>
                <c:pt idx="993">
                  <c:v>43231.34375</c:v>
                </c:pt>
                <c:pt idx="994">
                  <c:v>43231.354166666664</c:v>
                </c:pt>
                <c:pt idx="995">
                  <c:v>43231.364583333336</c:v>
                </c:pt>
                <c:pt idx="996">
                  <c:v>43231.375</c:v>
                </c:pt>
                <c:pt idx="997">
                  <c:v>43231.385416666664</c:v>
                </c:pt>
                <c:pt idx="998">
                  <c:v>43231.395833333336</c:v>
                </c:pt>
                <c:pt idx="999">
                  <c:v>43231.40625</c:v>
                </c:pt>
                <c:pt idx="1000">
                  <c:v>43231.416666666664</c:v>
                </c:pt>
                <c:pt idx="1001">
                  <c:v>43231.427083333336</c:v>
                </c:pt>
                <c:pt idx="1002">
                  <c:v>43231.4375</c:v>
                </c:pt>
                <c:pt idx="1003">
                  <c:v>43231.447916666664</c:v>
                </c:pt>
                <c:pt idx="1004">
                  <c:v>43231.458333333336</c:v>
                </c:pt>
                <c:pt idx="1005">
                  <c:v>43231.46875</c:v>
                </c:pt>
                <c:pt idx="1006">
                  <c:v>43231.479166666664</c:v>
                </c:pt>
                <c:pt idx="1007">
                  <c:v>43231.489583333336</c:v>
                </c:pt>
                <c:pt idx="1008">
                  <c:v>43231.5</c:v>
                </c:pt>
                <c:pt idx="1009">
                  <c:v>43231.510416666664</c:v>
                </c:pt>
                <c:pt idx="1010">
                  <c:v>43231.520833333336</c:v>
                </c:pt>
                <c:pt idx="1011">
                  <c:v>43231.53125</c:v>
                </c:pt>
                <c:pt idx="1012">
                  <c:v>43231.541666666664</c:v>
                </c:pt>
                <c:pt idx="1013">
                  <c:v>43231.552083333336</c:v>
                </c:pt>
                <c:pt idx="1014">
                  <c:v>43231.5625</c:v>
                </c:pt>
                <c:pt idx="1015">
                  <c:v>43231.572916666664</c:v>
                </c:pt>
                <c:pt idx="1016">
                  <c:v>43231.583333333336</c:v>
                </c:pt>
                <c:pt idx="1017">
                  <c:v>43231.59375</c:v>
                </c:pt>
                <c:pt idx="1018">
                  <c:v>43231.604166666664</c:v>
                </c:pt>
                <c:pt idx="1019">
                  <c:v>43231.614583333336</c:v>
                </c:pt>
                <c:pt idx="1020">
                  <c:v>43231.625</c:v>
                </c:pt>
                <c:pt idx="1021">
                  <c:v>43231.635416666664</c:v>
                </c:pt>
                <c:pt idx="1022">
                  <c:v>43231.645833333336</c:v>
                </c:pt>
                <c:pt idx="1023">
                  <c:v>43231.65625</c:v>
                </c:pt>
                <c:pt idx="1024">
                  <c:v>43231.666666666664</c:v>
                </c:pt>
                <c:pt idx="1025">
                  <c:v>43231.677083333336</c:v>
                </c:pt>
                <c:pt idx="1026">
                  <c:v>43231.6875</c:v>
                </c:pt>
                <c:pt idx="1027">
                  <c:v>43231.697916666664</c:v>
                </c:pt>
                <c:pt idx="1028">
                  <c:v>43231.708333333336</c:v>
                </c:pt>
                <c:pt idx="1029">
                  <c:v>43231.71875</c:v>
                </c:pt>
                <c:pt idx="1030">
                  <c:v>43231.729166666664</c:v>
                </c:pt>
                <c:pt idx="1031">
                  <c:v>43231.739583333336</c:v>
                </c:pt>
                <c:pt idx="1032">
                  <c:v>43231.75</c:v>
                </c:pt>
                <c:pt idx="1033">
                  <c:v>43231.760416666664</c:v>
                </c:pt>
                <c:pt idx="1034">
                  <c:v>43231.770833333336</c:v>
                </c:pt>
                <c:pt idx="1035">
                  <c:v>43231.78125</c:v>
                </c:pt>
                <c:pt idx="1036">
                  <c:v>43231.791666666664</c:v>
                </c:pt>
                <c:pt idx="1037">
                  <c:v>43231.802083333336</c:v>
                </c:pt>
                <c:pt idx="1038">
                  <c:v>43231.8125</c:v>
                </c:pt>
                <c:pt idx="1039">
                  <c:v>43231.822916666664</c:v>
                </c:pt>
                <c:pt idx="1040">
                  <c:v>43231.833333333336</c:v>
                </c:pt>
                <c:pt idx="1041">
                  <c:v>43231.84375</c:v>
                </c:pt>
                <c:pt idx="1042">
                  <c:v>43231.854166666664</c:v>
                </c:pt>
                <c:pt idx="1043">
                  <c:v>43231.864583333336</c:v>
                </c:pt>
                <c:pt idx="1044">
                  <c:v>43231.875</c:v>
                </c:pt>
                <c:pt idx="1045">
                  <c:v>43231.885416666664</c:v>
                </c:pt>
                <c:pt idx="1046">
                  <c:v>43231.895833333336</c:v>
                </c:pt>
                <c:pt idx="1047">
                  <c:v>43231.90625</c:v>
                </c:pt>
                <c:pt idx="1048">
                  <c:v>43231.916666666664</c:v>
                </c:pt>
                <c:pt idx="1049">
                  <c:v>43231.927083333336</c:v>
                </c:pt>
                <c:pt idx="1050">
                  <c:v>43231.9375</c:v>
                </c:pt>
                <c:pt idx="1051">
                  <c:v>43231.947916666664</c:v>
                </c:pt>
                <c:pt idx="1052">
                  <c:v>43231.958333333336</c:v>
                </c:pt>
                <c:pt idx="1053">
                  <c:v>43231.96875</c:v>
                </c:pt>
                <c:pt idx="1054">
                  <c:v>43231.979166666664</c:v>
                </c:pt>
                <c:pt idx="1055">
                  <c:v>43231.989583333336</c:v>
                </c:pt>
                <c:pt idx="1056">
                  <c:v>43232</c:v>
                </c:pt>
                <c:pt idx="1057">
                  <c:v>43232.010416666664</c:v>
                </c:pt>
                <c:pt idx="1058">
                  <c:v>43232.020833333336</c:v>
                </c:pt>
                <c:pt idx="1059">
                  <c:v>43232.03125</c:v>
                </c:pt>
                <c:pt idx="1060">
                  <c:v>43232.041666666664</c:v>
                </c:pt>
                <c:pt idx="1061">
                  <c:v>43232.052083333336</c:v>
                </c:pt>
                <c:pt idx="1062">
                  <c:v>43232.0625</c:v>
                </c:pt>
                <c:pt idx="1063">
                  <c:v>43232.072916666664</c:v>
                </c:pt>
                <c:pt idx="1064">
                  <c:v>43232.083333333336</c:v>
                </c:pt>
                <c:pt idx="1065">
                  <c:v>43232.09375</c:v>
                </c:pt>
                <c:pt idx="1066">
                  <c:v>43232.104166666664</c:v>
                </c:pt>
                <c:pt idx="1067">
                  <c:v>43232.114583333336</c:v>
                </c:pt>
                <c:pt idx="1068">
                  <c:v>43232.125</c:v>
                </c:pt>
                <c:pt idx="1069">
                  <c:v>43232.135416666664</c:v>
                </c:pt>
                <c:pt idx="1070">
                  <c:v>43232.145833333336</c:v>
                </c:pt>
                <c:pt idx="1071">
                  <c:v>43232.15625</c:v>
                </c:pt>
                <c:pt idx="1072">
                  <c:v>43232.166666666664</c:v>
                </c:pt>
                <c:pt idx="1073">
                  <c:v>43232.177083333336</c:v>
                </c:pt>
                <c:pt idx="1074">
                  <c:v>43232.1875</c:v>
                </c:pt>
                <c:pt idx="1075">
                  <c:v>43232.197916666664</c:v>
                </c:pt>
                <c:pt idx="1076">
                  <c:v>43232.208333333336</c:v>
                </c:pt>
                <c:pt idx="1077">
                  <c:v>43232.21875</c:v>
                </c:pt>
                <c:pt idx="1078">
                  <c:v>43232.229166666664</c:v>
                </c:pt>
                <c:pt idx="1079">
                  <c:v>43232.239583333336</c:v>
                </c:pt>
                <c:pt idx="1080">
                  <c:v>43232.25</c:v>
                </c:pt>
                <c:pt idx="1081">
                  <c:v>43232.260416666664</c:v>
                </c:pt>
                <c:pt idx="1082">
                  <c:v>43232.270833333336</c:v>
                </c:pt>
                <c:pt idx="1083">
                  <c:v>43232.28125</c:v>
                </c:pt>
                <c:pt idx="1084">
                  <c:v>43232.291666666664</c:v>
                </c:pt>
                <c:pt idx="1085">
                  <c:v>43232.302083333336</c:v>
                </c:pt>
                <c:pt idx="1086">
                  <c:v>43232.3125</c:v>
                </c:pt>
                <c:pt idx="1087">
                  <c:v>43232.322916666664</c:v>
                </c:pt>
                <c:pt idx="1088">
                  <c:v>43232.333333333336</c:v>
                </c:pt>
                <c:pt idx="1089">
                  <c:v>43232.34375</c:v>
                </c:pt>
                <c:pt idx="1090">
                  <c:v>43232.354166666664</c:v>
                </c:pt>
                <c:pt idx="1091">
                  <c:v>43232.364583333336</c:v>
                </c:pt>
                <c:pt idx="1092">
                  <c:v>43232.375</c:v>
                </c:pt>
                <c:pt idx="1093">
                  <c:v>43232.385416666664</c:v>
                </c:pt>
                <c:pt idx="1094">
                  <c:v>43232.395833333336</c:v>
                </c:pt>
                <c:pt idx="1095">
                  <c:v>43232.40625</c:v>
                </c:pt>
                <c:pt idx="1096">
                  <c:v>43232.416666666664</c:v>
                </c:pt>
                <c:pt idx="1097">
                  <c:v>43232.427083333336</c:v>
                </c:pt>
                <c:pt idx="1098">
                  <c:v>43232.4375</c:v>
                </c:pt>
                <c:pt idx="1099">
                  <c:v>43232.447916666664</c:v>
                </c:pt>
                <c:pt idx="1100">
                  <c:v>43232.458333333336</c:v>
                </c:pt>
                <c:pt idx="1101">
                  <c:v>43232.46875</c:v>
                </c:pt>
                <c:pt idx="1102">
                  <c:v>43232.479166666664</c:v>
                </c:pt>
                <c:pt idx="1103">
                  <c:v>43232.489583333336</c:v>
                </c:pt>
                <c:pt idx="1104">
                  <c:v>43232.5</c:v>
                </c:pt>
                <c:pt idx="1105">
                  <c:v>43232.510416666664</c:v>
                </c:pt>
                <c:pt idx="1106">
                  <c:v>43232.520833333336</c:v>
                </c:pt>
                <c:pt idx="1107">
                  <c:v>43232.53125</c:v>
                </c:pt>
                <c:pt idx="1108">
                  <c:v>43232.541666666664</c:v>
                </c:pt>
                <c:pt idx="1109">
                  <c:v>43232.552083333336</c:v>
                </c:pt>
                <c:pt idx="1110">
                  <c:v>43232.5625</c:v>
                </c:pt>
                <c:pt idx="1111">
                  <c:v>43232.572916666664</c:v>
                </c:pt>
                <c:pt idx="1112">
                  <c:v>43232.583333333336</c:v>
                </c:pt>
                <c:pt idx="1113">
                  <c:v>43232.59375</c:v>
                </c:pt>
                <c:pt idx="1114">
                  <c:v>43232.604166666664</c:v>
                </c:pt>
                <c:pt idx="1115">
                  <c:v>43232.614583333336</c:v>
                </c:pt>
                <c:pt idx="1116">
                  <c:v>43232.625</c:v>
                </c:pt>
                <c:pt idx="1117">
                  <c:v>43232.635416666664</c:v>
                </c:pt>
                <c:pt idx="1118">
                  <c:v>43232.645833333336</c:v>
                </c:pt>
                <c:pt idx="1119">
                  <c:v>43232.65625</c:v>
                </c:pt>
                <c:pt idx="1120">
                  <c:v>43232.666666666664</c:v>
                </c:pt>
                <c:pt idx="1121">
                  <c:v>43232.677083333336</c:v>
                </c:pt>
                <c:pt idx="1122">
                  <c:v>43232.6875</c:v>
                </c:pt>
                <c:pt idx="1123">
                  <c:v>43232.697916666664</c:v>
                </c:pt>
                <c:pt idx="1124">
                  <c:v>43232.708333333336</c:v>
                </c:pt>
                <c:pt idx="1125">
                  <c:v>43232.71875</c:v>
                </c:pt>
                <c:pt idx="1126">
                  <c:v>43232.729166666664</c:v>
                </c:pt>
                <c:pt idx="1127">
                  <c:v>43232.739583333336</c:v>
                </c:pt>
                <c:pt idx="1128">
                  <c:v>43232.75</c:v>
                </c:pt>
                <c:pt idx="1129">
                  <c:v>43232.760416666664</c:v>
                </c:pt>
                <c:pt idx="1130">
                  <c:v>43232.770833333336</c:v>
                </c:pt>
                <c:pt idx="1131">
                  <c:v>43232.78125</c:v>
                </c:pt>
                <c:pt idx="1132">
                  <c:v>43232.791666666664</c:v>
                </c:pt>
                <c:pt idx="1133">
                  <c:v>43232.802083333336</c:v>
                </c:pt>
                <c:pt idx="1134">
                  <c:v>43232.8125</c:v>
                </c:pt>
                <c:pt idx="1135">
                  <c:v>43232.822916666664</c:v>
                </c:pt>
                <c:pt idx="1136">
                  <c:v>43232.833333333336</c:v>
                </c:pt>
                <c:pt idx="1137">
                  <c:v>43232.84375</c:v>
                </c:pt>
                <c:pt idx="1138">
                  <c:v>43232.854166666664</c:v>
                </c:pt>
                <c:pt idx="1139">
                  <c:v>43232.864583333336</c:v>
                </c:pt>
                <c:pt idx="1140">
                  <c:v>43232.875</c:v>
                </c:pt>
                <c:pt idx="1141">
                  <c:v>43232.885416666664</c:v>
                </c:pt>
                <c:pt idx="1142">
                  <c:v>43232.895833333336</c:v>
                </c:pt>
                <c:pt idx="1143">
                  <c:v>43232.90625</c:v>
                </c:pt>
                <c:pt idx="1144">
                  <c:v>43232.916666666664</c:v>
                </c:pt>
                <c:pt idx="1145">
                  <c:v>43232.927083333336</c:v>
                </c:pt>
                <c:pt idx="1146">
                  <c:v>43232.9375</c:v>
                </c:pt>
                <c:pt idx="1147">
                  <c:v>43232.947916666664</c:v>
                </c:pt>
                <c:pt idx="1148">
                  <c:v>43232.958333333336</c:v>
                </c:pt>
                <c:pt idx="1149">
                  <c:v>43232.96875</c:v>
                </c:pt>
                <c:pt idx="1150">
                  <c:v>43232.979166666664</c:v>
                </c:pt>
                <c:pt idx="1151">
                  <c:v>43232.989583333336</c:v>
                </c:pt>
                <c:pt idx="1152">
                  <c:v>43233</c:v>
                </c:pt>
                <c:pt idx="1153">
                  <c:v>43233.010416666664</c:v>
                </c:pt>
                <c:pt idx="1154">
                  <c:v>43233.020833333336</c:v>
                </c:pt>
                <c:pt idx="1155">
                  <c:v>43233.03125</c:v>
                </c:pt>
                <c:pt idx="1156">
                  <c:v>43233.041666666664</c:v>
                </c:pt>
                <c:pt idx="1157">
                  <c:v>43233.052083333336</c:v>
                </c:pt>
                <c:pt idx="1158">
                  <c:v>43233.0625</c:v>
                </c:pt>
                <c:pt idx="1159">
                  <c:v>43233.072916666664</c:v>
                </c:pt>
                <c:pt idx="1160">
                  <c:v>43233.083333333336</c:v>
                </c:pt>
                <c:pt idx="1161">
                  <c:v>43233.09375</c:v>
                </c:pt>
                <c:pt idx="1162">
                  <c:v>43233.104166666664</c:v>
                </c:pt>
                <c:pt idx="1163">
                  <c:v>43233.114583333336</c:v>
                </c:pt>
                <c:pt idx="1164">
                  <c:v>43233.125</c:v>
                </c:pt>
                <c:pt idx="1165">
                  <c:v>43233.135416666664</c:v>
                </c:pt>
                <c:pt idx="1166">
                  <c:v>43233.145833333336</c:v>
                </c:pt>
                <c:pt idx="1167">
                  <c:v>43233.15625</c:v>
                </c:pt>
                <c:pt idx="1168">
                  <c:v>43233.166666666664</c:v>
                </c:pt>
                <c:pt idx="1169">
                  <c:v>43233.177083333336</c:v>
                </c:pt>
                <c:pt idx="1170">
                  <c:v>43233.1875</c:v>
                </c:pt>
                <c:pt idx="1171">
                  <c:v>43233.197916666664</c:v>
                </c:pt>
                <c:pt idx="1172">
                  <c:v>43233.208333333336</c:v>
                </c:pt>
                <c:pt idx="1173">
                  <c:v>43233.21875</c:v>
                </c:pt>
                <c:pt idx="1174">
                  <c:v>43233.229166666664</c:v>
                </c:pt>
                <c:pt idx="1175">
                  <c:v>43233.239583333336</c:v>
                </c:pt>
                <c:pt idx="1176">
                  <c:v>43233.25</c:v>
                </c:pt>
                <c:pt idx="1177">
                  <c:v>43233.260416666664</c:v>
                </c:pt>
                <c:pt idx="1178">
                  <c:v>43233.270833333336</c:v>
                </c:pt>
                <c:pt idx="1179">
                  <c:v>43233.28125</c:v>
                </c:pt>
                <c:pt idx="1180">
                  <c:v>43233.291666666664</c:v>
                </c:pt>
                <c:pt idx="1181">
                  <c:v>43233.302083333336</c:v>
                </c:pt>
                <c:pt idx="1182">
                  <c:v>43233.3125</c:v>
                </c:pt>
                <c:pt idx="1183">
                  <c:v>43233.322916666664</c:v>
                </c:pt>
                <c:pt idx="1184">
                  <c:v>43233.333333333336</c:v>
                </c:pt>
                <c:pt idx="1185">
                  <c:v>43233.34375</c:v>
                </c:pt>
                <c:pt idx="1186">
                  <c:v>43233.354166666664</c:v>
                </c:pt>
                <c:pt idx="1187">
                  <c:v>43233.364583333336</c:v>
                </c:pt>
                <c:pt idx="1188">
                  <c:v>43233.375</c:v>
                </c:pt>
                <c:pt idx="1189">
                  <c:v>43233.385416666664</c:v>
                </c:pt>
                <c:pt idx="1190">
                  <c:v>43233.395833333336</c:v>
                </c:pt>
                <c:pt idx="1191">
                  <c:v>43233.40625</c:v>
                </c:pt>
                <c:pt idx="1192">
                  <c:v>43233.416666666664</c:v>
                </c:pt>
                <c:pt idx="1193">
                  <c:v>43233.427083333336</c:v>
                </c:pt>
                <c:pt idx="1194">
                  <c:v>43233.4375</c:v>
                </c:pt>
                <c:pt idx="1195">
                  <c:v>43233.447916666664</c:v>
                </c:pt>
                <c:pt idx="1196">
                  <c:v>43233.458333333336</c:v>
                </c:pt>
                <c:pt idx="1197">
                  <c:v>43233.46875</c:v>
                </c:pt>
                <c:pt idx="1198">
                  <c:v>43233.479166666664</c:v>
                </c:pt>
                <c:pt idx="1199">
                  <c:v>43233.489583333336</c:v>
                </c:pt>
                <c:pt idx="1200">
                  <c:v>43233.5</c:v>
                </c:pt>
                <c:pt idx="1201">
                  <c:v>43233.510416666664</c:v>
                </c:pt>
                <c:pt idx="1202">
                  <c:v>43233.520833333336</c:v>
                </c:pt>
                <c:pt idx="1203">
                  <c:v>43233.53125</c:v>
                </c:pt>
                <c:pt idx="1204">
                  <c:v>43233.541666666664</c:v>
                </c:pt>
                <c:pt idx="1205">
                  <c:v>43233.552083333336</c:v>
                </c:pt>
                <c:pt idx="1206">
                  <c:v>43233.5625</c:v>
                </c:pt>
                <c:pt idx="1207">
                  <c:v>43233.572916666664</c:v>
                </c:pt>
                <c:pt idx="1208">
                  <c:v>43233.583333333336</c:v>
                </c:pt>
                <c:pt idx="1209">
                  <c:v>43233.59375</c:v>
                </c:pt>
                <c:pt idx="1210">
                  <c:v>43233.604166666664</c:v>
                </c:pt>
                <c:pt idx="1211">
                  <c:v>43233.614583333336</c:v>
                </c:pt>
                <c:pt idx="1212">
                  <c:v>43233.625</c:v>
                </c:pt>
                <c:pt idx="1213">
                  <c:v>43233.635416666664</c:v>
                </c:pt>
                <c:pt idx="1214">
                  <c:v>43233.645833333336</c:v>
                </c:pt>
                <c:pt idx="1215">
                  <c:v>43233.65625</c:v>
                </c:pt>
                <c:pt idx="1216">
                  <c:v>43233.666666666664</c:v>
                </c:pt>
                <c:pt idx="1217">
                  <c:v>43233.677083333336</c:v>
                </c:pt>
                <c:pt idx="1218">
                  <c:v>43233.6875</c:v>
                </c:pt>
                <c:pt idx="1219">
                  <c:v>43233.697916666664</c:v>
                </c:pt>
                <c:pt idx="1220">
                  <c:v>43233.708333333336</c:v>
                </c:pt>
                <c:pt idx="1221">
                  <c:v>43233.71875</c:v>
                </c:pt>
                <c:pt idx="1222">
                  <c:v>43233.729166666664</c:v>
                </c:pt>
                <c:pt idx="1223">
                  <c:v>43233.739583333336</c:v>
                </c:pt>
                <c:pt idx="1224">
                  <c:v>43233.75</c:v>
                </c:pt>
                <c:pt idx="1225">
                  <c:v>43233.760416666664</c:v>
                </c:pt>
                <c:pt idx="1226">
                  <c:v>43233.770833333336</c:v>
                </c:pt>
                <c:pt idx="1227">
                  <c:v>43233.78125</c:v>
                </c:pt>
                <c:pt idx="1228">
                  <c:v>43233.791666666664</c:v>
                </c:pt>
                <c:pt idx="1229">
                  <c:v>43233.802083333336</c:v>
                </c:pt>
                <c:pt idx="1230">
                  <c:v>43233.8125</c:v>
                </c:pt>
                <c:pt idx="1231">
                  <c:v>43233.822916666664</c:v>
                </c:pt>
                <c:pt idx="1232">
                  <c:v>43233.833333333336</c:v>
                </c:pt>
                <c:pt idx="1233">
                  <c:v>43233.84375</c:v>
                </c:pt>
                <c:pt idx="1234">
                  <c:v>43233.854166666664</c:v>
                </c:pt>
                <c:pt idx="1235">
                  <c:v>43233.864583333336</c:v>
                </c:pt>
                <c:pt idx="1236">
                  <c:v>43233.875</c:v>
                </c:pt>
                <c:pt idx="1237">
                  <c:v>43233.885416666664</c:v>
                </c:pt>
                <c:pt idx="1238">
                  <c:v>43233.895833333336</c:v>
                </c:pt>
                <c:pt idx="1239">
                  <c:v>43233.90625</c:v>
                </c:pt>
                <c:pt idx="1240">
                  <c:v>43233.916666666664</c:v>
                </c:pt>
                <c:pt idx="1241">
                  <c:v>43233.927083333336</c:v>
                </c:pt>
                <c:pt idx="1242">
                  <c:v>43233.9375</c:v>
                </c:pt>
                <c:pt idx="1243">
                  <c:v>43233.947916666664</c:v>
                </c:pt>
                <c:pt idx="1244">
                  <c:v>43233.958333333336</c:v>
                </c:pt>
                <c:pt idx="1245">
                  <c:v>43233.96875</c:v>
                </c:pt>
                <c:pt idx="1246">
                  <c:v>43233.979166666664</c:v>
                </c:pt>
                <c:pt idx="1247">
                  <c:v>43233.989583333336</c:v>
                </c:pt>
                <c:pt idx="1248">
                  <c:v>43234</c:v>
                </c:pt>
                <c:pt idx="1249">
                  <c:v>43234.010416666664</c:v>
                </c:pt>
                <c:pt idx="1250">
                  <c:v>43234.020833333336</c:v>
                </c:pt>
                <c:pt idx="1251">
                  <c:v>43234.03125</c:v>
                </c:pt>
                <c:pt idx="1252">
                  <c:v>43234.041666666664</c:v>
                </c:pt>
                <c:pt idx="1253">
                  <c:v>43234.052083333336</c:v>
                </c:pt>
                <c:pt idx="1254">
                  <c:v>43234.0625</c:v>
                </c:pt>
                <c:pt idx="1255">
                  <c:v>43234.072916666664</c:v>
                </c:pt>
                <c:pt idx="1256">
                  <c:v>43234.083333333336</c:v>
                </c:pt>
                <c:pt idx="1257">
                  <c:v>43234.09375</c:v>
                </c:pt>
                <c:pt idx="1258">
                  <c:v>43234.104166666664</c:v>
                </c:pt>
                <c:pt idx="1259">
                  <c:v>43234.114583333336</c:v>
                </c:pt>
                <c:pt idx="1260">
                  <c:v>43234.125</c:v>
                </c:pt>
                <c:pt idx="1261">
                  <c:v>43234.135416666664</c:v>
                </c:pt>
                <c:pt idx="1262">
                  <c:v>43234.145833333336</c:v>
                </c:pt>
                <c:pt idx="1263">
                  <c:v>43234.15625</c:v>
                </c:pt>
                <c:pt idx="1264">
                  <c:v>43234.166666666664</c:v>
                </c:pt>
                <c:pt idx="1265">
                  <c:v>43234.177083333336</c:v>
                </c:pt>
                <c:pt idx="1266">
                  <c:v>43234.1875</c:v>
                </c:pt>
                <c:pt idx="1267">
                  <c:v>43234.197916666664</c:v>
                </c:pt>
                <c:pt idx="1268">
                  <c:v>43234.208333333336</c:v>
                </c:pt>
                <c:pt idx="1269">
                  <c:v>43234.21875</c:v>
                </c:pt>
                <c:pt idx="1270">
                  <c:v>43234.229166666664</c:v>
                </c:pt>
                <c:pt idx="1271">
                  <c:v>43234.239583333336</c:v>
                </c:pt>
                <c:pt idx="1272">
                  <c:v>43234.25</c:v>
                </c:pt>
                <c:pt idx="1273">
                  <c:v>43234.260416666664</c:v>
                </c:pt>
                <c:pt idx="1274">
                  <c:v>43234.270833333336</c:v>
                </c:pt>
                <c:pt idx="1275">
                  <c:v>43234.28125</c:v>
                </c:pt>
                <c:pt idx="1276">
                  <c:v>43234.291666666664</c:v>
                </c:pt>
                <c:pt idx="1277">
                  <c:v>43234.302083333336</c:v>
                </c:pt>
                <c:pt idx="1278">
                  <c:v>43234.3125</c:v>
                </c:pt>
                <c:pt idx="1279">
                  <c:v>43234.322916666664</c:v>
                </c:pt>
                <c:pt idx="1280">
                  <c:v>43234.333333333336</c:v>
                </c:pt>
                <c:pt idx="1281">
                  <c:v>43234.34375</c:v>
                </c:pt>
                <c:pt idx="1282">
                  <c:v>43234.354166666664</c:v>
                </c:pt>
                <c:pt idx="1283">
                  <c:v>43234.364583333336</c:v>
                </c:pt>
                <c:pt idx="1284">
                  <c:v>43234.375</c:v>
                </c:pt>
                <c:pt idx="1285">
                  <c:v>43234.385416666664</c:v>
                </c:pt>
                <c:pt idx="1286">
                  <c:v>43234.395833333336</c:v>
                </c:pt>
                <c:pt idx="1287">
                  <c:v>43234.40625</c:v>
                </c:pt>
                <c:pt idx="1288">
                  <c:v>43234.416666666664</c:v>
                </c:pt>
                <c:pt idx="1289">
                  <c:v>43234.427083333336</c:v>
                </c:pt>
                <c:pt idx="1290">
                  <c:v>43234.4375</c:v>
                </c:pt>
                <c:pt idx="1291">
                  <c:v>43234.447916666664</c:v>
                </c:pt>
                <c:pt idx="1292">
                  <c:v>43234.458333333336</c:v>
                </c:pt>
                <c:pt idx="1293">
                  <c:v>43234.46875</c:v>
                </c:pt>
                <c:pt idx="1294">
                  <c:v>43234.479166666664</c:v>
                </c:pt>
                <c:pt idx="1295">
                  <c:v>43234.489583333336</c:v>
                </c:pt>
                <c:pt idx="1296">
                  <c:v>43234.5</c:v>
                </c:pt>
                <c:pt idx="1297">
                  <c:v>43234.510416666664</c:v>
                </c:pt>
                <c:pt idx="1298">
                  <c:v>43234.520833333336</c:v>
                </c:pt>
                <c:pt idx="1299">
                  <c:v>43234.53125</c:v>
                </c:pt>
                <c:pt idx="1300">
                  <c:v>43234.541666666664</c:v>
                </c:pt>
                <c:pt idx="1301">
                  <c:v>43234.552083333336</c:v>
                </c:pt>
                <c:pt idx="1302">
                  <c:v>43234.5625</c:v>
                </c:pt>
                <c:pt idx="1303">
                  <c:v>43234.572916666664</c:v>
                </c:pt>
                <c:pt idx="1304">
                  <c:v>43234.583333333336</c:v>
                </c:pt>
                <c:pt idx="1305">
                  <c:v>43234.59375</c:v>
                </c:pt>
                <c:pt idx="1306">
                  <c:v>43234.604166666664</c:v>
                </c:pt>
                <c:pt idx="1307">
                  <c:v>43234.614583333336</c:v>
                </c:pt>
                <c:pt idx="1308">
                  <c:v>43234.625</c:v>
                </c:pt>
                <c:pt idx="1309">
                  <c:v>43234.635416666664</c:v>
                </c:pt>
                <c:pt idx="1310">
                  <c:v>43234.645833333336</c:v>
                </c:pt>
                <c:pt idx="1311">
                  <c:v>43234.65625</c:v>
                </c:pt>
                <c:pt idx="1312">
                  <c:v>43234.666666666664</c:v>
                </c:pt>
                <c:pt idx="1313">
                  <c:v>43234.677083333336</c:v>
                </c:pt>
                <c:pt idx="1314">
                  <c:v>43234.6875</c:v>
                </c:pt>
                <c:pt idx="1315">
                  <c:v>43234.697916666664</c:v>
                </c:pt>
                <c:pt idx="1316">
                  <c:v>43234.708333333336</c:v>
                </c:pt>
                <c:pt idx="1317">
                  <c:v>43234.71875</c:v>
                </c:pt>
                <c:pt idx="1318">
                  <c:v>43234.729166666664</c:v>
                </c:pt>
                <c:pt idx="1319">
                  <c:v>43234.739583333336</c:v>
                </c:pt>
                <c:pt idx="1320">
                  <c:v>43234.75</c:v>
                </c:pt>
                <c:pt idx="1321">
                  <c:v>43234.760416666664</c:v>
                </c:pt>
                <c:pt idx="1322">
                  <c:v>43234.770833333336</c:v>
                </c:pt>
                <c:pt idx="1323">
                  <c:v>43234.78125</c:v>
                </c:pt>
                <c:pt idx="1324">
                  <c:v>43234.791666666664</c:v>
                </c:pt>
                <c:pt idx="1325">
                  <c:v>43234.802083333336</c:v>
                </c:pt>
                <c:pt idx="1326">
                  <c:v>43234.8125</c:v>
                </c:pt>
                <c:pt idx="1327">
                  <c:v>43234.822916666664</c:v>
                </c:pt>
                <c:pt idx="1328">
                  <c:v>43234.833333333336</c:v>
                </c:pt>
                <c:pt idx="1329">
                  <c:v>43234.84375</c:v>
                </c:pt>
                <c:pt idx="1330">
                  <c:v>43234.854166666664</c:v>
                </c:pt>
                <c:pt idx="1331">
                  <c:v>43234.864583333336</c:v>
                </c:pt>
                <c:pt idx="1332">
                  <c:v>43234.875</c:v>
                </c:pt>
                <c:pt idx="1333">
                  <c:v>43234.885416666664</c:v>
                </c:pt>
                <c:pt idx="1334">
                  <c:v>43234.895833333336</c:v>
                </c:pt>
                <c:pt idx="1335">
                  <c:v>43234.90625</c:v>
                </c:pt>
                <c:pt idx="1336">
                  <c:v>43234.916666666664</c:v>
                </c:pt>
                <c:pt idx="1337">
                  <c:v>43234.927083333336</c:v>
                </c:pt>
                <c:pt idx="1338">
                  <c:v>43234.9375</c:v>
                </c:pt>
                <c:pt idx="1339">
                  <c:v>43234.947916666664</c:v>
                </c:pt>
                <c:pt idx="1340">
                  <c:v>43234.958333333336</c:v>
                </c:pt>
                <c:pt idx="1341">
                  <c:v>43234.96875</c:v>
                </c:pt>
                <c:pt idx="1342">
                  <c:v>43234.979166666664</c:v>
                </c:pt>
                <c:pt idx="1343">
                  <c:v>43234.989583333336</c:v>
                </c:pt>
                <c:pt idx="1344">
                  <c:v>43235</c:v>
                </c:pt>
                <c:pt idx="1345">
                  <c:v>43235.010416666664</c:v>
                </c:pt>
                <c:pt idx="1346">
                  <c:v>43235.020833333336</c:v>
                </c:pt>
                <c:pt idx="1347">
                  <c:v>43235.03125</c:v>
                </c:pt>
                <c:pt idx="1348">
                  <c:v>43235.041666666664</c:v>
                </c:pt>
                <c:pt idx="1349">
                  <c:v>43235.052083333336</c:v>
                </c:pt>
                <c:pt idx="1350">
                  <c:v>43235.0625</c:v>
                </c:pt>
                <c:pt idx="1351">
                  <c:v>43235.072916666664</c:v>
                </c:pt>
                <c:pt idx="1352">
                  <c:v>43235.083333333336</c:v>
                </c:pt>
                <c:pt idx="1353">
                  <c:v>43235.09375</c:v>
                </c:pt>
                <c:pt idx="1354">
                  <c:v>43235.104166666664</c:v>
                </c:pt>
                <c:pt idx="1355">
                  <c:v>43235.114583333336</c:v>
                </c:pt>
                <c:pt idx="1356">
                  <c:v>43235.125</c:v>
                </c:pt>
                <c:pt idx="1357">
                  <c:v>43235.135416666664</c:v>
                </c:pt>
                <c:pt idx="1358">
                  <c:v>43235.145833333336</c:v>
                </c:pt>
                <c:pt idx="1359">
                  <c:v>43235.15625</c:v>
                </c:pt>
                <c:pt idx="1360">
                  <c:v>43235.166666666664</c:v>
                </c:pt>
                <c:pt idx="1361">
                  <c:v>43235.177083333336</c:v>
                </c:pt>
                <c:pt idx="1362">
                  <c:v>43235.1875</c:v>
                </c:pt>
                <c:pt idx="1363">
                  <c:v>43235.197916666664</c:v>
                </c:pt>
                <c:pt idx="1364">
                  <c:v>43235.208333333336</c:v>
                </c:pt>
                <c:pt idx="1365">
                  <c:v>43235.21875</c:v>
                </c:pt>
                <c:pt idx="1366">
                  <c:v>43235.229166666664</c:v>
                </c:pt>
                <c:pt idx="1367">
                  <c:v>43235.239583333336</c:v>
                </c:pt>
                <c:pt idx="1368">
                  <c:v>43235.25</c:v>
                </c:pt>
                <c:pt idx="1369">
                  <c:v>43235.260416666664</c:v>
                </c:pt>
                <c:pt idx="1370">
                  <c:v>43235.270833333336</c:v>
                </c:pt>
                <c:pt idx="1371">
                  <c:v>43235.28125</c:v>
                </c:pt>
                <c:pt idx="1372">
                  <c:v>43235.291666666664</c:v>
                </c:pt>
                <c:pt idx="1373">
                  <c:v>43235.302083333336</c:v>
                </c:pt>
                <c:pt idx="1374">
                  <c:v>43235.3125</c:v>
                </c:pt>
                <c:pt idx="1375">
                  <c:v>43235.322916666664</c:v>
                </c:pt>
                <c:pt idx="1376">
                  <c:v>43235.333333333336</c:v>
                </c:pt>
                <c:pt idx="1377">
                  <c:v>43235.34375</c:v>
                </c:pt>
                <c:pt idx="1378">
                  <c:v>43235.354166666664</c:v>
                </c:pt>
                <c:pt idx="1379">
                  <c:v>43235.364583333336</c:v>
                </c:pt>
                <c:pt idx="1380">
                  <c:v>43235.375</c:v>
                </c:pt>
                <c:pt idx="1381">
                  <c:v>43235.385416666664</c:v>
                </c:pt>
                <c:pt idx="1382">
                  <c:v>43235.395833333336</c:v>
                </c:pt>
                <c:pt idx="1383">
                  <c:v>43235.40625</c:v>
                </c:pt>
                <c:pt idx="1384">
                  <c:v>43235.416666666664</c:v>
                </c:pt>
                <c:pt idx="1385">
                  <c:v>43235.427083333336</c:v>
                </c:pt>
                <c:pt idx="1386">
                  <c:v>43235.4375</c:v>
                </c:pt>
                <c:pt idx="1387">
                  <c:v>43235.447916666664</c:v>
                </c:pt>
                <c:pt idx="1388">
                  <c:v>43235.458333333336</c:v>
                </c:pt>
                <c:pt idx="1389">
                  <c:v>43235.46875</c:v>
                </c:pt>
                <c:pt idx="1390">
                  <c:v>43235.479166666664</c:v>
                </c:pt>
                <c:pt idx="1391">
                  <c:v>43235.489583333336</c:v>
                </c:pt>
                <c:pt idx="1392">
                  <c:v>43235.5</c:v>
                </c:pt>
                <c:pt idx="1393">
                  <c:v>43235.510416666664</c:v>
                </c:pt>
                <c:pt idx="1394">
                  <c:v>43235.520833333336</c:v>
                </c:pt>
                <c:pt idx="1395">
                  <c:v>43235.53125</c:v>
                </c:pt>
                <c:pt idx="1396">
                  <c:v>43235.541666666664</c:v>
                </c:pt>
                <c:pt idx="1397">
                  <c:v>43235.552083333336</c:v>
                </c:pt>
                <c:pt idx="1398">
                  <c:v>43235.5625</c:v>
                </c:pt>
                <c:pt idx="1399">
                  <c:v>43235.572916666664</c:v>
                </c:pt>
                <c:pt idx="1400">
                  <c:v>43235.583333333336</c:v>
                </c:pt>
                <c:pt idx="1401">
                  <c:v>43235.59375</c:v>
                </c:pt>
                <c:pt idx="1402">
                  <c:v>43235.604166666664</c:v>
                </c:pt>
                <c:pt idx="1403">
                  <c:v>43235.614583333336</c:v>
                </c:pt>
                <c:pt idx="1404">
                  <c:v>43235.625</c:v>
                </c:pt>
                <c:pt idx="1405">
                  <c:v>43235.635416666664</c:v>
                </c:pt>
                <c:pt idx="1406">
                  <c:v>43235.645833333336</c:v>
                </c:pt>
                <c:pt idx="1407">
                  <c:v>43235.65625</c:v>
                </c:pt>
                <c:pt idx="1408">
                  <c:v>43235.666666666664</c:v>
                </c:pt>
                <c:pt idx="1409">
                  <c:v>43235.677083333336</c:v>
                </c:pt>
                <c:pt idx="1410">
                  <c:v>43235.6875</c:v>
                </c:pt>
                <c:pt idx="1411">
                  <c:v>43235.697916666664</c:v>
                </c:pt>
                <c:pt idx="1412">
                  <c:v>43235.708333333336</c:v>
                </c:pt>
                <c:pt idx="1413">
                  <c:v>43235.71875</c:v>
                </c:pt>
                <c:pt idx="1414">
                  <c:v>43235.729166666664</c:v>
                </c:pt>
                <c:pt idx="1415">
                  <c:v>43235.739583333336</c:v>
                </c:pt>
                <c:pt idx="1416">
                  <c:v>43235.75</c:v>
                </c:pt>
                <c:pt idx="1417">
                  <c:v>43235.760416666664</c:v>
                </c:pt>
                <c:pt idx="1418">
                  <c:v>43235.770833333336</c:v>
                </c:pt>
                <c:pt idx="1419">
                  <c:v>43235.78125</c:v>
                </c:pt>
                <c:pt idx="1420">
                  <c:v>43235.791666666664</c:v>
                </c:pt>
                <c:pt idx="1421">
                  <c:v>43235.802083333336</c:v>
                </c:pt>
                <c:pt idx="1422">
                  <c:v>43235.8125</c:v>
                </c:pt>
                <c:pt idx="1423">
                  <c:v>43235.822916666664</c:v>
                </c:pt>
                <c:pt idx="1424">
                  <c:v>43235.833333333336</c:v>
                </c:pt>
                <c:pt idx="1425">
                  <c:v>43235.84375</c:v>
                </c:pt>
                <c:pt idx="1426">
                  <c:v>43235.854166666664</c:v>
                </c:pt>
                <c:pt idx="1427">
                  <c:v>43235.864583333336</c:v>
                </c:pt>
                <c:pt idx="1428">
                  <c:v>43235.875</c:v>
                </c:pt>
                <c:pt idx="1429">
                  <c:v>43235.885416666664</c:v>
                </c:pt>
                <c:pt idx="1430">
                  <c:v>43235.895833333336</c:v>
                </c:pt>
                <c:pt idx="1431">
                  <c:v>43235.90625</c:v>
                </c:pt>
                <c:pt idx="1432">
                  <c:v>43235.916666666664</c:v>
                </c:pt>
                <c:pt idx="1433">
                  <c:v>43235.927083333336</c:v>
                </c:pt>
                <c:pt idx="1434">
                  <c:v>43235.9375</c:v>
                </c:pt>
                <c:pt idx="1435">
                  <c:v>43235.947916666664</c:v>
                </c:pt>
                <c:pt idx="1436">
                  <c:v>43235.958333333336</c:v>
                </c:pt>
                <c:pt idx="1437">
                  <c:v>43235.96875</c:v>
                </c:pt>
                <c:pt idx="1438">
                  <c:v>43235.979166666664</c:v>
                </c:pt>
                <c:pt idx="1439">
                  <c:v>43235.989583333336</c:v>
                </c:pt>
                <c:pt idx="1440">
                  <c:v>43236</c:v>
                </c:pt>
                <c:pt idx="1441">
                  <c:v>43236.010416666664</c:v>
                </c:pt>
                <c:pt idx="1442">
                  <c:v>43236.020833333336</c:v>
                </c:pt>
                <c:pt idx="1443">
                  <c:v>43236.03125</c:v>
                </c:pt>
                <c:pt idx="1444">
                  <c:v>43236.041666666664</c:v>
                </c:pt>
                <c:pt idx="1445">
                  <c:v>43236.052083333336</c:v>
                </c:pt>
                <c:pt idx="1446">
                  <c:v>43236.0625</c:v>
                </c:pt>
                <c:pt idx="1447">
                  <c:v>43236.072916666664</c:v>
                </c:pt>
                <c:pt idx="1448">
                  <c:v>43236.083333333336</c:v>
                </c:pt>
                <c:pt idx="1449">
                  <c:v>43236.09375</c:v>
                </c:pt>
                <c:pt idx="1450">
                  <c:v>43236.104166666664</c:v>
                </c:pt>
                <c:pt idx="1451">
                  <c:v>43236.114583333336</c:v>
                </c:pt>
                <c:pt idx="1452">
                  <c:v>43236.125</c:v>
                </c:pt>
                <c:pt idx="1453">
                  <c:v>43236.135416666664</c:v>
                </c:pt>
                <c:pt idx="1454">
                  <c:v>43236.145833333336</c:v>
                </c:pt>
                <c:pt idx="1455">
                  <c:v>43236.15625</c:v>
                </c:pt>
                <c:pt idx="1456">
                  <c:v>43236.166666666664</c:v>
                </c:pt>
                <c:pt idx="1457">
                  <c:v>43236.177083333336</c:v>
                </c:pt>
                <c:pt idx="1458">
                  <c:v>43236.1875</c:v>
                </c:pt>
                <c:pt idx="1459">
                  <c:v>43236.197916666664</c:v>
                </c:pt>
                <c:pt idx="1460">
                  <c:v>43236.208333333336</c:v>
                </c:pt>
                <c:pt idx="1461">
                  <c:v>43236.21875</c:v>
                </c:pt>
                <c:pt idx="1462">
                  <c:v>43236.229166666664</c:v>
                </c:pt>
                <c:pt idx="1463">
                  <c:v>43236.239583333336</c:v>
                </c:pt>
                <c:pt idx="1464">
                  <c:v>43236.25</c:v>
                </c:pt>
                <c:pt idx="1465">
                  <c:v>43236.260416666664</c:v>
                </c:pt>
                <c:pt idx="1466">
                  <c:v>43236.270833333336</c:v>
                </c:pt>
                <c:pt idx="1467">
                  <c:v>43236.28125</c:v>
                </c:pt>
                <c:pt idx="1468">
                  <c:v>43236.291666666664</c:v>
                </c:pt>
                <c:pt idx="1469">
                  <c:v>43236.302083333336</c:v>
                </c:pt>
                <c:pt idx="1470">
                  <c:v>43236.3125</c:v>
                </c:pt>
                <c:pt idx="1471">
                  <c:v>43236.322916666664</c:v>
                </c:pt>
                <c:pt idx="1472">
                  <c:v>43236.333333333336</c:v>
                </c:pt>
                <c:pt idx="1473">
                  <c:v>43236.34375</c:v>
                </c:pt>
                <c:pt idx="1474">
                  <c:v>43236.354166666664</c:v>
                </c:pt>
                <c:pt idx="1475">
                  <c:v>43236.364583333336</c:v>
                </c:pt>
                <c:pt idx="1476">
                  <c:v>43236.375</c:v>
                </c:pt>
                <c:pt idx="1477">
                  <c:v>43236.385416666664</c:v>
                </c:pt>
                <c:pt idx="1478">
                  <c:v>43236.395833333336</c:v>
                </c:pt>
                <c:pt idx="1479">
                  <c:v>43236.40625</c:v>
                </c:pt>
                <c:pt idx="1480">
                  <c:v>43236.416666666664</c:v>
                </c:pt>
                <c:pt idx="1481">
                  <c:v>43236.427083333336</c:v>
                </c:pt>
                <c:pt idx="1482">
                  <c:v>43236.4375</c:v>
                </c:pt>
                <c:pt idx="1483">
                  <c:v>43236.447916666664</c:v>
                </c:pt>
                <c:pt idx="1484">
                  <c:v>43236.458333333336</c:v>
                </c:pt>
                <c:pt idx="1485">
                  <c:v>43236.46875</c:v>
                </c:pt>
                <c:pt idx="1486">
                  <c:v>43236.479166666664</c:v>
                </c:pt>
                <c:pt idx="1487">
                  <c:v>43236.489583333336</c:v>
                </c:pt>
                <c:pt idx="1488">
                  <c:v>43236.5</c:v>
                </c:pt>
                <c:pt idx="1489">
                  <c:v>43236.510416666664</c:v>
                </c:pt>
                <c:pt idx="1490">
                  <c:v>43236.520833333336</c:v>
                </c:pt>
                <c:pt idx="1491">
                  <c:v>43236.53125</c:v>
                </c:pt>
                <c:pt idx="1492">
                  <c:v>43236.541666666664</c:v>
                </c:pt>
                <c:pt idx="1493">
                  <c:v>43236.552083333336</c:v>
                </c:pt>
                <c:pt idx="1494">
                  <c:v>43236.5625</c:v>
                </c:pt>
                <c:pt idx="1495">
                  <c:v>43236.572916666664</c:v>
                </c:pt>
                <c:pt idx="1496">
                  <c:v>43236.583333333336</c:v>
                </c:pt>
                <c:pt idx="1497">
                  <c:v>43236.59375</c:v>
                </c:pt>
                <c:pt idx="1498">
                  <c:v>43236.604166666664</c:v>
                </c:pt>
                <c:pt idx="1499">
                  <c:v>43236.614583333336</c:v>
                </c:pt>
                <c:pt idx="1500">
                  <c:v>43236.625</c:v>
                </c:pt>
                <c:pt idx="1501">
                  <c:v>43236.635416666664</c:v>
                </c:pt>
                <c:pt idx="1502">
                  <c:v>43236.645833333336</c:v>
                </c:pt>
                <c:pt idx="1503">
                  <c:v>43236.65625</c:v>
                </c:pt>
                <c:pt idx="1504">
                  <c:v>43236.666666666664</c:v>
                </c:pt>
                <c:pt idx="1505">
                  <c:v>43236.677083333336</c:v>
                </c:pt>
                <c:pt idx="1506">
                  <c:v>43236.6875</c:v>
                </c:pt>
                <c:pt idx="1507">
                  <c:v>43236.697916666664</c:v>
                </c:pt>
                <c:pt idx="1508">
                  <c:v>43236.708333333336</c:v>
                </c:pt>
                <c:pt idx="1509">
                  <c:v>43236.71875</c:v>
                </c:pt>
                <c:pt idx="1510">
                  <c:v>43236.729166666664</c:v>
                </c:pt>
                <c:pt idx="1511">
                  <c:v>43236.739583333336</c:v>
                </c:pt>
                <c:pt idx="1512">
                  <c:v>43236.75</c:v>
                </c:pt>
                <c:pt idx="1513">
                  <c:v>43236.760416666664</c:v>
                </c:pt>
                <c:pt idx="1514">
                  <c:v>43236.770833333336</c:v>
                </c:pt>
                <c:pt idx="1515">
                  <c:v>43236.78125</c:v>
                </c:pt>
                <c:pt idx="1516">
                  <c:v>43236.791666666664</c:v>
                </c:pt>
                <c:pt idx="1517">
                  <c:v>43236.802083333336</c:v>
                </c:pt>
                <c:pt idx="1518">
                  <c:v>43236.8125</c:v>
                </c:pt>
                <c:pt idx="1519">
                  <c:v>43236.822916666664</c:v>
                </c:pt>
                <c:pt idx="1520">
                  <c:v>43236.833333333336</c:v>
                </c:pt>
                <c:pt idx="1521">
                  <c:v>43236.84375</c:v>
                </c:pt>
                <c:pt idx="1522">
                  <c:v>43236.854166666664</c:v>
                </c:pt>
                <c:pt idx="1523">
                  <c:v>43236.864583333336</c:v>
                </c:pt>
                <c:pt idx="1524">
                  <c:v>43236.875</c:v>
                </c:pt>
                <c:pt idx="1525">
                  <c:v>43236.885416666664</c:v>
                </c:pt>
                <c:pt idx="1526">
                  <c:v>43236.895833333336</c:v>
                </c:pt>
                <c:pt idx="1527">
                  <c:v>43236.90625</c:v>
                </c:pt>
                <c:pt idx="1528">
                  <c:v>43236.916666666664</c:v>
                </c:pt>
                <c:pt idx="1529">
                  <c:v>43236.927083333336</c:v>
                </c:pt>
                <c:pt idx="1530">
                  <c:v>43236.9375</c:v>
                </c:pt>
                <c:pt idx="1531">
                  <c:v>43236.947916666664</c:v>
                </c:pt>
                <c:pt idx="1532">
                  <c:v>43236.958333333336</c:v>
                </c:pt>
                <c:pt idx="1533">
                  <c:v>43236.96875</c:v>
                </c:pt>
                <c:pt idx="1534">
                  <c:v>43236.979166666664</c:v>
                </c:pt>
                <c:pt idx="1535">
                  <c:v>43236.989583333336</c:v>
                </c:pt>
                <c:pt idx="1536">
                  <c:v>43237</c:v>
                </c:pt>
                <c:pt idx="1537">
                  <c:v>43237.010416666664</c:v>
                </c:pt>
                <c:pt idx="1538">
                  <c:v>43237.020833333336</c:v>
                </c:pt>
                <c:pt idx="1539">
                  <c:v>43237.03125</c:v>
                </c:pt>
                <c:pt idx="1540">
                  <c:v>43237.041666666664</c:v>
                </c:pt>
                <c:pt idx="1541">
                  <c:v>43237.052083333336</c:v>
                </c:pt>
                <c:pt idx="1542">
                  <c:v>43237.0625</c:v>
                </c:pt>
                <c:pt idx="1543">
                  <c:v>43237.072916666664</c:v>
                </c:pt>
                <c:pt idx="1544">
                  <c:v>43237.083333333336</c:v>
                </c:pt>
                <c:pt idx="1545">
                  <c:v>43237.09375</c:v>
                </c:pt>
                <c:pt idx="1546">
                  <c:v>43237.104166666664</c:v>
                </c:pt>
                <c:pt idx="1547">
                  <c:v>43237.114583333336</c:v>
                </c:pt>
                <c:pt idx="1548">
                  <c:v>43237.125</c:v>
                </c:pt>
                <c:pt idx="1549">
                  <c:v>43237.135416666664</c:v>
                </c:pt>
                <c:pt idx="1550">
                  <c:v>43237.145833333336</c:v>
                </c:pt>
                <c:pt idx="1551">
                  <c:v>43237.15625</c:v>
                </c:pt>
                <c:pt idx="1552">
                  <c:v>43237.166666666664</c:v>
                </c:pt>
                <c:pt idx="1553">
                  <c:v>43237.177083333336</c:v>
                </c:pt>
                <c:pt idx="1554">
                  <c:v>43237.1875</c:v>
                </c:pt>
                <c:pt idx="1555">
                  <c:v>43237.197916666664</c:v>
                </c:pt>
                <c:pt idx="1556">
                  <c:v>43237.208333333336</c:v>
                </c:pt>
                <c:pt idx="1557">
                  <c:v>43237.21875</c:v>
                </c:pt>
                <c:pt idx="1558">
                  <c:v>43237.229166666664</c:v>
                </c:pt>
                <c:pt idx="1559">
                  <c:v>43237.239583333336</c:v>
                </c:pt>
                <c:pt idx="1560">
                  <c:v>43237.25</c:v>
                </c:pt>
                <c:pt idx="1561">
                  <c:v>43237.260416666664</c:v>
                </c:pt>
                <c:pt idx="1562">
                  <c:v>43237.270833333336</c:v>
                </c:pt>
                <c:pt idx="1563">
                  <c:v>43237.28125</c:v>
                </c:pt>
                <c:pt idx="1564">
                  <c:v>43237.291666666664</c:v>
                </c:pt>
                <c:pt idx="1565">
                  <c:v>43237.302083333336</c:v>
                </c:pt>
                <c:pt idx="1566">
                  <c:v>43237.3125</c:v>
                </c:pt>
                <c:pt idx="1567">
                  <c:v>43237.322916666664</c:v>
                </c:pt>
                <c:pt idx="1568">
                  <c:v>43237.333333333336</c:v>
                </c:pt>
                <c:pt idx="1569">
                  <c:v>43237.34375</c:v>
                </c:pt>
                <c:pt idx="1570">
                  <c:v>43237.354166666664</c:v>
                </c:pt>
                <c:pt idx="1571">
                  <c:v>43237.364583333336</c:v>
                </c:pt>
                <c:pt idx="1572">
                  <c:v>43237.375</c:v>
                </c:pt>
                <c:pt idx="1573">
                  <c:v>43237.385416666664</c:v>
                </c:pt>
                <c:pt idx="1574">
                  <c:v>43237.395833333336</c:v>
                </c:pt>
                <c:pt idx="1575">
                  <c:v>43237.40625</c:v>
                </c:pt>
                <c:pt idx="1576">
                  <c:v>43237.416666666664</c:v>
                </c:pt>
                <c:pt idx="1577">
                  <c:v>43237.427083333336</c:v>
                </c:pt>
                <c:pt idx="1578">
                  <c:v>43237.4375</c:v>
                </c:pt>
                <c:pt idx="1579">
                  <c:v>43237.447916666664</c:v>
                </c:pt>
                <c:pt idx="1580">
                  <c:v>43237.458333333336</c:v>
                </c:pt>
                <c:pt idx="1581">
                  <c:v>43237.46875</c:v>
                </c:pt>
                <c:pt idx="1582">
                  <c:v>43237.479166666664</c:v>
                </c:pt>
                <c:pt idx="1583">
                  <c:v>43237.489583333336</c:v>
                </c:pt>
                <c:pt idx="1584">
                  <c:v>43237.5</c:v>
                </c:pt>
                <c:pt idx="1585">
                  <c:v>43237.510416666664</c:v>
                </c:pt>
                <c:pt idx="1586">
                  <c:v>43237.520833333336</c:v>
                </c:pt>
                <c:pt idx="1587">
                  <c:v>43237.53125</c:v>
                </c:pt>
                <c:pt idx="1588">
                  <c:v>43237.541666666664</c:v>
                </c:pt>
                <c:pt idx="1589">
                  <c:v>43237.552083333336</c:v>
                </c:pt>
                <c:pt idx="1590">
                  <c:v>43237.5625</c:v>
                </c:pt>
                <c:pt idx="1591">
                  <c:v>43237.572916666664</c:v>
                </c:pt>
                <c:pt idx="1592">
                  <c:v>43237.583333333336</c:v>
                </c:pt>
                <c:pt idx="1593">
                  <c:v>43237.59375</c:v>
                </c:pt>
                <c:pt idx="1594">
                  <c:v>43237.604166666664</c:v>
                </c:pt>
                <c:pt idx="1595">
                  <c:v>43237.614583333336</c:v>
                </c:pt>
                <c:pt idx="1596">
                  <c:v>43237.625</c:v>
                </c:pt>
                <c:pt idx="1597">
                  <c:v>43237.635416666664</c:v>
                </c:pt>
                <c:pt idx="1598">
                  <c:v>43237.645833333336</c:v>
                </c:pt>
                <c:pt idx="1599">
                  <c:v>43237.65625</c:v>
                </c:pt>
                <c:pt idx="1600">
                  <c:v>43237.666666666664</c:v>
                </c:pt>
                <c:pt idx="1601">
                  <c:v>43237.677083333336</c:v>
                </c:pt>
                <c:pt idx="1602">
                  <c:v>43237.6875</c:v>
                </c:pt>
                <c:pt idx="1603">
                  <c:v>43237.697916666664</c:v>
                </c:pt>
                <c:pt idx="1604">
                  <c:v>43237.708333333336</c:v>
                </c:pt>
                <c:pt idx="1605">
                  <c:v>43237.71875</c:v>
                </c:pt>
                <c:pt idx="1606">
                  <c:v>43237.729166666664</c:v>
                </c:pt>
                <c:pt idx="1607">
                  <c:v>43237.739583333336</c:v>
                </c:pt>
                <c:pt idx="1608">
                  <c:v>43237.75</c:v>
                </c:pt>
                <c:pt idx="1609">
                  <c:v>43237.760416666664</c:v>
                </c:pt>
                <c:pt idx="1610">
                  <c:v>43237.770833333336</c:v>
                </c:pt>
                <c:pt idx="1611">
                  <c:v>43237.78125</c:v>
                </c:pt>
                <c:pt idx="1612">
                  <c:v>43237.791666666664</c:v>
                </c:pt>
                <c:pt idx="1613">
                  <c:v>43237.802083333336</c:v>
                </c:pt>
                <c:pt idx="1614">
                  <c:v>43237.8125</c:v>
                </c:pt>
                <c:pt idx="1615">
                  <c:v>43237.822916666664</c:v>
                </c:pt>
                <c:pt idx="1616">
                  <c:v>43237.833333333336</c:v>
                </c:pt>
                <c:pt idx="1617">
                  <c:v>43237.84375</c:v>
                </c:pt>
                <c:pt idx="1618">
                  <c:v>43237.854166666664</c:v>
                </c:pt>
                <c:pt idx="1619">
                  <c:v>43237.864583333336</c:v>
                </c:pt>
                <c:pt idx="1620">
                  <c:v>43237.875</c:v>
                </c:pt>
                <c:pt idx="1621">
                  <c:v>43237.885416666664</c:v>
                </c:pt>
                <c:pt idx="1622">
                  <c:v>43237.895833333336</c:v>
                </c:pt>
                <c:pt idx="1623">
                  <c:v>43237.90625</c:v>
                </c:pt>
                <c:pt idx="1624">
                  <c:v>43237.916666666664</c:v>
                </c:pt>
                <c:pt idx="1625">
                  <c:v>43237.927083333336</c:v>
                </c:pt>
                <c:pt idx="1626">
                  <c:v>43237.9375</c:v>
                </c:pt>
                <c:pt idx="1627">
                  <c:v>43237.947916666664</c:v>
                </c:pt>
                <c:pt idx="1628">
                  <c:v>43237.958333333336</c:v>
                </c:pt>
                <c:pt idx="1629">
                  <c:v>43237.96875</c:v>
                </c:pt>
                <c:pt idx="1630">
                  <c:v>43237.979166666664</c:v>
                </c:pt>
                <c:pt idx="1631">
                  <c:v>43237.989583333336</c:v>
                </c:pt>
                <c:pt idx="1632">
                  <c:v>43238</c:v>
                </c:pt>
                <c:pt idx="1633">
                  <c:v>43238.010416666664</c:v>
                </c:pt>
                <c:pt idx="1634">
                  <c:v>43238.020833333336</c:v>
                </c:pt>
                <c:pt idx="1635">
                  <c:v>43238.03125</c:v>
                </c:pt>
                <c:pt idx="1636">
                  <c:v>43238.041666666664</c:v>
                </c:pt>
                <c:pt idx="1637">
                  <c:v>43238.052083333336</c:v>
                </c:pt>
                <c:pt idx="1638">
                  <c:v>43238.0625</c:v>
                </c:pt>
                <c:pt idx="1639">
                  <c:v>43238.072916666664</c:v>
                </c:pt>
                <c:pt idx="1640">
                  <c:v>43238.083333333336</c:v>
                </c:pt>
                <c:pt idx="1641">
                  <c:v>43238.09375</c:v>
                </c:pt>
                <c:pt idx="1642">
                  <c:v>43238.104166666664</c:v>
                </c:pt>
                <c:pt idx="1643">
                  <c:v>43238.114583333336</c:v>
                </c:pt>
                <c:pt idx="1644">
                  <c:v>43238.125</c:v>
                </c:pt>
                <c:pt idx="1645">
                  <c:v>43238.135416666664</c:v>
                </c:pt>
                <c:pt idx="1646">
                  <c:v>43238.145833333336</c:v>
                </c:pt>
                <c:pt idx="1647">
                  <c:v>43238.15625</c:v>
                </c:pt>
                <c:pt idx="1648">
                  <c:v>43238.166666666664</c:v>
                </c:pt>
                <c:pt idx="1649">
                  <c:v>43238.177083333336</c:v>
                </c:pt>
                <c:pt idx="1650">
                  <c:v>43238.1875</c:v>
                </c:pt>
                <c:pt idx="1651">
                  <c:v>43238.197916666664</c:v>
                </c:pt>
                <c:pt idx="1652">
                  <c:v>43238.208333333336</c:v>
                </c:pt>
                <c:pt idx="1653">
                  <c:v>43238.21875</c:v>
                </c:pt>
                <c:pt idx="1654">
                  <c:v>43238.229166666664</c:v>
                </c:pt>
                <c:pt idx="1655">
                  <c:v>43238.239583333336</c:v>
                </c:pt>
                <c:pt idx="1656">
                  <c:v>43238.25</c:v>
                </c:pt>
                <c:pt idx="1657">
                  <c:v>43238.260416666664</c:v>
                </c:pt>
                <c:pt idx="1658">
                  <c:v>43238.270833333336</c:v>
                </c:pt>
                <c:pt idx="1659">
                  <c:v>43238.28125</c:v>
                </c:pt>
                <c:pt idx="1660">
                  <c:v>43238.291666666664</c:v>
                </c:pt>
                <c:pt idx="1661">
                  <c:v>43238.302083333336</c:v>
                </c:pt>
                <c:pt idx="1662">
                  <c:v>43238.3125</c:v>
                </c:pt>
                <c:pt idx="1663">
                  <c:v>43238.322916666664</c:v>
                </c:pt>
                <c:pt idx="1664">
                  <c:v>43238.333333333336</c:v>
                </c:pt>
                <c:pt idx="1665">
                  <c:v>43238.34375</c:v>
                </c:pt>
                <c:pt idx="1666">
                  <c:v>43238.354166666664</c:v>
                </c:pt>
                <c:pt idx="1667">
                  <c:v>43238.364583333336</c:v>
                </c:pt>
                <c:pt idx="1668">
                  <c:v>43238.375</c:v>
                </c:pt>
                <c:pt idx="1669">
                  <c:v>43238.385416666664</c:v>
                </c:pt>
                <c:pt idx="1670">
                  <c:v>43238.395833333336</c:v>
                </c:pt>
                <c:pt idx="1671">
                  <c:v>43238.40625</c:v>
                </c:pt>
                <c:pt idx="1672">
                  <c:v>43238.416666666664</c:v>
                </c:pt>
                <c:pt idx="1673">
                  <c:v>43238.427083333336</c:v>
                </c:pt>
                <c:pt idx="1674">
                  <c:v>43238.4375</c:v>
                </c:pt>
                <c:pt idx="1675">
                  <c:v>43238.447916666664</c:v>
                </c:pt>
                <c:pt idx="1676">
                  <c:v>43238.458333333336</c:v>
                </c:pt>
                <c:pt idx="1677">
                  <c:v>43238.46875</c:v>
                </c:pt>
                <c:pt idx="1678">
                  <c:v>43238.479166666664</c:v>
                </c:pt>
                <c:pt idx="1679">
                  <c:v>43238.489583333336</c:v>
                </c:pt>
                <c:pt idx="1680">
                  <c:v>43238.5</c:v>
                </c:pt>
                <c:pt idx="1681">
                  <c:v>43238.510416666664</c:v>
                </c:pt>
                <c:pt idx="1682">
                  <c:v>43238.520833333336</c:v>
                </c:pt>
                <c:pt idx="1683">
                  <c:v>43238.53125</c:v>
                </c:pt>
                <c:pt idx="1684">
                  <c:v>43238.541666666664</c:v>
                </c:pt>
                <c:pt idx="1685">
                  <c:v>43238.552083333336</c:v>
                </c:pt>
                <c:pt idx="1686">
                  <c:v>43238.5625</c:v>
                </c:pt>
                <c:pt idx="1687">
                  <c:v>43238.572916666664</c:v>
                </c:pt>
                <c:pt idx="1688">
                  <c:v>43238.583333333336</c:v>
                </c:pt>
                <c:pt idx="1689">
                  <c:v>43238.59375</c:v>
                </c:pt>
                <c:pt idx="1690">
                  <c:v>43238.604166666664</c:v>
                </c:pt>
                <c:pt idx="1691">
                  <c:v>43238.614583333336</c:v>
                </c:pt>
                <c:pt idx="1692">
                  <c:v>43238.625</c:v>
                </c:pt>
                <c:pt idx="1693">
                  <c:v>43238.635416666664</c:v>
                </c:pt>
                <c:pt idx="1694">
                  <c:v>43238.645833333336</c:v>
                </c:pt>
                <c:pt idx="1695">
                  <c:v>43238.65625</c:v>
                </c:pt>
                <c:pt idx="1696">
                  <c:v>43238.666666666664</c:v>
                </c:pt>
                <c:pt idx="1697">
                  <c:v>43238.677083333336</c:v>
                </c:pt>
                <c:pt idx="1698">
                  <c:v>43238.6875</c:v>
                </c:pt>
                <c:pt idx="1699">
                  <c:v>43238.697916666664</c:v>
                </c:pt>
                <c:pt idx="1700">
                  <c:v>43238.708333333336</c:v>
                </c:pt>
                <c:pt idx="1701">
                  <c:v>43238.71875</c:v>
                </c:pt>
                <c:pt idx="1702">
                  <c:v>43238.729166666664</c:v>
                </c:pt>
                <c:pt idx="1703">
                  <c:v>43238.739583333336</c:v>
                </c:pt>
                <c:pt idx="1704">
                  <c:v>43238.75</c:v>
                </c:pt>
                <c:pt idx="1705">
                  <c:v>43238.760416666664</c:v>
                </c:pt>
                <c:pt idx="1706">
                  <c:v>43238.770833333336</c:v>
                </c:pt>
                <c:pt idx="1707">
                  <c:v>43238.78125</c:v>
                </c:pt>
                <c:pt idx="1708">
                  <c:v>43238.791666666664</c:v>
                </c:pt>
                <c:pt idx="1709">
                  <c:v>43238.802083333336</c:v>
                </c:pt>
                <c:pt idx="1710">
                  <c:v>43238.8125</c:v>
                </c:pt>
                <c:pt idx="1711">
                  <c:v>43238.822916666664</c:v>
                </c:pt>
                <c:pt idx="1712">
                  <c:v>43238.833333333336</c:v>
                </c:pt>
                <c:pt idx="1713">
                  <c:v>43238.84375</c:v>
                </c:pt>
                <c:pt idx="1714">
                  <c:v>43238.854166666664</c:v>
                </c:pt>
                <c:pt idx="1715">
                  <c:v>43238.864583333336</c:v>
                </c:pt>
                <c:pt idx="1716">
                  <c:v>43238.875</c:v>
                </c:pt>
                <c:pt idx="1717">
                  <c:v>43238.885416666664</c:v>
                </c:pt>
                <c:pt idx="1718">
                  <c:v>43238.895833333336</c:v>
                </c:pt>
                <c:pt idx="1719">
                  <c:v>43238.90625</c:v>
                </c:pt>
                <c:pt idx="1720">
                  <c:v>43238.916666666664</c:v>
                </c:pt>
                <c:pt idx="1721">
                  <c:v>43238.927083333336</c:v>
                </c:pt>
                <c:pt idx="1722">
                  <c:v>43238.9375</c:v>
                </c:pt>
                <c:pt idx="1723">
                  <c:v>43238.947916666664</c:v>
                </c:pt>
                <c:pt idx="1724">
                  <c:v>43238.958333333336</c:v>
                </c:pt>
                <c:pt idx="1725">
                  <c:v>43238.96875</c:v>
                </c:pt>
                <c:pt idx="1726">
                  <c:v>43238.979166666664</c:v>
                </c:pt>
                <c:pt idx="1727">
                  <c:v>43238.989583333336</c:v>
                </c:pt>
                <c:pt idx="1728">
                  <c:v>43239</c:v>
                </c:pt>
                <c:pt idx="1729">
                  <c:v>43239.010416666664</c:v>
                </c:pt>
                <c:pt idx="1730">
                  <c:v>43239.020833333336</c:v>
                </c:pt>
                <c:pt idx="1731">
                  <c:v>43239.03125</c:v>
                </c:pt>
                <c:pt idx="1732">
                  <c:v>43239.041666666664</c:v>
                </c:pt>
                <c:pt idx="1733">
                  <c:v>43239.052083333336</c:v>
                </c:pt>
                <c:pt idx="1734">
                  <c:v>43239.0625</c:v>
                </c:pt>
                <c:pt idx="1735">
                  <c:v>43239.072916666664</c:v>
                </c:pt>
                <c:pt idx="1736">
                  <c:v>43239.083333333336</c:v>
                </c:pt>
                <c:pt idx="1737">
                  <c:v>43239.09375</c:v>
                </c:pt>
                <c:pt idx="1738">
                  <c:v>43239.104166666664</c:v>
                </c:pt>
                <c:pt idx="1739">
                  <c:v>43239.114583333336</c:v>
                </c:pt>
                <c:pt idx="1740">
                  <c:v>43239.125</c:v>
                </c:pt>
                <c:pt idx="1741">
                  <c:v>43239.135416666664</c:v>
                </c:pt>
                <c:pt idx="1742">
                  <c:v>43239.145833333336</c:v>
                </c:pt>
                <c:pt idx="1743">
                  <c:v>43239.15625</c:v>
                </c:pt>
                <c:pt idx="1744">
                  <c:v>43239.166666666664</c:v>
                </c:pt>
                <c:pt idx="1745">
                  <c:v>43239.177083333336</c:v>
                </c:pt>
                <c:pt idx="1746">
                  <c:v>43239.1875</c:v>
                </c:pt>
                <c:pt idx="1747">
                  <c:v>43239.197916666664</c:v>
                </c:pt>
                <c:pt idx="1748">
                  <c:v>43239.208333333336</c:v>
                </c:pt>
                <c:pt idx="1749">
                  <c:v>43239.21875</c:v>
                </c:pt>
                <c:pt idx="1750">
                  <c:v>43239.229166666664</c:v>
                </c:pt>
                <c:pt idx="1751">
                  <c:v>43239.239583333336</c:v>
                </c:pt>
                <c:pt idx="1752">
                  <c:v>43239.25</c:v>
                </c:pt>
                <c:pt idx="1753">
                  <c:v>43239.260416666664</c:v>
                </c:pt>
                <c:pt idx="1754">
                  <c:v>43239.270833333336</c:v>
                </c:pt>
                <c:pt idx="1755">
                  <c:v>43239.28125</c:v>
                </c:pt>
                <c:pt idx="1756">
                  <c:v>43239.291666666664</c:v>
                </c:pt>
                <c:pt idx="1757">
                  <c:v>43239.302083333336</c:v>
                </c:pt>
                <c:pt idx="1758">
                  <c:v>43239.3125</c:v>
                </c:pt>
                <c:pt idx="1759">
                  <c:v>43239.322916666664</c:v>
                </c:pt>
                <c:pt idx="1760">
                  <c:v>43239.333333333336</c:v>
                </c:pt>
                <c:pt idx="1761">
                  <c:v>43239.34375</c:v>
                </c:pt>
                <c:pt idx="1762">
                  <c:v>43239.354166666664</c:v>
                </c:pt>
                <c:pt idx="1763">
                  <c:v>43239.364583333336</c:v>
                </c:pt>
                <c:pt idx="1764">
                  <c:v>43239.375</c:v>
                </c:pt>
                <c:pt idx="1765">
                  <c:v>43239.385416666664</c:v>
                </c:pt>
                <c:pt idx="1766">
                  <c:v>43239.395833333336</c:v>
                </c:pt>
                <c:pt idx="1767">
                  <c:v>43239.40625</c:v>
                </c:pt>
                <c:pt idx="1768">
                  <c:v>43239.416666666664</c:v>
                </c:pt>
                <c:pt idx="1769">
                  <c:v>43239.427083333336</c:v>
                </c:pt>
                <c:pt idx="1770">
                  <c:v>43239.4375</c:v>
                </c:pt>
                <c:pt idx="1771">
                  <c:v>43239.447916666664</c:v>
                </c:pt>
                <c:pt idx="1772">
                  <c:v>43239.458333333336</c:v>
                </c:pt>
                <c:pt idx="1773">
                  <c:v>43239.46875</c:v>
                </c:pt>
                <c:pt idx="1774">
                  <c:v>43239.479166666664</c:v>
                </c:pt>
                <c:pt idx="1775">
                  <c:v>43239.489583333336</c:v>
                </c:pt>
                <c:pt idx="1776">
                  <c:v>43239.5</c:v>
                </c:pt>
                <c:pt idx="1777">
                  <c:v>43239.510416666664</c:v>
                </c:pt>
                <c:pt idx="1778">
                  <c:v>43239.520833333336</c:v>
                </c:pt>
                <c:pt idx="1779">
                  <c:v>43239.53125</c:v>
                </c:pt>
                <c:pt idx="1780">
                  <c:v>43239.541666666664</c:v>
                </c:pt>
                <c:pt idx="1781">
                  <c:v>43239.552083333336</c:v>
                </c:pt>
                <c:pt idx="1782">
                  <c:v>43239.5625</c:v>
                </c:pt>
                <c:pt idx="1783">
                  <c:v>43239.572916666664</c:v>
                </c:pt>
                <c:pt idx="1784">
                  <c:v>43239.583333333336</c:v>
                </c:pt>
                <c:pt idx="1785">
                  <c:v>43239.59375</c:v>
                </c:pt>
                <c:pt idx="1786">
                  <c:v>43239.604166666664</c:v>
                </c:pt>
                <c:pt idx="1787">
                  <c:v>43239.614583333336</c:v>
                </c:pt>
                <c:pt idx="1788">
                  <c:v>43239.625</c:v>
                </c:pt>
                <c:pt idx="1789">
                  <c:v>43239.635416666664</c:v>
                </c:pt>
                <c:pt idx="1790">
                  <c:v>43239.645833333336</c:v>
                </c:pt>
                <c:pt idx="1791">
                  <c:v>43239.65625</c:v>
                </c:pt>
                <c:pt idx="1792">
                  <c:v>43239.666666666664</c:v>
                </c:pt>
                <c:pt idx="1793">
                  <c:v>43239.677083333336</c:v>
                </c:pt>
                <c:pt idx="1794">
                  <c:v>43239.6875</c:v>
                </c:pt>
                <c:pt idx="1795">
                  <c:v>43239.697916666664</c:v>
                </c:pt>
                <c:pt idx="1796">
                  <c:v>43239.708333333336</c:v>
                </c:pt>
                <c:pt idx="1797">
                  <c:v>43239.71875</c:v>
                </c:pt>
                <c:pt idx="1798">
                  <c:v>43239.729166666664</c:v>
                </c:pt>
                <c:pt idx="1799">
                  <c:v>43239.739583333336</c:v>
                </c:pt>
                <c:pt idx="1800">
                  <c:v>43239.75</c:v>
                </c:pt>
                <c:pt idx="1801">
                  <c:v>43239.760416666664</c:v>
                </c:pt>
                <c:pt idx="1802">
                  <c:v>43239.770833333336</c:v>
                </c:pt>
                <c:pt idx="1803">
                  <c:v>43239.78125</c:v>
                </c:pt>
                <c:pt idx="1804">
                  <c:v>43239.791666666664</c:v>
                </c:pt>
                <c:pt idx="1805">
                  <c:v>43239.802083333336</c:v>
                </c:pt>
                <c:pt idx="1806">
                  <c:v>43239.8125</c:v>
                </c:pt>
                <c:pt idx="1807">
                  <c:v>43239.822916666664</c:v>
                </c:pt>
                <c:pt idx="1808">
                  <c:v>43239.833333333336</c:v>
                </c:pt>
                <c:pt idx="1809">
                  <c:v>43239.84375</c:v>
                </c:pt>
                <c:pt idx="1810">
                  <c:v>43239.854166666664</c:v>
                </c:pt>
                <c:pt idx="1811">
                  <c:v>43239.864583333336</c:v>
                </c:pt>
                <c:pt idx="1812">
                  <c:v>43239.875</c:v>
                </c:pt>
                <c:pt idx="1813">
                  <c:v>43239.885416666664</c:v>
                </c:pt>
                <c:pt idx="1814">
                  <c:v>43239.895833333336</c:v>
                </c:pt>
                <c:pt idx="1815">
                  <c:v>43239.90625</c:v>
                </c:pt>
                <c:pt idx="1816">
                  <c:v>43239.916666666664</c:v>
                </c:pt>
                <c:pt idx="1817">
                  <c:v>43239.927083333336</c:v>
                </c:pt>
                <c:pt idx="1818">
                  <c:v>43239.9375</c:v>
                </c:pt>
                <c:pt idx="1819">
                  <c:v>43239.947916666664</c:v>
                </c:pt>
                <c:pt idx="1820">
                  <c:v>43239.958333333336</c:v>
                </c:pt>
                <c:pt idx="1821">
                  <c:v>43239.96875</c:v>
                </c:pt>
                <c:pt idx="1822">
                  <c:v>43239.979166666664</c:v>
                </c:pt>
                <c:pt idx="1823">
                  <c:v>43239.989583333336</c:v>
                </c:pt>
                <c:pt idx="1824">
                  <c:v>43240</c:v>
                </c:pt>
                <c:pt idx="1825">
                  <c:v>43240.010416666664</c:v>
                </c:pt>
                <c:pt idx="1826">
                  <c:v>43240.020833333336</c:v>
                </c:pt>
                <c:pt idx="1827">
                  <c:v>43240.03125</c:v>
                </c:pt>
                <c:pt idx="1828">
                  <c:v>43240.041666666664</c:v>
                </c:pt>
                <c:pt idx="1829">
                  <c:v>43240.052083333336</c:v>
                </c:pt>
                <c:pt idx="1830">
                  <c:v>43240.0625</c:v>
                </c:pt>
                <c:pt idx="1831">
                  <c:v>43240.072916666664</c:v>
                </c:pt>
                <c:pt idx="1832">
                  <c:v>43240.083333333336</c:v>
                </c:pt>
                <c:pt idx="1833">
                  <c:v>43240.09375</c:v>
                </c:pt>
                <c:pt idx="1834">
                  <c:v>43240.104166666664</c:v>
                </c:pt>
                <c:pt idx="1835">
                  <c:v>43240.114583333336</c:v>
                </c:pt>
                <c:pt idx="1836">
                  <c:v>43240.125</c:v>
                </c:pt>
                <c:pt idx="1837">
                  <c:v>43240.135416666664</c:v>
                </c:pt>
                <c:pt idx="1838">
                  <c:v>43240.145833333336</c:v>
                </c:pt>
                <c:pt idx="1839">
                  <c:v>43240.15625</c:v>
                </c:pt>
                <c:pt idx="1840">
                  <c:v>43240.166666666664</c:v>
                </c:pt>
                <c:pt idx="1841">
                  <c:v>43240.177083333336</c:v>
                </c:pt>
                <c:pt idx="1842">
                  <c:v>43240.1875</c:v>
                </c:pt>
                <c:pt idx="1843">
                  <c:v>43240.197916666664</c:v>
                </c:pt>
                <c:pt idx="1844">
                  <c:v>43240.208333333336</c:v>
                </c:pt>
                <c:pt idx="1845">
                  <c:v>43240.21875</c:v>
                </c:pt>
                <c:pt idx="1846">
                  <c:v>43240.229166666664</c:v>
                </c:pt>
                <c:pt idx="1847">
                  <c:v>43240.239583333336</c:v>
                </c:pt>
                <c:pt idx="1848">
                  <c:v>43240.25</c:v>
                </c:pt>
                <c:pt idx="1849">
                  <c:v>43240.260416666664</c:v>
                </c:pt>
                <c:pt idx="1850">
                  <c:v>43240.270833333336</c:v>
                </c:pt>
                <c:pt idx="1851">
                  <c:v>43240.28125</c:v>
                </c:pt>
                <c:pt idx="1852">
                  <c:v>43240.291666666664</c:v>
                </c:pt>
                <c:pt idx="1853">
                  <c:v>43240.302083333336</c:v>
                </c:pt>
                <c:pt idx="1854">
                  <c:v>43240.3125</c:v>
                </c:pt>
                <c:pt idx="1855">
                  <c:v>43240.322916666664</c:v>
                </c:pt>
                <c:pt idx="1856">
                  <c:v>43240.333333333336</c:v>
                </c:pt>
                <c:pt idx="1857">
                  <c:v>43240.34375</c:v>
                </c:pt>
                <c:pt idx="1858">
                  <c:v>43240.354166666664</c:v>
                </c:pt>
                <c:pt idx="1859">
                  <c:v>43240.364583333336</c:v>
                </c:pt>
                <c:pt idx="1860">
                  <c:v>43240.375</c:v>
                </c:pt>
                <c:pt idx="1861">
                  <c:v>43240.385416666664</c:v>
                </c:pt>
                <c:pt idx="1862">
                  <c:v>43240.395833333336</c:v>
                </c:pt>
                <c:pt idx="1863">
                  <c:v>43240.40625</c:v>
                </c:pt>
                <c:pt idx="1864">
                  <c:v>43240.416666666664</c:v>
                </c:pt>
                <c:pt idx="1865">
                  <c:v>43240.427083333336</c:v>
                </c:pt>
                <c:pt idx="1866">
                  <c:v>43240.4375</c:v>
                </c:pt>
                <c:pt idx="1867">
                  <c:v>43240.447916666664</c:v>
                </c:pt>
                <c:pt idx="1868">
                  <c:v>43240.458333333336</c:v>
                </c:pt>
                <c:pt idx="1869">
                  <c:v>43240.46875</c:v>
                </c:pt>
                <c:pt idx="1870">
                  <c:v>43240.479166666664</c:v>
                </c:pt>
                <c:pt idx="1871">
                  <c:v>43240.489583333336</c:v>
                </c:pt>
                <c:pt idx="1872">
                  <c:v>43240.5</c:v>
                </c:pt>
                <c:pt idx="1873">
                  <c:v>43240.510416666664</c:v>
                </c:pt>
                <c:pt idx="1874">
                  <c:v>43240.520833333336</c:v>
                </c:pt>
                <c:pt idx="1875">
                  <c:v>43240.53125</c:v>
                </c:pt>
                <c:pt idx="1876">
                  <c:v>43240.541666666664</c:v>
                </c:pt>
                <c:pt idx="1877">
                  <c:v>43240.552083333336</c:v>
                </c:pt>
                <c:pt idx="1878">
                  <c:v>43240.5625</c:v>
                </c:pt>
                <c:pt idx="1879">
                  <c:v>43240.572916666664</c:v>
                </c:pt>
                <c:pt idx="1880">
                  <c:v>43240.583333333336</c:v>
                </c:pt>
                <c:pt idx="1881">
                  <c:v>43240.59375</c:v>
                </c:pt>
                <c:pt idx="1882">
                  <c:v>43240.604166666664</c:v>
                </c:pt>
                <c:pt idx="1883">
                  <c:v>43240.614583333336</c:v>
                </c:pt>
                <c:pt idx="1884">
                  <c:v>43240.625</c:v>
                </c:pt>
                <c:pt idx="1885">
                  <c:v>43240.635416666664</c:v>
                </c:pt>
                <c:pt idx="1886">
                  <c:v>43240.645833333336</c:v>
                </c:pt>
                <c:pt idx="1887">
                  <c:v>43240.65625</c:v>
                </c:pt>
                <c:pt idx="1888">
                  <c:v>43240.666666666664</c:v>
                </c:pt>
                <c:pt idx="1889">
                  <c:v>43240.677083333336</c:v>
                </c:pt>
                <c:pt idx="1890">
                  <c:v>43240.6875</c:v>
                </c:pt>
                <c:pt idx="1891">
                  <c:v>43240.697916666664</c:v>
                </c:pt>
                <c:pt idx="1892">
                  <c:v>43240.708333333336</c:v>
                </c:pt>
                <c:pt idx="1893">
                  <c:v>43240.71875</c:v>
                </c:pt>
                <c:pt idx="1894">
                  <c:v>43240.729166666664</c:v>
                </c:pt>
                <c:pt idx="1895">
                  <c:v>43240.739583333336</c:v>
                </c:pt>
                <c:pt idx="1896">
                  <c:v>43240.75</c:v>
                </c:pt>
                <c:pt idx="1897">
                  <c:v>43240.760416666664</c:v>
                </c:pt>
                <c:pt idx="1898">
                  <c:v>43240.770833333336</c:v>
                </c:pt>
                <c:pt idx="1899">
                  <c:v>43240.78125</c:v>
                </c:pt>
                <c:pt idx="1900">
                  <c:v>43240.791666666664</c:v>
                </c:pt>
                <c:pt idx="1901">
                  <c:v>43240.802083333336</c:v>
                </c:pt>
                <c:pt idx="1902">
                  <c:v>43240.8125</c:v>
                </c:pt>
                <c:pt idx="1903">
                  <c:v>43240.822916666664</c:v>
                </c:pt>
                <c:pt idx="1904">
                  <c:v>43240.833333333336</c:v>
                </c:pt>
                <c:pt idx="1905">
                  <c:v>43240.84375</c:v>
                </c:pt>
                <c:pt idx="1906">
                  <c:v>43240.854166666664</c:v>
                </c:pt>
                <c:pt idx="1907">
                  <c:v>43240.864583333336</c:v>
                </c:pt>
                <c:pt idx="1908">
                  <c:v>43240.875</c:v>
                </c:pt>
                <c:pt idx="1909">
                  <c:v>43240.885416666664</c:v>
                </c:pt>
                <c:pt idx="1910">
                  <c:v>43240.895833333336</c:v>
                </c:pt>
                <c:pt idx="1911">
                  <c:v>43240.90625</c:v>
                </c:pt>
                <c:pt idx="1912">
                  <c:v>43240.916666666664</c:v>
                </c:pt>
                <c:pt idx="1913">
                  <c:v>43240.927083333336</c:v>
                </c:pt>
                <c:pt idx="1914">
                  <c:v>43240.9375</c:v>
                </c:pt>
                <c:pt idx="1915">
                  <c:v>43240.947916666664</c:v>
                </c:pt>
                <c:pt idx="1916">
                  <c:v>43240.958333333336</c:v>
                </c:pt>
                <c:pt idx="1917">
                  <c:v>43240.96875</c:v>
                </c:pt>
                <c:pt idx="1918">
                  <c:v>43240.979166666664</c:v>
                </c:pt>
                <c:pt idx="1919">
                  <c:v>43240.989583333336</c:v>
                </c:pt>
                <c:pt idx="1920">
                  <c:v>43241</c:v>
                </c:pt>
                <c:pt idx="1921">
                  <c:v>43241.010416666664</c:v>
                </c:pt>
                <c:pt idx="1922">
                  <c:v>43241.020833333336</c:v>
                </c:pt>
                <c:pt idx="1923">
                  <c:v>43241.03125</c:v>
                </c:pt>
                <c:pt idx="1924">
                  <c:v>43241.041666666664</c:v>
                </c:pt>
                <c:pt idx="1925">
                  <c:v>43241.052083333336</c:v>
                </c:pt>
                <c:pt idx="1926">
                  <c:v>43241.0625</c:v>
                </c:pt>
                <c:pt idx="1927">
                  <c:v>43241.072916666664</c:v>
                </c:pt>
                <c:pt idx="1928">
                  <c:v>43241.083333333336</c:v>
                </c:pt>
                <c:pt idx="1929">
                  <c:v>43241.09375</c:v>
                </c:pt>
                <c:pt idx="1930">
                  <c:v>43241.104166666664</c:v>
                </c:pt>
                <c:pt idx="1931">
                  <c:v>43241.114583333336</c:v>
                </c:pt>
                <c:pt idx="1932">
                  <c:v>43241.125</c:v>
                </c:pt>
                <c:pt idx="1933">
                  <c:v>43241.135416666664</c:v>
                </c:pt>
                <c:pt idx="1934">
                  <c:v>43241.145833333336</c:v>
                </c:pt>
                <c:pt idx="1935">
                  <c:v>43241.15625</c:v>
                </c:pt>
                <c:pt idx="1936">
                  <c:v>43241.166666666664</c:v>
                </c:pt>
                <c:pt idx="1937">
                  <c:v>43241.177083333336</c:v>
                </c:pt>
                <c:pt idx="1938">
                  <c:v>43241.1875</c:v>
                </c:pt>
                <c:pt idx="1939">
                  <c:v>43241.197916666664</c:v>
                </c:pt>
                <c:pt idx="1940">
                  <c:v>43241.208333333336</c:v>
                </c:pt>
                <c:pt idx="1941">
                  <c:v>43241.21875</c:v>
                </c:pt>
                <c:pt idx="1942">
                  <c:v>43241.229166666664</c:v>
                </c:pt>
                <c:pt idx="1943">
                  <c:v>43241.239583333336</c:v>
                </c:pt>
                <c:pt idx="1944">
                  <c:v>43241.25</c:v>
                </c:pt>
                <c:pt idx="1945">
                  <c:v>43241.260416666664</c:v>
                </c:pt>
                <c:pt idx="1946">
                  <c:v>43241.270833333336</c:v>
                </c:pt>
                <c:pt idx="1947">
                  <c:v>43241.28125</c:v>
                </c:pt>
                <c:pt idx="1948">
                  <c:v>43241.291666666664</c:v>
                </c:pt>
                <c:pt idx="1949">
                  <c:v>43241.302083333336</c:v>
                </c:pt>
                <c:pt idx="1950">
                  <c:v>43241.3125</c:v>
                </c:pt>
                <c:pt idx="1951">
                  <c:v>43241.322916666664</c:v>
                </c:pt>
                <c:pt idx="1952">
                  <c:v>43241.333333333336</c:v>
                </c:pt>
                <c:pt idx="1953">
                  <c:v>43241.34375</c:v>
                </c:pt>
                <c:pt idx="1954">
                  <c:v>43241.354166666664</c:v>
                </c:pt>
                <c:pt idx="1955">
                  <c:v>43241.364583333336</c:v>
                </c:pt>
                <c:pt idx="1956">
                  <c:v>43241.375</c:v>
                </c:pt>
                <c:pt idx="1957">
                  <c:v>43241.385416666664</c:v>
                </c:pt>
                <c:pt idx="1958">
                  <c:v>43241.395833333336</c:v>
                </c:pt>
                <c:pt idx="1959">
                  <c:v>43241.40625</c:v>
                </c:pt>
                <c:pt idx="1960">
                  <c:v>43241.416666666664</c:v>
                </c:pt>
                <c:pt idx="1961">
                  <c:v>43241.427083333336</c:v>
                </c:pt>
                <c:pt idx="1962">
                  <c:v>43241.4375</c:v>
                </c:pt>
                <c:pt idx="1963">
                  <c:v>43241.447916666664</c:v>
                </c:pt>
                <c:pt idx="1964">
                  <c:v>43241.458333333336</c:v>
                </c:pt>
                <c:pt idx="1965">
                  <c:v>43241.46875</c:v>
                </c:pt>
                <c:pt idx="1966">
                  <c:v>43241.479166666664</c:v>
                </c:pt>
                <c:pt idx="1967">
                  <c:v>43241.489583333336</c:v>
                </c:pt>
                <c:pt idx="1968">
                  <c:v>43241.5</c:v>
                </c:pt>
                <c:pt idx="1969">
                  <c:v>43241.510416666664</c:v>
                </c:pt>
                <c:pt idx="1970">
                  <c:v>43241.520833333336</c:v>
                </c:pt>
                <c:pt idx="1971">
                  <c:v>43241.53125</c:v>
                </c:pt>
                <c:pt idx="1972">
                  <c:v>43241.541666666664</c:v>
                </c:pt>
                <c:pt idx="1973">
                  <c:v>43241.552083333336</c:v>
                </c:pt>
                <c:pt idx="1974">
                  <c:v>43241.5625</c:v>
                </c:pt>
                <c:pt idx="1975">
                  <c:v>43241.572916666664</c:v>
                </c:pt>
                <c:pt idx="1976">
                  <c:v>43241.583333333336</c:v>
                </c:pt>
                <c:pt idx="1977">
                  <c:v>43241.59375</c:v>
                </c:pt>
                <c:pt idx="1978">
                  <c:v>43241.604166666664</c:v>
                </c:pt>
                <c:pt idx="1979">
                  <c:v>43241.614583333336</c:v>
                </c:pt>
                <c:pt idx="1980">
                  <c:v>43241.625</c:v>
                </c:pt>
                <c:pt idx="1981">
                  <c:v>43241.635416666664</c:v>
                </c:pt>
                <c:pt idx="1982">
                  <c:v>43241.645833333336</c:v>
                </c:pt>
                <c:pt idx="1983">
                  <c:v>43241.65625</c:v>
                </c:pt>
                <c:pt idx="1984">
                  <c:v>43241.666666666664</c:v>
                </c:pt>
                <c:pt idx="1985">
                  <c:v>43241.677083333336</c:v>
                </c:pt>
                <c:pt idx="1986">
                  <c:v>43241.6875</c:v>
                </c:pt>
                <c:pt idx="1987">
                  <c:v>43241.697916666664</c:v>
                </c:pt>
                <c:pt idx="1988">
                  <c:v>43241.708333333336</c:v>
                </c:pt>
                <c:pt idx="1989">
                  <c:v>43241.71875</c:v>
                </c:pt>
                <c:pt idx="1990">
                  <c:v>43241.729166666664</c:v>
                </c:pt>
                <c:pt idx="1991">
                  <c:v>43241.739583333336</c:v>
                </c:pt>
                <c:pt idx="1992">
                  <c:v>43241.75</c:v>
                </c:pt>
                <c:pt idx="1993">
                  <c:v>43241.760416666664</c:v>
                </c:pt>
                <c:pt idx="1994">
                  <c:v>43241.770833333336</c:v>
                </c:pt>
                <c:pt idx="1995">
                  <c:v>43241.78125</c:v>
                </c:pt>
                <c:pt idx="1996">
                  <c:v>43241.791666666664</c:v>
                </c:pt>
                <c:pt idx="1997">
                  <c:v>43241.802083333336</c:v>
                </c:pt>
                <c:pt idx="1998">
                  <c:v>43241.8125</c:v>
                </c:pt>
                <c:pt idx="1999">
                  <c:v>43241.822916666664</c:v>
                </c:pt>
                <c:pt idx="2000">
                  <c:v>43241.833333333336</c:v>
                </c:pt>
                <c:pt idx="2001">
                  <c:v>43241.84375</c:v>
                </c:pt>
                <c:pt idx="2002">
                  <c:v>43241.854166666664</c:v>
                </c:pt>
                <c:pt idx="2003">
                  <c:v>43241.864583333336</c:v>
                </c:pt>
                <c:pt idx="2004">
                  <c:v>43241.875</c:v>
                </c:pt>
                <c:pt idx="2005">
                  <c:v>43241.885416666664</c:v>
                </c:pt>
                <c:pt idx="2006">
                  <c:v>43241.895833333336</c:v>
                </c:pt>
                <c:pt idx="2007">
                  <c:v>43241.90625</c:v>
                </c:pt>
                <c:pt idx="2008">
                  <c:v>43241.916666666664</c:v>
                </c:pt>
                <c:pt idx="2009">
                  <c:v>43241.927083333336</c:v>
                </c:pt>
                <c:pt idx="2010">
                  <c:v>43241.9375</c:v>
                </c:pt>
                <c:pt idx="2011">
                  <c:v>43241.947916666664</c:v>
                </c:pt>
                <c:pt idx="2012">
                  <c:v>43241.958333333336</c:v>
                </c:pt>
                <c:pt idx="2013">
                  <c:v>43241.96875</c:v>
                </c:pt>
                <c:pt idx="2014">
                  <c:v>43241.979166666664</c:v>
                </c:pt>
                <c:pt idx="2015">
                  <c:v>43241.989583333336</c:v>
                </c:pt>
                <c:pt idx="2016">
                  <c:v>43242</c:v>
                </c:pt>
                <c:pt idx="2017">
                  <c:v>43242.010416666664</c:v>
                </c:pt>
                <c:pt idx="2018">
                  <c:v>43242.020833333336</c:v>
                </c:pt>
                <c:pt idx="2019">
                  <c:v>43242.03125</c:v>
                </c:pt>
                <c:pt idx="2020">
                  <c:v>43242.041666666664</c:v>
                </c:pt>
                <c:pt idx="2021">
                  <c:v>43242.052083333336</c:v>
                </c:pt>
                <c:pt idx="2022">
                  <c:v>43242.0625</c:v>
                </c:pt>
                <c:pt idx="2023">
                  <c:v>43242.072916666664</c:v>
                </c:pt>
                <c:pt idx="2024">
                  <c:v>43242.083333333336</c:v>
                </c:pt>
                <c:pt idx="2025">
                  <c:v>43242.09375</c:v>
                </c:pt>
                <c:pt idx="2026">
                  <c:v>43242.104166666664</c:v>
                </c:pt>
                <c:pt idx="2027">
                  <c:v>43242.114583333336</c:v>
                </c:pt>
                <c:pt idx="2028">
                  <c:v>43242.125</c:v>
                </c:pt>
                <c:pt idx="2029">
                  <c:v>43242.135416666664</c:v>
                </c:pt>
                <c:pt idx="2030">
                  <c:v>43242.145833333336</c:v>
                </c:pt>
                <c:pt idx="2031">
                  <c:v>43242.15625</c:v>
                </c:pt>
                <c:pt idx="2032">
                  <c:v>43242.166666666664</c:v>
                </c:pt>
                <c:pt idx="2033">
                  <c:v>43242.177083333336</c:v>
                </c:pt>
                <c:pt idx="2034">
                  <c:v>43242.1875</c:v>
                </c:pt>
                <c:pt idx="2035">
                  <c:v>43242.197916666664</c:v>
                </c:pt>
                <c:pt idx="2036">
                  <c:v>43242.208333333336</c:v>
                </c:pt>
                <c:pt idx="2037">
                  <c:v>43242.21875</c:v>
                </c:pt>
                <c:pt idx="2038">
                  <c:v>43242.229166666664</c:v>
                </c:pt>
                <c:pt idx="2039">
                  <c:v>43242.239583333336</c:v>
                </c:pt>
                <c:pt idx="2040">
                  <c:v>43242.25</c:v>
                </c:pt>
                <c:pt idx="2041">
                  <c:v>43242.260416666664</c:v>
                </c:pt>
                <c:pt idx="2042">
                  <c:v>43242.270833333336</c:v>
                </c:pt>
                <c:pt idx="2043">
                  <c:v>43242.28125</c:v>
                </c:pt>
                <c:pt idx="2044">
                  <c:v>43242.291666666664</c:v>
                </c:pt>
                <c:pt idx="2045">
                  <c:v>43242.302083333336</c:v>
                </c:pt>
                <c:pt idx="2046">
                  <c:v>43242.3125</c:v>
                </c:pt>
                <c:pt idx="2047">
                  <c:v>43242.322916666664</c:v>
                </c:pt>
                <c:pt idx="2048">
                  <c:v>43242.333333333336</c:v>
                </c:pt>
                <c:pt idx="2049">
                  <c:v>43242.34375</c:v>
                </c:pt>
                <c:pt idx="2050">
                  <c:v>43242.354166666664</c:v>
                </c:pt>
                <c:pt idx="2051">
                  <c:v>43242.364583333336</c:v>
                </c:pt>
                <c:pt idx="2052">
                  <c:v>43242.375</c:v>
                </c:pt>
                <c:pt idx="2053">
                  <c:v>43242.385416666664</c:v>
                </c:pt>
                <c:pt idx="2054">
                  <c:v>43242.395833333336</c:v>
                </c:pt>
                <c:pt idx="2055">
                  <c:v>43242.40625</c:v>
                </c:pt>
                <c:pt idx="2056">
                  <c:v>43242.416666666664</c:v>
                </c:pt>
                <c:pt idx="2057">
                  <c:v>43242.427083333336</c:v>
                </c:pt>
                <c:pt idx="2058">
                  <c:v>43242.4375</c:v>
                </c:pt>
                <c:pt idx="2059">
                  <c:v>43242.447916666664</c:v>
                </c:pt>
                <c:pt idx="2060">
                  <c:v>43242.458333333336</c:v>
                </c:pt>
                <c:pt idx="2061">
                  <c:v>43242.46875</c:v>
                </c:pt>
                <c:pt idx="2062">
                  <c:v>43242.479166666664</c:v>
                </c:pt>
                <c:pt idx="2063">
                  <c:v>43242.489583333336</c:v>
                </c:pt>
                <c:pt idx="2064">
                  <c:v>43242.5</c:v>
                </c:pt>
                <c:pt idx="2065">
                  <c:v>43242.510416666664</c:v>
                </c:pt>
                <c:pt idx="2066">
                  <c:v>43242.520833333336</c:v>
                </c:pt>
                <c:pt idx="2067">
                  <c:v>43242.53125</c:v>
                </c:pt>
                <c:pt idx="2068">
                  <c:v>43242.541666666664</c:v>
                </c:pt>
                <c:pt idx="2069">
                  <c:v>43242.552083333336</c:v>
                </c:pt>
                <c:pt idx="2070">
                  <c:v>43242.5625</c:v>
                </c:pt>
                <c:pt idx="2071">
                  <c:v>43242.572916666664</c:v>
                </c:pt>
                <c:pt idx="2072">
                  <c:v>43242.583333333336</c:v>
                </c:pt>
                <c:pt idx="2073">
                  <c:v>43242.59375</c:v>
                </c:pt>
                <c:pt idx="2074">
                  <c:v>43242.604166666664</c:v>
                </c:pt>
                <c:pt idx="2075">
                  <c:v>43242.614583333336</c:v>
                </c:pt>
                <c:pt idx="2076">
                  <c:v>43242.625</c:v>
                </c:pt>
                <c:pt idx="2077">
                  <c:v>43242.635416666664</c:v>
                </c:pt>
                <c:pt idx="2078">
                  <c:v>43242.645833333336</c:v>
                </c:pt>
                <c:pt idx="2079">
                  <c:v>43242.65625</c:v>
                </c:pt>
                <c:pt idx="2080">
                  <c:v>43242.666666666664</c:v>
                </c:pt>
                <c:pt idx="2081">
                  <c:v>43242.677083333336</c:v>
                </c:pt>
                <c:pt idx="2082">
                  <c:v>43242.6875</c:v>
                </c:pt>
                <c:pt idx="2083">
                  <c:v>43242.697916666664</c:v>
                </c:pt>
                <c:pt idx="2084">
                  <c:v>43242.708333333336</c:v>
                </c:pt>
                <c:pt idx="2085">
                  <c:v>43242.71875</c:v>
                </c:pt>
                <c:pt idx="2086">
                  <c:v>43242.729166666664</c:v>
                </c:pt>
                <c:pt idx="2087">
                  <c:v>43242.739583333336</c:v>
                </c:pt>
                <c:pt idx="2088">
                  <c:v>43242.75</c:v>
                </c:pt>
                <c:pt idx="2089">
                  <c:v>43242.760416666664</c:v>
                </c:pt>
                <c:pt idx="2090">
                  <c:v>43242.770833333336</c:v>
                </c:pt>
                <c:pt idx="2091">
                  <c:v>43242.78125</c:v>
                </c:pt>
                <c:pt idx="2092">
                  <c:v>43242.791666666664</c:v>
                </c:pt>
                <c:pt idx="2093">
                  <c:v>43242.802083333336</c:v>
                </c:pt>
                <c:pt idx="2094">
                  <c:v>43242.8125</c:v>
                </c:pt>
                <c:pt idx="2095">
                  <c:v>43242.822916666664</c:v>
                </c:pt>
                <c:pt idx="2096">
                  <c:v>43242.833333333336</c:v>
                </c:pt>
                <c:pt idx="2097">
                  <c:v>43242.84375</c:v>
                </c:pt>
                <c:pt idx="2098">
                  <c:v>43242.854166666664</c:v>
                </c:pt>
                <c:pt idx="2099">
                  <c:v>43242.864583333336</c:v>
                </c:pt>
                <c:pt idx="2100">
                  <c:v>43242.875</c:v>
                </c:pt>
                <c:pt idx="2101">
                  <c:v>43242.885416666664</c:v>
                </c:pt>
                <c:pt idx="2102">
                  <c:v>43242.895833333336</c:v>
                </c:pt>
                <c:pt idx="2103">
                  <c:v>43242.90625</c:v>
                </c:pt>
                <c:pt idx="2104">
                  <c:v>43242.916666666664</c:v>
                </c:pt>
                <c:pt idx="2105">
                  <c:v>43242.927083333336</c:v>
                </c:pt>
                <c:pt idx="2106">
                  <c:v>43242.9375</c:v>
                </c:pt>
                <c:pt idx="2107">
                  <c:v>43242.947916666664</c:v>
                </c:pt>
                <c:pt idx="2108">
                  <c:v>43242.958333333336</c:v>
                </c:pt>
                <c:pt idx="2109">
                  <c:v>43242.96875</c:v>
                </c:pt>
                <c:pt idx="2110">
                  <c:v>43242.979166666664</c:v>
                </c:pt>
                <c:pt idx="2111">
                  <c:v>43242.989583333336</c:v>
                </c:pt>
                <c:pt idx="2112">
                  <c:v>43243</c:v>
                </c:pt>
                <c:pt idx="2113">
                  <c:v>43243.010416666664</c:v>
                </c:pt>
                <c:pt idx="2114">
                  <c:v>43243.020833333336</c:v>
                </c:pt>
                <c:pt idx="2115">
                  <c:v>43243.03125</c:v>
                </c:pt>
                <c:pt idx="2116">
                  <c:v>43243.041666666664</c:v>
                </c:pt>
                <c:pt idx="2117">
                  <c:v>43243.052083333336</c:v>
                </c:pt>
                <c:pt idx="2118">
                  <c:v>43243.0625</c:v>
                </c:pt>
                <c:pt idx="2119">
                  <c:v>43243.072916666664</c:v>
                </c:pt>
                <c:pt idx="2120">
                  <c:v>43243.083333333336</c:v>
                </c:pt>
                <c:pt idx="2121">
                  <c:v>43243.09375</c:v>
                </c:pt>
                <c:pt idx="2122">
                  <c:v>43243.104166666664</c:v>
                </c:pt>
                <c:pt idx="2123">
                  <c:v>43243.114583333336</c:v>
                </c:pt>
                <c:pt idx="2124">
                  <c:v>43243.125</c:v>
                </c:pt>
                <c:pt idx="2125">
                  <c:v>43243.135416666664</c:v>
                </c:pt>
                <c:pt idx="2126">
                  <c:v>43243.145833333336</c:v>
                </c:pt>
                <c:pt idx="2127">
                  <c:v>43243.15625</c:v>
                </c:pt>
                <c:pt idx="2128">
                  <c:v>43243.166666666664</c:v>
                </c:pt>
                <c:pt idx="2129">
                  <c:v>43243.177083333336</c:v>
                </c:pt>
                <c:pt idx="2130">
                  <c:v>43243.1875</c:v>
                </c:pt>
                <c:pt idx="2131">
                  <c:v>43243.197916666664</c:v>
                </c:pt>
                <c:pt idx="2132">
                  <c:v>43243.208333333336</c:v>
                </c:pt>
                <c:pt idx="2133">
                  <c:v>43243.21875</c:v>
                </c:pt>
                <c:pt idx="2134">
                  <c:v>43243.229166666664</c:v>
                </c:pt>
                <c:pt idx="2135">
                  <c:v>43243.239583333336</c:v>
                </c:pt>
                <c:pt idx="2136">
                  <c:v>43243.25</c:v>
                </c:pt>
                <c:pt idx="2137">
                  <c:v>43243.260416666664</c:v>
                </c:pt>
                <c:pt idx="2138">
                  <c:v>43243.270833333336</c:v>
                </c:pt>
                <c:pt idx="2139">
                  <c:v>43243.28125</c:v>
                </c:pt>
                <c:pt idx="2140">
                  <c:v>43243.291666666664</c:v>
                </c:pt>
                <c:pt idx="2141">
                  <c:v>43243.302083333336</c:v>
                </c:pt>
                <c:pt idx="2142">
                  <c:v>43243.3125</c:v>
                </c:pt>
                <c:pt idx="2143">
                  <c:v>43243.322916666664</c:v>
                </c:pt>
                <c:pt idx="2144">
                  <c:v>43243.333333333336</c:v>
                </c:pt>
                <c:pt idx="2145">
                  <c:v>43243.34375</c:v>
                </c:pt>
                <c:pt idx="2146">
                  <c:v>43243.354166666664</c:v>
                </c:pt>
                <c:pt idx="2147">
                  <c:v>43243.364583333336</c:v>
                </c:pt>
                <c:pt idx="2148">
                  <c:v>43243.375</c:v>
                </c:pt>
                <c:pt idx="2149">
                  <c:v>43243.385416666664</c:v>
                </c:pt>
                <c:pt idx="2150">
                  <c:v>43243.395833333336</c:v>
                </c:pt>
                <c:pt idx="2151">
                  <c:v>43243.40625</c:v>
                </c:pt>
                <c:pt idx="2152">
                  <c:v>43243.416666666664</c:v>
                </c:pt>
                <c:pt idx="2153">
                  <c:v>43243.427083333336</c:v>
                </c:pt>
                <c:pt idx="2154">
                  <c:v>43243.4375</c:v>
                </c:pt>
                <c:pt idx="2155">
                  <c:v>43243.447916666664</c:v>
                </c:pt>
                <c:pt idx="2156">
                  <c:v>43243.458333333336</c:v>
                </c:pt>
                <c:pt idx="2157">
                  <c:v>43243.46875</c:v>
                </c:pt>
                <c:pt idx="2158">
                  <c:v>43243.479166666664</c:v>
                </c:pt>
                <c:pt idx="2159">
                  <c:v>43243.489583333336</c:v>
                </c:pt>
                <c:pt idx="2160">
                  <c:v>43243.5</c:v>
                </c:pt>
                <c:pt idx="2161">
                  <c:v>43243.510416666664</c:v>
                </c:pt>
                <c:pt idx="2162">
                  <c:v>43243.520833333336</c:v>
                </c:pt>
                <c:pt idx="2163">
                  <c:v>43243.53125</c:v>
                </c:pt>
                <c:pt idx="2164">
                  <c:v>43243.541666666664</c:v>
                </c:pt>
                <c:pt idx="2165">
                  <c:v>43243.552083333336</c:v>
                </c:pt>
                <c:pt idx="2166">
                  <c:v>43243.5625</c:v>
                </c:pt>
                <c:pt idx="2167">
                  <c:v>43243.572916666664</c:v>
                </c:pt>
                <c:pt idx="2168">
                  <c:v>43243.583333333336</c:v>
                </c:pt>
                <c:pt idx="2169">
                  <c:v>43243.59375</c:v>
                </c:pt>
                <c:pt idx="2170">
                  <c:v>43243.604166666664</c:v>
                </c:pt>
                <c:pt idx="2171">
                  <c:v>43243.614583333336</c:v>
                </c:pt>
                <c:pt idx="2172">
                  <c:v>43243.625</c:v>
                </c:pt>
                <c:pt idx="2173">
                  <c:v>43243.635416666664</c:v>
                </c:pt>
                <c:pt idx="2174">
                  <c:v>43243.645833333336</c:v>
                </c:pt>
                <c:pt idx="2175">
                  <c:v>43243.65625</c:v>
                </c:pt>
                <c:pt idx="2176">
                  <c:v>43243.666666666664</c:v>
                </c:pt>
                <c:pt idx="2177">
                  <c:v>43243.677083333336</c:v>
                </c:pt>
                <c:pt idx="2178">
                  <c:v>43243.6875</c:v>
                </c:pt>
                <c:pt idx="2179">
                  <c:v>43243.697916666664</c:v>
                </c:pt>
                <c:pt idx="2180">
                  <c:v>43243.708333333336</c:v>
                </c:pt>
                <c:pt idx="2181">
                  <c:v>43243.71875</c:v>
                </c:pt>
                <c:pt idx="2182">
                  <c:v>43243.729166666664</c:v>
                </c:pt>
                <c:pt idx="2183">
                  <c:v>43243.739583333336</c:v>
                </c:pt>
                <c:pt idx="2184">
                  <c:v>43243.75</c:v>
                </c:pt>
                <c:pt idx="2185">
                  <c:v>43243.760416666664</c:v>
                </c:pt>
                <c:pt idx="2186">
                  <c:v>43243.770833333336</c:v>
                </c:pt>
                <c:pt idx="2187">
                  <c:v>43243.78125</c:v>
                </c:pt>
                <c:pt idx="2188">
                  <c:v>43243.791666666664</c:v>
                </c:pt>
                <c:pt idx="2189">
                  <c:v>43243.802083333336</c:v>
                </c:pt>
                <c:pt idx="2190">
                  <c:v>43243.8125</c:v>
                </c:pt>
                <c:pt idx="2191">
                  <c:v>43243.822916666664</c:v>
                </c:pt>
                <c:pt idx="2192">
                  <c:v>43243.833333333336</c:v>
                </c:pt>
                <c:pt idx="2193">
                  <c:v>43243.84375</c:v>
                </c:pt>
                <c:pt idx="2194">
                  <c:v>43243.854166666664</c:v>
                </c:pt>
                <c:pt idx="2195">
                  <c:v>43243.864583333336</c:v>
                </c:pt>
                <c:pt idx="2196">
                  <c:v>43243.875</c:v>
                </c:pt>
                <c:pt idx="2197">
                  <c:v>43243.885416666664</c:v>
                </c:pt>
                <c:pt idx="2198">
                  <c:v>43243.895833333336</c:v>
                </c:pt>
                <c:pt idx="2199">
                  <c:v>43243.90625</c:v>
                </c:pt>
                <c:pt idx="2200">
                  <c:v>43243.916666666664</c:v>
                </c:pt>
                <c:pt idx="2201">
                  <c:v>43243.927083333336</c:v>
                </c:pt>
                <c:pt idx="2202">
                  <c:v>43243.9375</c:v>
                </c:pt>
                <c:pt idx="2203">
                  <c:v>43243.947916666664</c:v>
                </c:pt>
                <c:pt idx="2204">
                  <c:v>43243.958333333336</c:v>
                </c:pt>
                <c:pt idx="2205">
                  <c:v>43243.96875</c:v>
                </c:pt>
                <c:pt idx="2206">
                  <c:v>43243.979166666664</c:v>
                </c:pt>
                <c:pt idx="2207">
                  <c:v>43243.989583333336</c:v>
                </c:pt>
                <c:pt idx="2208">
                  <c:v>43244</c:v>
                </c:pt>
                <c:pt idx="2209">
                  <c:v>43244.010416666664</c:v>
                </c:pt>
                <c:pt idx="2210">
                  <c:v>43244.020833333336</c:v>
                </c:pt>
                <c:pt idx="2211">
                  <c:v>43244.03125</c:v>
                </c:pt>
                <c:pt idx="2212">
                  <c:v>43244.041666666664</c:v>
                </c:pt>
                <c:pt idx="2213">
                  <c:v>43244.052083333336</c:v>
                </c:pt>
                <c:pt idx="2214">
                  <c:v>43244.0625</c:v>
                </c:pt>
                <c:pt idx="2215">
                  <c:v>43244.072916666664</c:v>
                </c:pt>
                <c:pt idx="2216">
                  <c:v>43244.083333333336</c:v>
                </c:pt>
                <c:pt idx="2217">
                  <c:v>43244.09375</c:v>
                </c:pt>
                <c:pt idx="2218">
                  <c:v>43244.104166666664</c:v>
                </c:pt>
                <c:pt idx="2219">
                  <c:v>43244.114583333336</c:v>
                </c:pt>
                <c:pt idx="2220">
                  <c:v>43244.125</c:v>
                </c:pt>
                <c:pt idx="2221">
                  <c:v>43244.135416666664</c:v>
                </c:pt>
                <c:pt idx="2222">
                  <c:v>43244.145833333336</c:v>
                </c:pt>
                <c:pt idx="2223">
                  <c:v>43244.15625</c:v>
                </c:pt>
                <c:pt idx="2224">
                  <c:v>43244.166666666664</c:v>
                </c:pt>
                <c:pt idx="2225">
                  <c:v>43244.177083333336</c:v>
                </c:pt>
                <c:pt idx="2226">
                  <c:v>43244.1875</c:v>
                </c:pt>
                <c:pt idx="2227">
                  <c:v>43244.197916666664</c:v>
                </c:pt>
                <c:pt idx="2228">
                  <c:v>43244.208333333336</c:v>
                </c:pt>
                <c:pt idx="2229">
                  <c:v>43244.21875</c:v>
                </c:pt>
                <c:pt idx="2230">
                  <c:v>43244.229166666664</c:v>
                </c:pt>
                <c:pt idx="2231">
                  <c:v>43244.239583333336</c:v>
                </c:pt>
                <c:pt idx="2232">
                  <c:v>43244.25</c:v>
                </c:pt>
                <c:pt idx="2233">
                  <c:v>43244.260416666664</c:v>
                </c:pt>
                <c:pt idx="2234">
                  <c:v>43244.270833333336</c:v>
                </c:pt>
                <c:pt idx="2235">
                  <c:v>43244.28125</c:v>
                </c:pt>
                <c:pt idx="2236">
                  <c:v>43244.291666666664</c:v>
                </c:pt>
                <c:pt idx="2237">
                  <c:v>43244.302083333336</c:v>
                </c:pt>
                <c:pt idx="2238">
                  <c:v>43244.3125</c:v>
                </c:pt>
                <c:pt idx="2239">
                  <c:v>43244.322916666664</c:v>
                </c:pt>
                <c:pt idx="2240">
                  <c:v>43244.333333333336</c:v>
                </c:pt>
                <c:pt idx="2241">
                  <c:v>43244.34375</c:v>
                </c:pt>
                <c:pt idx="2242">
                  <c:v>43244.354166666664</c:v>
                </c:pt>
                <c:pt idx="2243">
                  <c:v>43244.364583333336</c:v>
                </c:pt>
                <c:pt idx="2244">
                  <c:v>43244.375</c:v>
                </c:pt>
                <c:pt idx="2245">
                  <c:v>43244.385416666664</c:v>
                </c:pt>
                <c:pt idx="2246">
                  <c:v>43244.395833333336</c:v>
                </c:pt>
                <c:pt idx="2247">
                  <c:v>43244.40625</c:v>
                </c:pt>
                <c:pt idx="2248">
                  <c:v>43244.416666666664</c:v>
                </c:pt>
                <c:pt idx="2249">
                  <c:v>43244.427083333336</c:v>
                </c:pt>
                <c:pt idx="2250">
                  <c:v>43244.4375</c:v>
                </c:pt>
                <c:pt idx="2251">
                  <c:v>43244.447916666664</c:v>
                </c:pt>
                <c:pt idx="2252">
                  <c:v>43244.458333333336</c:v>
                </c:pt>
                <c:pt idx="2253">
                  <c:v>43244.46875</c:v>
                </c:pt>
                <c:pt idx="2254">
                  <c:v>43244.479166666664</c:v>
                </c:pt>
                <c:pt idx="2255">
                  <c:v>43244.489583333336</c:v>
                </c:pt>
                <c:pt idx="2256">
                  <c:v>43244.5</c:v>
                </c:pt>
                <c:pt idx="2257">
                  <c:v>43244.510416666664</c:v>
                </c:pt>
                <c:pt idx="2258">
                  <c:v>43244.520833333336</c:v>
                </c:pt>
                <c:pt idx="2259">
                  <c:v>43244.53125</c:v>
                </c:pt>
                <c:pt idx="2260">
                  <c:v>43244.541666666664</c:v>
                </c:pt>
                <c:pt idx="2261">
                  <c:v>43244.552083333336</c:v>
                </c:pt>
                <c:pt idx="2262">
                  <c:v>43244.5625</c:v>
                </c:pt>
                <c:pt idx="2263">
                  <c:v>43244.572916666664</c:v>
                </c:pt>
                <c:pt idx="2264">
                  <c:v>43244.583333333336</c:v>
                </c:pt>
                <c:pt idx="2265">
                  <c:v>43244.59375</c:v>
                </c:pt>
                <c:pt idx="2266">
                  <c:v>43244.604166666664</c:v>
                </c:pt>
                <c:pt idx="2267">
                  <c:v>43244.614583333336</c:v>
                </c:pt>
                <c:pt idx="2268">
                  <c:v>43244.625</c:v>
                </c:pt>
                <c:pt idx="2269">
                  <c:v>43244.635416666664</c:v>
                </c:pt>
                <c:pt idx="2270">
                  <c:v>43244.645833333336</c:v>
                </c:pt>
                <c:pt idx="2271">
                  <c:v>43244.65625</c:v>
                </c:pt>
                <c:pt idx="2272">
                  <c:v>43244.666666666664</c:v>
                </c:pt>
                <c:pt idx="2273">
                  <c:v>43244.677083333336</c:v>
                </c:pt>
                <c:pt idx="2274">
                  <c:v>43244.6875</c:v>
                </c:pt>
                <c:pt idx="2275">
                  <c:v>43244.697916666664</c:v>
                </c:pt>
                <c:pt idx="2276">
                  <c:v>43244.708333333336</c:v>
                </c:pt>
                <c:pt idx="2277">
                  <c:v>43244.71875</c:v>
                </c:pt>
                <c:pt idx="2278">
                  <c:v>43244.729166666664</c:v>
                </c:pt>
                <c:pt idx="2279">
                  <c:v>43244.739583333336</c:v>
                </c:pt>
                <c:pt idx="2280">
                  <c:v>43244.75</c:v>
                </c:pt>
                <c:pt idx="2281">
                  <c:v>43244.760416666664</c:v>
                </c:pt>
                <c:pt idx="2282">
                  <c:v>43244.770833333336</c:v>
                </c:pt>
                <c:pt idx="2283">
                  <c:v>43244.78125</c:v>
                </c:pt>
                <c:pt idx="2284">
                  <c:v>43244.791666666664</c:v>
                </c:pt>
                <c:pt idx="2285">
                  <c:v>43244.802083333336</c:v>
                </c:pt>
                <c:pt idx="2286">
                  <c:v>43244.8125</c:v>
                </c:pt>
                <c:pt idx="2287">
                  <c:v>43244.822916666664</c:v>
                </c:pt>
                <c:pt idx="2288">
                  <c:v>43244.833333333336</c:v>
                </c:pt>
                <c:pt idx="2289">
                  <c:v>43244.84375</c:v>
                </c:pt>
                <c:pt idx="2290">
                  <c:v>43244.854166666664</c:v>
                </c:pt>
                <c:pt idx="2291">
                  <c:v>43244.864583333336</c:v>
                </c:pt>
                <c:pt idx="2292">
                  <c:v>43244.875</c:v>
                </c:pt>
                <c:pt idx="2293">
                  <c:v>43244.885416666664</c:v>
                </c:pt>
                <c:pt idx="2294">
                  <c:v>43244.895833333336</c:v>
                </c:pt>
                <c:pt idx="2295">
                  <c:v>43244.90625</c:v>
                </c:pt>
                <c:pt idx="2296">
                  <c:v>43244.916666666664</c:v>
                </c:pt>
                <c:pt idx="2297">
                  <c:v>43244.927083333336</c:v>
                </c:pt>
                <c:pt idx="2298">
                  <c:v>43244.9375</c:v>
                </c:pt>
                <c:pt idx="2299">
                  <c:v>43244.947916666664</c:v>
                </c:pt>
                <c:pt idx="2300">
                  <c:v>43244.958333333336</c:v>
                </c:pt>
                <c:pt idx="2301">
                  <c:v>43244.96875</c:v>
                </c:pt>
                <c:pt idx="2302">
                  <c:v>43244.979166666664</c:v>
                </c:pt>
                <c:pt idx="2303">
                  <c:v>43244.989583333336</c:v>
                </c:pt>
                <c:pt idx="2304">
                  <c:v>43245</c:v>
                </c:pt>
                <c:pt idx="2305">
                  <c:v>43245.010416666664</c:v>
                </c:pt>
                <c:pt idx="2306">
                  <c:v>43245.020833333336</c:v>
                </c:pt>
                <c:pt idx="2307">
                  <c:v>43245.03125</c:v>
                </c:pt>
                <c:pt idx="2308">
                  <c:v>43245.041666666664</c:v>
                </c:pt>
                <c:pt idx="2309">
                  <c:v>43245.052083333336</c:v>
                </c:pt>
                <c:pt idx="2310">
                  <c:v>43245.0625</c:v>
                </c:pt>
                <c:pt idx="2311">
                  <c:v>43245.072916666664</c:v>
                </c:pt>
                <c:pt idx="2312">
                  <c:v>43245.083333333336</c:v>
                </c:pt>
                <c:pt idx="2313">
                  <c:v>43245.09375</c:v>
                </c:pt>
                <c:pt idx="2314">
                  <c:v>43245.104166666664</c:v>
                </c:pt>
                <c:pt idx="2315">
                  <c:v>43245.114583333336</c:v>
                </c:pt>
                <c:pt idx="2316">
                  <c:v>43245.125</c:v>
                </c:pt>
                <c:pt idx="2317">
                  <c:v>43245.135416666664</c:v>
                </c:pt>
                <c:pt idx="2318">
                  <c:v>43245.145833333336</c:v>
                </c:pt>
                <c:pt idx="2319">
                  <c:v>43245.15625</c:v>
                </c:pt>
                <c:pt idx="2320">
                  <c:v>43245.166666666664</c:v>
                </c:pt>
                <c:pt idx="2321">
                  <c:v>43245.177083333336</c:v>
                </c:pt>
                <c:pt idx="2322">
                  <c:v>43245.1875</c:v>
                </c:pt>
                <c:pt idx="2323">
                  <c:v>43245.197916666664</c:v>
                </c:pt>
                <c:pt idx="2324">
                  <c:v>43245.208333333336</c:v>
                </c:pt>
                <c:pt idx="2325">
                  <c:v>43245.21875</c:v>
                </c:pt>
                <c:pt idx="2326">
                  <c:v>43245.229166666664</c:v>
                </c:pt>
                <c:pt idx="2327">
                  <c:v>43245.239583333336</c:v>
                </c:pt>
                <c:pt idx="2328">
                  <c:v>43245.25</c:v>
                </c:pt>
                <c:pt idx="2329">
                  <c:v>43245.260416666664</c:v>
                </c:pt>
                <c:pt idx="2330">
                  <c:v>43245.270833333336</c:v>
                </c:pt>
                <c:pt idx="2331">
                  <c:v>43245.28125</c:v>
                </c:pt>
                <c:pt idx="2332">
                  <c:v>43245.291666666664</c:v>
                </c:pt>
                <c:pt idx="2333">
                  <c:v>43245.302083333336</c:v>
                </c:pt>
                <c:pt idx="2334">
                  <c:v>43245.3125</c:v>
                </c:pt>
                <c:pt idx="2335">
                  <c:v>43245.322916666664</c:v>
                </c:pt>
                <c:pt idx="2336">
                  <c:v>43245.333333333336</c:v>
                </c:pt>
                <c:pt idx="2337">
                  <c:v>43245.34375</c:v>
                </c:pt>
                <c:pt idx="2338">
                  <c:v>43245.354166666664</c:v>
                </c:pt>
                <c:pt idx="2339">
                  <c:v>43245.364583333336</c:v>
                </c:pt>
                <c:pt idx="2340">
                  <c:v>43245.375</c:v>
                </c:pt>
                <c:pt idx="2341">
                  <c:v>43245.385416666664</c:v>
                </c:pt>
                <c:pt idx="2342">
                  <c:v>43245.395833333336</c:v>
                </c:pt>
                <c:pt idx="2343">
                  <c:v>43245.40625</c:v>
                </c:pt>
                <c:pt idx="2344">
                  <c:v>43245.416666666664</c:v>
                </c:pt>
                <c:pt idx="2345">
                  <c:v>43245.427083333336</c:v>
                </c:pt>
                <c:pt idx="2346">
                  <c:v>43245.4375</c:v>
                </c:pt>
                <c:pt idx="2347">
                  <c:v>43245.447916666664</c:v>
                </c:pt>
                <c:pt idx="2348">
                  <c:v>43245.458333333336</c:v>
                </c:pt>
                <c:pt idx="2349">
                  <c:v>43245.46875</c:v>
                </c:pt>
                <c:pt idx="2350">
                  <c:v>43245.479166666664</c:v>
                </c:pt>
                <c:pt idx="2351">
                  <c:v>43245.489583333336</c:v>
                </c:pt>
                <c:pt idx="2352">
                  <c:v>43245.5</c:v>
                </c:pt>
                <c:pt idx="2353">
                  <c:v>43245.510416666664</c:v>
                </c:pt>
                <c:pt idx="2354">
                  <c:v>43245.520833333336</c:v>
                </c:pt>
                <c:pt idx="2355">
                  <c:v>43245.53125</c:v>
                </c:pt>
                <c:pt idx="2356">
                  <c:v>43245.541666666664</c:v>
                </c:pt>
                <c:pt idx="2357">
                  <c:v>43245.552083333336</c:v>
                </c:pt>
                <c:pt idx="2358">
                  <c:v>43245.5625</c:v>
                </c:pt>
                <c:pt idx="2359">
                  <c:v>43245.572916666664</c:v>
                </c:pt>
                <c:pt idx="2360">
                  <c:v>43245.583333333336</c:v>
                </c:pt>
                <c:pt idx="2361">
                  <c:v>43245.59375</c:v>
                </c:pt>
                <c:pt idx="2362">
                  <c:v>43245.604166666664</c:v>
                </c:pt>
                <c:pt idx="2363">
                  <c:v>43245.614583333336</c:v>
                </c:pt>
                <c:pt idx="2364">
                  <c:v>43245.625</c:v>
                </c:pt>
                <c:pt idx="2365">
                  <c:v>43245.635416666664</c:v>
                </c:pt>
                <c:pt idx="2366">
                  <c:v>43245.645833333336</c:v>
                </c:pt>
                <c:pt idx="2367">
                  <c:v>43245.65625</c:v>
                </c:pt>
                <c:pt idx="2368">
                  <c:v>43245.666666666664</c:v>
                </c:pt>
                <c:pt idx="2369">
                  <c:v>43245.677083333336</c:v>
                </c:pt>
                <c:pt idx="2370">
                  <c:v>43245.6875</c:v>
                </c:pt>
                <c:pt idx="2371">
                  <c:v>43245.697916666664</c:v>
                </c:pt>
                <c:pt idx="2372">
                  <c:v>43245.708333333336</c:v>
                </c:pt>
                <c:pt idx="2373">
                  <c:v>43245.71875</c:v>
                </c:pt>
                <c:pt idx="2374">
                  <c:v>43245.729166666664</c:v>
                </c:pt>
                <c:pt idx="2375">
                  <c:v>43245.739583333336</c:v>
                </c:pt>
                <c:pt idx="2376">
                  <c:v>43245.75</c:v>
                </c:pt>
                <c:pt idx="2377">
                  <c:v>43245.760416666664</c:v>
                </c:pt>
                <c:pt idx="2378">
                  <c:v>43245.770833333336</c:v>
                </c:pt>
                <c:pt idx="2379">
                  <c:v>43245.78125</c:v>
                </c:pt>
                <c:pt idx="2380">
                  <c:v>43245.791666666664</c:v>
                </c:pt>
                <c:pt idx="2381">
                  <c:v>43245.802083333336</c:v>
                </c:pt>
                <c:pt idx="2382">
                  <c:v>43245.8125</c:v>
                </c:pt>
                <c:pt idx="2383">
                  <c:v>43245.822916666664</c:v>
                </c:pt>
                <c:pt idx="2384">
                  <c:v>43245.833333333336</c:v>
                </c:pt>
                <c:pt idx="2385">
                  <c:v>43245.84375</c:v>
                </c:pt>
                <c:pt idx="2386">
                  <c:v>43245.854166666664</c:v>
                </c:pt>
                <c:pt idx="2387">
                  <c:v>43245.864583333336</c:v>
                </c:pt>
                <c:pt idx="2388">
                  <c:v>43245.875</c:v>
                </c:pt>
                <c:pt idx="2389">
                  <c:v>43245.885416666664</c:v>
                </c:pt>
                <c:pt idx="2390">
                  <c:v>43245.895833333336</c:v>
                </c:pt>
                <c:pt idx="2391">
                  <c:v>43245.90625</c:v>
                </c:pt>
                <c:pt idx="2392">
                  <c:v>43245.916666666664</c:v>
                </c:pt>
                <c:pt idx="2393">
                  <c:v>43245.927083333336</c:v>
                </c:pt>
                <c:pt idx="2394">
                  <c:v>43245.9375</c:v>
                </c:pt>
                <c:pt idx="2395">
                  <c:v>43245.947916666664</c:v>
                </c:pt>
                <c:pt idx="2396">
                  <c:v>43245.958333333336</c:v>
                </c:pt>
                <c:pt idx="2397">
                  <c:v>43245.96875</c:v>
                </c:pt>
                <c:pt idx="2398">
                  <c:v>43245.979166666664</c:v>
                </c:pt>
                <c:pt idx="2399">
                  <c:v>43245.989583333336</c:v>
                </c:pt>
                <c:pt idx="2400">
                  <c:v>43246</c:v>
                </c:pt>
                <c:pt idx="2401">
                  <c:v>43246.010416666664</c:v>
                </c:pt>
                <c:pt idx="2402">
                  <c:v>43246.020833333336</c:v>
                </c:pt>
                <c:pt idx="2403">
                  <c:v>43246.03125</c:v>
                </c:pt>
                <c:pt idx="2404">
                  <c:v>43246.041666666664</c:v>
                </c:pt>
                <c:pt idx="2405">
                  <c:v>43246.052083333336</c:v>
                </c:pt>
                <c:pt idx="2406">
                  <c:v>43246.0625</c:v>
                </c:pt>
                <c:pt idx="2407">
                  <c:v>43246.072916666664</c:v>
                </c:pt>
                <c:pt idx="2408">
                  <c:v>43246.083333333336</c:v>
                </c:pt>
                <c:pt idx="2409">
                  <c:v>43246.09375</c:v>
                </c:pt>
                <c:pt idx="2410">
                  <c:v>43246.104166666664</c:v>
                </c:pt>
                <c:pt idx="2411">
                  <c:v>43246.114583333336</c:v>
                </c:pt>
                <c:pt idx="2412">
                  <c:v>43246.125</c:v>
                </c:pt>
                <c:pt idx="2413">
                  <c:v>43246.135416666664</c:v>
                </c:pt>
                <c:pt idx="2414">
                  <c:v>43246.145833333336</c:v>
                </c:pt>
                <c:pt idx="2415">
                  <c:v>43246.15625</c:v>
                </c:pt>
                <c:pt idx="2416">
                  <c:v>43246.166666666664</c:v>
                </c:pt>
                <c:pt idx="2417">
                  <c:v>43246.177083333336</c:v>
                </c:pt>
                <c:pt idx="2418">
                  <c:v>43246.1875</c:v>
                </c:pt>
                <c:pt idx="2419">
                  <c:v>43246.197916666664</c:v>
                </c:pt>
                <c:pt idx="2420">
                  <c:v>43246.208333333336</c:v>
                </c:pt>
                <c:pt idx="2421">
                  <c:v>43246.21875</c:v>
                </c:pt>
                <c:pt idx="2422">
                  <c:v>43246.229166666664</c:v>
                </c:pt>
                <c:pt idx="2423">
                  <c:v>43246.239583333336</c:v>
                </c:pt>
                <c:pt idx="2424">
                  <c:v>43246.25</c:v>
                </c:pt>
                <c:pt idx="2425">
                  <c:v>43246.260416666664</c:v>
                </c:pt>
                <c:pt idx="2426">
                  <c:v>43246.270833333336</c:v>
                </c:pt>
                <c:pt idx="2427">
                  <c:v>43246.28125</c:v>
                </c:pt>
                <c:pt idx="2428">
                  <c:v>43246.291666666664</c:v>
                </c:pt>
                <c:pt idx="2429">
                  <c:v>43246.302083333336</c:v>
                </c:pt>
                <c:pt idx="2430">
                  <c:v>43246.3125</c:v>
                </c:pt>
                <c:pt idx="2431">
                  <c:v>43246.322916666664</c:v>
                </c:pt>
                <c:pt idx="2432">
                  <c:v>43246.333333333336</c:v>
                </c:pt>
                <c:pt idx="2433">
                  <c:v>43246.34375</c:v>
                </c:pt>
                <c:pt idx="2434">
                  <c:v>43246.354166666664</c:v>
                </c:pt>
                <c:pt idx="2435">
                  <c:v>43246.364583333336</c:v>
                </c:pt>
                <c:pt idx="2436">
                  <c:v>43246.375</c:v>
                </c:pt>
                <c:pt idx="2437">
                  <c:v>43246.385416666664</c:v>
                </c:pt>
                <c:pt idx="2438">
                  <c:v>43246.395833333336</c:v>
                </c:pt>
                <c:pt idx="2439">
                  <c:v>43246.40625</c:v>
                </c:pt>
                <c:pt idx="2440">
                  <c:v>43246.416666666664</c:v>
                </c:pt>
                <c:pt idx="2441">
                  <c:v>43246.427083333336</c:v>
                </c:pt>
                <c:pt idx="2442">
                  <c:v>43246.4375</c:v>
                </c:pt>
                <c:pt idx="2443">
                  <c:v>43246.447916666664</c:v>
                </c:pt>
                <c:pt idx="2444">
                  <c:v>43246.458333333336</c:v>
                </c:pt>
                <c:pt idx="2445">
                  <c:v>43246.46875</c:v>
                </c:pt>
                <c:pt idx="2446">
                  <c:v>43246.479166666664</c:v>
                </c:pt>
                <c:pt idx="2447">
                  <c:v>43246.489583333336</c:v>
                </c:pt>
                <c:pt idx="2448">
                  <c:v>43246.5</c:v>
                </c:pt>
                <c:pt idx="2449">
                  <c:v>43246.510416666664</c:v>
                </c:pt>
                <c:pt idx="2450">
                  <c:v>43246.520833333336</c:v>
                </c:pt>
                <c:pt idx="2451">
                  <c:v>43246.53125</c:v>
                </c:pt>
                <c:pt idx="2452">
                  <c:v>43246.541666666664</c:v>
                </c:pt>
                <c:pt idx="2453">
                  <c:v>43246.552083333336</c:v>
                </c:pt>
                <c:pt idx="2454">
                  <c:v>43246.5625</c:v>
                </c:pt>
                <c:pt idx="2455">
                  <c:v>43246.572916666664</c:v>
                </c:pt>
                <c:pt idx="2456">
                  <c:v>43246.583333333336</c:v>
                </c:pt>
                <c:pt idx="2457">
                  <c:v>43246.59375</c:v>
                </c:pt>
                <c:pt idx="2458">
                  <c:v>43246.604166666664</c:v>
                </c:pt>
                <c:pt idx="2459">
                  <c:v>43246.614583333336</c:v>
                </c:pt>
                <c:pt idx="2460">
                  <c:v>43246.625</c:v>
                </c:pt>
                <c:pt idx="2461">
                  <c:v>43246.635416666664</c:v>
                </c:pt>
                <c:pt idx="2462">
                  <c:v>43246.645833333336</c:v>
                </c:pt>
                <c:pt idx="2463">
                  <c:v>43246.65625</c:v>
                </c:pt>
                <c:pt idx="2464">
                  <c:v>43246.666666666664</c:v>
                </c:pt>
                <c:pt idx="2465">
                  <c:v>43246.677083333336</c:v>
                </c:pt>
                <c:pt idx="2466">
                  <c:v>43246.6875</c:v>
                </c:pt>
                <c:pt idx="2467">
                  <c:v>43246.697916666664</c:v>
                </c:pt>
                <c:pt idx="2468">
                  <c:v>43246.708333333336</c:v>
                </c:pt>
                <c:pt idx="2469">
                  <c:v>43246.71875</c:v>
                </c:pt>
                <c:pt idx="2470">
                  <c:v>43246.729166666664</c:v>
                </c:pt>
                <c:pt idx="2471">
                  <c:v>43246.739583333336</c:v>
                </c:pt>
                <c:pt idx="2472">
                  <c:v>43246.75</c:v>
                </c:pt>
                <c:pt idx="2473">
                  <c:v>43246.760416666664</c:v>
                </c:pt>
                <c:pt idx="2474">
                  <c:v>43246.770833333336</c:v>
                </c:pt>
                <c:pt idx="2475">
                  <c:v>43246.78125</c:v>
                </c:pt>
                <c:pt idx="2476">
                  <c:v>43246.791666666664</c:v>
                </c:pt>
                <c:pt idx="2477">
                  <c:v>43246.802083333336</c:v>
                </c:pt>
                <c:pt idx="2478">
                  <c:v>43246.8125</c:v>
                </c:pt>
                <c:pt idx="2479">
                  <c:v>43246.822916666664</c:v>
                </c:pt>
                <c:pt idx="2480">
                  <c:v>43246.833333333336</c:v>
                </c:pt>
                <c:pt idx="2481">
                  <c:v>43246.84375</c:v>
                </c:pt>
                <c:pt idx="2482">
                  <c:v>43246.854166666664</c:v>
                </c:pt>
                <c:pt idx="2483">
                  <c:v>43246.864583333336</c:v>
                </c:pt>
                <c:pt idx="2484">
                  <c:v>43246.875</c:v>
                </c:pt>
                <c:pt idx="2485">
                  <c:v>43246.885416666664</c:v>
                </c:pt>
                <c:pt idx="2486">
                  <c:v>43246.895833333336</c:v>
                </c:pt>
                <c:pt idx="2487">
                  <c:v>43246.90625</c:v>
                </c:pt>
                <c:pt idx="2488">
                  <c:v>43246.916666666664</c:v>
                </c:pt>
                <c:pt idx="2489">
                  <c:v>43246.927083333336</c:v>
                </c:pt>
                <c:pt idx="2490">
                  <c:v>43246.9375</c:v>
                </c:pt>
                <c:pt idx="2491">
                  <c:v>43246.947916666664</c:v>
                </c:pt>
                <c:pt idx="2492">
                  <c:v>43246.958333333336</c:v>
                </c:pt>
                <c:pt idx="2493">
                  <c:v>43246.96875</c:v>
                </c:pt>
                <c:pt idx="2494">
                  <c:v>43246.979166666664</c:v>
                </c:pt>
                <c:pt idx="2495">
                  <c:v>43246.989583333336</c:v>
                </c:pt>
                <c:pt idx="2496">
                  <c:v>43247</c:v>
                </c:pt>
                <c:pt idx="2497">
                  <c:v>43247.010416666664</c:v>
                </c:pt>
                <c:pt idx="2498">
                  <c:v>43247.020833333336</c:v>
                </c:pt>
                <c:pt idx="2499">
                  <c:v>43247.03125</c:v>
                </c:pt>
                <c:pt idx="2500">
                  <c:v>43247.041666666664</c:v>
                </c:pt>
                <c:pt idx="2501">
                  <c:v>43247.052083333336</c:v>
                </c:pt>
                <c:pt idx="2502">
                  <c:v>43247.0625</c:v>
                </c:pt>
                <c:pt idx="2503">
                  <c:v>43247.072916666664</c:v>
                </c:pt>
                <c:pt idx="2504">
                  <c:v>43247.083333333336</c:v>
                </c:pt>
                <c:pt idx="2505">
                  <c:v>43247.09375</c:v>
                </c:pt>
                <c:pt idx="2506">
                  <c:v>43247.104166666664</c:v>
                </c:pt>
                <c:pt idx="2507">
                  <c:v>43247.114583333336</c:v>
                </c:pt>
                <c:pt idx="2508">
                  <c:v>43247.125</c:v>
                </c:pt>
                <c:pt idx="2509">
                  <c:v>43247.135416666664</c:v>
                </c:pt>
                <c:pt idx="2510">
                  <c:v>43247.145833333336</c:v>
                </c:pt>
                <c:pt idx="2511">
                  <c:v>43247.15625</c:v>
                </c:pt>
                <c:pt idx="2512">
                  <c:v>43247.166666666664</c:v>
                </c:pt>
                <c:pt idx="2513">
                  <c:v>43247.177083333336</c:v>
                </c:pt>
                <c:pt idx="2514">
                  <c:v>43247.1875</c:v>
                </c:pt>
                <c:pt idx="2515">
                  <c:v>43247.197916666664</c:v>
                </c:pt>
                <c:pt idx="2516">
                  <c:v>43247.208333333336</c:v>
                </c:pt>
                <c:pt idx="2517">
                  <c:v>43247.21875</c:v>
                </c:pt>
                <c:pt idx="2518">
                  <c:v>43247.229166666664</c:v>
                </c:pt>
                <c:pt idx="2519">
                  <c:v>43247.239583333336</c:v>
                </c:pt>
                <c:pt idx="2520">
                  <c:v>43247.25</c:v>
                </c:pt>
                <c:pt idx="2521">
                  <c:v>43247.260416666664</c:v>
                </c:pt>
                <c:pt idx="2522">
                  <c:v>43247.270833333336</c:v>
                </c:pt>
                <c:pt idx="2523">
                  <c:v>43247.28125</c:v>
                </c:pt>
                <c:pt idx="2524">
                  <c:v>43247.291666666664</c:v>
                </c:pt>
                <c:pt idx="2525">
                  <c:v>43247.302083333336</c:v>
                </c:pt>
                <c:pt idx="2526">
                  <c:v>43247.3125</c:v>
                </c:pt>
                <c:pt idx="2527">
                  <c:v>43247.322916666664</c:v>
                </c:pt>
                <c:pt idx="2528">
                  <c:v>43247.333333333336</c:v>
                </c:pt>
                <c:pt idx="2529">
                  <c:v>43247.34375</c:v>
                </c:pt>
                <c:pt idx="2530">
                  <c:v>43247.354166666664</c:v>
                </c:pt>
                <c:pt idx="2531">
                  <c:v>43247.364583333336</c:v>
                </c:pt>
                <c:pt idx="2532">
                  <c:v>43247.375</c:v>
                </c:pt>
                <c:pt idx="2533">
                  <c:v>43247.385416666664</c:v>
                </c:pt>
                <c:pt idx="2534">
                  <c:v>43247.395833333336</c:v>
                </c:pt>
                <c:pt idx="2535">
                  <c:v>43247.40625</c:v>
                </c:pt>
                <c:pt idx="2536">
                  <c:v>43247.416666666664</c:v>
                </c:pt>
                <c:pt idx="2537">
                  <c:v>43247.427083333336</c:v>
                </c:pt>
                <c:pt idx="2538">
                  <c:v>43247.4375</c:v>
                </c:pt>
                <c:pt idx="2539">
                  <c:v>43247.447916666664</c:v>
                </c:pt>
                <c:pt idx="2540">
                  <c:v>43247.458333333336</c:v>
                </c:pt>
                <c:pt idx="2541">
                  <c:v>43247.46875</c:v>
                </c:pt>
                <c:pt idx="2542">
                  <c:v>43247.479166666664</c:v>
                </c:pt>
                <c:pt idx="2543">
                  <c:v>43247.489583333336</c:v>
                </c:pt>
                <c:pt idx="2544">
                  <c:v>43247.5</c:v>
                </c:pt>
                <c:pt idx="2545">
                  <c:v>43247.510416666664</c:v>
                </c:pt>
                <c:pt idx="2546">
                  <c:v>43247.520833333336</c:v>
                </c:pt>
                <c:pt idx="2547">
                  <c:v>43247.53125</c:v>
                </c:pt>
                <c:pt idx="2548">
                  <c:v>43247.541666666664</c:v>
                </c:pt>
                <c:pt idx="2549">
                  <c:v>43247.552083333336</c:v>
                </c:pt>
                <c:pt idx="2550">
                  <c:v>43247.5625</c:v>
                </c:pt>
                <c:pt idx="2551">
                  <c:v>43247.572916666664</c:v>
                </c:pt>
                <c:pt idx="2552">
                  <c:v>43247.583333333336</c:v>
                </c:pt>
                <c:pt idx="2553">
                  <c:v>43247.59375</c:v>
                </c:pt>
                <c:pt idx="2554">
                  <c:v>43247.604166666664</c:v>
                </c:pt>
                <c:pt idx="2555">
                  <c:v>43247.614583333336</c:v>
                </c:pt>
                <c:pt idx="2556">
                  <c:v>43247.625</c:v>
                </c:pt>
                <c:pt idx="2557">
                  <c:v>43247.635416666664</c:v>
                </c:pt>
                <c:pt idx="2558">
                  <c:v>43247.645833333336</c:v>
                </c:pt>
                <c:pt idx="2559">
                  <c:v>43247.65625</c:v>
                </c:pt>
                <c:pt idx="2560">
                  <c:v>43247.666666666664</c:v>
                </c:pt>
                <c:pt idx="2561">
                  <c:v>43247.677083333336</c:v>
                </c:pt>
                <c:pt idx="2562">
                  <c:v>43247.6875</c:v>
                </c:pt>
                <c:pt idx="2563">
                  <c:v>43247.697916666664</c:v>
                </c:pt>
                <c:pt idx="2564">
                  <c:v>43247.708333333336</c:v>
                </c:pt>
                <c:pt idx="2565">
                  <c:v>43247.71875</c:v>
                </c:pt>
                <c:pt idx="2566">
                  <c:v>43247.729166666664</c:v>
                </c:pt>
                <c:pt idx="2567">
                  <c:v>43247.739583333336</c:v>
                </c:pt>
                <c:pt idx="2568">
                  <c:v>43247.75</c:v>
                </c:pt>
                <c:pt idx="2569">
                  <c:v>43247.760416666664</c:v>
                </c:pt>
                <c:pt idx="2570">
                  <c:v>43247.770833333336</c:v>
                </c:pt>
                <c:pt idx="2571">
                  <c:v>43247.78125</c:v>
                </c:pt>
                <c:pt idx="2572">
                  <c:v>43247.791666666664</c:v>
                </c:pt>
                <c:pt idx="2573">
                  <c:v>43247.802083333336</c:v>
                </c:pt>
                <c:pt idx="2574">
                  <c:v>43247.8125</c:v>
                </c:pt>
                <c:pt idx="2575">
                  <c:v>43247.822916666664</c:v>
                </c:pt>
                <c:pt idx="2576">
                  <c:v>43247.833333333336</c:v>
                </c:pt>
                <c:pt idx="2577">
                  <c:v>43247.84375</c:v>
                </c:pt>
                <c:pt idx="2578">
                  <c:v>43247.854166666664</c:v>
                </c:pt>
                <c:pt idx="2579">
                  <c:v>43247.864583333336</c:v>
                </c:pt>
                <c:pt idx="2580">
                  <c:v>43247.875</c:v>
                </c:pt>
                <c:pt idx="2581">
                  <c:v>43247.885416666664</c:v>
                </c:pt>
                <c:pt idx="2582">
                  <c:v>43247.895833333336</c:v>
                </c:pt>
                <c:pt idx="2583">
                  <c:v>43247.90625</c:v>
                </c:pt>
                <c:pt idx="2584">
                  <c:v>43247.916666666664</c:v>
                </c:pt>
                <c:pt idx="2585">
                  <c:v>43247.927083333336</c:v>
                </c:pt>
                <c:pt idx="2586">
                  <c:v>43247.9375</c:v>
                </c:pt>
                <c:pt idx="2587">
                  <c:v>43247.947916666664</c:v>
                </c:pt>
                <c:pt idx="2588">
                  <c:v>43247.958333333336</c:v>
                </c:pt>
                <c:pt idx="2589">
                  <c:v>43247.96875</c:v>
                </c:pt>
                <c:pt idx="2590">
                  <c:v>43247.979166666664</c:v>
                </c:pt>
                <c:pt idx="2591">
                  <c:v>43247.989583333336</c:v>
                </c:pt>
                <c:pt idx="2592">
                  <c:v>43248</c:v>
                </c:pt>
                <c:pt idx="2593">
                  <c:v>43248.010416666664</c:v>
                </c:pt>
                <c:pt idx="2594">
                  <c:v>43248.020833333336</c:v>
                </c:pt>
                <c:pt idx="2595">
                  <c:v>43248.03125</c:v>
                </c:pt>
                <c:pt idx="2596">
                  <c:v>43248.041666666664</c:v>
                </c:pt>
                <c:pt idx="2597">
                  <c:v>43248.052083333336</c:v>
                </c:pt>
                <c:pt idx="2598">
                  <c:v>43248.0625</c:v>
                </c:pt>
                <c:pt idx="2599">
                  <c:v>43248.072916666664</c:v>
                </c:pt>
                <c:pt idx="2600">
                  <c:v>43248.083333333336</c:v>
                </c:pt>
                <c:pt idx="2601">
                  <c:v>43248.09375</c:v>
                </c:pt>
                <c:pt idx="2602">
                  <c:v>43248.104166666664</c:v>
                </c:pt>
                <c:pt idx="2603">
                  <c:v>43248.114583333336</c:v>
                </c:pt>
                <c:pt idx="2604">
                  <c:v>43248.125</c:v>
                </c:pt>
                <c:pt idx="2605">
                  <c:v>43248.135416666664</c:v>
                </c:pt>
                <c:pt idx="2606">
                  <c:v>43248.145833333336</c:v>
                </c:pt>
                <c:pt idx="2607">
                  <c:v>43248.15625</c:v>
                </c:pt>
                <c:pt idx="2608">
                  <c:v>43248.166666666664</c:v>
                </c:pt>
                <c:pt idx="2609">
                  <c:v>43248.177083333336</c:v>
                </c:pt>
                <c:pt idx="2610">
                  <c:v>43248.1875</c:v>
                </c:pt>
                <c:pt idx="2611">
                  <c:v>43248.197916666664</c:v>
                </c:pt>
                <c:pt idx="2612">
                  <c:v>43248.208333333336</c:v>
                </c:pt>
                <c:pt idx="2613">
                  <c:v>43248.21875</c:v>
                </c:pt>
                <c:pt idx="2614">
                  <c:v>43248.229166666664</c:v>
                </c:pt>
                <c:pt idx="2615">
                  <c:v>43248.239583333336</c:v>
                </c:pt>
                <c:pt idx="2616">
                  <c:v>43248.25</c:v>
                </c:pt>
                <c:pt idx="2617">
                  <c:v>43248.260416666664</c:v>
                </c:pt>
                <c:pt idx="2618">
                  <c:v>43248.270833333336</c:v>
                </c:pt>
                <c:pt idx="2619">
                  <c:v>43248.28125</c:v>
                </c:pt>
                <c:pt idx="2620">
                  <c:v>43248.291666666664</c:v>
                </c:pt>
                <c:pt idx="2621">
                  <c:v>43248.302083333336</c:v>
                </c:pt>
                <c:pt idx="2622">
                  <c:v>43248.3125</c:v>
                </c:pt>
                <c:pt idx="2623">
                  <c:v>43248.322916666664</c:v>
                </c:pt>
                <c:pt idx="2624">
                  <c:v>43248.333333333336</c:v>
                </c:pt>
                <c:pt idx="2625">
                  <c:v>43248.34375</c:v>
                </c:pt>
                <c:pt idx="2626">
                  <c:v>43248.354166666664</c:v>
                </c:pt>
                <c:pt idx="2627">
                  <c:v>43248.364583333336</c:v>
                </c:pt>
                <c:pt idx="2628">
                  <c:v>43248.375</c:v>
                </c:pt>
                <c:pt idx="2629">
                  <c:v>43248.385416666664</c:v>
                </c:pt>
                <c:pt idx="2630">
                  <c:v>43248.395833333336</c:v>
                </c:pt>
                <c:pt idx="2631">
                  <c:v>43248.40625</c:v>
                </c:pt>
                <c:pt idx="2632">
                  <c:v>43248.416666666664</c:v>
                </c:pt>
                <c:pt idx="2633">
                  <c:v>43248.427083333336</c:v>
                </c:pt>
                <c:pt idx="2634">
                  <c:v>43248.4375</c:v>
                </c:pt>
                <c:pt idx="2635">
                  <c:v>43248.447916666664</c:v>
                </c:pt>
                <c:pt idx="2636">
                  <c:v>43248.458333333336</c:v>
                </c:pt>
                <c:pt idx="2637">
                  <c:v>43248.46875</c:v>
                </c:pt>
                <c:pt idx="2638">
                  <c:v>43248.479166666664</c:v>
                </c:pt>
                <c:pt idx="2639">
                  <c:v>43248.489583333336</c:v>
                </c:pt>
                <c:pt idx="2640">
                  <c:v>43248.5</c:v>
                </c:pt>
                <c:pt idx="2641">
                  <c:v>43248.510416666664</c:v>
                </c:pt>
                <c:pt idx="2642">
                  <c:v>43248.520833333336</c:v>
                </c:pt>
                <c:pt idx="2643">
                  <c:v>43248.53125</c:v>
                </c:pt>
                <c:pt idx="2644">
                  <c:v>43248.541666666664</c:v>
                </c:pt>
                <c:pt idx="2645">
                  <c:v>43248.552083333336</c:v>
                </c:pt>
                <c:pt idx="2646">
                  <c:v>43248.5625</c:v>
                </c:pt>
                <c:pt idx="2647">
                  <c:v>43248.572916666664</c:v>
                </c:pt>
                <c:pt idx="2648">
                  <c:v>43248.583333333336</c:v>
                </c:pt>
                <c:pt idx="2649">
                  <c:v>43248.59375</c:v>
                </c:pt>
                <c:pt idx="2650">
                  <c:v>43248.604166666664</c:v>
                </c:pt>
                <c:pt idx="2651">
                  <c:v>43248.614583333336</c:v>
                </c:pt>
                <c:pt idx="2652">
                  <c:v>43248.625</c:v>
                </c:pt>
                <c:pt idx="2653">
                  <c:v>43248.635416666664</c:v>
                </c:pt>
                <c:pt idx="2654">
                  <c:v>43248.645833333336</c:v>
                </c:pt>
                <c:pt idx="2655">
                  <c:v>43248.65625</c:v>
                </c:pt>
                <c:pt idx="2656">
                  <c:v>43248.666666666664</c:v>
                </c:pt>
                <c:pt idx="2657">
                  <c:v>43248.677083333336</c:v>
                </c:pt>
                <c:pt idx="2658">
                  <c:v>43248.6875</c:v>
                </c:pt>
                <c:pt idx="2659">
                  <c:v>43248.697916666664</c:v>
                </c:pt>
                <c:pt idx="2660">
                  <c:v>43248.708333333336</c:v>
                </c:pt>
                <c:pt idx="2661">
                  <c:v>43248.71875</c:v>
                </c:pt>
                <c:pt idx="2662">
                  <c:v>43248.729166666664</c:v>
                </c:pt>
                <c:pt idx="2663">
                  <c:v>43248.739583333336</c:v>
                </c:pt>
                <c:pt idx="2664">
                  <c:v>43248.75</c:v>
                </c:pt>
                <c:pt idx="2665">
                  <c:v>43248.760416666664</c:v>
                </c:pt>
                <c:pt idx="2666">
                  <c:v>43248.770833333336</c:v>
                </c:pt>
                <c:pt idx="2667">
                  <c:v>43248.78125</c:v>
                </c:pt>
                <c:pt idx="2668">
                  <c:v>43248.791666666664</c:v>
                </c:pt>
                <c:pt idx="2669">
                  <c:v>43248.802083333336</c:v>
                </c:pt>
                <c:pt idx="2670">
                  <c:v>43248.8125</c:v>
                </c:pt>
                <c:pt idx="2671">
                  <c:v>43248.822916666664</c:v>
                </c:pt>
                <c:pt idx="2672">
                  <c:v>43248.833333333336</c:v>
                </c:pt>
                <c:pt idx="2673">
                  <c:v>43248.84375</c:v>
                </c:pt>
                <c:pt idx="2674">
                  <c:v>43248.854166666664</c:v>
                </c:pt>
                <c:pt idx="2675">
                  <c:v>43248.864583333336</c:v>
                </c:pt>
                <c:pt idx="2676">
                  <c:v>43248.875</c:v>
                </c:pt>
                <c:pt idx="2677">
                  <c:v>43248.885416666664</c:v>
                </c:pt>
                <c:pt idx="2678">
                  <c:v>43248.895833333336</c:v>
                </c:pt>
                <c:pt idx="2679">
                  <c:v>43248.90625</c:v>
                </c:pt>
                <c:pt idx="2680">
                  <c:v>43248.916666666664</c:v>
                </c:pt>
                <c:pt idx="2681">
                  <c:v>43248.927083333336</c:v>
                </c:pt>
                <c:pt idx="2682">
                  <c:v>43248.9375</c:v>
                </c:pt>
                <c:pt idx="2683">
                  <c:v>43248.947916666664</c:v>
                </c:pt>
                <c:pt idx="2684">
                  <c:v>43248.958333333336</c:v>
                </c:pt>
                <c:pt idx="2685">
                  <c:v>43248.96875</c:v>
                </c:pt>
                <c:pt idx="2686">
                  <c:v>43248.979166666664</c:v>
                </c:pt>
                <c:pt idx="2687">
                  <c:v>43248.989583333336</c:v>
                </c:pt>
                <c:pt idx="2688">
                  <c:v>43249</c:v>
                </c:pt>
                <c:pt idx="2689">
                  <c:v>43249.010416666664</c:v>
                </c:pt>
                <c:pt idx="2690">
                  <c:v>43249.020833333336</c:v>
                </c:pt>
                <c:pt idx="2691">
                  <c:v>43249.03125</c:v>
                </c:pt>
                <c:pt idx="2692">
                  <c:v>43249.041666666664</c:v>
                </c:pt>
                <c:pt idx="2693">
                  <c:v>43249.052083333336</c:v>
                </c:pt>
                <c:pt idx="2694">
                  <c:v>43249.0625</c:v>
                </c:pt>
                <c:pt idx="2695">
                  <c:v>43249.072916666664</c:v>
                </c:pt>
                <c:pt idx="2696">
                  <c:v>43249.083333333336</c:v>
                </c:pt>
                <c:pt idx="2697">
                  <c:v>43249.09375</c:v>
                </c:pt>
                <c:pt idx="2698">
                  <c:v>43249.104166666664</c:v>
                </c:pt>
                <c:pt idx="2699">
                  <c:v>43249.114583333336</c:v>
                </c:pt>
                <c:pt idx="2700">
                  <c:v>43249.125</c:v>
                </c:pt>
                <c:pt idx="2701">
                  <c:v>43249.135416666664</c:v>
                </c:pt>
                <c:pt idx="2702">
                  <c:v>43249.145833333336</c:v>
                </c:pt>
                <c:pt idx="2703">
                  <c:v>43249.15625</c:v>
                </c:pt>
                <c:pt idx="2704">
                  <c:v>43249.166666666664</c:v>
                </c:pt>
                <c:pt idx="2705">
                  <c:v>43249.177083333336</c:v>
                </c:pt>
                <c:pt idx="2706">
                  <c:v>43249.1875</c:v>
                </c:pt>
                <c:pt idx="2707">
                  <c:v>43249.197916666664</c:v>
                </c:pt>
                <c:pt idx="2708">
                  <c:v>43249.208333333336</c:v>
                </c:pt>
                <c:pt idx="2709">
                  <c:v>43249.21875</c:v>
                </c:pt>
                <c:pt idx="2710">
                  <c:v>43249.229166666664</c:v>
                </c:pt>
                <c:pt idx="2711">
                  <c:v>43249.239583333336</c:v>
                </c:pt>
                <c:pt idx="2712">
                  <c:v>43249.25</c:v>
                </c:pt>
                <c:pt idx="2713">
                  <c:v>43249.260416666664</c:v>
                </c:pt>
                <c:pt idx="2714">
                  <c:v>43249.270833333336</c:v>
                </c:pt>
                <c:pt idx="2715">
                  <c:v>43249.28125</c:v>
                </c:pt>
                <c:pt idx="2716">
                  <c:v>43249.291666666664</c:v>
                </c:pt>
                <c:pt idx="2717">
                  <c:v>43249.302083333336</c:v>
                </c:pt>
                <c:pt idx="2718">
                  <c:v>43249.3125</c:v>
                </c:pt>
                <c:pt idx="2719">
                  <c:v>43249.322916666664</c:v>
                </c:pt>
                <c:pt idx="2720">
                  <c:v>43249.333333333336</c:v>
                </c:pt>
                <c:pt idx="2721">
                  <c:v>43249.34375</c:v>
                </c:pt>
                <c:pt idx="2722">
                  <c:v>43249.354166666664</c:v>
                </c:pt>
                <c:pt idx="2723">
                  <c:v>43249.364583333336</c:v>
                </c:pt>
                <c:pt idx="2724">
                  <c:v>43249.375</c:v>
                </c:pt>
                <c:pt idx="2725">
                  <c:v>43249.385416666664</c:v>
                </c:pt>
                <c:pt idx="2726">
                  <c:v>43249.395833333336</c:v>
                </c:pt>
                <c:pt idx="2727">
                  <c:v>43249.40625</c:v>
                </c:pt>
                <c:pt idx="2728">
                  <c:v>43249.416666666664</c:v>
                </c:pt>
                <c:pt idx="2729">
                  <c:v>43249.427083333336</c:v>
                </c:pt>
                <c:pt idx="2730">
                  <c:v>43249.4375</c:v>
                </c:pt>
                <c:pt idx="2731">
                  <c:v>43249.447916666664</c:v>
                </c:pt>
                <c:pt idx="2732">
                  <c:v>43249.458333333336</c:v>
                </c:pt>
                <c:pt idx="2733">
                  <c:v>43249.46875</c:v>
                </c:pt>
                <c:pt idx="2734">
                  <c:v>43249.479166666664</c:v>
                </c:pt>
                <c:pt idx="2735">
                  <c:v>43249.489583333336</c:v>
                </c:pt>
                <c:pt idx="2736">
                  <c:v>43249.5</c:v>
                </c:pt>
                <c:pt idx="2737">
                  <c:v>43249.510416666664</c:v>
                </c:pt>
                <c:pt idx="2738">
                  <c:v>43249.520833333336</c:v>
                </c:pt>
                <c:pt idx="2739">
                  <c:v>43249.53125</c:v>
                </c:pt>
                <c:pt idx="2740">
                  <c:v>43249.541666666664</c:v>
                </c:pt>
                <c:pt idx="2741">
                  <c:v>43249.552083333336</c:v>
                </c:pt>
                <c:pt idx="2742">
                  <c:v>43249.5625</c:v>
                </c:pt>
                <c:pt idx="2743">
                  <c:v>43249.572916666664</c:v>
                </c:pt>
                <c:pt idx="2744">
                  <c:v>43249.583333333336</c:v>
                </c:pt>
                <c:pt idx="2745">
                  <c:v>43249.59375</c:v>
                </c:pt>
                <c:pt idx="2746">
                  <c:v>43249.604166666664</c:v>
                </c:pt>
                <c:pt idx="2747">
                  <c:v>43249.614583333336</c:v>
                </c:pt>
                <c:pt idx="2748">
                  <c:v>43249.625</c:v>
                </c:pt>
                <c:pt idx="2749">
                  <c:v>43249.635416666664</c:v>
                </c:pt>
                <c:pt idx="2750">
                  <c:v>43249.645833333336</c:v>
                </c:pt>
                <c:pt idx="2751">
                  <c:v>43249.65625</c:v>
                </c:pt>
                <c:pt idx="2752">
                  <c:v>43249.666666666664</c:v>
                </c:pt>
                <c:pt idx="2753">
                  <c:v>43249.677083333336</c:v>
                </c:pt>
                <c:pt idx="2754">
                  <c:v>43249.6875</c:v>
                </c:pt>
                <c:pt idx="2755">
                  <c:v>43249.697916666664</c:v>
                </c:pt>
                <c:pt idx="2756">
                  <c:v>43249.708333333336</c:v>
                </c:pt>
                <c:pt idx="2757">
                  <c:v>43249.71875</c:v>
                </c:pt>
                <c:pt idx="2758">
                  <c:v>43249.729166666664</c:v>
                </c:pt>
                <c:pt idx="2759">
                  <c:v>43249.739583333336</c:v>
                </c:pt>
                <c:pt idx="2760">
                  <c:v>43249.75</c:v>
                </c:pt>
                <c:pt idx="2761">
                  <c:v>43249.760416666664</c:v>
                </c:pt>
                <c:pt idx="2762">
                  <c:v>43249.770833333336</c:v>
                </c:pt>
                <c:pt idx="2763">
                  <c:v>43249.78125</c:v>
                </c:pt>
                <c:pt idx="2764">
                  <c:v>43249.791666666664</c:v>
                </c:pt>
                <c:pt idx="2765">
                  <c:v>43249.802083333336</c:v>
                </c:pt>
                <c:pt idx="2766">
                  <c:v>43249.8125</c:v>
                </c:pt>
                <c:pt idx="2767">
                  <c:v>43249.822916666664</c:v>
                </c:pt>
                <c:pt idx="2768">
                  <c:v>43249.833333333336</c:v>
                </c:pt>
                <c:pt idx="2769">
                  <c:v>43249.84375</c:v>
                </c:pt>
                <c:pt idx="2770">
                  <c:v>43249.854166666664</c:v>
                </c:pt>
                <c:pt idx="2771">
                  <c:v>43249.864583333336</c:v>
                </c:pt>
                <c:pt idx="2772">
                  <c:v>43249.875</c:v>
                </c:pt>
                <c:pt idx="2773">
                  <c:v>43249.885416666664</c:v>
                </c:pt>
                <c:pt idx="2774">
                  <c:v>43249.895833333336</c:v>
                </c:pt>
                <c:pt idx="2775">
                  <c:v>43249.90625</c:v>
                </c:pt>
                <c:pt idx="2776">
                  <c:v>43249.916666666664</c:v>
                </c:pt>
                <c:pt idx="2777">
                  <c:v>43249.927083333336</c:v>
                </c:pt>
                <c:pt idx="2778">
                  <c:v>43249.9375</c:v>
                </c:pt>
                <c:pt idx="2779">
                  <c:v>43249.947916666664</c:v>
                </c:pt>
                <c:pt idx="2780">
                  <c:v>43249.958333333336</c:v>
                </c:pt>
                <c:pt idx="2781">
                  <c:v>43249.96875</c:v>
                </c:pt>
                <c:pt idx="2782">
                  <c:v>43249.979166666664</c:v>
                </c:pt>
                <c:pt idx="2783">
                  <c:v>43249.989583333336</c:v>
                </c:pt>
                <c:pt idx="2784">
                  <c:v>43250</c:v>
                </c:pt>
                <c:pt idx="2785">
                  <c:v>43250.010416666664</c:v>
                </c:pt>
                <c:pt idx="2786">
                  <c:v>43250.020833333336</c:v>
                </c:pt>
                <c:pt idx="2787">
                  <c:v>43250.03125</c:v>
                </c:pt>
                <c:pt idx="2788">
                  <c:v>43250.041666666664</c:v>
                </c:pt>
                <c:pt idx="2789">
                  <c:v>43250.052083333336</c:v>
                </c:pt>
                <c:pt idx="2790">
                  <c:v>43250.0625</c:v>
                </c:pt>
                <c:pt idx="2791">
                  <c:v>43250.072916666664</c:v>
                </c:pt>
                <c:pt idx="2792">
                  <c:v>43250.083333333336</c:v>
                </c:pt>
                <c:pt idx="2793">
                  <c:v>43250.09375</c:v>
                </c:pt>
                <c:pt idx="2794">
                  <c:v>43250.104166666664</c:v>
                </c:pt>
                <c:pt idx="2795">
                  <c:v>43250.114583333336</c:v>
                </c:pt>
                <c:pt idx="2796">
                  <c:v>43250.125</c:v>
                </c:pt>
                <c:pt idx="2797">
                  <c:v>43250.135416666664</c:v>
                </c:pt>
                <c:pt idx="2798">
                  <c:v>43250.145833333336</c:v>
                </c:pt>
                <c:pt idx="2799">
                  <c:v>43250.15625</c:v>
                </c:pt>
                <c:pt idx="2800">
                  <c:v>43250.166666666664</c:v>
                </c:pt>
                <c:pt idx="2801">
                  <c:v>43250.177083333336</c:v>
                </c:pt>
                <c:pt idx="2802">
                  <c:v>43250.1875</c:v>
                </c:pt>
                <c:pt idx="2803">
                  <c:v>43250.197916666664</c:v>
                </c:pt>
                <c:pt idx="2804">
                  <c:v>43250.208333333336</c:v>
                </c:pt>
                <c:pt idx="2805">
                  <c:v>43250.21875</c:v>
                </c:pt>
                <c:pt idx="2806">
                  <c:v>43250.229166666664</c:v>
                </c:pt>
                <c:pt idx="2807">
                  <c:v>43250.239583333336</c:v>
                </c:pt>
                <c:pt idx="2808">
                  <c:v>43250.25</c:v>
                </c:pt>
                <c:pt idx="2809">
                  <c:v>43250.260416666664</c:v>
                </c:pt>
                <c:pt idx="2810">
                  <c:v>43250.270833333336</c:v>
                </c:pt>
                <c:pt idx="2811">
                  <c:v>43250.28125</c:v>
                </c:pt>
                <c:pt idx="2812">
                  <c:v>43250.291666666664</c:v>
                </c:pt>
                <c:pt idx="2813">
                  <c:v>43250.302083333336</c:v>
                </c:pt>
                <c:pt idx="2814">
                  <c:v>43250.3125</c:v>
                </c:pt>
                <c:pt idx="2815">
                  <c:v>43250.322916666664</c:v>
                </c:pt>
                <c:pt idx="2816">
                  <c:v>43250.333333333336</c:v>
                </c:pt>
                <c:pt idx="2817">
                  <c:v>43250.34375</c:v>
                </c:pt>
                <c:pt idx="2818">
                  <c:v>43250.354166666664</c:v>
                </c:pt>
                <c:pt idx="2819">
                  <c:v>43250.364583333336</c:v>
                </c:pt>
                <c:pt idx="2820">
                  <c:v>43250.375</c:v>
                </c:pt>
                <c:pt idx="2821">
                  <c:v>43250.385416666664</c:v>
                </c:pt>
                <c:pt idx="2822">
                  <c:v>43250.395833333336</c:v>
                </c:pt>
                <c:pt idx="2823">
                  <c:v>43250.40625</c:v>
                </c:pt>
                <c:pt idx="2824">
                  <c:v>43250.416666666664</c:v>
                </c:pt>
                <c:pt idx="2825">
                  <c:v>43250.427083333336</c:v>
                </c:pt>
                <c:pt idx="2826">
                  <c:v>43250.4375</c:v>
                </c:pt>
                <c:pt idx="2827">
                  <c:v>43250.447916666664</c:v>
                </c:pt>
                <c:pt idx="2828">
                  <c:v>43250.458333333336</c:v>
                </c:pt>
                <c:pt idx="2829">
                  <c:v>43250.46875</c:v>
                </c:pt>
                <c:pt idx="2830">
                  <c:v>43250.479166666664</c:v>
                </c:pt>
                <c:pt idx="2831">
                  <c:v>43250.489583333336</c:v>
                </c:pt>
                <c:pt idx="2832">
                  <c:v>43250.5</c:v>
                </c:pt>
                <c:pt idx="2833">
                  <c:v>43250.510416666664</c:v>
                </c:pt>
                <c:pt idx="2834">
                  <c:v>43250.520833333336</c:v>
                </c:pt>
                <c:pt idx="2835">
                  <c:v>43250.53125</c:v>
                </c:pt>
                <c:pt idx="2836">
                  <c:v>43250.541666666664</c:v>
                </c:pt>
                <c:pt idx="2837">
                  <c:v>43250.552083333336</c:v>
                </c:pt>
                <c:pt idx="2838">
                  <c:v>43250.5625</c:v>
                </c:pt>
                <c:pt idx="2839">
                  <c:v>43250.572916666664</c:v>
                </c:pt>
                <c:pt idx="2840">
                  <c:v>43250.583333333336</c:v>
                </c:pt>
                <c:pt idx="2841">
                  <c:v>43250.59375</c:v>
                </c:pt>
                <c:pt idx="2842">
                  <c:v>43250.604166666664</c:v>
                </c:pt>
                <c:pt idx="2843">
                  <c:v>43250.614583333336</c:v>
                </c:pt>
                <c:pt idx="2844">
                  <c:v>43250.625</c:v>
                </c:pt>
                <c:pt idx="2845">
                  <c:v>43250.635416666664</c:v>
                </c:pt>
                <c:pt idx="2846">
                  <c:v>43250.645833333336</c:v>
                </c:pt>
                <c:pt idx="2847">
                  <c:v>43250.65625</c:v>
                </c:pt>
                <c:pt idx="2848">
                  <c:v>43250.666666666664</c:v>
                </c:pt>
                <c:pt idx="2849">
                  <c:v>43250.677083333336</c:v>
                </c:pt>
                <c:pt idx="2850">
                  <c:v>43250.6875</c:v>
                </c:pt>
                <c:pt idx="2851">
                  <c:v>43250.697916666664</c:v>
                </c:pt>
                <c:pt idx="2852">
                  <c:v>43250.708333333336</c:v>
                </c:pt>
                <c:pt idx="2853">
                  <c:v>43250.71875</c:v>
                </c:pt>
                <c:pt idx="2854">
                  <c:v>43250.729166666664</c:v>
                </c:pt>
                <c:pt idx="2855">
                  <c:v>43250.739583333336</c:v>
                </c:pt>
                <c:pt idx="2856">
                  <c:v>43250.75</c:v>
                </c:pt>
                <c:pt idx="2857">
                  <c:v>43250.760416666664</c:v>
                </c:pt>
                <c:pt idx="2858">
                  <c:v>43250.770833333336</c:v>
                </c:pt>
                <c:pt idx="2859">
                  <c:v>43250.78125</c:v>
                </c:pt>
                <c:pt idx="2860">
                  <c:v>43250.791666666664</c:v>
                </c:pt>
                <c:pt idx="2861">
                  <c:v>43250.802083333336</c:v>
                </c:pt>
                <c:pt idx="2862">
                  <c:v>43250.8125</c:v>
                </c:pt>
                <c:pt idx="2863">
                  <c:v>43250.822916666664</c:v>
                </c:pt>
                <c:pt idx="2864">
                  <c:v>43250.833333333336</c:v>
                </c:pt>
                <c:pt idx="2865">
                  <c:v>43250.84375</c:v>
                </c:pt>
                <c:pt idx="2866">
                  <c:v>43250.854166666664</c:v>
                </c:pt>
                <c:pt idx="2867">
                  <c:v>43250.864583333336</c:v>
                </c:pt>
                <c:pt idx="2868">
                  <c:v>43250.875</c:v>
                </c:pt>
                <c:pt idx="2869">
                  <c:v>43250.885416666664</c:v>
                </c:pt>
                <c:pt idx="2870">
                  <c:v>43250.895833333336</c:v>
                </c:pt>
                <c:pt idx="2871">
                  <c:v>43250.90625</c:v>
                </c:pt>
                <c:pt idx="2872">
                  <c:v>43250.916666666664</c:v>
                </c:pt>
                <c:pt idx="2873">
                  <c:v>43250.927083333336</c:v>
                </c:pt>
                <c:pt idx="2874">
                  <c:v>43250.9375</c:v>
                </c:pt>
                <c:pt idx="2875">
                  <c:v>43250.947916666664</c:v>
                </c:pt>
                <c:pt idx="2876">
                  <c:v>43250.958333333336</c:v>
                </c:pt>
                <c:pt idx="2877">
                  <c:v>43250.96875</c:v>
                </c:pt>
                <c:pt idx="2878">
                  <c:v>43250.979166666664</c:v>
                </c:pt>
                <c:pt idx="2879">
                  <c:v>43250.989583333336</c:v>
                </c:pt>
                <c:pt idx="2880">
                  <c:v>43251</c:v>
                </c:pt>
                <c:pt idx="2881">
                  <c:v>43251.010416666664</c:v>
                </c:pt>
                <c:pt idx="2882">
                  <c:v>43251.020833333336</c:v>
                </c:pt>
                <c:pt idx="2883">
                  <c:v>43251.03125</c:v>
                </c:pt>
                <c:pt idx="2884">
                  <c:v>43251.041666666664</c:v>
                </c:pt>
                <c:pt idx="2885">
                  <c:v>43251.052083333336</c:v>
                </c:pt>
                <c:pt idx="2886">
                  <c:v>43251.0625</c:v>
                </c:pt>
                <c:pt idx="2887">
                  <c:v>43251.072916666664</c:v>
                </c:pt>
                <c:pt idx="2888">
                  <c:v>43251.083333333336</c:v>
                </c:pt>
                <c:pt idx="2889">
                  <c:v>43251.09375</c:v>
                </c:pt>
                <c:pt idx="2890">
                  <c:v>43251.104166666664</c:v>
                </c:pt>
                <c:pt idx="2891">
                  <c:v>43251.114583333336</c:v>
                </c:pt>
                <c:pt idx="2892">
                  <c:v>43251.125</c:v>
                </c:pt>
                <c:pt idx="2893">
                  <c:v>43251.135416666664</c:v>
                </c:pt>
                <c:pt idx="2894">
                  <c:v>43251.145833333336</c:v>
                </c:pt>
                <c:pt idx="2895">
                  <c:v>43251.15625</c:v>
                </c:pt>
                <c:pt idx="2896">
                  <c:v>43251.166666666664</c:v>
                </c:pt>
                <c:pt idx="2897">
                  <c:v>43251.177083333336</c:v>
                </c:pt>
                <c:pt idx="2898">
                  <c:v>43251.1875</c:v>
                </c:pt>
                <c:pt idx="2899">
                  <c:v>43251.197916666664</c:v>
                </c:pt>
                <c:pt idx="2900">
                  <c:v>43251.208333333336</c:v>
                </c:pt>
                <c:pt idx="2901">
                  <c:v>43251.21875</c:v>
                </c:pt>
                <c:pt idx="2902">
                  <c:v>43251.229166666664</c:v>
                </c:pt>
                <c:pt idx="2903">
                  <c:v>43251.239583333336</c:v>
                </c:pt>
                <c:pt idx="2904">
                  <c:v>43251.25</c:v>
                </c:pt>
                <c:pt idx="2905">
                  <c:v>43251.260416666664</c:v>
                </c:pt>
                <c:pt idx="2906">
                  <c:v>43251.270833333336</c:v>
                </c:pt>
                <c:pt idx="2907">
                  <c:v>43251.28125</c:v>
                </c:pt>
                <c:pt idx="2908">
                  <c:v>43251.291666666664</c:v>
                </c:pt>
                <c:pt idx="2909">
                  <c:v>43251.302083333336</c:v>
                </c:pt>
                <c:pt idx="2910">
                  <c:v>43251.3125</c:v>
                </c:pt>
                <c:pt idx="2911">
                  <c:v>43251.322916666664</c:v>
                </c:pt>
                <c:pt idx="2912">
                  <c:v>43251.333333333336</c:v>
                </c:pt>
                <c:pt idx="2913">
                  <c:v>43251.34375</c:v>
                </c:pt>
                <c:pt idx="2914">
                  <c:v>43251.354166666664</c:v>
                </c:pt>
                <c:pt idx="2915">
                  <c:v>43251.364583333336</c:v>
                </c:pt>
                <c:pt idx="2916">
                  <c:v>43251.375</c:v>
                </c:pt>
                <c:pt idx="2917">
                  <c:v>43251.385416666664</c:v>
                </c:pt>
                <c:pt idx="2918">
                  <c:v>43251.395833333336</c:v>
                </c:pt>
                <c:pt idx="2919">
                  <c:v>43251.40625</c:v>
                </c:pt>
                <c:pt idx="2920">
                  <c:v>43251.416666666664</c:v>
                </c:pt>
                <c:pt idx="2921">
                  <c:v>43251.427083333336</c:v>
                </c:pt>
                <c:pt idx="2922">
                  <c:v>43251.4375</c:v>
                </c:pt>
                <c:pt idx="2923">
                  <c:v>43251.447916666664</c:v>
                </c:pt>
                <c:pt idx="2924">
                  <c:v>43251.458333333336</c:v>
                </c:pt>
                <c:pt idx="2925">
                  <c:v>43251.46875</c:v>
                </c:pt>
                <c:pt idx="2926">
                  <c:v>43251.479166666664</c:v>
                </c:pt>
                <c:pt idx="2927">
                  <c:v>43251.489583333336</c:v>
                </c:pt>
                <c:pt idx="2928">
                  <c:v>43251.5</c:v>
                </c:pt>
                <c:pt idx="2929">
                  <c:v>43251.510416666664</c:v>
                </c:pt>
                <c:pt idx="2930">
                  <c:v>43251.520833333336</c:v>
                </c:pt>
                <c:pt idx="2931">
                  <c:v>43251.53125</c:v>
                </c:pt>
                <c:pt idx="2932">
                  <c:v>43251.541666666664</c:v>
                </c:pt>
                <c:pt idx="2933">
                  <c:v>43251.552083333336</c:v>
                </c:pt>
                <c:pt idx="2934">
                  <c:v>43251.5625</c:v>
                </c:pt>
                <c:pt idx="2935">
                  <c:v>43251.572916666664</c:v>
                </c:pt>
                <c:pt idx="2936">
                  <c:v>43251.583333333336</c:v>
                </c:pt>
                <c:pt idx="2937">
                  <c:v>43251.59375</c:v>
                </c:pt>
                <c:pt idx="2938">
                  <c:v>43251.604166666664</c:v>
                </c:pt>
                <c:pt idx="2939">
                  <c:v>43251.614583333336</c:v>
                </c:pt>
                <c:pt idx="2940">
                  <c:v>43251.625</c:v>
                </c:pt>
                <c:pt idx="2941">
                  <c:v>43251.635416666664</c:v>
                </c:pt>
                <c:pt idx="2942">
                  <c:v>43251.645833333336</c:v>
                </c:pt>
                <c:pt idx="2943">
                  <c:v>43251.65625</c:v>
                </c:pt>
                <c:pt idx="2944">
                  <c:v>43251.666666666664</c:v>
                </c:pt>
                <c:pt idx="2945">
                  <c:v>43251.677083333336</c:v>
                </c:pt>
                <c:pt idx="2946">
                  <c:v>43251.6875</c:v>
                </c:pt>
                <c:pt idx="2947">
                  <c:v>43251.697916666664</c:v>
                </c:pt>
                <c:pt idx="2948">
                  <c:v>43251.708333333336</c:v>
                </c:pt>
                <c:pt idx="2949">
                  <c:v>43251.71875</c:v>
                </c:pt>
                <c:pt idx="2950">
                  <c:v>43251.729166666664</c:v>
                </c:pt>
                <c:pt idx="2951">
                  <c:v>43251.739583333336</c:v>
                </c:pt>
                <c:pt idx="2952">
                  <c:v>43251.75</c:v>
                </c:pt>
                <c:pt idx="2953">
                  <c:v>43251.760416666664</c:v>
                </c:pt>
                <c:pt idx="2954">
                  <c:v>43251.770833333336</c:v>
                </c:pt>
                <c:pt idx="2955">
                  <c:v>43251.78125</c:v>
                </c:pt>
                <c:pt idx="2956">
                  <c:v>43251.791666666664</c:v>
                </c:pt>
                <c:pt idx="2957">
                  <c:v>43251.802083333336</c:v>
                </c:pt>
                <c:pt idx="2958">
                  <c:v>43251.8125</c:v>
                </c:pt>
                <c:pt idx="2959">
                  <c:v>43251.822916666664</c:v>
                </c:pt>
                <c:pt idx="2960">
                  <c:v>43251.833333333336</c:v>
                </c:pt>
                <c:pt idx="2961">
                  <c:v>43251.84375</c:v>
                </c:pt>
                <c:pt idx="2962">
                  <c:v>43251.854166666664</c:v>
                </c:pt>
                <c:pt idx="2963">
                  <c:v>43251.864583333336</c:v>
                </c:pt>
                <c:pt idx="2964">
                  <c:v>43251.875</c:v>
                </c:pt>
                <c:pt idx="2965">
                  <c:v>43251.885416666664</c:v>
                </c:pt>
                <c:pt idx="2966">
                  <c:v>43251.895833333336</c:v>
                </c:pt>
                <c:pt idx="2967">
                  <c:v>43251.90625</c:v>
                </c:pt>
                <c:pt idx="2968">
                  <c:v>43251.916666666664</c:v>
                </c:pt>
                <c:pt idx="2969">
                  <c:v>43251.927083333336</c:v>
                </c:pt>
                <c:pt idx="2970">
                  <c:v>43251.9375</c:v>
                </c:pt>
                <c:pt idx="2971">
                  <c:v>43251.947916666664</c:v>
                </c:pt>
                <c:pt idx="2972">
                  <c:v>43251.958333333336</c:v>
                </c:pt>
                <c:pt idx="2973">
                  <c:v>43251.96875</c:v>
                </c:pt>
                <c:pt idx="2974">
                  <c:v>43251.979166666664</c:v>
                </c:pt>
                <c:pt idx="2975">
                  <c:v>43251.989583333336</c:v>
                </c:pt>
                <c:pt idx="2976">
                  <c:v>43252</c:v>
                </c:pt>
                <c:pt idx="2977">
                  <c:v>43252.010416666664</c:v>
                </c:pt>
                <c:pt idx="2978">
                  <c:v>43252.020833333336</c:v>
                </c:pt>
                <c:pt idx="2979">
                  <c:v>43252.03125</c:v>
                </c:pt>
                <c:pt idx="2980">
                  <c:v>43252.041666666664</c:v>
                </c:pt>
                <c:pt idx="2981">
                  <c:v>43252.052083333336</c:v>
                </c:pt>
                <c:pt idx="2982">
                  <c:v>43252.0625</c:v>
                </c:pt>
                <c:pt idx="2983">
                  <c:v>43252.072916666664</c:v>
                </c:pt>
                <c:pt idx="2984">
                  <c:v>43252.083333333336</c:v>
                </c:pt>
                <c:pt idx="2985">
                  <c:v>43252.09375</c:v>
                </c:pt>
                <c:pt idx="2986">
                  <c:v>43252.104166666664</c:v>
                </c:pt>
                <c:pt idx="2987">
                  <c:v>43252.114583333336</c:v>
                </c:pt>
                <c:pt idx="2988">
                  <c:v>43252.125</c:v>
                </c:pt>
                <c:pt idx="2989">
                  <c:v>43252.135416666664</c:v>
                </c:pt>
                <c:pt idx="2990">
                  <c:v>43252.145833333336</c:v>
                </c:pt>
                <c:pt idx="2991">
                  <c:v>43252.15625</c:v>
                </c:pt>
                <c:pt idx="2992">
                  <c:v>43252.166666666664</c:v>
                </c:pt>
                <c:pt idx="2993">
                  <c:v>43252.177083333336</c:v>
                </c:pt>
                <c:pt idx="2994">
                  <c:v>43252.1875</c:v>
                </c:pt>
                <c:pt idx="2995">
                  <c:v>43252.197916666664</c:v>
                </c:pt>
                <c:pt idx="2996">
                  <c:v>43252.208333333336</c:v>
                </c:pt>
                <c:pt idx="2997">
                  <c:v>43252.21875</c:v>
                </c:pt>
                <c:pt idx="2998">
                  <c:v>43252.229166666664</c:v>
                </c:pt>
                <c:pt idx="2999">
                  <c:v>43252.239583333336</c:v>
                </c:pt>
                <c:pt idx="3000">
                  <c:v>43252.25</c:v>
                </c:pt>
                <c:pt idx="3001">
                  <c:v>43252.260416666664</c:v>
                </c:pt>
                <c:pt idx="3002">
                  <c:v>43252.270833333336</c:v>
                </c:pt>
                <c:pt idx="3003">
                  <c:v>43252.28125</c:v>
                </c:pt>
                <c:pt idx="3004">
                  <c:v>43252.291666666664</c:v>
                </c:pt>
                <c:pt idx="3005">
                  <c:v>43252.302083333336</c:v>
                </c:pt>
                <c:pt idx="3006">
                  <c:v>43252.3125</c:v>
                </c:pt>
                <c:pt idx="3007">
                  <c:v>43252.322916666664</c:v>
                </c:pt>
                <c:pt idx="3008">
                  <c:v>43252.333333333336</c:v>
                </c:pt>
                <c:pt idx="3009">
                  <c:v>43252.34375</c:v>
                </c:pt>
                <c:pt idx="3010">
                  <c:v>43252.354166666664</c:v>
                </c:pt>
                <c:pt idx="3011">
                  <c:v>43252.364583333336</c:v>
                </c:pt>
                <c:pt idx="3012">
                  <c:v>43252.375</c:v>
                </c:pt>
                <c:pt idx="3013">
                  <c:v>43252.385416666664</c:v>
                </c:pt>
                <c:pt idx="3014">
                  <c:v>43252.395833333336</c:v>
                </c:pt>
                <c:pt idx="3015">
                  <c:v>43252.40625</c:v>
                </c:pt>
                <c:pt idx="3016">
                  <c:v>43252.416666666664</c:v>
                </c:pt>
                <c:pt idx="3017">
                  <c:v>43252.427083333336</c:v>
                </c:pt>
                <c:pt idx="3018">
                  <c:v>43252.4375</c:v>
                </c:pt>
                <c:pt idx="3019">
                  <c:v>43252.447916666664</c:v>
                </c:pt>
                <c:pt idx="3020">
                  <c:v>43252.458333333336</c:v>
                </c:pt>
                <c:pt idx="3021">
                  <c:v>43252.46875</c:v>
                </c:pt>
                <c:pt idx="3022">
                  <c:v>43252.479166666664</c:v>
                </c:pt>
                <c:pt idx="3023">
                  <c:v>43252.489583333336</c:v>
                </c:pt>
                <c:pt idx="3024">
                  <c:v>43252.5</c:v>
                </c:pt>
                <c:pt idx="3025">
                  <c:v>43252.510416666664</c:v>
                </c:pt>
                <c:pt idx="3026">
                  <c:v>43252.520833333336</c:v>
                </c:pt>
                <c:pt idx="3027">
                  <c:v>43252.53125</c:v>
                </c:pt>
                <c:pt idx="3028">
                  <c:v>43252.541666666664</c:v>
                </c:pt>
                <c:pt idx="3029">
                  <c:v>43252.552083333336</c:v>
                </c:pt>
                <c:pt idx="3030">
                  <c:v>43252.5625</c:v>
                </c:pt>
                <c:pt idx="3031">
                  <c:v>43252.572916666664</c:v>
                </c:pt>
                <c:pt idx="3032">
                  <c:v>43252.583333333336</c:v>
                </c:pt>
                <c:pt idx="3033">
                  <c:v>43252.59375</c:v>
                </c:pt>
                <c:pt idx="3034">
                  <c:v>43252.604166666664</c:v>
                </c:pt>
                <c:pt idx="3035">
                  <c:v>43252.614583333336</c:v>
                </c:pt>
                <c:pt idx="3036">
                  <c:v>43252.625</c:v>
                </c:pt>
                <c:pt idx="3037">
                  <c:v>43252.635416666664</c:v>
                </c:pt>
                <c:pt idx="3038">
                  <c:v>43252.645833333336</c:v>
                </c:pt>
                <c:pt idx="3039">
                  <c:v>43252.65625</c:v>
                </c:pt>
                <c:pt idx="3040">
                  <c:v>43252.666666666664</c:v>
                </c:pt>
                <c:pt idx="3041">
                  <c:v>43252.677083333336</c:v>
                </c:pt>
                <c:pt idx="3042">
                  <c:v>43252.6875</c:v>
                </c:pt>
                <c:pt idx="3043">
                  <c:v>43252.697916666664</c:v>
                </c:pt>
                <c:pt idx="3044">
                  <c:v>43252.708333333336</c:v>
                </c:pt>
                <c:pt idx="3045">
                  <c:v>43252.71875</c:v>
                </c:pt>
                <c:pt idx="3046">
                  <c:v>43252.729166666664</c:v>
                </c:pt>
                <c:pt idx="3047">
                  <c:v>43252.739583333336</c:v>
                </c:pt>
                <c:pt idx="3048">
                  <c:v>43252.75</c:v>
                </c:pt>
                <c:pt idx="3049">
                  <c:v>43252.760416666664</c:v>
                </c:pt>
                <c:pt idx="3050">
                  <c:v>43252.770833333336</c:v>
                </c:pt>
                <c:pt idx="3051">
                  <c:v>43252.78125</c:v>
                </c:pt>
                <c:pt idx="3052">
                  <c:v>43252.791666666664</c:v>
                </c:pt>
                <c:pt idx="3053">
                  <c:v>43252.802083333336</c:v>
                </c:pt>
                <c:pt idx="3054">
                  <c:v>43252.8125</c:v>
                </c:pt>
                <c:pt idx="3055">
                  <c:v>43252.822916666664</c:v>
                </c:pt>
                <c:pt idx="3056">
                  <c:v>43252.833333333336</c:v>
                </c:pt>
                <c:pt idx="3057">
                  <c:v>43252.84375</c:v>
                </c:pt>
                <c:pt idx="3058">
                  <c:v>43252.854166666664</c:v>
                </c:pt>
                <c:pt idx="3059">
                  <c:v>43252.864583333336</c:v>
                </c:pt>
                <c:pt idx="3060">
                  <c:v>43252.875</c:v>
                </c:pt>
                <c:pt idx="3061">
                  <c:v>43252.885416666664</c:v>
                </c:pt>
                <c:pt idx="3062">
                  <c:v>43252.895833333336</c:v>
                </c:pt>
                <c:pt idx="3063">
                  <c:v>43252.90625</c:v>
                </c:pt>
                <c:pt idx="3064">
                  <c:v>43252.916666666664</c:v>
                </c:pt>
                <c:pt idx="3065">
                  <c:v>43252.927083333336</c:v>
                </c:pt>
                <c:pt idx="3066">
                  <c:v>43252.9375</c:v>
                </c:pt>
                <c:pt idx="3067">
                  <c:v>43252.947916666664</c:v>
                </c:pt>
                <c:pt idx="3068">
                  <c:v>43252.958333333336</c:v>
                </c:pt>
                <c:pt idx="3069">
                  <c:v>43252.96875</c:v>
                </c:pt>
                <c:pt idx="3070">
                  <c:v>43252.979166666664</c:v>
                </c:pt>
                <c:pt idx="3071">
                  <c:v>43252.989583333336</c:v>
                </c:pt>
                <c:pt idx="3072">
                  <c:v>43253</c:v>
                </c:pt>
                <c:pt idx="3073">
                  <c:v>43253.010416666664</c:v>
                </c:pt>
                <c:pt idx="3074">
                  <c:v>43253.020833333336</c:v>
                </c:pt>
                <c:pt idx="3075">
                  <c:v>43253.03125</c:v>
                </c:pt>
                <c:pt idx="3076">
                  <c:v>43253.041666666664</c:v>
                </c:pt>
                <c:pt idx="3077">
                  <c:v>43253.052083333336</c:v>
                </c:pt>
                <c:pt idx="3078">
                  <c:v>43253.0625</c:v>
                </c:pt>
                <c:pt idx="3079">
                  <c:v>43253.072916666664</c:v>
                </c:pt>
                <c:pt idx="3080">
                  <c:v>43253.083333333336</c:v>
                </c:pt>
                <c:pt idx="3081">
                  <c:v>43253.09375</c:v>
                </c:pt>
                <c:pt idx="3082">
                  <c:v>43253.104166666664</c:v>
                </c:pt>
                <c:pt idx="3083">
                  <c:v>43253.114583333336</c:v>
                </c:pt>
                <c:pt idx="3084">
                  <c:v>43253.125</c:v>
                </c:pt>
                <c:pt idx="3085">
                  <c:v>43253.135416666664</c:v>
                </c:pt>
                <c:pt idx="3086">
                  <c:v>43253.145833333336</c:v>
                </c:pt>
                <c:pt idx="3087">
                  <c:v>43253.15625</c:v>
                </c:pt>
                <c:pt idx="3088">
                  <c:v>43253.166666666664</c:v>
                </c:pt>
                <c:pt idx="3089">
                  <c:v>43253.177083333336</c:v>
                </c:pt>
                <c:pt idx="3090">
                  <c:v>43253.1875</c:v>
                </c:pt>
                <c:pt idx="3091">
                  <c:v>43253.197916666664</c:v>
                </c:pt>
                <c:pt idx="3092">
                  <c:v>43253.208333333336</c:v>
                </c:pt>
                <c:pt idx="3093">
                  <c:v>43253.21875</c:v>
                </c:pt>
                <c:pt idx="3094">
                  <c:v>43253.229166666664</c:v>
                </c:pt>
                <c:pt idx="3095">
                  <c:v>43253.239583333336</c:v>
                </c:pt>
                <c:pt idx="3096">
                  <c:v>43253.25</c:v>
                </c:pt>
                <c:pt idx="3097">
                  <c:v>43253.260416666664</c:v>
                </c:pt>
                <c:pt idx="3098">
                  <c:v>43253.270833333336</c:v>
                </c:pt>
                <c:pt idx="3099">
                  <c:v>43253.28125</c:v>
                </c:pt>
                <c:pt idx="3100">
                  <c:v>43253.291666666664</c:v>
                </c:pt>
                <c:pt idx="3101">
                  <c:v>43253.302083333336</c:v>
                </c:pt>
                <c:pt idx="3102">
                  <c:v>43253.3125</c:v>
                </c:pt>
                <c:pt idx="3103">
                  <c:v>43253.322916666664</c:v>
                </c:pt>
                <c:pt idx="3104">
                  <c:v>43253.333333333336</c:v>
                </c:pt>
                <c:pt idx="3105">
                  <c:v>43253.34375</c:v>
                </c:pt>
                <c:pt idx="3106">
                  <c:v>43253.354166666664</c:v>
                </c:pt>
                <c:pt idx="3107">
                  <c:v>43253.364583333336</c:v>
                </c:pt>
                <c:pt idx="3108">
                  <c:v>43253.375</c:v>
                </c:pt>
                <c:pt idx="3109">
                  <c:v>43253.385416666664</c:v>
                </c:pt>
                <c:pt idx="3110">
                  <c:v>43253.395833333336</c:v>
                </c:pt>
                <c:pt idx="3111">
                  <c:v>43253.40625</c:v>
                </c:pt>
                <c:pt idx="3112">
                  <c:v>43253.416666666664</c:v>
                </c:pt>
                <c:pt idx="3113">
                  <c:v>43253.427083333336</c:v>
                </c:pt>
                <c:pt idx="3114">
                  <c:v>43253.4375</c:v>
                </c:pt>
                <c:pt idx="3115">
                  <c:v>43253.447916666664</c:v>
                </c:pt>
                <c:pt idx="3116">
                  <c:v>43253.458333333336</c:v>
                </c:pt>
                <c:pt idx="3117">
                  <c:v>43253.46875</c:v>
                </c:pt>
                <c:pt idx="3118">
                  <c:v>43253.479166666664</c:v>
                </c:pt>
                <c:pt idx="3119">
                  <c:v>43253.489583333336</c:v>
                </c:pt>
                <c:pt idx="3120">
                  <c:v>43253.5</c:v>
                </c:pt>
                <c:pt idx="3121">
                  <c:v>43253.510416666664</c:v>
                </c:pt>
                <c:pt idx="3122">
                  <c:v>43253.520833333336</c:v>
                </c:pt>
                <c:pt idx="3123">
                  <c:v>43253.53125</c:v>
                </c:pt>
                <c:pt idx="3124">
                  <c:v>43253.541666666664</c:v>
                </c:pt>
                <c:pt idx="3125">
                  <c:v>43253.552083333336</c:v>
                </c:pt>
                <c:pt idx="3126">
                  <c:v>43253.5625</c:v>
                </c:pt>
                <c:pt idx="3127">
                  <c:v>43253.572916666664</c:v>
                </c:pt>
                <c:pt idx="3128">
                  <c:v>43253.583333333336</c:v>
                </c:pt>
                <c:pt idx="3129">
                  <c:v>43253.59375</c:v>
                </c:pt>
                <c:pt idx="3130">
                  <c:v>43253.604166666664</c:v>
                </c:pt>
                <c:pt idx="3131">
                  <c:v>43253.614583333336</c:v>
                </c:pt>
                <c:pt idx="3132">
                  <c:v>43253.625</c:v>
                </c:pt>
                <c:pt idx="3133">
                  <c:v>43253.635416666664</c:v>
                </c:pt>
                <c:pt idx="3134">
                  <c:v>43253.645833333336</c:v>
                </c:pt>
                <c:pt idx="3135">
                  <c:v>43253.65625</c:v>
                </c:pt>
                <c:pt idx="3136">
                  <c:v>43253.666666666664</c:v>
                </c:pt>
                <c:pt idx="3137">
                  <c:v>43253.677083333336</c:v>
                </c:pt>
                <c:pt idx="3138">
                  <c:v>43253.6875</c:v>
                </c:pt>
                <c:pt idx="3139">
                  <c:v>43253.697916666664</c:v>
                </c:pt>
                <c:pt idx="3140">
                  <c:v>43253.708333333336</c:v>
                </c:pt>
                <c:pt idx="3141">
                  <c:v>43253.71875</c:v>
                </c:pt>
                <c:pt idx="3142">
                  <c:v>43253.729166666664</c:v>
                </c:pt>
                <c:pt idx="3143">
                  <c:v>43253.739583333336</c:v>
                </c:pt>
                <c:pt idx="3144">
                  <c:v>43253.75</c:v>
                </c:pt>
                <c:pt idx="3145">
                  <c:v>43253.760416666664</c:v>
                </c:pt>
                <c:pt idx="3146">
                  <c:v>43253.770833333336</c:v>
                </c:pt>
                <c:pt idx="3147">
                  <c:v>43253.78125</c:v>
                </c:pt>
                <c:pt idx="3148">
                  <c:v>43253.791666666664</c:v>
                </c:pt>
                <c:pt idx="3149">
                  <c:v>43253.802083333336</c:v>
                </c:pt>
                <c:pt idx="3150">
                  <c:v>43253.8125</c:v>
                </c:pt>
                <c:pt idx="3151">
                  <c:v>43253.822916666664</c:v>
                </c:pt>
                <c:pt idx="3152">
                  <c:v>43253.833333333336</c:v>
                </c:pt>
                <c:pt idx="3153">
                  <c:v>43253.84375</c:v>
                </c:pt>
                <c:pt idx="3154">
                  <c:v>43253.854166666664</c:v>
                </c:pt>
                <c:pt idx="3155">
                  <c:v>43253.864583333336</c:v>
                </c:pt>
                <c:pt idx="3156">
                  <c:v>43253.875</c:v>
                </c:pt>
                <c:pt idx="3157">
                  <c:v>43253.885416666664</c:v>
                </c:pt>
                <c:pt idx="3158">
                  <c:v>43253.895833333336</c:v>
                </c:pt>
                <c:pt idx="3159">
                  <c:v>43253.90625</c:v>
                </c:pt>
                <c:pt idx="3160">
                  <c:v>43253.916666666664</c:v>
                </c:pt>
                <c:pt idx="3161">
                  <c:v>43253.927083333336</c:v>
                </c:pt>
                <c:pt idx="3162">
                  <c:v>43253.9375</c:v>
                </c:pt>
                <c:pt idx="3163">
                  <c:v>43253.947916666664</c:v>
                </c:pt>
                <c:pt idx="3164">
                  <c:v>43253.958333333336</c:v>
                </c:pt>
                <c:pt idx="3165">
                  <c:v>43253.96875</c:v>
                </c:pt>
                <c:pt idx="3166">
                  <c:v>43253.979166666664</c:v>
                </c:pt>
                <c:pt idx="3167">
                  <c:v>43253.989583333336</c:v>
                </c:pt>
                <c:pt idx="3168">
                  <c:v>43254</c:v>
                </c:pt>
                <c:pt idx="3169">
                  <c:v>43254.010416666664</c:v>
                </c:pt>
                <c:pt idx="3170">
                  <c:v>43254.020833333336</c:v>
                </c:pt>
                <c:pt idx="3171">
                  <c:v>43254.03125</c:v>
                </c:pt>
                <c:pt idx="3172">
                  <c:v>43254.041666666664</c:v>
                </c:pt>
                <c:pt idx="3173">
                  <c:v>43254.052083333336</c:v>
                </c:pt>
                <c:pt idx="3174">
                  <c:v>43254.0625</c:v>
                </c:pt>
                <c:pt idx="3175">
                  <c:v>43254.072916666664</c:v>
                </c:pt>
                <c:pt idx="3176">
                  <c:v>43254.083333333336</c:v>
                </c:pt>
                <c:pt idx="3177">
                  <c:v>43254.09375</c:v>
                </c:pt>
                <c:pt idx="3178">
                  <c:v>43254.104166666664</c:v>
                </c:pt>
                <c:pt idx="3179">
                  <c:v>43254.114583333336</c:v>
                </c:pt>
                <c:pt idx="3180">
                  <c:v>43254.125</c:v>
                </c:pt>
                <c:pt idx="3181">
                  <c:v>43254.135416666664</c:v>
                </c:pt>
                <c:pt idx="3182">
                  <c:v>43254.145833333336</c:v>
                </c:pt>
                <c:pt idx="3183">
                  <c:v>43254.15625</c:v>
                </c:pt>
                <c:pt idx="3184">
                  <c:v>43254.166666666664</c:v>
                </c:pt>
                <c:pt idx="3185">
                  <c:v>43254.177083333336</c:v>
                </c:pt>
                <c:pt idx="3186">
                  <c:v>43254.1875</c:v>
                </c:pt>
                <c:pt idx="3187">
                  <c:v>43254.197916666664</c:v>
                </c:pt>
                <c:pt idx="3188">
                  <c:v>43254.208333333336</c:v>
                </c:pt>
                <c:pt idx="3189">
                  <c:v>43254.21875</c:v>
                </c:pt>
                <c:pt idx="3190">
                  <c:v>43254.229166666664</c:v>
                </c:pt>
                <c:pt idx="3191">
                  <c:v>43254.239583333336</c:v>
                </c:pt>
                <c:pt idx="3192">
                  <c:v>43254.25</c:v>
                </c:pt>
                <c:pt idx="3193">
                  <c:v>43254.260416666664</c:v>
                </c:pt>
                <c:pt idx="3194">
                  <c:v>43254.270833333336</c:v>
                </c:pt>
                <c:pt idx="3195">
                  <c:v>43254.28125</c:v>
                </c:pt>
                <c:pt idx="3196">
                  <c:v>43254.291666666664</c:v>
                </c:pt>
                <c:pt idx="3197">
                  <c:v>43254.302083333336</c:v>
                </c:pt>
                <c:pt idx="3198">
                  <c:v>43254.3125</c:v>
                </c:pt>
                <c:pt idx="3199">
                  <c:v>43254.322916666664</c:v>
                </c:pt>
                <c:pt idx="3200">
                  <c:v>43254.333333333336</c:v>
                </c:pt>
                <c:pt idx="3201">
                  <c:v>43254.34375</c:v>
                </c:pt>
                <c:pt idx="3202">
                  <c:v>43254.354166666664</c:v>
                </c:pt>
                <c:pt idx="3203">
                  <c:v>43254.364583333336</c:v>
                </c:pt>
                <c:pt idx="3204">
                  <c:v>43254.375</c:v>
                </c:pt>
                <c:pt idx="3205">
                  <c:v>43254.385416666664</c:v>
                </c:pt>
                <c:pt idx="3206">
                  <c:v>43254.395833333336</c:v>
                </c:pt>
                <c:pt idx="3207">
                  <c:v>43254.40625</c:v>
                </c:pt>
                <c:pt idx="3208">
                  <c:v>43254.416666666664</c:v>
                </c:pt>
                <c:pt idx="3209">
                  <c:v>43254.427083333336</c:v>
                </c:pt>
                <c:pt idx="3210">
                  <c:v>43254.4375</c:v>
                </c:pt>
                <c:pt idx="3211">
                  <c:v>43254.447916666664</c:v>
                </c:pt>
                <c:pt idx="3212">
                  <c:v>43254.458333333336</c:v>
                </c:pt>
                <c:pt idx="3213">
                  <c:v>43254.46875</c:v>
                </c:pt>
                <c:pt idx="3214">
                  <c:v>43254.479166666664</c:v>
                </c:pt>
                <c:pt idx="3215">
                  <c:v>43254.489583333336</c:v>
                </c:pt>
                <c:pt idx="3216">
                  <c:v>43254.5</c:v>
                </c:pt>
                <c:pt idx="3217">
                  <c:v>43254.510416666664</c:v>
                </c:pt>
                <c:pt idx="3218">
                  <c:v>43254.520833333336</c:v>
                </c:pt>
                <c:pt idx="3219">
                  <c:v>43254.53125</c:v>
                </c:pt>
                <c:pt idx="3220">
                  <c:v>43254.541666666664</c:v>
                </c:pt>
                <c:pt idx="3221">
                  <c:v>43254.552083333336</c:v>
                </c:pt>
                <c:pt idx="3222">
                  <c:v>43254.5625</c:v>
                </c:pt>
                <c:pt idx="3223">
                  <c:v>43254.572916666664</c:v>
                </c:pt>
                <c:pt idx="3224">
                  <c:v>43254.583333333336</c:v>
                </c:pt>
                <c:pt idx="3225">
                  <c:v>43254.59375</c:v>
                </c:pt>
                <c:pt idx="3226">
                  <c:v>43254.604166666664</c:v>
                </c:pt>
                <c:pt idx="3227">
                  <c:v>43254.614583333336</c:v>
                </c:pt>
                <c:pt idx="3228">
                  <c:v>43254.625</c:v>
                </c:pt>
                <c:pt idx="3229">
                  <c:v>43254.635416666664</c:v>
                </c:pt>
                <c:pt idx="3230">
                  <c:v>43254.645833333336</c:v>
                </c:pt>
                <c:pt idx="3231">
                  <c:v>43254.65625</c:v>
                </c:pt>
                <c:pt idx="3232">
                  <c:v>43254.666666666664</c:v>
                </c:pt>
                <c:pt idx="3233">
                  <c:v>43254.677083333336</c:v>
                </c:pt>
                <c:pt idx="3234">
                  <c:v>43254.6875</c:v>
                </c:pt>
                <c:pt idx="3235">
                  <c:v>43254.697916666664</c:v>
                </c:pt>
                <c:pt idx="3236">
                  <c:v>43254.708333333336</c:v>
                </c:pt>
                <c:pt idx="3237">
                  <c:v>43254.71875</c:v>
                </c:pt>
                <c:pt idx="3238">
                  <c:v>43254.729166666664</c:v>
                </c:pt>
                <c:pt idx="3239">
                  <c:v>43254.739583333336</c:v>
                </c:pt>
                <c:pt idx="3240">
                  <c:v>43254.75</c:v>
                </c:pt>
                <c:pt idx="3241">
                  <c:v>43254.760416666664</c:v>
                </c:pt>
                <c:pt idx="3242">
                  <c:v>43254.770833333336</c:v>
                </c:pt>
                <c:pt idx="3243">
                  <c:v>43254.78125</c:v>
                </c:pt>
                <c:pt idx="3244">
                  <c:v>43254.791666666664</c:v>
                </c:pt>
                <c:pt idx="3245">
                  <c:v>43254.802083333336</c:v>
                </c:pt>
                <c:pt idx="3246">
                  <c:v>43254.8125</c:v>
                </c:pt>
                <c:pt idx="3247">
                  <c:v>43254.822916666664</c:v>
                </c:pt>
                <c:pt idx="3248">
                  <c:v>43254.833333333336</c:v>
                </c:pt>
                <c:pt idx="3249">
                  <c:v>43254.84375</c:v>
                </c:pt>
                <c:pt idx="3250">
                  <c:v>43254.854166666664</c:v>
                </c:pt>
                <c:pt idx="3251">
                  <c:v>43254.864583333336</c:v>
                </c:pt>
                <c:pt idx="3252">
                  <c:v>43254.875</c:v>
                </c:pt>
                <c:pt idx="3253">
                  <c:v>43254.885416666664</c:v>
                </c:pt>
                <c:pt idx="3254">
                  <c:v>43254.895833333336</c:v>
                </c:pt>
                <c:pt idx="3255">
                  <c:v>43254.90625</c:v>
                </c:pt>
                <c:pt idx="3256">
                  <c:v>43254.916666666664</c:v>
                </c:pt>
                <c:pt idx="3257">
                  <c:v>43254.927083333336</c:v>
                </c:pt>
                <c:pt idx="3258">
                  <c:v>43254.9375</c:v>
                </c:pt>
                <c:pt idx="3259">
                  <c:v>43254.947916666664</c:v>
                </c:pt>
                <c:pt idx="3260">
                  <c:v>43254.958333333336</c:v>
                </c:pt>
                <c:pt idx="3261">
                  <c:v>43254.96875</c:v>
                </c:pt>
                <c:pt idx="3262">
                  <c:v>43254.979166666664</c:v>
                </c:pt>
                <c:pt idx="3263">
                  <c:v>43254.989583333336</c:v>
                </c:pt>
                <c:pt idx="3264">
                  <c:v>43255</c:v>
                </c:pt>
                <c:pt idx="3265">
                  <c:v>43255.010416666664</c:v>
                </c:pt>
                <c:pt idx="3266">
                  <c:v>43255.020833333336</c:v>
                </c:pt>
                <c:pt idx="3267">
                  <c:v>43255.03125</c:v>
                </c:pt>
                <c:pt idx="3268">
                  <c:v>43255.041666666664</c:v>
                </c:pt>
                <c:pt idx="3269">
                  <c:v>43255.052083333336</c:v>
                </c:pt>
                <c:pt idx="3270">
                  <c:v>43255.0625</c:v>
                </c:pt>
                <c:pt idx="3271">
                  <c:v>43255.072916666664</c:v>
                </c:pt>
                <c:pt idx="3272">
                  <c:v>43255.083333333336</c:v>
                </c:pt>
                <c:pt idx="3273">
                  <c:v>43255.09375</c:v>
                </c:pt>
                <c:pt idx="3274">
                  <c:v>43255.104166666664</c:v>
                </c:pt>
                <c:pt idx="3275">
                  <c:v>43255.114583333336</c:v>
                </c:pt>
                <c:pt idx="3276">
                  <c:v>43255.125</c:v>
                </c:pt>
                <c:pt idx="3277">
                  <c:v>43255.135416666664</c:v>
                </c:pt>
                <c:pt idx="3278">
                  <c:v>43255.145833333336</c:v>
                </c:pt>
                <c:pt idx="3279">
                  <c:v>43255.15625</c:v>
                </c:pt>
                <c:pt idx="3280">
                  <c:v>43255.166666666664</c:v>
                </c:pt>
                <c:pt idx="3281">
                  <c:v>43255.177083333336</c:v>
                </c:pt>
                <c:pt idx="3282">
                  <c:v>43255.1875</c:v>
                </c:pt>
                <c:pt idx="3283">
                  <c:v>43255.197916666664</c:v>
                </c:pt>
                <c:pt idx="3284">
                  <c:v>43255.208333333336</c:v>
                </c:pt>
                <c:pt idx="3285">
                  <c:v>43255.21875</c:v>
                </c:pt>
                <c:pt idx="3286">
                  <c:v>43255.229166666664</c:v>
                </c:pt>
                <c:pt idx="3287">
                  <c:v>43255.239583333336</c:v>
                </c:pt>
                <c:pt idx="3288">
                  <c:v>43255.25</c:v>
                </c:pt>
                <c:pt idx="3289">
                  <c:v>43255.260416666664</c:v>
                </c:pt>
                <c:pt idx="3290">
                  <c:v>43255.270833333336</c:v>
                </c:pt>
                <c:pt idx="3291">
                  <c:v>43255.28125</c:v>
                </c:pt>
                <c:pt idx="3292">
                  <c:v>43255.291666666664</c:v>
                </c:pt>
                <c:pt idx="3293">
                  <c:v>43255.302083333336</c:v>
                </c:pt>
                <c:pt idx="3294">
                  <c:v>43255.3125</c:v>
                </c:pt>
                <c:pt idx="3295">
                  <c:v>43255.322916666664</c:v>
                </c:pt>
                <c:pt idx="3296">
                  <c:v>43255.333333333336</c:v>
                </c:pt>
                <c:pt idx="3297">
                  <c:v>43255.34375</c:v>
                </c:pt>
                <c:pt idx="3298">
                  <c:v>43255.354166666664</c:v>
                </c:pt>
                <c:pt idx="3299">
                  <c:v>43255.364583333336</c:v>
                </c:pt>
                <c:pt idx="3300">
                  <c:v>43255.375</c:v>
                </c:pt>
                <c:pt idx="3301">
                  <c:v>43255.385416666664</c:v>
                </c:pt>
                <c:pt idx="3302">
                  <c:v>43255.395833333336</c:v>
                </c:pt>
                <c:pt idx="3303">
                  <c:v>43255.40625</c:v>
                </c:pt>
                <c:pt idx="3304">
                  <c:v>43255.416666666664</c:v>
                </c:pt>
                <c:pt idx="3305">
                  <c:v>43255.427083333336</c:v>
                </c:pt>
                <c:pt idx="3306">
                  <c:v>43255.4375</c:v>
                </c:pt>
                <c:pt idx="3307">
                  <c:v>43255.447916666664</c:v>
                </c:pt>
                <c:pt idx="3308">
                  <c:v>43255.458333333336</c:v>
                </c:pt>
                <c:pt idx="3309">
                  <c:v>43255.46875</c:v>
                </c:pt>
                <c:pt idx="3310">
                  <c:v>43255.479166666664</c:v>
                </c:pt>
                <c:pt idx="3311">
                  <c:v>43255.489583333336</c:v>
                </c:pt>
                <c:pt idx="3312">
                  <c:v>43255.5</c:v>
                </c:pt>
                <c:pt idx="3313">
                  <c:v>43255.510416666664</c:v>
                </c:pt>
                <c:pt idx="3314">
                  <c:v>43255.520833333336</c:v>
                </c:pt>
                <c:pt idx="3315">
                  <c:v>43255.53125</c:v>
                </c:pt>
                <c:pt idx="3316">
                  <c:v>43255.541666666664</c:v>
                </c:pt>
                <c:pt idx="3317">
                  <c:v>43255.552083333336</c:v>
                </c:pt>
                <c:pt idx="3318">
                  <c:v>43255.5625</c:v>
                </c:pt>
                <c:pt idx="3319">
                  <c:v>43255.572916666664</c:v>
                </c:pt>
                <c:pt idx="3320">
                  <c:v>43255.583333333336</c:v>
                </c:pt>
                <c:pt idx="3321">
                  <c:v>43255.59375</c:v>
                </c:pt>
                <c:pt idx="3322">
                  <c:v>43255.604166666664</c:v>
                </c:pt>
                <c:pt idx="3323">
                  <c:v>43255.614583333336</c:v>
                </c:pt>
                <c:pt idx="3324">
                  <c:v>43255.625</c:v>
                </c:pt>
                <c:pt idx="3325">
                  <c:v>43255.635416666664</c:v>
                </c:pt>
                <c:pt idx="3326">
                  <c:v>43255.645833333336</c:v>
                </c:pt>
                <c:pt idx="3327">
                  <c:v>43255.65625</c:v>
                </c:pt>
                <c:pt idx="3328">
                  <c:v>43255.666666666664</c:v>
                </c:pt>
                <c:pt idx="3329">
                  <c:v>43255.677083333336</c:v>
                </c:pt>
                <c:pt idx="3330">
                  <c:v>43255.6875</c:v>
                </c:pt>
                <c:pt idx="3331">
                  <c:v>43255.697916666664</c:v>
                </c:pt>
                <c:pt idx="3332">
                  <c:v>43255.708333333336</c:v>
                </c:pt>
                <c:pt idx="3333">
                  <c:v>43255.71875</c:v>
                </c:pt>
                <c:pt idx="3334">
                  <c:v>43255.729166666664</c:v>
                </c:pt>
                <c:pt idx="3335">
                  <c:v>43255.739583333336</c:v>
                </c:pt>
                <c:pt idx="3336">
                  <c:v>43255.75</c:v>
                </c:pt>
                <c:pt idx="3337">
                  <c:v>43255.760416666664</c:v>
                </c:pt>
                <c:pt idx="3338">
                  <c:v>43255.770833333336</c:v>
                </c:pt>
                <c:pt idx="3339">
                  <c:v>43255.78125</c:v>
                </c:pt>
                <c:pt idx="3340">
                  <c:v>43255.791666666664</c:v>
                </c:pt>
                <c:pt idx="3341">
                  <c:v>43255.802083333336</c:v>
                </c:pt>
                <c:pt idx="3342">
                  <c:v>43255.8125</c:v>
                </c:pt>
                <c:pt idx="3343">
                  <c:v>43255.822916666664</c:v>
                </c:pt>
                <c:pt idx="3344">
                  <c:v>43255.833333333336</c:v>
                </c:pt>
                <c:pt idx="3345">
                  <c:v>43255.84375</c:v>
                </c:pt>
                <c:pt idx="3346">
                  <c:v>43255.854166666664</c:v>
                </c:pt>
                <c:pt idx="3347">
                  <c:v>43255.864583333336</c:v>
                </c:pt>
                <c:pt idx="3348">
                  <c:v>43255.875</c:v>
                </c:pt>
                <c:pt idx="3349">
                  <c:v>43255.885416666664</c:v>
                </c:pt>
                <c:pt idx="3350">
                  <c:v>43255.895833333336</c:v>
                </c:pt>
                <c:pt idx="3351">
                  <c:v>43255.90625</c:v>
                </c:pt>
                <c:pt idx="3352">
                  <c:v>43255.916666666664</c:v>
                </c:pt>
                <c:pt idx="3353">
                  <c:v>43255.927083333336</c:v>
                </c:pt>
                <c:pt idx="3354">
                  <c:v>43255.9375</c:v>
                </c:pt>
                <c:pt idx="3355">
                  <c:v>43255.947916666664</c:v>
                </c:pt>
                <c:pt idx="3356">
                  <c:v>43255.958333333336</c:v>
                </c:pt>
                <c:pt idx="3357">
                  <c:v>43255.96875</c:v>
                </c:pt>
                <c:pt idx="3358">
                  <c:v>43255.979166666664</c:v>
                </c:pt>
                <c:pt idx="3359">
                  <c:v>43255.989583333336</c:v>
                </c:pt>
                <c:pt idx="3360">
                  <c:v>43256</c:v>
                </c:pt>
                <c:pt idx="3361">
                  <c:v>43256.010416666664</c:v>
                </c:pt>
                <c:pt idx="3362">
                  <c:v>43256.020833333336</c:v>
                </c:pt>
                <c:pt idx="3363">
                  <c:v>43256.03125</c:v>
                </c:pt>
                <c:pt idx="3364">
                  <c:v>43256.041666666664</c:v>
                </c:pt>
                <c:pt idx="3365">
                  <c:v>43256.052083333336</c:v>
                </c:pt>
                <c:pt idx="3366">
                  <c:v>43256.0625</c:v>
                </c:pt>
                <c:pt idx="3367">
                  <c:v>43256.072916666664</c:v>
                </c:pt>
                <c:pt idx="3368">
                  <c:v>43256.083333333336</c:v>
                </c:pt>
                <c:pt idx="3369">
                  <c:v>43256.09375</c:v>
                </c:pt>
                <c:pt idx="3370">
                  <c:v>43256.104166666664</c:v>
                </c:pt>
                <c:pt idx="3371">
                  <c:v>43256.114583333336</c:v>
                </c:pt>
                <c:pt idx="3372">
                  <c:v>43256.125</c:v>
                </c:pt>
                <c:pt idx="3373">
                  <c:v>43256.135416666664</c:v>
                </c:pt>
                <c:pt idx="3374">
                  <c:v>43256.145833333336</c:v>
                </c:pt>
                <c:pt idx="3375">
                  <c:v>43256.15625</c:v>
                </c:pt>
                <c:pt idx="3376">
                  <c:v>43256.166666666664</c:v>
                </c:pt>
                <c:pt idx="3377">
                  <c:v>43256.177083333336</c:v>
                </c:pt>
                <c:pt idx="3378">
                  <c:v>43256.1875</c:v>
                </c:pt>
                <c:pt idx="3379">
                  <c:v>43256.197916666664</c:v>
                </c:pt>
                <c:pt idx="3380">
                  <c:v>43256.208333333336</c:v>
                </c:pt>
                <c:pt idx="3381">
                  <c:v>43256.21875</c:v>
                </c:pt>
                <c:pt idx="3382">
                  <c:v>43256.229166666664</c:v>
                </c:pt>
                <c:pt idx="3383">
                  <c:v>43256.239583333336</c:v>
                </c:pt>
                <c:pt idx="3384">
                  <c:v>43256.25</c:v>
                </c:pt>
                <c:pt idx="3385">
                  <c:v>43256.260416666664</c:v>
                </c:pt>
                <c:pt idx="3386">
                  <c:v>43256.270833333336</c:v>
                </c:pt>
                <c:pt idx="3387">
                  <c:v>43256.28125</c:v>
                </c:pt>
                <c:pt idx="3388">
                  <c:v>43256.291666666664</c:v>
                </c:pt>
                <c:pt idx="3389">
                  <c:v>43256.302083333336</c:v>
                </c:pt>
                <c:pt idx="3390">
                  <c:v>43256.3125</c:v>
                </c:pt>
                <c:pt idx="3391">
                  <c:v>43256.322916666664</c:v>
                </c:pt>
                <c:pt idx="3392">
                  <c:v>43256.333333333336</c:v>
                </c:pt>
                <c:pt idx="3393">
                  <c:v>43256.34375</c:v>
                </c:pt>
                <c:pt idx="3394">
                  <c:v>43256.354166666664</c:v>
                </c:pt>
                <c:pt idx="3395">
                  <c:v>43256.364583333336</c:v>
                </c:pt>
                <c:pt idx="3396">
                  <c:v>43256.375</c:v>
                </c:pt>
                <c:pt idx="3397">
                  <c:v>43256.385416666664</c:v>
                </c:pt>
                <c:pt idx="3398">
                  <c:v>43256.395833333336</c:v>
                </c:pt>
                <c:pt idx="3399">
                  <c:v>43256.40625</c:v>
                </c:pt>
                <c:pt idx="3400">
                  <c:v>43256.416666666664</c:v>
                </c:pt>
                <c:pt idx="3401">
                  <c:v>43256.427083333336</c:v>
                </c:pt>
                <c:pt idx="3402">
                  <c:v>43256.4375</c:v>
                </c:pt>
                <c:pt idx="3403">
                  <c:v>43256.447916666664</c:v>
                </c:pt>
                <c:pt idx="3404">
                  <c:v>43256.458333333336</c:v>
                </c:pt>
                <c:pt idx="3405">
                  <c:v>43256.46875</c:v>
                </c:pt>
                <c:pt idx="3406">
                  <c:v>43256.479166666664</c:v>
                </c:pt>
                <c:pt idx="3407">
                  <c:v>43256.489583333336</c:v>
                </c:pt>
                <c:pt idx="3408">
                  <c:v>43256.5</c:v>
                </c:pt>
                <c:pt idx="3409">
                  <c:v>43256.510416666664</c:v>
                </c:pt>
                <c:pt idx="3410">
                  <c:v>43256.520833333336</c:v>
                </c:pt>
                <c:pt idx="3411">
                  <c:v>43256.53125</c:v>
                </c:pt>
                <c:pt idx="3412">
                  <c:v>43256.541666666664</c:v>
                </c:pt>
                <c:pt idx="3413">
                  <c:v>43256.552083333336</c:v>
                </c:pt>
                <c:pt idx="3414">
                  <c:v>43256.5625</c:v>
                </c:pt>
                <c:pt idx="3415">
                  <c:v>43256.572916666664</c:v>
                </c:pt>
                <c:pt idx="3416">
                  <c:v>43256.583333333336</c:v>
                </c:pt>
                <c:pt idx="3417">
                  <c:v>43256.59375</c:v>
                </c:pt>
                <c:pt idx="3418">
                  <c:v>43256.604166666664</c:v>
                </c:pt>
                <c:pt idx="3419">
                  <c:v>43256.614583333336</c:v>
                </c:pt>
                <c:pt idx="3420">
                  <c:v>43256.625</c:v>
                </c:pt>
                <c:pt idx="3421">
                  <c:v>43256.635416666664</c:v>
                </c:pt>
                <c:pt idx="3422">
                  <c:v>43256.645833333336</c:v>
                </c:pt>
                <c:pt idx="3423">
                  <c:v>43256.65625</c:v>
                </c:pt>
                <c:pt idx="3424">
                  <c:v>43256.666666666664</c:v>
                </c:pt>
                <c:pt idx="3425">
                  <c:v>43256.677083333336</c:v>
                </c:pt>
                <c:pt idx="3426">
                  <c:v>43256.6875</c:v>
                </c:pt>
                <c:pt idx="3427">
                  <c:v>43256.697916666664</c:v>
                </c:pt>
                <c:pt idx="3428">
                  <c:v>43256.708333333336</c:v>
                </c:pt>
                <c:pt idx="3429">
                  <c:v>43256.71875</c:v>
                </c:pt>
                <c:pt idx="3430">
                  <c:v>43256.729166666664</c:v>
                </c:pt>
                <c:pt idx="3431">
                  <c:v>43256.739583333336</c:v>
                </c:pt>
                <c:pt idx="3432">
                  <c:v>43256.75</c:v>
                </c:pt>
                <c:pt idx="3433">
                  <c:v>43256.760416666664</c:v>
                </c:pt>
                <c:pt idx="3434">
                  <c:v>43256.770833333336</c:v>
                </c:pt>
                <c:pt idx="3435">
                  <c:v>43256.78125</c:v>
                </c:pt>
                <c:pt idx="3436">
                  <c:v>43256.791666666664</c:v>
                </c:pt>
                <c:pt idx="3437">
                  <c:v>43256.802083333336</c:v>
                </c:pt>
                <c:pt idx="3438">
                  <c:v>43256.8125</c:v>
                </c:pt>
                <c:pt idx="3439">
                  <c:v>43256.822916666664</c:v>
                </c:pt>
                <c:pt idx="3440">
                  <c:v>43256.833333333336</c:v>
                </c:pt>
                <c:pt idx="3441">
                  <c:v>43256.84375</c:v>
                </c:pt>
                <c:pt idx="3442">
                  <c:v>43256.854166666664</c:v>
                </c:pt>
                <c:pt idx="3443">
                  <c:v>43256.864583333336</c:v>
                </c:pt>
                <c:pt idx="3444">
                  <c:v>43256.875</c:v>
                </c:pt>
                <c:pt idx="3445">
                  <c:v>43256.885416666664</c:v>
                </c:pt>
                <c:pt idx="3446">
                  <c:v>43256.895833333336</c:v>
                </c:pt>
                <c:pt idx="3447">
                  <c:v>43256.90625</c:v>
                </c:pt>
                <c:pt idx="3448">
                  <c:v>43256.916666666664</c:v>
                </c:pt>
                <c:pt idx="3449">
                  <c:v>43256.927083333336</c:v>
                </c:pt>
                <c:pt idx="3450">
                  <c:v>43256.9375</c:v>
                </c:pt>
                <c:pt idx="3451">
                  <c:v>43256.947916666664</c:v>
                </c:pt>
                <c:pt idx="3452">
                  <c:v>43256.958333333336</c:v>
                </c:pt>
                <c:pt idx="3453">
                  <c:v>43256.96875</c:v>
                </c:pt>
                <c:pt idx="3454">
                  <c:v>43256.979166666664</c:v>
                </c:pt>
                <c:pt idx="3455">
                  <c:v>43256.989583333336</c:v>
                </c:pt>
                <c:pt idx="3456">
                  <c:v>43257</c:v>
                </c:pt>
                <c:pt idx="3457">
                  <c:v>43257.010416666664</c:v>
                </c:pt>
                <c:pt idx="3458">
                  <c:v>43257.020833333336</c:v>
                </c:pt>
                <c:pt idx="3459">
                  <c:v>43257.03125</c:v>
                </c:pt>
                <c:pt idx="3460">
                  <c:v>43257.041666666664</c:v>
                </c:pt>
                <c:pt idx="3461">
                  <c:v>43257.052083333336</c:v>
                </c:pt>
                <c:pt idx="3462">
                  <c:v>43257.0625</c:v>
                </c:pt>
                <c:pt idx="3463">
                  <c:v>43257.072916666664</c:v>
                </c:pt>
                <c:pt idx="3464">
                  <c:v>43257.083333333336</c:v>
                </c:pt>
                <c:pt idx="3465">
                  <c:v>43257.09375</c:v>
                </c:pt>
                <c:pt idx="3466">
                  <c:v>43257.104166666664</c:v>
                </c:pt>
                <c:pt idx="3467">
                  <c:v>43257.114583333336</c:v>
                </c:pt>
                <c:pt idx="3468">
                  <c:v>43257.125</c:v>
                </c:pt>
                <c:pt idx="3469">
                  <c:v>43257.135416666664</c:v>
                </c:pt>
                <c:pt idx="3470">
                  <c:v>43257.145833333336</c:v>
                </c:pt>
                <c:pt idx="3471">
                  <c:v>43257.15625</c:v>
                </c:pt>
                <c:pt idx="3472">
                  <c:v>43257.166666666664</c:v>
                </c:pt>
                <c:pt idx="3473">
                  <c:v>43257.177083333336</c:v>
                </c:pt>
                <c:pt idx="3474">
                  <c:v>43257.1875</c:v>
                </c:pt>
                <c:pt idx="3475">
                  <c:v>43257.197916666664</c:v>
                </c:pt>
                <c:pt idx="3476">
                  <c:v>43257.208333333336</c:v>
                </c:pt>
                <c:pt idx="3477">
                  <c:v>43257.21875</c:v>
                </c:pt>
                <c:pt idx="3478">
                  <c:v>43257.229166666664</c:v>
                </c:pt>
                <c:pt idx="3479">
                  <c:v>43257.239583333336</c:v>
                </c:pt>
                <c:pt idx="3480">
                  <c:v>43257.25</c:v>
                </c:pt>
                <c:pt idx="3481">
                  <c:v>43257.260416666664</c:v>
                </c:pt>
                <c:pt idx="3482">
                  <c:v>43257.270833333336</c:v>
                </c:pt>
                <c:pt idx="3483">
                  <c:v>43257.28125</c:v>
                </c:pt>
                <c:pt idx="3484">
                  <c:v>43257.291666666664</c:v>
                </c:pt>
                <c:pt idx="3485">
                  <c:v>43257.302083333336</c:v>
                </c:pt>
                <c:pt idx="3486">
                  <c:v>43257.3125</c:v>
                </c:pt>
                <c:pt idx="3487">
                  <c:v>43257.322916666664</c:v>
                </c:pt>
                <c:pt idx="3488">
                  <c:v>43257.333333333336</c:v>
                </c:pt>
                <c:pt idx="3489">
                  <c:v>43257.34375</c:v>
                </c:pt>
                <c:pt idx="3490">
                  <c:v>43257.354166666664</c:v>
                </c:pt>
                <c:pt idx="3491">
                  <c:v>43257.364583333336</c:v>
                </c:pt>
                <c:pt idx="3492">
                  <c:v>43257.375</c:v>
                </c:pt>
                <c:pt idx="3493">
                  <c:v>43257.385416666664</c:v>
                </c:pt>
                <c:pt idx="3494">
                  <c:v>43257.395833333336</c:v>
                </c:pt>
                <c:pt idx="3495">
                  <c:v>43257.40625</c:v>
                </c:pt>
                <c:pt idx="3496">
                  <c:v>43257.416666666664</c:v>
                </c:pt>
                <c:pt idx="3497">
                  <c:v>43257.427083333336</c:v>
                </c:pt>
                <c:pt idx="3498">
                  <c:v>43257.4375</c:v>
                </c:pt>
                <c:pt idx="3499">
                  <c:v>43257.447916666664</c:v>
                </c:pt>
                <c:pt idx="3500">
                  <c:v>43257.458333333336</c:v>
                </c:pt>
                <c:pt idx="3501">
                  <c:v>43257.46875</c:v>
                </c:pt>
                <c:pt idx="3502">
                  <c:v>43257.479166666664</c:v>
                </c:pt>
                <c:pt idx="3503">
                  <c:v>43257.489583333336</c:v>
                </c:pt>
                <c:pt idx="3504">
                  <c:v>43257.5</c:v>
                </c:pt>
                <c:pt idx="3505">
                  <c:v>43257.510416666664</c:v>
                </c:pt>
                <c:pt idx="3506">
                  <c:v>43257.520833333336</c:v>
                </c:pt>
                <c:pt idx="3507">
                  <c:v>43257.53125</c:v>
                </c:pt>
                <c:pt idx="3508">
                  <c:v>43257.541666666664</c:v>
                </c:pt>
                <c:pt idx="3509">
                  <c:v>43257.552083333336</c:v>
                </c:pt>
                <c:pt idx="3510">
                  <c:v>43257.5625</c:v>
                </c:pt>
                <c:pt idx="3511">
                  <c:v>43257.572916666664</c:v>
                </c:pt>
                <c:pt idx="3512">
                  <c:v>43257.583333333336</c:v>
                </c:pt>
                <c:pt idx="3513">
                  <c:v>43257.59375</c:v>
                </c:pt>
                <c:pt idx="3514">
                  <c:v>43257.604166666664</c:v>
                </c:pt>
                <c:pt idx="3515">
                  <c:v>43257.614583333336</c:v>
                </c:pt>
                <c:pt idx="3516">
                  <c:v>43257.625</c:v>
                </c:pt>
                <c:pt idx="3517">
                  <c:v>43257.635416666664</c:v>
                </c:pt>
                <c:pt idx="3518">
                  <c:v>43257.645833333336</c:v>
                </c:pt>
                <c:pt idx="3519">
                  <c:v>43257.65625</c:v>
                </c:pt>
                <c:pt idx="3520">
                  <c:v>43257.666666666664</c:v>
                </c:pt>
                <c:pt idx="3521">
                  <c:v>43257.677083333336</c:v>
                </c:pt>
                <c:pt idx="3522">
                  <c:v>43257.6875</c:v>
                </c:pt>
                <c:pt idx="3523">
                  <c:v>43257.697916666664</c:v>
                </c:pt>
                <c:pt idx="3524">
                  <c:v>43257.708333333336</c:v>
                </c:pt>
                <c:pt idx="3525">
                  <c:v>43257.71875</c:v>
                </c:pt>
                <c:pt idx="3526">
                  <c:v>43257.729166666664</c:v>
                </c:pt>
                <c:pt idx="3527">
                  <c:v>43257.739583333336</c:v>
                </c:pt>
                <c:pt idx="3528">
                  <c:v>43257.75</c:v>
                </c:pt>
                <c:pt idx="3529">
                  <c:v>43257.760416666664</c:v>
                </c:pt>
                <c:pt idx="3530">
                  <c:v>43257.770833333336</c:v>
                </c:pt>
                <c:pt idx="3531">
                  <c:v>43257.78125</c:v>
                </c:pt>
                <c:pt idx="3532">
                  <c:v>43257.791666666664</c:v>
                </c:pt>
                <c:pt idx="3533">
                  <c:v>43257.802083333336</c:v>
                </c:pt>
                <c:pt idx="3534">
                  <c:v>43257.8125</c:v>
                </c:pt>
                <c:pt idx="3535">
                  <c:v>43257.822916666664</c:v>
                </c:pt>
                <c:pt idx="3536">
                  <c:v>43257.833333333336</c:v>
                </c:pt>
                <c:pt idx="3537">
                  <c:v>43257.84375</c:v>
                </c:pt>
                <c:pt idx="3538">
                  <c:v>43257.854166666664</c:v>
                </c:pt>
                <c:pt idx="3539">
                  <c:v>43257.864583333336</c:v>
                </c:pt>
                <c:pt idx="3540">
                  <c:v>43257.875</c:v>
                </c:pt>
                <c:pt idx="3541">
                  <c:v>43257.885416666664</c:v>
                </c:pt>
                <c:pt idx="3542">
                  <c:v>43257.895833333336</c:v>
                </c:pt>
                <c:pt idx="3543">
                  <c:v>43257.90625</c:v>
                </c:pt>
                <c:pt idx="3544">
                  <c:v>43257.916666666664</c:v>
                </c:pt>
                <c:pt idx="3545">
                  <c:v>43257.927083333336</c:v>
                </c:pt>
                <c:pt idx="3546">
                  <c:v>43257.9375</c:v>
                </c:pt>
                <c:pt idx="3547">
                  <c:v>43257.947916666664</c:v>
                </c:pt>
                <c:pt idx="3548">
                  <c:v>43257.958333333336</c:v>
                </c:pt>
                <c:pt idx="3549">
                  <c:v>43257.96875</c:v>
                </c:pt>
                <c:pt idx="3550">
                  <c:v>43257.979166666664</c:v>
                </c:pt>
                <c:pt idx="3551">
                  <c:v>43257.989583333336</c:v>
                </c:pt>
                <c:pt idx="3552">
                  <c:v>43258</c:v>
                </c:pt>
                <c:pt idx="3553">
                  <c:v>43258.010416666664</c:v>
                </c:pt>
                <c:pt idx="3554">
                  <c:v>43258.020833333336</c:v>
                </c:pt>
                <c:pt idx="3555">
                  <c:v>43258.03125</c:v>
                </c:pt>
                <c:pt idx="3556">
                  <c:v>43258.041666666664</c:v>
                </c:pt>
                <c:pt idx="3557">
                  <c:v>43258.052083333336</c:v>
                </c:pt>
                <c:pt idx="3558">
                  <c:v>43258.0625</c:v>
                </c:pt>
                <c:pt idx="3559">
                  <c:v>43258.072916666664</c:v>
                </c:pt>
                <c:pt idx="3560">
                  <c:v>43258.083333333336</c:v>
                </c:pt>
                <c:pt idx="3561">
                  <c:v>43258.09375</c:v>
                </c:pt>
                <c:pt idx="3562">
                  <c:v>43258.104166666664</c:v>
                </c:pt>
                <c:pt idx="3563">
                  <c:v>43258.114583333336</c:v>
                </c:pt>
                <c:pt idx="3564">
                  <c:v>43258.125</c:v>
                </c:pt>
                <c:pt idx="3565">
                  <c:v>43258.135416666664</c:v>
                </c:pt>
                <c:pt idx="3566">
                  <c:v>43258.145833333336</c:v>
                </c:pt>
                <c:pt idx="3567">
                  <c:v>43258.15625</c:v>
                </c:pt>
                <c:pt idx="3568">
                  <c:v>43258.166666666664</c:v>
                </c:pt>
                <c:pt idx="3569">
                  <c:v>43258.177083333336</c:v>
                </c:pt>
                <c:pt idx="3570">
                  <c:v>43258.1875</c:v>
                </c:pt>
                <c:pt idx="3571">
                  <c:v>43258.197916666664</c:v>
                </c:pt>
                <c:pt idx="3572">
                  <c:v>43258.208333333336</c:v>
                </c:pt>
                <c:pt idx="3573">
                  <c:v>43258.21875</c:v>
                </c:pt>
                <c:pt idx="3574">
                  <c:v>43258.229166666664</c:v>
                </c:pt>
                <c:pt idx="3575">
                  <c:v>43258.239583333336</c:v>
                </c:pt>
                <c:pt idx="3576">
                  <c:v>43258.25</c:v>
                </c:pt>
                <c:pt idx="3577">
                  <c:v>43258.260416666664</c:v>
                </c:pt>
                <c:pt idx="3578">
                  <c:v>43258.270833333336</c:v>
                </c:pt>
                <c:pt idx="3579">
                  <c:v>43258.28125</c:v>
                </c:pt>
                <c:pt idx="3580">
                  <c:v>43258.291666666664</c:v>
                </c:pt>
                <c:pt idx="3581">
                  <c:v>43258.302083333336</c:v>
                </c:pt>
                <c:pt idx="3582">
                  <c:v>43258.3125</c:v>
                </c:pt>
                <c:pt idx="3583">
                  <c:v>43258.322916666664</c:v>
                </c:pt>
                <c:pt idx="3584">
                  <c:v>43258.333333333336</c:v>
                </c:pt>
                <c:pt idx="3585">
                  <c:v>43258.34375</c:v>
                </c:pt>
                <c:pt idx="3586">
                  <c:v>43258.354166666664</c:v>
                </c:pt>
                <c:pt idx="3587">
                  <c:v>43258.364583333336</c:v>
                </c:pt>
                <c:pt idx="3588">
                  <c:v>43258.375</c:v>
                </c:pt>
                <c:pt idx="3589">
                  <c:v>43258.385416666664</c:v>
                </c:pt>
                <c:pt idx="3590">
                  <c:v>43258.395833333336</c:v>
                </c:pt>
                <c:pt idx="3591">
                  <c:v>43258.40625</c:v>
                </c:pt>
                <c:pt idx="3592">
                  <c:v>43258.416666666664</c:v>
                </c:pt>
                <c:pt idx="3593">
                  <c:v>43258.427083333336</c:v>
                </c:pt>
                <c:pt idx="3594">
                  <c:v>43258.4375</c:v>
                </c:pt>
                <c:pt idx="3595">
                  <c:v>43258.447916666664</c:v>
                </c:pt>
                <c:pt idx="3596">
                  <c:v>43258.458333333336</c:v>
                </c:pt>
                <c:pt idx="3597">
                  <c:v>43258.46875</c:v>
                </c:pt>
                <c:pt idx="3598">
                  <c:v>43258.479166666664</c:v>
                </c:pt>
                <c:pt idx="3599">
                  <c:v>43258.489583333336</c:v>
                </c:pt>
                <c:pt idx="3600">
                  <c:v>43258.5</c:v>
                </c:pt>
                <c:pt idx="3601">
                  <c:v>43258.510416666664</c:v>
                </c:pt>
                <c:pt idx="3602">
                  <c:v>43258.520833333336</c:v>
                </c:pt>
                <c:pt idx="3603">
                  <c:v>43258.53125</c:v>
                </c:pt>
                <c:pt idx="3604">
                  <c:v>43258.541666666664</c:v>
                </c:pt>
                <c:pt idx="3605">
                  <c:v>43258.552083333336</c:v>
                </c:pt>
                <c:pt idx="3606">
                  <c:v>43258.5625</c:v>
                </c:pt>
                <c:pt idx="3607">
                  <c:v>43258.572916666664</c:v>
                </c:pt>
                <c:pt idx="3608">
                  <c:v>43258.583333333336</c:v>
                </c:pt>
                <c:pt idx="3609">
                  <c:v>43258.59375</c:v>
                </c:pt>
                <c:pt idx="3610">
                  <c:v>43258.604166666664</c:v>
                </c:pt>
                <c:pt idx="3611">
                  <c:v>43258.614583333336</c:v>
                </c:pt>
                <c:pt idx="3612">
                  <c:v>43258.625</c:v>
                </c:pt>
                <c:pt idx="3613">
                  <c:v>43258.635416666664</c:v>
                </c:pt>
                <c:pt idx="3614">
                  <c:v>43258.645833333336</c:v>
                </c:pt>
                <c:pt idx="3615">
                  <c:v>43258.65625</c:v>
                </c:pt>
                <c:pt idx="3616">
                  <c:v>43258.666666666664</c:v>
                </c:pt>
                <c:pt idx="3617">
                  <c:v>43258.677083333336</c:v>
                </c:pt>
                <c:pt idx="3618">
                  <c:v>43258.6875</c:v>
                </c:pt>
                <c:pt idx="3619">
                  <c:v>43258.697916666664</c:v>
                </c:pt>
                <c:pt idx="3620">
                  <c:v>43258.708333333336</c:v>
                </c:pt>
                <c:pt idx="3621">
                  <c:v>43258.71875</c:v>
                </c:pt>
                <c:pt idx="3622">
                  <c:v>43258.729166666664</c:v>
                </c:pt>
                <c:pt idx="3623">
                  <c:v>43258.739583333336</c:v>
                </c:pt>
                <c:pt idx="3624">
                  <c:v>43258.75</c:v>
                </c:pt>
                <c:pt idx="3625">
                  <c:v>43258.760416666664</c:v>
                </c:pt>
                <c:pt idx="3626">
                  <c:v>43258.770833333336</c:v>
                </c:pt>
                <c:pt idx="3627">
                  <c:v>43258.78125</c:v>
                </c:pt>
                <c:pt idx="3628">
                  <c:v>43258.791666666664</c:v>
                </c:pt>
                <c:pt idx="3629">
                  <c:v>43258.802083333336</c:v>
                </c:pt>
                <c:pt idx="3630">
                  <c:v>43258.8125</c:v>
                </c:pt>
                <c:pt idx="3631">
                  <c:v>43258.822916666664</c:v>
                </c:pt>
                <c:pt idx="3632">
                  <c:v>43258.833333333336</c:v>
                </c:pt>
                <c:pt idx="3633">
                  <c:v>43258.84375</c:v>
                </c:pt>
                <c:pt idx="3634">
                  <c:v>43258.854166666664</c:v>
                </c:pt>
                <c:pt idx="3635">
                  <c:v>43258.864583333336</c:v>
                </c:pt>
                <c:pt idx="3636">
                  <c:v>43258.875</c:v>
                </c:pt>
                <c:pt idx="3637">
                  <c:v>43258.885416666664</c:v>
                </c:pt>
                <c:pt idx="3638">
                  <c:v>43258.895833333336</c:v>
                </c:pt>
                <c:pt idx="3639">
                  <c:v>43258.90625</c:v>
                </c:pt>
                <c:pt idx="3640">
                  <c:v>43258.916666666664</c:v>
                </c:pt>
                <c:pt idx="3641">
                  <c:v>43258.927083333336</c:v>
                </c:pt>
                <c:pt idx="3642">
                  <c:v>43258.9375</c:v>
                </c:pt>
                <c:pt idx="3643">
                  <c:v>43258.947916666664</c:v>
                </c:pt>
                <c:pt idx="3644">
                  <c:v>43258.958333333336</c:v>
                </c:pt>
                <c:pt idx="3645">
                  <c:v>43258.96875</c:v>
                </c:pt>
                <c:pt idx="3646">
                  <c:v>43258.979166666664</c:v>
                </c:pt>
                <c:pt idx="3647">
                  <c:v>43258.989583333336</c:v>
                </c:pt>
                <c:pt idx="3648">
                  <c:v>43259</c:v>
                </c:pt>
                <c:pt idx="3649">
                  <c:v>43259.010416666664</c:v>
                </c:pt>
                <c:pt idx="3650">
                  <c:v>43259.020833333336</c:v>
                </c:pt>
                <c:pt idx="3651">
                  <c:v>43259.03125</c:v>
                </c:pt>
                <c:pt idx="3652">
                  <c:v>43259.041666666664</c:v>
                </c:pt>
                <c:pt idx="3653">
                  <c:v>43259.052083333336</c:v>
                </c:pt>
                <c:pt idx="3654">
                  <c:v>43259.0625</c:v>
                </c:pt>
                <c:pt idx="3655">
                  <c:v>43259.072916666664</c:v>
                </c:pt>
                <c:pt idx="3656">
                  <c:v>43259.083333333336</c:v>
                </c:pt>
                <c:pt idx="3657">
                  <c:v>43259.09375</c:v>
                </c:pt>
                <c:pt idx="3658">
                  <c:v>43259.104166666664</c:v>
                </c:pt>
                <c:pt idx="3659">
                  <c:v>43259.114583333336</c:v>
                </c:pt>
                <c:pt idx="3660">
                  <c:v>43259.125</c:v>
                </c:pt>
                <c:pt idx="3661">
                  <c:v>43259.135416666664</c:v>
                </c:pt>
                <c:pt idx="3662">
                  <c:v>43259.145833333336</c:v>
                </c:pt>
                <c:pt idx="3663">
                  <c:v>43259.15625</c:v>
                </c:pt>
                <c:pt idx="3664">
                  <c:v>43259.166666666664</c:v>
                </c:pt>
                <c:pt idx="3665">
                  <c:v>43259.177083333336</c:v>
                </c:pt>
                <c:pt idx="3666">
                  <c:v>43259.1875</c:v>
                </c:pt>
                <c:pt idx="3667">
                  <c:v>43259.197916666664</c:v>
                </c:pt>
                <c:pt idx="3668">
                  <c:v>43259.208333333336</c:v>
                </c:pt>
                <c:pt idx="3669">
                  <c:v>43259.21875</c:v>
                </c:pt>
                <c:pt idx="3670">
                  <c:v>43259.229166666664</c:v>
                </c:pt>
                <c:pt idx="3671">
                  <c:v>43259.239583333336</c:v>
                </c:pt>
                <c:pt idx="3672">
                  <c:v>43259.25</c:v>
                </c:pt>
                <c:pt idx="3673">
                  <c:v>43259.260416666664</c:v>
                </c:pt>
                <c:pt idx="3674">
                  <c:v>43259.270833333336</c:v>
                </c:pt>
                <c:pt idx="3675">
                  <c:v>43259.28125</c:v>
                </c:pt>
                <c:pt idx="3676">
                  <c:v>43259.291666666664</c:v>
                </c:pt>
                <c:pt idx="3677">
                  <c:v>43259.302083333336</c:v>
                </c:pt>
                <c:pt idx="3678">
                  <c:v>43259.3125</c:v>
                </c:pt>
                <c:pt idx="3679">
                  <c:v>43259.322916666664</c:v>
                </c:pt>
                <c:pt idx="3680">
                  <c:v>43259.333333333336</c:v>
                </c:pt>
                <c:pt idx="3681">
                  <c:v>43259.34375</c:v>
                </c:pt>
                <c:pt idx="3682">
                  <c:v>43259.354166666664</c:v>
                </c:pt>
                <c:pt idx="3683">
                  <c:v>43259.364583333336</c:v>
                </c:pt>
                <c:pt idx="3684">
                  <c:v>43259.375</c:v>
                </c:pt>
                <c:pt idx="3685">
                  <c:v>43259.385416666664</c:v>
                </c:pt>
                <c:pt idx="3686">
                  <c:v>43259.395833333336</c:v>
                </c:pt>
                <c:pt idx="3687">
                  <c:v>43259.40625</c:v>
                </c:pt>
                <c:pt idx="3688">
                  <c:v>43259.416666666664</c:v>
                </c:pt>
                <c:pt idx="3689">
                  <c:v>43259.427083333336</c:v>
                </c:pt>
                <c:pt idx="3690">
                  <c:v>43259.4375</c:v>
                </c:pt>
                <c:pt idx="3691">
                  <c:v>43259.447916666664</c:v>
                </c:pt>
                <c:pt idx="3692">
                  <c:v>43259.458333333336</c:v>
                </c:pt>
                <c:pt idx="3693">
                  <c:v>43259.46875</c:v>
                </c:pt>
                <c:pt idx="3694">
                  <c:v>43259.479166666664</c:v>
                </c:pt>
                <c:pt idx="3695">
                  <c:v>43259.489583333336</c:v>
                </c:pt>
                <c:pt idx="3696">
                  <c:v>43259.5</c:v>
                </c:pt>
                <c:pt idx="3697">
                  <c:v>43259.510416666664</c:v>
                </c:pt>
                <c:pt idx="3698">
                  <c:v>43259.520833333336</c:v>
                </c:pt>
                <c:pt idx="3699">
                  <c:v>43259.53125</c:v>
                </c:pt>
                <c:pt idx="3700">
                  <c:v>43259.541666666664</c:v>
                </c:pt>
                <c:pt idx="3701">
                  <c:v>43259.552083333336</c:v>
                </c:pt>
                <c:pt idx="3702">
                  <c:v>43259.5625</c:v>
                </c:pt>
                <c:pt idx="3703">
                  <c:v>43259.572916666664</c:v>
                </c:pt>
                <c:pt idx="3704">
                  <c:v>43259.583333333336</c:v>
                </c:pt>
                <c:pt idx="3705">
                  <c:v>43259.59375</c:v>
                </c:pt>
                <c:pt idx="3706">
                  <c:v>43259.604166666664</c:v>
                </c:pt>
                <c:pt idx="3707">
                  <c:v>43259.614583333336</c:v>
                </c:pt>
                <c:pt idx="3708">
                  <c:v>43259.625</c:v>
                </c:pt>
                <c:pt idx="3709">
                  <c:v>43259.635416666664</c:v>
                </c:pt>
                <c:pt idx="3710">
                  <c:v>43259.645833333336</c:v>
                </c:pt>
                <c:pt idx="3711">
                  <c:v>43259.65625</c:v>
                </c:pt>
                <c:pt idx="3712">
                  <c:v>43259.666666666664</c:v>
                </c:pt>
                <c:pt idx="3713">
                  <c:v>43259.677083333336</c:v>
                </c:pt>
                <c:pt idx="3714">
                  <c:v>43259.6875</c:v>
                </c:pt>
                <c:pt idx="3715">
                  <c:v>43259.697916666664</c:v>
                </c:pt>
                <c:pt idx="3716">
                  <c:v>43259.708333333336</c:v>
                </c:pt>
                <c:pt idx="3717">
                  <c:v>43259.71875</c:v>
                </c:pt>
                <c:pt idx="3718">
                  <c:v>43259.729166666664</c:v>
                </c:pt>
                <c:pt idx="3719">
                  <c:v>43259.739583333336</c:v>
                </c:pt>
                <c:pt idx="3720">
                  <c:v>43259.75</c:v>
                </c:pt>
                <c:pt idx="3721">
                  <c:v>43259.760416666664</c:v>
                </c:pt>
                <c:pt idx="3722">
                  <c:v>43259.770833333336</c:v>
                </c:pt>
                <c:pt idx="3723">
                  <c:v>43259.78125</c:v>
                </c:pt>
                <c:pt idx="3724">
                  <c:v>43259.791666666664</c:v>
                </c:pt>
                <c:pt idx="3725">
                  <c:v>43259.802083333336</c:v>
                </c:pt>
                <c:pt idx="3726">
                  <c:v>43259.8125</c:v>
                </c:pt>
                <c:pt idx="3727">
                  <c:v>43259.822916666664</c:v>
                </c:pt>
                <c:pt idx="3728">
                  <c:v>43259.833333333336</c:v>
                </c:pt>
                <c:pt idx="3729">
                  <c:v>43259.84375</c:v>
                </c:pt>
                <c:pt idx="3730">
                  <c:v>43259.854166666664</c:v>
                </c:pt>
                <c:pt idx="3731">
                  <c:v>43259.864583333336</c:v>
                </c:pt>
                <c:pt idx="3732">
                  <c:v>43259.875</c:v>
                </c:pt>
                <c:pt idx="3733">
                  <c:v>43259.885416666664</c:v>
                </c:pt>
                <c:pt idx="3734">
                  <c:v>43259.895833333336</c:v>
                </c:pt>
                <c:pt idx="3735">
                  <c:v>43259.90625</c:v>
                </c:pt>
                <c:pt idx="3736">
                  <c:v>43259.916666666664</c:v>
                </c:pt>
                <c:pt idx="3737">
                  <c:v>43259.927083333336</c:v>
                </c:pt>
                <c:pt idx="3738">
                  <c:v>43259.9375</c:v>
                </c:pt>
                <c:pt idx="3739">
                  <c:v>43259.947916666664</c:v>
                </c:pt>
                <c:pt idx="3740">
                  <c:v>43259.958333333336</c:v>
                </c:pt>
                <c:pt idx="3741">
                  <c:v>43259.96875</c:v>
                </c:pt>
                <c:pt idx="3742">
                  <c:v>43259.979166666664</c:v>
                </c:pt>
                <c:pt idx="3743">
                  <c:v>43259.989583333336</c:v>
                </c:pt>
                <c:pt idx="3744">
                  <c:v>43260</c:v>
                </c:pt>
                <c:pt idx="3745">
                  <c:v>43260.010416666664</c:v>
                </c:pt>
                <c:pt idx="3746">
                  <c:v>43260.020833333336</c:v>
                </c:pt>
                <c:pt idx="3747">
                  <c:v>43260.03125</c:v>
                </c:pt>
                <c:pt idx="3748">
                  <c:v>43260.041666666664</c:v>
                </c:pt>
                <c:pt idx="3749">
                  <c:v>43260.052083333336</c:v>
                </c:pt>
                <c:pt idx="3750">
                  <c:v>43260.0625</c:v>
                </c:pt>
                <c:pt idx="3751">
                  <c:v>43260.072916666664</c:v>
                </c:pt>
                <c:pt idx="3752">
                  <c:v>43260.083333333336</c:v>
                </c:pt>
                <c:pt idx="3753">
                  <c:v>43260.09375</c:v>
                </c:pt>
                <c:pt idx="3754">
                  <c:v>43260.104166666664</c:v>
                </c:pt>
                <c:pt idx="3755">
                  <c:v>43260.114583333336</c:v>
                </c:pt>
                <c:pt idx="3756">
                  <c:v>43260.125</c:v>
                </c:pt>
                <c:pt idx="3757">
                  <c:v>43260.135416666664</c:v>
                </c:pt>
                <c:pt idx="3758">
                  <c:v>43260.145833333336</c:v>
                </c:pt>
                <c:pt idx="3759">
                  <c:v>43260.15625</c:v>
                </c:pt>
                <c:pt idx="3760">
                  <c:v>43260.166666666664</c:v>
                </c:pt>
                <c:pt idx="3761">
                  <c:v>43260.177083333336</c:v>
                </c:pt>
                <c:pt idx="3762">
                  <c:v>43260.1875</c:v>
                </c:pt>
                <c:pt idx="3763">
                  <c:v>43260.197916666664</c:v>
                </c:pt>
                <c:pt idx="3764">
                  <c:v>43260.208333333336</c:v>
                </c:pt>
                <c:pt idx="3765">
                  <c:v>43260.21875</c:v>
                </c:pt>
                <c:pt idx="3766">
                  <c:v>43260.229166666664</c:v>
                </c:pt>
                <c:pt idx="3767">
                  <c:v>43260.239583333336</c:v>
                </c:pt>
                <c:pt idx="3768">
                  <c:v>43260.25</c:v>
                </c:pt>
                <c:pt idx="3769">
                  <c:v>43260.260416666664</c:v>
                </c:pt>
                <c:pt idx="3770">
                  <c:v>43260.270833333336</c:v>
                </c:pt>
                <c:pt idx="3771">
                  <c:v>43260.28125</c:v>
                </c:pt>
                <c:pt idx="3772">
                  <c:v>43260.291666666664</c:v>
                </c:pt>
                <c:pt idx="3773">
                  <c:v>43260.302083333336</c:v>
                </c:pt>
                <c:pt idx="3774">
                  <c:v>43260.3125</c:v>
                </c:pt>
                <c:pt idx="3775">
                  <c:v>43260.322916666664</c:v>
                </c:pt>
                <c:pt idx="3776">
                  <c:v>43260.333333333336</c:v>
                </c:pt>
                <c:pt idx="3777">
                  <c:v>43260.34375</c:v>
                </c:pt>
                <c:pt idx="3778">
                  <c:v>43260.354166666664</c:v>
                </c:pt>
                <c:pt idx="3779">
                  <c:v>43260.364583333336</c:v>
                </c:pt>
                <c:pt idx="3780">
                  <c:v>43260.375</c:v>
                </c:pt>
                <c:pt idx="3781">
                  <c:v>43260.385416666664</c:v>
                </c:pt>
                <c:pt idx="3782">
                  <c:v>43260.395833333336</c:v>
                </c:pt>
                <c:pt idx="3783">
                  <c:v>43260.40625</c:v>
                </c:pt>
                <c:pt idx="3784">
                  <c:v>43260.416666666664</c:v>
                </c:pt>
                <c:pt idx="3785">
                  <c:v>43260.427083333336</c:v>
                </c:pt>
                <c:pt idx="3786">
                  <c:v>43260.4375</c:v>
                </c:pt>
                <c:pt idx="3787">
                  <c:v>43260.447916666664</c:v>
                </c:pt>
                <c:pt idx="3788">
                  <c:v>43260.458333333336</c:v>
                </c:pt>
                <c:pt idx="3789">
                  <c:v>43260.46875</c:v>
                </c:pt>
                <c:pt idx="3790">
                  <c:v>43260.479166666664</c:v>
                </c:pt>
                <c:pt idx="3791">
                  <c:v>43260.489583333336</c:v>
                </c:pt>
                <c:pt idx="3792">
                  <c:v>43260.5</c:v>
                </c:pt>
                <c:pt idx="3793">
                  <c:v>43260.510416666664</c:v>
                </c:pt>
                <c:pt idx="3794">
                  <c:v>43260.520833333336</c:v>
                </c:pt>
                <c:pt idx="3795">
                  <c:v>43260.53125</c:v>
                </c:pt>
                <c:pt idx="3796">
                  <c:v>43260.541666666664</c:v>
                </c:pt>
                <c:pt idx="3797">
                  <c:v>43260.552083333336</c:v>
                </c:pt>
                <c:pt idx="3798">
                  <c:v>43260.5625</c:v>
                </c:pt>
                <c:pt idx="3799">
                  <c:v>43260.572916666664</c:v>
                </c:pt>
                <c:pt idx="3800">
                  <c:v>43260.583333333336</c:v>
                </c:pt>
                <c:pt idx="3801">
                  <c:v>43260.59375</c:v>
                </c:pt>
                <c:pt idx="3802">
                  <c:v>43260.604166666664</c:v>
                </c:pt>
                <c:pt idx="3803">
                  <c:v>43260.614583333336</c:v>
                </c:pt>
                <c:pt idx="3804">
                  <c:v>43260.625</c:v>
                </c:pt>
                <c:pt idx="3805">
                  <c:v>43260.635416666664</c:v>
                </c:pt>
                <c:pt idx="3806">
                  <c:v>43260.645833333336</c:v>
                </c:pt>
                <c:pt idx="3807">
                  <c:v>43260.65625</c:v>
                </c:pt>
                <c:pt idx="3808">
                  <c:v>43260.666666666664</c:v>
                </c:pt>
                <c:pt idx="3809">
                  <c:v>43260.677083333336</c:v>
                </c:pt>
                <c:pt idx="3810">
                  <c:v>43260.6875</c:v>
                </c:pt>
                <c:pt idx="3811">
                  <c:v>43260.697916666664</c:v>
                </c:pt>
                <c:pt idx="3812">
                  <c:v>43260.708333333336</c:v>
                </c:pt>
                <c:pt idx="3813">
                  <c:v>43260.71875</c:v>
                </c:pt>
                <c:pt idx="3814">
                  <c:v>43260.729166666664</c:v>
                </c:pt>
                <c:pt idx="3815">
                  <c:v>43260.739583333336</c:v>
                </c:pt>
                <c:pt idx="3816">
                  <c:v>43260.75</c:v>
                </c:pt>
                <c:pt idx="3817">
                  <c:v>43260.760416666664</c:v>
                </c:pt>
                <c:pt idx="3818">
                  <c:v>43260.770833333336</c:v>
                </c:pt>
                <c:pt idx="3819">
                  <c:v>43260.78125</c:v>
                </c:pt>
                <c:pt idx="3820">
                  <c:v>43260.791666666664</c:v>
                </c:pt>
                <c:pt idx="3821">
                  <c:v>43260.802083333336</c:v>
                </c:pt>
                <c:pt idx="3822">
                  <c:v>43260.8125</c:v>
                </c:pt>
                <c:pt idx="3823">
                  <c:v>43260.822916666664</c:v>
                </c:pt>
                <c:pt idx="3824">
                  <c:v>43260.833333333336</c:v>
                </c:pt>
                <c:pt idx="3825">
                  <c:v>43260.84375</c:v>
                </c:pt>
                <c:pt idx="3826">
                  <c:v>43260.854166666664</c:v>
                </c:pt>
                <c:pt idx="3827">
                  <c:v>43260.864583333336</c:v>
                </c:pt>
                <c:pt idx="3828">
                  <c:v>43260.875</c:v>
                </c:pt>
                <c:pt idx="3829">
                  <c:v>43260.885416666664</c:v>
                </c:pt>
                <c:pt idx="3830">
                  <c:v>43260.895833333336</c:v>
                </c:pt>
                <c:pt idx="3831">
                  <c:v>43260.90625</c:v>
                </c:pt>
                <c:pt idx="3832">
                  <c:v>43260.916666666664</c:v>
                </c:pt>
                <c:pt idx="3833">
                  <c:v>43260.927083333336</c:v>
                </c:pt>
                <c:pt idx="3834">
                  <c:v>43260.9375</c:v>
                </c:pt>
                <c:pt idx="3835">
                  <c:v>43260.947916666664</c:v>
                </c:pt>
                <c:pt idx="3836">
                  <c:v>43260.958333333336</c:v>
                </c:pt>
                <c:pt idx="3837">
                  <c:v>43260.96875</c:v>
                </c:pt>
                <c:pt idx="3838">
                  <c:v>43260.979166666664</c:v>
                </c:pt>
                <c:pt idx="3839">
                  <c:v>43260.989583333336</c:v>
                </c:pt>
                <c:pt idx="3840">
                  <c:v>43261</c:v>
                </c:pt>
                <c:pt idx="3841">
                  <c:v>43261.010416666664</c:v>
                </c:pt>
                <c:pt idx="3842">
                  <c:v>43261.020833333336</c:v>
                </c:pt>
                <c:pt idx="3843">
                  <c:v>43261.03125</c:v>
                </c:pt>
                <c:pt idx="3844">
                  <c:v>43261.041666666664</c:v>
                </c:pt>
                <c:pt idx="3845">
                  <c:v>43261.052083333336</c:v>
                </c:pt>
                <c:pt idx="3846">
                  <c:v>43261.0625</c:v>
                </c:pt>
                <c:pt idx="3847">
                  <c:v>43261.072916666664</c:v>
                </c:pt>
                <c:pt idx="3848">
                  <c:v>43261.083333333336</c:v>
                </c:pt>
                <c:pt idx="3849">
                  <c:v>43261.09375</c:v>
                </c:pt>
                <c:pt idx="3850">
                  <c:v>43261.104166666664</c:v>
                </c:pt>
                <c:pt idx="3851">
                  <c:v>43261.114583333336</c:v>
                </c:pt>
                <c:pt idx="3852">
                  <c:v>43261.125</c:v>
                </c:pt>
                <c:pt idx="3853">
                  <c:v>43261.135416666664</c:v>
                </c:pt>
                <c:pt idx="3854">
                  <c:v>43261.145833333336</c:v>
                </c:pt>
                <c:pt idx="3855">
                  <c:v>43261.15625</c:v>
                </c:pt>
                <c:pt idx="3856">
                  <c:v>43261.166666666664</c:v>
                </c:pt>
                <c:pt idx="3857">
                  <c:v>43261.177083333336</c:v>
                </c:pt>
                <c:pt idx="3858">
                  <c:v>43261.1875</c:v>
                </c:pt>
                <c:pt idx="3859">
                  <c:v>43261.197916666664</c:v>
                </c:pt>
                <c:pt idx="3860">
                  <c:v>43261.208333333336</c:v>
                </c:pt>
                <c:pt idx="3861">
                  <c:v>43261.21875</c:v>
                </c:pt>
                <c:pt idx="3862">
                  <c:v>43261.229166666664</c:v>
                </c:pt>
                <c:pt idx="3863">
                  <c:v>43261.239583333336</c:v>
                </c:pt>
                <c:pt idx="3864">
                  <c:v>43261.25</c:v>
                </c:pt>
                <c:pt idx="3865">
                  <c:v>43261.260416666664</c:v>
                </c:pt>
                <c:pt idx="3866">
                  <c:v>43261.270833333336</c:v>
                </c:pt>
                <c:pt idx="3867">
                  <c:v>43261.28125</c:v>
                </c:pt>
                <c:pt idx="3868">
                  <c:v>43261.291666666664</c:v>
                </c:pt>
                <c:pt idx="3869">
                  <c:v>43261.302083333336</c:v>
                </c:pt>
                <c:pt idx="3870">
                  <c:v>43261.3125</c:v>
                </c:pt>
                <c:pt idx="3871">
                  <c:v>43261.322916666664</c:v>
                </c:pt>
                <c:pt idx="3872">
                  <c:v>43261.333333333336</c:v>
                </c:pt>
                <c:pt idx="3873">
                  <c:v>43261.34375</c:v>
                </c:pt>
                <c:pt idx="3874">
                  <c:v>43261.354166666664</c:v>
                </c:pt>
                <c:pt idx="3875">
                  <c:v>43261.364583333336</c:v>
                </c:pt>
                <c:pt idx="3876">
                  <c:v>43261.375</c:v>
                </c:pt>
                <c:pt idx="3877">
                  <c:v>43261.385416666664</c:v>
                </c:pt>
                <c:pt idx="3878">
                  <c:v>43261.395833333336</c:v>
                </c:pt>
                <c:pt idx="3879">
                  <c:v>43261.40625</c:v>
                </c:pt>
                <c:pt idx="3880">
                  <c:v>43261.416666666664</c:v>
                </c:pt>
                <c:pt idx="3881">
                  <c:v>43261.427083333336</c:v>
                </c:pt>
                <c:pt idx="3882">
                  <c:v>43261.4375</c:v>
                </c:pt>
                <c:pt idx="3883">
                  <c:v>43261.447916666664</c:v>
                </c:pt>
                <c:pt idx="3884">
                  <c:v>43261.458333333336</c:v>
                </c:pt>
                <c:pt idx="3885">
                  <c:v>43261.46875</c:v>
                </c:pt>
                <c:pt idx="3886">
                  <c:v>43261.479166666664</c:v>
                </c:pt>
                <c:pt idx="3887">
                  <c:v>43261.489583333336</c:v>
                </c:pt>
                <c:pt idx="3888">
                  <c:v>43261.5</c:v>
                </c:pt>
                <c:pt idx="3889">
                  <c:v>43261.510416666664</c:v>
                </c:pt>
                <c:pt idx="3890">
                  <c:v>43261.520833333336</c:v>
                </c:pt>
                <c:pt idx="3891">
                  <c:v>43261.53125</c:v>
                </c:pt>
                <c:pt idx="3892">
                  <c:v>43261.541666666664</c:v>
                </c:pt>
                <c:pt idx="3893">
                  <c:v>43261.552083333336</c:v>
                </c:pt>
                <c:pt idx="3894">
                  <c:v>43261.5625</c:v>
                </c:pt>
                <c:pt idx="3895">
                  <c:v>43261.572916666664</c:v>
                </c:pt>
                <c:pt idx="3896">
                  <c:v>43261.583333333336</c:v>
                </c:pt>
                <c:pt idx="3897">
                  <c:v>43261.59375</c:v>
                </c:pt>
                <c:pt idx="3898">
                  <c:v>43261.604166666664</c:v>
                </c:pt>
                <c:pt idx="3899">
                  <c:v>43261.614583333336</c:v>
                </c:pt>
                <c:pt idx="3900">
                  <c:v>43261.625</c:v>
                </c:pt>
                <c:pt idx="3901">
                  <c:v>43261.635416666664</c:v>
                </c:pt>
                <c:pt idx="3902">
                  <c:v>43261.645833333336</c:v>
                </c:pt>
                <c:pt idx="3903">
                  <c:v>43261.65625</c:v>
                </c:pt>
                <c:pt idx="3904">
                  <c:v>43261.666666666664</c:v>
                </c:pt>
                <c:pt idx="3905">
                  <c:v>43261.677083333336</c:v>
                </c:pt>
                <c:pt idx="3906">
                  <c:v>43261.6875</c:v>
                </c:pt>
                <c:pt idx="3907">
                  <c:v>43261.697916666664</c:v>
                </c:pt>
                <c:pt idx="3908">
                  <c:v>43261.708333333336</c:v>
                </c:pt>
                <c:pt idx="3909">
                  <c:v>43261.71875</c:v>
                </c:pt>
                <c:pt idx="3910">
                  <c:v>43261.729166666664</c:v>
                </c:pt>
                <c:pt idx="3911">
                  <c:v>43261.739583333336</c:v>
                </c:pt>
                <c:pt idx="3912">
                  <c:v>43261.75</c:v>
                </c:pt>
                <c:pt idx="3913">
                  <c:v>43261.760416666664</c:v>
                </c:pt>
                <c:pt idx="3914">
                  <c:v>43261.770833333336</c:v>
                </c:pt>
                <c:pt idx="3915">
                  <c:v>43261.78125</c:v>
                </c:pt>
                <c:pt idx="3916">
                  <c:v>43261.791666666664</c:v>
                </c:pt>
                <c:pt idx="3917">
                  <c:v>43261.802083333336</c:v>
                </c:pt>
                <c:pt idx="3918">
                  <c:v>43261.8125</c:v>
                </c:pt>
                <c:pt idx="3919">
                  <c:v>43261.822916666664</c:v>
                </c:pt>
                <c:pt idx="3920">
                  <c:v>43261.833333333336</c:v>
                </c:pt>
                <c:pt idx="3921">
                  <c:v>43261.84375</c:v>
                </c:pt>
                <c:pt idx="3922">
                  <c:v>43261.854166666664</c:v>
                </c:pt>
                <c:pt idx="3923">
                  <c:v>43261.864583333336</c:v>
                </c:pt>
                <c:pt idx="3924">
                  <c:v>43261.875</c:v>
                </c:pt>
                <c:pt idx="3925">
                  <c:v>43261.885416666664</c:v>
                </c:pt>
                <c:pt idx="3926">
                  <c:v>43261.895833333336</c:v>
                </c:pt>
                <c:pt idx="3927">
                  <c:v>43261.90625</c:v>
                </c:pt>
                <c:pt idx="3928">
                  <c:v>43261.916666666664</c:v>
                </c:pt>
                <c:pt idx="3929">
                  <c:v>43261.927083333336</c:v>
                </c:pt>
                <c:pt idx="3930">
                  <c:v>43261.9375</c:v>
                </c:pt>
                <c:pt idx="3931">
                  <c:v>43261.947916666664</c:v>
                </c:pt>
                <c:pt idx="3932">
                  <c:v>43261.958333333336</c:v>
                </c:pt>
                <c:pt idx="3933">
                  <c:v>43261.96875</c:v>
                </c:pt>
                <c:pt idx="3934">
                  <c:v>43261.979166666664</c:v>
                </c:pt>
                <c:pt idx="3935">
                  <c:v>43261.989583333336</c:v>
                </c:pt>
                <c:pt idx="3936">
                  <c:v>43262</c:v>
                </c:pt>
                <c:pt idx="3937">
                  <c:v>43262.010416666664</c:v>
                </c:pt>
                <c:pt idx="3938">
                  <c:v>43262.020833333336</c:v>
                </c:pt>
                <c:pt idx="3939">
                  <c:v>43262.03125</c:v>
                </c:pt>
                <c:pt idx="3940">
                  <c:v>43262.041666666664</c:v>
                </c:pt>
                <c:pt idx="3941">
                  <c:v>43262.052083333336</c:v>
                </c:pt>
                <c:pt idx="3942">
                  <c:v>43262.0625</c:v>
                </c:pt>
                <c:pt idx="3943">
                  <c:v>43262.072916666664</c:v>
                </c:pt>
                <c:pt idx="3944">
                  <c:v>43262.083333333336</c:v>
                </c:pt>
                <c:pt idx="3945">
                  <c:v>43262.09375</c:v>
                </c:pt>
                <c:pt idx="3946">
                  <c:v>43262.104166666664</c:v>
                </c:pt>
                <c:pt idx="3947">
                  <c:v>43262.114583333336</c:v>
                </c:pt>
                <c:pt idx="3948">
                  <c:v>43262.125</c:v>
                </c:pt>
                <c:pt idx="3949">
                  <c:v>43262.135416666664</c:v>
                </c:pt>
                <c:pt idx="3950">
                  <c:v>43262.145833333336</c:v>
                </c:pt>
                <c:pt idx="3951">
                  <c:v>43262.15625</c:v>
                </c:pt>
                <c:pt idx="3952">
                  <c:v>43262.166666666664</c:v>
                </c:pt>
                <c:pt idx="3953">
                  <c:v>43262.177083333336</c:v>
                </c:pt>
                <c:pt idx="3954">
                  <c:v>43262.1875</c:v>
                </c:pt>
                <c:pt idx="3955">
                  <c:v>43262.197916666664</c:v>
                </c:pt>
                <c:pt idx="3956">
                  <c:v>43262.208333333336</c:v>
                </c:pt>
                <c:pt idx="3957">
                  <c:v>43262.21875</c:v>
                </c:pt>
                <c:pt idx="3958">
                  <c:v>43262.229166666664</c:v>
                </c:pt>
                <c:pt idx="3959">
                  <c:v>43262.239583333336</c:v>
                </c:pt>
                <c:pt idx="3960">
                  <c:v>43262.25</c:v>
                </c:pt>
                <c:pt idx="3961">
                  <c:v>43262.260416666664</c:v>
                </c:pt>
                <c:pt idx="3962">
                  <c:v>43262.270833333336</c:v>
                </c:pt>
                <c:pt idx="3963">
                  <c:v>43262.28125</c:v>
                </c:pt>
                <c:pt idx="3964">
                  <c:v>43262.291666666664</c:v>
                </c:pt>
                <c:pt idx="3965">
                  <c:v>43262.302083333336</c:v>
                </c:pt>
                <c:pt idx="3966">
                  <c:v>43262.3125</c:v>
                </c:pt>
                <c:pt idx="3967">
                  <c:v>43262.322916666664</c:v>
                </c:pt>
                <c:pt idx="3968">
                  <c:v>43262.333333333336</c:v>
                </c:pt>
                <c:pt idx="3969">
                  <c:v>43262.34375</c:v>
                </c:pt>
                <c:pt idx="3970">
                  <c:v>43262.354166666664</c:v>
                </c:pt>
                <c:pt idx="3971">
                  <c:v>43262.364583333336</c:v>
                </c:pt>
                <c:pt idx="3972">
                  <c:v>43262.375</c:v>
                </c:pt>
                <c:pt idx="3973">
                  <c:v>43262.385416666664</c:v>
                </c:pt>
                <c:pt idx="3974">
                  <c:v>43262.395833333336</c:v>
                </c:pt>
                <c:pt idx="3975">
                  <c:v>43262.40625</c:v>
                </c:pt>
                <c:pt idx="3976">
                  <c:v>43262.416666666664</c:v>
                </c:pt>
                <c:pt idx="3977">
                  <c:v>43262.427083333336</c:v>
                </c:pt>
                <c:pt idx="3978">
                  <c:v>43262.4375</c:v>
                </c:pt>
                <c:pt idx="3979">
                  <c:v>43262.447916666664</c:v>
                </c:pt>
                <c:pt idx="3980">
                  <c:v>43262.458333333336</c:v>
                </c:pt>
                <c:pt idx="3981">
                  <c:v>43262.46875</c:v>
                </c:pt>
                <c:pt idx="3982">
                  <c:v>43262.479166666664</c:v>
                </c:pt>
                <c:pt idx="3983">
                  <c:v>43262.489583333336</c:v>
                </c:pt>
                <c:pt idx="3984">
                  <c:v>43262.5</c:v>
                </c:pt>
                <c:pt idx="3985">
                  <c:v>43262.510416666664</c:v>
                </c:pt>
                <c:pt idx="3986">
                  <c:v>43262.520833333336</c:v>
                </c:pt>
                <c:pt idx="3987">
                  <c:v>43262.53125</c:v>
                </c:pt>
                <c:pt idx="3988">
                  <c:v>43262.541666666664</c:v>
                </c:pt>
                <c:pt idx="3989">
                  <c:v>43262.552083333336</c:v>
                </c:pt>
                <c:pt idx="3990">
                  <c:v>43262.5625</c:v>
                </c:pt>
                <c:pt idx="3991">
                  <c:v>43262.572916666664</c:v>
                </c:pt>
                <c:pt idx="3992">
                  <c:v>43262.583333333336</c:v>
                </c:pt>
                <c:pt idx="3993">
                  <c:v>43262.59375</c:v>
                </c:pt>
                <c:pt idx="3994">
                  <c:v>43262.604166666664</c:v>
                </c:pt>
                <c:pt idx="3995">
                  <c:v>43262.614583333336</c:v>
                </c:pt>
                <c:pt idx="3996">
                  <c:v>43262.625</c:v>
                </c:pt>
                <c:pt idx="3997">
                  <c:v>43262.635416666664</c:v>
                </c:pt>
                <c:pt idx="3998">
                  <c:v>43262.645833333336</c:v>
                </c:pt>
                <c:pt idx="3999">
                  <c:v>43262.65625</c:v>
                </c:pt>
                <c:pt idx="4000">
                  <c:v>43262.666666666664</c:v>
                </c:pt>
                <c:pt idx="4001">
                  <c:v>43262.677083333336</c:v>
                </c:pt>
                <c:pt idx="4002">
                  <c:v>43262.6875</c:v>
                </c:pt>
                <c:pt idx="4003">
                  <c:v>43262.697916666664</c:v>
                </c:pt>
                <c:pt idx="4004">
                  <c:v>43262.708333333336</c:v>
                </c:pt>
                <c:pt idx="4005">
                  <c:v>43262.71875</c:v>
                </c:pt>
                <c:pt idx="4006">
                  <c:v>43262.729166666664</c:v>
                </c:pt>
                <c:pt idx="4007">
                  <c:v>43262.739583333336</c:v>
                </c:pt>
                <c:pt idx="4008">
                  <c:v>43262.75</c:v>
                </c:pt>
                <c:pt idx="4009">
                  <c:v>43262.760416666664</c:v>
                </c:pt>
                <c:pt idx="4010">
                  <c:v>43262.770833333336</c:v>
                </c:pt>
                <c:pt idx="4011">
                  <c:v>43262.78125</c:v>
                </c:pt>
                <c:pt idx="4012">
                  <c:v>43262.791666666664</c:v>
                </c:pt>
                <c:pt idx="4013">
                  <c:v>43262.802083333336</c:v>
                </c:pt>
                <c:pt idx="4014">
                  <c:v>43262.8125</c:v>
                </c:pt>
                <c:pt idx="4015">
                  <c:v>43262.822916666664</c:v>
                </c:pt>
                <c:pt idx="4016">
                  <c:v>43262.833333333336</c:v>
                </c:pt>
                <c:pt idx="4017">
                  <c:v>43262.84375</c:v>
                </c:pt>
                <c:pt idx="4018">
                  <c:v>43262.854166666664</c:v>
                </c:pt>
                <c:pt idx="4019">
                  <c:v>43262.864583333336</c:v>
                </c:pt>
                <c:pt idx="4020">
                  <c:v>43262.875</c:v>
                </c:pt>
                <c:pt idx="4021">
                  <c:v>43262.885416666664</c:v>
                </c:pt>
                <c:pt idx="4022">
                  <c:v>43262.895833333336</c:v>
                </c:pt>
                <c:pt idx="4023">
                  <c:v>43262.90625</c:v>
                </c:pt>
                <c:pt idx="4024">
                  <c:v>43262.916666666664</c:v>
                </c:pt>
                <c:pt idx="4025">
                  <c:v>43262.927083333336</c:v>
                </c:pt>
                <c:pt idx="4026">
                  <c:v>43262.9375</c:v>
                </c:pt>
                <c:pt idx="4027">
                  <c:v>43262.947916666664</c:v>
                </c:pt>
                <c:pt idx="4028">
                  <c:v>43262.958333333336</c:v>
                </c:pt>
                <c:pt idx="4029">
                  <c:v>43262.96875</c:v>
                </c:pt>
                <c:pt idx="4030">
                  <c:v>43262.979166666664</c:v>
                </c:pt>
                <c:pt idx="4031">
                  <c:v>43262.989583333336</c:v>
                </c:pt>
                <c:pt idx="4032">
                  <c:v>43263</c:v>
                </c:pt>
                <c:pt idx="4033">
                  <c:v>43263.010416666664</c:v>
                </c:pt>
                <c:pt idx="4034">
                  <c:v>43263.020833333336</c:v>
                </c:pt>
                <c:pt idx="4035">
                  <c:v>43263.03125</c:v>
                </c:pt>
                <c:pt idx="4036">
                  <c:v>43263.041666666664</c:v>
                </c:pt>
                <c:pt idx="4037">
                  <c:v>43263.052083333336</c:v>
                </c:pt>
                <c:pt idx="4038">
                  <c:v>43263.0625</c:v>
                </c:pt>
                <c:pt idx="4039">
                  <c:v>43263.072916666664</c:v>
                </c:pt>
                <c:pt idx="4040">
                  <c:v>43263.083333333336</c:v>
                </c:pt>
                <c:pt idx="4041">
                  <c:v>43263.09375</c:v>
                </c:pt>
                <c:pt idx="4042">
                  <c:v>43263.104166666664</c:v>
                </c:pt>
                <c:pt idx="4043">
                  <c:v>43263.114583333336</c:v>
                </c:pt>
                <c:pt idx="4044">
                  <c:v>43263.125</c:v>
                </c:pt>
                <c:pt idx="4045">
                  <c:v>43263.135416666664</c:v>
                </c:pt>
                <c:pt idx="4046">
                  <c:v>43263.145833333336</c:v>
                </c:pt>
                <c:pt idx="4047">
                  <c:v>43263.15625</c:v>
                </c:pt>
                <c:pt idx="4048">
                  <c:v>43263.166666666664</c:v>
                </c:pt>
                <c:pt idx="4049">
                  <c:v>43263.177083333336</c:v>
                </c:pt>
                <c:pt idx="4050">
                  <c:v>43263.1875</c:v>
                </c:pt>
                <c:pt idx="4051">
                  <c:v>43263.197916666664</c:v>
                </c:pt>
                <c:pt idx="4052">
                  <c:v>43263.208333333336</c:v>
                </c:pt>
                <c:pt idx="4053">
                  <c:v>43263.21875</c:v>
                </c:pt>
                <c:pt idx="4054">
                  <c:v>43263.229166666664</c:v>
                </c:pt>
                <c:pt idx="4055">
                  <c:v>43263.239583333336</c:v>
                </c:pt>
                <c:pt idx="4056">
                  <c:v>43263.25</c:v>
                </c:pt>
                <c:pt idx="4057">
                  <c:v>43263.260416666664</c:v>
                </c:pt>
                <c:pt idx="4058">
                  <c:v>43263.270833333336</c:v>
                </c:pt>
                <c:pt idx="4059">
                  <c:v>43263.28125</c:v>
                </c:pt>
                <c:pt idx="4060">
                  <c:v>43263.291666666664</c:v>
                </c:pt>
                <c:pt idx="4061">
                  <c:v>43263.302083333336</c:v>
                </c:pt>
                <c:pt idx="4062">
                  <c:v>43263.3125</c:v>
                </c:pt>
                <c:pt idx="4063">
                  <c:v>43263.322916666664</c:v>
                </c:pt>
                <c:pt idx="4064">
                  <c:v>43263.333333333336</c:v>
                </c:pt>
                <c:pt idx="4065">
                  <c:v>43263.34375</c:v>
                </c:pt>
                <c:pt idx="4066">
                  <c:v>43263.354166666664</c:v>
                </c:pt>
                <c:pt idx="4067">
                  <c:v>43263.364583333336</c:v>
                </c:pt>
                <c:pt idx="4068">
                  <c:v>43263.375</c:v>
                </c:pt>
                <c:pt idx="4069">
                  <c:v>43263.385416666664</c:v>
                </c:pt>
                <c:pt idx="4070">
                  <c:v>43263.395833333336</c:v>
                </c:pt>
                <c:pt idx="4071">
                  <c:v>43263.40625</c:v>
                </c:pt>
                <c:pt idx="4072">
                  <c:v>43263.416666666664</c:v>
                </c:pt>
                <c:pt idx="4073">
                  <c:v>43263.427083333336</c:v>
                </c:pt>
                <c:pt idx="4074">
                  <c:v>43263.4375</c:v>
                </c:pt>
                <c:pt idx="4075">
                  <c:v>43263.447916666664</c:v>
                </c:pt>
                <c:pt idx="4076">
                  <c:v>43263.458333333336</c:v>
                </c:pt>
                <c:pt idx="4077">
                  <c:v>43263.46875</c:v>
                </c:pt>
                <c:pt idx="4078">
                  <c:v>43263.479166666664</c:v>
                </c:pt>
                <c:pt idx="4079">
                  <c:v>43263.489583333336</c:v>
                </c:pt>
                <c:pt idx="4080">
                  <c:v>43263.5</c:v>
                </c:pt>
                <c:pt idx="4081">
                  <c:v>43263.510416666664</c:v>
                </c:pt>
                <c:pt idx="4082">
                  <c:v>43263.520833333336</c:v>
                </c:pt>
                <c:pt idx="4083">
                  <c:v>43263.53125</c:v>
                </c:pt>
                <c:pt idx="4084">
                  <c:v>43263.541666666664</c:v>
                </c:pt>
                <c:pt idx="4085">
                  <c:v>43263.552083333336</c:v>
                </c:pt>
                <c:pt idx="4086">
                  <c:v>43263.5625</c:v>
                </c:pt>
                <c:pt idx="4087">
                  <c:v>43263.572916666664</c:v>
                </c:pt>
                <c:pt idx="4088">
                  <c:v>43263.583333333336</c:v>
                </c:pt>
                <c:pt idx="4089">
                  <c:v>43263.59375</c:v>
                </c:pt>
                <c:pt idx="4090">
                  <c:v>43263.604166666664</c:v>
                </c:pt>
                <c:pt idx="4091">
                  <c:v>43263.614583333336</c:v>
                </c:pt>
                <c:pt idx="4092">
                  <c:v>43263.625</c:v>
                </c:pt>
                <c:pt idx="4093">
                  <c:v>43263.635416666664</c:v>
                </c:pt>
                <c:pt idx="4094">
                  <c:v>43263.645833333336</c:v>
                </c:pt>
                <c:pt idx="4095">
                  <c:v>43263.65625</c:v>
                </c:pt>
                <c:pt idx="4096">
                  <c:v>43263.666666666664</c:v>
                </c:pt>
                <c:pt idx="4097">
                  <c:v>43263.677083333336</c:v>
                </c:pt>
                <c:pt idx="4098">
                  <c:v>43263.6875</c:v>
                </c:pt>
                <c:pt idx="4099">
                  <c:v>43263.697916666664</c:v>
                </c:pt>
                <c:pt idx="4100">
                  <c:v>43263.708333333336</c:v>
                </c:pt>
                <c:pt idx="4101">
                  <c:v>43263.71875</c:v>
                </c:pt>
                <c:pt idx="4102">
                  <c:v>43263.729166666664</c:v>
                </c:pt>
                <c:pt idx="4103">
                  <c:v>43263.739583333336</c:v>
                </c:pt>
                <c:pt idx="4104">
                  <c:v>43263.75</c:v>
                </c:pt>
                <c:pt idx="4105">
                  <c:v>43263.760416666664</c:v>
                </c:pt>
                <c:pt idx="4106">
                  <c:v>43263.770833333336</c:v>
                </c:pt>
                <c:pt idx="4107">
                  <c:v>43263.78125</c:v>
                </c:pt>
                <c:pt idx="4108">
                  <c:v>43263.791666666664</c:v>
                </c:pt>
                <c:pt idx="4109">
                  <c:v>43263.802083333336</c:v>
                </c:pt>
                <c:pt idx="4110">
                  <c:v>43263.8125</c:v>
                </c:pt>
                <c:pt idx="4111">
                  <c:v>43263.822916666664</c:v>
                </c:pt>
                <c:pt idx="4112">
                  <c:v>43263.833333333336</c:v>
                </c:pt>
                <c:pt idx="4113">
                  <c:v>43263.84375</c:v>
                </c:pt>
                <c:pt idx="4114">
                  <c:v>43263.854166666664</c:v>
                </c:pt>
                <c:pt idx="4115">
                  <c:v>43263.864583333336</c:v>
                </c:pt>
                <c:pt idx="4116">
                  <c:v>43263.875</c:v>
                </c:pt>
                <c:pt idx="4117">
                  <c:v>43263.885416666664</c:v>
                </c:pt>
                <c:pt idx="4118">
                  <c:v>43263.895833333336</c:v>
                </c:pt>
                <c:pt idx="4119">
                  <c:v>43263.90625</c:v>
                </c:pt>
                <c:pt idx="4120">
                  <c:v>43263.916666666664</c:v>
                </c:pt>
                <c:pt idx="4121">
                  <c:v>43263.927083333336</c:v>
                </c:pt>
                <c:pt idx="4122">
                  <c:v>43263.9375</c:v>
                </c:pt>
                <c:pt idx="4123">
                  <c:v>43263.947916666664</c:v>
                </c:pt>
                <c:pt idx="4124">
                  <c:v>43263.958333333336</c:v>
                </c:pt>
                <c:pt idx="4125">
                  <c:v>43263.96875</c:v>
                </c:pt>
                <c:pt idx="4126">
                  <c:v>43263.979166666664</c:v>
                </c:pt>
                <c:pt idx="4127">
                  <c:v>43263.989583333336</c:v>
                </c:pt>
                <c:pt idx="4128">
                  <c:v>43264</c:v>
                </c:pt>
                <c:pt idx="4129">
                  <c:v>43264.010416666664</c:v>
                </c:pt>
                <c:pt idx="4130">
                  <c:v>43264.020833333336</c:v>
                </c:pt>
                <c:pt idx="4131">
                  <c:v>43264.03125</c:v>
                </c:pt>
                <c:pt idx="4132">
                  <c:v>43264.041666666664</c:v>
                </c:pt>
                <c:pt idx="4133">
                  <c:v>43264.052083333336</c:v>
                </c:pt>
                <c:pt idx="4134">
                  <c:v>43264.0625</c:v>
                </c:pt>
                <c:pt idx="4135">
                  <c:v>43264.072916666664</c:v>
                </c:pt>
                <c:pt idx="4136">
                  <c:v>43264.083333333336</c:v>
                </c:pt>
                <c:pt idx="4137">
                  <c:v>43264.09375</c:v>
                </c:pt>
                <c:pt idx="4138">
                  <c:v>43264.104166666664</c:v>
                </c:pt>
                <c:pt idx="4139">
                  <c:v>43264.114583333336</c:v>
                </c:pt>
                <c:pt idx="4140">
                  <c:v>43264.125</c:v>
                </c:pt>
                <c:pt idx="4141">
                  <c:v>43264.135416666664</c:v>
                </c:pt>
                <c:pt idx="4142">
                  <c:v>43264.145833333336</c:v>
                </c:pt>
                <c:pt idx="4143">
                  <c:v>43264.15625</c:v>
                </c:pt>
                <c:pt idx="4144">
                  <c:v>43264.166666666664</c:v>
                </c:pt>
                <c:pt idx="4145">
                  <c:v>43264.177083333336</c:v>
                </c:pt>
                <c:pt idx="4146">
                  <c:v>43264.1875</c:v>
                </c:pt>
                <c:pt idx="4147">
                  <c:v>43264.197916666664</c:v>
                </c:pt>
                <c:pt idx="4148">
                  <c:v>43264.208333333336</c:v>
                </c:pt>
                <c:pt idx="4149">
                  <c:v>43264.21875</c:v>
                </c:pt>
                <c:pt idx="4150">
                  <c:v>43264.229166666664</c:v>
                </c:pt>
                <c:pt idx="4151">
                  <c:v>43264.239583333336</c:v>
                </c:pt>
                <c:pt idx="4152">
                  <c:v>43264.25</c:v>
                </c:pt>
                <c:pt idx="4153">
                  <c:v>43264.260416666664</c:v>
                </c:pt>
                <c:pt idx="4154">
                  <c:v>43264.270833333336</c:v>
                </c:pt>
                <c:pt idx="4155">
                  <c:v>43264.28125</c:v>
                </c:pt>
                <c:pt idx="4156">
                  <c:v>43264.291666666664</c:v>
                </c:pt>
                <c:pt idx="4157">
                  <c:v>43264.302083333336</c:v>
                </c:pt>
                <c:pt idx="4158">
                  <c:v>43264.3125</c:v>
                </c:pt>
                <c:pt idx="4159">
                  <c:v>43264.322916666664</c:v>
                </c:pt>
                <c:pt idx="4160">
                  <c:v>43264.333333333336</c:v>
                </c:pt>
                <c:pt idx="4161">
                  <c:v>43264.34375</c:v>
                </c:pt>
                <c:pt idx="4162">
                  <c:v>43264.354166666664</c:v>
                </c:pt>
                <c:pt idx="4163">
                  <c:v>43264.364583333336</c:v>
                </c:pt>
                <c:pt idx="4164">
                  <c:v>43264.375</c:v>
                </c:pt>
                <c:pt idx="4165">
                  <c:v>43264.385416666664</c:v>
                </c:pt>
                <c:pt idx="4166">
                  <c:v>43264.395833333336</c:v>
                </c:pt>
                <c:pt idx="4167">
                  <c:v>43264.40625</c:v>
                </c:pt>
                <c:pt idx="4168">
                  <c:v>43264.416666666664</c:v>
                </c:pt>
                <c:pt idx="4169">
                  <c:v>43264.427083333336</c:v>
                </c:pt>
                <c:pt idx="4170">
                  <c:v>43264.4375</c:v>
                </c:pt>
                <c:pt idx="4171">
                  <c:v>43264.447916666664</c:v>
                </c:pt>
                <c:pt idx="4172">
                  <c:v>43264.458333333336</c:v>
                </c:pt>
                <c:pt idx="4173">
                  <c:v>43264.46875</c:v>
                </c:pt>
                <c:pt idx="4174">
                  <c:v>43264.479166666664</c:v>
                </c:pt>
                <c:pt idx="4175">
                  <c:v>43264.489583333336</c:v>
                </c:pt>
                <c:pt idx="4176">
                  <c:v>43264.5</c:v>
                </c:pt>
                <c:pt idx="4177">
                  <c:v>43264.510416666664</c:v>
                </c:pt>
                <c:pt idx="4178">
                  <c:v>43264.520833333336</c:v>
                </c:pt>
                <c:pt idx="4179">
                  <c:v>43264.53125</c:v>
                </c:pt>
                <c:pt idx="4180">
                  <c:v>43264.541666666664</c:v>
                </c:pt>
                <c:pt idx="4181">
                  <c:v>43264.552083333336</c:v>
                </c:pt>
                <c:pt idx="4182">
                  <c:v>43264.5625</c:v>
                </c:pt>
                <c:pt idx="4183">
                  <c:v>43264.572916666664</c:v>
                </c:pt>
                <c:pt idx="4184">
                  <c:v>43264.583333333336</c:v>
                </c:pt>
                <c:pt idx="4185">
                  <c:v>43264.59375</c:v>
                </c:pt>
                <c:pt idx="4186">
                  <c:v>43264.604166666664</c:v>
                </c:pt>
                <c:pt idx="4187">
                  <c:v>43264.614583333336</c:v>
                </c:pt>
                <c:pt idx="4188">
                  <c:v>43264.625</c:v>
                </c:pt>
                <c:pt idx="4189">
                  <c:v>43264.635416666664</c:v>
                </c:pt>
                <c:pt idx="4190">
                  <c:v>43264.645833333336</c:v>
                </c:pt>
                <c:pt idx="4191">
                  <c:v>43264.65625</c:v>
                </c:pt>
                <c:pt idx="4192">
                  <c:v>43264.666666666664</c:v>
                </c:pt>
                <c:pt idx="4193">
                  <c:v>43264.677083333336</c:v>
                </c:pt>
                <c:pt idx="4194">
                  <c:v>43264.6875</c:v>
                </c:pt>
                <c:pt idx="4195">
                  <c:v>43264.697916666664</c:v>
                </c:pt>
                <c:pt idx="4196">
                  <c:v>43264.708333333336</c:v>
                </c:pt>
                <c:pt idx="4197">
                  <c:v>43264.71875</c:v>
                </c:pt>
                <c:pt idx="4198">
                  <c:v>43264.729166666664</c:v>
                </c:pt>
                <c:pt idx="4199">
                  <c:v>43264.739583333336</c:v>
                </c:pt>
                <c:pt idx="4200">
                  <c:v>43264.75</c:v>
                </c:pt>
                <c:pt idx="4201">
                  <c:v>43264.760416666664</c:v>
                </c:pt>
                <c:pt idx="4202">
                  <c:v>43264.770833333336</c:v>
                </c:pt>
                <c:pt idx="4203">
                  <c:v>43264.78125</c:v>
                </c:pt>
                <c:pt idx="4204">
                  <c:v>43264.791666666664</c:v>
                </c:pt>
                <c:pt idx="4205">
                  <c:v>43264.802083333336</c:v>
                </c:pt>
                <c:pt idx="4206">
                  <c:v>43264.8125</c:v>
                </c:pt>
                <c:pt idx="4207">
                  <c:v>43264.822916666664</c:v>
                </c:pt>
                <c:pt idx="4208">
                  <c:v>43264.833333333336</c:v>
                </c:pt>
                <c:pt idx="4209">
                  <c:v>43264.84375</c:v>
                </c:pt>
                <c:pt idx="4210">
                  <c:v>43264.854166666664</c:v>
                </c:pt>
                <c:pt idx="4211">
                  <c:v>43264.864583333336</c:v>
                </c:pt>
                <c:pt idx="4212">
                  <c:v>43264.875</c:v>
                </c:pt>
                <c:pt idx="4213">
                  <c:v>43264.885416666664</c:v>
                </c:pt>
                <c:pt idx="4214">
                  <c:v>43264.895833333336</c:v>
                </c:pt>
                <c:pt idx="4215">
                  <c:v>43264.90625</c:v>
                </c:pt>
                <c:pt idx="4216">
                  <c:v>43264.916666666664</c:v>
                </c:pt>
                <c:pt idx="4217">
                  <c:v>43264.927083333336</c:v>
                </c:pt>
                <c:pt idx="4218">
                  <c:v>43264.9375</c:v>
                </c:pt>
                <c:pt idx="4219">
                  <c:v>43264.947916666664</c:v>
                </c:pt>
                <c:pt idx="4220">
                  <c:v>43264.958333333336</c:v>
                </c:pt>
                <c:pt idx="4221">
                  <c:v>43264.96875</c:v>
                </c:pt>
                <c:pt idx="4222">
                  <c:v>43264.979166666664</c:v>
                </c:pt>
                <c:pt idx="4223">
                  <c:v>43264.989583333336</c:v>
                </c:pt>
                <c:pt idx="4224">
                  <c:v>43265</c:v>
                </c:pt>
                <c:pt idx="4225">
                  <c:v>43265.010416666664</c:v>
                </c:pt>
                <c:pt idx="4226">
                  <c:v>43265.020833333336</c:v>
                </c:pt>
                <c:pt idx="4227">
                  <c:v>43265.03125</c:v>
                </c:pt>
                <c:pt idx="4228">
                  <c:v>43265.041666666664</c:v>
                </c:pt>
                <c:pt idx="4229">
                  <c:v>43265.052083333336</c:v>
                </c:pt>
                <c:pt idx="4230">
                  <c:v>43265.0625</c:v>
                </c:pt>
                <c:pt idx="4231">
                  <c:v>43265.072916666664</c:v>
                </c:pt>
                <c:pt idx="4232">
                  <c:v>43265.083333333336</c:v>
                </c:pt>
                <c:pt idx="4233">
                  <c:v>43265.09375</c:v>
                </c:pt>
                <c:pt idx="4234">
                  <c:v>43265.104166666664</c:v>
                </c:pt>
                <c:pt idx="4235">
                  <c:v>43265.114583333336</c:v>
                </c:pt>
                <c:pt idx="4236">
                  <c:v>43265.125</c:v>
                </c:pt>
                <c:pt idx="4237">
                  <c:v>43265.135416666664</c:v>
                </c:pt>
                <c:pt idx="4238">
                  <c:v>43265.145833333336</c:v>
                </c:pt>
                <c:pt idx="4239">
                  <c:v>43265.15625</c:v>
                </c:pt>
                <c:pt idx="4240">
                  <c:v>43265.166666666664</c:v>
                </c:pt>
                <c:pt idx="4241">
                  <c:v>43265.177083333336</c:v>
                </c:pt>
                <c:pt idx="4242">
                  <c:v>43265.1875</c:v>
                </c:pt>
                <c:pt idx="4243">
                  <c:v>43265.197916666664</c:v>
                </c:pt>
                <c:pt idx="4244">
                  <c:v>43265.208333333336</c:v>
                </c:pt>
                <c:pt idx="4245">
                  <c:v>43265.21875</c:v>
                </c:pt>
                <c:pt idx="4246">
                  <c:v>43265.229166666664</c:v>
                </c:pt>
                <c:pt idx="4247">
                  <c:v>43265.239583333336</c:v>
                </c:pt>
                <c:pt idx="4248">
                  <c:v>43265.25</c:v>
                </c:pt>
                <c:pt idx="4249">
                  <c:v>43265.260416666664</c:v>
                </c:pt>
                <c:pt idx="4250">
                  <c:v>43265.270833333336</c:v>
                </c:pt>
                <c:pt idx="4251">
                  <c:v>43265.28125</c:v>
                </c:pt>
                <c:pt idx="4252">
                  <c:v>43265.291666666664</c:v>
                </c:pt>
                <c:pt idx="4253">
                  <c:v>43265.302083333336</c:v>
                </c:pt>
                <c:pt idx="4254">
                  <c:v>43265.3125</c:v>
                </c:pt>
                <c:pt idx="4255">
                  <c:v>43265.322916666664</c:v>
                </c:pt>
                <c:pt idx="4256">
                  <c:v>43265.333333333336</c:v>
                </c:pt>
                <c:pt idx="4257">
                  <c:v>43265.34375</c:v>
                </c:pt>
                <c:pt idx="4258">
                  <c:v>43265.354166666664</c:v>
                </c:pt>
                <c:pt idx="4259">
                  <c:v>43265.364583333336</c:v>
                </c:pt>
                <c:pt idx="4260">
                  <c:v>43265.375</c:v>
                </c:pt>
                <c:pt idx="4261">
                  <c:v>43265.385416666664</c:v>
                </c:pt>
                <c:pt idx="4262">
                  <c:v>43265.395833333336</c:v>
                </c:pt>
                <c:pt idx="4263">
                  <c:v>43265.40625</c:v>
                </c:pt>
                <c:pt idx="4264">
                  <c:v>43265.416666666664</c:v>
                </c:pt>
                <c:pt idx="4265">
                  <c:v>43265.427083333336</c:v>
                </c:pt>
                <c:pt idx="4266">
                  <c:v>43265.4375</c:v>
                </c:pt>
                <c:pt idx="4267">
                  <c:v>43265.447916666664</c:v>
                </c:pt>
                <c:pt idx="4268">
                  <c:v>43265.458333333336</c:v>
                </c:pt>
                <c:pt idx="4269">
                  <c:v>43265.46875</c:v>
                </c:pt>
                <c:pt idx="4270">
                  <c:v>43265.479166666664</c:v>
                </c:pt>
                <c:pt idx="4271">
                  <c:v>43265.489583333336</c:v>
                </c:pt>
                <c:pt idx="4272">
                  <c:v>43265.5</c:v>
                </c:pt>
                <c:pt idx="4273">
                  <c:v>43265.510416666664</c:v>
                </c:pt>
                <c:pt idx="4274">
                  <c:v>43265.520833333336</c:v>
                </c:pt>
                <c:pt idx="4275">
                  <c:v>43265.53125</c:v>
                </c:pt>
                <c:pt idx="4276">
                  <c:v>43265.541666666664</c:v>
                </c:pt>
                <c:pt idx="4277">
                  <c:v>43265.552083333336</c:v>
                </c:pt>
                <c:pt idx="4278">
                  <c:v>43265.5625</c:v>
                </c:pt>
                <c:pt idx="4279">
                  <c:v>43265.572916666664</c:v>
                </c:pt>
                <c:pt idx="4280">
                  <c:v>43265.583333333336</c:v>
                </c:pt>
                <c:pt idx="4281">
                  <c:v>43265.59375</c:v>
                </c:pt>
                <c:pt idx="4282">
                  <c:v>43265.604166666664</c:v>
                </c:pt>
                <c:pt idx="4283">
                  <c:v>43265.614583333336</c:v>
                </c:pt>
                <c:pt idx="4284">
                  <c:v>43265.625</c:v>
                </c:pt>
                <c:pt idx="4285">
                  <c:v>43265.635416666664</c:v>
                </c:pt>
                <c:pt idx="4286">
                  <c:v>43265.645833333336</c:v>
                </c:pt>
                <c:pt idx="4287">
                  <c:v>43265.65625</c:v>
                </c:pt>
                <c:pt idx="4288">
                  <c:v>43265.666666666664</c:v>
                </c:pt>
                <c:pt idx="4289">
                  <c:v>43265.677083333336</c:v>
                </c:pt>
                <c:pt idx="4290">
                  <c:v>43265.6875</c:v>
                </c:pt>
                <c:pt idx="4291">
                  <c:v>43265.697916666664</c:v>
                </c:pt>
                <c:pt idx="4292">
                  <c:v>43265.708333333336</c:v>
                </c:pt>
                <c:pt idx="4293">
                  <c:v>43265.71875</c:v>
                </c:pt>
                <c:pt idx="4294">
                  <c:v>43265.729166666664</c:v>
                </c:pt>
                <c:pt idx="4295">
                  <c:v>43265.739583333336</c:v>
                </c:pt>
                <c:pt idx="4296">
                  <c:v>43265.75</c:v>
                </c:pt>
                <c:pt idx="4297">
                  <c:v>43265.760416666664</c:v>
                </c:pt>
                <c:pt idx="4298">
                  <c:v>43265.770833333336</c:v>
                </c:pt>
                <c:pt idx="4299">
                  <c:v>43265.78125</c:v>
                </c:pt>
                <c:pt idx="4300">
                  <c:v>43265.791666666664</c:v>
                </c:pt>
                <c:pt idx="4301">
                  <c:v>43265.802083333336</c:v>
                </c:pt>
                <c:pt idx="4302">
                  <c:v>43265.8125</c:v>
                </c:pt>
                <c:pt idx="4303">
                  <c:v>43265.822916666664</c:v>
                </c:pt>
                <c:pt idx="4304">
                  <c:v>43265.833333333336</c:v>
                </c:pt>
                <c:pt idx="4305">
                  <c:v>43265.84375</c:v>
                </c:pt>
                <c:pt idx="4306">
                  <c:v>43265.854166666664</c:v>
                </c:pt>
                <c:pt idx="4307">
                  <c:v>43265.864583333336</c:v>
                </c:pt>
                <c:pt idx="4308">
                  <c:v>43265.875</c:v>
                </c:pt>
                <c:pt idx="4309">
                  <c:v>43265.885416666664</c:v>
                </c:pt>
                <c:pt idx="4310">
                  <c:v>43265.895833333336</c:v>
                </c:pt>
                <c:pt idx="4311">
                  <c:v>43265.90625</c:v>
                </c:pt>
                <c:pt idx="4312">
                  <c:v>43265.916666666664</c:v>
                </c:pt>
                <c:pt idx="4313">
                  <c:v>43265.927083333336</c:v>
                </c:pt>
                <c:pt idx="4314">
                  <c:v>43265.9375</c:v>
                </c:pt>
                <c:pt idx="4315">
                  <c:v>43265.947916666664</c:v>
                </c:pt>
                <c:pt idx="4316">
                  <c:v>43265.958333333336</c:v>
                </c:pt>
                <c:pt idx="4317">
                  <c:v>43265.96875</c:v>
                </c:pt>
                <c:pt idx="4318">
                  <c:v>43265.979166666664</c:v>
                </c:pt>
                <c:pt idx="4319">
                  <c:v>43265.989583333336</c:v>
                </c:pt>
                <c:pt idx="4320">
                  <c:v>43266</c:v>
                </c:pt>
                <c:pt idx="4321">
                  <c:v>43266.010416666664</c:v>
                </c:pt>
                <c:pt idx="4322">
                  <c:v>43266.020833333336</c:v>
                </c:pt>
                <c:pt idx="4323">
                  <c:v>43266.03125</c:v>
                </c:pt>
                <c:pt idx="4324">
                  <c:v>43266.041666666664</c:v>
                </c:pt>
                <c:pt idx="4325">
                  <c:v>43266.052083333336</c:v>
                </c:pt>
                <c:pt idx="4326">
                  <c:v>43266.0625</c:v>
                </c:pt>
                <c:pt idx="4327">
                  <c:v>43266.072916666664</c:v>
                </c:pt>
                <c:pt idx="4328">
                  <c:v>43266.083333333336</c:v>
                </c:pt>
                <c:pt idx="4329">
                  <c:v>43266.09375</c:v>
                </c:pt>
                <c:pt idx="4330">
                  <c:v>43266.104166666664</c:v>
                </c:pt>
                <c:pt idx="4331">
                  <c:v>43266.114583333336</c:v>
                </c:pt>
                <c:pt idx="4332">
                  <c:v>43266.125</c:v>
                </c:pt>
                <c:pt idx="4333">
                  <c:v>43266.135416666664</c:v>
                </c:pt>
                <c:pt idx="4334">
                  <c:v>43266.145833333336</c:v>
                </c:pt>
                <c:pt idx="4335">
                  <c:v>43266.15625</c:v>
                </c:pt>
                <c:pt idx="4336">
                  <c:v>43266.166666666664</c:v>
                </c:pt>
                <c:pt idx="4337">
                  <c:v>43266.177083333336</c:v>
                </c:pt>
                <c:pt idx="4338">
                  <c:v>43266.1875</c:v>
                </c:pt>
                <c:pt idx="4339">
                  <c:v>43266.197916666664</c:v>
                </c:pt>
                <c:pt idx="4340">
                  <c:v>43266.208333333336</c:v>
                </c:pt>
                <c:pt idx="4341">
                  <c:v>43266.21875</c:v>
                </c:pt>
                <c:pt idx="4342">
                  <c:v>43266.229166666664</c:v>
                </c:pt>
                <c:pt idx="4343">
                  <c:v>43266.239583333336</c:v>
                </c:pt>
                <c:pt idx="4344">
                  <c:v>43266.25</c:v>
                </c:pt>
                <c:pt idx="4345">
                  <c:v>43266.260416666664</c:v>
                </c:pt>
                <c:pt idx="4346">
                  <c:v>43266.270833333336</c:v>
                </c:pt>
                <c:pt idx="4347">
                  <c:v>43266.28125</c:v>
                </c:pt>
                <c:pt idx="4348">
                  <c:v>43266.291666666664</c:v>
                </c:pt>
                <c:pt idx="4349">
                  <c:v>43266.302083333336</c:v>
                </c:pt>
                <c:pt idx="4350">
                  <c:v>43266.3125</c:v>
                </c:pt>
                <c:pt idx="4351">
                  <c:v>43266.322916666664</c:v>
                </c:pt>
                <c:pt idx="4352">
                  <c:v>43266.333333333336</c:v>
                </c:pt>
                <c:pt idx="4353">
                  <c:v>43266.34375</c:v>
                </c:pt>
                <c:pt idx="4354">
                  <c:v>43266.354166666664</c:v>
                </c:pt>
                <c:pt idx="4355">
                  <c:v>43266.364583333336</c:v>
                </c:pt>
                <c:pt idx="4356">
                  <c:v>43266.375</c:v>
                </c:pt>
                <c:pt idx="4357">
                  <c:v>43266.385416666664</c:v>
                </c:pt>
                <c:pt idx="4358">
                  <c:v>43266.395833333336</c:v>
                </c:pt>
                <c:pt idx="4359">
                  <c:v>43266.40625</c:v>
                </c:pt>
                <c:pt idx="4360">
                  <c:v>43266.416666666664</c:v>
                </c:pt>
                <c:pt idx="4361">
                  <c:v>43266.427083333336</c:v>
                </c:pt>
                <c:pt idx="4362">
                  <c:v>43266.4375</c:v>
                </c:pt>
                <c:pt idx="4363">
                  <c:v>43266.447916666664</c:v>
                </c:pt>
                <c:pt idx="4364">
                  <c:v>43266.458333333336</c:v>
                </c:pt>
                <c:pt idx="4365">
                  <c:v>43266.46875</c:v>
                </c:pt>
                <c:pt idx="4366">
                  <c:v>43266.479166666664</c:v>
                </c:pt>
                <c:pt idx="4367">
                  <c:v>43266.489583333336</c:v>
                </c:pt>
                <c:pt idx="4368">
                  <c:v>43266.5</c:v>
                </c:pt>
                <c:pt idx="4369">
                  <c:v>43266.510416666664</c:v>
                </c:pt>
                <c:pt idx="4370">
                  <c:v>43266.520833333336</c:v>
                </c:pt>
                <c:pt idx="4371">
                  <c:v>43266.53125</c:v>
                </c:pt>
                <c:pt idx="4372">
                  <c:v>43266.541666666664</c:v>
                </c:pt>
                <c:pt idx="4373">
                  <c:v>43266.552083333336</c:v>
                </c:pt>
                <c:pt idx="4374">
                  <c:v>43266.5625</c:v>
                </c:pt>
                <c:pt idx="4375">
                  <c:v>43266.572916666664</c:v>
                </c:pt>
                <c:pt idx="4376">
                  <c:v>43266.583333333336</c:v>
                </c:pt>
                <c:pt idx="4377">
                  <c:v>43266.59375</c:v>
                </c:pt>
                <c:pt idx="4378">
                  <c:v>43266.604166666664</c:v>
                </c:pt>
                <c:pt idx="4379">
                  <c:v>43266.614583333336</c:v>
                </c:pt>
                <c:pt idx="4380">
                  <c:v>43266.625</c:v>
                </c:pt>
                <c:pt idx="4381">
                  <c:v>43266.635416666664</c:v>
                </c:pt>
                <c:pt idx="4382">
                  <c:v>43266.645833333336</c:v>
                </c:pt>
                <c:pt idx="4383">
                  <c:v>43266.65625</c:v>
                </c:pt>
                <c:pt idx="4384">
                  <c:v>43266.666666666664</c:v>
                </c:pt>
                <c:pt idx="4385">
                  <c:v>43266.677083333336</c:v>
                </c:pt>
                <c:pt idx="4386">
                  <c:v>43266.6875</c:v>
                </c:pt>
                <c:pt idx="4387">
                  <c:v>43266.697916666664</c:v>
                </c:pt>
                <c:pt idx="4388">
                  <c:v>43266.708333333336</c:v>
                </c:pt>
                <c:pt idx="4389">
                  <c:v>43266.71875</c:v>
                </c:pt>
                <c:pt idx="4390">
                  <c:v>43266.729166666664</c:v>
                </c:pt>
                <c:pt idx="4391">
                  <c:v>43266.739583333336</c:v>
                </c:pt>
                <c:pt idx="4392">
                  <c:v>43266.75</c:v>
                </c:pt>
                <c:pt idx="4393">
                  <c:v>43266.760416666664</c:v>
                </c:pt>
                <c:pt idx="4394">
                  <c:v>43266.770833333336</c:v>
                </c:pt>
                <c:pt idx="4395">
                  <c:v>43266.78125</c:v>
                </c:pt>
                <c:pt idx="4396">
                  <c:v>43266.791666666664</c:v>
                </c:pt>
                <c:pt idx="4397">
                  <c:v>43266.802083333336</c:v>
                </c:pt>
                <c:pt idx="4398">
                  <c:v>43266.8125</c:v>
                </c:pt>
                <c:pt idx="4399">
                  <c:v>43266.822916666664</c:v>
                </c:pt>
                <c:pt idx="4400">
                  <c:v>43266.833333333336</c:v>
                </c:pt>
                <c:pt idx="4401">
                  <c:v>43266.84375</c:v>
                </c:pt>
                <c:pt idx="4402">
                  <c:v>43266.854166666664</c:v>
                </c:pt>
                <c:pt idx="4403">
                  <c:v>43266.864583333336</c:v>
                </c:pt>
                <c:pt idx="4404">
                  <c:v>43266.875</c:v>
                </c:pt>
                <c:pt idx="4405">
                  <c:v>43266.885416666664</c:v>
                </c:pt>
                <c:pt idx="4406">
                  <c:v>43266.895833333336</c:v>
                </c:pt>
                <c:pt idx="4407">
                  <c:v>43266.90625</c:v>
                </c:pt>
                <c:pt idx="4408">
                  <c:v>43266.916666666664</c:v>
                </c:pt>
                <c:pt idx="4409">
                  <c:v>43266.927083333336</c:v>
                </c:pt>
                <c:pt idx="4410">
                  <c:v>43266.9375</c:v>
                </c:pt>
                <c:pt idx="4411">
                  <c:v>43266.947916666664</c:v>
                </c:pt>
                <c:pt idx="4412">
                  <c:v>43266.958333333336</c:v>
                </c:pt>
                <c:pt idx="4413">
                  <c:v>43266.96875</c:v>
                </c:pt>
                <c:pt idx="4414">
                  <c:v>43266.979166666664</c:v>
                </c:pt>
                <c:pt idx="4415">
                  <c:v>43266.989583333336</c:v>
                </c:pt>
                <c:pt idx="4416">
                  <c:v>43267</c:v>
                </c:pt>
                <c:pt idx="4417">
                  <c:v>43267.010416666664</c:v>
                </c:pt>
                <c:pt idx="4418">
                  <c:v>43267.020833333336</c:v>
                </c:pt>
                <c:pt idx="4419">
                  <c:v>43267.03125</c:v>
                </c:pt>
                <c:pt idx="4420">
                  <c:v>43267.041666666664</c:v>
                </c:pt>
                <c:pt idx="4421">
                  <c:v>43267.052083333336</c:v>
                </c:pt>
                <c:pt idx="4422">
                  <c:v>43267.0625</c:v>
                </c:pt>
                <c:pt idx="4423">
                  <c:v>43267.072916666664</c:v>
                </c:pt>
                <c:pt idx="4424">
                  <c:v>43267.083333333336</c:v>
                </c:pt>
                <c:pt idx="4425">
                  <c:v>43267.09375</c:v>
                </c:pt>
                <c:pt idx="4426">
                  <c:v>43267.104166666664</c:v>
                </c:pt>
                <c:pt idx="4427">
                  <c:v>43267.114583333336</c:v>
                </c:pt>
                <c:pt idx="4428">
                  <c:v>43267.125</c:v>
                </c:pt>
                <c:pt idx="4429">
                  <c:v>43267.135416666664</c:v>
                </c:pt>
                <c:pt idx="4430">
                  <c:v>43267.145833333336</c:v>
                </c:pt>
                <c:pt idx="4431">
                  <c:v>43267.15625</c:v>
                </c:pt>
                <c:pt idx="4432">
                  <c:v>43267.166666666664</c:v>
                </c:pt>
                <c:pt idx="4433">
                  <c:v>43267.177083333336</c:v>
                </c:pt>
                <c:pt idx="4434">
                  <c:v>43267.1875</c:v>
                </c:pt>
                <c:pt idx="4435">
                  <c:v>43267.197916666664</c:v>
                </c:pt>
                <c:pt idx="4436">
                  <c:v>43267.208333333336</c:v>
                </c:pt>
                <c:pt idx="4437">
                  <c:v>43267.21875</c:v>
                </c:pt>
                <c:pt idx="4438">
                  <c:v>43267.229166666664</c:v>
                </c:pt>
                <c:pt idx="4439">
                  <c:v>43267.239583333336</c:v>
                </c:pt>
                <c:pt idx="4440">
                  <c:v>43267.25</c:v>
                </c:pt>
                <c:pt idx="4441">
                  <c:v>43267.260416666664</c:v>
                </c:pt>
                <c:pt idx="4442">
                  <c:v>43267.270833333336</c:v>
                </c:pt>
                <c:pt idx="4443">
                  <c:v>43267.28125</c:v>
                </c:pt>
                <c:pt idx="4444">
                  <c:v>43267.291666666664</c:v>
                </c:pt>
                <c:pt idx="4445">
                  <c:v>43267.302083333336</c:v>
                </c:pt>
                <c:pt idx="4446">
                  <c:v>43267.3125</c:v>
                </c:pt>
                <c:pt idx="4447">
                  <c:v>43267.322916666664</c:v>
                </c:pt>
                <c:pt idx="4448">
                  <c:v>43267.333333333336</c:v>
                </c:pt>
                <c:pt idx="4449">
                  <c:v>43267.34375</c:v>
                </c:pt>
                <c:pt idx="4450">
                  <c:v>43267.354166666664</c:v>
                </c:pt>
                <c:pt idx="4451">
                  <c:v>43267.364583333336</c:v>
                </c:pt>
                <c:pt idx="4452">
                  <c:v>43267.375</c:v>
                </c:pt>
                <c:pt idx="4453">
                  <c:v>43267.385416666664</c:v>
                </c:pt>
                <c:pt idx="4454">
                  <c:v>43267.395833333336</c:v>
                </c:pt>
                <c:pt idx="4455">
                  <c:v>43267.40625</c:v>
                </c:pt>
                <c:pt idx="4456">
                  <c:v>43267.416666666664</c:v>
                </c:pt>
                <c:pt idx="4457">
                  <c:v>43267.427083333336</c:v>
                </c:pt>
                <c:pt idx="4458">
                  <c:v>43267.4375</c:v>
                </c:pt>
                <c:pt idx="4459">
                  <c:v>43267.447916666664</c:v>
                </c:pt>
                <c:pt idx="4460">
                  <c:v>43267.458333333336</c:v>
                </c:pt>
                <c:pt idx="4461">
                  <c:v>43267.46875</c:v>
                </c:pt>
                <c:pt idx="4462">
                  <c:v>43267.479166666664</c:v>
                </c:pt>
                <c:pt idx="4463">
                  <c:v>43267.489583333336</c:v>
                </c:pt>
                <c:pt idx="4464">
                  <c:v>43267.5</c:v>
                </c:pt>
                <c:pt idx="4465">
                  <c:v>43267.510416666664</c:v>
                </c:pt>
                <c:pt idx="4466">
                  <c:v>43267.520833333336</c:v>
                </c:pt>
                <c:pt idx="4467">
                  <c:v>43267.53125</c:v>
                </c:pt>
                <c:pt idx="4468">
                  <c:v>43267.541666666664</c:v>
                </c:pt>
                <c:pt idx="4469">
                  <c:v>43267.552083333336</c:v>
                </c:pt>
                <c:pt idx="4470">
                  <c:v>43267.5625</c:v>
                </c:pt>
                <c:pt idx="4471">
                  <c:v>43267.572916666664</c:v>
                </c:pt>
                <c:pt idx="4472">
                  <c:v>43267.583333333336</c:v>
                </c:pt>
                <c:pt idx="4473">
                  <c:v>43267.59375</c:v>
                </c:pt>
                <c:pt idx="4474">
                  <c:v>43267.604166666664</c:v>
                </c:pt>
                <c:pt idx="4475">
                  <c:v>43267.614583333336</c:v>
                </c:pt>
                <c:pt idx="4476">
                  <c:v>43267.625</c:v>
                </c:pt>
                <c:pt idx="4477">
                  <c:v>43267.635416666664</c:v>
                </c:pt>
                <c:pt idx="4478">
                  <c:v>43267.645833333336</c:v>
                </c:pt>
                <c:pt idx="4479">
                  <c:v>43267.65625</c:v>
                </c:pt>
                <c:pt idx="4480">
                  <c:v>43267.666666666664</c:v>
                </c:pt>
                <c:pt idx="4481">
                  <c:v>43267.677083333336</c:v>
                </c:pt>
                <c:pt idx="4482">
                  <c:v>43267.6875</c:v>
                </c:pt>
                <c:pt idx="4483">
                  <c:v>43267.697916666664</c:v>
                </c:pt>
                <c:pt idx="4484">
                  <c:v>43267.708333333336</c:v>
                </c:pt>
                <c:pt idx="4485">
                  <c:v>43267.71875</c:v>
                </c:pt>
                <c:pt idx="4486">
                  <c:v>43267.729166666664</c:v>
                </c:pt>
                <c:pt idx="4487">
                  <c:v>43267.739583333336</c:v>
                </c:pt>
                <c:pt idx="4488">
                  <c:v>43267.75</c:v>
                </c:pt>
                <c:pt idx="4489">
                  <c:v>43267.760416666664</c:v>
                </c:pt>
                <c:pt idx="4490">
                  <c:v>43267.770833333336</c:v>
                </c:pt>
                <c:pt idx="4491">
                  <c:v>43267.78125</c:v>
                </c:pt>
                <c:pt idx="4492">
                  <c:v>43267.791666666664</c:v>
                </c:pt>
                <c:pt idx="4493">
                  <c:v>43267.802083333336</c:v>
                </c:pt>
                <c:pt idx="4494">
                  <c:v>43267.8125</c:v>
                </c:pt>
                <c:pt idx="4495">
                  <c:v>43267.822916666664</c:v>
                </c:pt>
                <c:pt idx="4496">
                  <c:v>43267.833333333336</c:v>
                </c:pt>
                <c:pt idx="4497">
                  <c:v>43267.84375</c:v>
                </c:pt>
                <c:pt idx="4498">
                  <c:v>43267.854166666664</c:v>
                </c:pt>
                <c:pt idx="4499">
                  <c:v>43267.864583333336</c:v>
                </c:pt>
                <c:pt idx="4500">
                  <c:v>43267.875</c:v>
                </c:pt>
                <c:pt idx="4501">
                  <c:v>43267.885416666664</c:v>
                </c:pt>
                <c:pt idx="4502">
                  <c:v>43267.895833333336</c:v>
                </c:pt>
                <c:pt idx="4503">
                  <c:v>43267.90625</c:v>
                </c:pt>
                <c:pt idx="4504">
                  <c:v>43267.916666666664</c:v>
                </c:pt>
                <c:pt idx="4505">
                  <c:v>43267.927083333336</c:v>
                </c:pt>
                <c:pt idx="4506">
                  <c:v>43267.9375</c:v>
                </c:pt>
                <c:pt idx="4507">
                  <c:v>43267.947916666664</c:v>
                </c:pt>
                <c:pt idx="4508">
                  <c:v>43267.958333333336</c:v>
                </c:pt>
                <c:pt idx="4509">
                  <c:v>43267.96875</c:v>
                </c:pt>
                <c:pt idx="4510">
                  <c:v>43267.979166666664</c:v>
                </c:pt>
                <c:pt idx="4511">
                  <c:v>43267.989583333336</c:v>
                </c:pt>
                <c:pt idx="4512">
                  <c:v>43268</c:v>
                </c:pt>
                <c:pt idx="4513">
                  <c:v>43268.010416666664</c:v>
                </c:pt>
                <c:pt idx="4514">
                  <c:v>43268.020833333336</c:v>
                </c:pt>
                <c:pt idx="4515">
                  <c:v>43268.03125</c:v>
                </c:pt>
                <c:pt idx="4516">
                  <c:v>43268.041666666664</c:v>
                </c:pt>
                <c:pt idx="4517">
                  <c:v>43268.052083333336</c:v>
                </c:pt>
                <c:pt idx="4518">
                  <c:v>43268.0625</c:v>
                </c:pt>
                <c:pt idx="4519">
                  <c:v>43268.072916666664</c:v>
                </c:pt>
                <c:pt idx="4520">
                  <c:v>43268.083333333336</c:v>
                </c:pt>
                <c:pt idx="4521">
                  <c:v>43268.09375</c:v>
                </c:pt>
                <c:pt idx="4522">
                  <c:v>43268.104166666664</c:v>
                </c:pt>
                <c:pt idx="4523">
                  <c:v>43268.114583333336</c:v>
                </c:pt>
                <c:pt idx="4524">
                  <c:v>43268.125</c:v>
                </c:pt>
                <c:pt idx="4525">
                  <c:v>43268.135416666664</c:v>
                </c:pt>
                <c:pt idx="4526">
                  <c:v>43268.145833333336</c:v>
                </c:pt>
                <c:pt idx="4527">
                  <c:v>43268.15625</c:v>
                </c:pt>
                <c:pt idx="4528">
                  <c:v>43268.166666666664</c:v>
                </c:pt>
                <c:pt idx="4529">
                  <c:v>43268.177083333336</c:v>
                </c:pt>
                <c:pt idx="4530">
                  <c:v>43268.1875</c:v>
                </c:pt>
                <c:pt idx="4531">
                  <c:v>43268.197916666664</c:v>
                </c:pt>
                <c:pt idx="4532">
                  <c:v>43268.208333333336</c:v>
                </c:pt>
                <c:pt idx="4533">
                  <c:v>43268.21875</c:v>
                </c:pt>
                <c:pt idx="4534">
                  <c:v>43268.229166666664</c:v>
                </c:pt>
                <c:pt idx="4535">
                  <c:v>43268.239583333336</c:v>
                </c:pt>
                <c:pt idx="4536">
                  <c:v>43268.25</c:v>
                </c:pt>
                <c:pt idx="4537">
                  <c:v>43268.260416666664</c:v>
                </c:pt>
                <c:pt idx="4538">
                  <c:v>43268.270833333336</c:v>
                </c:pt>
                <c:pt idx="4539">
                  <c:v>43268.28125</c:v>
                </c:pt>
                <c:pt idx="4540">
                  <c:v>43268.291666666664</c:v>
                </c:pt>
                <c:pt idx="4541">
                  <c:v>43268.302083333336</c:v>
                </c:pt>
                <c:pt idx="4542">
                  <c:v>43268.3125</c:v>
                </c:pt>
                <c:pt idx="4543">
                  <c:v>43268.322916666664</c:v>
                </c:pt>
                <c:pt idx="4544">
                  <c:v>43268.333333333336</c:v>
                </c:pt>
                <c:pt idx="4545">
                  <c:v>43268.34375</c:v>
                </c:pt>
                <c:pt idx="4546">
                  <c:v>43268.354166666664</c:v>
                </c:pt>
                <c:pt idx="4547">
                  <c:v>43268.364583333336</c:v>
                </c:pt>
                <c:pt idx="4548">
                  <c:v>43268.375</c:v>
                </c:pt>
                <c:pt idx="4549">
                  <c:v>43268.385416666664</c:v>
                </c:pt>
                <c:pt idx="4550">
                  <c:v>43268.395833333336</c:v>
                </c:pt>
                <c:pt idx="4551">
                  <c:v>43268.40625</c:v>
                </c:pt>
                <c:pt idx="4552">
                  <c:v>43268.416666666664</c:v>
                </c:pt>
                <c:pt idx="4553">
                  <c:v>43268.427083333336</c:v>
                </c:pt>
                <c:pt idx="4554">
                  <c:v>43268.4375</c:v>
                </c:pt>
                <c:pt idx="4555">
                  <c:v>43268.447916666664</c:v>
                </c:pt>
                <c:pt idx="4556">
                  <c:v>43268.458333333336</c:v>
                </c:pt>
                <c:pt idx="4557">
                  <c:v>43268.46875</c:v>
                </c:pt>
                <c:pt idx="4558">
                  <c:v>43268.479166666664</c:v>
                </c:pt>
                <c:pt idx="4559">
                  <c:v>43268.489583333336</c:v>
                </c:pt>
                <c:pt idx="4560">
                  <c:v>43268.5</c:v>
                </c:pt>
                <c:pt idx="4561">
                  <c:v>43268.510416666664</c:v>
                </c:pt>
                <c:pt idx="4562">
                  <c:v>43268.520833333336</c:v>
                </c:pt>
                <c:pt idx="4563">
                  <c:v>43268.53125</c:v>
                </c:pt>
                <c:pt idx="4564">
                  <c:v>43268.541666666664</c:v>
                </c:pt>
                <c:pt idx="4565">
                  <c:v>43268.552083333336</c:v>
                </c:pt>
                <c:pt idx="4566">
                  <c:v>43268.5625</c:v>
                </c:pt>
                <c:pt idx="4567">
                  <c:v>43268.572916666664</c:v>
                </c:pt>
                <c:pt idx="4568">
                  <c:v>43268.583333333336</c:v>
                </c:pt>
                <c:pt idx="4569">
                  <c:v>43268.59375</c:v>
                </c:pt>
                <c:pt idx="4570">
                  <c:v>43268.604166666664</c:v>
                </c:pt>
                <c:pt idx="4571">
                  <c:v>43268.614583333336</c:v>
                </c:pt>
                <c:pt idx="4572">
                  <c:v>43268.625</c:v>
                </c:pt>
                <c:pt idx="4573">
                  <c:v>43268.635416666664</c:v>
                </c:pt>
                <c:pt idx="4574">
                  <c:v>43268.645833333336</c:v>
                </c:pt>
                <c:pt idx="4575">
                  <c:v>43268.65625</c:v>
                </c:pt>
                <c:pt idx="4576">
                  <c:v>43268.666666666664</c:v>
                </c:pt>
                <c:pt idx="4577">
                  <c:v>43268.677083333336</c:v>
                </c:pt>
                <c:pt idx="4578">
                  <c:v>43268.6875</c:v>
                </c:pt>
                <c:pt idx="4579">
                  <c:v>43268.697916666664</c:v>
                </c:pt>
                <c:pt idx="4580">
                  <c:v>43268.708333333336</c:v>
                </c:pt>
                <c:pt idx="4581">
                  <c:v>43268.71875</c:v>
                </c:pt>
                <c:pt idx="4582">
                  <c:v>43268.729166666664</c:v>
                </c:pt>
                <c:pt idx="4583">
                  <c:v>43268.739583333336</c:v>
                </c:pt>
                <c:pt idx="4584">
                  <c:v>43268.75</c:v>
                </c:pt>
                <c:pt idx="4585">
                  <c:v>43268.760416666664</c:v>
                </c:pt>
                <c:pt idx="4586">
                  <c:v>43268.770833333336</c:v>
                </c:pt>
                <c:pt idx="4587">
                  <c:v>43268.78125</c:v>
                </c:pt>
                <c:pt idx="4588">
                  <c:v>43268.791666666664</c:v>
                </c:pt>
                <c:pt idx="4589">
                  <c:v>43268.802083333336</c:v>
                </c:pt>
                <c:pt idx="4590">
                  <c:v>43268.8125</c:v>
                </c:pt>
                <c:pt idx="4591">
                  <c:v>43268.822916666664</c:v>
                </c:pt>
                <c:pt idx="4592">
                  <c:v>43268.833333333336</c:v>
                </c:pt>
                <c:pt idx="4593">
                  <c:v>43268.84375</c:v>
                </c:pt>
                <c:pt idx="4594">
                  <c:v>43268.854166666664</c:v>
                </c:pt>
                <c:pt idx="4595">
                  <c:v>43268.864583333336</c:v>
                </c:pt>
                <c:pt idx="4596">
                  <c:v>43268.875</c:v>
                </c:pt>
                <c:pt idx="4597">
                  <c:v>43268.885416666664</c:v>
                </c:pt>
                <c:pt idx="4598">
                  <c:v>43268.895833333336</c:v>
                </c:pt>
                <c:pt idx="4599">
                  <c:v>43268.90625</c:v>
                </c:pt>
                <c:pt idx="4600">
                  <c:v>43268.916666666664</c:v>
                </c:pt>
                <c:pt idx="4601">
                  <c:v>43268.927083333336</c:v>
                </c:pt>
                <c:pt idx="4602">
                  <c:v>43268.9375</c:v>
                </c:pt>
                <c:pt idx="4603">
                  <c:v>43268.947916666664</c:v>
                </c:pt>
                <c:pt idx="4604">
                  <c:v>43268.958333333336</c:v>
                </c:pt>
                <c:pt idx="4605">
                  <c:v>43268.96875</c:v>
                </c:pt>
                <c:pt idx="4606">
                  <c:v>43268.979166666664</c:v>
                </c:pt>
                <c:pt idx="4607">
                  <c:v>43268.989583333336</c:v>
                </c:pt>
                <c:pt idx="4608">
                  <c:v>43269</c:v>
                </c:pt>
                <c:pt idx="4609">
                  <c:v>43269.010416666664</c:v>
                </c:pt>
                <c:pt idx="4610">
                  <c:v>43269.020833333336</c:v>
                </c:pt>
                <c:pt idx="4611">
                  <c:v>43269.03125</c:v>
                </c:pt>
                <c:pt idx="4612">
                  <c:v>43269.041666666664</c:v>
                </c:pt>
                <c:pt idx="4613">
                  <c:v>43269.052083333336</c:v>
                </c:pt>
                <c:pt idx="4614">
                  <c:v>43269.0625</c:v>
                </c:pt>
                <c:pt idx="4615">
                  <c:v>43269.072916666664</c:v>
                </c:pt>
                <c:pt idx="4616">
                  <c:v>43269.083333333336</c:v>
                </c:pt>
                <c:pt idx="4617">
                  <c:v>43269.09375</c:v>
                </c:pt>
                <c:pt idx="4618">
                  <c:v>43269.104166666664</c:v>
                </c:pt>
                <c:pt idx="4619">
                  <c:v>43269.114583333336</c:v>
                </c:pt>
                <c:pt idx="4620">
                  <c:v>43269.125</c:v>
                </c:pt>
                <c:pt idx="4621">
                  <c:v>43269.135416666664</c:v>
                </c:pt>
                <c:pt idx="4622">
                  <c:v>43269.145833333336</c:v>
                </c:pt>
                <c:pt idx="4623">
                  <c:v>43269.15625</c:v>
                </c:pt>
                <c:pt idx="4624">
                  <c:v>43269.166666666664</c:v>
                </c:pt>
                <c:pt idx="4625">
                  <c:v>43269.177083333336</c:v>
                </c:pt>
                <c:pt idx="4626">
                  <c:v>43269.1875</c:v>
                </c:pt>
                <c:pt idx="4627">
                  <c:v>43269.197916666664</c:v>
                </c:pt>
                <c:pt idx="4628">
                  <c:v>43269.208333333336</c:v>
                </c:pt>
                <c:pt idx="4629">
                  <c:v>43269.21875</c:v>
                </c:pt>
                <c:pt idx="4630">
                  <c:v>43269.229166666664</c:v>
                </c:pt>
                <c:pt idx="4631">
                  <c:v>43269.239583333336</c:v>
                </c:pt>
                <c:pt idx="4632">
                  <c:v>43269.25</c:v>
                </c:pt>
                <c:pt idx="4633">
                  <c:v>43269.260416666664</c:v>
                </c:pt>
                <c:pt idx="4634">
                  <c:v>43269.270833333336</c:v>
                </c:pt>
                <c:pt idx="4635">
                  <c:v>43269.28125</c:v>
                </c:pt>
                <c:pt idx="4636">
                  <c:v>43269.291666666664</c:v>
                </c:pt>
                <c:pt idx="4637">
                  <c:v>43269.302083333336</c:v>
                </c:pt>
                <c:pt idx="4638">
                  <c:v>43269.3125</c:v>
                </c:pt>
                <c:pt idx="4639">
                  <c:v>43269.322916666664</c:v>
                </c:pt>
                <c:pt idx="4640">
                  <c:v>43269.333333333336</c:v>
                </c:pt>
                <c:pt idx="4641">
                  <c:v>43269.34375</c:v>
                </c:pt>
                <c:pt idx="4642">
                  <c:v>43269.354166666664</c:v>
                </c:pt>
                <c:pt idx="4643">
                  <c:v>43269.364583333336</c:v>
                </c:pt>
                <c:pt idx="4644">
                  <c:v>43269.375</c:v>
                </c:pt>
                <c:pt idx="4645">
                  <c:v>43269.385416666664</c:v>
                </c:pt>
                <c:pt idx="4646">
                  <c:v>43269.395833333336</c:v>
                </c:pt>
                <c:pt idx="4647">
                  <c:v>43269.40625</c:v>
                </c:pt>
                <c:pt idx="4648">
                  <c:v>43269.416666666664</c:v>
                </c:pt>
                <c:pt idx="4649">
                  <c:v>43269.427083333336</c:v>
                </c:pt>
                <c:pt idx="4650">
                  <c:v>43269.4375</c:v>
                </c:pt>
                <c:pt idx="4651">
                  <c:v>43269.447916666664</c:v>
                </c:pt>
                <c:pt idx="4652">
                  <c:v>43269.458333333336</c:v>
                </c:pt>
                <c:pt idx="4653">
                  <c:v>43269.46875</c:v>
                </c:pt>
                <c:pt idx="4654">
                  <c:v>43269.479166666664</c:v>
                </c:pt>
                <c:pt idx="4655">
                  <c:v>43269.489583333336</c:v>
                </c:pt>
                <c:pt idx="4656">
                  <c:v>43269.5</c:v>
                </c:pt>
                <c:pt idx="4657">
                  <c:v>43269.510416666664</c:v>
                </c:pt>
                <c:pt idx="4658">
                  <c:v>43269.520833333336</c:v>
                </c:pt>
                <c:pt idx="4659">
                  <c:v>43269.53125</c:v>
                </c:pt>
                <c:pt idx="4660">
                  <c:v>43269.541666666664</c:v>
                </c:pt>
                <c:pt idx="4661">
                  <c:v>43269.552083333336</c:v>
                </c:pt>
                <c:pt idx="4662">
                  <c:v>43269.5625</c:v>
                </c:pt>
                <c:pt idx="4663">
                  <c:v>43269.572916666664</c:v>
                </c:pt>
                <c:pt idx="4664">
                  <c:v>43269.583333333336</c:v>
                </c:pt>
                <c:pt idx="4665">
                  <c:v>43269.59375</c:v>
                </c:pt>
                <c:pt idx="4666">
                  <c:v>43269.604166666664</c:v>
                </c:pt>
                <c:pt idx="4667">
                  <c:v>43269.614583333336</c:v>
                </c:pt>
                <c:pt idx="4668">
                  <c:v>43269.625</c:v>
                </c:pt>
                <c:pt idx="4669">
                  <c:v>43269.635416666664</c:v>
                </c:pt>
                <c:pt idx="4670">
                  <c:v>43269.645833333336</c:v>
                </c:pt>
                <c:pt idx="4671">
                  <c:v>43269.65625</c:v>
                </c:pt>
                <c:pt idx="4672">
                  <c:v>43269.666666666664</c:v>
                </c:pt>
                <c:pt idx="4673">
                  <c:v>43269.677083333336</c:v>
                </c:pt>
                <c:pt idx="4674">
                  <c:v>43269.6875</c:v>
                </c:pt>
                <c:pt idx="4675">
                  <c:v>43269.697916666664</c:v>
                </c:pt>
                <c:pt idx="4676">
                  <c:v>43269.708333333336</c:v>
                </c:pt>
                <c:pt idx="4677">
                  <c:v>43269.71875</c:v>
                </c:pt>
                <c:pt idx="4678">
                  <c:v>43269.729166666664</c:v>
                </c:pt>
                <c:pt idx="4679">
                  <c:v>43269.739583333336</c:v>
                </c:pt>
                <c:pt idx="4680">
                  <c:v>43269.75</c:v>
                </c:pt>
                <c:pt idx="4681">
                  <c:v>43269.760416666664</c:v>
                </c:pt>
                <c:pt idx="4682">
                  <c:v>43269.770833333336</c:v>
                </c:pt>
                <c:pt idx="4683">
                  <c:v>43269.78125</c:v>
                </c:pt>
                <c:pt idx="4684">
                  <c:v>43269.791666666664</c:v>
                </c:pt>
                <c:pt idx="4685">
                  <c:v>43269.802083333336</c:v>
                </c:pt>
                <c:pt idx="4686">
                  <c:v>43269.8125</c:v>
                </c:pt>
                <c:pt idx="4687">
                  <c:v>43269.822916666664</c:v>
                </c:pt>
                <c:pt idx="4688">
                  <c:v>43269.833333333336</c:v>
                </c:pt>
                <c:pt idx="4689">
                  <c:v>43269.84375</c:v>
                </c:pt>
                <c:pt idx="4690">
                  <c:v>43269.854166666664</c:v>
                </c:pt>
                <c:pt idx="4691">
                  <c:v>43269.864583333336</c:v>
                </c:pt>
                <c:pt idx="4692">
                  <c:v>43269.875</c:v>
                </c:pt>
                <c:pt idx="4693">
                  <c:v>43269.885416666664</c:v>
                </c:pt>
                <c:pt idx="4694">
                  <c:v>43269.895833333336</c:v>
                </c:pt>
                <c:pt idx="4695">
                  <c:v>43269.90625</c:v>
                </c:pt>
                <c:pt idx="4696">
                  <c:v>43269.916666666664</c:v>
                </c:pt>
                <c:pt idx="4697">
                  <c:v>43269.927083333336</c:v>
                </c:pt>
                <c:pt idx="4698">
                  <c:v>43269.9375</c:v>
                </c:pt>
                <c:pt idx="4699">
                  <c:v>43269.947916666664</c:v>
                </c:pt>
                <c:pt idx="4700">
                  <c:v>43269.958333333336</c:v>
                </c:pt>
                <c:pt idx="4701">
                  <c:v>43269.96875</c:v>
                </c:pt>
                <c:pt idx="4702">
                  <c:v>43269.979166666664</c:v>
                </c:pt>
                <c:pt idx="4703">
                  <c:v>43269.989583333336</c:v>
                </c:pt>
                <c:pt idx="4704">
                  <c:v>43270</c:v>
                </c:pt>
                <c:pt idx="4705">
                  <c:v>43270.010416666664</c:v>
                </c:pt>
                <c:pt idx="4706">
                  <c:v>43270.020833333336</c:v>
                </c:pt>
                <c:pt idx="4707">
                  <c:v>43270.03125</c:v>
                </c:pt>
                <c:pt idx="4708">
                  <c:v>43270.041666666664</c:v>
                </c:pt>
                <c:pt idx="4709">
                  <c:v>43270.052083333336</c:v>
                </c:pt>
                <c:pt idx="4710">
                  <c:v>43270.0625</c:v>
                </c:pt>
                <c:pt idx="4711">
                  <c:v>43270.072916666664</c:v>
                </c:pt>
                <c:pt idx="4712">
                  <c:v>43270.083333333336</c:v>
                </c:pt>
                <c:pt idx="4713">
                  <c:v>43270.09375</c:v>
                </c:pt>
                <c:pt idx="4714">
                  <c:v>43270.104166666664</c:v>
                </c:pt>
                <c:pt idx="4715">
                  <c:v>43270.114583333336</c:v>
                </c:pt>
                <c:pt idx="4716">
                  <c:v>43270.125</c:v>
                </c:pt>
                <c:pt idx="4717">
                  <c:v>43270.135416666664</c:v>
                </c:pt>
                <c:pt idx="4718">
                  <c:v>43270.145833333336</c:v>
                </c:pt>
                <c:pt idx="4719">
                  <c:v>43270.15625</c:v>
                </c:pt>
                <c:pt idx="4720">
                  <c:v>43270.166666666664</c:v>
                </c:pt>
                <c:pt idx="4721">
                  <c:v>43270.177083333336</c:v>
                </c:pt>
                <c:pt idx="4722">
                  <c:v>43270.1875</c:v>
                </c:pt>
                <c:pt idx="4723">
                  <c:v>43270.197916666664</c:v>
                </c:pt>
                <c:pt idx="4724">
                  <c:v>43270.208333333336</c:v>
                </c:pt>
                <c:pt idx="4725">
                  <c:v>43270.21875</c:v>
                </c:pt>
                <c:pt idx="4726">
                  <c:v>43270.229166666664</c:v>
                </c:pt>
                <c:pt idx="4727">
                  <c:v>43270.239583333336</c:v>
                </c:pt>
                <c:pt idx="4728">
                  <c:v>43270.25</c:v>
                </c:pt>
                <c:pt idx="4729">
                  <c:v>43270.260416666664</c:v>
                </c:pt>
                <c:pt idx="4730">
                  <c:v>43270.270833333336</c:v>
                </c:pt>
                <c:pt idx="4731">
                  <c:v>43270.28125</c:v>
                </c:pt>
                <c:pt idx="4732">
                  <c:v>43270.291666666664</c:v>
                </c:pt>
                <c:pt idx="4733">
                  <c:v>43270.302083333336</c:v>
                </c:pt>
                <c:pt idx="4734">
                  <c:v>43270.3125</c:v>
                </c:pt>
                <c:pt idx="4735">
                  <c:v>43270.322916666664</c:v>
                </c:pt>
                <c:pt idx="4736">
                  <c:v>43270.333333333336</c:v>
                </c:pt>
                <c:pt idx="4737">
                  <c:v>43270.34375</c:v>
                </c:pt>
                <c:pt idx="4738">
                  <c:v>43270.354166666664</c:v>
                </c:pt>
                <c:pt idx="4739">
                  <c:v>43270.364583333336</c:v>
                </c:pt>
                <c:pt idx="4740">
                  <c:v>43270.375</c:v>
                </c:pt>
                <c:pt idx="4741">
                  <c:v>43270.385416666664</c:v>
                </c:pt>
                <c:pt idx="4742">
                  <c:v>43270.395833333336</c:v>
                </c:pt>
                <c:pt idx="4743">
                  <c:v>43270.40625</c:v>
                </c:pt>
                <c:pt idx="4744">
                  <c:v>43270.416666666664</c:v>
                </c:pt>
                <c:pt idx="4745">
                  <c:v>43270.427083333336</c:v>
                </c:pt>
                <c:pt idx="4746">
                  <c:v>43270.4375</c:v>
                </c:pt>
                <c:pt idx="4747">
                  <c:v>43270.447916666664</c:v>
                </c:pt>
                <c:pt idx="4748">
                  <c:v>43270.458333333336</c:v>
                </c:pt>
                <c:pt idx="4749">
                  <c:v>43270.46875</c:v>
                </c:pt>
                <c:pt idx="4750">
                  <c:v>43270.479166666664</c:v>
                </c:pt>
                <c:pt idx="4751">
                  <c:v>43270.489583333336</c:v>
                </c:pt>
                <c:pt idx="4752">
                  <c:v>43270.5</c:v>
                </c:pt>
                <c:pt idx="4753">
                  <c:v>43270.510416666664</c:v>
                </c:pt>
                <c:pt idx="4754">
                  <c:v>43270.520833333336</c:v>
                </c:pt>
                <c:pt idx="4755">
                  <c:v>43270.53125</c:v>
                </c:pt>
                <c:pt idx="4756">
                  <c:v>43270.541666666664</c:v>
                </c:pt>
                <c:pt idx="4757">
                  <c:v>43270.552083333336</c:v>
                </c:pt>
                <c:pt idx="4758">
                  <c:v>43270.5625</c:v>
                </c:pt>
                <c:pt idx="4759">
                  <c:v>43270.572916666664</c:v>
                </c:pt>
                <c:pt idx="4760">
                  <c:v>43270.583333333336</c:v>
                </c:pt>
                <c:pt idx="4761">
                  <c:v>43270.59375</c:v>
                </c:pt>
                <c:pt idx="4762">
                  <c:v>43270.604166666664</c:v>
                </c:pt>
                <c:pt idx="4763">
                  <c:v>43270.614583333336</c:v>
                </c:pt>
                <c:pt idx="4764">
                  <c:v>43270.625</c:v>
                </c:pt>
                <c:pt idx="4765">
                  <c:v>43270.635416666664</c:v>
                </c:pt>
                <c:pt idx="4766">
                  <c:v>43270.645833333336</c:v>
                </c:pt>
                <c:pt idx="4767">
                  <c:v>43270.65625</c:v>
                </c:pt>
                <c:pt idx="4768">
                  <c:v>43270.666666666664</c:v>
                </c:pt>
                <c:pt idx="4769">
                  <c:v>43270.677083333336</c:v>
                </c:pt>
                <c:pt idx="4770">
                  <c:v>43270.6875</c:v>
                </c:pt>
                <c:pt idx="4771">
                  <c:v>43270.697916666664</c:v>
                </c:pt>
                <c:pt idx="4772">
                  <c:v>43270.708333333336</c:v>
                </c:pt>
                <c:pt idx="4773">
                  <c:v>43270.71875</c:v>
                </c:pt>
                <c:pt idx="4774">
                  <c:v>43270.729166666664</c:v>
                </c:pt>
                <c:pt idx="4775">
                  <c:v>43270.739583333336</c:v>
                </c:pt>
                <c:pt idx="4776">
                  <c:v>43270.75</c:v>
                </c:pt>
                <c:pt idx="4777">
                  <c:v>43270.760416666664</c:v>
                </c:pt>
                <c:pt idx="4778">
                  <c:v>43270.770833333336</c:v>
                </c:pt>
                <c:pt idx="4779">
                  <c:v>43270.78125</c:v>
                </c:pt>
                <c:pt idx="4780">
                  <c:v>43270.791666666664</c:v>
                </c:pt>
                <c:pt idx="4781">
                  <c:v>43270.802083333336</c:v>
                </c:pt>
                <c:pt idx="4782">
                  <c:v>43270.8125</c:v>
                </c:pt>
                <c:pt idx="4783">
                  <c:v>43270.822916666664</c:v>
                </c:pt>
                <c:pt idx="4784">
                  <c:v>43270.833333333336</c:v>
                </c:pt>
                <c:pt idx="4785">
                  <c:v>43270.84375</c:v>
                </c:pt>
                <c:pt idx="4786">
                  <c:v>43270.854166666664</c:v>
                </c:pt>
                <c:pt idx="4787">
                  <c:v>43270.864583333336</c:v>
                </c:pt>
                <c:pt idx="4788">
                  <c:v>43270.875</c:v>
                </c:pt>
                <c:pt idx="4789">
                  <c:v>43270.885416666664</c:v>
                </c:pt>
                <c:pt idx="4790">
                  <c:v>43270.895833333336</c:v>
                </c:pt>
                <c:pt idx="4791">
                  <c:v>43270.90625</c:v>
                </c:pt>
                <c:pt idx="4792">
                  <c:v>43270.916666666664</c:v>
                </c:pt>
                <c:pt idx="4793">
                  <c:v>43270.927083333336</c:v>
                </c:pt>
                <c:pt idx="4794">
                  <c:v>43270.9375</c:v>
                </c:pt>
                <c:pt idx="4795">
                  <c:v>43270.947916666664</c:v>
                </c:pt>
                <c:pt idx="4796">
                  <c:v>43270.958333333336</c:v>
                </c:pt>
                <c:pt idx="4797">
                  <c:v>43270.96875</c:v>
                </c:pt>
                <c:pt idx="4798">
                  <c:v>43270.979166666664</c:v>
                </c:pt>
                <c:pt idx="4799">
                  <c:v>43270.989583333336</c:v>
                </c:pt>
                <c:pt idx="4800">
                  <c:v>43271</c:v>
                </c:pt>
                <c:pt idx="4801">
                  <c:v>43271.010416666664</c:v>
                </c:pt>
                <c:pt idx="4802">
                  <c:v>43271.020833333336</c:v>
                </c:pt>
                <c:pt idx="4803">
                  <c:v>43271.03125</c:v>
                </c:pt>
                <c:pt idx="4804">
                  <c:v>43271.041666666664</c:v>
                </c:pt>
                <c:pt idx="4805">
                  <c:v>43271.052083333336</c:v>
                </c:pt>
                <c:pt idx="4806">
                  <c:v>43271.0625</c:v>
                </c:pt>
                <c:pt idx="4807">
                  <c:v>43271.072916666664</c:v>
                </c:pt>
                <c:pt idx="4808">
                  <c:v>43271.083333333336</c:v>
                </c:pt>
                <c:pt idx="4809">
                  <c:v>43271.09375</c:v>
                </c:pt>
                <c:pt idx="4810">
                  <c:v>43271.104166666664</c:v>
                </c:pt>
                <c:pt idx="4811">
                  <c:v>43271.114583333336</c:v>
                </c:pt>
                <c:pt idx="4812">
                  <c:v>43271.125</c:v>
                </c:pt>
                <c:pt idx="4813">
                  <c:v>43271.135416666664</c:v>
                </c:pt>
                <c:pt idx="4814">
                  <c:v>43271.145833333336</c:v>
                </c:pt>
                <c:pt idx="4815">
                  <c:v>43271.15625</c:v>
                </c:pt>
                <c:pt idx="4816">
                  <c:v>43271.166666666664</c:v>
                </c:pt>
                <c:pt idx="4817">
                  <c:v>43271.177083333336</c:v>
                </c:pt>
                <c:pt idx="4818">
                  <c:v>43271.1875</c:v>
                </c:pt>
                <c:pt idx="4819">
                  <c:v>43271.197916666664</c:v>
                </c:pt>
                <c:pt idx="4820">
                  <c:v>43271.208333333336</c:v>
                </c:pt>
                <c:pt idx="4821">
                  <c:v>43271.21875</c:v>
                </c:pt>
                <c:pt idx="4822">
                  <c:v>43271.229166666664</c:v>
                </c:pt>
                <c:pt idx="4823">
                  <c:v>43271.239583333336</c:v>
                </c:pt>
                <c:pt idx="4824">
                  <c:v>43271.25</c:v>
                </c:pt>
                <c:pt idx="4825">
                  <c:v>43271.260416666664</c:v>
                </c:pt>
                <c:pt idx="4826">
                  <c:v>43271.270833333336</c:v>
                </c:pt>
                <c:pt idx="4827">
                  <c:v>43271.28125</c:v>
                </c:pt>
                <c:pt idx="4828">
                  <c:v>43271.291666666664</c:v>
                </c:pt>
                <c:pt idx="4829">
                  <c:v>43271.302083333336</c:v>
                </c:pt>
                <c:pt idx="4830">
                  <c:v>43271.3125</c:v>
                </c:pt>
                <c:pt idx="4831">
                  <c:v>43271.322916666664</c:v>
                </c:pt>
                <c:pt idx="4832">
                  <c:v>43271.333333333336</c:v>
                </c:pt>
                <c:pt idx="4833">
                  <c:v>43271.34375</c:v>
                </c:pt>
                <c:pt idx="4834">
                  <c:v>43271.354166666664</c:v>
                </c:pt>
                <c:pt idx="4835">
                  <c:v>43271.364583333336</c:v>
                </c:pt>
                <c:pt idx="4836">
                  <c:v>43271.375</c:v>
                </c:pt>
                <c:pt idx="4837">
                  <c:v>43271.385416666664</c:v>
                </c:pt>
                <c:pt idx="4838">
                  <c:v>43271.395833333336</c:v>
                </c:pt>
                <c:pt idx="4839">
                  <c:v>43271.40625</c:v>
                </c:pt>
                <c:pt idx="4840">
                  <c:v>43271.416666666664</c:v>
                </c:pt>
                <c:pt idx="4841">
                  <c:v>43271.427083333336</c:v>
                </c:pt>
                <c:pt idx="4842">
                  <c:v>43271.4375</c:v>
                </c:pt>
                <c:pt idx="4843">
                  <c:v>43271.447916666664</c:v>
                </c:pt>
                <c:pt idx="4844">
                  <c:v>43271.458333333336</c:v>
                </c:pt>
                <c:pt idx="4845">
                  <c:v>43271.46875</c:v>
                </c:pt>
                <c:pt idx="4846">
                  <c:v>43271.479166666664</c:v>
                </c:pt>
                <c:pt idx="4847">
                  <c:v>43271.489583333336</c:v>
                </c:pt>
                <c:pt idx="4848">
                  <c:v>43271.5</c:v>
                </c:pt>
                <c:pt idx="4849">
                  <c:v>43271.510416666664</c:v>
                </c:pt>
                <c:pt idx="4850">
                  <c:v>43271.520833333336</c:v>
                </c:pt>
                <c:pt idx="4851">
                  <c:v>43271.53125</c:v>
                </c:pt>
                <c:pt idx="4852">
                  <c:v>43271.541666666664</c:v>
                </c:pt>
                <c:pt idx="4853">
                  <c:v>43271.552083333336</c:v>
                </c:pt>
                <c:pt idx="4854">
                  <c:v>43271.5625</c:v>
                </c:pt>
                <c:pt idx="4855">
                  <c:v>43271.572916666664</c:v>
                </c:pt>
                <c:pt idx="4856">
                  <c:v>43271.583333333336</c:v>
                </c:pt>
                <c:pt idx="4857">
                  <c:v>43271.59375</c:v>
                </c:pt>
                <c:pt idx="4858">
                  <c:v>43271.604166666664</c:v>
                </c:pt>
                <c:pt idx="4859">
                  <c:v>43271.614583333336</c:v>
                </c:pt>
                <c:pt idx="4860">
                  <c:v>43271.625</c:v>
                </c:pt>
                <c:pt idx="4861">
                  <c:v>43271.635416666664</c:v>
                </c:pt>
                <c:pt idx="4862">
                  <c:v>43271.645833333336</c:v>
                </c:pt>
                <c:pt idx="4863">
                  <c:v>43271.65625</c:v>
                </c:pt>
                <c:pt idx="4864">
                  <c:v>43271.666666666664</c:v>
                </c:pt>
                <c:pt idx="4865">
                  <c:v>43271.677083333336</c:v>
                </c:pt>
                <c:pt idx="4866">
                  <c:v>43271.6875</c:v>
                </c:pt>
                <c:pt idx="4867">
                  <c:v>43271.697916666664</c:v>
                </c:pt>
                <c:pt idx="4868">
                  <c:v>43271.708333333336</c:v>
                </c:pt>
                <c:pt idx="4869">
                  <c:v>43271.71875</c:v>
                </c:pt>
                <c:pt idx="4870">
                  <c:v>43271.729166666664</c:v>
                </c:pt>
                <c:pt idx="4871">
                  <c:v>43271.739583333336</c:v>
                </c:pt>
                <c:pt idx="4872">
                  <c:v>43271.75</c:v>
                </c:pt>
                <c:pt idx="4873">
                  <c:v>43271.760416666664</c:v>
                </c:pt>
                <c:pt idx="4874">
                  <c:v>43271.770833333336</c:v>
                </c:pt>
                <c:pt idx="4875">
                  <c:v>43271.78125</c:v>
                </c:pt>
                <c:pt idx="4876">
                  <c:v>43271.791666666664</c:v>
                </c:pt>
                <c:pt idx="4877">
                  <c:v>43271.802083333336</c:v>
                </c:pt>
                <c:pt idx="4878">
                  <c:v>43271.8125</c:v>
                </c:pt>
                <c:pt idx="4879">
                  <c:v>43271.822916666664</c:v>
                </c:pt>
                <c:pt idx="4880">
                  <c:v>43271.833333333336</c:v>
                </c:pt>
                <c:pt idx="4881">
                  <c:v>43271.84375</c:v>
                </c:pt>
                <c:pt idx="4882">
                  <c:v>43271.854166666664</c:v>
                </c:pt>
                <c:pt idx="4883">
                  <c:v>43271.864583333336</c:v>
                </c:pt>
                <c:pt idx="4884">
                  <c:v>43271.875</c:v>
                </c:pt>
                <c:pt idx="4885">
                  <c:v>43271.885416666664</c:v>
                </c:pt>
                <c:pt idx="4886">
                  <c:v>43271.895833333336</c:v>
                </c:pt>
                <c:pt idx="4887">
                  <c:v>43271.90625</c:v>
                </c:pt>
                <c:pt idx="4888">
                  <c:v>43271.916666666664</c:v>
                </c:pt>
                <c:pt idx="4889">
                  <c:v>43271.927083333336</c:v>
                </c:pt>
                <c:pt idx="4890">
                  <c:v>43271.9375</c:v>
                </c:pt>
                <c:pt idx="4891">
                  <c:v>43271.947916666664</c:v>
                </c:pt>
                <c:pt idx="4892">
                  <c:v>43271.958333333336</c:v>
                </c:pt>
                <c:pt idx="4893">
                  <c:v>43271.96875</c:v>
                </c:pt>
                <c:pt idx="4894">
                  <c:v>43271.979166666664</c:v>
                </c:pt>
                <c:pt idx="4895">
                  <c:v>43271.989583333336</c:v>
                </c:pt>
                <c:pt idx="4896">
                  <c:v>43272</c:v>
                </c:pt>
                <c:pt idx="4897">
                  <c:v>43272.010416666664</c:v>
                </c:pt>
                <c:pt idx="4898">
                  <c:v>43272.020833333336</c:v>
                </c:pt>
                <c:pt idx="4899">
                  <c:v>43272.03125</c:v>
                </c:pt>
                <c:pt idx="4900">
                  <c:v>43272.041666666664</c:v>
                </c:pt>
                <c:pt idx="4901">
                  <c:v>43272.052083333336</c:v>
                </c:pt>
                <c:pt idx="4902">
                  <c:v>43272.0625</c:v>
                </c:pt>
                <c:pt idx="4903">
                  <c:v>43272.072916666664</c:v>
                </c:pt>
                <c:pt idx="4904">
                  <c:v>43272.083333333336</c:v>
                </c:pt>
                <c:pt idx="4905">
                  <c:v>43272.09375</c:v>
                </c:pt>
                <c:pt idx="4906">
                  <c:v>43272.104166666664</c:v>
                </c:pt>
                <c:pt idx="4907">
                  <c:v>43272.114583333336</c:v>
                </c:pt>
                <c:pt idx="4908">
                  <c:v>43272.125</c:v>
                </c:pt>
                <c:pt idx="4909">
                  <c:v>43272.135416666664</c:v>
                </c:pt>
                <c:pt idx="4910">
                  <c:v>43272.145833333336</c:v>
                </c:pt>
                <c:pt idx="4911">
                  <c:v>43272.15625</c:v>
                </c:pt>
                <c:pt idx="4912">
                  <c:v>43272.166666666664</c:v>
                </c:pt>
                <c:pt idx="4913">
                  <c:v>43272.177083333336</c:v>
                </c:pt>
                <c:pt idx="4914">
                  <c:v>43272.1875</c:v>
                </c:pt>
                <c:pt idx="4915">
                  <c:v>43272.197916666664</c:v>
                </c:pt>
                <c:pt idx="4916">
                  <c:v>43272.208333333336</c:v>
                </c:pt>
                <c:pt idx="4917">
                  <c:v>43272.21875</c:v>
                </c:pt>
                <c:pt idx="4918">
                  <c:v>43272.229166666664</c:v>
                </c:pt>
                <c:pt idx="4919">
                  <c:v>43272.239583333336</c:v>
                </c:pt>
                <c:pt idx="4920">
                  <c:v>43272.25</c:v>
                </c:pt>
                <c:pt idx="4921">
                  <c:v>43272.260416666664</c:v>
                </c:pt>
                <c:pt idx="4922">
                  <c:v>43272.270833333336</c:v>
                </c:pt>
                <c:pt idx="4923">
                  <c:v>43272.28125</c:v>
                </c:pt>
                <c:pt idx="4924">
                  <c:v>43272.291666666664</c:v>
                </c:pt>
                <c:pt idx="4925">
                  <c:v>43272.302083333336</c:v>
                </c:pt>
                <c:pt idx="4926">
                  <c:v>43272.3125</c:v>
                </c:pt>
                <c:pt idx="4927">
                  <c:v>43272.322916666664</c:v>
                </c:pt>
                <c:pt idx="4928">
                  <c:v>43272.333333333336</c:v>
                </c:pt>
                <c:pt idx="4929">
                  <c:v>43272.34375</c:v>
                </c:pt>
                <c:pt idx="4930">
                  <c:v>43272.354166666664</c:v>
                </c:pt>
                <c:pt idx="4931">
                  <c:v>43272.364583333336</c:v>
                </c:pt>
                <c:pt idx="4932">
                  <c:v>43272.375</c:v>
                </c:pt>
                <c:pt idx="4933">
                  <c:v>43272.385416666664</c:v>
                </c:pt>
                <c:pt idx="4934">
                  <c:v>43272.395833333336</c:v>
                </c:pt>
                <c:pt idx="4935">
                  <c:v>43272.40625</c:v>
                </c:pt>
                <c:pt idx="4936">
                  <c:v>43272.416666666664</c:v>
                </c:pt>
                <c:pt idx="4937">
                  <c:v>43272.427083333336</c:v>
                </c:pt>
                <c:pt idx="4938">
                  <c:v>43272.4375</c:v>
                </c:pt>
                <c:pt idx="4939">
                  <c:v>43272.447916666664</c:v>
                </c:pt>
                <c:pt idx="4940">
                  <c:v>43272.458333333336</c:v>
                </c:pt>
                <c:pt idx="4941">
                  <c:v>43272.46875</c:v>
                </c:pt>
                <c:pt idx="4942">
                  <c:v>43272.479166666664</c:v>
                </c:pt>
                <c:pt idx="4943">
                  <c:v>43272.489583333336</c:v>
                </c:pt>
                <c:pt idx="4944">
                  <c:v>43272.5</c:v>
                </c:pt>
                <c:pt idx="4945">
                  <c:v>43272.510416666664</c:v>
                </c:pt>
                <c:pt idx="4946">
                  <c:v>43272.520833333336</c:v>
                </c:pt>
                <c:pt idx="4947">
                  <c:v>43272.53125</c:v>
                </c:pt>
                <c:pt idx="4948">
                  <c:v>43272.541666666664</c:v>
                </c:pt>
                <c:pt idx="4949">
                  <c:v>43272.552083333336</c:v>
                </c:pt>
                <c:pt idx="4950">
                  <c:v>43272.5625</c:v>
                </c:pt>
                <c:pt idx="4951">
                  <c:v>43272.572916666664</c:v>
                </c:pt>
                <c:pt idx="4952">
                  <c:v>43272.583333333336</c:v>
                </c:pt>
                <c:pt idx="4953">
                  <c:v>43272.59375</c:v>
                </c:pt>
                <c:pt idx="4954">
                  <c:v>43272.604166666664</c:v>
                </c:pt>
                <c:pt idx="4955">
                  <c:v>43272.614583333336</c:v>
                </c:pt>
                <c:pt idx="4956">
                  <c:v>43272.625</c:v>
                </c:pt>
                <c:pt idx="4957">
                  <c:v>43272.635416666664</c:v>
                </c:pt>
                <c:pt idx="4958">
                  <c:v>43272.645833333336</c:v>
                </c:pt>
                <c:pt idx="4959">
                  <c:v>43272.65625</c:v>
                </c:pt>
                <c:pt idx="4960">
                  <c:v>43272.666666666664</c:v>
                </c:pt>
                <c:pt idx="4961">
                  <c:v>43272.677083333336</c:v>
                </c:pt>
                <c:pt idx="4962">
                  <c:v>43272.6875</c:v>
                </c:pt>
                <c:pt idx="4963">
                  <c:v>43272.697916666664</c:v>
                </c:pt>
                <c:pt idx="4964">
                  <c:v>43272.708333333336</c:v>
                </c:pt>
                <c:pt idx="4965">
                  <c:v>43272.71875</c:v>
                </c:pt>
                <c:pt idx="4966">
                  <c:v>43272.729166666664</c:v>
                </c:pt>
                <c:pt idx="4967">
                  <c:v>43272.739583333336</c:v>
                </c:pt>
                <c:pt idx="4968">
                  <c:v>43272.75</c:v>
                </c:pt>
                <c:pt idx="4969">
                  <c:v>43272.760416666664</c:v>
                </c:pt>
                <c:pt idx="4970">
                  <c:v>43272.770833333336</c:v>
                </c:pt>
                <c:pt idx="4971">
                  <c:v>43272.78125</c:v>
                </c:pt>
                <c:pt idx="4972">
                  <c:v>43272.791666666664</c:v>
                </c:pt>
                <c:pt idx="4973">
                  <c:v>43272.802083333336</c:v>
                </c:pt>
                <c:pt idx="4974">
                  <c:v>43272.8125</c:v>
                </c:pt>
                <c:pt idx="4975">
                  <c:v>43272.822916666664</c:v>
                </c:pt>
                <c:pt idx="4976">
                  <c:v>43272.833333333336</c:v>
                </c:pt>
                <c:pt idx="4977">
                  <c:v>43272.84375</c:v>
                </c:pt>
                <c:pt idx="4978">
                  <c:v>43272.854166666664</c:v>
                </c:pt>
                <c:pt idx="4979">
                  <c:v>43272.864583333336</c:v>
                </c:pt>
                <c:pt idx="4980">
                  <c:v>43272.875</c:v>
                </c:pt>
                <c:pt idx="4981">
                  <c:v>43272.885416666664</c:v>
                </c:pt>
                <c:pt idx="4982">
                  <c:v>43272.895833333336</c:v>
                </c:pt>
                <c:pt idx="4983">
                  <c:v>43272.90625</c:v>
                </c:pt>
                <c:pt idx="4984">
                  <c:v>43272.916666666664</c:v>
                </c:pt>
                <c:pt idx="4985">
                  <c:v>43272.927083333336</c:v>
                </c:pt>
                <c:pt idx="4986">
                  <c:v>43272.9375</c:v>
                </c:pt>
                <c:pt idx="4987">
                  <c:v>43272.947916666664</c:v>
                </c:pt>
                <c:pt idx="4988">
                  <c:v>43272.958333333336</c:v>
                </c:pt>
                <c:pt idx="4989">
                  <c:v>43272.96875</c:v>
                </c:pt>
                <c:pt idx="4990">
                  <c:v>43272.979166666664</c:v>
                </c:pt>
                <c:pt idx="4991">
                  <c:v>43272.989583333336</c:v>
                </c:pt>
                <c:pt idx="4992">
                  <c:v>43273</c:v>
                </c:pt>
                <c:pt idx="4993">
                  <c:v>43273.010416666664</c:v>
                </c:pt>
                <c:pt idx="4994">
                  <c:v>43273.020833333336</c:v>
                </c:pt>
                <c:pt idx="4995">
                  <c:v>43273.03125</c:v>
                </c:pt>
                <c:pt idx="4996">
                  <c:v>43273.041666666664</c:v>
                </c:pt>
                <c:pt idx="4997">
                  <c:v>43273.052083333336</c:v>
                </c:pt>
                <c:pt idx="4998">
                  <c:v>43273.0625</c:v>
                </c:pt>
                <c:pt idx="4999">
                  <c:v>43273.072916666664</c:v>
                </c:pt>
                <c:pt idx="5000">
                  <c:v>43273.083333333336</c:v>
                </c:pt>
                <c:pt idx="5001">
                  <c:v>43273.09375</c:v>
                </c:pt>
                <c:pt idx="5002">
                  <c:v>43273.104166666664</c:v>
                </c:pt>
                <c:pt idx="5003">
                  <c:v>43273.114583333336</c:v>
                </c:pt>
                <c:pt idx="5004">
                  <c:v>43273.125</c:v>
                </c:pt>
                <c:pt idx="5005">
                  <c:v>43273.135416666664</c:v>
                </c:pt>
                <c:pt idx="5006">
                  <c:v>43273.145833333336</c:v>
                </c:pt>
                <c:pt idx="5007">
                  <c:v>43273.15625</c:v>
                </c:pt>
                <c:pt idx="5008">
                  <c:v>43273.166666666664</c:v>
                </c:pt>
                <c:pt idx="5009">
                  <c:v>43273.177083333336</c:v>
                </c:pt>
                <c:pt idx="5010">
                  <c:v>43273.1875</c:v>
                </c:pt>
                <c:pt idx="5011">
                  <c:v>43273.197916666664</c:v>
                </c:pt>
                <c:pt idx="5012">
                  <c:v>43273.208333333336</c:v>
                </c:pt>
                <c:pt idx="5013">
                  <c:v>43273.21875</c:v>
                </c:pt>
                <c:pt idx="5014">
                  <c:v>43273.229166666664</c:v>
                </c:pt>
                <c:pt idx="5015">
                  <c:v>43273.239583333336</c:v>
                </c:pt>
                <c:pt idx="5016">
                  <c:v>43273.25</c:v>
                </c:pt>
                <c:pt idx="5017">
                  <c:v>43273.260416666664</c:v>
                </c:pt>
                <c:pt idx="5018">
                  <c:v>43273.270833333336</c:v>
                </c:pt>
                <c:pt idx="5019">
                  <c:v>43273.28125</c:v>
                </c:pt>
                <c:pt idx="5020">
                  <c:v>43273.291666666664</c:v>
                </c:pt>
                <c:pt idx="5021">
                  <c:v>43273.302083333336</c:v>
                </c:pt>
                <c:pt idx="5022">
                  <c:v>43273.3125</c:v>
                </c:pt>
                <c:pt idx="5023">
                  <c:v>43273.322916666664</c:v>
                </c:pt>
                <c:pt idx="5024">
                  <c:v>43273.333333333336</c:v>
                </c:pt>
                <c:pt idx="5025">
                  <c:v>43273.34375</c:v>
                </c:pt>
                <c:pt idx="5026">
                  <c:v>43273.354166666664</c:v>
                </c:pt>
                <c:pt idx="5027">
                  <c:v>43273.364583333336</c:v>
                </c:pt>
                <c:pt idx="5028">
                  <c:v>43273.375</c:v>
                </c:pt>
                <c:pt idx="5029">
                  <c:v>43273.385416666664</c:v>
                </c:pt>
                <c:pt idx="5030">
                  <c:v>43273.395833333336</c:v>
                </c:pt>
                <c:pt idx="5031">
                  <c:v>43273.40625</c:v>
                </c:pt>
                <c:pt idx="5032">
                  <c:v>43273.416666666664</c:v>
                </c:pt>
                <c:pt idx="5033">
                  <c:v>43273.427083333336</c:v>
                </c:pt>
                <c:pt idx="5034">
                  <c:v>43273.4375</c:v>
                </c:pt>
                <c:pt idx="5035">
                  <c:v>43273.447916666664</c:v>
                </c:pt>
                <c:pt idx="5036">
                  <c:v>43273.458333333336</c:v>
                </c:pt>
                <c:pt idx="5037">
                  <c:v>43273.46875</c:v>
                </c:pt>
                <c:pt idx="5038">
                  <c:v>43273.479166666664</c:v>
                </c:pt>
                <c:pt idx="5039">
                  <c:v>43273.489583333336</c:v>
                </c:pt>
                <c:pt idx="5040">
                  <c:v>43273.5</c:v>
                </c:pt>
                <c:pt idx="5041">
                  <c:v>43273.510416666664</c:v>
                </c:pt>
                <c:pt idx="5042">
                  <c:v>43273.520833333336</c:v>
                </c:pt>
                <c:pt idx="5043">
                  <c:v>43273.53125</c:v>
                </c:pt>
                <c:pt idx="5044">
                  <c:v>43273.541666666664</c:v>
                </c:pt>
                <c:pt idx="5045">
                  <c:v>43273.552083333336</c:v>
                </c:pt>
                <c:pt idx="5046">
                  <c:v>43273.5625</c:v>
                </c:pt>
                <c:pt idx="5047">
                  <c:v>43273.572916666664</c:v>
                </c:pt>
                <c:pt idx="5048">
                  <c:v>43273.583333333336</c:v>
                </c:pt>
                <c:pt idx="5049">
                  <c:v>43273.59375</c:v>
                </c:pt>
                <c:pt idx="5050">
                  <c:v>43273.604166666664</c:v>
                </c:pt>
                <c:pt idx="5051">
                  <c:v>43273.614583333336</c:v>
                </c:pt>
                <c:pt idx="5052">
                  <c:v>43273.625</c:v>
                </c:pt>
                <c:pt idx="5053">
                  <c:v>43273.635416666664</c:v>
                </c:pt>
                <c:pt idx="5054">
                  <c:v>43273.645833333336</c:v>
                </c:pt>
                <c:pt idx="5055">
                  <c:v>43273.65625</c:v>
                </c:pt>
                <c:pt idx="5056">
                  <c:v>43273.666666666664</c:v>
                </c:pt>
                <c:pt idx="5057">
                  <c:v>43273.677083333336</c:v>
                </c:pt>
                <c:pt idx="5058">
                  <c:v>43273.6875</c:v>
                </c:pt>
                <c:pt idx="5059">
                  <c:v>43273.697916666664</c:v>
                </c:pt>
                <c:pt idx="5060">
                  <c:v>43273.708333333336</c:v>
                </c:pt>
                <c:pt idx="5061">
                  <c:v>43273.71875</c:v>
                </c:pt>
                <c:pt idx="5062">
                  <c:v>43273.729166666664</c:v>
                </c:pt>
                <c:pt idx="5063">
                  <c:v>43273.739583333336</c:v>
                </c:pt>
                <c:pt idx="5064">
                  <c:v>43273.75</c:v>
                </c:pt>
                <c:pt idx="5065">
                  <c:v>43273.760416666664</c:v>
                </c:pt>
                <c:pt idx="5066">
                  <c:v>43273.770833333336</c:v>
                </c:pt>
                <c:pt idx="5067">
                  <c:v>43273.78125</c:v>
                </c:pt>
                <c:pt idx="5068">
                  <c:v>43273.791666666664</c:v>
                </c:pt>
                <c:pt idx="5069">
                  <c:v>43273.802083333336</c:v>
                </c:pt>
                <c:pt idx="5070">
                  <c:v>43273.8125</c:v>
                </c:pt>
                <c:pt idx="5071">
                  <c:v>43273.822916666664</c:v>
                </c:pt>
                <c:pt idx="5072">
                  <c:v>43273.833333333336</c:v>
                </c:pt>
                <c:pt idx="5073">
                  <c:v>43273.84375</c:v>
                </c:pt>
                <c:pt idx="5074">
                  <c:v>43273.854166666664</c:v>
                </c:pt>
                <c:pt idx="5075">
                  <c:v>43273.864583333336</c:v>
                </c:pt>
                <c:pt idx="5076">
                  <c:v>43273.875</c:v>
                </c:pt>
                <c:pt idx="5077">
                  <c:v>43273.885416666664</c:v>
                </c:pt>
                <c:pt idx="5078">
                  <c:v>43273.895833333336</c:v>
                </c:pt>
                <c:pt idx="5079">
                  <c:v>43273.90625</c:v>
                </c:pt>
                <c:pt idx="5080">
                  <c:v>43273.916666666664</c:v>
                </c:pt>
                <c:pt idx="5081">
                  <c:v>43273.927083333336</c:v>
                </c:pt>
                <c:pt idx="5082">
                  <c:v>43273.9375</c:v>
                </c:pt>
                <c:pt idx="5083">
                  <c:v>43273.947916666664</c:v>
                </c:pt>
                <c:pt idx="5084">
                  <c:v>43273.958333333336</c:v>
                </c:pt>
                <c:pt idx="5085">
                  <c:v>43273.96875</c:v>
                </c:pt>
                <c:pt idx="5086">
                  <c:v>43273.979166666664</c:v>
                </c:pt>
                <c:pt idx="5087">
                  <c:v>43273.989583333336</c:v>
                </c:pt>
                <c:pt idx="5088">
                  <c:v>43274</c:v>
                </c:pt>
                <c:pt idx="5089">
                  <c:v>43274.010416666664</c:v>
                </c:pt>
                <c:pt idx="5090">
                  <c:v>43274.020833333336</c:v>
                </c:pt>
                <c:pt idx="5091">
                  <c:v>43274.03125</c:v>
                </c:pt>
                <c:pt idx="5092">
                  <c:v>43274.041666666664</c:v>
                </c:pt>
                <c:pt idx="5093">
                  <c:v>43274.052083333336</c:v>
                </c:pt>
                <c:pt idx="5094">
                  <c:v>43274.0625</c:v>
                </c:pt>
                <c:pt idx="5095">
                  <c:v>43274.072916666664</c:v>
                </c:pt>
                <c:pt idx="5096">
                  <c:v>43274.083333333336</c:v>
                </c:pt>
                <c:pt idx="5097">
                  <c:v>43274.09375</c:v>
                </c:pt>
                <c:pt idx="5098">
                  <c:v>43274.104166666664</c:v>
                </c:pt>
                <c:pt idx="5099">
                  <c:v>43274.114583333336</c:v>
                </c:pt>
                <c:pt idx="5100">
                  <c:v>43274.125</c:v>
                </c:pt>
                <c:pt idx="5101">
                  <c:v>43274.135416666664</c:v>
                </c:pt>
                <c:pt idx="5102">
                  <c:v>43274.145833333336</c:v>
                </c:pt>
                <c:pt idx="5103">
                  <c:v>43274.15625</c:v>
                </c:pt>
                <c:pt idx="5104">
                  <c:v>43274.166666666664</c:v>
                </c:pt>
                <c:pt idx="5105">
                  <c:v>43274.177083333336</c:v>
                </c:pt>
                <c:pt idx="5106">
                  <c:v>43274.1875</c:v>
                </c:pt>
                <c:pt idx="5107">
                  <c:v>43274.197916666664</c:v>
                </c:pt>
                <c:pt idx="5108">
                  <c:v>43274.208333333336</c:v>
                </c:pt>
                <c:pt idx="5109">
                  <c:v>43274.21875</c:v>
                </c:pt>
                <c:pt idx="5110">
                  <c:v>43274.229166666664</c:v>
                </c:pt>
                <c:pt idx="5111">
                  <c:v>43274.239583333336</c:v>
                </c:pt>
                <c:pt idx="5112">
                  <c:v>43274.25</c:v>
                </c:pt>
                <c:pt idx="5113">
                  <c:v>43274.260416666664</c:v>
                </c:pt>
                <c:pt idx="5114">
                  <c:v>43274.270833333336</c:v>
                </c:pt>
                <c:pt idx="5115">
                  <c:v>43274.28125</c:v>
                </c:pt>
                <c:pt idx="5116">
                  <c:v>43274.291666666664</c:v>
                </c:pt>
                <c:pt idx="5117">
                  <c:v>43274.302083333336</c:v>
                </c:pt>
                <c:pt idx="5118">
                  <c:v>43274.3125</c:v>
                </c:pt>
                <c:pt idx="5119">
                  <c:v>43274.322916666664</c:v>
                </c:pt>
                <c:pt idx="5120">
                  <c:v>43274.333333333336</c:v>
                </c:pt>
                <c:pt idx="5121">
                  <c:v>43274.34375</c:v>
                </c:pt>
                <c:pt idx="5122">
                  <c:v>43274.354166666664</c:v>
                </c:pt>
                <c:pt idx="5123">
                  <c:v>43274.364583333336</c:v>
                </c:pt>
                <c:pt idx="5124">
                  <c:v>43274.375</c:v>
                </c:pt>
                <c:pt idx="5125">
                  <c:v>43274.385416666664</c:v>
                </c:pt>
                <c:pt idx="5126">
                  <c:v>43274.395833333336</c:v>
                </c:pt>
                <c:pt idx="5127">
                  <c:v>43274.40625</c:v>
                </c:pt>
                <c:pt idx="5128">
                  <c:v>43274.416666666664</c:v>
                </c:pt>
                <c:pt idx="5129">
                  <c:v>43274.427083333336</c:v>
                </c:pt>
                <c:pt idx="5130">
                  <c:v>43274.4375</c:v>
                </c:pt>
                <c:pt idx="5131">
                  <c:v>43274.447916666664</c:v>
                </c:pt>
                <c:pt idx="5132">
                  <c:v>43274.458333333336</c:v>
                </c:pt>
                <c:pt idx="5133">
                  <c:v>43274.46875</c:v>
                </c:pt>
                <c:pt idx="5134">
                  <c:v>43274.479166666664</c:v>
                </c:pt>
                <c:pt idx="5135">
                  <c:v>43274.489583333336</c:v>
                </c:pt>
                <c:pt idx="5136">
                  <c:v>43274.5</c:v>
                </c:pt>
                <c:pt idx="5137">
                  <c:v>43274.510416666664</c:v>
                </c:pt>
                <c:pt idx="5138">
                  <c:v>43274.520833333336</c:v>
                </c:pt>
                <c:pt idx="5139">
                  <c:v>43274.53125</c:v>
                </c:pt>
                <c:pt idx="5140">
                  <c:v>43274.541666666664</c:v>
                </c:pt>
                <c:pt idx="5141">
                  <c:v>43274.552083333336</c:v>
                </c:pt>
                <c:pt idx="5142">
                  <c:v>43274.5625</c:v>
                </c:pt>
                <c:pt idx="5143">
                  <c:v>43274.572916666664</c:v>
                </c:pt>
                <c:pt idx="5144">
                  <c:v>43274.583333333336</c:v>
                </c:pt>
                <c:pt idx="5145">
                  <c:v>43274.59375</c:v>
                </c:pt>
                <c:pt idx="5146">
                  <c:v>43274.604166666664</c:v>
                </c:pt>
                <c:pt idx="5147">
                  <c:v>43274.614583333336</c:v>
                </c:pt>
                <c:pt idx="5148">
                  <c:v>43274.625</c:v>
                </c:pt>
                <c:pt idx="5149">
                  <c:v>43274.635416666664</c:v>
                </c:pt>
                <c:pt idx="5150">
                  <c:v>43274.645833333336</c:v>
                </c:pt>
                <c:pt idx="5151">
                  <c:v>43274.65625</c:v>
                </c:pt>
                <c:pt idx="5152">
                  <c:v>43274.666666666664</c:v>
                </c:pt>
                <c:pt idx="5153">
                  <c:v>43274.677083333336</c:v>
                </c:pt>
                <c:pt idx="5154">
                  <c:v>43274.6875</c:v>
                </c:pt>
                <c:pt idx="5155">
                  <c:v>43274.697916666664</c:v>
                </c:pt>
                <c:pt idx="5156">
                  <c:v>43274.708333333336</c:v>
                </c:pt>
                <c:pt idx="5157">
                  <c:v>43274.71875</c:v>
                </c:pt>
                <c:pt idx="5158">
                  <c:v>43274.729166666664</c:v>
                </c:pt>
                <c:pt idx="5159">
                  <c:v>43274.739583333336</c:v>
                </c:pt>
                <c:pt idx="5160">
                  <c:v>43274.75</c:v>
                </c:pt>
                <c:pt idx="5161">
                  <c:v>43274.760416666664</c:v>
                </c:pt>
                <c:pt idx="5162">
                  <c:v>43274.770833333336</c:v>
                </c:pt>
                <c:pt idx="5163">
                  <c:v>43274.78125</c:v>
                </c:pt>
                <c:pt idx="5164">
                  <c:v>43274.791666666664</c:v>
                </c:pt>
                <c:pt idx="5165">
                  <c:v>43274.802083333336</c:v>
                </c:pt>
                <c:pt idx="5166">
                  <c:v>43274.8125</c:v>
                </c:pt>
                <c:pt idx="5167">
                  <c:v>43274.822916666664</c:v>
                </c:pt>
                <c:pt idx="5168">
                  <c:v>43274.833333333336</c:v>
                </c:pt>
                <c:pt idx="5169">
                  <c:v>43274.84375</c:v>
                </c:pt>
                <c:pt idx="5170">
                  <c:v>43274.854166666664</c:v>
                </c:pt>
                <c:pt idx="5171">
                  <c:v>43274.864583333336</c:v>
                </c:pt>
                <c:pt idx="5172">
                  <c:v>43274.875</c:v>
                </c:pt>
                <c:pt idx="5173">
                  <c:v>43274.885416666664</c:v>
                </c:pt>
                <c:pt idx="5174">
                  <c:v>43274.895833333336</c:v>
                </c:pt>
                <c:pt idx="5175">
                  <c:v>43274.90625</c:v>
                </c:pt>
                <c:pt idx="5176">
                  <c:v>43274.916666666664</c:v>
                </c:pt>
                <c:pt idx="5177">
                  <c:v>43274.927083333336</c:v>
                </c:pt>
                <c:pt idx="5178">
                  <c:v>43274.9375</c:v>
                </c:pt>
                <c:pt idx="5179">
                  <c:v>43274.947916666664</c:v>
                </c:pt>
                <c:pt idx="5180">
                  <c:v>43274.958333333336</c:v>
                </c:pt>
                <c:pt idx="5181">
                  <c:v>43274.96875</c:v>
                </c:pt>
                <c:pt idx="5182">
                  <c:v>43274.979166666664</c:v>
                </c:pt>
                <c:pt idx="5183">
                  <c:v>43274.989583333336</c:v>
                </c:pt>
                <c:pt idx="5184">
                  <c:v>43275</c:v>
                </c:pt>
                <c:pt idx="5185">
                  <c:v>43275.010416666664</c:v>
                </c:pt>
                <c:pt idx="5186">
                  <c:v>43275.020833333336</c:v>
                </c:pt>
                <c:pt idx="5187">
                  <c:v>43275.03125</c:v>
                </c:pt>
                <c:pt idx="5188">
                  <c:v>43275.041666666664</c:v>
                </c:pt>
                <c:pt idx="5189">
                  <c:v>43275.052083333336</c:v>
                </c:pt>
                <c:pt idx="5190">
                  <c:v>43275.0625</c:v>
                </c:pt>
                <c:pt idx="5191">
                  <c:v>43275.072916666664</c:v>
                </c:pt>
                <c:pt idx="5192">
                  <c:v>43275.083333333336</c:v>
                </c:pt>
                <c:pt idx="5193">
                  <c:v>43275.09375</c:v>
                </c:pt>
                <c:pt idx="5194">
                  <c:v>43275.104166666664</c:v>
                </c:pt>
                <c:pt idx="5195">
                  <c:v>43275.114583333336</c:v>
                </c:pt>
                <c:pt idx="5196">
                  <c:v>43275.125</c:v>
                </c:pt>
                <c:pt idx="5197">
                  <c:v>43275.135416666664</c:v>
                </c:pt>
                <c:pt idx="5198">
                  <c:v>43275.145833333336</c:v>
                </c:pt>
                <c:pt idx="5199">
                  <c:v>43275.15625</c:v>
                </c:pt>
                <c:pt idx="5200">
                  <c:v>43275.166666666664</c:v>
                </c:pt>
                <c:pt idx="5201">
                  <c:v>43275.177083333336</c:v>
                </c:pt>
                <c:pt idx="5202">
                  <c:v>43275.1875</c:v>
                </c:pt>
                <c:pt idx="5203">
                  <c:v>43275.197916666664</c:v>
                </c:pt>
                <c:pt idx="5204">
                  <c:v>43275.208333333336</c:v>
                </c:pt>
                <c:pt idx="5205">
                  <c:v>43275.21875</c:v>
                </c:pt>
                <c:pt idx="5206">
                  <c:v>43275.229166666664</c:v>
                </c:pt>
                <c:pt idx="5207">
                  <c:v>43275.239583333336</c:v>
                </c:pt>
                <c:pt idx="5208">
                  <c:v>43275.25</c:v>
                </c:pt>
                <c:pt idx="5209">
                  <c:v>43275.260416666664</c:v>
                </c:pt>
                <c:pt idx="5210">
                  <c:v>43275.270833333336</c:v>
                </c:pt>
                <c:pt idx="5211">
                  <c:v>43275.28125</c:v>
                </c:pt>
                <c:pt idx="5212">
                  <c:v>43275.291666666664</c:v>
                </c:pt>
                <c:pt idx="5213">
                  <c:v>43275.302083333336</c:v>
                </c:pt>
                <c:pt idx="5214">
                  <c:v>43275.3125</c:v>
                </c:pt>
                <c:pt idx="5215">
                  <c:v>43275.322916666664</c:v>
                </c:pt>
                <c:pt idx="5216">
                  <c:v>43275.333333333336</c:v>
                </c:pt>
                <c:pt idx="5217">
                  <c:v>43275.34375</c:v>
                </c:pt>
                <c:pt idx="5218">
                  <c:v>43275.354166666664</c:v>
                </c:pt>
                <c:pt idx="5219">
                  <c:v>43275.364583333336</c:v>
                </c:pt>
                <c:pt idx="5220">
                  <c:v>43275.375</c:v>
                </c:pt>
                <c:pt idx="5221">
                  <c:v>43275.385416666664</c:v>
                </c:pt>
                <c:pt idx="5222">
                  <c:v>43275.395833333336</c:v>
                </c:pt>
                <c:pt idx="5223">
                  <c:v>43275.40625</c:v>
                </c:pt>
                <c:pt idx="5224">
                  <c:v>43275.416666666664</c:v>
                </c:pt>
                <c:pt idx="5225">
                  <c:v>43275.427083333336</c:v>
                </c:pt>
                <c:pt idx="5226">
                  <c:v>43275.4375</c:v>
                </c:pt>
                <c:pt idx="5227">
                  <c:v>43275.447916666664</c:v>
                </c:pt>
                <c:pt idx="5228">
                  <c:v>43275.458333333336</c:v>
                </c:pt>
                <c:pt idx="5229">
                  <c:v>43275.46875</c:v>
                </c:pt>
                <c:pt idx="5230">
                  <c:v>43275.479166666664</c:v>
                </c:pt>
                <c:pt idx="5231">
                  <c:v>43275.489583333336</c:v>
                </c:pt>
                <c:pt idx="5232">
                  <c:v>43275.5</c:v>
                </c:pt>
                <c:pt idx="5233">
                  <c:v>43275.510416666664</c:v>
                </c:pt>
                <c:pt idx="5234">
                  <c:v>43275.520833333336</c:v>
                </c:pt>
                <c:pt idx="5235">
                  <c:v>43275.53125</c:v>
                </c:pt>
                <c:pt idx="5236">
                  <c:v>43275.541666666664</c:v>
                </c:pt>
                <c:pt idx="5237">
                  <c:v>43275.552083333336</c:v>
                </c:pt>
                <c:pt idx="5238">
                  <c:v>43275.5625</c:v>
                </c:pt>
                <c:pt idx="5239">
                  <c:v>43275.572916666664</c:v>
                </c:pt>
                <c:pt idx="5240">
                  <c:v>43275.583333333336</c:v>
                </c:pt>
                <c:pt idx="5241">
                  <c:v>43275.59375</c:v>
                </c:pt>
                <c:pt idx="5242">
                  <c:v>43275.604166666664</c:v>
                </c:pt>
                <c:pt idx="5243">
                  <c:v>43275.614583333336</c:v>
                </c:pt>
                <c:pt idx="5244">
                  <c:v>43275.625</c:v>
                </c:pt>
                <c:pt idx="5245">
                  <c:v>43275.635416666664</c:v>
                </c:pt>
                <c:pt idx="5246">
                  <c:v>43275.645833333336</c:v>
                </c:pt>
                <c:pt idx="5247">
                  <c:v>43275.65625</c:v>
                </c:pt>
                <c:pt idx="5248">
                  <c:v>43275.666666666664</c:v>
                </c:pt>
                <c:pt idx="5249">
                  <c:v>43275.677083333336</c:v>
                </c:pt>
                <c:pt idx="5250">
                  <c:v>43275.6875</c:v>
                </c:pt>
                <c:pt idx="5251">
                  <c:v>43275.697916666664</c:v>
                </c:pt>
                <c:pt idx="5252">
                  <c:v>43275.708333333336</c:v>
                </c:pt>
                <c:pt idx="5253">
                  <c:v>43275.71875</c:v>
                </c:pt>
                <c:pt idx="5254">
                  <c:v>43275.729166666664</c:v>
                </c:pt>
                <c:pt idx="5255">
                  <c:v>43275.739583333336</c:v>
                </c:pt>
                <c:pt idx="5256">
                  <c:v>43275.75</c:v>
                </c:pt>
                <c:pt idx="5257">
                  <c:v>43275.760416666664</c:v>
                </c:pt>
                <c:pt idx="5258">
                  <c:v>43275.770833333336</c:v>
                </c:pt>
                <c:pt idx="5259">
                  <c:v>43275.78125</c:v>
                </c:pt>
                <c:pt idx="5260">
                  <c:v>43275.791666666664</c:v>
                </c:pt>
                <c:pt idx="5261">
                  <c:v>43275.802083333336</c:v>
                </c:pt>
                <c:pt idx="5262">
                  <c:v>43275.8125</c:v>
                </c:pt>
                <c:pt idx="5263">
                  <c:v>43275.822916666664</c:v>
                </c:pt>
                <c:pt idx="5264">
                  <c:v>43275.833333333336</c:v>
                </c:pt>
                <c:pt idx="5265">
                  <c:v>43275.84375</c:v>
                </c:pt>
                <c:pt idx="5266">
                  <c:v>43275.854166666664</c:v>
                </c:pt>
                <c:pt idx="5267">
                  <c:v>43275.864583333336</c:v>
                </c:pt>
                <c:pt idx="5268">
                  <c:v>43275.875</c:v>
                </c:pt>
                <c:pt idx="5269">
                  <c:v>43275.885416666664</c:v>
                </c:pt>
                <c:pt idx="5270">
                  <c:v>43275.895833333336</c:v>
                </c:pt>
                <c:pt idx="5271">
                  <c:v>43275.90625</c:v>
                </c:pt>
                <c:pt idx="5272">
                  <c:v>43275.916666666664</c:v>
                </c:pt>
                <c:pt idx="5273">
                  <c:v>43275.927083333336</c:v>
                </c:pt>
                <c:pt idx="5274">
                  <c:v>43275.9375</c:v>
                </c:pt>
                <c:pt idx="5275">
                  <c:v>43275.947916666664</c:v>
                </c:pt>
                <c:pt idx="5276">
                  <c:v>43275.958333333336</c:v>
                </c:pt>
                <c:pt idx="5277">
                  <c:v>43275.96875</c:v>
                </c:pt>
                <c:pt idx="5278">
                  <c:v>43275.979166666664</c:v>
                </c:pt>
                <c:pt idx="5279">
                  <c:v>43275.989583333336</c:v>
                </c:pt>
                <c:pt idx="5280">
                  <c:v>43276</c:v>
                </c:pt>
                <c:pt idx="5281">
                  <c:v>43276.010416666664</c:v>
                </c:pt>
                <c:pt idx="5282">
                  <c:v>43276.020833333336</c:v>
                </c:pt>
                <c:pt idx="5283">
                  <c:v>43276.03125</c:v>
                </c:pt>
                <c:pt idx="5284">
                  <c:v>43276.041666666664</c:v>
                </c:pt>
                <c:pt idx="5285">
                  <c:v>43276.052083333336</c:v>
                </c:pt>
                <c:pt idx="5286">
                  <c:v>43276.0625</c:v>
                </c:pt>
                <c:pt idx="5287">
                  <c:v>43276.072916666664</c:v>
                </c:pt>
                <c:pt idx="5288">
                  <c:v>43276.083333333336</c:v>
                </c:pt>
                <c:pt idx="5289">
                  <c:v>43276.09375</c:v>
                </c:pt>
                <c:pt idx="5290">
                  <c:v>43276.104166666664</c:v>
                </c:pt>
                <c:pt idx="5291">
                  <c:v>43276.114583333336</c:v>
                </c:pt>
                <c:pt idx="5292">
                  <c:v>43276.125</c:v>
                </c:pt>
                <c:pt idx="5293">
                  <c:v>43276.135416666664</c:v>
                </c:pt>
                <c:pt idx="5294">
                  <c:v>43276.145833333336</c:v>
                </c:pt>
                <c:pt idx="5295">
                  <c:v>43276.15625</c:v>
                </c:pt>
                <c:pt idx="5296">
                  <c:v>43276.166666666664</c:v>
                </c:pt>
                <c:pt idx="5297">
                  <c:v>43276.177083333336</c:v>
                </c:pt>
                <c:pt idx="5298">
                  <c:v>43276.1875</c:v>
                </c:pt>
                <c:pt idx="5299">
                  <c:v>43276.197916666664</c:v>
                </c:pt>
                <c:pt idx="5300">
                  <c:v>43276.208333333336</c:v>
                </c:pt>
                <c:pt idx="5301">
                  <c:v>43276.21875</c:v>
                </c:pt>
                <c:pt idx="5302">
                  <c:v>43276.229166666664</c:v>
                </c:pt>
                <c:pt idx="5303">
                  <c:v>43276.239583333336</c:v>
                </c:pt>
                <c:pt idx="5304">
                  <c:v>43276.25</c:v>
                </c:pt>
                <c:pt idx="5305">
                  <c:v>43276.260416666664</c:v>
                </c:pt>
                <c:pt idx="5306">
                  <c:v>43276.270833333336</c:v>
                </c:pt>
                <c:pt idx="5307">
                  <c:v>43276.28125</c:v>
                </c:pt>
                <c:pt idx="5308">
                  <c:v>43276.291666666664</c:v>
                </c:pt>
                <c:pt idx="5309">
                  <c:v>43276.302083333336</c:v>
                </c:pt>
                <c:pt idx="5310">
                  <c:v>43276.3125</c:v>
                </c:pt>
                <c:pt idx="5311">
                  <c:v>43276.322916666664</c:v>
                </c:pt>
                <c:pt idx="5312">
                  <c:v>43276.333333333336</c:v>
                </c:pt>
                <c:pt idx="5313">
                  <c:v>43276.34375</c:v>
                </c:pt>
                <c:pt idx="5314">
                  <c:v>43276.354166666664</c:v>
                </c:pt>
                <c:pt idx="5315">
                  <c:v>43276.364583333336</c:v>
                </c:pt>
                <c:pt idx="5316">
                  <c:v>43276.375</c:v>
                </c:pt>
                <c:pt idx="5317">
                  <c:v>43276.385416666664</c:v>
                </c:pt>
                <c:pt idx="5318">
                  <c:v>43276.395833333336</c:v>
                </c:pt>
                <c:pt idx="5319">
                  <c:v>43276.40625</c:v>
                </c:pt>
                <c:pt idx="5320">
                  <c:v>43276.416666666664</c:v>
                </c:pt>
                <c:pt idx="5321">
                  <c:v>43276.427083333336</c:v>
                </c:pt>
                <c:pt idx="5322">
                  <c:v>43276.4375</c:v>
                </c:pt>
                <c:pt idx="5323">
                  <c:v>43276.447916666664</c:v>
                </c:pt>
                <c:pt idx="5324">
                  <c:v>43276.458333333336</c:v>
                </c:pt>
                <c:pt idx="5325">
                  <c:v>43276.46875</c:v>
                </c:pt>
                <c:pt idx="5326">
                  <c:v>43276.479166666664</c:v>
                </c:pt>
                <c:pt idx="5327">
                  <c:v>43276.489583333336</c:v>
                </c:pt>
                <c:pt idx="5328">
                  <c:v>43276.5</c:v>
                </c:pt>
                <c:pt idx="5329">
                  <c:v>43276.510416666664</c:v>
                </c:pt>
                <c:pt idx="5330">
                  <c:v>43276.520833333336</c:v>
                </c:pt>
                <c:pt idx="5331">
                  <c:v>43276.53125</c:v>
                </c:pt>
                <c:pt idx="5332">
                  <c:v>43276.541666666664</c:v>
                </c:pt>
                <c:pt idx="5333">
                  <c:v>43276.552083333336</c:v>
                </c:pt>
                <c:pt idx="5334">
                  <c:v>43276.5625</c:v>
                </c:pt>
                <c:pt idx="5335">
                  <c:v>43276.572916666664</c:v>
                </c:pt>
                <c:pt idx="5336">
                  <c:v>43276.583333333336</c:v>
                </c:pt>
                <c:pt idx="5337">
                  <c:v>43276.59375</c:v>
                </c:pt>
                <c:pt idx="5338">
                  <c:v>43276.604166666664</c:v>
                </c:pt>
                <c:pt idx="5339">
                  <c:v>43276.614583333336</c:v>
                </c:pt>
                <c:pt idx="5340">
                  <c:v>43276.625</c:v>
                </c:pt>
                <c:pt idx="5341">
                  <c:v>43276.635416666664</c:v>
                </c:pt>
                <c:pt idx="5342">
                  <c:v>43276.645833333336</c:v>
                </c:pt>
                <c:pt idx="5343">
                  <c:v>43276.65625</c:v>
                </c:pt>
                <c:pt idx="5344">
                  <c:v>43276.666666666664</c:v>
                </c:pt>
                <c:pt idx="5345">
                  <c:v>43276.677083333336</c:v>
                </c:pt>
                <c:pt idx="5346">
                  <c:v>43276.6875</c:v>
                </c:pt>
                <c:pt idx="5347">
                  <c:v>43276.697916666664</c:v>
                </c:pt>
                <c:pt idx="5348">
                  <c:v>43276.708333333336</c:v>
                </c:pt>
                <c:pt idx="5349">
                  <c:v>43276.71875</c:v>
                </c:pt>
                <c:pt idx="5350">
                  <c:v>43276.729166666664</c:v>
                </c:pt>
                <c:pt idx="5351">
                  <c:v>43276.739583333336</c:v>
                </c:pt>
                <c:pt idx="5352">
                  <c:v>43276.75</c:v>
                </c:pt>
                <c:pt idx="5353">
                  <c:v>43276.760416666664</c:v>
                </c:pt>
                <c:pt idx="5354">
                  <c:v>43276.770833333336</c:v>
                </c:pt>
                <c:pt idx="5355">
                  <c:v>43276.78125</c:v>
                </c:pt>
                <c:pt idx="5356">
                  <c:v>43276.791666666664</c:v>
                </c:pt>
                <c:pt idx="5357">
                  <c:v>43276.802083333336</c:v>
                </c:pt>
                <c:pt idx="5358">
                  <c:v>43276.8125</c:v>
                </c:pt>
                <c:pt idx="5359">
                  <c:v>43276.822916666664</c:v>
                </c:pt>
                <c:pt idx="5360">
                  <c:v>43276.833333333336</c:v>
                </c:pt>
                <c:pt idx="5361">
                  <c:v>43276.84375</c:v>
                </c:pt>
                <c:pt idx="5362">
                  <c:v>43276.854166666664</c:v>
                </c:pt>
                <c:pt idx="5363">
                  <c:v>43276.864583333336</c:v>
                </c:pt>
                <c:pt idx="5364">
                  <c:v>43276.875</c:v>
                </c:pt>
                <c:pt idx="5365">
                  <c:v>43276.885416666664</c:v>
                </c:pt>
                <c:pt idx="5366">
                  <c:v>43276.895833333336</c:v>
                </c:pt>
                <c:pt idx="5367">
                  <c:v>43276.90625</c:v>
                </c:pt>
                <c:pt idx="5368">
                  <c:v>43276.916666666664</c:v>
                </c:pt>
                <c:pt idx="5369">
                  <c:v>43276.927083333336</c:v>
                </c:pt>
                <c:pt idx="5370">
                  <c:v>43276.9375</c:v>
                </c:pt>
                <c:pt idx="5371">
                  <c:v>43276.947916666664</c:v>
                </c:pt>
                <c:pt idx="5372">
                  <c:v>43276.958333333336</c:v>
                </c:pt>
                <c:pt idx="5373">
                  <c:v>43276.96875</c:v>
                </c:pt>
                <c:pt idx="5374">
                  <c:v>43276.979166666664</c:v>
                </c:pt>
                <c:pt idx="5375">
                  <c:v>43276.989583333336</c:v>
                </c:pt>
                <c:pt idx="5376">
                  <c:v>43277</c:v>
                </c:pt>
                <c:pt idx="5377">
                  <c:v>43277.010416666664</c:v>
                </c:pt>
                <c:pt idx="5378">
                  <c:v>43277.020833333336</c:v>
                </c:pt>
                <c:pt idx="5379">
                  <c:v>43277.03125</c:v>
                </c:pt>
                <c:pt idx="5380">
                  <c:v>43277.041666666664</c:v>
                </c:pt>
                <c:pt idx="5381">
                  <c:v>43277.052083333336</c:v>
                </c:pt>
                <c:pt idx="5382">
                  <c:v>43277.0625</c:v>
                </c:pt>
                <c:pt idx="5383">
                  <c:v>43277.072916666664</c:v>
                </c:pt>
                <c:pt idx="5384">
                  <c:v>43277.083333333336</c:v>
                </c:pt>
                <c:pt idx="5385">
                  <c:v>43277.09375</c:v>
                </c:pt>
                <c:pt idx="5386">
                  <c:v>43277.104166666664</c:v>
                </c:pt>
                <c:pt idx="5387">
                  <c:v>43277.114583333336</c:v>
                </c:pt>
                <c:pt idx="5388">
                  <c:v>43277.125</c:v>
                </c:pt>
                <c:pt idx="5389">
                  <c:v>43277.135416666664</c:v>
                </c:pt>
                <c:pt idx="5390">
                  <c:v>43277.145833333336</c:v>
                </c:pt>
                <c:pt idx="5391">
                  <c:v>43277.15625</c:v>
                </c:pt>
                <c:pt idx="5392">
                  <c:v>43277.166666666664</c:v>
                </c:pt>
                <c:pt idx="5393">
                  <c:v>43277.177083333336</c:v>
                </c:pt>
                <c:pt idx="5394">
                  <c:v>43277.1875</c:v>
                </c:pt>
                <c:pt idx="5395">
                  <c:v>43277.197916666664</c:v>
                </c:pt>
                <c:pt idx="5396">
                  <c:v>43277.208333333336</c:v>
                </c:pt>
                <c:pt idx="5397">
                  <c:v>43277.21875</c:v>
                </c:pt>
                <c:pt idx="5398">
                  <c:v>43277.229166666664</c:v>
                </c:pt>
                <c:pt idx="5399">
                  <c:v>43277.239583333336</c:v>
                </c:pt>
                <c:pt idx="5400">
                  <c:v>43277.25</c:v>
                </c:pt>
                <c:pt idx="5401">
                  <c:v>43277.260416666664</c:v>
                </c:pt>
                <c:pt idx="5402">
                  <c:v>43277.270833333336</c:v>
                </c:pt>
                <c:pt idx="5403">
                  <c:v>43277.28125</c:v>
                </c:pt>
                <c:pt idx="5404">
                  <c:v>43277.291666666664</c:v>
                </c:pt>
                <c:pt idx="5405">
                  <c:v>43277.302083333336</c:v>
                </c:pt>
                <c:pt idx="5406">
                  <c:v>43277.3125</c:v>
                </c:pt>
                <c:pt idx="5407">
                  <c:v>43277.322916666664</c:v>
                </c:pt>
                <c:pt idx="5408">
                  <c:v>43277.333333333336</c:v>
                </c:pt>
                <c:pt idx="5409">
                  <c:v>43277.34375</c:v>
                </c:pt>
                <c:pt idx="5410">
                  <c:v>43277.354166666664</c:v>
                </c:pt>
                <c:pt idx="5411">
                  <c:v>43277.364583333336</c:v>
                </c:pt>
                <c:pt idx="5412">
                  <c:v>43277.375</c:v>
                </c:pt>
                <c:pt idx="5413">
                  <c:v>43277.385416666664</c:v>
                </c:pt>
                <c:pt idx="5414">
                  <c:v>43277.395833333336</c:v>
                </c:pt>
                <c:pt idx="5415">
                  <c:v>43277.40625</c:v>
                </c:pt>
                <c:pt idx="5416">
                  <c:v>43277.416666666664</c:v>
                </c:pt>
                <c:pt idx="5417">
                  <c:v>43277.427083333336</c:v>
                </c:pt>
                <c:pt idx="5418">
                  <c:v>43277.4375</c:v>
                </c:pt>
                <c:pt idx="5419">
                  <c:v>43277.447916666664</c:v>
                </c:pt>
                <c:pt idx="5420">
                  <c:v>43277.458333333336</c:v>
                </c:pt>
                <c:pt idx="5421">
                  <c:v>43277.46875</c:v>
                </c:pt>
                <c:pt idx="5422">
                  <c:v>43277.479166666664</c:v>
                </c:pt>
                <c:pt idx="5423">
                  <c:v>43277.489583333336</c:v>
                </c:pt>
                <c:pt idx="5424">
                  <c:v>43277.5</c:v>
                </c:pt>
                <c:pt idx="5425">
                  <c:v>43277.510416666664</c:v>
                </c:pt>
                <c:pt idx="5426">
                  <c:v>43277.520833333336</c:v>
                </c:pt>
                <c:pt idx="5427">
                  <c:v>43277.53125</c:v>
                </c:pt>
                <c:pt idx="5428">
                  <c:v>43277.541666666664</c:v>
                </c:pt>
                <c:pt idx="5429">
                  <c:v>43277.552083333336</c:v>
                </c:pt>
                <c:pt idx="5430">
                  <c:v>43277.5625</c:v>
                </c:pt>
                <c:pt idx="5431">
                  <c:v>43277.572916666664</c:v>
                </c:pt>
                <c:pt idx="5432">
                  <c:v>43277.583333333336</c:v>
                </c:pt>
                <c:pt idx="5433">
                  <c:v>43277.59375</c:v>
                </c:pt>
                <c:pt idx="5434">
                  <c:v>43277.604166666664</c:v>
                </c:pt>
                <c:pt idx="5435">
                  <c:v>43277.614583333336</c:v>
                </c:pt>
                <c:pt idx="5436">
                  <c:v>43277.625</c:v>
                </c:pt>
                <c:pt idx="5437">
                  <c:v>43277.635416666664</c:v>
                </c:pt>
                <c:pt idx="5438">
                  <c:v>43277.645833333336</c:v>
                </c:pt>
                <c:pt idx="5439">
                  <c:v>43277.65625</c:v>
                </c:pt>
                <c:pt idx="5440">
                  <c:v>43277.666666666664</c:v>
                </c:pt>
                <c:pt idx="5441">
                  <c:v>43277.677083333336</c:v>
                </c:pt>
                <c:pt idx="5442">
                  <c:v>43277.6875</c:v>
                </c:pt>
                <c:pt idx="5443">
                  <c:v>43277.697916666664</c:v>
                </c:pt>
                <c:pt idx="5444">
                  <c:v>43277.708333333336</c:v>
                </c:pt>
                <c:pt idx="5445">
                  <c:v>43277.71875</c:v>
                </c:pt>
                <c:pt idx="5446">
                  <c:v>43277.729166666664</c:v>
                </c:pt>
                <c:pt idx="5447">
                  <c:v>43277.739583333336</c:v>
                </c:pt>
                <c:pt idx="5448">
                  <c:v>43277.75</c:v>
                </c:pt>
                <c:pt idx="5449">
                  <c:v>43277.760416666664</c:v>
                </c:pt>
                <c:pt idx="5450">
                  <c:v>43277.770833333336</c:v>
                </c:pt>
                <c:pt idx="5451">
                  <c:v>43277.78125</c:v>
                </c:pt>
                <c:pt idx="5452">
                  <c:v>43277.791666666664</c:v>
                </c:pt>
                <c:pt idx="5453">
                  <c:v>43277.802083333336</c:v>
                </c:pt>
                <c:pt idx="5454">
                  <c:v>43277.8125</c:v>
                </c:pt>
                <c:pt idx="5455">
                  <c:v>43277.822916666664</c:v>
                </c:pt>
                <c:pt idx="5456">
                  <c:v>43277.833333333336</c:v>
                </c:pt>
                <c:pt idx="5457">
                  <c:v>43277.84375</c:v>
                </c:pt>
                <c:pt idx="5458">
                  <c:v>43277.854166666664</c:v>
                </c:pt>
                <c:pt idx="5459">
                  <c:v>43277.864583333336</c:v>
                </c:pt>
                <c:pt idx="5460">
                  <c:v>43277.875</c:v>
                </c:pt>
                <c:pt idx="5461">
                  <c:v>43277.885416666664</c:v>
                </c:pt>
                <c:pt idx="5462">
                  <c:v>43277.895833333336</c:v>
                </c:pt>
                <c:pt idx="5463">
                  <c:v>43277.90625</c:v>
                </c:pt>
                <c:pt idx="5464">
                  <c:v>43277.916666666664</c:v>
                </c:pt>
                <c:pt idx="5465">
                  <c:v>43277.927083333336</c:v>
                </c:pt>
                <c:pt idx="5466">
                  <c:v>43277.9375</c:v>
                </c:pt>
                <c:pt idx="5467">
                  <c:v>43277.947916666664</c:v>
                </c:pt>
                <c:pt idx="5468">
                  <c:v>43277.958333333336</c:v>
                </c:pt>
                <c:pt idx="5469">
                  <c:v>43277.96875</c:v>
                </c:pt>
                <c:pt idx="5470">
                  <c:v>43277.979166666664</c:v>
                </c:pt>
                <c:pt idx="5471">
                  <c:v>43277.989583333336</c:v>
                </c:pt>
                <c:pt idx="5472">
                  <c:v>43278</c:v>
                </c:pt>
                <c:pt idx="5473">
                  <c:v>43278.010416666664</c:v>
                </c:pt>
                <c:pt idx="5474">
                  <c:v>43278.020833333336</c:v>
                </c:pt>
                <c:pt idx="5475">
                  <c:v>43278.03125</c:v>
                </c:pt>
                <c:pt idx="5476">
                  <c:v>43278.041666666664</c:v>
                </c:pt>
                <c:pt idx="5477">
                  <c:v>43278.052083333336</c:v>
                </c:pt>
                <c:pt idx="5478">
                  <c:v>43278.0625</c:v>
                </c:pt>
                <c:pt idx="5479">
                  <c:v>43278.072916666664</c:v>
                </c:pt>
                <c:pt idx="5480">
                  <c:v>43278.083333333336</c:v>
                </c:pt>
                <c:pt idx="5481">
                  <c:v>43278.09375</c:v>
                </c:pt>
                <c:pt idx="5482">
                  <c:v>43278.104166666664</c:v>
                </c:pt>
                <c:pt idx="5483">
                  <c:v>43278.114583333336</c:v>
                </c:pt>
                <c:pt idx="5484">
                  <c:v>43278.125</c:v>
                </c:pt>
                <c:pt idx="5485">
                  <c:v>43278.135416666664</c:v>
                </c:pt>
                <c:pt idx="5486">
                  <c:v>43278.145833333336</c:v>
                </c:pt>
                <c:pt idx="5487">
                  <c:v>43278.15625</c:v>
                </c:pt>
                <c:pt idx="5488">
                  <c:v>43278.166666666664</c:v>
                </c:pt>
                <c:pt idx="5489">
                  <c:v>43278.177083333336</c:v>
                </c:pt>
                <c:pt idx="5490">
                  <c:v>43278.1875</c:v>
                </c:pt>
                <c:pt idx="5491">
                  <c:v>43278.197916666664</c:v>
                </c:pt>
                <c:pt idx="5492">
                  <c:v>43278.208333333336</c:v>
                </c:pt>
                <c:pt idx="5493">
                  <c:v>43278.21875</c:v>
                </c:pt>
                <c:pt idx="5494">
                  <c:v>43278.229166666664</c:v>
                </c:pt>
                <c:pt idx="5495">
                  <c:v>43278.239583333336</c:v>
                </c:pt>
                <c:pt idx="5496">
                  <c:v>43278.25</c:v>
                </c:pt>
                <c:pt idx="5497">
                  <c:v>43278.260416666664</c:v>
                </c:pt>
                <c:pt idx="5498">
                  <c:v>43278.270833333336</c:v>
                </c:pt>
                <c:pt idx="5499">
                  <c:v>43278.28125</c:v>
                </c:pt>
                <c:pt idx="5500">
                  <c:v>43278.291666666664</c:v>
                </c:pt>
                <c:pt idx="5501">
                  <c:v>43278.302083333336</c:v>
                </c:pt>
                <c:pt idx="5502">
                  <c:v>43278.3125</c:v>
                </c:pt>
                <c:pt idx="5503">
                  <c:v>43278.322916666664</c:v>
                </c:pt>
                <c:pt idx="5504">
                  <c:v>43278.333333333336</c:v>
                </c:pt>
                <c:pt idx="5505">
                  <c:v>43278.34375</c:v>
                </c:pt>
                <c:pt idx="5506">
                  <c:v>43278.354166666664</c:v>
                </c:pt>
                <c:pt idx="5507">
                  <c:v>43278.364583333336</c:v>
                </c:pt>
                <c:pt idx="5508">
                  <c:v>43278.375</c:v>
                </c:pt>
                <c:pt idx="5509">
                  <c:v>43278.385416666664</c:v>
                </c:pt>
                <c:pt idx="5510">
                  <c:v>43278.395833333336</c:v>
                </c:pt>
                <c:pt idx="5511">
                  <c:v>43278.40625</c:v>
                </c:pt>
                <c:pt idx="5512">
                  <c:v>43278.416666666664</c:v>
                </c:pt>
                <c:pt idx="5513">
                  <c:v>43278.427083333336</c:v>
                </c:pt>
                <c:pt idx="5514">
                  <c:v>43278.4375</c:v>
                </c:pt>
                <c:pt idx="5515">
                  <c:v>43278.447916666664</c:v>
                </c:pt>
                <c:pt idx="5516">
                  <c:v>43278.458333333336</c:v>
                </c:pt>
                <c:pt idx="5517">
                  <c:v>43278.46875</c:v>
                </c:pt>
                <c:pt idx="5518">
                  <c:v>43278.479166666664</c:v>
                </c:pt>
                <c:pt idx="5519">
                  <c:v>43278.489583333336</c:v>
                </c:pt>
                <c:pt idx="5520">
                  <c:v>43278.5</c:v>
                </c:pt>
                <c:pt idx="5521">
                  <c:v>43278.510416666664</c:v>
                </c:pt>
                <c:pt idx="5522">
                  <c:v>43278.520833333336</c:v>
                </c:pt>
                <c:pt idx="5523">
                  <c:v>43278.53125</c:v>
                </c:pt>
                <c:pt idx="5524">
                  <c:v>43278.541666666664</c:v>
                </c:pt>
                <c:pt idx="5525">
                  <c:v>43278.552083333336</c:v>
                </c:pt>
                <c:pt idx="5526">
                  <c:v>43278.5625</c:v>
                </c:pt>
                <c:pt idx="5527">
                  <c:v>43278.572916666664</c:v>
                </c:pt>
                <c:pt idx="5528">
                  <c:v>43278.583333333336</c:v>
                </c:pt>
                <c:pt idx="5529">
                  <c:v>43278.59375</c:v>
                </c:pt>
                <c:pt idx="5530">
                  <c:v>43278.604166666664</c:v>
                </c:pt>
                <c:pt idx="5531">
                  <c:v>43278.614583333336</c:v>
                </c:pt>
                <c:pt idx="5532">
                  <c:v>43278.625</c:v>
                </c:pt>
                <c:pt idx="5533">
                  <c:v>43278.635416666664</c:v>
                </c:pt>
                <c:pt idx="5534">
                  <c:v>43278.645833333336</c:v>
                </c:pt>
                <c:pt idx="5535">
                  <c:v>43278.65625</c:v>
                </c:pt>
                <c:pt idx="5536">
                  <c:v>43278.666666666664</c:v>
                </c:pt>
                <c:pt idx="5537">
                  <c:v>43278.677083333336</c:v>
                </c:pt>
                <c:pt idx="5538">
                  <c:v>43278.6875</c:v>
                </c:pt>
                <c:pt idx="5539">
                  <c:v>43278.697916666664</c:v>
                </c:pt>
                <c:pt idx="5540">
                  <c:v>43278.708333333336</c:v>
                </c:pt>
                <c:pt idx="5541">
                  <c:v>43278.71875</c:v>
                </c:pt>
                <c:pt idx="5542">
                  <c:v>43278.729166666664</c:v>
                </c:pt>
                <c:pt idx="5543">
                  <c:v>43278.739583333336</c:v>
                </c:pt>
                <c:pt idx="5544">
                  <c:v>43278.75</c:v>
                </c:pt>
                <c:pt idx="5545">
                  <c:v>43278.760416666664</c:v>
                </c:pt>
                <c:pt idx="5546">
                  <c:v>43278.770833333336</c:v>
                </c:pt>
                <c:pt idx="5547">
                  <c:v>43278.78125</c:v>
                </c:pt>
                <c:pt idx="5548">
                  <c:v>43278.791666666664</c:v>
                </c:pt>
                <c:pt idx="5549">
                  <c:v>43278.802083333336</c:v>
                </c:pt>
                <c:pt idx="5550">
                  <c:v>43278.8125</c:v>
                </c:pt>
                <c:pt idx="5551">
                  <c:v>43278.822916666664</c:v>
                </c:pt>
                <c:pt idx="5552">
                  <c:v>43278.833333333336</c:v>
                </c:pt>
                <c:pt idx="5553">
                  <c:v>43278.84375</c:v>
                </c:pt>
                <c:pt idx="5554">
                  <c:v>43278.854166666664</c:v>
                </c:pt>
                <c:pt idx="5555">
                  <c:v>43278.864583333336</c:v>
                </c:pt>
                <c:pt idx="5556">
                  <c:v>43278.875</c:v>
                </c:pt>
                <c:pt idx="5557">
                  <c:v>43278.885416666664</c:v>
                </c:pt>
                <c:pt idx="5558">
                  <c:v>43278.895833333336</c:v>
                </c:pt>
                <c:pt idx="5559">
                  <c:v>43278.90625</c:v>
                </c:pt>
                <c:pt idx="5560">
                  <c:v>43278.916666666664</c:v>
                </c:pt>
                <c:pt idx="5561">
                  <c:v>43278.927083333336</c:v>
                </c:pt>
                <c:pt idx="5562">
                  <c:v>43278.9375</c:v>
                </c:pt>
                <c:pt idx="5563">
                  <c:v>43278.947916666664</c:v>
                </c:pt>
                <c:pt idx="5564">
                  <c:v>43278.958333333336</c:v>
                </c:pt>
                <c:pt idx="5565">
                  <c:v>43278.96875</c:v>
                </c:pt>
                <c:pt idx="5566">
                  <c:v>43278.979166666664</c:v>
                </c:pt>
                <c:pt idx="5567">
                  <c:v>43278.989583333336</c:v>
                </c:pt>
                <c:pt idx="5568">
                  <c:v>43279</c:v>
                </c:pt>
                <c:pt idx="5569">
                  <c:v>43279.010416666664</c:v>
                </c:pt>
                <c:pt idx="5570">
                  <c:v>43279.020833333336</c:v>
                </c:pt>
                <c:pt idx="5571">
                  <c:v>43279.03125</c:v>
                </c:pt>
                <c:pt idx="5572">
                  <c:v>43279.041666666664</c:v>
                </c:pt>
                <c:pt idx="5573">
                  <c:v>43279.052083333336</c:v>
                </c:pt>
                <c:pt idx="5574">
                  <c:v>43279.0625</c:v>
                </c:pt>
                <c:pt idx="5575">
                  <c:v>43279.072916666664</c:v>
                </c:pt>
                <c:pt idx="5576">
                  <c:v>43279.083333333336</c:v>
                </c:pt>
                <c:pt idx="5577">
                  <c:v>43279.09375</c:v>
                </c:pt>
                <c:pt idx="5578">
                  <c:v>43279.104166666664</c:v>
                </c:pt>
                <c:pt idx="5579">
                  <c:v>43279.114583333336</c:v>
                </c:pt>
                <c:pt idx="5580">
                  <c:v>43279.125</c:v>
                </c:pt>
                <c:pt idx="5581">
                  <c:v>43279.135416666664</c:v>
                </c:pt>
                <c:pt idx="5582">
                  <c:v>43279.145833333336</c:v>
                </c:pt>
                <c:pt idx="5583">
                  <c:v>43279.15625</c:v>
                </c:pt>
                <c:pt idx="5584">
                  <c:v>43279.166666666664</c:v>
                </c:pt>
                <c:pt idx="5585">
                  <c:v>43279.177083333336</c:v>
                </c:pt>
                <c:pt idx="5586">
                  <c:v>43279.1875</c:v>
                </c:pt>
                <c:pt idx="5587">
                  <c:v>43279.197916666664</c:v>
                </c:pt>
                <c:pt idx="5588">
                  <c:v>43279.208333333336</c:v>
                </c:pt>
                <c:pt idx="5589">
                  <c:v>43279.21875</c:v>
                </c:pt>
                <c:pt idx="5590">
                  <c:v>43279.229166666664</c:v>
                </c:pt>
                <c:pt idx="5591">
                  <c:v>43279.239583333336</c:v>
                </c:pt>
                <c:pt idx="5592">
                  <c:v>43279.25</c:v>
                </c:pt>
                <c:pt idx="5593">
                  <c:v>43279.260416666664</c:v>
                </c:pt>
                <c:pt idx="5594">
                  <c:v>43279.270833333336</c:v>
                </c:pt>
                <c:pt idx="5595">
                  <c:v>43279.28125</c:v>
                </c:pt>
                <c:pt idx="5596">
                  <c:v>43279.291666666664</c:v>
                </c:pt>
                <c:pt idx="5597">
                  <c:v>43279.302083333336</c:v>
                </c:pt>
                <c:pt idx="5598">
                  <c:v>43279.3125</c:v>
                </c:pt>
                <c:pt idx="5599">
                  <c:v>43279.322916666664</c:v>
                </c:pt>
                <c:pt idx="5600">
                  <c:v>43279.333333333336</c:v>
                </c:pt>
                <c:pt idx="5601">
                  <c:v>43279.34375</c:v>
                </c:pt>
                <c:pt idx="5602">
                  <c:v>43279.354166666664</c:v>
                </c:pt>
                <c:pt idx="5603">
                  <c:v>43279.364583333336</c:v>
                </c:pt>
                <c:pt idx="5604">
                  <c:v>43279.375</c:v>
                </c:pt>
                <c:pt idx="5605">
                  <c:v>43279.385416666664</c:v>
                </c:pt>
                <c:pt idx="5606">
                  <c:v>43279.395833333336</c:v>
                </c:pt>
                <c:pt idx="5607">
                  <c:v>43279.40625</c:v>
                </c:pt>
                <c:pt idx="5608">
                  <c:v>43279.416666666664</c:v>
                </c:pt>
                <c:pt idx="5609">
                  <c:v>43279.427083333336</c:v>
                </c:pt>
                <c:pt idx="5610">
                  <c:v>43279.4375</c:v>
                </c:pt>
                <c:pt idx="5611">
                  <c:v>43279.447916666664</c:v>
                </c:pt>
                <c:pt idx="5612">
                  <c:v>43279.458333333336</c:v>
                </c:pt>
                <c:pt idx="5613">
                  <c:v>43279.46875</c:v>
                </c:pt>
                <c:pt idx="5614">
                  <c:v>43279.479166666664</c:v>
                </c:pt>
                <c:pt idx="5615">
                  <c:v>43279.489583333336</c:v>
                </c:pt>
                <c:pt idx="5616">
                  <c:v>43279.5</c:v>
                </c:pt>
                <c:pt idx="5617">
                  <c:v>43279.510416666664</c:v>
                </c:pt>
                <c:pt idx="5618">
                  <c:v>43279.520833333336</c:v>
                </c:pt>
                <c:pt idx="5619">
                  <c:v>43279.53125</c:v>
                </c:pt>
                <c:pt idx="5620">
                  <c:v>43279.541666666664</c:v>
                </c:pt>
                <c:pt idx="5621">
                  <c:v>43279.552083333336</c:v>
                </c:pt>
                <c:pt idx="5622">
                  <c:v>43279.5625</c:v>
                </c:pt>
                <c:pt idx="5623">
                  <c:v>43279.572916666664</c:v>
                </c:pt>
                <c:pt idx="5624">
                  <c:v>43279.583333333336</c:v>
                </c:pt>
                <c:pt idx="5625">
                  <c:v>43279.59375</c:v>
                </c:pt>
                <c:pt idx="5626">
                  <c:v>43279.604166666664</c:v>
                </c:pt>
                <c:pt idx="5627">
                  <c:v>43279.614583333336</c:v>
                </c:pt>
                <c:pt idx="5628">
                  <c:v>43279.625</c:v>
                </c:pt>
                <c:pt idx="5629">
                  <c:v>43279.635416666664</c:v>
                </c:pt>
                <c:pt idx="5630">
                  <c:v>43279.645833333336</c:v>
                </c:pt>
                <c:pt idx="5631">
                  <c:v>43279.65625</c:v>
                </c:pt>
                <c:pt idx="5632">
                  <c:v>43279.666666666664</c:v>
                </c:pt>
                <c:pt idx="5633">
                  <c:v>43279.677083333336</c:v>
                </c:pt>
                <c:pt idx="5634">
                  <c:v>43279.6875</c:v>
                </c:pt>
                <c:pt idx="5635">
                  <c:v>43279.697916666664</c:v>
                </c:pt>
                <c:pt idx="5636">
                  <c:v>43279.708333333336</c:v>
                </c:pt>
                <c:pt idx="5637">
                  <c:v>43279.71875</c:v>
                </c:pt>
                <c:pt idx="5638">
                  <c:v>43279.729166666664</c:v>
                </c:pt>
                <c:pt idx="5639">
                  <c:v>43279.739583333336</c:v>
                </c:pt>
                <c:pt idx="5640">
                  <c:v>43279.75</c:v>
                </c:pt>
                <c:pt idx="5641">
                  <c:v>43279.760416666664</c:v>
                </c:pt>
                <c:pt idx="5642">
                  <c:v>43279.770833333336</c:v>
                </c:pt>
                <c:pt idx="5643">
                  <c:v>43279.78125</c:v>
                </c:pt>
                <c:pt idx="5644">
                  <c:v>43279.791666666664</c:v>
                </c:pt>
                <c:pt idx="5645">
                  <c:v>43279.802083333336</c:v>
                </c:pt>
                <c:pt idx="5646">
                  <c:v>43279.8125</c:v>
                </c:pt>
                <c:pt idx="5647">
                  <c:v>43279.822916666664</c:v>
                </c:pt>
                <c:pt idx="5648">
                  <c:v>43279.833333333336</c:v>
                </c:pt>
                <c:pt idx="5649">
                  <c:v>43279.84375</c:v>
                </c:pt>
                <c:pt idx="5650">
                  <c:v>43279.854166666664</c:v>
                </c:pt>
                <c:pt idx="5651">
                  <c:v>43279.864583333336</c:v>
                </c:pt>
                <c:pt idx="5652">
                  <c:v>43279.875</c:v>
                </c:pt>
                <c:pt idx="5653">
                  <c:v>43279.885416666664</c:v>
                </c:pt>
                <c:pt idx="5654">
                  <c:v>43279.895833333336</c:v>
                </c:pt>
                <c:pt idx="5655">
                  <c:v>43279.90625</c:v>
                </c:pt>
                <c:pt idx="5656">
                  <c:v>43279.916666666664</c:v>
                </c:pt>
                <c:pt idx="5657">
                  <c:v>43279.927083333336</c:v>
                </c:pt>
                <c:pt idx="5658">
                  <c:v>43279.9375</c:v>
                </c:pt>
                <c:pt idx="5659">
                  <c:v>43279.947916666664</c:v>
                </c:pt>
                <c:pt idx="5660">
                  <c:v>43279.958333333336</c:v>
                </c:pt>
                <c:pt idx="5661">
                  <c:v>43279.96875</c:v>
                </c:pt>
                <c:pt idx="5662">
                  <c:v>43279.979166666664</c:v>
                </c:pt>
                <c:pt idx="5663">
                  <c:v>43279.989583333336</c:v>
                </c:pt>
                <c:pt idx="5664">
                  <c:v>43280</c:v>
                </c:pt>
                <c:pt idx="5665">
                  <c:v>43280.010416666664</c:v>
                </c:pt>
                <c:pt idx="5666">
                  <c:v>43280.020833333336</c:v>
                </c:pt>
                <c:pt idx="5667">
                  <c:v>43280.03125</c:v>
                </c:pt>
                <c:pt idx="5668">
                  <c:v>43280.041666666664</c:v>
                </c:pt>
                <c:pt idx="5669">
                  <c:v>43280.052083333336</c:v>
                </c:pt>
                <c:pt idx="5670">
                  <c:v>43280.0625</c:v>
                </c:pt>
                <c:pt idx="5671">
                  <c:v>43280.072916666664</c:v>
                </c:pt>
                <c:pt idx="5672">
                  <c:v>43280.083333333336</c:v>
                </c:pt>
                <c:pt idx="5673">
                  <c:v>43280.09375</c:v>
                </c:pt>
                <c:pt idx="5674">
                  <c:v>43280.104166666664</c:v>
                </c:pt>
                <c:pt idx="5675">
                  <c:v>43280.114583333336</c:v>
                </c:pt>
                <c:pt idx="5676">
                  <c:v>43280.125</c:v>
                </c:pt>
                <c:pt idx="5677">
                  <c:v>43280.135416666664</c:v>
                </c:pt>
                <c:pt idx="5678">
                  <c:v>43280.145833333336</c:v>
                </c:pt>
                <c:pt idx="5679">
                  <c:v>43280.15625</c:v>
                </c:pt>
                <c:pt idx="5680">
                  <c:v>43280.166666666664</c:v>
                </c:pt>
                <c:pt idx="5681">
                  <c:v>43280.177083333336</c:v>
                </c:pt>
                <c:pt idx="5682">
                  <c:v>43280.1875</c:v>
                </c:pt>
                <c:pt idx="5683">
                  <c:v>43280.197916666664</c:v>
                </c:pt>
                <c:pt idx="5684">
                  <c:v>43280.208333333336</c:v>
                </c:pt>
                <c:pt idx="5685">
                  <c:v>43280.21875</c:v>
                </c:pt>
                <c:pt idx="5686">
                  <c:v>43280.229166666664</c:v>
                </c:pt>
                <c:pt idx="5687">
                  <c:v>43280.239583333336</c:v>
                </c:pt>
                <c:pt idx="5688">
                  <c:v>43280.25</c:v>
                </c:pt>
                <c:pt idx="5689">
                  <c:v>43280.260416666664</c:v>
                </c:pt>
                <c:pt idx="5690">
                  <c:v>43280.270833333336</c:v>
                </c:pt>
                <c:pt idx="5691">
                  <c:v>43280.28125</c:v>
                </c:pt>
                <c:pt idx="5692">
                  <c:v>43280.291666666664</c:v>
                </c:pt>
                <c:pt idx="5693">
                  <c:v>43280.302083333336</c:v>
                </c:pt>
                <c:pt idx="5694">
                  <c:v>43280.3125</c:v>
                </c:pt>
                <c:pt idx="5695">
                  <c:v>43280.322916666664</c:v>
                </c:pt>
                <c:pt idx="5696">
                  <c:v>43280.333333333336</c:v>
                </c:pt>
                <c:pt idx="5697">
                  <c:v>43280.34375</c:v>
                </c:pt>
                <c:pt idx="5698">
                  <c:v>43280.354166666664</c:v>
                </c:pt>
                <c:pt idx="5699">
                  <c:v>43280.364583333336</c:v>
                </c:pt>
                <c:pt idx="5700">
                  <c:v>43280.375</c:v>
                </c:pt>
                <c:pt idx="5701">
                  <c:v>43280.385416666664</c:v>
                </c:pt>
                <c:pt idx="5702">
                  <c:v>43280.395833333336</c:v>
                </c:pt>
                <c:pt idx="5703">
                  <c:v>43280.40625</c:v>
                </c:pt>
                <c:pt idx="5704">
                  <c:v>43280.416666666664</c:v>
                </c:pt>
                <c:pt idx="5705">
                  <c:v>43280.427083333336</c:v>
                </c:pt>
                <c:pt idx="5706">
                  <c:v>43280.4375</c:v>
                </c:pt>
                <c:pt idx="5707">
                  <c:v>43280.447916666664</c:v>
                </c:pt>
                <c:pt idx="5708">
                  <c:v>43280.458333333336</c:v>
                </c:pt>
                <c:pt idx="5709">
                  <c:v>43280.46875</c:v>
                </c:pt>
                <c:pt idx="5710">
                  <c:v>43280.479166666664</c:v>
                </c:pt>
                <c:pt idx="5711">
                  <c:v>43280.489583333336</c:v>
                </c:pt>
                <c:pt idx="5712">
                  <c:v>43280.5</c:v>
                </c:pt>
                <c:pt idx="5713">
                  <c:v>43280.510416666664</c:v>
                </c:pt>
                <c:pt idx="5714">
                  <c:v>43280.520833333336</c:v>
                </c:pt>
                <c:pt idx="5715">
                  <c:v>43280.53125</c:v>
                </c:pt>
                <c:pt idx="5716">
                  <c:v>43280.541666666664</c:v>
                </c:pt>
                <c:pt idx="5717">
                  <c:v>43280.552083333336</c:v>
                </c:pt>
                <c:pt idx="5718">
                  <c:v>43280.5625</c:v>
                </c:pt>
                <c:pt idx="5719">
                  <c:v>43280.572916666664</c:v>
                </c:pt>
                <c:pt idx="5720">
                  <c:v>43280.583333333336</c:v>
                </c:pt>
                <c:pt idx="5721">
                  <c:v>43280.59375</c:v>
                </c:pt>
                <c:pt idx="5722">
                  <c:v>43280.604166666664</c:v>
                </c:pt>
                <c:pt idx="5723">
                  <c:v>43280.614583333336</c:v>
                </c:pt>
                <c:pt idx="5724">
                  <c:v>43280.625</c:v>
                </c:pt>
                <c:pt idx="5725">
                  <c:v>43280.635416666664</c:v>
                </c:pt>
                <c:pt idx="5726">
                  <c:v>43280.645833333336</c:v>
                </c:pt>
                <c:pt idx="5727">
                  <c:v>43280.65625</c:v>
                </c:pt>
                <c:pt idx="5728">
                  <c:v>43280.666666666664</c:v>
                </c:pt>
                <c:pt idx="5729">
                  <c:v>43280.677083333336</c:v>
                </c:pt>
                <c:pt idx="5730">
                  <c:v>43280.6875</c:v>
                </c:pt>
                <c:pt idx="5731">
                  <c:v>43280.697916666664</c:v>
                </c:pt>
                <c:pt idx="5732">
                  <c:v>43280.708333333336</c:v>
                </c:pt>
                <c:pt idx="5733">
                  <c:v>43280.71875</c:v>
                </c:pt>
                <c:pt idx="5734">
                  <c:v>43280.729166666664</c:v>
                </c:pt>
                <c:pt idx="5735">
                  <c:v>43280.739583333336</c:v>
                </c:pt>
                <c:pt idx="5736">
                  <c:v>43280.75</c:v>
                </c:pt>
                <c:pt idx="5737">
                  <c:v>43280.760416666664</c:v>
                </c:pt>
                <c:pt idx="5738">
                  <c:v>43280.770833333336</c:v>
                </c:pt>
                <c:pt idx="5739">
                  <c:v>43280.78125</c:v>
                </c:pt>
                <c:pt idx="5740">
                  <c:v>43280.791666666664</c:v>
                </c:pt>
                <c:pt idx="5741">
                  <c:v>43280.802083333336</c:v>
                </c:pt>
                <c:pt idx="5742">
                  <c:v>43280.8125</c:v>
                </c:pt>
                <c:pt idx="5743">
                  <c:v>43280.822916666664</c:v>
                </c:pt>
                <c:pt idx="5744">
                  <c:v>43280.833333333336</c:v>
                </c:pt>
                <c:pt idx="5745">
                  <c:v>43280.84375</c:v>
                </c:pt>
                <c:pt idx="5746">
                  <c:v>43280.854166666664</c:v>
                </c:pt>
                <c:pt idx="5747">
                  <c:v>43280.864583333336</c:v>
                </c:pt>
                <c:pt idx="5748">
                  <c:v>43280.875</c:v>
                </c:pt>
                <c:pt idx="5749">
                  <c:v>43280.885416666664</c:v>
                </c:pt>
                <c:pt idx="5750">
                  <c:v>43280.895833333336</c:v>
                </c:pt>
                <c:pt idx="5751">
                  <c:v>43280.90625</c:v>
                </c:pt>
                <c:pt idx="5752">
                  <c:v>43280.916666666664</c:v>
                </c:pt>
                <c:pt idx="5753">
                  <c:v>43280.927083333336</c:v>
                </c:pt>
                <c:pt idx="5754">
                  <c:v>43280.9375</c:v>
                </c:pt>
                <c:pt idx="5755">
                  <c:v>43280.947916666664</c:v>
                </c:pt>
                <c:pt idx="5756">
                  <c:v>43280.958333333336</c:v>
                </c:pt>
                <c:pt idx="5757">
                  <c:v>43280.96875</c:v>
                </c:pt>
                <c:pt idx="5758">
                  <c:v>43280.979166666664</c:v>
                </c:pt>
                <c:pt idx="5759">
                  <c:v>43280.989583333336</c:v>
                </c:pt>
                <c:pt idx="5760">
                  <c:v>43281</c:v>
                </c:pt>
                <c:pt idx="5761">
                  <c:v>43281.010416666664</c:v>
                </c:pt>
                <c:pt idx="5762">
                  <c:v>43281.020833333336</c:v>
                </c:pt>
                <c:pt idx="5763">
                  <c:v>43281.03125</c:v>
                </c:pt>
                <c:pt idx="5764">
                  <c:v>43281.041666666664</c:v>
                </c:pt>
                <c:pt idx="5765">
                  <c:v>43281.052083333336</c:v>
                </c:pt>
                <c:pt idx="5766">
                  <c:v>43281.0625</c:v>
                </c:pt>
                <c:pt idx="5767">
                  <c:v>43281.072916666664</c:v>
                </c:pt>
                <c:pt idx="5768">
                  <c:v>43281.083333333336</c:v>
                </c:pt>
                <c:pt idx="5769">
                  <c:v>43281.09375</c:v>
                </c:pt>
                <c:pt idx="5770">
                  <c:v>43281.104166666664</c:v>
                </c:pt>
                <c:pt idx="5771">
                  <c:v>43281.114583333336</c:v>
                </c:pt>
                <c:pt idx="5772">
                  <c:v>43281.125</c:v>
                </c:pt>
                <c:pt idx="5773">
                  <c:v>43281.135416666664</c:v>
                </c:pt>
                <c:pt idx="5774">
                  <c:v>43281.145833333336</c:v>
                </c:pt>
                <c:pt idx="5775">
                  <c:v>43281.15625</c:v>
                </c:pt>
                <c:pt idx="5776">
                  <c:v>43281.166666666664</c:v>
                </c:pt>
                <c:pt idx="5777">
                  <c:v>43281.177083333336</c:v>
                </c:pt>
                <c:pt idx="5778">
                  <c:v>43281.1875</c:v>
                </c:pt>
                <c:pt idx="5779">
                  <c:v>43281.197916666664</c:v>
                </c:pt>
                <c:pt idx="5780">
                  <c:v>43281.208333333336</c:v>
                </c:pt>
                <c:pt idx="5781">
                  <c:v>43281.21875</c:v>
                </c:pt>
                <c:pt idx="5782">
                  <c:v>43281.229166666664</c:v>
                </c:pt>
                <c:pt idx="5783">
                  <c:v>43281.239583333336</c:v>
                </c:pt>
                <c:pt idx="5784">
                  <c:v>43281.25</c:v>
                </c:pt>
                <c:pt idx="5785">
                  <c:v>43281.260416666664</c:v>
                </c:pt>
                <c:pt idx="5786">
                  <c:v>43281.270833333336</c:v>
                </c:pt>
                <c:pt idx="5787">
                  <c:v>43281.28125</c:v>
                </c:pt>
                <c:pt idx="5788">
                  <c:v>43281.291666666664</c:v>
                </c:pt>
                <c:pt idx="5789">
                  <c:v>43281.302083333336</c:v>
                </c:pt>
                <c:pt idx="5790">
                  <c:v>43281.3125</c:v>
                </c:pt>
                <c:pt idx="5791">
                  <c:v>43281.322916666664</c:v>
                </c:pt>
                <c:pt idx="5792">
                  <c:v>43281.333333333336</c:v>
                </c:pt>
                <c:pt idx="5793">
                  <c:v>43281.34375</c:v>
                </c:pt>
                <c:pt idx="5794">
                  <c:v>43281.354166666664</c:v>
                </c:pt>
                <c:pt idx="5795">
                  <c:v>43281.364583333336</c:v>
                </c:pt>
                <c:pt idx="5796">
                  <c:v>43281.375</c:v>
                </c:pt>
                <c:pt idx="5797">
                  <c:v>43281.385416666664</c:v>
                </c:pt>
                <c:pt idx="5798">
                  <c:v>43281.395833333336</c:v>
                </c:pt>
                <c:pt idx="5799">
                  <c:v>43281.40625</c:v>
                </c:pt>
                <c:pt idx="5800">
                  <c:v>43281.416666666664</c:v>
                </c:pt>
                <c:pt idx="5801">
                  <c:v>43281.427083333336</c:v>
                </c:pt>
                <c:pt idx="5802">
                  <c:v>43281.4375</c:v>
                </c:pt>
                <c:pt idx="5803">
                  <c:v>43281.447916666664</c:v>
                </c:pt>
                <c:pt idx="5804">
                  <c:v>43281.458333333336</c:v>
                </c:pt>
                <c:pt idx="5805">
                  <c:v>43281.46875</c:v>
                </c:pt>
                <c:pt idx="5806">
                  <c:v>43281.479166666664</c:v>
                </c:pt>
                <c:pt idx="5807">
                  <c:v>43281.489583333336</c:v>
                </c:pt>
                <c:pt idx="5808">
                  <c:v>43281.5</c:v>
                </c:pt>
                <c:pt idx="5809">
                  <c:v>43281.510416666664</c:v>
                </c:pt>
                <c:pt idx="5810">
                  <c:v>43281.520833333336</c:v>
                </c:pt>
                <c:pt idx="5811">
                  <c:v>43281.53125</c:v>
                </c:pt>
                <c:pt idx="5812">
                  <c:v>43281.541666666664</c:v>
                </c:pt>
                <c:pt idx="5813">
                  <c:v>43281.552083333336</c:v>
                </c:pt>
                <c:pt idx="5814">
                  <c:v>43281.5625</c:v>
                </c:pt>
                <c:pt idx="5815">
                  <c:v>43281.572916666664</c:v>
                </c:pt>
                <c:pt idx="5816">
                  <c:v>43281.583333333336</c:v>
                </c:pt>
                <c:pt idx="5817">
                  <c:v>43281.59375</c:v>
                </c:pt>
                <c:pt idx="5818">
                  <c:v>43281.604166666664</c:v>
                </c:pt>
                <c:pt idx="5819">
                  <c:v>43281.614583333336</c:v>
                </c:pt>
                <c:pt idx="5820">
                  <c:v>43281.625</c:v>
                </c:pt>
                <c:pt idx="5821">
                  <c:v>43281.635416666664</c:v>
                </c:pt>
                <c:pt idx="5822">
                  <c:v>43281.645833333336</c:v>
                </c:pt>
                <c:pt idx="5823">
                  <c:v>43281.65625</c:v>
                </c:pt>
                <c:pt idx="5824">
                  <c:v>43281.666666666664</c:v>
                </c:pt>
                <c:pt idx="5825">
                  <c:v>43281.677083333336</c:v>
                </c:pt>
                <c:pt idx="5826">
                  <c:v>43281.6875</c:v>
                </c:pt>
                <c:pt idx="5827">
                  <c:v>43281.697916666664</c:v>
                </c:pt>
                <c:pt idx="5828">
                  <c:v>43281.708333333336</c:v>
                </c:pt>
                <c:pt idx="5829">
                  <c:v>43281.71875</c:v>
                </c:pt>
                <c:pt idx="5830">
                  <c:v>43281.729166666664</c:v>
                </c:pt>
                <c:pt idx="5831">
                  <c:v>43281.739583333336</c:v>
                </c:pt>
                <c:pt idx="5832">
                  <c:v>43281.75</c:v>
                </c:pt>
                <c:pt idx="5833">
                  <c:v>43281.760416666664</c:v>
                </c:pt>
                <c:pt idx="5834">
                  <c:v>43281.770833333336</c:v>
                </c:pt>
                <c:pt idx="5835">
                  <c:v>43281.78125</c:v>
                </c:pt>
                <c:pt idx="5836">
                  <c:v>43281.791666666664</c:v>
                </c:pt>
                <c:pt idx="5837">
                  <c:v>43281.802083333336</c:v>
                </c:pt>
                <c:pt idx="5838">
                  <c:v>43281.8125</c:v>
                </c:pt>
                <c:pt idx="5839">
                  <c:v>43281.822916666664</c:v>
                </c:pt>
                <c:pt idx="5840">
                  <c:v>43281.833333333336</c:v>
                </c:pt>
                <c:pt idx="5841">
                  <c:v>43281.84375</c:v>
                </c:pt>
                <c:pt idx="5842">
                  <c:v>43281.854166666664</c:v>
                </c:pt>
                <c:pt idx="5843">
                  <c:v>43281.864583333336</c:v>
                </c:pt>
                <c:pt idx="5844">
                  <c:v>43281.875</c:v>
                </c:pt>
                <c:pt idx="5845">
                  <c:v>43281.885416666664</c:v>
                </c:pt>
                <c:pt idx="5846">
                  <c:v>43281.895833333336</c:v>
                </c:pt>
                <c:pt idx="5847">
                  <c:v>43281.90625</c:v>
                </c:pt>
                <c:pt idx="5848">
                  <c:v>43281.916666666664</c:v>
                </c:pt>
                <c:pt idx="5849">
                  <c:v>43281.927083333336</c:v>
                </c:pt>
                <c:pt idx="5850">
                  <c:v>43281.9375</c:v>
                </c:pt>
                <c:pt idx="5851">
                  <c:v>43281.947916666664</c:v>
                </c:pt>
                <c:pt idx="5852">
                  <c:v>43281.958333333336</c:v>
                </c:pt>
                <c:pt idx="5853">
                  <c:v>43281.96875</c:v>
                </c:pt>
                <c:pt idx="5854">
                  <c:v>43281.979166666664</c:v>
                </c:pt>
                <c:pt idx="5855">
                  <c:v>43281.989583333336</c:v>
                </c:pt>
              </c:numCache>
            </c:numRef>
          </c:xVal>
          <c:yVal>
            <c:numRef>
              <c:f>'01485000'!$G$2:$G$5857</c:f>
              <c:numCache>
                <c:formatCode>General</c:formatCode>
                <c:ptCount val="5856"/>
                <c:pt idx="0">
                  <c:v>5.52</c:v>
                </c:pt>
                <c:pt idx="1">
                  <c:v>5.51</c:v>
                </c:pt>
                <c:pt idx="2">
                  <c:v>5.51</c:v>
                </c:pt>
                <c:pt idx="3">
                  <c:v>5.51</c:v>
                </c:pt>
                <c:pt idx="4">
                  <c:v>5.51</c:v>
                </c:pt>
                <c:pt idx="5">
                  <c:v>5.51</c:v>
                </c:pt>
                <c:pt idx="6">
                  <c:v>5.51</c:v>
                </c:pt>
                <c:pt idx="7">
                  <c:v>5.51</c:v>
                </c:pt>
                <c:pt idx="8">
                  <c:v>5.51</c:v>
                </c:pt>
                <c:pt idx="9">
                  <c:v>5.51</c:v>
                </c:pt>
                <c:pt idx="10">
                  <c:v>5.51</c:v>
                </c:pt>
                <c:pt idx="11">
                  <c:v>5.5</c:v>
                </c:pt>
                <c:pt idx="12">
                  <c:v>5.51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5.49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5.49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>
                  <c:v>5.49</c:v>
                </c:pt>
                <c:pt idx="37">
                  <c:v>5.49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5.49</c:v>
                </c:pt>
                <c:pt idx="42">
                  <c:v>5.49</c:v>
                </c:pt>
                <c:pt idx="43">
                  <c:v>5.49</c:v>
                </c:pt>
                <c:pt idx="44">
                  <c:v>5.48</c:v>
                </c:pt>
                <c:pt idx="45">
                  <c:v>5.49</c:v>
                </c:pt>
                <c:pt idx="46">
                  <c:v>5.48</c:v>
                </c:pt>
                <c:pt idx="47">
                  <c:v>5.49</c:v>
                </c:pt>
                <c:pt idx="48">
                  <c:v>5.48</c:v>
                </c:pt>
                <c:pt idx="49">
                  <c:v>5.48</c:v>
                </c:pt>
                <c:pt idx="50">
                  <c:v>5.47</c:v>
                </c:pt>
                <c:pt idx="51">
                  <c:v>5.47</c:v>
                </c:pt>
                <c:pt idx="52">
                  <c:v>5.47</c:v>
                </c:pt>
                <c:pt idx="53">
                  <c:v>5.47</c:v>
                </c:pt>
                <c:pt idx="54">
                  <c:v>5.47</c:v>
                </c:pt>
                <c:pt idx="55">
                  <c:v>5.47</c:v>
                </c:pt>
                <c:pt idx="56">
                  <c:v>5.47</c:v>
                </c:pt>
                <c:pt idx="57">
                  <c:v>5.47</c:v>
                </c:pt>
                <c:pt idx="58">
                  <c:v>5.47</c:v>
                </c:pt>
                <c:pt idx="59">
                  <c:v>5.47</c:v>
                </c:pt>
                <c:pt idx="60">
                  <c:v>5.47</c:v>
                </c:pt>
                <c:pt idx="61">
                  <c:v>5.46</c:v>
                </c:pt>
                <c:pt idx="62">
                  <c:v>5.47</c:v>
                </c:pt>
                <c:pt idx="63">
                  <c:v>5.46</c:v>
                </c:pt>
                <c:pt idx="64">
                  <c:v>5.46</c:v>
                </c:pt>
                <c:pt idx="65">
                  <c:v>5.46</c:v>
                </c:pt>
                <c:pt idx="66">
                  <c:v>5.46</c:v>
                </c:pt>
                <c:pt idx="67">
                  <c:v>5.46</c:v>
                </c:pt>
                <c:pt idx="68">
                  <c:v>5.46</c:v>
                </c:pt>
                <c:pt idx="69">
                  <c:v>5.46</c:v>
                </c:pt>
                <c:pt idx="70">
                  <c:v>5.46</c:v>
                </c:pt>
                <c:pt idx="71">
                  <c:v>5.46</c:v>
                </c:pt>
                <c:pt idx="72">
                  <c:v>5.46</c:v>
                </c:pt>
                <c:pt idx="73">
                  <c:v>5.45</c:v>
                </c:pt>
                <c:pt idx="74">
                  <c:v>5.45</c:v>
                </c:pt>
                <c:pt idx="75">
                  <c:v>5.45</c:v>
                </c:pt>
                <c:pt idx="76">
                  <c:v>5.46</c:v>
                </c:pt>
                <c:pt idx="77">
                  <c:v>5.46</c:v>
                </c:pt>
                <c:pt idx="78">
                  <c:v>5.46</c:v>
                </c:pt>
                <c:pt idx="79">
                  <c:v>5.45</c:v>
                </c:pt>
                <c:pt idx="80">
                  <c:v>5.45</c:v>
                </c:pt>
                <c:pt idx="81">
                  <c:v>5.44</c:v>
                </c:pt>
                <c:pt idx="82">
                  <c:v>5.45</c:v>
                </c:pt>
                <c:pt idx="83">
                  <c:v>5.45</c:v>
                </c:pt>
                <c:pt idx="84">
                  <c:v>5.44</c:v>
                </c:pt>
                <c:pt idx="85">
                  <c:v>5.44</c:v>
                </c:pt>
                <c:pt idx="86">
                  <c:v>5.44</c:v>
                </c:pt>
                <c:pt idx="87">
                  <c:v>5.45</c:v>
                </c:pt>
                <c:pt idx="88">
                  <c:v>5.44</c:v>
                </c:pt>
                <c:pt idx="89">
                  <c:v>5.44</c:v>
                </c:pt>
                <c:pt idx="90">
                  <c:v>5.44</c:v>
                </c:pt>
                <c:pt idx="91">
                  <c:v>5.43</c:v>
                </c:pt>
                <c:pt idx="92">
                  <c:v>5.43</c:v>
                </c:pt>
                <c:pt idx="93">
                  <c:v>5.43</c:v>
                </c:pt>
                <c:pt idx="94">
                  <c:v>5.43</c:v>
                </c:pt>
                <c:pt idx="95">
                  <c:v>5.43</c:v>
                </c:pt>
                <c:pt idx="96">
                  <c:v>5.43</c:v>
                </c:pt>
                <c:pt idx="97">
                  <c:v>5.42</c:v>
                </c:pt>
                <c:pt idx="98">
                  <c:v>5.42</c:v>
                </c:pt>
                <c:pt idx="99">
                  <c:v>5.42</c:v>
                </c:pt>
                <c:pt idx="100">
                  <c:v>5.42</c:v>
                </c:pt>
                <c:pt idx="101">
                  <c:v>5.42</c:v>
                </c:pt>
                <c:pt idx="102">
                  <c:v>5.41</c:v>
                </c:pt>
                <c:pt idx="103">
                  <c:v>5.41</c:v>
                </c:pt>
                <c:pt idx="104">
                  <c:v>5.41</c:v>
                </c:pt>
                <c:pt idx="105">
                  <c:v>5.41</c:v>
                </c:pt>
                <c:pt idx="106">
                  <c:v>5.41</c:v>
                </c:pt>
                <c:pt idx="107">
                  <c:v>5.41</c:v>
                </c:pt>
                <c:pt idx="108">
                  <c:v>5.41</c:v>
                </c:pt>
                <c:pt idx="109">
                  <c:v>5.4</c:v>
                </c:pt>
                <c:pt idx="110">
                  <c:v>5.41</c:v>
                </c:pt>
                <c:pt idx="111">
                  <c:v>5.4</c:v>
                </c:pt>
                <c:pt idx="112">
                  <c:v>5.4</c:v>
                </c:pt>
                <c:pt idx="113">
                  <c:v>5.4</c:v>
                </c:pt>
                <c:pt idx="114">
                  <c:v>5.4</c:v>
                </c:pt>
                <c:pt idx="115">
                  <c:v>5.39</c:v>
                </c:pt>
                <c:pt idx="116">
                  <c:v>5.39</c:v>
                </c:pt>
                <c:pt idx="117">
                  <c:v>5.39</c:v>
                </c:pt>
                <c:pt idx="118">
                  <c:v>5.39</c:v>
                </c:pt>
                <c:pt idx="119">
                  <c:v>5.39</c:v>
                </c:pt>
                <c:pt idx="120">
                  <c:v>5.39</c:v>
                </c:pt>
                <c:pt idx="121">
                  <c:v>5.39</c:v>
                </c:pt>
                <c:pt idx="122">
                  <c:v>5.39</c:v>
                </c:pt>
                <c:pt idx="123">
                  <c:v>5.39</c:v>
                </c:pt>
                <c:pt idx="124">
                  <c:v>5.39</c:v>
                </c:pt>
                <c:pt idx="125">
                  <c:v>5.39</c:v>
                </c:pt>
                <c:pt idx="126">
                  <c:v>5.4</c:v>
                </c:pt>
                <c:pt idx="127">
                  <c:v>5.39</c:v>
                </c:pt>
                <c:pt idx="128">
                  <c:v>5.39</c:v>
                </c:pt>
                <c:pt idx="129">
                  <c:v>5.39</c:v>
                </c:pt>
                <c:pt idx="130">
                  <c:v>5.39</c:v>
                </c:pt>
                <c:pt idx="131">
                  <c:v>5.39</c:v>
                </c:pt>
                <c:pt idx="132">
                  <c:v>5.39</c:v>
                </c:pt>
                <c:pt idx="133">
                  <c:v>5.39</c:v>
                </c:pt>
                <c:pt idx="134">
                  <c:v>5.38</c:v>
                </c:pt>
                <c:pt idx="135">
                  <c:v>5.38</c:v>
                </c:pt>
                <c:pt idx="136">
                  <c:v>5.37</c:v>
                </c:pt>
                <c:pt idx="137">
                  <c:v>5.37</c:v>
                </c:pt>
                <c:pt idx="138">
                  <c:v>5.37</c:v>
                </c:pt>
                <c:pt idx="139">
                  <c:v>5.37</c:v>
                </c:pt>
                <c:pt idx="140">
                  <c:v>5.37</c:v>
                </c:pt>
                <c:pt idx="141">
                  <c:v>5.37</c:v>
                </c:pt>
                <c:pt idx="142">
                  <c:v>5.36</c:v>
                </c:pt>
                <c:pt idx="143">
                  <c:v>5.35</c:v>
                </c:pt>
                <c:pt idx="144">
                  <c:v>5.35</c:v>
                </c:pt>
                <c:pt idx="145">
                  <c:v>5.35</c:v>
                </c:pt>
                <c:pt idx="146">
                  <c:v>5.35</c:v>
                </c:pt>
                <c:pt idx="147">
                  <c:v>5.35</c:v>
                </c:pt>
                <c:pt idx="148">
                  <c:v>5.35</c:v>
                </c:pt>
                <c:pt idx="149">
                  <c:v>5.35</c:v>
                </c:pt>
                <c:pt idx="150">
                  <c:v>5.34</c:v>
                </c:pt>
                <c:pt idx="151">
                  <c:v>5.34</c:v>
                </c:pt>
                <c:pt idx="152">
                  <c:v>5.34</c:v>
                </c:pt>
                <c:pt idx="153">
                  <c:v>5.34</c:v>
                </c:pt>
                <c:pt idx="154">
                  <c:v>5.34</c:v>
                </c:pt>
                <c:pt idx="155">
                  <c:v>5.33</c:v>
                </c:pt>
                <c:pt idx="156">
                  <c:v>5.33</c:v>
                </c:pt>
                <c:pt idx="157">
                  <c:v>5.33</c:v>
                </c:pt>
                <c:pt idx="158">
                  <c:v>5.33</c:v>
                </c:pt>
                <c:pt idx="159">
                  <c:v>5.34</c:v>
                </c:pt>
                <c:pt idx="160">
                  <c:v>5.33</c:v>
                </c:pt>
                <c:pt idx="161">
                  <c:v>5.33</c:v>
                </c:pt>
                <c:pt idx="162">
                  <c:v>5.33</c:v>
                </c:pt>
                <c:pt idx="163">
                  <c:v>5.33</c:v>
                </c:pt>
                <c:pt idx="164">
                  <c:v>5.33</c:v>
                </c:pt>
                <c:pt idx="165">
                  <c:v>5.33</c:v>
                </c:pt>
                <c:pt idx="166">
                  <c:v>5.33</c:v>
                </c:pt>
                <c:pt idx="167">
                  <c:v>5.33</c:v>
                </c:pt>
                <c:pt idx="168">
                  <c:v>5.33</c:v>
                </c:pt>
                <c:pt idx="169">
                  <c:v>5.32</c:v>
                </c:pt>
                <c:pt idx="170">
                  <c:v>5.32</c:v>
                </c:pt>
                <c:pt idx="171">
                  <c:v>5.33</c:v>
                </c:pt>
                <c:pt idx="172">
                  <c:v>5.33</c:v>
                </c:pt>
                <c:pt idx="173">
                  <c:v>5.32</c:v>
                </c:pt>
                <c:pt idx="174">
                  <c:v>5.32</c:v>
                </c:pt>
                <c:pt idx="175">
                  <c:v>5.33</c:v>
                </c:pt>
                <c:pt idx="176">
                  <c:v>5.32</c:v>
                </c:pt>
                <c:pt idx="177">
                  <c:v>5.32</c:v>
                </c:pt>
                <c:pt idx="178">
                  <c:v>5.32</c:v>
                </c:pt>
                <c:pt idx="179">
                  <c:v>5.32</c:v>
                </c:pt>
                <c:pt idx="180">
                  <c:v>5.31</c:v>
                </c:pt>
                <c:pt idx="181">
                  <c:v>5.31</c:v>
                </c:pt>
                <c:pt idx="182">
                  <c:v>5.31</c:v>
                </c:pt>
                <c:pt idx="183">
                  <c:v>5.31</c:v>
                </c:pt>
                <c:pt idx="184">
                  <c:v>5.31</c:v>
                </c:pt>
                <c:pt idx="185">
                  <c:v>5.31</c:v>
                </c:pt>
                <c:pt idx="186">
                  <c:v>5.31</c:v>
                </c:pt>
                <c:pt idx="187">
                  <c:v>5.31</c:v>
                </c:pt>
                <c:pt idx="188">
                  <c:v>5.31</c:v>
                </c:pt>
                <c:pt idx="189">
                  <c:v>5.31</c:v>
                </c:pt>
                <c:pt idx="190">
                  <c:v>5.3</c:v>
                </c:pt>
                <c:pt idx="191">
                  <c:v>5.3</c:v>
                </c:pt>
                <c:pt idx="192">
                  <c:v>5.3</c:v>
                </c:pt>
                <c:pt idx="193">
                  <c:v>5.3</c:v>
                </c:pt>
                <c:pt idx="194">
                  <c:v>5.3</c:v>
                </c:pt>
                <c:pt idx="195">
                  <c:v>5.3</c:v>
                </c:pt>
                <c:pt idx="196">
                  <c:v>5.31</c:v>
                </c:pt>
                <c:pt idx="197">
                  <c:v>5.3</c:v>
                </c:pt>
                <c:pt idx="198">
                  <c:v>5.3</c:v>
                </c:pt>
                <c:pt idx="199">
                  <c:v>5.3</c:v>
                </c:pt>
                <c:pt idx="200">
                  <c:v>5.3</c:v>
                </c:pt>
                <c:pt idx="201">
                  <c:v>5.3</c:v>
                </c:pt>
                <c:pt idx="202">
                  <c:v>5.3</c:v>
                </c:pt>
                <c:pt idx="203">
                  <c:v>5.3</c:v>
                </c:pt>
                <c:pt idx="204">
                  <c:v>5.3</c:v>
                </c:pt>
                <c:pt idx="205">
                  <c:v>5.3</c:v>
                </c:pt>
                <c:pt idx="206">
                  <c:v>5.3</c:v>
                </c:pt>
                <c:pt idx="207">
                  <c:v>5.3</c:v>
                </c:pt>
                <c:pt idx="208">
                  <c:v>5.29</c:v>
                </c:pt>
                <c:pt idx="209">
                  <c:v>5.29</c:v>
                </c:pt>
                <c:pt idx="210">
                  <c:v>5.29</c:v>
                </c:pt>
                <c:pt idx="211">
                  <c:v>5.29</c:v>
                </c:pt>
                <c:pt idx="212">
                  <c:v>5.29</c:v>
                </c:pt>
                <c:pt idx="213">
                  <c:v>5.29</c:v>
                </c:pt>
                <c:pt idx="214">
                  <c:v>5.29</c:v>
                </c:pt>
                <c:pt idx="215">
                  <c:v>5.29</c:v>
                </c:pt>
                <c:pt idx="216">
                  <c:v>5.29</c:v>
                </c:pt>
                <c:pt idx="217">
                  <c:v>5.29</c:v>
                </c:pt>
                <c:pt idx="218">
                  <c:v>5.29</c:v>
                </c:pt>
                <c:pt idx="219">
                  <c:v>5.29</c:v>
                </c:pt>
                <c:pt idx="220">
                  <c:v>5.29</c:v>
                </c:pt>
                <c:pt idx="221">
                  <c:v>5.28</c:v>
                </c:pt>
                <c:pt idx="222">
                  <c:v>5.29</c:v>
                </c:pt>
                <c:pt idx="223">
                  <c:v>5.29</c:v>
                </c:pt>
                <c:pt idx="224">
                  <c:v>5.29</c:v>
                </c:pt>
                <c:pt idx="225">
                  <c:v>5.29</c:v>
                </c:pt>
                <c:pt idx="226">
                  <c:v>5.29</c:v>
                </c:pt>
                <c:pt idx="227">
                  <c:v>5.29</c:v>
                </c:pt>
                <c:pt idx="228">
                  <c:v>5.29</c:v>
                </c:pt>
                <c:pt idx="229">
                  <c:v>5.28</c:v>
                </c:pt>
                <c:pt idx="230">
                  <c:v>5.28</c:v>
                </c:pt>
                <c:pt idx="231">
                  <c:v>5.28</c:v>
                </c:pt>
                <c:pt idx="232">
                  <c:v>5.27</c:v>
                </c:pt>
                <c:pt idx="233">
                  <c:v>5.28</c:v>
                </c:pt>
                <c:pt idx="234">
                  <c:v>5.28</c:v>
                </c:pt>
                <c:pt idx="235">
                  <c:v>5.28</c:v>
                </c:pt>
                <c:pt idx="236">
                  <c:v>5.27</c:v>
                </c:pt>
                <c:pt idx="237">
                  <c:v>5.27</c:v>
                </c:pt>
                <c:pt idx="238">
                  <c:v>5.27</c:v>
                </c:pt>
                <c:pt idx="239">
                  <c:v>5.26</c:v>
                </c:pt>
                <c:pt idx="240">
                  <c:v>5.26</c:v>
                </c:pt>
                <c:pt idx="241">
                  <c:v>5.26</c:v>
                </c:pt>
                <c:pt idx="242">
                  <c:v>5.25</c:v>
                </c:pt>
                <c:pt idx="243">
                  <c:v>5.26</c:v>
                </c:pt>
                <c:pt idx="244">
                  <c:v>5.25</c:v>
                </c:pt>
                <c:pt idx="245">
                  <c:v>5.25</c:v>
                </c:pt>
                <c:pt idx="246">
                  <c:v>5.25</c:v>
                </c:pt>
                <c:pt idx="247">
                  <c:v>5.25</c:v>
                </c:pt>
                <c:pt idx="248">
                  <c:v>5.25</c:v>
                </c:pt>
                <c:pt idx="249">
                  <c:v>5.25</c:v>
                </c:pt>
                <c:pt idx="250">
                  <c:v>5.24</c:v>
                </c:pt>
                <c:pt idx="251">
                  <c:v>5.24</c:v>
                </c:pt>
                <c:pt idx="252">
                  <c:v>5.24</c:v>
                </c:pt>
                <c:pt idx="253">
                  <c:v>5.25</c:v>
                </c:pt>
                <c:pt idx="254">
                  <c:v>5.25</c:v>
                </c:pt>
                <c:pt idx="255">
                  <c:v>5.25</c:v>
                </c:pt>
                <c:pt idx="256">
                  <c:v>5.24</c:v>
                </c:pt>
                <c:pt idx="257">
                  <c:v>5.24</c:v>
                </c:pt>
                <c:pt idx="258">
                  <c:v>5.24</c:v>
                </c:pt>
                <c:pt idx="259">
                  <c:v>5.24</c:v>
                </c:pt>
                <c:pt idx="260">
                  <c:v>5.24</c:v>
                </c:pt>
                <c:pt idx="261">
                  <c:v>5.24</c:v>
                </c:pt>
                <c:pt idx="262">
                  <c:v>5.24</c:v>
                </c:pt>
                <c:pt idx="263">
                  <c:v>5.24</c:v>
                </c:pt>
                <c:pt idx="264">
                  <c:v>5.24</c:v>
                </c:pt>
                <c:pt idx="265">
                  <c:v>5.24</c:v>
                </c:pt>
                <c:pt idx="266">
                  <c:v>5.24</c:v>
                </c:pt>
                <c:pt idx="267">
                  <c:v>5.24</c:v>
                </c:pt>
                <c:pt idx="268">
                  <c:v>5.25</c:v>
                </c:pt>
                <c:pt idx="269">
                  <c:v>5.24</c:v>
                </c:pt>
                <c:pt idx="270">
                  <c:v>5.24</c:v>
                </c:pt>
                <c:pt idx="271">
                  <c:v>5.24</c:v>
                </c:pt>
                <c:pt idx="272">
                  <c:v>5.24</c:v>
                </c:pt>
                <c:pt idx="273">
                  <c:v>5.24</c:v>
                </c:pt>
                <c:pt idx="274">
                  <c:v>5.24</c:v>
                </c:pt>
                <c:pt idx="275">
                  <c:v>5.24</c:v>
                </c:pt>
                <c:pt idx="276">
                  <c:v>5.24</c:v>
                </c:pt>
                <c:pt idx="277">
                  <c:v>5.23</c:v>
                </c:pt>
                <c:pt idx="278">
                  <c:v>5.23</c:v>
                </c:pt>
                <c:pt idx="279">
                  <c:v>5.24</c:v>
                </c:pt>
                <c:pt idx="280">
                  <c:v>5.23</c:v>
                </c:pt>
                <c:pt idx="281">
                  <c:v>5.23</c:v>
                </c:pt>
                <c:pt idx="282">
                  <c:v>5.23</c:v>
                </c:pt>
                <c:pt idx="283">
                  <c:v>5.23</c:v>
                </c:pt>
                <c:pt idx="284">
                  <c:v>5.23</c:v>
                </c:pt>
                <c:pt idx="285">
                  <c:v>5.23</c:v>
                </c:pt>
                <c:pt idx="286">
                  <c:v>5.23</c:v>
                </c:pt>
                <c:pt idx="287">
                  <c:v>5.23</c:v>
                </c:pt>
                <c:pt idx="288">
                  <c:v>5.23</c:v>
                </c:pt>
                <c:pt idx="289">
                  <c:v>5.23</c:v>
                </c:pt>
                <c:pt idx="290">
                  <c:v>5.23</c:v>
                </c:pt>
                <c:pt idx="291">
                  <c:v>5.22</c:v>
                </c:pt>
                <c:pt idx="292">
                  <c:v>5.22</c:v>
                </c:pt>
                <c:pt idx="293">
                  <c:v>5.22</c:v>
                </c:pt>
                <c:pt idx="294">
                  <c:v>5.22</c:v>
                </c:pt>
                <c:pt idx="295">
                  <c:v>5.22</c:v>
                </c:pt>
                <c:pt idx="296">
                  <c:v>5.22</c:v>
                </c:pt>
                <c:pt idx="297">
                  <c:v>5.22</c:v>
                </c:pt>
                <c:pt idx="298">
                  <c:v>5.22</c:v>
                </c:pt>
                <c:pt idx="299">
                  <c:v>5.22</c:v>
                </c:pt>
                <c:pt idx="300">
                  <c:v>5.22</c:v>
                </c:pt>
                <c:pt idx="301">
                  <c:v>5.22</c:v>
                </c:pt>
                <c:pt idx="302">
                  <c:v>5.21</c:v>
                </c:pt>
                <c:pt idx="303">
                  <c:v>5.22</c:v>
                </c:pt>
                <c:pt idx="304">
                  <c:v>5.22</c:v>
                </c:pt>
                <c:pt idx="305">
                  <c:v>5.21</c:v>
                </c:pt>
                <c:pt idx="306">
                  <c:v>5.21</c:v>
                </c:pt>
                <c:pt idx="307">
                  <c:v>5.21</c:v>
                </c:pt>
                <c:pt idx="308">
                  <c:v>5.21</c:v>
                </c:pt>
                <c:pt idx="309">
                  <c:v>5.21</c:v>
                </c:pt>
                <c:pt idx="310">
                  <c:v>5.21</c:v>
                </c:pt>
                <c:pt idx="311">
                  <c:v>5.21</c:v>
                </c:pt>
                <c:pt idx="312">
                  <c:v>5.21</c:v>
                </c:pt>
                <c:pt idx="313">
                  <c:v>5.21</c:v>
                </c:pt>
                <c:pt idx="314">
                  <c:v>5.21</c:v>
                </c:pt>
                <c:pt idx="315">
                  <c:v>5.21</c:v>
                </c:pt>
                <c:pt idx="316">
                  <c:v>5.21</c:v>
                </c:pt>
                <c:pt idx="317">
                  <c:v>5.21</c:v>
                </c:pt>
                <c:pt idx="318">
                  <c:v>5.21</c:v>
                </c:pt>
                <c:pt idx="319">
                  <c:v>5.22</c:v>
                </c:pt>
                <c:pt idx="320">
                  <c:v>5.22</c:v>
                </c:pt>
                <c:pt idx="321">
                  <c:v>5.21</c:v>
                </c:pt>
                <c:pt idx="322">
                  <c:v>5.21</c:v>
                </c:pt>
                <c:pt idx="323">
                  <c:v>5.22</c:v>
                </c:pt>
                <c:pt idx="324">
                  <c:v>5.21</c:v>
                </c:pt>
                <c:pt idx="325">
                  <c:v>5.21</c:v>
                </c:pt>
                <c:pt idx="326">
                  <c:v>5.2</c:v>
                </c:pt>
                <c:pt idx="327">
                  <c:v>5.2</c:v>
                </c:pt>
                <c:pt idx="328">
                  <c:v>5.2</c:v>
                </c:pt>
                <c:pt idx="329">
                  <c:v>5.21</c:v>
                </c:pt>
                <c:pt idx="330">
                  <c:v>5.2</c:v>
                </c:pt>
                <c:pt idx="331">
                  <c:v>5.2</c:v>
                </c:pt>
                <c:pt idx="332">
                  <c:v>5.19</c:v>
                </c:pt>
                <c:pt idx="333">
                  <c:v>5.2</c:v>
                </c:pt>
                <c:pt idx="334">
                  <c:v>5.19</c:v>
                </c:pt>
                <c:pt idx="335">
                  <c:v>5.19</c:v>
                </c:pt>
                <c:pt idx="336">
                  <c:v>5.19</c:v>
                </c:pt>
                <c:pt idx="337">
                  <c:v>5.18</c:v>
                </c:pt>
                <c:pt idx="338">
                  <c:v>5.19</c:v>
                </c:pt>
                <c:pt idx="339">
                  <c:v>5.18</c:v>
                </c:pt>
                <c:pt idx="340">
                  <c:v>5.18</c:v>
                </c:pt>
                <c:pt idx="341">
                  <c:v>5.18</c:v>
                </c:pt>
                <c:pt idx="342">
                  <c:v>5.18</c:v>
                </c:pt>
                <c:pt idx="343">
                  <c:v>5.18</c:v>
                </c:pt>
                <c:pt idx="344">
                  <c:v>5.17</c:v>
                </c:pt>
                <c:pt idx="345">
                  <c:v>5.18</c:v>
                </c:pt>
                <c:pt idx="346">
                  <c:v>5.17</c:v>
                </c:pt>
                <c:pt idx="347">
                  <c:v>5.18</c:v>
                </c:pt>
                <c:pt idx="348">
                  <c:v>5.18</c:v>
                </c:pt>
                <c:pt idx="349">
                  <c:v>5.18</c:v>
                </c:pt>
                <c:pt idx="350">
                  <c:v>5.18</c:v>
                </c:pt>
                <c:pt idx="351">
                  <c:v>5.18</c:v>
                </c:pt>
                <c:pt idx="352">
                  <c:v>5.17</c:v>
                </c:pt>
                <c:pt idx="353">
                  <c:v>5.18</c:v>
                </c:pt>
                <c:pt idx="354">
                  <c:v>5.18</c:v>
                </c:pt>
                <c:pt idx="355">
                  <c:v>5.18</c:v>
                </c:pt>
                <c:pt idx="356">
                  <c:v>5.18</c:v>
                </c:pt>
                <c:pt idx="357">
                  <c:v>5.18</c:v>
                </c:pt>
                <c:pt idx="358">
                  <c:v>5.18</c:v>
                </c:pt>
                <c:pt idx="359">
                  <c:v>5.18</c:v>
                </c:pt>
                <c:pt idx="360">
                  <c:v>5.18</c:v>
                </c:pt>
                <c:pt idx="361">
                  <c:v>5.18</c:v>
                </c:pt>
                <c:pt idx="362">
                  <c:v>5.18</c:v>
                </c:pt>
                <c:pt idx="363">
                  <c:v>5.19</c:v>
                </c:pt>
                <c:pt idx="364">
                  <c:v>5.17</c:v>
                </c:pt>
                <c:pt idx="365">
                  <c:v>5.17</c:v>
                </c:pt>
                <c:pt idx="366">
                  <c:v>5.17</c:v>
                </c:pt>
                <c:pt idx="367">
                  <c:v>5.17</c:v>
                </c:pt>
                <c:pt idx="368">
                  <c:v>5.17</c:v>
                </c:pt>
                <c:pt idx="369">
                  <c:v>5.17</c:v>
                </c:pt>
                <c:pt idx="370">
                  <c:v>5.17</c:v>
                </c:pt>
                <c:pt idx="371">
                  <c:v>5.17</c:v>
                </c:pt>
                <c:pt idx="372">
                  <c:v>5.17</c:v>
                </c:pt>
                <c:pt idx="373">
                  <c:v>5.17</c:v>
                </c:pt>
                <c:pt idx="374">
                  <c:v>5.17</c:v>
                </c:pt>
                <c:pt idx="375">
                  <c:v>5.17</c:v>
                </c:pt>
                <c:pt idx="376">
                  <c:v>5.16</c:v>
                </c:pt>
                <c:pt idx="377">
                  <c:v>5.16</c:v>
                </c:pt>
                <c:pt idx="378">
                  <c:v>5.16</c:v>
                </c:pt>
                <c:pt idx="379">
                  <c:v>5.16</c:v>
                </c:pt>
                <c:pt idx="380">
                  <c:v>5.16</c:v>
                </c:pt>
                <c:pt idx="381">
                  <c:v>5.16</c:v>
                </c:pt>
                <c:pt idx="382">
                  <c:v>5.16</c:v>
                </c:pt>
                <c:pt idx="383">
                  <c:v>5.16</c:v>
                </c:pt>
                <c:pt idx="384">
                  <c:v>5.16</c:v>
                </c:pt>
                <c:pt idx="385">
                  <c:v>5.16</c:v>
                </c:pt>
                <c:pt idx="386">
                  <c:v>5.16</c:v>
                </c:pt>
                <c:pt idx="387">
                  <c:v>5.16</c:v>
                </c:pt>
                <c:pt idx="388">
                  <c:v>5.16</c:v>
                </c:pt>
                <c:pt idx="389">
                  <c:v>5.16</c:v>
                </c:pt>
                <c:pt idx="390">
                  <c:v>5.16</c:v>
                </c:pt>
                <c:pt idx="391">
                  <c:v>5.16</c:v>
                </c:pt>
                <c:pt idx="392">
                  <c:v>5.16</c:v>
                </c:pt>
                <c:pt idx="393">
                  <c:v>5.16</c:v>
                </c:pt>
                <c:pt idx="394">
                  <c:v>5.16</c:v>
                </c:pt>
                <c:pt idx="395">
                  <c:v>5.16</c:v>
                </c:pt>
                <c:pt idx="396">
                  <c:v>5.15</c:v>
                </c:pt>
                <c:pt idx="397">
                  <c:v>5.15</c:v>
                </c:pt>
                <c:pt idx="398">
                  <c:v>5.15</c:v>
                </c:pt>
                <c:pt idx="399">
                  <c:v>5.15</c:v>
                </c:pt>
                <c:pt idx="400">
                  <c:v>5.15</c:v>
                </c:pt>
                <c:pt idx="401">
                  <c:v>5.15</c:v>
                </c:pt>
                <c:pt idx="402">
                  <c:v>5.15</c:v>
                </c:pt>
                <c:pt idx="403">
                  <c:v>5.15</c:v>
                </c:pt>
                <c:pt idx="404">
                  <c:v>5.15</c:v>
                </c:pt>
                <c:pt idx="405">
                  <c:v>5.15</c:v>
                </c:pt>
                <c:pt idx="406">
                  <c:v>5.15</c:v>
                </c:pt>
                <c:pt idx="407">
                  <c:v>5.15</c:v>
                </c:pt>
                <c:pt idx="408">
                  <c:v>5.15</c:v>
                </c:pt>
                <c:pt idx="409">
                  <c:v>5.15</c:v>
                </c:pt>
                <c:pt idx="410">
                  <c:v>5.15</c:v>
                </c:pt>
                <c:pt idx="411">
                  <c:v>5.15</c:v>
                </c:pt>
                <c:pt idx="412">
                  <c:v>5.14</c:v>
                </c:pt>
                <c:pt idx="413">
                  <c:v>5.14</c:v>
                </c:pt>
                <c:pt idx="414">
                  <c:v>5.14</c:v>
                </c:pt>
                <c:pt idx="415">
                  <c:v>5.14</c:v>
                </c:pt>
                <c:pt idx="416">
                  <c:v>5.14</c:v>
                </c:pt>
                <c:pt idx="417">
                  <c:v>5.14</c:v>
                </c:pt>
                <c:pt idx="418">
                  <c:v>5.15</c:v>
                </c:pt>
                <c:pt idx="419">
                  <c:v>5.15</c:v>
                </c:pt>
                <c:pt idx="420">
                  <c:v>5.15</c:v>
                </c:pt>
                <c:pt idx="421">
                  <c:v>5.14</c:v>
                </c:pt>
                <c:pt idx="422">
                  <c:v>5.14</c:v>
                </c:pt>
                <c:pt idx="423">
                  <c:v>5.14</c:v>
                </c:pt>
                <c:pt idx="424">
                  <c:v>5.13</c:v>
                </c:pt>
                <c:pt idx="425">
                  <c:v>5.13</c:v>
                </c:pt>
                <c:pt idx="426">
                  <c:v>5.13</c:v>
                </c:pt>
                <c:pt idx="427">
                  <c:v>5.13</c:v>
                </c:pt>
                <c:pt idx="428">
                  <c:v>5.13</c:v>
                </c:pt>
                <c:pt idx="429">
                  <c:v>5.13</c:v>
                </c:pt>
                <c:pt idx="430">
                  <c:v>5.13</c:v>
                </c:pt>
                <c:pt idx="431">
                  <c:v>5.12</c:v>
                </c:pt>
                <c:pt idx="432">
                  <c:v>5.13</c:v>
                </c:pt>
                <c:pt idx="433">
                  <c:v>5.12</c:v>
                </c:pt>
                <c:pt idx="434">
                  <c:v>5.12</c:v>
                </c:pt>
                <c:pt idx="435">
                  <c:v>5.13</c:v>
                </c:pt>
                <c:pt idx="436">
                  <c:v>5.12</c:v>
                </c:pt>
                <c:pt idx="437">
                  <c:v>5.12</c:v>
                </c:pt>
                <c:pt idx="438">
                  <c:v>5.1100000000000003</c:v>
                </c:pt>
                <c:pt idx="439">
                  <c:v>5.13</c:v>
                </c:pt>
                <c:pt idx="440">
                  <c:v>5.12</c:v>
                </c:pt>
                <c:pt idx="441">
                  <c:v>5.12</c:v>
                </c:pt>
                <c:pt idx="442">
                  <c:v>5.12</c:v>
                </c:pt>
                <c:pt idx="443">
                  <c:v>5.12</c:v>
                </c:pt>
                <c:pt idx="444">
                  <c:v>5.12</c:v>
                </c:pt>
                <c:pt idx="445">
                  <c:v>5.12</c:v>
                </c:pt>
                <c:pt idx="446">
                  <c:v>5.12</c:v>
                </c:pt>
                <c:pt idx="447">
                  <c:v>5.12</c:v>
                </c:pt>
                <c:pt idx="448">
                  <c:v>5.12</c:v>
                </c:pt>
                <c:pt idx="449">
                  <c:v>5.12</c:v>
                </c:pt>
                <c:pt idx="450">
                  <c:v>5.12</c:v>
                </c:pt>
                <c:pt idx="451">
                  <c:v>5.12</c:v>
                </c:pt>
                <c:pt idx="452">
                  <c:v>5.1100000000000003</c:v>
                </c:pt>
                <c:pt idx="453">
                  <c:v>5.1100000000000003</c:v>
                </c:pt>
                <c:pt idx="454">
                  <c:v>5.1100000000000003</c:v>
                </c:pt>
                <c:pt idx="455">
                  <c:v>5.1100000000000003</c:v>
                </c:pt>
                <c:pt idx="456">
                  <c:v>5.1100000000000003</c:v>
                </c:pt>
                <c:pt idx="457">
                  <c:v>5.1100000000000003</c:v>
                </c:pt>
                <c:pt idx="458">
                  <c:v>5.0999999999999996</c:v>
                </c:pt>
                <c:pt idx="459">
                  <c:v>5.1100000000000003</c:v>
                </c:pt>
                <c:pt idx="460">
                  <c:v>5.1100000000000003</c:v>
                </c:pt>
                <c:pt idx="461">
                  <c:v>5.1100000000000003</c:v>
                </c:pt>
                <c:pt idx="462">
                  <c:v>5.1100000000000003</c:v>
                </c:pt>
                <c:pt idx="463">
                  <c:v>5.1100000000000003</c:v>
                </c:pt>
                <c:pt idx="464">
                  <c:v>5.1100000000000003</c:v>
                </c:pt>
                <c:pt idx="465">
                  <c:v>5.1100000000000003</c:v>
                </c:pt>
                <c:pt idx="466">
                  <c:v>5.1100000000000003</c:v>
                </c:pt>
                <c:pt idx="467">
                  <c:v>5.0999999999999996</c:v>
                </c:pt>
                <c:pt idx="468">
                  <c:v>5.0999999999999996</c:v>
                </c:pt>
                <c:pt idx="469">
                  <c:v>5.0999999999999996</c:v>
                </c:pt>
                <c:pt idx="470">
                  <c:v>5.0999999999999996</c:v>
                </c:pt>
                <c:pt idx="471">
                  <c:v>5.0999999999999996</c:v>
                </c:pt>
                <c:pt idx="472">
                  <c:v>5.0999999999999996</c:v>
                </c:pt>
                <c:pt idx="473">
                  <c:v>5.0999999999999996</c:v>
                </c:pt>
                <c:pt idx="474">
                  <c:v>5.0999999999999996</c:v>
                </c:pt>
                <c:pt idx="475">
                  <c:v>5.0999999999999996</c:v>
                </c:pt>
                <c:pt idx="476">
                  <c:v>5.0999999999999996</c:v>
                </c:pt>
                <c:pt idx="477">
                  <c:v>5.0999999999999996</c:v>
                </c:pt>
                <c:pt idx="478">
                  <c:v>5.0999999999999996</c:v>
                </c:pt>
                <c:pt idx="479">
                  <c:v>5.09</c:v>
                </c:pt>
                <c:pt idx="480">
                  <c:v>5.0999999999999996</c:v>
                </c:pt>
                <c:pt idx="481">
                  <c:v>5.09</c:v>
                </c:pt>
                <c:pt idx="482">
                  <c:v>5.09</c:v>
                </c:pt>
                <c:pt idx="483">
                  <c:v>5.0999999999999996</c:v>
                </c:pt>
                <c:pt idx="484">
                  <c:v>5.09</c:v>
                </c:pt>
                <c:pt idx="485">
                  <c:v>5.09</c:v>
                </c:pt>
                <c:pt idx="486">
                  <c:v>5.09</c:v>
                </c:pt>
                <c:pt idx="487">
                  <c:v>5.09</c:v>
                </c:pt>
                <c:pt idx="488">
                  <c:v>5.09</c:v>
                </c:pt>
                <c:pt idx="489">
                  <c:v>5.09</c:v>
                </c:pt>
                <c:pt idx="490">
                  <c:v>5.09</c:v>
                </c:pt>
                <c:pt idx="491">
                  <c:v>5.09</c:v>
                </c:pt>
                <c:pt idx="492">
                  <c:v>5.09</c:v>
                </c:pt>
                <c:pt idx="493">
                  <c:v>5.09</c:v>
                </c:pt>
                <c:pt idx="494">
                  <c:v>5.09</c:v>
                </c:pt>
                <c:pt idx="495">
                  <c:v>5.09</c:v>
                </c:pt>
                <c:pt idx="496">
                  <c:v>5.09</c:v>
                </c:pt>
                <c:pt idx="497">
                  <c:v>5.09</c:v>
                </c:pt>
                <c:pt idx="498">
                  <c:v>5.09</c:v>
                </c:pt>
                <c:pt idx="499">
                  <c:v>5.09</c:v>
                </c:pt>
                <c:pt idx="500">
                  <c:v>5.08</c:v>
                </c:pt>
                <c:pt idx="501">
                  <c:v>5.08</c:v>
                </c:pt>
                <c:pt idx="502">
                  <c:v>5.08</c:v>
                </c:pt>
                <c:pt idx="503">
                  <c:v>5.08</c:v>
                </c:pt>
                <c:pt idx="504">
                  <c:v>5.08</c:v>
                </c:pt>
                <c:pt idx="505">
                  <c:v>5.08</c:v>
                </c:pt>
                <c:pt idx="506">
                  <c:v>5.08</c:v>
                </c:pt>
                <c:pt idx="507">
                  <c:v>5.08</c:v>
                </c:pt>
                <c:pt idx="508">
                  <c:v>5.08</c:v>
                </c:pt>
                <c:pt idx="509">
                  <c:v>5.08</c:v>
                </c:pt>
                <c:pt idx="510">
                  <c:v>5.08</c:v>
                </c:pt>
                <c:pt idx="511">
                  <c:v>5.08</c:v>
                </c:pt>
                <c:pt idx="512">
                  <c:v>5.08</c:v>
                </c:pt>
                <c:pt idx="513">
                  <c:v>5.08</c:v>
                </c:pt>
                <c:pt idx="514">
                  <c:v>5.08</c:v>
                </c:pt>
                <c:pt idx="515">
                  <c:v>5.08</c:v>
                </c:pt>
                <c:pt idx="516">
                  <c:v>5.08</c:v>
                </c:pt>
                <c:pt idx="517">
                  <c:v>5.08</c:v>
                </c:pt>
                <c:pt idx="518">
                  <c:v>5.08</c:v>
                </c:pt>
                <c:pt idx="519">
                  <c:v>5.08</c:v>
                </c:pt>
                <c:pt idx="520">
                  <c:v>5.08</c:v>
                </c:pt>
                <c:pt idx="521">
                  <c:v>5.08</c:v>
                </c:pt>
                <c:pt idx="522">
                  <c:v>5.07</c:v>
                </c:pt>
                <c:pt idx="523">
                  <c:v>5.07</c:v>
                </c:pt>
                <c:pt idx="524">
                  <c:v>5.07</c:v>
                </c:pt>
                <c:pt idx="525">
                  <c:v>5.07</c:v>
                </c:pt>
                <c:pt idx="526">
                  <c:v>5.08</c:v>
                </c:pt>
                <c:pt idx="527">
                  <c:v>5.07</c:v>
                </c:pt>
                <c:pt idx="528">
                  <c:v>5.08</c:v>
                </c:pt>
                <c:pt idx="529">
                  <c:v>5.08</c:v>
                </c:pt>
                <c:pt idx="530">
                  <c:v>5.08</c:v>
                </c:pt>
                <c:pt idx="531">
                  <c:v>5.08</c:v>
                </c:pt>
                <c:pt idx="532">
                  <c:v>5.08</c:v>
                </c:pt>
                <c:pt idx="533">
                  <c:v>5.08</c:v>
                </c:pt>
                <c:pt idx="534">
                  <c:v>5.08</c:v>
                </c:pt>
                <c:pt idx="535">
                  <c:v>5.08</c:v>
                </c:pt>
                <c:pt idx="536">
                  <c:v>5.08</c:v>
                </c:pt>
                <c:pt idx="537">
                  <c:v>5.08</c:v>
                </c:pt>
                <c:pt idx="538">
                  <c:v>5.09</c:v>
                </c:pt>
                <c:pt idx="539">
                  <c:v>5.08</c:v>
                </c:pt>
                <c:pt idx="540">
                  <c:v>5.08</c:v>
                </c:pt>
                <c:pt idx="541">
                  <c:v>5.07</c:v>
                </c:pt>
                <c:pt idx="542">
                  <c:v>5.07</c:v>
                </c:pt>
                <c:pt idx="543">
                  <c:v>5.07</c:v>
                </c:pt>
                <c:pt idx="544">
                  <c:v>5.07</c:v>
                </c:pt>
                <c:pt idx="545">
                  <c:v>5.08</c:v>
                </c:pt>
                <c:pt idx="546">
                  <c:v>5.07</c:v>
                </c:pt>
                <c:pt idx="547">
                  <c:v>5.08</c:v>
                </c:pt>
                <c:pt idx="548">
                  <c:v>5.08</c:v>
                </c:pt>
                <c:pt idx="549">
                  <c:v>5.08</c:v>
                </c:pt>
                <c:pt idx="550">
                  <c:v>5.08</c:v>
                </c:pt>
                <c:pt idx="551">
                  <c:v>5.08</c:v>
                </c:pt>
                <c:pt idx="552">
                  <c:v>5.08</c:v>
                </c:pt>
                <c:pt idx="553">
                  <c:v>5.08</c:v>
                </c:pt>
                <c:pt idx="554">
                  <c:v>5.08</c:v>
                </c:pt>
                <c:pt idx="555">
                  <c:v>5.08</c:v>
                </c:pt>
                <c:pt idx="556">
                  <c:v>5.08</c:v>
                </c:pt>
                <c:pt idx="557">
                  <c:v>5.08</c:v>
                </c:pt>
                <c:pt idx="558">
                  <c:v>5.08</c:v>
                </c:pt>
                <c:pt idx="559">
                  <c:v>5.08</c:v>
                </c:pt>
                <c:pt idx="560">
                  <c:v>5.08</c:v>
                </c:pt>
                <c:pt idx="561">
                  <c:v>5.08</c:v>
                </c:pt>
                <c:pt idx="562">
                  <c:v>5.08</c:v>
                </c:pt>
                <c:pt idx="563">
                  <c:v>5.08</c:v>
                </c:pt>
                <c:pt idx="564">
                  <c:v>5.08</c:v>
                </c:pt>
                <c:pt idx="565">
                  <c:v>5.09</c:v>
                </c:pt>
                <c:pt idx="566">
                  <c:v>5.09</c:v>
                </c:pt>
                <c:pt idx="567">
                  <c:v>5.09</c:v>
                </c:pt>
                <c:pt idx="568">
                  <c:v>5.09</c:v>
                </c:pt>
                <c:pt idx="569">
                  <c:v>5.09</c:v>
                </c:pt>
                <c:pt idx="570">
                  <c:v>5.09</c:v>
                </c:pt>
                <c:pt idx="571">
                  <c:v>5.09</c:v>
                </c:pt>
                <c:pt idx="572">
                  <c:v>5.0999999999999996</c:v>
                </c:pt>
                <c:pt idx="573">
                  <c:v>5.09</c:v>
                </c:pt>
                <c:pt idx="574">
                  <c:v>5.0999999999999996</c:v>
                </c:pt>
                <c:pt idx="575">
                  <c:v>5.09</c:v>
                </c:pt>
                <c:pt idx="576">
                  <c:v>5.09</c:v>
                </c:pt>
                <c:pt idx="577">
                  <c:v>5.09</c:v>
                </c:pt>
                <c:pt idx="578">
                  <c:v>5.09</c:v>
                </c:pt>
                <c:pt idx="579">
                  <c:v>5.09</c:v>
                </c:pt>
                <c:pt idx="580">
                  <c:v>5.09</c:v>
                </c:pt>
                <c:pt idx="581">
                  <c:v>5.09</c:v>
                </c:pt>
                <c:pt idx="582">
                  <c:v>5.09</c:v>
                </c:pt>
                <c:pt idx="583">
                  <c:v>5.09</c:v>
                </c:pt>
                <c:pt idx="584">
                  <c:v>5.09</c:v>
                </c:pt>
                <c:pt idx="585">
                  <c:v>5.09</c:v>
                </c:pt>
                <c:pt idx="586">
                  <c:v>5.09</c:v>
                </c:pt>
                <c:pt idx="587">
                  <c:v>5.09</c:v>
                </c:pt>
                <c:pt idx="588">
                  <c:v>5.09</c:v>
                </c:pt>
                <c:pt idx="589">
                  <c:v>5.09</c:v>
                </c:pt>
                <c:pt idx="590">
                  <c:v>5.09</c:v>
                </c:pt>
                <c:pt idx="591">
                  <c:v>5.09</c:v>
                </c:pt>
                <c:pt idx="592">
                  <c:v>5.09</c:v>
                </c:pt>
                <c:pt idx="593">
                  <c:v>5.09</c:v>
                </c:pt>
                <c:pt idx="594">
                  <c:v>5.0999999999999996</c:v>
                </c:pt>
                <c:pt idx="595">
                  <c:v>5.09</c:v>
                </c:pt>
                <c:pt idx="596">
                  <c:v>5.09</c:v>
                </c:pt>
                <c:pt idx="597">
                  <c:v>5.09</c:v>
                </c:pt>
                <c:pt idx="598">
                  <c:v>5.09</c:v>
                </c:pt>
                <c:pt idx="599">
                  <c:v>5.09</c:v>
                </c:pt>
                <c:pt idx="600">
                  <c:v>5.09</c:v>
                </c:pt>
                <c:pt idx="601">
                  <c:v>5.09</c:v>
                </c:pt>
                <c:pt idx="602">
                  <c:v>5.09</c:v>
                </c:pt>
                <c:pt idx="603">
                  <c:v>5.09</c:v>
                </c:pt>
                <c:pt idx="604">
                  <c:v>5.09</c:v>
                </c:pt>
                <c:pt idx="605">
                  <c:v>5.09</c:v>
                </c:pt>
                <c:pt idx="606">
                  <c:v>5.09</c:v>
                </c:pt>
                <c:pt idx="607">
                  <c:v>5.09</c:v>
                </c:pt>
                <c:pt idx="608">
                  <c:v>5.09</c:v>
                </c:pt>
                <c:pt idx="609">
                  <c:v>5.09</c:v>
                </c:pt>
                <c:pt idx="610">
                  <c:v>5.09</c:v>
                </c:pt>
                <c:pt idx="611">
                  <c:v>5.09</c:v>
                </c:pt>
                <c:pt idx="612">
                  <c:v>5.09</c:v>
                </c:pt>
                <c:pt idx="613">
                  <c:v>5.09</c:v>
                </c:pt>
                <c:pt idx="614">
                  <c:v>5.09</c:v>
                </c:pt>
                <c:pt idx="615">
                  <c:v>5.08</c:v>
                </c:pt>
                <c:pt idx="616">
                  <c:v>5.08</c:v>
                </c:pt>
                <c:pt idx="617">
                  <c:v>5.08</c:v>
                </c:pt>
                <c:pt idx="618">
                  <c:v>5.08</c:v>
                </c:pt>
                <c:pt idx="619">
                  <c:v>5.08</c:v>
                </c:pt>
                <c:pt idx="620">
                  <c:v>5.09</c:v>
                </c:pt>
                <c:pt idx="621">
                  <c:v>5.08</c:v>
                </c:pt>
                <c:pt idx="622">
                  <c:v>5.08</c:v>
                </c:pt>
                <c:pt idx="623">
                  <c:v>5.09</c:v>
                </c:pt>
                <c:pt idx="624">
                  <c:v>5.08</c:v>
                </c:pt>
                <c:pt idx="625">
                  <c:v>5.08</c:v>
                </c:pt>
                <c:pt idx="626">
                  <c:v>5.08</c:v>
                </c:pt>
                <c:pt idx="627">
                  <c:v>5.08</c:v>
                </c:pt>
                <c:pt idx="628">
                  <c:v>5.07</c:v>
                </c:pt>
                <c:pt idx="629">
                  <c:v>5.07</c:v>
                </c:pt>
                <c:pt idx="630">
                  <c:v>5.07</c:v>
                </c:pt>
                <c:pt idx="631">
                  <c:v>5.07</c:v>
                </c:pt>
                <c:pt idx="632">
                  <c:v>5.07</c:v>
                </c:pt>
                <c:pt idx="633">
                  <c:v>5.0599999999999996</c:v>
                </c:pt>
                <c:pt idx="634">
                  <c:v>5.0599999999999996</c:v>
                </c:pt>
                <c:pt idx="635">
                  <c:v>5.0599999999999996</c:v>
                </c:pt>
                <c:pt idx="636">
                  <c:v>5.0599999999999996</c:v>
                </c:pt>
                <c:pt idx="637">
                  <c:v>5.0599999999999996</c:v>
                </c:pt>
                <c:pt idx="638">
                  <c:v>5.07</c:v>
                </c:pt>
                <c:pt idx="639">
                  <c:v>5.0599999999999996</c:v>
                </c:pt>
                <c:pt idx="640">
                  <c:v>5.0599999999999996</c:v>
                </c:pt>
                <c:pt idx="641">
                  <c:v>5.0599999999999996</c:v>
                </c:pt>
                <c:pt idx="642">
                  <c:v>5.0599999999999996</c:v>
                </c:pt>
                <c:pt idx="643">
                  <c:v>5.0599999999999996</c:v>
                </c:pt>
                <c:pt idx="644">
                  <c:v>5.0599999999999996</c:v>
                </c:pt>
                <c:pt idx="645">
                  <c:v>5.0599999999999996</c:v>
                </c:pt>
                <c:pt idx="646">
                  <c:v>5.0599999999999996</c:v>
                </c:pt>
                <c:pt idx="647">
                  <c:v>5.0599999999999996</c:v>
                </c:pt>
                <c:pt idx="648">
                  <c:v>5.0599999999999996</c:v>
                </c:pt>
                <c:pt idx="649">
                  <c:v>5.0599999999999996</c:v>
                </c:pt>
                <c:pt idx="650">
                  <c:v>5.0599999999999996</c:v>
                </c:pt>
                <c:pt idx="651">
                  <c:v>5.0599999999999996</c:v>
                </c:pt>
                <c:pt idx="652">
                  <c:v>5.0599999999999996</c:v>
                </c:pt>
                <c:pt idx="653">
                  <c:v>5.0599999999999996</c:v>
                </c:pt>
                <c:pt idx="654">
                  <c:v>5.0599999999999996</c:v>
                </c:pt>
                <c:pt idx="655">
                  <c:v>5.0599999999999996</c:v>
                </c:pt>
                <c:pt idx="656">
                  <c:v>5.0599999999999996</c:v>
                </c:pt>
                <c:pt idx="657">
                  <c:v>5.0599999999999996</c:v>
                </c:pt>
                <c:pt idx="658">
                  <c:v>5.0599999999999996</c:v>
                </c:pt>
                <c:pt idx="659">
                  <c:v>5.05</c:v>
                </c:pt>
                <c:pt idx="660">
                  <c:v>5.05</c:v>
                </c:pt>
                <c:pt idx="661">
                  <c:v>5.05</c:v>
                </c:pt>
                <c:pt idx="662">
                  <c:v>5.05</c:v>
                </c:pt>
                <c:pt idx="663">
                  <c:v>5.05</c:v>
                </c:pt>
                <c:pt idx="664">
                  <c:v>5.05</c:v>
                </c:pt>
                <c:pt idx="665">
                  <c:v>5.05</c:v>
                </c:pt>
                <c:pt idx="666">
                  <c:v>5.04</c:v>
                </c:pt>
                <c:pt idx="667">
                  <c:v>5.04</c:v>
                </c:pt>
                <c:pt idx="668">
                  <c:v>5.04</c:v>
                </c:pt>
                <c:pt idx="669">
                  <c:v>5.04</c:v>
                </c:pt>
                <c:pt idx="670">
                  <c:v>5.04</c:v>
                </c:pt>
                <c:pt idx="671">
                  <c:v>5.04</c:v>
                </c:pt>
                <c:pt idx="672">
                  <c:v>5.04</c:v>
                </c:pt>
                <c:pt idx="673">
                  <c:v>5.04</c:v>
                </c:pt>
                <c:pt idx="674">
                  <c:v>5.04</c:v>
                </c:pt>
                <c:pt idx="675">
                  <c:v>5.04</c:v>
                </c:pt>
                <c:pt idx="676">
                  <c:v>5.04</c:v>
                </c:pt>
                <c:pt idx="677">
                  <c:v>5.03</c:v>
                </c:pt>
                <c:pt idx="678">
                  <c:v>5.03</c:v>
                </c:pt>
                <c:pt idx="679">
                  <c:v>5.03</c:v>
                </c:pt>
                <c:pt idx="680">
                  <c:v>5.03</c:v>
                </c:pt>
                <c:pt idx="681">
                  <c:v>5.03</c:v>
                </c:pt>
                <c:pt idx="682">
                  <c:v>5.03</c:v>
                </c:pt>
                <c:pt idx="683">
                  <c:v>5.03</c:v>
                </c:pt>
                <c:pt idx="684">
                  <c:v>5.03</c:v>
                </c:pt>
                <c:pt idx="685">
                  <c:v>5.03</c:v>
                </c:pt>
                <c:pt idx="686">
                  <c:v>5.03</c:v>
                </c:pt>
                <c:pt idx="687">
                  <c:v>5.03</c:v>
                </c:pt>
                <c:pt idx="688">
                  <c:v>5.0199999999999996</c:v>
                </c:pt>
                <c:pt idx="689">
                  <c:v>5.03</c:v>
                </c:pt>
                <c:pt idx="690">
                  <c:v>5.03</c:v>
                </c:pt>
                <c:pt idx="691">
                  <c:v>5.0199999999999996</c:v>
                </c:pt>
                <c:pt idx="692">
                  <c:v>5.0199999999999996</c:v>
                </c:pt>
                <c:pt idx="693">
                  <c:v>5.0199999999999996</c:v>
                </c:pt>
                <c:pt idx="694">
                  <c:v>5.0199999999999996</c:v>
                </c:pt>
                <c:pt idx="695">
                  <c:v>5.0199999999999996</c:v>
                </c:pt>
                <c:pt idx="696">
                  <c:v>5.0199999999999996</c:v>
                </c:pt>
                <c:pt idx="697">
                  <c:v>5.0199999999999996</c:v>
                </c:pt>
                <c:pt idx="698">
                  <c:v>5.0199999999999996</c:v>
                </c:pt>
                <c:pt idx="699">
                  <c:v>5.0199999999999996</c:v>
                </c:pt>
                <c:pt idx="700">
                  <c:v>5.0199999999999996</c:v>
                </c:pt>
                <c:pt idx="701">
                  <c:v>5.0199999999999996</c:v>
                </c:pt>
                <c:pt idx="702">
                  <c:v>5.0199999999999996</c:v>
                </c:pt>
                <c:pt idx="703">
                  <c:v>5.0199999999999996</c:v>
                </c:pt>
                <c:pt idx="704">
                  <c:v>5.0199999999999996</c:v>
                </c:pt>
                <c:pt idx="705">
                  <c:v>5.0199999999999996</c:v>
                </c:pt>
                <c:pt idx="706">
                  <c:v>5.0199999999999996</c:v>
                </c:pt>
                <c:pt idx="707">
                  <c:v>5.0199999999999996</c:v>
                </c:pt>
                <c:pt idx="708">
                  <c:v>5.0199999999999996</c:v>
                </c:pt>
                <c:pt idx="709">
                  <c:v>5.01</c:v>
                </c:pt>
                <c:pt idx="710">
                  <c:v>5.01</c:v>
                </c:pt>
                <c:pt idx="711">
                  <c:v>5.01</c:v>
                </c:pt>
                <c:pt idx="712">
                  <c:v>5.0199999999999996</c:v>
                </c:pt>
                <c:pt idx="713">
                  <c:v>5.01</c:v>
                </c:pt>
                <c:pt idx="714">
                  <c:v>5.01</c:v>
                </c:pt>
                <c:pt idx="715">
                  <c:v>5.0199999999999996</c:v>
                </c:pt>
                <c:pt idx="716">
                  <c:v>5.01</c:v>
                </c:pt>
                <c:pt idx="717">
                  <c:v>5.01</c:v>
                </c:pt>
                <c:pt idx="718">
                  <c:v>5.01</c:v>
                </c:pt>
                <c:pt idx="719">
                  <c:v>5.01</c:v>
                </c:pt>
                <c:pt idx="720">
                  <c:v>5</c:v>
                </c:pt>
                <c:pt idx="721">
                  <c:v>5</c:v>
                </c:pt>
                <c:pt idx="722">
                  <c:v>4.99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</c:v>
                </c:pt>
                <c:pt idx="729">
                  <c:v>5</c:v>
                </c:pt>
                <c:pt idx="730">
                  <c:v>5</c:v>
                </c:pt>
                <c:pt idx="731">
                  <c:v>4.99</c:v>
                </c:pt>
                <c:pt idx="732">
                  <c:v>5</c:v>
                </c:pt>
                <c:pt idx="733">
                  <c:v>4.99</c:v>
                </c:pt>
                <c:pt idx="734">
                  <c:v>4.99</c:v>
                </c:pt>
                <c:pt idx="735">
                  <c:v>4.99</c:v>
                </c:pt>
                <c:pt idx="736">
                  <c:v>4.99</c:v>
                </c:pt>
                <c:pt idx="737">
                  <c:v>4.99</c:v>
                </c:pt>
                <c:pt idx="738">
                  <c:v>4.9800000000000004</c:v>
                </c:pt>
                <c:pt idx="739">
                  <c:v>4.9800000000000004</c:v>
                </c:pt>
                <c:pt idx="740">
                  <c:v>4.99</c:v>
                </c:pt>
                <c:pt idx="741">
                  <c:v>4.99</c:v>
                </c:pt>
                <c:pt idx="742">
                  <c:v>4.99</c:v>
                </c:pt>
                <c:pt idx="743">
                  <c:v>4.99</c:v>
                </c:pt>
                <c:pt idx="744">
                  <c:v>4.99</c:v>
                </c:pt>
                <c:pt idx="745">
                  <c:v>4.99</c:v>
                </c:pt>
                <c:pt idx="746">
                  <c:v>4.99</c:v>
                </c:pt>
                <c:pt idx="747">
                  <c:v>4.99</c:v>
                </c:pt>
                <c:pt idx="748">
                  <c:v>4.99</c:v>
                </c:pt>
                <c:pt idx="749">
                  <c:v>5</c:v>
                </c:pt>
                <c:pt idx="750">
                  <c:v>4.99</c:v>
                </c:pt>
                <c:pt idx="751">
                  <c:v>5</c:v>
                </c:pt>
                <c:pt idx="752">
                  <c:v>4.99</c:v>
                </c:pt>
                <c:pt idx="753">
                  <c:v>4.99</c:v>
                </c:pt>
                <c:pt idx="754">
                  <c:v>4.99</c:v>
                </c:pt>
                <c:pt idx="755">
                  <c:v>4.99</c:v>
                </c:pt>
                <c:pt idx="756">
                  <c:v>4.99</c:v>
                </c:pt>
                <c:pt idx="757">
                  <c:v>4.99</c:v>
                </c:pt>
                <c:pt idx="758">
                  <c:v>4.99</c:v>
                </c:pt>
                <c:pt idx="759">
                  <c:v>4.99</c:v>
                </c:pt>
                <c:pt idx="760">
                  <c:v>4.99</c:v>
                </c:pt>
                <c:pt idx="761">
                  <c:v>4.99</c:v>
                </c:pt>
                <c:pt idx="762">
                  <c:v>4.99</c:v>
                </c:pt>
                <c:pt idx="763">
                  <c:v>4.99</c:v>
                </c:pt>
                <c:pt idx="764">
                  <c:v>4.99</c:v>
                </c:pt>
                <c:pt idx="765">
                  <c:v>4.99</c:v>
                </c:pt>
                <c:pt idx="766">
                  <c:v>4.99</c:v>
                </c:pt>
                <c:pt idx="767">
                  <c:v>4.99</c:v>
                </c:pt>
                <c:pt idx="768">
                  <c:v>4.99</c:v>
                </c:pt>
                <c:pt idx="769">
                  <c:v>4.99</c:v>
                </c:pt>
                <c:pt idx="770">
                  <c:v>4.99</c:v>
                </c:pt>
                <c:pt idx="771">
                  <c:v>5</c:v>
                </c:pt>
                <c:pt idx="772">
                  <c:v>4.99</c:v>
                </c:pt>
                <c:pt idx="773">
                  <c:v>5</c:v>
                </c:pt>
                <c:pt idx="774">
                  <c:v>5</c:v>
                </c:pt>
                <c:pt idx="775">
                  <c:v>5</c:v>
                </c:pt>
                <c:pt idx="776">
                  <c:v>5</c:v>
                </c:pt>
                <c:pt idx="777">
                  <c:v>5</c:v>
                </c:pt>
                <c:pt idx="778">
                  <c:v>5</c:v>
                </c:pt>
                <c:pt idx="779">
                  <c:v>5</c:v>
                </c:pt>
                <c:pt idx="780">
                  <c:v>5</c:v>
                </c:pt>
                <c:pt idx="781">
                  <c:v>5</c:v>
                </c:pt>
                <c:pt idx="782">
                  <c:v>5</c:v>
                </c:pt>
                <c:pt idx="783">
                  <c:v>5</c:v>
                </c:pt>
                <c:pt idx="784">
                  <c:v>5</c:v>
                </c:pt>
                <c:pt idx="785">
                  <c:v>5</c:v>
                </c:pt>
                <c:pt idx="786">
                  <c:v>5</c:v>
                </c:pt>
                <c:pt idx="787">
                  <c:v>5</c:v>
                </c:pt>
                <c:pt idx="788">
                  <c:v>5.01</c:v>
                </c:pt>
                <c:pt idx="789">
                  <c:v>5.01</c:v>
                </c:pt>
                <c:pt idx="790">
                  <c:v>5.01</c:v>
                </c:pt>
                <c:pt idx="791">
                  <c:v>5.01</c:v>
                </c:pt>
                <c:pt idx="792">
                  <c:v>5.01</c:v>
                </c:pt>
                <c:pt idx="793">
                  <c:v>5.01</c:v>
                </c:pt>
                <c:pt idx="794">
                  <c:v>5.01</c:v>
                </c:pt>
                <c:pt idx="795">
                  <c:v>5</c:v>
                </c:pt>
                <c:pt idx="796">
                  <c:v>5.01</c:v>
                </c:pt>
                <c:pt idx="797">
                  <c:v>5.01</c:v>
                </c:pt>
                <c:pt idx="798">
                  <c:v>5.01</c:v>
                </c:pt>
                <c:pt idx="799">
                  <c:v>5.01</c:v>
                </c:pt>
                <c:pt idx="800">
                  <c:v>5.01</c:v>
                </c:pt>
                <c:pt idx="801">
                  <c:v>5.01</c:v>
                </c:pt>
                <c:pt idx="802">
                  <c:v>5.01</c:v>
                </c:pt>
                <c:pt idx="803">
                  <c:v>5.01</c:v>
                </c:pt>
                <c:pt idx="804">
                  <c:v>5.01</c:v>
                </c:pt>
                <c:pt idx="805">
                  <c:v>5.01</c:v>
                </c:pt>
                <c:pt idx="806">
                  <c:v>5.01</c:v>
                </c:pt>
                <c:pt idx="807">
                  <c:v>5.01</c:v>
                </c:pt>
                <c:pt idx="808">
                  <c:v>5</c:v>
                </c:pt>
                <c:pt idx="809">
                  <c:v>5.01</c:v>
                </c:pt>
                <c:pt idx="810">
                  <c:v>5.01</c:v>
                </c:pt>
                <c:pt idx="811">
                  <c:v>5.01</c:v>
                </c:pt>
                <c:pt idx="812">
                  <c:v>5.01</c:v>
                </c:pt>
                <c:pt idx="813">
                  <c:v>5.01</c:v>
                </c:pt>
                <c:pt idx="814">
                  <c:v>5</c:v>
                </c:pt>
                <c:pt idx="815">
                  <c:v>5.01</c:v>
                </c:pt>
                <c:pt idx="816">
                  <c:v>5</c:v>
                </c:pt>
                <c:pt idx="817">
                  <c:v>5</c:v>
                </c:pt>
                <c:pt idx="818">
                  <c:v>5</c:v>
                </c:pt>
                <c:pt idx="819">
                  <c:v>5</c:v>
                </c:pt>
                <c:pt idx="820">
                  <c:v>5</c:v>
                </c:pt>
                <c:pt idx="821">
                  <c:v>4.99</c:v>
                </c:pt>
                <c:pt idx="822">
                  <c:v>4.99</c:v>
                </c:pt>
                <c:pt idx="823">
                  <c:v>5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4.99</c:v>
                </c:pt>
                <c:pt idx="828">
                  <c:v>5</c:v>
                </c:pt>
                <c:pt idx="829">
                  <c:v>4.99</c:v>
                </c:pt>
                <c:pt idx="830">
                  <c:v>5</c:v>
                </c:pt>
                <c:pt idx="831">
                  <c:v>5</c:v>
                </c:pt>
                <c:pt idx="832">
                  <c:v>5</c:v>
                </c:pt>
                <c:pt idx="833">
                  <c:v>4.99</c:v>
                </c:pt>
                <c:pt idx="834">
                  <c:v>5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5</c:v>
                </c:pt>
                <c:pt idx="839">
                  <c:v>5</c:v>
                </c:pt>
                <c:pt idx="840">
                  <c:v>4.99</c:v>
                </c:pt>
                <c:pt idx="841">
                  <c:v>5</c:v>
                </c:pt>
                <c:pt idx="842">
                  <c:v>5</c:v>
                </c:pt>
                <c:pt idx="843">
                  <c:v>5</c:v>
                </c:pt>
                <c:pt idx="844">
                  <c:v>5</c:v>
                </c:pt>
                <c:pt idx="845">
                  <c:v>5.01</c:v>
                </c:pt>
                <c:pt idx="846">
                  <c:v>5</c:v>
                </c:pt>
                <c:pt idx="847">
                  <c:v>5.01</c:v>
                </c:pt>
                <c:pt idx="848">
                  <c:v>5.01</c:v>
                </c:pt>
                <c:pt idx="849">
                  <c:v>5</c:v>
                </c:pt>
                <c:pt idx="850">
                  <c:v>5</c:v>
                </c:pt>
                <c:pt idx="851">
                  <c:v>5.01</c:v>
                </c:pt>
                <c:pt idx="852">
                  <c:v>5</c:v>
                </c:pt>
                <c:pt idx="853">
                  <c:v>5</c:v>
                </c:pt>
                <c:pt idx="854">
                  <c:v>5</c:v>
                </c:pt>
                <c:pt idx="855">
                  <c:v>5</c:v>
                </c:pt>
                <c:pt idx="856">
                  <c:v>5</c:v>
                </c:pt>
                <c:pt idx="857">
                  <c:v>4.99</c:v>
                </c:pt>
                <c:pt idx="858">
                  <c:v>4.99</c:v>
                </c:pt>
                <c:pt idx="859">
                  <c:v>4.99</c:v>
                </c:pt>
                <c:pt idx="860">
                  <c:v>4.99</c:v>
                </c:pt>
                <c:pt idx="861">
                  <c:v>4.99</c:v>
                </c:pt>
                <c:pt idx="862">
                  <c:v>4.99</c:v>
                </c:pt>
                <c:pt idx="863">
                  <c:v>4.99</c:v>
                </c:pt>
                <c:pt idx="864">
                  <c:v>4.9800000000000004</c:v>
                </c:pt>
                <c:pt idx="865">
                  <c:v>4.9800000000000004</c:v>
                </c:pt>
                <c:pt idx="866">
                  <c:v>4.9800000000000004</c:v>
                </c:pt>
                <c:pt idx="867">
                  <c:v>4.9800000000000004</c:v>
                </c:pt>
                <c:pt idx="868">
                  <c:v>4.9800000000000004</c:v>
                </c:pt>
                <c:pt idx="869">
                  <c:v>4.9800000000000004</c:v>
                </c:pt>
                <c:pt idx="870">
                  <c:v>4.9800000000000004</c:v>
                </c:pt>
                <c:pt idx="871">
                  <c:v>4.9800000000000004</c:v>
                </c:pt>
                <c:pt idx="872">
                  <c:v>4.9800000000000004</c:v>
                </c:pt>
                <c:pt idx="873">
                  <c:v>4.97</c:v>
                </c:pt>
                <c:pt idx="874">
                  <c:v>4.9800000000000004</c:v>
                </c:pt>
                <c:pt idx="875">
                  <c:v>4.97</c:v>
                </c:pt>
                <c:pt idx="876">
                  <c:v>4.97</c:v>
                </c:pt>
                <c:pt idx="877">
                  <c:v>4.97</c:v>
                </c:pt>
                <c:pt idx="878">
                  <c:v>4.97</c:v>
                </c:pt>
                <c:pt idx="879">
                  <c:v>4.97</c:v>
                </c:pt>
                <c:pt idx="880">
                  <c:v>4.97</c:v>
                </c:pt>
                <c:pt idx="881">
                  <c:v>4.97</c:v>
                </c:pt>
                <c:pt idx="882">
                  <c:v>4.96</c:v>
                </c:pt>
                <c:pt idx="883">
                  <c:v>4.96</c:v>
                </c:pt>
                <c:pt idx="884">
                  <c:v>4.96</c:v>
                </c:pt>
                <c:pt idx="885">
                  <c:v>4.96</c:v>
                </c:pt>
                <c:pt idx="886">
                  <c:v>4.96</c:v>
                </c:pt>
                <c:pt idx="887">
                  <c:v>4.96</c:v>
                </c:pt>
                <c:pt idx="888">
                  <c:v>4.96</c:v>
                </c:pt>
                <c:pt idx="889">
                  <c:v>4.96</c:v>
                </c:pt>
                <c:pt idx="890">
                  <c:v>4.96</c:v>
                </c:pt>
                <c:pt idx="891">
                  <c:v>4.95</c:v>
                </c:pt>
                <c:pt idx="892">
                  <c:v>4.95</c:v>
                </c:pt>
                <c:pt idx="893">
                  <c:v>4.95</c:v>
                </c:pt>
                <c:pt idx="894">
                  <c:v>4.96</c:v>
                </c:pt>
                <c:pt idx="895">
                  <c:v>4.96</c:v>
                </c:pt>
                <c:pt idx="896">
                  <c:v>4.96</c:v>
                </c:pt>
                <c:pt idx="897">
                  <c:v>4.96</c:v>
                </c:pt>
                <c:pt idx="898">
                  <c:v>4.96</c:v>
                </c:pt>
                <c:pt idx="899">
                  <c:v>4.96</c:v>
                </c:pt>
                <c:pt idx="900">
                  <c:v>4.96</c:v>
                </c:pt>
                <c:pt idx="901">
                  <c:v>4.95</c:v>
                </c:pt>
                <c:pt idx="902">
                  <c:v>4.96</c:v>
                </c:pt>
                <c:pt idx="903">
                  <c:v>4.95</c:v>
                </c:pt>
                <c:pt idx="904">
                  <c:v>4.95</c:v>
                </c:pt>
                <c:pt idx="905">
                  <c:v>4.95</c:v>
                </c:pt>
                <c:pt idx="906">
                  <c:v>4.9400000000000004</c:v>
                </c:pt>
                <c:pt idx="907">
                  <c:v>4.95</c:v>
                </c:pt>
                <c:pt idx="908">
                  <c:v>4.95</c:v>
                </c:pt>
                <c:pt idx="909">
                  <c:v>4.95</c:v>
                </c:pt>
                <c:pt idx="910">
                  <c:v>4.95</c:v>
                </c:pt>
                <c:pt idx="911">
                  <c:v>4.9400000000000004</c:v>
                </c:pt>
                <c:pt idx="912">
                  <c:v>4.93</c:v>
                </c:pt>
                <c:pt idx="913">
                  <c:v>4.9400000000000004</c:v>
                </c:pt>
                <c:pt idx="914">
                  <c:v>4.93</c:v>
                </c:pt>
                <c:pt idx="915">
                  <c:v>4.93</c:v>
                </c:pt>
                <c:pt idx="916">
                  <c:v>4.93</c:v>
                </c:pt>
                <c:pt idx="917">
                  <c:v>4.93</c:v>
                </c:pt>
                <c:pt idx="918">
                  <c:v>4.93</c:v>
                </c:pt>
                <c:pt idx="919">
                  <c:v>4.93</c:v>
                </c:pt>
                <c:pt idx="920">
                  <c:v>4.93</c:v>
                </c:pt>
                <c:pt idx="921">
                  <c:v>4.93</c:v>
                </c:pt>
                <c:pt idx="922">
                  <c:v>4.92</c:v>
                </c:pt>
                <c:pt idx="923">
                  <c:v>4.93</c:v>
                </c:pt>
                <c:pt idx="924">
                  <c:v>4.92</c:v>
                </c:pt>
                <c:pt idx="925">
                  <c:v>4.92</c:v>
                </c:pt>
                <c:pt idx="926">
                  <c:v>4.92</c:v>
                </c:pt>
                <c:pt idx="927">
                  <c:v>4.92</c:v>
                </c:pt>
                <c:pt idx="928">
                  <c:v>4.92</c:v>
                </c:pt>
                <c:pt idx="929">
                  <c:v>4.92</c:v>
                </c:pt>
                <c:pt idx="930">
                  <c:v>4.92</c:v>
                </c:pt>
                <c:pt idx="931">
                  <c:v>4.92</c:v>
                </c:pt>
                <c:pt idx="932">
                  <c:v>4.93</c:v>
                </c:pt>
                <c:pt idx="933">
                  <c:v>4.93</c:v>
                </c:pt>
                <c:pt idx="934">
                  <c:v>4.93</c:v>
                </c:pt>
                <c:pt idx="935">
                  <c:v>4.9400000000000004</c:v>
                </c:pt>
                <c:pt idx="936">
                  <c:v>4.93</c:v>
                </c:pt>
                <c:pt idx="937">
                  <c:v>4.93</c:v>
                </c:pt>
                <c:pt idx="938">
                  <c:v>4.93</c:v>
                </c:pt>
                <c:pt idx="939">
                  <c:v>4.9400000000000004</c:v>
                </c:pt>
                <c:pt idx="940">
                  <c:v>4.9400000000000004</c:v>
                </c:pt>
                <c:pt idx="941">
                  <c:v>4.9400000000000004</c:v>
                </c:pt>
                <c:pt idx="942">
                  <c:v>4.9400000000000004</c:v>
                </c:pt>
                <c:pt idx="943">
                  <c:v>4.9400000000000004</c:v>
                </c:pt>
                <c:pt idx="944">
                  <c:v>4.9400000000000004</c:v>
                </c:pt>
                <c:pt idx="945">
                  <c:v>4.9400000000000004</c:v>
                </c:pt>
                <c:pt idx="946">
                  <c:v>4.93</c:v>
                </c:pt>
                <c:pt idx="947">
                  <c:v>4.93</c:v>
                </c:pt>
                <c:pt idx="948">
                  <c:v>4.93</c:v>
                </c:pt>
                <c:pt idx="949">
                  <c:v>4.9400000000000004</c:v>
                </c:pt>
                <c:pt idx="950">
                  <c:v>4.9400000000000004</c:v>
                </c:pt>
                <c:pt idx="951">
                  <c:v>4.93</c:v>
                </c:pt>
                <c:pt idx="952">
                  <c:v>4.9400000000000004</c:v>
                </c:pt>
                <c:pt idx="953">
                  <c:v>4.9400000000000004</c:v>
                </c:pt>
                <c:pt idx="954">
                  <c:v>4.9400000000000004</c:v>
                </c:pt>
                <c:pt idx="955">
                  <c:v>4.9400000000000004</c:v>
                </c:pt>
                <c:pt idx="956">
                  <c:v>4.9400000000000004</c:v>
                </c:pt>
                <c:pt idx="957">
                  <c:v>4.9400000000000004</c:v>
                </c:pt>
                <c:pt idx="958">
                  <c:v>4.9400000000000004</c:v>
                </c:pt>
                <c:pt idx="959">
                  <c:v>4.95</c:v>
                </c:pt>
                <c:pt idx="960">
                  <c:v>4.95</c:v>
                </c:pt>
                <c:pt idx="961">
                  <c:v>4.95</c:v>
                </c:pt>
                <c:pt idx="962">
                  <c:v>4.95</c:v>
                </c:pt>
                <c:pt idx="963">
                  <c:v>4.95</c:v>
                </c:pt>
                <c:pt idx="964">
                  <c:v>4.95</c:v>
                </c:pt>
                <c:pt idx="965">
                  <c:v>4.95</c:v>
                </c:pt>
                <c:pt idx="966">
                  <c:v>4.96</c:v>
                </c:pt>
                <c:pt idx="967">
                  <c:v>4.95</c:v>
                </c:pt>
                <c:pt idx="968">
                  <c:v>4.96</c:v>
                </c:pt>
                <c:pt idx="969">
                  <c:v>4.96</c:v>
                </c:pt>
                <c:pt idx="970">
                  <c:v>4.96</c:v>
                </c:pt>
                <c:pt idx="971">
                  <c:v>4.96</c:v>
                </c:pt>
                <c:pt idx="972">
                  <c:v>4.96</c:v>
                </c:pt>
                <c:pt idx="973">
                  <c:v>4.96</c:v>
                </c:pt>
                <c:pt idx="974">
                  <c:v>4.96</c:v>
                </c:pt>
                <c:pt idx="975">
                  <c:v>4.96</c:v>
                </c:pt>
                <c:pt idx="976">
                  <c:v>4.96</c:v>
                </c:pt>
                <c:pt idx="977">
                  <c:v>4.96</c:v>
                </c:pt>
                <c:pt idx="978">
                  <c:v>4.96</c:v>
                </c:pt>
                <c:pt idx="979">
                  <c:v>4.96</c:v>
                </c:pt>
                <c:pt idx="980">
                  <c:v>4.96</c:v>
                </c:pt>
                <c:pt idx="981">
                  <c:v>4.96</c:v>
                </c:pt>
                <c:pt idx="982">
                  <c:v>4.96</c:v>
                </c:pt>
                <c:pt idx="983">
                  <c:v>4.96</c:v>
                </c:pt>
                <c:pt idx="984">
                  <c:v>4.96</c:v>
                </c:pt>
                <c:pt idx="985">
                  <c:v>4.96</c:v>
                </c:pt>
                <c:pt idx="986">
                  <c:v>4.96</c:v>
                </c:pt>
                <c:pt idx="987">
                  <c:v>4.96</c:v>
                </c:pt>
                <c:pt idx="988">
                  <c:v>4.97</c:v>
                </c:pt>
                <c:pt idx="989">
                  <c:v>4.97</c:v>
                </c:pt>
                <c:pt idx="990">
                  <c:v>4.97</c:v>
                </c:pt>
                <c:pt idx="991">
                  <c:v>4.97</c:v>
                </c:pt>
                <c:pt idx="992">
                  <c:v>4.97</c:v>
                </c:pt>
                <c:pt idx="993">
                  <c:v>4.97</c:v>
                </c:pt>
                <c:pt idx="994">
                  <c:v>4.97</c:v>
                </c:pt>
                <c:pt idx="995">
                  <c:v>4.97</c:v>
                </c:pt>
                <c:pt idx="996">
                  <c:v>4.97</c:v>
                </c:pt>
                <c:pt idx="997">
                  <c:v>4.97</c:v>
                </c:pt>
                <c:pt idx="998">
                  <c:v>4.97</c:v>
                </c:pt>
                <c:pt idx="999">
                  <c:v>4.97</c:v>
                </c:pt>
                <c:pt idx="1000">
                  <c:v>4.97</c:v>
                </c:pt>
                <c:pt idx="1001">
                  <c:v>4.97</c:v>
                </c:pt>
                <c:pt idx="1002">
                  <c:v>4.97</c:v>
                </c:pt>
                <c:pt idx="1003">
                  <c:v>4.97</c:v>
                </c:pt>
                <c:pt idx="1004">
                  <c:v>4.96</c:v>
                </c:pt>
                <c:pt idx="1005">
                  <c:v>4.96</c:v>
                </c:pt>
                <c:pt idx="1006">
                  <c:v>4.96</c:v>
                </c:pt>
                <c:pt idx="1007">
                  <c:v>4.96</c:v>
                </c:pt>
                <c:pt idx="1008">
                  <c:v>4.96</c:v>
                </c:pt>
                <c:pt idx="1009">
                  <c:v>4.96</c:v>
                </c:pt>
                <c:pt idx="1010">
                  <c:v>4.95</c:v>
                </c:pt>
                <c:pt idx="1011">
                  <c:v>4.96</c:v>
                </c:pt>
                <c:pt idx="1012">
                  <c:v>4.96</c:v>
                </c:pt>
                <c:pt idx="1013">
                  <c:v>4.96</c:v>
                </c:pt>
                <c:pt idx="1014">
                  <c:v>4.95</c:v>
                </c:pt>
                <c:pt idx="1015">
                  <c:v>4.95</c:v>
                </c:pt>
                <c:pt idx="1016">
                  <c:v>4.95</c:v>
                </c:pt>
                <c:pt idx="1017">
                  <c:v>4.95</c:v>
                </c:pt>
                <c:pt idx="1018">
                  <c:v>4.95</c:v>
                </c:pt>
                <c:pt idx="1019">
                  <c:v>4.95</c:v>
                </c:pt>
                <c:pt idx="1020">
                  <c:v>4.95</c:v>
                </c:pt>
                <c:pt idx="1021">
                  <c:v>4.95</c:v>
                </c:pt>
                <c:pt idx="1022">
                  <c:v>4.95</c:v>
                </c:pt>
                <c:pt idx="1023">
                  <c:v>4.96</c:v>
                </c:pt>
                <c:pt idx="1024">
                  <c:v>4.95</c:v>
                </c:pt>
                <c:pt idx="1025">
                  <c:v>4.96</c:v>
                </c:pt>
                <c:pt idx="1026">
                  <c:v>4.96</c:v>
                </c:pt>
                <c:pt idx="1027">
                  <c:v>4.95</c:v>
                </c:pt>
                <c:pt idx="1028">
                  <c:v>4.95</c:v>
                </c:pt>
                <c:pt idx="1029">
                  <c:v>4.95</c:v>
                </c:pt>
                <c:pt idx="1030">
                  <c:v>4.95</c:v>
                </c:pt>
                <c:pt idx="1031">
                  <c:v>4.95</c:v>
                </c:pt>
                <c:pt idx="1032">
                  <c:v>4.95</c:v>
                </c:pt>
                <c:pt idx="1033">
                  <c:v>4.9400000000000004</c:v>
                </c:pt>
                <c:pt idx="1034">
                  <c:v>4.95</c:v>
                </c:pt>
                <c:pt idx="1035">
                  <c:v>4.95</c:v>
                </c:pt>
                <c:pt idx="1036">
                  <c:v>4.95</c:v>
                </c:pt>
                <c:pt idx="1037">
                  <c:v>4.95</c:v>
                </c:pt>
                <c:pt idx="1038">
                  <c:v>4.95</c:v>
                </c:pt>
                <c:pt idx="1039">
                  <c:v>4.95</c:v>
                </c:pt>
                <c:pt idx="1040">
                  <c:v>4.95</c:v>
                </c:pt>
                <c:pt idx="1041">
                  <c:v>4.9400000000000004</c:v>
                </c:pt>
                <c:pt idx="1042">
                  <c:v>4.95</c:v>
                </c:pt>
                <c:pt idx="1043">
                  <c:v>4.95</c:v>
                </c:pt>
                <c:pt idx="1044">
                  <c:v>4.96</c:v>
                </c:pt>
                <c:pt idx="1045">
                  <c:v>4.96</c:v>
                </c:pt>
                <c:pt idx="1046">
                  <c:v>4.96</c:v>
                </c:pt>
                <c:pt idx="1047">
                  <c:v>4.95</c:v>
                </c:pt>
                <c:pt idx="1048">
                  <c:v>4.95</c:v>
                </c:pt>
                <c:pt idx="1049">
                  <c:v>4.95</c:v>
                </c:pt>
                <c:pt idx="1050">
                  <c:v>4.95</c:v>
                </c:pt>
                <c:pt idx="1051">
                  <c:v>4.95</c:v>
                </c:pt>
                <c:pt idx="1052">
                  <c:v>4.95</c:v>
                </c:pt>
                <c:pt idx="1053">
                  <c:v>4.95</c:v>
                </c:pt>
                <c:pt idx="1054">
                  <c:v>4.95</c:v>
                </c:pt>
                <c:pt idx="1055">
                  <c:v>4.95</c:v>
                </c:pt>
                <c:pt idx="1056">
                  <c:v>4.95</c:v>
                </c:pt>
                <c:pt idx="1057">
                  <c:v>4.95</c:v>
                </c:pt>
                <c:pt idx="1058">
                  <c:v>4.95</c:v>
                </c:pt>
                <c:pt idx="1059">
                  <c:v>4.95</c:v>
                </c:pt>
                <c:pt idx="1060">
                  <c:v>4.95</c:v>
                </c:pt>
                <c:pt idx="1061">
                  <c:v>4.95</c:v>
                </c:pt>
                <c:pt idx="1062">
                  <c:v>4.9400000000000004</c:v>
                </c:pt>
                <c:pt idx="1063">
                  <c:v>4.9400000000000004</c:v>
                </c:pt>
                <c:pt idx="1064">
                  <c:v>4.9400000000000004</c:v>
                </c:pt>
                <c:pt idx="1065">
                  <c:v>4.9400000000000004</c:v>
                </c:pt>
                <c:pt idx="1066">
                  <c:v>4.9400000000000004</c:v>
                </c:pt>
                <c:pt idx="1067">
                  <c:v>4.9400000000000004</c:v>
                </c:pt>
                <c:pt idx="1068">
                  <c:v>4.9400000000000004</c:v>
                </c:pt>
                <c:pt idx="1069">
                  <c:v>4.9400000000000004</c:v>
                </c:pt>
                <c:pt idx="1070">
                  <c:v>4.9400000000000004</c:v>
                </c:pt>
                <c:pt idx="1071">
                  <c:v>4.9400000000000004</c:v>
                </c:pt>
                <c:pt idx="1072">
                  <c:v>4.9400000000000004</c:v>
                </c:pt>
                <c:pt idx="1073">
                  <c:v>4.9400000000000004</c:v>
                </c:pt>
                <c:pt idx="1074">
                  <c:v>4.9400000000000004</c:v>
                </c:pt>
                <c:pt idx="1075">
                  <c:v>4.9400000000000004</c:v>
                </c:pt>
                <c:pt idx="1076">
                  <c:v>4.9400000000000004</c:v>
                </c:pt>
                <c:pt idx="1077">
                  <c:v>4.9400000000000004</c:v>
                </c:pt>
                <c:pt idx="1078">
                  <c:v>4.9400000000000004</c:v>
                </c:pt>
                <c:pt idx="1079">
                  <c:v>4.9400000000000004</c:v>
                </c:pt>
                <c:pt idx="1080">
                  <c:v>4.9400000000000004</c:v>
                </c:pt>
                <c:pt idx="1081">
                  <c:v>4.9400000000000004</c:v>
                </c:pt>
                <c:pt idx="1082">
                  <c:v>4.9400000000000004</c:v>
                </c:pt>
                <c:pt idx="1083">
                  <c:v>4.93</c:v>
                </c:pt>
                <c:pt idx="1084">
                  <c:v>4.93</c:v>
                </c:pt>
                <c:pt idx="1085">
                  <c:v>4.93</c:v>
                </c:pt>
                <c:pt idx="1086">
                  <c:v>4.9400000000000004</c:v>
                </c:pt>
                <c:pt idx="1087">
                  <c:v>4.93</c:v>
                </c:pt>
                <c:pt idx="1088">
                  <c:v>4.9400000000000004</c:v>
                </c:pt>
                <c:pt idx="1089">
                  <c:v>4.9400000000000004</c:v>
                </c:pt>
                <c:pt idx="1090">
                  <c:v>4.9400000000000004</c:v>
                </c:pt>
                <c:pt idx="1091">
                  <c:v>4.9400000000000004</c:v>
                </c:pt>
                <c:pt idx="1092">
                  <c:v>4.9400000000000004</c:v>
                </c:pt>
                <c:pt idx="1093">
                  <c:v>4.9400000000000004</c:v>
                </c:pt>
                <c:pt idx="1094">
                  <c:v>4.93</c:v>
                </c:pt>
                <c:pt idx="1095">
                  <c:v>4.9400000000000004</c:v>
                </c:pt>
                <c:pt idx="1096">
                  <c:v>4.9400000000000004</c:v>
                </c:pt>
                <c:pt idx="1097">
                  <c:v>4.93</c:v>
                </c:pt>
                <c:pt idx="1098">
                  <c:v>4.93</c:v>
                </c:pt>
                <c:pt idx="1099">
                  <c:v>4.93</c:v>
                </c:pt>
                <c:pt idx="1100">
                  <c:v>4.93</c:v>
                </c:pt>
                <c:pt idx="1101">
                  <c:v>4.93</c:v>
                </c:pt>
                <c:pt idx="1102">
                  <c:v>4.92</c:v>
                </c:pt>
                <c:pt idx="1103">
                  <c:v>4.92</c:v>
                </c:pt>
                <c:pt idx="1104">
                  <c:v>4.92</c:v>
                </c:pt>
                <c:pt idx="1105">
                  <c:v>4.92</c:v>
                </c:pt>
                <c:pt idx="1106">
                  <c:v>4.92</c:v>
                </c:pt>
                <c:pt idx="1107">
                  <c:v>4.92</c:v>
                </c:pt>
                <c:pt idx="1108">
                  <c:v>4.92</c:v>
                </c:pt>
                <c:pt idx="1109">
                  <c:v>4.91</c:v>
                </c:pt>
                <c:pt idx="1110">
                  <c:v>4.92</c:v>
                </c:pt>
                <c:pt idx="1111">
                  <c:v>4.92</c:v>
                </c:pt>
                <c:pt idx="1112">
                  <c:v>4.92</c:v>
                </c:pt>
                <c:pt idx="1113">
                  <c:v>4.92</c:v>
                </c:pt>
                <c:pt idx="1114">
                  <c:v>4.92</c:v>
                </c:pt>
                <c:pt idx="1115">
                  <c:v>4.92</c:v>
                </c:pt>
                <c:pt idx="1116">
                  <c:v>4.92</c:v>
                </c:pt>
                <c:pt idx="1117">
                  <c:v>4.92</c:v>
                </c:pt>
                <c:pt idx="1118">
                  <c:v>4.92</c:v>
                </c:pt>
                <c:pt idx="1119">
                  <c:v>4.92</c:v>
                </c:pt>
                <c:pt idx="1120">
                  <c:v>4.92</c:v>
                </c:pt>
                <c:pt idx="1121">
                  <c:v>4.92</c:v>
                </c:pt>
                <c:pt idx="1122">
                  <c:v>4.92</c:v>
                </c:pt>
                <c:pt idx="1123">
                  <c:v>4.92</c:v>
                </c:pt>
                <c:pt idx="1124">
                  <c:v>4.93</c:v>
                </c:pt>
                <c:pt idx="1125">
                  <c:v>4.92</c:v>
                </c:pt>
                <c:pt idx="1126">
                  <c:v>4.92</c:v>
                </c:pt>
                <c:pt idx="1127">
                  <c:v>4.92</c:v>
                </c:pt>
                <c:pt idx="1128">
                  <c:v>4.92</c:v>
                </c:pt>
                <c:pt idx="1129">
                  <c:v>4.92</c:v>
                </c:pt>
                <c:pt idx="1130">
                  <c:v>4.93</c:v>
                </c:pt>
                <c:pt idx="1131">
                  <c:v>4.93</c:v>
                </c:pt>
                <c:pt idx="1132">
                  <c:v>4.93</c:v>
                </c:pt>
                <c:pt idx="1133">
                  <c:v>4.9400000000000004</c:v>
                </c:pt>
                <c:pt idx="1134">
                  <c:v>4.93</c:v>
                </c:pt>
                <c:pt idx="1135">
                  <c:v>4.93</c:v>
                </c:pt>
                <c:pt idx="1136">
                  <c:v>4.93</c:v>
                </c:pt>
                <c:pt idx="1137">
                  <c:v>4.93</c:v>
                </c:pt>
                <c:pt idx="1138">
                  <c:v>4.93</c:v>
                </c:pt>
                <c:pt idx="1139">
                  <c:v>4.93</c:v>
                </c:pt>
                <c:pt idx="1140">
                  <c:v>4.93</c:v>
                </c:pt>
                <c:pt idx="1141">
                  <c:v>4.93</c:v>
                </c:pt>
                <c:pt idx="1142">
                  <c:v>4.93</c:v>
                </c:pt>
                <c:pt idx="1143">
                  <c:v>4.93</c:v>
                </c:pt>
                <c:pt idx="1144">
                  <c:v>4.91</c:v>
                </c:pt>
                <c:pt idx="1145">
                  <c:v>4.93</c:v>
                </c:pt>
                <c:pt idx="1146">
                  <c:v>4.93</c:v>
                </c:pt>
                <c:pt idx="1147">
                  <c:v>4.93</c:v>
                </c:pt>
                <c:pt idx="1148">
                  <c:v>4.95</c:v>
                </c:pt>
                <c:pt idx="1149">
                  <c:v>4.99</c:v>
                </c:pt>
                <c:pt idx="1150">
                  <c:v>4.99</c:v>
                </c:pt>
                <c:pt idx="1151">
                  <c:v>4.99</c:v>
                </c:pt>
                <c:pt idx="1152">
                  <c:v>5</c:v>
                </c:pt>
                <c:pt idx="1153">
                  <c:v>5.01</c:v>
                </c:pt>
                <c:pt idx="1154">
                  <c:v>5.01</c:v>
                </c:pt>
                <c:pt idx="1155">
                  <c:v>5.01</c:v>
                </c:pt>
                <c:pt idx="1156">
                  <c:v>5.0199999999999996</c:v>
                </c:pt>
                <c:pt idx="1157">
                  <c:v>5.03</c:v>
                </c:pt>
                <c:pt idx="1158">
                  <c:v>5.03</c:v>
                </c:pt>
                <c:pt idx="1159">
                  <c:v>5.04</c:v>
                </c:pt>
                <c:pt idx="1160">
                  <c:v>5.05</c:v>
                </c:pt>
                <c:pt idx="1161">
                  <c:v>5.05</c:v>
                </c:pt>
                <c:pt idx="1162">
                  <c:v>5.0599999999999996</c:v>
                </c:pt>
                <c:pt idx="1163">
                  <c:v>5.07</c:v>
                </c:pt>
                <c:pt idx="1164">
                  <c:v>5.08</c:v>
                </c:pt>
                <c:pt idx="1165">
                  <c:v>5.09</c:v>
                </c:pt>
                <c:pt idx="1166">
                  <c:v>5.0999999999999996</c:v>
                </c:pt>
                <c:pt idx="1167">
                  <c:v>5.0999999999999996</c:v>
                </c:pt>
                <c:pt idx="1168">
                  <c:v>5.12</c:v>
                </c:pt>
                <c:pt idx="1169">
                  <c:v>5.13</c:v>
                </c:pt>
                <c:pt idx="1170">
                  <c:v>5.14</c:v>
                </c:pt>
                <c:pt idx="1171">
                  <c:v>5.15</c:v>
                </c:pt>
                <c:pt idx="1172">
                  <c:v>5.17</c:v>
                </c:pt>
                <c:pt idx="1173">
                  <c:v>5.18</c:v>
                </c:pt>
                <c:pt idx="1174">
                  <c:v>5.19</c:v>
                </c:pt>
                <c:pt idx="1175">
                  <c:v>5.21</c:v>
                </c:pt>
                <c:pt idx="1176">
                  <c:v>5.22</c:v>
                </c:pt>
                <c:pt idx="1177">
                  <c:v>5.24</c:v>
                </c:pt>
                <c:pt idx="1178">
                  <c:v>5.26</c:v>
                </c:pt>
                <c:pt idx="1179">
                  <c:v>5.28</c:v>
                </c:pt>
                <c:pt idx="1180">
                  <c:v>5.3</c:v>
                </c:pt>
                <c:pt idx="1181">
                  <c:v>5.32</c:v>
                </c:pt>
                <c:pt idx="1182">
                  <c:v>5.34</c:v>
                </c:pt>
                <c:pt idx="1183">
                  <c:v>5.36</c:v>
                </c:pt>
                <c:pt idx="1184">
                  <c:v>5.38</c:v>
                </c:pt>
                <c:pt idx="1185">
                  <c:v>5.4</c:v>
                </c:pt>
                <c:pt idx="1186">
                  <c:v>5.42</c:v>
                </c:pt>
                <c:pt idx="1187">
                  <c:v>5.44</c:v>
                </c:pt>
                <c:pt idx="1188">
                  <c:v>5.46</c:v>
                </c:pt>
                <c:pt idx="1189">
                  <c:v>5.48</c:v>
                </c:pt>
                <c:pt idx="1190">
                  <c:v>5.5</c:v>
                </c:pt>
                <c:pt idx="1191">
                  <c:v>5.51</c:v>
                </c:pt>
                <c:pt idx="1192">
                  <c:v>5.53</c:v>
                </c:pt>
                <c:pt idx="1193">
                  <c:v>5.56</c:v>
                </c:pt>
                <c:pt idx="1194">
                  <c:v>5.57</c:v>
                </c:pt>
                <c:pt idx="1195">
                  <c:v>5.59</c:v>
                </c:pt>
                <c:pt idx="1196">
                  <c:v>5.61</c:v>
                </c:pt>
                <c:pt idx="1197">
                  <c:v>5.62</c:v>
                </c:pt>
                <c:pt idx="1198">
                  <c:v>5.64</c:v>
                </c:pt>
                <c:pt idx="1199">
                  <c:v>5.66</c:v>
                </c:pt>
                <c:pt idx="1200">
                  <c:v>5.68</c:v>
                </c:pt>
                <c:pt idx="1201">
                  <c:v>5.7</c:v>
                </c:pt>
                <c:pt idx="1202">
                  <c:v>5.7</c:v>
                </c:pt>
                <c:pt idx="1203">
                  <c:v>5.71</c:v>
                </c:pt>
                <c:pt idx="1204">
                  <c:v>5.72</c:v>
                </c:pt>
                <c:pt idx="1205">
                  <c:v>5.74</c:v>
                </c:pt>
                <c:pt idx="1206">
                  <c:v>5.74</c:v>
                </c:pt>
                <c:pt idx="1207">
                  <c:v>5.75</c:v>
                </c:pt>
                <c:pt idx="1208">
                  <c:v>5.76</c:v>
                </c:pt>
                <c:pt idx="1209">
                  <c:v>5.78</c:v>
                </c:pt>
                <c:pt idx="1210">
                  <c:v>5.78</c:v>
                </c:pt>
                <c:pt idx="1211">
                  <c:v>5.79</c:v>
                </c:pt>
                <c:pt idx="1212">
                  <c:v>5.79</c:v>
                </c:pt>
                <c:pt idx="1213">
                  <c:v>5.79</c:v>
                </c:pt>
                <c:pt idx="1214">
                  <c:v>5.8</c:v>
                </c:pt>
                <c:pt idx="1215">
                  <c:v>5.8</c:v>
                </c:pt>
                <c:pt idx="1216">
                  <c:v>5.81</c:v>
                </c:pt>
                <c:pt idx="1217">
                  <c:v>5.82</c:v>
                </c:pt>
                <c:pt idx="1218">
                  <c:v>5.82</c:v>
                </c:pt>
                <c:pt idx="1219">
                  <c:v>5.82</c:v>
                </c:pt>
                <c:pt idx="1220">
                  <c:v>5.82</c:v>
                </c:pt>
                <c:pt idx="1221">
                  <c:v>5.82</c:v>
                </c:pt>
                <c:pt idx="1222">
                  <c:v>5.82</c:v>
                </c:pt>
                <c:pt idx="1223">
                  <c:v>5.82</c:v>
                </c:pt>
                <c:pt idx="1224">
                  <c:v>5.82</c:v>
                </c:pt>
                <c:pt idx="1225">
                  <c:v>5.81</c:v>
                </c:pt>
                <c:pt idx="1226">
                  <c:v>5.81</c:v>
                </c:pt>
                <c:pt idx="1227">
                  <c:v>5.81</c:v>
                </c:pt>
                <c:pt idx="1228">
                  <c:v>5.81</c:v>
                </c:pt>
                <c:pt idx="1229">
                  <c:v>5.81</c:v>
                </c:pt>
                <c:pt idx="1230">
                  <c:v>5.8</c:v>
                </c:pt>
                <c:pt idx="1231">
                  <c:v>5.8</c:v>
                </c:pt>
                <c:pt idx="1232">
                  <c:v>5.8</c:v>
                </c:pt>
                <c:pt idx="1233">
                  <c:v>5.8</c:v>
                </c:pt>
                <c:pt idx="1234">
                  <c:v>5.79</c:v>
                </c:pt>
                <c:pt idx="1235">
                  <c:v>5.79</c:v>
                </c:pt>
                <c:pt idx="1236">
                  <c:v>5.79</c:v>
                </c:pt>
                <c:pt idx="1237">
                  <c:v>5.78</c:v>
                </c:pt>
                <c:pt idx="1238">
                  <c:v>5.78</c:v>
                </c:pt>
                <c:pt idx="1239">
                  <c:v>5.77</c:v>
                </c:pt>
                <c:pt idx="1240">
                  <c:v>5.77</c:v>
                </c:pt>
                <c:pt idx="1241">
                  <c:v>5.76</c:v>
                </c:pt>
                <c:pt idx="1242">
                  <c:v>5.77</c:v>
                </c:pt>
                <c:pt idx="1243">
                  <c:v>5.76</c:v>
                </c:pt>
                <c:pt idx="1244">
                  <c:v>5.75</c:v>
                </c:pt>
                <c:pt idx="1245">
                  <c:v>5.75</c:v>
                </c:pt>
                <c:pt idx="1246">
                  <c:v>5.74</c:v>
                </c:pt>
                <c:pt idx="1247">
                  <c:v>5.74</c:v>
                </c:pt>
                <c:pt idx="1248">
                  <c:v>5.73</c:v>
                </c:pt>
                <c:pt idx="1249">
                  <c:v>5.73</c:v>
                </c:pt>
                <c:pt idx="1250">
                  <c:v>5.72</c:v>
                </c:pt>
                <c:pt idx="1251">
                  <c:v>5.72</c:v>
                </c:pt>
                <c:pt idx="1252">
                  <c:v>5.72</c:v>
                </c:pt>
                <c:pt idx="1253">
                  <c:v>5.71</c:v>
                </c:pt>
                <c:pt idx="1254">
                  <c:v>5.72</c:v>
                </c:pt>
                <c:pt idx="1255">
                  <c:v>5.72</c:v>
                </c:pt>
                <c:pt idx="1256">
                  <c:v>5.75</c:v>
                </c:pt>
                <c:pt idx="1257">
                  <c:v>5.76</c:v>
                </c:pt>
                <c:pt idx="1258">
                  <c:v>5.82</c:v>
                </c:pt>
                <c:pt idx="1259">
                  <c:v>5.83</c:v>
                </c:pt>
                <c:pt idx="1260">
                  <c:v>5.83</c:v>
                </c:pt>
                <c:pt idx="1261">
                  <c:v>5.84</c:v>
                </c:pt>
                <c:pt idx="1262">
                  <c:v>5.86</c:v>
                </c:pt>
                <c:pt idx="1263">
                  <c:v>5.88</c:v>
                </c:pt>
                <c:pt idx="1264">
                  <c:v>5.9</c:v>
                </c:pt>
                <c:pt idx="1265">
                  <c:v>5.92</c:v>
                </c:pt>
                <c:pt idx="1266">
                  <c:v>5.94</c:v>
                </c:pt>
                <c:pt idx="1267">
                  <c:v>5.98</c:v>
                </c:pt>
                <c:pt idx="1268">
                  <c:v>6.02</c:v>
                </c:pt>
                <c:pt idx="1269">
                  <c:v>6.09</c:v>
                </c:pt>
                <c:pt idx="1270">
                  <c:v>6.18</c:v>
                </c:pt>
                <c:pt idx="1271">
                  <c:v>6.3</c:v>
                </c:pt>
                <c:pt idx="1272">
                  <c:v>6.43</c:v>
                </c:pt>
                <c:pt idx="1273">
                  <c:v>6.57</c:v>
                </c:pt>
                <c:pt idx="1274">
                  <c:v>6.71</c:v>
                </c:pt>
                <c:pt idx="1275">
                  <c:v>6.84</c:v>
                </c:pt>
                <c:pt idx="1276">
                  <c:v>6.97</c:v>
                </c:pt>
                <c:pt idx="1277">
                  <c:v>7.09</c:v>
                </c:pt>
                <c:pt idx="1278">
                  <c:v>7.2</c:v>
                </c:pt>
                <c:pt idx="1279">
                  <c:v>7.3</c:v>
                </c:pt>
                <c:pt idx="1280">
                  <c:v>7.38</c:v>
                </c:pt>
                <c:pt idx="1281">
                  <c:v>7.47</c:v>
                </c:pt>
                <c:pt idx="1282">
                  <c:v>7.54</c:v>
                </c:pt>
                <c:pt idx="1283">
                  <c:v>7.62</c:v>
                </c:pt>
                <c:pt idx="1284">
                  <c:v>7.69</c:v>
                </c:pt>
                <c:pt idx="1285">
                  <c:v>7.76</c:v>
                </c:pt>
                <c:pt idx="1286">
                  <c:v>7.82</c:v>
                </c:pt>
                <c:pt idx="1287">
                  <c:v>7.87</c:v>
                </c:pt>
                <c:pt idx="1288">
                  <c:v>7.93</c:v>
                </c:pt>
                <c:pt idx="1289">
                  <c:v>7.98</c:v>
                </c:pt>
                <c:pt idx="1290">
                  <c:v>8.0399999999999991</c:v>
                </c:pt>
                <c:pt idx="1291">
                  <c:v>8.08</c:v>
                </c:pt>
                <c:pt idx="1292">
                  <c:v>8.1300000000000008</c:v>
                </c:pt>
                <c:pt idx="1293">
                  <c:v>8.17</c:v>
                </c:pt>
                <c:pt idx="1294">
                  <c:v>8.2100000000000009</c:v>
                </c:pt>
                <c:pt idx="1295">
                  <c:v>8.25</c:v>
                </c:pt>
                <c:pt idx="1296">
                  <c:v>8.2799999999999994</c:v>
                </c:pt>
                <c:pt idx="1297">
                  <c:v>8.32</c:v>
                </c:pt>
                <c:pt idx="1298">
                  <c:v>8.34</c:v>
                </c:pt>
                <c:pt idx="1299">
                  <c:v>8.36</c:v>
                </c:pt>
                <c:pt idx="1300">
                  <c:v>8.39</c:v>
                </c:pt>
                <c:pt idx="1301">
                  <c:v>8.41</c:v>
                </c:pt>
                <c:pt idx="1302">
                  <c:v>8.43</c:v>
                </c:pt>
                <c:pt idx="1303">
                  <c:v>8.4499999999999993</c:v>
                </c:pt>
                <c:pt idx="1304">
                  <c:v>8.4499999999999993</c:v>
                </c:pt>
                <c:pt idx="1305">
                  <c:v>8.4700000000000006</c:v>
                </c:pt>
                <c:pt idx="1306">
                  <c:v>8.49</c:v>
                </c:pt>
                <c:pt idx="1307">
                  <c:v>8.49</c:v>
                </c:pt>
                <c:pt idx="1308">
                  <c:v>8.51</c:v>
                </c:pt>
                <c:pt idx="1309">
                  <c:v>8.52</c:v>
                </c:pt>
                <c:pt idx="1310">
                  <c:v>8.5299999999999994</c:v>
                </c:pt>
                <c:pt idx="1311">
                  <c:v>8.5299999999999994</c:v>
                </c:pt>
                <c:pt idx="1312">
                  <c:v>8.5399999999999991</c:v>
                </c:pt>
                <c:pt idx="1313">
                  <c:v>8.5399999999999991</c:v>
                </c:pt>
                <c:pt idx="1314">
                  <c:v>8.5500000000000007</c:v>
                </c:pt>
                <c:pt idx="1315">
                  <c:v>8.5500000000000007</c:v>
                </c:pt>
                <c:pt idx="1316">
                  <c:v>8.56</c:v>
                </c:pt>
                <c:pt idx="1317">
                  <c:v>8.56</c:v>
                </c:pt>
                <c:pt idx="1318">
                  <c:v>8.56</c:v>
                </c:pt>
                <c:pt idx="1319">
                  <c:v>8.56</c:v>
                </c:pt>
                <c:pt idx="1320">
                  <c:v>8.56</c:v>
                </c:pt>
                <c:pt idx="1321">
                  <c:v>8.56</c:v>
                </c:pt>
                <c:pt idx="1322">
                  <c:v>8.56</c:v>
                </c:pt>
                <c:pt idx="1323">
                  <c:v>8.56</c:v>
                </c:pt>
                <c:pt idx="1324">
                  <c:v>8.5500000000000007</c:v>
                </c:pt>
                <c:pt idx="1325">
                  <c:v>8.5500000000000007</c:v>
                </c:pt>
                <c:pt idx="1326">
                  <c:v>8.5399999999999991</c:v>
                </c:pt>
                <c:pt idx="1327">
                  <c:v>8.5299999999999994</c:v>
                </c:pt>
                <c:pt idx="1328">
                  <c:v>8.5299999999999994</c:v>
                </c:pt>
                <c:pt idx="1329">
                  <c:v>8.52</c:v>
                </c:pt>
                <c:pt idx="1330">
                  <c:v>8.52</c:v>
                </c:pt>
                <c:pt idx="1331">
                  <c:v>8.51</c:v>
                </c:pt>
                <c:pt idx="1332">
                  <c:v>8.5</c:v>
                </c:pt>
                <c:pt idx="1333">
                  <c:v>8.49</c:v>
                </c:pt>
                <c:pt idx="1334">
                  <c:v>8.48</c:v>
                </c:pt>
                <c:pt idx="1335">
                  <c:v>8.4700000000000006</c:v>
                </c:pt>
                <c:pt idx="1336">
                  <c:v>8.4600000000000009</c:v>
                </c:pt>
                <c:pt idx="1337">
                  <c:v>8.4499999999999993</c:v>
                </c:pt>
                <c:pt idx="1338">
                  <c:v>8.44</c:v>
                </c:pt>
                <c:pt idx="1339">
                  <c:v>8.42</c:v>
                </c:pt>
                <c:pt idx="1340">
                  <c:v>8.41</c:v>
                </c:pt>
                <c:pt idx="1341">
                  <c:v>8.4</c:v>
                </c:pt>
                <c:pt idx="1342">
                  <c:v>8.39</c:v>
                </c:pt>
                <c:pt idx="1343">
                  <c:v>8.3699999999999992</c:v>
                </c:pt>
                <c:pt idx="1344">
                  <c:v>8.36</c:v>
                </c:pt>
                <c:pt idx="1345">
                  <c:v>8.35</c:v>
                </c:pt>
                <c:pt idx="1346">
                  <c:v>8.33</c:v>
                </c:pt>
                <c:pt idx="1347">
                  <c:v>8.32</c:v>
                </c:pt>
                <c:pt idx="1348">
                  <c:v>8.3000000000000007</c:v>
                </c:pt>
                <c:pt idx="1349">
                  <c:v>8.2899999999999991</c:v>
                </c:pt>
                <c:pt idx="1350">
                  <c:v>8.27</c:v>
                </c:pt>
                <c:pt idx="1351">
                  <c:v>8.25</c:v>
                </c:pt>
                <c:pt idx="1352">
                  <c:v>8.24</c:v>
                </c:pt>
                <c:pt idx="1353">
                  <c:v>8.2200000000000006</c:v>
                </c:pt>
                <c:pt idx="1354">
                  <c:v>8.1999999999999993</c:v>
                </c:pt>
                <c:pt idx="1355">
                  <c:v>8.19</c:v>
                </c:pt>
                <c:pt idx="1356">
                  <c:v>8.18</c:v>
                </c:pt>
                <c:pt idx="1357">
                  <c:v>8.16</c:v>
                </c:pt>
                <c:pt idx="1358">
                  <c:v>8.14</c:v>
                </c:pt>
                <c:pt idx="1359">
                  <c:v>8.1300000000000008</c:v>
                </c:pt>
                <c:pt idx="1360">
                  <c:v>8.11</c:v>
                </c:pt>
                <c:pt idx="1361">
                  <c:v>8.1</c:v>
                </c:pt>
                <c:pt idx="1362">
                  <c:v>8.08</c:v>
                </c:pt>
                <c:pt idx="1363">
                  <c:v>8.07</c:v>
                </c:pt>
                <c:pt idx="1364">
                  <c:v>8.0500000000000007</c:v>
                </c:pt>
                <c:pt idx="1365">
                  <c:v>8.0299999999999994</c:v>
                </c:pt>
                <c:pt idx="1366">
                  <c:v>8.02</c:v>
                </c:pt>
                <c:pt idx="1367">
                  <c:v>8</c:v>
                </c:pt>
                <c:pt idx="1368">
                  <c:v>7.99</c:v>
                </c:pt>
                <c:pt idx="1369">
                  <c:v>7.97</c:v>
                </c:pt>
                <c:pt idx="1370">
                  <c:v>7.96</c:v>
                </c:pt>
                <c:pt idx="1371">
                  <c:v>7.94</c:v>
                </c:pt>
                <c:pt idx="1372">
                  <c:v>7.92</c:v>
                </c:pt>
                <c:pt idx="1373">
                  <c:v>7.9</c:v>
                </c:pt>
                <c:pt idx="1374">
                  <c:v>7.88</c:v>
                </c:pt>
                <c:pt idx="1375">
                  <c:v>7.87</c:v>
                </c:pt>
                <c:pt idx="1376">
                  <c:v>7.86</c:v>
                </c:pt>
                <c:pt idx="1377">
                  <c:v>7.84</c:v>
                </c:pt>
                <c:pt idx="1378">
                  <c:v>7.82</c:v>
                </c:pt>
                <c:pt idx="1379">
                  <c:v>7.82</c:v>
                </c:pt>
                <c:pt idx="1380">
                  <c:v>7.8</c:v>
                </c:pt>
                <c:pt idx="1381">
                  <c:v>7.78</c:v>
                </c:pt>
                <c:pt idx="1382">
                  <c:v>7.77</c:v>
                </c:pt>
                <c:pt idx="1383">
                  <c:v>7.75</c:v>
                </c:pt>
                <c:pt idx="1384">
                  <c:v>7.74</c:v>
                </c:pt>
                <c:pt idx="1385">
                  <c:v>7.72</c:v>
                </c:pt>
                <c:pt idx="1386">
                  <c:v>7.7</c:v>
                </c:pt>
                <c:pt idx="1387">
                  <c:v>7.69</c:v>
                </c:pt>
                <c:pt idx="1388">
                  <c:v>7.68</c:v>
                </c:pt>
                <c:pt idx="1389">
                  <c:v>7.66</c:v>
                </c:pt>
                <c:pt idx="1390">
                  <c:v>7.65</c:v>
                </c:pt>
                <c:pt idx="1391">
                  <c:v>7.63</c:v>
                </c:pt>
                <c:pt idx="1392">
                  <c:v>7.61</c:v>
                </c:pt>
                <c:pt idx="1393">
                  <c:v>7.6</c:v>
                </c:pt>
                <c:pt idx="1394">
                  <c:v>7.59</c:v>
                </c:pt>
                <c:pt idx="1395">
                  <c:v>7.57</c:v>
                </c:pt>
                <c:pt idx="1396">
                  <c:v>7.55</c:v>
                </c:pt>
                <c:pt idx="1397">
                  <c:v>7.55</c:v>
                </c:pt>
                <c:pt idx="1398">
                  <c:v>7.54</c:v>
                </c:pt>
                <c:pt idx="1399">
                  <c:v>7.53</c:v>
                </c:pt>
                <c:pt idx="1400">
                  <c:v>7.5</c:v>
                </c:pt>
                <c:pt idx="1401">
                  <c:v>7.49</c:v>
                </c:pt>
                <c:pt idx="1402">
                  <c:v>7.47</c:v>
                </c:pt>
                <c:pt idx="1403">
                  <c:v>7.46</c:v>
                </c:pt>
                <c:pt idx="1404">
                  <c:v>7.46</c:v>
                </c:pt>
                <c:pt idx="1405">
                  <c:v>7.45</c:v>
                </c:pt>
                <c:pt idx="1406">
                  <c:v>7.44</c:v>
                </c:pt>
                <c:pt idx="1407">
                  <c:v>7.42</c:v>
                </c:pt>
                <c:pt idx="1408">
                  <c:v>7.41</c:v>
                </c:pt>
                <c:pt idx="1409">
                  <c:v>7.39</c:v>
                </c:pt>
                <c:pt idx="1410">
                  <c:v>7.38</c:v>
                </c:pt>
                <c:pt idx="1411">
                  <c:v>7.37</c:v>
                </c:pt>
                <c:pt idx="1412">
                  <c:v>7.36</c:v>
                </c:pt>
                <c:pt idx="1413">
                  <c:v>7.35</c:v>
                </c:pt>
                <c:pt idx="1414">
                  <c:v>7.34</c:v>
                </c:pt>
                <c:pt idx="1415">
                  <c:v>7.33</c:v>
                </c:pt>
                <c:pt idx="1416">
                  <c:v>7.31</c:v>
                </c:pt>
                <c:pt idx="1417">
                  <c:v>7.31</c:v>
                </c:pt>
                <c:pt idx="1418">
                  <c:v>7.3</c:v>
                </c:pt>
                <c:pt idx="1419">
                  <c:v>7.29</c:v>
                </c:pt>
                <c:pt idx="1420">
                  <c:v>7.27</c:v>
                </c:pt>
                <c:pt idx="1421">
                  <c:v>7.26</c:v>
                </c:pt>
                <c:pt idx="1422">
                  <c:v>7.25</c:v>
                </c:pt>
                <c:pt idx="1423">
                  <c:v>7.24</c:v>
                </c:pt>
                <c:pt idx="1424">
                  <c:v>7.23</c:v>
                </c:pt>
                <c:pt idx="1425">
                  <c:v>7.22</c:v>
                </c:pt>
                <c:pt idx="1426">
                  <c:v>7.21</c:v>
                </c:pt>
                <c:pt idx="1427">
                  <c:v>7.2</c:v>
                </c:pt>
                <c:pt idx="1428">
                  <c:v>7.18</c:v>
                </c:pt>
                <c:pt idx="1429">
                  <c:v>7.18</c:v>
                </c:pt>
                <c:pt idx="1430">
                  <c:v>7.16</c:v>
                </c:pt>
                <c:pt idx="1431">
                  <c:v>7.15</c:v>
                </c:pt>
                <c:pt idx="1432">
                  <c:v>7.14</c:v>
                </c:pt>
                <c:pt idx="1433">
                  <c:v>7.13</c:v>
                </c:pt>
                <c:pt idx="1434">
                  <c:v>7.12</c:v>
                </c:pt>
                <c:pt idx="1435">
                  <c:v>7.11</c:v>
                </c:pt>
                <c:pt idx="1436">
                  <c:v>7.1</c:v>
                </c:pt>
                <c:pt idx="1437">
                  <c:v>7.09</c:v>
                </c:pt>
                <c:pt idx="1438">
                  <c:v>7.07</c:v>
                </c:pt>
                <c:pt idx="1439">
                  <c:v>7.07</c:v>
                </c:pt>
                <c:pt idx="1440">
                  <c:v>7.07</c:v>
                </c:pt>
                <c:pt idx="1441">
                  <c:v>7.08</c:v>
                </c:pt>
                <c:pt idx="1442">
                  <c:v>7.09</c:v>
                </c:pt>
                <c:pt idx="1443">
                  <c:v>7.08</c:v>
                </c:pt>
                <c:pt idx="1444">
                  <c:v>7.08</c:v>
                </c:pt>
                <c:pt idx="1445">
                  <c:v>7.08</c:v>
                </c:pt>
                <c:pt idx="1446">
                  <c:v>7.08</c:v>
                </c:pt>
                <c:pt idx="1447">
                  <c:v>7.07</c:v>
                </c:pt>
                <c:pt idx="1448">
                  <c:v>7.08</c:v>
                </c:pt>
                <c:pt idx="1449">
                  <c:v>7.08</c:v>
                </c:pt>
                <c:pt idx="1450">
                  <c:v>7.08</c:v>
                </c:pt>
                <c:pt idx="1451">
                  <c:v>7.08</c:v>
                </c:pt>
                <c:pt idx="1452">
                  <c:v>7.09</c:v>
                </c:pt>
                <c:pt idx="1453">
                  <c:v>7.1</c:v>
                </c:pt>
                <c:pt idx="1454">
                  <c:v>7.12</c:v>
                </c:pt>
                <c:pt idx="1455">
                  <c:v>7.14</c:v>
                </c:pt>
                <c:pt idx="1456">
                  <c:v>7.16</c:v>
                </c:pt>
                <c:pt idx="1457">
                  <c:v>7.19</c:v>
                </c:pt>
                <c:pt idx="1458">
                  <c:v>7.23</c:v>
                </c:pt>
                <c:pt idx="1459">
                  <c:v>7.28</c:v>
                </c:pt>
                <c:pt idx="1460">
                  <c:v>7.34</c:v>
                </c:pt>
                <c:pt idx="1461">
                  <c:v>7.41</c:v>
                </c:pt>
                <c:pt idx="1462">
                  <c:v>7.48</c:v>
                </c:pt>
                <c:pt idx="1463">
                  <c:v>7.55</c:v>
                </c:pt>
                <c:pt idx="1464">
                  <c:v>7.62</c:v>
                </c:pt>
                <c:pt idx="1465">
                  <c:v>7.7</c:v>
                </c:pt>
                <c:pt idx="1466">
                  <c:v>7.77</c:v>
                </c:pt>
                <c:pt idx="1467">
                  <c:v>7.84</c:v>
                </c:pt>
                <c:pt idx="1468">
                  <c:v>7.91</c:v>
                </c:pt>
                <c:pt idx="1469">
                  <c:v>7.98</c:v>
                </c:pt>
                <c:pt idx="1470">
                  <c:v>8.0399999999999991</c:v>
                </c:pt>
                <c:pt idx="1471">
                  <c:v>8.1</c:v>
                </c:pt>
                <c:pt idx="1472">
                  <c:v>8.15</c:v>
                </c:pt>
                <c:pt idx="1473">
                  <c:v>8.1999999999999993</c:v>
                </c:pt>
                <c:pt idx="1474">
                  <c:v>8.24</c:v>
                </c:pt>
                <c:pt idx="1475">
                  <c:v>8.2899999999999991</c:v>
                </c:pt>
                <c:pt idx="1476">
                  <c:v>8.33</c:v>
                </c:pt>
                <c:pt idx="1477">
                  <c:v>8.36</c:v>
                </c:pt>
                <c:pt idx="1478">
                  <c:v>8.3800000000000008</c:v>
                </c:pt>
                <c:pt idx="1479">
                  <c:v>8.41</c:v>
                </c:pt>
                <c:pt idx="1480">
                  <c:v>8.44</c:v>
                </c:pt>
                <c:pt idx="1481">
                  <c:v>8.4499999999999993</c:v>
                </c:pt>
                <c:pt idx="1482">
                  <c:v>8.48</c:v>
                </c:pt>
                <c:pt idx="1483">
                  <c:v>8.49</c:v>
                </c:pt>
                <c:pt idx="1484">
                  <c:v>8.5</c:v>
                </c:pt>
                <c:pt idx="1485">
                  <c:v>8.51</c:v>
                </c:pt>
                <c:pt idx="1486">
                  <c:v>8.52</c:v>
                </c:pt>
                <c:pt idx="1487">
                  <c:v>8.5299999999999994</c:v>
                </c:pt>
                <c:pt idx="1488">
                  <c:v>8.5299999999999994</c:v>
                </c:pt>
                <c:pt idx="1489">
                  <c:v>8.5399999999999991</c:v>
                </c:pt>
                <c:pt idx="1490">
                  <c:v>8.5500000000000007</c:v>
                </c:pt>
                <c:pt idx="1491">
                  <c:v>8.5500000000000007</c:v>
                </c:pt>
                <c:pt idx="1492">
                  <c:v>8.5500000000000007</c:v>
                </c:pt>
                <c:pt idx="1493">
                  <c:v>8.5500000000000007</c:v>
                </c:pt>
                <c:pt idx="1494">
                  <c:v>8.5500000000000007</c:v>
                </c:pt>
                <c:pt idx="1495">
                  <c:v>8.5500000000000007</c:v>
                </c:pt>
                <c:pt idx="1496">
                  <c:v>8.5500000000000007</c:v>
                </c:pt>
                <c:pt idx="1497">
                  <c:v>8.5399999999999991</c:v>
                </c:pt>
                <c:pt idx="1498">
                  <c:v>8.5399999999999991</c:v>
                </c:pt>
                <c:pt idx="1499">
                  <c:v>8.5299999999999994</c:v>
                </c:pt>
                <c:pt idx="1500">
                  <c:v>8.5299999999999994</c:v>
                </c:pt>
                <c:pt idx="1501">
                  <c:v>8.52</c:v>
                </c:pt>
                <c:pt idx="1502">
                  <c:v>8.52</c:v>
                </c:pt>
                <c:pt idx="1503">
                  <c:v>8.52</c:v>
                </c:pt>
                <c:pt idx="1504">
                  <c:v>8.51</c:v>
                </c:pt>
                <c:pt idx="1505">
                  <c:v>8.51</c:v>
                </c:pt>
                <c:pt idx="1506">
                  <c:v>8.5</c:v>
                </c:pt>
                <c:pt idx="1507">
                  <c:v>8.49</c:v>
                </c:pt>
                <c:pt idx="1508">
                  <c:v>8.49</c:v>
                </c:pt>
                <c:pt idx="1509">
                  <c:v>8.48</c:v>
                </c:pt>
                <c:pt idx="1510">
                  <c:v>8.4700000000000006</c:v>
                </c:pt>
                <c:pt idx="1511">
                  <c:v>8.4600000000000009</c:v>
                </c:pt>
                <c:pt idx="1512">
                  <c:v>8.4499999999999993</c:v>
                </c:pt>
                <c:pt idx="1513">
                  <c:v>8.44</c:v>
                </c:pt>
                <c:pt idx="1514">
                  <c:v>8.43</c:v>
                </c:pt>
                <c:pt idx="1515">
                  <c:v>8.43</c:v>
                </c:pt>
                <c:pt idx="1516">
                  <c:v>8.42</c:v>
                </c:pt>
                <c:pt idx="1517">
                  <c:v>8.41</c:v>
                </c:pt>
                <c:pt idx="1518">
                  <c:v>8.4</c:v>
                </c:pt>
                <c:pt idx="1519">
                  <c:v>8.39</c:v>
                </c:pt>
                <c:pt idx="1520">
                  <c:v>8.3800000000000008</c:v>
                </c:pt>
                <c:pt idx="1521">
                  <c:v>8.3800000000000008</c:v>
                </c:pt>
                <c:pt idx="1522">
                  <c:v>8.3699999999999992</c:v>
                </c:pt>
                <c:pt idx="1523">
                  <c:v>8.36</c:v>
                </c:pt>
                <c:pt idx="1524">
                  <c:v>8.35</c:v>
                </c:pt>
                <c:pt idx="1525">
                  <c:v>8.35</c:v>
                </c:pt>
                <c:pt idx="1526">
                  <c:v>8.34</c:v>
                </c:pt>
                <c:pt idx="1527">
                  <c:v>8.33</c:v>
                </c:pt>
                <c:pt idx="1528">
                  <c:v>8.32</c:v>
                </c:pt>
                <c:pt idx="1529">
                  <c:v>8.31</c:v>
                </c:pt>
                <c:pt idx="1530">
                  <c:v>8.3000000000000007</c:v>
                </c:pt>
                <c:pt idx="1531">
                  <c:v>8.2899999999999991</c:v>
                </c:pt>
                <c:pt idx="1532">
                  <c:v>8.2799999999999994</c:v>
                </c:pt>
                <c:pt idx="1533">
                  <c:v>8.27</c:v>
                </c:pt>
                <c:pt idx="1534">
                  <c:v>8.26</c:v>
                </c:pt>
                <c:pt idx="1535">
                  <c:v>8.26</c:v>
                </c:pt>
                <c:pt idx="1536">
                  <c:v>8.24</c:v>
                </c:pt>
                <c:pt idx="1537">
                  <c:v>8.24</c:v>
                </c:pt>
                <c:pt idx="1538">
                  <c:v>8.23</c:v>
                </c:pt>
                <c:pt idx="1539">
                  <c:v>8.2200000000000006</c:v>
                </c:pt>
                <c:pt idx="1540">
                  <c:v>8.2100000000000009</c:v>
                </c:pt>
                <c:pt idx="1541">
                  <c:v>8.2100000000000009</c:v>
                </c:pt>
                <c:pt idx="1542">
                  <c:v>8.19</c:v>
                </c:pt>
                <c:pt idx="1543">
                  <c:v>8.19</c:v>
                </c:pt>
                <c:pt idx="1544">
                  <c:v>8.18</c:v>
                </c:pt>
                <c:pt idx="1545">
                  <c:v>8.17</c:v>
                </c:pt>
                <c:pt idx="1546">
                  <c:v>8.16</c:v>
                </c:pt>
                <c:pt idx="1547">
                  <c:v>8.15</c:v>
                </c:pt>
                <c:pt idx="1548">
                  <c:v>8.15</c:v>
                </c:pt>
                <c:pt idx="1549">
                  <c:v>8.1300000000000008</c:v>
                </c:pt>
                <c:pt idx="1550">
                  <c:v>8.1300000000000008</c:v>
                </c:pt>
                <c:pt idx="1551">
                  <c:v>8.1199999999999992</c:v>
                </c:pt>
                <c:pt idx="1552">
                  <c:v>8.1199999999999992</c:v>
                </c:pt>
                <c:pt idx="1553">
                  <c:v>8.1</c:v>
                </c:pt>
                <c:pt idx="1554">
                  <c:v>8.1</c:v>
                </c:pt>
                <c:pt idx="1555">
                  <c:v>8.09</c:v>
                </c:pt>
                <c:pt idx="1556">
                  <c:v>8.08</c:v>
                </c:pt>
                <c:pt idx="1557">
                  <c:v>8.08</c:v>
                </c:pt>
                <c:pt idx="1558">
                  <c:v>8.07</c:v>
                </c:pt>
                <c:pt idx="1559">
                  <c:v>8.06</c:v>
                </c:pt>
                <c:pt idx="1560">
                  <c:v>8.0500000000000007</c:v>
                </c:pt>
                <c:pt idx="1561">
                  <c:v>8.0500000000000007</c:v>
                </c:pt>
                <c:pt idx="1562">
                  <c:v>8.0399999999999991</c:v>
                </c:pt>
                <c:pt idx="1563">
                  <c:v>8.0399999999999991</c:v>
                </c:pt>
                <c:pt idx="1564">
                  <c:v>8.0299999999999994</c:v>
                </c:pt>
                <c:pt idx="1565">
                  <c:v>8.02</c:v>
                </c:pt>
                <c:pt idx="1566">
                  <c:v>8.01</c:v>
                </c:pt>
                <c:pt idx="1567">
                  <c:v>8.01</c:v>
                </c:pt>
                <c:pt idx="1568">
                  <c:v>8</c:v>
                </c:pt>
                <c:pt idx="1569">
                  <c:v>8</c:v>
                </c:pt>
                <c:pt idx="1570">
                  <c:v>7.99</c:v>
                </c:pt>
                <c:pt idx="1571">
                  <c:v>7.98</c:v>
                </c:pt>
                <c:pt idx="1572">
                  <c:v>7.98</c:v>
                </c:pt>
                <c:pt idx="1573">
                  <c:v>7.97</c:v>
                </c:pt>
                <c:pt idx="1574">
                  <c:v>7.96</c:v>
                </c:pt>
                <c:pt idx="1575">
                  <c:v>7.95</c:v>
                </c:pt>
                <c:pt idx="1576">
                  <c:v>7.95</c:v>
                </c:pt>
                <c:pt idx="1577">
                  <c:v>7.94</c:v>
                </c:pt>
                <c:pt idx="1578">
                  <c:v>7.94</c:v>
                </c:pt>
                <c:pt idx="1579">
                  <c:v>7.93</c:v>
                </c:pt>
                <c:pt idx="1580">
                  <c:v>7.92</c:v>
                </c:pt>
                <c:pt idx="1581">
                  <c:v>7.92</c:v>
                </c:pt>
                <c:pt idx="1582">
                  <c:v>7.92</c:v>
                </c:pt>
                <c:pt idx="1583">
                  <c:v>7.92</c:v>
                </c:pt>
                <c:pt idx="1584">
                  <c:v>7.91</c:v>
                </c:pt>
                <c:pt idx="1585">
                  <c:v>7.91</c:v>
                </c:pt>
                <c:pt idx="1586">
                  <c:v>7.9</c:v>
                </c:pt>
                <c:pt idx="1587">
                  <c:v>7.89</c:v>
                </c:pt>
                <c:pt idx="1588">
                  <c:v>7.89</c:v>
                </c:pt>
                <c:pt idx="1589">
                  <c:v>7.9</c:v>
                </c:pt>
                <c:pt idx="1590">
                  <c:v>7.89</c:v>
                </c:pt>
                <c:pt idx="1591">
                  <c:v>7.88</c:v>
                </c:pt>
                <c:pt idx="1592">
                  <c:v>7.88</c:v>
                </c:pt>
                <c:pt idx="1593">
                  <c:v>7.88</c:v>
                </c:pt>
                <c:pt idx="1594">
                  <c:v>7.88</c:v>
                </c:pt>
                <c:pt idx="1595">
                  <c:v>7.87</c:v>
                </c:pt>
                <c:pt idx="1596">
                  <c:v>7.87</c:v>
                </c:pt>
                <c:pt idx="1597">
                  <c:v>7.87</c:v>
                </c:pt>
                <c:pt idx="1598">
                  <c:v>7.86</c:v>
                </c:pt>
                <c:pt idx="1599">
                  <c:v>7.87</c:v>
                </c:pt>
                <c:pt idx="1600">
                  <c:v>7.87</c:v>
                </c:pt>
                <c:pt idx="1601">
                  <c:v>7.87</c:v>
                </c:pt>
                <c:pt idx="1602">
                  <c:v>7.87</c:v>
                </c:pt>
                <c:pt idx="1603">
                  <c:v>7.88</c:v>
                </c:pt>
                <c:pt idx="1604">
                  <c:v>7.88</c:v>
                </c:pt>
                <c:pt idx="1605">
                  <c:v>7.89</c:v>
                </c:pt>
                <c:pt idx="1606">
                  <c:v>7.89</c:v>
                </c:pt>
                <c:pt idx="1607">
                  <c:v>7.9</c:v>
                </c:pt>
                <c:pt idx="1608">
                  <c:v>7.9</c:v>
                </c:pt>
                <c:pt idx="1609">
                  <c:v>7.9</c:v>
                </c:pt>
                <c:pt idx="1610">
                  <c:v>7.9</c:v>
                </c:pt>
                <c:pt idx="1611">
                  <c:v>7.91</c:v>
                </c:pt>
                <c:pt idx="1612">
                  <c:v>7.92</c:v>
                </c:pt>
                <c:pt idx="1613">
                  <c:v>7.92</c:v>
                </c:pt>
                <c:pt idx="1614">
                  <c:v>7.92</c:v>
                </c:pt>
                <c:pt idx="1615">
                  <c:v>7.93</c:v>
                </c:pt>
                <c:pt idx="1616">
                  <c:v>7.94</c:v>
                </c:pt>
                <c:pt idx="1617">
                  <c:v>7.94</c:v>
                </c:pt>
                <c:pt idx="1618">
                  <c:v>7.95</c:v>
                </c:pt>
                <c:pt idx="1619">
                  <c:v>7.96</c:v>
                </c:pt>
                <c:pt idx="1620">
                  <c:v>7.97</c:v>
                </c:pt>
                <c:pt idx="1621">
                  <c:v>7.98</c:v>
                </c:pt>
                <c:pt idx="1622">
                  <c:v>7.99</c:v>
                </c:pt>
                <c:pt idx="1623">
                  <c:v>8</c:v>
                </c:pt>
                <c:pt idx="1624">
                  <c:v>8.01</c:v>
                </c:pt>
                <c:pt idx="1625">
                  <c:v>8.02</c:v>
                </c:pt>
                <c:pt idx="1626">
                  <c:v>8.0299999999999994</c:v>
                </c:pt>
                <c:pt idx="1627">
                  <c:v>8.0500000000000007</c:v>
                </c:pt>
                <c:pt idx="1628">
                  <c:v>8.06</c:v>
                </c:pt>
                <c:pt idx="1629">
                  <c:v>8.07</c:v>
                </c:pt>
                <c:pt idx="1630">
                  <c:v>8.09</c:v>
                </c:pt>
                <c:pt idx="1631">
                  <c:v>8.1</c:v>
                </c:pt>
                <c:pt idx="1632">
                  <c:v>8.11</c:v>
                </c:pt>
                <c:pt idx="1633">
                  <c:v>8.1300000000000008</c:v>
                </c:pt>
                <c:pt idx="1634">
                  <c:v>8.14</c:v>
                </c:pt>
                <c:pt idx="1635">
                  <c:v>8.15</c:v>
                </c:pt>
                <c:pt idx="1636">
                  <c:v>8.16</c:v>
                </c:pt>
                <c:pt idx="1637">
                  <c:v>8.18</c:v>
                </c:pt>
                <c:pt idx="1638">
                  <c:v>8.19</c:v>
                </c:pt>
                <c:pt idx="1639">
                  <c:v>8.1999999999999993</c:v>
                </c:pt>
                <c:pt idx="1640">
                  <c:v>8.2200000000000006</c:v>
                </c:pt>
                <c:pt idx="1641">
                  <c:v>8.23</c:v>
                </c:pt>
                <c:pt idx="1642">
                  <c:v>8.24</c:v>
                </c:pt>
                <c:pt idx="1643">
                  <c:v>8.25</c:v>
                </c:pt>
                <c:pt idx="1644">
                  <c:v>8.26</c:v>
                </c:pt>
                <c:pt idx="1645">
                  <c:v>8.27</c:v>
                </c:pt>
                <c:pt idx="1646">
                  <c:v>8.2799999999999994</c:v>
                </c:pt>
                <c:pt idx="1647">
                  <c:v>8.2799999999999994</c:v>
                </c:pt>
                <c:pt idx="1648">
                  <c:v>8.2899999999999991</c:v>
                </c:pt>
                <c:pt idx="1649">
                  <c:v>8.31</c:v>
                </c:pt>
                <c:pt idx="1650">
                  <c:v>8.31</c:v>
                </c:pt>
                <c:pt idx="1651">
                  <c:v>8.33</c:v>
                </c:pt>
                <c:pt idx="1652">
                  <c:v>8.34</c:v>
                </c:pt>
                <c:pt idx="1653">
                  <c:v>8.35</c:v>
                </c:pt>
                <c:pt idx="1654">
                  <c:v>8.3699999999999992</c:v>
                </c:pt>
                <c:pt idx="1655">
                  <c:v>8.39</c:v>
                </c:pt>
                <c:pt idx="1656">
                  <c:v>8.42</c:v>
                </c:pt>
                <c:pt idx="1657">
                  <c:v>8.4499999999999993</c:v>
                </c:pt>
                <c:pt idx="1658">
                  <c:v>8.48</c:v>
                </c:pt>
                <c:pt idx="1659">
                  <c:v>8.51</c:v>
                </c:pt>
                <c:pt idx="1660">
                  <c:v>8.5399999999999991</c:v>
                </c:pt>
                <c:pt idx="1661">
                  <c:v>8.58</c:v>
                </c:pt>
                <c:pt idx="1662">
                  <c:v>8.65</c:v>
                </c:pt>
                <c:pt idx="1663">
                  <c:v>8.74</c:v>
                </c:pt>
                <c:pt idx="1664">
                  <c:v>8.81</c:v>
                </c:pt>
                <c:pt idx="1665">
                  <c:v>8.91</c:v>
                </c:pt>
                <c:pt idx="1666">
                  <c:v>9.0299999999999994</c:v>
                </c:pt>
                <c:pt idx="1667">
                  <c:v>9.16</c:v>
                </c:pt>
                <c:pt idx="1668">
                  <c:v>9.3000000000000007</c:v>
                </c:pt>
                <c:pt idx="1669">
                  <c:v>9.43</c:v>
                </c:pt>
                <c:pt idx="1670">
                  <c:v>9.56</c:v>
                </c:pt>
                <c:pt idx="1671">
                  <c:v>9.66</c:v>
                </c:pt>
                <c:pt idx="1672">
                  <c:v>9.76</c:v>
                </c:pt>
                <c:pt idx="1673">
                  <c:v>9.83</c:v>
                </c:pt>
                <c:pt idx="1674">
                  <c:v>9.89</c:v>
                </c:pt>
                <c:pt idx="1675">
                  <c:v>9.9600000000000009</c:v>
                </c:pt>
                <c:pt idx="1676">
                  <c:v>10</c:v>
                </c:pt>
                <c:pt idx="1677">
                  <c:v>10.039999999999999</c:v>
                </c:pt>
                <c:pt idx="1678">
                  <c:v>10.07</c:v>
                </c:pt>
                <c:pt idx="1679">
                  <c:v>10.1</c:v>
                </c:pt>
                <c:pt idx="1680">
                  <c:v>10.119999999999999</c:v>
                </c:pt>
                <c:pt idx="1681">
                  <c:v>10.15</c:v>
                </c:pt>
                <c:pt idx="1682">
                  <c:v>10.18</c:v>
                </c:pt>
                <c:pt idx="1683">
                  <c:v>10.210000000000001</c:v>
                </c:pt>
                <c:pt idx="1684">
                  <c:v>10.23</c:v>
                </c:pt>
                <c:pt idx="1685">
                  <c:v>10.26</c:v>
                </c:pt>
                <c:pt idx="1686">
                  <c:v>10.28</c:v>
                </c:pt>
                <c:pt idx="1687">
                  <c:v>10.31</c:v>
                </c:pt>
                <c:pt idx="1688">
                  <c:v>10.34</c:v>
                </c:pt>
                <c:pt idx="1689">
                  <c:v>10.36</c:v>
                </c:pt>
                <c:pt idx="1690">
                  <c:v>10.38</c:v>
                </c:pt>
                <c:pt idx="1691">
                  <c:v>10.4</c:v>
                </c:pt>
                <c:pt idx="1692">
                  <c:v>10.41</c:v>
                </c:pt>
                <c:pt idx="1693">
                  <c:v>10.43</c:v>
                </c:pt>
                <c:pt idx="1694">
                  <c:v>10.45</c:v>
                </c:pt>
                <c:pt idx="1695">
                  <c:v>10.47</c:v>
                </c:pt>
                <c:pt idx="1696">
                  <c:v>10.5</c:v>
                </c:pt>
                <c:pt idx="1697">
                  <c:v>10.52</c:v>
                </c:pt>
                <c:pt idx="1698">
                  <c:v>10.55</c:v>
                </c:pt>
                <c:pt idx="1699">
                  <c:v>10.58</c:v>
                </c:pt>
                <c:pt idx="1700">
                  <c:v>10.61</c:v>
                </c:pt>
                <c:pt idx="1701">
                  <c:v>10.64</c:v>
                </c:pt>
                <c:pt idx="1702">
                  <c:v>10.68</c:v>
                </c:pt>
                <c:pt idx="1703">
                  <c:v>10.71</c:v>
                </c:pt>
                <c:pt idx="1704">
                  <c:v>10.75</c:v>
                </c:pt>
                <c:pt idx="1705">
                  <c:v>10.79</c:v>
                </c:pt>
                <c:pt idx="1706">
                  <c:v>10.83</c:v>
                </c:pt>
                <c:pt idx="1707">
                  <c:v>10.87</c:v>
                </c:pt>
                <c:pt idx="1708">
                  <c:v>10.9</c:v>
                </c:pt>
                <c:pt idx="1709">
                  <c:v>10.95</c:v>
                </c:pt>
                <c:pt idx="1710">
                  <c:v>10.99</c:v>
                </c:pt>
                <c:pt idx="1711">
                  <c:v>11.03</c:v>
                </c:pt>
                <c:pt idx="1712">
                  <c:v>11.07</c:v>
                </c:pt>
                <c:pt idx="1713">
                  <c:v>11.12</c:v>
                </c:pt>
                <c:pt idx="1714">
                  <c:v>11.17</c:v>
                </c:pt>
                <c:pt idx="1715">
                  <c:v>11.22</c:v>
                </c:pt>
                <c:pt idx="1716">
                  <c:v>11.27</c:v>
                </c:pt>
                <c:pt idx="1717">
                  <c:v>11.32</c:v>
                </c:pt>
                <c:pt idx="1718">
                  <c:v>11.37</c:v>
                </c:pt>
                <c:pt idx="1719">
                  <c:v>11.42</c:v>
                </c:pt>
                <c:pt idx="1720">
                  <c:v>11.47</c:v>
                </c:pt>
                <c:pt idx="1721">
                  <c:v>11.52</c:v>
                </c:pt>
                <c:pt idx="1722">
                  <c:v>11.57</c:v>
                </c:pt>
                <c:pt idx="1723">
                  <c:v>11.64</c:v>
                </c:pt>
                <c:pt idx="1724">
                  <c:v>11.69</c:v>
                </c:pt>
                <c:pt idx="1725">
                  <c:v>11.75</c:v>
                </c:pt>
                <c:pt idx="1726">
                  <c:v>11.8</c:v>
                </c:pt>
                <c:pt idx="1727">
                  <c:v>11.86</c:v>
                </c:pt>
                <c:pt idx="1728">
                  <c:v>11.92</c:v>
                </c:pt>
                <c:pt idx="1729">
                  <c:v>11.99</c:v>
                </c:pt>
                <c:pt idx="1730">
                  <c:v>12.05</c:v>
                </c:pt>
                <c:pt idx="1731">
                  <c:v>12.1</c:v>
                </c:pt>
                <c:pt idx="1732">
                  <c:v>12.16</c:v>
                </c:pt>
                <c:pt idx="1733">
                  <c:v>12.21</c:v>
                </c:pt>
                <c:pt idx="1734">
                  <c:v>12.27</c:v>
                </c:pt>
                <c:pt idx="1735">
                  <c:v>12.32</c:v>
                </c:pt>
                <c:pt idx="1736">
                  <c:v>12.36</c:v>
                </c:pt>
                <c:pt idx="1737">
                  <c:v>12.41</c:v>
                </c:pt>
                <c:pt idx="1738">
                  <c:v>12.46</c:v>
                </c:pt>
                <c:pt idx="1739">
                  <c:v>12.5</c:v>
                </c:pt>
                <c:pt idx="1740">
                  <c:v>12.54</c:v>
                </c:pt>
                <c:pt idx="1741">
                  <c:v>12.58</c:v>
                </c:pt>
                <c:pt idx="1742">
                  <c:v>12.61</c:v>
                </c:pt>
                <c:pt idx="1743">
                  <c:v>12.66</c:v>
                </c:pt>
                <c:pt idx="1744">
                  <c:v>12.7</c:v>
                </c:pt>
                <c:pt idx="1745">
                  <c:v>12.73</c:v>
                </c:pt>
                <c:pt idx="1746">
                  <c:v>12.77</c:v>
                </c:pt>
                <c:pt idx="1747">
                  <c:v>12.8</c:v>
                </c:pt>
                <c:pt idx="1748">
                  <c:v>12.83</c:v>
                </c:pt>
                <c:pt idx="1749">
                  <c:v>12.86</c:v>
                </c:pt>
                <c:pt idx="1750">
                  <c:v>12.89</c:v>
                </c:pt>
                <c:pt idx="1751">
                  <c:v>12.93</c:v>
                </c:pt>
                <c:pt idx="1752">
                  <c:v>12.95</c:v>
                </c:pt>
                <c:pt idx="1753">
                  <c:v>12.98</c:v>
                </c:pt>
                <c:pt idx="1754">
                  <c:v>13.01</c:v>
                </c:pt>
                <c:pt idx="1755">
                  <c:v>13.03</c:v>
                </c:pt>
                <c:pt idx="1756">
                  <c:v>13.06</c:v>
                </c:pt>
                <c:pt idx="1757">
                  <c:v>13.08</c:v>
                </c:pt>
                <c:pt idx="1758">
                  <c:v>13.1</c:v>
                </c:pt>
                <c:pt idx="1759">
                  <c:v>13.13</c:v>
                </c:pt>
                <c:pt idx="1760">
                  <c:v>13.14</c:v>
                </c:pt>
                <c:pt idx="1761">
                  <c:v>13.16</c:v>
                </c:pt>
                <c:pt idx="1762">
                  <c:v>13.18</c:v>
                </c:pt>
                <c:pt idx="1763">
                  <c:v>13.2</c:v>
                </c:pt>
                <c:pt idx="1764">
                  <c:v>13.22</c:v>
                </c:pt>
                <c:pt idx="1765">
                  <c:v>13.24</c:v>
                </c:pt>
                <c:pt idx="1766">
                  <c:v>13.25</c:v>
                </c:pt>
                <c:pt idx="1767">
                  <c:v>13.27</c:v>
                </c:pt>
                <c:pt idx="1768">
                  <c:v>13.29</c:v>
                </c:pt>
                <c:pt idx="1769">
                  <c:v>13.3</c:v>
                </c:pt>
                <c:pt idx="1770">
                  <c:v>13.32</c:v>
                </c:pt>
                <c:pt idx="1771">
                  <c:v>13.33</c:v>
                </c:pt>
                <c:pt idx="1772">
                  <c:v>13.35</c:v>
                </c:pt>
                <c:pt idx="1773">
                  <c:v>13.35</c:v>
                </c:pt>
                <c:pt idx="1774">
                  <c:v>13.36</c:v>
                </c:pt>
                <c:pt idx="1775">
                  <c:v>13.37</c:v>
                </c:pt>
                <c:pt idx="1776">
                  <c:v>13.38</c:v>
                </c:pt>
                <c:pt idx="1777">
                  <c:v>13.39</c:v>
                </c:pt>
                <c:pt idx="1778">
                  <c:v>13.4</c:v>
                </c:pt>
                <c:pt idx="1779">
                  <c:v>13.4</c:v>
                </c:pt>
                <c:pt idx="1780">
                  <c:v>13.41</c:v>
                </c:pt>
                <c:pt idx="1781">
                  <c:v>13.43</c:v>
                </c:pt>
                <c:pt idx="1782">
                  <c:v>13.43</c:v>
                </c:pt>
                <c:pt idx="1783">
                  <c:v>13.44</c:v>
                </c:pt>
                <c:pt idx="1784">
                  <c:v>13.45</c:v>
                </c:pt>
                <c:pt idx="1785">
                  <c:v>13.44</c:v>
                </c:pt>
                <c:pt idx="1786">
                  <c:v>13.45</c:v>
                </c:pt>
                <c:pt idx="1787">
                  <c:v>13.46</c:v>
                </c:pt>
                <c:pt idx="1788">
                  <c:v>13.47</c:v>
                </c:pt>
                <c:pt idx="1789">
                  <c:v>13.47</c:v>
                </c:pt>
                <c:pt idx="1790">
                  <c:v>13.47</c:v>
                </c:pt>
                <c:pt idx="1791">
                  <c:v>13.49</c:v>
                </c:pt>
                <c:pt idx="1792">
                  <c:v>13.48</c:v>
                </c:pt>
                <c:pt idx="1793">
                  <c:v>13.49</c:v>
                </c:pt>
                <c:pt idx="1794">
                  <c:v>13.48</c:v>
                </c:pt>
                <c:pt idx="1795">
                  <c:v>13.49</c:v>
                </c:pt>
                <c:pt idx="1796">
                  <c:v>13.49</c:v>
                </c:pt>
                <c:pt idx="1797">
                  <c:v>13.5</c:v>
                </c:pt>
                <c:pt idx="1798">
                  <c:v>13.51</c:v>
                </c:pt>
                <c:pt idx="1799">
                  <c:v>13.5</c:v>
                </c:pt>
                <c:pt idx="1800">
                  <c:v>13.5</c:v>
                </c:pt>
                <c:pt idx="1801">
                  <c:v>13.51</c:v>
                </c:pt>
                <c:pt idx="1802">
                  <c:v>13.5</c:v>
                </c:pt>
                <c:pt idx="1803">
                  <c:v>13.5</c:v>
                </c:pt>
                <c:pt idx="1804">
                  <c:v>13.5</c:v>
                </c:pt>
                <c:pt idx="1805">
                  <c:v>13.5</c:v>
                </c:pt>
                <c:pt idx="1806">
                  <c:v>13.5</c:v>
                </c:pt>
                <c:pt idx="1807">
                  <c:v>13.49</c:v>
                </c:pt>
                <c:pt idx="1808">
                  <c:v>13.5</c:v>
                </c:pt>
                <c:pt idx="1809">
                  <c:v>13.5</c:v>
                </c:pt>
                <c:pt idx="1810">
                  <c:v>13.5</c:v>
                </c:pt>
                <c:pt idx="1811">
                  <c:v>13.49</c:v>
                </c:pt>
                <c:pt idx="1812">
                  <c:v>13.5</c:v>
                </c:pt>
                <c:pt idx="1813">
                  <c:v>13.49</c:v>
                </c:pt>
                <c:pt idx="1814">
                  <c:v>13.49</c:v>
                </c:pt>
                <c:pt idx="1815">
                  <c:v>13.49</c:v>
                </c:pt>
                <c:pt idx="1816">
                  <c:v>13.48</c:v>
                </c:pt>
                <c:pt idx="1817">
                  <c:v>13.48</c:v>
                </c:pt>
                <c:pt idx="1818">
                  <c:v>13.48</c:v>
                </c:pt>
                <c:pt idx="1819">
                  <c:v>13.48</c:v>
                </c:pt>
                <c:pt idx="1820">
                  <c:v>13.48</c:v>
                </c:pt>
                <c:pt idx="1821">
                  <c:v>13.47</c:v>
                </c:pt>
                <c:pt idx="1822">
                  <c:v>13.47</c:v>
                </c:pt>
                <c:pt idx="1823">
                  <c:v>13.45</c:v>
                </c:pt>
                <c:pt idx="1824">
                  <c:v>13.46</c:v>
                </c:pt>
                <c:pt idx="1825">
                  <c:v>13.45</c:v>
                </c:pt>
                <c:pt idx="1826">
                  <c:v>13.44</c:v>
                </c:pt>
                <c:pt idx="1827">
                  <c:v>13.43</c:v>
                </c:pt>
                <c:pt idx="1828">
                  <c:v>13.43</c:v>
                </c:pt>
                <c:pt idx="1829">
                  <c:v>13.43</c:v>
                </c:pt>
                <c:pt idx="1830">
                  <c:v>13.42</c:v>
                </c:pt>
                <c:pt idx="1831">
                  <c:v>13.41</c:v>
                </c:pt>
                <c:pt idx="1832">
                  <c:v>13.39</c:v>
                </c:pt>
                <c:pt idx="1833">
                  <c:v>13.39</c:v>
                </c:pt>
                <c:pt idx="1834">
                  <c:v>13.38</c:v>
                </c:pt>
                <c:pt idx="1835">
                  <c:v>13.39</c:v>
                </c:pt>
                <c:pt idx="1836">
                  <c:v>13.37</c:v>
                </c:pt>
                <c:pt idx="1837">
                  <c:v>13.36</c:v>
                </c:pt>
                <c:pt idx="1838">
                  <c:v>13.36</c:v>
                </c:pt>
                <c:pt idx="1839">
                  <c:v>13.34</c:v>
                </c:pt>
                <c:pt idx="1840">
                  <c:v>13.34</c:v>
                </c:pt>
                <c:pt idx="1841">
                  <c:v>13.33</c:v>
                </c:pt>
                <c:pt idx="1842">
                  <c:v>13.32</c:v>
                </c:pt>
                <c:pt idx="1843">
                  <c:v>13.31</c:v>
                </c:pt>
                <c:pt idx="1844">
                  <c:v>13.3</c:v>
                </c:pt>
                <c:pt idx="1845">
                  <c:v>13.3</c:v>
                </c:pt>
                <c:pt idx="1846">
                  <c:v>13.28</c:v>
                </c:pt>
                <c:pt idx="1847">
                  <c:v>13.28</c:v>
                </c:pt>
                <c:pt idx="1848">
                  <c:v>13.27</c:v>
                </c:pt>
                <c:pt idx="1849">
                  <c:v>13.25</c:v>
                </c:pt>
                <c:pt idx="1850">
                  <c:v>13.25</c:v>
                </c:pt>
                <c:pt idx="1851">
                  <c:v>13.24</c:v>
                </c:pt>
                <c:pt idx="1852">
                  <c:v>13.23</c:v>
                </c:pt>
                <c:pt idx="1853">
                  <c:v>13.21</c:v>
                </c:pt>
                <c:pt idx="1854">
                  <c:v>13.2</c:v>
                </c:pt>
                <c:pt idx="1855">
                  <c:v>13.2</c:v>
                </c:pt>
                <c:pt idx="1856">
                  <c:v>13.2</c:v>
                </c:pt>
                <c:pt idx="1857">
                  <c:v>13.18</c:v>
                </c:pt>
                <c:pt idx="1858">
                  <c:v>13.18</c:v>
                </c:pt>
                <c:pt idx="1859">
                  <c:v>13.16</c:v>
                </c:pt>
                <c:pt idx="1860">
                  <c:v>13.15</c:v>
                </c:pt>
                <c:pt idx="1861">
                  <c:v>13.14</c:v>
                </c:pt>
                <c:pt idx="1862">
                  <c:v>13.13</c:v>
                </c:pt>
                <c:pt idx="1863">
                  <c:v>13.12</c:v>
                </c:pt>
                <c:pt idx="1864">
                  <c:v>13.11</c:v>
                </c:pt>
                <c:pt idx="1865">
                  <c:v>13.1</c:v>
                </c:pt>
                <c:pt idx="1866">
                  <c:v>13.09</c:v>
                </c:pt>
                <c:pt idx="1867">
                  <c:v>13.08</c:v>
                </c:pt>
                <c:pt idx="1868">
                  <c:v>13.06</c:v>
                </c:pt>
                <c:pt idx="1869">
                  <c:v>13.06</c:v>
                </c:pt>
                <c:pt idx="1870">
                  <c:v>13.05</c:v>
                </c:pt>
                <c:pt idx="1871">
                  <c:v>13.04</c:v>
                </c:pt>
                <c:pt idx="1872">
                  <c:v>13.03</c:v>
                </c:pt>
                <c:pt idx="1873">
                  <c:v>13.02</c:v>
                </c:pt>
                <c:pt idx="1874">
                  <c:v>13.01</c:v>
                </c:pt>
                <c:pt idx="1875">
                  <c:v>12.99</c:v>
                </c:pt>
                <c:pt idx="1876">
                  <c:v>12.98</c:v>
                </c:pt>
                <c:pt idx="1877">
                  <c:v>12.97</c:v>
                </c:pt>
                <c:pt idx="1878">
                  <c:v>12.96</c:v>
                </c:pt>
                <c:pt idx="1879">
                  <c:v>12.95</c:v>
                </c:pt>
                <c:pt idx="1880">
                  <c:v>12.95</c:v>
                </c:pt>
                <c:pt idx="1881">
                  <c:v>12.93</c:v>
                </c:pt>
                <c:pt idx="1882">
                  <c:v>12.92</c:v>
                </c:pt>
                <c:pt idx="1883">
                  <c:v>12.91</c:v>
                </c:pt>
                <c:pt idx="1884">
                  <c:v>12.91</c:v>
                </c:pt>
                <c:pt idx="1885">
                  <c:v>12.88</c:v>
                </c:pt>
                <c:pt idx="1886">
                  <c:v>12.89</c:v>
                </c:pt>
                <c:pt idx="1887">
                  <c:v>12.88</c:v>
                </c:pt>
                <c:pt idx="1888">
                  <c:v>12.86</c:v>
                </c:pt>
                <c:pt idx="1889">
                  <c:v>12.84</c:v>
                </c:pt>
                <c:pt idx="1890">
                  <c:v>12.83</c:v>
                </c:pt>
                <c:pt idx="1891">
                  <c:v>12.82</c:v>
                </c:pt>
                <c:pt idx="1892">
                  <c:v>12.81</c:v>
                </c:pt>
                <c:pt idx="1893">
                  <c:v>12.8</c:v>
                </c:pt>
                <c:pt idx="1894">
                  <c:v>12.8</c:v>
                </c:pt>
                <c:pt idx="1895">
                  <c:v>12.77</c:v>
                </c:pt>
                <c:pt idx="1896">
                  <c:v>12.78</c:v>
                </c:pt>
                <c:pt idx="1897">
                  <c:v>12.76</c:v>
                </c:pt>
                <c:pt idx="1898">
                  <c:v>12.76</c:v>
                </c:pt>
                <c:pt idx="1899">
                  <c:v>12.74</c:v>
                </c:pt>
                <c:pt idx="1900">
                  <c:v>12.74</c:v>
                </c:pt>
                <c:pt idx="1901">
                  <c:v>12.72</c:v>
                </c:pt>
                <c:pt idx="1902">
                  <c:v>12.71</c:v>
                </c:pt>
                <c:pt idx="1903">
                  <c:v>12.71</c:v>
                </c:pt>
                <c:pt idx="1904">
                  <c:v>12.69</c:v>
                </c:pt>
                <c:pt idx="1905">
                  <c:v>12.68</c:v>
                </c:pt>
                <c:pt idx="1906">
                  <c:v>12.68</c:v>
                </c:pt>
                <c:pt idx="1907">
                  <c:v>12.66</c:v>
                </c:pt>
                <c:pt idx="1908">
                  <c:v>12.65</c:v>
                </c:pt>
                <c:pt idx="1909">
                  <c:v>12.64</c:v>
                </c:pt>
                <c:pt idx="1910">
                  <c:v>12.62</c:v>
                </c:pt>
                <c:pt idx="1911">
                  <c:v>12.62</c:v>
                </c:pt>
                <c:pt idx="1912">
                  <c:v>12.61</c:v>
                </c:pt>
                <c:pt idx="1913">
                  <c:v>12.6</c:v>
                </c:pt>
                <c:pt idx="1914">
                  <c:v>12.58</c:v>
                </c:pt>
                <c:pt idx="1915">
                  <c:v>12.58</c:v>
                </c:pt>
                <c:pt idx="1916">
                  <c:v>12.57</c:v>
                </c:pt>
                <c:pt idx="1917">
                  <c:v>12.56</c:v>
                </c:pt>
                <c:pt idx="1918">
                  <c:v>12.55</c:v>
                </c:pt>
                <c:pt idx="1919">
                  <c:v>12.54</c:v>
                </c:pt>
                <c:pt idx="1920">
                  <c:v>12.54</c:v>
                </c:pt>
                <c:pt idx="1921">
                  <c:v>12.51</c:v>
                </c:pt>
                <c:pt idx="1922">
                  <c:v>12.5</c:v>
                </c:pt>
                <c:pt idx="1923">
                  <c:v>12.5</c:v>
                </c:pt>
                <c:pt idx="1924">
                  <c:v>12.49</c:v>
                </c:pt>
                <c:pt idx="1925">
                  <c:v>12.47</c:v>
                </c:pt>
                <c:pt idx="1926">
                  <c:v>12.46</c:v>
                </c:pt>
                <c:pt idx="1927">
                  <c:v>12.45</c:v>
                </c:pt>
                <c:pt idx="1928">
                  <c:v>12.45</c:v>
                </c:pt>
                <c:pt idx="1929">
                  <c:v>12.44</c:v>
                </c:pt>
                <c:pt idx="1930">
                  <c:v>12.42</c:v>
                </c:pt>
                <c:pt idx="1931">
                  <c:v>12.41</c:v>
                </c:pt>
                <c:pt idx="1932">
                  <c:v>12.4</c:v>
                </c:pt>
                <c:pt idx="1933">
                  <c:v>12.39</c:v>
                </c:pt>
                <c:pt idx="1934">
                  <c:v>12.38</c:v>
                </c:pt>
                <c:pt idx="1935">
                  <c:v>12.37</c:v>
                </c:pt>
                <c:pt idx="1936">
                  <c:v>12.35</c:v>
                </c:pt>
                <c:pt idx="1937">
                  <c:v>12.35</c:v>
                </c:pt>
                <c:pt idx="1938">
                  <c:v>12.34</c:v>
                </c:pt>
                <c:pt idx="1939">
                  <c:v>12.33</c:v>
                </c:pt>
                <c:pt idx="1940">
                  <c:v>12.32</c:v>
                </c:pt>
                <c:pt idx="1941">
                  <c:v>12.3</c:v>
                </c:pt>
                <c:pt idx="1942">
                  <c:v>12.3</c:v>
                </c:pt>
                <c:pt idx="1943">
                  <c:v>12.29</c:v>
                </c:pt>
                <c:pt idx="1944">
                  <c:v>12.28</c:v>
                </c:pt>
                <c:pt idx="1945">
                  <c:v>12.27</c:v>
                </c:pt>
                <c:pt idx="1946">
                  <c:v>12.26</c:v>
                </c:pt>
                <c:pt idx="1947">
                  <c:v>12.25</c:v>
                </c:pt>
                <c:pt idx="1948">
                  <c:v>12.24</c:v>
                </c:pt>
                <c:pt idx="1949">
                  <c:v>12.23</c:v>
                </c:pt>
                <c:pt idx="1950">
                  <c:v>12.22</c:v>
                </c:pt>
                <c:pt idx="1951">
                  <c:v>12.21</c:v>
                </c:pt>
                <c:pt idx="1952">
                  <c:v>12.21</c:v>
                </c:pt>
                <c:pt idx="1953">
                  <c:v>12.2</c:v>
                </c:pt>
                <c:pt idx="1954">
                  <c:v>12.19</c:v>
                </c:pt>
                <c:pt idx="1955">
                  <c:v>12.17</c:v>
                </c:pt>
                <c:pt idx="1956">
                  <c:v>12.17</c:v>
                </c:pt>
                <c:pt idx="1957">
                  <c:v>12.15</c:v>
                </c:pt>
                <c:pt idx="1958">
                  <c:v>12.14</c:v>
                </c:pt>
                <c:pt idx="1959">
                  <c:v>12.13</c:v>
                </c:pt>
                <c:pt idx="1960">
                  <c:v>12.12</c:v>
                </c:pt>
                <c:pt idx="1961">
                  <c:v>12.11</c:v>
                </c:pt>
                <c:pt idx="1962">
                  <c:v>12.1</c:v>
                </c:pt>
                <c:pt idx="1963">
                  <c:v>12.1</c:v>
                </c:pt>
                <c:pt idx="1964">
                  <c:v>12.08</c:v>
                </c:pt>
                <c:pt idx="1965">
                  <c:v>12.07</c:v>
                </c:pt>
                <c:pt idx="1966">
                  <c:v>12.05</c:v>
                </c:pt>
                <c:pt idx="1967">
                  <c:v>12.04</c:v>
                </c:pt>
                <c:pt idx="1968">
                  <c:v>12.02</c:v>
                </c:pt>
                <c:pt idx="1969">
                  <c:v>12.01</c:v>
                </c:pt>
                <c:pt idx="1970">
                  <c:v>12.01</c:v>
                </c:pt>
                <c:pt idx="1971">
                  <c:v>11.99</c:v>
                </c:pt>
                <c:pt idx="1972">
                  <c:v>11.98</c:v>
                </c:pt>
                <c:pt idx="1973">
                  <c:v>11.97</c:v>
                </c:pt>
                <c:pt idx="1974">
                  <c:v>11.97</c:v>
                </c:pt>
                <c:pt idx="1975">
                  <c:v>11.95</c:v>
                </c:pt>
                <c:pt idx="1976">
                  <c:v>11.93</c:v>
                </c:pt>
                <c:pt idx="1977">
                  <c:v>11.93</c:v>
                </c:pt>
                <c:pt idx="1978">
                  <c:v>11.92</c:v>
                </c:pt>
                <c:pt idx="1979">
                  <c:v>11.91</c:v>
                </c:pt>
                <c:pt idx="1980">
                  <c:v>11.89</c:v>
                </c:pt>
                <c:pt idx="1981">
                  <c:v>11.89</c:v>
                </c:pt>
                <c:pt idx="1982">
                  <c:v>11.88</c:v>
                </c:pt>
                <c:pt idx="1983">
                  <c:v>11.87</c:v>
                </c:pt>
                <c:pt idx="1984">
                  <c:v>11.87</c:v>
                </c:pt>
                <c:pt idx="1985">
                  <c:v>11.86</c:v>
                </c:pt>
                <c:pt idx="1986">
                  <c:v>11.84</c:v>
                </c:pt>
                <c:pt idx="1987">
                  <c:v>11.83</c:v>
                </c:pt>
                <c:pt idx="1988">
                  <c:v>11.82</c:v>
                </c:pt>
                <c:pt idx="1989">
                  <c:v>11.81</c:v>
                </c:pt>
                <c:pt idx="1990">
                  <c:v>11.81</c:v>
                </c:pt>
                <c:pt idx="1991">
                  <c:v>11.79</c:v>
                </c:pt>
                <c:pt idx="1992">
                  <c:v>11.78</c:v>
                </c:pt>
                <c:pt idx="1993">
                  <c:v>11.77</c:v>
                </c:pt>
                <c:pt idx="1994">
                  <c:v>11.76</c:v>
                </c:pt>
                <c:pt idx="1995">
                  <c:v>11.75</c:v>
                </c:pt>
                <c:pt idx="1996">
                  <c:v>11.75</c:v>
                </c:pt>
                <c:pt idx="1997">
                  <c:v>11.74</c:v>
                </c:pt>
                <c:pt idx="1998">
                  <c:v>11.73</c:v>
                </c:pt>
                <c:pt idx="1999">
                  <c:v>11.71</c:v>
                </c:pt>
                <c:pt idx="2000">
                  <c:v>11.7</c:v>
                </c:pt>
                <c:pt idx="2001">
                  <c:v>11.7</c:v>
                </c:pt>
                <c:pt idx="2002">
                  <c:v>11.68</c:v>
                </c:pt>
                <c:pt idx="2003">
                  <c:v>11.68</c:v>
                </c:pt>
                <c:pt idx="2004">
                  <c:v>11.67</c:v>
                </c:pt>
                <c:pt idx="2005">
                  <c:v>11.66</c:v>
                </c:pt>
                <c:pt idx="2006">
                  <c:v>11.65</c:v>
                </c:pt>
                <c:pt idx="2007">
                  <c:v>11.64</c:v>
                </c:pt>
                <c:pt idx="2008">
                  <c:v>11.63</c:v>
                </c:pt>
                <c:pt idx="2009">
                  <c:v>11.62</c:v>
                </c:pt>
                <c:pt idx="2010">
                  <c:v>11.61</c:v>
                </c:pt>
                <c:pt idx="2011">
                  <c:v>11.6</c:v>
                </c:pt>
                <c:pt idx="2012">
                  <c:v>11.59</c:v>
                </c:pt>
                <c:pt idx="2013">
                  <c:v>11.58</c:v>
                </c:pt>
                <c:pt idx="2014">
                  <c:v>11.57</c:v>
                </c:pt>
                <c:pt idx="2015">
                  <c:v>11.56</c:v>
                </c:pt>
                <c:pt idx="2016">
                  <c:v>11.55</c:v>
                </c:pt>
                <c:pt idx="2017">
                  <c:v>11.54</c:v>
                </c:pt>
                <c:pt idx="2018">
                  <c:v>11.52</c:v>
                </c:pt>
                <c:pt idx="2019">
                  <c:v>11.52</c:v>
                </c:pt>
                <c:pt idx="2020">
                  <c:v>11.51</c:v>
                </c:pt>
                <c:pt idx="2021">
                  <c:v>11.5</c:v>
                </c:pt>
                <c:pt idx="2022">
                  <c:v>11.49</c:v>
                </c:pt>
                <c:pt idx="2023">
                  <c:v>11.48</c:v>
                </c:pt>
                <c:pt idx="2024">
                  <c:v>11.47</c:v>
                </c:pt>
                <c:pt idx="2025">
                  <c:v>11.46</c:v>
                </c:pt>
                <c:pt idx="2026">
                  <c:v>11.45</c:v>
                </c:pt>
                <c:pt idx="2027">
                  <c:v>11.44</c:v>
                </c:pt>
                <c:pt idx="2028">
                  <c:v>11.43</c:v>
                </c:pt>
                <c:pt idx="2029">
                  <c:v>11.43</c:v>
                </c:pt>
                <c:pt idx="2030">
                  <c:v>11.41</c:v>
                </c:pt>
                <c:pt idx="2031">
                  <c:v>11.41</c:v>
                </c:pt>
                <c:pt idx="2032">
                  <c:v>11.39</c:v>
                </c:pt>
                <c:pt idx="2033">
                  <c:v>11.39</c:v>
                </c:pt>
                <c:pt idx="2034">
                  <c:v>11.38</c:v>
                </c:pt>
                <c:pt idx="2035">
                  <c:v>11.37</c:v>
                </c:pt>
                <c:pt idx="2036">
                  <c:v>11.36</c:v>
                </c:pt>
                <c:pt idx="2037">
                  <c:v>11.35</c:v>
                </c:pt>
                <c:pt idx="2038">
                  <c:v>11.34</c:v>
                </c:pt>
                <c:pt idx="2039">
                  <c:v>11.33</c:v>
                </c:pt>
                <c:pt idx="2040">
                  <c:v>11.32</c:v>
                </c:pt>
                <c:pt idx="2041">
                  <c:v>11.31</c:v>
                </c:pt>
                <c:pt idx="2042">
                  <c:v>11.3</c:v>
                </c:pt>
                <c:pt idx="2043">
                  <c:v>11.29</c:v>
                </c:pt>
                <c:pt idx="2044">
                  <c:v>11.28</c:v>
                </c:pt>
                <c:pt idx="2045">
                  <c:v>11.27</c:v>
                </c:pt>
                <c:pt idx="2046">
                  <c:v>11.26</c:v>
                </c:pt>
                <c:pt idx="2047">
                  <c:v>11.25</c:v>
                </c:pt>
                <c:pt idx="2048">
                  <c:v>11.24</c:v>
                </c:pt>
                <c:pt idx="2049">
                  <c:v>11.23</c:v>
                </c:pt>
                <c:pt idx="2050">
                  <c:v>11.22</c:v>
                </c:pt>
                <c:pt idx="2051">
                  <c:v>11.22</c:v>
                </c:pt>
                <c:pt idx="2052">
                  <c:v>11.21</c:v>
                </c:pt>
                <c:pt idx="2053">
                  <c:v>11.2</c:v>
                </c:pt>
                <c:pt idx="2054">
                  <c:v>11.19</c:v>
                </c:pt>
                <c:pt idx="2055">
                  <c:v>11.18</c:v>
                </c:pt>
                <c:pt idx="2056">
                  <c:v>11.17</c:v>
                </c:pt>
                <c:pt idx="2057">
                  <c:v>11.16</c:v>
                </c:pt>
                <c:pt idx="2058">
                  <c:v>11.15</c:v>
                </c:pt>
                <c:pt idx="2059">
                  <c:v>11.14</c:v>
                </c:pt>
                <c:pt idx="2060">
                  <c:v>11.13</c:v>
                </c:pt>
                <c:pt idx="2061">
                  <c:v>11.12</c:v>
                </c:pt>
                <c:pt idx="2062">
                  <c:v>11.11</c:v>
                </c:pt>
                <c:pt idx="2063">
                  <c:v>11.09</c:v>
                </c:pt>
                <c:pt idx="2064">
                  <c:v>11.08</c:v>
                </c:pt>
                <c:pt idx="2065">
                  <c:v>11.07</c:v>
                </c:pt>
                <c:pt idx="2066">
                  <c:v>11.05</c:v>
                </c:pt>
                <c:pt idx="2067">
                  <c:v>11.05</c:v>
                </c:pt>
                <c:pt idx="2068">
                  <c:v>11.04</c:v>
                </c:pt>
                <c:pt idx="2069">
                  <c:v>11.03</c:v>
                </c:pt>
                <c:pt idx="2070">
                  <c:v>11.03</c:v>
                </c:pt>
                <c:pt idx="2071">
                  <c:v>11.02</c:v>
                </c:pt>
                <c:pt idx="2072">
                  <c:v>11.01</c:v>
                </c:pt>
                <c:pt idx="2073">
                  <c:v>11</c:v>
                </c:pt>
                <c:pt idx="2074">
                  <c:v>10.99</c:v>
                </c:pt>
                <c:pt idx="2075">
                  <c:v>10.98</c:v>
                </c:pt>
                <c:pt idx="2076">
                  <c:v>10.97</c:v>
                </c:pt>
                <c:pt idx="2077">
                  <c:v>10.96</c:v>
                </c:pt>
                <c:pt idx="2078">
                  <c:v>10.95</c:v>
                </c:pt>
                <c:pt idx="2079">
                  <c:v>10.94</c:v>
                </c:pt>
                <c:pt idx="2080">
                  <c:v>10.92</c:v>
                </c:pt>
                <c:pt idx="2081">
                  <c:v>10.91</c:v>
                </c:pt>
                <c:pt idx="2082">
                  <c:v>10.91</c:v>
                </c:pt>
                <c:pt idx="2083">
                  <c:v>10.91</c:v>
                </c:pt>
                <c:pt idx="2084">
                  <c:v>10.9</c:v>
                </c:pt>
                <c:pt idx="2085">
                  <c:v>10.88</c:v>
                </c:pt>
                <c:pt idx="2086">
                  <c:v>10.88</c:v>
                </c:pt>
                <c:pt idx="2087">
                  <c:v>10.87</c:v>
                </c:pt>
                <c:pt idx="2088">
                  <c:v>10.86</c:v>
                </c:pt>
                <c:pt idx="2089">
                  <c:v>10.85</c:v>
                </c:pt>
                <c:pt idx="2090">
                  <c:v>10.84</c:v>
                </c:pt>
                <c:pt idx="2091">
                  <c:v>10.83</c:v>
                </c:pt>
                <c:pt idx="2092">
                  <c:v>10.82</c:v>
                </c:pt>
                <c:pt idx="2093">
                  <c:v>10.81</c:v>
                </c:pt>
                <c:pt idx="2094">
                  <c:v>10.8</c:v>
                </c:pt>
                <c:pt idx="2095">
                  <c:v>10.79</c:v>
                </c:pt>
                <c:pt idx="2096">
                  <c:v>10.79</c:v>
                </c:pt>
                <c:pt idx="2097">
                  <c:v>10.77</c:v>
                </c:pt>
                <c:pt idx="2098">
                  <c:v>10.77</c:v>
                </c:pt>
                <c:pt idx="2099">
                  <c:v>10.76</c:v>
                </c:pt>
                <c:pt idx="2100">
                  <c:v>10.74</c:v>
                </c:pt>
                <c:pt idx="2101">
                  <c:v>10.73</c:v>
                </c:pt>
                <c:pt idx="2102">
                  <c:v>10.73</c:v>
                </c:pt>
                <c:pt idx="2103">
                  <c:v>10.72</c:v>
                </c:pt>
                <c:pt idx="2104">
                  <c:v>10.71</c:v>
                </c:pt>
                <c:pt idx="2105">
                  <c:v>10.7</c:v>
                </c:pt>
                <c:pt idx="2106">
                  <c:v>10.69</c:v>
                </c:pt>
                <c:pt idx="2107">
                  <c:v>10.68</c:v>
                </c:pt>
                <c:pt idx="2108">
                  <c:v>10.67</c:v>
                </c:pt>
                <c:pt idx="2109">
                  <c:v>10.66</c:v>
                </c:pt>
                <c:pt idx="2110">
                  <c:v>10.65</c:v>
                </c:pt>
                <c:pt idx="2111">
                  <c:v>10.64</c:v>
                </c:pt>
                <c:pt idx="2112">
                  <c:v>10.63</c:v>
                </c:pt>
                <c:pt idx="2113">
                  <c:v>10.62</c:v>
                </c:pt>
                <c:pt idx="2114">
                  <c:v>10.61</c:v>
                </c:pt>
                <c:pt idx="2115">
                  <c:v>10.6</c:v>
                </c:pt>
                <c:pt idx="2116">
                  <c:v>10.59</c:v>
                </c:pt>
                <c:pt idx="2117">
                  <c:v>10.58</c:v>
                </c:pt>
                <c:pt idx="2118">
                  <c:v>10.58</c:v>
                </c:pt>
                <c:pt idx="2119">
                  <c:v>10.56</c:v>
                </c:pt>
                <c:pt idx="2120">
                  <c:v>10.56</c:v>
                </c:pt>
                <c:pt idx="2121">
                  <c:v>10.54</c:v>
                </c:pt>
                <c:pt idx="2122">
                  <c:v>10.53</c:v>
                </c:pt>
                <c:pt idx="2123">
                  <c:v>10.53</c:v>
                </c:pt>
                <c:pt idx="2124">
                  <c:v>10.51</c:v>
                </c:pt>
                <c:pt idx="2125">
                  <c:v>10.5</c:v>
                </c:pt>
                <c:pt idx="2126">
                  <c:v>10.5</c:v>
                </c:pt>
                <c:pt idx="2127">
                  <c:v>10.49</c:v>
                </c:pt>
                <c:pt idx="2128">
                  <c:v>10.48</c:v>
                </c:pt>
                <c:pt idx="2129">
                  <c:v>10.47</c:v>
                </c:pt>
                <c:pt idx="2130">
                  <c:v>10.46</c:v>
                </c:pt>
                <c:pt idx="2131">
                  <c:v>10.45</c:v>
                </c:pt>
                <c:pt idx="2132">
                  <c:v>10.44</c:v>
                </c:pt>
                <c:pt idx="2133">
                  <c:v>10.43</c:v>
                </c:pt>
                <c:pt idx="2134">
                  <c:v>10.42</c:v>
                </c:pt>
                <c:pt idx="2135">
                  <c:v>10.41</c:v>
                </c:pt>
                <c:pt idx="2136">
                  <c:v>10.41</c:v>
                </c:pt>
                <c:pt idx="2137">
                  <c:v>10.4</c:v>
                </c:pt>
                <c:pt idx="2138">
                  <c:v>10.39</c:v>
                </c:pt>
                <c:pt idx="2139">
                  <c:v>10.38</c:v>
                </c:pt>
                <c:pt idx="2140">
                  <c:v>10.37</c:v>
                </c:pt>
                <c:pt idx="2141">
                  <c:v>10.36</c:v>
                </c:pt>
                <c:pt idx="2142">
                  <c:v>10.35</c:v>
                </c:pt>
                <c:pt idx="2143">
                  <c:v>10.34</c:v>
                </c:pt>
                <c:pt idx="2144">
                  <c:v>10.33</c:v>
                </c:pt>
                <c:pt idx="2145">
                  <c:v>10.33</c:v>
                </c:pt>
                <c:pt idx="2146">
                  <c:v>10.32</c:v>
                </c:pt>
                <c:pt idx="2147">
                  <c:v>10.31</c:v>
                </c:pt>
                <c:pt idx="2148">
                  <c:v>10.3</c:v>
                </c:pt>
                <c:pt idx="2149">
                  <c:v>10.29</c:v>
                </c:pt>
                <c:pt idx="2150">
                  <c:v>10.28</c:v>
                </c:pt>
                <c:pt idx="2151">
                  <c:v>10.27</c:v>
                </c:pt>
                <c:pt idx="2152">
                  <c:v>10.26</c:v>
                </c:pt>
                <c:pt idx="2153">
                  <c:v>10.25</c:v>
                </c:pt>
                <c:pt idx="2154">
                  <c:v>10.24</c:v>
                </c:pt>
                <c:pt idx="2155">
                  <c:v>10.23</c:v>
                </c:pt>
                <c:pt idx="2156">
                  <c:v>10.23</c:v>
                </c:pt>
                <c:pt idx="2157">
                  <c:v>10.220000000000001</c:v>
                </c:pt>
                <c:pt idx="2158">
                  <c:v>10.210000000000001</c:v>
                </c:pt>
                <c:pt idx="2159">
                  <c:v>10.199999999999999</c:v>
                </c:pt>
                <c:pt idx="2160">
                  <c:v>10.19</c:v>
                </c:pt>
                <c:pt idx="2161">
                  <c:v>10.18</c:v>
                </c:pt>
                <c:pt idx="2162">
                  <c:v>10.17</c:v>
                </c:pt>
                <c:pt idx="2163">
                  <c:v>10.15</c:v>
                </c:pt>
                <c:pt idx="2164">
                  <c:v>10.14</c:v>
                </c:pt>
                <c:pt idx="2165">
                  <c:v>10.130000000000001</c:v>
                </c:pt>
                <c:pt idx="2166">
                  <c:v>10.130000000000001</c:v>
                </c:pt>
                <c:pt idx="2167">
                  <c:v>10.119999999999999</c:v>
                </c:pt>
                <c:pt idx="2168">
                  <c:v>10.11</c:v>
                </c:pt>
                <c:pt idx="2169">
                  <c:v>10.1</c:v>
                </c:pt>
                <c:pt idx="2170">
                  <c:v>10.09</c:v>
                </c:pt>
                <c:pt idx="2171">
                  <c:v>10.08</c:v>
                </c:pt>
                <c:pt idx="2172">
                  <c:v>10.07</c:v>
                </c:pt>
                <c:pt idx="2173">
                  <c:v>10.07</c:v>
                </c:pt>
                <c:pt idx="2174">
                  <c:v>10.07</c:v>
                </c:pt>
                <c:pt idx="2175">
                  <c:v>10.050000000000001</c:v>
                </c:pt>
                <c:pt idx="2176">
                  <c:v>10.050000000000001</c:v>
                </c:pt>
                <c:pt idx="2177">
                  <c:v>10.02</c:v>
                </c:pt>
                <c:pt idx="2178">
                  <c:v>10.02</c:v>
                </c:pt>
                <c:pt idx="2179">
                  <c:v>10.01</c:v>
                </c:pt>
                <c:pt idx="2180">
                  <c:v>9.99</c:v>
                </c:pt>
                <c:pt idx="2181">
                  <c:v>9.99</c:v>
                </c:pt>
                <c:pt idx="2182">
                  <c:v>9.98</c:v>
                </c:pt>
                <c:pt idx="2183">
                  <c:v>9.9700000000000006</c:v>
                </c:pt>
                <c:pt idx="2184">
                  <c:v>9.9700000000000006</c:v>
                </c:pt>
                <c:pt idx="2185">
                  <c:v>9.9600000000000009</c:v>
                </c:pt>
                <c:pt idx="2186">
                  <c:v>9.9499999999999993</c:v>
                </c:pt>
                <c:pt idx="2187">
                  <c:v>9.94</c:v>
                </c:pt>
                <c:pt idx="2188">
                  <c:v>9.93</c:v>
                </c:pt>
                <c:pt idx="2189">
                  <c:v>9.92</c:v>
                </c:pt>
                <c:pt idx="2190">
                  <c:v>9.91</c:v>
                </c:pt>
                <c:pt idx="2191">
                  <c:v>9.91</c:v>
                </c:pt>
                <c:pt idx="2192">
                  <c:v>9.9</c:v>
                </c:pt>
                <c:pt idx="2193">
                  <c:v>9.89</c:v>
                </c:pt>
                <c:pt idx="2194">
                  <c:v>9.8800000000000008</c:v>
                </c:pt>
                <c:pt idx="2195">
                  <c:v>9.8699999999999992</c:v>
                </c:pt>
                <c:pt idx="2196">
                  <c:v>9.86</c:v>
                </c:pt>
                <c:pt idx="2197">
                  <c:v>9.85</c:v>
                </c:pt>
                <c:pt idx="2198">
                  <c:v>9.84</c:v>
                </c:pt>
                <c:pt idx="2199">
                  <c:v>9.83</c:v>
                </c:pt>
                <c:pt idx="2200">
                  <c:v>9.82</c:v>
                </c:pt>
                <c:pt idx="2201">
                  <c:v>9.81</c:v>
                </c:pt>
                <c:pt idx="2202">
                  <c:v>9.8000000000000007</c:v>
                </c:pt>
                <c:pt idx="2203">
                  <c:v>9.7899999999999991</c:v>
                </c:pt>
                <c:pt idx="2204">
                  <c:v>9.7799999999999994</c:v>
                </c:pt>
                <c:pt idx="2205">
                  <c:v>9.7799999999999994</c:v>
                </c:pt>
                <c:pt idx="2206">
                  <c:v>9.77</c:v>
                </c:pt>
                <c:pt idx="2207">
                  <c:v>9.76</c:v>
                </c:pt>
                <c:pt idx="2208">
                  <c:v>9.75</c:v>
                </c:pt>
                <c:pt idx="2209">
                  <c:v>9.74</c:v>
                </c:pt>
                <c:pt idx="2210">
                  <c:v>9.73</c:v>
                </c:pt>
                <c:pt idx="2211">
                  <c:v>9.7200000000000006</c:v>
                </c:pt>
                <c:pt idx="2212">
                  <c:v>9.7100000000000009</c:v>
                </c:pt>
                <c:pt idx="2213">
                  <c:v>9.6999999999999993</c:v>
                </c:pt>
                <c:pt idx="2214">
                  <c:v>9.69</c:v>
                </c:pt>
                <c:pt idx="2215">
                  <c:v>9.68</c:v>
                </c:pt>
                <c:pt idx="2216">
                  <c:v>9.67</c:v>
                </c:pt>
                <c:pt idx="2217">
                  <c:v>9.66</c:v>
                </c:pt>
                <c:pt idx="2218">
                  <c:v>9.65</c:v>
                </c:pt>
                <c:pt idx="2219">
                  <c:v>9.64</c:v>
                </c:pt>
                <c:pt idx="2220">
                  <c:v>9.6300000000000008</c:v>
                </c:pt>
                <c:pt idx="2221">
                  <c:v>9.6199999999999992</c:v>
                </c:pt>
                <c:pt idx="2222">
                  <c:v>9.61</c:v>
                </c:pt>
                <c:pt idx="2223">
                  <c:v>9.6</c:v>
                </c:pt>
                <c:pt idx="2224">
                  <c:v>9.59</c:v>
                </c:pt>
                <c:pt idx="2225">
                  <c:v>9.58</c:v>
                </c:pt>
                <c:pt idx="2226">
                  <c:v>9.57</c:v>
                </c:pt>
                <c:pt idx="2227">
                  <c:v>9.56</c:v>
                </c:pt>
                <c:pt idx="2228">
                  <c:v>9.5500000000000007</c:v>
                </c:pt>
                <c:pt idx="2229">
                  <c:v>9.5399999999999991</c:v>
                </c:pt>
                <c:pt idx="2230">
                  <c:v>9.5299999999999994</c:v>
                </c:pt>
                <c:pt idx="2231">
                  <c:v>9.52</c:v>
                </c:pt>
                <c:pt idx="2232">
                  <c:v>9.51</c:v>
                </c:pt>
                <c:pt idx="2233">
                  <c:v>9.5</c:v>
                </c:pt>
                <c:pt idx="2234">
                  <c:v>9.49</c:v>
                </c:pt>
                <c:pt idx="2235">
                  <c:v>9.49</c:v>
                </c:pt>
                <c:pt idx="2236">
                  <c:v>9.4700000000000006</c:v>
                </c:pt>
                <c:pt idx="2237">
                  <c:v>9.4600000000000009</c:v>
                </c:pt>
                <c:pt idx="2238">
                  <c:v>9.4600000000000009</c:v>
                </c:pt>
                <c:pt idx="2239">
                  <c:v>9.4499999999999993</c:v>
                </c:pt>
                <c:pt idx="2240">
                  <c:v>9.44</c:v>
                </c:pt>
                <c:pt idx="2241">
                  <c:v>9.43</c:v>
                </c:pt>
                <c:pt idx="2242">
                  <c:v>9.42</c:v>
                </c:pt>
                <c:pt idx="2243">
                  <c:v>9.41</c:v>
                </c:pt>
                <c:pt idx="2244">
                  <c:v>9.4</c:v>
                </c:pt>
                <c:pt idx="2245">
                  <c:v>9.3800000000000008</c:v>
                </c:pt>
                <c:pt idx="2246">
                  <c:v>9.3699999999999992</c:v>
                </c:pt>
                <c:pt idx="2247">
                  <c:v>9.36</c:v>
                </c:pt>
                <c:pt idx="2248">
                  <c:v>9.36</c:v>
                </c:pt>
                <c:pt idx="2249">
                  <c:v>9.34</c:v>
                </c:pt>
                <c:pt idx="2250">
                  <c:v>9.33</c:v>
                </c:pt>
                <c:pt idx="2251">
                  <c:v>9.31</c:v>
                </c:pt>
                <c:pt idx="2252">
                  <c:v>9.3000000000000007</c:v>
                </c:pt>
                <c:pt idx="2253">
                  <c:v>9.2899999999999991</c:v>
                </c:pt>
                <c:pt idx="2254">
                  <c:v>9.2799999999999994</c:v>
                </c:pt>
                <c:pt idx="2255">
                  <c:v>9.27</c:v>
                </c:pt>
                <c:pt idx="2256">
                  <c:v>9.25</c:v>
                </c:pt>
                <c:pt idx="2257">
                  <c:v>9.24</c:v>
                </c:pt>
                <c:pt idx="2258">
                  <c:v>9.23</c:v>
                </c:pt>
                <c:pt idx="2259">
                  <c:v>9.2100000000000009</c:v>
                </c:pt>
                <c:pt idx="2260">
                  <c:v>9.1999999999999993</c:v>
                </c:pt>
                <c:pt idx="2261">
                  <c:v>9.19</c:v>
                </c:pt>
                <c:pt idx="2262">
                  <c:v>9.17</c:v>
                </c:pt>
                <c:pt idx="2263">
                  <c:v>9.17</c:v>
                </c:pt>
                <c:pt idx="2264">
                  <c:v>9.15</c:v>
                </c:pt>
                <c:pt idx="2265">
                  <c:v>9.1300000000000008</c:v>
                </c:pt>
                <c:pt idx="2266">
                  <c:v>9.1300000000000008</c:v>
                </c:pt>
                <c:pt idx="2267">
                  <c:v>9.11</c:v>
                </c:pt>
                <c:pt idx="2268">
                  <c:v>9.11</c:v>
                </c:pt>
                <c:pt idx="2269">
                  <c:v>9.09</c:v>
                </c:pt>
                <c:pt idx="2270">
                  <c:v>9.07</c:v>
                </c:pt>
                <c:pt idx="2271">
                  <c:v>9.07</c:v>
                </c:pt>
                <c:pt idx="2272">
                  <c:v>9.0500000000000007</c:v>
                </c:pt>
                <c:pt idx="2273">
                  <c:v>9.0399999999999991</c:v>
                </c:pt>
                <c:pt idx="2274">
                  <c:v>9.0299999999999994</c:v>
                </c:pt>
                <c:pt idx="2275">
                  <c:v>9.02</c:v>
                </c:pt>
                <c:pt idx="2276">
                  <c:v>9.01</c:v>
                </c:pt>
                <c:pt idx="2277">
                  <c:v>9</c:v>
                </c:pt>
                <c:pt idx="2278">
                  <c:v>8.99</c:v>
                </c:pt>
                <c:pt idx="2279">
                  <c:v>8.98</c:v>
                </c:pt>
                <c:pt idx="2280">
                  <c:v>8.9700000000000006</c:v>
                </c:pt>
                <c:pt idx="2281">
                  <c:v>8.9600000000000009</c:v>
                </c:pt>
                <c:pt idx="2282">
                  <c:v>8.9499999999999993</c:v>
                </c:pt>
                <c:pt idx="2283">
                  <c:v>8.93</c:v>
                </c:pt>
                <c:pt idx="2284">
                  <c:v>8.92</c:v>
                </c:pt>
                <c:pt idx="2285">
                  <c:v>8.91</c:v>
                </c:pt>
                <c:pt idx="2286">
                  <c:v>8.9</c:v>
                </c:pt>
                <c:pt idx="2287">
                  <c:v>8.89</c:v>
                </c:pt>
                <c:pt idx="2288">
                  <c:v>8.8800000000000008</c:v>
                </c:pt>
                <c:pt idx="2289">
                  <c:v>8.86</c:v>
                </c:pt>
                <c:pt idx="2290">
                  <c:v>8.85</c:v>
                </c:pt>
                <c:pt idx="2291">
                  <c:v>8.84</c:v>
                </c:pt>
                <c:pt idx="2292">
                  <c:v>8.82</c:v>
                </c:pt>
                <c:pt idx="2293">
                  <c:v>8.81</c:v>
                </c:pt>
                <c:pt idx="2294">
                  <c:v>8.8000000000000007</c:v>
                </c:pt>
                <c:pt idx="2295">
                  <c:v>8.7899999999999991</c:v>
                </c:pt>
                <c:pt idx="2296">
                  <c:v>8.7799999999999994</c:v>
                </c:pt>
                <c:pt idx="2297">
                  <c:v>8.76</c:v>
                </c:pt>
                <c:pt idx="2298">
                  <c:v>8.75</c:v>
                </c:pt>
                <c:pt idx="2299">
                  <c:v>8.74</c:v>
                </c:pt>
                <c:pt idx="2300">
                  <c:v>8.73</c:v>
                </c:pt>
                <c:pt idx="2301">
                  <c:v>8.7200000000000006</c:v>
                </c:pt>
                <c:pt idx="2302">
                  <c:v>8.6999999999999993</c:v>
                </c:pt>
                <c:pt idx="2303">
                  <c:v>8.6999999999999993</c:v>
                </c:pt>
                <c:pt idx="2304">
                  <c:v>8.68</c:v>
                </c:pt>
                <c:pt idx="2305">
                  <c:v>8.67</c:v>
                </c:pt>
                <c:pt idx="2306">
                  <c:v>8.66</c:v>
                </c:pt>
                <c:pt idx="2307">
                  <c:v>8.65</c:v>
                </c:pt>
                <c:pt idx="2308">
                  <c:v>8.6300000000000008</c:v>
                </c:pt>
                <c:pt idx="2309">
                  <c:v>8.6199999999999992</c:v>
                </c:pt>
                <c:pt idx="2310">
                  <c:v>8.61</c:v>
                </c:pt>
                <c:pt idx="2311">
                  <c:v>8.6</c:v>
                </c:pt>
                <c:pt idx="2312">
                  <c:v>8.59</c:v>
                </c:pt>
                <c:pt idx="2313">
                  <c:v>8.58</c:v>
                </c:pt>
                <c:pt idx="2314">
                  <c:v>8.57</c:v>
                </c:pt>
                <c:pt idx="2315">
                  <c:v>8.56</c:v>
                </c:pt>
                <c:pt idx="2316">
                  <c:v>8.5500000000000007</c:v>
                </c:pt>
                <c:pt idx="2317">
                  <c:v>8.5299999999999994</c:v>
                </c:pt>
                <c:pt idx="2318">
                  <c:v>8.52</c:v>
                </c:pt>
                <c:pt idx="2319">
                  <c:v>8.51</c:v>
                </c:pt>
                <c:pt idx="2320">
                  <c:v>8.5</c:v>
                </c:pt>
                <c:pt idx="2321">
                  <c:v>8.49</c:v>
                </c:pt>
                <c:pt idx="2322">
                  <c:v>8.48</c:v>
                </c:pt>
                <c:pt idx="2323">
                  <c:v>8.4700000000000006</c:v>
                </c:pt>
                <c:pt idx="2324">
                  <c:v>8.4600000000000009</c:v>
                </c:pt>
                <c:pt idx="2325">
                  <c:v>8.4499999999999993</c:v>
                </c:pt>
                <c:pt idx="2326">
                  <c:v>8.44</c:v>
                </c:pt>
                <c:pt idx="2327">
                  <c:v>8.43</c:v>
                </c:pt>
                <c:pt idx="2328">
                  <c:v>8.42</c:v>
                </c:pt>
                <c:pt idx="2329">
                  <c:v>8.41</c:v>
                </c:pt>
                <c:pt idx="2330">
                  <c:v>8.39</c:v>
                </c:pt>
                <c:pt idx="2331">
                  <c:v>8.39</c:v>
                </c:pt>
                <c:pt idx="2332">
                  <c:v>8.3800000000000008</c:v>
                </c:pt>
                <c:pt idx="2333">
                  <c:v>8.3699999999999992</c:v>
                </c:pt>
                <c:pt idx="2334">
                  <c:v>8.36</c:v>
                </c:pt>
                <c:pt idx="2335">
                  <c:v>8.35</c:v>
                </c:pt>
                <c:pt idx="2336">
                  <c:v>8.34</c:v>
                </c:pt>
                <c:pt idx="2337">
                  <c:v>8.33</c:v>
                </c:pt>
                <c:pt idx="2338">
                  <c:v>8.32</c:v>
                </c:pt>
                <c:pt idx="2339">
                  <c:v>8.31</c:v>
                </c:pt>
                <c:pt idx="2340">
                  <c:v>8.3000000000000007</c:v>
                </c:pt>
                <c:pt idx="2341">
                  <c:v>8.2899999999999991</c:v>
                </c:pt>
                <c:pt idx="2342">
                  <c:v>8.2799999999999994</c:v>
                </c:pt>
                <c:pt idx="2343">
                  <c:v>8.27</c:v>
                </c:pt>
                <c:pt idx="2344">
                  <c:v>8.26</c:v>
                </c:pt>
                <c:pt idx="2345">
                  <c:v>8.25</c:v>
                </c:pt>
                <c:pt idx="2346">
                  <c:v>8.25</c:v>
                </c:pt>
                <c:pt idx="2347">
                  <c:v>8.23</c:v>
                </c:pt>
                <c:pt idx="2348">
                  <c:v>8.2200000000000006</c:v>
                </c:pt>
                <c:pt idx="2349">
                  <c:v>8.2100000000000009</c:v>
                </c:pt>
                <c:pt idx="2350">
                  <c:v>8.2100000000000009</c:v>
                </c:pt>
                <c:pt idx="2351">
                  <c:v>8.1999999999999993</c:v>
                </c:pt>
                <c:pt idx="2352">
                  <c:v>8.19</c:v>
                </c:pt>
                <c:pt idx="2353">
                  <c:v>8.18</c:v>
                </c:pt>
                <c:pt idx="2354">
                  <c:v>8.16</c:v>
                </c:pt>
                <c:pt idx="2355">
                  <c:v>8.15</c:v>
                </c:pt>
                <c:pt idx="2356">
                  <c:v>8.14</c:v>
                </c:pt>
                <c:pt idx="2357">
                  <c:v>8.1300000000000008</c:v>
                </c:pt>
                <c:pt idx="2358">
                  <c:v>8.1199999999999992</c:v>
                </c:pt>
                <c:pt idx="2359">
                  <c:v>8.11</c:v>
                </c:pt>
                <c:pt idx="2360">
                  <c:v>8.1</c:v>
                </c:pt>
                <c:pt idx="2361">
                  <c:v>8.09</c:v>
                </c:pt>
                <c:pt idx="2362">
                  <c:v>8.08</c:v>
                </c:pt>
                <c:pt idx="2363">
                  <c:v>8.08</c:v>
                </c:pt>
                <c:pt idx="2364">
                  <c:v>8.06</c:v>
                </c:pt>
                <c:pt idx="2365">
                  <c:v>8.06</c:v>
                </c:pt>
                <c:pt idx="2366">
                  <c:v>8.0500000000000007</c:v>
                </c:pt>
                <c:pt idx="2367">
                  <c:v>8.0399999999999991</c:v>
                </c:pt>
                <c:pt idx="2368">
                  <c:v>8.0399999999999991</c:v>
                </c:pt>
                <c:pt idx="2369">
                  <c:v>8.02</c:v>
                </c:pt>
                <c:pt idx="2370">
                  <c:v>8.02</c:v>
                </c:pt>
                <c:pt idx="2371">
                  <c:v>8.01</c:v>
                </c:pt>
                <c:pt idx="2372">
                  <c:v>8</c:v>
                </c:pt>
                <c:pt idx="2373">
                  <c:v>8</c:v>
                </c:pt>
                <c:pt idx="2374">
                  <c:v>7.99</c:v>
                </c:pt>
                <c:pt idx="2375">
                  <c:v>7.98</c:v>
                </c:pt>
                <c:pt idx="2376">
                  <c:v>7.97</c:v>
                </c:pt>
                <c:pt idx="2377">
                  <c:v>7.97</c:v>
                </c:pt>
                <c:pt idx="2378">
                  <c:v>7.96</c:v>
                </c:pt>
                <c:pt idx="2379">
                  <c:v>7.96</c:v>
                </c:pt>
                <c:pt idx="2380">
                  <c:v>7.94</c:v>
                </c:pt>
                <c:pt idx="2381">
                  <c:v>7.93</c:v>
                </c:pt>
                <c:pt idx="2382">
                  <c:v>7.93</c:v>
                </c:pt>
                <c:pt idx="2383">
                  <c:v>7.92</c:v>
                </c:pt>
                <c:pt idx="2384">
                  <c:v>7.92</c:v>
                </c:pt>
                <c:pt idx="2385">
                  <c:v>7.91</c:v>
                </c:pt>
                <c:pt idx="2386">
                  <c:v>7.9</c:v>
                </c:pt>
                <c:pt idx="2387">
                  <c:v>7.89</c:v>
                </c:pt>
                <c:pt idx="2388">
                  <c:v>7.88</c:v>
                </c:pt>
                <c:pt idx="2389">
                  <c:v>7.87</c:v>
                </c:pt>
                <c:pt idx="2390">
                  <c:v>7.87</c:v>
                </c:pt>
                <c:pt idx="2391">
                  <c:v>7.86</c:v>
                </c:pt>
                <c:pt idx="2392">
                  <c:v>7.85</c:v>
                </c:pt>
                <c:pt idx="2393">
                  <c:v>7.84</c:v>
                </c:pt>
                <c:pt idx="2394">
                  <c:v>7.83</c:v>
                </c:pt>
                <c:pt idx="2395">
                  <c:v>7.82</c:v>
                </c:pt>
                <c:pt idx="2396">
                  <c:v>7.82</c:v>
                </c:pt>
                <c:pt idx="2397">
                  <c:v>7.81</c:v>
                </c:pt>
                <c:pt idx="2398">
                  <c:v>7.81</c:v>
                </c:pt>
                <c:pt idx="2399">
                  <c:v>7.79</c:v>
                </c:pt>
                <c:pt idx="2400">
                  <c:v>7.79</c:v>
                </c:pt>
                <c:pt idx="2401">
                  <c:v>7.78</c:v>
                </c:pt>
                <c:pt idx="2402">
                  <c:v>7.78</c:v>
                </c:pt>
                <c:pt idx="2403">
                  <c:v>7.77</c:v>
                </c:pt>
                <c:pt idx="2404">
                  <c:v>7.76</c:v>
                </c:pt>
                <c:pt idx="2405">
                  <c:v>7.75</c:v>
                </c:pt>
                <c:pt idx="2406">
                  <c:v>7.74</c:v>
                </c:pt>
                <c:pt idx="2407">
                  <c:v>7.74</c:v>
                </c:pt>
                <c:pt idx="2408">
                  <c:v>7.73</c:v>
                </c:pt>
                <c:pt idx="2409">
                  <c:v>7.72</c:v>
                </c:pt>
                <c:pt idx="2410">
                  <c:v>7.72</c:v>
                </c:pt>
                <c:pt idx="2411">
                  <c:v>7.71</c:v>
                </c:pt>
                <c:pt idx="2412">
                  <c:v>7.71</c:v>
                </c:pt>
                <c:pt idx="2413">
                  <c:v>7.69</c:v>
                </c:pt>
                <c:pt idx="2414">
                  <c:v>7.69</c:v>
                </c:pt>
                <c:pt idx="2415">
                  <c:v>7.69</c:v>
                </c:pt>
                <c:pt idx="2416">
                  <c:v>7.67</c:v>
                </c:pt>
                <c:pt idx="2417">
                  <c:v>7.67</c:v>
                </c:pt>
                <c:pt idx="2418">
                  <c:v>7.66</c:v>
                </c:pt>
                <c:pt idx="2419">
                  <c:v>7.65</c:v>
                </c:pt>
                <c:pt idx="2420">
                  <c:v>7.65</c:v>
                </c:pt>
                <c:pt idx="2421">
                  <c:v>7.64</c:v>
                </c:pt>
                <c:pt idx="2422">
                  <c:v>7.63</c:v>
                </c:pt>
                <c:pt idx="2423">
                  <c:v>7.63</c:v>
                </c:pt>
                <c:pt idx="2424">
                  <c:v>7.62</c:v>
                </c:pt>
                <c:pt idx="2425">
                  <c:v>7.61</c:v>
                </c:pt>
                <c:pt idx="2426">
                  <c:v>7.61</c:v>
                </c:pt>
                <c:pt idx="2427">
                  <c:v>7.6</c:v>
                </c:pt>
                <c:pt idx="2428">
                  <c:v>7.59</c:v>
                </c:pt>
                <c:pt idx="2429">
                  <c:v>7.6</c:v>
                </c:pt>
                <c:pt idx="2430">
                  <c:v>7.59</c:v>
                </c:pt>
                <c:pt idx="2431">
                  <c:v>7.59</c:v>
                </c:pt>
                <c:pt idx="2432">
                  <c:v>7.58</c:v>
                </c:pt>
                <c:pt idx="2433">
                  <c:v>7.57</c:v>
                </c:pt>
                <c:pt idx="2434">
                  <c:v>7.56</c:v>
                </c:pt>
                <c:pt idx="2435">
                  <c:v>7.56</c:v>
                </c:pt>
                <c:pt idx="2436">
                  <c:v>7.55</c:v>
                </c:pt>
                <c:pt idx="2437">
                  <c:v>7.55</c:v>
                </c:pt>
                <c:pt idx="2438">
                  <c:v>7.55</c:v>
                </c:pt>
                <c:pt idx="2439">
                  <c:v>7.54</c:v>
                </c:pt>
                <c:pt idx="2440">
                  <c:v>7.53</c:v>
                </c:pt>
                <c:pt idx="2441">
                  <c:v>7.52</c:v>
                </c:pt>
                <c:pt idx="2442">
                  <c:v>7.52</c:v>
                </c:pt>
                <c:pt idx="2443">
                  <c:v>7.51</c:v>
                </c:pt>
                <c:pt idx="2444">
                  <c:v>7.51</c:v>
                </c:pt>
                <c:pt idx="2445">
                  <c:v>7.5</c:v>
                </c:pt>
                <c:pt idx="2446">
                  <c:v>7.48</c:v>
                </c:pt>
                <c:pt idx="2447">
                  <c:v>7.48</c:v>
                </c:pt>
                <c:pt idx="2448">
                  <c:v>7.47</c:v>
                </c:pt>
                <c:pt idx="2449">
                  <c:v>7.47</c:v>
                </c:pt>
                <c:pt idx="2450">
                  <c:v>7.46</c:v>
                </c:pt>
                <c:pt idx="2451">
                  <c:v>7.45</c:v>
                </c:pt>
                <c:pt idx="2452">
                  <c:v>7.45</c:v>
                </c:pt>
                <c:pt idx="2453">
                  <c:v>7.44</c:v>
                </c:pt>
                <c:pt idx="2454">
                  <c:v>7.44</c:v>
                </c:pt>
                <c:pt idx="2455">
                  <c:v>7.43</c:v>
                </c:pt>
                <c:pt idx="2456">
                  <c:v>7.42</c:v>
                </c:pt>
                <c:pt idx="2457">
                  <c:v>7.42</c:v>
                </c:pt>
                <c:pt idx="2458">
                  <c:v>7.41</c:v>
                </c:pt>
                <c:pt idx="2459">
                  <c:v>7.41</c:v>
                </c:pt>
                <c:pt idx="2460">
                  <c:v>7.4</c:v>
                </c:pt>
                <c:pt idx="2461">
                  <c:v>7.4</c:v>
                </c:pt>
                <c:pt idx="2462">
                  <c:v>7.4</c:v>
                </c:pt>
                <c:pt idx="2463">
                  <c:v>7.38</c:v>
                </c:pt>
                <c:pt idx="2464">
                  <c:v>7.38</c:v>
                </c:pt>
                <c:pt idx="2465">
                  <c:v>7.38</c:v>
                </c:pt>
                <c:pt idx="2466">
                  <c:v>7.36</c:v>
                </c:pt>
                <c:pt idx="2467">
                  <c:v>7.37</c:v>
                </c:pt>
                <c:pt idx="2468">
                  <c:v>7.36</c:v>
                </c:pt>
                <c:pt idx="2469">
                  <c:v>7.36</c:v>
                </c:pt>
                <c:pt idx="2470">
                  <c:v>7.36</c:v>
                </c:pt>
                <c:pt idx="2471">
                  <c:v>7.35</c:v>
                </c:pt>
                <c:pt idx="2472">
                  <c:v>7.35</c:v>
                </c:pt>
                <c:pt idx="2473">
                  <c:v>7.34</c:v>
                </c:pt>
                <c:pt idx="2474">
                  <c:v>7.34</c:v>
                </c:pt>
                <c:pt idx="2475">
                  <c:v>7.33</c:v>
                </c:pt>
                <c:pt idx="2476">
                  <c:v>7.32</c:v>
                </c:pt>
                <c:pt idx="2477">
                  <c:v>7.31</c:v>
                </c:pt>
                <c:pt idx="2478">
                  <c:v>7.3</c:v>
                </c:pt>
                <c:pt idx="2479">
                  <c:v>7.3</c:v>
                </c:pt>
                <c:pt idx="2480">
                  <c:v>7.29</c:v>
                </c:pt>
                <c:pt idx="2481">
                  <c:v>7.29</c:v>
                </c:pt>
                <c:pt idx="2482">
                  <c:v>7.28</c:v>
                </c:pt>
                <c:pt idx="2483">
                  <c:v>7.27</c:v>
                </c:pt>
                <c:pt idx="2484">
                  <c:v>7.27</c:v>
                </c:pt>
                <c:pt idx="2485">
                  <c:v>7.26</c:v>
                </c:pt>
                <c:pt idx="2486">
                  <c:v>7.26</c:v>
                </c:pt>
                <c:pt idx="2487">
                  <c:v>7.25</c:v>
                </c:pt>
                <c:pt idx="2488">
                  <c:v>7.24</c:v>
                </c:pt>
                <c:pt idx="2489">
                  <c:v>7.24</c:v>
                </c:pt>
                <c:pt idx="2490">
                  <c:v>7.23</c:v>
                </c:pt>
                <c:pt idx="2491">
                  <c:v>7.23</c:v>
                </c:pt>
                <c:pt idx="2492">
                  <c:v>7.22</c:v>
                </c:pt>
                <c:pt idx="2493">
                  <c:v>7.21</c:v>
                </c:pt>
                <c:pt idx="2494">
                  <c:v>7.21</c:v>
                </c:pt>
                <c:pt idx="2495">
                  <c:v>7.2</c:v>
                </c:pt>
                <c:pt idx="2496">
                  <c:v>7.19</c:v>
                </c:pt>
                <c:pt idx="2497">
                  <c:v>7.19</c:v>
                </c:pt>
                <c:pt idx="2498">
                  <c:v>7.18</c:v>
                </c:pt>
                <c:pt idx="2499">
                  <c:v>7.18</c:v>
                </c:pt>
                <c:pt idx="2500">
                  <c:v>7.17</c:v>
                </c:pt>
                <c:pt idx="2501">
                  <c:v>7.16</c:v>
                </c:pt>
                <c:pt idx="2502">
                  <c:v>7.16</c:v>
                </c:pt>
                <c:pt idx="2503">
                  <c:v>7.15</c:v>
                </c:pt>
                <c:pt idx="2504">
                  <c:v>7.15</c:v>
                </c:pt>
                <c:pt idx="2505">
                  <c:v>7.14</c:v>
                </c:pt>
                <c:pt idx="2506">
                  <c:v>7.14</c:v>
                </c:pt>
                <c:pt idx="2507">
                  <c:v>7.13</c:v>
                </c:pt>
                <c:pt idx="2508">
                  <c:v>7.13</c:v>
                </c:pt>
                <c:pt idx="2509">
                  <c:v>7.12</c:v>
                </c:pt>
                <c:pt idx="2510">
                  <c:v>7.12</c:v>
                </c:pt>
                <c:pt idx="2511">
                  <c:v>7.11</c:v>
                </c:pt>
                <c:pt idx="2512">
                  <c:v>7.1</c:v>
                </c:pt>
                <c:pt idx="2513">
                  <c:v>7.1</c:v>
                </c:pt>
                <c:pt idx="2514">
                  <c:v>7.09</c:v>
                </c:pt>
                <c:pt idx="2515">
                  <c:v>7.09</c:v>
                </c:pt>
                <c:pt idx="2516">
                  <c:v>7.08</c:v>
                </c:pt>
                <c:pt idx="2517">
                  <c:v>7.08</c:v>
                </c:pt>
                <c:pt idx="2518">
                  <c:v>7.08</c:v>
                </c:pt>
                <c:pt idx="2519">
                  <c:v>7.07</c:v>
                </c:pt>
                <c:pt idx="2520">
                  <c:v>7.06</c:v>
                </c:pt>
                <c:pt idx="2521">
                  <c:v>7.06</c:v>
                </c:pt>
                <c:pt idx="2522">
                  <c:v>7.06</c:v>
                </c:pt>
                <c:pt idx="2523">
                  <c:v>7.05</c:v>
                </c:pt>
                <c:pt idx="2524">
                  <c:v>7.05</c:v>
                </c:pt>
                <c:pt idx="2525">
                  <c:v>7.04</c:v>
                </c:pt>
                <c:pt idx="2526">
                  <c:v>7.04</c:v>
                </c:pt>
                <c:pt idx="2527">
                  <c:v>7.04</c:v>
                </c:pt>
                <c:pt idx="2528">
                  <c:v>7.03</c:v>
                </c:pt>
                <c:pt idx="2529">
                  <c:v>7.03</c:v>
                </c:pt>
                <c:pt idx="2530">
                  <c:v>7.02</c:v>
                </c:pt>
                <c:pt idx="2531">
                  <c:v>7.02</c:v>
                </c:pt>
                <c:pt idx="2532">
                  <c:v>7.01</c:v>
                </c:pt>
                <c:pt idx="2533">
                  <c:v>7.01</c:v>
                </c:pt>
                <c:pt idx="2534">
                  <c:v>7</c:v>
                </c:pt>
                <c:pt idx="2535">
                  <c:v>7</c:v>
                </c:pt>
                <c:pt idx="2536">
                  <c:v>7</c:v>
                </c:pt>
                <c:pt idx="2537">
                  <c:v>6.99</c:v>
                </c:pt>
                <c:pt idx="2538">
                  <c:v>6.99</c:v>
                </c:pt>
                <c:pt idx="2539">
                  <c:v>6.99</c:v>
                </c:pt>
                <c:pt idx="2540">
                  <c:v>6.98</c:v>
                </c:pt>
                <c:pt idx="2541">
                  <c:v>6.98</c:v>
                </c:pt>
                <c:pt idx="2542">
                  <c:v>6.98</c:v>
                </c:pt>
                <c:pt idx="2543">
                  <c:v>6.97</c:v>
                </c:pt>
                <c:pt idx="2544">
                  <c:v>6.97</c:v>
                </c:pt>
                <c:pt idx="2545">
                  <c:v>6.97</c:v>
                </c:pt>
                <c:pt idx="2546">
                  <c:v>6.97</c:v>
                </c:pt>
                <c:pt idx="2547">
                  <c:v>6.97</c:v>
                </c:pt>
                <c:pt idx="2548">
                  <c:v>6.96</c:v>
                </c:pt>
                <c:pt idx="2549">
                  <c:v>6.94</c:v>
                </c:pt>
                <c:pt idx="2550">
                  <c:v>6.95</c:v>
                </c:pt>
                <c:pt idx="2551">
                  <c:v>6.94</c:v>
                </c:pt>
                <c:pt idx="2552">
                  <c:v>6.94</c:v>
                </c:pt>
                <c:pt idx="2553">
                  <c:v>6.94</c:v>
                </c:pt>
                <c:pt idx="2554">
                  <c:v>6.93</c:v>
                </c:pt>
                <c:pt idx="2555">
                  <c:v>6.93</c:v>
                </c:pt>
                <c:pt idx="2556">
                  <c:v>6.93</c:v>
                </c:pt>
                <c:pt idx="2557">
                  <c:v>6.92</c:v>
                </c:pt>
                <c:pt idx="2558">
                  <c:v>6.92</c:v>
                </c:pt>
                <c:pt idx="2559">
                  <c:v>6.92</c:v>
                </c:pt>
                <c:pt idx="2560">
                  <c:v>6.91</c:v>
                </c:pt>
                <c:pt idx="2561">
                  <c:v>6.9</c:v>
                </c:pt>
                <c:pt idx="2562">
                  <c:v>6.91</c:v>
                </c:pt>
                <c:pt idx="2563">
                  <c:v>6.91</c:v>
                </c:pt>
                <c:pt idx="2564">
                  <c:v>6.9</c:v>
                </c:pt>
                <c:pt idx="2565">
                  <c:v>6.9</c:v>
                </c:pt>
                <c:pt idx="2566">
                  <c:v>6.9</c:v>
                </c:pt>
                <c:pt idx="2567">
                  <c:v>6.9</c:v>
                </c:pt>
                <c:pt idx="2568">
                  <c:v>6.9</c:v>
                </c:pt>
                <c:pt idx="2569">
                  <c:v>6.91</c:v>
                </c:pt>
                <c:pt idx="2570">
                  <c:v>6.89</c:v>
                </c:pt>
                <c:pt idx="2571">
                  <c:v>6.89</c:v>
                </c:pt>
                <c:pt idx="2572">
                  <c:v>6.88</c:v>
                </c:pt>
                <c:pt idx="2573">
                  <c:v>6.88</c:v>
                </c:pt>
                <c:pt idx="2574">
                  <c:v>6.88</c:v>
                </c:pt>
                <c:pt idx="2575">
                  <c:v>6.87</c:v>
                </c:pt>
                <c:pt idx="2576">
                  <c:v>6.87</c:v>
                </c:pt>
                <c:pt idx="2577">
                  <c:v>6.87</c:v>
                </c:pt>
                <c:pt idx="2578">
                  <c:v>6.87</c:v>
                </c:pt>
                <c:pt idx="2579">
                  <c:v>6.86</c:v>
                </c:pt>
                <c:pt idx="2580">
                  <c:v>6.88</c:v>
                </c:pt>
                <c:pt idx="2581">
                  <c:v>6.88</c:v>
                </c:pt>
                <c:pt idx="2582">
                  <c:v>6.89</c:v>
                </c:pt>
                <c:pt idx="2583">
                  <c:v>6.9</c:v>
                </c:pt>
                <c:pt idx="2584">
                  <c:v>6.91</c:v>
                </c:pt>
                <c:pt idx="2585">
                  <c:v>6.92</c:v>
                </c:pt>
                <c:pt idx="2586">
                  <c:v>6.95</c:v>
                </c:pt>
                <c:pt idx="2587">
                  <c:v>6.97</c:v>
                </c:pt>
                <c:pt idx="2588">
                  <c:v>7.01</c:v>
                </c:pt>
                <c:pt idx="2589">
                  <c:v>7.06</c:v>
                </c:pt>
                <c:pt idx="2590">
                  <c:v>7.15</c:v>
                </c:pt>
                <c:pt idx="2591">
                  <c:v>7.26</c:v>
                </c:pt>
                <c:pt idx="2592">
                  <c:v>7.42</c:v>
                </c:pt>
                <c:pt idx="2593">
                  <c:v>7.6</c:v>
                </c:pt>
                <c:pt idx="2594">
                  <c:v>7.81</c:v>
                </c:pt>
                <c:pt idx="2595">
                  <c:v>8.0299999999999994</c:v>
                </c:pt>
                <c:pt idx="2596">
                  <c:v>8.24</c:v>
                </c:pt>
                <c:pt idx="2597">
                  <c:v>8.43</c:v>
                </c:pt>
                <c:pt idx="2598">
                  <c:v>8.6</c:v>
                </c:pt>
                <c:pt idx="2599">
                  <c:v>8.74</c:v>
                </c:pt>
                <c:pt idx="2600">
                  <c:v>8.8699999999999992</c:v>
                </c:pt>
                <c:pt idx="2601">
                  <c:v>8.9700000000000006</c:v>
                </c:pt>
                <c:pt idx="2602">
                  <c:v>9.0500000000000007</c:v>
                </c:pt>
                <c:pt idx="2603">
                  <c:v>9.1300000000000008</c:v>
                </c:pt>
                <c:pt idx="2604">
                  <c:v>9.18</c:v>
                </c:pt>
                <c:pt idx="2605">
                  <c:v>9.23</c:v>
                </c:pt>
                <c:pt idx="2606">
                  <c:v>9.27</c:v>
                </c:pt>
                <c:pt idx="2607">
                  <c:v>9.31</c:v>
                </c:pt>
                <c:pt idx="2608">
                  <c:v>9.34</c:v>
                </c:pt>
                <c:pt idx="2609">
                  <c:v>9.3699999999999992</c:v>
                </c:pt>
                <c:pt idx="2610">
                  <c:v>9.4</c:v>
                </c:pt>
                <c:pt idx="2611">
                  <c:v>9.43</c:v>
                </c:pt>
                <c:pt idx="2612">
                  <c:v>9.4600000000000009</c:v>
                </c:pt>
                <c:pt idx="2613">
                  <c:v>9.48</c:v>
                </c:pt>
                <c:pt idx="2614">
                  <c:v>9.51</c:v>
                </c:pt>
                <c:pt idx="2615">
                  <c:v>9.5299999999999994</c:v>
                </c:pt>
                <c:pt idx="2616">
                  <c:v>9.5500000000000007</c:v>
                </c:pt>
                <c:pt idx="2617">
                  <c:v>9.57</c:v>
                </c:pt>
                <c:pt idx="2618">
                  <c:v>9.59</c:v>
                </c:pt>
                <c:pt idx="2619">
                  <c:v>9.61</c:v>
                </c:pt>
                <c:pt idx="2620">
                  <c:v>9.6199999999999992</c:v>
                </c:pt>
                <c:pt idx="2621">
                  <c:v>9.64</c:v>
                </c:pt>
                <c:pt idx="2622">
                  <c:v>9.65</c:v>
                </c:pt>
                <c:pt idx="2623">
                  <c:v>9.66</c:v>
                </c:pt>
                <c:pt idx="2624">
                  <c:v>9.67</c:v>
                </c:pt>
                <c:pt idx="2625">
                  <c:v>9.69</c:v>
                </c:pt>
                <c:pt idx="2626">
                  <c:v>9.6999999999999993</c:v>
                </c:pt>
                <c:pt idx="2627">
                  <c:v>9.7100000000000009</c:v>
                </c:pt>
                <c:pt idx="2628">
                  <c:v>9.7200000000000006</c:v>
                </c:pt>
                <c:pt idx="2629">
                  <c:v>9.74</c:v>
                </c:pt>
                <c:pt idx="2630">
                  <c:v>9.74</c:v>
                </c:pt>
                <c:pt idx="2631">
                  <c:v>9.75</c:v>
                </c:pt>
                <c:pt idx="2632">
                  <c:v>9.76</c:v>
                </c:pt>
                <c:pt idx="2633">
                  <c:v>9.76</c:v>
                </c:pt>
                <c:pt idx="2634">
                  <c:v>9.77</c:v>
                </c:pt>
                <c:pt idx="2635">
                  <c:v>9.77</c:v>
                </c:pt>
                <c:pt idx="2636">
                  <c:v>9.7799999999999994</c:v>
                </c:pt>
                <c:pt idx="2637">
                  <c:v>9.7799999999999994</c:v>
                </c:pt>
                <c:pt idx="2638">
                  <c:v>9.7899999999999991</c:v>
                </c:pt>
                <c:pt idx="2639">
                  <c:v>9.7899999999999991</c:v>
                </c:pt>
                <c:pt idx="2640">
                  <c:v>9.7899999999999991</c:v>
                </c:pt>
                <c:pt idx="2641">
                  <c:v>9.8000000000000007</c:v>
                </c:pt>
                <c:pt idx="2642">
                  <c:v>9.8000000000000007</c:v>
                </c:pt>
                <c:pt idx="2643">
                  <c:v>9.81</c:v>
                </c:pt>
                <c:pt idx="2644">
                  <c:v>9.81</c:v>
                </c:pt>
                <c:pt idx="2645">
                  <c:v>9.82</c:v>
                </c:pt>
                <c:pt idx="2646">
                  <c:v>9.82</c:v>
                </c:pt>
                <c:pt idx="2647">
                  <c:v>9.82</c:v>
                </c:pt>
                <c:pt idx="2648">
                  <c:v>9.83</c:v>
                </c:pt>
                <c:pt idx="2649">
                  <c:v>9.83</c:v>
                </c:pt>
                <c:pt idx="2650">
                  <c:v>9.85</c:v>
                </c:pt>
                <c:pt idx="2651">
                  <c:v>9.86</c:v>
                </c:pt>
                <c:pt idx="2652">
                  <c:v>9.8699999999999992</c:v>
                </c:pt>
                <c:pt idx="2653">
                  <c:v>9.8800000000000008</c:v>
                </c:pt>
                <c:pt idx="2654">
                  <c:v>9.89</c:v>
                </c:pt>
                <c:pt idx="2655">
                  <c:v>9.9</c:v>
                </c:pt>
                <c:pt idx="2656">
                  <c:v>9.91</c:v>
                </c:pt>
                <c:pt idx="2657">
                  <c:v>9.92</c:v>
                </c:pt>
                <c:pt idx="2658">
                  <c:v>9.93</c:v>
                </c:pt>
                <c:pt idx="2659">
                  <c:v>9.9499999999999993</c:v>
                </c:pt>
                <c:pt idx="2660">
                  <c:v>9.9600000000000009</c:v>
                </c:pt>
                <c:pt idx="2661">
                  <c:v>9.98</c:v>
                </c:pt>
                <c:pt idx="2662">
                  <c:v>9.99</c:v>
                </c:pt>
                <c:pt idx="2663">
                  <c:v>10</c:v>
                </c:pt>
                <c:pt idx="2664">
                  <c:v>10.02</c:v>
                </c:pt>
                <c:pt idx="2665">
                  <c:v>10.029999999999999</c:v>
                </c:pt>
                <c:pt idx="2666">
                  <c:v>10.039999999999999</c:v>
                </c:pt>
                <c:pt idx="2667">
                  <c:v>10.050000000000001</c:v>
                </c:pt>
                <c:pt idx="2668">
                  <c:v>10.06</c:v>
                </c:pt>
                <c:pt idx="2669">
                  <c:v>10.08</c:v>
                </c:pt>
                <c:pt idx="2670">
                  <c:v>10.09</c:v>
                </c:pt>
                <c:pt idx="2671">
                  <c:v>10.09</c:v>
                </c:pt>
                <c:pt idx="2672">
                  <c:v>10.11</c:v>
                </c:pt>
                <c:pt idx="2673">
                  <c:v>10.119999999999999</c:v>
                </c:pt>
                <c:pt idx="2674">
                  <c:v>10.130000000000001</c:v>
                </c:pt>
                <c:pt idx="2675">
                  <c:v>10.14</c:v>
                </c:pt>
                <c:pt idx="2676">
                  <c:v>10.16</c:v>
                </c:pt>
                <c:pt idx="2677">
                  <c:v>10.18</c:v>
                </c:pt>
                <c:pt idx="2678">
                  <c:v>10.19</c:v>
                </c:pt>
                <c:pt idx="2679">
                  <c:v>10.210000000000001</c:v>
                </c:pt>
                <c:pt idx="2680">
                  <c:v>10.220000000000001</c:v>
                </c:pt>
                <c:pt idx="2681">
                  <c:v>10.23</c:v>
                </c:pt>
                <c:pt idx="2682">
                  <c:v>10.24</c:v>
                </c:pt>
                <c:pt idx="2683">
                  <c:v>10.26</c:v>
                </c:pt>
                <c:pt idx="2684">
                  <c:v>10.28</c:v>
                </c:pt>
                <c:pt idx="2685">
                  <c:v>10.29</c:v>
                </c:pt>
                <c:pt idx="2686">
                  <c:v>10.31</c:v>
                </c:pt>
                <c:pt idx="2687">
                  <c:v>10.33</c:v>
                </c:pt>
                <c:pt idx="2688">
                  <c:v>10.34</c:v>
                </c:pt>
                <c:pt idx="2689">
                  <c:v>10.36</c:v>
                </c:pt>
                <c:pt idx="2690">
                  <c:v>10.37</c:v>
                </c:pt>
                <c:pt idx="2691">
                  <c:v>10.39</c:v>
                </c:pt>
                <c:pt idx="2692">
                  <c:v>10.4</c:v>
                </c:pt>
                <c:pt idx="2693">
                  <c:v>10.42</c:v>
                </c:pt>
                <c:pt idx="2694">
                  <c:v>10.43</c:v>
                </c:pt>
                <c:pt idx="2695">
                  <c:v>10.44</c:v>
                </c:pt>
                <c:pt idx="2696">
                  <c:v>10.45</c:v>
                </c:pt>
                <c:pt idx="2697">
                  <c:v>10.46</c:v>
                </c:pt>
                <c:pt idx="2698">
                  <c:v>10.48</c:v>
                </c:pt>
                <c:pt idx="2699">
                  <c:v>10.49</c:v>
                </c:pt>
                <c:pt idx="2700">
                  <c:v>10.5</c:v>
                </c:pt>
                <c:pt idx="2701">
                  <c:v>10.51</c:v>
                </c:pt>
                <c:pt idx="2702">
                  <c:v>10.52</c:v>
                </c:pt>
                <c:pt idx="2703">
                  <c:v>10.54</c:v>
                </c:pt>
                <c:pt idx="2704">
                  <c:v>10.55</c:v>
                </c:pt>
                <c:pt idx="2705">
                  <c:v>10.56</c:v>
                </c:pt>
                <c:pt idx="2706">
                  <c:v>10.57</c:v>
                </c:pt>
                <c:pt idx="2707">
                  <c:v>10.58</c:v>
                </c:pt>
                <c:pt idx="2708">
                  <c:v>10.59</c:v>
                </c:pt>
                <c:pt idx="2709">
                  <c:v>10.6</c:v>
                </c:pt>
                <c:pt idx="2710">
                  <c:v>10.61</c:v>
                </c:pt>
                <c:pt idx="2711">
                  <c:v>10.62</c:v>
                </c:pt>
                <c:pt idx="2712">
                  <c:v>10.63</c:v>
                </c:pt>
                <c:pt idx="2713">
                  <c:v>10.63</c:v>
                </c:pt>
                <c:pt idx="2714">
                  <c:v>10.64</c:v>
                </c:pt>
                <c:pt idx="2715">
                  <c:v>10.65</c:v>
                </c:pt>
                <c:pt idx="2716">
                  <c:v>10.66</c:v>
                </c:pt>
                <c:pt idx="2717">
                  <c:v>10.66</c:v>
                </c:pt>
                <c:pt idx="2718">
                  <c:v>10.67</c:v>
                </c:pt>
                <c:pt idx="2719">
                  <c:v>10.68</c:v>
                </c:pt>
                <c:pt idx="2720">
                  <c:v>10.68</c:v>
                </c:pt>
                <c:pt idx="2721">
                  <c:v>10.69</c:v>
                </c:pt>
                <c:pt idx="2722">
                  <c:v>10.7</c:v>
                </c:pt>
                <c:pt idx="2723">
                  <c:v>10.7</c:v>
                </c:pt>
                <c:pt idx="2724">
                  <c:v>10.71</c:v>
                </c:pt>
                <c:pt idx="2725">
                  <c:v>10.71</c:v>
                </c:pt>
                <c:pt idx="2726">
                  <c:v>10.72</c:v>
                </c:pt>
                <c:pt idx="2727">
                  <c:v>10.72</c:v>
                </c:pt>
                <c:pt idx="2728">
                  <c:v>10.72</c:v>
                </c:pt>
                <c:pt idx="2729">
                  <c:v>10.73</c:v>
                </c:pt>
                <c:pt idx="2730">
                  <c:v>10.74</c:v>
                </c:pt>
                <c:pt idx="2731">
                  <c:v>10.74</c:v>
                </c:pt>
                <c:pt idx="2732">
                  <c:v>10.74</c:v>
                </c:pt>
                <c:pt idx="2733">
                  <c:v>10.74</c:v>
                </c:pt>
                <c:pt idx="2734">
                  <c:v>10.74</c:v>
                </c:pt>
                <c:pt idx="2735">
                  <c:v>10.75</c:v>
                </c:pt>
                <c:pt idx="2736">
                  <c:v>10.75</c:v>
                </c:pt>
                <c:pt idx="2737">
                  <c:v>10.75</c:v>
                </c:pt>
                <c:pt idx="2738">
                  <c:v>10.75</c:v>
                </c:pt>
                <c:pt idx="2739">
                  <c:v>10.76</c:v>
                </c:pt>
                <c:pt idx="2740">
                  <c:v>10.75</c:v>
                </c:pt>
                <c:pt idx="2741">
                  <c:v>10.76</c:v>
                </c:pt>
                <c:pt idx="2742">
                  <c:v>10.76</c:v>
                </c:pt>
                <c:pt idx="2743">
                  <c:v>10.76</c:v>
                </c:pt>
                <c:pt idx="2744">
                  <c:v>10.77</c:v>
                </c:pt>
                <c:pt idx="2745">
                  <c:v>10.77</c:v>
                </c:pt>
                <c:pt idx="2746">
                  <c:v>10.76</c:v>
                </c:pt>
                <c:pt idx="2747">
                  <c:v>10.77</c:v>
                </c:pt>
                <c:pt idx="2748">
                  <c:v>10.77</c:v>
                </c:pt>
                <c:pt idx="2749">
                  <c:v>10.77</c:v>
                </c:pt>
                <c:pt idx="2750">
                  <c:v>10.77</c:v>
                </c:pt>
                <c:pt idx="2751">
                  <c:v>10.76</c:v>
                </c:pt>
                <c:pt idx="2752">
                  <c:v>10.77</c:v>
                </c:pt>
                <c:pt idx="2753">
                  <c:v>10.76</c:v>
                </c:pt>
                <c:pt idx="2754">
                  <c:v>10.76</c:v>
                </c:pt>
                <c:pt idx="2755">
                  <c:v>10.75</c:v>
                </c:pt>
                <c:pt idx="2756">
                  <c:v>10.76</c:v>
                </c:pt>
                <c:pt idx="2757">
                  <c:v>10.76</c:v>
                </c:pt>
                <c:pt idx="2758">
                  <c:v>10.75</c:v>
                </c:pt>
                <c:pt idx="2759">
                  <c:v>10.75</c:v>
                </c:pt>
                <c:pt idx="2760">
                  <c:v>10.75</c:v>
                </c:pt>
                <c:pt idx="2761">
                  <c:v>10.75</c:v>
                </c:pt>
                <c:pt idx="2762">
                  <c:v>10.74</c:v>
                </c:pt>
                <c:pt idx="2763">
                  <c:v>10.74</c:v>
                </c:pt>
                <c:pt idx="2764">
                  <c:v>10.74</c:v>
                </c:pt>
                <c:pt idx="2765">
                  <c:v>10.74</c:v>
                </c:pt>
                <c:pt idx="2766">
                  <c:v>10.74</c:v>
                </c:pt>
                <c:pt idx="2767">
                  <c:v>10.73</c:v>
                </c:pt>
                <c:pt idx="2768">
                  <c:v>10.73</c:v>
                </c:pt>
                <c:pt idx="2769">
                  <c:v>10.73</c:v>
                </c:pt>
                <c:pt idx="2770">
                  <c:v>10.72</c:v>
                </c:pt>
                <c:pt idx="2771">
                  <c:v>10.72</c:v>
                </c:pt>
                <c:pt idx="2772">
                  <c:v>10.71</c:v>
                </c:pt>
                <c:pt idx="2773">
                  <c:v>10.71</c:v>
                </c:pt>
                <c:pt idx="2774">
                  <c:v>10.71</c:v>
                </c:pt>
                <c:pt idx="2775">
                  <c:v>10.71</c:v>
                </c:pt>
                <c:pt idx="2776">
                  <c:v>10.7</c:v>
                </c:pt>
                <c:pt idx="2777">
                  <c:v>10.69</c:v>
                </c:pt>
                <c:pt idx="2778">
                  <c:v>10.69</c:v>
                </c:pt>
                <c:pt idx="2779">
                  <c:v>10.68</c:v>
                </c:pt>
                <c:pt idx="2780">
                  <c:v>10.68</c:v>
                </c:pt>
                <c:pt idx="2781">
                  <c:v>10.67</c:v>
                </c:pt>
                <c:pt idx="2782">
                  <c:v>10.67</c:v>
                </c:pt>
                <c:pt idx="2783">
                  <c:v>10.66</c:v>
                </c:pt>
                <c:pt idx="2784">
                  <c:v>10.66</c:v>
                </c:pt>
                <c:pt idx="2785">
                  <c:v>10.65</c:v>
                </c:pt>
                <c:pt idx="2786">
                  <c:v>10.65</c:v>
                </c:pt>
                <c:pt idx="2787">
                  <c:v>10.65</c:v>
                </c:pt>
                <c:pt idx="2788">
                  <c:v>10.64</c:v>
                </c:pt>
                <c:pt idx="2789">
                  <c:v>10.63</c:v>
                </c:pt>
                <c:pt idx="2790">
                  <c:v>10.63</c:v>
                </c:pt>
                <c:pt idx="2791">
                  <c:v>10.62</c:v>
                </c:pt>
                <c:pt idx="2792">
                  <c:v>10.61</c:v>
                </c:pt>
                <c:pt idx="2793">
                  <c:v>10.61</c:v>
                </c:pt>
                <c:pt idx="2794">
                  <c:v>10.6</c:v>
                </c:pt>
                <c:pt idx="2795">
                  <c:v>10.6</c:v>
                </c:pt>
                <c:pt idx="2796">
                  <c:v>10.59</c:v>
                </c:pt>
                <c:pt idx="2797">
                  <c:v>10.58</c:v>
                </c:pt>
                <c:pt idx="2798">
                  <c:v>10.58</c:v>
                </c:pt>
                <c:pt idx="2799">
                  <c:v>10.57</c:v>
                </c:pt>
                <c:pt idx="2800">
                  <c:v>10.56</c:v>
                </c:pt>
                <c:pt idx="2801">
                  <c:v>10.55</c:v>
                </c:pt>
                <c:pt idx="2802">
                  <c:v>10.55</c:v>
                </c:pt>
                <c:pt idx="2803">
                  <c:v>10.54</c:v>
                </c:pt>
                <c:pt idx="2804">
                  <c:v>10.53</c:v>
                </c:pt>
                <c:pt idx="2805">
                  <c:v>10.53</c:v>
                </c:pt>
                <c:pt idx="2806">
                  <c:v>10.52</c:v>
                </c:pt>
                <c:pt idx="2807">
                  <c:v>10.51</c:v>
                </c:pt>
                <c:pt idx="2808">
                  <c:v>10.5</c:v>
                </c:pt>
                <c:pt idx="2809">
                  <c:v>10.5</c:v>
                </c:pt>
                <c:pt idx="2810">
                  <c:v>10.49</c:v>
                </c:pt>
                <c:pt idx="2811">
                  <c:v>10.48</c:v>
                </c:pt>
                <c:pt idx="2812">
                  <c:v>10.47</c:v>
                </c:pt>
                <c:pt idx="2813">
                  <c:v>10.47</c:v>
                </c:pt>
                <c:pt idx="2814">
                  <c:v>10.46</c:v>
                </c:pt>
                <c:pt idx="2815">
                  <c:v>10.45</c:v>
                </c:pt>
                <c:pt idx="2816">
                  <c:v>10.45</c:v>
                </c:pt>
                <c:pt idx="2817">
                  <c:v>10.44</c:v>
                </c:pt>
                <c:pt idx="2818">
                  <c:v>10.43</c:v>
                </c:pt>
                <c:pt idx="2819">
                  <c:v>10.42</c:v>
                </c:pt>
                <c:pt idx="2820">
                  <c:v>10.42</c:v>
                </c:pt>
                <c:pt idx="2821">
                  <c:v>10.41</c:v>
                </c:pt>
                <c:pt idx="2822">
                  <c:v>10.4</c:v>
                </c:pt>
                <c:pt idx="2823">
                  <c:v>10.39</c:v>
                </c:pt>
                <c:pt idx="2824">
                  <c:v>10.38</c:v>
                </c:pt>
                <c:pt idx="2825">
                  <c:v>10.37</c:v>
                </c:pt>
                <c:pt idx="2826">
                  <c:v>10.36</c:v>
                </c:pt>
                <c:pt idx="2827">
                  <c:v>10.35</c:v>
                </c:pt>
                <c:pt idx="2828">
                  <c:v>10.34</c:v>
                </c:pt>
                <c:pt idx="2829">
                  <c:v>10.33</c:v>
                </c:pt>
                <c:pt idx="2830">
                  <c:v>10.33</c:v>
                </c:pt>
                <c:pt idx="2831">
                  <c:v>10.32</c:v>
                </c:pt>
                <c:pt idx="2832">
                  <c:v>10.31</c:v>
                </c:pt>
                <c:pt idx="2833">
                  <c:v>10.3</c:v>
                </c:pt>
                <c:pt idx="2834">
                  <c:v>10.29</c:v>
                </c:pt>
                <c:pt idx="2835">
                  <c:v>10.28</c:v>
                </c:pt>
                <c:pt idx="2836">
                  <c:v>10.27</c:v>
                </c:pt>
                <c:pt idx="2837">
                  <c:v>10.26</c:v>
                </c:pt>
                <c:pt idx="2838">
                  <c:v>10.26</c:v>
                </c:pt>
                <c:pt idx="2839">
                  <c:v>10.25</c:v>
                </c:pt>
                <c:pt idx="2840">
                  <c:v>10.24</c:v>
                </c:pt>
                <c:pt idx="2841">
                  <c:v>10.24</c:v>
                </c:pt>
                <c:pt idx="2842">
                  <c:v>10.220000000000001</c:v>
                </c:pt>
                <c:pt idx="2843">
                  <c:v>10.210000000000001</c:v>
                </c:pt>
                <c:pt idx="2844">
                  <c:v>10.199999999999999</c:v>
                </c:pt>
                <c:pt idx="2845">
                  <c:v>10.19</c:v>
                </c:pt>
                <c:pt idx="2846">
                  <c:v>10.19</c:v>
                </c:pt>
                <c:pt idx="2847">
                  <c:v>10.18</c:v>
                </c:pt>
                <c:pt idx="2848">
                  <c:v>10.17</c:v>
                </c:pt>
                <c:pt idx="2849">
                  <c:v>10.16</c:v>
                </c:pt>
                <c:pt idx="2850">
                  <c:v>10.15</c:v>
                </c:pt>
                <c:pt idx="2851">
                  <c:v>10.14</c:v>
                </c:pt>
                <c:pt idx="2852">
                  <c:v>10.130000000000001</c:v>
                </c:pt>
                <c:pt idx="2853">
                  <c:v>10.11</c:v>
                </c:pt>
                <c:pt idx="2854">
                  <c:v>10.11</c:v>
                </c:pt>
                <c:pt idx="2855">
                  <c:v>10.1</c:v>
                </c:pt>
                <c:pt idx="2856">
                  <c:v>10.09</c:v>
                </c:pt>
                <c:pt idx="2857">
                  <c:v>10.08</c:v>
                </c:pt>
                <c:pt idx="2858">
                  <c:v>10.07</c:v>
                </c:pt>
                <c:pt idx="2859">
                  <c:v>10.06</c:v>
                </c:pt>
                <c:pt idx="2860">
                  <c:v>10.050000000000001</c:v>
                </c:pt>
                <c:pt idx="2861">
                  <c:v>10.039999999999999</c:v>
                </c:pt>
                <c:pt idx="2862">
                  <c:v>10.029999999999999</c:v>
                </c:pt>
                <c:pt idx="2863">
                  <c:v>10.02</c:v>
                </c:pt>
                <c:pt idx="2864">
                  <c:v>10.01</c:v>
                </c:pt>
                <c:pt idx="2865">
                  <c:v>10</c:v>
                </c:pt>
                <c:pt idx="2866">
                  <c:v>9.98</c:v>
                </c:pt>
                <c:pt idx="2867">
                  <c:v>9.9700000000000006</c:v>
                </c:pt>
                <c:pt idx="2868">
                  <c:v>9.9600000000000009</c:v>
                </c:pt>
                <c:pt idx="2869">
                  <c:v>9.9499999999999993</c:v>
                </c:pt>
                <c:pt idx="2870">
                  <c:v>9.94</c:v>
                </c:pt>
                <c:pt idx="2871">
                  <c:v>9.93</c:v>
                </c:pt>
                <c:pt idx="2872">
                  <c:v>9.92</c:v>
                </c:pt>
                <c:pt idx="2873">
                  <c:v>9.91</c:v>
                </c:pt>
                <c:pt idx="2874">
                  <c:v>9.9</c:v>
                </c:pt>
                <c:pt idx="2875">
                  <c:v>9.89</c:v>
                </c:pt>
                <c:pt idx="2876">
                  <c:v>9.8800000000000008</c:v>
                </c:pt>
                <c:pt idx="2877">
                  <c:v>9.8699999999999992</c:v>
                </c:pt>
                <c:pt idx="2878">
                  <c:v>9.86</c:v>
                </c:pt>
                <c:pt idx="2879">
                  <c:v>9.86</c:v>
                </c:pt>
                <c:pt idx="2880">
                  <c:v>9.85</c:v>
                </c:pt>
                <c:pt idx="2881">
                  <c:v>9.84</c:v>
                </c:pt>
                <c:pt idx="2882">
                  <c:v>9.83</c:v>
                </c:pt>
                <c:pt idx="2883">
                  <c:v>9.82</c:v>
                </c:pt>
                <c:pt idx="2884">
                  <c:v>9.81</c:v>
                </c:pt>
                <c:pt idx="2885">
                  <c:v>9.8000000000000007</c:v>
                </c:pt>
                <c:pt idx="2886">
                  <c:v>9.7899999999999991</c:v>
                </c:pt>
                <c:pt idx="2887">
                  <c:v>9.7799999999999994</c:v>
                </c:pt>
                <c:pt idx="2888">
                  <c:v>9.77</c:v>
                </c:pt>
                <c:pt idx="2889">
                  <c:v>9.76</c:v>
                </c:pt>
                <c:pt idx="2890">
                  <c:v>9.75</c:v>
                </c:pt>
                <c:pt idx="2891">
                  <c:v>9.74</c:v>
                </c:pt>
                <c:pt idx="2892">
                  <c:v>9.73</c:v>
                </c:pt>
                <c:pt idx="2893">
                  <c:v>9.7200000000000006</c:v>
                </c:pt>
                <c:pt idx="2894">
                  <c:v>9.7100000000000009</c:v>
                </c:pt>
                <c:pt idx="2895">
                  <c:v>9.6999999999999993</c:v>
                </c:pt>
                <c:pt idx="2896">
                  <c:v>9.69</c:v>
                </c:pt>
                <c:pt idx="2897">
                  <c:v>9.68</c:v>
                </c:pt>
                <c:pt idx="2898">
                  <c:v>9.67</c:v>
                </c:pt>
                <c:pt idx="2899">
                  <c:v>9.66</c:v>
                </c:pt>
                <c:pt idx="2900">
                  <c:v>9.65</c:v>
                </c:pt>
                <c:pt idx="2901">
                  <c:v>9.64</c:v>
                </c:pt>
                <c:pt idx="2902">
                  <c:v>9.6300000000000008</c:v>
                </c:pt>
                <c:pt idx="2903">
                  <c:v>9.6199999999999992</c:v>
                </c:pt>
                <c:pt idx="2904">
                  <c:v>9.61</c:v>
                </c:pt>
                <c:pt idx="2905">
                  <c:v>9.6</c:v>
                </c:pt>
                <c:pt idx="2906">
                  <c:v>9.58</c:v>
                </c:pt>
                <c:pt idx="2907">
                  <c:v>9.57</c:v>
                </c:pt>
                <c:pt idx="2908">
                  <c:v>9.56</c:v>
                </c:pt>
                <c:pt idx="2909">
                  <c:v>9.5500000000000007</c:v>
                </c:pt>
                <c:pt idx="2910">
                  <c:v>9.5399999999999991</c:v>
                </c:pt>
                <c:pt idx="2911">
                  <c:v>9.5299999999999994</c:v>
                </c:pt>
                <c:pt idx="2912">
                  <c:v>9.52</c:v>
                </c:pt>
                <c:pt idx="2913">
                  <c:v>9.51</c:v>
                </c:pt>
                <c:pt idx="2914">
                  <c:v>9.5</c:v>
                </c:pt>
                <c:pt idx="2915">
                  <c:v>9.49</c:v>
                </c:pt>
                <c:pt idx="2916">
                  <c:v>9.48</c:v>
                </c:pt>
                <c:pt idx="2917">
                  <c:v>9.4700000000000006</c:v>
                </c:pt>
                <c:pt idx="2918">
                  <c:v>9.4600000000000009</c:v>
                </c:pt>
                <c:pt idx="2919">
                  <c:v>9.44</c:v>
                </c:pt>
                <c:pt idx="2920">
                  <c:v>9.43</c:v>
                </c:pt>
                <c:pt idx="2921">
                  <c:v>9.43</c:v>
                </c:pt>
                <c:pt idx="2922">
                  <c:v>9.42</c:v>
                </c:pt>
                <c:pt idx="2923">
                  <c:v>9.41</c:v>
                </c:pt>
                <c:pt idx="2924">
                  <c:v>9.4</c:v>
                </c:pt>
                <c:pt idx="2925">
                  <c:v>9.3800000000000008</c:v>
                </c:pt>
                <c:pt idx="2926">
                  <c:v>9.3699999999999992</c:v>
                </c:pt>
                <c:pt idx="2927">
                  <c:v>9.36</c:v>
                </c:pt>
                <c:pt idx="2928">
                  <c:v>9.34</c:v>
                </c:pt>
                <c:pt idx="2929">
                  <c:v>9.33</c:v>
                </c:pt>
                <c:pt idx="2930">
                  <c:v>9.33</c:v>
                </c:pt>
                <c:pt idx="2931">
                  <c:v>9.31</c:v>
                </c:pt>
                <c:pt idx="2932">
                  <c:v>9.31</c:v>
                </c:pt>
                <c:pt idx="2933">
                  <c:v>9.2899999999999991</c:v>
                </c:pt>
                <c:pt idx="2934">
                  <c:v>9.2799999999999994</c:v>
                </c:pt>
                <c:pt idx="2935">
                  <c:v>9.26</c:v>
                </c:pt>
                <c:pt idx="2936">
                  <c:v>9.25</c:v>
                </c:pt>
                <c:pt idx="2937">
                  <c:v>9.23</c:v>
                </c:pt>
                <c:pt idx="2938">
                  <c:v>9.23</c:v>
                </c:pt>
                <c:pt idx="2939">
                  <c:v>9.2100000000000009</c:v>
                </c:pt>
                <c:pt idx="2940">
                  <c:v>9.2100000000000009</c:v>
                </c:pt>
                <c:pt idx="2941">
                  <c:v>9.1999999999999993</c:v>
                </c:pt>
                <c:pt idx="2942">
                  <c:v>9.18</c:v>
                </c:pt>
                <c:pt idx="2943">
                  <c:v>9.17</c:v>
                </c:pt>
                <c:pt idx="2944">
                  <c:v>9.16</c:v>
                </c:pt>
                <c:pt idx="2945">
                  <c:v>9.15</c:v>
                </c:pt>
                <c:pt idx="2946">
                  <c:v>9.1300000000000008</c:v>
                </c:pt>
                <c:pt idx="2947">
                  <c:v>9.1199999999999992</c:v>
                </c:pt>
                <c:pt idx="2948">
                  <c:v>9.11</c:v>
                </c:pt>
                <c:pt idx="2949">
                  <c:v>9.11</c:v>
                </c:pt>
                <c:pt idx="2950">
                  <c:v>9.1</c:v>
                </c:pt>
                <c:pt idx="2951">
                  <c:v>9.08</c:v>
                </c:pt>
                <c:pt idx="2952">
                  <c:v>9.06</c:v>
                </c:pt>
                <c:pt idx="2953">
                  <c:v>9.0500000000000007</c:v>
                </c:pt>
                <c:pt idx="2954">
                  <c:v>9.0399999999999991</c:v>
                </c:pt>
                <c:pt idx="2955">
                  <c:v>9.0299999999999994</c:v>
                </c:pt>
                <c:pt idx="2956">
                  <c:v>9.02</c:v>
                </c:pt>
                <c:pt idx="2957">
                  <c:v>9.01</c:v>
                </c:pt>
                <c:pt idx="2958">
                  <c:v>8.99</c:v>
                </c:pt>
                <c:pt idx="2959">
                  <c:v>8.99</c:v>
                </c:pt>
                <c:pt idx="2960">
                  <c:v>8.9700000000000006</c:v>
                </c:pt>
                <c:pt idx="2961">
                  <c:v>8.9600000000000009</c:v>
                </c:pt>
                <c:pt idx="2962">
                  <c:v>8.9499999999999993</c:v>
                </c:pt>
                <c:pt idx="2963">
                  <c:v>8.93</c:v>
                </c:pt>
                <c:pt idx="2964">
                  <c:v>8.93</c:v>
                </c:pt>
                <c:pt idx="2965">
                  <c:v>8.91</c:v>
                </c:pt>
                <c:pt idx="2966">
                  <c:v>8.9</c:v>
                </c:pt>
                <c:pt idx="2967">
                  <c:v>8.89</c:v>
                </c:pt>
                <c:pt idx="2968">
                  <c:v>8.8699999999999992</c:v>
                </c:pt>
                <c:pt idx="2969">
                  <c:v>8.86</c:v>
                </c:pt>
                <c:pt idx="2970">
                  <c:v>8.85</c:v>
                </c:pt>
                <c:pt idx="2971">
                  <c:v>8.83</c:v>
                </c:pt>
                <c:pt idx="2972">
                  <c:v>8.83</c:v>
                </c:pt>
                <c:pt idx="2973">
                  <c:v>8.81</c:v>
                </c:pt>
                <c:pt idx="2974">
                  <c:v>8.8000000000000007</c:v>
                </c:pt>
                <c:pt idx="2975">
                  <c:v>8.7899999999999991</c:v>
                </c:pt>
                <c:pt idx="2976">
                  <c:v>8.7799999999999994</c:v>
                </c:pt>
                <c:pt idx="2977">
                  <c:v>8.76</c:v>
                </c:pt>
                <c:pt idx="2978">
                  <c:v>8.75</c:v>
                </c:pt>
                <c:pt idx="2979">
                  <c:v>8.74</c:v>
                </c:pt>
                <c:pt idx="2980">
                  <c:v>8.73</c:v>
                </c:pt>
                <c:pt idx="2981">
                  <c:v>8.7200000000000006</c:v>
                </c:pt>
                <c:pt idx="2982">
                  <c:v>8.7100000000000009</c:v>
                </c:pt>
                <c:pt idx="2983">
                  <c:v>8.69</c:v>
                </c:pt>
                <c:pt idx="2984">
                  <c:v>8.68</c:v>
                </c:pt>
                <c:pt idx="2985">
                  <c:v>8.67</c:v>
                </c:pt>
                <c:pt idx="2986">
                  <c:v>8.66</c:v>
                </c:pt>
                <c:pt idx="2987">
                  <c:v>8.65</c:v>
                </c:pt>
                <c:pt idx="2988">
                  <c:v>8.64</c:v>
                </c:pt>
                <c:pt idx="2989">
                  <c:v>8.6300000000000008</c:v>
                </c:pt>
                <c:pt idx="2990">
                  <c:v>8.6199999999999992</c:v>
                </c:pt>
                <c:pt idx="2991">
                  <c:v>8.6</c:v>
                </c:pt>
                <c:pt idx="2992">
                  <c:v>8.59</c:v>
                </c:pt>
                <c:pt idx="2993">
                  <c:v>8.58</c:v>
                </c:pt>
                <c:pt idx="2994">
                  <c:v>8.57</c:v>
                </c:pt>
                <c:pt idx="2995">
                  <c:v>8.56</c:v>
                </c:pt>
                <c:pt idx="2996">
                  <c:v>8.5500000000000007</c:v>
                </c:pt>
                <c:pt idx="2997">
                  <c:v>8.5399999999999991</c:v>
                </c:pt>
                <c:pt idx="2998">
                  <c:v>8.5299999999999994</c:v>
                </c:pt>
                <c:pt idx="2999">
                  <c:v>8.52</c:v>
                </c:pt>
                <c:pt idx="3000">
                  <c:v>8.51</c:v>
                </c:pt>
                <c:pt idx="3001">
                  <c:v>8.5</c:v>
                </c:pt>
                <c:pt idx="3002">
                  <c:v>8.49</c:v>
                </c:pt>
                <c:pt idx="3003">
                  <c:v>8.48</c:v>
                </c:pt>
                <c:pt idx="3004">
                  <c:v>8.4700000000000006</c:v>
                </c:pt>
                <c:pt idx="3005">
                  <c:v>8.4600000000000009</c:v>
                </c:pt>
                <c:pt idx="3006">
                  <c:v>8.4499999999999993</c:v>
                </c:pt>
                <c:pt idx="3007">
                  <c:v>8.4499999999999993</c:v>
                </c:pt>
                <c:pt idx="3008">
                  <c:v>8.44</c:v>
                </c:pt>
                <c:pt idx="3009">
                  <c:v>8.42</c:v>
                </c:pt>
                <c:pt idx="3010">
                  <c:v>8.41</c:v>
                </c:pt>
                <c:pt idx="3011">
                  <c:v>8.39</c:v>
                </c:pt>
                <c:pt idx="3012">
                  <c:v>8.3800000000000008</c:v>
                </c:pt>
                <c:pt idx="3013">
                  <c:v>8.3800000000000008</c:v>
                </c:pt>
                <c:pt idx="3014">
                  <c:v>8.3699999999999992</c:v>
                </c:pt>
                <c:pt idx="3015">
                  <c:v>8.36</c:v>
                </c:pt>
                <c:pt idx="3016">
                  <c:v>8.35</c:v>
                </c:pt>
                <c:pt idx="3017">
                  <c:v>8.35</c:v>
                </c:pt>
                <c:pt idx="3018">
                  <c:v>8.33</c:v>
                </c:pt>
                <c:pt idx="3019">
                  <c:v>8.32</c:v>
                </c:pt>
                <c:pt idx="3020">
                  <c:v>8.31</c:v>
                </c:pt>
                <c:pt idx="3021">
                  <c:v>8.3000000000000007</c:v>
                </c:pt>
                <c:pt idx="3022">
                  <c:v>8.2899999999999991</c:v>
                </c:pt>
                <c:pt idx="3023">
                  <c:v>8.2799999999999994</c:v>
                </c:pt>
                <c:pt idx="3024">
                  <c:v>8.2799999999999994</c:v>
                </c:pt>
                <c:pt idx="3025">
                  <c:v>8.27</c:v>
                </c:pt>
                <c:pt idx="3026">
                  <c:v>8.25</c:v>
                </c:pt>
                <c:pt idx="3027">
                  <c:v>8.24</c:v>
                </c:pt>
                <c:pt idx="3028">
                  <c:v>8.23</c:v>
                </c:pt>
                <c:pt idx="3029">
                  <c:v>8.2200000000000006</c:v>
                </c:pt>
                <c:pt idx="3030">
                  <c:v>8.2100000000000009</c:v>
                </c:pt>
                <c:pt idx="3031">
                  <c:v>8.19</c:v>
                </c:pt>
                <c:pt idx="3032">
                  <c:v>8.19</c:v>
                </c:pt>
                <c:pt idx="3033">
                  <c:v>8.19</c:v>
                </c:pt>
                <c:pt idx="3034">
                  <c:v>8.18</c:v>
                </c:pt>
                <c:pt idx="3035">
                  <c:v>8.16</c:v>
                </c:pt>
                <c:pt idx="3036">
                  <c:v>8.16</c:v>
                </c:pt>
                <c:pt idx="3037">
                  <c:v>8.15</c:v>
                </c:pt>
                <c:pt idx="3038">
                  <c:v>8.14</c:v>
                </c:pt>
                <c:pt idx="3039">
                  <c:v>8.1199999999999992</c:v>
                </c:pt>
                <c:pt idx="3040">
                  <c:v>8.1199999999999992</c:v>
                </c:pt>
                <c:pt idx="3041">
                  <c:v>8.11</c:v>
                </c:pt>
                <c:pt idx="3042">
                  <c:v>8.11</c:v>
                </c:pt>
                <c:pt idx="3043">
                  <c:v>8.1</c:v>
                </c:pt>
                <c:pt idx="3044">
                  <c:v>8.08</c:v>
                </c:pt>
                <c:pt idx="3045">
                  <c:v>8.08</c:v>
                </c:pt>
                <c:pt idx="3046">
                  <c:v>8.07</c:v>
                </c:pt>
                <c:pt idx="3047">
                  <c:v>8.07</c:v>
                </c:pt>
                <c:pt idx="3048">
                  <c:v>8.06</c:v>
                </c:pt>
                <c:pt idx="3049">
                  <c:v>8.0500000000000007</c:v>
                </c:pt>
                <c:pt idx="3050">
                  <c:v>8.0500000000000007</c:v>
                </c:pt>
                <c:pt idx="3051">
                  <c:v>8.0399999999999991</c:v>
                </c:pt>
                <c:pt idx="3052">
                  <c:v>8.0399999999999991</c:v>
                </c:pt>
                <c:pt idx="3053">
                  <c:v>8.0299999999999994</c:v>
                </c:pt>
                <c:pt idx="3054">
                  <c:v>8.02</c:v>
                </c:pt>
                <c:pt idx="3055">
                  <c:v>8.01</c:v>
                </c:pt>
                <c:pt idx="3056">
                  <c:v>8</c:v>
                </c:pt>
                <c:pt idx="3057">
                  <c:v>8</c:v>
                </c:pt>
                <c:pt idx="3058">
                  <c:v>7.98</c:v>
                </c:pt>
                <c:pt idx="3059">
                  <c:v>7.98</c:v>
                </c:pt>
                <c:pt idx="3060">
                  <c:v>7.97</c:v>
                </c:pt>
                <c:pt idx="3061">
                  <c:v>7.96</c:v>
                </c:pt>
                <c:pt idx="3062">
                  <c:v>7.95</c:v>
                </c:pt>
                <c:pt idx="3063">
                  <c:v>7.95</c:v>
                </c:pt>
                <c:pt idx="3064">
                  <c:v>7.94</c:v>
                </c:pt>
                <c:pt idx="3065">
                  <c:v>7.93</c:v>
                </c:pt>
                <c:pt idx="3066">
                  <c:v>7.92</c:v>
                </c:pt>
                <c:pt idx="3067">
                  <c:v>7.91</c:v>
                </c:pt>
                <c:pt idx="3068">
                  <c:v>7.91</c:v>
                </c:pt>
                <c:pt idx="3069">
                  <c:v>7.9</c:v>
                </c:pt>
                <c:pt idx="3070">
                  <c:v>7.89</c:v>
                </c:pt>
                <c:pt idx="3071">
                  <c:v>7.88</c:v>
                </c:pt>
                <c:pt idx="3072">
                  <c:v>7.88</c:v>
                </c:pt>
                <c:pt idx="3073">
                  <c:v>7.87</c:v>
                </c:pt>
                <c:pt idx="3074">
                  <c:v>7.86</c:v>
                </c:pt>
                <c:pt idx="3075">
                  <c:v>7.85</c:v>
                </c:pt>
                <c:pt idx="3076">
                  <c:v>7.84</c:v>
                </c:pt>
                <c:pt idx="3077">
                  <c:v>7.84</c:v>
                </c:pt>
                <c:pt idx="3078">
                  <c:v>7.83</c:v>
                </c:pt>
                <c:pt idx="3079">
                  <c:v>7.82</c:v>
                </c:pt>
                <c:pt idx="3080">
                  <c:v>7.81</c:v>
                </c:pt>
                <c:pt idx="3081">
                  <c:v>7.8</c:v>
                </c:pt>
                <c:pt idx="3082">
                  <c:v>7.8</c:v>
                </c:pt>
                <c:pt idx="3083">
                  <c:v>7.79</c:v>
                </c:pt>
                <c:pt idx="3084">
                  <c:v>7.78</c:v>
                </c:pt>
                <c:pt idx="3085">
                  <c:v>7.77</c:v>
                </c:pt>
                <c:pt idx="3086">
                  <c:v>7.77</c:v>
                </c:pt>
                <c:pt idx="3087">
                  <c:v>7.76</c:v>
                </c:pt>
                <c:pt idx="3088">
                  <c:v>7.76</c:v>
                </c:pt>
                <c:pt idx="3089">
                  <c:v>7.75</c:v>
                </c:pt>
                <c:pt idx="3090">
                  <c:v>7.74</c:v>
                </c:pt>
                <c:pt idx="3091">
                  <c:v>7.74</c:v>
                </c:pt>
                <c:pt idx="3092">
                  <c:v>7.73</c:v>
                </c:pt>
                <c:pt idx="3093">
                  <c:v>7.72</c:v>
                </c:pt>
                <c:pt idx="3094">
                  <c:v>7.72</c:v>
                </c:pt>
                <c:pt idx="3095">
                  <c:v>7.71</c:v>
                </c:pt>
                <c:pt idx="3096">
                  <c:v>7.7</c:v>
                </c:pt>
                <c:pt idx="3097">
                  <c:v>7.7</c:v>
                </c:pt>
                <c:pt idx="3098">
                  <c:v>7.69</c:v>
                </c:pt>
                <c:pt idx="3099">
                  <c:v>7.69</c:v>
                </c:pt>
                <c:pt idx="3100">
                  <c:v>7.68</c:v>
                </c:pt>
                <c:pt idx="3101">
                  <c:v>7.68</c:v>
                </c:pt>
                <c:pt idx="3102">
                  <c:v>7.67</c:v>
                </c:pt>
                <c:pt idx="3103">
                  <c:v>7.66</c:v>
                </c:pt>
                <c:pt idx="3104">
                  <c:v>7.66</c:v>
                </c:pt>
                <c:pt idx="3105">
                  <c:v>7.65</c:v>
                </c:pt>
                <c:pt idx="3106">
                  <c:v>7.64</c:v>
                </c:pt>
                <c:pt idx="3107">
                  <c:v>7.64</c:v>
                </c:pt>
                <c:pt idx="3108">
                  <c:v>7.63</c:v>
                </c:pt>
                <c:pt idx="3109">
                  <c:v>7.63</c:v>
                </c:pt>
                <c:pt idx="3110">
                  <c:v>7.62</c:v>
                </c:pt>
                <c:pt idx="3111">
                  <c:v>7.62</c:v>
                </c:pt>
                <c:pt idx="3112">
                  <c:v>7.61</c:v>
                </c:pt>
                <c:pt idx="3113">
                  <c:v>7.6</c:v>
                </c:pt>
                <c:pt idx="3114">
                  <c:v>7.6</c:v>
                </c:pt>
                <c:pt idx="3115">
                  <c:v>7.59</c:v>
                </c:pt>
                <c:pt idx="3116">
                  <c:v>7.59</c:v>
                </c:pt>
                <c:pt idx="3117">
                  <c:v>7.58</c:v>
                </c:pt>
                <c:pt idx="3118">
                  <c:v>7.57</c:v>
                </c:pt>
                <c:pt idx="3119">
                  <c:v>7.57</c:v>
                </c:pt>
                <c:pt idx="3120">
                  <c:v>7.56</c:v>
                </c:pt>
                <c:pt idx="3121">
                  <c:v>7.56</c:v>
                </c:pt>
                <c:pt idx="3122">
                  <c:v>7.55</c:v>
                </c:pt>
                <c:pt idx="3123">
                  <c:v>7.55</c:v>
                </c:pt>
                <c:pt idx="3124">
                  <c:v>7.54</c:v>
                </c:pt>
                <c:pt idx="3125">
                  <c:v>7.54</c:v>
                </c:pt>
                <c:pt idx="3126">
                  <c:v>7.53</c:v>
                </c:pt>
                <c:pt idx="3127">
                  <c:v>7.52</c:v>
                </c:pt>
                <c:pt idx="3128">
                  <c:v>7.52</c:v>
                </c:pt>
                <c:pt idx="3129">
                  <c:v>7.51</c:v>
                </c:pt>
                <c:pt idx="3130">
                  <c:v>7.51</c:v>
                </c:pt>
                <c:pt idx="3131">
                  <c:v>7.51</c:v>
                </c:pt>
                <c:pt idx="3132">
                  <c:v>7.5</c:v>
                </c:pt>
                <c:pt idx="3133">
                  <c:v>7.5</c:v>
                </c:pt>
                <c:pt idx="3134">
                  <c:v>7.49</c:v>
                </c:pt>
                <c:pt idx="3135">
                  <c:v>7.48</c:v>
                </c:pt>
                <c:pt idx="3136">
                  <c:v>7.48</c:v>
                </c:pt>
                <c:pt idx="3137">
                  <c:v>7.48</c:v>
                </c:pt>
                <c:pt idx="3138">
                  <c:v>7.47</c:v>
                </c:pt>
                <c:pt idx="3139">
                  <c:v>7.47</c:v>
                </c:pt>
                <c:pt idx="3140">
                  <c:v>7.46</c:v>
                </c:pt>
                <c:pt idx="3141">
                  <c:v>7.46</c:v>
                </c:pt>
                <c:pt idx="3142">
                  <c:v>7.45</c:v>
                </c:pt>
                <c:pt idx="3143">
                  <c:v>7.45</c:v>
                </c:pt>
                <c:pt idx="3144">
                  <c:v>7.44</c:v>
                </c:pt>
                <c:pt idx="3145">
                  <c:v>7.43</c:v>
                </c:pt>
                <c:pt idx="3146">
                  <c:v>7.42</c:v>
                </c:pt>
                <c:pt idx="3147">
                  <c:v>7.42</c:v>
                </c:pt>
                <c:pt idx="3148">
                  <c:v>7.42</c:v>
                </c:pt>
                <c:pt idx="3149">
                  <c:v>7.41</c:v>
                </c:pt>
                <c:pt idx="3150">
                  <c:v>7.41</c:v>
                </c:pt>
                <c:pt idx="3151">
                  <c:v>7.41</c:v>
                </c:pt>
                <c:pt idx="3152">
                  <c:v>7.41</c:v>
                </c:pt>
                <c:pt idx="3153">
                  <c:v>7.4</c:v>
                </c:pt>
                <c:pt idx="3154">
                  <c:v>7.39</c:v>
                </c:pt>
                <c:pt idx="3155">
                  <c:v>7.39</c:v>
                </c:pt>
                <c:pt idx="3156">
                  <c:v>7.38</c:v>
                </c:pt>
                <c:pt idx="3157">
                  <c:v>7.38</c:v>
                </c:pt>
                <c:pt idx="3158">
                  <c:v>7.37</c:v>
                </c:pt>
                <c:pt idx="3159">
                  <c:v>7.37</c:v>
                </c:pt>
                <c:pt idx="3160">
                  <c:v>7.36</c:v>
                </c:pt>
                <c:pt idx="3161">
                  <c:v>7.36</c:v>
                </c:pt>
                <c:pt idx="3162">
                  <c:v>7.35</c:v>
                </c:pt>
                <c:pt idx="3163">
                  <c:v>7.35</c:v>
                </c:pt>
                <c:pt idx="3164">
                  <c:v>7.34</c:v>
                </c:pt>
                <c:pt idx="3165">
                  <c:v>7.34</c:v>
                </c:pt>
                <c:pt idx="3166">
                  <c:v>7.33</c:v>
                </c:pt>
                <c:pt idx="3167">
                  <c:v>7.33</c:v>
                </c:pt>
                <c:pt idx="3168">
                  <c:v>7.33</c:v>
                </c:pt>
                <c:pt idx="3169">
                  <c:v>7.32</c:v>
                </c:pt>
                <c:pt idx="3170">
                  <c:v>7.32</c:v>
                </c:pt>
                <c:pt idx="3171">
                  <c:v>7.31</c:v>
                </c:pt>
                <c:pt idx="3172">
                  <c:v>7.31</c:v>
                </c:pt>
                <c:pt idx="3173">
                  <c:v>7.31</c:v>
                </c:pt>
                <c:pt idx="3174">
                  <c:v>7.31</c:v>
                </c:pt>
                <c:pt idx="3175">
                  <c:v>7.3</c:v>
                </c:pt>
                <c:pt idx="3176">
                  <c:v>7.3</c:v>
                </c:pt>
                <c:pt idx="3177">
                  <c:v>7.3</c:v>
                </c:pt>
                <c:pt idx="3178">
                  <c:v>7.29</c:v>
                </c:pt>
                <c:pt idx="3179">
                  <c:v>7.29</c:v>
                </c:pt>
                <c:pt idx="3180">
                  <c:v>7.28</c:v>
                </c:pt>
                <c:pt idx="3181">
                  <c:v>7.28</c:v>
                </c:pt>
                <c:pt idx="3182">
                  <c:v>7.28</c:v>
                </c:pt>
                <c:pt idx="3183">
                  <c:v>7.27</c:v>
                </c:pt>
                <c:pt idx="3184">
                  <c:v>7.27</c:v>
                </c:pt>
                <c:pt idx="3185">
                  <c:v>7.26</c:v>
                </c:pt>
                <c:pt idx="3186">
                  <c:v>7.26</c:v>
                </c:pt>
                <c:pt idx="3187">
                  <c:v>7.25</c:v>
                </c:pt>
                <c:pt idx="3188">
                  <c:v>7.25</c:v>
                </c:pt>
                <c:pt idx="3189">
                  <c:v>7.24</c:v>
                </c:pt>
                <c:pt idx="3190">
                  <c:v>7.24</c:v>
                </c:pt>
                <c:pt idx="3191">
                  <c:v>7.24</c:v>
                </c:pt>
                <c:pt idx="3192">
                  <c:v>7.24</c:v>
                </c:pt>
                <c:pt idx="3193">
                  <c:v>7.23</c:v>
                </c:pt>
                <c:pt idx="3194">
                  <c:v>7.23</c:v>
                </c:pt>
                <c:pt idx="3195">
                  <c:v>7.23</c:v>
                </c:pt>
                <c:pt idx="3196">
                  <c:v>7.23</c:v>
                </c:pt>
                <c:pt idx="3197">
                  <c:v>7.22</c:v>
                </c:pt>
                <c:pt idx="3198">
                  <c:v>7.22</c:v>
                </c:pt>
                <c:pt idx="3199">
                  <c:v>7.22</c:v>
                </c:pt>
                <c:pt idx="3200">
                  <c:v>7.22</c:v>
                </c:pt>
                <c:pt idx="3201">
                  <c:v>7.22</c:v>
                </c:pt>
                <c:pt idx="3202">
                  <c:v>7.21</c:v>
                </c:pt>
                <c:pt idx="3203">
                  <c:v>7.21</c:v>
                </c:pt>
                <c:pt idx="3204">
                  <c:v>7.22</c:v>
                </c:pt>
                <c:pt idx="3205">
                  <c:v>7.21</c:v>
                </c:pt>
                <c:pt idx="3206">
                  <c:v>7.25</c:v>
                </c:pt>
                <c:pt idx="3207">
                  <c:v>7.27</c:v>
                </c:pt>
                <c:pt idx="3208">
                  <c:v>7.28</c:v>
                </c:pt>
                <c:pt idx="3209">
                  <c:v>7.29</c:v>
                </c:pt>
                <c:pt idx="3210">
                  <c:v>7.33</c:v>
                </c:pt>
                <c:pt idx="3211">
                  <c:v>7.35</c:v>
                </c:pt>
                <c:pt idx="3212">
                  <c:v>7.38</c:v>
                </c:pt>
                <c:pt idx="3213">
                  <c:v>7.42</c:v>
                </c:pt>
                <c:pt idx="3214">
                  <c:v>7.46</c:v>
                </c:pt>
                <c:pt idx="3215">
                  <c:v>7.52</c:v>
                </c:pt>
                <c:pt idx="3216">
                  <c:v>7.57</c:v>
                </c:pt>
                <c:pt idx="3217">
                  <c:v>7.64</c:v>
                </c:pt>
                <c:pt idx="3218">
                  <c:v>7.71</c:v>
                </c:pt>
                <c:pt idx="3219">
                  <c:v>7.8</c:v>
                </c:pt>
                <c:pt idx="3220">
                  <c:v>7.89</c:v>
                </c:pt>
                <c:pt idx="3221">
                  <c:v>7.99</c:v>
                </c:pt>
                <c:pt idx="3222">
                  <c:v>8.1</c:v>
                </c:pt>
                <c:pt idx="3223">
                  <c:v>8.2100000000000009</c:v>
                </c:pt>
                <c:pt idx="3224">
                  <c:v>8.32</c:v>
                </c:pt>
                <c:pt idx="3225">
                  <c:v>8.44</c:v>
                </c:pt>
                <c:pt idx="3226">
                  <c:v>8.5399999999999991</c:v>
                </c:pt>
                <c:pt idx="3227">
                  <c:v>8.65</c:v>
                </c:pt>
                <c:pt idx="3228">
                  <c:v>8.74</c:v>
                </c:pt>
                <c:pt idx="3229">
                  <c:v>8.83</c:v>
                </c:pt>
                <c:pt idx="3230">
                  <c:v>8.91</c:v>
                </c:pt>
                <c:pt idx="3231">
                  <c:v>8.9700000000000006</c:v>
                </c:pt>
                <c:pt idx="3232">
                  <c:v>9.0299999999999994</c:v>
                </c:pt>
                <c:pt idx="3233">
                  <c:v>9.08</c:v>
                </c:pt>
                <c:pt idx="3234">
                  <c:v>9.1199999999999992</c:v>
                </c:pt>
                <c:pt idx="3235">
                  <c:v>9.16</c:v>
                </c:pt>
                <c:pt idx="3236">
                  <c:v>9.19</c:v>
                </c:pt>
                <c:pt idx="3237">
                  <c:v>9.2100000000000009</c:v>
                </c:pt>
                <c:pt idx="3238">
                  <c:v>9.24</c:v>
                </c:pt>
                <c:pt idx="3239">
                  <c:v>9.26</c:v>
                </c:pt>
                <c:pt idx="3240">
                  <c:v>9.2799999999999994</c:v>
                </c:pt>
                <c:pt idx="3241">
                  <c:v>9.3000000000000007</c:v>
                </c:pt>
                <c:pt idx="3242">
                  <c:v>9.32</c:v>
                </c:pt>
                <c:pt idx="3243">
                  <c:v>9.33</c:v>
                </c:pt>
                <c:pt idx="3244">
                  <c:v>9.34</c:v>
                </c:pt>
                <c:pt idx="3245">
                  <c:v>9.35</c:v>
                </c:pt>
                <c:pt idx="3246">
                  <c:v>9.36</c:v>
                </c:pt>
                <c:pt idx="3247">
                  <c:v>9.3699999999999992</c:v>
                </c:pt>
                <c:pt idx="3248">
                  <c:v>9.3800000000000008</c:v>
                </c:pt>
                <c:pt idx="3249">
                  <c:v>9.4</c:v>
                </c:pt>
                <c:pt idx="3250">
                  <c:v>9.41</c:v>
                </c:pt>
                <c:pt idx="3251">
                  <c:v>9.42</c:v>
                </c:pt>
                <c:pt idx="3252">
                  <c:v>9.43</c:v>
                </c:pt>
                <c:pt idx="3253">
                  <c:v>9.44</c:v>
                </c:pt>
                <c:pt idx="3254">
                  <c:v>9.44</c:v>
                </c:pt>
                <c:pt idx="3255">
                  <c:v>9.4499999999999993</c:v>
                </c:pt>
                <c:pt idx="3256">
                  <c:v>9.4499999999999993</c:v>
                </c:pt>
                <c:pt idx="3257">
                  <c:v>9.4600000000000009</c:v>
                </c:pt>
                <c:pt idx="3258">
                  <c:v>9.4700000000000006</c:v>
                </c:pt>
                <c:pt idx="3259">
                  <c:v>9.48</c:v>
                </c:pt>
                <c:pt idx="3260">
                  <c:v>9.49</c:v>
                </c:pt>
                <c:pt idx="3261">
                  <c:v>9.49</c:v>
                </c:pt>
                <c:pt idx="3262">
                  <c:v>9.5</c:v>
                </c:pt>
                <c:pt idx="3263">
                  <c:v>9.5</c:v>
                </c:pt>
                <c:pt idx="3264">
                  <c:v>9.51</c:v>
                </c:pt>
                <c:pt idx="3265">
                  <c:v>9.52</c:v>
                </c:pt>
                <c:pt idx="3266">
                  <c:v>9.5299999999999994</c:v>
                </c:pt>
                <c:pt idx="3267">
                  <c:v>9.5500000000000007</c:v>
                </c:pt>
                <c:pt idx="3268">
                  <c:v>9.5500000000000007</c:v>
                </c:pt>
                <c:pt idx="3269">
                  <c:v>9.56</c:v>
                </c:pt>
                <c:pt idx="3270">
                  <c:v>9.57</c:v>
                </c:pt>
                <c:pt idx="3271">
                  <c:v>9.57</c:v>
                </c:pt>
                <c:pt idx="3272">
                  <c:v>9.58</c:v>
                </c:pt>
                <c:pt idx="3273">
                  <c:v>9.59</c:v>
                </c:pt>
                <c:pt idx="3274">
                  <c:v>9.59</c:v>
                </c:pt>
                <c:pt idx="3275">
                  <c:v>9.6</c:v>
                </c:pt>
                <c:pt idx="3276">
                  <c:v>9.6199999999999992</c:v>
                </c:pt>
                <c:pt idx="3277">
                  <c:v>9.6199999999999992</c:v>
                </c:pt>
                <c:pt idx="3278">
                  <c:v>9.6300000000000008</c:v>
                </c:pt>
                <c:pt idx="3279">
                  <c:v>9.6300000000000008</c:v>
                </c:pt>
                <c:pt idx="3280">
                  <c:v>9.64</c:v>
                </c:pt>
                <c:pt idx="3281">
                  <c:v>9.65</c:v>
                </c:pt>
                <c:pt idx="3282">
                  <c:v>9.66</c:v>
                </c:pt>
                <c:pt idx="3283">
                  <c:v>9.66</c:v>
                </c:pt>
                <c:pt idx="3284">
                  <c:v>9.67</c:v>
                </c:pt>
                <c:pt idx="3285">
                  <c:v>9.67</c:v>
                </c:pt>
                <c:pt idx="3286">
                  <c:v>9.69</c:v>
                </c:pt>
                <c:pt idx="3287">
                  <c:v>9.69</c:v>
                </c:pt>
                <c:pt idx="3288">
                  <c:v>9.6999999999999993</c:v>
                </c:pt>
                <c:pt idx="3289">
                  <c:v>9.7100000000000009</c:v>
                </c:pt>
                <c:pt idx="3290">
                  <c:v>9.7200000000000006</c:v>
                </c:pt>
                <c:pt idx="3291">
                  <c:v>9.7200000000000006</c:v>
                </c:pt>
                <c:pt idx="3292">
                  <c:v>9.73</c:v>
                </c:pt>
                <c:pt idx="3293">
                  <c:v>9.73</c:v>
                </c:pt>
                <c:pt idx="3294">
                  <c:v>9.74</c:v>
                </c:pt>
                <c:pt idx="3295">
                  <c:v>9.75</c:v>
                </c:pt>
                <c:pt idx="3296">
                  <c:v>9.75</c:v>
                </c:pt>
                <c:pt idx="3297">
                  <c:v>9.75</c:v>
                </c:pt>
                <c:pt idx="3298">
                  <c:v>9.76</c:v>
                </c:pt>
                <c:pt idx="3299">
                  <c:v>9.76</c:v>
                </c:pt>
                <c:pt idx="3300">
                  <c:v>9.77</c:v>
                </c:pt>
                <c:pt idx="3301">
                  <c:v>9.77</c:v>
                </c:pt>
                <c:pt idx="3302">
                  <c:v>9.77</c:v>
                </c:pt>
                <c:pt idx="3303">
                  <c:v>9.7799999999999994</c:v>
                </c:pt>
                <c:pt idx="3304">
                  <c:v>9.7799999999999994</c:v>
                </c:pt>
                <c:pt idx="3305">
                  <c:v>9.7799999999999994</c:v>
                </c:pt>
                <c:pt idx="3306">
                  <c:v>9.7799999999999994</c:v>
                </c:pt>
                <c:pt idx="3307">
                  <c:v>9.7899999999999991</c:v>
                </c:pt>
                <c:pt idx="3308">
                  <c:v>9.7899999999999991</c:v>
                </c:pt>
                <c:pt idx="3309">
                  <c:v>9.7899999999999991</c:v>
                </c:pt>
                <c:pt idx="3310">
                  <c:v>9.7899999999999991</c:v>
                </c:pt>
                <c:pt idx="3311">
                  <c:v>9.7899999999999991</c:v>
                </c:pt>
                <c:pt idx="3312">
                  <c:v>9.7899999999999991</c:v>
                </c:pt>
                <c:pt idx="3313">
                  <c:v>9.8000000000000007</c:v>
                </c:pt>
                <c:pt idx="3314">
                  <c:v>9.8000000000000007</c:v>
                </c:pt>
                <c:pt idx="3315">
                  <c:v>9.8000000000000007</c:v>
                </c:pt>
                <c:pt idx="3316">
                  <c:v>9.7899999999999991</c:v>
                </c:pt>
                <c:pt idx="3317">
                  <c:v>9.7899999999999991</c:v>
                </c:pt>
                <c:pt idx="3318">
                  <c:v>9.7899999999999991</c:v>
                </c:pt>
                <c:pt idx="3319">
                  <c:v>9.7899999999999991</c:v>
                </c:pt>
                <c:pt idx="3320">
                  <c:v>9.8000000000000007</c:v>
                </c:pt>
                <c:pt idx="3321">
                  <c:v>9.8000000000000007</c:v>
                </c:pt>
                <c:pt idx="3322">
                  <c:v>9.8000000000000007</c:v>
                </c:pt>
                <c:pt idx="3323">
                  <c:v>9.8000000000000007</c:v>
                </c:pt>
                <c:pt idx="3324">
                  <c:v>9.7899999999999991</c:v>
                </c:pt>
                <c:pt idx="3325">
                  <c:v>9.8000000000000007</c:v>
                </c:pt>
                <c:pt idx="3326">
                  <c:v>9.8000000000000007</c:v>
                </c:pt>
                <c:pt idx="3327">
                  <c:v>9.8000000000000007</c:v>
                </c:pt>
                <c:pt idx="3328">
                  <c:v>9.8000000000000007</c:v>
                </c:pt>
                <c:pt idx="3329">
                  <c:v>9.8000000000000007</c:v>
                </c:pt>
                <c:pt idx="3330">
                  <c:v>9.8000000000000007</c:v>
                </c:pt>
                <c:pt idx="3331">
                  <c:v>9.8000000000000007</c:v>
                </c:pt>
                <c:pt idx="3332">
                  <c:v>9.8000000000000007</c:v>
                </c:pt>
                <c:pt idx="3333">
                  <c:v>9.8000000000000007</c:v>
                </c:pt>
                <c:pt idx="3334">
                  <c:v>9.8000000000000007</c:v>
                </c:pt>
                <c:pt idx="3335">
                  <c:v>9.8000000000000007</c:v>
                </c:pt>
                <c:pt idx="3336">
                  <c:v>9.8000000000000007</c:v>
                </c:pt>
                <c:pt idx="3337">
                  <c:v>9.8000000000000007</c:v>
                </c:pt>
                <c:pt idx="3338">
                  <c:v>9.8000000000000007</c:v>
                </c:pt>
                <c:pt idx="3339">
                  <c:v>9.8000000000000007</c:v>
                </c:pt>
                <c:pt idx="3340">
                  <c:v>9.8000000000000007</c:v>
                </c:pt>
                <c:pt idx="3341">
                  <c:v>9.8000000000000007</c:v>
                </c:pt>
                <c:pt idx="3342">
                  <c:v>9.8000000000000007</c:v>
                </c:pt>
                <c:pt idx="3343">
                  <c:v>9.8000000000000007</c:v>
                </c:pt>
                <c:pt idx="3344">
                  <c:v>9.8000000000000007</c:v>
                </c:pt>
                <c:pt idx="3345">
                  <c:v>9.7899999999999991</c:v>
                </c:pt>
                <c:pt idx="3346">
                  <c:v>9.7899999999999991</c:v>
                </c:pt>
                <c:pt idx="3347">
                  <c:v>9.7899999999999991</c:v>
                </c:pt>
                <c:pt idx="3348">
                  <c:v>9.7899999999999991</c:v>
                </c:pt>
                <c:pt idx="3349">
                  <c:v>9.7799999999999994</c:v>
                </c:pt>
                <c:pt idx="3350">
                  <c:v>9.7799999999999994</c:v>
                </c:pt>
                <c:pt idx="3351">
                  <c:v>9.7799999999999994</c:v>
                </c:pt>
                <c:pt idx="3352">
                  <c:v>9.77</c:v>
                </c:pt>
                <c:pt idx="3353">
                  <c:v>9.77</c:v>
                </c:pt>
                <c:pt idx="3354">
                  <c:v>9.77</c:v>
                </c:pt>
                <c:pt idx="3355">
                  <c:v>9.76</c:v>
                </c:pt>
                <c:pt idx="3356">
                  <c:v>9.76</c:v>
                </c:pt>
                <c:pt idx="3357">
                  <c:v>9.76</c:v>
                </c:pt>
                <c:pt idx="3358">
                  <c:v>9.75</c:v>
                </c:pt>
                <c:pt idx="3359">
                  <c:v>9.74</c:v>
                </c:pt>
                <c:pt idx="3360">
                  <c:v>9.74</c:v>
                </c:pt>
                <c:pt idx="3361">
                  <c:v>9.74</c:v>
                </c:pt>
                <c:pt idx="3362">
                  <c:v>9.73</c:v>
                </c:pt>
                <c:pt idx="3363">
                  <c:v>9.73</c:v>
                </c:pt>
                <c:pt idx="3364">
                  <c:v>9.7200000000000006</c:v>
                </c:pt>
                <c:pt idx="3365">
                  <c:v>9.7200000000000006</c:v>
                </c:pt>
                <c:pt idx="3366">
                  <c:v>9.7100000000000009</c:v>
                </c:pt>
                <c:pt idx="3367">
                  <c:v>9.7100000000000009</c:v>
                </c:pt>
                <c:pt idx="3368">
                  <c:v>9.7100000000000009</c:v>
                </c:pt>
                <c:pt idx="3369">
                  <c:v>9.6999999999999993</c:v>
                </c:pt>
                <c:pt idx="3370">
                  <c:v>9.6999999999999993</c:v>
                </c:pt>
                <c:pt idx="3371">
                  <c:v>9.69</c:v>
                </c:pt>
                <c:pt idx="3372">
                  <c:v>9.68</c:v>
                </c:pt>
                <c:pt idx="3373">
                  <c:v>9.68</c:v>
                </c:pt>
                <c:pt idx="3374">
                  <c:v>9.67</c:v>
                </c:pt>
                <c:pt idx="3375">
                  <c:v>9.67</c:v>
                </c:pt>
                <c:pt idx="3376">
                  <c:v>9.66</c:v>
                </c:pt>
                <c:pt idx="3377">
                  <c:v>9.66</c:v>
                </c:pt>
                <c:pt idx="3378">
                  <c:v>9.65</c:v>
                </c:pt>
                <c:pt idx="3379">
                  <c:v>9.64</c:v>
                </c:pt>
                <c:pt idx="3380">
                  <c:v>9.64</c:v>
                </c:pt>
                <c:pt idx="3381">
                  <c:v>9.6300000000000008</c:v>
                </c:pt>
                <c:pt idx="3382">
                  <c:v>9.6199999999999992</c:v>
                </c:pt>
                <c:pt idx="3383">
                  <c:v>9.6199999999999992</c:v>
                </c:pt>
                <c:pt idx="3384">
                  <c:v>9.61</c:v>
                </c:pt>
                <c:pt idx="3385">
                  <c:v>9.6</c:v>
                </c:pt>
                <c:pt idx="3386">
                  <c:v>9.6</c:v>
                </c:pt>
                <c:pt idx="3387">
                  <c:v>9.59</c:v>
                </c:pt>
                <c:pt idx="3388">
                  <c:v>9.58</c:v>
                </c:pt>
                <c:pt idx="3389">
                  <c:v>9.58</c:v>
                </c:pt>
                <c:pt idx="3390">
                  <c:v>9.57</c:v>
                </c:pt>
                <c:pt idx="3391">
                  <c:v>9.57</c:v>
                </c:pt>
                <c:pt idx="3392">
                  <c:v>9.56</c:v>
                </c:pt>
                <c:pt idx="3393">
                  <c:v>9.56</c:v>
                </c:pt>
                <c:pt idx="3394">
                  <c:v>9.5500000000000007</c:v>
                </c:pt>
                <c:pt idx="3395">
                  <c:v>9.5500000000000007</c:v>
                </c:pt>
                <c:pt idx="3396">
                  <c:v>9.5399999999999991</c:v>
                </c:pt>
                <c:pt idx="3397">
                  <c:v>9.5299999999999994</c:v>
                </c:pt>
                <c:pt idx="3398">
                  <c:v>9.52</c:v>
                </c:pt>
                <c:pt idx="3399">
                  <c:v>9.51</c:v>
                </c:pt>
                <c:pt idx="3400">
                  <c:v>9.5</c:v>
                </c:pt>
                <c:pt idx="3401">
                  <c:v>9.49</c:v>
                </c:pt>
                <c:pt idx="3402">
                  <c:v>9.49</c:v>
                </c:pt>
                <c:pt idx="3403">
                  <c:v>9.48</c:v>
                </c:pt>
                <c:pt idx="3404">
                  <c:v>9.4600000000000009</c:v>
                </c:pt>
                <c:pt idx="3405">
                  <c:v>9.4600000000000009</c:v>
                </c:pt>
                <c:pt idx="3406">
                  <c:v>9.44</c:v>
                </c:pt>
                <c:pt idx="3407">
                  <c:v>9.43</c:v>
                </c:pt>
                <c:pt idx="3408">
                  <c:v>9.42</c:v>
                </c:pt>
                <c:pt idx="3409">
                  <c:v>9.42</c:v>
                </c:pt>
                <c:pt idx="3410">
                  <c:v>9.41</c:v>
                </c:pt>
                <c:pt idx="3411">
                  <c:v>9.39</c:v>
                </c:pt>
                <c:pt idx="3412">
                  <c:v>9.3800000000000008</c:v>
                </c:pt>
                <c:pt idx="3413">
                  <c:v>9.3699999999999992</c:v>
                </c:pt>
                <c:pt idx="3414">
                  <c:v>9.36</c:v>
                </c:pt>
                <c:pt idx="3415">
                  <c:v>9.35</c:v>
                </c:pt>
                <c:pt idx="3416">
                  <c:v>9.34</c:v>
                </c:pt>
                <c:pt idx="3417">
                  <c:v>9.33</c:v>
                </c:pt>
                <c:pt idx="3418">
                  <c:v>9.32</c:v>
                </c:pt>
                <c:pt idx="3419">
                  <c:v>9.31</c:v>
                </c:pt>
                <c:pt idx="3420">
                  <c:v>9.3000000000000007</c:v>
                </c:pt>
                <c:pt idx="3421">
                  <c:v>9.2899999999999991</c:v>
                </c:pt>
                <c:pt idx="3422">
                  <c:v>9.2799999999999994</c:v>
                </c:pt>
                <c:pt idx="3423">
                  <c:v>9.2799999999999994</c:v>
                </c:pt>
                <c:pt idx="3424">
                  <c:v>9.27</c:v>
                </c:pt>
                <c:pt idx="3425">
                  <c:v>9.25</c:v>
                </c:pt>
                <c:pt idx="3426">
                  <c:v>9.24</c:v>
                </c:pt>
                <c:pt idx="3427">
                  <c:v>9.23</c:v>
                </c:pt>
                <c:pt idx="3428">
                  <c:v>9.2200000000000006</c:v>
                </c:pt>
                <c:pt idx="3429">
                  <c:v>9.2100000000000009</c:v>
                </c:pt>
                <c:pt idx="3430">
                  <c:v>9.1999999999999993</c:v>
                </c:pt>
                <c:pt idx="3431">
                  <c:v>9.19</c:v>
                </c:pt>
                <c:pt idx="3432">
                  <c:v>9.18</c:v>
                </c:pt>
                <c:pt idx="3433">
                  <c:v>9.17</c:v>
                </c:pt>
                <c:pt idx="3434">
                  <c:v>9.15</c:v>
                </c:pt>
                <c:pt idx="3435">
                  <c:v>9.14</c:v>
                </c:pt>
                <c:pt idx="3436">
                  <c:v>9.1300000000000008</c:v>
                </c:pt>
                <c:pt idx="3437">
                  <c:v>9.1199999999999992</c:v>
                </c:pt>
                <c:pt idx="3438">
                  <c:v>9.11</c:v>
                </c:pt>
                <c:pt idx="3439">
                  <c:v>9.09</c:v>
                </c:pt>
                <c:pt idx="3440">
                  <c:v>9.08</c:v>
                </c:pt>
                <c:pt idx="3441">
                  <c:v>9.07</c:v>
                </c:pt>
                <c:pt idx="3442">
                  <c:v>9.06</c:v>
                </c:pt>
                <c:pt idx="3443">
                  <c:v>9.0399999999999991</c:v>
                </c:pt>
                <c:pt idx="3444">
                  <c:v>9.0299999999999994</c:v>
                </c:pt>
                <c:pt idx="3445">
                  <c:v>9.02</c:v>
                </c:pt>
                <c:pt idx="3446">
                  <c:v>9</c:v>
                </c:pt>
                <c:pt idx="3447">
                  <c:v>8.99</c:v>
                </c:pt>
                <c:pt idx="3448">
                  <c:v>8.9700000000000006</c:v>
                </c:pt>
                <c:pt idx="3449">
                  <c:v>8.9600000000000009</c:v>
                </c:pt>
                <c:pt idx="3450">
                  <c:v>8.9499999999999993</c:v>
                </c:pt>
                <c:pt idx="3451">
                  <c:v>8.93</c:v>
                </c:pt>
                <c:pt idx="3452">
                  <c:v>8.92</c:v>
                </c:pt>
                <c:pt idx="3453">
                  <c:v>8.91</c:v>
                </c:pt>
                <c:pt idx="3454">
                  <c:v>8.89</c:v>
                </c:pt>
                <c:pt idx="3455">
                  <c:v>8.8699999999999992</c:v>
                </c:pt>
                <c:pt idx="3456">
                  <c:v>8.86</c:v>
                </c:pt>
                <c:pt idx="3457">
                  <c:v>8.85</c:v>
                </c:pt>
                <c:pt idx="3458">
                  <c:v>8.83</c:v>
                </c:pt>
                <c:pt idx="3459">
                  <c:v>8.82</c:v>
                </c:pt>
                <c:pt idx="3460">
                  <c:v>8.81</c:v>
                </c:pt>
                <c:pt idx="3461">
                  <c:v>8.8000000000000007</c:v>
                </c:pt>
                <c:pt idx="3462">
                  <c:v>8.7799999999999994</c:v>
                </c:pt>
                <c:pt idx="3463">
                  <c:v>8.77</c:v>
                </c:pt>
                <c:pt idx="3464">
                  <c:v>8.75</c:v>
                </c:pt>
                <c:pt idx="3465">
                  <c:v>8.74</c:v>
                </c:pt>
                <c:pt idx="3466">
                  <c:v>8.73</c:v>
                </c:pt>
                <c:pt idx="3467">
                  <c:v>8.7200000000000006</c:v>
                </c:pt>
                <c:pt idx="3468">
                  <c:v>8.6999999999999993</c:v>
                </c:pt>
                <c:pt idx="3469">
                  <c:v>8.69</c:v>
                </c:pt>
                <c:pt idx="3470">
                  <c:v>8.67</c:v>
                </c:pt>
                <c:pt idx="3471">
                  <c:v>8.66</c:v>
                </c:pt>
                <c:pt idx="3472">
                  <c:v>8.64</c:v>
                </c:pt>
                <c:pt idx="3473">
                  <c:v>8.6300000000000008</c:v>
                </c:pt>
                <c:pt idx="3474">
                  <c:v>8.6199999999999992</c:v>
                </c:pt>
                <c:pt idx="3475">
                  <c:v>8.61</c:v>
                </c:pt>
                <c:pt idx="3476">
                  <c:v>8.59</c:v>
                </c:pt>
                <c:pt idx="3477">
                  <c:v>8.58</c:v>
                </c:pt>
                <c:pt idx="3478">
                  <c:v>8.57</c:v>
                </c:pt>
                <c:pt idx="3479">
                  <c:v>8.56</c:v>
                </c:pt>
                <c:pt idx="3480">
                  <c:v>8.5399999999999991</c:v>
                </c:pt>
                <c:pt idx="3481">
                  <c:v>8.5299999999999994</c:v>
                </c:pt>
                <c:pt idx="3482">
                  <c:v>8.52</c:v>
                </c:pt>
                <c:pt idx="3483">
                  <c:v>8.5</c:v>
                </c:pt>
                <c:pt idx="3484">
                  <c:v>8.49</c:v>
                </c:pt>
                <c:pt idx="3485">
                  <c:v>8.49</c:v>
                </c:pt>
                <c:pt idx="3486">
                  <c:v>8.4700000000000006</c:v>
                </c:pt>
                <c:pt idx="3487">
                  <c:v>8.4600000000000009</c:v>
                </c:pt>
                <c:pt idx="3488">
                  <c:v>8.4499999999999993</c:v>
                </c:pt>
                <c:pt idx="3489">
                  <c:v>8.43</c:v>
                </c:pt>
                <c:pt idx="3490">
                  <c:v>8.43</c:v>
                </c:pt>
                <c:pt idx="3491">
                  <c:v>8.42</c:v>
                </c:pt>
                <c:pt idx="3492">
                  <c:v>8.4</c:v>
                </c:pt>
                <c:pt idx="3493">
                  <c:v>8.39</c:v>
                </c:pt>
                <c:pt idx="3494">
                  <c:v>8.3699999999999992</c:v>
                </c:pt>
                <c:pt idx="3495">
                  <c:v>8.36</c:v>
                </c:pt>
                <c:pt idx="3496">
                  <c:v>8.35</c:v>
                </c:pt>
                <c:pt idx="3497">
                  <c:v>8.34</c:v>
                </c:pt>
                <c:pt idx="3498">
                  <c:v>8.33</c:v>
                </c:pt>
                <c:pt idx="3499">
                  <c:v>8.31</c:v>
                </c:pt>
                <c:pt idx="3500">
                  <c:v>8.3000000000000007</c:v>
                </c:pt>
                <c:pt idx="3501">
                  <c:v>8.2899999999999991</c:v>
                </c:pt>
                <c:pt idx="3502">
                  <c:v>8.27</c:v>
                </c:pt>
                <c:pt idx="3503">
                  <c:v>8.27</c:v>
                </c:pt>
                <c:pt idx="3504">
                  <c:v>8.25</c:v>
                </c:pt>
                <c:pt idx="3505">
                  <c:v>8.24</c:v>
                </c:pt>
                <c:pt idx="3506">
                  <c:v>8.23</c:v>
                </c:pt>
                <c:pt idx="3507">
                  <c:v>8.2100000000000009</c:v>
                </c:pt>
                <c:pt idx="3508">
                  <c:v>8.2100000000000009</c:v>
                </c:pt>
                <c:pt idx="3509">
                  <c:v>8.19</c:v>
                </c:pt>
                <c:pt idx="3510">
                  <c:v>8.18</c:v>
                </c:pt>
                <c:pt idx="3511">
                  <c:v>8.17</c:v>
                </c:pt>
                <c:pt idx="3512">
                  <c:v>8.16</c:v>
                </c:pt>
                <c:pt idx="3513">
                  <c:v>8.14</c:v>
                </c:pt>
                <c:pt idx="3514">
                  <c:v>8.14</c:v>
                </c:pt>
                <c:pt idx="3515">
                  <c:v>8.1300000000000008</c:v>
                </c:pt>
                <c:pt idx="3516">
                  <c:v>8.1300000000000008</c:v>
                </c:pt>
                <c:pt idx="3517">
                  <c:v>8.11</c:v>
                </c:pt>
                <c:pt idx="3518">
                  <c:v>8.09</c:v>
                </c:pt>
                <c:pt idx="3519">
                  <c:v>8.08</c:v>
                </c:pt>
                <c:pt idx="3520">
                  <c:v>8.07</c:v>
                </c:pt>
                <c:pt idx="3521">
                  <c:v>8.06</c:v>
                </c:pt>
                <c:pt idx="3522">
                  <c:v>8.0500000000000007</c:v>
                </c:pt>
                <c:pt idx="3523">
                  <c:v>8.0500000000000007</c:v>
                </c:pt>
                <c:pt idx="3524">
                  <c:v>8.0399999999999991</c:v>
                </c:pt>
                <c:pt idx="3525">
                  <c:v>8.0299999999999994</c:v>
                </c:pt>
                <c:pt idx="3526">
                  <c:v>8.02</c:v>
                </c:pt>
                <c:pt idx="3527">
                  <c:v>8</c:v>
                </c:pt>
                <c:pt idx="3528">
                  <c:v>7.99</c:v>
                </c:pt>
                <c:pt idx="3529">
                  <c:v>7.98</c:v>
                </c:pt>
                <c:pt idx="3530">
                  <c:v>7.97</c:v>
                </c:pt>
                <c:pt idx="3531">
                  <c:v>7.96</c:v>
                </c:pt>
                <c:pt idx="3532">
                  <c:v>7.95</c:v>
                </c:pt>
                <c:pt idx="3533">
                  <c:v>7.94</c:v>
                </c:pt>
                <c:pt idx="3534">
                  <c:v>7.93</c:v>
                </c:pt>
                <c:pt idx="3535">
                  <c:v>7.92</c:v>
                </c:pt>
                <c:pt idx="3536">
                  <c:v>7.91</c:v>
                </c:pt>
                <c:pt idx="3537">
                  <c:v>7.9</c:v>
                </c:pt>
                <c:pt idx="3538">
                  <c:v>7.89</c:v>
                </c:pt>
                <c:pt idx="3539">
                  <c:v>7.88</c:v>
                </c:pt>
                <c:pt idx="3540">
                  <c:v>7.87</c:v>
                </c:pt>
                <c:pt idx="3541">
                  <c:v>7.86</c:v>
                </c:pt>
                <c:pt idx="3542">
                  <c:v>7.85</c:v>
                </c:pt>
                <c:pt idx="3543">
                  <c:v>7.84</c:v>
                </c:pt>
                <c:pt idx="3544">
                  <c:v>7.83</c:v>
                </c:pt>
                <c:pt idx="3545">
                  <c:v>7.82</c:v>
                </c:pt>
                <c:pt idx="3546">
                  <c:v>7.81</c:v>
                </c:pt>
                <c:pt idx="3547">
                  <c:v>7.8</c:v>
                </c:pt>
                <c:pt idx="3548">
                  <c:v>7.79</c:v>
                </c:pt>
                <c:pt idx="3549">
                  <c:v>7.78</c:v>
                </c:pt>
                <c:pt idx="3550">
                  <c:v>7.77</c:v>
                </c:pt>
                <c:pt idx="3551">
                  <c:v>7.76</c:v>
                </c:pt>
                <c:pt idx="3552">
                  <c:v>7.75</c:v>
                </c:pt>
                <c:pt idx="3553">
                  <c:v>7.74</c:v>
                </c:pt>
                <c:pt idx="3554">
                  <c:v>7.73</c:v>
                </c:pt>
                <c:pt idx="3555">
                  <c:v>7.72</c:v>
                </c:pt>
                <c:pt idx="3556">
                  <c:v>7.71</c:v>
                </c:pt>
                <c:pt idx="3557">
                  <c:v>7.7</c:v>
                </c:pt>
                <c:pt idx="3558">
                  <c:v>7.69</c:v>
                </c:pt>
                <c:pt idx="3559">
                  <c:v>7.68</c:v>
                </c:pt>
                <c:pt idx="3560">
                  <c:v>7.68</c:v>
                </c:pt>
                <c:pt idx="3561">
                  <c:v>7.67</c:v>
                </c:pt>
                <c:pt idx="3562">
                  <c:v>7.66</c:v>
                </c:pt>
                <c:pt idx="3563">
                  <c:v>7.65</c:v>
                </c:pt>
                <c:pt idx="3564">
                  <c:v>7.64</c:v>
                </c:pt>
                <c:pt idx="3565">
                  <c:v>7.63</c:v>
                </c:pt>
                <c:pt idx="3566">
                  <c:v>7.62</c:v>
                </c:pt>
                <c:pt idx="3567">
                  <c:v>7.62</c:v>
                </c:pt>
                <c:pt idx="3568">
                  <c:v>7.61</c:v>
                </c:pt>
                <c:pt idx="3569">
                  <c:v>7.6</c:v>
                </c:pt>
                <c:pt idx="3570">
                  <c:v>7.6</c:v>
                </c:pt>
                <c:pt idx="3571">
                  <c:v>7.59</c:v>
                </c:pt>
                <c:pt idx="3572">
                  <c:v>7.58</c:v>
                </c:pt>
                <c:pt idx="3573">
                  <c:v>7.58</c:v>
                </c:pt>
                <c:pt idx="3574">
                  <c:v>7.56</c:v>
                </c:pt>
                <c:pt idx="3575">
                  <c:v>7.56</c:v>
                </c:pt>
                <c:pt idx="3576">
                  <c:v>7.55</c:v>
                </c:pt>
                <c:pt idx="3577">
                  <c:v>7.54</c:v>
                </c:pt>
                <c:pt idx="3578">
                  <c:v>7.54</c:v>
                </c:pt>
                <c:pt idx="3579">
                  <c:v>7.53</c:v>
                </c:pt>
                <c:pt idx="3580">
                  <c:v>7.52</c:v>
                </c:pt>
                <c:pt idx="3581">
                  <c:v>7.51</c:v>
                </c:pt>
                <c:pt idx="3582">
                  <c:v>7.51</c:v>
                </c:pt>
                <c:pt idx="3583">
                  <c:v>7.5</c:v>
                </c:pt>
                <c:pt idx="3584">
                  <c:v>7.49</c:v>
                </c:pt>
                <c:pt idx="3585">
                  <c:v>7.48</c:v>
                </c:pt>
                <c:pt idx="3586">
                  <c:v>7.49</c:v>
                </c:pt>
                <c:pt idx="3587">
                  <c:v>7.48</c:v>
                </c:pt>
                <c:pt idx="3588">
                  <c:v>7.48</c:v>
                </c:pt>
                <c:pt idx="3589">
                  <c:v>7.47</c:v>
                </c:pt>
                <c:pt idx="3590">
                  <c:v>7.46</c:v>
                </c:pt>
                <c:pt idx="3591">
                  <c:v>7.45</c:v>
                </c:pt>
                <c:pt idx="3592">
                  <c:v>7.44</c:v>
                </c:pt>
                <c:pt idx="3593">
                  <c:v>7.43</c:v>
                </c:pt>
                <c:pt idx="3594">
                  <c:v>7.43</c:v>
                </c:pt>
                <c:pt idx="3595">
                  <c:v>7.42</c:v>
                </c:pt>
                <c:pt idx="3596">
                  <c:v>7.41</c:v>
                </c:pt>
                <c:pt idx="3597">
                  <c:v>7.41</c:v>
                </c:pt>
                <c:pt idx="3598">
                  <c:v>7.4</c:v>
                </c:pt>
                <c:pt idx="3599">
                  <c:v>7.4</c:v>
                </c:pt>
                <c:pt idx="3600">
                  <c:v>7.39</c:v>
                </c:pt>
                <c:pt idx="3601">
                  <c:v>7.39</c:v>
                </c:pt>
                <c:pt idx="3602">
                  <c:v>7.38</c:v>
                </c:pt>
                <c:pt idx="3603">
                  <c:v>7.36</c:v>
                </c:pt>
                <c:pt idx="3604">
                  <c:v>7.36</c:v>
                </c:pt>
                <c:pt idx="3605">
                  <c:v>7.35</c:v>
                </c:pt>
                <c:pt idx="3606">
                  <c:v>7.35</c:v>
                </c:pt>
                <c:pt idx="3607">
                  <c:v>7.34</c:v>
                </c:pt>
                <c:pt idx="3608">
                  <c:v>7.34</c:v>
                </c:pt>
                <c:pt idx="3609">
                  <c:v>7.33</c:v>
                </c:pt>
                <c:pt idx="3610">
                  <c:v>7.32</c:v>
                </c:pt>
                <c:pt idx="3611">
                  <c:v>7.31</c:v>
                </c:pt>
                <c:pt idx="3612">
                  <c:v>7.3</c:v>
                </c:pt>
                <c:pt idx="3613">
                  <c:v>7.3</c:v>
                </c:pt>
                <c:pt idx="3614">
                  <c:v>7.29</c:v>
                </c:pt>
                <c:pt idx="3615">
                  <c:v>7.29</c:v>
                </c:pt>
                <c:pt idx="3616">
                  <c:v>7.28</c:v>
                </c:pt>
                <c:pt idx="3617">
                  <c:v>7.28</c:v>
                </c:pt>
                <c:pt idx="3618">
                  <c:v>7.28</c:v>
                </c:pt>
                <c:pt idx="3619">
                  <c:v>7.27</c:v>
                </c:pt>
                <c:pt idx="3620">
                  <c:v>7.27</c:v>
                </c:pt>
                <c:pt idx="3621">
                  <c:v>7.26</c:v>
                </c:pt>
                <c:pt idx="3622">
                  <c:v>7.25</c:v>
                </c:pt>
                <c:pt idx="3623">
                  <c:v>7.25</c:v>
                </c:pt>
                <c:pt idx="3624">
                  <c:v>7.24</c:v>
                </c:pt>
                <c:pt idx="3625">
                  <c:v>7.23</c:v>
                </c:pt>
                <c:pt idx="3626">
                  <c:v>7.22</c:v>
                </c:pt>
                <c:pt idx="3627">
                  <c:v>7.22</c:v>
                </c:pt>
                <c:pt idx="3628">
                  <c:v>7.22</c:v>
                </c:pt>
                <c:pt idx="3629">
                  <c:v>7.21</c:v>
                </c:pt>
                <c:pt idx="3630">
                  <c:v>7.2</c:v>
                </c:pt>
                <c:pt idx="3631">
                  <c:v>7.2</c:v>
                </c:pt>
                <c:pt idx="3632">
                  <c:v>7.19</c:v>
                </c:pt>
                <c:pt idx="3633">
                  <c:v>7.18</c:v>
                </c:pt>
                <c:pt idx="3634">
                  <c:v>7.18</c:v>
                </c:pt>
                <c:pt idx="3635">
                  <c:v>7.17</c:v>
                </c:pt>
                <c:pt idx="3636">
                  <c:v>7.17</c:v>
                </c:pt>
                <c:pt idx="3637">
                  <c:v>7.16</c:v>
                </c:pt>
                <c:pt idx="3638">
                  <c:v>7.15</c:v>
                </c:pt>
                <c:pt idx="3639">
                  <c:v>7.15</c:v>
                </c:pt>
                <c:pt idx="3640">
                  <c:v>7.14</c:v>
                </c:pt>
                <c:pt idx="3641">
                  <c:v>7.13</c:v>
                </c:pt>
                <c:pt idx="3642">
                  <c:v>7.12</c:v>
                </c:pt>
                <c:pt idx="3643">
                  <c:v>7.12</c:v>
                </c:pt>
                <c:pt idx="3644">
                  <c:v>7.11</c:v>
                </c:pt>
                <c:pt idx="3645">
                  <c:v>7.11</c:v>
                </c:pt>
                <c:pt idx="3646">
                  <c:v>7.1</c:v>
                </c:pt>
                <c:pt idx="3647">
                  <c:v>7.09</c:v>
                </c:pt>
                <c:pt idx="3648">
                  <c:v>7.09</c:v>
                </c:pt>
                <c:pt idx="3649">
                  <c:v>7.08</c:v>
                </c:pt>
                <c:pt idx="3650">
                  <c:v>7.08</c:v>
                </c:pt>
                <c:pt idx="3651">
                  <c:v>7.07</c:v>
                </c:pt>
                <c:pt idx="3652">
                  <c:v>7.06</c:v>
                </c:pt>
                <c:pt idx="3653">
                  <c:v>7.06</c:v>
                </c:pt>
                <c:pt idx="3654">
                  <c:v>7.05</c:v>
                </c:pt>
                <c:pt idx="3655">
                  <c:v>7.04</c:v>
                </c:pt>
                <c:pt idx="3656">
                  <c:v>7.04</c:v>
                </c:pt>
                <c:pt idx="3657">
                  <c:v>7.04</c:v>
                </c:pt>
                <c:pt idx="3658">
                  <c:v>7.03</c:v>
                </c:pt>
                <c:pt idx="3659">
                  <c:v>7.02</c:v>
                </c:pt>
                <c:pt idx="3660">
                  <c:v>7.02</c:v>
                </c:pt>
                <c:pt idx="3661">
                  <c:v>7.01</c:v>
                </c:pt>
                <c:pt idx="3662">
                  <c:v>7</c:v>
                </c:pt>
                <c:pt idx="3663">
                  <c:v>7</c:v>
                </c:pt>
                <c:pt idx="3664">
                  <c:v>7</c:v>
                </c:pt>
                <c:pt idx="3665">
                  <c:v>6.99</c:v>
                </c:pt>
                <c:pt idx="3666">
                  <c:v>6.99</c:v>
                </c:pt>
                <c:pt idx="3667">
                  <c:v>6.98</c:v>
                </c:pt>
                <c:pt idx="3668">
                  <c:v>6.97</c:v>
                </c:pt>
                <c:pt idx="3669">
                  <c:v>6.97</c:v>
                </c:pt>
                <c:pt idx="3670">
                  <c:v>6.96</c:v>
                </c:pt>
                <c:pt idx="3671">
                  <c:v>6.96</c:v>
                </c:pt>
                <c:pt idx="3672">
                  <c:v>6.95</c:v>
                </c:pt>
                <c:pt idx="3673">
                  <c:v>6.95</c:v>
                </c:pt>
                <c:pt idx="3674">
                  <c:v>6.95</c:v>
                </c:pt>
                <c:pt idx="3675">
                  <c:v>6.94</c:v>
                </c:pt>
                <c:pt idx="3676">
                  <c:v>6.94</c:v>
                </c:pt>
                <c:pt idx="3677">
                  <c:v>6.93</c:v>
                </c:pt>
                <c:pt idx="3678">
                  <c:v>6.92</c:v>
                </c:pt>
                <c:pt idx="3679">
                  <c:v>6.93</c:v>
                </c:pt>
                <c:pt idx="3680">
                  <c:v>6.92</c:v>
                </c:pt>
                <c:pt idx="3681">
                  <c:v>6.92</c:v>
                </c:pt>
                <c:pt idx="3682">
                  <c:v>6.91</c:v>
                </c:pt>
                <c:pt idx="3683">
                  <c:v>6.91</c:v>
                </c:pt>
                <c:pt idx="3684">
                  <c:v>6.91</c:v>
                </c:pt>
                <c:pt idx="3685">
                  <c:v>6.9</c:v>
                </c:pt>
                <c:pt idx="3686">
                  <c:v>6.89</c:v>
                </c:pt>
                <c:pt idx="3687">
                  <c:v>6.89</c:v>
                </c:pt>
                <c:pt idx="3688">
                  <c:v>6.88</c:v>
                </c:pt>
                <c:pt idx="3689">
                  <c:v>6.88</c:v>
                </c:pt>
                <c:pt idx="3690">
                  <c:v>6.87</c:v>
                </c:pt>
                <c:pt idx="3691">
                  <c:v>6.87</c:v>
                </c:pt>
                <c:pt idx="3692">
                  <c:v>6.86</c:v>
                </c:pt>
                <c:pt idx="3693">
                  <c:v>6.85</c:v>
                </c:pt>
                <c:pt idx="3694">
                  <c:v>6.85</c:v>
                </c:pt>
                <c:pt idx="3695">
                  <c:v>6.84</c:v>
                </c:pt>
                <c:pt idx="3696">
                  <c:v>6.84</c:v>
                </c:pt>
                <c:pt idx="3697">
                  <c:v>6.84</c:v>
                </c:pt>
                <c:pt idx="3698">
                  <c:v>6.83</c:v>
                </c:pt>
                <c:pt idx="3699">
                  <c:v>6.83</c:v>
                </c:pt>
                <c:pt idx="3700">
                  <c:v>6.82</c:v>
                </c:pt>
                <c:pt idx="3701">
                  <c:v>6.82</c:v>
                </c:pt>
                <c:pt idx="3702">
                  <c:v>6.82</c:v>
                </c:pt>
                <c:pt idx="3703">
                  <c:v>6.81</c:v>
                </c:pt>
                <c:pt idx="3704">
                  <c:v>6.81</c:v>
                </c:pt>
                <c:pt idx="3705">
                  <c:v>6.8</c:v>
                </c:pt>
                <c:pt idx="3706">
                  <c:v>6.79</c:v>
                </c:pt>
                <c:pt idx="3707">
                  <c:v>6.79</c:v>
                </c:pt>
                <c:pt idx="3708">
                  <c:v>6.79</c:v>
                </c:pt>
                <c:pt idx="3709">
                  <c:v>6.79</c:v>
                </c:pt>
                <c:pt idx="3710">
                  <c:v>6.78</c:v>
                </c:pt>
                <c:pt idx="3711">
                  <c:v>6.78</c:v>
                </c:pt>
                <c:pt idx="3712">
                  <c:v>6.78</c:v>
                </c:pt>
                <c:pt idx="3713">
                  <c:v>6.77</c:v>
                </c:pt>
                <c:pt idx="3714">
                  <c:v>6.77</c:v>
                </c:pt>
                <c:pt idx="3715">
                  <c:v>6.76</c:v>
                </c:pt>
                <c:pt idx="3716">
                  <c:v>6.76</c:v>
                </c:pt>
                <c:pt idx="3717">
                  <c:v>6.75</c:v>
                </c:pt>
                <c:pt idx="3718">
                  <c:v>6.76</c:v>
                </c:pt>
                <c:pt idx="3719">
                  <c:v>6.76</c:v>
                </c:pt>
                <c:pt idx="3720">
                  <c:v>6.75</c:v>
                </c:pt>
                <c:pt idx="3721">
                  <c:v>6.74</c:v>
                </c:pt>
                <c:pt idx="3722">
                  <c:v>6.74</c:v>
                </c:pt>
                <c:pt idx="3723">
                  <c:v>6.73</c:v>
                </c:pt>
                <c:pt idx="3724">
                  <c:v>6.73</c:v>
                </c:pt>
                <c:pt idx="3725">
                  <c:v>6.73</c:v>
                </c:pt>
                <c:pt idx="3726">
                  <c:v>6.73</c:v>
                </c:pt>
                <c:pt idx="3727">
                  <c:v>6.72</c:v>
                </c:pt>
                <c:pt idx="3728">
                  <c:v>6.72</c:v>
                </c:pt>
                <c:pt idx="3729">
                  <c:v>6.71</c:v>
                </c:pt>
                <c:pt idx="3730">
                  <c:v>6.71</c:v>
                </c:pt>
                <c:pt idx="3731">
                  <c:v>6.7</c:v>
                </c:pt>
                <c:pt idx="3732">
                  <c:v>6.7</c:v>
                </c:pt>
                <c:pt idx="3733">
                  <c:v>6.69</c:v>
                </c:pt>
                <c:pt idx="3734">
                  <c:v>6.68</c:v>
                </c:pt>
                <c:pt idx="3735">
                  <c:v>6.68</c:v>
                </c:pt>
                <c:pt idx="3736">
                  <c:v>6.68</c:v>
                </c:pt>
                <c:pt idx="3737">
                  <c:v>6.67</c:v>
                </c:pt>
                <c:pt idx="3738">
                  <c:v>6.67</c:v>
                </c:pt>
                <c:pt idx="3739">
                  <c:v>6.66</c:v>
                </c:pt>
                <c:pt idx="3740">
                  <c:v>6.66</c:v>
                </c:pt>
                <c:pt idx="3741">
                  <c:v>6.65</c:v>
                </c:pt>
                <c:pt idx="3742">
                  <c:v>6.65</c:v>
                </c:pt>
                <c:pt idx="3743">
                  <c:v>6.64</c:v>
                </c:pt>
                <c:pt idx="3744">
                  <c:v>6.64</c:v>
                </c:pt>
                <c:pt idx="3745">
                  <c:v>6.64</c:v>
                </c:pt>
                <c:pt idx="3746">
                  <c:v>6.64</c:v>
                </c:pt>
                <c:pt idx="3747">
                  <c:v>6.63</c:v>
                </c:pt>
                <c:pt idx="3748">
                  <c:v>6.63</c:v>
                </c:pt>
                <c:pt idx="3749">
                  <c:v>6.62</c:v>
                </c:pt>
                <c:pt idx="3750">
                  <c:v>6.62</c:v>
                </c:pt>
                <c:pt idx="3751">
                  <c:v>6.62</c:v>
                </c:pt>
                <c:pt idx="3752">
                  <c:v>6.61</c:v>
                </c:pt>
                <c:pt idx="3753">
                  <c:v>6.61</c:v>
                </c:pt>
                <c:pt idx="3754">
                  <c:v>6.61</c:v>
                </c:pt>
                <c:pt idx="3755">
                  <c:v>6.6</c:v>
                </c:pt>
                <c:pt idx="3756">
                  <c:v>6.6</c:v>
                </c:pt>
                <c:pt idx="3757">
                  <c:v>6.59</c:v>
                </c:pt>
                <c:pt idx="3758">
                  <c:v>6.59</c:v>
                </c:pt>
                <c:pt idx="3759">
                  <c:v>6.59</c:v>
                </c:pt>
                <c:pt idx="3760">
                  <c:v>6.58</c:v>
                </c:pt>
                <c:pt idx="3761">
                  <c:v>6.58</c:v>
                </c:pt>
                <c:pt idx="3762">
                  <c:v>6.58</c:v>
                </c:pt>
                <c:pt idx="3763">
                  <c:v>6.58</c:v>
                </c:pt>
                <c:pt idx="3764">
                  <c:v>6.57</c:v>
                </c:pt>
                <c:pt idx="3765">
                  <c:v>6.57</c:v>
                </c:pt>
                <c:pt idx="3766">
                  <c:v>6.57</c:v>
                </c:pt>
                <c:pt idx="3767">
                  <c:v>6.56</c:v>
                </c:pt>
                <c:pt idx="3768">
                  <c:v>6.56</c:v>
                </c:pt>
                <c:pt idx="3769">
                  <c:v>6.56</c:v>
                </c:pt>
                <c:pt idx="3770">
                  <c:v>6.56</c:v>
                </c:pt>
                <c:pt idx="3771">
                  <c:v>6.55</c:v>
                </c:pt>
                <c:pt idx="3772">
                  <c:v>6.55</c:v>
                </c:pt>
                <c:pt idx="3773">
                  <c:v>6.55</c:v>
                </c:pt>
                <c:pt idx="3774">
                  <c:v>6.55</c:v>
                </c:pt>
                <c:pt idx="3775">
                  <c:v>6.55</c:v>
                </c:pt>
                <c:pt idx="3776">
                  <c:v>6.55</c:v>
                </c:pt>
                <c:pt idx="3777">
                  <c:v>6.55</c:v>
                </c:pt>
                <c:pt idx="3778">
                  <c:v>6.54</c:v>
                </c:pt>
                <c:pt idx="3779">
                  <c:v>6.53</c:v>
                </c:pt>
                <c:pt idx="3780">
                  <c:v>6.53</c:v>
                </c:pt>
                <c:pt idx="3781">
                  <c:v>6.53</c:v>
                </c:pt>
                <c:pt idx="3782">
                  <c:v>6.53</c:v>
                </c:pt>
                <c:pt idx="3783">
                  <c:v>6.53</c:v>
                </c:pt>
                <c:pt idx="3784">
                  <c:v>6.52</c:v>
                </c:pt>
                <c:pt idx="3785">
                  <c:v>6.52</c:v>
                </c:pt>
                <c:pt idx="3786">
                  <c:v>6.51</c:v>
                </c:pt>
                <c:pt idx="3787">
                  <c:v>6.52</c:v>
                </c:pt>
                <c:pt idx="3788">
                  <c:v>6.51</c:v>
                </c:pt>
                <c:pt idx="3789">
                  <c:v>6.51</c:v>
                </c:pt>
                <c:pt idx="3790">
                  <c:v>6.51</c:v>
                </c:pt>
                <c:pt idx="3791">
                  <c:v>6.51</c:v>
                </c:pt>
                <c:pt idx="3792">
                  <c:v>6.5</c:v>
                </c:pt>
                <c:pt idx="3793">
                  <c:v>6.51</c:v>
                </c:pt>
                <c:pt idx="3794">
                  <c:v>6.5</c:v>
                </c:pt>
                <c:pt idx="3795">
                  <c:v>6.5</c:v>
                </c:pt>
                <c:pt idx="3796">
                  <c:v>6.49</c:v>
                </c:pt>
                <c:pt idx="3797">
                  <c:v>6.5</c:v>
                </c:pt>
                <c:pt idx="3798">
                  <c:v>6.49</c:v>
                </c:pt>
                <c:pt idx="3799">
                  <c:v>6.5</c:v>
                </c:pt>
                <c:pt idx="3800">
                  <c:v>6.49</c:v>
                </c:pt>
                <c:pt idx="3801">
                  <c:v>6.49</c:v>
                </c:pt>
                <c:pt idx="3802">
                  <c:v>6.49</c:v>
                </c:pt>
                <c:pt idx="3803">
                  <c:v>6.48</c:v>
                </c:pt>
                <c:pt idx="3804">
                  <c:v>6.48</c:v>
                </c:pt>
                <c:pt idx="3805">
                  <c:v>6.48</c:v>
                </c:pt>
                <c:pt idx="3806">
                  <c:v>6.48</c:v>
                </c:pt>
                <c:pt idx="3807">
                  <c:v>6.48</c:v>
                </c:pt>
                <c:pt idx="3808">
                  <c:v>6.48</c:v>
                </c:pt>
                <c:pt idx="3809">
                  <c:v>6.49</c:v>
                </c:pt>
                <c:pt idx="3810">
                  <c:v>6.48</c:v>
                </c:pt>
                <c:pt idx="3811">
                  <c:v>6.51</c:v>
                </c:pt>
                <c:pt idx="3812">
                  <c:v>6.58</c:v>
                </c:pt>
                <c:pt idx="3813">
                  <c:v>6.61</c:v>
                </c:pt>
                <c:pt idx="3814">
                  <c:v>6.64</c:v>
                </c:pt>
                <c:pt idx="3815">
                  <c:v>6.67</c:v>
                </c:pt>
                <c:pt idx="3816">
                  <c:v>6.72</c:v>
                </c:pt>
                <c:pt idx="3817">
                  <c:v>6.78</c:v>
                </c:pt>
                <c:pt idx="3818">
                  <c:v>6.84</c:v>
                </c:pt>
                <c:pt idx="3819">
                  <c:v>6.93</c:v>
                </c:pt>
                <c:pt idx="3820">
                  <c:v>7.03</c:v>
                </c:pt>
                <c:pt idx="3821">
                  <c:v>7.14</c:v>
                </c:pt>
                <c:pt idx="3822">
                  <c:v>7.27</c:v>
                </c:pt>
                <c:pt idx="3823">
                  <c:v>7.4</c:v>
                </c:pt>
                <c:pt idx="3824">
                  <c:v>7.55</c:v>
                </c:pt>
                <c:pt idx="3825">
                  <c:v>7.71</c:v>
                </c:pt>
                <c:pt idx="3826">
                  <c:v>7.87</c:v>
                </c:pt>
                <c:pt idx="3827">
                  <c:v>8.01</c:v>
                </c:pt>
                <c:pt idx="3828">
                  <c:v>8.16</c:v>
                </c:pt>
                <c:pt idx="3829">
                  <c:v>8.3000000000000007</c:v>
                </c:pt>
                <c:pt idx="3830">
                  <c:v>8.43</c:v>
                </c:pt>
                <c:pt idx="3831">
                  <c:v>8.5399999999999991</c:v>
                </c:pt>
                <c:pt idx="3832">
                  <c:v>8.66</c:v>
                </c:pt>
                <c:pt idx="3833">
                  <c:v>8.77</c:v>
                </c:pt>
                <c:pt idx="3834">
                  <c:v>8.8699999999999992</c:v>
                </c:pt>
                <c:pt idx="3835">
                  <c:v>8.9499999999999993</c:v>
                </c:pt>
                <c:pt idx="3836">
                  <c:v>9.0299999999999994</c:v>
                </c:pt>
                <c:pt idx="3837">
                  <c:v>9.1</c:v>
                </c:pt>
                <c:pt idx="3838">
                  <c:v>9.16</c:v>
                </c:pt>
                <c:pt idx="3839">
                  <c:v>9.2100000000000009</c:v>
                </c:pt>
                <c:pt idx="3840">
                  <c:v>9.26</c:v>
                </c:pt>
                <c:pt idx="3841">
                  <c:v>9.2899999999999991</c:v>
                </c:pt>
                <c:pt idx="3842">
                  <c:v>9.32</c:v>
                </c:pt>
                <c:pt idx="3843">
                  <c:v>9.35</c:v>
                </c:pt>
                <c:pt idx="3844">
                  <c:v>9.3800000000000008</c:v>
                </c:pt>
                <c:pt idx="3845">
                  <c:v>9.4</c:v>
                </c:pt>
                <c:pt idx="3846">
                  <c:v>9.42</c:v>
                </c:pt>
                <c:pt idx="3847">
                  <c:v>9.43</c:v>
                </c:pt>
                <c:pt idx="3848">
                  <c:v>9.44</c:v>
                </c:pt>
                <c:pt idx="3849">
                  <c:v>9.4600000000000009</c:v>
                </c:pt>
                <c:pt idx="3850">
                  <c:v>9.4700000000000006</c:v>
                </c:pt>
                <c:pt idx="3851">
                  <c:v>9.48</c:v>
                </c:pt>
                <c:pt idx="3852">
                  <c:v>9.49</c:v>
                </c:pt>
                <c:pt idx="3853">
                  <c:v>9.5</c:v>
                </c:pt>
                <c:pt idx="3854">
                  <c:v>9.5</c:v>
                </c:pt>
                <c:pt idx="3855">
                  <c:v>9.51</c:v>
                </c:pt>
                <c:pt idx="3856">
                  <c:v>9.52</c:v>
                </c:pt>
                <c:pt idx="3857">
                  <c:v>9.52</c:v>
                </c:pt>
                <c:pt idx="3858">
                  <c:v>9.5299999999999994</c:v>
                </c:pt>
                <c:pt idx="3859">
                  <c:v>9.5399999999999991</c:v>
                </c:pt>
                <c:pt idx="3860">
                  <c:v>9.5399999999999991</c:v>
                </c:pt>
                <c:pt idx="3861">
                  <c:v>9.5399999999999991</c:v>
                </c:pt>
                <c:pt idx="3862">
                  <c:v>9.5500000000000007</c:v>
                </c:pt>
                <c:pt idx="3863">
                  <c:v>9.5500000000000007</c:v>
                </c:pt>
                <c:pt idx="3864">
                  <c:v>9.5500000000000007</c:v>
                </c:pt>
                <c:pt idx="3865">
                  <c:v>9.56</c:v>
                </c:pt>
                <c:pt idx="3866">
                  <c:v>9.56</c:v>
                </c:pt>
                <c:pt idx="3867">
                  <c:v>9.56</c:v>
                </c:pt>
                <c:pt idx="3868">
                  <c:v>9.57</c:v>
                </c:pt>
                <c:pt idx="3869">
                  <c:v>9.57</c:v>
                </c:pt>
                <c:pt idx="3870">
                  <c:v>9.58</c:v>
                </c:pt>
                <c:pt idx="3871">
                  <c:v>9.58</c:v>
                </c:pt>
                <c:pt idx="3872">
                  <c:v>9.59</c:v>
                </c:pt>
                <c:pt idx="3873">
                  <c:v>9.59</c:v>
                </c:pt>
                <c:pt idx="3874">
                  <c:v>9.59</c:v>
                </c:pt>
                <c:pt idx="3875">
                  <c:v>9.6</c:v>
                </c:pt>
                <c:pt idx="3876">
                  <c:v>9.6</c:v>
                </c:pt>
                <c:pt idx="3877">
                  <c:v>9.6</c:v>
                </c:pt>
                <c:pt idx="3878">
                  <c:v>9.6</c:v>
                </c:pt>
                <c:pt idx="3879">
                  <c:v>9.6</c:v>
                </c:pt>
                <c:pt idx="3880">
                  <c:v>9.6</c:v>
                </c:pt>
                <c:pt idx="3881">
                  <c:v>9.6</c:v>
                </c:pt>
                <c:pt idx="3882">
                  <c:v>9.6</c:v>
                </c:pt>
                <c:pt idx="3883">
                  <c:v>9.6</c:v>
                </c:pt>
                <c:pt idx="3884">
                  <c:v>9.61</c:v>
                </c:pt>
                <c:pt idx="3885">
                  <c:v>9.61</c:v>
                </c:pt>
                <c:pt idx="3886">
                  <c:v>9.6199999999999992</c:v>
                </c:pt>
                <c:pt idx="3887">
                  <c:v>9.6199999999999992</c:v>
                </c:pt>
                <c:pt idx="3888">
                  <c:v>9.6199999999999992</c:v>
                </c:pt>
                <c:pt idx="3889">
                  <c:v>9.6199999999999992</c:v>
                </c:pt>
                <c:pt idx="3890">
                  <c:v>9.6300000000000008</c:v>
                </c:pt>
                <c:pt idx="3891">
                  <c:v>9.6199999999999992</c:v>
                </c:pt>
                <c:pt idx="3892">
                  <c:v>9.6199999999999992</c:v>
                </c:pt>
                <c:pt idx="3893">
                  <c:v>9.6199999999999992</c:v>
                </c:pt>
                <c:pt idx="3894">
                  <c:v>9.6300000000000008</c:v>
                </c:pt>
                <c:pt idx="3895">
                  <c:v>9.6300000000000008</c:v>
                </c:pt>
                <c:pt idx="3896">
                  <c:v>9.6300000000000008</c:v>
                </c:pt>
                <c:pt idx="3897">
                  <c:v>9.6199999999999992</c:v>
                </c:pt>
                <c:pt idx="3898">
                  <c:v>9.6199999999999992</c:v>
                </c:pt>
                <c:pt idx="3899">
                  <c:v>9.6300000000000008</c:v>
                </c:pt>
                <c:pt idx="3900">
                  <c:v>9.64</c:v>
                </c:pt>
                <c:pt idx="3901">
                  <c:v>9.6300000000000008</c:v>
                </c:pt>
                <c:pt idx="3902">
                  <c:v>9.64</c:v>
                </c:pt>
                <c:pt idx="3903">
                  <c:v>9.65</c:v>
                </c:pt>
                <c:pt idx="3904">
                  <c:v>9.64</c:v>
                </c:pt>
                <c:pt idx="3905">
                  <c:v>9.65</c:v>
                </c:pt>
                <c:pt idx="3906">
                  <c:v>9.65</c:v>
                </c:pt>
                <c:pt idx="3907">
                  <c:v>9.65</c:v>
                </c:pt>
                <c:pt idx="3908">
                  <c:v>9.65</c:v>
                </c:pt>
                <c:pt idx="3909">
                  <c:v>9.66</c:v>
                </c:pt>
                <c:pt idx="3910">
                  <c:v>9.66</c:v>
                </c:pt>
                <c:pt idx="3911">
                  <c:v>9.67</c:v>
                </c:pt>
                <c:pt idx="3912">
                  <c:v>9.66</c:v>
                </c:pt>
                <c:pt idx="3913">
                  <c:v>9.67</c:v>
                </c:pt>
                <c:pt idx="3914">
                  <c:v>9.67</c:v>
                </c:pt>
                <c:pt idx="3915">
                  <c:v>9.67</c:v>
                </c:pt>
                <c:pt idx="3916">
                  <c:v>9.67</c:v>
                </c:pt>
                <c:pt idx="3917">
                  <c:v>9.67</c:v>
                </c:pt>
                <c:pt idx="3918">
                  <c:v>9.67</c:v>
                </c:pt>
                <c:pt idx="3919">
                  <c:v>9.67</c:v>
                </c:pt>
                <c:pt idx="3920">
                  <c:v>9.67</c:v>
                </c:pt>
                <c:pt idx="3921">
                  <c:v>9.67</c:v>
                </c:pt>
                <c:pt idx="3922">
                  <c:v>9.67</c:v>
                </c:pt>
                <c:pt idx="3923">
                  <c:v>9.68</c:v>
                </c:pt>
                <c:pt idx="3924">
                  <c:v>9.68</c:v>
                </c:pt>
                <c:pt idx="3925">
                  <c:v>9.67</c:v>
                </c:pt>
                <c:pt idx="3926">
                  <c:v>9.68</c:v>
                </c:pt>
                <c:pt idx="3927">
                  <c:v>9.68</c:v>
                </c:pt>
                <c:pt idx="3928">
                  <c:v>9.69</c:v>
                </c:pt>
                <c:pt idx="3929">
                  <c:v>9.69</c:v>
                </c:pt>
                <c:pt idx="3930">
                  <c:v>9.69</c:v>
                </c:pt>
                <c:pt idx="3931">
                  <c:v>9.6999999999999993</c:v>
                </c:pt>
                <c:pt idx="3932">
                  <c:v>9.6999999999999993</c:v>
                </c:pt>
                <c:pt idx="3933">
                  <c:v>9.6999999999999993</c:v>
                </c:pt>
                <c:pt idx="3934">
                  <c:v>9.6999999999999993</c:v>
                </c:pt>
                <c:pt idx="3935">
                  <c:v>9.7100000000000009</c:v>
                </c:pt>
                <c:pt idx="3936">
                  <c:v>9.7100000000000009</c:v>
                </c:pt>
                <c:pt idx="3937">
                  <c:v>9.7100000000000009</c:v>
                </c:pt>
                <c:pt idx="3938">
                  <c:v>9.7100000000000009</c:v>
                </c:pt>
                <c:pt idx="3939">
                  <c:v>9.7200000000000006</c:v>
                </c:pt>
                <c:pt idx="3940">
                  <c:v>9.7200000000000006</c:v>
                </c:pt>
                <c:pt idx="3941">
                  <c:v>9.7200000000000006</c:v>
                </c:pt>
                <c:pt idx="3942">
                  <c:v>9.7200000000000006</c:v>
                </c:pt>
                <c:pt idx="3943">
                  <c:v>9.7200000000000006</c:v>
                </c:pt>
                <c:pt idx="3944">
                  <c:v>9.7200000000000006</c:v>
                </c:pt>
                <c:pt idx="3945">
                  <c:v>9.7200000000000006</c:v>
                </c:pt>
                <c:pt idx="3946">
                  <c:v>9.7200000000000006</c:v>
                </c:pt>
                <c:pt idx="3947">
                  <c:v>9.7200000000000006</c:v>
                </c:pt>
                <c:pt idx="3948">
                  <c:v>9.7200000000000006</c:v>
                </c:pt>
                <c:pt idx="3949">
                  <c:v>9.7200000000000006</c:v>
                </c:pt>
                <c:pt idx="3950">
                  <c:v>9.7200000000000006</c:v>
                </c:pt>
                <c:pt idx="3951">
                  <c:v>9.7200000000000006</c:v>
                </c:pt>
                <c:pt idx="3952">
                  <c:v>9.7200000000000006</c:v>
                </c:pt>
                <c:pt idx="3953">
                  <c:v>9.7200000000000006</c:v>
                </c:pt>
                <c:pt idx="3954">
                  <c:v>9.7200000000000006</c:v>
                </c:pt>
                <c:pt idx="3955">
                  <c:v>9.73</c:v>
                </c:pt>
                <c:pt idx="3956">
                  <c:v>9.73</c:v>
                </c:pt>
                <c:pt idx="3957">
                  <c:v>9.73</c:v>
                </c:pt>
                <c:pt idx="3958">
                  <c:v>9.73</c:v>
                </c:pt>
                <c:pt idx="3959">
                  <c:v>9.73</c:v>
                </c:pt>
                <c:pt idx="3960">
                  <c:v>9.73</c:v>
                </c:pt>
                <c:pt idx="3961">
                  <c:v>9.73</c:v>
                </c:pt>
                <c:pt idx="3962">
                  <c:v>9.74</c:v>
                </c:pt>
                <c:pt idx="3963">
                  <c:v>9.74</c:v>
                </c:pt>
                <c:pt idx="3964">
                  <c:v>9.73</c:v>
                </c:pt>
                <c:pt idx="3965">
                  <c:v>9.73</c:v>
                </c:pt>
                <c:pt idx="3966">
                  <c:v>9.74</c:v>
                </c:pt>
                <c:pt idx="3967">
                  <c:v>9.74</c:v>
                </c:pt>
                <c:pt idx="3968">
                  <c:v>9.74</c:v>
                </c:pt>
                <c:pt idx="3969">
                  <c:v>9.74</c:v>
                </c:pt>
                <c:pt idx="3970">
                  <c:v>9.74</c:v>
                </c:pt>
                <c:pt idx="3971">
                  <c:v>9.74</c:v>
                </c:pt>
                <c:pt idx="3972">
                  <c:v>9.74</c:v>
                </c:pt>
                <c:pt idx="3973">
                  <c:v>9.74</c:v>
                </c:pt>
                <c:pt idx="3974">
                  <c:v>9.75</c:v>
                </c:pt>
                <c:pt idx="3975">
                  <c:v>9.75</c:v>
                </c:pt>
                <c:pt idx="3976">
                  <c:v>9.75</c:v>
                </c:pt>
                <c:pt idx="3977">
                  <c:v>9.75</c:v>
                </c:pt>
                <c:pt idx="3978">
                  <c:v>9.75</c:v>
                </c:pt>
                <c:pt idx="3979">
                  <c:v>9.75</c:v>
                </c:pt>
                <c:pt idx="3980">
                  <c:v>9.75</c:v>
                </c:pt>
                <c:pt idx="3981">
                  <c:v>9.75</c:v>
                </c:pt>
                <c:pt idx="3982">
                  <c:v>9.76</c:v>
                </c:pt>
                <c:pt idx="3983">
                  <c:v>9.76</c:v>
                </c:pt>
                <c:pt idx="3984">
                  <c:v>9.76</c:v>
                </c:pt>
                <c:pt idx="3985">
                  <c:v>9.75</c:v>
                </c:pt>
                <c:pt idx="3986">
                  <c:v>9.75</c:v>
                </c:pt>
                <c:pt idx="3987">
                  <c:v>9.76</c:v>
                </c:pt>
                <c:pt idx="3988">
                  <c:v>9.76</c:v>
                </c:pt>
                <c:pt idx="3989">
                  <c:v>9.75</c:v>
                </c:pt>
                <c:pt idx="3990">
                  <c:v>9.75</c:v>
                </c:pt>
                <c:pt idx="3991">
                  <c:v>9.76</c:v>
                </c:pt>
                <c:pt idx="3992">
                  <c:v>9.75</c:v>
                </c:pt>
                <c:pt idx="3993">
                  <c:v>9.76</c:v>
                </c:pt>
                <c:pt idx="3994">
                  <c:v>9.76</c:v>
                </c:pt>
                <c:pt idx="3995">
                  <c:v>9.76</c:v>
                </c:pt>
                <c:pt idx="3996">
                  <c:v>9.76</c:v>
                </c:pt>
                <c:pt idx="3997">
                  <c:v>9.76</c:v>
                </c:pt>
                <c:pt idx="3998">
                  <c:v>9.76</c:v>
                </c:pt>
                <c:pt idx="3999">
                  <c:v>9.76</c:v>
                </c:pt>
                <c:pt idx="4000">
                  <c:v>9.76</c:v>
                </c:pt>
                <c:pt idx="4001">
                  <c:v>9.76</c:v>
                </c:pt>
                <c:pt idx="4002">
                  <c:v>9.76</c:v>
                </c:pt>
                <c:pt idx="4003">
                  <c:v>9.76</c:v>
                </c:pt>
                <c:pt idx="4004">
                  <c:v>9.76</c:v>
                </c:pt>
                <c:pt idx="4005">
                  <c:v>9.75</c:v>
                </c:pt>
                <c:pt idx="4006">
                  <c:v>9.75</c:v>
                </c:pt>
                <c:pt idx="4007">
                  <c:v>9.75</c:v>
                </c:pt>
                <c:pt idx="4008">
                  <c:v>9.75</c:v>
                </c:pt>
                <c:pt idx="4009">
                  <c:v>9.75</c:v>
                </c:pt>
                <c:pt idx="4010">
                  <c:v>9.75</c:v>
                </c:pt>
                <c:pt idx="4011">
                  <c:v>9.75</c:v>
                </c:pt>
                <c:pt idx="4012">
                  <c:v>9.76</c:v>
                </c:pt>
                <c:pt idx="4013">
                  <c:v>9.75</c:v>
                </c:pt>
                <c:pt idx="4014">
                  <c:v>9.75</c:v>
                </c:pt>
                <c:pt idx="4015">
                  <c:v>9.75</c:v>
                </c:pt>
                <c:pt idx="4016">
                  <c:v>9.75</c:v>
                </c:pt>
                <c:pt idx="4017">
                  <c:v>9.75</c:v>
                </c:pt>
                <c:pt idx="4018">
                  <c:v>9.75</c:v>
                </c:pt>
                <c:pt idx="4019">
                  <c:v>9.75</c:v>
                </c:pt>
                <c:pt idx="4020">
                  <c:v>9.75</c:v>
                </c:pt>
                <c:pt idx="4021">
                  <c:v>9.74</c:v>
                </c:pt>
                <c:pt idx="4022">
                  <c:v>9.74</c:v>
                </c:pt>
                <c:pt idx="4023">
                  <c:v>9.74</c:v>
                </c:pt>
                <c:pt idx="4024">
                  <c:v>9.74</c:v>
                </c:pt>
                <c:pt idx="4025">
                  <c:v>9.74</c:v>
                </c:pt>
                <c:pt idx="4026">
                  <c:v>9.74</c:v>
                </c:pt>
                <c:pt idx="4027">
                  <c:v>9.73</c:v>
                </c:pt>
                <c:pt idx="4028">
                  <c:v>9.73</c:v>
                </c:pt>
                <c:pt idx="4029">
                  <c:v>9.73</c:v>
                </c:pt>
                <c:pt idx="4030">
                  <c:v>9.73</c:v>
                </c:pt>
                <c:pt idx="4031">
                  <c:v>9.7200000000000006</c:v>
                </c:pt>
                <c:pt idx="4032">
                  <c:v>9.7200000000000006</c:v>
                </c:pt>
                <c:pt idx="4033">
                  <c:v>9.7200000000000006</c:v>
                </c:pt>
                <c:pt idx="4034">
                  <c:v>9.7200000000000006</c:v>
                </c:pt>
                <c:pt idx="4035">
                  <c:v>9.7200000000000006</c:v>
                </c:pt>
                <c:pt idx="4036">
                  <c:v>9.7100000000000009</c:v>
                </c:pt>
                <c:pt idx="4037">
                  <c:v>9.7100000000000009</c:v>
                </c:pt>
                <c:pt idx="4038">
                  <c:v>9.6999999999999993</c:v>
                </c:pt>
                <c:pt idx="4039">
                  <c:v>9.6999999999999993</c:v>
                </c:pt>
                <c:pt idx="4040">
                  <c:v>9.6999999999999993</c:v>
                </c:pt>
                <c:pt idx="4041">
                  <c:v>9.6999999999999993</c:v>
                </c:pt>
                <c:pt idx="4042">
                  <c:v>9.69</c:v>
                </c:pt>
                <c:pt idx="4043">
                  <c:v>9.69</c:v>
                </c:pt>
                <c:pt idx="4044">
                  <c:v>9.69</c:v>
                </c:pt>
                <c:pt idx="4045">
                  <c:v>9.68</c:v>
                </c:pt>
                <c:pt idx="4046">
                  <c:v>9.68</c:v>
                </c:pt>
                <c:pt idx="4047">
                  <c:v>9.67</c:v>
                </c:pt>
                <c:pt idx="4048">
                  <c:v>9.67</c:v>
                </c:pt>
                <c:pt idx="4049">
                  <c:v>9.67</c:v>
                </c:pt>
                <c:pt idx="4050">
                  <c:v>9.66</c:v>
                </c:pt>
                <c:pt idx="4051">
                  <c:v>9.66</c:v>
                </c:pt>
                <c:pt idx="4052">
                  <c:v>9.65</c:v>
                </c:pt>
                <c:pt idx="4053">
                  <c:v>9.65</c:v>
                </c:pt>
                <c:pt idx="4054">
                  <c:v>9.64</c:v>
                </c:pt>
                <c:pt idx="4055">
                  <c:v>9.64</c:v>
                </c:pt>
                <c:pt idx="4056">
                  <c:v>9.64</c:v>
                </c:pt>
                <c:pt idx="4057">
                  <c:v>9.6300000000000008</c:v>
                </c:pt>
                <c:pt idx="4058">
                  <c:v>9.6300000000000008</c:v>
                </c:pt>
                <c:pt idx="4059">
                  <c:v>9.6199999999999992</c:v>
                </c:pt>
                <c:pt idx="4060">
                  <c:v>9.6199999999999992</c:v>
                </c:pt>
                <c:pt idx="4061">
                  <c:v>9.6199999999999992</c:v>
                </c:pt>
                <c:pt idx="4062">
                  <c:v>9.6199999999999992</c:v>
                </c:pt>
                <c:pt idx="4063">
                  <c:v>9.61</c:v>
                </c:pt>
                <c:pt idx="4064">
                  <c:v>9.61</c:v>
                </c:pt>
                <c:pt idx="4065">
                  <c:v>9.6</c:v>
                </c:pt>
                <c:pt idx="4066">
                  <c:v>9.6</c:v>
                </c:pt>
                <c:pt idx="4067">
                  <c:v>9.59</c:v>
                </c:pt>
                <c:pt idx="4068">
                  <c:v>9.59</c:v>
                </c:pt>
                <c:pt idx="4069">
                  <c:v>9.58</c:v>
                </c:pt>
                <c:pt idx="4070">
                  <c:v>9.58</c:v>
                </c:pt>
                <c:pt idx="4071">
                  <c:v>9.57</c:v>
                </c:pt>
                <c:pt idx="4072">
                  <c:v>9.56</c:v>
                </c:pt>
                <c:pt idx="4073">
                  <c:v>9.5500000000000007</c:v>
                </c:pt>
                <c:pt idx="4074">
                  <c:v>9.5500000000000007</c:v>
                </c:pt>
                <c:pt idx="4075">
                  <c:v>9.5399999999999991</c:v>
                </c:pt>
                <c:pt idx="4076">
                  <c:v>9.5299999999999994</c:v>
                </c:pt>
                <c:pt idx="4077">
                  <c:v>9.52</c:v>
                </c:pt>
                <c:pt idx="4078">
                  <c:v>9.52</c:v>
                </c:pt>
                <c:pt idx="4079">
                  <c:v>9.51</c:v>
                </c:pt>
                <c:pt idx="4080">
                  <c:v>9.5</c:v>
                </c:pt>
                <c:pt idx="4081">
                  <c:v>9.49</c:v>
                </c:pt>
                <c:pt idx="4082">
                  <c:v>9.49</c:v>
                </c:pt>
                <c:pt idx="4083">
                  <c:v>9.48</c:v>
                </c:pt>
                <c:pt idx="4084">
                  <c:v>9.4700000000000006</c:v>
                </c:pt>
                <c:pt idx="4085">
                  <c:v>9.4600000000000009</c:v>
                </c:pt>
                <c:pt idx="4086">
                  <c:v>9.4600000000000009</c:v>
                </c:pt>
                <c:pt idx="4087">
                  <c:v>9.4499999999999993</c:v>
                </c:pt>
                <c:pt idx="4088">
                  <c:v>9.44</c:v>
                </c:pt>
                <c:pt idx="4089">
                  <c:v>9.43</c:v>
                </c:pt>
                <c:pt idx="4090">
                  <c:v>9.43</c:v>
                </c:pt>
                <c:pt idx="4091">
                  <c:v>9.42</c:v>
                </c:pt>
                <c:pt idx="4092">
                  <c:v>9.41</c:v>
                </c:pt>
                <c:pt idx="4093">
                  <c:v>9.4</c:v>
                </c:pt>
                <c:pt idx="4094">
                  <c:v>9.4</c:v>
                </c:pt>
                <c:pt idx="4095">
                  <c:v>9.39</c:v>
                </c:pt>
                <c:pt idx="4096">
                  <c:v>9.3800000000000008</c:v>
                </c:pt>
                <c:pt idx="4097">
                  <c:v>9.39</c:v>
                </c:pt>
                <c:pt idx="4098">
                  <c:v>9.3699999999999992</c:v>
                </c:pt>
                <c:pt idx="4099">
                  <c:v>9.3699999999999992</c:v>
                </c:pt>
                <c:pt idx="4100">
                  <c:v>9.36</c:v>
                </c:pt>
                <c:pt idx="4101">
                  <c:v>9.34</c:v>
                </c:pt>
                <c:pt idx="4102">
                  <c:v>9.34</c:v>
                </c:pt>
                <c:pt idx="4103">
                  <c:v>9.33</c:v>
                </c:pt>
                <c:pt idx="4104">
                  <c:v>9.32</c:v>
                </c:pt>
                <c:pt idx="4105">
                  <c:v>9.32</c:v>
                </c:pt>
                <c:pt idx="4106">
                  <c:v>9.31</c:v>
                </c:pt>
                <c:pt idx="4107">
                  <c:v>9.3000000000000007</c:v>
                </c:pt>
                <c:pt idx="4108">
                  <c:v>9.2899999999999991</c:v>
                </c:pt>
                <c:pt idx="4109">
                  <c:v>9.2799999999999994</c:v>
                </c:pt>
                <c:pt idx="4110">
                  <c:v>9.27</c:v>
                </c:pt>
                <c:pt idx="4111">
                  <c:v>9.26</c:v>
                </c:pt>
                <c:pt idx="4112">
                  <c:v>9.25</c:v>
                </c:pt>
                <c:pt idx="4113">
                  <c:v>9.24</c:v>
                </c:pt>
                <c:pt idx="4114">
                  <c:v>9.23</c:v>
                </c:pt>
                <c:pt idx="4115">
                  <c:v>9.2200000000000006</c:v>
                </c:pt>
                <c:pt idx="4116">
                  <c:v>9.2100000000000009</c:v>
                </c:pt>
                <c:pt idx="4117">
                  <c:v>9.1999999999999993</c:v>
                </c:pt>
                <c:pt idx="4118">
                  <c:v>9.19</c:v>
                </c:pt>
                <c:pt idx="4119">
                  <c:v>9.18</c:v>
                </c:pt>
                <c:pt idx="4120">
                  <c:v>9.17</c:v>
                </c:pt>
                <c:pt idx="4121">
                  <c:v>9.16</c:v>
                </c:pt>
                <c:pt idx="4122">
                  <c:v>9.15</c:v>
                </c:pt>
                <c:pt idx="4123">
                  <c:v>9.14</c:v>
                </c:pt>
                <c:pt idx="4124">
                  <c:v>9.1300000000000008</c:v>
                </c:pt>
                <c:pt idx="4125">
                  <c:v>9.1199999999999992</c:v>
                </c:pt>
                <c:pt idx="4126">
                  <c:v>9.11</c:v>
                </c:pt>
                <c:pt idx="4127">
                  <c:v>9.1</c:v>
                </c:pt>
                <c:pt idx="4128">
                  <c:v>9.08</c:v>
                </c:pt>
                <c:pt idx="4129">
                  <c:v>9.07</c:v>
                </c:pt>
                <c:pt idx="4130">
                  <c:v>9.07</c:v>
                </c:pt>
                <c:pt idx="4131">
                  <c:v>9.0500000000000007</c:v>
                </c:pt>
                <c:pt idx="4132">
                  <c:v>9.0399999999999991</c:v>
                </c:pt>
                <c:pt idx="4133">
                  <c:v>9.0299999999999994</c:v>
                </c:pt>
                <c:pt idx="4134">
                  <c:v>9.01</c:v>
                </c:pt>
                <c:pt idx="4135">
                  <c:v>9</c:v>
                </c:pt>
                <c:pt idx="4136">
                  <c:v>8.99</c:v>
                </c:pt>
                <c:pt idx="4137">
                  <c:v>8.98</c:v>
                </c:pt>
                <c:pt idx="4138">
                  <c:v>8.9700000000000006</c:v>
                </c:pt>
                <c:pt idx="4139">
                  <c:v>8.9600000000000009</c:v>
                </c:pt>
                <c:pt idx="4140">
                  <c:v>8.9499999999999993</c:v>
                </c:pt>
                <c:pt idx="4141">
                  <c:v>8.93</c:v>
                </c:pt>
                <c:pt idx="4142">
                  <c:v>8.92</c:v>
                </c:pt>
                <c:pt idx="4143">
                  <c:v>8.91</c:v>
                </c:pt>
                <c:pt idx="4144">
                  <c:v>8.9</c:v>
                </c:pt>
                <c:pt idx="4145">
                  <c:v>8.89</c:v>
                </c:pt>
                <c:pt idx="4146">
                  <c:v>8.8800000000000008</c:v>
                </c:pt>
                <c:pt idx="4147">
                  <c:v>8.8699999999999992</c:v>
                </c:pt>
                <c:pt idx="4148">
                  <c:v>8.86</c:v>
                </c:pt>
                <c:pt idx="4149">
                  <c:v>8.85</c:v>
                </c:pt>
                <c:pt idx="4150">
                  <c:v>8.84</c:v>
                </c:pt>
                <c:pt idx="4151">
                  <c:v>8.82</c:v>
                </c:pt>
                <c:pt idx="4152">
                  <c:v>8.81</c:v>
                </c:pt>
                <c:pt idx="4153">
                  <c:v>8.8000000000000007</c:v>
                </c:pt>
                <c:pt idx="4154">
                  <c:v>8.7899999999999991</c:v>
                </c:pt>
                <c:pt idx="4155">
                  <c:v>8.7799999999999994</c:v>
                </c:pt>
                <c:pt idx="4156">
                  <c:v>8.77</c:v>
                </c:pt>
                <c:pt idx="4157">
                  <c:v>8.76</c:v>
                </c:pt>
                <c:pt idx="4158">
                  <c:v>8.75</c:v>
                </c:pt>
                <c:pt idx="4159">
                  <c:v>8.74</c:v>
                </c:pt>
                <c:pt idx="4160">
                  <c:v>8.73</c:v>
                </c:pt>
                <c:pt idx="4161">
                  <c:v>8.7200000000000006</c:v>
                </c:pt>
                <c:pt idx="4162">
                  <c:v>8.7100000000000009</c:v>
                </c:pt>
                <c:pt idx="4163">
                  <c:v>8.6999999999999993</c:v>
                </c:pt>
                <c:pt idx="4164">
                  <c:v>8.69</c:v>
                </c:pt>
                <c:pt idx="4165">
                  <c:v>8.68</c:v>
                </c:pt>
                <c:pt idx="4166">
                  <c:v>8.67</c:v>
                </c:pt>
                <c:pt idx="4167">
                  <c:v>8.66</c:v>
                </c:pt>
                <c:pt idx="4168">
                  <c:v>8.64</c:v>
                </c:pt>
                <c:pt idx="4169">
                  <c:v>8.6300000000000008</c:v>
                </c:pt>
                <c:pt idx="4170">
                  <c:v>8.6300000000000008</c:v>
                </c:pt>
                <c:pt idx="4171">
                  <c:v>8.61</c:v>
                </c:pt>
                <c:pt idx="4172">
                  <c:v>8.61</c:v>
                </c:pt>
                <c:pt idx="4173">
                  <c:v>8.6</c:v>
                </c:pt>
                <c:pt idx="4174">
                  <c:v>8.59</c:v>
                </c:pt>
                <c:pt idx="4175">
                  <c:v>8.58</c:v>
                </c:pt>
                <c:pt idx="4176">
                  <c:v>8.56</c:v>
                </c:pt>
                <c:pt idx="4177">
                  <c:v>8.5500000000000007</c:v>
                </c:pt>
                <c:pt idx="4178">
                  <c:v>8.5399999999999991</c:v>
                </c:pt>
                <c:pt idx="4179">
                  <c:v>8.5299999999999994</c:v>
                </c:pt>
                <c:pt idx="4180">
                  <c:v>8.52</c:v>
                </c:pt>
                <c:pt idx="4181">
                  <c:v>8.51</c:v>
                </c:pt>
                <c:pt idx="4182">
                  <c:v>8.5</c:v>
                </c:pt>
                <c:pt idx="4183">
                  <c:v>8.49</c:v>
                </c:pt>
                <c:pt idx="4184">
                  <c:v>8.48</c:v>
                </c:pt>
                <c:pt idx="4185">
                  <c:v>8.4700000000000006</c:v>
                </c:pt>
                <c:pt idx="4186">
                  <c:v>8.4600000000000009</c:v>
                </c:pt>
                <c:pt idx="4187">
                  <c:v>8.4600000000000009</c:v>
                </c:pt>
                <c:pt idx="4188">
                  <c:v>8.44</c:v>
                </c:pt>
                <c:pt idx="4189">
                  <c:v>8.43</c:v>
                </c:pt>
                <c:pt idx="4190">
                  <c:v>8.42</c:v>
                </c:pt>
                <c:pt idx="4191">
                  <c:v>8.42</c:v>
                </c:pt>
                <c:pt idx="4192">
                  <c:v>8.41</c:v>
                </c:pt>
                <c:pt idx="4193">
                  <c:v>8.4</c:v>
                </c:pt>
                <c:pt idx="4194">
                  <c:v>8.3800000000000008</c:v>
                </c:pt>
                <c:pt idx="4195">
                  <c:v>8.3800000000000008</c:v>
                </c:pt>
                <c:pt idx="4196">
                  <c:v>8.3800000000000008</c:v>
                </c:pt>
                <c:pt idx="4197">
                  <c:v>8.36</c:v>
                </c:pt>
                <c:pt idx="4198">
                  <c:v>8.35</c:v>
                </c:pt>
                <c:pt idx="4199">
                  <c:v>8.34</c:v>
                </c:pt>
                <c:pt idx="4200">
                  <c:v>8.33</c:v>
                </c:pt>
                <c:pt idx="4201">
                  <c:v>8.33</c:v>
                </c:pt>
                <c:pt idx="4202">
                  <c:v>8.32</c:v>
                </c:pt>
                <c:pt idx="4203">
                  <c:v>8.31</c:v>
                </c:pt>
                <c:pt idx="4204">
                  <c:v>8.3000000000000007</c:v>
                </c:pt>
                <c:pt idx="4205">
                  <c:v>8.2899999999999991</c:v>
                </c:pt>
                <c:pt idx="4206">
                  <c:v>8.2899999999999991</c:v>
                </c:pt>
                <c:pt idx="4207">
                  <c:v>8.2799999999999994</c:v>
                </c:pt>
                <c:pt idx="4208">
                  <c:v>8.27</c:v>
                </c:pt>
                <c:pt idx="4209">
                  <c:v>8.26</c:v>
                </c:pt>
                <c:pt idx="4210">
                  <c:v>8.25</c:v>
                </c:pt>
                <c:pt idx="4211">
                  <c:v>8.24</c:v>
                </c:pt>
                <c:pt idx="4212">
                  <c:v>8.23</c:v>
                </c:pt>
                <c:pt idx="4213">
                  <c:v>8.2200000000000006</c:v>
                </c:pt>
                <c:pt idx="4214">
                  <c:v>8.2100000000000009</c:v>
                </c:pt>
                <c:pt idx="4215">
                  <c:v>8.2100000000000009</c:v>
                </c:pt>
                <c:pt idx="4216">
                  <c:v>8.1999999999999993</c:v>
                </c:pt>
                <c:pt idx="4217">
                  <c:v>8.19</c:v>
                </c:pt>
                <c:pt idx="4218">
                  <c:v>8.18</c:v>
                </c:pt>
                <c:pt idx="4219">
                  <c:v>8.17</c:v>
                </c:pt>
                <c:pt idx="4220">
                  <c:v>8.16</c:v>
                </c:pt>
                <c:pt idx="4221">
                  <c:v>8.15</c:v>
                </c:pt>
                <c:pt idx="4222">
                  <c:v>8.14</c:v>
                </c:pt>
                <c:pt idx="4223">
                  <c:v>8.1300000000000008</c:v>
                </c:pt>
                <c:pt idx="4224">
                  <c:v>8.1300000000000008</c:v>
                </c:pt>
                <c:pt idx="4225">
                  <c:v>8.1199999999999992</c:v>
                </c:pt>
                <c:pt idx="4226">
                  <c:v>8.11</c:v>
                </c:pt>
                <c:pt idx="4227">
                  <c:v>8.1</c:v>
                </c:pt>
                <c:pt idx="4228">
                  <c:v>8.09</c:v>
                </c:pt>
                <c:pt idx="4229">
                  <c:v>8.09</c:v>
                </c:pt>
                <c:pt idx="4230">
                  <c:v>8.08</c:v>
                </c:pt>
                <c:pt idx="4231">
                  <c:v>8.07</c:v>
                </c:pt>
                <c:pt idx="4232">
                  <c:v>8.06</c:v>
                </c:pt>
                <c:pt idx="4233">
                  <c:v>8.0500000000000007</c:v>
                </c:pt>
                <c:pt idx="4234">
                  <c:v>8.0500000000000007</c:v>
                </c:pt>
                <c:pt idx="4235">
                  <c:v>8.0399999999999991</c:v>
                </c:pt>
                <c:pt idx="4236">
                  <c:v>8.0299999999999994</c:v>
                </c:pt>
                <c:pt idx="4237">
                  <c:v>8.02</c:v>
                </c:pt>
                <c:pt idx="4238">
                  <c:v>8.02</c:v>
                </c:pt>
                <c:pt idx="4239">
                  <c:v>8.01</c:v>
                </c:pt>
                <c:pt idx="4240">
                  <c:v>8</c:v>
                </c:pt>
                <c:pt idx="4241">
                  <c:v>7.99</c:v>
                </c:pt>
                <c:pt idx="4242">
                  <c:v>7.99</c:v>
                </c:pt>
                <c:pt idx="4243">
                  <c:v>7.98</c:v>
                </c:pt>
                <c:pt idx="4244">
                  <c:v>7.97</c:v>
                </c:pt>
                <c:pt idx="4245">
                  <c:v>7.96</c:v>
                </c:pt>
                <c:pt idx="4246">
                  <c:v>7.96</c:v>
                </c:pt>
                <c:pt idx="4247">
                  <c:v>7.95</c:v>
                </c:pt>
                <c:pt idx="4248">
                  <c:v>7.95</c:v>
                </c:pt>
                <c:pt idx="4249">
                  <c:v>7.94</c:v>
                </c:pt>
                <c:pt idx="4250">
                  <c:v>7.93</c:v>
                </c:pt>
                <c:pt idx="4251">
                  <c:v>7.92</c:v>
                </c:pt>
                <c:pt idx="4252">
                  <c:v>7.92</c:v>
                </c:pt>
                <c:pt idx="4253">
                  <c:v>7.91</c:v>
                </c:pt>
                <c:pt idx="4254">
                  <c:v>7.91</c:v>
                </c:pt>
                <c:pt idx="4255">
                  <c:v>7.9</c:v>
                </c:pt>
                <c:pt idx="4256">
                  <c:v>7.89</c:v>
                </c:pt>
                <c:pt idx="4257">
                  <c:v>7.88</c:v>
                </c:pt>
                <c:pt idx="4258">
                  <c:v>7.88</c:v>
                </c:pt>
                <c:pt idx="4259">
                  <c:v>7.87</c:v>
                </c:pt>
                <c:pt idx="4260">
                  <c:v>7.86</c:v>
                </c:pt>
                <c:pt idx="4261">
                  <c:v>7.85</c:v>
                </c:pt>
                <c:pt idx="4262">
                  <c:v>7.85</c:v>
                </c:pt>
                <c:pt idx="4263">
                  <c:v>7.85</c:v>
                </c:pt>
                <c:pt idx="4264">
                  <c:v>7.85</c:v>
                </c:pt>
                <c:pt idx="4265">
                  <c:v>7.84</c:v>
                </c:pt>
                <c:pt idx="4266">
                  <c:v>7.84</c:v>
                </c:pt>
                <c:pt idx="4267">
                  <c:v>7.83</c:v>
                </c:pt>
                <c:pt idx="4268">
                  <c:v>7.81</c:v>
                </c:pt>
                <c:pt idx="4269">
                  <c:v>7.8</c:v>
                </c:pt>
                <c:pt idx="4270">
                  <c:v>7.8</c:v>
                </c:pt>
                <c:pt idx="4271">
                  <c:v>7.8</c:v>
                </c:pt>
                <c:pt idx="4272">
                  <c:v>7.79</c:v>
                </c:pt>
                <c:pt idx="4273">
                  <c:v>7.78</c:v>
                </c:pt>
                <c:pt idx="4274">
                  <c:v>7.77</c:v>
                </c:pt>
                <c:pt idx="4275">
                  <c:v>7.76</c:v>
                </c:pt>
                <c:pt idx="4276">
                  <c:v>7.76</c:v>
                </c:pt>
                <c:pt idx="4277">
                  <c:v>7.75</c:v>
                </c:pt>
                <c:pt idx="4278">
                  <c:v>7.74</c:v>
                </c:pt>
                <c:pt idx="4279">
                  <c:v>7.73</c:v>
                </c:pt>
                <c:pt idx="4280">
                  <c:v>7.73</c:v>
                </c:pt>
                <c:pt idx="4281">
                  <c:v>7.72</c:v>
                </c:pt>
                <c:pt idx="4282">
                  <c:v>7.71</c:v>
                </c:pt>
                <c:pt idx="4283">
                  <c:v>7.7</c:v>
                </c:pt>
                <c:pt idx="4284">
                  <c:v>7.69</c:v>
                </c:pt>
                <c:pt idx="4285">
                  <c:v>7.69</c:v>
                </c:pt>
                <c:pt idx="4286">
                  <c:v>7.68</c:v>
                </c:pt>
                <c:pt idx="4287">
                  <c:v>7.68</c:v>
                </c:pt>
                <c:pt idx="4288">
                  <c:v>7.67</c:v>
                </c:pt>
                <c:pt idx="4289">
                  <c:v>7.67</c:v>
                </c:pt>
                <c:pt idx="4290">
                  <c:v>7.65</c:v>
                </c:pt>
                <c:pt idx="4291">
                  <c:v>7.65</c:v>
                </c:pt>
                <c:pt idx="4292">
                  <c:v>7.64</c:v>
                </c:pt>
                <c:pt idx="4293">
                  <c:v>7.64</c:v>
                </c:pt>
                <c:pt idx="4294">
                  <c:v>7.63</c:v>
                </c:pt>
                <c:pt idx="4295">
                  <c:v>7.62</c:v>
                </c:pt>
                <c:pt idx="4296">
                  <c:v>7.61</c:v>
                </c:pt>
                <c:pt idx="4297">
                  <c:v>7.6</c:v>
                </c:pt>
                <c:pt idx="4298">
                  <c:v>7.6</c:v>
                </c:pt>
                <c:pt idx="4299">
                  <c:v>7.59</c:v>
                </c:pt>
                <c:pt idx="4300">
                  <c:v>7.59</c:v>
                </c:pt>
                <c:pt idx="4301">
                  <c:v>7.58</c:v>
                </c:pt>
                <c:pt idx="4302">
                  <c:v>7.57</c:v>
                </c:pt>
                <c:pt idx="4303">
                  <c:v>7.56</c:v>
                </c:pt>
                <c:pt idx="4304">
                  <c:v>7.56</c:v>
                </c:pt>
                <c:pt idx="4305">
                  <c:v>7.55</c:v>
                </c:pt>
                <c:pt idx="4306">
                  <c:v>7.54</c:v>
                </c:pt>
                <c:pt idx="4307">
                  <c:v>7.53</c:v>
                </c:pt>
                <c:pt idx="4308">
                  <c:v>7.52</c:v>
                </c:pt>
                <c:pt idx="4309">
                  <c:v>7.52</c:v>
                </c:pt>
                <c:pt idx="4310">
                  <c:v>7.51</c:v>
                </c:pt>
                <c:pt idx="4311">
                  <c:v>7.5</c:v>
                </c:pt>
                <c:pt idx="4312">
                  <c:v>7.49</c:v>
                </c:pt>
                <c:pt idx="4313">
                  <c:v>7.49</c:v>
                </c:pt>
                <c:pt idx="4314">
                  <c:v>7.48</c:v>
                </c:pt>
                <c:pt idx="4315">
                  <c:v>7.47</c:v>
                </c:pt>
                <c:pt idx="4316">
                  <c:v>7.46</c:v>
                </c:pt>
                <c:pt idx="4317">
                  <c:v>7.45</c:v>
                </c:pt>
                <c:pt idx="4318">
                  <c:v>7.44</c:v>
                </c:pt>
                <c:pt idx="4319">
                  <c:v>7.43</c:v>
                </c:pt>
                <c:pt idx="4320">
                  <c:v>7.43</c:v>
                </c:pt>
                <c:pt idx="4321">
                  <c:v>7.42</c:v>
                </c:pt>
                <c:pt idx="4322">
                  <c:v>7.41</c:v>
                </c:pt>
                <c:pt idx="4323">
                  <c:v>7.41</c:v>
                </c:pt>
                <c:pt idx="4324">
                  <c:v>7.4</c:v>
                </c:pt>
                <c:pt idx="4325">
                  <c:v>7.39</c:v>
                </c:pt>
                <c:pt idx="4326">
                  <c:v>7.39</c:v>
                </c:pt>
                <c:pt idx="4327">
                  <c:v>7.38</c:v>
                </c:pt>
                <c:pt idx="4328">
                  <c:v>7.37</c:v>
                </c:pt>
                <c:pt idx="4329">
                  <c:v>7.36</c:v>
                </c:pt>
                <c:pt idx="4330">
                  <c:v>7.35</c:v>
                </c:pt>
                <c:pt idx="4331">
                  <c:v>7.35</c:v>
                </c:pt>
                <c:pt idx="4332">
                  <c:v>7.34</c:v>
                </c:pt>
                <c:pt idx="4333">
                  <c:v>7.33</c:v>
                </c:pt>
                <c:pt idx="4334">
                  <c:v>7.33</c:v>
                </c:pt>
                <c:pt idx="4335">
                  <c:v>7.32</c:v>
                </c:pt>
                <c:pt idx="4336">
                  <c:v>7.31</c:v>
                </c:pt>
                <c:pt idx="4337">
                  <c:v>7.3</c:v>
                </c:pt>
                <c:pt idx="4338">
                  <c:v>7.3</c:v>
                </c:pt>
                <c:pt idx="4339">
                  <c:v>7.29</c:v>
                </c:pt>
                <c:pt idx="4340">
                  <c:v>7.29</c:v>
                </c:pt>
                <c:pt idx="4341">
                  <c:v>7.28</c:v>
                </c:pt>
                <c:pt idx="4342">
                  <c:v>7.27</c:v>
                </c:pt>
                <c:pt idx="4343">
                  <c:v>7.27</c:v>
                </c:pt>
                <c:pt idx="4344">
                  <c:v>7.26</c:v>
                </c:pt>
                <c:pt idx="4345">
                  <c:v>7.25</c:v>
                </c:pt>
                <c:pt idx="4346">
                  <c:v>7.25</c:v>
                </c:pt>
                <c:pt idx="4347">
                  <c:v>7.24</c:v>
                </c:pt>
                <c:pt idx="4348">
                  <c:v>7.24</c:v>
                </c:pt>
                <c:pt idx="4349">
                  <c:v>7.23</c:v>
                </c:pt>
                <c:pt idx="4350">
                  <c:v>7.22</c:v>
                </c:pt>
                <c:pt idx="4351">
                  <c:v>7.22</c:v>
                </c:pt>
                <c:pt idx="4352">
                  <c:v>7.21</c:v>
                </c:pt>
                <c:pt idx="4353">
                  <c:v>7.21</c:v>
                </c:pt>
                <c:pt idx="4354">
                  <c:v>7.21</c:v>
                </c:pt>
                <c:pt idx="4355">
                  <c:v>7.2</c:v>
                </c:pt>
                <c:pt idx="4356">
                  <c:v>7.19</c:v>
                </c:pt>
                <c:pt idx="4357">
                  <c:v>7.18</c:v>
                </c:pt>
                <c:pt idx="4358">
                  <c:v>7.18</c:v>
                </c:pt>
                <c:pt idx="4359">
                  <c:v>7.17</c:v>
                </c:pt>
                <c:pt idx="4360">
                  <c:v>7.17</c:v>
                </c:pt>
                <c:pt idx="4361">
                  <c:v>7.16</c:v>
                </c:pt>
                <c:pt idx="4362">
                  <c:v>7.16</c:v>
                </c:pt>
                <c:pt idx="4363">
                  <c:v>7.16</c:v>
                </c:pt>
                <c:pt idx="4364">
                  <c:v>7.14</c:v>
                </c:pt>
                <c:pt idx="4365">
                  <c:v>7.13</c:v>
                </c:pt>
                <c:pt idx="4366">
                  <c:v>7.13</c:v>
                </c:pt>
                <c:pt idx="4367">
                  <c:v>7.12</c:v>
                </c:pt>
                <c:pt idx="4368">
                  <c:v>7.11</c:v>
                </c:pt>
                <c:pt idx="4369">
                  <c:v>7.1</c:v>
                </c:pt>
                <c:pt idx="4370">
                  <c:v>7.1</c:v>
                </c:pt>
                <c:pt idx="4371">
                  <c:v>7.09</c:v>
                </c:pt>
                <c:pt idx="4372">
                  <c:v>7.08</c:v>
                </c:pt>
                <c:pt idx="4373">
                  <c:v>7.08</c:v>
                </c:pt>
                <c:pt idx="4374">
                  <c:v>7.07</c:v>
                </c:pt>
                <c:pt idx="4375">
                  <c:v>7.06</c:v>
                </c:pt>
                <c:pt idx="4376">
                  <c:v>7.06</c:v>
                </c:pt>
                <c:pt idx="4377">
                  <c:v>7.05</c:v>
                </c:pt>
                <c:pt idx="4378">
                  <c:v>7.05</c:v>
                </c:pt>
                <c:pt idx="4379">
                  <c:v>7.04</c:v>
                </c:pt>
                <c:pt idx="4380">
                  <c:v>7.04</c:v>
                </c:pt>
                <c:pt idx="4381">
                  <c:v>7.03</c:v>
                </c:pt>
                <c:pt idx="4382">
                  <c:v>7.02</c:v>
                </c:pt>
                <c:pt idx="4383">
                  <c:v>7.02</c:v>
                </c:pt>
                <c:pt idx="4384">
                  <c:v>7.02</c:v>
                </c:pt>
                <c:pt idx="4385">
                  <c:v>7</c:v>
                </c:pt>
                <c:pt idx="4386">
                  <c:v>7.01</c:v>
                </c:pt>
                <c:pt idx="4387">
                  <c:v>7</c:v>
                </c:pt>
                <c:pt idx="4388">
                  <c:v>7</c:v>
                </c:pt>
                <c:pt idx="4389">
                  <c:v>6.99</c:v>
                </c:pt>
                <c:pt idx="4390">
                  <c:v>6.98</c:v>
                </c:pt>
                <c:pt idx="4391">
                  <c:v>6.98</c:v>
                </c:pt>
                <c:pt idx="4392">
                  <c:v>6.98</c:v>
                </c:pt>
                <c:pt idx="4393">
                  <c:v>6.97</c:v>
                </c:pt>
                <c:pt idx="4394">
                  <c:v>6.96</c:v>
                </c:pt>
                <c:pt idx="4395">
                  <c:v>6.96</c:v>
                </c:pt>
                <c:pt idx="4396">
                  <c:v>6.95</c:v>
                </c:pt>
                <c:pt idx="4397">
                  <c:v>6.95</c:v>
                </c:pt>
                <c:pt idx="4398">
                  <c:v>6.95</c:v>
                </c:pt>
                <c:pt idx="4399">
                  <c:v>6.94</c:v>
                </c:pt>
                <c:pt idx="4400">
                  <c:v>6.93</c:v>
                </c:pt>
                <c:pt idx="4401">
                  <c:v>6.93</c:v>
                </c:pt>
                <c:pt idx="4402">
                  <c:v>6.92</c:v>
                </c:pt>
                <c:pt idx="4403">
                  <c:v>6.91</c:v>
                </c:pt>
                <c:pt idx="4404">
                  <c:v>6.91</c:v>
                </c:pt>
                <c:pt idx="4405">
                  <c:v>6.9</c:v>
                </c:pt>
                <c:pt idx="4406">
                  <c:v>6.9</c:v>
                </c:pt>
                <c:pt idx="4407">
                  <c:v>6.89</c:v>
                </c:pt>
                <c:pt idx="4408">
                  <c:v>6.89</c:v>
                </c:pt>
                <c:pt idx="4409">
                  <c:v>6.88</c:v>
                </c:pt>
                <c:pt idx="4410">
                  <c:v>6.87</c:v>
                </c:pt>
                <c:pt idx="4411">
                  <c:v>6.87</c:v>
                </c:pt>
                <c:pt idx="4412">
                  <c:v>6.86</c:v>
                </c:pt>
                <c:pt idx="4413">
                  <c:v>6.86</c:v>
                </c:pt>
                <c:pt idx="4414">
                  <c:v>6.85</c:v>
                </c:pt>
                <c:pt idx="4415">
                  <c:v>6.84</c:v>
                </c:pt>
                <c:pt idx="4416">
                  <c:v>6.84</c:v>
                </c:pt>
                <c:pt idx="4417">
                  <c:v>6.83</c:v>
                </c:pt>
                <c:pt idx="4418">
                  <c:v>6.83</c:v>
                </c:pt>
                <c:pt idx="4419">
                  <c:v>6.82</c:v>
                </c:pt>
                <c:pt idx="4420">
                  <c:v>6.82</c:v>
                </c:pt>
                <c:pt idx="4421">
                  <c:v>6.81</c:v>
                </c:pt>
                <c:pt idx="4422">
                  <c:v>6.81</c:v>
                </c:pt>
                <c:pt idx="4423">
                  <c:v>6.81</c:v>
                </c:pt>
                <c:pt idx="4424">
                  <c:v>6.8</c:v>
                </c:pt>
                <c:pt idx="4425">
                  <c:v>6.79</c:v>
                </c:pt>
                <c:pt idx="4426">
                  <c:v>6.79</c:v>
                </c:pt>
                <c:pt idx="4427">
                  <c:v>6.79</c:v>
                </c:pt>
                <c:pt idx="4428">
                  <c:v>6.78</c:v>
                </c:pt>
                <c:pt idx="4429">
                  <c:v>6.77</c:v>
                </c:pt>
                <c:pt idx="4430">
                  <c:v>6.77</c:v>
                </c:pt>
                <c:pt idx="4431">
                  <c:v>6.76</c:v>
                </c:pt>
                <c:pt idx="4432">
                  <c:v>6.76</c:v>
                </c:pt>
                <c:pt idx="4433">
                  <c:v>6.75</c:v>
                </c:pt>
                <c:pt idx="4434">
                  <c:v>6.75</c:v>
                </c:pt>
                <c:pt idx="4435">
                  <c:v>6.75</c:v>
                </c:pt>
                <c:pt idx="4436">
                  <c:v>6.74</c:v>
                </c:pt>
                <c:pt idx="4437">
                  <c:v>6.74</c:v>
                </c:pt>
                <c:pt idx="4438">
                  <c:v>6.73</c:v>
                </c:pt>
                <c:pt idx="4439">
                  <c:v>6.73</c:v>
                </c:pt>
                <c:pt idx="4440">
                  <c:v>6.72</c:v>
                </c:pt>
                <c:pt idx="4441">
                  <c:v>6.72</c:v>
                </c:pt>
                <c:pt idx="4442">
                  <c:v>6.71</c:v>
                </c:pt>
                <c:pt idx="4443">
                  <c:v>6.71</c:v>
                </c:pt>
                <c:pt idx="4444">
                  <c:v>6.71</c:v>
                </c:pt>
                <c:pt idx="4445">
                  <c:v>6.7</c:v>
                </c:pt>
                <c:pt idx="4446">
                  <c:v>6.7</c:v>
                </c:pt>
                <c:pt idx="4447">
                  <c:v>6.7</c:v>
                </c:pt>
                <c:pt idx="4448">
                  <c:v>6.7</c:v>
                </c:pt>
                <c:pt idx="4449">
                  <c:v>6.69</c:v>
                </c:pt>
                <c:pt idx="4450">
                  <c:v>6.7</c:v>
                </c:pt>
                <c:pt idx="4451">
                  <c:v>6.69</c:v>
                </c:pt>
                <c:pt idx="4452">
                  <c:v>6.68</c:v>
                </c:pt>
                <c:pt idx="4453">
                  <c:v>6.68</c:v>
                </c:pt>
                <c:pt idx="4454">
                  <c:v>6.67</c:v>
                </c:pt>
                <c:pt idx="4455">
                  <c:v>6.67</c:v>
                </c:pt>
                <c:pt idx="4456">
                  <c:v>6.67</c:v>
                </c:pt>
                <c:pt idx="4457">
                  <c:v>6.66</c:v>
                </c:pt>
                <c:pt idx="4458">
                  <c:v>6.65</c:v>
                </c:pt>
                <c:pt idx="4459">
                  <c:v>6.65</c:v>
                </c:pt>
                <c:pt idx="4460">
                  <c:v>6.64</c:v>
                </c:pt>
                <c:pt idx="4461">
                  <c:v>6.64</c:v>
                </c:pt>
                <c:pt idx="4462">
                  <c:v>6.63</c:v>
                </c:pt>
                <c:pt idx="4463">
                  <c:v>6.63</c:v>
                </c:pt>
                <c:pt idx="4464">
                  <c:v>6.62</c:v>
                </c:pt>
                <c:pt idx="4465">
                  <c:v>6.62</c:v>
                </c:pt>
                <c:pt idx="4466">
                  <c:v>6.61</c:v>
                </c:pt>
                <c:pt idx="4467">
                  <c:v>6.61</c:v>
                </c:pt>
                <c:pt idx="4468">
                  <c:v>6.6</c:v>
                </c:pt>
                <c:pt idx="4469">
                  <c:v>6.6</c:v>
                </c:pt>
                <c:pt idx="4470">
                  <c:v>6.6</c:v>
                </c:pt>
                <c:pt idx="4471">
                  <c:v>6.59</c:v>
                </c:pt>
                <c:pt idx="4472">
                  <c:v>6.59</c:v>
                </c:pt>
                <c:pt idx="4473">
                  <c:v>6.59</c:v>
                </c:pt>
                <c:pt idx="4474">
                  <c:v>6.58</c:v>
                </c:pt>
                <c:pt idx="4475">
                  <c:v>6.57</c:v>
                </c:pt>
                <c:pt idx="4476">
                  <c:v>6.58</c:v>
                </c:pt>
                <c:pt idx="4477">
                  <c:v>6.58</c:v>
                </c:pt>
                <c:pt idx="4478">
                  <c:v>6.58</c:v>
                </c:pt>
                <c:pt idx="4479">
                  <c:v>6.57</c:v>
                </c:pt>
                <c:pt idx="4480">
                  <c:v>6.57</c:v>
                </c:pt>
                <c:pt idx="4481">
                  <c:v>6.57</c:v>
                </c:pt>
                <c:pt idx="4482">
                  <c:v>6.56</c:v>
                </c:pt>
                <c:pt idx="4483">
                  <c:v>6.55</c:v>
                </c:pt>
                <c:pt idx="4484">
                  <c:v>6.55</c:v>
                </c:pt>
                <c:pt idx="4485">
                  <c:v>6.55</c:v>
                </c:pt>
                <c:pt idx="4486">
                  <c:v>6.54</c:v>
                </c:pt>
                <c:pt idx="4487">
                  <c:v>6.55</c:v>
                </c:pt>
                <c:pt idx="4488">
                  <c:v>6.54</c:v>
                </c:pt>
                <c:pt idx="4489">
                  <c:v>6.54</c:v>
                </c:pt>
                <c:pt idx="4490">
                  <c:v>6.54</c:v>
                </c:pt>
                <c:pt idx="4491">
                  <c:v>6.54</c:v>
                </c:pt>
                <c:pt idx="4492">
                  <c:v>6.54</c:v>
                </c:pt>
                <c:pt idx="4493">
                  <c:v>6.53</c:v>
                </c:pt>
                <c:pt idx="4494">
                  <c:v>6.53</c:v>
                </c:pt>
                <c:pt idx="4495">
                  <c:v>6.52</c:v>
                </c:pt>
                <c:pt idx="4496">
                  <c:v>6.52</c:v>
                </c:pt>
                <c:pt idx="4497">
                  <c:v>6.52</c:v>
                </c:pt>
                <c:pt idx="4498">
                  <c:v>6.51</c:v>
                </c:pt>
                <c:pt idx="4499">
                  <c:v>6.51</c:v>
                </c:pt>
                <c:pt idx="4500">
                  <c:v>6.5</c:v>
                </c:pt>
                <c:pt idx="4501">
                  <c:v>6.5</c:v>
                </c:pt>
                <c:pt idx="4502">
                  <c:v>6.5</c:v>
                </c:pt>
                <c:pt idx="4503">
                  <c:v>6.49</c:v>
                </c:pt>
                <c:pt idx="4504">
                  <c:v>6.49</c:v>
                </c:pt>
                <c:pt idx="4505">
                  <c:v>6.48</c:v>
                </c:pt>
                <c:pt idx="4506">
                  <c:v>6.48</c:v>
                </c:pt>
                <c:pt idx="4507">
                  <c:v>6.47</c:v>
                </c:pt>
                <c:pt idx="4508">
                  <c:v>6.47</c:v>
                </c:pt>
                <c:pt idx="4509">
                  <c:v>6.47</c:v>
                </c:pt>
                <c:pt idx="4510">
                  <c:v>6.47</c:v>
                </c:pt>
                <c:pt idx="4511">
                  <c:v>6.46</c:v>
                </c:pt>
                <c:pt idx="4512">
                  <c:v>6.46</c:v>
                </c:pt>
                <c:pt idx="4513">
                  <c:v>6.46</c:v>
                </c:pt>
                <c:pt idx="4514">
                  <c:v>6.45</c:v>
                </c:pt>
                <c:pt idx="4515">
                  <c:v>6.45</c:v>
                </c:pt>
                <c:pt idx="4516">
                  <c:v>6.44</c:v>
                </c:pt>
                <c:pt idx="4517">
                  <c:v>6.44</c:v>
                </c:pt>
                <c:pt idx="4518">
                  <c:v>6.44</c:v>
                </c:pt>
                <c:pt idx="4519">
                  <c:v>6.43</c:v>
                </c:pt>
                <c:pt idx="4520">
                  <c:v>6.43</c:v>
                </c:pt>
                <c:pt idx="4521">
                  <c:v>6.42</c:v>
                </c:pt>
                <c:pt idx="4522">
                  <c:v>6.42</c:v>
                </c:pt>
                <c:pt idx="4523">
                  <c:v>6.42</c:v>
                </c:pt>
                <c:pt idx="4524">
                  <c:v>6.42</c:v>
                </c:pt>
                <c:pt idx="4525">
                  <c:v>6.41</c:v>
                </c:pt>
                <c:pt idx="4526">
                  <c:v>6.41</c:v>
                </c:pt>
                <c:pt idx="4527">
                  <c:v>6.41</c:v>
                </c:pt>
                <c:pt idx="4528">
                  <c:v>6.4</c:v>
                </c:pt>
                <c:pt idx="4529">
                  <c:v>6.4</c:v>
                </c:pt>
                <c:pt idx="4530">
                  <c:v>6.39</c:v>
                </c:pt>
                <c:pt idx="4531">
                  <c:v>6.39</c:v>
                </c:pt>
                <c:pt idx="4532">
                  <c:v>6.38</c:v>
                </c:pt>
                <c:pt idx="4533">
                  <c:v>6.39</c:v>
                </c:pt>
                <c:pt idx="4534">
                  <c:v>6.38</c:v>
                </c:pt>
                <c:pt idx="4535">
                  <c:v>6.38</c:v>
                </c:pt>
                <c:pt idx="4536">
                  <c:v>6.37</c:v>
                </c:pt>
                <c:pt idx="4537">
                  <c:v>6.37</c:v>
                </c:pt>
                <c:pt idx="4538">
                  <c:v>6.37</c:v>
                </c:pt>
                <c:pt idx="4539">
                  <c:v>6.37</c:v>
                </c:pt>
                <c:pt idx="4540">
                  <c:v>6.36</c:v>
                </c:pt>
                <c:pt idx="4541">
                  <c:v>6.36</c:v>
                </c:pt>
                <c:pt idx="4542">
                  <c:v>6.36</c:v>
                </c:pt>
                <c:pt idx="4543">
                  <c:v>6.36</c:v>
                </c:pt>
                <c:pt idx="4544">
                  <c:v>6.36</c:v>
                </c:pt>
                <c:pt idx="4545">
                  <c:v>6.35</c:v>
                </c:pt>
                <c:pt idx="4546">
                  <c:v>6.35</c:v>
                </c:pt>
                <c:pt idx="4547">
                  <c:v>6.34</c:v>
                </c:pt>
                <c:pt idx="4548">
                  <c:v>6.35</c:v>
                </c:pt>
                <c:pt idx="4549">
                  <c:v>6.34</c:v>
                </c:pt>
                <c:pt idx="4550">
                  <c:v>6.34</c:v>
                </c:pt>
                <c:pt idx="4551">
                  <c:v>6.33</c:v>
                </c:pt>
                <c:pt idx="4552">
                  <c:v>6.32</c:v>
                </c:pt>
                <c:pt idx="4553">
                  <c:v>6.32</c:v>
                </c:pt>
                <c:pt idx="4554">
                  <c:v>6.32</c:v>
                </c:pt>
                <c:pt idx="4555">
                  <c:v>6.32</c:v>
                </c:pt>
                <c:pt idx="4556">
                  <c:v>6.31</c:v>
                </c:pt>
                <c:pt idx="4557">
                  <c:v>6.3</c:v>
                </c:pt>
                <c:pt idx="4558">
                  <c:v>6.3</c:v>
                </c:pt>
                <c:pt idx="4559">
                  <c:v>6.29</c:v>
                </c:pt>
                <c:pt idx="4560">
                  <c:v>6.29</c:v>
                </c:pt>
                <c:pt idx="4561">
                  <c:v>6.29</c:v>
                </c:pt>
                <c:pt idx="4562">
                  <c:v>6.29</c:v>
                </c:pt>
                <c:pt idx="4563">
                  <c:v>6.28</c:v>
                </c:pt>
                <c:pt idx="4564">
                  <c:v>6.28</c:v>
                </c:pt>
                <c:pt idx="4565">
                  <c:v>6.28</c:v>
                </c:pt>
                <c:pt idx="4566">
                  <c:v>6.27</c:v>
                </c:pt>
                <c:pt idx="4567">
                  <c:v>6.27</c:v>
                </c:pt>
                <c:pt idx="4568">
                  <c:v>6.27</c:v>
                </c:pt>
                <c:pt idx="4569">
                  <c:v>6.26</c:v>
                </c:pt>
                <c:pt idx="4570">
                  <c:v>6.26</c:v>
                </c:pt>
                <c:pt idx="4571">
                  <c:v>6.26</c:v>
                </c:pt>
                <c:pt idx="4572">
                  <c:v>6.26</c:v>
                </c:pt>
                <c:pt idx="4573">
                  <c:v>6.25</c:v>
                </c:pt>
                <c:pt idx="4574">
                  <c:v>6.25</c:v>
                </c:pt>
                <c:pt idx="4575">
                  <c:v>6.25</c:v>
                </c:pt>
                <c:pt idx="4576">
                  <c:v>6.25</c:v>
                </c:pt>
                <c:pt idx="4577">
                  <c:v>6.25</c:v>
                </c:pt>
                <c:pt idx="4578">
                  <c:v>6.25</c:v>
                </c:pt>
                <c:pt idx="4579">
                  <c:v>6.24</c:v>
                </c:pt>
                <c:pt idx="4580">
                  <c:v>6.24</c:v>
                </c:pt>
                <c:pt idx="4581">
                  <c:v>6.24</c:v>
                </c:pt>
                <c:pt idx="4582">
                  <c:v>6.24</c:v>
                </c:pt>
                <c:pt idx="4583">
                  <c:v>6.24</c:v>
                </c:pt>
                <c:pt idx="4584">
                  <c:v>6.24</c:v>
                </c:pt>
                <c:pt idx="4585">
                  <c:v>6.23</c:v>
                </c:pt>
                <c:pt idx="4586">
                  <c:v>6.23</c:v>
                </c:pt>
                <c:pt idx="4587">
                  <c:v>6.23</c:v>
                </c:pt>
                <c:pt idx="4588">
                  <c:v>6.24</c:v>
                </c:pt>
                <c:pt idx="4589">
                  <c:v>6.23</c:v>
                </c:pt>
                <c:pt idx="4590">
                  <c:v>6.23</c:v>
                </c:pt>
                <c:pt idx="4591">
                  <c:v>6.22</c:v>
                </c:pt>
                <c:pt idx="4592">
                  <c:v>6.23</c:v>
                </c:pt>
                <c:pt idx="4593">
                  <c:v>6.22</c:v>
                </c:pt>
                <c:pt idx="4594">
                  <c:v>6.22</c:v>
                </c:pt>
                <c:pt idx="4595">
                  <c:v>6.22</c:v>
                </c:pt>
                <c:pt idx="4596">
                  <c:v>6.21</c:v>
                </c:pt>
                <c:pt idx="4597">
                  <c:v>6.21</c:v>
                </c:pt>
                <c:pt idx="4598">
                  <c:v>6.21</c:v>
                </c:pt>
                <c:pt idx="4599">
                  <c:v>6.2</c:v>
                </c:pt>
                <c:pt idx="4600">
                  <c:v>6.2</c:v>
                </c:pt>
                <c:pt idx="4601">
                  <c:v>6.19</c:v>
                </c:pt>
                <c:pt idx="4602">
                  <c:v>6.19</c:v>
                </c:pt>
                <c:pt idx="4603">
                  <c:v>6.19</c:v>
                </c:pt>
                <c:pt idx="4604">
                  <c:v>6.19</c:v>
                </c:pt>
                <c:pt idx="4605">
                  <c:v>6.19</c:v>
                </c:pt>
                <c:pt idx="4606">
                  <c:v>6.18</c:v>
                </c:pt>
                <c:pt idx="4607">
                  <c:v>6.18</c:v>
                </c:pt>
                <c:pt idx="4608">
                  <c:v>6.18</c:v>
                </c:pt>
                <c:pt idx="4609">
                  <c:v>6.17</c:v>
                </c:pt>
                <c:pt idx="4610">
                  <c:v>6.17</c:v>
                </c:pt>
                <c:pt idx="4611">
                  <c:v>6.17</c:v>
                </c:pt>
                <c:pt idx="4612">
                  <c:v>6.17</c:v>
                </c:pt>
                <c:pt idx="4613">
                  <c:v>6.16</c:v>
                </c:pt>
                <c:pt idx="4614">
                  <c:v>6.16</c:v>
                </c:pt>
                <c:pt idx="4615">
                  <c:v>6.16</c:v>
                </c:pt>
                <c:pt idx="4616">
                  <c:v>6.16</c:v>
                </c:pt>
                <c:pt idx="4617">
                  <c:v>6.16</c:v>
                </c:pt>
                <c:pt idx="4618">
                  <c:v>6.15</c:v>
                </c:pt>
                <c:pt idx="4619">
                  <c:v>6.15</c:v>
                </c:pt>
                <c:pt idx="4620">
                  <c:v>6.15</c:v>
                </c:pt>
                <c:pt idx="4621">
                  <c:v>6.15</c:v>
                </c:pt>
                <c:pt idx="4622">
                  <c:v>6.14</c:v>
                </c:pt>
                <c:pt idx="4623">
                  <c:v>6.14</c:v>
                </c:pt>
                <c:pt idx="4624">
                  <c:v>6.14</c:v>
                </c:pt>
                <c:pt idx="4625">
                  <c:v>6.14</c:v>
                </c:pt>
                <c:pt idx="4626">
                  <c:v>6.14</c:v>
                </c:pt>
                <c:pt idx="4627">
                  <c:v>6.13</c:v>
                </c:pt>
                <c:pt idx="4628">
                  <c:v>6.13</c:v>
                </c:pt>
                <c:pt idx="4629">
                  <c:v>6.13</c:v>
                </c:pt>
                <c:pt idx="4630">
                  <c:v>6.13</c:v>
                </c:pt>
                <c:pt idx="4631">
                  <c:v>6.12</c:v>
                </c:pt>
                <c:pt idx="4632">
                  <c:v>6.12</c:v>
                </c:pt>
                <c:pt idx="4633">
                  <c:v>6.12</c:v>
                </c:pt>
                <c:pt idx="4634">
                  <c:v>6.12</c:v>
                </c:pt>
                <c:pt idx="4635">
                  <c:v>6.12</c:v>
                </c:pt>
                <c:pt idx="4636">
                  <c:v>6.12</c:v>
                </c:pt>
                <c:pt idx="4637">
                  <c:v>6.11</c:v>
                </c:pt>
                <c:pt idx="4638">
                  <c:v>6.11</c:v>
                </c:pt>
                <c:pt idx="4639">
                  <c:v>6.11</c:v>
                </c:pt>
                <c:pt idx="4640">
                  <c:v>6.11</c:v>
                </c:pt>
                <c:pt idx="4641">
                  <c:v>6.11</c:v>
                </c:pt>
                <c:pt idx="4642">
                  <c:v>6.1</c:v>
                </c:pt>
                <c:pt idx="4643">
                  <c:v>6.1</c:v>
                </c:pt>
                <c:pt idx="4644">
                  <c:v>6.1</c:v>
                </c:pt>
                <c:pt idx="4645">
                  <c:v>6.1</c:v>
                </c:pt>
                <c:pt idx="4646">
                  <c:v>6.1</c:v>
                </c:pt>
                <c:pt idx="4647">
                  <c:v>6.1</c:v>
                </c:pt>
                <c:pt idx="4648">
                  <c:v>6.1</c:v>
                </c:pt>
                <c:pt idx="4649">
                  <c:v>6.09</c:v>
                </c:pt>
                <c:pt idx="4650">
                  <c:v>6.09</c:v>
                </c:pt>
                <c:pt idx="4651">
                  <c:v>6.08</c:v>
                </c:pt>
                <c:pt idx="4652">
                  <c:v>6.08</c:v>
                </c:pt>
                <c:pt idx="4653">
                  <c:v>6.08</c:v>
                </c:pt>
                <c:pt idx="4654">
                  <c:v>6.08</c:v>
                </c:pt>
                <c:pt idx="4655">
                  <c:v>6.07</c:v>
                </c:pt>
                <c:pt idx="4656">
                  <c:v>6.07</c:v>
                </c:pt>
                <c:pt idx="4657">
                  <c:v>6.07</c:v>
                </c:pt>
                <c:pt idx="4658">
                  <c:v>6.07</c:v>
                </c:pt>
                <c:pt idx="4659">
                  <c:v>6.06</c:v>
                </c:pt>
                <c:pt idx="4660">
                  <c:v>6.06</c:v>
                </c:pt>
                <c:pt idx="4661">
                  <c:v>6.06</c:v>
                </c:pt>
                <c:pt idx="4662">
                  <c:v>6.06</c:v>
                </c:pt>
                <c:pt idx="4663">
                  <c:v>6.06</c:v>
                </c:pt>
                <c:pt idx="4664">
                  <c:v>6.05</c:v>
                </c:pt>
                <c:pt idx="4665">
                  <c:v>6.05</c:v>
                </c:pt>
                <c:pt idx="4666">
                  <c:v>6.05</c:v>
                </c:pt>
                <c:pt idx="4667">
                  <c:v>6.05</c:v>
                </c:pt>
                <c:pt idx="4668">
                  <c:v>6.05</c:v>
                </c:pt>
                <c:pt idx="4669">
                  <c:v>6.04</c:v>
                </c:pt>
                <c:pt idx="4670">
                  <c:v>6.04</c:v>
                </c:pt>
                <c:pt idx="4671">
                  <c:v>6.05</c:v>
                </c:pt>
                <c:pt idx="4672">
                  <c:v>6.04</c:v>
                </c:pt>
                <c:pt idx="4673">
                  <c:v>6.04</c:v>
                </c:pt>
                <c:pt idx="4674">
                  <c:v>6.04</c:v>
                </c:pt>
                <c:pt idx="4675">
                  <c:v>6.04</c:v>
                </c:pt>
                <c:pt idx="4676">
                  <c:v>6.03</c:v>
                </c:pt>
                <c:pt idx="4677">
                  <c:v>6.04</c:v>
                </c:pt>
                <c:pt idx="4678">
                  <c:v>6.04</c:v>
                </c:pt>
                <c:pt idx="4679">
                  <c:v>6.03</c:v>
                </c:pt>
                <c:pt idx="4680">
                  <c:v>6.04</c:v>
                </c:pt>
                <c:pt idx="4681">
                  <c:v>6.03</c:v>
                </c:pt>
                <c:pt idx="4682">
                  <c:v>6.03</c:v>
                </c:pt>
                <c:pt idx="4683">
                  <c:v>6.03</c:v>
                </c:pt>
                <c:pt idx="4684">
                  <c:v>6.04</c:v>
                </c:pt>
                <c:pt idx="4685">
                  <c:v>6.03</c:v>
                </c:pt>
                <c:pt idx="4686">
                  <c:v>6.04</c:v>
                </c:pt>
                <c:pt idx="4687">
                  <c:v>6.03</c:v>
                </c:pt>
                <c:pt idx="4688">
                  <c:v>6.02</c:v>
                </c:pt>
                <c:pt idx="4689">
                  <c:v>6.02</c:v>
                </c:pt>
                <c:pt idx="4690">
                  <c:v>6.02</c:v>
                </c:pt>
                <c:pt idx="4691">
                  <c:v>6.02</c:v>
                </c:pt>
                <c:pt idx="4692">
                  <c:v>6.02</c:v>
                </c:pt>
                <c:pt idx="4693">
                  <c:v>6.02</c:v>
                </c:pt>
                <c:pt idx="4694">
                  <c:v>6.02</c:v>
                </c:pt>
                <c:pt idx="4695">
                  <c:v>6.01</c:v>
                </c:pt>
                <c:pt idx="4696">
                  <c:v>6.01</c:v>
                </c:pt>
                <c:pt idx="4697">
                  <c:v>6.01</c:v>
                </c:pt>
                <c:pt idx="4698">
                  <c:v>6.01</c:v>
                </c:pt>
                <c:pt idx="4699">
                  <c:v>6</c:v>
                </c:pt>
                <c:pt idx="4700">
                  <c:v>6</c:v>
                </c:pt>
                <c:pt idx="4701">
                  <c:v>6</c:v>
                </c:pt>
                <c:pt idx="4702">
                  <c:v>6</c:v>
                </c:pt>
                <c:pt idx="4703">
                  <c:v>5.99</c:v>
                </c:pt>
                <c:pt idx="4704">
                  <c:v>6</c:v>
                </c:pt>
                <c:pt idx="4705">
                  <c:v>5.99</c:v>
                </c:pt>
                <c:pt idx="4706">
                  <c:v>5.99</c:v>
                </c:pt>
                <c:pt idx="4707">
                  <c:v>5.99</c:v>
                </c:pt>
                <c:pt idx="4708">
                  <c:v>5.99</c:v>
                </c:pt>
                <c:pt idx="4709">
                  <c:v>5.99</c:v>
                </c:pt>
                <c:pt idx="4710">
                  <c:v>5.98</c:v>
                </c:pt>
                <c:pt idx="4711">
                  <c:v>5.98</c:v>
                </c:pt>
                <c:pt idx="4712">
                  <c:v>5.98</c:v>
                </c:pt>
                <c:pt idx="4713">
                  <c:v>5.98</c:v>
                </c:pt>
                <c:pt idx="4714">
                  <c:v>5.98</c:v>
                </c:pt>
                <c:pt idx="4715">
                  <c:v>5.97</c:v>
                </c:pt>
                <c:pt idx="4716">
                  <c:v>5.97</c:v>
                </c:pt>
                <c:pt idx="4717">
                  <c:v>5.97</c:v>
                </c:pt>
                <c:pt idx="4718">
                  <c:v>5.97</c:v>
                </c:pt>
                <c:pt idx="4719">
                  <c:v>5.97</c:v>
                </c:pt>
                <c:pt idx="4720">
                  <c:v>5.97</c:v>
                </c:pt>
                <c:pt idx="4721">
                  <c:v>5.97</c:v>
                </c:pt>
                <c:pt idx="4722">
                  <c:v>5.97</c:v>
                </c:pt>
                <c:pt idx="4723">
                  <c:v>5.96</c:v>
                </c:pt>
                <c:pt idx="4724">
                  <c:v>5.96</c:v>
                </c:pt>
                <c:pt idx="4725">
                  <c:v>5.96</c:v>
                </c:pt>
                <c:pt idx="4726">
                  <c:v>5.96</c:v>
                </c:pt>
                <c:pt idx="4727">
                  <c:v>5.96</c:v>
                </c:pt>
                <c:pt idx="4728">
                  <c:v>5.96</c:v>
                </c:pt>
                <c:pt idx="4729">
                  <c:v>5.96</c:v>
                </c:pt>
                <c:pt idx="4730">
                  <c:v>5.95</c:v>
                </c:pt>
                <c:pt idx="4731">
                  <c:v>5.95</c:v>
                </c:pt>
                <c:pt idx="4732">
                  <c:v>5.95</c:v>
                </c:pt>
                <c:pt idx="4733">
                  <c:v>5.95</c:v>
                </c:pt>
                <c:pt idx="4734">
                  <c:v>5.94</c:v>
                </c:pt>
                <c:pt idx="4735">
                  <c:v>5.94</c:v>
                </c:pt>
                <c:pt idx="4736">
                  <c:v>5.94</c:v>
                </c:pt>
                <c:pt idx="4737">
                  <c:v>5.94</c:v>
                </c:pt>
                <c:pt idx="4738">
                  <c:v>5.94</c:v>
                </c:pt>
                <c:pt idx="4739">
                  <c:v>5.94</c:v>
                </c:pt>
                <c:pt idx="4740">
                  <c:v>5.94</c:v>
                </c:pt>
                <c:pt idx="4741">
                  <c:v>5.94</c:v>
                </c:pt>
                <c:pt idx="4742">
                  <c:v>5.94</c:v>
                </c:pt>
                <c:pt idx="4743">
                  <c:v>5.93</c:v>
                </c:pt>
                <c:pt idx="4744">
                  <c:v>5.93</c:v>
                </c:pt>
                <c:pt idx="4745">
                  <c:v>5.93</c:v>
                </c:pt>
                <c:pt idx="4746">
                  <c:v>5.93</c:v>
                </c:pt>
                <c:pt idx="4747">
                  <c:v>5.93</c:v>
                </c:pt>
                <c:pt idx="4748">
                  <c:v>5.92</c:v>
                </c:pt>
                <c:pt idx="4749">
                  <c:v>5.92</c:v>
                </c:pt>
                <c:pt idx="4750">
                  <c:v>5.92</c:v>
                </c:pt>
                <c:pt idx="4751">
                  <c:v>5.92</c:v>
                </c:pt>
                <c:pt idx="4752">
                  <c:v>5.92</c:v>
                </c:pt>
                <c:pt idx="4753">
                  <c:v>5.92</c:v>
                </c:pt>
                <c:pt idx="4754">
                  <c:v>5.92</c:v>
                </c:pt>
                <c:pt idx="4755">
                  <c:v>5.92</c:v>
                </c:pt>
                <c:pt idx="4756">
                  <c:v>5.91</c:v>
                </c:pt>
                <c:pt idx="4757">
                  <c:v>5.92</c:v>
                </c:pt>
                <c:pt idx="4758">
                  <c:v>5.91</c:v>
                </c:pt>
                <c:pt idx="4759">
                  <c:v>5.91</c:v>
                </c:pt>
                <c:pt idx="4760">
                  <c:v>5.9</c:v>
                </c:pt>
                <c:pt idx="4761">
                  <c:v>5.91</c:v>
                </c:pt>
                <c:pt idx="4762">
                  <c:v>5.91</c:v>
                </c:pt>
                <c:pt idx="4763">
                  <c:v>5.91</c:v>
                </c:pt>
                <c:pt idx="4764">
                  <c:v>5.89</c:v>
                </c:pt>
                <c:pt idx="4765">
                  <c:v>5.89</c:v>
                </c:pt>
                <c:pt idx="4766">
                  <c:v>5.9</c:v>
                </c:pt>
                <c:pt idx="4767">
                  <c:v>5.91</c:v>
                </c:pt>
                <c:pt idx="4768">
                  <c:v>5.91</c:v>
                </c:pt>
                <c:pt idx="4769">
                  <c:v>5.9</c:v>
                </c:pt>
                <c:pt idx="4770">
                  <c:v>5.9</c:v>
                </c:pt>
                <c:pt idx="4771">
                  <c:v>5.9</c:v>
                </c:pt>
                <c:pt idx="4772">
                  <c:v>5.9</c:v>
                </c:pt>
                <c:pt idx="4773">
                  <c:v>5.9</c:v>
                </c:pt>
                <c:pt idx="4774">
                  <c:v>5.89</c:v>
                </c:pt>
                <c:pt idx="4775">
                  <c:v>5.9</c:v>
                </c:pt>
                <c:pt idx="4776">
                  <c:v>5.9</c:v>
                </c:pt>
                <c:pt idx="4777">
                  <c:v>5.89</c:v>
                </c:pt>
                <c:pt idx="4778">
                  <c:v>5.89</c:v>
                </c:pt>
                <c:pt idx="4779">
                  <c:v>5.88</c:v>
                </c:pt>
                <c:pt idx="4780">
                  <c:v>5.88</c:v>
                </c:pt>
                <c:pt idx="4781">
                  <c:v>5.88</c:v>
                </c:pt>
                <c:pt idx="4782">
                  <c:v>5.88</c:v>
                </c:pt>
                <c:pt idx="4783">
                  <c:v>5.88</c:v>
                </c:pt>
                <c:pt idx="4784">
                  <c:v>5.88</c:v>
                </c:pt>
                <c:pt idx="4785">
                  <c:v>5.88</c:v>
                </c:pt>
                <c:pt idx="4786">
                  <c:v>5.88</c:v>
                </c:pt>
                <c:pt idx="4787">
                  <c:v>5.87</c:v>
                </c:pt>
                <c:pt idx="4788">
                  <c:v>5.87</c:v>
                </c:pt>
                <c:pt idx="4789">
                  <c:v>5.88</c:v>
                </c:pt>
                <c:pt idx="4790">
                  <c:v>5.87</c:v>
                </c:pt>
                <c:pt idx="4791">
                  <c:v>5.87</c:v>
                </c:pt>
                <c:pt idx="4792">
                  <c:v>5.86</c:v>
                </c:pt>
                <c:pt idx="4793">
                  <c:v>5.87</c:v>
                </c:pt>
                <c:pt idx="4794">
                  <c:v>5.87</c:v>
                </c:pt>
                <c:pt idx="4795">
                  <c:v>5.87</c:v>
                </c:pt>
                <c:pt idx="4796">
                  <c:v>5.86</c:v>
                </c:pt>
                <c:pt idx="4797">
                  <c:v>5.87</c:v>
                </c:pt>
                <c:pt idx="4798">
                  <c:v>5.86</c:v>
                </c:pt>
                <c:pt idx="4799">
                  <c:v>5.86</c:v>
                </c:pt>
                <c:pt idx="4800">
                  <c:v>5.86</c:v>
                </c:pt>
                <c:pt idx="4801">
                  <c:v>5.86</c:v>
                </c:pt>
                <c:pt idx="4802">
                  <c:v>5.86</c:v>
                </c:pt>
                <c:pt idx="4803">
                  <c:v>5.86</c:v>
                </c:pt>
                <c:pt idx="4804">
                  <c:v>5.85</c:v>
                </c:pt>
                <c:pt idx="4805">
                  <c:v>5.85</c:v>
                </c:pt>
                <c:pt idx="4806">
                  <c:v>5.85</c:v>
                </c:pt>
                <c:pt idx="4807">
                  <c:v>5.85</c:v>
                </c:pt>
                <c:pt idx="4808">
                  <c:v>5.85</c:v>
                </c:pt>
                <c:pt idx="4809">
                  <c:v>5.85</c:v>
                </c:pt>
                <c:pt idx="4810">
                  <c:v>5.85</c:v>
                </c:pt>
                <c:pt idx="4811">
                  <c:v>5.85</c:v>
                </c:pt>
                <c:pt idx="4812">
                  <c:v>5.85</c:v>
                </c:pt>
                <c:pt idx="4813">
                  <c:v>5.84</c:v>
                </c:pt>
                <c:pt idx="4814">
                  <c:v>5.84</c:v>
                </c:pt>
                <c:pt idx="4815">
                  <c:v>5.84</c:v>
                </c:pt>
                <c:pt idx="4816">
                  <c:v>5.84</c:v>
                </c:pt>
                <c:pt idx="4817">
                  <c:v>5.84</c:v>
                </c:pt>
                <c:pt idx="4818">
                  <c:v>5.83</c:v>
                </c:pt>
                <c:pt idx="4819">
                  <c:v>5.83</c:v>
                </c:pt>
                <c:pt idx="4820">
                  <c:v>5.83</c:v>
                </c:pt>
                <c:pt idx="4821">
                  <c:v>5.83</c:v>
                </c:pt>
                <c:pt idx="4822">
                  <c:v>5.83</c:v>
                </c:pt>
                <c:pt idx="4823">
                  <c:v>5.83</c:v>
                </c:pt>
                <c:pt idx="4824">
                  <c:v>5.83</c:v>
                </c:pt>
                <c:pt idx="4825">
                  <c:v>5.83</c:v>
                </c:pt>
                <c:pt idx="4826">
                  <c:v>5.82</c:v>
                </c:pt>
                <c:pt idx="4827">
                  <c:v>5.82</c:v>
                </c:pt>
                <c:pt idx="4828">
                  <c:v>5.82</c:v>
                </c:pt>
                <c:pt idx="4829">
                  <c:v>5.82</c:v>
                </c:pt>
                <c:pt idx="4830">
                  <c:v>5.82</c:v>
                </c:pt>
                <c:pt idx="4831">
                  <c:v>5.82</c:v>
                </c:pt>
                <c:pt idx="4832">
                  <c:v>5.81</c:v>
                </c:pt>
                <c:pt idx="4833">
                  <c:v>5.81</c:v>
                </c:pt>
                <c:pt idx="4834">
                  <c:v>5.8</c:v>
                </c:pt>
                <c:pt idx="4835">
                  <c:v>5.8</c:v>
                </c:pt>
                <c:pt idx="4836">
                  <c:v>5.81</c:v>
                </c:pt>
                <c:pt idx="4837">
                  <c:v>5.81</c:v>
                </c:pt>
                <c:pt idx="4838">
                  <c:v>5.81</c:v>
                </c:pt>
                <c:pt idx="4839">
                  <c:v>5.8</c:v>
                </c:pt>
                <c:pt idx="4840">
                  <c:v>5.8</c:v>
                </c:pt>
                <c:pt idx="4841">
                  <c:v>5.8</c:v>
                </c:pt>
                <c:pt idx="4842">
                  <c:v>5.8</c:v>
                </c:pt>
                <c:pt idx="4843">
                  <c:v>5.8</c:v>
                </c:pt>
                <c:pt idx="4844">
                  <c:v>5.79</c:v>
                </c:pt>
                <c:pt idx="4845">
                  <c:v>5.79</c:v>
                </c:pt>
                <c:pt idx="4846">
                  <c:v>5.79</c:v>
                </c:pt>
                <c:pt idx="4847">
                  <c:v>5.79</c:v>
                </c:pt>
                <c:pt idx="4848">
                  <c:v>5.79</c:v>
                </c:pt>
                <c:pt idx="4849">
                  <c:v>5.78</c:v>
                </c:pt>
                <c:pt idx="4850">
                  <c:v>5.78</c:v>
                </c:pt>
                <c:pt idx="4851">
                  <c:v>5.78</c:v>
                </c:pt>
                <c:pt idx="4852">
                  <c:v>5.79</c:v>
                </c:pt>
                <c:pt idx="4853">
                  <c:v>5.78</c:v>
                </c:pt>
                <c:pt idx="4854">
                  <c:v>5.78</c:v>
                </c:pt>
                <c:pt idx="4855">
                  <c:v>5.77</c:v>
                </c:pt>
                <c:pt idx="4856">
                  <c:v>5.79</c:v>
                </c:pt>
                <c:pt idx="4857">
                  <c:v>5.79</c:v>
                </c:pt>
                <c:pt idx="4858">
                  <c:v>5.78</c:v>
                </c:pt>
                <c:pt idx="4859">
                  <c:v>5.77</c:v>
                </c:pt>
                <c:pt idx="4860">
                  <c:v>5.78</c:v>
                </c:pt>
                <c:pt idx="4861">
                  <c:v>5.78</c:v>
                </c:pt>
                <c:pt idx="4862">
                  <c:v>5.79</c:v>
                </c:pt>
                <c:pt idx="4863">
                  <c:v>5.78</c:v>
                </c:pt>
                <c:pt idx="4864">
                  <c:v>5.77</c:v>
                </c:pt>
                <c:pt idx="4865">
                  <c:v>5.8</c:v>
                </c:pt>
                <c:pt idx="4866">
                  <c:v>5.8</c:v>
                </c:pt>
                <c:pt idx="4867">
                  <c:v>5.78</c:v>
                </c:pt>
                <c:pt idx="4868">
                  <c:v>5.79</c:v>
                </c:pt>
                <c:pt idx="4869">
                  <c:v>5.78</c:v>
                </c:pt>
                <c:pt idx="4870">
                  <c:v>5.79</c:v>
                </c:pt>
                <c:pt idx="4871">
                  <c:v>5.78</c:v>
                </c:pt>
                <c:pt idx="4872">
                  <c:v>5.78</c:v>
                </c:pt>
                <c:pt idx="4873">
                  <c:v>5.78</c:v>
                </c:pt>
                <c:pt idx="4874">
                  <c:v>5.77</c:v>
                </c:pt>
                <c:pt idx="4875">
                  <c:v>5.78</c:v>
                </c:pt>
                <c:pt idx="4876">
                  <c:v>5.78</c:v>
                </c:pt>
                <c:pt idx="4877">
                  <c:v>5.77</c:v>
                </c:pt>
                <c:pt idx="4878">
                  <c:v>5.77</c:v>
                </c:pt>
                <c:pt idx="4879">
                  <c:v>5.78</c:v>
                </c:pt>
                <c:pt idx="4880">
                  <c:v>5.78</c:v>
                </c:pt>
                <c:pt idx="4881">
                  <c:v>5.77</c:v>
                </c:pt>
                <c:pt idx="4882">
                  <c:v>5.77</c:v>
                </c:pt>
                <c:pt idx="4883">
                  <c:v>5.77</c:v>
                </c:pt>
                <c:pt idx="4884">
                  <c:v>5.77</c:v>
                </c:pt>
                <c:pt idx="4885">
                  <c:v>5.76</c:v>
                </c:pt>
                <c:pt idx="4886">
                  <c:v>5.77</c:v>
                </c:pt>
                <c:pt idx="4887">
                  <c:v>5.76</c:v>
                </c:pt>
                <c:pt idx="4888">
                  <c:v>5.77</c:v>
                </c:pt>
                <c:pt idx="4889">
                  <c:v>5.76</c:v>
                </c:pt>
                <c:pt idx="4890">
                  <c:v>5.76</c:v>
                </c:pt>
                <c:pt idx="4891">
                  <c:v>5.76</c:v>
                </c:pt>
                <c:pt idx="4892">
                  <c:v>5.76</c:v>
                </c:pt>
                <c:pt idx="4893">
                  <c:v>5.76</c:v>
                </c:pt>
                <c:pt idx="4894">
                  <c:v>5.75</c:v>
                </c:pt>
                <c:pt idx="4895">
                  <c:v>5.75</c:v>
                </c:pt>
                <c:pt idx="4896">
                  <c:v>5.75</c:v>
                </c:pt>
                <c:pt idx="4897">
                  <c:v>5.75</c:v>
                </c:pt>
                <c:pt idx="4898">
                  <c:v>5.75</c:v>
                </c:pt>
                <c:pt idx="4899">
                  <c:v>5.75</c:v>
                </c:pt>
                <c:pt idx="4900">
                  <c:v>5.75</c:v>
                </c:pt>
                <c:pt idx="4901">
                  <c:v>5.75</c:v>
                </c:pt>
                <c:pt idx="4902">
                  <c:v>5.75</c:v>
                </c:pt>
                <c:pt idx="4903">
                  <c:v>5.74</c:v>
                </c:pt>
                <c:pt idx="4904">
                  <c:v>5.74</c:v>
                </c:pt>
                <c:pt idx="4905">
                  <c:v>5.74</c:v>
                </c:pt>
                <c:pt idx="4906">
                  <c:v>5.75</c:v>
                </c:pt>
                <c:pt idx="4907">
                  <c:v>5.74</c:v>
                </c:pt>
                <c:pt idx="4908">
                  <c:v>5.74</c:v>
                </c:pt>
                <c:pt idx="4909">
                  <c:v>5.74</c:v>
                </c:pt>
                <c:pt idx="4910">
                  <c:v>5.74</c:v>
                </c:pt>
                <c:pt idx="4911">
                  <c:v>5.74</c:v>
                </c:pt>
                <c:pt idx="4912">
                  <c:v>5.74</c:v>
                </c:pt>
                <c:pt idx="4913">
                  <c:v>5.74</c:v>
                </c:pt>
                <c:pt idx="4914">
                  <c:v>5.74</c:v>
                </c:pt>
                <c:pt idx="4915">
                  <c:v>5.74</c:v>
                </c:pt>
                <c:pt idx="4916">
                  <c:v>5.73</c:v>
                </c:pt>
                <c:pt idx="4917">
                  <c:v>5.73</c:v>
                </c:pt>
                <c:pt idx="4918">
                  <c:v>5.73</c:v>
                </c:pt>
                <c:pt idx="4919">
                  <c:v>5.73</c:v>
                </c:pt>
                <c:pt idx="4920">
                  <c:v>5.73</c:v>
                </c:pt>
                <c:pt idx="4921">
                  <c:v>5.73</c:v>
                </c:pt>
                <c:pt idx="4922">
                  <c:v>5.73</c:v>
                </c:pt>
                <c:pt idx="4923">
                  <c:v>5.73</c:v>
                </c:pt>
                <c:pt idx="4924">
                  <c:v>5.73</c:v>
                </c:pt>
                <c:pt idx="4925">
                  <c:v>5.73</c:v>
                </c:pt>
                <c:pt idx="4926">
                  <c:v>5.73</c:v>
                </c:pt>
                <c:pt idx="4927">
                  <c:v>5.73</c:v>
                </c:pt>
                <c:pt idx="4928">
                  <c:v>5.73</c:v>
                </c:pt>
                <c:pt idx="4929">
                  <c:v>5.72</c:v>
                </c:pt>
                <c:pt idx="4930">
                  <c:v>5.72</c:v>
                </c:pt>
                <c:pt idx="4931">
                  <c:v>5.72</c:v>
                </c:pt>
                <c:pt idx="4932">
                  <c:v>5.72</c:v>
                </c:pt>
                <c:pt idx="4933">
                  <c:v>5.72</c:v>
                </c:pt>
                <c:pt idx="4934">
                  <c:v>5.72</c:v>
                </c:pt>
                <c:pt idx="4935">
                  <c:v>5.72</c:v>
                </c:pt>
                <c:pt idx="4936">
                  <c:v>5.72</c:v>
                </c:pt>
                <c:pt idx="4937">
                  <c:v>5.72</c:v>
                </c:pt>
                <c:pt idx="4938">
                  <c:v>5.71</c:v>
                </c:pt>
                <c:pt idx="4939">
                  <c:v>5.71</c:v>
                </c:pt>
                <c:pt idx="4940">
                  <c:v>5.71</c:v>
                </c:pt>
                <c:pt idx="4941">
                  <c:v>5.71</c:v>
                </c:pt>
                <c:pt idx="4942">
                  <c:v>5.71</c:v>
                </c:pt>
                <c:pt idx="4943">
                  <c:v>5.71</c:v>
                </c:pt>
                <c:pt idx="4944">
                  <c:v>5.71</c:v>
                </c:pt>
                <c:pt idx="4945">
                  <c:v>5.72</c:v>
                </c:pt>
                <c:pt idx="4946">
                  <c:v>5.71</c:v>
                </c:pt>
                <c:pt idx="4947">
                  <c:v>5.71</c:v>
                </c:pt>
                <c:pt idx="4948">
                  <c:v>5.72</c:v>
                </c:pt>
                <c:pt idx="4949">
                  <c:v>5.71</c:v>
                </c:pt>
                <c:pt idx="4950">
                  <c:v>5.72</c:v>
                </c:pt>
                <c:pt idx="4951">
                  <c:v>5.72</c:v>
                </c:pt>
                <c:pt idx="4952">
                  <c:v>5.71</c:v>
                </c:pt>
                <c:pt idx="4953">
                  <c:v>5.71</c:v>
                </c:pt>
                <c:pt idx="4954">
                  <c:v>5.71</c:v>
                </c:pt>
                <c:pt idx="4955">
                  <c:v>5.71</c:v>
                </c:pt>
                <c:pt idx="4956">
                  <c:v>5.71</c:v>
                </c:pt>
                <c:pt idx="4957">
                  <c:v>5.7</c:v>
                </c:pt>
                <c:pt idx="4958">
                  <c:v>5.7</c:v>
                </c:pt>
                <c:pt idx="4959">
                  <c:v>5.7</c:v>
                </c:pt>
                <c:pt idx="4960">
                  <c:v>5.7</c:v>
                </c:pt>
                <c:pt idx="4961">
                  <c:v>5.69</c:v>
                </c:pt>
                <c:pt idx="4962">
                  <c:v>5.69</c:v>
                </c:pt>
                <c:pt idx="4963">
                  <c:v>5.7</c:v>
                </c:pt>
                <c:pt idx="4964">
                  <c:v>5.71</c:v>
                </c:pt>
                <c:pt idx="4965">
                  <c:v>5.7</c:v>
                </c:pt>
                <c:pt idx="4966">
                  <c:v>5.69</c:v>
                </c:pt>
                <c:pt idx="4967">
                  <c:v>5.69</c:v>
                </c:pt>
                <c:pt idx="4968">
                  <c:v>5.69</c:v>
                </c:pt>
                <c:pt idx="4969">
                  <c:v>5.7</c:v>
                </c:pt>
                <c:pt idx="4970">
                  <c:v>5.69</c:v>
                </c:pt>
                <c:pt idx="4971">
                  <c:v>5.69</c:v>
                </c:pt>
                <c:pt idx="4972">
                  <c:v>5.69</c:v>
                </c:pt>
                <c:pt idx="4973">
                  <c:v>5.69</c:v>
                </c:pt>
                <c:pt idx="4974">
                  <c:v>5.69</c:v>
                </c:pt>
                <c:pt idx="4975">
                  <c:v>5.69</c:v>
                </c:pt>
                <c:pt idx="4976">
                  <c:v>5.69</c:v>
                </c:pt>
                <c:pt idx="4977">
                  <c:v>5.69</c:v>
                </c:pt>
                <c:pt idx="4978">
                  <c:v>5.68</c:v>
                </c:pt>
                <c:pt idx="4979">
                  <c:v>5.68</c:v>
                </c:pt>
                <c:pt idx="4980">
                  <c:v>5.68</c:v>
                </c:pt>
                <c:pt idx="4981">
                  <c:v>5.68</c:v>
                </c:pt>
                <c:pt idx="4982">
                  <c:v>5.67</c:v>
                </c:pt>
                <c:pt idx="4983">
                  <c:v>5.68</c:v>
                </c:pt>
                <c:pt idx="4984">
                  <c:v>5.67</c:v>
                </c:pt>
                <c:pt idx="4985">
                  <c:v>5.67</c:v>
                </c:pt>
                <c:pt idx="4986">
                  <c:v>5.67</c:v>
                </c:pt>
                <c:pt idx="4987">
                  <c:v>5.67</c:v>
                </c:pt>
                <c:pt idx="4988">
                  <c:v>5.67</c:v>
                </c:pt>
                <c:pt idx="4989">
                  <c:v>5.66</c:v>
                </c:pt>
                <c:pt idx="4990">
                  <c:v>5.66</c:v>
                </c:pt>
                <c:pt idx="4991">
                  <c:v>5.66</c:v>
                </c:pt>
                <c:pt idx="4992">
                  <c:v>5.66</c:v>
                </c:pt>
                <c:pt idx="4993">
                  <c:v>5.66</c:v>
                </c:pt>
                <c:pt idx="4994">
                  <c:v>5.66</c:v>
                </c:pt>
                <c:pt idx="4995">
                  <c:v>5.66</c:v>
                </c:pt>
                <c:pt idx="4996">
                  <c:v>5.65</c:v>
                </c:pt>
                <c:pt idx="4997">
                  <c:v>5.65</c:v>
                </c:pt>
                <c:pt idx="4998">
                  <c:v>5.65</c:v>
                </c:pt>
                <c:pt idx="4999">
                  <c:v>5.65</c:v>
                </c:pt>
                <c:pt idx="5000">
                  <c:v>5.65</c:v>
                </c:pt>
                <c:pt idx="5001">
                  <c:v>5.65</c:v>
                </c:pt>
                <c:pt idx="5002">
                  <c:v>5.65</c:v>
                </c:pt>
                <c:pt idx="5003">
                  <c:v>5.65</c:v>
                </c:pt>
                <c:pt idx="5004">
                  <c:v>5.65</c:v>
                </c:pt>
                <c:pt idx="5005">
                  <c:v>5.65</c:v>
                </c:pt>
                <c:pt idx="5006">
                  <c:v>5.65</c:v>
                </c:pt>
                <c:pt idx="5007">
                  <c:v>5.65</c:v>
                </c:pt>
                <c:pt idx="5008">
                  <c:v>5.65</c:v>
                </c:pt>
                <c:pt idx="5009">
                  <c:v>5.65</c:v>
                </c:pt>
                <c:pt idx="5010">
                  <c:v>5.65</c:v>
                </c:pt>
                <c:pt idx="5011">
                  <c:v>5.65</c:v>
                </c:pt>
                <c:pt idx="5012">
                  <c:v>5.65</c:v>
                </c:pt>
                <c:pt idx="5013">
                  <c:v>5.65</c:v>
                </c:pt>
                <c:pt idx="5014">
                  <c:v>5.65</c:v>
                </c:pt>
                <c:pt idx="5015">
                  <c:v>5.65</c:v>
                </c:pt>
                <c:pt idx="5016">
                  <c:v>5.65</c:v>
                </c:pt>
                <c:pt idx="5017">
                  <c:v>5.65</c:v>
                </c:pt>
                <c:pt idx="5018">
                  <c:v>5.65</c:v>
                </c:pt>
                <c:pt idx="5019">
                  <c:v>5.65</c:v>
                </c:pt>
                <c:pt idx="5020">
                  <c:v>5.65</c:v>
                </c:pt>
                <c:pt idx="5021">
                  <c:v>5.65</c:v>
                </c:pt>
                <c:pt idx="5022">
                  <c:v>5.65</c:v>
                </c:pt>
                <c:pt idx="5023">
                  <c:v>5.65</c:v>
                </c:pt>
                <c:pt idx="5024">
                  <c:v>5.65</c:v>
                </c:pt>
                <c:pt idx="5025">
                  <c:v>5.65</c:v>
                </c:pt>
                <c:pt idx="5026">
                  <c:v>5.65</c:v>
                </c:pt>
                <c:pt idx="5027">
                  <c:v>5.65</c:v>
                </c:pt>
                <c:pt idx="5028">
                  <c:v>5.65</c:v>
                </c:pt>
                <c:pt idx="5029">
                  <c:v>5.65</c:v>
                </c:pt>
                <c:pt idx="5030">
                  <c:v>5.65</c:v>
                </c:pt>
                <c:pt idx="5031">
                  <c:v>5.65</c:v>
                </c:pt>
                <c:pt idx="5032">
                  <c:v>5.65</c:v>
                </c:pt>
                <c:pt idx="5033">
                  <c:v>5.65</c:v>
                </c:pt>
                <c:pt idx="5034">
                  <c:v>5.65</c:v>
                </c:pt>
                <c:pt idx="5035">
                  <c:v>5.65</c:v>
                </c:pt>
                <c:pt idx="5036">
                  <c:v>5.65</c:v>
                </c:pt>
                <c:pt idx="5037">
                  <c:v>5.65</c:v>
                </c:pt>
                <c:pt idx="5038">
                  <c:v>5.65</c:v>
                </c:pt>
                <c:pt idx="5039">
                  <c:v>5.66</c:v>
                </c:pt>
                <c:pt idx="5040">
                  <c:v>5.66</c:v>
                </c:pt>
                <c:pt idx="5041">
                  <c:v>5.66</c:v>
                </c:pt>
                <c:pt idx="5042">
                  <c:v>5.65</c:v>
                </c:pt>
                <c:pt idx="5043">
                  <c:v>5.65</c:v>
                </c:pt>
                <c:pt idx="5044">
                  <c:v>5.65</c:v>
                </c:pt>
                <c:pt idx="5045">
                  <c:v>5.65</c:v>
                </c:pt>
                <c:pt idx="5046">
                  <c:v>5.65</c:v>
                </c:pt>
                <c:pt idx="5047">
                  <c:v>5.65</c:v>
                </c:pt>
                <c:pt idx="5048">
                  <c:v>5.65</c:v>
                </c:pt>
                <c:pt idx="5049">
                  <c:v>5.65</c:v>
                </c:pt>
                <c:pt idx="5050">
                  <c:v>5.65</c:v>
                </c:pt>
                <c:pt idx="5051">
                  <c:v>5.66</c:v>
                </c:pt>
                <c:pt idx="5052">
                  <c:v>5.65</c:v>
                </c:pt>
                <c:pt idx="5053">
                  <c:v>5.65</c:v>
                </c:pt>
                <c:pt idx="5054">
                  <c:v>5.65</c:v>
                </c:pt>
                <c:pt idx="5055">
                  <c:v>5.65</c:v>
                </c:pt>
                <c:pt idx="5056">
                  <c:v>5.65</c:v>
                </c:pt>
                <c:pt idx="5057">
                  <c:v>5.65</c:v>
                </c:pt>
                <c:pt idx="5058">
                  <c:v>5.65</c:v>
                </c:pt>
                <c:pt idx="5059">
                  <c:v>5.65</c:v>
                </c:pt>
                <c:pt idx="5060">
                  <c:v>5.65</c:v>
                </c:pt>
                <c:pt idx="5061">
                  <c:v>5.64</c:v>
                </c:pt>
                <c:pt idx="5062">
                  <c:v>5.65</c:v>
                </c:pt>
                <c:pt idx="5063">
                  <c:v>5.65</c:v>
                </c:pt>
                <c:pt idx="5064">
                  <c:v>5.65</c:v>
                </c:pt>
                <c:pt idx="5065">
                  <c:v>5.65</c:v>
                </c:pt>
                <c:pt idx="5066">
                  <c:v>5.64</c:v>
                </c:pt>
                <c:pt idx="5067">
                  <c:v>5.64</c:v>
                </c:pt>
                <c:pt idx="5068">
                  <c:v>5.64</c:v>
                </c:pt>
                <c:pt idx="5069">
                  <c:v>5.64</c:v>
                </c:pt>
                <c:pt idx="5070">
                  <c:v>5.64</c:v>
                </c:pt>
                <c:pt idx="5071">
                  <c:v>5.64</c:v>
                </c:pt>
                <c:pt idx="5072">
                  <c:v>5.64</c:v>
                </c:pt>
                <c:pt idx="5073">
                  <c:v>5.64</c:v>
                </c:pt>
                <c:pt idx="5074">
                  <c:v>5.64</c:v>
                </c:pt>
                <c:pt idx="5075">
                  <c:v>5.64</c:v>
                </c:pt>
                <c:pt idx="5076">
                  <c:v>5.64</c:v>
                </c:pt>
                <c:pt idx="5077">
                  <c:v>5.64</c:v>
                </c:pt>
                <c:pt idx="5078">
                  <c:v>5.64</c:v>
                </c:pt>
                <c:pt idx="5079">
                  <c:v>5.64</c:v>
                </c:pt>
                <c:pt idx="5080">
                  <c:v>5.64</c:v>
                </c:pt>
                <c:pt idx="5081">
                  <c:v>5.63</c:v>
                </c:pt>
                <c:pt idx="5082">
                  <c:v>5.63</c:v>
                </c:pt>
                <c:pt idx="5083">
                  <c:v>5.63</c:v>
                </c:pt>
                <c:pt idx="5084">
                  <c:v>5.63</c:v>
                </c:pt>
                <c:pt idx="5085">
                  <c:v>5.63</c:v>
                </c:pt>
                <c:pt idx="5086">
                  <c:v>5.63</c:v>
                </c:pt>
                <c:pt idx="5087">
                  <c:v>5.63</c:v>
                </c:pt>
                <c:pt idx="5088">
                  <c:v>5.63</c:v>
                </c:pt>
                <c:pt idx="5089">
                  <c:v>5.63</c:v>
                </c:pt>
                <c:pt idx="5090">
                  <c:v>5.63</c:v>
                </c:pt>
                <c:pt idx="5091">
                  <c:v>5.63</c:v>
                </c:pt>
                <c:pt idx="5092">
                  <c:v>5.63</c:v>
                </c:pt>
                <c:pt idx="5093">
                  <c:v>5.63</c:v>
                </c:pt>
                <c:pt idx="5094">
                  <c:v>5.63</c:v>
                </c:pt>
                <c:pt idx="5095">
                  <c:v>5.63</c:v>
                </c:pt>
                <c:pt idx="5096">
                  <c:v>5.63</c:v>
                </c:pt>
                <c:pt idx="5097">
                  <c:v>5.63</c:v>
                </c:pt>
                <c:pt idx="5098">
                  <c:v>5.63</c:v>
                </c:pt>
                <c:pt idx="5099">
                  <c:v>5.63</c:v>
                </c:pt>
                <c:pt idx="5100">
                  <c:v>5.62</c:v>
                </c:pt>
                <c:pt idx="5101">
                  <c:v>5.62</c:v>
                </c:pt>
                <c:pt idx="5102">
                  <c:v>5.62</c:v>
                </c:pt>
                <c:pt idx="5103">
                  <c:v>5.63</c:v>
                </c:pt>
                <c:pt idx="5104">
                  <c:v>5.63</c:v>
                </c:pt>
                <c:pt idx="5105">
                  <c:v>5.62</c:v>
                </c:pt>
                <c:pt idx="5106">
                  <c:v>5.62</c:v>
                </c:pt>
                <c:pt idx="5107">
                  <c:v>5.63</c:v>
                </c:pt>
                <c:pt idx="5108">
                  <c:v>5.63</c:v>
                </c:pt>
                <c:pt idx="5109">
                  <c:v>5.63</c:v>
                </c:pt>
                <c:pt idx="5110">
                  <c:v>5.62</c:v>
                </c:pt>
                <c:pt idx="5111">
                  <c:v>5.62</c:v>
                </c:pt>
                <c:pt idx="5112">
                  <c:v>5.62</c:v>
                </c:pt>
                <c:pt idx="5113">
                  <c:v>5.63</c:v>
                </c:pt>
                <c:pt idx="5114">
                  <c:v>5.62</c:v>
                </c:pt>
                <c:pt idx="5115">
                  <c:v>5.62</c:v>
                </c:pt>
                <c:pt idx="5116">
                  <c:v>5.63</c:v>
                </c:pt>
                <c:pt idx="5117">
                  <c:v>5.63</c:v>
                </c:pt>
                <c:pt idx="5118">
                  <c:v>5.63</c:v>
                </c:pt>
                <c:pt idx="5119">
                  <c:v>5.63</c:v>
                </c:pt>
                <c:pt idx="5120">
                  <c:v>5.63</c:v>
                </c:pt>
                <c:pt idx="5121">
                  <c:v>5.63</c:v>
                </c:pt>
                <c:pt idx="5122">
                  <c:v>5.64</c:v>
                </c:pt>
                <c:pt idx="5123">
                  <c:v>5.64</c:v>
                </c:pt>
                <c:pt idx="5124">
                  <c:v>5.64</c:v>
                </c:pt>
                <c:pt idx="5125">
                  <c:v>5.64</c:v>
                </c:pt>
                <c:pt idx="5126">
                  <c:v>5.64</c:v>
                </c:pt>
                <c:pt idx="5127">
                  <c:v>5.64</c:v>
                </c:pt>
                <c:pt idx="5128">
                  <c:v>5.64</c:v>
                </c:pt>
                <c:pt idx="5129">
                  <c:v>5.65</c:v>
                </c:pt>
                <c:pt idx="5130">
                  <c:v>5.65</c:v>
                </c:pt>
                <c:pt idx="5131">
                  <c:v>5.66</c:v>
                </c:pt>
                <c:pt idx="5132">
                  <c:v>5.66</c:v>
                </c:pt>
                <c:pt idx="5133">
                  <c:v>5.66</c:v>
                </c:pt>
                <c:pt idx="5134">
                  <c:v>5.66</c:v>
                </c:pt>
                <c:pt idx="5135">
                  <c:v>5.67</c:v>
                </c:pt>
                <c:pt idx="5136">
                  <c:v>5.67</c:v>
                </c:pt>
                <c:pt idx="5137">
                  <c:v>5.68</c:v>
                </c:pt>
                <c:pt idx="5138">
                  <c:v>5.68</c:v>
                </c:pt>
                <c:pt idx="5139">
                  <c:v>5.68</c:v>
                </c:pt>
                <c:pt idx="5140">
                  <c:v>5.68</c:v>
                </c:pt>
                <c:pt idx="5141">
                  <c:v>5.69</c:v>
                </c:pt>
                <c:pt idx="5142">
                  <c:v>5.69</c:v>
                </c:pt>
                <c:pt idx="5143">
                  <c:v>5.7</c:v>
                </c:pt>
                <c:pt idx="5144">
                  <c:v>5.7</c:v>
                </c:pt>
                <c:pt idx="5145">
                  <c:v>5.7</c:v>
                </c:pt>
                <c:pt idx="5146">
                  <c:v>5.7</c:v>
                </c:pt>
                <c:pt idx="5147">
                  <c:v>5.71</c:v>
                </c:pt>
                <c:pt idx="5148">
                  <c:v>5.72</c:v>
                </c:pt>
                <c:pt idx="5149">
                  <c:v>5.73</c:v>
                </c:pt>
                <c:pt idx="5150">
                  <c:v>5.74</c:v>
                </c:pt>
                <c:pt idx="5151">
                  <c:v>5.74</c:v>
                </c:pt>
                <c:pt idx="5152">
                  <c:v>5.74</c:v>
                </c:pt>
                <c:pt idx="5153">
                  <c:v>5.74</c:v>
                </c:pt>
                <c:pt idx="5154">
                  <c:v>5.74</c:v>
                </c:pt>
                <c:pt idx="5155">
                  <c:v>5.74</c:v>
                </c:pt>
                <c:pt idx="5156">
                  <c:v>5.74</c:v>
                </c:pt>
                <c:pt idx="5157">
                  <c:v>5.74</c:v>
                </c:pt>
                <c:pt idx="5158">
                  <c:v>5.74</c:v>
                </c:pt>
                <c:pt idx="5159">
                  <c:v>5.75</c:v>
                </c:pt>
                <c:pt idx="5160">
                  <c:v>5.75</c:v>
                </c:pt>
                <c:pt idx="5161">
                  <c:v>5.75</c:v>
                </c:pt>
                <c:pt idx="5162">
                  <c:v>5.76</c:v>
                </c:pt>
                <c:pt idx="5163">
                  <c:v>5.76</c:v>
                </c:pt>
                <c:pt idx="5164">
                  <c:v>5.76</c:v>
                </c:pt>
                <c:pt idx="5165">
                  <c:v>5.76</c:v>
                </c:pt>
                <c:pt idx="5166">
                  <c:v>5.76</c:v>
                </c:pt>
                <c:pt idx="5167">
                  <c:v>5.76</c:v>
                </c:pt>
                <c:pt idx="5168">
                  <c:v>5.76</c:v>
                </c:pt>
                <c:pt idx="5169">
                  <c:v>5.77</c:v>
                </c:pt>
                <c:pt idx="5170">
                  <c:v>5.77</c:v>
                </c:pt>
                <c:pt idx="5171">
                  <c:v>5.77</c:v>
                </c:pt>
                <c:pt idx="5172">
                  <c:v>5.77</c:v>
                </c:pt>
                <c:pt idx="5173">
                  <c:v>5.76</c:v>
                </c:pt>
                <c:pt idx="5174">
                  <c:v>5.76</c:v>
                </c:pt>
                <c:pt idx="5175">
                  <c:v>5.76</c:v>
                </c:pt>
                <c:pt idx="5176">
                  <c:v>5.76</c:v>
                </c:pt>
                <c:pt idx="5177">
                  <c:v>5.76</c:v>
                </c:pt>
                <c:pt idx="5178">
                  <c:v>5.76</c:v>
                </c:pt>
                <c:pt idx="5179">
                  <c:v>5.76</c:v>
                </c:pt>
                <c:pt idx="5180">
                  <c:v>5.76</c:v>
                </c:pt>
                <c:pt idx="5181">
                  <c:v>5.75</c:v>
                </c:pt>
                <c:pt idx="5182">
                  <c:v>5.75</c:v>
                </c:pt>
                <c:pt idx="5183">
                  <c:v>5.76</c:v>
                </c:pt>
                <c:pt idx="5184">
                  <c:v>5.75</c:v>
                </c:pt>
                <c:pt idx="5185">
                  <c:v>5.75</c:v>
                </c:pt>
                <c:pt idx="5186">
                  <c:v>5.75</c:v>
                </c:pt>
                <c:pt idx="5187">
                  <c:v>5.75</c:v>
                </c:pt>
                <c:pt idx="5188">
                  <c:v>5.74</c:v>
                </c:pt>
                <c:pt idx="5189">
                  <c:v>5.74</c:v>
                </c:pt>
                <c:pt idx="5190">
                  <c:v>5.74</c:v>
                </c:pt>
                <c:pt idx="5191">
                  <c:v>5.74</c:v>
                </c:pt>
                <c:pt idx="5192">
                  <c:v>5.73</c:v>
                </c:pt>
                <c:pt idx="5193">
                  <c:v>5.73</c:v>
                </c:pt>
                <c:pt idx="5194">
                  <c:v>5.73</c:v>
                </c:pt>
                <c:pt idx="5195">
                  <c:v>5.73</c:v>
                </c:pt>
                <c:pt idx="5196">
                  <c:v>5.72</c:v>
                </c:pt>
                <c:pt idx="5197">
                  <c:v>5.72</c:v>
                </c:pt>
                <c:pt idx="5198">
                  <c:v>5.72</c:v>
                </c:pt>
                <c:pt idx="5199">
                  <c:v>5.71</c:v>
                </c:pt>
                <c:pt idx="5200">
                  <c:v>5.71</c:v>
                </c:pt>
                <c:pt idx="5201">
                  <c:v>5.71</c:v>
                </c:pt>
                <c:pt idx="5202">
                  <c:v>5.71</c:v>
                </c:pt>
                <c:pt idx="5203">
                  <c:v>5.71</c:v>
                </c:pt>
                <c:pt idx="5204">
                  <c:v>5.7</c:v>
                </c:pt>
                <c:pt idx="5205">
                  <c:v>5.7</c:v>
                </c:pt>
                <c:pt idx="5206">
                  <c:v>5.7</c:v>
                </c:pt>
                <c:pt idx="5207">
                  <c:v>5.7</c:v>
                </c:pt>
                <c:pt idx="5208">
                  <c:v>5.69</c:v>
                </c:pt>
                <c:pt idx="5209">
                  <c:v>5.69</c:v>
                </c:pt>
                <c:pt idx="5210">
                  <c:v>5.69</c:v>
                </c:pt>
                <c:pt idx="5211">
                  <c:v>5.69</c:v>
                </c:pt>
                <c:pt idx="5212">
                  <c:v>5.68</c:v>
                </c:pt>
                <c:pt idx="5213">
                  <c:v>5.68</c:v>
                </c:pt>
                <c:pt idx="5214">
                  <c:v>5.69</c:v>
                </c:pt>
                <c:pt idx="5215">
                  <c:v>5.68</c:v>
                </c:pt>
                <c:pt idx="5216">
                  <c:v>5.68</c:v>
                </c:pt>
                <c:pt idx="5217">
                  <c:v>5.67</c:v>
                </c:pt>
                <c:pt idx="5218">
                  <c:v>5.67</c:v>
                </c:pt>
                <c:pt idx="5219">
                  <c:v>5.67</c:v>
                </c:pt>
                <c:pt idx="5220">
                  <c:v>5.67</c:v>
                </c:pt>
                <c:pt idx="5221">
                  <c:v>5.67</c:v>
                </c:pt>
                <c:pt idx="5222">
                  <c:v>5.66</c:v>
                </c:pt>
                <c:pt idx="5223">
                  <c:v>5.65</c:v>
                </c:pt>
                <c:pt idx="5224">
                  <c:v>5.65</c:v>
                </c:pt>
                <c:pt idx="5225">
                  <c:v>5.65</c:v>
                </c:pt>
                <c:pt idx="5226">
                  <c:v>5.65</c:v>
                </c:pt>
                <c:pt idx="5227">
                  <c:v>5.65</c:v>
                </c:pt>
                <c:pt idx="5228">
                  <c:v>5.64</c:v>
                </c:pt>
                <c:pt idx="5229">
                  <c:v>5.63</c:v>
                </c:pt>
                <c:pt idx="5230">
                  <c:v>5.63</c:v>
                </c:pt>
                <c:pt idx="5231">
                  <c:v>5.63</c:v>
                </c:pt>
                <c:pt idx="5232">
                  <c:v>5.63</c:v>
                </c:pt>
                <c:pt idx="5233">
                  <c:v>5.62</c:v>
                </c:pt>
                <c:pt idx="5234">
                  <c:v>5.62</c:v>
                </c:pt>
                <c:pt idx="5235">
                  <c:v>5.61</c:v>
                </c:pt>
                <c:pt idx="5236">
                  <c:v>5.61</c:v>
                </c:pt>
                <c:pt idx="5237">
                  <c:v>5.61</c:v>
                </c:pt>
                <c:pt idx="5238">
                  <c:v>5.62</c:v>
                </c:pt>
                <c:pt idx="5239">
                  <c:v>5.62</c:v>
                </c:pt>
                <c:pt idx="5240">
                  <c:v>5.62</c:v>
                </c:pt>
                <c:pt idx="5241">
                  <c:v>5.6</c:v>
                </c:pt>
                <c:pt idx="5242">
                  <c:v>5.6</c:v>
                </c:pt>
                <c:pt idx="5243">
                  <c:v>5.61</c:v>
                </c:pt>
                <c:pt idx="5244">
                  <c:v>5.59</c:v>
                </c:pt>
                <c:pt idx="5245">
                  <c:v>5.59</c:v>
                </c:pt>
                <c:pt idx="5246">
                  <c:v>5.59</c:v>
                </c:pt>
                <c:pt idx="5247">
                  <c:v>5.59</c:v>
                </c:pt>
                <c:pt idx="5248">
                  <c:v>5.59</c:v>
                </c:pt>
                <c:pt idx="5249">
                  <c:v>5.59</c:v>
                </c:pt>
                <c:pt idx="5250">
                  <c:v>5.6</c:v>
                </c:pt>
                <c:pt idx="5251">
                  <c:v>5.6</c:v>
                </c:pt>
                <c:pt idx="5252">
                  <c:v>5.6</c:v>
                </c:pt>
                <c:pt idx="5253">
                  <c:v>5.59</c:v>
                </c:pt>
                <c:pt idx="5254">
                  <c:v>5.6</c:v>
                </c:pt>
                <c:pt idx="5255">
                  <c:v>5.59</c:v>
                </c:pt>
                <c:pt idx="5256">
                  <c:v>5.6</c:v>
                </c:pt>
                <c:pt idx="5257">
                  <c:v>5.6</c:v>
                </c:pt>
                <c:pt idx="5258">
                  <c:v>5.59</c:v>
                </c:pt>
                <c:pt idx="5259">
                  <c:v>5.59</c:v>
                </c:pt>
                <c:pt idx="5260">
                  <c:v>5.59</c:v>
                </c:pt>
                <c:pt idx="5261">
                  <c:v>5.59</c:v>
                </c:pt>
                <c:pt idx="5262">
                  <c:v>5.58</c:v>
                </c:pt>
                <c:pt idx="5263">
                  <c:v>5.58</c:v>
                </c:pt>
                <c:pt idx="5264">
                  <c:v>5.58</c:v>
                </c:pt>
                <c:pt idx="5265">
                  <c:v>5.58</c:v>
                </c:pt>
                <c:pt idx="5266">
                  <c:v>5.58</c:v>
                </c:pt>
                <c:pt idx="5267">
                  <c:v>5.58</c:v>
                </c:pt>
                <c:pt idx="5268">
                  <c:v>5.58</c:v>
                </c:pt>
                <c:pt idx="5269">
                  <c:v>5.57</c:v>
                </c:pt>
                <c:pt idx="5270">
                  <c:v>5.57</c:v>
                </c:pt>
                <c:pt idx="5271">
                  <c:v>5.57</c:v>
                </c:pt>
                <c:pt idx="5272">
                  <c:v>5.57</c:v>
                </c:pt>
                <c:pt idx="5273">
                  <c:v>5.56</c:v>
                </c:pt>
                <c:pt idx="5274">
                  <c:v>5.56</c:v>
                </c:pt>
                <c:pt idx="5275">
                  <c:v>5.56</c:v>
                </c:pt>
                <c:pt idx="5276">
                  <c:v>5.56</c:v>
                </c:pt>
                <c:pt idx="5277">
                  <c:v>5.56</c:v>
                </c:pt>
                <c:pt idx="5278">
                  <c:v>5.55</c:v>
                </c:pt>
                <c:pt idx="5279">
                  <c:v>5.55</c:v>
                </c:pt>
                <c:pt idx="5280">
                  <c:v>5.55</c:v>
                </c:pt>
                <c:pt idx="5281">
                  <c:v>5.55</c:v>
                </c:pt>
                <c:pt idx="5282">
                  <c:v>5.55</c:v>
                </c:pt>
                <c:pt idx="5283">
                  <c:v>5.54</c:v>
                </c:pt>
                <c:pt idx="5284">
                  <c:v>5.54</c:v>
                </c:pt>
                <c:pt idx="5285">
                  <c:v>5.54</c:v>
                </c:pt>
                <c:pt idx="5286">
                  <c:v>5.54</c:v>
                </c:pt>
                <c:pt idx="5287">
                  <c:v>5.54</c:v>
                </c:pt>
                <c:pt idx="5288">
                  <c:v>5.53</c:v>
                </c:pt>
                <c:pt idx="5289">
                  <c:v>5.53</c:v>
                </c:pt>
                <c:pt idx="5290">
                  <c:v>5.53</c:v>
                </c:pt>
                <c:pt idx="5291">
                  <c:v>5.53</c:v>
                </c:pt>
                <c:pt idx="5292">
                  <c:v>5.52</c:v>
                </c:pt>
                <c:pt idx="5293">
                  <c:v>5.53</c:v>
                </c:pt>
                <c:pt idx="5294">
                  <c:v>5.52</c:v>
                </c:pt>
                <c:pt idx="5295">
                  <c:v>5.52</c:v>
                </c:pt>
                <c:pt idx="5296">
                  <c:v>5.52</c:v>
                </c:pt>
                <c:pt idx="5297">
                  <c:v>5.52</c:v>
                </c:pt>
                <c:pt idx="5298">
                  <c:v>5.52</c:v>
                </c:pt>
                <c:pt idx="5299">
                  <c:v>5.51</c:v>
                </c:pt>
                <c:pt idx="5300">
                  <c:v>5.51</c:v>
                </c:pt>
                <c:pt idx="5301">
                  <c:v>5.51</c:v>
                </c:pt>
                <c:pt idx="5302">
                  <c:v>5.51</c:v>
                </c:pt>
                <c:pt idx="5303">
                  <c:v>5.51</c:v>
                </c:pt>
                <c:pt idx="5304">
                  <c:v>5.51</c:v>
                </c:pt>
                <c:pt idx="5305">
                  <c:v>5.51</c:v>
                </c:pt>
                <c:pt idx="5306">
                  <c:v>5.51</c:v>
                </c:pt>
                <c:pt idx="5307">
                  <c:v>5.51</c:v>
                </c:pt>
                <c:pt idx="5308">
                  <c:v>5.51</c:v>
                </c:pt>
                <c:pt idx="5309">
                  <c:v>5.5</c:v>
                </c:pt>
                <c:pt idx="5310">
                  <c:v>5.51</c:v>
                </c:pt>
                <c:pt idx="5311">
                  <c:v>5.51</c:v>
                </c:pt>
                <c:pt idx="5312">
                  <c:v>5.51</c:v>
                </c:pt>
                <c:pt idx="5313">
                  <c:v>5.51</c:v>
                </c:pt>
                <c:pt idx="5314">
                  <c:v>5.5</c:v>
                </c:pt>
                <c:pt idx="5315">
                  <c:v>5.5</c:v>
                </c:pt>
                <c:pt idx="5316">
                  <c:v>5.5</c:v>
                </c:pt>
                <c:pt idx="5317">
                  <c:v>5.49</c:v>
                </c:pt>
                <c:pt idx="5318">
                  <c:v>5.49</c:v>
                </c:pt>
                <c:pt idx="5319">
                  <c:v>5.49</c:v>
                </c:pt>
                <c:pt idx="5320">
                  <c:v>5.49</c:v>
                </c:pt>
                <c:pt idx="5321">
                  <c:v>5.49</c:v>
                </c:pt>
                <c:pt idx="5322">
                  <c:v>5.5</c:v>
                </c:pt>
                <c:pt idx="5323">
                  <c:v>5.49</c:v>
                </c:pt>
                <c:pt idx="5324">
                  <c:v>5.49</c:v>
                </c:pt>
                <c:pt idx="5325">
                  <c:v>5.48</c:v>
                </c:pt>
                <c:pt idx="5326">
                  <c:v>5.47</c:v>
                </c:pt>
                <c:pt idx="5327">
                  <c:v>5.48</c:v>
                </c:pt>
                <c:pt idx="5328">
                  <c:v>5.48</c:v>
                </c:pt>
                <c:pt idx="5329">
                  <c:v>5.47</c:v>
                </c:pt>
                <c:pt idx="5330">
                  <c:v>5.47</c:v>
                </c:pt>
                <c:pt idx="5331">
                  <c:v>5.46</c:v>
                </c:pt>
                <c:pt idx="5332">
                  <c:v>5.46</c:v>
                </c:pt>
                <c:pt idx="5333">
                  <c:v>5.46</c:v>
                </c:pt>
                <c:pt idx="5334">
                  <c:v>5.46</c:v>
                </c:pt>
                <c:pt idx="5335">
                  <c:v>5.46</c:v>
                </c:pt>
                <c:pt idx="5336">
                  <c:v>5.46</c:v>
                </c:pt>
                <c:pt idx="5337">
                  <c:v>5.46</c:v>
                </c:pt>
                <c:pt idx="5338">
                  <c:v>5.45</c:v>
                </c:pt>
                <c:pt idx="5339">
                  <c:v>5.46</c:v>
                </c:pt>
                <c:pt idx="5340">
                  <c:v>5.45</c:v>
                </c:pt>
                <c:pt idx="5341">
                  <c:v>5.45</c:v>
                </c:pt>
                <c:pt idx="5342">
                  <c:v>5.46</c:v>
                </c:pt>
                <c:pt idx="5343">
                  <c:v>5.45</c:v>
                </c:pt>
                <c:pt idx="5344">
                  <c:v>5.45</c:v>
                </c:pt>
                <c:pt idx="5345">
                  <c:v>5.46</c:v>
                </c:pt>
                <c:pt idx="5346">
                  <c:v>5.45</c:v>
                </c:pt>
                <c:pt idx="5347">
                  <c:v>5.46</c:v>
                </c:pt>
                <c:pt idx="5348">
                  <c:v>5.46</c:v>
                </c:pt>
                <c:pt idx="5349">
                  <c:v>5.46</c:v>
                </c:pt>
                <c:pt idx="5350">
                  <c:v>5.45</c:v>
                </c:pt>
                <c:pt idx="5351">
                  <c:v>5.44</c:v>
                </c:pt>
                <c:pt idx="5352">
                  <c:v>5.45</c:v>
                </c:pt>
                <c:pt idx="5353">
                  <c:v>5.45</c:v>
                </c:pt>
                <c:pt idx="5354">
                  <c:v>5.45</c:v>
                </c:pt>
                <c:pt idx="5355">
                  <c:v>5.45</c:v>
                </c:pt>
                <c:pt idx="5356">
                  <c:v>5.44</c:v>
                </c:pt>
                <c:pt idx="5357">
                  <c:v>5.44</c:v>
                </c:pt>
                <c:pt idx="5358">
                  <c:v>5.44</c:v>
                </c:pt>
                <c:pt idx="5359">
                  <c:v>5.44</c:v>
                </c:pt>
                <c:pt idx="5360">
                  <c:v>5.44</c:v>
                </c:pt>
                <c:pt idx="5361">
                  <c:v>5.44</c:v>
                </c:pt>
                <c:pt idx="5362">
                  <c:v>5.44</c:v>
                </c:pt>
                <c:pt idx="5363">
                  <c:v>5.44</c:v>
                </c:pt>
                <c:pt idx="5364">
                  <c:v>5.43</c:v>
                </c:pt>
                <c:pt idx="5365">
                  <c:v>5.43</c:v>
                </c:pt>
                <c:pt idx="5366">
                  <c:v>5.43</c:v>
                </c:pt>
                <c:pt idx="5367">
                  <c:v>5.43</c:v>
                </c:pt>
                <c:pt idx="5368">
                  <c:v>5.43</c:v>
                </c:pt>
                <c:pt idx="5369">
                  <c:v>5.43</c:v>
                </c:pt>
                <c:pt idx="5370">
                  <c:v>5.42</c:v>
                </c:pt>
                <c:pt idx="5371">
                  <c:v>5.42</c:v>
                </c:pt>
                <c:pt idx="5372">
                  <c:v>5.42</c:v>
                </c:pt>
                <c:pt idx="5373">
                  <c:v>5.42</c:v>
                </c:pt>
                <c:pt idx="5374">
                  <c:v>5.41</c:v>
                </c:pt>
                <c:pt idx="5375">
                  <c:v>5.41</c:v>
                </c:pt>
                <c:pt idx="5376">
                  <c:v>5.41</c:v>
                </c:pt>
                <c:pt idx="5377">
                  <c:v>5.41</c:v>
                </c:pt>
                <c:pt idx="5378">
                  <c:v>5.41</c:v>
                </c:pt>
                <c:pt idx="5379">
                  <c:v>5.4</c:v>
                </c:pt>
                <c:pt idx="5380">
                  <c:v>5.4</c:v>
                </c:pt>
                <c:pt idx="5381">
                  <c:v>5.4</c:v>
                </c:pt>
                <c:pt idx="5382">
                  <c:v>5.41</c:v>
                </c:pt>
                <c:pt idx="5383">
                  <c:v>5.4</c:v>
                </c:pt>
                <c:pt idx="5384">
                  <c:v>5.4</c:v>
                </c:pt>
                <c:pt idx="5385">
                  <c:v>5.4</c:v>
                </c:pt>
                <c:pt idx="5386">
                  <c:v>5.4</c:v>
                </c:pt>
                <c:pt idx="5387">
                  <c:v>5.4</c:v>
                </c:pt>
                <c:pt idx="5388">
                  <c:v>5.4</c:v>
                </c:pt>
                <c:pt idx="5389">
                  <c:v>5.4</c:v>
                </c:pt>
                <c:pt idx="5390">
                  <c:v>5.39</c:v>
                </c:pt>
                <c:pt idx="5391">
                  <c:v>5.39</c:v>
                </c:pt>
                <c:pt idx="5392">
                  <c:v>5.39</c:v>
                </c:pt>
                <c:pt idx="5393">
                  <c:v>5.39</c:v>
                </c:pt>
                <c:pt idx="5394">
                  <c:v>5.39</c:v>
                </c:pt>
                <c:pt idx="5395">
                  <c:v>5.39</c:v>
                </c:pt>
                <c:pt idx="5396">
                  <c:v>5.39</c:v>
                </c:pt>
                <c:pt idx="5397">
                  <c:v>5.39</c:v>
                </c:pt>
                <c:pt idx="5398">
                  <c:v>5.38</c:v>
                </c:pt>
                <c:pt idx="5399">
                  <c:v>5.38</c:v>
                </c:pt>
                <c:pt idx="5400">
                  <c:v>5.38</c:v>
                </c:pt>
                <c:pt idx="5401">
                  <c:v>5.38</c:v>
                </c:pt>
                <c:pt idx="5402">
                  <c:v>5.38</c:v>
                </c:pt>
                <c:pt idx="5403">
                  <c:v>5.38</c:v>
                </c:pt>
                <c:pt idx="5404">
                  <c:v>5.38</c:v>
                </c:pt>
                <c:pt idx="5405">
                  <c:v>5.37</c:v>
                </c:pt>
                <c:pt idx="5406">
                  <c:v>5.38</c:v>
                </c:pt>
                <c:pt idx="5407">
                  <c:v>5.38</c:v>
                </c:pt>
                <c:pt idx="5408">
                  <c:v>5.38</c:v>
                </c:pt>
                <c:pt idx="5409">
                  <c:v>5.38</c:v>
                </c:pt>
                <c:pt idx="5410">
                  <c:v>5.38</c:v>
                </c:pt>
                <c:pt idx="5411">
                  <c:v>5.38</c:v>
                </c:pt>
                <c:pt idx="5412">
                  <c:v>5.37</c:v>
                </c:pt>
                <c:pt idx="5413">
                  <c:v>5.37</c:v>
                </c:pt>
                <c:pt idx="5414">
                  <c:v>5.37</c:v>
                </c:pt>
                <c:pt idx="5415">
                  <c:v>5.37</c:v>
                </c:pt>
                <c:pt idx="5416">
                  <c:v>5.37</c:v>
                </c:pt>
                <c:pt idx="5417">
                  <c:v>5.37</c:v>
                </c:pt>
                <c:pt idx="5418">
                  <c:v>5.36</c:v>
                </c:pt>
                <c:pt idx="5419">
                  <c:v>5.37</c:v>
                </c:pt>
                <c:pt idx="5420">
                  <c:v>5.35</c:v>
                </c:pt>
                <c:pt idx="5421">
                  <c:v>5.36</c:v>
                </c:pt>
                <c:pt idx="5422">
                  <c:v>5.36</c:v>
                </c:pt>
                <c:pt idx="5423">
                  <c:v>5.35</c:v>
                </c:pt>
                <c:pt idx="5424">
                  <c:v>5.35</c:v>
                </c:pt>
                <c:pt idx="5425">
                  <c:v>5.35</c:v>
                </c:pt>
                <c:pt idx="5426">
                  <c:v>5.34</c:v>
                </c:pt>
                <c:pt idx="5427">
                  <c:v>5.34</c:v>
                </c:pt>
                <c:pt idx="5428">
                  <c:v>5.34</c:v>
                </c:pt>
                <c:pt idx="5429">
                  <c:v>5.34</c:v>
                </c:pt>
                <c:pt idx="5430">
                  <c:v>5.34</c:v>
                </c:pt>
                <c:pt idx="5431">
                  <c:v>5.34</c:v>
                </c:pt>
                <c:pt idx="5432">
                  <c:v>5.34</c:v>
                </c:pt>
                <c:pt idx="5433">
                  <c:v>5.34</c:v>
                </c:pt>
                <c:pt idx="5434">
                  <c:v>5.33</c:v>
                </c:pt>
                <c:pt idx="5435">
                  <c:v>5.33</c:v>
                </c:pt>
                <c:pt idx="5436">
                  <c:v>5.33</c:v>
                </c:pt>
                <c:pt idx="5437">
                  <c:v>5.33</c:v>
                </c:pt>
                <c:pt idx="5438">
                  <c:v>5.33</c:v>
                </c:pt>
                <c:pt idx="5439">
                  <c:v>5.33</c:v>
                </c:pt>
                <c:pt idx="5440">
                  <c:v>5.33</c:v>
                </c:pt>
                <c:pt idx="5441">
                  <c:v>5.33</c:v>
                </c:pt>
                <c:pt idx="5442">
                  <c:v>5.33</c:v>
                </c:pt>
                <c:pt idx="5443">
                  <c:v>5.33</c:v>
                </c:pt>
                <c:pt idx="5444">
                  <c:v>5.33</c:v>
                </c:pt>
                <c:pt idx="5445">
                  <c:v>5.33</c:v>
                </c:pt>
                <c:pt idx="5446">
                  <c:v>5.33</c:v>
                </c:pt>
                <c:pt idx="5447">
                  <c:v>5.33</c:v>
                </c:pt>
                <c:pt idx="5448">
                  <c:v>5.33</c:v>
                </c:pt>
                <c:pt idx="5449">
                  <c:v>5.33</c:v>
                </c:pt>
                <c:pt idx="5450">
                  <c:v>5.33</c:v>
                </c:pt>
                <c:pt idx="5451">
                  <c:v>5.33</c:v>
                </c:pt>
                <c:pt idx="5452">
                  <c:v>5.33</c:v>
                </c:pt>
                <c:pt idx="5453">
                  <c:v>5.33</c:v>
                </c:pt>
                <c:pt idx="5454">
                  <c:v>5.33</c:v>
                </c:pt>
                <c:pt idx="5455">
                  <c:v>5.34</c:v>
                </c:pt>
                <c:pt idx="5456">
                  <c:v>5.33</c:v>
                </c:pt>
                <c:pt idx="5457">
                  <c:v>5.33</c:v>
                </c:pt>
                <c:pt idx="5458">
                  <c:v>5.33</c:v>
                </c:pt>
                <c:pt idx="5459">
                  <c:v>5.33</c:v>
                </c:pt>
                <c:pt idx="5460">
                  <c:v>5.33</c:v>
                </c:pt>
                <c:pt idx="5461">
                  <c:v>5.32</c:v>
                </c:pt>
                <c:pt idx="5462">
                  <c:v>5.32</c:v>
                </c:pt>
                <c:pt idx="5463">
                  <c:v>5.32</c:v>
                </c:pt>
                <c:pt idx="5464">
                  <c:v>5.32</c:v>
                </c:pt>
                <c:pt idx="5465">
                  <c:v>5.32</c:v>
                </c:pt>
                <c:pt idx="5466">
                  <c:v>5.32</c:v>
                </c:pt>
                <c:pt idx="5467">
                  <c:v>5.32</c:v>
                </c:pt>
                <c:pt idx="5468">
                  <c:v>5.32</c:v>
                </c:pt>
                <c:pt idx="5469">
                  <c:v>5.32</c:v>
                </c:pt>
                <c:pt idx="5470">
                  <c:v>5.32</c:v>
                </c:pt>
                <c:pt idx="5471">
                  <c:v>5.31</c:v>
                </c:pt>
                <c:pt idx="5472">
                  <c:v>5.31</c:v>
                </c:pt>
                <c:pt idx="5473">
                  <c:v>5.31</c:v>
                </c:pt>
                <c:pt idx="5474">
                  <c:v>5.31</c:v>
                </c:pt>
                <c:pt idx="5475">
                  <c:v>5.31</c:v>
                </c:pt>
                <c:pt idx="5476">
                  <c:v>5.31</c:v>
                </c:pt>
                <c:pt idx="5477">
                  <c:v>5.31</c:v>
                </c:pt>
                <c:pt idx="5478">
                  <c:v>5.31</c:v>
                </c:pt>
                <c:pt idx="5479">
                  <c:v>5.31</c:v>
                </c:pt>
                <c:pt idx="5480">
                  <c:v>5.3</c:v>
                </c:pt>
                <c:pt idx="5481">
                  <c:v>5.3</c:v>
                </c:pt>
                <c:pt idx="5482">
                  <c:v>5.3</c:v>
                </c:pt>
                <c:pt idx="5483">
                  <c:v>5.3</c:v>
                </c:pt>
                <c:pt idx="5484">
                  <c:v>5.3</c:v>
                </c:pt>
                <c:pt idx="5485">
                  <c:v>5.3</c:v>
                </c:pt>
                <c:pt idx="5486">
                  <c:v>5.3</c:v>
                </c:pt>
                <c:pt idx="5487">
                  <c:v>5.3</c:v>
                </c:pt>
                <c:pt idx="5488">
                  <c:v>5.3</c:v>
                </c:pt>
                <c:pt idx="5489">
                  <c:v>5.29</c:v>
                </c:pt>
                <c:pt idx="5490">
                  <c:v>5.29</c:v>
                </c:pt>
                <c:pt idx="5491">
                  <c:v>5.29</c:v>
                </c:pt>
                <c:pt idx="5492">
                  <c:v>5.29</c:v>
                </c:pt>
                <c:pt idx="5493">
                  <c:v>5.29</c:v>
                </c:pt>
                <c:pt idx="5494">
                  <c:v>5.29</c:v>
                </c:pt>
                <c:pt idx="5495">
                  <c:v>5.29</c:v>
                </c:pt>
                <c:pt idx="5496">
                  <c:v>5.29</c:v>
                </c:pt>
                <c:pt idx="5497">
                  <c:v>5.29</c:v>
                </c:pt>
                <c:pt idx="5498">
                  <c:v>5.29</c:v>
                </c:pt>
                <c:pt idx="5499">
                  <c:v>5.29</c:v>
                </c:pt>
                <c:pt idx="5500">
                  <c:v>5.29</c:v>
                </c:pt>
                <c:pt idx="5501">
                  <c:v>5.29</c:v>
                </c:pt>
                <c:pt idx="5502">
                  <c:v>5.29</c:v>
                </c:pt>
                <c:pt idx="5503">
                  <c:v>5.29</c:v>
                </c:pt>
                <c:pt idx="5504">
                  <c:v>5.29</c:v>
                </c:pt>
                <c:pt idx="5505">
                  <c:v>5.29</c:v>
                </c:pt>
                <c:pt idx="5506">
                  <c:v>5.29</c:v>
                </c:pt>
                <c:pt idx="5507">
                  <c:v>5.29</c:v>
                </c:pt>
                <c:pt idx="5508">
                  <c:v>5.29</c:v>
                </c:pt>
                <c:pt idx="5509">
                  <c:v>5.28</c:v>
                </c:pt>
                <c:pt idx="5510">
                  <c:v>5.28</c:v>
                </c:pt>
                <c:pt idx="5511">
                  <c:v>5.28</c:v>
                </c:pt>
                <c:pt idx="5512">
                  <c:v>5.28</c:v>
                </c:pt>
                <c:pt idx="5513">
                  <c:v>5.28</c:v>
                </c:pt>
                <c:pt idx="5514">
                  <c:v>5.28</c:v>
                </c:pt>
                <c:pt idx="5515">
                  <c:v>5.29</c:v>
                </c:pt>
                <c:pt idx="5516">
                  <c:v>5.28</c:v>
                </c:pt>
                <c:pt idx="5517">
                  <c:v>5.28</c:v>
                </c:pt>
                <c:pt idx="5518">
                  <c:v>5.27</c:v>
                </c:pt>
                <c:pt idx="5519">
                  <c:v>5.28</c:v>
                </c:pt>
                <c:pt idx="5520">
                  <c:v>5.28</c:v>
                </c:pt>
                <c:pt idx="5521">
                  <c:v>5.29</c:v>
                </c:pt>
                <c:pt idx="5522">
                  <c:v>5.28</c:v>
                </c:pt>
                <c:pt idx="5523">
                  <c:v>5.27</c:v>
                </c:pt>
                <c:pt idx="5524">
                  <c:v>5.27</c:v>
                </c:pt>
                <c:pt idx="5525">
                  <c:v>5.27</c:v>
                </c:pt>
                <c:pt idx="5526">
                  <c:v>5.27</c:v>
                </c:pt>
                <c:pt idx="5527">
                  <c:v>5.27</c:v>
                </c:pt>
                <c:pt idx="5528">
                  <c:v>5.26</c:v>
                </c:pt>
                <c:pt idx="5529">
                  <c:v>5.27</c:v>
                </c:pt>
                <c:pt idx="5530">
                  <c:v>5.27</c:v>
                </c:pt>
                <c:pt idx="5531">
                  <c:v>5.26</c:v>
                </c:pt>
                <c:pt idx="5532">
                  <c:v>5.26</c:v>
                </c:pt>
                <c:pt idx="5533">
                  <c:v>5.26</c:v>
                </c:pt>
                <c:pt idx="5534">
                  <c:v>5.26</c:v>
                </c:pt>
                <c:pt idx="5535">
                  <c:v>5.26</c:v>
                </c:pt>
                <c:pt idx="5536">
                  <c:v>5.26</c:v>
                </c:pt>
                <c:pt idx="5537">
                  <c:v>5.27</c:v>
                </c:pt>
                <c:pt idx="5538">
                  <c:v>5.26</c:v>
                </c:pt>
                <c:pt idx="5539">
                  <c:v>5.27</c:v>
                </c:pt>
                <c:pt idx="5540">
                  <c:v>5.27</c:v>
                </c:pt>
                <c:pt idx="5541">
                  <c:v>5.26</c:v>
                </c:pt>
                <c:pt idx="5542">
                  <c:v>5.27</c:v>
                </c:pt>
                <c:pt idx="5543">
                  <c:v>5.27</c:v>
                </c:pt>
                <c:pt idx="5544">
                  <c:v>5.27</c:v>
                </c:pt>
                <c:pt idx="5545">
                  <c:v>5.27</c:v>
                </c:pt>
                <c:pt idx="5546">
                  <c:v>5.26</c:v>
                </c:pt>
                <c:pt idx="5547">
                  <c:v>5.27</c:v>
                </c:pt>
                <c:pt idx="5548">
                  <c:v>5.27</c:v>
                </c:pt>
                <c:pt idx="5549">
                  <c:v>5.27</c:v>
                </c:pt>
                <c:pt idx="5550">
                  <c:v>5.27</c:v>
                </c:pt>
                <c:pt idx="5551">
                  <c:v>5.27</c:v>
                </c:pt>
                <c:pt idx="5552">
                  <c:v>5.27</c:v>
                </c:pt>
                <c:pt idx="5553">
                  <c:v>5.28</c:v>
                </c:pt>
                <c:pt idx="5554">
                  <c:v>5.27</c:v>
                </c:pt>
                <c:pt idx="5555">
                  <c:v>5.28</c:v>
                </c:pt>
                <c:pt idx="5556">
                  <c:v>5.27</c:v>
                </c:pt>
                <c:pt idx="5557">
                  <c:v>5.27</c:v>
                </c:pt>
                <c:pt idx="5558">
                  <c:v>5.27</c:v>
                </c:pt>
                <c:pt idx="5559">
                  <c:v>5.27</c:v>
                </c:pt>
                <c:pt idx="5560">
                  <c:v>5.27</c:v>
                </c:pt>
                <c:pt idx="5561">
                  <c:v>5.27</c:v>
                </c:pt>
                <c:pt idx="5562">
                  <c:v>5.27</c:v>
                </c:pt>
                <c:pt idx="5563">
                  <c:v>5.27</c:v>
                </c:pt>
                <c:pt idx="5564">
                  <c:v>5.27</c:v>
                </c:pt>
                <c:pt idx="5565">
                  <c:v>5.27</c:v>
                </c:pt>
                <c:pt idx="5566">
                  <c:v>5.27</c:v>
                </c:pt>
                <c:pt idx="5567">
                  <c:v>5.27</c:v>
                </c:pt>
                <c:pt idx="5568">
                  <c:v>5.27</c:v>
                </c:pt>
                <c:pt idx="5569">
                  <c:v>5.27</c:v>
                </c:pt>
                <c:pt idx="5570">
                  <c:v>5.27</c:v>
                </c:pt>
                <c:pt idx="5571">
                  <c:v>5.27</c:v>
                </c:pt>
                <c:pt idx="5572">
                  <c:v>5.26</c:v>
                </c:pt>
                <c:pt idx="5573">
                  <c:v>5.27</c:v>
                </c:pt>
                <c:pt idx="5574">
                  <c:v>5.27</c:v>
                </c:pt>
                <c:pt idx="5575">
                  <c:v>5.27</c:v>
                </c:pt>
                <c:pt idx="5576">
                  <c:v>5.27</c:v>
                </c:pt>
                <c:pt idx="5577">
                  <c:v>5.27</c:v>
                </c:pt>
                <c:pt idx="5578">
                  <c:v>5.27</c:v>
                </c:pt>
                <c:pt idx="5579">
                  <c:v>5.26</c:v>
                </c:pt>
                <c:pt idx="5580">
                  <c:v>5.26</c:v>
                </c:pt>
                <c:pt idx="5581">
                  <c:v>5.27</c:v>
                </c:pt>
                <c:pt idx="5582">
                  <c:v>5.26</c:v>
                </c:pt>
                <c:pt idx="5583">
                  <c:v>5.26</c:v>
                </c:pt>
                <c:pt idx="5584">
                  <c:v>5.26</c:v>
                </c:pt>
                <c:pt idx="5585">
                  <c:v>5.26</c:v>
                </c:pt>
                <c:pt idx="5586">
                  <c:v>5.26</c:v>
                </c:pt>
                <c:pt idx="5587">
                  <c:v>5.26</c:v>
                </c:pt>
                <c:pt idx="5588">
                  <c:v>5.26</c:v>
                </c:pt>
                <c:pt idx="5589">
                  <c:v>5.26</c:v>
                </c:pt>
                <c:pt idx="5590">
                  <c:v>5.26</c:v>
                </c:pt>
                <c:pt idx="5591">
                  <c:v>5.26</c:v>
                </c:pt>
                <c:pt idx="5592">
                  <c:v>5.26</c:v>
                </c:pt>
                <c:pt idx="5593">
                  <c:v>5.26</c:v>
                </c:pt>
                <c:pt idx="5594">
                  <c:v>5.26</c:v>
                </c:pt>
                <c:pt idx="5595">
                  <c:v>5.25</c:v>
                </c:pt>
                <c:pt idx="5596">
                  <c:v>5.26</c:v>
                </c:pt>
                <c:pt idx="5597">
                  <c:v>5.26</c:v>
                </c:pt>
                <c:pt idx="5598">
                  <c:v>5.26</c:v>
                </c:pt>
                <c:pt idx="5599">
                  <c:v>5.25</c:v>
                </c:pt>
                <c:pt idx="5600">
                  <c:v>5.26</c:v>
                </c:pt>
                <c:pt idx="5601">
                  <c:v>5.25</c:v>
                </c:pt>
                <c:pt idx="5602">
                  <c:v>5.25</c:v>
                </c:pt>
                <c:pt idx="5603">
                  <c:v>5.25</c:v>
                </c:pt>
                <c:pt idx="5604">
                  <c:v>5.26</c:v>
                </c:pt>
                <c:pt idx="5605">
                  <c:v>5.25</c:v>
                </c:pt>
                <c:pt idx="5606">
                  <c:v>5.25</c:v>
                </c:pt>
                <c:pt idx="5607">
                  <c:v>5.25</c:v>
                </c:pt>
                <c:pt idx="5608">
                  <c:v>5.25</c:v>
                </c:pt>
                <c:pt idx="5609">
                  <c:v>5.25</c:v>
                </c:pt>
                <c:pt idx="5610">
                  <c:v>5.25</c:v>
                </c:pt>
                <c:pt idx="5611">
                  <c:v>5.24</c:v>
                </c:pt>
                <c:pt idx="5612">
                  <c:v>5.25</c:v>
                </c:pt>
                <c:pt idx="5613">
                  <c:v>5.24</c:v>
                </c:pt>
                <c:pt idx="5614">
                  <c:v>5.24</c:v>
                </c:pt>
                <c:pt idx="5615">
                  <c:v>5.24</c:v>
                </c:pt>
                <c:pt idx="5616">
                  <c:v>5.23</c:v>
                </c:pt>
                <c:pt idx="5617">
                  <c:v>5.23</c:v>
                </c:pt>
                <c:pt idx="5618">
                  <c:v>5.23</c:v>
                </c:pt>
                <c:pt idx="5619">
                  <c:v>5.24</c:v>
                </c:pt>
                <c:pt idx="5620">
                  <c:v>5.24</c:v>
                </c:pt>
                <c:pt idx="5621">
                  <c:v>5.23</c:v>
                </c:pt>
                <c:pt idx="5622">
                  <c:v>5.22</c:v>
                </c:pt>
                <c:pt idx="5623">
                  <c:v>5.23</c:v>
                </c:pt>
                <c:pt idx="5624">
                  <c:v>5.23</c:v>
                </c:pt>
                <c:pt idx="5625">
                  <c:v>5.22</c:v>
                </c:pt>
                <c:pt idx="5626">
                  <c:v>5.23</c:v>
                </c:pt>
                <c:pt idx="5627">
                  <c:v>5.23</c:v>
                </c:pt>
                <c:pt idx="5628">
                  <c:v>5.24</c:v>
                </c:pt>
                <c:pt idx="5629">
                  <c:v>5.23</c:v>
                </c:pt>
                <c:pt idx="5630">
                  <c:v>5.23</c:v>
                </c:pt>
                <c:pt idx="5631">
                  <c:v>5.24</c:v>
                </c:pt>
                <c:pt idx="5632">
                  <c:v>5.23</c:v>
                </c:pt>
                <c:pt idx="5633">
                  <c:v>5.23</c:v>
                </c:pt>
                <c:pt idx="5634">
                  <c:v>5.23</c:v>
                </c:pt>
                <c:pt idx="5635">
                  <c:v>5.22</c:v>
                </c:pt>
                <c:pt idx="5636">
                  <c:v>5.23</c:v>
                </c:pt>
                <c:pt idx="5637">
                  <c:v>5.23</c:v>
                </c:pt>
                <c:pt idx="5638">
                  <c:v>5.23</c:v>
                </c:pt>
                <c:pt idx="5639">
                  <c:v>5.22</c:v>
                </c:pt>
                <c:pt idx="5640">
                  <c:v>5.23</c:v>
                </c:pt>
                <c:pt idx="5641">
                  <c:v>5.23</c:v>
                </c:pt>
                <c:pt idx="5642">
                  <c:v>5.23</c:v>
                </c:pt>
                <c:pt idx="5643">
                  <c:v>5.24</c:v>
                </c:pt>
                <c:pt idx="5644">
                  <c:v>5.24</c:v>
                </c:pt>
                <c:pt idx="5645">
                  <c:v>5.23</c:v>
                </c:pt>
                <c:pt idx="5646">
                  <c:v>5.24</c:v>
                </c:pt>
                <c:pt idx="5647">
                  <c:v>5.24</c:v>
                </c:pt>
                <c:pt idx="5648">
                  <c:v>5.23</c:v>
                </c:pt>
                <c:pt idx="5649">
                  <c:v>5.23</c:v>
                </c:pt>
                <c:pt idx="5650">
                  <c:v>5.23</c:v>
                </c:pt>
                <c:pt idx="5651">
                  <c:v>5.23</c:v>
                </c:pt>
                <c:pt idx="5652">
                  <c:v>5.23</c:v>
                </c:pt>
                <c:pt idx="5653">
                  <c:v>5.23</c:v>
                </c:pt>
                <c:pt idx="5654">
                  <c:v>5.23</c:v>
                </c:pt>
                <c:pt idx="5655">
                  <c:v>5.23</c:v>
                </c:pt>
                <c:pt idx="5656">
                  <c:v>5.22</c:v>
                </c:pt>
                <c:pt idx="5657">
                  <c:v>5.22</c:v>
                </c:pt>
                <c:pt idx="5658">
                  <c:v>5.22</c:v>
                </c:pt>
                <c:pt idx="5659">
                  <c:v>5.22</c:v>
                </c:pt>
                <c:pt idx="5660">
                  <c:v>5.22</c:v>
                </c:pt>
                <c:pt idx="5661">
                  <c:v>5.21</c:v>
                </c:pt>
                <c:pt idx="5662">
                  <c:v>5.21</c:v>
                </c:pt>
                <c:pt idx="5663">
                  <c:v>5.21</c:v>
                </c:pt>
                <c:pt idx="5664">
                  <c:v>5.21</c:v>
                </c:pt>
                <c:pt idx="5665">
                  <c:v>5.21</c:v>
                </c:pt>
                <c:pt idx="5666">
                  <c:v>5.21</c:v>
                </c:pt>
                <c:pt idx="5667">
                  <c:v>5.21</c:v>
                </c:pt>
                <c:pt idx="5668">
                  <c:v>5.21</c:v>
                </c:pt>
                <c:pt idx="5669">
                  <c:v>5.21</c:v>
                </c:pt>
                <c:pt idx="5670">
                  <c:v>5.2</c:v>
                </c:pt>
                <c:pt idx="5671">
                  <c:v>5.2</c:v>
                </c:pt>
                <c:pt idx="5672">
                  <c:v>5.2</c:v>
                </c:pt>
                <c:pt idx="5673">
                  <c:v>5.2</c:v>
                </c:pt>
                <c:pt idx="5674">
                  <c:v>5.2</c:v>
                </c:pt>
                <c:pt idx="5675">
                  <c:v>5.19</c:v>
                </c:pt>
                <c:pt idx="5676">
                  <c:v>5.19</c:v>
                </c:pt>
                <c:pt idx="5677">
                  <c:v>5.19</c:v>
                </c:pt>
                <c:pt idx="5678">
                  <c:v>5.19</c:v>
                </c:pt>
                <c:pt idx="5679">
                  <c:v>5.19</c:v>
                </c:pt>
                <c:pt idx="5680">
                  <c:v>5.19</c:v>
                </c:pt>
                <c:pt idx="5681">
                  <c:v>5.19</c:v>
                </c:pt>
                <c:pt idx="5682">
                  <c:v>5.18</c:v>
                </c:pt>
                <c:pt idx="5683">
                  <c:v>5.19</c:v>
                </c:pt>
                <c:pt idx="5684">
                  <c:v>5.18</c:v>
                </c:pt>
                <c:pt idx="5685">
                  <c:v>5.18</c:v>
                </c:pt>
                <c:pt idx="5686">
                  <c:v>5.18</c:v>
                </c:pt>
                <c:pt idx="5687">
                  <c:v>5.18</c:v>
                </c:pt>
                <c:pt idx="5688">
                  <c:v>5.18</c:v>
                </c:pt>
                <c:pt idx="5689">
                  <c:v>5.18</c:v>
                </c:pt>
                <c:pt idx="5690">
                  <c:v>5.18</c:v>
                </c:pt>
                <c:pt idx="5691">
                  <c:v>5.18</c:v>
                </c:pt>
                <c:pt idx="5692">
                  <c:v>5.18</c:v>
                </c:pt>
                <c:pt idx="5693">
                  <c:v>5.17</c:v>
                </c:pt>
                <c:pt idx="5694">
                  <c:v>5.18</c:v>
                </c:pt>
                <c:pt idx="5695">
                  <c:v>5.18</c:v>
                </c:pt>
                <c:pt idx="5696">
                  <c:v>5.18</c:v>
                </c:pt>
                <c:pt idx="5697">
                  <c:v>5.17</c:v>
                </c:pt>
                <c:pt idx="5698">
                  <c:v>5.17</c:v>
                </c:pt>
                <c:pt idx="5699">
                  <c:v>5.18</c:v>
                </c:pt>
                <c:pt idx="5700">
                  <c:v>5.18</c:v>
                </c:pt>
                <c:pt idx="5701">
                  <c:v>5.18</c:v>
                </c:pt>
                <c:pt idx="5702">
                  <c:v>5.17</c:v>
                </c:pt>
                <c:pt idx="5703">
                  <c:v>5.17</c:v>
                </c:pt>
                <c:pt idx="5704">
                  <c:v>5.17</c:v>
                </c:pt>
                <c:pt idx="5705">
                  <c:v>5.17</c:v>
                </c:pt>
                <c:pt idx="5706">
                  <c:v>5.16</c:v>
                </c:pt>
                <c:pt idx="5707">
                  <c:v>5.16</c:v>
                </c:pt>
                <c:pt idx="5708">
                  <c:v>5.15</c:v>
                </c:pt>
                <c:pt idx="5709">
                  <c:v>5.15</c:v>
                </c:pt>
                <c:pt idx="5710">
                  <c:v>5.15</c:v>
                </c:pt>
                <c:pt idx="5711">
                  <c:v>5.15</c:v>
                </c:pt>
                <c:pt idx="5712">
                  <c:v>5.14</c:v>
                </c:pt>
                <c:pt idx="5713">
                  <c:v>5.15</c:v>
                </c:pt>
                <c:pt idx="5714">
                  <c:v>5.15</c:v>
                </c:pt>
                <c:pt idx="5715">
                  <c:v>5.14</c:v>
                </c:pt>
                <c:pt idx="5716">
                  <c:v>5.15</c:v>
                </c:pt>
                <c:pt idx="5717">
                  <c:v>5.13</c:v>
                </c:pt>
                <c:pt idx="5718">
                  <c:v>5.14</c:v>
                </c:pt>
                <c:pt idx="5719">
                  <c:v>5.13</c:v>
                </c:pt>
                <c:pt idx="5720">
                  <c:v>5.14</c:v>
                </c:pt>
                <c:pt idx="5721">
                  <c:v>5.14</c:v>
                </c:pt>
                <c:pt idx="5722">
                  <c:v>5.13</c:v>
                </c:pt>
                <c:pt idx="5723">
                  <c:v>5.13</c:v>
                </c:pt>
                <c:pt idx="5724">
                  <c:v>5.14</c:v>
                </c:pt>
                <c:pt idx="5725">
                  <c:v>5.13</c:v>
                </c:pt>
                <c:pt idx="5726">
                  <c:v>5.12</c:v>
                </c:pt>
                <c:pt idx="5727">
                  <c:v>5.12</c:v>
                </c:pt>
                <c:pt idx="5728">
                  <c:v>5.12</c:v>
                </c:pt>
                <c:pt idx="5729">
                  <c:v>5.12</c:v>
                </c:pt>
                <c:pt idx="5730">
                  <c:v>5.13</c:v>
                </c:pt>
                <c:pt idx="5731">
                  <c:v>5.12</c:v>
                </c:pt>
                <c:pt idx="5732">
                  <c:v>5.12</c:v>
                </c:pt>
                <c:pt idx="5733">
                  <c:v>5.13</c:v>
                </c:pt>
                <c:pt idx="5734">
                  <c:v>5.12</c:v>
                </c:pt>
                <c:pt idx="5735">
                  <c:v>5.12</c:v>
                </c:pt>
                <c:pt idx="5736">
                  <c:v>5.12</c:v>
                </c:pt>
                <c:pt idx="5737">
                  <c:v>5.12</c:v>
                </c:pt>
                <c:pt idx="5738">
                  <c:v>5.12</c:v>
                </c:pt>
                <c:pt idx="5739">
                  <c:v>5.12</c:v>
                </c:pt>
                <c:pt idx="5740">
                  <c:v>5.13</c:v>
                </c:pt>
                <c:pt idx="5741">
                  <c:v>5.13</c:v>
                </c:pt>
                <c:pt idx="5742">
                  <c:v>5.13</c:v>
                </c:pt>
                <c:pt idx="5743">
                  <c:v>5.13</c:v>
                </c:pt>
                <c:pt idx="5744">
                  <c:v>5.12</c:v>
                </c:pt>
                <c:pt idx="5745">
                  <c:v>5.12</c:v>
                </c:pt>
                <c:pt idx="5746">
                  <c:v>5.12</c:v>
                </c:pt>
                <c:pt idx="5747">
                  <c:v>5.12</c:v>
                </c:pt>
                <c:pt idx="5748">
                  <c:v>5.12</c:v>
                </c:pt>
                <c:pt idx="5749">
                  <c:v>5.12</c:v>
                </c:pt>
                <c:pt idx="5750">
                  <c:v>5.12</c:v>
                </c:pt>
                <c:pt idx="5751">
                  <c:v>5.12</c:v>
                </c:pt>
                <c:pt idx="5752">
                  <c:v>5.12</c:v>
                </c:pt>
                <c:pt idx="5753">
                  <c:v>5.12</c:v>
                </c:pt>
                <c:pt idx="5754">
                  <c:v>5.1100000000000003</c:v>
                </c:pt>
                <c:pt idx="5755">
                  <c:v>5.1100000000000003</c:v>
                </c:pt>
                <c:pt idx="5756">
                  <c:v>5.1100000000000003</c:v>
                </c:pt>
                <c:pt idx="5757">
                  <c:v>5.1100000000000003</c:v>
                </c:pt>
                <c:pt idx="5758">
                  <c:v>5.1100000000000003</c:v>
                </c:pt>
                <c:pt idx="5759">
                  <c:v>5.1100000000000003</c:v>
                </c:pt>
                <c:pt idx="5760">
                  <c:v>5.1100000000000003</c:v>
                </c:pt>
                <c:pt idx="5761">
                  <c:v>5.1100000000000003</c:v>
                </c:pt>
                <c:pt idx="5762">
                  <c:v>5.1100000000000003</c:v>
                </c:pt>
                <c:pt idx="5763">
                  <c:v>5.1100000000000003</c:v>
                </c:pt>
                <c:pt idx="5764">
                  <c:v>5.0999999999999996</c:v>
                </c:pt>
                <c:pt idx="5765">
                  <c:v>5.0999999999999996</c:v>
                </c:pt>
                <c:pt idx="5766">
                  <c:v>5.0999999999999996</c:v>
                </c:pt>
                <c:pt idx="5767">
                  <c:v>5.0999999999999996</c:v>
                </c:pt>
                <c:pt idx="5768">
                  <c:v>5.0999999999999996</c:v>
                </c:pt>
                <c:pt idx="5769">
                  <c:v>5.09</c:v>
                </c:pt>
                <c:pt idx="5770">
                  <c:v>5.09</c:v>
                </c:pt>
                <c:pt idx="5771">
                  <c:v>5.0999999999999996</c:v>
                </c:pt>
                <c:pt idx="5772">
                  <c:v>5.09</c:v>
                </c:pt>
                <c:pt idx="5773">
                  <c:v>5.09</c:v>
                </c:pt>
                <c:pt idx="5774">
                  <c:v>5.09</c:v>
                </c:pt>
                <c:pt idx="5775">
                  <c:v>5.09</c:v>
                </c:pt>
                <c:pt idx="5776">
                  <c:v>5.09</c:v>
                </c:pt>
                <c:pt idx="5777">
                  <c:v>5.09</c:v>
                </c:pt>
                <c:pt idx="5778">
                  <c:v>5.08</c:v>
                </c:pt>
                <c:pt idx="5779">
                  <c:v>5.08</c:v>
                </c:pt>
                <c:pt idx="5780">
                  <c:v>5.09</c:v>
                </c:pt>
                <c:pt idx="5781">
                  <c:v>5.08</c:v>
                </c:pt>
                <c:pt idx="5782">
                  <c:v>5.08</c:v>
                </c:pt>
                <c:pt idx="5783">
                  <c:v>5.09</c:v>
                </c:pt>
                <c:pt idx="5784">
                  <c:v>5.09</c:v>
                </c:pt>
                <c:pt idx="5785">
                  <c:v>5.08</c:v>
                </c:pt>
                <c:pt idx="5786">
                  <c:v>5.08</c:v>
                </c:pt>
                <c:pt idx="5787">
                  <c:v>5.08</c:v>
                </c:pt>
                <c:pt idx="5788">
                  <c:v>5.08</c:v>
                </c:pt>
                <c:pt idx="5789">
                  <c:v>5.08</c:v>
                </c:pt>
                <c:pt idx="5790">
                  <c:v>5.08</c:v>
                </c:pt>
                <c:pt idx="5791">
                  <c:v>5.09</c:v>
                </c:pt>
                <c:pt idx="5792">
                  <c:v>5.09</c:v>
                </c:pt>
                <c:pt idx="5793">
                  <c:v>5.09</c:v>
                </c:pt>
                <c:pt idx="5794">
                  <c:v>5.08</c:v>
                </c:pt>
                <c:pt idx="5795">
                  <c:v>5.09</c:v>
                </c:pt>
                <c:pt idx="5796">
                  <c:v>5.09</c:v>
                </c:pt>
                <c:pt idx="5797">
                  <c:v>5.09</c:v>
                </c:pt>
                <c:pt idx="5798">
                  <c:v>5.08</c:v>
                </c:pt>
                <c:pt idx="5799">
                  <c:v>5.08</c:v>
                </c:pt>
                <c:pt idx="5800">
                  <c:v>5.08</c:v>
                </c:pt>
                <c:pt idx="5801">
                  <c:v>5.08</c:v>
                </c:pt>
                <c:pt idx="5802">
                  <c:v>5.07</c:v>
                </c:pt>
                <c:pt idx="5803">
                  <c:v>5.07</c:v>
                </c:pt>
                <c:pt idx="5804">
                  <c:v>5.07</c:v>
                </c:pt>
                <c:pt idx="5805">
                  <c:v>5.07</c:v>
                </c:pt>
                <c:pt idx="5806">
                  <c:v>5.0599999999999996</c:v>
                </c:pt>
                <c:pt idx="5807">
                  <c:v>5.0599999999999996</c:v>
                </c:pt>
                <c:pt idx="5808">
                  <c:v>5.0599999999999996</c:v>
                </c:pt>
                <c:pt idx="5809">
                  <c:v>5.0599999999999996</c:v>
                </c:pt>
                <c:pt idx="5810">
                  <c:v>5.0599999999999996</c:v>
                </c:pt>
                <c:pt idx="5811">
                  <c:v>5.0599999999999996</c:v>
                </c:pt>
                <c:pt idx="5812">
                  <c:v>5.0599999999999996</c:v>
                </c:pt>
                <c:pt idx="5813">
                  <c:v>5.0599999999999996</c:v>
                </c:pt>
                <c:pt idx="5814">
                  <c:v>5.0599999999999996</c:v>
                </c:pt>
                <c:pt idx="5815">
                  <c:v>5.0599999999999996</c:v>
                </c:pt>
                <c:pt idx="5816">
                  <c:v>5.0599999999999996</c:v>
                </c:pt>
                <c:pt idx="5817">
                  <c:v>5.0599999999999996</c:v>
                </c:pt>
                <c:pt idx="5818">
                  <c:v>5.0599999999999996</c:v>
                </c:pt>
                <c:pt idx="5819">
                  <c:v>5.05</c:v>
                </c:pt>
                <c:pt idx="5820">
                  <c:v>5.05</c:v>
                </c:pt>
                <c:pt idx="5821">
                  <c:v>5.05</c:v>
                </c:pt>
                <c:pt idx="5822">
                  <c:v>5.0599999999999996</c:v>
                </c:pt>
                <c:pt idx="5823">
                  <c:v>5.0599999999999996</c:v>
                </c:pt>
                <c:pt idx="5824">
                  <c:v>5.05</c:v>
                </c:pt>
                <c:pt idx="5825">
                  <c:v>5.0599999999999996</c:v>
                </c:pt>
                <c:pt idx="5826">
                  <c:v>5.05</c:v>
                </c:pt>
                <c:pt idx="5827">
                  <c:v>5.05</c:v>
                </c:pt>
                <c:pt idx="5828">
                  <c:v>5.05</c:v>
                </c:pt>
                <c:pt idx="5829">
                  <c:v>5.05</c:v>
                </c:pt>
                <c:pt idx="5830">
                  <c:v>5.05</c:v>
                </c:pt>
                <c:pt idx="5831">
                  <c:v>5.05</c:v>
                </c:pt>
                <c:pt idx="5832">
                  <c:v>5.05</c:v>
                </c:pt>
                <c:pt idx="5833">
                  <c:v>5.05</c:v>
                </c:pt>
                <c:pt idx="5834">
                  <c:v>5.05</c:v>
                </c:pt>
                <c:pt idx="5835">
                  <c:v>5.0599999999999996</c:v>
                </c:pt>
                <c:pt idx="5836">
                  <c:v>5.0599999999999996</c:v>
                </c:pt>
                <c:pt idx="5837">
                  <c:v>5.0599999999999996</c:v>
                </c:pt>
                <c:pt idx="5838">
                  <c:v>5.0599999999999996</c:v>
                </c:pt>
                <c:pt idx="5839">
                  <c:v>5.0599999999999996</c:v>
                </c:pt>
                <c:pt idx="5840">
                  <c:v>5.0599999999999996</c:v>
                </c:pt>
                <c:pt idx="5841">
                  <c:v>5.0599999999999996</c:v>
                </c:pt>
                <c:pt idx="5842">
                  <c:v>5.05</c:v>
                </c:pt>
                <c:pt idx="5843">
                  <c:v>5.05</c:v>
                </c:pt>
                <c:pt idx="5844">
                  <c:v>5.0599999999999996</c:v>
                </c:pt>
                <c:pt idx="5845">
                  <c:v>5.0599999999999996</c:v>
                </c:pt>
                <c:pt idx="5846">
                  <c:v>5.05</c:v>
                </c:pt>
                <c:pt idx="5847">
                  <c:v>5.05</c:v>
                </c:pt>
                <c:pt idx="5848">
                  <c:v>5.05</c:v>
                </c:pt>
                <c:pt idx="5849">
                  <c:v>5.0599999999999996</c:v>
                </c:pt>
                <c:pt idx="5850">
                  <c:v>5.0599999999999996</c:v>
                </c:pt>
                <c:pt idx="5851">
                  <c:v>5.05</c:v>
                </c:pt>
                <c:pt idx="5852">
                  <c:v>5.05</c:v>
                </c:pt>
                <c:pt idx="5853">
                  <c:v>5.05</c:v>
                </c:pt>
                <c:pt idx="5854">
                  <c:v>5.05</c:v>
                </c:pt>
                <c:pt idx="5855">
                  <c:v>5.05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8C-4FE6-A986-269D3EED6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051103"/>
        <c:axId val="888056927"/>
      </c:scatte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618182304"/>
        <c:axId val="161263038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Precipitation</c:v>
                </c:tx>
                <c:spPr>
                  <a:ln w="254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WBAN93720!$B$2:$B$12520</c15:sqref>
                        </c15:formulaRef>
                      </c:ext>
                    </c:extLst>
                    <c:numCache>
                      <c:formatCode>m/d/yyyy\ h:mm</c:formatCode>
                      <c:ptCount val="12519"/>
                      <c:pt idx="0">
                        <c:v>43101.037499999999</c:v>
                      </c:pt>
                      <c:pt idx="1">
                        <c:v>43101.07916666667</c:v>
                      </c:pt>
                      <c:pt idx="2">
                        <c:v>43101.120833333334</c:v>
                      </c:pt>
                      <c:pt idx="3">
                        <c:v>43101.162499999999</c:v>
                      </c:pt>
                      <c:pt idx="4">
                        <c:v>43101.20416666667</c:v>
                      </c:pt>
                      <c:pt idx="5">
                        <c:v>43101.245833333334</c:v>
                      </c:pt>
                      <c:pt idx="6">
                        <c:v>43101.287499999999</c:v>
                      </c:pt>
                      <c:pt idx="7">
                        <c:v>43101.32916666667</c:v>
                      </c:pt>
                      <c:pt idx="8">
                        <c:v>43101.370833333334</c:v>
                      </c:pt>
                      <c:pt idx="9">
                        <c:v>43101.412499999999</c:v>
                      </c:pt>
                      <c:pt idx="10">
                        <c:v>43101.45416666667</c:v>
                      </c:pt>
                      <c:pt idx="11">
                        <c:v>43101.495833333334</c:v>
                      </c:pt>
                      <c:pt idx="12">
                        <c:v>43101.537499999999</c:v>
                      </c:pt>
                      <c:pt idx="13">
                        <c:v>43101.57916666667</c:v>
                      </c:pt>
                      <c:pt idx="14">
                        <c:v>43101.620833333334</c:v>
                      </c:pt>
                      <c:pt idx="15">
                        <c:v>43101.662499999999</c:v>
                      </c:pt>
                      <c:pt idx="16">
                        <c:v>43101.70416666667</c:v>
                      </c:pt>
                      <c:pt idx="17">
                        <c:v>43101.745833333334</c:v>
                      </c:pt>
                      <c:pt idx="18">
                        <c:v>43101.787499999999</c:v>
                      </c:pt>
                      <c:pt idx="19">
                        <c:v>43101.82916666667</c:v>
                      </c:pt>
                      <c:pt idx="20">
                        <c:v>43101.870833333334</c:v>
                      </c:pt>
                      <c:pt idx="21">
                        <c:v>43101.912499999999</c:v>
                      </c:pt>
                      <c:pt idx="22">
                        <c:v>43101.95416666667</c:v>
                      </c:pt>
                      <c:pt idx="23">
                        <c:v>43101.995833333334</c:v>
                      </c:pt>
                      <c:pt idx="24">
                        <c:v>43101.999305555553</c:v>
                      </c:pt>
                      <c:pt idx="25">
                        <c:v>43102.037499999999</c:v>
                      </c:pt>
                      <c:pt idx="26">
                        <c:v>43102.07916666667</c:v>
                      </c:pt>
                      <c:pt idx="27">
                        <c:v>43102.120833333334</c:v>
                      </c:pt>
                      <c:pt idx="28">
                        <c:v>43102.162499999999</c:v>
                      </c:pt>
                      <c:pt idx="29">
                        <c:v>43102.20416666667</c:v>
                      </c:pt>
                      <c:pt idx="30">
                        <c:v>43102.245833333334</c:v>
                      </c:pt>
                      <c:pt idx="31">
                        <c:v>43102.287499999999</c:v>
                      </c:pt>
                      <c:pt idx="32">
                        <c:v>43102.32916666667</c:v>
                      </c:pt>
                      <c:pt idx="33">
                        <c:v>43102.370833333334</c:v>
                      </c:pt>
                      <c:pt idx="34">
                        <c:v>43102.412499999999</c:v>
                      </c:pt>
                      <c:pt idx="35">
                        <c:v>43102.45416666667</c:v>
                      </c:pt>
                      <c:pt idx="36">
                        <c:v>43102.495833333334</c:v>
                      </c:pt>
                      <c:pt idx="37">
                        <c:v>43102.537499999999</c:v>
                      </c:pt>
                      <c:pt idx="38">
                        <c:v>43102.57916666667</c:v>
                      </c:pt>
                      <c:pt idx="39">
                        <c:v>43102.620833333334</c:v>
                      </c:pt>
                      <c:pt idx="40">
                        <c:v>43102.662499999999</c:v>
                      </c:pt>
                      <c:pt idx="41">
                        <c:v>43102.70416666667</c:v>
                      </c:pt>
                      <c:pt idx="42">
                        <c:v>43102.745833333334</c:v>
                      </c:pt>
                      <c:pt idx="43">
                        <c:v>43102.787499999999</c:v>
                      </c:pt>
                      <c:pt idx="44">
                        <c:v>43102.82916666667</c:v>
                      </c:pt>
                      <c:pt idx="45">
                        <c:v>43102.870833333334</c:v>
                      </c:pt>
                      <c:pt idx="46">
                        <c:v>43102.912499999999</c:v>
                      </c:pt>
                      <c:pt idx="47">
                        <c:v>43102.95416666667</c:v>
                      </c:pt>
                      <c:pt idx="48">
                        <c:v>43102.995833333334</c:v>
                      </c:pt>
                      <c:pt idx="49">
                        <c:v>43102.999305555553</c:v>
                      </c:pt>
                      <c:pt idx="50">
                        <c:v>43103.037499999999</c:v>
                      </c:pt>
                      <c:pt idx="51">
                        <c:v>43103.07916666667</c:v>
                      </c:pt>
                      <c:pt idx="52">
                        <c:v>43103.120833333334</c:v>
                      </c:pt>
                      <c:pt idx="53">
                        <c:v>43103.162499999999</c:v>
                      </c:pt>
                      <c:pt idx="54">
                        <c:v>43103.20416666667</c:v>
                      </c:pt>
                      <c:pt idx="55">
                        <c:v>43103.245833333334</c:v>
                      </c:pt>
                      <c:pt idx="56">
                        <c:v>43103.287499999999</c:v>
                      </c:pt>
                      <c:pt idx="57">
                        <c:v>43103.32916666667</c:v>
                      </c:pt>
                      <c:pt idx="58">
                        <c:v>43103.370833333334</c:v>
                      </c:pt>
                      <c:pt idx="59">
                        <c:v>43103.412499999999</c:v>
                      </c:pt>
                      <c:pt idx="60">
                        <c:v>43103.45416666667</c:v>
                      </c:pt>
                      <c:pt idx="61">
                        <c:v>43103.495833333334</c:v>
                      </c:pt>
                      <c:pt idx="62">
                        <c:v>43103.537499999999</c:v>
                      </c:pt>
                      <c:pt idx="63">
                        <c:v>43103.57916666667</c:v>
                      </c:pt>
                      <c:pt idx="64">
                        <c:v>43103.620833333334</c:v>
                      </c:pt>
                      <c:pt idx="65">
                        <c:v>43103.662499999999</c:v>
                      </c:pt>
                      <c:pt idx="66">
                        <c:v>43103.702777777777</c:v>
                      </c:pt>
                      <c:pt idx="67">
                        <c:v>43103.70416666667</c:v>
                      </c:pt>
                      <c:pt idx="68">
                        <c:v>43103.713888888888</c:v>
                      </c:pt>
                      <c:pt idx="69">
                        <c:v>43103.745833333334</c:v>
                      </c:pt>
                      <c:pt idx="70">
                        <c:v>43103.787499999999</c:v>
                      </c:pt>
                      <c:pt idx="71">
                        <c:v>43103.82916666667</c:v>
                      </c:pt>
                      <c:pt idx="72">
                        <c:v>43103.870833333334</c:v>
                      </c:pt>
                      <c:pt idx="73">
                        <c:v>43103.875694444447</c:v>
                      </c:pt>
                      <c:pt idx="74">
                        <c:v>43103.912499999999</c:v>
                      </c:pt>
                      <c:pt idx="75">
                        <c:v>43103.929166666669</c:v>
                      </c:pt>
                      <c:pt idx="76">
                        <c:v>43103.938194444447</c:v>
                      </c:pt>
                      <c:pt idx="77">
                        <c:v>43103.952777777777</c:v>
                      </c:pt>
                      <c:pt idx="78">
                        <c:v>43103.95416666667</c:v>
                      </c:pt>
                      <c:pt idx="79">
                        <c:v>43103.966666666667</c:v>
                      </c:pt>
                      <c:pt idx="80">
                        <c:v>43103.979166666664</c:v>
                      </c:pt>
                      <c:pt idx="81">
                        <c:v>43103.986111111109</c:v>
                      </c:pt>
                      <c:pt idx="82">
                        <c:v>43103.995833333334</c:v>
                      </c:pt>
                      <c:pt idx="83">
                        <c:v>43103.999305555553</c:v>
                      </c:pt>
                      <c:pt idx="84">
                        <c:v>43104.00277777778</c:v>
                      </c:pt>
                      <c:pt idx="85">
                        <c:v>43104.019444444442</c:v>
                      </c:pt>
                      <c:pt idx="86">
                        <c:v>43104.037499999999</c:v>
                      </c:pt>
                      <c:pt idx="87">
                        <c:v>43104.046527777777</c:v>
                      </c:pt>
                      <c:pt idx="88">
                        <c:v>43104.054166666669</c:v>
                      </c:pt>
                      <c:pt idx="89">
                        <c:v>43104.07916666667</c:v>
                      </c:pt>
                      <c:pt idx="90">
                        <c:v>43104.120833333334</c:v>
                      </c:pt>
                      <c:pt idx="91">
                        <c:v>43104.162499999999</c:v>
                      </c:pt>
                      <c:pt idx="92">
                        <c:v>43104.20416666667</c:v>
                      </c:pt>
                      <c:pt idx="93">
                        <c:v>43104.245833333334</c:v>
                      </c:pt>
                      <c:pt idx="94">
                        <c:v>43104.279166666667</c:v>
                      </c:pt>
                      <c:pt idx="95">
                        <c:v>43104.287499999999</c:v>
                      </c:pt>
                      <c:pt idx="96">
                        <c:v>43104.296527777777</c:v>
                      </c:pt>
                      <c:pt idx="97">
                        <c:v>43104.327777777777</c:v>
                      </c:pt>
                      <c:pt idx="98">
                        <c:v>43104.32916666667</c:v>
                      </c:pt>
                      <c:pt idx="99">
                        <c:v>43104.370833333334</c:v>
                      </c:pt>
                      <c:pt idx="100">
                        <c:v>43104.412499999999</c:v>
                      </c:pt>
                      <c:pt idx="101">
                        <c:v>43104.432638888888</c:v>
                      </c:pt>
                      <c:pt idx="102">
                        <c:v>43104.45416666667</c:v>
                      </c:pt>
                      <c:pt idx="103">
                        <c:v>43104.470833333333</c:v>
                      </c:pt>
                      <c:pt idx="104">
                        <c:v>43104.495833333334</c:v>
                      </c:pt>
                      <c:pt idx="105">
                        <c:v>43104.530555555553</c:v>
                      </c:pt>
                      <c:pt idx="106">
                        <c:v>43104.537499999999</c:v>
                      </c:pt>
                      <c:pt idx="107">
                        <c:v>43104.569444444445</c:v>
                      </c:pt>
                      <c:pt idx="108">
                        <c:v>43104.577777777777</c:v>
                      </c:pt>
                      <c:pt idx="109">
                        <c:v>43104.57916666667</c:v>
                      </c:pt>
                      <c:pt idx="110">
                        <c:v>43104.619444444441</c:v>
                      </c:pt>
                      <c:pt idx="111">
                        <c:v>43104.620833333334</c:v>
                      </c:pt>
                      <c:pt idx="112">
                        <c:v>43104.659722222219</c:v>
                      </c:pt>
                      <c:pt idx="113">
                        <c:v>43104.662499999999</c:v>
                      </c:pt>
                      <c:pt idx="114">
                        <c:v>43104.673611111109</c:v>
                      </c:pt>
                      <c:pt idx="115">
                        <c:v>43104.70416666667</c:v>
                      </c:pt>
                      <c:pt idx="116">
                        <c:v>43104.745833333334</c:v>
                      </c:pt>
                      <c:pt idx="117">
                        <c:v>43104.787499999999</c:v>
                      </c:pt>
                      <c:pt idx="118">
                        <c:v>43104.82916666667</c:v>
                      </c:pt>
                      <c:pt idx="119">
                        <c:v>43104.870833333334</c:v>
                      </c:pt>
                      <c:pt idx="120">
                        <c:v>43104.912499999999</c:v>
                      </c:pt>
                      <c:pt idx="121">
                        <c:v>43104.95416666667</c:v>
                      </c:pt>
                      <c:pt idx="122">
                        <c:v>43104.995833333334</c:v>
                      </c:pt>
                      <c:pt idx="123">
                        <c:v>43104.999305555553</c:v>
                      </c:pt>
                      <c:pt idx="124">
                        <c:v>43105.037499999999</c:v>
                      </c:pt>
                      <c:pt idx="125">
                        <c:v>43105.07916666667</c:v>
                      </c:pt>
                      <c:pt idx="126">
                        <c:v>43105.120833333334</c:v>
                      </c:pt>
                      <c:pt idx="127">
                        <c:v>43105.162499999999</c:v>
                      </c:pt>
                      <c:pt idx="128">
                        <c:v>43105.20416666667</c:v>
                      </c:pt>
                      <c:pt idx="129">
                        <c:v>43105.245833333334</c:v>
                      </c:pt>
                      <c:pt idx="130">
                        <c:v>43105.287499999999</c:v>
                      </c:pt>
                      <c:pt idx="131">
                        <c:v>43105.32916666667</c:v>
                      </c:pt>
                      <c:pt idx="132">
                        <c:v>43105.370833333334</c:v>
                      </c:pt>
                      <c:pt idx="133">
                        <c:v>43105.412499999999</c:v>
                      </c:pt>
                      <c:pt idx="134">
                        <c:v>43105.45416666667</c:v>
                      </c:pt>
                      <c:pt idx="135">
                        <c:v>43105.495833333334</c:v>
                      </c:pt>
                      <c:pt idx="136">
                        <c:v>43105.537499999999</c:v>
                      </c:pt>
                      <c:pt idx="137">
                        <c:v>43105.57916666667</c:v>
                      </c:pt>
                      <c:pt idx="138">
                        <c:v>43105.620833333334</c:v>
                      </c:pt>
                      <c:pt idx="139">
                        <c:v>43105.662499999999</c:v>
                      </c:pt>
                      <c:pt idx="140">
                        <c:v>43105.70416666667</c:v>
                      </c:pt>
                      <c:pt idx="141">
                        <c:v>43105.745833333334</c:v>
                      </c:pt>
                      <c:pt idx="142">
                        <c:v>43105.787499999999</c:v>
                      </c:pt>
                      <c:pt idx="143">
                        <c:v>43105.82916666667</c:v>
                      </c:pt>
                      <c:pt idx="144">
                        <c:v>43105.870833333334</c:v>
                      </c:pt>
                      <c:pt idx="145">
                        <c:v>43105.912499999999</c:v>
                      </c:pt>
                      <c:pt idx="146">
                        <c:v>43105.95416666667</c:v>
                      </c:pt>
                      <c:pt idx="147">
                        <c:v>43105.995833333334</c:v>
                      </c:pt>
                      <c:pt idx="148">
                        <c:v>43105.999305555553</c:v>
                      </c:pt>
                      <c:pt idx="149">
                        <c:v>43106.037499999999</c:v>
                      </c:pt>
                      <c:pt idx="150">
                        <c:v>43106.07916666667</c:v>
                      </c:pt>
                      <c:pt idx="151">
                        <c:v>43106.120833333334</c:v>
                      </c:pt>
                      <c:pt idx="152">
                        <c:v>43106.162499999999</c:v>
                      </c:pt>
                      <c:pt idx="153">
                        <c:v>43106.20416666667</c:v>
                      </c:pt>
                      <c:pt idx="154">
                        <c:v>43106.245833333334</c:v>
                      </c:pt>
                      <c:pt idx="155">
                        <c:v>43106.287499999999</c:v>
                      </c:pt>
                      <c:pt idx="156">
                        <c:v>43106.32916666667</c:v>
                      </c:pt>
                      <c:pt idx="157">
                        <c:v>43106.370833333334</c:v>
                      </c:pt>
                      <c:pt idx="158">
                        <c:v>43106.412499999999</c:v>
                      </c:pt>
                      <c:pt idx="159">
                        <c:v>43106.45416666667</c:v>
                      </c:pt>
                      <c:pt idx="160">
                        <c:v>43106.495833333334</c:v>
                      </c:pt>
                      <c:pt idx="161">
                        <c:v>43106.537499999999</c:v>
                      </c:pt>
                      <c:pt idx="162">
                        <c:v>43106.57916666667</c:v>
                      </c:pt>
                      <c:pt idx="163">
                        <c:v>43106.620833333334</c:v>
                      </c:pt>
                      <c:pt idx="164">
                        <c:v>43106.662499999999</c:v>
                      </c:pt>
                      <c:pt idx="165">
                        <c:v>43106.70416666667</c:v>
                      </c:pt>
                      <c:pt idx="166">
                        <c:v>43106.745833333334</c:v>
                      </c:pt>
                      <c:pt idx="167">
                        <c:v>43106.787499999999</c:v>
                      </c:pt>
                      <c:pt idx="168">
                        <c:v>43106.82916666667</c:v>
                      </c:pt>
                      <c:pt idx="169">
                        <c:v>43106.870833333334</c:v>
                      </c:pt>
                      <c:pt idx="170">
                        <c:v>43106.912499999999</c:v>
                      </c:pt>
                      <c:pt idx="171">
                        <c:v>43106.95416666667</c:v>
                      </c:pt>
                      <c:pt idx="172">
                        <c:v>43106.995833333334</c:v>
                      </c:pt>
                      <c:pt idx="173">
                        <c:v>43106.999305555553</c:v>
                      </c:pt>
                      <c:pt idx="174">
                        <c:v>43107.037499999999</c:v>
                      </c:pt>
                      <c:pt idx="175">
                        <c:v>43107.07916666667</c:v>
                      </c:pt>
                      <c:pt idx="176">
                        <c:v>43107.120833333334</c:v>
                      </c:pt>
                      <c:pt idx="177">
                        <c:v>43107.162499999999</c:v>
                      </c:pt>
                      <c:pt idx="178">
                        <c:v>43107.20416666667</c:v>
                      </c:pt>
                      <c:pt idx="179">
                        <c:v>43107.245833333334</c:v>
                      </c:pt>
                      <c:pt idx="180">
                        <c:v>43107.287499999999</c:v>
                      </c:pt>
                      <c:pt idx="181">
                        <c:v>43107.32916666667</c:v>
                      </c:pt>
                      <c:pt idx="182">
                        <c:v>43107.370833333334</c:v>
                      </c:pt>
                      <c:pt idx="183">
                        <c:v>43107.412499999999</c:v>
                      </c:pt>
                      <c:pt idx="184">
                        <c:v>43107.45416666667</c:v>
                      </c:pt>
                      <c:pt idx="185">
                        <c:v>43107.495833333334</c:v>
                      </c:pt>
                      <c:pt idx="186">
                        <c:v>43107.537499999999</c:v>
                      </c:pt>
                      <c:pt idx="187">
                        <c:v>43107.57916666667</c:v>
                      </c:pt>
                      <c:pt idx="188">
                        <c:v>43107.620833333334</c:v>
                      </c:pt>
                      <c:pt idx="189">
                        <c:v>43107.662499999999</c:v>
                      </c:pt>
                      <c:pt idx="190">
                        <c:v>43107.70416666667</c:v>
                      </c:pt>
                      <c:pt idx="191">
                        <c:v>43107.745833333334</c:v>
                      </c:pt>
                      <c:pt idx="192">
                        <c:v>43107.787499999999</c:v>
                      </c:pt>
                      <c:pt idx="193">
                        <c:v>43107.82916666667</c:v>
                      </c:pt>
                      <c:pt idx="194">
                        <c:v>43107.870833333334</c:v>
                      </c:pt>
                      <c:pt idx="195">
                        <c:v>43107.912499999999</c:v>
                      </c:pt>
                      <c:pt idx="196">
                        <c:v>43107.95416666667</c:v>
                      </c:pt>
                      <c:pt idx="197">
                        <c:v>43107.995833333334</c:v>
                      </c:pt>
                      <c:pt idx="198">
                        <c:v>43107.999305555553</c:v>
                      </c:pt>
                      <c:pt idx="199">
                        <c:v>43108.037499999999</c:v>
                      </c:pt>
                      <c:pt idx="200">
                        <c:v>43108.07916666667</c:v>
                      </c:pt>
                      <c:pt idx="201">
                        <c:v>43108.120833333334</c:v>
                      </c:pt>
                      <c:pt idx="202">
                        <c:v>43108.162499999999</c:v>
                      </c:pt>
                      <c:pt idx="203">
                        <c:v>43108.20416666667</c:v>
                      </c:pt>
                      <c:pt idx="204">
                        <c:v>43108.245833333334</c:v>
                      </c:pt>
                      <c:pt idx="205">
                        <c:v>43108.287499999999</c:v>
                      </c:pt>
                      <c:pt idx="206">
                        <c:v>43108.32916666667</c:v>
                      </c:pt>
                      <c:pt idx="207">
                        <c:v>43108.370833333334</c:v>
                      </c:pt>
                      <c:pt idx="208">
                        <c:v>43108.412499999999</c:v>
                      </c:pt>
                      <c:pt idx="209">
                        <c:v>43108.45416666667</c:v>
                      </c:pt>
                      <c:pt idx="210">
                        <c:v>43108.495833333334</c:v>
                      </c:pt>
                      <c:pt idx="211">
                        <c:v>43108.537499999999</c:v>
                      </c:pt>
                      <c:pt idx="212">
                        <c:v>43108.57916666667</c:v>
                      </c:pt>
                      <c:pt idx="213">
                        <c:v>43108.620833333334</c:v>
                      </c:pt>
                      <c:pt idx="214">
                        <c:v>43108.662499999999</c:v>
                      </c:pt>
                      <c:pt idx="215">
                        <c:v>43108.70416666667</c:v>
                      </c:pt>
                      <c:pt idx="216">
                        <c:v>43108.745833333334</c:v>
                      </c:pt>
                      <c:pt idx="217">
                        <c:v>43108.787499999999</c:v>
                      </c:pt>
                      <c:pt idx="218">
                        <c:v>43108.82916666667</c:v>
                      </c:pt>
                      <c:pt idx="219">
                        <c:v>43108.870833333334</c:v>
                      </c:pt>
                      <c:pt idx="220">
                        <c:v>43108.912499999999</c:v>
                      </c:pt>
                      <c:pt idx="221">
                        <c:v>43108.95416666667</c:v>
                      </c:pt>
                      <c:pt idx="222">
                        <c:v>43108.995833333334</c:v>
                      </c:pt>
                      <c:pt idx="223">
                        <c:v>43108.999305555553</c:v>
                      </c:pt>
                      <c:pt idx="224">
                        <c:v>43109.037499999999</c:v>
                      </c:pt>
                      <c:pt idx="225">
                        <c:v>43109.07916666667</c:v>
                      </c:pt>
                      <c:pt idx="226">
                        <c:v>43109.120833333334</c:v>
                      </c:pt>
                      <c:pt idx="227">
                        <c:v>43109.162499999999</c:v>
                      </c:pt>
                      <c:pt idx="228">
                        <c:v>43109.20416666667</c:v>
                      </c:pt>
                      <c:pt idx="229">
                        <c:v>43109.23541666667</c:v>
                      </c:pt>
                      <c:pt idx="230">
                        <c:v>43109.245833333334</c:v>
                      </c:pt>
                      <c:pt idx="231">
                        <c:v>43109.287499999999</c:v>
                      </c:pt>
                      <c:pt idx="232">
                        <c:v>43109.293749999997</c:v>
                      </c:pt>
                      <c:pt idx="233">
                        <c:v>43109.32916666667</c:v>
                      </c:pt>
                      <c:pt idx="234">
                        <c:v>43109.370833333334</c:v>
                      </c:pt>
                      <c:pt idx="235">
                        <c:v>43109.412499999999</c:v>
                      </c:pt>
                      <c:pt idx="236">
                        <c:v>43109.421527777777</c:v>
                      </c:pt>
                      <c:pt idx="237">
                        <c:v>43109.424305555556</c:v>
                      </c:pt>
                      <c:pt idx="238">
                        <c:v>43109.429166666669</c:v>
                      </c:pt>
                      <c:pt idx="239">
                        <c:v>43109.45416666667</c:v>
                      </c:pt>
                      <c:pt idx="240">
                        <c:v>43109.495833333334</c:v>
                      </c:pt>
                      <c:pt idx="241">
                        <c:v>43109.537499999999</c:v>
                      </c:pt>
                      <c:pt idx="242">
                        <c:v>43109.57916666667</c:v>
                      </c:pt>
                      <c:pt idx="243">
                        <c:v>43109.620833333334</c:v>
                      </c:pt>
                      <c:pt idx="244">
                        <c:v>43109.662499999999</c:v>
                      </c:pt>
                      <c:pt idx="245">
                        <c:v>43109.70416666667</c:v>
                      </c:pt>
                      <c:pt idx="246">
                        <c:v>43109.745833333334</c:v>
                      </c:pt>
                      <c:pt idx="247">
                        <c:v>43109.787499999999</c:v>
                      </c:pt>
                      <c:pt idx="248">
                        <c:v>43109.82916666667</c:v>
                      </c:pt>
                      <c:pt idx="249">
                        <c:v>43109.870833333334</c:v>
                      </c:pt>
                      <c:pt idx="250">
                        <c:v>43109.912499999999</c:v>
                      </c:pt>
                      <c:pt idx="251">
                        <c:v>43109.952777777777</c:v>
                      </c:pt>
                      <c:pt idx="252">
                        <c:v>43109.95416666667</c:v>
                      </c:pt>
                      <c:pt idx="253">
                        <c:v>43109.959722222222</c:v>
                      </c:pt>
                      <c:pt idx="254">
                        <c:v>43109.995833333334</c:v>
                      </c:pt>
                      <c:pt idx="255">
                        <c:v>43109.999305555553</c:v>
                      </c:pt>
                      <c:pt idx="256">
                        <c:v>43110.029166666667</c:v>
                      </c:pt>
                      <c:pt idx="257">
                        <c:v>43110.03402777778</c:v>
                      </c:pt>
                      <c:pt idx="258">
                        <c:v>43110.037499999999</c:v>
                      </c:pt>
                      <c:pt idx="259">
                        <c:v>43110.07916666667</c:v>
                      </c:pt>
                      <c:pt idx="260">
                        <c:v>43110.118055555555</c:v>
                      </c:pt>
                      <c:pt idx="261">
                        <c:v>43110.119444444441</c:v>
                      </c:pt>
                      <c:pt idx="262">
                        <c:v>43110.120833333334</c:v>
                      </c:pt>
                      <c:pt idx="263">
                        <c:v>43110.129861111112</c:v>
                      </c:pt>
                      <c:pt idx="264">
                        <c:v>43110.134722222225</c:v>
                      </c:pt>
                      <c:pt idx="265">
                        <c:v>43110.162499999999</c:v>
                      </c:pt>
                      <c:pt idx="266">
                        <c:v>43110.20416666667</c:v>
                      </c:pt>
                      <c:pt idx="267">
                        <c:v>43110.245833333334</c:v>
                      </c:pt>
                      <c:pt idx="268">
                        <c:v>43110.287499999999</c:v>
                      </c:pt>
                      <c:pt idx="269">
                        <c:v>43110.32916666667</c:v>
                      </c:pt>
                      <c:pt idx="270">
                        <c:v>43110.339583333334</c:v>
                      </c:pt>
                      <c:pt idx="271">
                        <c:v>43110.345138888886</c:v>
                      </c:pt>
                      <c:pt idx="272">
                        <c:v>43110.370833333334</c:v>
                      </c:pt>
                      <c:pt idx="273">
                        <c:v>43110.412499999999</c:v>
                      </c:pt>
                      <c:pt idx="274">
                        <c:v>43110.45416666667</c:v>
                      </c:pt>
                      <c:pt idx="275">
                        <c:v>43110.495833333334</c:v>
                      </c:pt>
                      <c:pt idx="276">
                        <c:v>43110.537499999999</c:v>
                      </c:pt>
                      <c:pt idx="277">
                        <c:v>43110.57916666667</c:v>
                      </c:pt>
                      <c:pt idx="278">
                        <c:v>43110.620833333334</c:v>
                      </c:pt>
                      <c:pt idx="279">
                        <c:v>43110.662499999999</c:v>
                      </c:pt>
                      <c:pt idx="280">
                        <c:v>43110.70416666667</c:v>
                      </c:pt>
                      <c:pt idx="281">
                        <c:v>43110.745833333334</c:v>
                      </c:pt>
                      <c:pt idx="282">
                        <c:v>43110.787499999999</c:v>
                      </c:pt>
                      <c:pt idx="283">
                        <c:v>43110.82916666667</c:v>
                      </c:pt>
                      <c:pt idx="284">
                        <c:v>43110.870833333334</c:v>
                      </c:pt>
                      <c:pt idx="285">
                        <c:v>43110.912499999999</c:v>
                      </c:pt>
                      <c:pt idx="286">
                        <c:v>43110.95416666667</c:v>
                      </c:pt>
                      <c:pt idx="287">
                        <c:v>43110.995833333334</c:v>
                      </c:pt>
                      <c:pt idx="288">
                        <c:v>43110.999305555553</c:v>
                      </c:pt>
                      <c:pt idx="289">
                        <c:v>43111.037499999999</c:v>
                      </c:pt>
                      <c:pt idx="290">
                        <c:v>43111.07916666667</c:v>
                      </c:pt>
                      <c:pt idx="291">
                        <c:v>43111.120833333334</c:v>
                      </c:pt>
                      <c:pt idx="292">
                        <c:v>43111.162499999999</c:v>
                      </c:pt>
                      <c:pt idx="293">
                        <c:v>43111.20416666667</c:v>
                      </c:pt>
                      <c:pt idx="294">
                        <c:v>43111.245833333334</c:v>
                      </c:pt>
                      <c:pt idx="295">
                        <c:v>43111.287499999999</c:v>
                      </c:pt>
                      <c:pt idx="296">
                        <c:v>43111.32916666667</c:v>
                      </c:pt>
                      <c:pt idx="297">
                        <c:v>43111.370833333334</c:v>
                      </c:pt>
                      <c:pt idx="298">
                        <c:v>43111.412499999999</c:v>
                      </c:pt>
                      <c:pt idx="299">
                        <c:v>43111.45416666667</c:v>
                      </c:pt>
                      <c:pt idx="300">
                        <c:v>43111.495833333334</c:v>
                      </c:pt>
                      <c:pt idx="301">
                        <c:v>43111.537499999999</c:v>
                      </c:pt>
                      <c:pt idx="302">
                        <c:v>43111.57916666667</c:v>
                      </c:pt>
                      <c:pt idx="303">
                        <c:v>43111.620833333334</c:v>
                      </c:pt>
                      <c:pt idx="304">
                        <c:v>43111.662499999999</c:v>
                      </c:pt>
                      <c:pt idx="305">
                        <c:v>43111.70416666667</c:v>
                      </c:pt>
                      <c:pt idx="306">
                        <c:v>43111.745833333334</c:v>
                      </c:pt>
                      <c:pt idx="307">
                        <c:v>43111.787499999999</c:v>
                      </c:pt>
                      <c:pt idx="308">
                        <c:v>43111.82916666667</c:v>
                      </c:pt>
                      <c:pt idx="309">
                        <c:v>43111.870833333334</c:v>
                      </c:pt>
                      <c:pt idx="310">
                        <c:v>43111.912499999999</c:v>
                      </c:pt>
                      <c:pt idx="311">
                        <c:v>43111.95416666667</c:v>
                      </c:pt>
                      <c:pt idx="312">
                        <c:v>43111.995833333334</c:v>
                      </c:pt>
                      <c:pt idx="313">
                        <c:v>43111.999305555553</c:v>
                      </c:pt>
                      <c:pt idx="314">
                        <c:v>43112.037499999999</c:v>
                      </c:pt>
                      <c:pt idx="315">
                        <c:v>43112.04583333333</c:v>
                      </c:pt>
                      <c:pt idx="316">
                        <c:v>43112.077777777777</c:v>
                      </c:pt>
                      <c:pt idx="317">
                        <c:v>43112.07916666667</c:v>
                      </c:pt>
                      <c:pt idx="318">
                        <c:v>43112.120833333334</c:v>
                      </c:pt>
                      <c:pt idx="319">
                        <c:v>43112.148611111108</c:v>
                      </c:pt>
                      <c:pt idx="320">
                        <c:v>43112.161111111112</c:v>
                      </c:pt>
                      <c:pt idx="321">
                        <c:v>43112.162499999999</c:v>
                      </c:pt>
                      <c:pt idx="322">
                        <c:v>43112.175000000003</c:v>
                      </c:pt>
                      <c:pt idx="323">
                        <c:v>43112.20416666667</c:v>
                      </c:pt>
                      <c:pt idx="324">
                        <c:v>43112.213194444441</c:v>
                      </c:pt>
                      <c:pt idx="325">
                        <c:v>43112.242361111108</c:v>
                      </c:pt>
                      <c:pt idx="326">
                        <c:v>43112.245833333334</c:v>
                      </c:pt>
                      <c:pt idx="327">
                        <c:v>43112.263194444444</c:v>
                      </c:pt>
                      <c:pt idx="328">
                        <c:v>43112.287499999999</c:v>
                      </c:pt>
                      <c:pt idx="329">
                        <c:v>43112.292361111111</c:v>
                      </c:pt>
                      <c:pt idx="330">
                        <c:v>43112.32916666667</c:v>
                      </c:pt>
                      <c:pt idx="331">
                        <c:v>43112.352083333331</c:v>
                      </c:pt>
                      <c:pt idx="332">
                        <c:v>43112.370833333334</c:v>
                      </c:pt>
                      <c:pt idx="333">
                        <c:v>43112.378472222219</c:v>
                      </c:pt>
                      <c:pt idx="334">
                        <c:v>43112.412499999999</c:v>
                      </c:pt>
                      <c:pt idx="335">
                        <c:v>43112.45416666667</c:v>
                      </c:pt>
                      <c:pt idx="336">
                        <c:v>43112.474305555559</c:v>
                      </c:pt>
                      <c:pt idx="337">
                        <c:v>43112.494444444441</c:v>
                      </c:pt>
                      <c:pt idx="338">
                        <c:v>43112.495833333334</c:v>
                      </c:pt>
                      <c:pt idx="339">
                        <c:v>43112.537499999999</c:v>
                      </c:pt>
                      <c:pt idx="340">
                        <c:v>43112.54791666667</c:v>
                      </c:pt>
                      <c:pt idx="341">
                        <c:v>43112.57916666667</c:v>
                      </c:pt>
                      <c:pt idx="342">
                        <c:v>43112.620833333334</c:v>
                      </c:pt>
                      <c:pt idx="343">
                        <c:v>43112.662499999999</c:v>
                      </c:pt>
                      <c:pt idx="344">
                        <c:v>43112.664583333331</c:v>
                      </c:pt>
                      <c:pt idx="345">
                        <c:v>43112.701388888891</c:v>
                      </c:pt>
                      <c:pt idx="346">
                        <c:v>43112.70416666667</c:v>
                      </c:pt>
                      <c:pt idx="347">
                        <c:v>43112.745833333334</c:v>
                      </c:pt>
                      <c:pt idx="348">
                        <c:v>43112.787499999999</c:v>
                      </c:pt>
                      <c:pt idx="349">
                        <c:v>43112.799305555556</c:v>
                      </c:pt>
                      <c:pt idx="350">
                        <c:v>43112.82916666667</c:v>
                      </c:pt>
                      <c:pt idx="351">
                        <c:v>43112.870833333334</c:v>
                      </c:pt>
                      <c:pt idx="352">
                        <c:v>43112.888194444444</c:v>
                      </c:pt>
                      <c:pt idx="353">
                        <c:v>43112.912499999999</c:v>
                      </c:pt>
                      <c:pt idx="354">
                        <c:v>43112.92083333333</c:v>
                      </c:pt>
                      <c:pt idx="355">
                        <c:v>43112.936111111114</c:v>
                      </c:pt>
                      <c:pt idx="356">
                        <c:v>43112.941666666666</c:v>
                      </c:pt>
                      <c:pt idx="357">
                        <c:v>43112.95416666667</c:v>
                      </c:pt>
                      <c:pt idx="358">
                        <c:v>43112.965277777781</c:v>
                      </c:pt>
                      <c:pt idx="359">
                        <c:v>43112.995833333334</c:v>
                      </c:pt>
                      <c:pt idx="360">
                        <c:v>43112.999305555553</c:v>
                      </c:pt>
                      <c:pt idx="361">
                        <c:v>43113.003472222219</c:v>
                      </c:pt>
                      <c:pt idx="362">
                        <c:v>43113.037499999999</c:v>
                      </c:pt>
                      <c:pt idx="363">
                        <c:v>43113.049305555556</c:v>
                      </c:pt>
                      <c:pt idx="364">
                        <c:v>43113.064583333333</c:v>
                      </c:pt>
                      <c:pt idx="365">
                        <c:v>43113.07916666667</c:v>
                      </c:pt>
                      <c:pt idx="366">
                        <c:v>43113.120833333334</c:v>
                      </c:pt>
                      <c:pt idx="367">
                        <c:v>43113.162499999999</c:v>
                      </c:pt>
                      <c:pt idx="368">
                        <c:v>43113.20416666667</c:v>
                      </c:pt>
                      <c:pt idx="369">
                        <c:v>43113.245833333334</c:v>
                      </c:pt>
                      <c:pt idx="370">
                        <c:v>43113.275694444441</c:v>
                      </c:pt>
                      <c:pt idx="371">
                        <c:v>43113.285416666666</c:v>
                      </c:pt>
                      <c:pt idx="372">
                        <c:v>43113.287499999999</c:v>
                      </c:pt>
                      <c:pt idx="373">
                        <c:v>43113.327777777777</c:v>
                      </c:pt>
                      <c:pt idx="374">
                        <c:v>43113.32916666667</c:v>
                      </c:pt>
                      <c:pt idx="375">
                        <c:v>43113.369444444441</c:v>
                      </c:pt>
                      <c:pt idx="376">
                        <c:v>43113.370833333334</c:v>
                      </c:pt>
                      <c:pt idx="377">
                        <c:v>43113.412499999999</c:v>
                      </c:pt>
                      <c:pt idx="378">
                        <c:v>43113.446527777778</c:v>
                      </c:pt>
                      <c:pt idx="379">
                        <c:v>43113.45416666667</c:v>
                      </c:pt>
                      <c:pt idx="380">
                        <c:v>43113.459027777775</c:v>
                      </c:pt>
                      <c:pt idx="381">
                        <c:v>43113.495833333334</c:v>
                      </c:pt>
                      <c:pt idx="382">
                        <c:v>43113.536111111112</c:v>
                      </c:pt>
                      <c:pt idx="383">
                        <c:v>43113.537499999999</c:v>
                      </c:pt>
                      <c:pt idx="384">
                        <c:v>43113.57916666667</c:v>
                      </c:pt>
                      <c:pt idx="385">
                        <c:v>43113.620833333334</c:v>
                      </c:pt>
                      <c:pt idx="386">
                        <c:v>43113.662499999999</c:v>
                      </c:pt>
                      <c:pt idx="387">
                        <c:v>43113.70416666667</c:v>
                      </c:pt>
                      <c:pt idx="388">
                        <c:v>43113.745833333334</c:v>
                      </c:pt>
                      <c:pt idx="389">
                        <c:v>43113.787499999999</c:v>
                      </c:pt>
                      <c:pt idx="390">
                        <c:v>43113.82916666667</c:v>
                      </c:pt>
                      <c:pt idx="391">
                        <c:v>43113.870833333334</c:v>
                      </c:pt>
                      <c:pt idx="392">
                        <c:v>43113.912499999999</c:v>
                      </c:pt>
                      <c:pt idx="393">
                        <c:v>43113.95416666667</c:v>
                      </c:pt>
                      <c:pt idx="394">
                        <c:v>43113.995833333334</c:v>
                      </c:pt>
                      <c:pt idx="395">
                        <c:v>43113.999305555553</c:v>
                      </c:pt>
                      <c:pt idx="396">
                        <c:v>43114.037499999999</c:v>
                      </c:pt>
                      <c:pt idx="397">
                        <c:v>43114.07916666667</c:v>
                      </c:pt>
                      <c:pt idx="398">
                        <c:v>43114.120833333334</c:v>
                      </c:pt>
                      <c:pt idx="399">
                        <c:v>43114.162499999999</c:v>
                      </c:pt>
                      <c:pt idx="400">
                        <c:v>43114.20416666667</c:v>
                      </c:pt>
                      <c:pt idx="401">
                        <c:v>43114.245833333334</c:v>
                      </c:pt>
                      <c:pt idx="402">
                        <c:v>43114.287499999999</c:v>
                      </c:pt>
                      <c:pt idx="403">
                        <c:v>43114.32916666667</c:v>
                      </c:pt>
                      <c:pt idx="404">
                        <c:v>43114.370833333334</c:v>
                      </c:pt>
                      <c:pt idx="405">
                        <c:v>43114.412499999999</c:v>
                      </c:pt>
                      <c:pt idx="406">
                        <c:v>43114.45416666667</c:v>
                      </c:pt>
                      <c:pt idx="407">
                        <c:v>43114.495833333334</c:v>
                      </c:pt>
                      <c:pt idx="408">
                        <c:v>43114.537499999999</c:v>
                      </c:pt>
                      <c:pt idx="409">
                        <c:v>43114.57916666667</c:v>
                      </c:pt>
                      <c:pt idx="410">
                        <c:v>43114.620833333334</c:v>
                      </c:pt>
                      <c:pt idx="411">
                        <c:v>43114.662499999999</c:v>
                      </c:pt>
                      <c:pt idx="412">
                        <c:v>43114.70416666667</c:v>
                      </c:pt>
                      <c:pt idx="413">
                        <c:v>43114.745833333334</c:v>
                      </c:pt>
                      <c:pt idx="414">
                        <c:v>43114.787499999999</c:v>
                      </c:pt>
                      <c:pt idx="415">
                        <c:v>43114.82916666667</c:v>
                      </c:pt>
                      <c:pt idx="416">
                        <c:v>43114.870833333334</c:v>
                      </c:pt>
                      <c:pt idx="417">
                        <c:v>43114.912499999999</c:v>
                      </c:pt>
                      <c:pt idx="418">
                        <c:v>43114.95416666667</c:v>
                      </c:pt>
                      <c:pt idx="419">
                        <c:v>43114.995833333334</c:v>
                      </c:pt>
                      <c:pt idx="420">
                        <c:v>43114.999305555553</c:v>
                      </c:pt>
                      <c:pt idx="421">
                        <c:v>43115.037499999999</c:v>
                      </c:pt>
                      <c:pt idx="422">
                        <c:v>43115.07916666667</c:v>
                      </c:pt>
                      <c:pt idx="423">
                        <c:v>43115.120833333334</c:v>
                      </c:pt>
                      <c:pt idx="424">
                        <c:v>43115.162499999999</c:v>
                      </c:pt>
                      <c:pt idx="425">
                        <c:v>43115.20416666667</c:v>
                      </c:pt>
                      <c:pt idx="426">
                        <c:v>43115.245833333334</c:v>
                      </c:pt>
                      <c:pt idx="427">
                        <c:v>43115.287499999999</c:v>
                      </c:pt>
                      <c:pt idx="428">
                        <c:v>43115.293055555558</c:v>
                      </c:pt>
                      <c:pt idx="429">
                        <c:v>43115.32916666667</c:v>
                      </c:pt>
                      <c:pt idx="430">
                        <c:v>43115.355555555558</c:v>
                      </c:pt>
                      <c:pt idx="431">
                        <c:v>43115.369444444441</c:v>
                      </c:pt>
                      <c:pt idx="432">
                        <c:v>43115.370833333334</c:v>
                      </c:pt>
                      <c:pt idx="433">
                        <c:v>43115.412499999999</c:v>
                      </c:pt>
                      <c:pt idx="434">
                        <c:v>43115.45416666667</c:v>
                      </c:pt>
                      <c:pt idx="435">
                        <c:v>43115.495833333334</c:v>
                      </c:pt>
                      <c:pt idx="436">
                        <c:v>43115.537499999999</c:v>
                      </c:pt>
                      <c:pt idx="437">
                        <c:v>43115.57916666667</c:v>
                      </c:pt>
                      <c:pt idx="438">
                        <c:v>43115.619444444441</c:v>
                      </c:pt>
                      <c:pt idx="439">
                        <c:v>43115.620833333334</c:v>
                      </c:pt>
                      <c:pt idx="440">
                        <c:v>43115.636805555558</c:v>
                      </c:pt>
                      <c:pt idx="441">
                        <c:v>43115.656944444447</c:v>
                      </c:pt>
                      <c:pt idx="442">
                        <c:v>43115.661111111112</c:v>
                      </c:pt>
                      <c:pt idx="443">
                        <c:v>43115.662499999999</c:v>
                      </c:pt>
                      <c:pt idx="444">
                        <c:v>43115.668055555558</c:v>
                      </c:pt>
                      <c:pt idx="445">
                        <c:v>43115.70416666667</c:v>
                      </c:pt>
                      <c:pt idx="446">
                        <c:v>43115.745833333334</c:v>
                      </c:pt>
                      <c:pt idx="447">
                        <c:v>43115.787499999999</c:v>
                      </c:pt>
                      <c:pt idx="448">
                        <c:v>43115.82916666667</c:v>
                      </c:pt>
                      <c:pt idx="449">
                        <c:v>43115.870833333334</c:v>
                      </c:pt>
                      <c:pt idx="450">
                        <c:v>43115.881249999999</c:v>
                      </c:pt>
                      <c:pt idx="451">
                        <c:v>43115.909722222219</c:v>
                      </c:pt>
                      <c:pt idx="452">
                        <c:v>43115.912499999999</c:v>
                      </c:pt>
                      <c:pt idx="453">
                        <c:v>43115.93472222222</c:v>
                      </c:pt>
                      <c:pt idx="454">
                        <c:v>43115.95416666667</c:v>
                      </c:pt>
                      <c:pt idx="455">
                        <c:v>43115.994444444441</c:v>
                      </c:pt>
                      <c:pt idx="456">
                        <c:v>43115.995833333334</c:v>
                      </c:pt>
                      <c:pt idx="457">
                        <c:v>43115.999305555553</c:v>
                      </c:pt>
                      <c:pt idx="458">
                        <c:v>43116.037499999999</c:v>
                      </c:pt>
                      <c:pt idx="459">
                        <c:v>43116.060416666667</c:v>
                      </c:pt>
                      <c:pt idx="460">
                        <c:v>43116.067361111112</c:v>
                      </c:pt>
                      <c:pt idx="461">
                        <c:v>43116.07916666667</c:v>
                      </c:pt>
                      <c:pt idx="462">
                        <c:v>43116.086805555555</c:v>
                      </c:pt>
                      <c:pt idx="463">
                        <c:v>43116.097222222219</c:v>
                      </c:pt>
                      <c:pt idx="464">
                        <c:v>43116.120833333334</c:v>
                      </c:pt>
                      <c:pt idx="465">
                        <c:v>43116.162499999999</c:v>
                      </c:pt>
                      <c:pt idx="466">
                        <c:v>43116.202777777777</c:v>
                      </c:pt>
                      <c:pt idx="467">
                        <c:v>43116.20416666667</c:v>
                      </c:pt>
                      <c:pt idx="468">
                        <c:v>43116.245833333334</c:v>
                      </c:pt>
                      <c:pt idx="469">
                        <c:v>43116.287499999999</c:v>
                      </c:pt>
                      <c:pt idx="470">
                        <c:v>43116.32916666667</c:v>
                      </c:pt>
                      <c:pt idx="471">
                        <c:v>43116.370833333334</c:v>
                      </c:pt>
                      <c:pt idx="472">
                        <c:v>43116.412499999999</c:v>
                      </c:pt>
                      <c:pt idx="473">
                        <c:v>43116.45416666667</c:v>
                      </c:pt>
                      <c:pt idx="474">
                        <c:v>43116.495833333334</c:v>
                      </c:pt>
                      <c:pt idx="475">
                        <c:v>43116.537499999999</c:v>
                      </c:pt>
                      <c:pt idx="476">
                        <c:v>43116.57916666667</c:v>
                      </c:pt>
                      <c:pt idx="477">
                        <c:v>43116.620833333334</c:v>
                      </c:pt>
                      <c:pt idx="478">
                        <c:v>43116.662499999999</c:v>
                      </c:pt>
                      <c:pt idx="479">
                        <c:v>43116.668749999997</c:v>
                      </c:pt>
                      <c:pt idx="480">
                        <c:v>43116.70416666667</c:v>
                      </c:pt>
                      <c:pt idx="481">
                        <c:v>43116.745833333334</c:v>
                      </c:pt>
                      <c:pt idx="482">
                        <c:v>43116.775000000001</c:v>
                      </c:pt>
                      <c:pt idx="483">
                        <c:v>43116.787499999999</c:v>
                      </c:pt>
                      <c:pt idx="484">
                        <c:v>43116.814583333333</c:v>
                      </c:pt>
                      <c:pt idx="485">
                        <c:v>43116.82916666667</c:v>
                      </c:pt>
                      <c:pt idx="486">
                        <c:v>43116.870833333334</c:v>
                      </c:pt>
                      <c:pt idx="487">
                        <c:v>43116.912499999999</c:v>
                      </c:pt>
                      <c:pt idx="488">
                        <c:v>43116.95416666667</c:v>
                      </c:pt>
                      <c:pt idx="489">
                        <c:v>43116.995833333334</c:v>
                      </c:pt>
                      <c:pt idx="490">
                        <c:v>43116.999305555553</c:v>
                      </c:pt>
                      <c:pt idx="491">
                        <c:v>43117.036111111112</c:v>
                      </c:pt>
                      <c:pt idx="492">
                        <c:v>43117.037499999999</c:v>
                      </c:pt>
                      <c:pt idx="493">
                        <c:v>43117.050694444442</c:v>
                      </c:pt>
                      <c:pt idx="494">
                        <c:v>43117.067361111112</c:v>
                      </c:pt>
                      <c:pt idx="495">
                        <c:v>43117.07916666667</c:v>
                      </c:pt>
                      <c:pt idx="496">
                        <c:v>43117.120833333334</c:v>
                      </c:pt>
                      <c:pt idx="497">
                        <c:v>43117.162499999999</c:v>
                      </c:pt>
                      <c:pt idx="498">
                        <c:v>43117.20416666667</c:v>
                      </c:pt>
                      <c:pt idx="499">
                        <c:v>43117.23541666667</c:v>
                      </c:pt>
                      <c:pt idx="500">
                        <c:v>43117.245833333334</c:v>
                      </c:pt>
                      <c:pt idx="501">
                        <c:v>43117.287499999999</c:v>
                      </c:pt>
                      <c:pt idx="502">
                        <c:v>43117.309027777781</c:v>
                      </c:pt>
                      <c:pt idx="503">
                        <c:v>43117.314583333333</c:v>
                      </c:pt>
                      <c:pt idx="504">
                        <c:v>43117.32916666667</c:v>
                      </c:pt>
                      <c:pt idx="505">
                        <c:v>43117.370833333334</c:v>
                      </c:pt>
                      <c:pt idx="506">
                        <c:v>43117.396527777775</c:v>
                      </c:pt>
                      <c:pt idx="507">
                        <c:v>43117.412499999999</c:v>
                      </c:pt>
                      <c:pt idx="508">
                        <c:v>43117.427083333336</c:v>
                      </c:pt>
                      <c:pt idx="509">
                        <c:v>43117.447222222225</c:v>
                      </c:pt>
                      <c:pt idx="510">
                        <c:v>43117.452777777777</c:v>
                      </c:pt>
                      <c:pt idx="511">
                        <c:v>43117.45416666667</c:v>
                      </c:pt>
                      <c:pt idx="512">
                        <c:v>43117.459027777775</c:v>
                      </c:pt>
                      <c:pt idx="513">
                        <c:v>43117.495833333334</c:v>
                      </c:pt>
                      <c:pt idx="514">
                        <c:v>43117.536111111112</c:v>
                      </c:pt>
                      <c:pt idx="515">
                        <c:v>43117.537499999999</c:v>
                      </c:pt>
                      <c:pt idx="516">
                        <c:v>43117.543749999997</c:v>
                      </c:pt>
                      <c:pt idx="517">
                        <c:v>43117.55</c:v>
                      </c:pt>
                      <c:pt idx="518">
                        <c:v>43117.570833333331</c:v>
                      </c:pt>
                      <c:pt idx="519">
                        <c:v>43117.57916666667</c:v>
                      </c:pt>
                      <c:pt idx="520">
                        <c:v>43117.590277777781</c:v>
                      </c:pt>
                      <c:pt idx="521">
                        <c:v>43117.618055555555</c:v>
                      </c:pt>
                      <c:pt idx="522">
                        <c:v>43117.620833333334</c:v>
                      </c:pt>
                      <c:pt idx="523">
                        <c:v>43117.625694444447</c:v>
                      </c:pt>
                      <c:pt idx="524">
                        <c:v>43117.662499999999</c:v>
                      </c:pt>
                      <c:pt idx="525">
                        <c:v>43117.70416666667</c:v>
                      </c:pt>
                      <c:pt idx="526">
                        <c:v>43117.745833333334</c:v>
                      </c:pt>
                      <c:pt idx="527">
                        <c:v>43117.787499999999</c:v>
                      </c:pt>
                      <c:pt idx="528">
                        <c:v>43117.82916666667</c:v>
                      </c:pt>
                      <c:pt idx="529">
                        <c:v>43117.870833333334</c:v>
                      </c:pt>
                      <c:pt idx="530">
                        <c:v>43117.912499999999</c:v>
                      </c:pt>
                      <c:pt idx="531">
                        <c:v>43117.95416666667</c:v>
                      </c:pt>
                      <c:pt idx="532">
                        <c:v>43117.995833333334</c:v>
                      </c:pt>
                      <c:pt idx="533">
                        <c:v>43117.999305555553</c:v>
                      </c:pt>
                      <c:pt idx="534">
                        <c:v>43118.037499999999</c:v>
                      </c:pt>
                      <c:pt idx="535">
                        <c:v>43118.07916666667</c:v>
                      </c:pt>
                      <c:pt idx="536">
                        <c:v>43118.120833333334</c:v>
                      </c:pt>
                      <c:pt idx="537">
                        <c:v>43118.162499999999</c:v>
                      </c:pt>
                      <c:pt idx="538">
                        <c:v>43118.20416666667</c:v>
                      </c:pt>
                      <c:pt idx="539">
                        <c:v>43118.245833333334</c:v>
                      </c:pt>
                      <c:pt idx="540">
                        <c:v>43118.287499999999</c:v>
                      </c:pt>
                      <c:pt idx="541">
                        <c:v>43118.32916666667</c:v>
                      </c:pt>
                      <c:pt idx="542">
                        <c:v>43118.370833333334</c:v>
                      </c:pt>
                      <c:pt idx="543">
                        <c:v>43118.412499999999</c:v>
                      </c:pt>
                      <c:pt idx="544">
                        <c:v>43118.45416666667</c:v>
                      </c:pt>
                      <c:pt idx="545">
                        <c:v>43118.495833333334</c:v>
                      </c:pt>
                      <c:pt idx="546">
                        <c:v>43118.537499999999</c:v>
                      </c:pt>
                      <c:pt idx="547">
                        <c:v>43118.57916666667</c:v>
                      </c:pt>
                      <c:pt idx="548">
                        <c:v>43118.620833333334</c:v>
                      </c:pt>
                      <c:pt idx="549">
                        <c:v>43118.662499999999</c:v>
                      </c:pt>
                      <c:pt idx="550">
                        <c:v>43118.70416666667</c:v>
                      </c:pt>
                      <c:pt idx="551">
                        <c:v>43118.745833333334</c:v>
                      </c:pt>
                      <c:pt idx="552">
                        <c:v>43118.787499999999</c:v>
                      </c:pt>
                      <c:pt idx="553">
                        <c:v>43118.82916666667</c:v>
                      </c:pt>
                      <c:pt idx="554">
                        <c:v>43118.870833333334</c:v>
                      </c:pt>
                      <c:pt idx="555">
                        <c:v>43118.912499999999</c:v>
                      </c:pt>
                      <c:pt idx="556">
                        <c:v>43118.95416666667</c:v>
                      </c:pt>
                      <c:pt idx="557">
                        <c:v>43118.995833333334</c:v>
                      </c:pt>
                      <c:pt idx="558">
                        <c:v>43118.999305555553</c:v>
                      </c:pt>
                      <c:pt idx="559">
                        <c:v>43119.037499999999</c:v>
                      </c:pt>
                      <c:pt idx="560">
                        <c:v>43119.07916666667</c:v>
                      </c:pt>
                      <c:pt idx="561">
                        <c:v>43119.120833333334</c:v>
                      </c:pt>
                      <c:pt idx="562">
                        <c:v>43119.162499999999</c:v>
                      </c:pt>
                      <c:pt idx="563">
                        <c:v>43119.20416666667</c:v>
                      </c:pt>
                      <c:pt idx="564">
                        <c:v>43119.245833333334</c:v>
                      </c:pt>
                      <c:pt idx="565">
                        <c:v>43119.287499999999</c:v>
                      </c:pt>
                      <c:pt idx="566">
                        <c:v>43119.32916666667</c:v>
                      </c:pt>
                      <c:pt idx="567">
                        <c:v>43119.370833333334</c:v>
                      </c:pt>
                      <c:pt idx="568">
                        <c:v>43119.412499999999</c:v>
                      </c:pt>
                      <c:pt idx="569">
                        <c:v>43119.45416666667</c:v>
                      </c:pt>
                      <c:pt idx="570">
                        <c:v>43119.495833333334</c:v>
                      </c:pt>
                      <c:pt idx="571">
                        <c:v>43119.537499999999</c:v>
                      </c:pt>
                      <c:pt idx="572">
                        <c:v>43119.57916666667</c:v>
                      </c:pt>
                      <c:pt idx="573">
                        <c:v>43119.620833333334</c:v>
                      </c:pt>
                      <c:pt idx="574">
                        <c:v>43119.621527777781</c:v>
                      </c:pt>
                      <c:pt idx="575">
                        <c:v>43119.662499999999</c:v>
                      </c:pt>
                      <c:pt idx="576">
                        <c:v>43119.70416666667</c:v>
                      </c:pt>
                      <c:pt idx="577">
                        <c:v>43119.745833333334</c:v>
                      </c:pt>
                      <c:pt idx="578">
                        <c:v>43119.787499999999</c:v>
                      </c:pt>
                      <c:pt idx="579">
                        <c:v>43119.82916666667</c:v>
                      </c:pt>
                      <c:pt idx="580">
                        <c:v>43119.870833333334</c:v>
                      </c:pt>
                      <c:pt idx="581">
                        <c:v>43119.912499999999</c:v>
                      </c:pt>
                      <c:pt idx="582">
                        <c:v>43119.95416666667</c:v>
                      </c:pt>
                      <c:pt idx="583">
                        <c:v>43119.995833333334</c:v>
                      </c:pt>
                      <c:pt idx="584">
                        <c:v>43119.999305555553</c:v>
                      </c:pt>
                      <c:pt idx="585">
                        <c:v>43120.037499999999</c:v>
                      </c:pt>
                      <c:pt idx="586">
                        <c:v>43120.07916666667</c:v>
                      </c:pt>
                      <c:pt idx="587">
                        <c:v>43120.120833333334</c:v>
                      </c:pt>
                      <c:pt idx="588">
                        <c:v>43120.162499999999</c:v>
                      </c:pt>
                      <c:pt idx="589">
                        <c:v>43120.20416666667</c:v>
                      </c:pt>
                      <c:pt idx="590">
                        <c:v>43120.245833333334</c:v>
                      </c:pt>
                      <c:pt idx="591">
                        <c:v>43120.287499999999</c:v>
                      </c:pt>
                      <c:pt idx="592">
                        <c:v>43120.32916666667</c:v>
                      </c:pt>
                      <c:pt idx="593">
                        <c:v>43120.370833333334</c:v>
                      </c:pt>
                      <c:pt idx="594">
                        <c:v>43120.412499999999</c:v>
                      </c:pt>
                      <c:pt idx="595">
                        <c:v>43120.45416666667</c:v>
                      </c:pt>
                      <c:pt idx="596">
                        <c:v>43120.495833333334</c:v>
                      </c:pt>
                      <c:pt idx="597">
                        <c:v>43120.537499999999</c:v>
                      </c:pt>
                      <c:pt idx="598">
                        <c:v>43120.57916666667</c:v>
                      </c:pt>
                      <c:pt idx="599">
                        <c:v>43120.620833333334</c:v>
                      </c:pt>
                      <c:pt idx="600">
                        <c:v>43120.662499999999</c:v>
                      </c:pt>
                      <c:pt idx="601">
                        <c:v>43120.70416666667</c:v>
                      </c:pt>
                      <c:pt idx="602">
                        <c:v>43120.745833333334</c:v>
                      </c:pt>
                      <c:pt idx="603">
                        <c:v>43120.787499999999</c:v>
                      </c:pt>
                      <c:pt idx="604">
                        <c:v>43120.82916666667</c:v>
                      </c:pt>
                      <c:pt idx="605">
                        <c:v>43120.870833333334</c:v>
                      </c:pt>
                      <c:pt idx="606">
                        <c:v>43120.912499999999</c:v>
                      </c:pt>
                      <c:pt idx="607">
                        <c:v>43120.95416666667</c:v>
                      </c:pt>
                      <c:pt idx="608">
                        <c:v>43120.995833333334</c:v>
                      </c:pt>
                      <c:pt idx="609">
                        <c:v>43120.999305555553</c:v>
                      </c:pt>
                      <c:pt idx="610">
                        <c:v>43121.037499999999</c:v>
                      </c:pt>
                      <c:pt idx="611">
                        <c:v>43121.07916666667</c:v>
                      </c:pt>
                      <c:pt idx="612">
                        <c:v>43121.120833333334</c:v>
                      </c:pt>
                      <c:pt idx="613">
                        <c:v>43121.162499999999</c:v>
                      </c:pt>
                      <c:pt idx="614">
                        <c:v>43121.20416666667</c:v>
                      </c:pt>
                      <c:pt idx="615">
                        <c:v>43121.245833333334</c:v>
                      </c:pt>
                      <c:pt idx="616">
                        <c:v>43121.287499999999</c:v>
                      </c:pt>
                      <c:pt idx="617">
                        <c:v>43121.32916666667</c:v>
                      </c:pt>
                      <c:pt idx="618">
                        <c:v>43121.370833333334</c:v>
                      </c:pt>
                      <c:pt idx="619">
                        <c:v>43121.412499999999</c:v>
                      </c:pt>
                      <c:pt idx="620">
                        <c:v>43121.45416666667</c:v>
                      </c:pt>
                      <c:pt idx="621">
                        <c:v>43121.495833333334</c:v>
                      </c:pt>
                      <c:pt idx="622">
                        <c:v>43121.537499999999</c:v>
                      </c:pt>
                      <c:pt idx="623">
                        <c:v>43121.57916666667</c:v>
                      </c:pt>
                      <c:pt idx="624">
                        <c:v>43121.620833333334</c:v>
                      </c:pt>
                      <c:pt idx="625">
                        <c:v>43121.662499999999</c:v>
                      </c:pt>
                      <c:pt idx="626">
                        <c:v>43121.70416666667</c:v>
                      </c:pt>
                      <c:pt idx="627">
                        <c:v>43121.745833333334</c:v>
                      </c:pt>
                      <c:pt idx="628">
                        <c:v>43121.787499999999</c:v>
                      </c:pt>
                      <c:pt idx="629">
                        <c:v>43121.82916666667</c:v>
                      </c:pt>
                      <c:pt idx="630">
                        <c:v>43121.870833333334</c:v>
                      </c:pt>
                      <c:pt idx="631">
                        <c:v>43121.912499999999</c:v>
                      </c:pt>
                      <c:pt idx="632">
                        <c:v>43121.95416666667</c:v>
                      </c:pt>
                      <c:pt idx="633">
                        <c:v>43121.995833333334</c:v>
                      </c:pt>
                      <c:pt idx="634">
                        <c:v>43121.999305555553</c:v>
                      </c:pt>
                      <c:pt idx="635">
                        <c:v>43122.037499999999</c:v>
                      </c:pt>
                      <c:pt idx="636">
                        <c:v>43122.07916666667</c:v>
                      </c:pt>
                      <c:pt idx="637">
                        <c:v>43122.120833333334</c:v>
                      </c:pt>
                      <c:pt idx="638">
                        <c:v>43122.162499999999</c:v>
                      </c:pt>
                      <c:pt idx="639">
                        <c:v>43122.20416666667</c:v>
                      </c:pt>
                      <c:pt idx="640">
                        <c:v>43122.245833333334</c:v>
                      </c:pt>
                      <c:pt idx="641">
                        <c:v>43122.287499999999</c:v>
                      </c:pt>
                      <c:pt idx="642">
                        <c:v>43122.32916666667</c:v>
                      </c:pt>
                      <c:pt idx="643">
                        <c:v>43122.370833333334</c:v>
                      </c:pt>
                      <c:pt idx="644">
                        <c:v>43122.412499999999</c:v>
                      </c:pt>
                      <c:pt idx="645">
                        <c:v>43122.45416666667</c:v>
                      </c:pt>
                      <c:pt idx="646">
                        <c:v>43122.495833333334</c:v>
                      </c:pt>
                      <c:pt idx="647">
                        <c:v>43122.537499999999</c:v>
                      </c:pt>
                      <c:pt idx="648">
                        <c:v>43122.57916666667</c:v>
                      </c:pt>
                      <c:pt idx="649">
                        <c:v>43122.620833333334</c:v>
                      </c:pt>
                      <c:pt idx="650">
                        <c:v>43122.662499999999</c:v>
                      </c:pt>
                      <c:pt idx="651">
                        <c:v>43122.70416666667</c:v>
                      </c:pt>
                      <c:pt idx="652">
                        <c:v>43122.745833333334</c:v>
                      </c:pt>
                      <c:pt idx="653">
                        <c:v>43122.787499999999</c:v>
                      </c:pt>
                      <c:pt idx="654">
                        <c:v>43122.82916666667</c:v>
                      </c:pt>
                      <c:pt idx="655">
                        <c:v>43122.870833333334</c:v>
                      </c:pt>
                      <c:pt idx="656">
                        <c:v>43122.912499999999</c:v>
                      </c:pt>
                      <c:pt idx="657">
                        <c:v>43122.95416666667</c:v>
                      </c:pt>
                      <c:pt idx="658">
                        <c:v>43122.995833333334</c:v>
                      </c:pt>
                      <c:pt idx="659">
                        <c:v>43122.999305555553</c:v>
                      </c:pt>
                      <c:pt idx="660">
                        <c:v>43123.037499999999</c:v>
                      </c:pt>
                      <c:pt idx="661">
                        <c:v>43123.054861111108</c:v>
                      </c:pt>
                      <c:pt idx="662">
                        <c:v>43123.07916666667</c:v>
                      </c:pt>
                      <c:pt idx="663">
                        <c:v>43123.086111111108</c:v>
                      </c:pt>
                      <c:pt idx="664">
                        <c:v>43123.097916666666</c:v>
                      </c:pt>
                      <c:pt idx="665">
                        <c:v>43123.102777777778</c:v>
                      </c:pt>
                      <c:pt idx="666">
                        <c:v>43123.120833333334</c:v>
                      </c:pt>
                      <c:pt idx="667">
                        <c:v>43123.162499999999</c:v>
                      </c:pt>
                      <c:pt idx="668">
                        <c:v>43123.20416666667</c:v>
                      </c:pt>
                      <c:pt idx="669">
                        <c:v>43123.245833333334</c:v>
                      </c:pt>
                      <c:pt idx="670">
                        <c:v>43123.287499999999</c:v>
                      </c:pt>
                      <c:pt idx="671">
                        <c:v>43123.32916666667</c:v>
                      </c:pt>
                      <c:pt idx="672">
                        <c:v>43123.370833333334</c:v>
                      </c:pt>
                      <c:pt idx="673">
                        <c:v>43123.381944444445</c:v>
                      </c:pt>
                      <c:pt idx="674">
                        <c:v>43123.39166666667</c:v>
                      </c:pt>
                      <c:pt idx="675">
                        <c:v>43123.397222222222</c:v>
                      </c:pt>
                      <c:pt idx="676">
                        <c:v>43123.402083333334</c:v>
                      </c:pt>
                      <c:pt idx="677">
                        <c:v>43123.40625</c:v>
                      </c:pt>
                      <c:pt idx="678">
                        <c:v>43123.412499999999</c:v>
                      </c:pt>
                      <c:pt idx="679">
                        <c:v>43123.418749999997</c:v>
                      </c:pt>
                      <c:pt idx="680">
                        <c:v>43123.423611111109</c:v>
                      </c:pt>
                      <c:pt idx="681">
                        <c:v>43123.432638888888</c:v>
                      </c:pt>
                      <c:pt idx="682">
                        <c:v>43123.438194444447</c:v>
                      </c:pt>
                      <c:pt idx="683">
                        <c:v>43123.445833333331</c:v>
                      </c:pt>
                      <c:pt idx="684">
                        <c:v>43123.45208333333</c:v>
                      </c:pt>
                      <c:pt idx="685">
                        <c:v>43123.45416666667</c:v>
                      </c:pt>
                      <c:pt idx="686">
                        <c:v>43123.479166666664</c:v>
                      </c:pt>
                      <c:pt idx="687">
                        <c:v>43123.48541666667</c:v>
                      </c:pt>
                      <c:pt idx="688">
                        <c:v>43123.495833333334</c:v>
                      </c:pt>
                      <c:pt idx="689">
                        <c:v>43123.511805555558</c:v>
                      </c:pt>
                      <c:pt idx="690">
                        <c:v>43123.51666666667</c:v>
                      </c:pt>
                      <c:pt idx="691">
                        <c:v>43123.537499999999</c:v>
                      </c:pt>
                      <c:pt idx="692">
                        <c:v>43123.57916666667</c:v>
                      </c:pt>
                      <c:pt idx="693">
                        <c:v>43123.620833333334</c:v>
                      </c:pt>
                      <c:pt idx="694">
                        <c:v>43123.662499999999</c:v>
                      </c:pt>
                      <c:pt idx="695">
                        <c:v>43123.70416666667</c:v>
                      </c:pt>
                      <c:pt idx="696">
                        <c:v>43123.745833333334</c:v>
                      </c:pt>
                      <c:pt idx="697">
                        <c:v>43123.787499999999</c:v>
                      </c:pt>
                      <c:pt idx="698">
                        <c:v>43123.82916666667</c:v>
                      </c:pt>
                      <c:pt idx="699">
                        <c:v>43123.870833333334</c:v>
                      </c:pt>
                      <c:pt idx="700">
                        <c:v>43123.912499999999</c:v>
                      </c:pt>
                      <c:pt idx="701">
                        <c:v>43123.95416666667</c:v>
                      </c:pt>
                      <c:pt idx="702">
                        <c:v>43123.995833333334</c:v>
                      </c:pt>
                      <c:pt idx="703">
                        <c:v>43123.999305555553</c:v>
                      </c:pt>
                      <c:pt idx="704">
                        <c:v>43124.037499999999</c:v>
                      </c:pt>
                      <c:pt idx="705">
                        <c:v>43124.07916666667</c:v>
                      </c:pt>
                      <c:pt idx="706">
                        <c:v>43124.120833333334</c:v>
                      </c:pt>
                      <c:pt idx="707">
                        <c:v>43124.162499999999</c:v>
                      </c:pt>
                      <c:pt idx="708">
                        <c:v>43124.20416666667</c:v>
                      </c:pt>
                      <c:pt idx="709">
                        <c:v>43124.245833333334</c:v>
                      </c:pt>
                      <c:pt idx="710">
                        <c:v>43124.287499999999</c:v>
                      </c:pt>
                      <c:pt idx="711">
                        <c:v>43124.32916666667</c:v>
                      </c:pt>
                      <c:pt idx="712">
                        <c:v>43124.370833333334</c:v>
                      </c:pt>
                      <c:pt idx="713">
                        <c:v>43124.412499999999</c:v>
                      </c:pt>
                      <c:pt idx="714">
                        <c:v>43124.45416666667</c:v>
                      </c:pt>
                      <c:pt idx="715">
                        <c:v>43124.495833333334</c:v>
                      </c:pt>
                      <c:pt idx="716">
                        <c:v>43124.537499999999</c:v>
                      </c:pt>
                      <c:pt idx="717">
                        <c:v>43124.57916666667</c:v>
                      </c:pt>
                      <c:pt idx="718">
                        <c:v>43124.620833333334</c:v>
                      </c:pt>
                      <c:pt idx="719">
                        <c:v>43124.662499999999</c:v>
                      </c:pt>
                      <c:pt idx="720">
                        <c:v>43124.70416666667</c:v>
                      </c:pt>
                      <c:pt idx="721">
                        <c:v>43124.745833333334</c:v>
                      </c:pt>
                      <c:pt idx="722">
                        <c:v>43124.787499999999</c:v>
                      </c:pt>
                      <c:pt idx="723">
                        <c:v>43124.82916666667</c:v>
                      </c:pt>
                      <c:pt idx="724">
                        <c:v>43124.870833333334</c:v>
                      </c:pt>
                      <c:pt idx="725">
                        <c:v>43124.912499999999</c:v>
                      </c:pt>
                      <c:pt idx="726">
                        <c:v>43124.95416666667</c:v>
                      </c:pt>
                      <c:pt idx="727">
                        <c:v>43124.995833333334</c:v>
                      </c:pt>
                      <c:pt idx="728">
                        <c:v>43124.999305555553</c:v>
                      </c:pt>
                      <c:pt idx="729">
                        <c:v>43125.037499999999</c:v>
                      </c:pt>
                      <c:pt idx="730">
                        <c:v>43125.07916666667</c:v>
                      </c:pt>
                      <c:pt idx="731">
                        <c:v>43125.120833333334</c:v>
                      </c:pt>
                      <c:pt idx="732">
                        <c:v>43125.162499999999</c:v>
                      </c:pt>
                      <c:pt idx="733">
                        <c:v>43125.20416666667</c:v>
                      </c:pt>
                      <c:pt idx="734">
                        <c:v>43125.245833333334</c:v>
                      </c:pt>
                      <c:pt idx="735">
                        <c:v>43125.287499999999</c:v>
                      </c:pt>
                      <c:pt idx="736">
                        <c:v>43125.32916666667</c:v>
                      </c:pt>
                      <c:pt idx="737">
                        <c:v>43125.370833333334</c:v>
                      </c:pt>
                      <c:pt idx="738">
                        <c:v>43125.412499999999</c:v>
                      </c:pt>
                      <c:pt idx="739">
                        <c:v>43125.45416666667</c:v>
                      </c:pt>
                      <c:pt idx="740">
                        <c:v>43125.495833333334</c:v>
                      </c:pt>
                      <c:pt idx="741">
                        <c:v>43125.537499999999</c:v>
                      </c:pt>
                      <c:pt idx="742">
                        <c:v>43125.57916666667</c:v>
                      </c:pt>
                      <c:pt idx="743">
                        <c:v>43125.620833333334</c:v>
                      </c:pt>
                      <c:pt idx="744">
                        <c:v>43125.662499999999</c:v>
                      </c:pt>
                      <c:pt idx="745">
                        <c:v>43125.70416666667</c:v>
                      </c:pt>
                      <c:pt idx="746">
                        <c:v>43125.745833333334</c:v>
                      </c:pt>
                      <c:pt idx="747">
                        <c:v>43125.787499999999</c:v>
                      </c:pt>
                      <c:pt idx="748">
                        <c:v>43125.82916666667</c:v>
                      </c:pt>
                      <c:pt idx="749">
                        <c:v>43125.870833333334</c:v>
                      </c:pt>
                      <c:pt idx="750">
                        <c:v>43125.912499999999</c:v>
                      </c:pt>
                      <c:pt idx="751">
                        <c:v>43125.95416666667</c:v>
                      </c:pt>
                      <c:pt idx="752">
                        <c:v>43125.995833333334</c:v>
                      </c:pt>
                      <c:pt idx="753">
                        <c:v>43125.999305555553</c:v>
                      </c:pt>
                      <c:pt idx="754">
                        <c:v>43126.037499999999</c:v>
                      </c:pt>
                      <c:pt idx="755">
                        <c:v>43126.07916666667</c:v>
                      </c:pt>
                      <c:pt idx="756">
                        <c:v>43126.120833333334</c:v>
                      </c:pt>
                      <c:pt idx="757">
                        <c:v>43126.162499999999</c:v>
                      </c:pt>
                      <c:pt idx="758">
                        <c:v>43126.20416666667</c:v>
                      </c:pt>
                      <c:pt idx="759">
                        <c:v>43126.245833333334</c:v>
                      </c:pt>
                      <c:pt idx="760">
                        <c:v>43126.287499999999</c:v>
                      </c:pt>
                      <c:pt idx="761">
                        <c:v>43126.32916666667</c:v>
                      </c:pt>
                      <c:pt idx="762">
                        <c:v>43126.370833333334</c:v>
                      </c:pt>
                      <c:pt idx="763">
                        <c:v>43126.412499999999</c:v>
                      </c:pt>
                      <c:pt idx="764">
                        <c:v>43126.45416666667</c:v>
                      </c:pt>
                      <c:pt idx="765">
                        <c:v>43126.495833333334</c:v>
                      </c:pt>
                      <c:pt idx="766">
                        <c:v>43126.537499999999</c:v>
                      </c:pt>
                      <c:pt idx="767">
                        <c:v>43126.57916666667</c:v>
                      </c:pt>
                      <c:pt idx="768">
                        <c:v>43126.620833333334</c:v>
                      </c:pt>
                      <c:pt idx="769">
                        <c:v>43126.662499999999</c:v>
                      </c:pt>
                      <c:pt idx="770">
                        <c:v>43126.70416666667</c:v>
                      </c:pt>
                      <c:pt idx="771">
                        <c:v>43126.745833333334</c:v>
                      </c:pt>
                      <c:pt idx="772">
                        <c:v>43126.787499999999</c:v>
                      </c:pt>
                      <c:pt idx="773">
                        <c:v>43126.82916666667</c:v>
                      </c:pt>
                      <c:pt idx="774">
                        <c:v>43126.870833333334</c:v>
                      </c:pt>
                      <c:pt idx="775">
                        <c:v>43126.912499999999</c:v>
                      </c:pt>
                      <c:pt idx="776">
                        <c:v>43126.95416666667</c:v>
                      </c:pt>
                      <c:pt idx="777">
                        <c:v>43126.995833333334</c:v>
                      </c:pt>
                      <c:pt idx="778">
                        <c:v>43126.999305555553</c:v>
                      </c:pt>
                      <c:pt idx="779">
                        <c:v>43127.037499999999</c:v>
                      </c:pt>
                      <c:pt idx="780">
                        <c:v>43127.07916666667</c:v>
                      </c:pt>
                      <c:pt idx="781">
                        <c:v>43127.120833333334</c:v>
                      </c:pt>
                      <c:pt idx="782">
                        <c:v>43127.162499999999</c:v>
                      </c:pt>
                      <c:pt idx="783">
                        <c:v>43127.20416666667</c:v>
                      </c:pt>
                      <c:pt idx="784">
                        <c:v>43127.245833333334</c:v>
                      </c:pt>
                      <c:pt idx="785">
                        <c:v>43127.287499999999</c:v>
                      </c:pt>
                      <c:pt idx="786">
                        <c:v>43127.32916666667</c:v>
                      </c:pt>
                      <c:pt idx="787">
                        <c:v>43127.370833333334</c:v>
                      </c:pt>
                      <c:pt idx="788">
                        <c:v>43127.412499999999</c:v>
                      </c:pt>
                      <c:pt idx="789">
                        <c:v>43127.45416666667</c:v>
                      </c:pt>
                      <c:pt idx="790">
                        <c:v>43127.495833333334</c:v>
                      </c:pt>
                      <c:pt idx="791">
                        <c:v>43127.537499999999</c:v>
                      </c:pt>
                      <c:pt idx="792">
                        <c:v>43127.57916666667</c:v>
                      </c:pt>
                      <c:pt idx="793">
                        <c:v>43127.620833333334</c:v>
                      </c:pt>
                      <c:pt idx="794">
                        <c:v>43127.662499999999</c:v>
                      </c:pt>
                      <c:pt idx="795">
                        <c:v>43127.70416666667</c:v>
                      </c:pt>
                      <c:pt idx="796">
                        <c:v>43127.745833333334</c:v>
                      </c:pt>
                      <c:pt idx="797">
                        <c:v>43127.787499999999</c:v>
                      </c:pt>
                      <c:pt idx="798">
                        <c:v>43127.82916666667</c:v>
                      </c:pt>
                      <c:pt idx="799">
                        <c:v>43127.870833333334</c:v>
                      </c:pt>
                      <c:pt idx="800">
                        <c:v>43127.912499999999</c:v>
                      </c:pt>
                      <c:pt idx="801">
                        <c:v>43127.95416666667</c:v>
                      </c:pt>
                      <c:pt idx="802">
                        <c:v>43127.995833333334</c:v>
                      </c:pt>
                      <c:pt idx="803">
                        <c:v>43127.999305555553</c:v>
                      </c:pt>
                      <c:pt idx="804">
                        <c:v>43128.037499999999</c:v>
                      </c:pt>
                      <c:pt idx="805">
                        <c:v>43128.07916666667</c:v>
                      </c:pt>
                      <c:pt idx="806">
                        <c:v>43128.120833333334</c:v>
                      </c:pt>
                      <c:pt idx="807">
                        <c:v>43128.162499999999</c:v>
                      </c:pt>
                      <c:pt idx="808">
                        <c:v>43128.20416666667</c:v>
                      </c:pt>
                      <c:pt idx="809">
                        <c:v>43128.245833333334</c:v>
                      </c:pt>
                      <c:pt idx="810">
                        <c:v>43128.287499999999</c:v>
                      </c:pt>
                      <c:pt idx="811">
                        <c:v>43128.318055555559</c:v>
                      </c:pt>
                      <c:pt idx="812">
                        <c:v>43128.32916666667</c:v>
                      </c:pt>
                      <c:pt idx="813">
                        <c:v>43128.34375</c:v>
                      </c:pt>
                      <c:pt idx="814">
                        <c:v>43128.370833333334</c:v>
                      </c:pt>
                      <c:pt idx="815">
                        <c:v>43128.412499999999</c:v>
                      </c:pt>
                      <c:pt idx="816">
                        <c:v>43128.45416666667</c:v>
                      </c:pt>
                      <c:pt idx="817">
                        <c:v>43128.495833333334</c:v>
                      </c:pt>
                      <c:pt idx="818">
                        <c:v>43128.537499999999</c:v>
                      </c:pt>
                      <c:pt idx="819">
                        <c:v>43128.55</c:v>
                      </c:pt>
                      <c:pt idx="820">
                        <c:v>43128.561111111114</c:v>
                      </c:pt>
                      <c:pt idx="821">
                        <c:v>43128.568055555559</c:v>
                      </c:pt>
                      <c:pt idx="822">
                        <c:v>43128.572916666664</c:v>
                      </c:pt>
                      <c:pt idx="823">
                        <c:v>43128.57708333333</c:v>
                      </c:pt>
                      <c:pt idx="824">
                        <c:v>43128.577777777777</c:v>
                      </c:pt>
                      <c:pt idx="825">
                        <c:v>43128.619444444441</c:v>
                      </c:pt>
                      <c:pt idx="826">
                        <c:v>43128.620833333334</c:v>
                      </c:pt>
                      <c:pt idx="827">
                        <c:v>43128.625694444447</c:v>
                      </c:pt>
                      <c:pt idx="828">
                        <c:v>43128.633333333331</c:v>
                      </c:pt>
                      <c:pt idx="829">
                        <c:v>43128.662499999999</c:v>
                      </c:pt>
                      <c:pt idx="830">
                        <c:v>43128.70416666667</c:v>
                      </c:pt>
                      <c:pt idx="831">
                        <c:v>43128.71597222222</c:v>
                      </c:pt>
                      <c:pt idx="832">
                        <c:v>43128.745833333334</c:v>
                      </c:pt>
                      <c:pt idx="833">
                        <c:v>43128.787499999999</c:v>
                      </c:pt>
                      <c:pt idx="834">
                        <c:v>43128.82916666667</c:v>
                      </c:pt>
                      <c:pt idx="835">
                        <c:v>43128.870833333334</c:v>
                      </c:pt>
                      <c:pt idx="836">
                        <c:v>43128.912499999999</c:v>
                      </c:pt>
                      <c:pt idx="837">
                        <c:v>43128.936805555553</c:v>
                      </c:pt>
                      <c:pt idx="838">
                        <c:v>43128.95416666667</c:v>
                      </c:pt>
                      <c:pt idx="839">
                        <c:v>43128.96597222222</c:v>
                      </c:pt>
                      <c:pt idx="840">
                        <c:v>43128.986111111109</c:v>
                      </c:pt>
                      <c:pt idx="841">
                        <c:v>43128.993750000001</c:v>
                      </c:pt>
                      <c:pt idx="842">
                        <c:v>43128.995833333334</c:v>
                      </c:pt>
                      <c:pt idx="843">
                        <c:v>43128.999305555553</c:v>
                      </c:pt>
                      <c:pt idx="844">
                        <c:v>43129.009027777778</c:v>
                      </c:pt>
                      <c:pt idx="845">
                        <c:v>43129.037499999999</c:v>
                      </c:pt>
                      <c:pt idx="846">
                        <c:v>43129.07916666667</c:v>
                      </c:pt>
                      <c:pt idx="847">
                        <c:v>43129.120833333334</c:v>
                      </c:pt>
                      <c:pt idx="848">
                        <c:v>43129.162499999999</c:v>
                      </c:pt>
                      <c:pt idx="849">
                        <c:v>43129.200694444444</c:v>
                      </c:pt>
                      <c:pt idx="850">
                        <c:v>43129.20416666667</c:v>
                      </c:pt>
                      <c:pt idx="851">
                        <c:v>43129.211111111108</c:v>
                      </c:pt>
                      <c:pt idx="852">
                        <c:v>43129.21597222222</c:v>
                      </c:pt>
                      <c:pt idx="853">
                        <c:v>43129.220833333333</c:v>
                      </c:pt>
                      <c:pt idx="854">
                        <c:v>43129.23541666667</c:v>
                      </c:pt>
                      <c:pt idx="855">
                        <c:v>43129.244444444441</c:v>
                      </c:pt>
                      <c:pt idx="856">
                        <c:v>43129.245833333334</c:v>
                      </c:pt>
                      <c:pt idx="857">
                        <c:v>43129.261805555558</c:v>
                      </c:pt>
                      <c:pt idx="858">
                        <c:v>43129.287499999999</c:v>
                      </c:pt>
                      <c:pt idx="859">
                        <c:v>43129.294444444444</c:v>
                      </c:pt>
                      <c:pt idx="860">
                        <c:v>43129.32916666667</c:v>
                      </c:pt>
                      <c:pt idx="861">
                        <c:v>43129.355555555558</c:v>
                      </c:pt>
                      <c:pt idx="862">
                        <c:v>43129.370833333334</c:v>
                      </c:pt>
                      <c:pt idx="863">
                        <c:v>43129.412499999999</c:v>
                      </c:pt>
                      <c:pt idx="864">
                        <c:v>43129.452777777777</c:v>
                      </c:pt>
                      <c:pt idx="865">
                        <c:v>43129.45416666667</c:v>
                      </c:pt>
                      <c:pt idx="866">
                        <c:v>43129.491666666669</c:v>
                      </c:pt>
                      <c:pt idx="867">
                        <c:v>43129.495833333334</c:v>
                      </c:pt>
                      <c:pt idx="868">
                        <c:v>43129.513194444444</c:v>
                      </c:pt>
                      <c:pt idx="869">
                        <c:v>43129.536111111112</c:v>
                      </c:pt>
                      <c:pt idx="870">
                        <c:v>43129.537499999999</c:v>
                      </c:pt>
                      <c:pt idx="871">
                        <c:v>43129.54583333333</c:v>
                      </c:pt>
                      <c:pt idx="872">
                        <c:v>43129.549305555556</c:v>
                      </c:pt>
                      <c:pt idx="873">
                        <c:v>43129.569444444445</c:v>
                      </c:pt>
                      <c:pt idx="874">
                        <c:v>43129.57916666667</c:v>
                      </c:pt>
                      <c:pt idx="875">
                        <c:v>43129.590277777781</c:v>
                      </c:pt>
                      <c:pt idx="876">
                        <c:v>43129.605555555558</c:v>
                      </c:pt>
                      <c:pt idx="877">
                        <c:v>43129.617361111108</c:v>
                      </c:pt>
                      <c:pt idx="878">
                        <c:v>43129.620833333334</c:v>
                      </c:pt>
                      <c:pt idx="879">
                        <c:v>43129.627083333333</c:v>
                      </c:pt>
                      <c:pt idx="880">
                        <c:v>43129.63958333333</c:v>
                      </c:pt>
                      <c:pt idx="881">
                        <c:v>43129.647916666669</c:v>
                      </c:pt>
                      <c:pt idx="882">
                        <c:v>43129.654166666667</c:v>
                      </c:pt>
                      <c:pt idx="883">
                        <c:v>43129.662499999999</c:v>
                      </c:pt>
                      <c:pt idx="884">
                        <c:v>43129.67291666667</c:v>
                      </c:pt>
                      <c:pt idx="885">
                        <c:v>43129.678472222222</c:v>
                      </c:pt>
                      <c:pt idx="886">
                        <c:v>43129.698611111111</c:v>
                      </c:pt>
                      <c:pt idx="887">
                        <c:v>43129.70416666667</c:v>
                      </c:pt>
                      <c:pt idx="888">
                        <c:v>43129.709027777775</c:v>
                      </c:pt>
                      <c:pt idx="889">
                        <c:v>43129.720138888886</c:v>
                      </c:pt>
                      <c:pt idx="890">
                        <c:v>43129.745833333334</c:v>
                      </c:pt>
                      <c:pt idx="891">
                        <c:v>43129.75</c:v>
                      </c:pt>
                      <c:pt idx="892">
                        <c:v>43129.755555555559</c:v>
                      </c:pt>
                      <c:pt idx="893">
                        <c:v>43129.787499999999</c:v>
                      </c:pt>
                      <c:pt idx="894">
                        <c:v>43129.82916666667</c:v>
                      </c:pt>
                      <c:pt idx="895">
                        <c:v>43129.855555555558</c:v>
                      </c:pt>
                      <c:pt idx="896">
                        <c:v>43129.863194444442</c:v>
                      </c:pt>
                      <c:pt idx="897">
                        <c:v>43129.870833333334</c:v>
                      </c:pt>
                      <c:pt idx="898">
                        <c:v>43129.881944444445</c:v>
                      </c:pt>
                      <c:pt idx="899">
                        <c:v>43129.912499999999</c:v>
                      </c:pt>
                      <c:pt idx="900">
                        <c:v>43129.95416666667</c:v>
                      </c:pt>
                      <c:pt idx="901">
                        <c:v>43129.97152777778</c:v>
                      </c:pt>
                      <c:pt idx="902">
                        <c:v>43129.994444444441</c:v>
                      </c:pt>
                      <c:pt idx="903">
                        <c:v>43129.995833333334</c:v>
                      </c:pt>
                      <c:pt idx="904">
                        <c:v>43129.999305555553</c:v>
                      </c:pt>
                      <c:pt idx="905">
                        <c:v>43130.004861111112</c:v>
                      </c:pt>
                      <c:pt idx="906">
                        <c:v>43130.024305555555</c:v>
                      </c:pt>
                      <c:pt idx="907">
                        <c:v>43130.037499999999</c:v>
                      </c:pt>
                      <c:pt idx="908">
                        <c:v>43130.05972222222</c:v>
                      </c:pt>
                      <c:pt idx="909">
                        <c:v>43130.07916666667</c:v>
                      </c:pt>
                      <c:pt idx="910">
                        <c:v>43130.120833333334</c:v>
                      </c:pt>
                      <c:pt idx="911">
                        <c:v>43130.162499999999</c:v>
                      </c:pt>
                      <c:pt idx="912">
                        <c:v>43130.168055555558</c:v>
                      </c:pt>
                      <c:pt idx="913">
                        <c:v>43130.20416666667</c:v>
                      </c:pt>
                      <c:pt idx="914">
                        <c:v>43130.245833333334</c:v>
                      </c:pt>
                      <c:pt idx="915">
                        <c:v>43130.286111111112</c:v>
                      </c:pt>
                      <c:pt idx="916">
                        <c:v>43130.287499999999</c:v>
                      </c:pt>
                      <c:pt idx="917">
                        <c:v>43130.32916666667</c:v>
                      </c:pt>
                      <c:pt idx="918">
                        <c:v>43130.354166666664</c:v>
                      </c:pt>
                      <c:pt idx="919">
                        <c:v>43130.359027777777</c:v>
                      </c:pt>
                      <c:pt idx="920">
                        <c:v>43130.364583333336</c:v>
                      </c:pt>
                      <c:pt idx="921">
                        <c:v>43130.365972222222</c:v>
                      </c:pt>
                      <c:pt idx="922">
                        <c:v>43130.369444444441</c:v>
                      </c:pt>
                      <c:pt idx="923">
                        <c:v>43130.370833333334</c:v>
                      </c:pt>
                      <c:pt idx="924">
                        <c:v>43130.379861111112</c:v>
                      </c:pt>
                      <c:pt idx="925">
                        <c:v>43130.397916666669</c:v>
                      </c:pt>
                      <c:pt idx="926">
                        <c:v>43130.407638888886</c:v>
                      </c:pt>
                      <c:pt idx="927">
                        <c:v>43130.412499999999</c:v>
                      </c:pt>
                      <c:pt idx="928">
                        <c:v>43130.417361111111</c:v>
                      </c:pt>
                      <c:pt idx="929">
                        <c:v>43130.42291666667</c:v>
                      </c:pt>
                      <c:pt idx="930">
                        <c:v>43130.442361111112</c:v>
                      </c:pt>
                      <c:pt idx="931">
                        <c:v>43130.45416666667</c:v>
                      </c:pt>
                      <c:pt idx="932">
                        <c:v>43130.484027777777</c:v>
                      </c:pt>
                      <c:pt idx="933">
                        <c:v>43130.490277777775</c:v>
                      </c:pt>
                      <c:pt idx="934">
                        <c:v>43130.494444444441</c:v>
                      </c:pt>
                      <c:pt idx="935">
                        <c:v>43130.495833333334</c:v>
                      </c:pt>
                      <c:pt idx="936">
                        <c:v>43130.506249999999</c:v>
                      </c:pt>
                      <c:pt idx="937">
                        <c:v>43130.511111111111</c:v>
                      </c:pt>
                      <c:pt idx="938">
                        <c:v>43130.523611111108</c:v>
                      </c:pt>
                      <c:pt idx="939">
                        <c:v>43130.537499999999</c:v>
                      </c:pt>
                      <c:pt idx="940">
                        <c:v>43130.57916666667</c:v>
                      </c:pt>
                      <c:pt idx="941">
                        <c:v>43130.620833333334</c:v>
                      </c:pt>
                      <c:pt idx="942">
                        <c:v>43130.662499999999</c:v>
                      </c:pt>
                      <c:pt idx="943">
                        <c:v>43130.70416666667</c:v>
                      </c:pt>
                      <c:pt idx="944">
                        <c:v>43130.745833333334</c:v>
                      </c:pt>
                      <c:pt idx="945">
                        <c:v>43130.787499999999</c:v>
                      </c:pt>
                      <c:pt idx="946">
                        <c:v>43130.82916666667</c:v>
                      </c:pt>
                      <c:pt idx="947">
                        <c:v>43130.870833333334</c:v>
                      </c:pt>
                      <c:pt idx="948">
                        <c:v>43130.912499999999</c:v>
                      </c:pt>
                      <c:pt idx="949">
                        <c:v>43130.95416666667</c:v>
                      </c:pt>
                      <c:pt idx="950">
                        <c:v>43130.995833333334</c:v>
                      </c:pt>
                      <c:pt idx="951">
                        <c:v>43130.999305555553</c:v>
                      </c:pt>
                      <c:pt idx="952">
                        <c:v>43131.037499999999</c:v>
                      </c:pt>
                      <c:pt idx="953">
                        <c:v>43131.07916666667</c:v>
                      </c:pt>
                      <c:pt idx="954">
                        <c:v>43131.120833333334</c:v>
                      </c:pt>
                      <c:pt idx="955">
                        <c:v>43131.162499999999</c:v>
                      </c:pt>
                      <c:pt idx="956">
                        <c:v>43131.20416666667</c:v>
                      </c:pt>
                      <c:pt idx="957">
                        <c:v>43131.245833333334</c:v>
                      </c:pt>
                      <c:pt idx="958">
                        <c:v>43131.287499999999</c:v>
                      </c:pt>
                      <c:pt idx="959">
                        <c:v>43131.32916666667</c:v>
                      </c:pt>
                      <c:pt idx="960">
                        <c:v>43131.370833333334</c:v>
                      </c:pt>
                      <c:pt idx="961">
                        <c:v>43131.412499999999</c:v>
                      </c:pt>
                      <c:pt idx="962">
                        <c:v>43131.45416666667</c:v>
                      </c:pt>
                      <c:pt idx="963">
                        <c:v>43131.495833333334</c:v>
                      </c:pt>
                      <c:pt idx="964">
                        <c:v>43131.537499999999</c:v>
                      </c:pt>
                      <c:pt idx="965">
                        <c:v>43131.57916666667</c:v>
                      </c:pt>
                      <c:pt idx="966">
                        <c:v>43131.620833333334</c:v>
                      </c:pt>
                      <c:pt idx="967">
                        <c:v>43131.662499999999</c:v>
                      </c:pt>
                      <c:pt idx="968">
                        <c:v>43131.70416666667</c:v>
                      </c:pt>
                      <c:pt idx="969">
                        <c:v>43131.745833333334</c:v>
                      </c:pt>
                      <c:pt idx="970">
                        <c:v>43131.787499999999</c:v>
                      </c:pt>
                      <c:pt idx="971">
                        <c:v>43131.82916666667</c:v>
                      </c:pt>
                      <c:pt idx="972">
                        <c:v>43131.870833333334</c:v>
                      </c:pt>
                      <c:pt idx="973">
                        <c:v>43131.912499999999</c:v>
                      </c:pt>
                      <c:pt idx="974">
                        <c:v>43131.95416666667</c:v>
                      </c:pt>
                      <c:pt idx="975">
                        <c:v>43131.995833333334</c:v>
                      </c:pt>
                      <c:pt idx="976">
                        <c:v>43131.999305555553</c:v>
                      </c:pt>
                      <c:pt idx="977">
                        <c:v>43131.999305555553</c:v>
                      </c:pt>
                      <c:pt idx="978">
                        <c:v>43132.037499999999</c:v>
                      </c:pt>
                      <c:pt idx="979">
                        <c:v>43132.07916666667</c:v>
                      </c:pt>
                      <c:pt idx="980">
                        <c:v>43132.120833333334</c:v>
                      </c:pt>
                      <c:pt idx="981">
                        <c:v>43132.162499999999</c:v>
                      </c:pt>
                      <c:pt idx="982">
                        <c:v>43132.20416666667</c:v>
                      </c:pt>
                      <c:pt idx="983">
                        <c:v>43132.245833333334</c:v>
                      </c:pt>
                      <c:pt idx="984">
                        <c:v>43132.287499999999</c:v>
                      </c:pt>
                      <c:pt idx="985">
                        <c:v>43132.32916666667</c:v>
                      </c:pt>
                      <c:pt idx="986">
                        <c:v>43132.370833333334</c:v>
                      </c:pt>
                      <c:pt idx="987">
                        <c:v>43132.412499999999</c:v>
                      </c:pt>
                      <c:pt idx="988">
                        <c:v>43132.45416666667</c:v>
                      </c:pt>
                      <c:pt idx="989">
                        <c:v>43132.495833333334</c:v>
                      </c:pt>
                      <c:pt idx="990">
                        <c:v>43132.537499999999</c:v>
                      </c:pt>
                      <c:pt idx="991">
                        <c:v>43132.57916666667</c:v>
                      </c:pt>
                      <c:pt idx="992">
                        <c:v>43132.620833333334</c:v>
                      </c:pt>
                      <c:pt idx="993">
                        <c:v>43132.662499999999</c:v>
                      </c:pt>
                      <c:pt idx="994">
                        <c:v>43132.70416666667</c:v>
                      </c:pt>
                      <c:pt idx="995">
                        <c:v>43132.745833333334</c:v>
                      </c:pt>
                      <c:pt idx="996">
                        <c:v>43132.787499999999</c:v>
                      </c:pt>
                      <c:pt idx="997">
                        <c:v>43132.82916666667</c:v>
                      </c:pt>
                      <c:pt idx="998">
                        <c:v>43132.870833333334</c:v>
                      </c:pt>
                      <c:pt idx="999">
                        <c:v>43132.912499999999</c:v>
                      </c:pt>
                      <c:pt idx="1000">
                        <c:v>43132.95416666667</c:v>
                      </c:pt>
                      <c:pt idx="1001">
                        <c:v>43132.995833333334</c:v>
                      </c:pt>
                      <c:pt idx="1002">
                        <c:v>43132.999305555553</c:v>
                      </c:pt>
                      <c:pt idx="1003">
                        <c:v>43133.037499999999</c:v>
                      </c:pt>
                      <c:pt idx="1004">
                        <c:v>43133.056250000001</c:v>
                      </c:pt>
                      <c:pt idx="1005">
                        <c:v>43133.066666666666</c:v>
                      </c:pt>
                      <c:pt idx="1006">
                        <c:v>43133.076388888891</c:v>
                      </c:pt>
                      <c:pt idx="1007">
                        <c:v>43133.07916666667</c:v>
                      </c:pt>
                      <c:pt idx="1008">
                        <c:v>43133.120833333334</c:v>
                      </c:pt>
                      <c:pt idx="1009">
                        <c:v>43133.15625</c:v>
                      </c:pt>
                      <c:pt idx="1010">
                        <c:v>43133.161111111112</c:v>
                      </c:pt>
                      <c:pt idx="1011">
                        <c:v>43133.162499999999</c:v>
                      </c:pt>
                      <c:pt idx="1012">
                        <c:v>43133.195138888892</c:v>
                      </c:pt>
                      <c:pt idx="1013">
                        <c:v>43133.200694444444</c:v>
                      </c:pt>
                      <c:pt idx="1014">
                        <c:v>43133.20416666667</c:v>
                      </c:pt>
                      <c:pt idx="1015">
                        <c:v>43133.222916666666</c:v>
                      </c:pt>
                      <c:pt idx="1016">
                        <c:v>43133.234027777777</c:v>
                      </c:pt>
                      <c:pt idx="1017">
                        <c:v>43133.244444444441</c:v>
                      </c:pt>
                      <c:pt idx="1018">
                        <c:v>43133.245833333334</c:v>
                      </c:pt>
                      <c:pt idx="1019">
                        <c:v>43133.255555555559</c:v>
                      </c:pt>
                      <c:pt idx="1020">
                        <c:v>43133.262499999997</c:v>
                      </c:pt>
                      <c:pt idx="1021">
                        <c:v>43133.275694444441</c:v>
                      </c:pt>
                      <c:pt idx="1022">
                        <c:v>43133.287499999999</c:v>
                      </c:pt>
                      <c:pt idx="1023">
                        <c:v>43133.292361111111</c:v>
                      </c:pt>
                      <c:pt idx="1024">
                        <c:v>43133.325694444444</c:v>
                      </c:pt>
                      <c:pt idx="1025">
                        <c:v>43133.32916666667</c:v>
                      </c:pt>
                      <c:pt idx="1026">
                        <c:v>43133.370833333334</c:v>
                      </c:pt>
                      <c:pt idx="1027">
                        <c:v>43133.412499999999</c:v>
                      </c:pt>
                      <c:pt idx="1028">
                        <c:v>43133.45416666667</c:v>
                      </c:pt>
                      <c:pt idx="1029">
                        <c:v>43133.495833333334</c:v>
                      </c:pt>
                      <c:pt idx="1030">
                        <c:v>43133.537499999999</c:v>
                      </c:pt>
                      <c:pt idx="1031">
                        <c:v>43133.57916666667</c:v>
                      </c:pt>
                      <c:pt idx="1032">
                        <c:v>43133.620833333334</c:v>
                      </c:pt>
                      <c:pt idx="1033">
                        <c:v>43133.662499999999</c:v>
                      </c:pt>
                      <c:pt idx="1034">
                        <c:v>43133.70416666667</c:v>
                      </c:pt>
                      <c:pt idx="1035">
                        <c:v>43133.745833333334</c:v>
                      </c:pt>
                      <c:pt idx="1036">
                        <c:v>43133.787499999999</c:v>
                      </c:pt>
                      <c:pt idx="1037">
                        <c:v>43133.82916666667</c:v>
                      </c:pt>
                      <c:pt idx="1038">
                        <c:v>43133.870833333334</c:v>
                      </c:pt>
                      <c:pt idx="1039">
                        <c:v>43133.912499999999</c:v>
                      </c:pt>
                      <c:pt idx="1040">
                        <c:v>43133.95416666667</c:v>
                      </c:pt>
                      <c:pt idx="1041">
                        <c:v>43133.995833333334</c:v>
                      </c:pt>
                      <c:pt idx="1042">
                        <c:v>43133.999305555553</c:v>
                      </c:pt>
                      <c:pt idx="1043">
                        <c:v>43134.037499999999</c:v>
                      </c:pt>
                      <c:pt idx="1044">
                        <c:v>43134.07916666667</c:v>
                      </c:pt>
                      <c:pt idx="1045">
                        <c:v>43134.120833333334</c:v>
                      </c:pt>
                      <c:pt idx="1046">
                        <c:v>43134.162499999999</c:v>
                      </c:pt>
                      <c:pt idx="1047">
                        <c:v>43134.20416666667</c:v>
                      </c:pt>
                      <c:pt idx="1048">
                        <c:v>43134.245833333334</c:v>
                      </c:pt>
                      <c:pt idx="1049">
                        <c:v>43134.287499999999</c:v>
                      </c:pt>
                      <c:pt idx="1050">
                        <c:v>43134.32916666667</c:v>
                      </c:pt>
                      <c:pt idx="1051">
                        <c:v>43134.370833333334</c:v>
                      </c:pt>
                      <c:pt idx="1052">
                        <c:v>43134.412499999999</c:v>
                      </c:pt>
                      <c:pt idx="1053">
                        <c:v>43134.45416666667</c:v>
                      </c:pt>
                      <c:pt idx="1054">
                        <c:v>43134.495833333334</c:v>
                      </c:pt>
                      <c:pt idx="1055">
                        <c:v>43134.537499999999</c:v>
                      </c:pt>
                      <c:pt idx="1056">
                        <c:v>43134.57916666667</c:v>
                      </c:pt>
                      <c:pt idx="1057">
                        <c:v>43134.620833333334</c:v>
                      </c:pt>
                      <c:pt idx="1058">
                        <c:v>43134.662499999999</c:v>
                      </c:pt>
                      <c:pt idx="1059">
                        <c:v>43134.70416666667</c:v>
                      </c:pt>
                      <c:pt idx="1060">
                        <c:v>43134.745833333334</c:v>
                      </c:pt>
                      <c:pt idx="1061">
                        <c:v>43134.787499999999</c:v>
                      </c:pt>
                      <c:pt idx="1062">
                        <c:v>43134.82916666667</c:v>
                      </c:pt>
                      <c:pt idx="1063">
                        <c:v>43134.870833333334</c:v>
                      </c:pt>
                      <c:pt idx="1064">
                        <c:v>43134.912499999999</c:v>
                      </c:pt>
                      <c:pt idx="1065">
                        <c:v>43134.95416666667</c:v>
                      </c:pt>
                      <c:pt idx="1066">
                        <c:v>43134.995833333334</c:v>
                      </c:pt>
                      <c:pt idx="1067">
                        <c:v>43134.999305555553</c:v>
                      </c:pt>
                      <c:pt idx="1068">
                        <c:v>43135.037499999999</c:v>
                      </c:pt>
                      <c:pt idx="1069">
                        <c:v>43135.07916666667</c:v>
                      </c:pt>
                      <c:pt idx="1070">
                        <c:v>43135.120833333334</c:v>
                      </c:pt>
                      <c:pt idx="1071">
                        <c:v>43135.162499999999</c:v>
                      </c:pt>
                      <c:pt idx="1072">
                        <c:v>43135.20416666667</c:v>
                      </c:pt>
                      <c:pt idx="1073">
                        <c:v>43135.245833333334</c:v>
                      </c:pt>
                      <c:pt idx="1074">
                        <c:v>43135.287499999999</c:v>
                      </c:pt>
                      <c:pt idx="1075">
                        <c:v>43135.32916666667</c:v>
                      </c:pt>
                      <c:pt idx="1076">
                        <c:v>43135.370833333334</c:v>
                      </c:pt>
                      <c:pt idx="1077">
                        <c:v>43135.412499999999</c:v>
                      </c:pt>
                      <c:pt idx="1078">
                        <c:v>43135.45416666667</c:v>
                      </c:pt>
                      <c:pt idx="1079">
                        <c:v>43135.495833333334</c:v>
                      </c:pt>
                      <c:pt idx="1080">
                        <c:v>43135.537499999999</c:v>
                      </c:pt>
                      <c:pt idx="1081">
                        <c:v>43135.57916666667</c:v>
                      </c:pt>
                      <c:pt idx="1082">
                        <c:v>43135.620833333334</c:v>
                      </c:pt>
                      <c:pt idx="1083">
                        <c:v>43135.662499999999</c:v>
                      </c:pt>
                      <c:pt idx="1084">
                        <c:v>43135.70416666667</c:v>
                      </c:pt>
                      <c:pt idx="1085">
                        <c:v>43135.745833333334</c:v>
                      </c:pt>
                      <c:pt idx="1086">
                        <c:v>43135.758333333331</c:v>
                      </c:pt>
                      <c:pt idx="1087">
                        <c:v>43135.76458333333</c:v>
                      </c:pt>
                      <c:pt idx="1088">
                        <c:v>43135.787499999999</c:v>
                      </c:pt>
                      <c:pt idx="1089">
                        <c:v>43135.799305555556</c:v>
                      </c:pt>
                      <c:pt idx="1090">
                        <c:v>43135.809027777781</c:v>
                      </c:pt>
                      <c:pt idx="1091">
                        <c:v>43135.823611111111</c:v>
                      </c:pt>
                      <c:pt idx="1092">
                        <c:v>43135.827777777777</c:v>
                      </c:pt>
                      <c:pt idx="1093">
                        <c:v>43135.82916666667</c:v>
                      </c:pt>
                      <c:pt idx="1094">
                        <c:v>43135.837500000001</c:v>
                      </c:pt>
                      <c:pt idx="1095">
                        <c:v>43135.845138888886</c:v>
                      </c:pt>
                      <c:pt idx="1096">
                        <c:v>43135.869444444441</c:v>
                      </c:pt>
                      <c:pt idx="1097">
                        <c:v>43135.870833333334</c:v>
                      </c:pt>
                      <c:pt idx="1098">
                        <c:v>43135.880555555559</c:v>
                      </c:pt>
                      <c:pt idx="1099">
                        <c:v>43135.912499999999</c:v>
                      </c:pt>
                      <c:pt idx="1100">
                        <c:v>43135.938194444447</c:v>
                      </c:pt>
                      <c:pt idx="1101">
                        <c:v>43135.952777777777</c:v>
                      </c:pt>
                      <c:pt idx="1102">
                        <c:v>43135.95416666667</c:v>
                      </c:pt>
                      <c:pt idx="1103">
                        <c:v>43135.961805555555</c:v>
                      </c:pt>
                      <c:pt idx="1104">
                        <c:v>43135.970833333333</c:v>
                      </c:pt>
                      <c:pt idx="1105">
                        <c:v>43135.995833333334</c:v>
                      </c:pt>
                      <c:pt idx="1106">
                        <c:v>43135.999305555553</c:v>
                      </c:pt>
                      <c:pt idx="1107">
                        <c:v>43136.037499999999</c:v>
                      </c:pt>
                      <c:pt idx="1108">
                        <c:v>43136.046527777777</c:v>
                      </c:pt>
                      <c:pt idx="1109">
                        <c:v>43136.071527777778</c:v>
                      </c:pt>
                      <c:pt idx="1110">
                        <c:v>43136.077777777777</c:v>
                      </c:pt>
                      <c:pt idx="1111">
                        <c:v>43136.07916666667</c:v>
                      </c:pt>
                      <c:pt idx="1112">
                        <c:v>43136.086111111108</c:v>
                      </c:pt>
                      <c:pt idx="1113">
                        <c:v>43136.091666666667</c:v>
                      </c:pt>
                      <c:pt idx="1114">
                        <c:v>43136.118750000001</c:v>
                      </c:pt>
                      <c:pt idx="1115">
                        <c:v>43136.120833333334</c:v>
                      </c:pt>
                      <c:pt idx="1116">
                        <c:v>43136.162499999999</c:v>
                      </c:pt>
                      <c:pt idx="1117">
                        <c:v>43136.20416666667</c:v>
                      </c:pt>
                      <c:pt idx="1118">
                        <c:v>43136.245833333334</c:v>
                      </c:pt>
                      <c:pt idx="1119">
                        <c:v>43136.287499999999</c:v>
                      </c:pt>
                      <c:pt idx="1120">
                        <c:v>43136.32916666667</c:v>
                      </c:pt>
                      <c:pt idx="1121">
                        <c:v>43136.370833333334</c:v>
                      </c:pt>
                      <c:pt idx="1122">
                        <c:v>43136.412499999999</c:v>
                      </c:pt>
                      <c:pt idx="1123">
                        <c:v>43136.45416666667</c:v>
                      </c:pt>
                      <c:pt idx="1124">
                        <c:v>43136.495833333334</c:v>
                      </c:pt>
                      <c:pt idx="1125">
                        <c:v>43136.537499999999</c:v>
                      </c:pt>
                      <c:pt idx="1126">
                        <c:v>43136.57916666667</c:v>
                      </c:pt>
                      <c:pt idx="1127">
                        <c:v>43136.620833333334</c:v>
                      </c:pt>
                      <c:pt idx="1128">
                        <c:v>43136.662499999999</c:v>
                      </c:pt>
                      <c:pt idx="1129">
                        <c:v>43136.70416666667</c:v>
                      </c:pt>
                      <c:pt idx="1130">
                        <c:v>43136.745833333334</c:v>
                      </c:pt>
                      <c:pt idx="1131">
                        <c:v>43136.787499999999</c:v>
                      </c:pt>
                      <c:pt idx="1132">
                        <c:v>43136.82916666667</c:v>
                      </c:pt>
                      <c:pt idx="1133">
                        <c:v>43136.870833333334</c:v>
                      </c:pt>
                      <c:pt idx="1134">
                        <c:v>43136.912499999999</c:v>
                      </c:pt>
                      <c:pt idx="1135">
                        <c:v>43136.95416666667</c:v>
                      </c:pt>
                      <c:pt idx="1136">
                        <c:v>43136.995833333334</c:v>
                      </c:pt>
                      <c:pt idx="1137">
                        <c:v>43136.999305555553</c:v>
                      </c:pt>
                      <c:pt idx="1138">
                        <c:v>43137.037499999999</c:v>
                      </c:pt>
                      <c:pt idx="1139">
                        <c:v>43137.07916666667</c:v>
                      </c:pt>
                      <c:pt idx="1140">
                        <c:v>43137.120833333334</c:v>
                      </c:pt>
                      <c:pt idx="1141">
                        <c:v>43137.162499999999</c:v>
                      </c:pt>
                      <c:pt idx="1142">
                        <c:v>43137.20416666667</c:v>
                      </c:pt>
                      <c:pt idx="1143">
                        <c:v>43137.245833333334</c:v>
                      </c:pt>
                      <c:pt idx="1144">
                        <c:v>43137.287499999999</c:v>
                      </c:pt>
                      <c:pt idx="1145">
                        <c:v>43137.32916666667</c:v>
                      </c:pt>
                      <c:pt idx="1146">
                        <c:v>43137.370833333334</c:v>
                      </c:pt>
                      <c:pt idx="1147">
                        <c:v>43137.412499999999</c:v>
                      </c:pt>
                      <c:pt idx="1148">
                        <c:v>43137.45416666667</c:v>
                      </c:pt>
                      <c:pt idx="1149">
                        <c:v>43137.495833333334</c:v>
                      </c:pt>
                      <c:pt idx="1150">
                        <c:v>43137.537499999999</c:v>
                      </c:pt>
                      <c:pt idx="1151">
                        <c:v>43137.57916666667</c:v>
                      </c:pt>
                      <c:pt idx="1152">
                        <c:v>43137.620833333334</c:v>
                      </c:pt>
                      <c:pt idx="1153">
                        <c:v>43137.662499999999</c:v>
                      </c:pt>
                      <c:pt idx="1154">
                        <c:v>43137.70416666667</c:v>
                      </c:pt>
                      <c:pt idx="1155">
                        <c:v>43137.745833333334</c:v>
                      </c:pt>
                      <c:pt idx="1156">
                        <c:v>43137.787499999999</c:v>
                      </c:pt>
                      <c:pt idx="1157">
                        <c:v>43137.82916666667</c:v>
                      </c:pt>
                      <c:pt idx="1158">
                        <c:v>43137.870833333334</c:v>
                      </c:pt>
                      <c:pt idx="1159">
                        <c:v>43137.912499999999</c:v>
                      </c:pt>
                      <c:pt idx="1160">
                        <c:v>43137.95416666667</c:v>
                      </c:pt>
                      <c:pt idx="1161">
                        <c:v>43137.995833333334</c:v>
                      </c:pt>
                      <c:pt idx="1162">
                        <c:v>43137.999305555553</c:v>
                      </c:pt>
                      <c:pt idx="1163">
                        <c:v>43138.037499999999</c:v>
                      </c:pt>
                      <c:pt idx="1164">
                        <c:v>43138.07916666667</c:v>
                      </c:pt>
                      <c:pt idx="1165">
                        <c:v>43138.120833333334</c:v>
                      </c:pt>
                      <c:pt idx="1166">
                        <c:v>43138.162499999999</c:v>
                      </c:pt>
                      <c:pt idx="1167">
                        <c:v>43138.20416666667</c:v>
                      </c:pt>
                      <c:pt idx="1168">
                        <c:v>43138.245833333334</c:v>
                      </c:pt>
                      <c:pt idx="1169">
                        <c:v>43138.287499999999</c:v>
                      </c:pt>
                      <c:pt idx="1170">
                        <c:v>43138.32916666667</c:v>
                      </c:pt>
                      <c:pt idx="1171">
                        <c:v>43138.370833333334</c:v>
                      </c:pt>
                      <c:pt idx="1172">
                        <c:v>43138.398611111108</c:v>
                      </c:pt>
                      <c:pt idx="1173">
                        <c:v>43138.412499999999</c:v>
                      </c:pt>
                      <c:pt idx="1174">
                        <c:v>43138.426388888889</c:v>
                      </c:pt>
                      <c:pt idx="1175">
                        <c:v>43138.450694444444</c:v>
                      </c:pt>
                      <c:pt idx="1176">
                        <c:v>43138.45416666667</c:v>
                      </c:pt>
                      <c:pt idx="1177">
                        <c:v>43138.474305555559</c:v>
                      </c:pt>
                      <c:pt idx="1178">
                        <c:v>43138.495833333334</c:v>
                      </c:pt>
                      <c:pt idx="1179">
                        <c:v>43138.537499999999</c:v>
                      </c:pt>
                      <c:pt idx="1180">
                        <c:v>43138.57916666667</c:v>
                      </c:pt>
                      <c:pt idx="1181">
                        <c:v>43138.620833333334</c:v>
                      </c:pt>
                      <c:pt idx="1182">
                        <c:v>43138.662499999999</c:v>
                      </c:pt>
                      <c:pt idx="1183">
                        <c:v>43138.70416666667</c:v>
                      </c:pt>
                      <c:pt idx="1184">
                        <c:v>43138.745833333334</c:v>
                      </c:pt>
                      <c:pt idx="1185">
                        <c:v>43138.786111111112</c:v>
                      </c:pt>
                      <c:pt idx="1186">
                        <c:v>43138.787499999999</c:v>
                      </c:pt>
                      <c:pt idx="1187">
                        <c:v>43138.793055555558</c:v>
                      </c:pt>
                      <c:pt idx="1188">
                        <c:v>43138.806250000001</c:v>
                      </c:pt>
                      <c:pt idx="1189">
                        <c:v>43138.811805555553</c:v>
                      </c:pt>
                      <c:pt idx="1190">
                        <c:v>43138.818749999999</c:v>
                      </c:pt>
                      <c:pt idx="1191">
                        <c:v>43138.820833333331</c:v>
                      </c:pt>
                      <c:pt idx="1192">
                        <c:v>43138.82916666667</c:v>
                      </c:pt>
                      <c:pt idx="1193">
                        <c:v>43138.834027777775</c:v>
                      </c:pt>
                      <c:pt idx="1194">
                        <c:v>43138.839583333334</c:v>
                      </c:pt>
                      <c:pt idx="1195">
                        <c:v>43138.849305555559</c:v>
                      </c:pt>
                      <c:pt idx="1196">
                        <c:v>43138.870833333334</c:v>
                      </c:pt>
                      <c:pt idx="1197">
                        <c:v>43138.912499999999</c:v>
                      </c:pt>
                      <c:pt idx="1198">
                        <c:v>43138.95416666667</c:v>
                      </c:pt>
                      <c:pt idx="1199">
                        <c:v>43138.995833333334</c:v>
                      </c:pt>
                      <c:pt idx="1200">
                        <c:v>43138.999305555553</c:v>
                      </c:pt>
                      <c:pt idx="1201">
                        <c:v>43139.037499999999</c:v>
                      </c:pt>
                      <c:pt idx="1202">
                        <c:v>43139.07916666667</c:v>
                      </c:pt>
                      <c:pt idx="1203">
                        <c:v>43139.120833333334</c:v>
                      </c:pt>
                      <c:pt idx="1204">
                        <c:v>43139.162499999999</c:v>
                      </c:pt>
                      <c:pt idx="1205">
                        <c:v>43139.20416666667</c:v>
                      </c:pt>
                      <c:pt idx="1206">
                        <c:v>43139.245833333334</c:v>
                      </c:pt>
                      <c:pt idx="1207">
                        <c:v>43139.287499999999</c:v>
                      </c:pt>
                      <c:pt idx="1208">
                        <c:v>43139.32916666667</c:v>
                      </c:pt>
                      <c:pt idx="1209">
                        <c:v>43139.370833333334</c:v>
                      </c:pt>
                      <c:pt idx="1210">
                        <c:v>43139.412499999999</c:v>
                      </c:pt>
                      <c:pt idx="1211">
                        <c:v>43139.45416666667</c:v>
                      </c:pt>
                      <c:pt idx="1212">
                        <c:v>43139.495833333334</c:v>
                      </c:pt>
                      <c:pt idx="1213">
                        <c:v>43139.537499999999</c:v>
                      </c:pt>
                      <c:pt idx="1214">
                        <c:v>43139.57916666667</c:v>
                      </c:pt>
                      <c:pt idx="1215">
                        <c:v>43139.620833333334</c:v>
                      </c:pt>
                      <c:pt idx="1216">
                        <c:v>43139.662499999999</c:v>
                      </c:pt>
                      <c:pt idx="1217">
                        <c:v>43139.70416666667</c:v>
                      </c:pt>
                      <c:pt idx="1218">
                        <c:v>43139.745833333334</c:v>
                      </c:pt>
                      <c:pt idx="1219">
                        <c:v>43139.787499999999</c:v>
                      </c:pt>
                      <c:pt idx="1220">
                        <c:v>43139.82916666667</c:v>
                      </c:pt>
                      <c:pt idx="1221">
                        <c:v>43139.870833333334</c:v>
                      </c:pt>
                      <c:pt idx="1222">
                        <c:v>43139.912499999999</c:v>
                      </c:pt>
                      <c:pt idx="1223">
                        <c:v>43139.95416666667</c:v>
                      </c:pt>
                      <c:pt idx="1224">
                        <c:v>43139.995833333334</c:v>
                      </c:pt>
                      <c:pt idx="1225">
                        <c:v>43139.999305555553</c:v>
                      </c:pt>
                      <c:pt idx="1226">
                        <c:v>43140.037499999999</c:v>
                      </c:pt>
                      <c:pt idx="1227">
                        <c:v>43140.07916666667</c:v>
                      </c:pt>
                      <c:pt idx="1228">
                        <c:v>43140.120833333334</c:v>
                      </c:pt>
                      <c:pt idx="1229">
                        <c:v>43140.162499999999</c:v>
                      </c:pt>
                      <c:pt idx="1230">
                        <c:v>43140.20416666667</c:v>
                      </c:pt>
                      <c:pt idx="1231">
                        <c:v>43140.245833333334</c:v>
                      </c:pt>
                      <c:pt idx="1232">
                        <c:v>43140.287499999999</c:v>
                      </c:pt>
                      <c:pt idx="1233">
                        <c:v>43140.32916666667</c:v>
                      </c:pt>
                      <c:pt idx="1234">
                        <c:v>43140.370833333334</c:v>
                      </c:pt>
                      <c:pt idx="1235">
                        <c:v>43140.412499999999</c:v>
                      </c:pt>
                      <c:pt idx="1236">
                        <c:v>43140.45416666667</c:v>
                      </c:pt>
                      <c:pt idx="1237">
                        <c:v>43140.495833333334</c:v>
                      </c:pt>
                      <c:pt idx="1238">
                        <c:v>43140.537499999999</c:v>
                      </c:pt>
                      <c:pt idx="1239">
                        <c:v>43140.57916666667</c:v>
                      </c:pt>
                      <c:pt idx="1240">
                        <c:v>43140.620833333334</c:v>
                      </c:pt>
                      <c:pt idx="1241">
                        <c:v>43140.662499999999</c:v>
                      </c:pt>
                      <c:pt idx="1242">
                        <c:v>43140.70416666667</c:v>
                      </c:pt>
                      <c:pt idx="1243">
                        <c:v>43140.745833333334</c:v>
                      </c:pt>
                      <c:pt idx="1244">
                        <c:v>43140.787499999999</c:v>
                      </c:pt>
                      <c:pt idx="1245">
                        <c:v>43140.82916666667</c:v>
                      </c:pt>
                      <c:pt idx="1246">
                        <c:v>43140.870833333334</c:v>
                      </c:pt>
                      <c:pt idx="1247">
                        <c:v>43140.912499999999</c:v>
                      </c:pt>
                      <c:pt idx="1248">
                        <c:v>43140.95416666667</c:v>
                      </c:pt>
                      <c:pt idx="1249">
                        <c:v>43140.995833333334</c:v>
                      </c:pt>
                      <c:pt idx="1250">
                        <c:v>43140.999305555553</c:v>
                      </c:pt>
                      <c:pt idx="1251">
                        <c:v>43141.037499999999</c:v>
                      </c:pt>
                      <c:pt idx="1252">
                        <c:v>43141.07916666667</c:v>
                      </c:pt>
                      <c:pt idx="1253">
                        <c:v>43141.120833333334</c:v>
                      </c:pt>
                      <c:pt idx="1254">
                        <c:v>43141.162499999999</c:v>
                      </c:pt>
                      <c:pt idx="1255">
                        <c:v>43141.20416666667</c:v>
                      </c:pt>
                      <c:pt idx="1256">
                        <c:v>43141.245833333334</c:v>
                      </c:pt>
                      <c:pt idx="1257">
                        <c:v>43141.287499999999</c:v>
                      </c:pt>
                      <c:pt idx="1258">
                        <c:v>43141.32916666667</c:v>
                      </c:pt>
                      <c:pt idx="1259">
                        <c:v>43141.370833333334</c:v>
                      </c:pt>
                      <c:pt idx="1260">
                        <c:v>43141.412499999999</c:v>
                      </c:pt>
                      <c:pt idx="1261">
                        <c:v>43141.45416666667</c:v>
                      </c:pt>
                      <c:pt idx="1262">
                        <c:v>43141.495833333334</c:v>
                      </c:pt>
                      <c:pt idx="1263">
                        <c:v>43141.537499999999</c:v>
                      </c:pt>
                      <c:pt idx="1264">
                        <c:v>43141.57916666667</c:v>
                      </c:pt>
                      <c:pt idx="1265">
                        <c:v>43141.600694444445</c:v>
                      </c:pt>
                      <c:pt idx="1266">
                        <c:v>43141.615277777775</c:v>
                      </c:pt>
                      <c:pt idx="1267">
                        <c:v>43141.620833333334</c:v>
                      </c:pt>
                      <c:pt idx="1268">
                        <c:v>43141.647222222222</c:v>
                      </c:pt>
                      <c:pt idx="1269">
                        <c:v>43141.662499999999</c:v>
                      </c:pt>
                      <c:pt idx="1270">
                        <c:v>43141.70416666667</c:v>
                      </c:pt>
                      <c:pt idx="1271">
                        <c:v>43141.717361111114</c:v>
                      </c:pt>
                      <c:pt idx="1272">
                        <c:v>43141.744444444441</c:v>
                      </c:pt>
                      <c:pt idx="1273">
                        <c:v>43141.745833333334</c:v>
                      </c:pt>
                      <c:pt idx="1274">
                        <c:v>43141.781944444447</c:v>
                      </c:pt>
                      <c:pt idx="1275">
                        <c:v>43141.787499999999</c:v>
                      </c:pt>
                      <c:pt idx="1276">
                        <c:v>43141.82916666667</c:v>
                      </c:pt>
                      <c:pt idx="1277">
                        <c:v>43141.870833333334</c:v>
                      </c:pt>
                      <c:pt idx="1278">
                        <c:v>43141.881944444445</c:v>
                      </c:pt>
                      <c:pt idx="1279">
                        <c:v>43141.90347222222</c:v>
                      </c:pt>
                      <c:pt idx="1280">
                        <c:v>43141.912499999999</c:v>
                      </c:pt>
                      <c:pt idx="1281">
                        <c:v>43141.921527777777</c:v>
                      </c:pt>
                      <c:pt idx="1282">
                        <c:v>43141.933333333334</c:v>
                      </c:pt>
                      <c:pt idx="1283">
                        <c:v>43141.95416666667</c:v>
                      </c:pt>
                      <c:pt idx="1284">
                        <c:v>43141.994444444441</c:v>
                      </c:pt>
                      <c:pt idx="1285">
                        <c:v>43141.995833333334</c:v>
                      </c:pt>
                      <c:pt idx="1286">
                        <c:v>43141.999305555553</c:v>
                      </c:pt>
                      <c:pt idx="1287">
                        <c:v>43142.000694444447</c:v>
                      </c:pt>
                      <c:pt idx="1288">
                        <c:v>43142.025694444441</c:v>
                      </c:pt>
                      <c:pt idx="1289">
                        <c:v>43142.032638888886</c:v>
                      </c:pt>
                      <c:pt idx="1290">
                        <c:v>43142.037499999999</c:v>
                      </c:pt>
                      <c:pt idx="1291">
                        <c:v>43142.07916666667</c:v>
                      </c:pt>
                      <c:pt idx="1292">
                        <c:v>43142.09652777778</c:v>
                      </c:pt>
                      <c:pt idx="1293">
                        <c:v>43142.105555555558</c:v>
                      </c:pt>
                      <c:pt idx="1294">
                        <c:v>43142.120833333334</c:v>
                      </c:pt>
                      <c:pt idx="1295">
                        <c:v>43142.126388888886</c:v>
                      </c:pt>
                      <c:pt idx="1296">
                        <c:v>43142.131944444445</c:v>
                      </c:pt>
                      <c:pt idx="1297">
                        <c:v>43142.143750000003</c:v>
                      </c:pt>
                      <c:pt idx="1298">
                        <c:v>43142.162499999999</c:v>
                      </c:pt>
                      <c:pt idx="1299">
                        <c:v>43142.199305555558</c:v>
                      </c:pt>
                      <c:pt idx="1300">
                        <c:v>43142.20416666667</c:v>
                      </c:pt>
                      <c:pt idx="1301">
                        <c:v>43142.209027777775</c:v>
                      </c:pt>
                      <c:pt idx="1302">
                        <c:v>43142.214583333334</c:v>
                      </c:pt>
                      <c:pt idx="1303">
                        <c:v>43142.216666666667</c:v>
                      </c:pt>
                      <c:pt idx="1304">
                        <c:v>43142.245833333334</c:v>
                      </c:pt>
                      <c:pt idx="1305">
                        <c:v>43142.262499999997</c:v>
                      </c:pt>
                      <c:pt idx="1306">
                        <c:v>43142.287499999999</c:v>
                      </c:pt>
                      <c:pt idx="1307">
                        <c:v>43142.32916666667</c:v>
                      </c:pt>
                      <c:pt idx="1308">
                        <c:v>43142.369444444441</c:v>
                      </c:pt>
                      <c:pt idx="1309">
                        <c:v>43142.370833333334</c:v>
                      </c:pt>
                      <c:pt idx="1310">
                        <c:v>43142.37777777778</c:v>
                      </c:pt>
                      <c:pt idx="1311">
                        <c:v>43142.382638888892</c:v>
                      </c:pt>
                      <c:pt idx="1312">
                        <c:v>43142.388194444444</c:v>
                      </c:pt>
                      <c:pt idx="1313">
                        <c:v>43142.396527777775</c:v>
                      </c:pt>
                      <c:pt idx="1314">
                        <c:v>43142.412499999999</c:v>
                      </c:pt>
                      <c:pt idx="1315">
                        <c:v>43142.45416666667</c:v>
                      </c:pt>
                      <c:pt idx="1316">
                        <c:v>43142.495833333334</c:v>
                      </c:pt>
                      <c:pt idx="1317">
                        <c:v>43142.529861111114</c:v>
                      </c:pt>
                      <c:pt idx="1318">
                        <c:v>43142.537499999999</c:v>
                      </c:pt>
                      <c:pt idx="1319">
                        <c:v>43142.57916666667</c:v>
                      </c:pt>
                      <c:pt idx="1320">
                        <c:v>43142.620833333334</c:v>
                      </c:pt>
                      <c:pt idx="1321">
                        <c:v>43142.662499999999</c:v>
                      </c:pt>
                      <c:pt idx="1322">
                        <c:v>43142.70416666667</c:v>
                      </c:pt>
                      <c:pt idx="1323">
                        <c:v>43142.727777777778</c:v>
                      </c:pt>
                      <c:pt idx="1324">
                        <c:v>43142.73541666667</c:v>
                      </c:pt>
                      <c:pt idx="1325">
                        <c:v>43142.738194444442</c:v>
                      </c:pt>
                      <c:pt idx="1326">
                        <c:v>43142.745833333334</c:v>
                      </c:pt>
                      <c:pt idx="1327">
                        <c:v>43142.787499999999</c:v>
                      </c:pt>
                      <c:pt idx="1328">
                        <c:v>43142.82916666667</c:v>
                      </c:pt>
                      <c:pt idx="1329">
                        <c:v>43142.870833333334</c:v>
                      </c:pt>
                      <c:pt idx="1330">
                        <c:v>43142.912499999999</c:v>
                      </c:pt>
                      <c:pt idx="1331">
                        <c:v>43142.95416666667</c:v>
                      </c:pt>
                      <c:pt idx="1332">
                        <c:v>43142.995833333334</c:v>
                      </c:pt>
                      <c:pt idx="1333">
                        <c:v>43142.999305555553</c:v>
                      </c:pt>
                      <c:pt idx="1334">
                        <c:v>43143.037499999999</c:v>
                      </c:pt>
                      <c:pt idx="1335">
                        <c:v>43143.07916666667</c:v>
                      </c:pt>
                      <c:pt idx="1336">
                        <c:v>43143.120833333334</c:v>
                      </c:pt>
                      <c:pt idx="1337">
                        <c:v>43143.162499999999</c:v>
                      </c:pt>
                      <c:pt idx="1338">
                        <c:v>43143.20416666667</c:v>
                      </c:pt>
                      <c:pt idx="1339">
                        <c:v>43143.214583333334</c:v>
                      </c:pt>
                      <c:pt idx="1340">
                        <c:v>43143.220138888886</c:v>
                      </c:pt>
                      <c:pt idx="1341">
                        <c:v>43143.227083333331</c:v>
                      </c:pt>
                      <c:pt idx="1342">
                        <c:v>43143.245833333334</c:v>
                      </c:pt>
                      <c:pt idx="1343">
                        <c:v>43143.25277777778</c:v>
                      </c:pt>
                      <c:pt idx="1344">
                        <c:v>43143.256249999999</c:v>
                      </c:pt>
                      <c:pt idx="1345">
                        <c:v>43143.261111111111</c:v>
                      </c:pt>
                      <c:pt idx="1346">
                        <c:v>43143.265277777777</c:v>
                      </c:pt>
                      <c:pt idx="1347">
                        <c:v>43143.272916666669</c:v>
                      </c:pt>
                      <c:pt idx="1348">
                        <c:v>43143.287499999999</c:v>
                      </c:pt>
                      <c:pt idx="1349">
                        <c:v>43143.296527777777</c:v>
                      </c:pt>
                      <c:pt idx="1350">
                        <c:v>43143.31527777778</c:v>
                      </c:pt>
                      <c:pt idx="1351">
                        <c:v>43143.323611111111</c:v>
                      </c:pt>
                      <c:pt idx="1352">
                        <c:v>43143.32708333333</c:v>
                      </c:pt>
                      <c:pt idx="1353">
                        <c:v>43143.327777777777</c:v>
                      </c:pt>
                      <c:pt idx="1354">
                        <c:v>43143.32916666667</c:v>
                      </c:pt>
                      <c:pt idx="1355">
                        <c:v>43143.338194444441</c:v>
                      </c:pt>
                      <c:pt idx="1356">
                        <c:v>43143.343055555553</c:v>
                      </c:pt>
                      <c:pt idx="1357">
                        <c:v>43143.344444444447</c:v>
                      </c:pt>
                      <c:pt idx="1358">
                        <c:v>43143.350694444445</c:v>
                      </c:pt>
                      <c:pt idx="1359">
                        <c:v>43143.363194444442</c:v>
                      </c:pt>
                      <c:pt idx="1360">
                        <c:v>43143.370833333334</c:v>
                      </c:pt>
                      <c:pt idx="1361">
                        <c:v>43143.375694444447</c:v>
                      </c:pt>
                      <c:pt idx="1362">
                        <c:v>43143.395138888889</c:v>
                      </c:pt>
                      <c:pt idx="1363">
                        <c:v>43143.412499999999</c:v>
                      </c:pt>
                      <c:pt idx="1364">
                        <c:v>43143.415277777778</c:v>
                      </c:pt>
                      <c:pt idx="1365">
                        <c:v>43143.42083333333</c:v>
                      </c:pt>
                      <c:pt idx="1366">
                        <c:v>43143.441666666666</c:v>
                      </c:pt>
                      <c:pt idx="1367">
                        <c:v>43143.447916666664</c:v>
                      </c:pt>
                      <c:pt idx="1368">
                        <c:v>43143.452777777777</c:v>
                      </c:pt>
                      <c:pt idx="1369">
                        <c:v>43143.45416666667</c:v>
                      </c:pt>
                      <c:pt idx="1370">
                        <c:v>43143.495833333334</c:v>
                      </c:pt>
                      <c:pt idx="1371">
                        <c:v>43143.520833333336</c:v>
                      </c:pt>
                      <c:pt idx="1372">
                        <c:v>43143.537499999999</c:v>
                      </c:pt>
                      <c:pt idx="1373">
                        <c:v>43143.57916666667</c:v>
                      </c:pt>
                      <c:pt idx="1374">
                        <c:v>43143.620833333334</c:v>
                      </c:pt>
                      <c:pt idx="1375">
                        <c:v>43143.662499999999</c:v>
                      </c:pt>
                      <c:pt idx="1376">
                        <c:v>43143.70416666667</c:v>
                      </c:pt>
                      <c:pt idx="1377">
                        <c:v>43143.745833333334</c:v>
                      </c:pt>
                      <c:pt idx="1378">
                        <c:v>43143.787499999999</c:v>
                      </c:pt>
                      <c:pt idx="1379">
                        <c:v>43143.82916666667</c:v>
                      </c:pt>
                      <c:pt idx="1380">
                        <c:v>43143.870833333334</c:v>
                      </c:pt>
                      <c:pt idx="1381">
                        <c:v>43143.912499999999</c:v>
                      </c:pt>
                      <c:pt idx="1382">
                        <c:v>43143.95416666667</c:v>
                      </c:pt>
                      <c:pt idx="1383">
                        <c:v>43143.995833333334</c:v>
                      </c:pt>
                      <c:pt idx="1384">
                        <c:v>43143.999305555553</c:v>
                      </c:pt>
                      <c:pt idx="1385">
                        <c:v>43144.037499999999</c:v>
                      </c:pt>
                      <c:pt idx="1386">
                        <c:v>43144.07916666667</c:v>
                      </c:pt>
                      <c:pt idx="1387">
                        <c:v>43144.120833333334</c:v>
                      </c:pt>
                      <c:pt idx="1388">
                        <c:v>43144.162499999999</c:v>
                      </c:pt>
                      <c:pt idx="1389">
                        <c:v>43144.20416666667</c:v>
                      </c:pt>
                      <c:pt idx="1390">
                        <c:v>43144.245833333334</c:v>
                      </c:pt>
                      <c:pt idx="1391">
                        <c:v>43144.287499999999</c:v>
                      </c:pt>
                      <c:pt idx="1392">
                        <c:v>43144.32916666667</c:v>
                      </c:pt>
                      <c:pt idx="1393">
                        <c:v>43144.370833333334</c:v>
                      </c:pt>
                      <c:pt idx="1394">
                        <c:v>43144.412499999999</c:v>
                      </c:pt>
                      <c:pt idx="1395">
                        <c:v>43144.45416666667</c:v>
                      </c:pt>
                      <c:pt idx="1396">
                        <c:v>43144.495833333334</c:v>
                      </c:pt>
                      <c:pt idx="1397">
                        <c:v>43144.537499999999</c:v>
                      </c:pt>
                      <c:pt idx="1398">
                        <c:v>43144.552777777775</c:v>
                      </c:pt>
                      <c:pt idx="1399">
                        <c:v>43144.57916666667</c:v>
                      </c:pt>
                      <c:pt idx="1400">
                        <c:v>43144.593055555553</c:v>
                      </c:pt>
                      <c:pt idx="1401">
                        <c:v>43144.620833333334</c:v>
                      </c:pt>
                      <c:pt idx="1402">
                        <c:v>43144.662499999999</c:v>
                      </c:pt>
                      <c:pt idx="1403">
                        <c:v>43144.70416666667</c:v>
                      </c:pt>
                      <c:pt idx="1404">
                        <c:v>43144.745833333334</c:v>
                      </c:pt>
                      <c:pt idx="1405">
                        <c:v>43144.787499999999</c:v>
                      </c:pt>
                      <c:pt idx="1406">
                        <c:v>43144.82916666667</c:v>
                      </c:pt>
                      <c:pt idx="1407">
                        <c:v>43144.870833333334</c:v>
                      </c:pt>
                      <c:pt idx="1408">
                        <c:v>43144.912499999999</c:v>
                      </c:pt>
                      <c:pt idx="1409">
                        <c:v>43144.951388888891</c:v>
                      </c:pt>
                      <c:pt idx="1410">
                        <c:v>43144.952777777777</c:v>
                      </c:pt>
                      <c:pt idx="1411">
                        <c:v>43144.95416666667</c:v>
                      </c:pt>
                      <c:pt idx="1412">
                        <c:v>43144.959027777775</c:v>
                      </c:pt>
                      <c:pt idx="1413">
                        <c:v>43144.974999999999</c:v>
                      </c:pt>
                      <c:pt idx="1414">
                        <c:v>43144.995833333334</c:v>
                      </c:pt>
                      <c:pt idx="1415">
                        <c:v>43144.999305555553</c:v>
                      </c:pt>
                      <c:pt idx="1416">
                        <c:v>43145.000694444447</c:v>
                      </c:pt>
                      <c:pt idx="1417">
                        <c:v>43145.037499999999</c:v>
                      </c:pt>
                      <c:pt idx="1418">
                        <c:v>43145.05</c:v>
                      </c:pt>
                      <c:pt idx="1419">
                        <c:v>43145.07916666667</c:v>
                      </c:pt>
                      <c:pt idx="1420">
                        <c:v>43145.111805555556</c:v>
                      </c:pt>
                      <c:pt idx="1421">
                        <c:v>43145.120833333334</c:v>
                      </c:pt>
                      <c:pt idx="1422">
                        <c:v>43145.162499999999</c:v>
                      </c:pt>
                      <c:pt idx="1423">
                        <c:v>43145.175694444442</c:v>
                      </c:pt>
                      <c:pt idx="1424">
                        <c:v>43145.186805555553</c:v>
                      </c:pt>
                      <c:pt idx="1425">
                        <c:v>43145.202777777777</c:v>
                      </c:pt>
                      <c:pt idx="1426">
                        <c:v>43145.20416666667</c:v>
                      </c:pt>
                      <c:pt idx="1427">
                        <c:v>43145.212500000001</c:v>
                      </c:pt>
                      <c:pt idx="1428">
                        <c:v>43145.227083333331</c:v>
                      </c:pt>
                      <c:pt idx="1429">
                        <c:v>43145.245833333334</c:v>
                      </c:pt>
                      <c:pt idx="1430">
                        <c:v>43145.253472222219</c:v>
                      </c:pt>
                      <c:pt idx="1431">
                        <c:v>43145.287499999999</c:v>
                      </c:pt>
                      <c:pt idx="1432">
                        <c:v>43145.295138888891</c:v>
                      </c:pt>
                      <c:pt idx="1433">
                        <c:v>43145.311805555553</c:v>
                      </c:pt>
                      <c:pt idx="1434">
                        <c:v>43145.320833333331</c:v>
                      </c:pt>
                      <c:pt idx="1435">
                        <c:v>43145.32916666667</c:v>
                      </c:pt>
                      <c:pt idx="1436">
                        <c:v>43145.339583333334</c:v>
                      </c:pt>
                      <c:pt idx="1437">
                        <c:v>43145.362500000003</c:v>
                      </c:pt>
                      <c:pt idx="1438">
                        <c:v>43145.369444444441</c:v>
                      </c:pt>
                      <c:pt idx="1439">
                        <c:v>43145.370833333334</c:v>
                      </c:pt>
                      <c:pt idx="1440">
                        <c:v>43145.412499999999</c:v>
                      </c:pt>
                      <c:pt idx="1441">
                        <c:v>43145.42291666667</c:v>
                      </c:pt>
                      <c:pt idx="1442">
                        <c:v>43145.45416666667</c:v>
                      </c:pt>
                      <c:pt idx="1443">
                        <c:v>43145.495833333334</c:v>
                      </c:pt>
                      <c:pt idx="1444">
                        <c:v>43145.504861111112</c:v>
                      </c:pt>
                      <c:pt idx="1445">
                        <c:v>43145.537499999999</c:v>
                      </c:pt>
                      <c:pt idx="1446">
                        <c:v>43145.57916666667</c:v>
                      </c:pt>
                      <c:pt idx="1447">
                        <c:v>43145.59097222222</c:v>
                      </c:pt>
                      <c:pt idx="1448">
                        <c:v>43145.620833333334</c:v>
                      </c:pt>
                      <c:pt idx="1449">
                        <c:v>43145.662499999999</c:v>
                      </c:pt>
                      <c:pt idx="1450">
                        <c:v>43145.70416666667</c:v>
                      </c:pt>
                      <c:pt idx="1451">
                        <c:v>43145.745833333334</c:v>
                      </c:pt>
                      <c:pt idx="1452">
                        <c:v>43145.787499999999</c:v>
                      </c:pt>
                      <c:pt idx="1453">
                        <c:v>43145.82916666667</c:v>
                      </c:pt>
                      <c:pt idx="1454">
                        <c:v>43145.870833333334</c:v>
                      </c:pt>
                      <c:pt idx="1455">
                        <c:v>43145.912499999999</c:v>
                      </c:pt>
                      <c:pt idx="1456">
                        <c:v>43145.95416666667</c:v>
                      </c:pt>
                      <c:pt idx="1457">
                        <c:v>43145.995833333334</c:v>
                      </c:pt>
                      <c:pt idx="1458">
                        <c:v>43145.999305555553</c:v>
                      </c:pt>
                      <c:pt idx="1459">
                        <c:v>43146.037499999999</c:v>
                      </c:pt>
                      <c:pt idx="1460">
                        <c:v>43146.07916666667</c:v>
                      </c:pt>
                      <c:pt idx="1461">
                        <c:v>43146.120833333334</c:v>
                      </c:pt>
                      <c:pt idx="1462">
                        <c:v>43146.162499999999</c:v>
                      </c:pt>
                      <c:pt idx="1463">
                        <c:v>43146.20416666667</c:v>
                      </c:pt>
                      <c:pt idx="1464">
                        <c:v>43146.245833333334</c:v>
                      </c:pt>
                      <c:pt idx="1465">
                        <c:v>43146.287499999999</c:v>
                      </c:pt>
                      <c:pt idx="1466">
                        <c:v>43146.32916666667</c:v>
                      </c:pt>
                      <c:pt idx="1467">
                        <c:v>43146.370833333334</c:v>
                      </c:pt>
                      <c:pt idx="1468">
                        <c:v>43146.412499999999</c:v>
                      </c:pt>
                      <c:pt idx="1469">
                        <c:v>43146.45416666667</c:v>
                      </c:pt>
                      <c:pt idx="1470">
                        <c:v>43146.495833333334</c:v>
                      </c:pt>
                      <c:pt idx="1471">
                        <c:v>43146.537499999999</c:v>
                      </c:pt>
                      <c:pt idx="1472">
                        <c:v>43146.57916666667</c:v>
                      </c:pt>
                      <c:pt idx="1473">
                        <c:v>43146.620833333334</c:v>
                      </c:pt>
                      <c:pt idx="1474">
                        <c:v>43146.662499999999</c:v>
                      </c:pt>
                      <c:pt idx="1475">
                        <c:v>43146.70416666667</c:v>
                      </c:pt>
                      <c:pt idx="1476">
                        <c:v>43146.745833333334</c:v>
                      </c:pt>
                      <c:pt idx="1477">
                        <c:v>43146.787499999999</c:v>
                      </c:pt>
                      <c:pt idx="1478">
                        <c:v>43146.82916666667</c:v>
                      </c:pt>
                      <c:pt idx="1479">
                        <c:v>43146.870833333334</c:v>
                      </c:pt>
                      <c:pt idx="1480">
                        <c:v>43146.912499999999</c:v>
                      </c:pt>
                      <c:pt idx="1481">
                        <c:v>43146.95416666667</c:v>
                      </c:pt>
                      <c:pt idx="1482">
                        <c:v>43146.995833333334</c:v>
                      </c:pt>
                      <c:pt idx="1483">
                        <c:v>43146.999305555553</c:v>
                      </c:pt>
                      <c:pt idx="1484">
                        <c:v>43147.037499999999</c:v>
                      </c:pt>
                      <c:pt idx="1485">
                        <c:v>43147.07916666667</c:v>
                      </c:pt>
                      <c:pt idx="1486">
                        <c:v>43147.120833333334</c:v>
                      </c:pt>
                      <c:pt idx="1487">
                        <c:v>43147.162499999999</c:v>
                      </c:pt>
                      <c:pt idx="1488">
                        <c:v>43147.20416666667</c:v>
                      </c:pt>
                      <c:pt idx="1489">
                        <c:v>43147.244444444441</c:v>
                      </c:pt>
                      <c:pt idx="1490">
                        <c:v>43147.245833333334</c:v>
                      </c:pt>
                      <c:pt idx="1491">
                        <c:v>43147.287499999999</c:v>
                      </c:pt>
                      <c:pt idx="1492">
                        <c:v>43147.32916666667</c:v>
                      </c:pt>
                      <c:pt idx="1493">
                        <c:v>43147.370833333334</c:v>
                      </c:pt>
                      <c:pt idx="1494">
                        <c:v>43147.412499999999</c:v>
                      </c:pt>
                      <c:pt idx="1495">
                        <c:v>43147.45416666667</c:v>
                      </c:pt>
                      <c:pt idx="1496">
                        <c:v>43147.495833333334</c:v>
                      </c:pt>
                      <c:pt idx="1497">
                        <c:v>43147.537499999999</c:v>
                      </c:pt>
                      <c:pt idx="1498">
                        <c:v>43147.57916666667</c:v>
                      </c:pt>
                      <c:pt idx="1499">
                        <c:v>43147.620833333334</c:v>
                      </c:pt>
                      <c:pt idx="1500">
                        <c:v>43147.662499999999</c:v>
                      </c:pt>
                      <c:pt idx="1501">
                        <c:v>43147.70416666667</c:v>
                      </c:pt>
                      <c:pt idx="1502">
                        <c:v>43147.745833333334</c:v>
                      </c:pt>
                      <c:pt idx="1503">
                        <c:v>43147.787499999999</c:v>
                      </c:pt>
                      <c:pt idx="1504">
                        <c:v>43147.82916666667</c:v>
                      </c:pt>
                      <c:pt idx="1505">
                        <c:v>43147.870833333334</c:v>
                      </c:pt>
                      <c:pt idx="1506">
                        <c:v>43147.912499999999</c:v>
                      </c:pt>
                      <c:pt idx="1507">
                        <c:v>43147.95416666667</c:v>
                      </c:pt>
                      <c:pt idx="1508">
                        <c:v>43147.995833333334</c:v>
                      </c:pt>
                      <c:pt idx="1509">
                        <c:v>43147.999305555553</c:v>
                      </c:pt>
                      <c:pt idx="1510">
                        <c:v>43148.037499999999</c:v>
                      </c:pt>
                      <c:pt idx="1511">
                        <c:v>43148.07916666667</c:v>
                      </c:pt>
                      <c:pt idx="1512">
                        <c:v>43148.120833333334</c:v>
                      </c:pt>
                      <c:pt idx="1513">
                        <c:v>43148.162499999999</c:v>
                      </c:pt>
                      <c:pt idx="1514">
                        <c:v>43148.20416666667</c:v>
                      </c:pt>
                      <c:pt idx="1515">
                        <c:v>43148.245833333334</c:v>
                      </c:pt>
                      <c:pt idx="1516">
                        <c:v>43148.287499999999</c:v>
                      </c:pt>
                      <c:pt idx="1517">
                        <c:v>43148.32916666667</c:v>
                      </c:pt>
                      <c:pt idx="1518">
                        <c:v>43148.370833333334</c:v>
                      </c:pt>
                      <c:pt idx="1519">
                        <c:v>43148.412499999999</c:v>
                      </c:pt>
                      <c:pt idx="1520">
                        <c:v>43148.45416666667</c:v>
                      </c:pt>
                      <c:pt idx="1521">
                        <c:v>43148.495833333334</c:v>
                      </c:pt>
                      <c:pt idx="1522">
                        <c:v>43148.537499999999</c:v>
                      </c:pt>
                      <c:pt idx="1523">
                        <c:v>43148.57916666667</c:v>
                      </c:pt>
                      <c:pt idx="1524">
                        <c:v>43148.620833333334</c:v>
                      </c:pt>
                      <c:pt idx="1525">
                        <c:v>43148.662499999999</c:v>
                      </c:pt>
                      <c:pt idx="1526">
                        <c:v>43148.70416666667</c:v>
                      </c:pt>
                      <c:pt idx="1527">
                        <c:v>43148.720138888886</c:v>
                      </c:pt>
                      <c:pt idx="1528">
                        <c:v>43148.727777777778</c:v>
                      </c:pt>
                      <c:pt idx="1529">
                        <c:v>43148.73333333333</c:v>
                      </c:pt>
                      <c:pt idx="1530">
                        <c:v>43148.73541666667</c:v>
                      </c:pt>
                      <c:pt idx="1531">
                        <c:v>43148.743055555555</c:v>
                      </c:pt>
                      <c:pt idx="1532">
                        <c:v>43148.745833333334</c:v>
                      </c:pt>
                      <c:pt idx="1533">
                        <c:v>43148.752083333333</c:v>
                      </c:pt>
                      <c:pt idx="1534">
                        <c:v>43148.756944444445</c:v>
                      </c:pt>
                      <c:pt idx="1535">
                        <c:v>43148.765972222223</c:v>
                      </c:pt>
                      <c:pt idx="1536">
                        <c:v>43148.779861111114</c:v>
                      </c:pt>
                      <c:pt idx="1537">
                        <c:v>43148.786111111112</c:v>
                      </c:pt>
                      <c:pt idx="1538">
                        <c:v>43148.787499999999</c:v>
                      </c:pt>
                      <c:pt idx="1539">
                        <c:v>43148.809027777781</c:v>
                      </c:pt>
                      <c:pt idx="1540">
                        <c:v>43148.814583333333</c:v>
                      </c:pt>
                      <c:pt idx="1541">
                        <c:v>43148.82916666667</c:v>
                      </c:pt>
                      <c:pt idx="1542">
                        <c:v>43148.870833333334</c:v>
                      </c:pt>
                      <c:pt idx="1543">
                        <c:v>43148.880555555559</c:v>
                      </c:pt>
                      <c:pt idx="1544">
                        <c:v>43148.897916666669</c:v>
                      </c:pt>
                      <c:pt idx="1545">
                        <c:v>43148.904166666667</c:v>
                      </c:pt>
                      <c:pt idx="1546">
                        <c:v>43148.912499999999</c:v>
                      </c:pt>
                      <c:pt idx="1547">
                        <c:v>43148.918749999997</c:v>
                      </c:pt>
                      <c:pt idx="1548">
                        <c:v>43148.95416666667</c:v>
                      </c:pt>
                      <c:pt idx="1549">
                        <c:v>43148.962500000001</c:v>
                      </c:pt>
                      <c:pt idx="1550">
                        <c:v>43148.995833333334</c:v>
                      </c:pt>
                      <c:pt idx="1551">
                        <c:v>43148.999305555553</c:v>
                      </c:pt>
                      <c:pt idx="1552">
                        <c:v>43149.037499999999</c:v>
                      </c:pt>
                      <c:pt idx="1553">
                        <c:v>43149.07916666667</c:v>
                      </c:pt>
                      <c:pt idx="1554">
                        <c:v>43149.120833333334</c:v>
                      </c:pt>
                      <c:pt idx="1555">
                        <c:v>43149.12777777778</c:v>
                      </c:pt>
                      <c:pt idx="1556">
                        <c:v>43149.162499999999</c:v>
                      </c:pt>
                      <c:pt idx="1557">
                        <c:v>43149.20416666667</c:v>
                      </c:pt>
                      <c:pt idx="1558">
                        <c:v>43149.230555555558</c:v>
                      </c:pt>
                      <c:pt idx="1559">
                        <c:v>43149.245833333334</c:v>
                      </c:pt>
                      <c:pt idx="1560">
                        <c:v>43149.287499999999</c:v>
                      </c:pt>
                      <c:pt idx="1561">
                        <c:v>43149.32916666667</c:v>
                      </c:pt>
                      <c:pt idx="1562">
                        <c:v>43149.370833333334</c:v>
                      </c:pt>
                      <c:pt idx="1563">
                        <c:v>43149.412499999999</c:v>
                      </c:pt>
                      <c:pt idx="1564">
                        <c:v>43149.45416666667</c:v>
                      </c:pt>
                      <c:pt idx="1565">
                        <c:v>43149.495833333334</c:v>
                      </c:pt>
                      <c:pt idx="1566">
                        <c:v>43149.537499999999</c:v>
                      </c:pt>
                      <c:pt idx="1567">
                        <c:v>43149.57916666667</c:v>
                      </c:pt>
                      <c:pt idx="1568">
                        <c:v>43149.620833333334</c:v>
                      </c:pt>
                      <c:pt idx="1569">
                        <c:v>43149.662499999999</c:v>
                      </c:pt>
                      <c:pt idx="1570">
                        <c:v>43149.70416666667</c:v>
                      </c:pt>
                      <c:pt idx="1571">
                        <c:v>43149.745833333334</c:v>
                      </c:pt>
                      <c:pt idx="1572">
                        <c:v>43149.787499999999</c:v>
                      </c:pt>
                      <c:pt idx="1573">
                        <c:v>43149.82916666667</c:v>
                      </c:pt>
                      <c:pt idx="1574">
                        <c:v>43149.870833333334</c:v>
                      </c:pt>
                      <c:pt idx="1575">
                        <c:v>43149.912499999999</c:v>
                      </c:pt>
                      <c:pt idx="1576">
                        <c:v>43149.95416666667</c:v>
                      </c:pt>
                      <c:pt idx="1577">
                        <c:v>43149.995833333334</c:v>
                      </c:pt>
                      <c:pt idx="1578">
                        <c:v>43149.999305555553</c:v>
                      </c:pt>
                      <c:pt idx="1579">
                        <c:v>43150.037499999999</c:v>
                      </c:pt>
                      <c:pt idx="1580">
                        <c:v>43150.07916666667</c:v>
                      </c:pt>
                      <c:pt idx="1581">
                        <c:v>43150.120833333334</c:v>
                      </c:pt>
                      <c:pt idx="1582">
                        <c:v>43150.162499999999</c:v>
                      </c:pt>
                      <c:pt idx="1583">
                        <c:v>43150.20416666667</c:v>
                      </c:pt>
                      <c:pt idx="1584">
                        <c:v>43150.245833333334</c:v>
                      </c:pt>
                      <c:pt idx="1585">
                        <c:v>43150.287499999999</c:v>
                      </c:pt>
                      <c:pt idx="1586">
                        <c:v>43150.32916666667</c:v>
                      </c:pt>
                      <c:pt idx="1587">
                        <c:v>43150.370833333334</c:v>
                      </c:pt>
                      <c:pt idx="1588">
                        <c:v>43150.412499999999</c:v>
                      </c:pt>
                      <c:pt idx="1589">
                        <c:v>43150.45416666667</c:v>
                      </c:pt>
                      <c:pt idx="1590">
                        <c:v>43150.495833333334</c:v>
                      </c:pt>
                      <c:pt idx="1591">
                        <c:v>43150.537499999999</c:v>
                      </c:pt>
                      <c:pt idx="1592">
                        <c:v>43150.57916666667</c:v>
                      </c:pt>
                      <c:pt idx="1593">
                        <c:v>43150.601388888892</c:v>
                      </c:pt>
                      <c:pt idx="1594">
                        <c:v>43150.620833333334</c:v>
                      </c:pt>
                      <c:pt idx="1595">
                        <c:v>43150.642361111109</c:v>
                      </c:pt>
                      <c:pt idx="1596">
                        <c:v>43150.654166666667</c:v>
                      </c:pt>
                      <c:pt idx="1597">
                        <c:v>43150.660416666666</c:v>
                      </c:pt>
                      <c:pt idx="1598">
                        <c:v>43150.662499999999</c:v>
                      </c:pt>
                      <c:pt idx="1599">
                        <c:v>43150.668749999997</c:v>
                      </c:pt>
                      <c:pt idx="1600">
                        <c:v>43150.70416666667</c:v>
                      </c:pt>
                      <c:pt idx="1601">
                        <c:v>43150.727083333331</c:v>
                      </c:pt>
                      <c:pt idx="1602">
                        <c:v>43150.744444444441</c:v>
                      </c:pt>
                      <c:pt idx="1603">
                        <c:v>43150.745833333334</c:v>
                      </c:pt>
                      <c:pt idx="1604">
                        <c:v>43150.787499999999</c:v>
                      </c:pt>
                      <c:pt idx="1605">
                        <c:v>43150.82916666667</c:v>
                      </c:pt>
                      <c:pt idx="1606">
                        <c:v>43150.870833333334</c:v>
                      </c:pt>
                      <c:pt idx="1607">
                        <c:v>43150.89166666667</c:v>
                      </c:pt>
                      <c:pt idx="1608">
                        <c:v>43150.912499999999</c:v>
                      </c:pt>
                      <c:pt idx="1609">
                        <c:v>43150.917361111111</c:v>
                      </c:pt>
                      <c:pt idx="1610">
                        <c:v>43150.952777777777</c:v>
                      </c:pt>
                      <c:pt idx="1611">
                        <c:v>43150.95416666667</c:v>
                      </c:pt>
                      <c:pt idx="1612">
                        <c:v>43150.995833333334</c:v>
                      </c:pt>
                      <c:pt idx="1613">
                        <c:v>43150.999305555553</c:v>
                      </c:pt>
                      <c:pt idx="1614">
                        <c:v>43151.005555555559</c:v>
                      </c:pt>
                      <c:pt idx="1615">
                        <c:v>43151.024305555555</c:v>
                      </c:pt>
                      <c:pt idx="1616">
                        <c:v>43151.037499999999</c:v>
                      </c:pt>
                      <c:pt idx="1617">
                        <c:v>43151.07916666667</c:v>
                      </c:pt>
                      <c:pt idx="1618">
                        <c:v>43151.099305555559</c:v>
                      </c:pt>
                      <c:pt idx="1619">
                        <c:v>43151.114583333336</c:v>
                      </c:pt>
                      <c:pt idx="1620">
                        <c:v>43151.119444444441</c:v>
                      </c:pt>
                      <c:pt idx="1621">
                        <c:v>43151.120833333334</c:v>
                      </c:pt>
                      <c:pt idx="1622">
                        <c:v>43151.148611111108</c:v>
                      </c:pt>
                      <c:pt idx="1623">
                        <c:v>43151.162499999999</c:v>
                      </c:pt>
                      <c:pt idx="1624">
                        <c:v>43151.1875</c:v>
                      </c:pt>
                      <c:pt idx="1625">
                        <c:v>43151.20416666667</c:v>
                      </c:pt>
                      <c:pt idx="1626">
                        <c:v>43151.222916666666</c:v>
                      </c:pt>
                      <c:pt idx="1627">
                        <c:v>43151.245833333334</c:v>
                      </c:pt>
                      <c:pt idx="1628">
                        <c:v>43151.275694444441</c:v>
                      </c:pt>
                      <c:pt idx="1629">
                        <c:v>43151.287499999999</c:v>
                      </c:pt>
                      <c:pt idx="1630">
                        <c:v>43151.293749999997</c:v>
                      </c:pt>
                      <c:pt idx="1631">
                        <c:v>43151.327777777777</c:v>
                      </c:pt>
                      <c:pt idx="1632">
                        <c:v>43151.32916666667</c:v>
                      </c:pt>
                      <c:pt idx="1633">
                        <c:v>43151.370833333334</c:v>
                      </c:pt>
                      <c:pt idx="1634">
                        <c:v>43151.412499999999</c:v>
                      </c:pt>
                      <c:pt idx="1635">
                        <c:v>43151.45416666667</c:v>
                      </c:pt>
                      <c:pt idx="1636">
                        <c:v>43151.495833333334</c:v>
                      </c:pt>
                      <c:pt idx="1637">
                        <c:v>43151.51666666667</c:v>
                      </c:pt>
                      <c:pt idx="1638">
                        <c:v>43151.537499999999</c:v>
                      </c:pt>
                      <c:pt idx="1639">
                        <c:v>43151.554861111108</c:v>
                      </c:pt>
                      <c:pt idx="1640">
                        <c:v>43151.561805555553</c:v>
                      </c:pt>
                      <c:pt idx="1641">
                        <c:v>43151.566666666666</c:v>
                      </c:pt>
                      <c:pt idx="1642">
                        <c:v>43151.571527777778</c:v>
                      </c:pt>
                      <c:pt idx="1643">
                        <c:v>43151.577777777777</c:v>
                      </c:pt>
                      <c:pt idx="1644">
                        <c:v>43151.57916666667</c:v>
                      </c:pt>
                      <c:pt idx="1645">
                        <c:v>43151.587500000001</c:v>
                      </c:pt>
                      <c:pt idx="1646">
                        <c:v>43151.619444444441</c:v>
                      </c:pt>
                      <c:pt idx="1647">
                        <c:v>43151.620833333334</c:v>
                      </c:pt>
                      <c:pt idx="1648">
                        <c:v>43151.648611111108</c:v>
                      </c:pt>
                      <c:pt idx="1649">
                        <c:v>43151.662499999999</c:v>
                      </c:pt>
                      <c:pt idx="1650">
                        <c:v>43151.690972222219</c:v>
                      </c:pt>
                      <c:pt idx="1651">
                        <c:v>43151.697222222225</c:v>
                      </c:pt>
                      <c:pt idx="1652">
                        <c:v>43151.70416666667</c:v>
                      </c:pt>
                      <c:pt idx="1653">
                        <c:v>43151.734027777777</c:v>
                      </c:pt>
                      <c:pt idx="1654">
                        <c:v>43151.742361111108</c:v>
                      </c:pt>
                      <c:pt idx="1655">
                        <c:v>43151.745833333334</c:v>
                      </c:pt>
                      <c:pt idx="1656">
                        <c:v>43151.787499999999</c:v>
                      </c:pt>
                      <c:pt idx="1657">
                        <c:v>43151.794444444444</c:v>
                      </c:pt>
                      <c:pt idx="1658">
                        <c:v>43151.82916666667</c:v>
                      </c:pt>
                      <c:pt idx="1659">
                        <c:v>43151.870833333334</c:v>
                      </c:pt>
                      <c:pt idx="1660">
                        <c:v>43151.9</c:v>
                      </c:pt>
                      <c:pt idx="1661">
                        <c:v>43151.911111111112</c:v>
                      </c:pt>
                      <c:pt idx="1662">
                        <c:v>43151.912499999999</c:v>
                      </c:pt>
                      <c:pt idx="1663">
                        <c:v>43151.95416666667</c:v>
                      </c:pt>
                      <c:pt idx="1664">
                        <c:v>43151.995833333334</c:v>
                      </c:pt>
                      <c:pt idx="1665">
                        <c:v>43151.999305555553</c:v>
                      </c:pt>
                      <c:pt idx="1666">
                        <c:v>43152.013888888891</c:v>
                      </c:pt>
                      <c:pt idx="1667">
                        <c:v>43152.021527777775</c:v>
                      </c:pt>
                      <c:pt idx="1668">
                        <c:v>43152.037499999999</c:v>
                      </c:pt>
                      <c:pt idx="1669">
                        <c:v>43152.054166666669</c:v>
                      </c:pt>
                      <c:pt idx="1670">
                        <c:v>43152.07916666667</c:v>
                      </c:pt>
                      <c:pt idx="1671">
                        <c:v>43152.091666666667</c:v>
                      </c:pt>
                      <c:pt idx="1672">
                        <c:v>43152.09652777778</c:v>
                      </c:pt>
                      <c:pt idx="1673">
                        <c:v>43152.118055555555</c:v>
                      </c:pt>
                      <c:pt idx="1674">
                        <c:v>43152.120833333334</c:v>
                      </c:pt>
                      <c:pt idx="1675">
                        <c:v>43152.143055555556</c:v>
                      </c:pt>
                      <c:pt idx="1676">
                        <c:v>43152.149305555555</c:v>
                      </c:pt>
                      <c:pt idx="1677">
                        <c:v>43152.162499999999</c:v>
                      </c:pt>
                      <c:pt idx="1678">
                        <c:v>43152.20416666667</c:v>
                      </c:pt>
                      <c:pt idx="1679">
                        <c:v>43152.245833333334</c:v>
                      </c:pt>
                      <c:pt idx="1680">
                        <c:v>43152.287499999999</c:v>
                      </c:pt>
                      <c:pt idx="1681">
                        <c:v>43152.32916666667</c:v>
                      </c:pt>
                      <c:pt idx="1682">
                        <c:v>43152.356944444444</c:v>
                      </c:pt>
                      <c:pt idx="1683">
                        <c:v>43152.370833333334</c:v>
                      </c:pt>
                      <c:pt idx="1684">
                        <c:v>43152.412499999999</c:v>
                      </c:pt>
                      <c:pt idx="1685">
                        <c:v>43152.445138888892</c:v>
                      </c:pt>
                      <c:pt idx="1686">
                        <c:v>43152.45416666667</c:v>
                      </c:pt>
                      <c:pt idx="1687">
                        <c:v>43152.495833333334</c:v>
                      </c:pt>
                      <c:pt idx="1688">
                        <c:v>43152.536111111112</c:v>
                      </c:pt>
                      <c:pt idx="1689">
                        <c:v>43152.537499999999</c:v>
                      </c:pt>
                      <c:pt idx="1690">
                        <c:v>43152.57916666667</c:v>
                      </c:pt>
                      <c:pt idx="1691">
                        <c:v>43152.620833333334</c:v>
                      </c:pt>
                      <c:pt idx="1692">
                        <c:v>43152.662499999999</c:v>
                      </c:pt>
                      <c:pt idx="1693">
                        <c:v>43152.70416666667</c:v>
                      </c:pt>
                      <c:pt idx="1694">
                        <c:v>43152.745833333334</c:v>
                      </c:pt>
                      <c:pt idx="1695">
                        <c:v>43152.787499999999</c:v>
                      </c:pt>
                      <c:pt idx="1696">
                        <c:v>43152.82916666667</c:v>
                      </c:pt>
                      <c:pt idx="1697">
                        <c:v>43152.870833333334</c:v>
                      </c:pt>
                      <c:pt idx="1698">
                        <c:v>43152.912499999999</c:v>
                      </c:pt>
                      <c:pt idx="1699">
                        <c:v>43152.95416666667</c:v>
                      </c:pt>
                      <c:pt idx="1700">
                        <c:v>43152.995833333334</c:v>
                      </c:pt>
                      <c:pt idx="1701">
                        <c:v>43152.999305555553</c:v>
                      </c:pt>
                      <c:pt idx="1702">
                        <c:v>43153.037499999999</c:v>
                      </c:pt>
                      <c:pt idx="1703">
                        <c:v>43153.07916666667</c:v>
                      </c:pt>
                      <c:pt idx="1704">
                        <c:v>43153.120833333334</c:v>
                      </c:pt>
                      <c:pt idx="1705">
                        <c:v>43153.162499999999</c:v>
                      </c:pt>
                      <c:pt idx="1706">
                        <c:v>43153.194444444445</c:v>
                      </c:pt>
                      <c:pt idx="1707">
                        <c:v>43153.199305555558</c:v>
                      </c:pt>
                      <c:pt idx="1708">
                        <c:v>43153.20416666667</c:v>
                      </c:pt>
                      <c:pt idx="1709">
                        <c:v>43153.209722222222</c:v>
                      </c:pt>
                      <c:pt idx="1710">
                        <c:v>43153.239583333336</c:v>
                      </c:pt>
                      <c:pt idx="1711">
                        <c:v>43153.244444444441</c:v>
                      </c:pt>
                      <c:pt idx="1712">
                        <c:v>43153.245833333334</c:v>
                      </c:pt>
                      <c:pt idx="1713">
                        <c:v>43153.284722222219</c:v>
                      </c:pt>
                      <c:pt idx="1714">
                        <c:v>43153.287499999999</c:v>
                      </c:pt>
                      <c:pt idx="1715">
                        <c:v>43153.32916666667</c:v>
                      </c:pt>
                      <c:pt idx="1716">
                        <c:v>43153.370833333334</c:v>
                      </c:pt>
                      <c:pt idx="1717">
                        <c:v>43153.412499999999</c:v>
                      </c:pt>
                      <c:pt idx="1718">
                        <c:v>43153.45416666667</c:v>
                      </c:pt>
                      <c:pt idx="1719">
                        <c:v>43153.474305555559</c:v>
                      </c:pt>
                      <c:pt idx="1720">
                        <c:v>43153.495833333334</c:v>
                      </c:pt>
                      <c:pt idx="1721">
                        <c:v>43153.537499999999</c:v>
                      </c:pt>
                      <c:pt idx="1722">
                        <c:v>43153.57916666667</c:v>
                      </c:pt>
                      <c:pt idx="1723">
                        <c:v>43153.61041666667</c:v>
                      </c:pt>
                      <c:pt idx="1724">
                        <c:v>43153.620833333334</c:v>
                      </c:pt>
                      <c:pt idx="1725">
                        <c:v>43153.625694444447</c:v>
                      </c:pt>
                      <c:pt idx="1726">
                        <c:v>43153.659722222219</c:v>
                      </c:pt>
                      <c:pt idx="1727">
                        <c:v>43153.662499999999</c:v>
                      </c:pt>
                      <c:pt idx="1728">
                        <c:v>43153.70416666667</c:v>
                      </c:pt>
                      <c:pt idx="1729">
                        <c:v>43153.745833333334</c:v>
                      </c:pt>
                      <c:pt idx="1730">
                        <c:v>43153.787499999999</c:v>
                      </c:pt>
                      <c:pt idx="1731">
                        <c:v>43153.82916666667</c:v>
                      </c:pt>
                      <c:pt idx="1732">
                        <c:v>43153.870833333334</c:v>
                      </c:pt>
                      <c:pt idx="1733">
                        <c:v>43153.912499999999</c:v>
                      </c:pt>
                      <c:pt idx="1734">
                        <c:v>43153.95416666667</c:v>
                      </c:pt>
                      <c:pt idx="1735">
                        <c:v>43153.995833333334</c:v>
                      </c:pt>
                      <c:pt idx="1736">
                        <c:v>43153.999305555553</c:v>
                      </c:pt>
                      <c:pt idx="1737">
                        <c:v>43154.037499999999</c:v>
                      </c:pt>
                      <c:pt idx="1738">
                        <c:v>43154.07916666667</c:v>
                      </c:pt>
                      <c:pt idx="1739">
                        <c:v>43154.120833333334</c:v>
                      </c:pt>
                      <c:pt idx="1740">
                        <c:v>43154.162499999999</c:v>
                      </c:pt>
                      <c:pt idx="1741">
                        <c:v>43154.20416666667</c:v>
                      </c:pt>
                      <c:pt idx="1742">
                        <c:v>43154.245833333334</c:v>
                      </c:pt>
                      <c:pt idx="1743">
                        <c:v>43154.287499999999</c:v>
                      </c:pt>
                      <c:pt idx="1744">
                        <c:v>43154.306944444441</c:v>
                      </c:pt>
                      <c:pt idx="1745">
                        <c:v>43154.311805555553</c:v>
                      </c:pt>
                      <c:pt idx="1746">
                        <c:v>43154.32916666667</c:v>
                      </c:pt>
                      <c:pt idx="1747">
                        <c:v>43154.345138888886</c:v>
                      </c:pt>
                      <c:pt idx="1748">
                        <c:v>43154.363888888889</c:v>
                      </c:pt>
                      <c:pt idx="1749">
                        <c:v>43154.370833333334</c:v>
                      </c:pt>
                      <c:pt idx="1750">
                        <c:v>43154.393750000003</c:v>
                      </c:pt>
                      <c:pt idx="1751">
                        <c:v>43154.410416666666</c:v>
                      </c:pt>
                      <c:pt idx="1752">
                        <c:v>43154.412499999999</c:v>
                      </c:pt>
                      <c:pt idx="1753">
                        <c:v>43154.417361111111</c:v>
                      </c:pt>
                      <c:pt idx="1754">
                        <c:v>43154.428472222222</c:v>
                      </c:pt>
                      <c:pt idx="1755">
                        <c:v>43154.436111111114</c:v>
                      </c:pt>
                      <c:pt idx="1756">
                        <c:v>43154.448611111111</c:v>
                      </c:pt>
                      <c:pt idx="1757">
                        <c:v>43154.45416666667</c:v>
                      </c:pt>
                      <c:pt idx="1758">
                        <c:v>43154.462500000001</c:v>
                      </c:pt>
                      <c:pt idx="1759">
                        <c:v>43154.495833333334</c:v>
                      </c:pt>
                      <c:pt idx="1760">
                        <c:v>43154.500694444447</c:v>
                      </c:pt>
                      <c:pt idx="1761">
                        <c:v>43154.532638888886</c:v>
                      </c:pt>
                      <c:pt idx="1762">
                        <c:v>43154.536111111112</c:v>
                      </c:pt>
                      <c:pt idx="1763">
                        <c:v>43154.537499999999</c:v>
                      </c:pt>
                      <c:pt idx="1764">
                        <c:v>43154.548611111109</c:v>
                      </c:pt>
                      <c:pt idx="1765">
                        <c:v>43154.57916666667</c:v>
                      </c:pt>
                      <c:pt idx="1766">
                        <c:v>43154.620833333334</c:v>
                      </c:pt>
                      <c:pt idx="1767">
                        <c:v>43154.625694444447</c:v>
                      </c:pt>
                      <c:pt idx="1768">
                        <c:v>43154.63958333333</c:v>
                      </c:pt>
                      <c:pt idx="1769">
                        <c:v>43154.662499999999</c:v>
                      </c:pt>
                      <c:pt idx="1770">
                        <c:v>43154.691666666666</c:v>
                      </c:pt>
                      <c:pt idx="1771">
                        <c:v>43154.70416666667</c:v>
                      </c:pt>
                      <c:pt idx="1772">
                        <c:v>43154.745833333334</c:v>
                      </c:pt>
                      <c:pt idx="1773">
                        <c:v>43154.773611111108</c:v>
                      </c:pt>
                      <c:pt idx="1774">
                        <c:v>43154.787499999999</c:v>
                      </c:pt>
                      <c:pt idx="1775">
                        <c:v>43154.804861111108</c:v>
                      </c:pt>
                      <c:pt idx="1776">
                        <c:v>43154.825694444444</c:v>
                      </c:pt>
                      <c:pt idx="1777">
                        <c:v>43154.82916666667</c:v>
                      </c:pt>
                      <c:pt idx="1778">
                        <c:v>43154.835416666669</c:v>
                      </c:pt>
                      <c:pt idx="1779">
                        <c:v>43154.857638888891</c:v>
                      </c:pt>
                      <c:pt idx="1780">
                        <c:v>43154.870833333334</c:v>
                      </c:pt>
                      <c:pt idx="1781">
                        <c:v>43154.878472222219</c:v>
                      </c:pt>
                      <c:pt idx="1782">
                        <c:v>43154.909722222219</c:v>
                      </c:pt>
                      <c:pt idx="1783">
                        <c:v>43154.912499999999</c:v>
                      </c:pt>
                      <c:pt idx="1784">
                        <c:v>43154.927777777775</c:v>
                      </c:pt>
                      <c:pt idx="1785">
                        <c:v>43154.95416666667</c:v>
                      </c:pt>
                      <c:pt idx="1786">
                        <c:v>43154.959027777775</c:v>
                      </c:pt>
                      <c:pt idx="1787">
                        <c:v>43154.96597222222</c:v>
                      </c:pt>
                      <c:pt idx="1788">
                        <c:v>43154.994444444441</c:v>
                      </c:pt>
                      <c:pt idx="1789">
                        <c:v>43154.995833333334</c:v>
                      </c:pt>
                      <c:pt idx="1790">
                        <c:v>43154.999305555553</c:v>
                      </c:pt>
                      <c:pt idx="1791">
                        <c:v>43155.010416666664</c:v>
                      </c:pt>
                      <c:pt idx="1792">
                        <c:v>43155.01666666667</c:v>
                      </c:pt>
                      <c:pt idx="1793">
                        <c:v>43155.037499999999</c:v>
                      </c:pt>
                      <c:pt idx="1794">
                        <c:v>43155.045138888891</c:v>
                      </c:pt>
                      <c:pt idx="1795">
                        <c:v>43155.053472222222</c:v>
                      </c:pt>
                      <c:pt idx="1796">
                        <c:v>43155.064583333333</c:v>
                      </c:pt>
                      <c:pt idx="1797">
                        <c:v>43155.07916666667</c:v>
                      </c:pt>
                      <c:pt idx="1798">
                        <c:v>43155.085416666669</c:v>
                      </c:pt>
                      <c:pt idx="1799">
                        <c:v>43155.105555555558</c:v>
                      </c:pt>
                      <c:pt idx="1800">
                        <c:v>43155.120833333334</c:v>
                      </c:pt>
                      <c:pt idx="1801">
                        <c:v>43155.135416666664</c:v>
                      </c:pt>
                      <c:pt idx="1802">
                        <c:v>43155.15902777778</c:v>
                      </c:pt>
                      <c:pt idx="1803">
                        <c:v>43155.162499999999</c:v>
                      </c:pt>
                      <c:pt idx="1804">
                        <c:v>43155.20416666667</c:v>
                      </c:pt>
                      <c:pt idx="1805">
                        <c:v>43155.229861111111</c:v>
                      </c:pt>
                      <c:pt idx="1806">
                        <c:v>43155.245833333334</c:v>
                      </c:pt>
                      <c:pt idx="1807">
                        <c:v>43155.287499999999</c:v>
                      </c:pt>
                      <c:pt idx="1808">
                        <c:v>43155.32916666667</c:v>
                      </c:pt>
                      <c:pt idx="1809">
                        <c:v>43155.339583333334</c:v>
                      </c:pt>
                      <c:pt idx="1810">
                        <c:v>43155.357638888891</c:v>
                      </c:pt>
                      <c:pt idx="1811">
                        <c:v>43155.370833333334</c:v>
                      </c:pt>
                      <c:pt idx="1812">
                        <c:v>43155.40625</c:v>
                      </c:pt>
                      <c:pt idx="1813">
                        <c:v>43155.412499999999</c:v>
                      </c:pt>
                      <c:pt idx="1814">
                        <c:v>43155.417361111111</c:v>
                      </c:pt>
                      <c:pt idx="1815">
                        <c:v>43155.423611111109</c:v>
                      </c:pt>
                      <c:pt idx="1816">
                        <c:v>43155.45416666667</c:v>
                      </c:pt>
                      <c:pt idx="1817">
                        <c:v>43155.461111111108</c:v>
                      </c:pt>
                      <c:pt idx="1818">
                        <c:v>43155.495833333334</c:v>
                      </c:pt>
                      <c:pt idx="1819">
                        <c:v>43155.511111111111</c:v>
                      </c:pt>
                      <c:pt idx="1820">
                        <c:v>43155.537499999999</c:v>
                      </c:pt>
                      <c:pt idx="1821">
                        <c:v>43155.54583333333</c:v>
                      </c:pt>
                      <c:pt idx="1822">
                        <c:v>43155.552777777775</c:v>
                      </c:pt>
                      <c:pt idx="1823">
                        <c:v>43155.57916666667</c:v>
                      </c:pt>
                      <c:pt idx="1824">
                        <c:v>43155.620833333334</c:v>
                      </c:pt>
                      <c:pt idx="1825">
                        <c:v>43155.634027777778</c:v>
                      </c:pt>
                      <c:pt idx="1826">
                        <c:v>43155.662499999999</c:v>
                      </c:pt>
                      <c:pt idx="1827">
                        <c:v>43155.677777777775</c:v>
                      </c:pt>
                      <c:pt idx="1828">
                        <c:v>43155.685416666667</c:v>
                      </c:pt>
                      <c:pt idx="1829">
                        <c:v>43155.70416666667</c:v>
                      </c:pt>
                      <c:pt idx="1830">
                        <c:v>43155.714583333334</c:v>
                      </c:pt>
                      <c:pt idx="1831">
                        <c:v>43155.743750000001</c:v>
                      </c:pt>
                      <c:pt idx="1832">
                        <c:v>43155.745833333334</c:v>
                      </c:pt>
                      <c:pt idx="1833">
                        <c:v>43155.78125</c:v>
                      </c:pt>
                      <c:pt idx="1834">
                        <c:v>43155.787499999999</c:v>
                      </c:pt>
                      <c:pt idx="1835">
                        <c:v>43155.805555555555</c:v>
                      </c:pt>
                      <c:pt idx="1836">
                        <c:v>43155.81527777778</c:v>
                      </c:pt>
                      <c:pt idx="1837">
                        <c:v>43155.822222222225</c:v>
                      </c:pt>
                      <c:pt idx="1838">
                        <c:v>43155.82916666667</c:v>
                      </c:pt>
                      <c:pt idx="1839">
                        <c:v>43155.854166666664</c:v>
                      </c:pt>
                      <c:pt idx="1840">
                        <c:v>43155.870833333334</c:v>
                      </c:pt>
                      <c:pt idx="1841">
                        <c:v>43155.912499999999</c:v>
                      </c:pt>
                      <c:pt idx="1842">
                        <c:v>43155.947916666664</c:v>
                      </c:pt>
                      <c:pt idx="1843">
                        <c:v>43155.95416666667</c:v>
                      </c:pt>
                      <c:pt idx="1844">
                        <c:v>43155.977083333331</c:v>
                      </c:pt>
                      <c:pt idx="1845">
                        <c:v>43155.995833333334</c:v>
                      </c:pt>
                      <c:pt idx="1846">
                        <c:v>43155.999305555553</c:v>
                      </c:pt>
                      <c:pt idx="1847">
                        <c:v>43156.020138888889</c:v>
                      </c:pt>
                      <c:pt idx="1848">
                        <c:v>43156.030555555553</c:v>
                      </c:pt>
                      <c:pt idx="1849">
                        <c:v>43156.037499999999</c:v>
                      </c:pt>
                      <c:pt idx="1850">
                        <c:v>43156.07916666667</c:v>
                      </c:pt>
                      <c:pt idx="1851">
                        <c:v>43156.120833333334</c:v>
                      </c:pt>
                      <c:pt idx="1852">
                        <c:v>43156.162499999999</c:v>
                      </c:pt>
                      <c:pt idx="1853">
                        <c:v>43156.186805555553</c:v>
                      </c:pt>
                      <c:pt idx="1854">
                        <c:v>43156.20416666667</c:v>
                      </c:pt>
                      <c:pt idx="1855">
                        <c:v>43156.244444444441</c:v>
                      </c:pt>
                      <c:pt idx="1856">
                        <c:v>43156.245833333334</c:v>
                      </c:pt>
                      <c:pt idx="1857">
                        <c:v>43156.286111111112</c:v>
                      </c:pt>
                      <c:pt idx="1858">
                        <c:v>43156.287499999999</c:v>
                      </c:pt>
                      <c:pt idx="1859">
                        <c:v>43156.32916666667</c:v>
                      </c:pt>
                      <c:pt idx="1860">
                        <c:v>43156.349305555559</c:v>
                      </c:pt>
                      <c:pt idx="1861">
                        <c:v>43156.354166666664</c:v>
                      </c:pt>
                      <c:pt idx="1862">
                        <c:v>43156.36041666667</c:v>
                      </c:pt>
                      <c:pt idx="1863">
                        <c:v>43156.370833333334</c:v>
                      </c:pt>
                      <c:pt idx="1864">
                        <c:v>43156.412499999999</c:v>
                      </c:pt>
                      <c:pt idx="1865">
                        <c:v>43156.450694444444</c:v>
                      </c:pt>
                      <c:pt idx="1866">
                        <c:v>43156.45416666667</c:v>
                      </c:pt>
                      <c:pt idx="1867">
                        <c:v>43156.495833333334</c:v>
                      </c:pt>
                      <c:pt idx="1868">
                        <c:v>43156.500694444447</c:v>
                      </c:pt>
                      <c:pt idx="1869">
                        <c:v>43156.537499999999</c:v>
                      </c:pt>
                      <c:pt idx="1870">
                        <c:v>43156.57916666667</c:v>
                      </c:pt>
                      <c:pt idx="1871">
                        <c:v>43156.59652777778</c:v>
                      </c:pt>
                      <c:pt idx="1872">
                        <c:v>43156.620833333334</c:v>
                      </c:pt>
                      <c:pt idx="1873">
                        <c:v>43156.662499999999</c:v>
                      </c:pt>
                      <c:pt idx="1874">
                        <c:v>43156.70416666667</c:v>
                      </c:pt>
                      <c:pt idx="1875">
                        <c:v>43156.745833333334</c:v>
                      </c:pt>
                      <c:pt idx="1876">
                        <c:v>43156.787499999999</c:v>
                      </c:pt>
                      <c:pt idx="1877">
                        <c:v>43156.82916666667</c:v>
                      </c:pt>
                      <c:pt idx="1878">
                        <c:v>43156.870833333334</c:v>
                      </c:pt>
                      <c:pt idx="1879">
                        <c:v>43156.912499999999</c:v>
                      </c:pt>
                      <c:pt idx="1880">
                        <c:v>43156.9375</c:v>
                      </c:pt>
                      <c:pt idx="1881">
                        <c:v>43156.95416666667</c:v>
                      </c:pt>
                      <c:pt idx="1882">
                        <c:v>43156.995833333334</c:v>
                      </c:pt>
                      <c:pt idx="1883">
                        <c:v>43156.999305555553</c:v>
                      </c:pt>
                      <c:pt idx="1884">
                        <c:v>43157.037499999999</c:v>
                      </c:pt>
                      <c:pt idx="1885">
                        <c:v>43157.061805555553</c:v>
                      </c:pt>
                      <c:pt idx="1886">
                        <c:v>43157.077777777777</c:v>
                      </c:pt>
                      <c:pt idx="1887">
                        <c:v>43157.07916666667</c:v>
                      </c:pt>
                      <c:pt idx="1888">
                        <c:v>43157.084027777775</c:v>
                      </c:pt>
                      <c:pt idx="1889">
                        <c:v>43157.093055555553</c:v>
                      </c:pt>
                      <c:pt idx="1890">
                        <c:v>43157.094444444447</c:v>
                      </c:pt>
                      <c:pt idx="1891">
                        <c:v>43157.120833333334</c:v>
                      </c:pt>
                      <c:pt idx="1892">
                        <c:v>43157.161111111112</c:v>
                      </c:pt>
                      <c:pt idx="1893">
                        <c:v>43157.162499999999</c:v>
                      </c:pt>
                      <c:pt idx="1894">
                        <c:v>43157.171527777777</c:v>
                      </c:pt>
                      <c:pt idx="1895">
                        <c:v>43157.177777777775</c:v>
                      </c:pt>
                      <c:pt idx="1896">
                        <c:v>43157.182638888888</c:v>
                      </c:pt>
                      <c:pt idx="1897">
                        <c:v>43157.193749999999</c:v>
                      </c:pt>
                      <c:pt idx="1898">
                        <c:v>43157.196527777778</c:v>
                      </c:pt>
                      <c:pt idx="1899">
                        <c:v>43157.20416666667</c:v>
                      </c:pt>
                      <c:pt idx="1900">
                        <c:v>43157.236111111109</c:v>
                      </c:pt>
                      <c:pt idx="1901">
                        <c:v>43157.245833333334</c:v>
                      </c:pt>
                      <c:pt idx="1902">
                        <c:v>43157.287499999999</c:v>
                      </c:pt>
                      <c:pt idx="1903">
                        <c:v>43157.304861111108</c:v>
                      </c:pt>
                      <c:pt idx="1904">
                        <c:v>43157.311111111114</c:v>
                      </c:pt>
                      <c:pt idx="1905">
                        <c:v>43157.32916666667</c:v>
                      </c:pt>
                      <c:pt idx="1906">
                        <c:v>43157.370833333334</c:v>
                      </c:pt>
                      <c:pt idx="1907">
                        <c:v>43157.412499999999</c:v>
                      </c:pt>
                      <c:pt idx="1908">
                        <c:v>43157.45416666667</c:v>
                      </c:pt>
                      <c:pt idx="1909">
                        <c:v>43157.495833333334</c:v>
                      </c:pt>
                      <c:pt idx="1910">
                        <c:v>43157.537499999999</c:v>
                      </c:pt>
                      <c:pt idx="1911">
                        <c:v>43157.57916666667</c:v>
                      </c:pt>
                      <c:pt idx="1912">
                        <c:v>43157.620833333334</c:v>
                      </c:pt>
                      <c:pt idx="1913">
                        <c:v>43157.662499999999</c:v>
                      </c:pt>
                      <c:pt idx="1914">
                        <c:v>43157.70416666667</c:v>
                      </c:pt>
                      <c:pt idx="1915">
                        <c:v>43157.745833333334</c:v>
                      </c:pt>
                      <c:pt idx="1916">
                        <c:v>43157.787499999999</c:v>
                      </c:pt>
                      <c:pt idx="1917">
                        <c:v>43157.82916666667</c:v>
                      </c:pt>
                      <c:pt idx="1918">
                        <c:v>43157.870833333334</c:v>
                      </c:pt>
                      <c:pt idx="1919">
                        <c:v>43157.912499999999</c:v>
                      </c:pt>
                      <c:pt idx="1920">
                        <c:v>43157.95416666667</c:v>
                      </c:pt>
                      <c:pt idx="1921">
                        <c:v>43157.995833333334</c:v>
                      </c:pt>
                      <c:pt idx="1922">
                        <c:v>43157.999305555553</c:v>
                      </c:pt>
                      <c:pt idx="1923">
                        <c:v>43158.037499999999</c:v>
                      </c:pt>
                      <c:pt idx="1924">
                        <c:v>43158.07916666667</c:v>
                      </c:pt>
                      <c:pt idx="1925">
                        <c:v>43158.120833333334</c:v>
                      </c:pt>
                      <c:pt idx="1926">
                        <c:v>43158.162499999999</c:v>
                      </c:pt>
                      <c:pt idx="1927">
                        <c:v>43158.20416666667</c:v>
                      </c:pt>
                      <c:pt idx="1928">
                        <c:v>43158.245833333334</c:v>
                      </c:pt>
                      <c:pt idx="1929">
                        <c:v>43158.287499999999</c:v>
                      </c:pt>
                      <c:pt idx="1930">
                        <c:v>43158.32916666667</c:v>
                      </c:pt>
                      <c:pt idx="1931">
                        <c:v>43158.370833333334</c:v>
                      </c:pt>
                      <c:pt idx="1932">
                        <c:v>43158.412499999999</c:v>
                      </c:pt>
                      <c:pt idx="1933">
                        <c:v>43158.45416666667</c:v>
                      </c:pt>
                      <c:pt idx="1934">
                        <c:v>43158.495833333334</c:v>
                      </c:pt>
                      <c:pt idx="1935">
                        <c:v>43158.537499999999</c:v>
                      </c:pt>
                      <c:pt idx="1936">
                        <c:v>43158.57916666667</c:v>
                      </c:pt>
                      <c:pt idx="1937">
                        <c:v>43158.620833333334</c:v>
                      </c:pt>
                      <c:pt idx="1938">
                        <c:v>43158.662499999999</c:v>
                      </c:pt>
                      <c:pt idx="1939">
                        <c:v>43158.70416666667</c:v>
                      </c:pt>
                      <c:pt idx="1940">
                        <c:v>43158.745833333334</c:v>
                      </c:pt>
                      <c:pt idx="1941">
                        <c:v>43158.787499999999</c:v>
                      </c:pt>
                      <c:pt idx="1942">
                        <c:v>43158.82916666667</c:v>
                      </c:pt>
                      <c:pt idx="1943">
                        <c:v>43158.870833333334</c:v>
                      </c:pt>
                      <c:pt idx="1944">
                        <c:v>43158.912499999999</c:v>
                      </c:pt>
                      <c:pt idx="1945">
                        <c:v>43158.95416666667</c:v>
                      </c:pt>
                      <c:pt idx="1946">
                        <c:v>43158.995833333334</c:v>
                      </c:pt>
                      <c:pt idx="1947">
                        <c:v>43158.999305555553</c:v>
                      </c:pt>
                      <c:pt idx="1948">
                        <c:v>43159.037499999999</c:v>
                      </c:pt>
                      <c:pt idx="1949">
                        <c:v>43159.07916666667</c:v>
                      </c:pt>
                      <c:pt idx="1950">
                        <c:v>43159.120833333334</c:v>
                      </c:pt>
                      <c:pt idx="1951">
                        <c:v>43159.162499999999</c:v>
                      </c:pt>
                      <c:pt idx="1952">
                        <c:v>43159.20416666667</c:v>
                      </c:pt>
                      <c:pt idx="1953">
                        <c:v>43159.245833333334</c:v>
                      </c:pt>
                      <c:pt idx="1954">
                        <c:v>43159.287499999999</c:v>
                      </c:pt>
                      <c:pt idx="1955">
                        <c:v>43159.32916666667</c:v>
                      </c:pt>
                      <c:pt idx="1956">
                        <c:v>43159.370833333334</c:v>
                      </c:pt>
                      <c:pt idx="1957">
                        <c:v>43159.412499999999</c:v>
                      </c:pt>
                      <c:pt idx="1958">
                        <c:v>43159.45416666667</c:v>
                      </c:pt>
                      <c:pt idx="1959">
                        <c:v>43159.495833333334</c:v>
                      </c:pt>
                      <c:pt idx="1960">
                        <c:v>43159.537499999999</c:v>
                      </c:pt>
                      <c:pt idx="1961">
                        <c:v>43159.57916666667</c:v>
                      </c:pt>
                      <c:pt idx="1962">
                        <c:v>43159.620833333334</c:v>
                      </c:pt>
                      <c:pt idx="1963">
                        <c:v>43159.662499999999</c:v>
                      </c:pt>
                      <c:pt idx="1964">
                        <c:v>43159.70416666667</c:v>
                      </c:pt>
                      <c:pt idx="1965">
                        <c:v>43159.745833333334</c:v>
                      </c:pt>
                      <c:pt idx="1966">
                        <c:v>43159.787499999999</c:v>
                      </c:pt>
                      <c:pt idx="1967">
                        <c:v>43159.82916666667</c:v>
                      </c:pt>
                      <c:pt idx="1968">
                        <c:v>43159.870833333334</c:v>
                      </c:pt>
                      <c:pt idx="1969">
                        <c:v>43159.912499999999</c:v>
                      </c:pt>
                      <c:pt idx="1970">
                        <c:v>43159.95416666667</c:v>
                      </c:pt>
                      <c:pt idx="1971">
                        <c:v>43159.995833333334</c:v>
                      </c:pt>
                      <c:pt idx="1972">
                        <c:v>43159.999305555553</c:v>
                      </c:pt>
                      <c:pt idx="1973">
                        <c:v>43159.999305555553</c:v>
                      </c:pt>
                      <c:pt idx="1974">
                        <c:v>43160.037499999999</c:v>
                      </c:pt>
                      <c:pt idx="1975">
                        <c:v>43160.07916666667</c:v>
                      </c:pt>
                      <c:pt idx="1976">
                        <c:v>43160.120833333334</c:v>
                      </c:pt>
                      <c:pt idx="1977">
                        <c:v>43160.162499999999</c:v>
                      </c:pt>
                      <c:pt idx="1978">
                        <c:v>43160.20416666667</c:v>
                      </c:pt>
                      <c:pt idx="1979">
                        <c:v>43160.245833333334</c:v>
                      </c:pt>
                      <c:pt idx="1980">
                        <c:v>43160.287499999999</c:v>
                      </c:pt>
                      <c:pt idx="1981">
                        <c:v>43160.32916666667</c:v>
                      </c:pt>
                      <c:pt idx="1982">
                        <c:v>43160.370833333334</c:v>
                      </c:pt>
                      <c:pt idx="1983">
                        <c:v>43160.412499999999</c:v>
                      </c:pt>
                      <c:pt idx="1984">
                        <c:v>43160.45416666667</c:v>
                      </c:pt>
                      <c:pt idx="1985">
                        <c:v>43160.495833333334</c:v>
                      </c:pt>
                      <c:pt idx="1986">
                        <c:v>43160.537499999999</c:v>
                      </c:pt>
                      <c:pt idx="1987">
                        <c:v>43160.57916666667</c:v>
                      </c:pt>
                      <c:pt idx="1988">
                        <c:v>43160.620833333334</c:v>
                      </c:pt>
                      <c:pt idx="1989">
                        <c:v>43160.652777777781</c:v>
                      </c:pt>
                      <c:pt idx="1990">
                        <c:v>43160.662499999999</c:v>
                      </c:pt>
                      <c:pt idx="1991">
                        <c:v>43160.677777777775</c:v>
                      </c:pt>
                      <c:pt idx="1992">
                        <c:v>43160.686111111114</c:v>
                      </c:pt>
                      <c:pt idx="1993">
                        <c:v>43160.70416666667</c:v>
                      </c:pt>
                      <c:pt idx="1994">
                        <c:v>43160.745833333334</c:v>
                      </c:pt>
                      <c:pt idx="1995">
                        <c:v>43160.786111111112</c:v>
                      </c:pt>
                      <c:pt idx="1996">
                        <c:v>43160.787499999999</c:v>
                      </c:pt>
                      <c:pt idx="1997">
                        <c:v>43160.804861111108</c:v>
                      </c:pt>
                      <c:pt idx="1998">
                        <c:v>43160.811805555553</c:v>
                      </c:pt>
                      <c:pt idx="1999">
                        <c:v>43160.82916666667</c:v>
                      </c:pt>
                      <c:pt idx="2000">
                        <c:v>43160.849305555559</c:v>
                      </c:pt>
                      <c:pt idx="2001">
                        <c:v>43160.870833333334</c:v>
                      </c:pt>
                      <c:pt idx="2002">
                        <c:v>43160.884027777778</c:v>
                      </c:pt>
                      <c:pt idx="2003">
                        <c:v>43160.912499999999</c:v>
                      </c:pt>
                      <c:pt idx="2004">
                        <c:v>43160.928472222222</c:v>
                      </c:pt>
                      <c:pt idx="2005">
                        <c:v>43160.950694444444</c:v>
                      </c:pt>
                      <c:pt idx="2006">
                        <c:v>43160.95416666667</c:v>
                      </c:pt>
                      <c:pt idx="2007">
                        <c:v>43160.995833333334</c:v>
                      </c:pt>
                      <c:pt idx="2008">
                        <c:v>43160.999305555553</c:v>
                      </c:pt>
                      <c:pt idx="2009">
                        <c:v>43161.022222222222</c:v>
                      </c:pt>
                      <c:pt idx="2010">
                        <c:v>43161.036111111112</c:v>
                      </c:pt>
                      <c:pt idx="2011">
                        <c:v>43161.037499999999</c:v>
                      </c:pt>
                      <c:pt idx="2012">
                        <c:v>43161.065972222219</c:v>
                      </c:pt>
                      <c:pt idx="2013">
                        <c:v>43161.07916666667</c:v>
                      </c:pt>
                      <c:pt idx="2014">
                        <c:v>43161.095138888886</c:v>
                      </c:pt>
                      <c:pt idx="2015">
                        <c:v>43161.115277777775</c:v>
                      </c:pt>
                      <c:pt idx="2016">
                        <c:v>43161.120833333334</c:v>
                      </c:pt>
                      <c:pt idx="2017">
                        <c:v>43161.162499999999</c:v>
                      </c:pt>
                      <c:pt idx="2018">
                        <c:v>43161.20416666667</c:v>
                      </c:pt>
                      <c:pt idx="2019">
                        <c:v>43161.245833333334</c:v>
                      </c:pt>
                      <c:pt idx="2020">
                        <c:v>43161.287499999999</c:v>
                      </c:pt>
                      <c:pt idx="2021">
                        <c:v>43161.32916666667</c:v>
                      </c:pt>
                      <c:pt idx="2022">
                        <c:v>43161.347222222219</c:v>
                      </c:pt>
                      <c:pt idx="2023">
                        <c:v>43161.370833333334</c:v>
                      </c:pt>
                      <c:pt idx="2024">
                        <c:v>43161.398611111108</c:v>
                      </c:pt>
                      <c:pt idx="2025">
                        <c:v>43161.412499999999</c:v>
                      </c:pt>
                      <c:pt idx="2026">
                        <c:v>43161.446527777778</c:v>
                      </c:pt>
                      <c:pt idx="2027">
                        <c:v>43161.45416666667</c:v>
                      </c:pt>
                      <c:pt idx="2028">
                        <c:v>43161.495833333334</c:v>
                      </c:pt>
                      <c:pt idx="2029">
                        <c:v>43161.537499999999</c:v>
                      </c:pt>
                      <c:pt idx="2030">
                        <c:v>43161.57916666667</c:v>
                      </c:pt>
                      <c:pt idx="2031">
                        <c:v>43161.620833333334</c:v>
                      </c:pt>
                      <c:pt idx="2032">
                        <c:v>43161.662499999999</c:v>
                      </c:pt>
                      <c:pt idx="2033">
                        <c:v>43161.70416666667</c:v>
                      </c:pt>
                      <c:pt idx="2034">
                        <c:v>43161.737500000003</c:v>
                      </c:pt>
                      <c:pt idx="2035">
                        <c:v>43161.745833333334</c:v>
                      </c:pt>
                      <c:pt idx="2036">
                        <c:v>43161.787499999999</c:v>
                      </c:pt>
                      <c:pt idx="2037">
                        <c:v>43161.792361111111</c:v>
                      </c:pt>
                      <c:pt idx="2038">
                        <c:v>43161.827777777777</c:v>
                      </c:pt>
                      <c:pt idx="2039">
                        <c:v>43161.82916666667</c:v>
                      </c:pt>
                      <c:pt idx="2040">
                        <c:v>43161.864583333336</c:v>
                      </c:pt>
                      <c:pt idx="2041">
                        <c:v>43161.870833333334</c:v>
                      </c:pt>
                      <c:pt idx="2042">
                        <c:v>43161.912499999999</c:v>
                      </c:pt>
                      <c:pt idx="2043">
                        <c:v>43161.95416666667</c:v>
                      </c:pt>
                      <c:pt idx="2044">
                        <c:v>43161.995833333334</c:v>
                      </c:pt>
                      <c:pt idx="2045">
                        <c:v>43161.999305555553</c:v>
                      </c:pt>
                      <c:pt idx="2046">
                        <c:v>43162.037499999999</c:v>
                      </c:pt>
                      <c:pt idx="2047">
                        <c:v>43162.07916666667</c:v>
                      </c:pt>
                      <c:pt idx="2048">
                        <c:v>43162.120833333334</c:v>
                      </c:pt>
                      <c:pt idx="2049">
                        <c:v>43162.162499999999</c:v>
                      </c:pt>
                      <c:pt idx="2050">
                        <c:v>43162.20416666667</c:v>
                      </c:pt>
                      <c:pt idx="2051">
                        <c:v>43162.245833333334</c:v>
                      </c:pt>
                      <c:pt idx="2052">
                        <c:v>43162.287499999999</c:v>
                      </c:pt>
                      <c:pt idx="2053">
                        <c:v>43162.32916666667</c:v>
                      </c:pt>
                      <c:pt idx="2054">
                        <c:v>43162.370833333334</c:v>
                      </c:pt>
                      <c:pt idx="2055">
                        <c:v>43162.412499999999</c:v>
                      </c:pt>
                      <c:pt idx="2056">
                        <c:v>43162.45416666667</c:v>
                      </c:pt>
                      <c:pt idx="2057">
                        <c:v>43162.495833333334</c:v>
                      </c:pt>
                      <c:pt idx="2058">
                        <c:v>43162.537499999999</c:v>
                      </c:pt>
                      <c:pt idx="2059">
                        <c:v>43162.57916666667</c:v>
                      </c:pt>
                      <c:pt idx="2060">
                        <c:v>43162.620833333334</c:v>
                      </c:pt>
                      <c:pt idx="2061">
                        <c:v>43162.662499999999</c:v>
                      </c:pt>
                      <c:pt idx="2062">
                        <c:v>43162.70416666667</c:v>
                      </c:pt>
                      <c:pt idx="2063">
                        <c:v>43162.745833333334</c:v>
                      </c:pt>
                      <c:pt idx="2064">
                        <c:v>43162.787499999999</c:v>
                      </c:pt>
                      <c:pt idx="2065">
                        <c:v>43162.82916666667</c:v>
                      </c:pt>
                      <c:pt idx="2066">
                        <c:v>43162.870833333334</c:v>
                      </c:pt>
                      <c:pt idx="2067">
                        <c:v>43162.912499999999</c:v>
                      </c:pt>
                      <c:pt idx="2068">
                        <c:v>43162.95416666667</c:v>
                      </c:pt>
                      <c:pt idx="2069">
                        <c:v>43162.995833333334</c:v>
                      </c:pt>
                      <c:pt idx="2070">
                        <c:v>43162.999305555553</c:v>
                      </c:pt>
                      <c:pt idx="2071">
                        <c:v>43163.037499999999</c:v>
                      </c:pt>
                      <c:pt idx="2072">
                        <c:v>43163.07916666667</c:v>
                      </c:pt>
                      <c:pt idx="2073">
                        <c:v>43163.120833333334</c:v>
                      </c:pt>
                      <c:pt idx="2074">
                        <c:v>43163.162499999999</c:v>
                      </c:pt>
                      <c:pt idx="2075">
                        <c:v>43163.20416666667</c:v>
                      </c:pt>
                      <c:pt idx="2076">
                        <c:v>43163.245833333334</c:v>
                      </c:pt>
                      <c:pt idx="2077">
                        <c:v>43163.287499999999</c:v>
                      </c:pt>
                      <c:pt idx="2078">
                        <c:v>43163.32916666667</c:v>
                      </c:pt>
                      <c:pt idx="2079">
                        <c:v>43163.370833333334</c:v>
                      </c:pt>
                      <c:pt idx="2080">
                        <c:v>43163.412499999999</c:v>
                      </c:pt>
                      <c:pt idx="2081">
                        <c:v>43163.45416666667</c:v>
                      </c:pt>
                      <c:pt idx="2082">
                        <c:v>43163.495833333334</c:v>
                      </c:pt>
                      <c:pt idx="2083">
                        <c:v>43163.537499999999</c:v>
                      </c:pt>
                      <c:pt idx="2084">
                        <c:v>43163.57916666667</c:v>
                      </c:pt>
                      <c:pt idx="2085">
                        <c:v>43163.620833333334</c:v>
                      </c:pt>
                      <c:pt idx="2086">
                        <c:v>43163.662499999999</c:v>
                      </c:pt>
                      <c:pt idx="2087">
                        <c:v>43163.70416666667</c:v>
                      </c:pt>
                      <c:pt idx="2088">
                        <c:v>43163.745833333334</c:v>
                      </c:pt>
                      <c:pt idx="2089">
                        <c:v>43163.787499999999</c:v>
                      </c:pt>
                      <c:pt idx="2090">
                        <c:v>43163.82916666667</c:v>
                      </c:pt>
                      <c:pt idx="2091">
                        <c:v>43163.870833333334</c:v>
                      </c:pt>
                      <c:pt idx="2092">
                        <c:v>43163.912499999999</c:v>
                      </c:pt>
                      <c:pt idx="2093">
                        <c:v>43163.95416666667</c:v>
                      </c:pt>
                      <c:pt idx="2094">
                        <c:v>43163.995833333334</c:v>
                      </c:pt>
                      <c:pt idx="2095">
                        <c:v>43163.999305555553</c:v>
                      </c:pt>
                      <c:pt idx="2096">
                        <c:v>43164.037499999999</c:v>
                      </c:pt>
                      <c:pt idx="2097">
                        <c:v>43164.07916666667</c:v>
                      </c:pt>
                      <c:pt idx="2098">
                        <c:v>43164.120833333334</c:v>
                      </c:pt>
                      <c:pt idx="2099">
                        <c:v>43164.162499999999</c:v>
                      </c:pt>
                      <c:pt idx="2100">
                        <c:v>43164.20416666667</c:v>
                      </c:pt>
                      <c:pt idx="2101">
                        <c:v>43164.245833333334</c:v>
                      </c:pt>
                      <c:pt idx="2102">
                        <c:v>43164.287499999999</c:v>
                      </c:pt>
                      <c:pt idx="2103">
                        <c:v>43164.32916666667</c:v>
                      </c:pt>
                      <c:pt idx="2104">
                        <c:v>43164.370833333334</c:v>
                      </c:pt>
                      <c:pt idx="2105">
                        <c:v>43164.412499999999</c:v>
                      </c:pt>
                      <c:pt idx="2106">
                        <c:v>43164.45416666667</c:v>
                      </c:pt>
                      <c:pt idx="2107">
                        <c:v>43164.495833333334</c:v>
                      </c:pt>
                      <c:pt idx="2108">
                        <c:v>43164.537499999999</c:v>
                      </c:pt>
                      <c:pt idx="2109">
                        <c:v>43164.57916666667</c:v>
                      </c:pt>
                      <c:pt idx="2110">
                        <c:v>43164.620833333334</c:v>
                      </c:pt>
                      <c:pt idx="2111">
                        <c:v>43164.662499999999</c:v>
                      </c:pt>
                      <c:pt idx="2112">
                        <c:v>43164.70416666667</c:v>
                      </c:pt>
                      <c:pt idx="2113">
                        <c:v>43164.745833333334</c:v>
                      </c:pt>
                      <c:pt idx="2114">
                        <c:v>43164.787499999999</c:v>
                      </c:pt>
                      <c:pt idx="2115">
                        <c:v>43164.82916666667</c:v>
                      </c:pt>
                      <c:pt idx="2116">
                        <c:v>43164.870833333334</c:v>
                      </c:pt>
                      <c:pt idx="2117">
                        <c:v>43164.912499999999</c:v>
                      </c:pt>
                      <c:pt idx="2118">
                        <c:v>43164.95416666667</c:v>
                      </c:pt>
                      <c:pt idx="2119">
                        <c:v>43164.995833333334</c:v>
                      </c:pt>
                      <c:pt idx="2120">
                        <c:v>43164.999305555553</c:v>
                      </c:pt>
                      <c:pt idx="2121">
                        <c:v>43165.037499999999</c:v>
                      </c:pt>
                      <c:pt idx="2122">
                        <c:v>43165.07916666667</c:v>
                      </c:pt>
                      <c:pt idx="2123">
                        <c:v>43165.120833333334</c:v>
                      </c:pt>
                      <c:pt idx="2124">
                        <c:v>43165.162499999999</c:v>
                      </c:pt>
                      <c:pt idx="2125">
                        <c:v>43165.20416666667</c:v>
                      </c:pt>
                      <c:pt idx="2126">
                        <c:v>43165.245833333334</c:v>
                      </c:pt>
                      <c:pt idx="2127">
                        <c:v>43165.287499999999</c:v>
                      </c:pt>
                      <c:pt idx="2128">
                        <c:v>43165.32916666667</c:v>
                      </c:pt>
                      <c:pt idx="2129">
                        <c:v>43165.370833333334</c:v>
                      </c:pt>
                      <c:pt idx="2130">
                        <c:v>43165.412499999999</c:v>
                      </c:pt>
                      <c:pt idx="2131">
                        <c:v>43165.45416666667</c:v>
                      </c:pt>
                      <c:pt idx="2132">
                        <c:v>43165.495833333334</c:v>
                      </c:pt>
                      <c:pt idx="2133">
                        <c:v>43165.537499999999</c:v>
                      </c:pt>
                      <c:pt idx="2134">
                        <c:v>43165.57916666667</c:v>
                      </c:pt>
                      <c:pt idx="2135">
                        <c:v>43165.620833333334</c:v>
                      </c:pt>
                      <c:pt idx="2136">
                        <c:v>43165.662499999999</c:v>
                      </c:pt>
                      <c:pt idx="2137">
                        <c:v>43165.70416666667</c:v>
                      </c:pt>
                      <c:pt idx="2138">
                        <c:v>43165.745833333334</c:v>
                      </c:pt>
                      <c:pt idx="2139">
                        <c:v>43165.787499999999</c:v>
                      </c:pt>
                      <c:pt idx="2140">
                        <c:v>43165.82916666667</c:v>
                      </c:pt>
                      <c:pt idx="2141">
                        <c:v>43165.870833333334</c:v>
                      </c:pt>
                      <c:pt idx="2142">
                        <c:v>43165.890972222223</c:v>
                      </c:pt>
                      <c:pt idx="2143">
                        <c:v>43165.902083333334</c:v>
                      </c:pt>
                      <c:pt idx="2144">
                        <c:v>43165.912499999999</c:v>
                      </c:pt>
                      <c:pt idx="2145">
                        <c:v>43165.945138888892</c:v>
                      </c:pt>
                      <c:pt idx="2146">
                        <c:v>43165.952777777777</c:v>
                      </c:pt>
                      <c:pt idx="2147">
                        <c:v>43165.95416666667</c:v>
                      </c:pt>
                      <c:pt idx="2148">
                        <c:v>43165.98333333333</c:v>
                      </c:pt>
                      <c:pt idx="2149">
                        <c:v>43165.994444444441</c:v>
                      </c:pt>
                      <c:pt idx="2150">
                        <c:v>43165.995833333334</c:v>
                      </c:pt>
                      <c:pt idx="2151">
                        <c:v>43165.999305555553</c:v>
                      </c:pt>
                      <c:pt idx="2152">
                        <c:v>43166.03125</c:v>
                      </c:pt>
                      <c:pt idx="2153">
                        <c:v>43166.037499999999</c:v>
                      </c:pt>
                      <c:pt idx="2154">
                        <c:v>43166.075694444444</c:v>
                      </c:pt>
                      <c:pt idx="2155">
                        <c:v>43166.07916666667</c:v>
                      </c:pt>
                      <c:pt idx="2156">
                        <c:v>43166.120833333334</c:v>
                      </c:pt>
                      <c:pt idx="2157">
                        <c:v>43166.162499999999</c:v>
                      </c:pt>
                      <c:pt idx="2158">
                        <c:v>43166.20416666667</c:v>
                      </c:pt>
                      <c:pt idx="2159">
                        <c:v>43166.245833333334</c:v>
                      </c:pt>
                      <c:pt idx="2160">
                        <c:v>43166.284722222219</c:v>
                      </c:pt>
                      <c:pt idx="2161">
                        <c:v>43166.287499999999</c:v>
                      </c:pt>
                      <c:pt idx="2162">
                        <c:v>43166.32916666667</c:v>
                      </c:pt>
                      <c:pt idx="2163">
                        <c:v>43166.36041666667</c:v>
                      </c:pt>
                      <c:pt idx="2164">
                        <c:v>43166.368055555555</c:v>
                      </c:pt>
                      <c:pt idx="2165">
                        <c:v>43166.370833333334</c:v>
                      </c:pt>
                      <c:pt idx="2166">
                        <c:v>43166.376388888886</c:v>
                      </c:pt>
                      <c:pt idx="2167">
                        <c:v>43166.394444444442</c:v>
                      </c:pt>
                      <c:pt idx="2168">
                        <c:v>43166.399305555555</c:v>
                      </c:pt>
                      <c:pt idx="2169">
                        <c:v>43166.40625</c:v>
                      </c:pt>
                      <c:pt idx="2170">
                        <c:v>43166.412499999999</c:v>
                      </c:pt>
                      <c:pt idx="2171">
                        <c:v>43166.45416666667</c:v>
                      </c:pt>
                      <c:pt idx="2172">
                        <c:v>43166.494444444441</c:v>
                      </c:pt>
                      <c:pt idx="2173">
                        <c:v>43166.495833333334</c:v>
                      </c:pt>
                      <c:pt idx="2174">
                        <c:v>43166.537499999999</c:v>
                      </c:pt>
                      <c:pt idx="2175">
                        <c:v>43166.554166666669</c:v>
                      </c:pt>
                      <c:pt idx="2176">
                        <c:v>43166.574305555558</c:v>
                      </c:pt>
                      <c:pt idx="2177">
                        <c:v>43166.57916666667</c:v>
                      </c:pt>
                      <c:pt idx="2178">
                        <c:v>43166.620833333334</c:v>
                      </c:pt>
                      <c:pt idx="2179">
                        <c:v>43166.662499999999</c:v>
                      </c:pt>
                      <c:pt idx="2180">
                        <c:v>43166.679166666669</c:v>
                      </c:pt>
                      <c:pt idx="2181">
                        <c:v>43166.70416666667</c:v>
                      </c:pt>
                      <c:pt idx="2182">
                        <c:v>43166.712500000001</c:v>
                      </c:pt>
                      <c:pt idx="2183">
                        <c:v>43166.745833333334</c:v>
                      </c:pt>
                      <c:pt idx="2184">
                        <c:v>43166.787499999999</c:v>
                      </c:pt>
                      <c:pt idx="2185">
                        <c:v>43166.82916666667</c:v>
                      </c:pt>
                      <c:pt idx="2186">
                        <c:v>43166.870833333334</c:v>
                      </c:pt>
                      <c:pt idx="2187">
                        <c:v>43166.912499999999</c:v>
                      </c:pt>
                      <c:pt idx="2188">
                        <c:v>43166.95416666667</c:v>
                      </c:pt>
                      <c:pt idx="2189">
                        <c:v>43166.995833333334</c:v>
                      </c:pt>
                      <c:pt idx="2190">
                        <c:v>43166.999305555553</c:v>
                      </c:pt>
                      <c:pt idx="2191">
                        <c:v>43167.037499999999</c:v>
                      </c:pt>
                      <c:pt idx="2192">
                        <c:v>43167.07916666667</c:v>
                      </c:pt>
                      <c:pt idx="2193">
                        <c:v>43167.120833333334</c:v>
                      </c:pt>
                      <c:pt idx="2194">
                        <c:v>43167.162499999999</c:v>
                      </c:pt>
                      <c:pt idx="2195">
                        <c:v>43167.20416666667</c:v>
                      </c:pt>
                      <c:pt idx="2196">
                        <c:v>43167.245833333334</c:v>
                      </c:pt>
                      <c:pt idx="2197">
                        <c:v>43167.287499999999</c:v>
                      </c:pt>
                      <c:pt idx="2198">
                        <c:v>43167.32916666667</c:v>
                      </c:pt>
                      <c:pt idx="2199">
                        <c:v>43167.370833333334</c:v>
                      </c:pt>
                      <c:pt idx="2200">
                        <c:v>43167.412499999999</c:v>
                      </c:pt>
                      <c:pt idx="2201">
                        <c:v>43167.45416666667</c:v>
                      </c:pt>
                      <c:pt idx="2202">
                        <c:v>43167.495833333334</c:v>
                      </c:pt>
                      <c:pt idx="2203">
                        <c:v>43167.537499999999</c:v>
                      </c:pt>
                      <c:pt idx="2204">
                        <c:v>43167.57916666667</c:v>
                      </c:pt>
                      <c:pt idx="2205">
                        <c:v>43167.620833333334</c:v>
                      </c:pt>
                      <c:pt idx="2206">
                        <c:v>43167.662499999999</c:v>
                      </c:pt>
                      <c:pt idx="2207">
                        <c:v>43167.70416666667</c:v>
                      </c:pt>
                      <c:pt idx="2208">
                        <c:v>43167.745833333334</c:v>
                      </c:pt>
                      <c:pt idx="2209">
                        <c:v>43167.787499999999</c:v>
                      </c:pt>
                      <c:pt idx="2210">
                        <c:v>43167.82916666667</c:v>
                      </c:pt>
                      <c:pt idx="2211">
                        <c:v>43167.870833333334</c:v>
                      </c:pt>
                      <c:pt idx="2212">
                        <c:v>43167.912499999999</c:v>
                      </c:pt>
                      <c:pt idx="2213">
                        <c:v>43167.95416666667</c:v>
                      </c:pt>
                      <c:pt idx="2214">
                        <c:v>43167.995833333334</c:v>
                      </c:pt>
                      <c:pt idx="2215">
                        <c:v>43167.999305555553</c:v>
                      </c:pt>
                      <c:pt idx="2216">
                        <c:v>43168.037499999999</c:v>
                      </c:pt>
                      <c:pt idx="2217">
                        <c:v>43168.07916666667</c:v>
                      </c:pt>
                      <c:pt idx="2218">
                        <c:v>43168.120833333334</c:v>
                      </c:pt>
                      <c:pt idx="2219">
                        <c:v>43168.162499999999</c:v>
                      </c:pt>
                      <c:pt idx="2220">
                        <c:v>43168.20416666667</c:v>
                      </c:pt>
                      <c:pt idx="2221">
                        <c:v>43168.245833333334</c:v>
                      </c:pt>
                      <c:pt idx="2222">
                        <c:v>43168.287499999999</c:v>
                      </c:pt>
                      <c:pt idx="2223">
                        <c:v>43168.32916666667</c:v>
                      </c:pt>
                      <c:pt idx="2224">
                        <c:v>43168.370833333334</c:v>
                      </c:pt>
                      <c:pt idx="2225">
                        <c:v>43168.412499999999</c:v>
                      </c:pt>
                      <c:pt idx="2226">
                        <c:v>43168.45416666667</c:v>
                      </c:pt>
                      <c:pt idx="2227">
                        <c:v>43168.495833333334</c:v>
                      </c:pt>
                      <c:pt idx="2228">
                        <c:v>43168.537499999999</c:v>
                      </c:pt>
                      <c:pt idx="2229">
                        <c:v>43168.57916666667</c:v>
                      </c:pt>
                      <c:pt idx="2230">
                        <c:v>43168.620833333334</c:v>
                      </c:pt>
                      <c:pt idx="2231">
                        <c:v>43168.662499999999</c:v>
                      </c:pt>
                      <c:pt idx="2232">
                        <c:v>43168.70416666667</c:v>
                      </c:pt>
                      <c:pt idx="2233">
                        <c:v>43168.745833333334</c:v>
                      </c:pt>
                      <c:pt idx="2234">
                        <c:v>43168.787499999999</c:v>
                      </c:pt>
                      <c:pt idx="2235">
                        <c:v>43168.82916666667</c:v>
                      </c:pt>
                      <c:pt idx="2236">
                        <c:v>43168.870833333334</c:v>
                      </c:pt>
                      <c:pt idx="2237">
                        <c:v>43168.912499999999</c:v>
                      </c:pt>
                      <c:pt idx="2238">
                        <c:v>43168.95416666667</c:v>
                      </c:pt>
                      <c:pt idx="2239">
                        <c:v>43168.995833333334</c:v>
                      </c:pt>
                      <c:pt idx="2240">
                        <c:v>43168.999305555553</c:v>
                      </c:pt>
                      <c:pt idx="2241">
                        <c:v>43169.037499999999</c:v>
                      </c:pt>
                      <c:pt idx="2242">
                        <c:v>43169.07916666667</c:v>
                      </c:pt>
                      <c:pt idx="2243">
                        <c:v>43169.120833333334</c:v>
                      </c:pt>
                      <c:pt idx="2244">
                        <c:v>43169.162499999999</c:v>
                      </c:pt>
                      <c:pt idx="2245">
                        <c:v>43169.20416666667</c:v>
                      </c:pt>
                      <c:pt idx="2246">
                        <c:v>43169.245833333334</c:v>
                      </c:pt>
                      <c:pt idx="2247">
                        <c:v>43169.287499999999</c:v>
                      </c:pt>
                      <c:pt idx="2248">
                        <c:v>43169.32916666667</c:v>
                      </c:pt>
                      <c:pt idx="2249">
                        <c:v>43169.370833333334</c:v>
                      </c:pt>
                      <c:pt idx="2250">
                        <c:v>43169.412499999999</c:v>
                      </c:pt>
                      <c:pt idx="2251">
                        <c:v>43169.45416666667</c:v>
                      </c:pt>
                      <c:pt idx="2252">
                        <c:v>43169.495833333334</c:v>
                      </c:pt>
                      <c:pt idx="2253">
                        <c:v>43169.537499999999</c:v>
                      </c:pt>
                      <c:pt idx="2254">
                        <c:v>43169.57916666667</c:v>
                      </c:pt>
                      <c:pt idx="2255">
                        <c:v>43169.620833333334</c:v>
                      </c:pt>
                      <c:pt idx="2256">
                        <c:v>43169.662499999999</c:v>
                      </c:pt>
                      <c:pt idx="2257">
                        <c:v>43169.70416666667</c:v>
                      </c:pt>
                      <c:pt idx="2258">
                        <c:v>43169.745833333334</c:v>
                      </c:pt>
                      <c:pt idx="2259">
                        <c:v>43169.787499999999</c:v>
                      </c:pt>
                      <c:pt idx="2260">
                        <c:v>43169.82916666667</c:v>
                      </c:pt>
                      <c:pt idx="2261">
                        <c:v>43169.870833333334</c:v>
                      </c:pt>
                      <c:pt idx="2262">
                        <c:v>43169.912499999999</c:v>
                      </c:pt>
                      <c:pt idx="2263">
                        <c:v>43169.95416666667</c:v>
                      </c:pt>
                      <c:pt idx="2264">
                        <c:v>43169.995833333334</c:v>
                      </c:pt>
                      <c:pt idx="2265">
                        <c:v>43169.999305555553</c:v>
                      </c:pt>
                      <c:pt idx="2266">
                        <c:v>43170.037499999999</c:v>
                      </c:pt>
                      <c:pt idx="2267">
                        <c:v>43170.07916666667</c:v>
                      </c:pt>
                      <c:pt idx="2268">
                        <c:v>43170.120833333334</c:v>
                      </c:pt>
                      <c:pt idx="2269">
                        <c:v>43170.162499999999</c:v>
                      </c:pt>
                      <c:pt idx="2270">
                        <c:v>43170.20416666667</c:v>
                      </c:pt>
                      <c:pt idx="2271">
                        <c:v>43170.245833333334</c:v>
                      </c:pt>
                      <c:pt idx="2272">
                        <c:v>43170.287499999999</c:v>
                      </c:pt>
                      <c:pt idx="2273">
                        <c:v>43170.32916666667</c:v>
                      </c:pt>
                      <c:pt idx="2274">
                        <c:v>43170.370833333334</c:v>
                      </c:pt>
                      <c:pt idx="2275">
                        <c:v>43170.412499999999</c:v>
                      </c:pt>
                      <c:pt idx="2276">
                        <c:v>43170.45416666667</c:v>
                      </c:pt>
                      <c:pt idx="2277">
                        <c:v>43170.495833333334</c:v>
                      </c:pt>
                      <c:pt idx="2278">
                        <c:v>43170.537499999999</c:v>
                      </c:pt>
                      <c:pt idx="2279">
                        <c:v>43170.57916666667</c:v>
                      </c:pt>
                      <c:pt idx="2280">
                        <c:v>43170.620833333334</c:v>
                      </c:pt>
                      <c:pt idx="2281">
                        <c:v>43170.662499999999</c:v>
                      </c:pt>
                      <c:pt idx="2282">
                        <c:v>43170.70416666667</c:v>
                      </c:pt>
                      <c:pt idx="2283">
                        <c:v>43170.745833333334</c:v>
                      </c:pt>
                      <c:pt idx="2284">
                        <c:v>43170.787499999999</c:v>
                      </c:pt>
                      <c:pt idx="2285">
                        <c:v>43170.82916666667</c:v>
                      </c:pt>
                      <c:pt idx="2286">
                        <c:v>43170.870833333334</c:v>
                      </c:pt>
                      <c:pt idx="2287">
                        <c:v>43170.912499999999</c:v>
                      </c:pt>
                      <c:pt idx="2288">
                        <c:v>43170.95416666667</c:v>
                      </c:pt>
                      <c:pt idx="2289">
                        <c:v>43170.995833333334</c:v>
                      </c:pt>
                      <c:pt idx="2290">
                        <c:v>43170.999305555553</c:v>
                      </c:pt>
                      <c:pt idx="2291">
                        <c:v>43171.037499999999</c:v>
                      </c:pt>
                      <c:pt idx="2292">
                        <c:v>43171.07916666667</c:v>
                      </c:pt>
                      <c:pt idx="2293">
                        <c:v>43171.120833333334</c:v>
                      </c:pt>
                      <c:pt idx="2294">
                        <c:v>43171.162499999999</c:v>
                      </c:pt>
                      <c:pt idx="2295">
                        <c:v>43171.20416666667</c:v>
                      </c:pt>
                      <c:pt idx="2296">
                        <c:v>43171.245833333334</c:v>
                      </c:pt>
                      <c:pt idx="2297">
                        <c:v>43171.287499999999</c:v>
                      </c:pt>
                      <c:pt idx="2298">
                        <c:v>43171.32916666667</c:v>
                      </c:pt>
                      <c:pt idx="2299">
                        <c:v>43171.370833333334</c:v>
                      </c:pt>
                      <c:pt idx="2300">
                        <c:v>43171.412499999999</c:v>
                      </c:pt>
                      <c:pt idx="2301">
                        <c:v>43171.45416666667</c:v>
                      </c:pt>
                      <c:pt idx="2302">
                        <c:v>43171.495833333334</c:v>
                      </c:pt>
                      <c:pt idx="2303">
                        <c:v>43171.537499999999</c:v>
                      </c:pt>
                      <c:pt idx="2304">
                        <c:v>43171.544444444444</c:v>
                      </c:pt>
                      <c:pt idx="2305">
                        <c:v>43171.57916666667</c:v>
                      </c:pt>
                      <c:pt idx="2306">
                        <c:v>43171.620833333334</c:v>
                      </c:pt>
                      <c:pt idx="2307">
                        <c:v>43171.662499999999</c:v>
                      </c:pt>
                      <c:pt idx="2308">
                        <c:v>43171.679166666669</c:v>
                      </c:pt>
                      <c:pt idx="2309">
                        <c:v>43171.70416666667</c:v>
                      </c:pt>
                      <c:pt idx="2310">
                        <c:v>43171.745833333334</c:v>
                      </c:pt>
                      <c:pt idx="2311">
                        <c:v>43171.787499999999</c:v>
                      </c:pt>
                      <c:pt idx="2312">
                        <c:v>43171.799305555556</c:v>
                      </c:pt>
                      <c:pt idx="2313">
                        <c:v>43171.82916666667</c:v>
                      </c:pt>
                      <c:pt idx="2314">
                        <c:v>43171.870833333334</c:v>
                      </c:pt>
                      <c:pt idx="2315">
                        <c:v>43171.912499999999</c:v>
                      </c:pt>
                      <c:pt idx="2316">
                        <c:v>43171.95416666667</c:v>
                      </c:pt>
                      <c:pt idx="2317">
                        <c:v>43171.995833333334</c:v>
                      </c:pt>
                      <c:pt idx="2318">
                        <c:v>43171.999305555553</c:v>
                      </c:pt>
                      <c:pt idx="2319">
                        <c:v>43172.037499999999</c:v>
                      </c:pt>
                      <c:pt idx="2320">
                        <c:v>43172.077777777777</c:v>
                      </c:pt>
                      <c:pt idx="2321">
                        <c:v>43172.07916666667</c:v>
                      </c:pt>
                      <c:pt idx="2322">
                        <c:v>43172.120833333334</c:v>
                      </c:pt>
                      <c:pt idx="2323">
                        <c:v>43172.162499999999</c:v>
                      </c:pt>
                      <c:pt idx="2324">
                        <c:v>43172.20416666667</c:v>
                      </c:pt>
                      <c:pt idx="2325">
                        <c:v>43172.231944444444</c:v>
                      </c:pt>
                      <c:pt idx="2326">
                        <c:v>43172.245833333334</c:v>
                      </c:pt>
                      <c:pt idx="2327">
                        <c:v>43172.287499999999</c:v>
                      </c:pt>
                      <c:pt idx="2328">
                        <c:v>43172.32916666667</c:v>
                      </c:pt>
                      <c:pt idx="2329">
                        <c:v>43172.370833333334</c:v>
                      </c:pt>
                      <c:pt idx="2330">
                        <c:v>43172.399305555555</c:v>
                      </c:pt>
                      <c:pt idx="2331">
                        <c:v>43172.412499999999</c:v>
                      </c:pt>
                      <c:pt idx="2332">
                        <c:v>43172.45416666667</c:v>
                      </c:pt>
                      <c:pt idx="2333">
                        <c:v>43172.495833333334</c:v>
                      </c:pt>
                      <c:pt idx="2334">
                        <c:v>43172.537499999999</c:v>
                      </c:pt>
                      <c:pt idx="2335">
                        <c:v>43172.57916666667</c:v>
                      </c:pt>
                      <c:pt idx="2336">
                        <c:v>43172.620833333334</c:v>
                      </c:pt>
                      <c:pt idx="2337">
                        <c:v>43172.662499999999</c:v>
                      </c:pt>
                      <c:pt idx="2338">
                        <c:v>43172.70416666667</c:v>
                      </c:pt>
                      <c:pt idx="2339">
                        <c:v>43172.745833333334</c:v>
                      </c:pt>
                      <c:pt idx="2340">
                        <c:v>43172.787499999999</c:v>
                      </c:pt>
                      <c:pt idx="2341">
                        <c:v>43172.82916666667</c:v>
                      </c:pt>
                      <c:pt idx="2342">
                        <c:v>43172.870833333334</c:v>
                      </c:pt>
                      <c:pt idx="2343">
                        <c:v>43172.912499999999</c:v>
                      </c:pt>
                      <c:pt idx="2344">
                        <c:v>43172.95416666667</c:v>
                      </c:pt>
                      <c:pt idx="2345">
                        <c:v>43172.995833333334</c:v>
                      </c:pt>
                      <c:pt idx="2346">
                        <c:v>43172.999305555553</c:v>
                      </c:pt>
                      <c:pt idx="2347">
                        <c:v>43173.037499999999</c:v>
                      </c:pt>
                      <c:pt idx="2348">
                        <c:v>43173.07916666667</c:v>
                      </c:pt>
                      <c:pt idx="2349">
                        <c:v>43173.120833333334</c:v>
                      </c:pt>
                      <c:pt idx="2350">
                        <c:v>43173.162499999999</c:v>
                      </c:pt>
                      <c:pt idx="2351">
                        <c:v>43173.20416666667</c:v>
                      </c:pt>
                      <c:pt idx="2352">
                        <c:v>43173.245833333334</c:v>
                      </c:pt>
                      <c:pt idx="2353">
                        <c:v>43173.287499999999</c:v>
                      </c:pt>
                      <c:pt idx="2354">
                        <c:v>43173.32916666667</c:v>
                      </c:pt>
                      <c:pt idx="2355">
                        <c:v>43173.370833333334</c:v>
                      </c:pt>
                      <c:pt idx="2356">
                        <c:v>43173.412499999999</c:v>
                      </c:pt>
                      <c:pt idx="2357">
                        <c:v>43173.45416666667</c:v>
                      </c:pt>
                      <c:pt idx="2358">
                        <c:v>43173.495833333334</c:v>
                      </c:pt>
                      <c:pt idx="2359">
                        <c:v>43173.537499999999</c:v>
                      </c:pt>
                      <c:pt idx="2360">
                        <c:v>43173.57916666667</c:v>
                      </c:pt>
                      <c:pt idx="2361">
                        <c:v>43173.620833333334</c:v>
                      </c:pt>
                      <c:pt idx="2362">
                        <c:v>43173.662499999999</c:v>
                      </c:pt>
                      <c:pt idx="2363">
                        <c:v>43173.70416666667</c:v>
                      </c:pt>
                      <c:pt idx="2364">
                        <c:v>43173.745833333334</c:v>
                      </c:pt>
                      <c:pt idx="2365">
                        <c:v>43173.787499999999</c:v>
                      </c:pt>
                      <c:pt idx="2366">
                        <c:v>43173.82916666667</c:v>
                      </c:pt>
                      <c:pt idx="2367">
                        <c:v>43173.870833333334</c:v>
                      </c:pt>
                      <c:pt idx="2368">
                        <c:v>43173.912499999999</c:v>
                      </c:pt>
                      <c:pt idx="2369">
                        <c:v>43173.95416666667</c:v>
                      </c:pt>
                      <c:pt idx="2370">
                        <c:v>43173.995833333334</c:v>
                      </c:pt>
                      <c:pt idx="2371">
                        <c:v>43173.999305555553</c:v>
                      </c:pt>
                      <c:pt idx="2372">
                        <c:v>43174.037499999999</c:v>
                      </c:pt>
                      <c:pt idx="2373">
                        <c:v>43174.07916666667</c:v>
                      </c:pt>
                      <c:pt idx="2374">
                        <c:v>43174.120833333334</c:v>
                      </c:pt>
                      <c:pt idx="2375">
                        <c:v>43174.162499999999</c:v>
                      </c:pt>
                      <c:pt idx="2376">
                        <c:v>43174.20416666667</c:v>
                      </c:pt>
                      <c:pt idx="2377">
                        <c:v>43174.245833333334</c:v>
                      </c:pt>
                      <c:pt idx="2378">
                        <c:v>43174.287499999999</c:v>
                      </c:pt>
                      <c:pt idx="2379">
                        <c:v>43174.32916666667</c:v>
                      </c:pt>
                      <c:pt idx="2380">
                        <c:v>43174.370833333334</c:v>
                      </c:pt>
                      <c:pt idx="2381">
                        <c:v>43174.412499999999</c:v>
                      </c:pt>
                      <c:pt idx="2382">
                        <c:v>43174.45416666667</c:v>
                      </c:pt>
                      <c:pt idx="2383">
                        <c:v>43174.495833333334</c:v>
                      </c:pt>
                      <c:pt idx="2384">
                        <c:v>43174.537499999999</c:v>
                      </c:pt>
                      <c:pt idx="2385">
                        <c:v>43174.57916666667</c:v>
                      </c:pt>
                      <c:pt idx="2386">
                        <c:v>43174.620833333334</c:v>
                      </c:pt>
                      <c:pt idx="2387">
                        <c:v>43174.662499999999</c:v>
                      </c:pt>
                      <c:pt idx="2388">
                        <c:v>43174.70416666667</c:v>
                      </c:pt>
                      <c:pt idx="2389">
                        <c:v>43174.745833333334</c:v>
                      </c:pt>
                      <c:pt idx="2390">
                        <c:v>43174.787499999999</c:v>
                      </c:pt>
                      <c:pt idx="2391">
                        <c:v>43174.82916666667</c:v>
                      </c:pt>
                      <c:pt idx="2392">
                        <c:v>43174.870833333334</c:v>
                      </c:pt>
                      <c:pt idx="2393">
                        <c:v>43174.912499999999</c:v>
                      </c:pt>
                      <c:pt idx="2394">
                        <c:v>43174.95416666667</c:v>
                      </c:pt>
                      <c:pt idx="2395">
                        <c:v>43174.995833333334</c:v>
                      </c:pt>
                      <c:pt idx="2396">
                        <c:v>43174.999305555553</c:v>
                      </c:pt>
                      <c:pt idx="2397">
                        <c:v>43175.037499999999</c:v>
                      </c:pt>
                      <c:pt idx="2398">
                        <c:v>43175.07916666667</c:v>
                      </c:pt>
                      <c:pt idx="2399">
                        <c:v>43175.120833333334</c:v>
                      </c:pt>
                      <c:pt idx="2400">
                        <c:v>43175.162499999999</c:v>
                      </c:pt>
                      <c:pt idx="2401">
                        <c:v>43175.20416666667</c:v>
                      </c:pt>
                      <c:pt idx="2402">
                        <c:v>43175.245833333334</c:v>
                      </c:pt>
                      <c:pt idx="2403">
                        <c:v>43175.287499999999</c:v>
                      </c:pt>
                      <c:pt idx="2404">
                        <c:v>43175.32916666667</c:v>
                      </c:pt>
                      <c:pt idx="2405">
                        <c:v>43175.370833333334</c:v>
                      </c:pt>
                      <c:pt idx="2406">
                        <c:v>43175.412499999999</c:v>
                      </c:pt>
                      <c:pt idx="2407">
                        <c:v>43175.45416666667</c:v>
                      </c:pt>
                      <c:pt idx="2408">
                        <c:v>43175.495833333334</c:v>
                      </c:pt>
                      <c:pt idx="2409">
                        <c:v>43175.537499999999</c:v>
                      </c:pt>
                      <c:pt idx="2410">
                        <c:v>43175.57916666667</c:v>
                      </c:pt>
                      <c:pt idx="2411">
                        <c:v>43175.579861111109</c:v>
                      </c:pt>
                      <c:pt idx="2412">
                        <c:v>43175.620833333334</c:v>
                      </c:pt>
                      <c:pt idx="2413">
                        <c:v>43175.662499999999</c:v>
                      </c:pt>
                      <c:pt idx="2414">
                        <c:v>43175.70416666667</c:v>
                      </c:pt>
                      <c:pt idx="2415">
                        <c:v>43175.745833333334</c:v>
                      </c:pt>
                      <c:pt idx="2416">
                        <c:v>43175.787499999999</c:v>
                      </c:pt>
                      <c:pt idx="2417">
                        <c:v>43175.82916666667</c:v>
                      </c:pt>
                      <c:pt idx="2418">
                        <c:v>43175.870833333334</c:v>
                      </c:pt>
                      <c:pt idx="2419">
                        <c:v>43175.912499999999</c:v>
                      </c:pt>
                      <c:pt idx="2420">
                        <c:v>43175.95416666667</c:v>
                      </c:pt>
                      <c:pt idx="2421">
                        <c:v>43175.995833333334</c:v>
                      </c:pt>
                      <c:pt idx="2422">
                        <c:v>43175.999305555553</c:v>
                      </c:pt>
                      <c:pt idx="2423">
                        <c:v>43176.037499999999</c:v>
                      </c:pt>
                      <c:pt idx="2424">
                        <c:v>43176.07916666667</c:v>
                      </c:pt>
                      <c:pt idx="2425">
                        <c:v>43176.120833333334</c:v>
                      </c:pt>
                      <c:pt idx="2426">
                        <c:v>43176.162499999999</c:v>
                      </c:pt>
                      <c:pt idx="2427">
                        <c:v>43176.20416666667</c:v>
                      </c:pt>
                      <c:pt idx="2428">
                        <c:v>43176.245833333334</c:v>
                      </c:pt>
                      <c:pt idx="2429">
                        <c:v>43176.287499999999</c:v>
                      </c:pt>
                      <c:pt idx="2430">
                        <c:v>43176.32916666667</c:v>
                      </c:pt>
                      <c:pt idx="2431">
                        <c:v>43176.370833333334</c:v>
                      </c:pt>
                      <c:pt idx="2432">
                        <c:v>43176.412499999999</c:v>
                      </c:pt>
                      <c:pt idx="2433">
                        <c:v>43176.45416666667</c:v>
                      </c:pt>
                      <c:pt idx="2434">
                        <c:v>43176.495833333334</c:v>
                      </c:pt>
                      <c:pt idx="2435">
                        <c:v>43176.537499999999</c:v>
                      </c:pt>
                      <c:pt idx="2436">
                        <c:v>43176.57916666667</c:v>
                      </c:pt>
                      <c:pt idx="2437">
                        <c:v>43176.620833333334</c:v>
                      </c:pt>
                      <c:pt idx="2438">
                        <c:v>43176.662499999999</c:v>
                      </c:pt>
                      <c:pt idx="2439">
                        <c:v>43176.70416666667</c:v>
                      </c:pt>
                      <c:pt idx="2440">
                        <c:v>43176.745833333334</c:v>
                      </c:pt>
                      <c:pt idx="2441">
                        <c:v>43176.787499999999</c:v>
                      </c:pt>
                      <c:pt idx="2442">
                        <c:v>43176.82916666667</c:v>
                      </c:pt>
                      <c:pt idx="2443">
                        <c:v>43176.870833333334</c:v>
                      </c:pt>
                      <c:pt idx="2444">
                        <c:v>43176.912499999999</c:v>
                      </c:pt>
                      <c:pt idx="2445">
                        <c:v>43176.95416666667</c:v>
                      </c:pt>
                      <c:pt idx="2446">
                        <c:v>43176.995833333334</c:v>
                      </c:pt>
                      <c:pt idx="2447">
                        <c:v>43176.999305555553</c:v>
                      </c:pt>
                      <c:pt idx="2448">
                        <c:v>43177.037499999999</c:v>
                      </c:pt>
                      <c:pt idx="2449">
                        <c:v>43177.07916666667</c:v>
                      </c:pt>
                      <c:pt idx="2450">
                        <c:v>43177.120833333334</c:v>
                      </c:pt>
                      <c:pt idx="2451">
                        <c:v>43177.162499999999</c:v>
                      </c:pt>
                      <c:pt idx="2452">
                        <c:v>43177.20416666667</c:v>
                      </c:pt>
                      <c:pt idx="2453">
                        <c:v>43177.245833333334</c:v>
                      </c:pt>
                      <c:pt idx="2454">
                        <c:v>43177.287499999999</c:v>
                      </c:pt>
                      <c:pt idx="2455">
                        <c:v>43177.32916666667</c:v>
                      </c:pt>
                      <c:pt idx="2456">
                        <c:v>43177.370833333334</c:v>
                      </c:pt>
                      <c:pt idx="2457">
                        <c:v>43177.412499999999</c:v>
                      </c:pt>
                      <c:pt idx="2458">
                        <c:v>43177.45416666667</c:v>
                      </c:pt>
                      <c:pt idx="2459">
                        <c:v>43177.495833333334</c:v>
                      </c:pt>
                      <c:pt idx="2460">
                        <c:v>43177.537499999999</c:v>
                      </c:pt>
                      <c:pt idx="2461">
                        <c:v>43177.57916666667</c:v>
                      </c:pt>
                      <c:pt idx="2462">
                        <c:v>43177.620833333334</c:v>
                      </c:pt>
                      <c:pt idx="2463">
                        <c:v>43177.662499999999</c:v>
                      </c:pt>
                      <c:pt idx="2464">
                        <c:v>43177.70416666667</c:v>
                      </c:pt>
                      <c:pt idx="2465">
                        <c:v>43177.745833333334</c:v>
                      </c:pt>
                      <c:pt idx="2466">
                        <c:v>43177.787499999999</c:v>
                      </c:pt>
                      <c:pt idx="2467">
                        <c:v>43177.82916666667</c:v>
                      </c:pt>
                      <c:pt idx="2468">
                        <c:v>43177.870833333334</c:v>
                      </c:pt>
                      <c:pt idx="2469">
                        <c:v>43177.912499999999</c:v>
                      </c:pt>
                      <c:pt idx="2470">
                        <c:v>43177.95416666667</c:v>
                      </c:pt>
                      <c:pt idx="2471">
                        <c:v>43177.995833333334</c:v>
                      </c:pt>
                      <c:pt idx="2472">
                        <c:v>43177.999305555553</c:v>
                      </c:pt>
                      <c:pt idx="2473">
                        <c:v>43178.037499999999</c:v>
                      </c:pt>
                      <c:pt idx="2474">
                        <c:v>43178.07916666667</c:v>
                      </c:pt>
                      <c:pt idx="2475">
                        <c:v>43178.120833333334</c:v>
                      </c:pt>
                      <c:pt idx="2476">
                        <c:v>43178.162499999999</c:v>
                      </c:pt>
                      <c:pt idx="2477">
                        <c:v>43178.20416666667</c:v>
                      </c:pt>
                      <c:pt idx="2478">
                        <c:v>43178.245833333334</c:v>
                      </c:pt>
                      <c:pt idx="2479">
                        <c:v>43178.287499999999</c:v>
                      </c:pt>
                      <c:pt idx="2480">
                        <c:v>43178.32916666667</c:v>
                      </c:pt>
                      <c:pt idx="2481">
                        <c:v>43178.370833333334</c:v>
                      </c:pt>
                      <c:pt idx="2482">
                        <c:v>43178.412499999999</c:v>
                      </c:pt>
                      <c:pt idx="2483">
                        <c:v>43178.45416666667</c:v>
                      </c:pt>
                      <c:pt idx="2484">
                        <c:v>43178.495833333334</c:v>
                      </c:pt>
                      <c:pt idx="2485">
                        <c:v>43178.537499999999</c:v>
                      </c:pt>
                      <c:pt idx="2486">
                        <c:v>43178.57916666667</c:v>
                      </c:pt>
                      <c:pt idx="2487">
                        <c:v>43178.620833333334</c:v>
                      </c:pt>
                      <c:pt idx="2488">
                        <c:v>43178.662499999999</c:v>
                      </c:pt>
                      <c:pt idx="2489">
                        <c:v>43178.70416666667</c:v>
                      </c:pt>
                      <c:pt idx="2490">
                        <c:v>43178.745833333334</c:v>
                      </c:pt>
                      <c:pt idx="2491">
                        <c:v>43178.787499999999</c:v>
                      </c:pt>
                      <c:pt idx="2492">
                        <c:v>43178.82916666667</c:v>
                      </c:pt>
                      <c:pt idx="2493">
                        <c:v>43178.870833333334</c:v>
                      </c:pt>
                      <c:pt idx="2494">
                        <c:v>43178.912499999999</c:v>
                      </c:pt>
                      <c:pt idx="2495">
                        <c:v>43178.95416666667</c:v>
                      </c:pt>
                      <c:pt idx="2496">
                        <c:v>43178.995833333334</c:v>
                      </c:pt>
                      <c:pt idx="2497">
                        <c:v>43178.999305555553</c:v>
                      </c:pt>
                      <c:pt idx="2498">
                        <c:v>43179.037499999999</c:v>
                      </c:pt>
                      <c:pt idx="2499">
                        <c:v>43179.07916666667</c:v>
                      </c:pt>
                      <c:pt idx="2500">
                        <c:v>43179.120833333334</c:v>
                      </c:pt>
                      <c:pt idx="2501">
                        <c:v>43179.14166666667</c:v>
                      </c:pt>
                      <c:pt idx="2502">
                        <c:v>43179.161111111112</c:v>
                      </c:pt>
                      <c:pt idx="2503">
                        <c:v>43179.162499999999</c:v>
                      </c:pt>
                      <c:pt idx="2504">
                        <c:v>43179.200694444444</c:v>
                      </c:pt>
                      <c:pt idx="2505">
                        <c:v>43179.20416666667</c:v>
                      </c:pt>
                      <c:pt idx="2506">
                        <c:v>43179.220833333333</c:v>
                      </c:pt>
                      <c:pt idx="2507">
                        <c:v>43179.245833333334</c:v>
                      </c:pt>
                      <c:pt idx="2508">
                        <c:v>43179.252083333333</c:v>
                      </c:pt>
                      <c:pt idx="2509">
                        <c:v>43179.287499999999</c:v>
                      </c:pt>
                      <c:pt idx="2510">
                        <c:v>43179.291666666664</c:v>
                      </c:pt>
                      <c:pt idx="2511">
                        <c:v>43179.32916666667</c:v>
                      </c:pt>
                      <c:pt idx="2512">
                        <c:v>43179.34097222222</c:v>
                      </c:pt>
                      <c:pt idx="2513">
                        <c:v>43179.348611111112</c:v>
                      </c:pt>
                      <c:pt idx="2514">
                        <c:v>43179.370833333334</c:v>
                      </c:pt>
                      <c:pt idx="2515">
                        <c:v>43179.376388888886</c:v>
                      </c:pt>
                      <c:pt idx="2516">
                        <c:v>43179.380555555559</c:v>
                      </c:pt>
                      <c:pt idx="2517">
                        <c:v>43179.392361111109</c:v>
                      </c:pt>
                      <c:pt idx="2518">
                        <c:v>43179.412499999999</c:v>
                      </c:pt>
                      <c:pt idx="2519">
                        <c:v>43179.45416666667</c:v>
                      </c:pt>
                      <c:pt idx="2520">
                        <c:v>43179.479166666664</c:v>
                      </c:pt>
                      <c:pt idx="2521">
                        <c:v>43179.494444444441</c:v>
                      </c:pt>
                      <c:pt idx="2522">
                        <c:v>43179.495833333334</c:v>
                      </c:pt>
                      <c:pt idx="2523">
                        <c:v>43179.501388888886</c:v>
                      </c:pt>
                      <c:pt idx="2524">
                        <c:v>43179.513194444444</c:v>
                      </c:pt>
                      <c:pt idx="2525">
                        <c:v>43179.526388888888</c:v>
                      </c:pt>
                      <c:pt idx="2526">
                        <c:v>43179.537499999999</c:v>
                      </c:pt>
                      <c:pt idx="2527">
                        <c:v>43179.57916666667</c:v>
                      </c:pt>
                      <c:pt idx="2528">
                        <c:v>43179.586111111108</c:v>
                      </c:pt>
                      <c:pt idx="2529">
                        <c:v>43179.619444444441</c:v>
                      </c:pt>
                      <c:pt idx="2530">
                        <c:v>43179.620833333334</c:v>
                      </c:pt>
                      <c:pt idx="2531">
                        <c:v>43179.636805555558</c:v>
                      </c:pt>
                      <c:pt idx="2532">
                        <c:v>43179.649305555555</c:v>
                      </c:pt>
                      <c:pt idx="2533">
                        <c:v>43179.662499999999</c:v>
                      </c:pt>
                      <c:pt idx="2534">
                        <c:v>43179.677777777775</c:v>
                      </c:pt>
                      <c:pt idx="2535">
                        <c:v>43179.682638888888</c:v>
                      </c:pt>
                      <c:pt idx="2536">
                        <c:v>43179.68472222222</c:v>
                      </c:pt>
                      <c:pt idx="2537">
                        <c:v>43179.70416666667</c:v>
                      </c:pt>
                      <c:pt idx="2538">
                        <c:v>43179.720138888886</c:v>
                      </c:pt>
                      <c:pt idx="2539">
                        <c:v>43179.745833333334</c:v>
                      </c:pt>
                      <c:pt idx="2540">
                        <c:v>43179.754166666666</c:v>
                      </c:pt>
                      <c:pt idx="2541">
                        <c:v>43179.760416666664</c:v>
                      </c:pt>
                      <c:pt idx="2542">
                        <c:v>43179.768055555556</c:v>
                      </c:pt>
                      <c:pt idx="2543">
                        <c:v>43179.787499999999</c:v>
                      </c:pt>
                      <c:pt idx="2544">
                        <c:v>43179.792361111111</c:v>
                      </c:pt>
                      <c:pt idx="2545">
                        <c:v>43179.813888888886</c:v>
                      </c:pt>
                      <c:pt idx="2546">
                        <c:v>43179.82916666667</c:v>
                      </c:pt>
                      <c:pt idx="2547">
                        <c:v>43179.856249999997</c:v>
                      </c:pt>
                      <c:pt idx="2548">
                        <c:v>43179.870833333334</c:v>
                      </c:pt>
                      <c:pt idx="2549">
                        <c:v>43179.89166666667</c:v>
                      </c:pt>
                      <c:pt idx="2550">
                        <c:v>43179.912499999999</c:v>
                      </c:pt>
                      <c:pt idx="2551">
                        <c:v>43179.95416666667</c:v>
                      </c:pt>
                      <c:pt idx="2552">
                        <c:v>43179.987500000003</c:v>
                      </c:pt>
                      <c:pt idx="2553">
                        <c:v>43179.995833333334</c:v>
                      </c:pt>
                      <c:pt idx="2554">
                        <c:v>43179.999305555553</c:v>
                      </c:pt>
                      <c:pt idx="2555">
                        <c:v>43180.01458333333</c:v>
                      </c:pt>
                      <c:pt idx="2556">
                        <c:v>43180.037499999999</c:v>
                      </c:pt>
                      <c:pt idx="2557">
                        <c:v>43180.07916666667</c:v>
                      </c:pt>
                      <c:pt idx="2558">
                        <c:v>43180.120833333334</c:v>
                      </c:pt>
                      <c:pt idx="2559">
                        <c:v>43180.162499999999</c:v>
                      </c:pt>
                      <c:pt idx="2560">
                        <c:v>43180.178472222222</c:v>
                      </c:pt>
                      <c:pt idx="2561">
                        <c:v>43180.194444444445</c:v>
                      </c:pt>
                      <c:pt idx="2562">
                        <c:v>43180.20416666667</c:v>
                      </c:pt>
                      <c:pt idx="2563">
                        <c:v>43180.211111111108</c:v>
                      </c:pt>
                      <c:pt idx="2564">
                        <c:v>43180.222916666666</c:v>
                      </c:pt>
                      <c:pt idx="2565">
                        <c:v>43180.245833333334</c:v>
                      </c:pt>
                      <c:pt idx="2566">
                        <c:v>43180.255555555559</c:v>
                      </c:pt>
                      <c:pt idx="2567">
                        <c:v>43180.275000000001</c:v>
                      </c:pt>
                      <c:pt idx="2568">
                        <c:v>43180.279861111114</c:v>
                      </c:pt>
                      <c:pt idx="2569">
                        <c:v>43180.286111111112</c:v>
                      </c:pt>
                      <c:pt idx="2570">
                        <c:v>43180.287499999999</c:v>
                      </c:pt>
                      <c:pt idx="2571">
                        <c:v>43180.306944444441</c:v>
                      </c:pt>
                      <c:pt idx="2572">
                        <c:v>43180.32916666667</c:v>
                      </c:pt>
                      <c:pt idx="2573">
                        <c:v>43180.342361111114</c:v>
                      </c:pt>
                      <c:pt idx="2574">
                        <c:v>43180.350694444445</c:v>
                      </c:pt>
                      <c:pt idx="2575">
                        <c:v>43180.361805555556</c:v>
                      </c:pt>
                      <c:pt idx="2576">
                        <c:v>43180.369444444441</c:v>
                      </c:pt>
                      <c:pt idx="2577">
                        <c:v>43180.370833333334</c:v>
                      </c:pt>
                      <c:pt idx="2578">
                        <c:v>43180.386111111111</c:v>
                      </c:pt>
                      <c:pt idx="2579">
                        <c:v>43180.412499999999</c:v>
                      </c:pt>
                      <c:pt idx="2580">
                        <c:v>43180.42291666667</c:v>
                      </c:pt>
                      <c:pt idx="2581">
                        <c:v>43180.45416666667</c:v>
                      </c:pt>
                      <c:pt idx="2582">
                        <c:v>43180.461111111108</c:v>
                      </c:pt>
                      <c:pt idx="2583">
                        <c:v>43180.481944444444</c:v>
                      </c:pt>
                      <c:pt idx="2584">
                        <c:v>43180.493055555555</c:v>
                      </c:pt>
                      <c:pt idx="2585">
                        <c:v>43180.495833333334</c:v>
                      </c:pt>
                      <c:pt idx="2586">
                        <c:v>43180.500694444447</c:v>
                      </c:pt>
                      <c:pt idx="2587">
                        <c:v>43180.505555555559</c:v>
                      </c:pt>
                      <c:pt idx="2588">
                        <c:v>43180.512499999997</c:v>
                      </c:pt>
                      <c:pt idx="2589">
                        <c:v>43180.536111111112</c:v>
                      </c:pt>
                      <c:pt idx="2590">
                        <c:v>43180.537499999999</c:v>
                      </c:pt>
                      <c:pt idx="2591">
                        <c:v>43180.544444444444</c:v>
                      </c:pt>
                      <c:pt idx="2592">
                        <c:v>43180.561111111114</c:v>
                      </c:pt>
                      <c:pt idx="2593">
                        <c:v>43180.565972222219</c:v>
                      </c:pt>
                      <c:pt idx="2594">
                        <c:v>43180.57916666667</c:v>
                      </c:pt>
                      <c:pt idx="2595">
                        <c:v>43180.620833333334</c:v>
                      </c:pt>
                      <c:pt idx="2596">
                        <c:v>43180.662499999999</c:v>
                      </c:pt>
                      <c:pt idx="2597">
                        <c:v>43180.70416666667</c:v>
                      </c:pt>
                      <c:pt idx="2598">
                        <c:v>43180.724305555559</c:v>
                      </c:pt>
                      <c:pt idx="2599">
                        <c:v>43180.744444444441</c:v>
                      </c:pt>
                      <c:pt idx="2600">
                        <c:v>43180.745833333334</c:v>
                      </c:pt>
                      <c:pt idx="2601">
                        <c:v>43180.756944444445</c:v>
                      </c:pt>
                      <c:pt idx="2602">
                        <c:v>43180.763888888891</c:v>
                      </c:pt>
                      <c:pt idx="2603">
                        <c:v>43180.787499999999</c:v>
                      </c:pt>
                      <c:pt idx="2604">
                        <c:v>43180.802777777775</c:v>
                      </c:pt>
                      <c:pt idx="2605">
                        <c:v>43180.810416666667</c:v>
                      </c:pt>
                      <c:pt idx="2606">
                        <c:v>43180.818055555559</c:v>
                      </c:pt>
                      <c:pt idx="2607">
                        <c:v>43180.827777777777</c:v>
                      </c:pt>
                      <c:pt idx="2608">
                        <c:v>43180.82916666667</c:v>
                      </c:pt>
                      <c:pt idx="2609">
                        <c:v>43180.834027777775</c:v>
                      </c:pt>
                      <c:pt idx="2610">
                        <c:v>43180.841666666667</c:v>
                      </c:pt>
                      <c:pt idx="2611">
                        <c:v>43180.851388888892</c:v>
                      </c:pt>
                      <c:pt idx="2612">
                        <c:v>43180.857638888891</c:v>
                      </c:pt>
                      <c:pt idx="2613">
                        <c:v>43180.864583333336</c:v>
                      </c:pt>
                      <c:pt idx="2614">
                        <c:v>43180.869444444441</c:v>
                      </c:pt>
                      <c:pt idx="2615">
                        <c:v>43180.870833333334</c:v>
                      </c:pt>
                      <c:pt idx="2616">
                        <c:v>43180.875694444447</c:v>
                      </c:pt>
                      <c:pt idx="2617">
                        <c:v>43180.890972222223</c:v>
                      </c:pt>
                      <c:pt idx="2618">
                        <c:v>43180.912499999999</c:v>
                      </c:pt>
                      <c:pt idx="2619">
                        <c:v>43180.917361111111</c:v>
                      </c:pt>
                      <c:pt idx="2620">
                        <c:v>43180.923611111109</c:v>
                      </c:pt>
                      <c:pt idx="2621">
                        <c:v>43180.931944444441</c:v>
                      </c:pt>
                      <c:pt idx="2622">
                        <c:v>43180.938194444447</c:v>
                      </c:pt>
                      <c:pt idx="2623">
                        <c:v>43180.95416666667</c:v>
                      </c:pt>
                      <c:pt idx="2624">
                        <c:v>43180.989583333336</c:v>
                      </c:pt>
                      <c:pt idx="2625">
                        <c:v>43180.995833333334</c:v>
                      </c:pt>
                      <c:pt idx="2626">
                        <c:v>43180.999305555553</c:v>
                      </c:pt>
                      <c:pt idx="2627">
                        <c:v>43181.009027777778</c:v>
                      </c:pt>
                      <c:pt idx="2628">
                        <c:v>43181.018750000003</c:v>
                      </c:pt>
                      <c:pt idx="2629">
                        <c:v>43181.03125</c:v>
                      </c:pt>
                      <c:pt idx="2630">
                        <c:v>43181.037499999999</c:v>
                      </c:pt>
                      <c:pt idx="2631">
                        <c:v>43181.050694444442</c:v>
                      </c:pt>
                      <c:pt idx="2632">
                        <c:v>43181.07916666667</c:v>
                      </c:pt>
                      <c:pt idx="2633">
                        <c:v>43181.091666666667</c:v>
                      </c:pt>
                      <c:pt idx="2634">
                        <c:v>43181.120833333334</c:v>
                      </c:pt>
                      <c:pt idx="2635">
                        <c:v>43181.126388888886</c:v>
                      </c:pt>
                      <c:pt idx="2636">
                        <c:v>43181.161111111112</c:v>
                      </c:pt>
                      <c:pt idx="2637">
                        <c:v>43181.162499999999</c:v>
                      </c:pt>
                      <c:pt idx="2638">
                        <c:v>43181.20416666667</c:v>
                      </c:pt>
                      <c:pt idx="2639">
                        <c:v>43181.245833333334</c:v>
                      </c:pt>
                      <c:pt idx="2640">
                        <c:v>43181.287499999999</c:v>
                      </c:pt>
                      <c:pt idx="2641">
                        <c:v>43181.32916666667</c:v>
                      </c:pt>
                      <c:pt idx="2642">
                        <c:v>43181.370833333334</c:v>
                      </c:pt>
                      <c:pt idx="2643">
                        <c:v>43181.412499999999</c:v>
                      </c:pt>
                      <c:pt idx="2644">
                        <c:v>43181.45416666667</c:v>
                      </c:pt>
                      <c:pt idx="2645">
                        <c:v>43181.495833333334</c:v>
                      </c:pt>
                      <c:pt idx="2646">
                        <c:v>43181.537499999999</c:v>
                      </c:pt>
                      <c:pt idx="2647">
                        <c:v>43181.57916666667</c:v>
                      </c:pt>
                      <c:pt idx="2648">
                        <c:v>43181.620833333334</c:v>
                      </c:pt>
                      <c:pt idx="2649">
                        <c:v>43181.662499999999</c:v>
                      </c:pt>
                      <c:pt idx="2650">
                        <c:v>43181.70416666667</c:v>
                      </c:pt>
                      <c:pt idx="2651">
                        <c:v>43181.745833333334</c:v>
                      </c:pt>
                      <c:pt idx="2652">
                        <c:v>43181.787499999999</c:v>
                      </c:pt>
                      <c:pt idx="2653">
                        <c:v>43181.82916666667</c:v>
                      </c:pt>
                      <c:pt idx="2654">
                        <c:v>43181.870833333334</c:v>
                      </c:pt>
                      <c:pt idx="2655">
                        <c:v>43181.912499999999</c:v>
                      </c:pt>
                      <c:pt idx="2656">
                        <c:v>43181.95416666667</c:v>
                      </c:pt>
                      <c:pt idx="2657">
                        <c:v>43181.995833333334</c:v>
                      </c:pt>
                      <c:pt idx="2658">
                        <c:v>43181.999305555553</c:v>
                      </c:pt>
                      <c:pt idx="2659">
                        <c:v>43182.037499999999</c:v>
                      </c:pt>
                      <c:pt idx="2660">
                        <c:v>43182.07916666667</c:v>
                      </c:pt>
                      <c:pt idx="2661">
                        <c:v>43182.120833333334</c:v>
                      </c:pt>
                      <c:pt idx="2662">
                        <c:v>43182.162499999999</c:v>
                      </c:pt>
                      <c:pt idx="2663">
                        <c:v>43182.20416666667</c:v>
                      </c:pt>
                      <c:pt idx="2664">
                        <c:v>43182.245833333334</c:v>
                      </c:pt>
                      <c:pt idx="2665">
                        <c:v>43182.287499999999</c:v>
                      </c:pt>
                      <c:pt idx="2666">
                        <c:v>43182.32916666667</c:v>
                      </c:pt>
                      <c:pt idx="2667">
                        <c:v>43182.370833333334</c:v>
                      </c:pt>
                      <c:pt idx="2668">
                        <c:v>43182.412499999999</c:v>
                      </c:pt>
                      <c:pt idx="2669">
                        <c:v>43182.45416666667</c:v>
                      </c:pt>
                      <c:pt idx="2670">
                        <c:v>43182.495833333334</c:v>
                      </c:pt>
                      <c:pt idx="2671">
                        <c:v>43182.537499999999</c:v>
                      </c:pt>
                      <c:pt idx="2672">
                        <c:v>43182.57916666667</c:v>
                      </c:pt>
                      <c:pt idx="2673">
                        <c:v>43182.620833333334</c:v>
                      </c:pt>
                      <c:pt idx="2674">
                        <c:v>43182.662499999999</c:v>
                      </c:pt>
                      <c:pt idx="2675">
                        <c:v>43182.70416666667</c:v>
                      </c:pt>
                      <c:pt idx="2676">
                        <c:v>43182.745833333334</c:v>
                      </c:pt>
                      <c:pt idx="2677">
                        <c:v>43182.787499999999</c:v>
                      </c:pt>
                      <c:pt idx="2678">
                        <c:v>43182.82916666667</c:v>
                      </c:pt>
                      <c:pt idx="2679">
                        <c:v>43182.870833333334</c:v>
                      </c:pt>
                      <c:pt idx="2680">
                        <c:v>43182.912499999999</c:v>
                      </c:pt>
                      <c:pt idx="2681">
                        <c:v>43182.95416666667</c:v>
                      </c:pt>
                      <c:pt idx="2682">
                        <c:v>43182.995833333334</c:v>
                      </c:pt>
                      <c:pt idx="2683">
                        <c:v>43182.999305555553</c:v>
                      </c:pt>
                      <c:pt idx="2684">
                        <c:v>43183.037499999999</c:v>
                      </c:pt>
                      <c:pt idx="2685">
                        <c:v>43183.07916666667</c:v>
                      </c:pt>
                      <c:pt idx="2686">
                        <c:v>43183.120833333334</c:v>
                      </c:pt>
                      <c:pt idx="2687">
                        <c:v>43183.162499999999</c:v>
                      </c:pt>
                      <c:pt idx="2688">
                        <c:v>43183.20416666667</c:v>
                      </c:pt>
                      <c:pt idx="2689">
                        <c:v>43183.245833333334</c:v>
                      </c:pt>
                      <c:pt idx="2690">
                        <c:v>43183.287499999999</c:v>
                      </c:pt>
                      <c:pt idx="2691">
                        <c:v>43183.32916666667</c:v>
                      </c:pt>
                      <c:pt idx="2692">
                        <c:v>43183.370833333334</c:v>
                      </c:pt>
                      <c:pt idx="2693">
                        <c:v>43183.412499999999</c:v>
                      </c:pt>
                      <c:pt idx="2694">
                        <c:v>43183.45416666667</c:v>
                      </c:pt>
                      <c:pt idx="2695">
                        <c:v>43183.495833333334</c:v>
                      </c:pt>
                      <c:pt idx="2696">
                        <c:v>43183.537499999999</c:v>
                      </c:pt>
                      <c:pt idx="2697">
                        <c:v>43183.57916666667</c:v>
                      </c:pt>
                      <c:pt idx="2698">
                        <c:v>43183.620833333334</c:v>
                      </c:pt>
                      <c:pt idx="2699">
                        <c:v>43183.662499999999</c:v>
                      </c:pt>
                      <c:pt idx="2700">
                        <c:v>43183.70416666667</c:v>
                      </c:pt>
                      <c:pt idx="2701">
                        <c:v>43183.745833333334</c:v>
                      </c:pt>
                      <c:pt idx="2702">
                        <c:v>43183.787499999999</c:v>
                      </c:pt>
                      <c:pt idx="2703">
                        <c:v>43183.82916666667</c:v>
                      </c:pt>
                      <c:pt idx="2704">
                        <c:v>43183.870833333334</c:v>
                      </c:pt>
                      <c:pt idx="2705">
                        <c:v>43183.912499999999</c:v>
                      </c:pt>
                      <c:pt idx="2706">
                        <c:v>43183.95416666667</c:v>
                      </c:pt>
                      <c:pt idx="2707">
                        <c:v>43183.995833333334</c:v>
                      </c:pt>
                      <c:pt idx="2708">
                        <c:v>43183.999305555553</c:v>
                      </c:pt>
                      <c:pt idx="2709">
                        <c:v>43184.037499999999</c:v>
                      </c:pt>
                      <c:pt idx="2710">
                        <c:v>43184.07916666667</c:v>
                      </c:pt>
                      <c:pt idx="2711">
                        <c:v>43184.120833333334</c:v>
                      </c:pt>
                      <c:pt idx="2712">
                        <c:v>43184.162499999999</c:v>
                      </c:pt>
                      <c:pt idx="2713">
                        <c:v>43184.20416666667</c:v>
                      </c:pt>
                      <c:pt idx="2714">
                        <c:v>43184.245833333334</c:v>
                      </c:pt>
                      <c:pt idx="2715">
                        <c:v>43184.287499999999</c:v>
                      </c:pt>
                      <c:pt idx="2716">
                        <c:v>43184.32916666667</c:v>
                      </c:pt>
                      <c:pt idx="2717">
                        <c:v>43184.370833333334</c:v>
                      </c:pt>
                      <c:pt idx="2718">
                        <c:v>43184.412499999999</c:v>
                      </c:pt>
                      <c:pt idx="2719">
                        <c:v>43184.45416666667</c:v>
                      </c:pt>
                      <c:pt idx="2720">
                        <c:v>43184.495833333334</c:v>
                      </c:pt>
                      <c:pt idx="2721">
                        <c:v>43184.537499999999</c:v>
                      </c:pt>
                      <c:pt idx="2722">
                        <c:v>43184.57916666667</c:v>
                      </c:pt>
                      <c:pt idx="2723">
                        <c:v>43184.620833333334</c:v>
                      </c:pt>
                      <c:pt idx="2724">
                        <c:v>43184.662499999999</c:v>
                      </c:pt>
                      <c:pt idx="2725">
                        <c:v>43184.675694444442</c:v>
                      </c:pt>
                      <c:pt idx="2726">
                        <c:v>43184.70416666667</c:v>
                      </c:pt>
                      <c:pt idx="2727">
                        <c:v>43184.718055555553</c:v>
                      </c:pt>
                      <c:pt idx="2728">
                        <c:v>43184.728472222225</c:v>
                      </c:pt>
                      <c:pt idx="2729">
                        <c:v>43184.736805555556</c:v>
                      </c:pt>
                      <c:pt idx="2730">
                        <c:v>43184.745833333334</c:v>
                      </c:pt>
                      <c:pt idx="2731">
                        <c:v>43184.751388888886</c:v>
                      </c:pt>
                      <c:pt idx="2732">
                        <c:v>43184.756944444445</c:v>
                      </c:pt>
                      <c:pt idx="2733">
                        <c:v>43184.763888888891</c:v>
                      </c:pt>
                      <c:pt idx="2734">
                        <c:v>43184.787499999999</c:v>
                      </c:pt>
                      <c:pt idx="2735">
                        <c:v>43184.82916666667</c:v>
                      </c:pt>
                      <c:pt idx="2736">
                        <c:v>43184.870833333334</c:v>
                      </c:pt>
                      <c:pt idx="2737">
                        <c:v>43184.912499999999</c:v>
                      </c:pt>
                      <c:pt idx="2738">
                        <c:v>43184.95416666667</c:v>
                      </c:pt>
                      <c:pt idx="2739">
                        <c:v>43184.995833333334</c:v>
                      </c:pt>
                      <c:pt idx="2740">
                        <c:v>43184.999305555553</c:v>
                      </c:pt>
                      <c:pt idx="2741">
                        <c:v>43185.037499999999</c:v>
                      </c:pt>
                      <c:pt idx="2742">
                        <c:v>43185.07916666667</c:v>
                      </c:pt>
                      <c:pt idx="2743">
                        <c:v>43185.120833333334</c:v>
                      </c:pt>
                      <c:pt idx="2744">
                        <c:v>43185.162499999999</c:v>
                      </c:pt>
                      <c:pt idx="2745">
                        <c:v>43185.20416666667</c:v>
                      </c:pt>
                      <c:pt idx="2746">
                        <c:v>43185.245833333334</c:v>
                      </c:pt>
                      <c:pt idx="2747">
                        <c:v>43185.287499999999</c:v>
                      </c:pt>
                      <c:pt idx="2748">
                        <c:v>43185.32916666667</c:v>
                      </c:pt>
                      <c:pt idx="2749">
                        <c:v>43185.370833333334</c:v>
                      </c:pt>
                      <c:pt idx="2750">
                        <c:v>43185.412499999999</c:v>
                      </c:pt>
                      <c:pt idx="2751">
                        <c:v>43185.45416666667</c:v>
                      </c:pt>
                      <c:pt idx="2752">
                        <c:v>43185.495833333334</c:v>
                      </c:pt>
                      <c:pt idx="2753">
                        <c:v>43185.537499999999</c:v>
                      </c:pt>
                      <c:pt idx="2754">
                        <c:v>43185.57916666667</c:v>
                      </c:pt>
                      <c:pt idx="2755">
                        <c:v>43185.620833333334</c:v>
                      </c:pt>
                      <c:pt idx="2756">
                        <c:v>43185.662499999999</c:v>
                      </c:pt>
                      <c:pt idx="2757">
                        <c:v>43185.692361111112</c:v>
                      </c:pt>
                      <c:pt idx="2758">
                        <c:v>43185.70416666667</c:v>
                      </c:pt>
                      <c:pt idx="2759">
                        <c:v>43185.745833333334</c:v>
                      </c:pt>
                      <c:pt idx="2760">
                        <c:v>43185.775694444441</c:v>
                      </c:pt>
                      <c:pt idx="2761">
                        <c:v>43185.787499999999</c:v>
                      </c:pt>
                      <c:pt idx="2762">
                        <c:v>43185.79791666667</c:v>
                      </c:pt>
                      <c:pt idx="2763">
                        <c:v>43185.82916666667</c:v>
                      </c:pt>
                      <c:pt idx="2764">
                        <c:v>43185.849305555559</c:v>
                      </c:pt>
                      <c:pt idx="2765">
                        <c:v>43185.870833333334</c:v>
                      </c:pt>
                      <c:pt idx="2766">
                        <c:v>43185.912499999999</c:v>
                      </c:pt>
                      <c:pt idx="2767">
                        <c:v>43185.95416666667</c:v>
                      </c:pt>
                      <c:pt idx="2768">
                        <c:v>43185.995833333334</c:v>
                      </c:pt>
                      <c:pt idx="2769">
                        <c:v>43185.999305555553</c:v>
                      </c:pt>
                      <c:pt idx="2770">
                        <c:v>43186.037499999999</c:v>
                      </c:pt>
                      <c:pt idx="2771">
                        <c:v>43186.07916666667</c:v>
                      </c:pt>
                      <c:pt idx="2772">
                        <c:v>43186.120833333334</c:v>
                      </c:pt>
                      <c:pt idx="2773">
                        <c:v>43186.162499999999</c:v>
                      </c:pt>
                      <c:pt idx="2774">
                        <c:v>43186.20416666667</c:v>
                      </c:pt>
                      <c:pt idx="2775">
                        <c:v>43186.245833333334</c:v>
                      </c:pt>
                      <c:pt idx="2776">
                        <c:v>43186.287499999999</c:v>
                      </c:pt>
                      <c:pt idx="2777">
                        <c:v>43186.32916666667</c:v>
                      </c:pt>
                      <c:pt idx="2778">
                        <c:v>43186.370833333334</c:v>
                      </c:pt>
                      <c:pt idx="2779">
                        <c:v>43186.412499999999</c:v>
                      </c:pt>
                      <c:pt idx="2780">
                        <c:v>43186.45416666667</c:v>
                      </c:pt>
                      <c:pt idx="2781">
                        <c:v>43186.495833333334</c:v>
                      </c:pt>
                      <c:pt idx="2782">
                        <c:v>43186.537499999999</c:v>
                      </c:pt>
                      <c:pt idx="2783">
                        <c:v>43186.57916666667</c:v>
                      </c:pt>
                      <c:pt idx="2784">
                        <c:v>43186.620833333334</c:v>
                      </c:pt>
                      <c:pt idx="2785">
                        <c:v>43186.662499999999</c:v>
                      </c:pt>
                      <c:pt idx="2786">
                        <c:v>43186.70416666667</c:v>
                      </c:pt>
                      <c:pt idx="2787">
                        <c:v>43186.745833333334</c:v>
                      </c:pt>
                      <c:pt idx="2788">
                        <c:v>43186.787499999999</c:v>
                      </c:pt>
                      <c:pt idx="2789">
                        <c:v>43186.82916666667</c:v>
                      </c:pt>
                      <c:pt idx="2790">
                        <c:v>43186.870833333334</c:v>
                      </c:pt>
                      <c:pt idx="2791">
                        <c:v>43186.912499999999</c:v>
                      </c:pt>
                      <c:pt idx="2792">
                        <c:v>43186.95416666667</c:v>
                      </c:pt>
                      <c:pt idx="2793">
                        <c:v>43186.995833333334</c:v>
                      </c:pt>
                      <c:pt idx="2794">
                        <c:v>43186.999305555553</c:v>
                      </c:pt>
                      <c:pt idx="2795">
                        <c:v>43187.037499999999</c:v>
                      </c:pt>
                      <c:pt idx="2796">
                        <c:v>43187.07916666667</c:v>
                      </c:pt>
                      <c:pt idx="2797">
                        <c:v>43187.120833333334</c:v>
                      </c:pt>
                      <c:pt idx="2798">
                        <c:v>43187.162499999999</c:v>
                      </c:pt>
                      <c:pt idx="2799">
                        <c:v>43187.20416666667</c:v>
                      </c:pt>
                      <c:pt idx="2800">
                        <c:v>43187.245833333334</c:v>
                      </c:pt>
                      <c:pt idx="2801">
                        <c:v>43187.287499999999</c:v>
                      </c:pt>
                      <c:pt idx="2802">
                        <c:v>43187.32916666667</c:v>
                      </c:pt>
                      <c:pt idx="2803">
                        <c:v>43187.370833333334</c:v>
                      </c:pt>
                      <c:pt idx="2804">
                        <c:v>43187.412499999999</c:v>
                      </c:pt>
                      <c:pt idx="2805">
                        <c:v>43187.45416666667</c:v>
                      </c:pt>
                      <c:pt idx="2806">
                        <c:v>43187.495833333334</c:v>
                      </c:pt>
                      <c:pt idx="2807">
                        <c:v>43187.537499999999</c:v>
                      </c:pt>
                      <c:pt idx="2808">
                        <c:v>43187.57916666667</c:v>
                      </c:pt>
                      <c:pt idx="2809">
                        <c:v>43187.620833333334</c:v>
                      </c:pt>
                      <c:pt idx="2810">
                        <c:v>43187.662499999999</c:v>
                      </c:pt>
                      <c:pt idx="2811">
                        <c:v>43187.70416666667</c:v>
                      </c:pt>
                      <c:pt idx="2812">
                        <c:v>43187.745833333334</c:v>
                      </c:pt>
                      <c:pt idx="2813">
                        <c:v>43187.746527777781</c:v>
                      </c:pt>
                      <c:pt idx="2814">
                        <c:v>43187.787499999999</c:v>
                      </c:pt>
                      <c:pt idx="2815">
                        <c:v>43187.82916666667</c:v>
                      </c:pt>
                      <c:pt idx="2816">
                        <c:v>43187.870833333334</c:v>
                      </c:pt>
                      <c:pt idx="2817">
                        <c:v>43187.912499999999</c:v>
                      </c:pt>
                      <c:pt idx="2818">
                        <c:v>43187.95416666667</c:v>
                      </c:pt>
                      <c:pt idx="2819">
                        <c:v>43187.995833333334</c:v>
                      </c:pt>
                      <c:pt idx="2820">
                        <c:v>43187.999305555553</c:v>
                      </c:pt>
                      <c:pt idx="2821">
                        <c:v>43188.037499999999</c:v>
                      </c:pt>
                      <c:pt idx="2822">
                        <c:v>43188.07916666667</c:v>
                      </c:pt>
                      <c:pt idx="2823">
                        <c:v>43188.120833333334</c:v>
                      </c:pt>
                      <c:pt idx="2824">
                        <c:v>43188.162499999999</c:v>
                      </c:pt>
                      <c:pt idx="2825">
                        <c:v>43188.20416666667</c:v>
                      </c:pt>
                      <c:pt idx="2826">
                        <c:v>43188.245833333334</c:v>
                      </c:pt>
                      <c:pt idx="2827">
                        <c:v>43188.287499999999</c:v>
                      </c:pt>
                      <c:pt idx="2828">
                        <c:v>43188.32916666667</c:v>
                      </c:pt>
                      <c:pt idx="2829">
                        <c:v>43188.370833333334</c:v>
                      </c:pt>
                      <c:pt idx="2830">
                        <c:v>43188.412499999999</c:v>
                      </c:pt>
                      <c:pt idx="2831">
                        <c:v>43188.45416666667</c:v>
                      </c:pt>
                      <c:pt idx="2832">
                        <c:v>43188.495833333334</c:v>
                      </c:pt>
                      <c:pt idx="2833">
                        <c:v>43188.537499999999</c:v>
                      </c:pt>
                      <c:pt idx="2834">
                        <c:v>43188.57916666667</c:v>
                      </c:pt>
                      <c:pt idx="2835">
                        <c:v>43188.620833333334</c:v>
                      </c:pt>
                      <c:pt idx="2836">
                        <c:v>43188.662499999999</c:v>
                      </c:pt>
                      <c:pt idx="2837">
                        <c:v>43188.70416666667</c:v>
                      </c:pt>
                      <c:pt idx="2838">
                        <c:v>43188.745833333334</c:v>
                      </c:pt>
                      <c:pt idx="2839">
                        <c:v>43188.787499999999</c:v>
                      </c:pt>
                      <c:pt idx="2840">
                        <c:v>43188.82916666667</c:v>
                      </c:pt>
                      <c:pt idx="2841">
                        <c:v>43188.870833333334</c:v>
                      </c:pt>
                      <c:pt idx="2842">
                        <c:v>43188.912499999999</c:v>
                      </c:pt>
                      <c:pt idx="2843">
                        <c:v>43188.95416666667</c:v>
                      </c:pt>
                      <c:pt idx="2844">
                        <c:v>43188.995833333334</c:v>
                      </c:pt>
                      <c:pt idx="2845">
                        <c:v>43188.999305555553</c:v>
                      </c:pt>
                      <c:pt idx="2846">
                        <c:v>43189.037499999999</c:v>
                      </c:pt>
                      <c:pt idx="2847">
                        <c:v>43189.07916666667</c:v>
                      </c:pt>
                      <c:pt idx="2848">
                        <c:v>43189.120833333334</c:v>
                      </c:pt>
                      <c:pt idx="2849">
                        <c:v>43189.162499999999</c:v>
                      </c:pt>
                      <c:pt idx="2850">
                        <c:v>43189.20416666667</c:v>
                      </c:pt>
                      <c:pt idx="2851">
                        <c:v>43189.245833333334</c:v>
                      </c:pt>
                      <c:pt idx="2852">
                        <c:v>43189.287499999999</c:v>
                      </c:pt>
                      <c:pt idx="2853">
                        <c:v>43189.32916666667</c:v>
                      </c:pt>
                      <c:pt idx="2854">
                        <c:v>43189.370833333334</c:v>
                      </c:pt>
                      <c:pt idx="2855">
                        <c:v>43189.412499999999</c:v>
                      </c:pt>
                      <c:pt idx="2856">
                        <c:v>43189.45416666667</c:v>
                      </c:pt>
                      <c:pt idx="2857">
                        <c:v>43189.466666666667</c:v>
                      </c:pt>
                      <c:pt idx="2858">
                        <c:v>43189.493750000001</c:v>
                      </c:pt>
                      <c:pt idx="2859">
                        <c:v>43189.495833333334</c:v>
                      </c:pt>
                      <c:pt idx="2860">
                        <c:v>43189.537499999999</c:v>
                      </c:pt>
                      <c:pt idx="2861">
                        <c:v>43189.57916666667</c:v>
                      </c:pt>
                      <c:pt idx="2862">
                        <c:v>43189.620833333334</c:v>
                      </c:pt>
                      <c:pt idx="2863">
                        <c:v>43189.65625</c:v>
                      </c:pt>
                      <c:pt idx="2864">
                        <c:v>43189.661111111112</c:v>
                      </c:pt>
                      <c:pt idx="2865">
                        <c:v>43189.662499999999</c:v>
                      </c:pt>
                      <c:pt idx="2866">
                        <c:v>43189.70416666667</c:v>
                      </c:pt>
                      <c:pt idx="2867">
                        <c:v>43189.743750000001</c:v>
                      </c:pt>
                      <c:pt idx="2868">
                        <c:v>43189.745833333334</c:v>
                      </c:pt>
                      <c:pt idx="2869">
                        <c:v>43189.787499999999</c:v>
                      </c:pt>
                      <c:pt idx="2870">
                        <c:v>43189.82916666667</c:v>
                      </c:pt>
                      <c:pt idx="2871">
                        <c:v>43189.870833333334</c:v>
                      </c:pt>
                      <c:pt idx="2872">
                        <c:v>43189.912499999999</c:v>
                      </c:pt>
                      <c:pt idx="2873">
                        <c:v>43189.95416666667</c:v>
                      </c:pt>
                      <c:pt idx="2874">
                        <c:v>43189.995833333334</c:v>
                      </c:pt>
                      <c:pt idx="2875">
                        <c:v>43189.999305555553</c:v>
                      </c:pt>
                      <c:pt idx="2876">
                        <c:v>43190.037499999999</c:v>
                      </c:pt>
                      <c:pt idx="2877">
                        <c:v>43190.07916666667</c:v>
                      </c:pt>
                      <c:pt idx="2878">
                        <c:v>43190.120833333334</c:v>
                      </c:pt>
                      <c:pt idx="2879">
                        <c:v>43190.162499999999</c:v>
                      </c:pt>
                      <c:pt idx="2880">
                        <c:v>43190.20416666667</c:v>
                      </c:pt>
                      <c:pt idx="2881">
                        <c:v>43190.245833333334</c:v>
                      </c:pt>
                      <c:pt idx="2882">
                        <c:v>43190.287499999999</c:v>
                      </c:pt>
                      <c:pt idx="2883">
                        <c:v>43190.32916666667</c:v>
                      </c:pt>
                      <c:pt idx="2884">
                        <c:v>43190.370833333334</c:v>
                      </c:pt>
                      <c:pt idx="2885">
                        <c:v>43190.412499999999</c:v>
                      </c:pt>
                      <c:pt idx="2886">
                        <c:v>43190.45416666667</c:v>
                      </c:pt>
                      <c:pt idx="2887">
                        <c:v>43190.495833333334</c:v>
                      </c:pt>
                      <c:pt idx="2888">
                        <c:v>43190.537499999999</c:v>
                      </c:pt>
                      <c:pt idx="2889">
                        <c:v>43190.57916666667</c:v>
                      </c:pt>
                      <c:pt idx="2890">
                        <c:v>43190.620833333334</c:v>
                      </c:pt>
                      <c:pt idx="2891">
                        <c:v>43190.662499999999</c:v>
                      </c:pt>
                      <c:pt idx="2892">
                        <c:v>43190.70416666667</c:v>
                      </c:pt>
                      <c:pt idx="2893">
                        <c:v>43190.745833333334</c:v>
                      </c:pt>
                      <c:pt idx="2894">
                        <c:v>43190.787499999999</c:v>
                      </c:pt>
                      <c:pt idx="2895">
                        <c:v>43190.82916666667</c:v>
                      </c:pt>
                      <c:pt idx="2896">
                        <c:v>43190.870833333334</c:v>
                      </c:pt>
                      <c:pt idx="2897">
                        <c:v>43190.912499999999</c:v>
                      </c:pt>
                      <c:pt idx="2898">
                        <c:v>43190.95416666667</c:v>
                      </c:pt>
                      <c:pt idx="2899">
                        <c:v>43190.995833333334</c:v>
                      </c:pt>
                      <c:pt idx="2900">
                        <c:v>43190.999305555553</c:v>
                      </c:pt>
                      <c:pt idx="2901">
                        <c:v>43190.999305555553</c:v>
                      </c:pt>
                      <c:pt idx="2902">
                        <c:v>43191.037499999999</c:v>
                      </c:pt>
                      <c:pt idx="2903">
                        <c:v>43191.07916666667</c:v>
                      </c:pt>
                      <c:pt idx="2904">
                        <c:v>43191.120833333334</c:v>
                      </c:pt>
                      <c:pt idx="2905">
                        <c:v>43191.162499999999</c:v>
                      </c:pt>
                      <c:pt idx="2906">
                        <c:v>43191.20416666667</c:v>
                      </c:pt>
                      <c:pt idx="2907">
                        <c:v>43191.245833333334</c:v>
                      </c:pt>
                      <c:pt idx="2908">
                        <c:v>43191.287499999999</c:v>
                      </c:pt>
                      <c:pt idx="2909">
                        <c:v>43191.32916666667</c:v>
                      </c:pt>
                      <c:pt idx="2910">
                        <c:v>43191.370833333334</c:v>
                      </c:pt>
                      <c:pt idx="2911">
                        <c:v>43191.412499999999</c:v>
                      </c:pt>
                      <c:pt idx="2912">
                        <c:v>43191.45416666667</c:v>
                      </c:pt>
                      <c:pt idx="2913">
                        <c:v>43191.495833333334</c:v>
                      </c:pt>
                      <c:pt idx="2914">
                        <c:v>43191.537499999999</c:v>
                      </c:pt>
                      <c:pt idx="2915">
                        <c:v>43191.57916666667</c:v>
                      </c:pt>
                      <c:pt idx="2916">
                        <c:v>43191.620833333334</c:v>
                      </c:pt>
                      <c:pt idx="2917">
                        <c:v>43191.662499999999</c:v>
                      </c:pt>
                      <c:pt idx="2918">
                        <c:v>43191.70416666667</c:v>
                      </c:pt>
                      <c:pt idx="2919">
                        <c:v>43191.745833333334</c:v>
                      </c:pt>
                      <c:pt idx="2920">
                        <c:v>43191.787499999999</c:v>
                      </c:pt>
                      <c:pt idx="2921">
                        <c:v>43191.82916666667</c:v>
                      </c:pt>
                      <c:pt idx="2922">
                        <c:v>43191.870833333334</c:v>
                      </c:pt>
                      <c:pt idx="2923">
                        <c:v>43191.912499999999</c:v>
                      </c:pt>
                      <c:pt idx="2924">
                        <c:v>43191.95416666667</c:v>
                      </c:pt>
                      <c:pt idx="2925">
                        <c:v>43191.995833333334</c:v>
                      </c:pt>
                      <c:pt idx="2926">
                        <c:v>43191.999305555553</c:v>
                      </c:pt>
                      <c:pt idx="2927">
                        <c:v>43192.037499999999</c:v>
                      </c:pt>
                      <c:pt idx="2928">
                        <c:v>43192.07916666667</c:v>
                      </c:pt>
                      <c:pt idx="2929">
                        <c:v>43192.120833333334</c:v>
                      </c:pt>
                      <c:pt idx="2930">
                        <c:v>43192.162499999999</c:v>
                      </c:pt>
                      <c:pt idx="2931">
                        <c:v>43192.20416666667</c:v>
                      </c:pt>
                      <c:pt idx="2932">
                        <c:v>43192.22152777778</c:v>
                      </c:pt>
                      <c:pt idx="2933">
                        <c:v>43192.245833333334</c:v>
                      </c:pt>
                      <c:pt idx="2934">
                        <c:v>43192.253472222219</c:v>
                      </c:pt>
                      <c:pt idx="2935">
                        <c:v>43192.265277777777</c:v>
                      </c:pt>
                      <c:pt idx="2936">
                        <c:v>43192.287499999999</c:v>
                      </c:pt>
                      <c:pt idx="2937">
                        <c:v>43192.32916666667</c:v>
                      </c:pt>
                      <c:pt idx="2938">
                        <c:v>43192.363888888889</c:v>
                      </c:pt>
                      <c:pt idx="2939">
                        <c:v>43192.370833333334</c:v>
                      </c:pt>
                      <c:pt idx="2940">
                        <c:v>43192.412499999999</c:v>
                      </c:pt>
                      <c:pt idx="2941">
                        <c:v>43192.45416666667</c:v>
                      </c:pt>
                      <c:pt idx="2942">
                        <c:v>43192.495833333334</c:v>
                      </c:pt>
                      <c:pt idx="2943">
                        <c:v>43192.537499999999</c:v>
                      </c:pt>
                      <c:pt idx="2944">
                        <c:v>43192.55</c:v>
                      </c:pt>
                      <c:pt idx="2945">
                        <c:v>43192.57916666667</c:v>
                      </c:pt>
                      <c:pt idx="2946">
                        <c:v>43192.620833333334</c:v>
                      </c:pt>
                      <c:pt idx="2947">
                        <c:v>43192.662499999999</c:v>
                      </c:pt>
                      <c:pt idx="2948">
                        <c:v>43192.70416666667</c:v>
                      </c:pt>
                      <c:pt idx="2949">
                        <c:v>43192.745833333334</c:v>
                      </c:pt>
                      <c:pt idx="2950">
                        <c:v>43192.762499999997</c:v>
                      </c:pt>
                      <c:pt idx="2951">
                        <c:v>43192.787499999999</c:v>
                      </c:pt>
                      <c:pt idx="2952">
                        <c:v>43192.82916666667</c:v>
                      </c:pt>
                      <c:pt idx="2953">
                        <c:v>43192.870833333334</c:v>
                      </c:pt>
                      <c:pt idx="2954">
                        <c:v>43192.912499999999</c:v>
                      </c:pt>
                      <c:pt idx="2955">
                        <c:v>43192.95416666667</c:v>
                      </c:pt>
                      <c:pt idx="2956">
                        <c:v>43192.995833333334</c:v>
                      </c:pt>
                      <c:pt idx="2957">
                        <c:v>43192.999305555553</c:v>
                      </c:pt>
                      <c:pt idx="2958">
                        <c:v>43193.037499999999</c:v>
                      </c:pt>
                      <c:pt idx="2959">
                        <c:v>43193.07916666667</c:v>
                      </c:pt>
                      <c:pt idx="2960">
                        <c:v>43193.118750000001</c:v>
                      </c:pt>
                      <c:pt idx="2961">
                        <c:v>43193.120833333334</c:v>
                      </c:pt>
                      <c:pt idx="2962">
                        <c:v>43193.134722222225</c:v>
                      </c:pt>
                      <c:pt idx="2963">
                        <c:v>43193.162499999999</c:v>
                      </c:pt>
                      <c:pt idx="2964">
                        <c:v>43193.192361111112</c:v>
                      </c:pt>
                      <c:pt idx="2965">
                        <c:v>43193.20416666667</c:v>
                      </c:pt>
                      <c:pt idx="2966">
                        <c:v>43193.244444444441</c:v>
                      </c:pt>
                      <c:pt idx="2967">
                        <c:v>43193.245833333334</c:v>
                      </c:pt>
                      <c:pt idx="2968">
                        <c:v>43193.287499999999</c:v>
                      </c:pt>
                      <c:pt idx="2969">
                        <c:v>43193.297222222223</c:v>
                      </c:pt>
                      <c:pt idx="2970">
                        <c:v>43193.318749999999</c:v>
                      </c:pt>
                      <c:pt idx="2971">
                        <c:v>43193.32916666667</c:v>
                      </c:pt>
                      <c:pt idx="2972">
                        <c:v>43193.370833333334</c:v>
                      </c:pt>
                      <c:pt idx="2973">
                        <c:v>43193.410416666666</c:v>
                      </c:pt>
                      <c:pt idx="2974">
                        <c:v>43193.412499999999</c:v>
                      </c:pt>
                      <c:pt idx="2975">
                        <c:v>43193.45416666667</c:v>
                      </c:pt>
                      <c:pt idx="2976">
                        <c:v>43193.468055555553</c:v>
                      </c:pt>
                      <c:pt idx="2977">
                        <c:v>43193.474999999999</c:v>
                      </c:pt>
                      <c:pt idx="2978">
                        <c:v>43193.495833333334</c:v>
                      </c:pt>
                      <c:pt idx="2979">
                        <c:v>43193.537499999999</c:v>
                      </c:pt>
                      <c:pt idx="2980">
                        <c:v>43193.5625</c:v>
                      </c:pt>
                      <c:pt idx="2981">
                        <c:v>43193.57916666667</c:v>
                      </c:pt>
                      <c:pt idx="2982">
                        <c:v>43193.620833333334</c:v>
                      </c:pt>
                      <c:pt idx="2983">
                        <c:v>43193.662499999999</c:v>
                      </c:pt>
                      <c:pt idx="2984">
                        <c:v>43193.676388888889</c:v>
                      </c:pt>
                      <c:pt idx="2985">
                        <c:v>43193.695833333331</c:v>
                      </c:pt>
                      <c:pt idx="2986">
                        <c:v>43193.70416666667</c:v>
                      </c:pt>
                      <c:pt idx="2987">
                        <c:v>43193.716666666667</c:v>
                      </c:pt>
                      <c:pt idx="2988">
                        <c:v>43193.745833333334</c:v>
                      </c:pt>
                      <c:pt idx="2989">
                        <c:v>43193.787499999999</c:v>
                      </c:pt>
                      <c:pt idx="2990">
                        <c:v>43193.82916666667</c:v>
                      </c:pt>
                      <c:pt idx="2991">
                        <c:v>43193.870833333334</c:v>
                      </c:pt>
                      <c:pt idx="2992">
                        <c:v>43193.912499999999</c:v>
                      </c:pt>
                      <c:pt idx="2993">
                        <c:v>43193.95416666667</c:v>
                      </c:pt>
                      <c:pt idx="2994">
                        <c:v>43193.995833333334</c:v>
                      </c:pt>
                      <c:pt idx="2995">
                        <c:v>43193.999305555553</c:v>
                      </c:pt>
                      <c:pt idx="2996">
                        <c:v>43194.037499999999</c:v>
                      </c:pt>
                      <c:pt idx="2997">
                        <c:v>43194.07916666667</c:v>
                      </c:pt>
                      <c:pt idx="2998">
                        <c:v>43194.120833333334</c:v>
                      </c:pt>
                      <c:pt idx="2999">
                        <c:v>43194.162499999999</c:v>
                      </c:pt>
                      <c:pt idx="3000">
                        <c:v>43194.20416666667</c:v>
                      </c:pt>
                      <c:pt idx="3001">
                        <c:v>43194.245833333334</c:v>
                      </c:pt>
                      <c:pt idx="3002">
                        <c:v>43194.287499999999</c:v>
                      </c:pt>
                      <c:pt idx="3003">
                        <c:v>43194.32916666667</c:v>
                      </c:pt>
                      <c:pt idx="3004">
                        <c:v>43194.370833333334</c:v>
                      </c:pt>
                      <c:pt idx="3005">
                        <c:v>43194.412499999999</c:v>
                      </c:pt>
                      <c:pt idx="3006">
                        <c:v>43194.45416666667</c:v>
                      </c:pt>
                      <c:pt idx="3007">
                        <c:v>43194.495833333334</c:v>
                      </c:pt>
                      <c:pt idx="3008">
                        <c:v>43194.537499999999</c:v>
                      </c:pt>
                      <c:pt idx="3009">
                        <c:v>43194.568055555559</c:v>
                      </c:pt>
                      <c:pt idx="3010">
                        <c:v>43194.57916666667</c:v>
                      </c:pt>
                      <c:pt idx="3011">
                        <c:v>43194.620833333334</c:v>
                      </c:pt>
                      <c:pt idx="3012">
                        <c:v>43194.662499999999</c:v>
                      </c:pt>
                      <c:pt idx="3013">
                        <c:v>43194.70416666667</c:v>
                      </c:pt>
                      <c:pt idx="3014">
                        <c:v>43194.745833333334</c:v>
                      </c:pt>
                      <c:pt idx="3015">
                        <c:v>43194.787499999999</c:v>
                      </c:pt>
                      <c:pt idx="3016">
                        <c:v>43194.82916666667</c:v>
                      </c:pt>
                      <c:pt idx="3017">
                        <c:v>43194.870833333334</c:v>
                      </c:pt>
                      <c:pt idx="3018">
                        <c:v>43194.912499999999</c:v>
                      </c:pt>
                      <c:pt idx="3019">
                        <c:v>43194.95416666667</c:v>
                      </c:pt>
                      <c:pt idx="3020">
                        <c:v>43194.995833333334</c:v>
                      </c:pt>
                      <c:pt idx="3021">
                        <c:v>43194.999305555553</c:v>
                      </c:pt>
                      <c:pt idx="3022">
                        <c:v>43195.037499999999</c:v>
                      </c:pt>
                      <c:pt idx="3023">
                        <c:v>43195.07916666667</c:v>
                      </c:pt>
                      <c:pt idx="3024">
                        <c:v>43195.120833333334</c:v>
                      </c:pt>
                      <c:pt idx="3025">
                        <c:v>43195.162499999999</c:v>
                      </c:pt>
                      <c:pt idx="3026">
                        <c:v>43195.20416666667</c:v>
                      </c:pt>
                      <c:pt idx="3027">
                        <c:v>43195.245833333334</c:v>
                      </c:pt>
                      <c:pt idx="3028">
                        <c:v>43195.287499999999</c:v>
                      </c:pt>
                      <c:pt idx="3029">
                        <c:v>43195.32916666667</c:v>
                      </c:pt>
                      <c:pt idx="3030">
                        <c:v>43195.370833333334</c:v>
                      </c:pt>
                      <c:pt idx="3031">
                        <c:v>43195.412499999999</c:v>
                      </c:pt>
                      <c:pt idx="3032">
                        <c:v>43195.45416666667</c:v>
                      </c:pt>
                      <c:pt idx="3033">
                        <c:v>43195.495833333334</c:v>
                      </c:pt>
                      <c:pt idx="3034">
                        <c:v>43195.537499999999</c:v>
                      </c:pt>
                      <c:pt idx="3035">
                        <c:v>43195.57916666667</c:v>
                      </c:pt>
                      <c:pt idx="3036">
                        <c:v>43195.620833333334</c:v>
                      </c:pt>
                      <c:pt idx="3037">
                        <c:v>43195.662499999999</c:v>
                      </c:pt>
                      <c:pt idx="3038">
                        <c:v>43195.70416666667</c:v>
                      </c:pt>
                      <c:pt idx="3039">
                        <c:v>43195.745833333334</c:v>
                      </c:pt>
                      <c:pt idx="3040">
                        <c:v>43195.787499999999</c:v>
                      </c:pt>
                      <c:pt idx="3041">
                        <c:v>43195.82916666667</c:v>
                      </c:pt>
                      <c:pt idx="3042">
                        <c:v>43195.870833333334</c:v>
                      </c:pt>
                      <c:pt idx="3043">
                        <c:v>43195.912499999999</c:v>
                      </c:pt>
                      <c:pt idx="3044">
                        <c:v>43195.95416666667</c:v>
                      </c:pt>
                      <c:pt idx="3045">
                        <c:v>43195.995833333334</c:v>
                      </c:pt>
                      <c:pt idx="3046">
                        <c:v>43195.999305555553</c:v>
                      </c:pt>
                      <c:pt idx="3047">
                        <c:v>43196.037499999999</c:v>
                      </c:pt>
                      <c:pt idx="3048">
                        <c:v>43196.07916666667</c:v>
                      </c:pt>
                      <c:pt idx="3049">
                        <c:v>43196.120833333334</c:v>
                      </c:pt>
                      <c:pt idx="3050">
                        <c:v>43196.162499999999</c:v>
                      </c:pt>
                      <c:pt idx="3051">
                        <c:v>43196.20416666667</c:v>
                      </c:pt>
                      <c:pt idx="3052">
                        <c:v>43196.245833333334</c:v>
                      </c:pt>
                      <c:pt idx="3053">
                        <c:v>43196.287499999999</c:v>
                      </c:pt>
                      <c:pt idx="3054">
                        <c:v>43196.32916666667</c:v>
                      </c:pt>
                      <c:pt idx="3055">
                        <c:v>43196.370833333334</c:v>
                      </c:pt>
                      <c:pt idx="3056">
                        <c:v>43196.412499999999</c:v>
                      </c:pt>
                      <c:pt idx="3057">
                        <c:v>43196.45416666667</c:v>
                      </c:pt>
                      <c:pt idx="3058">
                        <c:v>43196.495833333334</c:v>
                      </c:pt>
                      <c:pt idx="3059">
                        <c:v>43196.537499999999</c:v>
                      </c:pt>
                      <c:pt idx="3060">
                        <c:v>43196.57916666667</c:v>
                      </c:pt>
                      <c:pt idx="3061">
                        <c:v>43196.620833333334</c:v>
                      </c:pt>
                      <c:pt idx="3062">
                        <c:v>43196.662499999999</c:v>
                      </c:pt>
                      <c:pt idx="3063">
                        <c:v>43196.70416666667</c:v>
                      </c:pt>
                      <c:pt idx="3064">
                        <c:v>43196.745833333334</c:v>
                      </c:pt>
                      <c:pt idx="3065">
                        <c:v>43196.787499999999</c:v>
                      </c:pt>
                      <c:pt idx="3066">
                        <c:v>43196.82916666667</c:v>
                      </c:pt>
                      <c:pt idx="3067">
                        <c:v>43196.870833333334</c:v>
                      </c:pt>
                      <c:pt idx="3068">
                        <c:v>43196.912499999999</c:v>
                      </c:pt>
                      <c:pt idx="3069">
                        <c:v>43196.95416666667</c:v>
                      </c:pt>
                      <c:pt idx="3070">
                        <c:v>43196.995833333334</c:v>
                      </c:pt>
                      <c:pt idx="3071">
                        <c:v>43196.999305555553</c:v>
                      </c:pt>
                      <c:pt idx="3072">
                        <c:v>43197.037499999999</c:v>
                      </c:pt>
                      <c:pt idx="3073">
                        <c:v>43197.07916666667</c:v>
                      </c:pt>
                      <c:pt idx="3074">
                        <c:v>43197.120833333334</c:v>
                      </c:pt>
                      <c:pt idx="3075">
                        <c:v>43197.162499999999</c:v>
                      </c:pt>
                      <c:pt idx="3076">
                        <c:v>43197.191666666666</c:v>
                      </c:pt>
                      <c:pt idx="3077">
                        <c:v>43197.20416666667</c:v>
                      </c:pt>
                      <c:pt idx="3078">
                        <c:v>43197.21597222222</c:v>
                      </c:pt>
                      <c:pt idx="3079">
                        <c:v>43197.228472222225</c:v>
                      </c:pt>
                      <c:pt idx="3080">
                        <c:v>43197.245833333334</c:v>
                      </c:pt>
                      <c:pt idx="3081">
                        <c:v>43197.287499999999</c:v>
                      </c:pt>
                      <c:pt idx="3082">
                        <c:v>43197.32708333333</c:v>
                      </c:pt>
                      <c:pt idx="3083">
                        <c:v>43197.32916666667</c:v>
                      </c:pt>
                      <c:pt idx="3084">
                        <c:v>43197.370833333334</c:v>
                      </c:pt>
                      <c:pt idx="3085">
                        <c:v>43197.412499999999</c:v>
                      </c:pt>
                      <c:pt idx="3086">
                        <c:v>43197.45416666667</c:v>
                      </c:pt>
                      <c:pt idx="3087">
                        <c:v>43197.495833333334</c:v>
                      </c:pt>
                      <c:pt idx="3088">
                        <c:v>43197.537499999999</c:v>
                      </c:pt>
                      <c:pt idx="3089">
                        <c:v>43197.57916666667</c:v>
                      </c:pt>
                      <c:pt idx="3090">
                        <c:v>43197.620833333334</c:v>
                      </c:pt>
                      <c:pt idx="3091">
                        <c:v>43197.662499999999</c:v>
                      </c:pt>
                      <c:pt idx="3092">
                        <c:v>43197.70416666667</c:v>
                      </c:pt>
                      <c:pt idx="3093">
                        <c:v>43197.745833333334</c:v>
                      </c:pt>
                      <c:pt idx="3094">
                        <c:v>43197.787499999999</c:v>
                      </c:pt>
                      <c:pt idx="3095">
                        <c:v>43197.82916666667</c:v>
                      </c:pt>
                      <c:pt idx="3096">
                        <c:v>43197.870833333334</c:v>
                      </c:pt>
                      <c:pt idx="3097">
                        <c:v>43197.912499999999</c:v>
                      </c:pt>
                      <c:pt idx="3098">
                        <c:v>43197.95416666667</c:v>
                      </c:pt>
                      <c:pt idx="3099">
                        <c:v>43197.995833333334</c:v>
                      </c:pt>
                      <c:pt idx="3100">
                        <c:v>43197.999305555553</c:v>
                      </c:pt>
                      <c:pt idx="3101">
                        <c:v>43198.037499999999</c:v>
                      </c:pt>
                      <c:pt idx="3102">
                        <c:v>43198.07916666667</c:v>
                      </c:pt>
                      <c:pt idx="3103">
                        <c:v>43198.120833333334</c:v>
                      </c:pt>
                      <c:pt idx="3104">
                        <c:v>43198.162499999999</c:v>
                      </c:pt>
                      <c:pt idx="3105">
                        <c:v>43198.20416666667</c:v>
                      </c:pt>
                      <c:pt idx="3106">
                        <c:v>43198.245833333334</c:v>
                      </c:pt>
                      <c:pt idx="3107">
                        <c:v>43198.287499999999</c:v>
                      </c:pt>
                      <c:pt idx="3108">
                        <c:v>43198.32916666667</c:v>
                      </c:pt>
                      <c:pt idx="3109">
                        <c:v>43198.370833333334</c:v>
                      </c:pt>
                      <c:pt idx="3110">
                        <c:v>43198.412499999999</c:v>
                      </c:pt>
                      <c:pt idx="3111">
                        <c:v>43198.45416666667</c:v>
                      </c:pt>
                      <c:pt idx="3112">
                        <c:v>43198.495833333334</c:v>
                      </c:pt>
                      <c:pt idx="3113">
                        <c:v>43198.537499999999</c:v>
                      </c:pt>
                      <c:pt idx="3114">
                        <c:v>43198.57916666667</c:v>
                      </c:pt>
                      <c:pt idx="3115">
                        <c:v>43198.620833333334</c:v>
                      </c:pt>
                      <c:pt idx="3116">
                        <c:v>43198.662499999999</c:v>
                      </c:pt>
                      <c:pt idx="3117">
                        <c:v>43198.70416666667</c:v>
                      </c:pt>
                      <c:pt idx="3118">
                        <c:v>43198.745833333334</c:v>
                      </c:pt>
                      <c:pt idx="3119">
                        <c:v>43198.787499999999</c:v>
                      </c:pt>
                      <c:pt idx="3120">
                        <c:v>43198.82916666667</c:v>
                      </c:pt>
                      <c:pt idx="3121">
                        <c:v>43198.870833333334</c:v>
                      </c:pt>
                      <c:pt idx="3122">
                        <c:v>43198.912499999999</c:v>
                      </c:pt>
                      <c:pt idx="3123">
                        <c:v>43198.95416666667</c:v>
                      </c:pt>
                      <c:pt idx="3124">
                        <c:v>43198.995833333334</c:v>
                      </c:pt>
                      <c:pt idx="3125">
                        <c:v>43198.999305555553</c:v>
                      </c:pt>
                      <c:pt idx="3126">
                        <c:v>43199.037499999999</c:v>
                      </c:pt>
                      <c:pt idx="3127">
                        <c:v>43199.07916666667</c:v>
                      </c:pt>
                      <c:pt idx="3128">
                        <c:v>43199.120833333334</c:v>
                      </c:pt>
                      <c:pt idx="3129">
                        <c:v>43199.162499999999</c:v>
                      </c:pt>
                      <c:pt idx="3130">
                        <c:v>43199.20416666667</c:v>
                      </c:pt>
                      <c:pt idx="3131">
                        <c:v>43199.245833333334</c:v>
                      </c:pt>
                      <c:pt idx="3132">
                        <c:v>43199.287499999999</c:v>
                      </c:pt>
                      <c:pt idx="3133">
                        <c:v>43199.32916666667</c:v>
                      </c:pt>
                      <c:pt idx="3134">
                        <c:v>43199.361805555556</c:v>
                      </c:pt>
                      <c:pt idx="3135">
                        <c:v>43199.370833333334</c:v>
                      </c:pt>
                      <c:pt idx="3136">
                        <c:v>43199.375694444447</c:v>
                      </c:pt>
                      <c:pt idx="3137">
                        <c:v>43199.412499999999</c:v>
                      </c:pt>
                      <c:pt idx="3138">
                        <c:v>43199.432638888888</c:v>
                      </c:pt>
                      <c:pt idx="3139">
                        <c:v>43199.45416666667</c:v>
                      </c:pt>
                      <c:pt idx="3140">
                        <c:v>43199.495833333334</c:v>
                      </c:pt>
                      <c:pt idx="3141">
                        <c:v>43199.534722222219</c:v>
                      </c:pt>
                      <c:pt idx="3142">
                        <c:v>43199.537499999999</c:v>
                      </c:pt>
                      <c:pt idx="3143">
                        <c:v>43199.57916666667</c:v>
                      </c:pt>
                      <c:pt idx="3144">
                        <c:v>43199.620833333334</c:v>
                      </c:pt>
                      <c:pt idx="3145">
                        <c:v>43199.662499999999</c:v>
                      </c:pt>
                      <c:pt idx="3146">
                        <c:v>43199.70416666667</c:v>
                      </c:pt>
                      <c:pt idx="3147">
                        <c:v>43199.745833333334</c:v>
                      </c:pt>
                      <c:pt idx="3148">
                        <c:v>43199.787499999999</c:v>
                      </c:pt>
                      <c:pt idx="3149">
                        <c:v>43199.82916666667</c:v>
                      </c:pt>
                      <c:pt idx="3150">
                        <c:v>43199.870833333334</c:v>
                      </c:pt>
                      <c:pt idx="3151">
                        <c:v>43199.884722222225</c:v>
                      </c:pt>
                      <c:pt idx="3152">
                        <c:v>43199.895138888889</c:v>
                      </c:pt>
                      <c:pt idx="3153">
                        <c:v>43199.90347222222</c:v>
                      </c:pt>
                      <c:pt idx="3154">
                        <c:v>43199.912499999999</c:v>
                      </c:pt>
                      <c:pt idx="3155">
                        <c:v>43199.95416666667</c:v>
                      </c:pt>
                      <c:pt idx="3156">
                        <c:v>43199.988888888889</c:v>
                      </c:pt>
                      <c:pt idx="3157">
                        <c:v>43199.995833333334</c:v>
                      </c:pt>
                      <c:pt idx="3158">
                        <c:v>43199.999305555553</c:v>
                      </c:pt>
                      <c:pt idx="3159">
                        <c:v>43200.037499999999</c:v>
                      </c:pt>
                      <c:pt idx="3160">
                        <c:v>43200.07916666667</c:v>
                      </c:pt>
                      <c:pt idx="3161">
                        <c:v>43200.120833333334</c:v>
                      </c:pt>
                      <c:pt idx="3162">
                        <c:v>43200.162499999999</c:v>
                      </c:pt>
                      <c:pt idx="3163">
                        <c:v>43200.176388888889</c:v>
                      </c:pt>
                      <c:pt idx="3164">
                        <c:v>43200.189583333333</c:v>
                      </c:pt>
                      <c:pt idx="3165">
                        <c:v>43200.20416666667</c:v>
                      </c:pt>
                      <c:pt idx="3166">
                        <c:v>43200.209027777775</c:v>
                      </c:pt>
                      <c:pt idx="3167">
                        <c:v>43200.224999999999</c:v>
                      </c:pt>
                      <c:pt idx="3168">
                        <c:v>43200.231944444444</c:v>
                      </c:pt>
                      <c:pt idx="3169">
                        <c:v>43200.244444444441</c:v>
                      </c:pt>
                      <c:pt idx="3170">
                        <c:v>43200.245833333334</c:v>
                      </c:pt>
                      <c:pt idx="3171">
                        <c:v>43200.260416666664</c:v>
                      </c:pt>
                      <c:pt idx="3172">
                        <c:v>43200.281944444447</c:v>
                      </c:pt>
                      <c:pt idx="3173">
                        <c:v>43200.287499999999</c:v>
                      </c:pt>
                      <c:pt idx="3174">
                        <c:v>43200.297222222223</c:v>
                      </c:pt>
                      <c:pt idx="3175">
                        <c:v>43200.32916666667</c:v>
                      </c:pt>
                      <c:pt idx="3176">
                        <c:v>43200.334027777775</c:v>
                      </c:pt>
                      <c:pt idx="3177">
                        <c:v>43200.357638888891</c:v>
                      </c:pt>
                      <c:pt idx="3178">
                        <c:v>43200.369444444441</c:v>
                      </c:pt>
                      <c:pt idx="3179">
                        <c:v>43200.370833333334</c:v>
                      </c:pt>
                      <c:pt idx="3180">
                        <c:v>43200.412499999999</c:v>
                      </c:pt>
                      <c:pt idx="3181">
                        <c:v>43200.45416666667</c:v>
                      </c:pt>
                      <c:pt idx="3182">
                        <c:v>43200.495833333334</c:v>
                      </c:pt>
                      <c:pt idx="3183">
                        <c:v>43200.537499999999</c:v>
                      </c:pt>
                      <c:pt idx="3184">
                        <c:v>43200.57916666667</c:v>
                      </c:pt>
                      <c:pt idx="3185">
                        <c:v>43200.620833333334</c:v>
                      </c:pt>
                      <c:pt idx="3186">
                        <c:v>43200.662499999999</c:v>
                      </c:pt>
                      <c:pt idx="3187">
                        <c:v>43200.70416666667</c:v>
                      </c:pt>
                      <c:pt idx="3188">
                        <c:v>43200.745833333334</c:v>
                      </c:pt>
                      <c:pt idx="3189">
                        <c:v>43200.787499999999</c:v>
                      </c:pt>
                      <c:pt idx="3190">
                        <c:v>43200.82916666667</c:v>
                      </c:pt>
                      <c:pt idx="3191">
                        <c:v>43200.870833333334</c:v>
                      </c:pt>
                      <c:pt idx="3192">
                        <c:v>43200.912499999999</c:v>
                      </c:pt>
                      <c:pt idx="3193">
                        <c:v>43200.95416666667</c:v>
                      </c:pt>
                      <c:pt idx="3194">
                        <c:v>43200.995833333334</c:v>
                      </c:pt>
                      <c:pt idx="3195">
                        <c:v>43200.999305555553</c:v>
                      </c:pt>
                      <c:pt idx="3196">
                        <c:v>43201.037499999999</c:v>
                      </c:pt>
                      <c:pt idx="3197">
                        <c:v>43201.07916666667</c:v>
                      </c:pt>
                      <c:pt idx="3198">
                        <c:v>43201.120833333334</c:v>
                      </c:pt>
                      <c:pt idx="3199">
                        <c:v>43201.162499999999</c:v>
                      </c:pt>
                      <c:pt idx="3200">
                        <c:v>43201.20416666667</c:v>
                      </c:pt>
                      <c:pt idx="3201">
                        <c:v>43201.245833333334</c:v>
                      </c:pt>
                      <c:pt idx="3202">
                        <c:v>43201.287499999999</c:v>
                      </c:pt>
                      <c:pt idx="3203">
                        <c:v>43201.32916666667</c:v>
                      </c:pt>
                      <c:pt idx="3204">
                        <c:v>43201.370833333334</c:v>
                      </c:pt>
                      <c:pt idx="3205">
                        <c:v>43201.412499999999</c:v>
                      </c:pt>
                      <c:pt idx="3206">
                        <c:v>43201.45416666667</c:v>
                      </c:pt>
                      <c:pt idx="3207">
                        <c:v>43201.495833333334</c:v>
                      </c:pt>
                      <c:pt idx="3208">
                        <c:v>43201.537499999999</c:v>
                      </c:pt>
                      <c:pt idx="3209">
                        <c:v>43201.57916666667</c:v>
                      </c:pt>
                      <c:pt idx="3210">
                        <c:v>43201.620833333334</c:v>
                      </c:pt>
                      <c:pt idx="3211">
                        <c:v>43201.662499999999</c:v>
                      </c:pt>
                      <c:pt idx="3212">
                        <c:v>43201.70416666667</c:v>
                      </c:pt>
                      <c:pt idx="3213">
                        <c:v>43201.745833333334</c:v>
                      </c:pt>
                      <c:pt idx="3214">
                        <c:v>43201.787499999999</c:v>
                      </c:pt>
                      <c:pt idx="3215">
                        <c:v>43201.82916666667</c:v>
                      </c:pt>
                      <c:pt idx="3216">
                        <c:v>43201.870833333334</c:v>
                      </c:pt>
                      <c:pt idx="3217">
                        <c:v>43201.912499999999</c:v>
                      </c:pt>
                      <c:pt idx="3218">
                        <c:v>43201.95416666667</c:v>
                      </c:pt>
                      <c:pt idx="3219">
                        <c:v>43201.995833333334</c:v>
                      </c:pt>
                      <c:pt idx="3220">
                        <c:v>43201.999305555553</c:v>
                      </c:pt>
                      <c:pt idx="3221">
                        <c:v>43202.037499999999</c:v>
                      </c:pt>
                      <c:pt idx="3222">
                        <c:v>43202.07916666667</c:v>
                      </c:pt>
                      <c:pt idx="3223">
                        <c:v>43202.120833333334</c:v>
                      </c:pt>
                      <c:pt idx="3224">
                        <c:v>43202.162499999999</c:v>
                      </c:pt>
                      <c:pt idx="3225">
                        <c:v>43202.20416666667</c:v>
                      </c:pt>
                      <c:pt idx="3226">
                        <c:v>43202.245833333334</c:v>
                      </c:pt>
                      <c:pt idx="3227">
                        <c:v>43202.287499999999</c:v>
                      </c:pt>
                      <c:pt idx="3228">
                        <c:v>43202.32916666667</c:v>
                      </c:pt>
                      <c:pt idx="3229">
                        <c:v>43202.370833333334</c:v>
                      </c:pt>
                      <c:pt idx="3230">
                        <c:v>43202.412499999999</c:v>
                      </c:pt>
                      <c:pt idx="3231">
                        <c:v>43202.45416666667</c:v>
                      </c:pt>
                      <c:pt idx="3232">
                        <c:v>43202.495833333334</c:v>
                      </c:pt>
                      <c:pt idx="3233">
                        <c:v>43202.537499999999</c:v>
                      </c:pt>
                      <c:pt idx="3234">
                        <c:v>43202.57916666667</c:v>
                      </c:pt>
                      <c:pt idx="3235">
                        <c:v>43202.620833333334</c:v>
                      </c:pt>
                      <c:pt idx="3236">
                        <c:v>43202.662499999999</c:v>
                      </c:pt>
                      <c:pt idx="3237">
                        <c:v>43202.70416666667</c:v>
                      </c:pt>
                      <c:pt idx="3238">
                        <c:v>43202.745833333334</c:v>
                      </c:pt>
                      <c:pt idx="3239">
                        <c:v>43202.787499999999</c:v>
                      </c:pt>
                      <c:pt idx="3240">
                        <c:v>43202.82916666667</c:v>
                      </c:pt>
                      <c:pt idx="3241">
                        <c:v>43202.870833333334</c:v>
                      </c:pt>
                      <c:pt idx="3242">
                        <c:v>43202.912499999999</c:v>
                      </c:pt>
                      <c:pt idx="3243">
                        <c:v>43202.95416666667</c:v>
                      </c:pt>
                      <c:pt idx="3244">
                        <c:v>43202.995833333334</c:v>
                      </c:pt>
                      <c:pt idx="3245">
                        <c:v>43202.999305555553</c:v>
                      </c:pt>
                      <c:pt idx="3246">
                        <c:v>43203.037499999999</c:v>
                      </c:pt>
                      <c:pt idx="3247">
                        <c:v>43203.07916666667</c:v>
                      </c:pt>
                      <c:pt idx="3248">
                        <c:v>43203.120833333334</c:v>
                      </c:pt>
                      <c:pt idx="3249">
                        <c:v>43203.162499999999</c:v>
                      </c:pt>
                      <c:pt idx="3250">
                        <c:v>43203.20416666667</c:v>
                      </c:pt>
                      <c:pt idx="3251">
                        <c:v>43203.245833333334</c:v>
                      </c:pt>
                      <c:pt idx="3252">
                        <c:v>43203.287499999999</c:v>
                      </c:pt>
                      <c:pt idx="3253">
                        <c:v>43203.32916666667</c:v>
                      </c:pt>
                      <c:pt idx="3254">
                        <c:v>43203.370833333334</c:v>
                      </c:pt>
                      <c:pt idx="3255">
                        <c:v>43203.412499999999</c:v>
                      </c:pt>
                      <c:pt idx="3256">
                        <c:v>43203.45416666667</c:v>
                      </c:pt>
                      <c:pt idx="3257">
                        <c:v>43203.495833333334</c:v>
                      </c:pt>
                      <c:pt idx="3258">
                        <c:v>43203.537499999999</c:v>
                      </c:pt>
                      <c:pt idx="3259">
                        <c:v>43203.57916666667</c:v>
                      </c:pt>
                      <c:pt idx="3260">
                        <c:v>43203.620833333334</c:v>
                      </c:pt>
                      <c:pt idx="3261">
                        <c:v>43203.662499999999</c:v>
                      </c:pt>
                      <c:pt idx="3262">
                        <c:v>43203.70416666667</c:v>
                      </c:pt>
                      <c:pt idx="3263">
                        <c:v>43203.745833333334</c:v>
                      </c:pt>
                      <c:pt idx="3264">
                        <c:v>43203.787499999999</c:v>
                      </c:pt>
                      <c:pt idx="3265">
                        <c:v>43203.82916666667</c:v>
                      </c:pt>
                      <c:pt idx="3266">
                        <c:v>43203.870833333334</c:v>
                      </c:pt>
                      <c:pt idx="3267">
                        <c:v>43203.912499999999</c:v>
                      </c:pt>
                      <c:pt idx="3268">
                        <c:v>43203.95416666667</c:v>
                      </c:pt>
                      <c:pt idx="3269">
                        <c:v>43203.995833333334</c:v>
                      </c:pt>
                      <c:pt idx="3270">
                        <c:v>43203.999305555553</c:v>
                      </c:pt>
                      <c:pt idx="3271">
                        <c:v>43204.037499999999</c:v>
                      </c:pt>
                      <c:pt idx="3272">
                        <c:v>43204.07916666667</c:v>
                      </c:pt>
                      <c:pt idx="3273">
                        <c:v>43204.120833333334</c:v>
                      </c:pt>
                      <c:pt idx="3274">
                        <c:v>43204.162499999999</c:v>
                      </c:pt>
                      <c:pt idx="3275">
                        <c:v>43204.20416666667</c:v>
                      </c:pt>
                      <c:pt idx="3276">
                        <c:v>43204.245833333334</c:v>
                      </c:pt>
                      <c:pt idx="3277">
                        <c:v>43204.287499999999</c:v>
                      </c:pt>
                      <c:pt idx="3278">
                        <c:v>43204.32916666667</c:v>
                      </c:pt>
                      <c:pt idx="3279">
                        <c:v>43204.370833333334</c:v>
                      </c:pt>
                      <c:pt idx="3280">
                        <c:v>43204.412499999999</c:v>
                      </c:pt>
                      <c:pt idx="3281">
                        <c:v>43204.45416666667</c:v>
                      </c:pt>
                      <c:pt idx="3282">
                        <c:v>43204.495833333334</c:v>
                      </c:pt>
                      <c:pt idx="3283">
                        <c:v>43204.537499999999</c:v>
                      </c:pt>
                      <c:pt idx="3284">
                        <c:v>43204.57916666667</c:v>
                      </c:pt>
                      <c:pt idx="3285">
                        <c:v>43204.620833333334</c:v>
                      </c:pt>
                      <c:pt idx="3286">
                        <c:v>43204.662499999999</c:v>
                      </c:pt>
                      <c:pt idx="3287">
                        <c:v>43204.70416666667</c:v>
                      </c:pt>
                      <c:pt idx="3288">
                        <c:v>43204.745833333334</c:v>
                      </c:pt>
                      <c:pt idx="3289">
                        <c:v>43204.787499999999</c:v>
                      </c:pt>
                      <c:pt idx="3290">
                        <c:v>43204.82916666667</c:v>
                      </c:pt>
                      <c:pt idx="3291">
                        <c:v>43204.870833333334</c:v>
                      </c:pt>
                      <c:pt idx="3292">
                        <c:v>43204.912499999999</c:v>
                      </c:pt>
                      <c:pt idx="3293">
                        <c:v>43204.95416666667</c:v>
                      </c:pt>
                      <c:pt idx="3294">
                        <c:v>43204.995833333334</c:v>
                      </c:pt>
                      <c:pt idx="3295">
                        <c:v>43204.999305555553</c:v>
                      </c:pt>
                      <c:pt idx="3296">
                        <c:v>43205.037499999999</c:v>
                      </c:pt>
                      <c:pt idx="3297">
                        <c:v>43205.07916666667</c:v>
                      </c:pt>
                      <c:pt idx="3298">
                        <c:v>43205.120833333334</c:v>
                      </c:pt>
                      <c:pt idx="3299">
                        <c:v>43205.162499999999</c:v>
                      </c:pt>
                      <c:pt idx="3300">
                        <c:v>43205.20416666667</c:v>
                      </c:pt>
                      <c:pt idx="3301">
                        <c:v>43205.245833333334</c:v>
                      </c:pt>
                      <c:pt idx="3302">
                        <c:v>43205.271527777775</c:v>
                      </c:pt>
                      <c:pt idx="3303">
                        <c:v>43205.277083333334</c:v>
                      </c:pt>
                      <c:pt idx="3304">
                        <c:v>43205.287499999999</c:v>
                      </c:pt>
                      <c:pt idx="3305">
                        <c:v>43205.29583333333</c:v>
                      </c:pt>
                      <c:pt idx="3306">
                        <c:v>43205.32916666667</c:v>
                      </c:pt>
                      <c:pt idx="3307">
                        <c:v>43205.331944444442</c:v>
                      </c:pt>
                      <c:pt idx="3308">
                        <c:v>43205.342361111114</c:v>
                      </c:pt>
                      <c:pt idx="3309">
                        <c:v>43205.370833333334</c:v>
                      </c:pt>
                      <c:pt idx="3310">
                        <c:v>43205.412499999999</c:v>
                      </c:pt>
                      <c:pt idx="3311">
                        <c:v>43205.45416666667</c:v>
                      </c:pt>
                      <c:pt idx="3312">
                        <c:v>43205.495833333334</c:v>
                      </c:pt>
                      <c:pt idx="3313">
                        <c:v>43205.537499999999</c:v>
                      </c:pt>
                      <c:pt idx="3314">
                        <c:v>43205.552777777775</c:v>
                      </c:pt>
                      <c:pt idx="3315">
                        <c:v>43205.563194444447</c:v>
                      </c:pt>
                      <c:pt idx="3316">
                        <c:v>43205.57916666667</c:v>
                      </c:pt>
                      <c:pt idx="3317">
                        <c:v>43205.588888888888</c:v>
                      </c:pt>
                      <c:pt idx="3318">
                        <c:v>43205.601388888892</c:v>
                      </c:pt>
                      <c:pt idx="3319">
                        <c:v>43205.614583333336</c:v>
                      </c:pt>
                      <c:pt idx="3320">
                        <c:v>43205.619444444441</c:v>
                      </c:pt>
                      <c:pt idx="3321">
                        <c:v>43205.620833333334</c:v>
                      </c:pt>
                      <c:pt idx="3322">
                        <c:v>43205.640277777777</c:v>
                      </c:pt>
                      <c:pt idx="3323">
                        <c:v>43205.662499999999</c:v>
                      </c:pt>
                      <c:pt idx="3324">
                        <c:v>43205.677777777775</c:v>
                      </c:pt>
                      <c:pt idx="3325">
                        <c:v>43205.6875</c:v>
                      </c:pt>
                      <c:pt idx="3326">
                        <c:v>43205.70416666667</c:v>
                      </c:pt>
                      <c:pt idx="3327">
                        <c:v>43205.742361111108</c:v>
                      </c:pt>
                      <c:pt idx="3328">
                        <c:v>43205.745833333334</c:v>
                      </c:pt>
                      <c:pt idx="3329">
                        <c:v>43205.752083333333</c:v>
                      </c:pt>
                      <c:pt idx="3330">
                        <c:v>43205.756944444445</c:v>
                      </c:pt>
                      <c:pt idx="3331">
                        <c:v>43205.781944444447</c:v>
                      </c:pt>
                      <c:pt idx="3332">
                        <c:v>43205.787499999999</c:v>
                      </c:pt>
                      <c:pt idx="3333">
                        <c:v>43205.804861111108</c:v>
                      </c:pt>
                      <c:pt idx="3334">
                        <c:v>43205.82916666667</c:v>
                      </c:pt>
                      <c:pt idx="3335">
                        <c:v>43205.857638888891</c:v>
                      </c:pt>
                      <c:pt idx="3336">
                        <c:v>43205.870833333334</c:v>
                      </c:pt>
                      <c:pt idx="3337">
                        <c:v>43205.895138888889</c:v>
                      </c:pt>
                      <c:pt idx="3338">
                        <c:v>43205.905555555553</c:v>
                      </c:pt>
                      <c:pt idx="3339">
                        <c:v>43205.912499999999</c:v>
                      </c:pt>
                      <c:pt idx="3340">
                        <c:v>43205.927083333336</c:v>
                      </c:pt>
                      <c:pt idx="3341">
                        <c:v>43205.95416666667</c:v>
                      </c:pt>
                      <c:pt idx="3342">
                        <c:v>43205.995833333334</c:v>
                      </c:pt>
                      <c:pt idx="3343">
                        <c:v>43205.999305555553</c:v>
                      </c:pt>
                      <c:pt idx="3344">
                        <c:v>43206.023611111108</c:v>
                      </c:pt>
                      <c:pt idx="3345">
                        <c:v>43206.037499999999</c:v>
                      </c:pt>
                      <c:pt idx="3346">
                        <c:v>43206.077777777777</c:v>
                      </c:pt>
                      <c:pt idx="3347">
                        <c:v>43206.07916666667</c:v>
                      </c:pt>
                      <c:pt idx="3348">
                        <c:v>43206.120833333334</c:v>
                      </c:pt>
                      <c:pt idx="3349">
                        <c:v>43206.162499999999</c:v>
                      </c:pt>
                      <c:pt idx="3350">
                        <c:v>43206.172222222223</c:v>
                      </c:pt>
                      <c:pt idx="3351">
                        <c:v>43206.177083333336</c:v>
                      </c:pt>
                      <c:pt idx="3352">
                        <c:v>43206.182638888888</c:v>
                      </c:pt>
                      <c:pt idx="3353">
                        <c:v>43206.188888888886</c:v>
                      </c:pt>
                      <c:pt idx="3354">
                        <c:v>43206.195833333331</c:v>
                      </c:pt>
                      <c:pt idx="3355">
                        <c:v>43206.20208333333</c:v>
                      </c:pt>
                      <c:pt idx="3356">
                        <c:v>43206.20416666667</c:v>
                      </c:pt>
                      <c:pt idx="3357">
                        <c:v>43206.209027777775</c:v>
                      </c:pt>
                      <c:pt idx="3358">
                        <c:v>43206.213888888888</c:v>
                      </c:pt>
                      <c:pt idx="3359">
                        <c:v>43206.245833333334</c:v>
                      </c:pt>
                      <c:pt idx="3360">
                        <c:v>43206.287499999999</c:v>
                      </c:pt>
                      <c:pt idx="3361">
                        <c:v>43206.29583333333</c:v>
                      </c:pt>
                      <c:pt idx="3362">
                        <c:v>43206.306250000001</c:v>
                      </c:pt>
                      <c:pt idx="3363">
                        <c:v>43206.3125</c:v>
                      </c:pt>
                      <c:pt idx="3364">
                        <c:v>43206.32916666667</c:v>
                      </c:pt>
                      <c:pt idx="3365">
                        <c:v>43206.334027777775</c:v>
                      </c:pt>
                      <c:pt idx="3366">
                        <c:v>43206.369444444441</c:v>
                      </c:pt>
                      <c:pt idx="3367">
                        <c:v>43206.370833333334</c:v>
                      </c:pt>
                      <c:pt idx="3368">
                        <c:v>43206.412499999999</c:v>
                      </c:pt>
                      <c:pt idx="3369">
                        <c:v>43206.45416666667</c:v>
                      </c:pt>
                      <c:pt idx="3370">
                        <c:v>43206.472916666666</c:v>
                      </c:pt>
                      <c:pt idx="3371">
                        <c:v>43206.495833333334</c:v>
                      </c:pt>
                      <c:pt idx="3372">
                        <c:v>43206.537499999999</c:v>
                      </c:pt>
                      <c:pt idx="3373">
                        <c:v>43206.55</c:v>
                      </c:pt>
                      <c:pt idx="3374">
                        <c:v>43206.552083333336</c:v>
                      </c:pt>
                      <c:pt idx="3375">
                        <c:v>43206.55972222222</c:v>
                      </c:pt>
                      <c:pt idx="3376">
                        <c:v>43206.561805555553</c:v>
                      </c:pt>
                      <c:pt idx="3377">
                        <c:v>43206.57916666667</c:v>
                      </c:pt>
                      <c:pt idx="3378">
                        <c:v>43206.584722222222</c:v>
                      </c:pt>
                      <c:pt idx="3379">
                        <c:v>43206.620833333334</c:v>
                      </c:pt>
                      <c:pt idx="3380">
                        <c:v>43206.662499999999</c:v>
                      </c:pt>
                      <c:pt idx="3381">
                        <c:v>43206.70416666667</c:v>
                      </c:pt>
                      <c:pt idx="3382">
                        <c:v>43206.745833333334</c:v>
                      </c:pt>
                      <c:pt idx="3383">
                        <c:v>43206.787499999999</c:v>
                      </c:pt>
                      <c:pt idx="3384">
                        <c:v>43206.82916666667</c:v>
                      </c:pt>
                      <c:pt idx="3385">
                        <c:v>43206.870833333334</c:v>
                      </c:pt>
                      <c:pt idx="3386">
                        <c:v>43206.912499999999</c:v>
                      </c:pt>
                      <c:pt idx="3387">
                        <c:v>43206.95416666667</c:v>
                      </c:pt>
                      <c:pt idx="3388">
                        <c:v>43206.995833333334</c:v>
                      </c:pt>
                      <c:pt idx="3389">
                        <c:v>43206.999305555553</c:v>
                      </c:pt>
                      <c:pt idx="3390">
                        <c:v>43207.037499999999</c:v>
                      </c:pt>
                      <c:pt idx="3391">
                        <c:v>43207.07916666667</c:v>
                      </c:pt>
                      <c:pt idx="3392">
                        <c:v>43207.120833333334</c:v>
                      </c:pt>
                      <c:pt idx="3393">
                        <c:v>43207.162499999999</c:v>
                      </c:pt>
                      <c:pt idx="3394">
                        <c:v>43207.20416666667</c:v>
                      </c:pt>
                      <c:pt idx="3395">
                        <c:v>43207.245833333334</c:v>
                      </c:pt>
                      <c:pt idx="3396">
                        <c:v>43207.287499999999</c:v>
                      </c:pt>
                      <c:pt idx="3397">
                        <c:v>43207.32916666667</c:v>
                      </c:pt>
                      <c:pt idx="3398">
                        <c:v>43207.370833333334</c:v>
                      </c:pt>
                      <c:pt idx="3399">
                        <c:v>43207.412499999999</c:v>
                      </c:pt>
                      <c:pt idx="3400">
                        <c:v>43207.45416666667</c:v>
                      </c:pt>
                      <c:pt idx="3401">
                        <c:v>43207.495833333334</c:v>
                      </c:pt>
                      <c:pt idx="3402">
                        <c:v>43207.537499999999</c:v>
                      </c:pt>
                      <c:pt idx="3403">
                        <c:v>43207.57916666667</c:v>
                      </c:pt>
                      <c:pt idx="3404">
                        <c:v>43207.620833333334</c:v>
                      </c:pt>
                      <c:pt idx="3405">
                        <c:v>43207.662499999999</c:v>
                      </c:pt>
                      <c:pt idx="3406">
                        <c:v>43207.70416666667</c:v>
                      </c:pt>
                      <c:pt idx="3407">
                        <c:v>43207.745833333334</c:v>
                      </c:pt>
                      <c:pt idx="3408">
                        <c:v>43207.787499999999</c:v>
                      </c:pt>
                      <c:pt idx="3409">
                        <c:v>43207.82916666667</c:v>
                      </c:pt>
                      <c:pt idx="3410">
                        <c:v>43207.870833333334</c:v>
                      </c:pt>
                      <c:pt idx="3411">
                        <c:v>43207.912499999999</c:v>
                      </c:pt>
                      <c:pt idx="3412">
                        <c:v>43207.95416666667</c:v>
                      </c:pt>
                      <c:pt idx="3413">
                        <c:v>43207.995833333334</c:v>
                      </c:pt>
                      <c:pt idx="3414">
                        <c:v>43207.999305555553</c:v>
                      </c:pt>
                      <c:pt idx="3415">
                        <c:v>43208.037499999999</c:v>
                      </c:pt>
                      <c:pt idx="3416">
                        <c:v>43208.07916666667</c:v>
                      </c:pt>
                      <c:pt idx="3417">
                        <c:v>43208.120833333334</c:v>
                      </c:pt>
                      <c:pt idx="3418">
                        <c:v>43208.162499999999</c:v>
                      </c:pt>
                      <c:pt idx="3419">
                        <c:v>43208.20416666667</c:v>
                      </c:pt>
                      <c:pt idx="3420">
                        <c:v>43208.245833333334</c:v>
                      </c:pt>
                      <c:pt idx="3421">
                        <c:v>43208.287499999999</c:v>
                      </c:pt>
                      <c:pt idx="3422">
                        <c:v>43208.32916666667</c:v>
                      </c:pt>
                      <c:pt idx="3423">
                        <c:v>43208.370833333334</c:v>
                      </c:pt>
                      <c:pt idx="3424">
                        <c:v>43208.412499999999</c:v>
                      </c:pt>
                      <c:pt idx="3425">
                        <c:v>43208.45416666667</c:v>
                      </c:pt>
                      <c:pt idx="3426">
                        <c:v>43208.495833333334</c:v>
                      </c:pt>
                      <c:pt idx="3427">
                        <c:v>43208.537499999999</c:v>
                      </c:pt>
                      <c:pt idx="3428">
                        <c:v>43208.57916666667</c:v>
                      </c:pt>
                      <c:pt idx="3429">
                        <c:v>43208.620833333334</c:v>
                      </c:pt>
                      <c:pt idx="3430">
                        <c:v>43208.662499999999</c:v>
                      </c:pt>
                      <c:pt idx="3431">
                        <c:v>43208.70416666667</c:v>
                      </c:pt>
                      <c:pt idx="3432">
                        <c:v>43208.745833333334</c:v>
                      </c:pt>
                      <c:pt idx="3433">
                        <c:v>43208.787499999999</c:v>
                      </c:pt>
                      <c:pt idx="3434">
                        <c:v>43208.82916666667</c:v>
                      </c:pt>
                      <c:pt idx="3435">
                        <c:v>43208.870833333334</c:v>
                      </c:pt>
                      <c:pt idx="3436">
                        <c:v>43208.912499999999</c:v>
                      </c:pt>
                      <c:pt idx="3437">
                        <c:v>43208.95416666667</c:v>
                      </c:pt>
                      <c:pt idx="3438">
                        <c:v>43208.995833333334</c:v>
                      </c:pt>
                      <c:pt idx="3439">
                        <c:v>43208.999305555553</c:v>
                      </c:pt>
                      <c:pt idx="3440">
                        <c:v>43209.037499999999</c:v>
                      </c:pt>
                      <c:pt idx="3441">
                        <c:v>43209.07916666667</c:v>
                      </c:pt>
                      <c:pt idx="3442">
                        <c:v>43209.120833333334</c:v>
                      </c:pt>
                      <c:pt idx="3443">
                        <c:v>43209.162499999999</c:v>
                      </c:pt>
                      <c:pt idx="3444">
                        <c:v>43209.20416666667</c:v>
                      </c:pt>
                      <c:pt idx="3445">
                        <c:v>43209.213194444441</c:v>
                      </c:pt>
                      <c:pt idx="3446">
                        <c:v>43209.227777777778</c:v>
                      </c:pt>
                      <c:pt idx="3447">
                        <c:v>43209.245833333334</c:v>
                      </c:pt>
                      <c:pt idx="3448">
                        <c:v>43209.282638888886</c:v>
                      </c:pt>
                      <c:pt idx="3449">
                        <c:v>43209.287499999999</c:v>
                      </c:pt>
                      <c:pt idx="3450">
                        <c:v>43209.32916666667</c:v>
                      </c:pt>
                      <c:pt idx="3451">
                        <c:v>43209.370833333334</c:v>
                      </c:pt>
                      <c:pt idx="3452">
                        <c:v>43209.412499999999</c:v>
                      </c:pt>
                      <c:pt idx="3453">
                        <c:v>43209.45416666667</c:v>
                      </c:pt>
                      <c:pt idx="3454">
                        <c:v>43209.495833333334</c:v>
                      </c:pt>
                      <c:pt idx="3455">
                        <c:v>43209.537499999999</c:v>
                      </c:pt>
                      <c:pt idx="3456">
                        <c:v>43209.57916666667</c:v>
                      </c:pt>
                      <c:pt idx="3457">
                        <c:v>43209.620833333334</c:v>
                      </c:pt>
                      <c:pt idx="3458">
                        <c:v>43209.662499999999</c:v>
                      </c:pt>
                      <c:pt idx="3459">
                        <c:v>43209.70416666667</c:v>
                      </c:pt>
                      <c:pt idx="3460">
                        <c:v>43209.745833333334</c:v>
                      </c:pt>
                      <c:pt idx="3461">
                        <c:v>43209.787499999999</c:v>
                      </c:pt>
                      <c:pt idx="3462">
                        <c:v>43209.82916666667</c:v>
                      </c:pt>
                      <c:pt idx="3463">
                        <c:v>43209.870833333334</c:v>
                      </c:pt>
                      <c:pt idx="3464">
                        <c:v>43209.912499999999</c:v>
                      </c:pt>
                      <c:pt idx="3465">
                        <c:v>43209.95416666667</c:v>
                      </c:pt>
                      <c:pt idx="3466">
                        <c:v>43209.995833333334</c:v>
                      </c:pt>
                      <c:pt idx="3467">
                        <c:v>43209.999305555553</c:v>
                      </c:pt>
                      <c:pt idx="3468">
                        <c:v>43210.037499999999</c:v>
                      </c:pt>
                      <c:pt idx="3469">
                        <c:v>43210.07916666667</c:v>
                      </c:pt>
                      <c:pt idx="3470">
                        <c:v>43210.120833333334</c:v>
                      </c:pt>
                      <c:pt idx="3471">
                        <c:v>43210.162499999999</c:v>
                      </c:pt>
                      <c:pt idx="3472">
                        <c:v>43210.20416666667</c:v>
                      </c:pt>
                      <c:pt idx="3473">
                        <c:v>43210.245833333334</c:v>
                      </c:pt>
                      <c:pt idx="3474">
                        <c:v>43210.287499999999</c:v>
                      </c:pt>
                      <c:pt idx="3475">
                        <c:v>43210.32916666667</c:v>
                      </c:pt>
                      <c:pt idx="3476">
                        <c:v>43210.370833333334</c:v>
                      </c:pt>
                      <c:pt idx="3477">
                        <c:v>43210.412499999999</c:v>
                      </c:pt>
                      <c:pt idx="3478">
                        <c:v>43210.45416666667</c:v>
                      </c:pt>
                      <c:pt idx="3479">
                        <c:v>43210.495833333334</c:v>
                      </c:pt>
                      <c:pt idx="3480">
                        <c:v>43210.537499999999</c:v>
                      </c:pt>
                      <c:pt idx="3481">
                        <c:v>43210.57916666667</c:v>
                      </c:pt>
                      <c:pt idx="3482">
                        <c:v>43210.620833333334</c:v>
                      </c:pt>
                      <c:pt idx="3483">
                        <c:v>43210.662499999999</c:v>
                      </c:pt>
                      <c:pt idx="3484">
                        <c:v>43210.70416666667</c:v>
                      </c:pt>
                      <c:pt idx="3485">
                        <c:v>43210.745833333334</c:v>
                      </c:pt>
                      <c:pt idx="3486">
                        <c:v>43210.787499999999</c:v>
                      </c:pt>
                      <c:pt idx="3487">
                        <c:v>43210.82916666667</c:v>
                      </c:pt>
                      <c:pt idx="3488">
                        <c:v>43210.870833333334</c:v>
                      </c:pt>
                      <c:pt idx="3489">
                        <c:v>43210.912499999999</c:v>
                      </c:pt>
                      <c:pt idx="3490">
                        <c:v>43210.95416666667</c:v>
                      </c:pt>
                      <c:pt idx="3491">
                        <c:v>43210.995833333334</c:v>
                      </c:pt>
                      <c:pt idx="3492">
                        <c:v>43210.999305555553</c:v>
                      </c:pt>
                      <c:pt idx="3493">
                        <c:v>43211.037499999999</c:v>
                      </c:pt>
                      <c:pt idx="3494">
                        <c:v>43211.07916666667</c:v>
                      </c:pt>
                      <c:pt idx="3495">
                        <c:v>43211.120833333334</c:v>
                      </c:pt>
                      <c:pt idx="3496">
                        <c:v>43211.162499999999</c:v>
                      </c:pt>
                      <c:pt idx="3497">
                        <c:v>43211.20416666667</c:v>
                      </c:pt>
                      <c:pt idx="3498">
                        <c:v>43211.245833333334</c:v>
                      </c:pt>
                      <c:pt idx="3499">
                        <c:v>43211.287499999999</c:v>
                      </c:pt>
                      <c:pt idx="3500">
                        <c:v>43211.32916666667</c:v>
                      </c:pt>
                      <c:pt idx="3501">
                        <c:v>43211.370833333334</c:v>
                      </c:pt>
                      <c:pt idx="3502">
                        <c:v>43211.412499999999</c:v>
                      </c:pt>
                      <c:pt idx="3503">
                        <c:v>43211.45416666667</c:v>
                      </c:pt>
                      <c:pt idx="3504">
                        <c:v>43211.495833333334</c:v>
                      </c:pt>
                      <c:pt idx="3505">
                        <c:v>43211.537499999999</c:v>
                      </c:pt>
                      <c:pt idx="3506">
                        <c:v>43211.57916666667</c:v>
                      </c:pt>
                      <c:pt idx="3507">
                        <c:v>43211.620833333334</c:v>
                      </c:pt>
                      <c:pt idx="3508">
                        <c:v>43211.662499999999</c:v>
                      </c:pt>
                      <c:pt idx="3509">
                        <c:v>43211.70416666667</c:v>
                      </c:pt>
                      <c:pt idx="3510">
                        <c:v>43211.745833333334</c:v>
                      </c:pt>
                      <c:pt idx="3511">
                        <c:v>43211.787499999999</c:v>
                      </c:pt>
                      <c:pt idx="3512">
                        <c:v>43211.82916666667</c:v>
                      </c:pt>
                      <c:pt idx="3513">
                        <c:v>43211.870833333334</c:v>
                      </c:pt>
                      <c:pt idx="3514">
                        <c:v>43211.912499999999</c:v>
                      </c:pt>
                      <c:pt idx="3515">
                        <c:v>43211.95416666667</c:v>
                      </c:pt>
                      <c:pt idx="3516">
                        <c:v>43211.995833333334</c:v>
                      </c:pt>
                      <c:pt idx="3517">
                        <c:v>43211.999305555553</c:v>
                      </c:pt>
                      <c:pt idx="3518">
                        <c:v>43212.037499999999</c:v>
                      </c:pt>
                      <c:pt idx="3519">
                        <c:v>43212.07916666667</c:v>
                      </c:pt>
                      <c:pt idx="3520">
                        <c:v>43212.120833333334</c:v>
                      </c:pt>
                      <c:pt idx="3521">
                        <c:v>43212.162499999999</c:v>
                      </c:pt>
                      <c:pt idx="3522">
                        <c:v>43212.20416666667</c:v>
                      </c:pt>
                      <c:pt idx="3523">
                        <c:v>43212.245833333334</c:v>
                      </c:pt>
                      <c:pt idx="3524">
                        <c:v>43212.287499999999</c:v>
                      </c:pt>
                      <c:pt idx="3525">
                        <c:v>43212.32916666667</c:v>
                      </c:pt>
                      <c:pt idx="3526">
                        <c:v>43212.370833333334</c:v>
                      </c:pt>
                      <c:pt idx="3527">
                        <c:v>43212.412499999999</c:v>
                      </c:pt>
                      <c:pt idx="3528">
                        <c:v>43212.45416666667</c:v>
                      </c:pt>
                      <c:pt idx="3529">
                        <c:v>43212.495833333334</c:v>
                      </c:pt>
                      <c:pt idx="3530">
                        <c:v>43212.537499999999</c:v>
                      </c:pt>
                      <c:pt idx="3531">
                        <c:v>43212.57916666667</c:v>
                      </c:pt>
                      <c:pt idx="3532">
                        <c:v>43212.620833333334</c:v>
                      </c:pt>
                      <c:pt idx="3533">
                        <c:v>43212.662499999999</c:v>
                      </c:pt>
                      <c:pt idx="3534">
                        <c:v>43212.70416666667</c:v>
                      </c:pt>
                      <c:pt idx="3535">
                        <c:v>43212.745833333334</c:v>
                      </c:pt>
                      <c:pt idx="3536">
                        <c:v>43212.787499999999</c:v>
                      </c:pt>
                      <c:pt idx="3537">
                        <c:v>43212.82916666667</c:v>
                      </c:pt>
                      <c:pt idx="3538">
                        <c:v>43212.870833333334</c:v>
                      </c:pt>
                      <c:pt idx="3539">
                        <c:v>43212.912499999999</c:v>
                      </c:pt>
                      <c:pt idx="3540">
                        <c:v>43212.95416666667</c:v>
                      </c:pt>
                      <c:pt idx="3541">
                        <c:v>43212.995833333334</c:v>
                      </c:pt>
                      <c:pt idx="3542">
                        <c:v>43212.999305555553</c:v>
                      </c:pt>
                      <c:pt idx="3543">
                        <c:v>43213.037499999999</c:v>
                      </c:pt>
                      <c:pt idx="3544">
                        <c:v>43213.07916666667</c:v>
                      </c:pt>
                      <c:pt idx="3545">
                        <c:v>43213.120833333334</c:v>
                      </c:pt>
                      <c:pt idx="3546">
                        <c:v>43213.162499999999</c:v>
                      </c:pt>
                      <c:pt idx="3547">
                        <c:v>43213.20416666667</c:v>
                      </c:pt>
                      <c:pt idx="3548">
                        <c:v>43213.245833333334</c:v>
                      </c:pt>
                      <c:pt idx="3549">
                        <c:v>43213.287499999999</c:v>
                      </c:pt>
                      <c:pt idx="3550">
                        <c:v>43213.32916666667</c:v>
                      </c:pt>
                      <c:pt idx="3551">
                        <c:v>43213.370833333334</c:v>
                      </c:pt>
                      <c:pt idx="3552">
                        <c:v>43213.412499999999</c:v>
                      </c:pt>
                      <c:pt idx="3553">
                        <c:v>43213.45416666667</c:v>
                      </c:pt>
                      <c:pt idx="3554">
                        <c:v>43213.495833333334</c:v>
                      </c:pt>
                      <c:pt idx="3555">
                        <c:v>43213.537499999999</c:v>
                      </c:pt>
                      <c:pt idx="3556">
                        <c:v>43213.57916666667</c:v>
                      </c:pt>
                      <c:pt idx="3557">
                        <c:v>43213.620833333334</c:v>
                      </c:pt>
                      <c:pt idx="3558">
                        <c:v>43213.662499999999</c:v>
                      </c:pt>
                      <c:pt idx="3559">
                        <c:v>43213.70416666667</c:v>
                      </c:pt>
                      <c:pt idx="3560">
                        <c:v>43213.745833333334</c:v>
                      </c:pt>
                      <c:pt idx="3561">
                        <c:v>43213.787499999999</c:v>
                      </c:pt>
                      <c:pt idx="3562">
                        <c:v>43213.82916666667</c:v>
                      </c:pt>
                      <c:pt idx="3563">
                        <c:v>43213.870833333334</c:v>
                      </c:pt>
                      <c:pt idx="3564">
                        <c:v>43213.912499999999</c:v>
                      </c:pt>
                      <c:pt idx="3565">
                        <c:v>43213.95416666667</c:v>
                      </c:pt>
                      <c:pt idx="3566">
                        <c:v>43213.995833333334</c:v>
                      </c:pt>
                      <c:pt idx="3567">
                        <c:v>43213.999305555553</c:v>
                      </c:pt>
                      <c:pt idx="3568">
                        <c:v>43214.037499999999</c:v>
                      </c:pt>
                      <c:pt idx="3569">
                        <c:v>43214.07916666667</c:v>
                      </c:pt>
                      <c:pt idx="3570">
                        <c:v>43214.120833333334</c:v>
                      </c:pt>
                      <c:pt idx="3571">
                        <c:v>43214.162499999999</c:v>
                      </c:pt>
                      <c:pt idx="3572">
                        <c:v>43214.20416666667</c:v>
                      </c:pt>
                      <c:pt idx="3573">
                        <c:v>43214.245833333334</c:v>
                      </c:pt>
                      <c:pt idx="3574">
                        <c:v>43214.287499999999</c:v>
                      </c:pt>
                      <c:pt idx="3575">
                        <c:v>43214.32916666667</c:v>
                      </c:pt>
                      <c:pt idx="3576">
                        <c:v>43214.370833333334</c:v>
                      </c:pt>
                      <c:pt idx="3577">
                        <c:v>43214.412499999999</c:v>
                      </c:pt>
                      <c:pt idx="3578">
                        <c:v>43214.45416666667</c:v>
                      </c:pt>
                      <c:pt idx="3579">
                        <c:v>43214.495833333334</c:v>
                      </c:pt>
                      <c:pt idx="3580">
                        <c:v>43214.537499999999</c:v>
                      </c:pt>
                      <c:pt idx="3581">
                        <c:v>43214.57916666667</c:v>
                      </c:pt>
                      <c:pt idx="3582">
                        <c:v>43214.620833333334</c:v>
                      </c:pt>
                      <c:pt idx="3583">
                        <c:v>43214.662499999999</c:v>
                      </c:pt>
                      <c:pt idx="3584">
                        <c:v>43214.70416666667</c:v>
                      </c:pt>
                      <c:pt idx="3585">
                        <c:v>43214.745833333334</c:v>
                      </c:pt>
                      <c:pt idx="3586">
                        <c:v>43214.787499999999</c:v>
                      </c:pt>
                      <c:pt idx="3587">
                        <c:v>43214.806250000001</c:v>
                      </c:pt>
                      <c:pt idx="3588">
                        <c:v>43214.8125</c:v>
                      </c:pt>
                      <c:pt idx="3589">
                        <c:v>43214.82708333333</c:v>
                      </c:pt>
                      <c:pt idx="3590">
                        <c:v>43214.82916666667</c:v>
                      </c:pt>
                      <c:pt idx="3591">
                        <c:v>43214.84097222222</c:v>
                      </c:pt>
                      <c:pt idx="3592">
                        <c:v>43214.852777777778</c:v>
                      </c:pt>
                      <c:pt idx="3593">
                        <c:v>43214.857638888891</c:v>
                      </c:pt>
                      <c:pt idx="3594">
                        <c:v>43214.870833333334</c:v>
                      </c:pt>
                      <c:pt idx="3595">
                        <c:v>43214.892361111109</c:v>
                      </c:pt>
                      <c:pt idx="3596">
                        <c:v>43214.912499999999</c:v>
                      </c:pt>
                      <c:pt idx="3597">
                        <c:v>43214.923611111109</c:v>
                      </c:pt>
                      <c:pt idx="3598">
                        <c:v>43214.95416666667</c:v>
                      </c:pt>
                      <c:pt idx="3599">
                        <c:v>43214.995833333334</c:v>
                      </c:pt>
                      <c:pt idx="3600">
                        <c:v>43214.999305555553</c:v>
                      </c:pt>
                      <c:pt idx="3601">
                        <c:v>43215.037499999999</c:v>
                      </c:pt>
                      <c:pt idx="3602">
                        <c:v>43215.076388888891</c:v>
                      </c:pt>
                      <c:pt idx="3603">
                        <c:v>43215.07916666667</c:v>
                      </c:pt>
                      <c:pt idx="3604">
                        <c:v>43215.120833333334</c:v>
                      </c:pt>
                      <c:pt idx="3605">
                        <c:v>43215.162499999999</c:v>
                      </c:pt>
                      <c:pt idx="3606">
                        <c:v>43215.177777777775</c:v>
                      </c:pt>
                      <c:pt idx="3607">
                        <c:v>43215.20416666667</c:v>
                      </c:pt>
                      <c:pt idx="3608">
                        <c:v>43215.245833333334</c:v>
                      </c:pt>
                      <c:pt idx="3609">
                        <c:v>43215.260416666664</c:v>
                      </c:pt>
                      <c:pt idx="3610">
                        <c:v>43215.268055555556</c:v>
                      </c:pt>
                      <c:pt idx="3611">
                        <c:v>43215.274305555555</c:v>
                      </c:pt>
                      <c:pt idx="3612">
                        <c:v>43215.287499999999</c:v>
                      </c:pt>
                      <c:pt idx="3613">
                        <c:v>43215.292361111111</c:v>
                      </c:pt>
                      <c:pt idx="3614">
                        <c:v>43215.324305555558</c:v>
                      </c:pt>
                      <c:pt idx="3615">
                        <c:v>43215.327777777777</c:v>
                      </c:pt>
                      <c:pt idx="3616">
                        <c:v>43215.32916666667</c:v>
                      </c:pt>
                      <c:pt idx="3617">
                        <c:v>43215.350694444445</c:v>
                      </c:pt>
                      <c:pt idx="3618">
                        <c:v>43215.36041666667</c:v>
                      </c:pt>
                      <c:pt idx="3619">
                        <c:v>43215.370833333334</c:v>
                      </c:pt>
                      <c:pt idx="3620">
                        <c:v>43215.412499999999</c:v>
                      </c:pt>
                      <c:pt idx="3621">
                        <c:v>43215.445833333331</c:v>
                      </c:pt>
                      <c:pt idx="3622">
                        <c:v>43215.45416666667</c:v>
                      </c:pt>
                      <c:pt idx="3623">
                        <c:v>43215.466666666667</c:v>
                      </c:pt>
                      <c:pt idx="3624">
                        <c:v>43215.493055555555</c:v>
                      </c:pt>
                      <c:pt idx="3625">
                        <c:v>43215.495833333334</c:v>
                      </c:pt>
                      <c:pt idx="3626">
                        <c:v>43215.537499999999</c:v>
                      </c:pt>
                      <c:pt idx="3627">
                        <c:v>43215.54791666667</c:v>
                      </c:pt>
                      <c:pt idx="3628">
                        <c:v>43215.5625</c:v>
                      </c:pt>
                      <c:pt idx="3629">
                        <c:v>43215.57916666667</c:v>
                      </c:pt>
                      <c:pt idx="3630">
                        <c:v>43215.620833333334</c:v>
                      </c:pt>
                      <c:pt idx="3631">
                        <c:v>43215.662499999999</c:v>
                      </c:pt>
                      <c:pt idx="3632">
                        <c:v>43215.70416666667</c:v>
                      </c:pt>
                      <c:pt idx="3633">
                        <c:v>43215.745833333334</c:v>
                      </c:pt>
                      <c:pt idx="3634">
                        <c:v>43215.787499999999</c:v>
                      </c:pt>
                      <c:pt idx="3635">
                        <c:v>43215.80972222222</c:v>
                      </c:pt>
                      <c:pt idx="3636">
                        <c:v>43215.82916666667</c:v>
                      </c:pt>
                      <c:pt idx="3637">
                        <c:v>43215.870833333334</c:v>
                      </c:pt>
                      <c:pt idx="3638">
                        <c:v>43215.877083333333</c:v>
                      </c:pt>
                      <c:pt idx="3639">
                        <c:v>43215.884722222225</c:v>
                      </c:pt>
                      <c:pt idx="3640">
                        <c:v>43215.89166666667</c:v>
                      </c:pt>
                      <c:pt idx="3641">
                        <c:v>43215.893055555556</c:v>
                      </c:pt>
                      <c:pt idx="3642">
                        <c:v>43215.899305555555</c:v>
                      </c:pt>
                      <c:pt idx="3643">
                        <c:v>43215.912499999999</c:v>
                      </c:pt>
                      <c:pt idx="3644">
                        <c:v>43215.931250000001</c:v>
                      </c:pt>
                      <c:pt idx="3645">
                        <c:v>43215.94027777778</c:v>
                      </c:pt>
                      <c:pt idx="3646">
                        <c:v>43215.949305555558</c:v>
                      </c:pt>
                      <c:pt idx="3647">
                        <c:v>43215.95416666667</c:v>
                      </c:pt>
                      <c:pt idx="3648">
                        <c:v>43215.958333333336</c:v>
                      </c:pt>
                      <c:pt idx="3649">
                        <c:v>43215.963194444441</c:v>
                      </c:pt>
                      <c:pt idx="3650">
                        <c:v>43215.96875</c:v>
                      </c:pt>
                      <c:pt idx="3651">
                        <c:v>43215.995833333334</c:v>
                      </c:pt>
                      <c:pt idx="3652">
                        <c:v>43215.999305555553</c:v>
                      </c:pt>
                      <c:pt idx="3653">
                        <c:v>43216.037499999999</c:v>
                      </c:pt>
                      <c:pt idx="3654">
                        <c:v>43216.07916666667</c:v>
                      </c:pt>
                      <c:pt idx="3655">
                        <c:v>43216.120833333334</c:v>
                      </c:pt>
                      <c:pt idx="3656">
                        <c:v>43216.162499999999</c:v>
                      </c:pt>
                      <c:pt idx="3657">
                        <c:v>43216.20416666667</c:v>
                      </c:pt>
                      <c:pt idx="3658">
                        <c:v>43216.245833333334</c:v>
                      </c:pt>
                      <c:pt idx="3659">
                        <c:v>43216.287499999999</c:v>
                      </c:pt>
                      <c:pt idx="3660">
                        <c:v>43216.32916666667</c:v>
                      </c:pt>
                      <c:pt idx="3661">
                        <c:v>43216.370833333334</c:v>
                      </c:pt>
                      <c:pt idx="3662">
                        <c:v>43216.412499999999</c:v>
                      </c:pt>
                      <c:pt idx="3663">
                        <c:v>43216.45416666667</c:v>
                      </c:pt>
                      <c:pt idx="3664">
                        <c:v>43216.495833333334</c:v>
                      </c:pt>
                      <c:pt idx="3665">
                        <c:v>43216.537499999999</c:v>
                      </c:pt>
                      <c:pt idx="3666">
                        <c:v>43216.57916666667</c:v>
                      </c:pt>
                      <c:pt idx="3667">
                        <c:v>43216.620833333334</c:v>
                      </c:pt>
                      <c:pt idx="3668">
                        <c:v>43216.662499999999</c:v>
                      </c:pt>
                      <c:pt idx="3669">
                        <c:v>43216.70416666667</c:v>
                      </c:pt>
                      <c:pt idx="3670">
                        <c:v>43216.745833333334</c:v>
                      </c:pt>
                      <c:pt idx="3671">
                        <c:v>43216.787499999999</c:v>
                      </c:pt>
                      <c:pt idx="3672">
                        <c:v>43216.82916666667</c:v>
                      </c:pt>
                      <c:pt idx="3673">
                        <c:v>43216.870833333334</c:v>
                      </c:pt>
                      <c:pt idx="3674">
                        <c:v>43216.912499999999</c:v>
                      </c:pt>
                      <c:pt idx="3675">
                        <c:v>43216.95416666667</c:v>
                      </c:pt>
                      <c:pt idx="3676">
                        <c:v>43216.995833333334</c:v>
                      </c:pt>
                      <c:pt idx="3677">
                        <c:v>43216.999305555553</c:v>
                      </c:pt>
                      <c:pt idx="3678">
                        <c:v>43217.037499999999</c:v>
                      </c:pt>
                      <c:pt idx="3679">
                        <c:v>43217.07916666667</c:v>
                      </c:pt>
                      <c:pt idx="3680">
                        <c:v>43217.113194444442</c:v>
                      </c:pt>
                      <c:pt idx="3681">
                        <c:v>43217.120833333334</c:v>
                      </c:pt>
                      <c:pt idx="3682">
                        <c:v>43217.140277777777</c:v>
                      </c:pt>
                      <c:pt idx="3683">
                        <c:v>43217.154861111114</c:v>
                      </c:pt>
                      <c:pt idx="3684">
                        <c:v>43217.162499999999</c:v>
                      </c:pt>
                      <c:pt idx="3685">
                        <c:v>43217.17291666667</c:v>
                      </c:pt>
                      <c:pt idx="3686">
                        <c:v>43217.190972222219</c:v>
                      </c:pt>
                      <c:pt idx="3687">
                        <c:v>43217.20416666667</c:v>
                      </c:pt>
                      <c:pt idx="3688">
                        <c:v>43217.231944444444</c:v>
                      </c:pt>
                      <c:pt idx="3689">
                        <c:v>43217.245833333334</c:v>
                      </c:pt>
                      <c:pt idx="3690">
                        <c:v>43217.287499999999</c:v>
                      </c:pt>
                      <c:pt idx="3691">
                        <c:v>43217.3125</c:v>
                      </c:pt>
                      <c:pt idx="3692">
                        <c:v>43217.32916666667</c:v>
                      </c:pt>
                      <c:pt idx="3693">
                        <c:v>43217.370833333334</c:v>
                      </c:pt>
                      <c:pt idx="3694">
                        <c:v>43217.411111111112</c:v>
                      </c:pt>
                      <c:pt idx="3695">
                        <c:v>43217.412499999999</c:v>
                      </c:pt>
                      <c:pt idx="3696">
                        <c:v>43217.435416666667</c:v>
                      </c:pt>
                      <c:pt idx="3697">
                        <c:v>43217.45416666667</c:v>
                      </c:pt>
                      <c:pt idx="3698">
                        <c:v>43217.495833333334</c:v>
                      </c:pt>
                      <c:pt idx="3699">
                        <c:v>43217.537499999999</c:v>
                      </c:pt>
                      <c:pt idx="3700">
                        <c:v>43217.57916666667</c:v>
                      </c:pt>
                      <c:pt idx="3701">
                        <c:v>43217.620833333334</c:v>
                      </c:pt>
                      <c:pt idx="3702">
                        <c:v>43217.662499999999</c:v>
                      </c:pt>
                      <c:pt idx="3703">
                        <c:v>43217.70416666667</c:v>
                      </c:pt>
                      <c:pt idx="3704">
                        <c:v>43217.745833333334</c:v>
                      </c:pt>
                      <c:pt idx="3705">
                        <c:v>43217.787499999999</c:v>
                      </c:pt>
                      <c:pt idx="3706">
                        <c:v>43217.82916666667</c:v>
                      </c:pt>
                      <c:pt idx="3707">
                        <c:v>43217.870833333334</c:v>
                      </c:pt>
                      <c:pt idx="3708">
                        <c:v>43217.912499999999</c:v>
                      </c:pt>
                      <c:pt idx="3709">
                        <c:v>43217.95416666667</c:v>
                      </c:pt>
                      <c:pt idx="3710">
                        <c:v>43217.995833333334</c:v>
                      </c:pt>
                      <c:pt idx="3711">
                        <c:v>43217.999305555553</c:v>
                      </c:pt>
                      <c:pt idx="3712">
                        <c:v>43218.037499999999</c:v>
                      </c:pt>
                      <c:pt idx="3713">
                        <c:v>43218.07916666667</c:v>
                      </c:pt>
                      <c:pt idx="3714">
                        <c:v>43218.120833333334</c:v>
                      </c:pt>
                      <c:pt idx="3715">
                        <c:v>43218.162499999999</c:v>
                      </c:pt>
                      <c:pt idx="3716">
                        <c:v>43218.20416666667</c:v>
                      </c:pt>
                      <c:pt idx="3717">
                        <c:v>43218.245833333334</c:v>
                      </c:pt>
                      <c:pt idx="3718">
                        <c:v>43218.287499999999</c:v>
                      </c:pt>
                      <c:pt idx="3719">
                        <c:v>43218.32916666667</c:v>
                      </c:pt>
                      <c:pt idx="3720">
                        <c:v>43218.370833333334</c:v>
                      </c:pt>
                      <c:pt idx="3721">
                        <c:v>43218.412499999999</c:v>
                      </c:pt>
                      <c:pt idx="3722">
                        <c:v>43218.45416666667</c:v>
                      </c:pt>
                      <c:pt idx="3723">
                        <c:v>43218.495833333334</c:v>
                      </c:pt>
                      <c:pt idx="3724">
                        <c:v>43218.537499999999</c:v>
                      </c:pt>
                      <c:pt idx="3725">
                        <c:v>43218.57916666667</c:v>
                      </c:pt>
                      <c:pt idx="3726">
                        <c:v>43218.620833333334</c:v>
                      </c:pt>
                      <c:pt idx="3727">
                        <c:v>43218.662499999999</c:v>
                      </c:pt>
                      <c:pt idx="3728">
                        <c:v>43218.70416666667</c:v>
                      </c:pt>
                      <c:pt idx="3729">
                        <c:v>43218.745833333334</c:v>
                      </c:pt>
                      <c:pt idx="3730">
                        <c:v>43218.787499999999</c:v>
                      </c:pt>
                      <c:pt idx="3731">
                        <c:v>43218.82916666667</c:v>
                      </c:pt>
                      <c:pt idx="3732">
                        <c:v>43218.870833333334</c:v>
                      </c:pt>
                      <c:pt idx="3733">
                        <c:v>43218.912499999999</c:v>
                      </c:pt>
                      <c:pt idx="3734">
                        <c:v>43218.929166666669</c:v>
                      </c:pt>
                      <c:pt idx="3735">
                        <c:v>43218.934027777781</c:v>
                      </c:pt>
                      <c:pt idx="3736">
                        <c:v>43218.95416666667</c:v>
                      </c:pt>
                      <c:pt idx="3737">
                        <c:v>43218.995833333334</c:v>
                      </c:pt>
                      <c:pt idx="3738">
                        <c:v>43218.999305555553</c:v>
                      </c:pt>
                      <c:pt idx="3739">
                        <c:v>43219.037499999999</c:v>
                      </c:pt>
                      <c:pt idx="3740">
                        <c:v>43219.05972222222</c:v>
                      </c:pt>
                      <c:pt idx="3741">
                        <c:v>43219.07916666667</c:v>
                      </c:pt>
                      <c:pt idx="3742">
                        <c:v>43219.120833333334</c:v>
                      </c:pt>
                      <c:pt idx="3743">
                        <c:v>43219.162499999999</c:v>
                      </c:pt>
                      <c:pt idx="3744">
                        <c:v>43219.20416666667</c:v>
                      </c:pt>
                      <c:pt idx="3745">
                        <c:v>43219.245833333334</c:v>
                      </c:pt>
                      <c:pt idx="3746">
                        <c:v>43219.287499999999</c:v>
                      </c:pt>
                      <c:pt idx="3747">
                        <c:v>43219.32916666667</c:v>
                      </c:pt>
                      <c:pt idx="3748">
                        <c:v>43219.370833333334</c:v>
                      </c:pt>
                      <c:pt idx="3749">
                        <c:v>43219.412499999999</c:v>
                      </c:pt>
                      <c:pt idx="3750">
                        <c:v>43219.45416666667</c:v>
                      </c:pt>
                      <c:pt idx="3751">
                        <c:v>43219.495833333334</c:v>
                      </c:pt>
                      <c:pt idx="3752">
                        <c:v>43219.537499999999</c:v>
                      </c:pt>
                      <c:pt idx="3753">
                        <c:v>43219.57916666667</c:v>
                      </c:pt>
                      <c:pt idx="3754">
                        <c:v>43219.620833333334</c:v>
                      </c:pt>
                      <c:pt idx="3755">
                        <c:v>43219.662499999999</c:v>
                      </c:pt>
                      <c:pt idx="3756">
                        <c:v>43219.70416666667</c:v>
                      </c:pt>
                      <c:pt idx="3757">
                        <c:v>43219.745833333334</c:v>
                      </c:pt>
                      <c:pt idx="3758">
                        <c:v>43219.787499999999</c:v>
                      </c:pt>
                      <c:pt idx="3759">
                        <c:v>43219.82916666667</c:v>
                      </c:pt>
                      <c:pt idx="3760">
                        <c:v>43219.870833333334</c:v>
                      </c:pt>
                      <c:pt idx="3761">
                        <c:v>43219.912499999999</c:v>
                      </c:pt>
                      <c:pt idx="3762">
                        <c:v>43219.95416666667</c:v>
                      </c:pt>
                      <c:pt idx="3763">
                        <c:v>43219.995833333334</c:v>
                      </c:pt>
                      <c:pt idx="3764">
                        <c:v>43219.999305555553</c:v>
                      </c:pt>
                      <c:pt idx="3765">
                        <c:v>43220.037499999999</c:v>
                      </c:pt>
                      <c:pt idx="3766">
                        <c:v>43220.07916666667</c:v>
                      </c:pt>
                      <c:pt idx="3767">
                        <c:v>43220.120833333334</c:v>
                      </c:pt>
                      <c:pt idx="3768">
                        <c:v>43220.162499999999</c:v>
                      </c:pt>
                      <c:pt idx="3769">
                        <c:v>43220.20416666667</c:v>
                      </c:pt>
                      <c:pt idx="3770">
                        <c:v>43220.245833333334</c:v>
                      </c:pt>
                      <c:pt idx="3771">
                        <c:v>43220.287499999999</c:v>
                      </c:pt>
                      <c:pt idx="3772">
                        <c:v>43220.32916666667</c:v>
                      </c:pt>
                      <c:pt idx="3773">
                        <c:v>43220.370833333334</c:v>
                      </c:pt>
                      <c:pt idx="3774">
                        <c:v>43220.412499999999</c:v>
                      </c:pt>
                      <c:pt idx="3775">
                        <c:v>43220.45416666667</c:v>
                      </c:pt>
                      <c:pt idx="3776">
                        <c:v>43220.495833333334</c:v>
                      </c:pt>
                      <c:pt idx="3777">
                        <c:v>43220.537499999999</c:v>
                      </c:pt>
                      <c:pt idx="3778">
                        <c:v>43220.57916666667</c:v>
                      </c:pt>
                      <c:pt idx="3779">
                        <c:v>43220.620833333334</c:v>
                      </c:pt>
                      <c:pt idx="3780">
                        <c:v>43220.662499999999</c:v>
                      </c:pt>
                      <c:pt idx="3781">
                        <c:v>43220.70416666667</c:v>
                      </c:pt>
                      <c:pt idx="3782">
                        <c:v>43220.745833333334</c:v>
                      </c:pt>
                      <c:pt idx="3783">
                        <c:v>43220.787499999999</c:v>
                      </c:pt>
                      <c:pt idx="3784">
                        <c:v>43220.82916666667</c:v>
                      </c:pt>
                      <c:pt idx="3785">
                        <c:v>43220.870833333334</c:v>
                      </c:pt>
                      <c:pt idx="3786">
                        <c:v>43220.912499999999</c:v>
                      </c:pt>
                      <c:pt idx="3787">
                        <c:v>43220.95416666667</c:v>
                      </c:pt>
                      <c:pt idx="3788">
                        <c:v>43220.995833333334</c:v>
                      </c:pt>
                      <c:pt idx="3789">
                        <c:v>43220.999305555553</c:v>
                      </c:pt>
                      <c:pt idx="3790">
                        <c:v>43220.999305555553</c:v>
                      </c:pt>
                      <c:pt idx="3791">
                        <c:v>43221.037499999999</c:v>
                      </c:pt>
                      <c:pt idx="3792">
                        <c:v>43221.07916666667</c:v>
                      </c:pt>
                      <c:pt idx="3793">
                        <c:v>43221.120833333334</c:v>
                      </c:pt>
                      <c:pt idx="3794">
                        <c:v>43221.162499999999</c:v>
                      </c:pt>
                      <c:pt idx="3795">
                        <c:v>43221.20416666667</c:v>
                      </c:pt>
                      <c:pt idx="3796">
                        <c:v>43221.245833333334</c:v>
                      </c:pt>
                      <c:pt idx="3797">
                        <c:v>43221.287499999999</c:v>
                      </c:pt>
                      <c:pt idx="3798">
                        <c:v>43221.32916666667</c:v>
                      </c:pt>
                      <c:pt idx="3799">
                        <c:v>43221.370833333334</c:v>
                      </c:pt>
                      <c:pt idx="3800">
                        <c:v>43221.412499999999</c:v>
                      </c:pt>
                      <c:pt idx="3801">
                        <c:v>43221.45416666667</c:v>
                      </c:pt>
                      <c:pt idx="3802">
                        <c:v>43221.495833333334</c:v>
                      </c:pt>
                      <c:pt idx="3803">
                        <c:v>43221.537499999999</c:v>
                      </c:pt>
                      <c:pt idx="3804">
                        <c:v>43221.57916666667</c:v>
                      </c:pt>
                      <c:pt idx="3805">
                        <c:v>43221.620833333334</c:v>
                      </c:pt>
                      <c:pt idx="3806">
                        <c:v>43221.662499999999</c:v>
                      </c:pt>
                      <c:pt idx="3807">
                        <c:v>43221.70416666667</c:v>
                      </c:pt>
                      <c:pt idx="3808">
                        <c:v>43221.745833333334</c:v>
                      </c:pt>
                      <c:pt idx="3809">
                        <c:v>43221.787499999999</c:v>
                      </c:pt>
                      <c:pt idx="3810">
                        <c:v>43221.82916666667</c:v>
                      </c:pt>
                      <c:pt idx="3811">
                        <c:v>43221.870833333334</c:v>
                      </c:pt>
                      <c:pt idx="3812">
                        <c:v>43221.912499999999</c:v>
                      </c:pt>
                      <c:pt idx="3813">
                        <c:v>43221.95416666667</c:v>
                      </c:pt>
                      <c:pt idx="3814">
                        <c:v>43221.995833333334</c:v>
                      </c:pt>
                      <c:pt idx="3815">
                        <c:v>43221.999305555553</c:v>
                      </c:pt>
                      <c:pt idx="3816">
                        <c:v>43222.037499999999</c:v>
                      </c:pt>
                      <c:pt idx="3817">
                        <c:v>43222.07916666667</c:v>
                      </c:pt>
                      <c:pt idx="3818">
                        <c:v>43222.120833333334</c:v>
                      </c:pt>
                      <c:pt idx="3819">
                        <c:v>43222.162499999999</c:v>
                      </c:pt>
                      <c:pt idx="3820">
                        <c:v>43222.20416666667</c:v>
                      </c:pt>
                      <c:pt idx="3821">
                        <c:v>43222.245833333334</c:v>
                      </c:pt>
                      <c:pt idx="3822">
                        <c:v>43222.287499999999</c:v>
                      </c:pt>
                      <c:pt idx="3823">
                        <c:v>43222.32916666667</c:v>
                      </c:pt>
                      <c:pt idx="3824">
                        <c:v>43222.370833333334</c:v>
                      </c:pt>
                      <c:pt idx="3825">
                        <c:v>43222.412499999999</c:v>
                      </c:pt>
                      <c:pt idx="3826">
                        <c:v>43222.45416666667</c:v>
                      </c:pt>
                      <c:pt idx="3827">
                        <c:v>43222.495833333334</c:v>
                      </c:pt>
                      <c:pt idx="3828">
                        <c:v>43222.537499999999</c:v>
                      </c:pt>
                      <c:pt idx="3829">
                        <c:v>43222.57916666667</c:v>
                      </c:pt>
                      <c:pt idx="3830">
                        <c:v>43222.620833333334</c:v>
                      </c:pt>
                      <c:pt idx="3831">
                        <c:v>43222.662499999999</c:v>
                      </c:pt>
                      <c:pt idx="3832">
                        <c:v>43222.70416666667</c:v>
                      </c:pt>
                      <c:pt idx="3833">
                        <c:v>43222.745833333334</c:v>
                      </c:pt>
                      <c:pt idx="3834">
                        <c:v>43222.787499999999</c:v>
                      </c:pt>
                      <c:pt idx="3835">
                        <c:v>43222.82916666667</c:v>
                      </c:pt>
                      <c:pt idx="3836">
                        <c:v>43222.870833333334</c:v>
                      </c:pt>
                      <c:pt idx="3837">
                        <c:v>43222.912499999999</c:v>
                      </c:pt>
                      <c:pt idx="3838">
                        <c:v>43222.95416666667</c:v>
                      </c:pt>
                      <c:pt idx="3839">
                        <c:v>43222.995833333334</c:v>
                      </c:pt>
                      <c:pt idx="3840">
                        <c:v>43222.999305555553</c:v>
                      </c:pt>
                      <c:pt idx="3841">
                        <c:v>43223.037499999999</c:v>
                      </c:pt>
                      <c:pt idx="3842">
                        <c:v>43223.07916666667</c:v>
                      </c:pt>
                      <c:pt idx="3843">
                        <c:v>43223.120833333334</c:v>
                      </c:pt>
                      <c:pt idx="3844">
                        <c:v>43223.162499999999</c:v>
                      </c:pt>
                      <c:pt idx="3845">
                        <c:v>43223.20416666667</c:v>
                      </c:pt>
                      <c:pt idx="3846">
                        <c:v>43223.245833333334</c:v>
                      </c:pt>
                      <c:pt idx="3847">
                        <c:v>43223.287499999999</c:v>
                      </c:pt>
                      <c:pt idx="3848">
                        <c:v>43223.32916666667</c:v>
                      </c:pt>
                      <c:pt idx="3849">
                        <c:v>43223.370833333334</c:v>
                      </c:pt>
                      <c:pt idx="3850">
                        <c:v>43223.412499999999</c:v>
                      </c:pt>
                      <c:pt idx="3851">
                        <c:v>43223.45416666667</c:v>
                      </c:pt>
                      <c:pt idx="3852">
                        <c:v>43223.495833333334</c:v>
                      </c:pt>
                      <c:pt idx="3853">
                        <c:v>43223.537499999999</c:v>
                      </c:pt>
                      <c:pt idx="3854">
                        <c:v>43223.57916666667</c:v>
                      </c:pt>
                      <c:pt idx="3855">
                        <c:v>43223.620833333334</c:v>
                      </c:pt>
                      <c:pt idx="3856">
                        <c:v>43223.662499999999</c:v>
                      </c:pt>
                      <c:pt idx="3857">
                        <c:v>43223.70416666667</c:v>
                      </c:pt>
                      <c:pt idx="3858">
                        <c:v>43223.745833333334</c:v>
                      </c:pt>
                      <c:pt idx="3859">
                        <c:v>43223.787499999999</c:v>
                      </c:pt>
                      <c:pt idx="3860">
                        <c:v>43223.82916666667</c:v>
                      </c:pt>
                      <c:pt idx="3861">
                        <c:v>43223.870833333334</c:v>
                      </c:pt>
                      <c:pt idx="3862">
                        <c:v>43223.912499999999</c:v>
                      </c:pt>
                      <c:pt idx="3863">
                        <c:v>43223.95416666667</c:v>
                      </c:pt>
                      <c:pt idx="3864">
                        <c:v>43223.995833333334</c:v>
                      </c:pt>
                      <c:pt idx="3865">
                        <c:v>43223.999305555553</c:v>
                      </c:pt>
                      <c:pt idx="3866">
                        <c:v>43224.037499999999</c:v>
                      </c:pt>
                      <c:pt idx="3867">
                        <c:v>43224.07916666667</c:v>
                      </c:pt>
                      <c:pt idx="3868">
                        <c:v>43224.120833333334</c:v>
                      </c:pt>
                      <c:pt idx="3869">
                        <c:v>43224.162499999999</c:v>
                      </c:pt>
                      <c:pt idx="3870">
                        <c:v>43224.20416666667</c:v>
                      </c:pt>
                      <c:pt idx="3871">
                        <c:v>43224.245833333334</c:v>
                      </c:pt>
                      <c:pt idx="3872">
                        <c:v>43224.287499999999</c:v>
                      </c:pt>
                      <c:pt idx="3873">
                        <c:v>43224.32916666667</c:v>
                      </c:pt>
                      <c:pt idx="3874">
                        <c:v>43224.370833333334</c:v>
                      </c:pt>
                      <c:pt idx="3875">
                        <c:v>43224.412499999999</c:v>
                      </c:pt>
                      <c:pt idx="3876">
                        <c:v>43224.45416666667</c:v>
                      </c:pt>
                      <c:pt idx="3877">
                        <c:v>43224.495833333334</c:v>
                      </c:pt>
                      <c:pt idx="3878">
                        <c:v>43224.537499999999</c:v>
                      </c:pt>
                      <c:pt idx="3879">
                        <c:v>43224.57916666667</c:v>
                      </c:pt>
                      <c:pt idx="3880">
                        <c:v>43224.620833333334</c:v>
                      </c:pt>
                      <c:pt idx="3881">
                        <c:v>43224.662499999999</c:v>
                      </c:pt>
                      <c:pt idx="3882">
                        <c:v>43224.70416666667</c:v>
                      </c:pt>
                      <c:pt idx="3883">
                        <c:v>43224.745833333334</c:v>
                      </c:pt>
                      <c:pt idx="3884">
                        <c:v>43224.787499999999</c:v>
                      </c:pt>
                      <c:pt idx="3885">
                        <c:v>43224.82916666667</c:v>
                      </c:pt>
                      <c:pt idx="3886">
                        <c:v>43224.870833333334</c:v>
                      </c:pt>
                      <c:pt idx="3887">
                        <c:v>43224.912499999999</c:v>
                      </c:pt>
                      <c:pt idx="3888">
                        <c:v>43224.95416666667</c:v>
                      </c:pt>
                      <c:pt idx="3889">
                        <c:v>43224.995833333334</c:v>
                      </c:pt>
                      <c:pt idx="3890">
                        <c:v>43224.999305555553</c:v>
                      </c:pt>
                      <c:pt idx="3891">
                        <c:v>43225.037499999999</c:v>
                      </c:pt>
                      <c:pt idx="3892">
                        <c:v>43225.07916666667</c:v>
                      </c:pt>
                      <c:pt idx="3893">
                        <c:v>43225.120833333334</c:v>
                      </c:pt>
                      <c:pt idx="3894">
                        <c:v>43225.162499999999</c:v>
                      </c:pt>
                      <c:pt idx="3895">
                        <c:v>43225.20416666667</c:v>
                      </c:pt>
                      <c:pt idx="3896">
                        <c:v>43225.245833333334</c:v>
                      </c:pt>
                      <c:pt idx="3897">
                        <c:v>43225.287499999999</c:v>
                      </c:pt>
                      <c:pt idx="3898">
                        <c:v>43225.32916666667</c:v>
                      </c:pt>
                      <c:pt idx="3899">
                        <c:v>43225.370833333334</c:v>
                      </c:pt>
                      <c:pt idx="3900">
                        <c:v>43225.412499999999</c:v>
                      </c:pt>
                      <c:pt idx="3901">
                        <c:v>43225.45416666667</c:v>
                      </c:pt>
                      <c:pt idx="3902">
                        <c:v>43225.495833333334</c:v>
                      </c:pt>
                      <c:pt idx="3903">
                        <c:v>43225.537499999999</c:v>
                      </c:pt>
                      <c:pt idx="3904">
                        <c:v>43225.57916666667</c:v>
                      </c:pt>
                      <c:pt idx="3905">
                        <c:v>43225.620833333334</c:v>
                      </c:pt>
                      <c:pt idx="3906">
                        <c:v>43225.662499999999</c:v>
                      </c:pt>
                      <c:pt idx="3907">
                        <c:v>43225.70416666667</c:v>
                      </c:pt>
                      <c:pt idx="3908">
                        <c:v>43225.745833333334</c:v>
                      </c:pt>
                      <c:pt idx="3909">
                        <c:v>43225.787499999999</c:v>
                      </c:pt>
                      <c:pt idx="3910">
                        <c:v>43225.82916666667</c:v>
                      </c:pt>
                      <c:pt idx="3911">
                        <c:v>43225.870833333334</c:v>
                      </c:pt>
                      <c:pt idx="3912">
                        <c:v>43225.912499999999</c:v>
                      </c:pt>
                      <c:pt idx="3913">
                        <c:v>43225.95416666667</c:v>
                      </c:pt>
                      <c:pt idx="3914">
                        <c:v>43225.995833333334</c:v>
                      </c:pt>
                      <c:pt idx="3915">
                        <c:v>43225.999305555553</c:v>
                      </c:pt>
                      <c:pt idx="3916">
                        <c:v>43226.037499999999</c:v>
                      </c:pt>
                      <c:pt idx="3917">
                        <c:v>43226.07916666667</c:v>
                      </c:pt>
                      <c:pt idx="3918">
                        <c:v>43226.120833333334</c:v>
                      </c:pt>
                      <c:pt idx="3919">
                        <c:v>43226.15625</c:v>
                      </c:pt>
                      <c:pt idx="3920">
                        <c:v>43226.162499999999</c:v>
                      </c:pt>
                      <c:pt idx="3921">
                        <c:v>43226.193055555559</c:v>
                      </c:pt>
                      <c:pt idx="3922">
                        <c:v>43226.197916666664</c:v>
                      </c:pt>
                      <c:pt idx="3923">
                        <c:v>43226.20416666667</c:v>
                      </c:pt>
                      <c:pt idx="3924">
                        <c:v>43226.245833333334</c:v>
                      </c:pt>
                      <c:pt idx="3925">
                        <c:v>43226.287499999999</c:v>
                      </c:pt>
                      <c:pt idx="3926">
                        <c:v>43226.32916666667</c:v>
                      </c:pt>
                      <c:pt idx="3927">
                        <c:v>43226.353472222225</c:v>
                      </c:pt>
                      <c:pt idx="3928">
                        <c:v>43226.370833333334</c:v>
                      </c:pt>
                      <c:pt idx="3929">
                        <c:v>43226.376388888886</c:v>
                      </c:pt>
                      <c:pt idx="3930">
                        <c:v>43226.396527777775</c:v>
                      </c:pt>
                      <c:pt idx="3931">
                        <c:v>43226.412499999999</c:v>
                      </c:pt>
                      <c:pt idx="3932">
                        <c:v>43226.45416666667</c:v>
                      </c:pt>
                      <c:pt idx="3933">
                        <c:v>43226.463888888888</c:v>
                      </c:pt>
                      <c:pt idx="3934">
                        <c:v>43226.492361111108</c:v>
                      </c:pt>
                      <c:pt idx="3935">
                        <c:v>43226.495833333334</c:v>
                      </c:pt>
                      <c:pt idx="3936">
                        <c:v>43226.509027777778</c:v>
                      </c:pt>
                      <c:pt idx="3937">
                        <c:v>43226.527777777781</c:v>
                      </c:pt>
                      <c:pt idx="3938">
                        <c:v>43226.537499999999</c:v>
                      </c:pt>
                      <c:pt idx="3939">
                        <c:v>43226.57916666667</c:v>
                      </c:pt>
                      <c:pt idx="3940">
                        <c:v>43226.587500000001</c:v>
                      </c:pt>
                      <c:pt idx="3941">
                        <c:v>43226.617361111108</c:v>
                      </c:pt>
                      <c:pt idx="3942">
                        <c:v>43226.620833333334</c:v>
                      </c:pt>
                      <c:pt idx="3943">
                        <c:v>43226.661111111112</c:v>
                      </c:pt>
                      <c:pt idx="3944">
                        <c:v>43226.662499999999</c:v>
                      </c:pt>
                      <c:pt idx="3945">
                        <c:v>43226.668749999997</c:v>
                      </c:pt>
                      <c:pt idx="3946">
                        <c:v>43226.6875</c:v>
                      </c:pt>
                      <c:pt idx="3947">
                        <c:v>43226.70416666667</c:v>
                      </c:pt>
                      <c:pt idx="3948">
                        <c:v>43226.745833333334</c:v>
                      </c:pt>
                      <c:pt idx="3949">
                        <c:v>43226.761805555558</c:v>
                      </c:pt>
                      <c:pt idx="3950">
                        <c:v>43226.771527777775</c:v>
                      </c:pt>
                      <c:pt idx="3951">
                        <c:v>43226.787499999999</c:v>
                      </c:pt>
                      <c:pt idx="3952">
                        <c:v>43226.792361111111</c:v>
                      </c:pt>
                      <c:pt idx="3953">
                        <c:v>43226.82916666667</c:v>
                      </c:pt>
                      <c:pt idx="3954">
                        <c:v>43226.870833333334</c:v>
                      </c:pt>
                      <c:pt idx="3955">
                        <c:v>43226.884722222225</c:v>
                      </c:pt>
                      <c:pt idx="3956">
                        <c:v>43226.895833333336</c:v>
                      </c:pt>
                      <c:pt idx="3957">
                        <c:v>43226.906944444447</c:v>
                      </c:pt>
                      <c:pt idx="3958">
                        <c:v>43226.911111111112</c:v>
                      </c:pt>
                      <c:pt idx="3959">
                        <c:v>43226.912499999999</c:v>
                      </c:pt>
                      <c:pt idx="3960">
                        <c:v>43226.952777777777</c:v>
                      </c:pt>
                      <c:pt idx="3961">
                        <c:v>43226.95416666667</c:v>
                      </c:pt>
                      <c:pt idx="3962">
                        <c:v>43226.995833333334</c:v>
                      </c:pt>
                      <c:pt idx="3963">
                        <c:v>43226.999305555553</c:v>
                      </c:pt>
                      <c:pt idx="3964">
                        <c:v>43227.022916666669</c:v>
                      </c:pt>
                      <c:pt idx="3965">
                        <c:v>43227.037499999999</c:v>
                      </c:pt>
                      <c:pt idx="3966">
                        <c:v>43227.07916666667</c:v>
                      </c:pt>
                      <c:pt idx="3967">
                        <c:v>43227.09097222222</c:v>
                      </c:pt>
                      <c:pt idx="3968">
                        <c:v>43227.120833333334</c:v>
                      </c:pt>
                      <c:pt idx="3969">
                        <c:v>43227.138888888891</c:v>
                      </c:pt>
                      <c:pt idx="3970">
                        <c:v>43227.162499999999</c:v>
                      </c:pt>
                      <c:pt idx="3971">
                        <c:v>43227.20416666667</c:v>
                      </c:pt>
                      <c:pt idx="3972">
                        <c:v>43227.245833333334</c:v>
                      </c:pt>
                      <c:pt idx="3973">
                        <c:v>43227.258333333331</c:v>
                      </c:pt>
                      <c:pt idx="3974">
                        <c:v>43227.287499999999</c:v>
                      </c:pt>
                      <c:pt idx="3975">
                        <c:v>43227.32916666667</c:v>
                      </c:pt>
                      <c:pt idx="3976">
                        <c:v>43227.334722222222</c:v>
                      </c:pt>
                      <c:pt idx="3977">
                        <c:v>43227.370833333334</c:v>
                      </c:pt>
                      <c:pt idx="3978">
                        <c:v>43227.412499999999</c:v>
                      </c:pt>
                      <c:pt idx="3979">
                        <c:v>43227.45416666667</c:v>
                      </c:pt>
                      <c:pt idx="3980">
                        <c:v>43227.479861111111</c:v>
                      </c:pt>
                      <c:pt idx="3981">
                        <c:v>43227.495833333334</c:v>
                      </c:pt>
                      <c:pt idx="3982">
                        <c:v>43227.537499999999</c:v>
                      </c:pt>
                      <c:pt idx="3983">
                        <c:v>43227.57916666667</c:v>
                      </c:pt>
                      <c:pt idx="3984">
                        <c:v>43227.620833333334</c:v>
                      </c:pt>
                      <c:pt idx="3985">
                        <c:v>43227.662499999999</c:v>
                      </c:pt>
                      <c:pt idx="3986">
                        <c:v>43227.70416666667</c:v>
                      </c:pt>
                      <c:pt idx="3987">
                        <c:v>43227.745833333334</c:v>
                      </c:pt>
                      <c:pt idx="3988">
                        <c:v>43227.787499999999</c:v>
                      </c:pt>
                      <c:pt idx="3989">
                        <c:v>43227.82916666667</c:v>
                      </c:pt>
                      <c:pt idx="3990">
                        <c:v>43227.870833333334</c:v>
                      </c:pt>
                      <c:pt idx="3991">
                        <c:v>43227.912499999999</c:v>
                      </c:pt>
                      <c:pt idx="3992">
                        <c:v>43227.95416666667</c:v>
                      </c:pt>
                      <c:pt idx="3993">
                        <c:v>43227.995833333334</c:v>
                      </c:pt>
                      <c:pt idx="3994">
                        <c:v>43227.999305555553</c:v>
                      </c:pt>
                      <c:pt idx="3995">
                        <c:v>43228.037499999999</c:v>
                      </c:pt>
                      <c:pt idx="3996">
                        <c:v>43228.07916666667</c:v>
                      </c:pt>
                      <c:pt idx="3997">
                        <c:v>43228.114583333336</c:v>
                      </c:pt>
                      <c:pt idx="3998">
                        <c:v>43228.119444444441</c:v>
                      </c:pt>
                      <c:pt idx="3999">
                        <c:v>43228.120833333334</c:v>
                      </c:pt>
                      <c:pt idx="4000">
                        <c:v>43228.162499999999</c:v>
                      </c:pt>
                      <c:pt idx="4001">
                        <c:v>43228.20416666667</c:v>
                      </c:pt>
                      <c:pt idx="4002">
                        <c:v>43228.245833333334</c:v>
                      </c:pt>
                      <c:pt idx="4003">
                        <c:v>43228.287499999999</c:v>
                      </c:pt>
                      <c:pt idx="4004">
                        <c:v>43228.302777777775</c:v>
                      </c:pt>
                      <c:pt idx="4005">
                        <c:v>43228.322916666664</c:v>
                      </c:pt>
                      <c:pt idx="4006">
                        <c:v>43228.32916666667</c:v>
                      </c:pt>
                      <c:pt idx="4007">
                        <c:v>43228.370833333334</c:v>
                      </c:pt>
                      <c:pt idx="4008">
                        <c:v>43228.412499999999</c:v>
                      </c:pt>
                      <c:pt idx="4009">
                        <c:v>43228.45416666667</c:v>
                      </c:pt>
                      <c:pt idx="4010">
                        <c:v>43228.495833333334</c:v>
                      </c:pt>
                      <c:pt idx="4011">
                        <c:v>43228.537499999999</c:v>
                      </c:pt>
                      <c:pt idx="4012">
                        <c:v>43228.57916666667</c:v>
                      </c:pt>
                      <c:pt idx="4013">
                        <c:v>43228.620833333334</c:v>
                      </c:pt>
                      <c:pt idx="4014">
                        <c:v>43228.662499999999</c:v>
                      </c:pt>
                      <c:pt idx="4015">
                        <c:v>43228.70416666667</c:v>
                      </c:pt>
                      <c:pt idx="4016">
                        <c:v>43228.745833333334</c:v>
                      </c:pt>
                      <c:pt idx="4017">
                        <c:v>43228.787499999999</c:v>
                      </c:pt>
                      <c:pt idx="4018">
                        <c:v>43228.825694444444</c:v>
                      </c:pt>
                      <c:pt idx="4019">
                        <c:v>43228.826388888891</c:v>
                      </c:pt>
                      <c:pt idx="4020">
                        <c:v>43228.870833333334</c:v>
                      </c:pt>
                      <c:pt idx="4021">
                        <c:v>43228.897916666669</c:v>
                      </c:pt>
                      <c:pt idx="4022">
                        <c:v>43228.912499999999</c:v>
                      </c:pt>
                      <c:pt idx="4023">
                        <c:v>43228.947916666664</c:v>
                      </c:pt>
                      <c:pt idx="4024">
                        <c:v>43228.95416666667</c:v>
                      </c:pt>
                      <c:pt idx="4025">
                        <c:v>43228.965277777781</c:v>
                      </c:pt>
                      <c:pt idx="4026">
                        <c:v>43228.973611111112</c:v>
                      </c:pt>
                      <c:pt idx="4027">
                        <c:v>43228.995833333334</c:v>
                      </c:pt>
                      <c:pt idx="4028">
                        <c:v>43228.999305555553</c:v>
                      </c:pt>
                      <c:pt idx="4029">
                        <c:v>43229.006944444445</c:v>
                      </c:pt>
                      <c:pt idx="4030">
                        <c:v>43229.013888888891</c:v>
                      </c:pt>
                      <c:pt idx="4031">
                        <c:v>43229.022916666669</c:v>
                      </c:pt>
                      <c:pt idx="4032">
                        <c:v>43229.03125</c:v>
                      </c:pt>
                      <c:pt idx="4033">
                        <c:v>43229.037499999999</c:v>
                      </c:pt>
                      <c:pt idx="4034">
                        <c:v>43229.045138888891</c:v>
                      </c:pt>
                      <c:pt idx="4035">
                        <c:v>43229.064583333333</c:v>
                      </c:pt>
                      <c:pt idx="4036">
                        <c:v>43229.070138888892</c:v>
                      </c:pt>
                      <c:pt idx="4037">
                        <c:v>43229.077777777777</c:v>
                      </c:pt>
                      <c:pt idx="4038">
                        <c:v>43229.07916666667</c:v>
                      </c:pt>
                      <c:pt idx="4039">
                        <c:v>43229.09375</c:v>
                      </c:pt>
                      <c:pt idx="4040">
                        <c:v>43229.109722222223</c:v>
                      </c:pt>
                      <c:pt idx="4041">
                        <c:v>43229.115277777775</c:v>
                      </c:pt>
                      <c:pt idx="4042">
                        <c:v>43229.119444444441</c:v>
                      </c:pt>
                      <c:pt idx="4043">
                        <c:v>43229.120833333334</c:v>
                      </c:pt>
                      <c:pt idx="4044">
                        <c:v>43229.142361111109</c:v>
                      </c:pt>
                      <c:pt idx="4045">
                        <c:v>43229.154166666667</c:v>
                      </c:pt>
                      <c:pt idx="4046">
                        <c:v>43229.162499999999</c:v>
                      </c:pt>
                      <c:pt idx="4047">
                        <c:v>43229.175694444442</c:v>
                      </c:pt>
                      <c:pt idx="4048">
                        <c:v>43229.184027777781</c:v>
                      </c:pt>
                      <c:pt idx="4049">
                        <c:v>43229.190972222219</c:v>
                      </c:pt>
                      <c:pt idx="4050">
                        <c:v>43229.195138888892</c:v>
                      </c:pt>
                      <c:pt idx="4051">
                        <c:v>43229.202777777777</c:v>
                      </c:pt>
                      <c:pt idx="4052">
                        <c:v>43229.20416666667</c:v>
                      </c:pt>
                      <c:pt idx="4053">
                        <c:v>43229.212500000001</c:v>
                      </c:pt>
                      <c:pt idx="4054">
                        <c:v>43229.218055555553</c:v>
                      </c:pt>
                      <c:pt idx="4055">
                        <c:v>43229.23541666667</c:v>
                      </c:pt>
                      <c:pt idx="4056">
                        <c:v>43229.245833333334</c:v>
                      </c:pt>
                      <c:pt idx="4057">
                        <c:v>43229.287499999999</c:v>
                      </c:pt>
                      <c:pt idx="4058">
                        <c:v>43229.294444444444</c:v>
                      </c:pt>
                      <c:pt idx="4059">
                        <c:v>43229.308333333334</c:v>
                      </c:pt>
                      <c:pt idx="4060">
                        <c:v>43229.313194444447</c:v>
                      </c:pt>
                      <c:pt idx="4061">
                        <c:v>43229.318749999999</c:v>
                      </c:pt>
                      <c:pt idx="4062">
                        <c:v>43229.32916666667</c:v>
                      </c:pt>
                      <c:pt idx="4063">
                        <c:v>43229.34375</c:v>
                      </c:pt>
                      <c:pt idx="4064">
                        <c:v>43229.370833333334</c:v>
                      </c:pt>
                      <c:pt idx="4065">
                        <c:v>43229.376388888886</c:v>
                      </c:pt>
                      <c:pt idx="4066">
                        <c:v>43229.386805555558</c:v>
                      </c:pt>
                      <c:pt idx="4067">
                        <c:v>43229.412499999999</c:v>
                      </c:pt>
                      <c:pt idx="4068">
                        <c:v>43229.45416666667</c:v>
                      </c:pt>
                      <c:pt idx="4069">
                        <c:v>43229.495833333334</c:v>
                      </c:pt>
                      <c:pt idx="4070">
                        <c:v>43229.537499999999</c:v>
                      </c:pt>
                      <c:pt idx="4071">
                        <c:v>43229.57916666667</c:v>
                      </c:pt>
                      <c:pt idx="4072">
                        <c:v>43229.620833333334</c:v>
                      </c:pt>
                      <c:pt idx="4073">
                        <c:v>43229.662499999999</c:v>
                      </c:pt>
                      <c:pt idx="4074">
                        <c:v>43229.70416666667</c:v>
                      </c:pt>
                      <c:pt idx="4075">
                        <c:v>43229.745833333334</c:v>
                      </c:pt>
                      <c:pt idx="4076">
                        <c:v>43229.787499999999</c:v>
                      </c:pt>
                      <c:pt idx="4077">
                        <c:v>43229.82916666667</c:v>
                      </c:pt>
                      <c:pt idx="4078">
                        <c:v>43229.870833333334</c:v>
                      </c:pt>
                      <c:pt idx="4079">
                        <c:v>43229.912499999999</c:v>
                      </c:pt>
                      <c:pt idx="4080">
                        <c:v>43229.95416666667</c:v>
                      </c:pt>
                      <c:pt idx="4081">
                        <c:v>43229.995833333334</c:v>
                      </c:pt>
                      <c:pt idx="4082">
                        <c:v>43229.999305555553</c:v>
                      </c:pt>
                      <c:pt idx="4083">
                        <c:v>43230.037499999999</c:v>
                      </c:pt>
                      <c:pt idx="4084">
                        <c:v>43230.07916666667</c:v>
                      </c:pt>
                      <c:pt idx="4085">
                        <c:v>43230.120833333334</c:v>
                      </c:pt>
                      <c:pt idx="4086">
                        <c:v>43230.162499999999</c:v>
                      </c:pt>
                      <c:pt idx="4087">
                        <c:v>43230.20416666667</c:v>
                      </c:pt>
                      <c:pt idx="4088">
                        <c:v>43230.245833333334</c:v>
                      </c:pt>
                      <c:pt idx="4089">
                        <c:v>43230.287499999999</c:v>
                      </c:pt>
                      <c:pt idx="4090">
                        <c:v>43230.32916666667</c:v>
                      </c:pt>
                      <c:pt idx="4091">
                        <c:v>43230.370833333334</c:v>
                      </c:pt>
                      <c:pt idx="4092">
                        <c:v>43230.412499999999</c:v>
                      </c:pt>
                      <c:pt idx="4093">
                        <c:v>43230.45416666667</c:v>
                      </c:pt>
                      <c:pt idx="4094">
                        <c:v>43230.495833333334</c:v>
                      </c:pt>
                      <c:pt idx="4095">
                        <c:v>43230.537499999999</c:v>
                      </c:pt>
                      <c:pt idx="4096">
                        <c:v>43230.57916666667</c:v>
                      </c:pt>
                      <c:pt idx="4097">
                        <c:v>43230.620833333334</c:v>
                      </c:pt>
                      <c:pt idx="4098">
                        <c:v>43230.662499999999</c:v>
                      </c:pt>
                      <c:pt idx="4099">
                        <c:v>43230.70416666667</c:v>
                      </c:pt>
                      <c:pt idx="4100">
                        <c:v>43230.745833333334</c:v>
                      </c:pt>
                      <c:pt idx="4101">
                        <c:v>43230.787499999999</c:v>
                      </c:pt>
                      <c:pt idx="4102">
                        <c:v>43230.82916666667</c:v>
                      </c:pt>
                      <c:pt idx="4103">
                        <c:v>43230.870833333334</c:v>
                      </c:pt>
                      <c:pt idx="4104">
                        <c:v>43230.912499999999</c:v>
                      </c:pt>
                      <c:pt idx="4105">
                        <c:v>43230.95416666667</c:v>
                      </c:pt>
                      <c:pt idx="4106">
                        <c:v>43230.995833333334</c:v>
                      </c:pt>
                      <c:pt idx="4107">
                        <c:v>43230.999305555553</c:v>
                      </c:pt>
                      <c:pt idx="4108">
                        <c:v>43231.037499999999</c:v>
                      </c:pt>
                      <c:pt idx="4109">
                        <c:v>43231.07916666667</c:v>
                      </c:pt>
                      <c:pt idx="4110">
                        <c:v>43231.120833333334</c:v>
                      </c:pt>
                      <c:pt idx="4111">
                        <c:v>43231.162499999999</c:v>
                      </c:pt>
                      <c:pt idx="4112">
                        <c:v>43231.20416666667</c:v>
                      </c:pt>
                      <c:pt idx="4113">
                        <c:v>43231.245833333334</c:v>
                      </c:pt>
                      <c:pt idx="4114">
                        <c:v>43231.287499999999</c:v>
                      </c:pt>
                      <c:pt idx="4115">
                        <c:v>43231.32916666667</c:v>
                      </c:pt>
                      <c:pt idx="4116">
                        <c:v>43231.370833333334</c:v>
                      </c:pt>
                      <c:pt idx="4117">
                        <c:v>43231.412499999999</c:v>
                      </c:pt>
                      <c:pt idx="4118">
                        <c:v>43231.45416666667</c:v>
                      </c:pt>
                      <c:pt idx="4119">
                        <c:v>43231.495833333334</c:v>
                      </c:pt>
                      <c:pt idx="4120">
                        <c:v>43231.537499999999</c:v>
                      </c:pt>
                      <c:pt idx="4121">
                        <c:v>43231.57916666667</c:v>
                      </c:pt>
                      <c:pt idx="4122">
                        <c:v>43231.620833333334</c:v>
                      </c:pt>
                      <c:pt idx="4123">
                        <c:v>43231.662499999999</c:v>
                      </c:pt>
                      <c:pt idx="4124">
                        <c:v>43231.681250000001</c:v>
                      </c:pt>
                      <c:pt idx="4125">
                        <c:v>43231.70416666667</c:v>
                      </c:pt>
                      <c:pt idx="4126">
                        <c:v>43231.745833333334</c:v>
                      </c:pt>
                      <c:pt idx="4127">
                        <c:v>43231.787499999999</c:v>
                      </c:pt>
                      <c:pt idx="4128">
                        <c:v>43231.82916666667</c:v>
                      </c:pt>
                      <c:pt idx="4129">
                        <c:v>43231.870833333334</c:v>
                      </c:pt>
                      <c:pt idx="4130">
                        <c:v>43231.912499999999</c:v>
                      </c:pt>
                      <c:pt idx="4131">
                        <c:v>43231.95416666667</c:v>
                      </c:pt>
                      <c:pt idx="4132">
                        <c:v>43231.995833333334</c:v>
                      </c:pt>
                      <c:pt idx="4133">
                        <c:v>43231.999305555553</c:v>
                      </c:pt>
                      <c:pt idx="4134">
                        <c:v>43232.037499999999</c:v>
                      </c:pt>
                      <c:pt idx="4135">
                        <c:v>43232.07916666667</c:v>
                      </c:pt>
                      <c:pt idx="4136">
                        <c:v>43232.120833333334</c:v>
                      </c:pt>
                      <c:pt idx="4137">
                        <c:v>43232.162499999999</c:v>
                      </c:pt>
                      <c:pt idx="4138">
                        <c:v>43232.20416666667</c:v>
                      </c:pt>
                      <c:pt idx="4139">
                        <c:v>43232.245833333334</c:v>
                      </c:pt>
                      <c:pt idx="4140">
                        <c:v>43232.287499999999</c:v>
                      </c:pt>
                      <c:pt idx="4141">
                        <c:v>43232.32916666667</c:v>
                      </c:pt>
                      <c:pt idx="4142">
                        <c:v>43232.370833333334</c:v>
                      </c:pt>
                      <c:pt idx="4143">
                        <c:v>43232.412499999999</c:v>
                      </c:pt>
                      <c:pt idx="4144">
                        <c:v>43232.45416666667</c:v>
                      </c:pt>
                      <c:pt idx="4145">
                        <c:v>43232.495833333334</c:v>
                      </c:pt>
                      <c:pt idx="4146">
                        <c:v>43232.537499999999</c:v>
                      </c:pt>
                      <c:pt idx="4147">
                        <c:v>43232.57916666667</c:v>
                      </c:pt>
                      <c:pt idx="4148">
                        <c:v>43232.620833333334</c:v>
                      </c:pt>
                      <c:pt idx="4149">
                        <c:v>43232.662499999999</c:v>
                      </c:pt>
                      <c:pt idx="4150">
                        <c:v>43232.70416666667</c:v>
                      </c:pt>
                      <c:pt idx="4151">
                        <c:v>43232.745833333334</c:v>
                      </c:pt>
                      <c:pt idx="4152">
                        <c:v>43232.787499999999</c:v>
                      </c:pt>
                      <c:pt idx="4153">
                        <c:v>43232.82916666667</c:v>
                      </c:pt>
                      <c:pt idx="4154">
                        <c:v>43232.870833333334</c:v>
                      </c:pt>
                      <c:pt idx="4155">
                        <c:v>43232.883333333331</c:v>
                      </c:pt>
                      <c:pt idx="4156">
                        <c:v>43232.9</c:v>
                      </c:pt>
                      <c:pt idx="4157">
                        <c:v>43232.911111111112</c:v>
                      </c:pt>
                      <c:pt idx="4158">
                        <c:v>43232.912499999999</c:v>
                      </c:pt>
                      <c:pt idx="4159">
                        <c:v>43232.917361111111</c:v>
                      </c:pt>
                      <c:pt idx="4160">
                        <c:v>43232.93472222222</c:v>
                      </c:pt>
                      <c:pt idx="4161">
                        <c:v>43232.939583333333</c:v>
                      </c:pt>
                      <c:pt idx="4162">
                        <c:v>43232.946527777778</c:v>
                      </c:pt>
                      <c:pt idx="4163">
                        <c:v>43232.949305555558</c:v>
                      </c:pt>
                      <c:pt idx="4164">
                        <c:v>43232.95416666667</c:v>
                      </c:pt>
                      <c:pt idx="4165">
                        <c:v>43232.979166666664</c:v>
                      </c:pt>
                      <c:pt idx="4166">
                        <c:v>43232.994444444441</c:v>
                      </c:pt>
                      <c:pt idx="4167">
                        <c:v>43232.995833333334</c:v>
                      </c:pt>
                      <c:pt idx="4168">
                        <c:v>43232.999305555553</c:v>
                      </c:pt>
                      <c:pt idx="4169">
                        <c:v>43233.010416666664</c:v>
                      </c:pt>
                      <c:pt idx="4170">
                        <c:v>43233.027777777781</c:v>
                      </c:pt>
                      <c:pt idx="4171">
                        <c:v>43233.036111111112</c:v>
                      </c:pt>
                      <c:pt idx="4172">
                        <c:v>43233.037499999999</c:v>
                      </c:pt>
                      <c:pt idx="4173">
                        <c:v>43233.054861111108</c:v>
                      </c:pt>
                      <c:pt idx="4174">
                        <c:v>43233.064583333333</c:v>
                      </c:pt>
                      <c:pt idx="4175">
                        <c:v>43233.07916666667</c:v>
                      </c:pt>
                      <c:pt idx="4176">
                        <c:v>43233.088194444441</c:v>
                      </c:pt>
                      <c:pt idx="4177">
                        <c:v>43233.094444444447</c:v>
                      </c:pt>
                      <c:pt idx="4178">
                        <c:v>43233.120833333334</c:v>
                      </c:pt>
                      <c:pt idx="4179">
                        <c:v>43233.127083333333</c:v>
                      </c:pt>
                      <c:pt idx="4180">
                        <c:v>43233.134027777778</c:v>
                      </c:pt>
                      <c:pt idx="4181">
                        <c:v>43233.152083333334</c:v>
                      </c:pt>
                      <c:pt idx="4182">
                        <c:v>43233.160416666666</c:v>
                      </c:pt>
                      <c:pt idx="4183">
                        <c:v>43233.162499999999</c:v>
                      </c:pt>
                      <c:pt idx="4184">
                        <c:v>43233.181250000001</c:v>
                      </c:pt>
                      <c:pt idx="4185">
                        <c:v>43233.190972222219</c:v>
                      </c:pt>
                      <c:pt idx="4186">
                        <c:v>43233.20416666667</c:v>
                      </c:pt>
                      <c:pt idx="4187">
                        <c:v>43233.225694444445</c:v>
                      </c:pt>
                      <c:pt idx="4188">
                        <c:v>43233.245833333334</c:v>
                      </c:pt>
                      <c:pt idx="4189">
                        <c:v>43233.277083333334</c:v>
                      </c:pt>
                      <c:pt idx="4190">
                        <c:v>43233.287499999999</c:v>
                      </c:pt>
                      <c:pt idx="4191">
                        <c:v>43233.292361111111</c:v>
                      </c:pt>
                      <c:pt idx="4192">
                        <c:v>43233.297222222223</c:v>
                      </c:pt>
                      <c:pt idx="4193">
                        <c:v>43233.32916666667</c:v>
                      </c:pt>
                      <c:pt idx="4194">
                        <c:v>43233.370833333334</c:v>
                      </c:pt>
                      <c:pt idx="4195">
                        <c:v>43233.383333333331</c:v>
                      </c:pt>
                      <c:pt idx="4196">
                        <c:v>43233.390277777777</c:v>
                      </c:pt>
                      <c:pt idx="4197">
                        <c:v>43233.410416666666</c:v>
                      </c:pt>
                      <c:pt idx="4198">
                        <c:v>43233.412499999999</c:v>
                      </c:pt>
                      <c:pt idx="4199">
                        <c:v>43233.45416666667</c:v>
                      </c:pt>
                      <c:pt idx="4200">
                        <c:v>43233.495833333334</c:v>
                      </c:pt>
                      <c:pt idx="4201">
                        <c:v>43233.537499999999</c:v>
                      </c:pt>
                      <c:pt idx="4202">
                        <c:v>43233.57916666667</c:v>
                      </c:pt>
                      <c:pt idx="4203">
                        <c:v>43233.620833333334</c:v>
                      </c:pt>
                      <c:pt idx="4204">
                        <c:v>43233.662499999999</c:v>
                      </c:pt>
                      <c:pt idx="4205">
                        <c:v>43233.70416666667</c:v>
                      </c:pt>
                      <c:pt idx="4206">
                        <c:v>43233.745833333334</c:v>
                      </c:pt>
                      <c:pt idx="4207">
                        <c:v>43233.787499999999</c:v>
                      </c:pt>
                      <c:pt idx="4208">
                        <c:v>43233.82916666667</c:v>
                      </c:pt>
                      <c:pt idx="4209">
                        <c:v>43233.870833333334</c:v>
                      </c:pt>
                      <c:pt idx="4210">
                        <c:v>43233.90902777778</c:v>
                      </c:pt>
                      <c:pt idx="4211">
                        <c:v>43233.911111111112</c:v>
                      </c:pt>
                      <c:pt idx="4212">
                        <c:v>43233.912499999999</c:v>
                      </c:pt>
                      <c:pt idx="4213">
                        <c:v>43233.918749999997</c:v>
                      </c:pt>
                      <c:pt idx="4214">
                        <c:v>43233.93472222222</c:v>
                      </c:pt>
                      <c:pt idx="4215">
                        <c:v>43233.940972222219</c:v>
                      </c:pt>
                      <c:pt idx="4216">
                        <c:v>43233.947916666664</c:v>
                      </c:pt>
                      <c:pt idx="4217">
                        <c:v>43233.95416666667</c:v>
                      </c:pt>
                      <c:pt idx="4218">
                        <c:v>43233.968055555553</c:v>
                      </c:pt>
                      <c:pt idx="4219">
                        <c:v>43233.974305555559</c:v>
                      </c:pt>
                      <c:pt idx="4220">
                        <c:v>43233.988888888889</c:v>
                      </c:pt>
                      <c:pt idx="4221">
                        <c:v>43233.995833333334</c:v>
                      </c:pt>
                      <c:pt idx="4222">
                        <c:v>43233.999305555553</c:v>
                      </c:pt>
                      <c:pt idx="4223">
                        <c:v>43234.015972222223</c:v>
                      </c:pt>
                      <c:pt idx="4224">
                        <c:v>43234.02847222222</c:v>
                      </c:pt>
                      <c:pt idx="4225">
                        <c:v>43234.035416666666</c:v>
                      </c:pt>
                      <c:pt idx="4226">
                        <c:v>43234.037499999999</c:v>
                      </c:pt>
                      <c:pt idx="4227">
                        <c:v>43234.045138888891</c:v>
                      </c:pt>
                      <c:pt idx="4228">
                        <c:v>43234.05</c:v>
                      </c:pt>
                      <c:pt idx="4229">
                        <c:v>43234.059027777781</c:v>
                      </c:pt>
                      <c:pt idx="4230">
                        <c:v>43234.074305555558</c:v>
                      </c:pt>
                      <c:pt idx="4231">
                        <c:v>43234.077777777777</c:v>
                      </c:pt>
                      <c:pt idx="4232">
                        <c:v>43234.07916666667</c:v>
                      </c:pt>
                      <c:pt idx="4233">
                        <c:v>43234.084722222222</c:v>
                      </c:pt>
                      <c:pt idx="4234">
                        <c:v>43234.118055555555</c:v>
                      </c:pt>
                      <c:pt idx="4235">
                        <c:v>43234.120833333334</c:v>
                      </c:pt>
                      <c:pt idx="4236">
                        <c:v>43234.162499999999</c:v>
                      </c:pt>
                      <c:pt idx="4237">
                        <c:v>43234.20416666667</c:v>
                      </c:pt>
                      <c:pt idx="4238">
                        <c:v>43234.223611111112</c:v>
                      </c:pt>
                      <c:pt idx="4239">
                        <c:v>43234.240972222222</c:v>
                      </c:pt>
                      <c:pt idx="4240">
                        <c:v>43234.245833333334</c:v>
                      </c:pt>
                      <c:pt idx="4241">
                        <c:v>43234.261805555558</c:v>
                      </c:pt>
                      <c:pt idx="4242">
                        <c:v>43234.287499999999</c:v>
                      </c:pt>
                      <c:pt idx="4243">
                        <c:v>43234.294444444444</c:v>
                      </c:pt>
                      <c:pt idx="4244">
                        <c:v>43234.311805555553</c:v>
                      </c:pt>
                      <c:pt idx="4245">
                        <c:v>43234.327777777777</c:v>
                      </c:pt>
                      <c:pt idx="4246">
                        <c:v>43234.32916666667</c:v>
                      </c:pt>
                      <c:pt idx="4247">
                        <c:v>43234.347916666666</c:v>
                      </c:pt>
                      <c:pt idx="4248">
                        <c:v>43234.365277777775</c:v>
                      </c:pt>
                      <c:pt idx="4249">
                        <c:v>43234.369444444441</c:v>
                      </c:pt>
                      <c:pt idx="4250">
                        <c:v>43234.370833333334</c:v>
                      </c:pt>
                      <c:pt idx="4251">
                        <c:v>43234.394444444442</c:v>
                      </c:pt>
                      <c:pt idx="4252">
                        <c:v>43234.412499999999</c:v>
                      </c:pt>
                      <c:pt idx="4253">
                        <c:v>43234.45416666667</c:v>
                      </c:pt>
                      <c:pt idx="4254">
                        <c:v>43234.460416666669</c:v>
                      </c:pt>
                      <c:pt idx="4255">
                        <c:v>43234.495833333334</c:v>
                      </c:pt>
                      <c:pt idx="4256">
                        <c:v>43234.527777777781</c:v>
                      </c:pt>
                      <c:pt idx="4257">
                        <c:v>43234.537499999999</c:v>
                      </c:pt>
                      <c:pt idx="4258">
                        <c:v>43234.57916666667</c:v>
                      </c:pt>
                      <c:pt idx="4259">
                        <c:v>43234.620833333334</c:v>
                      </c:pt>
                      <c:pt idx="4260">
                        <c:v>43234.661111111112</c:v>
                      </c:pt>
                      <c:pt idx="4261">
                        <c:v>43234.662499999999</c:v>
                      </c:pt>
                      <c:pt idx="4262">
                        <c:v>43234.668749999997</c:v>
                      </c:pt>
                      <c:pt idx="4263">
                        <c:v>43234.70416666667</c:v>
                      </c:pt>
                      <c:pt idx="4264">
                        <c:v>43234.745833333334</c:v>
                      </c:pt>
                      <c:pt idx="4265">
                        <c:v>43234.787499999999</c:v>
                      </c:pt>
                      <c:pt idx="4266">
                        <c:v>43234.802777777775</c:v>
                      </c:pt>
                      <c:pt idx="4267">
                        <c:v>43234.808333333334</c:v>
                      </c:pt>
                      <c:pt idx="4268">
                        <c:v>43234.82916666667</c:v>
                      </c:pt>
                      <c:pt idx="4269">
                        <c:v>43234.859027777777</c:v>
                      </c:pt>
                      <c:pt idx="4270">
                        <c:v>43234.870833333334</c:v>
                      </c:pt>
                      <c:pt idx="4271">
                        <c:v>43234.879166666666</c:v>
                      </c:pt>
                      <c:pt idx="4272">
                        <c:v>43234.897222222222</c:v>
                      </c:pt>
                      <c:pt idx="4273">
                        <c:v>43234.912499999999</c:v>
                      </c:pt>
                      <c:pt idx="4274">
                        <c:v>43234.95416666667</c:v>
                      </c:pt>
                      <c:pt idx="4275">
                        <c:v>43234.995833333334</c:v>
                      </c:pt>
                      <c:pt idx="4276">
                        <c:v>43234.999305555553</c:v>
                      </c:pt>
                      <c:pt idx="4277">
                        <c:v>43235.037499999999</c:v>
                      </c:pt>
                      <c:pt idx="4278">
                        <c:v>43235.07916666667</c:v>
                      </c:pt>
                      <c:pt idx="4279">
                        <c:v>43235.120833333334</c:v>
                      </c:pt>
                      <c:pt idx="4280">
                        <c:v>43235.125694444447</c:v>
                      </c:pt>
                      <c:pt idx="4281">
                        <c:v>43235.131249999999</c:v>
                      </c:pt>
                      <c:pt idx="4282">
                        <c:v>43235.138194444444</c:v>
                      </c:pt>
                      <c:pt idx="4283">
                        <c:v>43235.162499999999</c:v>
                      </c:pt>
                      <c:pt idx="4284">
                        <c:v>43235.20416666667</c:v>
                      </c:pt>
                      <c:pt idx="4285">
                        <c:v>43235.245833333334</c:v>
                      </c:pt>
                      <c:pt idx="4286">
                        <c:v>43235.287499999999</c:v>
                      </c:pt>
                      <c:pt idx="4287">
                        <c:v>43235.32916666667</c:v>
                      </c:pt>
                      <c:pt idx="4288">
                        <c:v>43235.370833333334</c:v>
                      </c:pt>
                      <c:pt idx="4289">
                        <c:v>43235.412499999999</c:v>
                      </c:pt>
                      <c:pt idx="4290">
                        <c:v>43235.45416666667</c:v>
                      </c:pt>
                      <c:pt idx="4291">
                        <c:v>43235.495833333334</c:v>
                      </c:pt>
                      <c:pt idx="4292">
                        <c:v>43235.537499999999</c:v>
                      </c:pt>
                      <c:pt idx="4293">
                        <c:v>43235.57916666667</c:v>
                      </c:pt>
                      <c:pt idx="4294">
                        <c:v>43235.620833333334</c:v>
                      </c:pt>
                      <c:pt idx="4295">
                        <c:v>43235.662499999999</c:v>
                      </c:pt>
                      <c:pt idx="4296">
                        <c:v>43235.70416666667</c:v>
                      </c:pt>
                      <c:pt idx="4297">
                        <c:v>43235.745833333334</c:v>
                      </c:pt>
                      <c:pt idx="4298">
                        <c:v>43235.787499999999</c:v>
                      </c:pt>
                      <c:pt idx="4299">
                        <c:v>43235.82916666667</c:v>
                      </c:pt>
                      <c:pt idx="4300">
                        <c:v>43235.870833333334</c:v>
                      </c:pt>
                      <c:pt idx="4301">
                        <c:v>43235.912499999999</c:v>
                      </c:pt>
                      <c:pt idx="4302">
                        <c:v>43235.936111111114</c:v>
                      </c:pt>
                      <c:pt idx="4303">
                        <c:v>43235.944444444445</c:v>
                      </c:pt>
                      <c:pt idx="4304">
                        <c:v>43235.946527777778</c:v>
                      </c:pt>
                      <c:pt idx="4305">
                        <c:v>43235.950694444444</c:v>
                      </c:pt>
                      <c:pt idx="4306">
                        <c:v>43235.95416666667</c:v>
                      </c:pt>
                      <c:pt idx="4307">
                        <c:v>43235.96597222222</c:v>
                      </c:pt>
                      <c:pt idx="4308">
                        <c:v>43235.972916666666</c:v>
                      </c:pt>
                      <c:pt idx="4309">
                        <c:v>43235.995833333334</c:v>
                      </c:pt>
                      <c:pt idx="4310">
                        <c:v>43235.999305555553</c:v>
                      </c:pt>
                      <c:pt idx="4311">
                        <c:v>43236.037499999999</c:v>
                      </c:pt>
                      <c:pt idx="4312">
                        <c:v>43236.07916666667</c:v>
                      </c:pt>
                      <c:pt idx="4313">
                        <c:v>43236.120833333334</c:v>
                      </c:pt>
                      <c:pt idx="4314">
                        <c:v>43236.162499999999</c:v>
                      </c:pt>
                      <c:pt idx="4315">
                        <c:v>43236.20416666667</c:v>
                      </c:pt>
                      <c:pt idx="4316">
                        <c:v>43236.245833333334</c:v>
                      </c:pt>
                      <c:pt idx="4317">
                        <c:v>43236.287499999999</c:v>
                      </c:pt>
                      <c:pt idx="4318">
                        <c:v>43236.32916666667</c:v>
                      </c:pt>
                      <c:pt idx="4319">
                        <c:v>43236.370833333334</c:v>
                      </c:pt>
                      <c:pt idx="4320">
                        <c:v>43236.412499999999</c:v>
                      </c:pt>
                      <c:pt idx="4321">
                        <c:v>43236.45416666667</c:v>
                      </c:pt>
                      <c:pt idx="4322">
                        <c:v>43236.494444444441</c:v>
                      </c:pt>
                      <c:pt idx="4323">
                        <c:v>43236.495833333334</c:v>
                      </c:pt>
                      <c:pt idx="4324">
                        <c:v>43236.507638888892</c:v>
                      </c:pt>
                      <c:pt idx="4325">
                        <c:v>43236.513194444444</c:v>
                      </c:pt>
                      <c:pt idx="4326">
                        <c:v>43236.537499999999</c:v>
                      </c:pt>
                      <c:pt idx="4327">
                        <c:v>43236.554861111108</c:v>
                      </c:pt>
                      <c:pt idx="4328">
                        <c:v>43236.57916666667</c:v>
                      </c:pt>
                      <c:pt idx="4329">
                        <c:v>43236.620833333334</c:v>
                      </c:pt>
                      <c:pt idx="4330">
                        <c:v>43236.656944444447</c:v>
                      </c:pt>
                      <c:pt idx="4331">
                        <c:v>43236.662499999999</c:v>
                      </c:pt>
                      <c:pt idx="4332">
                        <c:v>43236.70416666667</c:v>
                      </c:pt>
                      <c:pt idx="4333">
                        <c:v>43236.745833333334</c:v>
                      </c:pt>
                      <c:pt idx="4334">
                        <c:v>43236.753472222219</c:v>
                      </c:pt>
                      <c:pt idx="4335">
                        <c:v>43236.761111111111</c:v>
                      </c:pt>
                      <c:pt idx="4336">
                        <c:v>43236.772916666669</c:v>
                      </c:pt>
                      <c:pt idx="4337">
                        <c:v>43236.782638888886</c:v>
                      </c:pt>
                      <c:pt idx="4338">
                        <c:v>43236.787499999999</c:v>
                      </c:pt>
                      <c:pt idx="4339">
                        <c:v>43236.82916666667</c:v>
                      </c:pt>
                      <c:pt idx="4340">
                        <c:v>43236.852083333331</c:v>
                      </c:pt>
                      <c:pt idx="4341">
                        <c:v>43236.85833333333</c:v>
                      </c:pt>
                      <c:pt idx="4342">
                        <c:v>43236.870833333334</c:v>
                      </c:pt>
                      <c:pt idx="4343">
                        <c:v>43236.912499999999</c:v>
                      </c:pt>
                      <c:pt idx="4344">
                        <c:v>43236.923611111109</c:v>
                      </c:pt>
                      <c:pt idx="4345">
                        <c:v>43236.944444444445</c:v>
                      </c:pt>
                      <c:pt idx="4346">
                        <c:v>43236.95416666667</c:v>
                      </c:pt>
                      <c:pt idx="4347">
                        <c:v>43236.961111111108</c:v>
                      </c:pt>
                      <c:pt idx="4348">
                        <c:v>43236.986805555556</c:v>
                      </c:pt>
                      <c:pt idx="4349">
                        <c:v>43236.994444444441</c:v>
                      </c:pt>
                      <c:pt idx="4350">
                        <c:v>43236.995833333334</c:v>
                      </c:pt>
                      <c:pt idx="4351">
                        <c:v>43236.999305555553</c:v>
                      </c:pt>
                      <c:pt idx="4352">
                        <c:v>43237.037499999999</c:v>
                      </c:pt>
                      <c:pt idx="4353">
                        <c:v>43237.075694444444</c:v>
                      </c:pt>
                      <c:pt idx="4354">
                        <c:v>43237.077777777777</c:v>
                      </c:pt>
                      <c:pt idx="4355">
                        <c:v>43237.07916666667</c:v>
                      </c:pt>
                      <c:pt idx="4356">
                        <c:v>43237.087500000001</c:v>
                      </c:pt>
                      <c:pt idx="4357">
                        <c:v>43237.120833333334</c:v>
                      </c:pt>
                      <c:pt idx="4358">
                        <c:v>43237.138194444444</c:v>
                      </c:pt>
                      <c:pt idx="4359">
                        <c:v>43237.157638888886</c:v>
                      </c:pt>
                      <c:pt idx="4360">
                        <c:v>43237.161111111112</c:v>
                      </c:pt>
                      <c:pt idx="4361">
                        <c:v>43237.162499999999</c:v>
                      </c:pt>
                      <c:pt idx="4362">
                        <c:v>43237.175694444442</c:v>
                      </c:pt>
                      <c:pt idx="4363">
                        <c:v>43237.184027777781</c:v>
                      </c:pt>
                      <c:pt idx="4364">
                        <c:v>43237.188888888886</c:v>
                      </c:pt>
                      <c:pt idx="4365">
                        <c:v>43237.20416666667</c:v>
                      </c:pt>
                      <c:pt idx="4366">
                        <c:v>43237.229861111111</c:v>
                      </c:pt>
                      <c:pt idx="4367">
                        <c:v>43237.236111111109</c:v>
                      </c:pt>
                      <c:pt idx="4368">
                        <c:v>43237.245833333334</c:v>
                      </c:pt>
                      <c:pt idx="4369">
                        <c:v>43237.254861111112</c:v>
                      </c:pt>
                      <c:pt idx="4370">
                        <c:v>43237.287499999999</c:v>
                      </c:pt>
                      <c:pt idx="4371">
                        <c:v>43237.32916666667</c:v>
                      </c:pt>
                      <c:pt idx="4372">
                        <c:v>43237.35</c:v>
                      </c:pt>
                      <c:pt idx="4373">
                        <c:v>43237.370833333334</c:v>
                      </c:pt>
                      <c:pt idx="4374">
                        <c:v>43237.375</c:v>
                      </c:pt>
                      <c:pt idx="4375">
                        <c:v>43237.407638888886</c:v>
                      </c:pt>
                      <c:pt idx="4376">
                        <c:v>43237.412499999999</c:v>
                      </c:pt>
                      <c:pt idx="4377">
                        <c:v>43237.417361111111</c:v>
                      </c:pt>
                      <c:pt idx="4378">
                        <c:v>43237.444444444445</c:v>
                      </c:pt>
                      <c:pt idx="4379">
                        <c:v>43237.45416666667</c:v>
                      </c:pt>
                      <c:pt idx="4380">
                        <c:v>43237.459027777775</c:v>
                      </c:pt>
                      <c:pt idx="4381">
                        <c:v>43237.495833333334</c:v>
                      </c:pt>
                      <c:pt idx="4382">
                        <c:v>43237.530555555553</c:v>
                      </c:pt>
                      <c:pt idx="4383">
                        <c:v>43237.537499999999</c:v>
                      </c:pt>
                      <c:pt idx="4384">
                        <c:v>43237.547222222223</c:v>
                      </c:pt>
                      <c:pt idx="4385">
                        <c:v>43237.55</c:v>
                      </c:pt>
                      <c:pt idx="4386">
                        <c:v>43237.560416666667</c:v>
                      </c:pt>
                      <c:pt idx="4387">
                        <c:v>43237.57916666667</c:v>
                      </c:pt>
                      <c:pt idx="4388">
                        <c:v>43237.620833333334</c:v>
                      </c:pt>
                      <c:pt idx="4389">
                        <c:v>43237.643055555556</c:v>
                      </c:pt>
                      <c:pt idx="4390">
                        <c:v>43237.65625</c:v>
                      </c:pt>
                      <c:pt idx="4391">
                        <c:v>43237.661111111112</c:v>
                      </c:pt>
                      <c:pt idx="4392">
                        <c:v>43237.662499999999</c:v>
                      </c:pt>
                      <c:pt idx="4393">
                        <c:v>43237.70416666667</c:v>
                      </c:pt>
                      <c:pt idx="4394">
                        <c:v>43237.745833333334</c:v>
                      </c:pt>
                      <c:pt idx="4395">
                        <c:v>43237.787499999999</c:v>
                      </c:pt>
                      <c:pt idx="4396">
                        <c:v>43237.808333333334</c:v>
                      </c:pt>
                      <c:pt idx="4397">
                        <c:v>43237.82916666667</c:v>
                      </c:pt>
                      <c:pt idx="4398">
                        <c:v>43237.870833333334</c:v>
                      </c:pt>
                      <c:pt idx="4399">
                        <c:v>43237.911111111112</c:v>
                      </c:pt>
                      <c:pt idx="4400">
                        <c:v>43237.912499999999</c:v>
                      </c:pt>
                      <c:pt idx="4401">
                        <c:v>43237.939583333333</c:v>
                      </c:pt>
                      <c:pt idx="4402">
                        <c:v>43237.95416666667</c:v>
                      </c:pt>
                      <c:pt idx="4403">
                        <c:v>43237.994444444441</c:v>
                      </c:pt>
                      <c:pt idx="4404">
                        <c:v>43237.995833333334</c:v>
                      </c:pt>
                      <c:pt idx="4405">
                        <c:v>43237.999305555553</c:v>
                      </c:pt>
                      <c:pt idx="4406">
                        <c:v>43238.037499999999</c:v>
                      </c:pt>
                      <c:pt idx="4407">
                        <c:v>43238.067361111112</c:v>
                      </c:pt>
                      <c:pt idx="4408">
                        <c:v>43238.07916666667</c:v>
                      </c:pt>
                      <c:pt idx="4409">
                        <c:v>43238.084027777775</c:v>
                      </c:pt>
                      <c:pt idx="4410">
                        <c:v>43238.109027777777</c:v>
                      </c:pt>
                      <c:pt idx="4411">
                        <c:v>43238.119444444441</c:v>
                      </c:pt>
                      <c:pt idx="4412">
                        <c:v>43238.120833333334</c:v>
                      </c:pt>
                      <c:pt idx="4413">
                        <c:v>43238.147222222222</c:v>
                      </c:pt>
                      <c:pt idx="4414">
                        <c:v>43238.15347222222</c:v>
                      </c:pt>
                      <c:pt idx="4415">
                        <c:v>43238.162499999999</c:v>
                      </c:pt>
                      <c:pt idx="4416">
                        <c:v>43238.186111111114</c:v>
                      </c:pt>
                      <c:pt idx="4417">
                        <c:v>43238.196527777778</c:v>
                      </c:pt>
                      <c:pt idx="4418">
                        <c:v>43238.199305555558</c:v>
                      </c:pt>
                      <c:pt idx="4419">
                        <c:v>43238.202777777777</c:v>
                      </c:pt>
                      <c:pt idx="4420">
                        <c:v>43238.20416666667</c:v>
                      </c:pt>
                      <c:pt idx="4421">
                        <c:v>43238.220833333333</c:v>
                      </c:pt>
                      <c:pt idx="4422">
                        <c:v>43238.225694444445</c:v>
                      </c:pt>
                      <c:pt idx="4423">
                        <c:v>43238.243055555555</c:v>
                      </c:pt>
                      <c:pt idx="4424">
                        <c:v>43238.245833333334</c:v>
                      </c:pt>
                      <c:pt idx="4425">
                        <c:v>43238.253472222219</c:v>
                      </c:pt>
                      <c:pt idx="4426">
                        <c:v>43238.270833333336</c:v>
                      </c:pt>
                      <c:pt idx="4427">
                        <c:v>43238.276388888888</c:v>
                      </c:pt>
                      <c:pt idx="4428">
                        <c:v>43238.285416666666</c:v>
                      </c:pt>
                      <c:pt idx="4429">
                        <c:v>43238.287499999999</c:v>
                      </c:pt>
                      <c:pt idx="4430">
                        <c:v>43238.292361111111</c:v>
                      </c:pt>
                      <c:pt idx="4431">
                        <c:v>43238.3</c:v>
                      </c:pt>
                      <c:pt idx="4432">
                        <c:v>43238.309027777781</c:v>
                      </c:pt>
                      <c:pt idx="4433">
                        <c:v>43238.317361111112</c:v>
                      </c:pt>
                      <c:pt idx="4434">
                        <c:v>43238.327777777777</c:v>
                      </c:pt>
                      <c:pt idx="4435">
                        <c:v>43238.32916666667</c:v>
                      </c:pt>
                      <c:pt idx="4436">
                        <c:v>43238.338888888888</c:v>
                      </c:pt>
                      <c:pt idx="4437">
                        <c:v>43238.365277777775</c:v>
                      </c:pt>
                      <c:pt idx="4438">
                        <c:v>43238.369444444441</c:v>
                      </c:pt>
                      <c:pt idx="4439">
                        <c:v>43238.370833333334</c:v>
                      </c:pt>
                      <c:pt idx="4440">
                        <c:v>43238.375</c:v>
                      </c:pt>
                      <c:pt idx="4441">
                        <c:v>43238.380555555559</c:v>
                      </c:pt>
                      <c:pt idx="4442">
                        <c:v>43238.400000000001</c:v>
                      </c:pt>
                      <c:pt idx="4443">
                        <c:v>43238.40347222222</c:v>
                      </c:pt>
                      <c:pt idx="4444">
                        <c:v>43238.412499999999</c:v>
                      </c:pt>
                      <c:pt idx="4445">
                        <c:v>43238.430555555555</c:v>
                      </c:pt>
                      <c:pt idx="4446">
                        <c:v>43238.436805555553</c:v>
                      </c:pt>
                      <c:pt idx="4447">
                        <c:v>43238.45416666667</c:v>
                      </c:pt>
                      <c:pt idx="4448">
                        <c:v>43238.465277777781</c:v>
                      </c:pt>
                      <c:pt idx="4449">
                        <c:v>43238.474999999999</c:v>
                      </c:pt>
                      <c:pt idx="4450">
                        <c:v>43238.481944444444</c:v>
                      </c:pt>
                      <c:pt idx="4451">
                        <c:v>43238.495833333334</c:v>
                      </c:pt>
                      <c:pt idx="4452">
                        <c:v>43238.503472222219</c:v>
                      </c:pt>
                      <c:pt idx="4453">
                        <c:v>43238.504861111112</c:v>
                      </c:pt>
                      <c:pt idx="4454">
                        <c:v>43238.520138888889</c:v>
                      </c:pt>
                      <c:pt idx="4455">
                        <c:v>43238.530555555553</c:v>
                      </c:pt>
                      <c:pt idx="4456">
                        <c:v>43238.537499999999</c:v>
                      </c:pt>
                      <c:pt idx="4457">
                        <c:v>43238.538888888892</c:v>
                      </c:pt>
                      <c:pt idx="4458">
                        <c:v>43238.54791666667</c:v>
                      </c:pt>
                      <c:pt idx="4459">
                        <c:v>43238.550694444442</c:v>
                      </c:pt>
                      <c:pt idx="4460">
                        <c:v>43238.557638888888</c:v>
                      </c:pt>
                      <c:pt idx="4461">
                        <c:v>43238.57916666667</c:v>
                      </c:pt>
                      <c:pt idx="4462">
                        <c:v>43238.620833333334</c:v>
                      </c:pt>
                      <c:pt idx="4463">
                        <c:v>43238.662499999999</c:v>
                      </c:pt>
                      <c:pt idx="4464">
                        <c:v>43238.70416666667</c:v>
                      </c:pt>
                      <c:pt idx="4465">
                        <c:v>43238.727083333331</c:v>
                      </c:pt>
                      <c:pt idx="4466">
                        <c:v>43238.745833333334</c:v>
                      </c:pt>
                      <c:pt idx="4467">
                        <c:v>43238.753472222219</c:v>
                      </c:pt>
                      <c:pt idx="4468">
                        <c:v>43238.769444444442</c:v>
                      </c:pt>
                      <c:pt idx="4469">
                        <c:v>43238.787499999999</c:v>
                      </c:pt>
                      <c:pt idx="4470">
                        <c:v>43238.794444444444</c:v>
                      </c:pt>
                      <c:pt idx="4471">
                        <c:v>43238.82916666667</c:v>
                      </c:pt>
                      <c:pt idx="4472">
                        <c:v>43238.85</c:v>
                      </c:pt>
                      <c:pt idx="4473">
                        <c:v>43238.854166666664</c:v>
                      </c:pt>
                      <c:pt idx="4474">
                        <c:v>43238.870833333334</c:v>
                      </c:pt>
                      <c:pt idx="4475">
                        <c:v>43238.912499999999</c:v>
                      </c:pt>
                      <c:pt idx="4476">
                        <c:v>43238.943749999999</c:v>
                      </c:pt>
                      <c:pt idx="4477">
                        <c:v>43238.952777777777</c:v>
                      </c:pt>
                      <c:pt idx="4478">
                        <c:v>43238.95416666667</c:v>
                      </c:pt>
                      <c:pt idx="4479">
                        <c:v>43238.967361111114</c:v>
                      </c:pt>
                      <c:pt idx="4480">
                        <c:v>43238.995833333334</c:v>
                      </c:pt>
                      <c:pt idx="4481">
                        <c:v>43238.999305555553</c:v>
                      </c:pt>
                      <c:pt idx="4482">
                        <c:v>43239.027777777781</c:v>
                      </c:pt>
                      <c:pt idx="4483">
                        <c:v>43239.037499999999</c:v>
                      </c:pt>
                      <c:pt idx="4484">
                        <c:v>43239.05972222222</c:v>
                      </c:pt>
                      <c:pt idx="4485">
                        <c:v>43239.07916666667</c:v>
                      </c:pt>
                      <c:pt idx="4486">
                        <c:v>43239.109722222223</c:v>
                      </c:pt>
                      <c:pt idx="4487">
                        <c:v>43239.120833333334</c:v>
                      </c:pt>
                      <c:pt idx="4488">
                        <c:v>43239.147222222222</c:v>
                      </c:pt>
                      <c:pt idx="4489">
                        <c:v>43239.162499999999</c:v>
                      </c:pt>
                      <c:pt idx="4490">
                        <c:v>43239.184027777781</c:v>
                      </c:pt>
                      <c:pt idx="4491">
                        <c:v>43239.20416666667</c:v>
                      </c:pt>
                      <c:pt idx="4492">
                        <c:v>43239.245833333334</c:v>
                      </c:pt>
                      <c:pt idx="4493">
                        <c:v>43239.254166666666</c:v>
                      </c:pt>
                      <c:pt idx="4494">
                        <c:v>43239.260416666664</c:v>
                      </c:pt>
                      <c:pt idx="4495">
                        <c:v>43239.270833333336</c:v>
                      </c:pt>
                      <c:pt idx="4496">
                        <c:v>43239.273611111108</c:v>
                      </c:pt>
                      <c:pt idx="4497">
                        <c:v>43239.276388888888</c:v>
                      </c:pt>
                      <c:pt idx="4498">
                        <c:v>43239.277777777781</c:v>
                      </c:pt>
                      <c:pt idx="4499">
                        <c:v>43239.28125</c:v>
                      </c:pt>
                      <c:pt idx="4500">
                        <c:v>43239.283333333333</c:v>
                      </c:pt>
                      <c:pt idx="4501">
                        <c:v>43239.286111111112</c:v>
                      </c:pt>
                      <c:pt idx="4502">
                        <c:v>43239.287499999999</c:v>
                      </c:pt>
                      <c:pt idx="4503">
                        <c:v>43239.289583333331</c:v>
                      </c:pt>
                      <c:pt idx="4504">
                        <c:v>43239.3</c:v>
                      </c:pt>
                      <c:pt idx="4505">
                        <c:v>43239.311111111114</c:v>
                      </c:pt>
                      <c:pt idx="4506">
                        <c:v>43239.322222222225</c:v>
                      </c:pt>
                      <c:pt idx="4507">
                        <c:v>43239.32916666667</c:v>
                      </c:pt>
                      <c:pt idx="4508">
                        <c:v>43239.338888888888</c:v>
                      </c:pt>
                      <c:pt idx="4509">
                        <c:v>43239.347222222219</c:v>
                      </c:pt>
                      <c:pt idx="4510">
                        <c:v>43239.370833333334</c:v>
                      </c:pt>
                      <c:pt idx="4511">
                        <c:v>43239.400694444441</c:v>
                      </c:pt>
                      <c:pt idx="4512">
                        <c:v>43239.407638888886</c:v>
                      </c:pt>
                      <c:pt idx="4513">
                        <c:v>43239.412499999999</c:v>
                      </c:pt>
                      <c:pt idx="4514">
                        <c:v>43239.43472222222</c:v>
                      </c:pt>
                      <c:pt idx="4515">
                        <c:v>43239.45416666667</c:v>
                      </c:pt>
                      <c:pt idx="4516">
                        <c:v>43239.458333333336</c:v>
                      </c:pt>
                      <c:pt idx="4517">
                        <c:v>43239.495833333334</c:v>
                      </c:pt>
                      <c:pt idx="4518">
                        <c:v>43239.537499999999</c:v>
                      </c:pt>
                      <c:pt idx="4519">
                        <c:v>43239.572222222225</c:v>
                      </c:pt>
                      <c:pt idx="4520">
                        <c:v>43239.577777777777</c:v>
                      </c:pt>
                      <c:pt idx="4521">
                        <c:v>43239.57916666667</c:v>
                      </c:pt>
                      <c:pt idx="4522">
                        <c:v>43239.613194444442</c:v>
                      </c:pt>
                      <c:pt idx="4523">
                        <c:v>43239.620833333334</c:v>
                      </c:pt>
                      <c:pt idx="4524">
                        <c:v>43239.632638888892</c:v>
                      </c:pt>
                      <c:pt idx="4525">
                        <c:v>43239.662499999999</c:v>
                      </c:pt>
                      <c:pt idx="4526">
                        <c:v>43239.681944444441</c:v>
                      </c:pt>
                      <c:pt idx="4527">
                        <c:v>43239.6875</c:v>
                      </c:pt>
                      <c:pt idx="4528">
                        <c:v>43239.70416666667</c:v>
                      </c:pt>
                      <c:pt idx="4529">
                        <c:v>43239.745833333334</c:v>
                      </c:pt>
                      <c:pt idx="4530">
                        <c:v>43239.787499999999</c:v>
                      </c:pt>
                      <c:pt idx="4531">
                        <c:v>43239.82916666667</c:v>
                      </c:pt>
                      <c:pt idx="4532">
                        <c:v>43239.870833333334</c:v>
                      </c:pt>
                      <c:pt idx="4533">
                        <c:v>43239.912499999999</c:v>
                      </c:pt>
                      <c:pt idx="4534">
                        <c:v>43239.936805555553</c:v>
                      </c:pt>
                      <c:pt idx="4535">
                        <c:v>43239.947916666664</c:v>
                      </c:pt>
                      <c:pt idx="4536">
                        <c:v>43239.952777777777</c:v>
                      </c:pt>
                      <c:pt idx="4537">
                        <c:v>43239.95416666667</c:v>
                      </c:pt>
                      <c:pt idx="4538">
                        <c:v>43239.959027777775</c:v>
                      </c:pt>
                      <c:pt idx="4539">
                        <c:v>43239.972916666666</c:v>
                      </c:pt>
                      <c:pt idx="4540">
                        <c:v>43239.994444444441</c:v>
                      </c:pt>
                      <c:pt idx="4541">
                        <c:v>43239.995833333334</c:v>
                      </c:pt>
                      <c:pt idx="4542">
                        <c:v>43239.999305555553</c:v>
                      </c:pt>
                      <c:pt idx="4543">
                        <c:v>43240.037499999999</c:v>
                      </c:pt>
                      <c:pt idx="4544">
                        <c:v>43240.06527777778</c:v>
                      </c:pt>
                      <c:pt idx="4545">
                        <c:v>43240.07916666667</c:v>
                      </c:pt>
                      <c:pt idx="4546">
                        <c:v>43240.119444444441</c:v>
                      </c:pt>
                      <c:pt idx="4547">
                        <c:v>43240.120833333334</c:v>
                      </c:pt>
                      <c:pt idx="4548">
                        <c:v>43240.15347222222</c:v>
                      </c:pt>
                      <c:pt idx="4549">
                        <c:v>43240.162499999999</c:v>
                      </c:pt>
                      <c:pt idx="4550">
                        <c:v>43240.181944444441</c:v>
                      </c:pt>
                      <c:pt idx="4551">
                        <c:v>43240.202777777777</c:v>
                      </c:pt>
                      <c:pt idx="4552">
                        <c:v>43240.20416666667</c:v>
                      </c:pt>
                      <c:pt idx="4553">
                        <c:v>43240.245833333334</c:v>
                      </c:pt>
                      <c:pt idx="4554">
                        <c:v>43240.268055555556</c:v>
                      </c:pt>
                      <c:pt idx="4555">
                        <c:v>43240.287499999999</c:v>
                      </c:pt>
                      <c:pt idx="4556">
                        <c:v>43240.292361111111</c:v>
                      </c:pt>
                      <c:pt idx="4557">
                        <c:v>43240.327777777777</c:v>
                      </c:pt>
                      <c:pt idx="4558">
                        <c:v>43240.32916666667</c:v>
                      </c:pt>
                      <c:pt idx="4559">
                        <c:v>43240.370833333334</c:v>
                      </c:pt>
                      <c:pt idx="4560">
                        <c:v>43240.412499999999</c:v>
                      </c:pt>
                      <c:pt idx="4561">
                        <c:v>43240.45416666667</c:v>
                      </c:pt>
                      <c:pt idx="4562">
                        <c:v>43240.495833333334</c:v>
                      </c:pt>
                      <c:pt idx="4563">
                        <c:v>43240.51458333333</c:v>
                      </c:pt>
                      <c:pt idx="4564">
                        <c:v>43240.537499999999</c:v>
                      </c:pt>
                      <c:pt idx="4565">
                        <c:v>43240.57916666667</c:v>
                      </c:pt>
                      <c:pt idx="4566">
                        <c:v>43240.601388888892</c:v>
                      </c:pt>
                      <c:pt idx="4567">
                        <c:v>43240.606249999997</c:v>
                      </c:pt>
                      <c:pt idx="4568">
                        <c:v>43240.620833333334</c:v>
                      </c:pt>
                      <c:pt idx="4569">
                        <c:v>43240.662499999999</c:v>
                      </c:pt>
                      <c:pt idx="4570">
                        <c:v>43240.70416666667</c:v>
                      </c:pt>
                      <c:pt idx="4571">
                        <c:v>43240.745833333334</c:v>
                      </c:pt>
                      <c:pt idx="4572">
                        <c:v>43240.787499999999</c:v>
                      </c:pt>
                      <c:pt idx="4573">
                        <c:v>43240.82916666667</c:v>
                      </c:pt>
                      <c:pt idx="4574">
                        <c:v>43240.870833333334</c:v>
                      </c:pt>
                      <c:pt idx="4575">
                        <c:v>43240.912499999999</c:v>
                      </c:pt>
                      <c:pt idx="4576">
                        <c:v>43240.95416666667</c:v>
                      </c:pt>
                      <c:pt idx="4577">
                        <c:v>43240.995833333334</c:v>
                      </c:pt>
                      <c:pt idx="4578">
                        <c:v>43240.999305555553</c:v>
                      </c:pt>
                      <c:pt idx="4579">
                        <c:v>43241.037499999999</c:v>
                      </c:pt>
                      <c:pt idx="4580">
                        <c:v>43241.07916666667</c:v>
                      </c:pt>
                      <c:pt idx="4581">
                        <c:v>43241.120833333334</c:v>
                      </c:pt>
                      <c:pt idx="4582">
                        <c:v>43241.162499999999</c:v>
                      </c:pt>
                      <c:pt idx="4583">
                        <c:v>43241.20416666667</c:v>
                      </c:pt>
                      <c:pt idx="4584">
                        <c:v>43241.245833333334</c:v>
                      </c:pt>
                      <c:pt idx="4585">
                        <c:v>43241.287499999999</c:v>
                      </c:pt>
                      <c:pt idx="4586">
                        <c:v>43241.32916666667</c:v>
                      </c:pt>
                      <c:pt idx="4587">
                        <c:v>43241.370833333334</c:v>
                      </c:pt>
                      <c:pt idx="4588">
                        <c:v>43241.412499999999</c:v>
                      </c:pt>
                      <c:pt idx="4589">
                        <c:v>43241.45416666667</c:v>
                      </c:pt>
                      <c:pt idx="4590">
                        <c:v>43241.495833333334</c:v>
                      </c:pt>
                      <c:pt idx="4591">
                        <c:v>43241.537499999999</c:v>
                      </c:pt>
                      <c:pt idx="4592">
                        <c:v>43241.57916666667</c:v>
                      </c:pt>
                      <c:pt idx="4593">
                        <c:v>43241.620833333334</c:v>
                      </c:pt>
                      <c:pt idx="4594">
                        <c:v>43241.662499999999</c:v>
                      </c:pt>
                      <c:pt idx="4595">
                        <c:v>43241.70416666667</c:v>
                      </c:pt>
                      <c:pt idx="4596">
                        <c:v>43241.745833333334</c:v>
                      </c:pt>
                      <c:pt idx="4597">
                        <c:v>43241.787499999999</c:v>
                      </c:pt>
                      <c:pt idx="4598">
                        <c:v>43241.82916666667</c:v>
                      </c:pt>
                      <c:pt idx="4599">
                        <c:v>43241.870833333334</c:v>
                      </c:pt>
                      <c:pt idx="4600">
                        <c:v>43241.912499999999</c:v>
                      </c:pt>
                      <c:pt idx="4601">
                        <c:v>43241.95416666667</c:v>
                      </c:pt>
                      <c:pt idx="4602">
                        <c:v>43241.995833333334</c:v>
                      </c:pt>
                      <c:pt idx="4603">
                        <c:v>43241.999305555553</c:v>
                      </c:pt>
                      <c:pt idx="4604">
                        <c:v>43242.037499999999</c:v>
                      </c:pt>
                      <c:pt idx="4605">
                        <c:v>43242.07916666667</c:v>
                      </c:pt>
                      <c:pt idx="4606">
                        <c:v>43242.120833333334</c:v>
                      </c:pt>
                      <c:pt idx="4607">
                        <c:v>43242.162499999999</c:v>
                      </c:pt>
                      <c:pt idx="4608">
                        <c:v>43242.20416666667</c:v>
                      </c:pt>
                      <c:pt idx="4609">
                        <c:v>43242.245833333334</c:v>
                      </c:pt>
                      <c:pt idx="4610">
                        <c:v>43242.287499999999</c:v>
                      </c:pt>
                      <c:pt idx="4611">
                        <c:v>43242.32916666667</c:v>
                      </c:pt>
                      <c:pt idx="4612">
                        <c:v>43242.370833333334</c:v>
                      </c:pt>
                      <c:pt idx="4613">
                        <c:v>43242.412499999999</c:v>
                      </c:pt>
                      <c:pt idx="4614">
                        <c:v>43242.45416666667</c:v>
                      </c:pt>
                      <c:pt idx="4615">
                        <c:v>43242.495833333334</c:v>
                      </c:pt>
                      <c:pt idx="4616">
                        <c:v>43242.519444444442</c:v>
                      </c:pt>
                      <c:pt idx="4617">
                        <c:v>43242.537499999999</c:v>
                      </c:pt>
                      <c:pt idx="4618">
                        <c:v>43242.548611111109</c:v>
                      </c:pt>
                      <c:pt idx="4619">
                        <c:v>43242.574305555558</c:v>
                      </c:pt>
                      <c:pt idx="4620">
                        <c:v>43242.57916666667</c:v>
                      </c:pt>
                      <c:pt idx="4621">
                        <c:v>43242.586805555555</c:v>
                      </c:pt>
                      <c:pt idx="4622">
                        <c:v>43242.620833333334</c:v>
                      </c:pt>
                      <c:pt idx="4623">
                        <c:v>43242.662499999999</c:v>
                      </c:pt>
                      <c:pt idx="4624">
                        <c:v>43242.689583333333</c:v>
                      </c:pt>
                      <c:pt idx="4625">
                        <c:v>43242.70416666667</c:v>
                      </c:pt>
                      <c:pt idx="4626">
                        <c:v>43242.710416666669</c:v>
                      </c:pt>
                      <c:pt idx="4627">
                        <c:v>43242.731944444444</c:v>
                      </c:pt>
                      <c:pt idx="4628">
                        <c:v>43242.745833333334</c:v>
                      </c:pt>
                      <c:pt idx="4629">
                        <c:v>43242.751388888886</c:v>
                      </c:pt>
                      <c:pt idx="4630">
                        <c:v>43242.77847222222</c:v>
                      </c:pt>
                      <c:pt idx="4631">
                        <c:v>43242.784722222219</c:v>
                      </c:pt>
                      <c:pt idx="4632">
                        <c:v>43242.787499999999</c:v>
                      </c:pt>
                      <c:pt idx="4633">
                        <c:v>43242.79583333333</c:v>
                      </c:pt>
                      <c:pt idx="4634">
                        <c:v>43242.802083333336</c:v>
                      </c:pt>
                      <c:pt idx="4635">
                        <c:v>43242.8125</c:v>
                      </c:pt>
                      <c:pt idx="4636">
                        <c:v>43242.82916666667</c:v>
                      </c:pt>
                      <c:pt idx="4637">
                        <c:v>43242.836111111108</c:v>
                      </c:pt>
                      <c:pt idx="4638">
                        <c:v>43242.84652777778</c:v>
                      </c:pt>
                      <c:pt idx="4639">
                        <c:v>43242.870833333334</c:v>
                      </c:pt>
                      <c:pt idx="4640">
                        <c:v>43242.879166666666</c:v>
                      </c:pt>
                      <c:pt idx="4641">
                        <c:v>43242.912499999999</c:v>
                      </c:pt>
                      <c:pt idx="4642">
                        <c:v>43242.95416666667</c:v>
                      </c:pt>
                      <c:pt idx="4643">
                        <c:v>43242.995833333334</c:v>
                      </c:pt>
                      <c:pt idx="4644">
                        <c:v>43242.999305555553</c:v>
                      </c:pt>
                      <c:pt idx="4645">
                        <c:v>43243.037499999999</c:v>
                      </c:pt>
                      <c:pt idx="4646">
                        <c:v>43243.07916666667</c:v>
                      </c:pt>
                      <c:pt idx="4647">
                        <c:v>43243.120833333334</c:v>
                      </c:pt>
                      <c:pt idx="4648">
                        <c:v>43243.14166666667</c:v>
                      </c:pt>
                      <c:pt idx="4649">
                        <c:v>43243.154861111114</c:v>
                      </c:pt>
                      <c:pt idx="4650">
                        <c:v>43243.162499999999</c:v>
                      </c:pt>
                      <c:pt idx="4651">
                        <c:v>43243.177777777775</c:v>
                      </c:pt>
                      <c:pt idx="4652">
                        <c:v>43243.20416666667</c:v>
                      </c:pt>
                      <c:pt idx="4653">
                        <c:v>43243.239583333336</c:v>
                      </c:pt>
                      <c:pt idx="4654">
                        <c:v>43243.244444444441</c:v>
                      </c:pt>
                      <c:pt idx="4655">
                        <c:v>43243.245833333334</c:v>
                      </c:pt>
                      <c:pt idx="4656">
                        <c:v>43243.250694444447</c:v>
                      </c:pt>
                      <c:pt idx="4657">
                        <c:v>43243.261111111111</c:v>
                      </c:pt>
                      <c:pt idx="4658">
                        <c:v>43243.287499999999</c:v>
                      </c:pt>
                      <c:pt idx="4659">
                        <c:v>43243.32916666667</c:v>
                      </c:pt>
                      <c:pt idx="4660">
                        <c:v>43243.338888888888</c:v>
                      </c:pt>
                      <c:pt idx="4661">
                        <c:v>43243.370833333334</c:v>
                      </c:pt>
                      <c:pt idx="4662">
                        <c:v>43243.402083333334</c:v>
                      </c:pt>
                      <c:pt idx="4663">
                        <c:v>43243.412499999999</c:v>
                      </c:pt>
                      <c:pt idx="4664">
                        <c:v>43243.420138888891</c:v>
                      </c:pt>
                      <c:pt idx="4665">
                        <c:v>43243.431250000001</c:v>
                      </c:pt>
                      <c:pt idx="4666">
                        <c:v>43243.436111111114</c:v>
                      </c:pt>
                      <c:pt idx="4667">
                        <c:v>43243.440972222219</c:v>
                      </c:pt>
                      <c:pt idx="4668">
                        <c:v>43243.45416666667</c:v>
                      </c:pt>
                      <c:pt idx="4669">
                        <c:v>43243.495833333334</c:v>
                      </c:pt>
                      <c:pt idx="4670">
                        <c:v>43243.537499999999</c:v>
                      </c:pt>
                      <c:pt idx="4671">
                        <c:v>43243.57916666667</c:v>
                      </c:pt>
                      <c:pt idx="4672">
                        <c:v>43243.620833333334</c:v>
                      </c:pt>
                      <c:pt idx="4673">
                        <c:v>43243.662499999999</c:v>
                      </c:pt>
                      <c:pt idx="4674">
                        <c:v>43243.70416666667</c:v>
                      </c:pt>
                      <c:pt idx="4675">
                        <c:v>43243.745833333334</c:v>
                      </c:pt>
                      <c:pt idx="4676">
                        <c:v>43243.787499999999</c:v>
                      </c:pt>
                      <c:pt idx="4677">
                        <c:v>43243.82916666667</c:v>
                      </c:pt>
                      <c:pt idx="4678">
                        <c:v>43243.870833333334</c:v>
                      </c:pt>
                      <c:pt idx="4679">
                        <c:v>43243.912499999999</c:v>
                      </c:pt>
                      <c:pt idx="4680">
                        <c:v>43243.95416666667</c:v>
                      </c:pt>
                      <c:pt idx="4681">
                        <c:v>43243.995833333334</c:v>
                      </c:pt>
                      <c:pt idx="4682">
                        <c:v>43243.999305555553</c:v>
                      </c:pt>
                      <c:pt idx="4683">
                        <c:v>43244.037499999999</c:v>
                      </c:pt>
                      <c:pt idx="4684">
                        <c:v>43244.07916666667</c:v>
                      </c:pt>
                      <c:pt idx="4685">
                        <c:v>43244.120833333334</c:v>
                      </c:pt>
                      <c:pt idx="4686">
                        <c:v>43244.162499999999</c:v>
                      </c:pt>
                      <c:pt idx="4687">
                        <c:v>43244.20416666667</c:v>
                      </c:pt>
                      <c:pt idx="4688">
                        <c:v>43244.245833333334</c:v>
                      </c:pt>
                      <c:pt idx="4689">
                        <c:v>43244.287499999999</c:v>
                      </c:pt>
                      <c:pt idx="4690">
                        <c:v>43244.32916666667</c:v>
                      </c:pt>
                      <c:pt idx="4691">
                        <c:v>43244.370833333334</c:v>
                      </c:pt>
                      <c:pt idx="4692">
                        <c:v>43244.412499999999</c:v>
                      </c:pt>
                      <c:pt idx="4693">
                        <c:v>43244.45416666667</c:v>
                      </c:pt>
                      <c:pt idx="4694">
                        <c:v>43244.495833333334</c:v>
                      </c:pt>
                      <c:pt idx="4695">
                        <c:v>43244.537499999999</c:v>
                      </c:pt>
                      <c:pt idx="4696">
                        <c:v>43244.57916666667</c:v>
                      </c:pt>
                      <c:pt idx="4697">
                        <c:v>43244.620833333334</c:v>
                      </c:pt>
                      <c:pt idx="4698">
                        <c:v>43244.662499999999</c:v>
                      </c:pt>
                      <c:pt idx="4699">
                        <c:v>43244.70416666667</c:v>
                      </c:pt>
                      <c:pt idx="4700">
                        <c:v>43244.745833333334</c:v>
                      </c:pt>
                      <c:pt idx="4701">
                        <c:v>43244.787499999999</c:v>
                      </c:pt>
                      <c:pt idx="4702">
                        <c:v>43244.82916666667</c:v>
                      </c:pt>
                      <c:pt idx="4703">
                        <c:v>43244.870833333334</c:v>
                      </c:pt>
                      <c:pt idx="4704">
                        <c:v>43244.912499999999</c:v>
                      </c:pt>
                      <c:pt idx="4705">
                        <c:v>43244.95416666667</c:v>
                      </c:pt>
                      <c:pt idx="4706">
                        <c:v>43244.995833333334</c:v>
                      </c:pt>
                      <c:pt idx="4707">
                        <c:v>43244.999305555553</c:v>
                      </c:pt>
                      <c:pt idx="4708">
                        <c:v>43245.037499999999</c:v>
                      </c:pt>
                      <c:pt idx="4709">
                        <c:v>43245.07916666667</c:v>
                      </c:pt>
                      <c:pt idx="4710">
                        <c:v>43245.120833333334</c:v>
                      </c:pt>
                      <c:pt idx="4711">
                        <c:v>43245.162499999999</c:v>
                      </c:pt>
                      <c:pt idx="4712">
                        <c:v>43245.20416666667</c:v>
                      </c:pt>
                      <c:pt idx="4713">
                        <c:v>43245.245833333334</c:v>
                      </c:pt>
                      <c:pt idx="4714">
                        <c:v>43245.287499999999</c:v>
                      </c:pt>
                      <c:pt idx="4715">
                        <c:v>43245.32916666667</c:v>
                      </c:pt>
                      <c:pt idx="4716">
                        <c:v>43245.370833333334</c:v>
                      </c:pt>
                      <c:pt idx="4717">
                        <c:v>43245.412499999999</c:v>
                      </c:pt>
                      <c:pt idx="4718">
                        <c:v>43245.45416666667</c:v>
                      </c:pt>
                      <c:pt idx="4719">
                        <c:v>43245.495833333334</c:v>
                      </c:pt>
                      <c:pt idx="4720">
                        <c:v>43245.537499999999</c:v>
                      </c:pt>
                      <c:pt idx="4721">
                        <c:v>43245.57916666667</c:v>
                      </c:pt>
                      <c:pt idx="4722">
                        <c:v>43245.620833333334</c:v>
                      </c:pt>
                      <c:pt idx="4723">
                        <c:v>43245.662499999999</c:v>
                      </c:pt>
                      <c:pt idx="4724">
                        <c:v>43245.70416666667</c:v>
                      </c:pt>
                      <c:pt idx="4725">
                        <c:v>43245.745833333334</c:v>
                      </c:pt>
                      <c:pt idx="4726">
                        <c:v>43245.787499999999</c:v>
                      </c:pt>
                      <c:pt idx="4727">
                        <c:v>43245.82916666667</c:v>
                      </c:pt>
                      <c:pt idx="4728">
                        <c:v>43245.870833333334</c:v>
                      </c:pt>
                      <c:pt idx="4729">
                        <c:v>43245.912499999999</c:v>
                      </c:pt>
                      <c:pt idx="4730">
                        <c:v>43245.95416666667</c:v>
                      </c:pt>
                      <c:pt idx="4731">
                        <c:v>43245.995833333334</c:v>
                      </c:pt>
                      <c:pt idx="4732">
                        <c:v>43245.999305555553</c:v>
                      </c:pt>
                      <c:pt idx="4733">
                        <c:v>43246.037499999999</c:v>
                      </c:pt>
                      <c:pt idx="4734">
                        <c:v>43246.07916666667</c:v>
                      </c:pt>
                      <c:pt idx="4735">
                        <c:v>43246.120833333334</c:v>
                      </c:pt>
                      <c:pt idx="4736">
                        <c:v>43246.162499999999</c:v>
                      </c:pt>
                      <c:pt idx="4737">
                        <c:v>43246.20416666667</c:v>
                      </c:pt>
                      <c:pt idx="4738">
                        <c:v>43246.245833333334</c:v>
                      </c:pt>
                      <c:pt idx="4739">
                        <c:v>43246.287499999999</c:v>
                      </c:pt>
                      <c:pt idx="4740">
                        <c:v>43246.32916666667</c:v>
                      </c:pt>
                      <c:pt idx="4741">
                        <c:v>43246.370833333334</c:v>
                      </c:pt>
                      <c:pt idx="4742">
                        <c:v>43246.412499999999</c:v>
                      </c:pt>
                      <c:pt idx="4743">
                        <c:v>43246.45416666667</c:v>
                      </c:pt>
                      <c:pt idx="4744">
                        <c:v>43246.495833333334</c:v>
                      </c:pt>
                      <c:pt idx="4745">
                        <c:v>43246.537499999999</c:v>
                      </c:pt>
                      <c:pt idx="4746">
                        <c:v>43246.57916666667</c:v>
                      </c:pt>
                      <c:pt idx="4747">
                        <c:v>43246.620833333334</c:v>
                      </c:pt>
                      <c:pt idx="4748">
                        <c:v>43246.662499999999</c:v>
                      </c:pt>
                      <c:pt idx="4749">
                        <c:v>43246.70416666667</c:v>
                      </c:pt>
                      <c:pt idx="4750">
                        <c:v>43246.745833333334</c:v>
                      </c:pt>
                      <c:pt idx="4751">
                        <c:v>43246.787499999999</c:v>
                      </c:pt>
                      <c:pt idx="4752">
                        <c:v>43246.82916666667</c:v>
                      </c:pt>
                      <c:pt idx="4753">
                        <c:v>43246.870833333334</c:v>
                      </c:pt>
                      <c:pt idx="4754">
                        <c:v>43246.912499999999</c:v>
                      </c:pt>
                      <c:pt idx="4755">
                        <c:v>43246.95416666667</c:v>
                      </c:pt>
                      <c:pt idx="4756">
                        <c:v>43246.994444444441</c:v>
                      </c:pt>
                      <c:pt idx="4757">
                        <c:v>43246.995833333334</c:v>
                      </c:pt>
                      <c:pt idx="4758">
                        <c:v>43246.999305555553</c:v>
                      </c:pt>
                      <c:pt idx="4759">
                        <c:v>43247.006944444445</c:v>
                      </c:pt>
                      <c:pt idx="4760">
                        <c:v>43247.037499999999</c:v>
                      </c:pt>
                      <c:pt idx="4761">
                        <c:v>43247.069444444445</c:v>
                      </c:pt>
                      <c:pt idx="4762">
                        <c:v>43247.077777777777</c:v>
                      </c:pt>
                      <c:pt idx="4763">
                        <c:v>43247.07916666667</c:v>
                      </c:pt>
                      <c:pt idx="4764">
                        <c:v>43247.085416666669</c:v>
                      </c:pt>
                      <c:pt idx="4765">
                        <c:v>43247.120833333334</c:v>
                      </c:pt>
                      <c:pt idx="4766">
                        <c:v>43247.162499999999</c:v>
                      </c:pt>
                      <c:pt idx="4767">
                        <c:v>43247.184027777781</c:v>
                      </c:pt>
                      <c:pt idx="4768">
                        <c:v>43247.189583333333</c:v>
                      </c:pt>
                      <c:pt idx="4769">
                        <c:v>43247.196527777778</c:v>
                      </c:pt>
                      <c:pt idx="4770">
                        <c:v>43247.202777777777</c:v>
                      </c:pt>
                      <c:pt idx="4771">
                        <c:v>43247.20416666667</c:v>
                      </c:pt>
                      <c:pt idx="4772">
                        <c:v>43247.210416666669</c:v>
                      </c:pt>
                      <c:pt idx="4773">
                        <c:v>43247.215277777781</c:v>
                      </c:pt>
                      <c:pt idx="4774">
                        <c:v>43247.224305555559</c:v>
                      </c:pt>
                      <c:pt idx="4775">
                        <c:v>43247.245833333334</c:v>
                      </c:pt>
                      <c:pt idx="4776">
                        <c:v>43247.261805555558</c:v>
                      </c:pt>
                      <c:pt idx="4777">
                        <c:v>43247.287499999999</c:v>
                      </c:pt>
                      <c:pt idx="4778">
                        <c:v>43247.32916666667</c:v>
                      </c:pt>
                      <c:pt idx="4779">
                        <c:v>43247.336805555555</c:v>
                      </c:pt>
                      <c:pt idx="4780">
                        <c:v>43247.347222222219</c:v>
                      </c:pt>
                      <c:pt idx="4781">
                        <c:v>43247.370833333334</c:v>
                      </c:pt>
                      <c:pt idx="4782">
                        <c:v>43247.412499999999</c:v>
                      </c:pt>
                      <c:pt idx="4783">
                        <c:v>43247.45416666667</c:v>
                      </c:pt>
                      <c:pt idx="4784">
                        <c:v>43247.495833333334</c:v>
                      </c:pt>
                      <c:pt idx="4785">
                        <c:v>43247.537499999999</c:v>
                      </c:pt>
                      <c:pt idx="4786">
                        <c:v>43247.556250000001</c:v>
                      </c:pt>
                      <c:pt idx="4787">
                        <c:v>43247.57916666667</c:v>
                      </c:pt>
                      <c:pt idx="4788">
                        <c:v>43247.586111111108</c:v>
                      </c:pt>
                      <c:pt idx="4789">
                        <c:v>43247.591666666667</c:v>
                      </c:pt>
                      <c:pt idx="4790">
                        <c:v>43247.620833333334</c:v>
                      </c:pt>
                      <c:pt idx="4791">
                        <c:v>43247.662499999999</c:v>
                      </c:pt>
                      <c:pt idx="4792">
                        <c:v>43247.70416666667</c:v>
                      </c:pt>
                      <c:pt idx="4793">
                        <c:v>43247.745833333334</c:v>
                      </c:pt>
                      <c:pt idx="4794">
                        <c:v>43247.779861111114</c:v>
                      </c:pt>
                      <c:pt idx="4795">
                        <c:v>43247.785416666666</c:v>
                      </c:pt>
                      <c:pt idx="4796">
                        <c:v>43247.787499999999</c:v>
                      </c:pt>
                      <c:pt idx="4797">
                        <c:v>43247.802083333336</c:v>
                      </c:pt>
                      <c:pt idx="4798">
                        <c:v>43247.826388888891</c:v>
                      </c:pt>
                      <c:pt idx="4799">
                        <c:v>43247.82916666667</c:v>
                      </c:pt>
                      <c:pt idx="4800">
                        <c:v>43247.830555555556</c:v>
                      </c:pt>
                      <c:pt idx="4801">
                        <c:v>43247.833333333336</c:v>
                      </c:pt>
                      <c:pt idx="4802">
                        <c:v>43247.840277777781</c:v>
                      </c:pt>
                      <c:pt idx="4803">
                        <c:v>43247.852083333331</c:v>
                      </c:pt>
                      <c:pt idx="4804">
                        <c:v>43247.865972222222</c:v>
                      </c:pt>
                      <c:pt idx="4805">
                        <c:v>43247.870833333334</c:v>
                      </c:pt>
                      <c:pt idx="4806">
                        <c:v>43247.875694444447</c:v>
                      </c:pt>
                      <c:pt idx="4807">
                        <c:v>43247.912499999999</c:v>
                      </c:pt>
                      <c:pt idx="4808">
                        <c:v>43247.917361111111</c:v>
                      </c:pt>
                      <c:pt idx="4809">
                        <c:v>43247.922222222223</c:v>
                      </c:pt>
                      <c:pt idx="4810">
                        <c:v>43247.9375</c:v>
                      </c:pt>
                      <c:pt idx="4811">
                        <c:v>43247.945138888892</c:v>
                      </c:pt>
                      <c:pt idx="4812">
                        <c:v>43247.95416666667</c:v>
                      </c:pt>
                      <c:pt idx="4813">
                        <c:v>43247.995833333334</c:v>
                      </c:pt>
                      <c:pt idx="4814">
                        <c:v>43247.999305555553</c:v>
                      </c:pt>
                      <c:pt idx="4815">
                        <c:v>43248.037499999999</c:v>
                      </c:pt>
                      <c:pt idx="4816">
                        <c:v>43248.044444444444</c:v>
                      </c:pt>
                      <c:pt idx="4817">
                        <c:v>43248.077777777777</c:v>
                      </c:pt>
                      <c:pt idx="4818">
                        <c:v>43248.07916666667</c:v>
                      </c:pt>
                      <c:pt idx="4819">
                        <c:v>43248.100694444445</c:v>
                      </c:pt>
                      <c:pt idx="4820">
                        <c:v>43248.120833333334</c:v>
                      </c:pt>
                      <c:pt idx="4821">
                        <c:v>43248.162499999999</c:v>
                      </c:pt>
                      <c:pt idx="4822">
                        <c:v>43248.20416666667</c:v>
                      </c:pt>
                      <c:pt idx="4823">
                        <c:v>43248.204861111109</c:v>
                      </c:pt>
                      <c:pt idx="4824">
                        <c:v>43248.245833333334</c:v>
                      </c:pt>
                      <c:pt idx="4825">
                        <c:v>43248.28125</c:v>
                      </c:pt>
                      <c:pt idx="4826">
                        <c:v>43248.287499999999</c:v>
                      </c:pt>
                      <c:pt idx="4827">
                        <c:v>43248.32916666667</c:v>
                      </c:pt>
                      <c:pt idx="4828">
                        <c:v>43248.370833333334</c:v>
                      </c:pt>
                      <c:pt idx="4829">
                        <c:v>43248.412499999999</c:v>
                      </c:pt>
                      <c:pt idx="4830">
                        <c:v>43248.45416666667</c:v>
                      </c:pt>
                      <c:pt idx="4831">
                        <c:v>43248.495833333334</c:v>
                      </c:pt>
                      <c:pt idx="4832">
                        <c:v>43248.537499999999</c:v>
                      </c:pt>
                      <c:pt idx="4833">
                        <c:v>43248.543749999997</c:v>
                      </c:pt>
                      <c:pt idx="4834">
                        <c:v>43248.563194444447</c:v>
                      </c:pt>
                      <c:pt idx="4835">
                        <c:v>43248.57916666667</c:v>
                      </c:pt>
                      <c:pt idx="4836">
                        <c:v>43248.607638888891</c:v>
                      </c:pt>
                      <c:pt idx="4837">
                        <c:v>43248.620833333334</c:v>
                      </c:pt>
                      <c:pt idx="4838">
                        <c:v>43248.631944444445</c:v>
                      </c:pt>
                      <c:pt idx="4839">
                        <c:v>43248.643055555556</c:v>
                      </c:pt>
                      <c:pt idx="4840">
                        <c:v>43248.650694444441</c:v>
                      </c:pt>
                      <c:pt idx="4841">
                        <c:v>43248.662499999999</c:v>
                      </c:pt>
                      <c:pt idx="4842">
                        <c:v>43248.679861111108</c:v>
                      </c:pt>
                      <c:pt idx="4843">
                        <c:v>43248.70416666667</c:v>
                      </c:pt>
                      <c:pt idx="4844">
                        <c:v>43248.745833333334</c:v>
                      </c:pt>
                      <c:pt idx="4845">
                        <c:v>43248.787499999999</c:v>
                      </c:pt>
                      <c:pt idx="4846">
                        <c:v>43248.819444444445</c:v>
                      </c:pt>
                      <c:pt idx="4847">
                        <c:v>43248.82916666667</c:v>
                      </c:pt>
                      <c:pt idx="4848">
                        <c:v>43248.870833333334</c:v>
                      </c:pt>
                      <c:pt idx="4849">
                        <c:v>43248.880555555559</c:v>
                      </c:pt>
                      <c:pt idx="4850">
                        <c:v>43248.902777777781</c:v>
                      </c:pt>
                      <c:pt idx="4851">
                        <c:v>43248.912499999999</c:v>
                      </c:pt>
                      <c:pt idx="4852">
                        <c:v>43248.95208333333</c:v>
                      </c:pt>
                      <c:pt idx="4853">
                        <c:v>43248.95416666667</c:v>
                      </c:pt>
                      <c:pt idx="4854">
                        <c:v>43248.964583333334</c:v>
                      </c:pt>
                      <c:pt idx="4855">
                        <c:v>43248.992361111108</c:v>
                      </c:pt>
                      <c:pt idx="4856">
                        <c:v>43248.995833333334</c:v>
                      </c:pt>
                      <c:pt idx="4857">
                        <c:v>43248.999305555553</c:v>
                      </c:pt>
                      <c:pt idx="4858">
                        <c:v>43249.006249999999</c:v>
                      </c:pt>
                      <c:pt idx="4859">
                        <c:v>43249.029166666667</c:v>
                      </c:pt>
                      <c:pt idx="4860">
                        <c:v>43249.036111111112</c:v>
                      </c:pt>
                      <c:pt idx="4861">
                        <c:v>43249.037499999999</c:v>
                      </c:pt>
                      <c:pt idx="4862">
                        <c:v>43249.049305555556</c:v>
                      </c:pt>
                      <c:pt idx="4863">
                        <c:v>43249.056944444441</c:v>
                      </c:pt>
                      <c:pt idx="4864">
                        <c:v>43249.069444444445</c:v>
                      </c:pt>
                      <c:pt idx="4865">
                        <c:v>43249.07916666667</c:v>
                      </c:pt>
                      <c:pt idx="4866">
                        <c:v>43249.105555555558</c:v>
                      </c:pt>
                      <c:pt idx="4867">
                        <c:v>43249.120833333334</c:v>
                      </c:pt>
                      <c:pt idx="4868">
                        <c:v>43249.162499999999</c:v>
                      </c:pt>
                      <c:pt idx="4869">
                        <c:v>43249.20416666667</c:v>
                      </c:pt>
                      <c:pt idx="4870">
                        <c:v>43249.245833333334</c:v>
                      </c:pt>
                      <c:pt idx="4871">
                        <c:v>43249.279861111114</c:v>
                      </c:pt>
                      <c:pt idx="4872">
                        <c:v>43249.287499999999</c:v>
                      </c:pt>
                      <c:pt idx="4873">
                        <c:v>43249.32916666667</c:v>
                      </c:pt>
                      <c:pt idx="4874">
                        <c:v>43249.335416666669</c:v>
                      </c:pt>
                      <c:pt idx="4875">
                        <c:v>43249.34375</c:v>
                      </c:pt>
                      <c:pt idx="4876">
                        <c:v>43249.370833333334</c:v>
                      </c:pt>
                      <c:pt idx="4877">
                        <c:v>43249.412499999999</c:v>
                      </c:pt>
                      <c:pt idx="4878">
                        <c:v>43249.430555555555</c:v>
                      </c:pt>
                      <c:pt idx="4879">
                        <c:v>43249.45416666667</c:v>
                      </c:pt>
                      <c:pt idx="4880">
                        <c:v>43249.494444444441</c:v>
                      </c:pt>
                      <c:pt idx="4881">
                        <c:v>43249.495833333334</c:v>
                      </c:pt>
                      <c:pt idx="4882">
                        <c:v>43249.537499999999</c:v>
                      </c:pt>
                      <c:pt idx="4883">
                        <c:v>43249.546527777777</c:v>
                      </c:pt>
                      <c:pt idx="4884">
                        <c:v>43249.577777777777</c:v>
                      </c:pt>
                      <c:pt idx="4885">
                        <c:v>43249.57916666667</c:v>
                      </c:pt>
                      <c:pt idx="4886">
                        <c:v>43249.584027777775</c:v>
                      </c:pt>
                      <c:pt idx="4887">
                        <c:v>43249.620833333334</c:v>
                      </c:pt>
                      <c:pt idx="4888">
                        <c:v>43249.635416666664</c:v>
                      </c:pt>
                      <c:pt idx="4889">
                        <c:v>43249.662499999999</c:v>
                      </c:pt>
                      <c:pt idx="4890">
                        <c:v>43249.693055555559</c:v>
                      </c:pt>
                      <c:pt idx="4891">
                        <c:v>43249.70416666667</c:v>
                      </c:pt>
                      <c:pt idx="4892">
                        <c:v>43249.715277777781</c:v>
                      </c:pt>
                      <c:pt idx="4893">
                        <c:v>43249.745833333334</c:v>
                      </c:pt>
                      <c:pt idx="4894">
                        <c:v>43249.787499999999</c:v>
                      </c:pt>
                      <c:pt idx="4895">
                        <c:v>43249.82916666667</c:v>
                      </c:pt>
                      <c:pt idx="4896">
                        <c:v>43249.838888888888</c:v>
                      </c:pt>
                      <c:pt idx="4897">
                        <c:v>43249.844444444447</c:v>
                      </c:pt>
                      <c:pt idx="4898">
                        <c:v>43249.853472222225</c:v>
                      </c:pt>
                      <c:pt idx="4899">
                        <c:v>43249.870833333334</c:v>
                      </c:pt>
                      <c:pt idx="4900">
                        <c:v>43249.896527777775</c:v>
                      </c:pt>
                      <c:pt idx="4901">
                        <c:v>43249.904861111114</c:v>
                      </c:pt>
                      <c:pt idx="4902">
                        <c:v>43249.912499999999</c:v>
                      </c:pt>
                      <c:pt idx="4903">
                        <c:v>43249.918055555558</c:v>
                      </c:pt>
                      <c:pt idx="4904">
                        <c:v>43249.952777777777</c:v>
                      </c:pt>
                      <c:pt idx="4905">
                        <c:v>43249.95416666667</c:v>
                      </c:pt>
                      <c:pt idx="4906">
                        <c:v>43249.979166666664</c:v>
                      </c:pt>
                      <c:pt idx="4907">
                        <c:v>43249.984027777777</c:v>
                      </c:pt>
                      <c:pt idx="4908">
                        <c:v>43249.995833333334</c:v>
                      </c:pt>
                      <c:pt idx="4909">
                        <c:v>43249.999305555553</c:v>
                      </c:pt>
                      <c:pt idx="4910">
                        <c:v>43250.011805555558</c:v>
                      </c:pt>
                      <c:pt idx="4911">
                        <c:v>43250.020138888889</c:v>
                      </c:pt>
                      <c:pt idx="4912">
                        <c:v>43250.03125</c:v>
                      </c:pt>
                      <c:pt idx="4913">
                        <c:v>43250.036111111112</c:v>
                      </c:pt>
                      <c:pt idx="4914">
                        <c:v>43250.037499999999</c:v>
                      </c:pt>
                      <c:pt idx="4915">
                        <c:v>43250.058333333334</c:v>
                      </c:pt>
                      <c:pt idx="4916">
                        <c:v>43250.066666666666</c:v>
                      </c:pt>
                      <c:pt idx="4917">
                        <c:v>43250.074305555558</c:v>
                      </c:pt>
                      <c:pt idx="4918">
                        <c:v>43250.07916666667</c:v>
                      </c:pt>
                      <c:pt idx="4919">
                        <c:v>43250.1</c:v>
                      </c:pt>
                      <c:pt idx="4920">
                        <c:v>43250.109027777777</c:v>
                      </c:pt>
                      <c:pt idx="4921">
                        <c:v>43250.120833333334</c:v>
                      </c:pt>
                      <c:pt idx="4922">
                        <c:v>43250.155555555553</c:v>
                      </c:pt>
                      <c:pt idx="4923">
                        <c:v>43250.162499999999</c:v>
                      </c:pt>
                      <c:pt idx="4924">
                        <c:v>43250.176388888889</c:v>
                      </c:pt>
                      <c:pt idx="4925">
                        <c:v>43250.181944444441</c:v>
                      </c:pt>
                      <c:pt idx="4926">
                        <c:v>43250.188888888886</c:v>
                      </c:pt>
                      <c:pt idx="4927">
                        <c:v>43250.197916666664</c:v>
                      </c:pt>
                      <c:pt idx="4928">
                        <c:v>43250.201388888891</c:v>
                      </c:pt>
                      <c:pt idx="4929">
                        <c:v>43250.20416666667</c:v>
                      </c:pt>
                      <c:pt idx="4930">
                        <c:v>43250.23333333333</c:v>
                      </c:pt>
                      <c:pt idx="4931">
                        <c:v>43250.244444444441</c:v>
                      </c:pt>
                      <c:pt idx="4932">
                        <c:v>43250.245833333334</c:v>
                      </c:pt>
                      <c:pt idx="4933">
                        <c:v>43250.267361111109</c:v>
                      </c:pt>
                      <c:pt idx="4934">
                        <c:v>43250.274305555555</c:v>
                      </c:pt>
                      <c:pt idx="4935">
                        <c:v>43250.280555555553</c:v>
                      </c:pt>
                      <c:pt idx="4936">
                        <c:v>43250.28402777778</c:v>
                      </c:pt>
                      <c:pt idx="4937">
                        <c:v>43250.287499999999</c:v>
                      </c:pt>
                      <c:pt idx="4938">
                        <c:v>43250.290972222225</c:v>
                      </c:pt>
                      <c:pt idx="4939">
                        <c:v>43250.298611111109</c:v>
                      </c:pt>
                      <c:pt idx="4940">
                        <c:v>43250.32916666667</c:v>
                      </c:pt>
                      <c:pt idx="4941">
                        <c:v>43250.350694444445</c:v>
                      </c:pt>
                      <c:pt idx="4942">
                        <c:v>43250.370833333334</c:v>
                      </c:pt>
                      <c:pt idx="4943">
                        <c:v>43250.412499999999</c:v>
                      </c:pt>
                      <c:pt idx="4944">
                        <c:v>43250.418749999997</c:v>
                      </c:pt>
                      <c:pt idx="4945">
                        <c:v>43250.45416666667</c:v>
                      </c:pt>
                      <c:pt idx="4946">
                        <c:v>43250.495833333334</c:v>
                      </c:pt>
                      <c:pt idx="4947">
                        <c:v>43250.537499999999</c:v>
                      </c:pt>
                      <c:pt idx="4948">
                        <c:v>43250.57916666667</c:v>
                      </c:pt>
                      <c:pt idx="4949">
                        <c:v>43250.618055555555</c:v>
                      </c:pt>
                      <c:pt idx="4950">
                        <c:v>43250.620833333334</c:v>
                      </c:pt>
                      <c:pt idx="4951">
                        <c:v>43250.662499999999</c:v>
                      </c:pt>
                      <c:pt idx="4952">
                        <c:v>43250.70416666667</c:v>
                      </c:pt>
                      <c:pt idx="4953">
                        <c:v>43250.745833333334</c:v>
                      </c:pt>
                      <c:pt idx="4954">
                        <c:v>43250.787499999999</c:v>
                      </c:pt>
                      <c:pt idx="4955">
                        <c:v>43250.82916666667</c:v>
                      </c:pt>
                      <c:pt idx="4956">
                        <c:v>43250.868055555555</c:v>
                      </c:pt>
                      <c:pt idx="4957">
                        <c:v>43250.869444444441</c:v>
                      </c:pt>
                      <c:pt idx="4958">
                        <c:v>43250.870833333334</c:v>
                      </c:pt>
                      <c:pt idx="4959">
                        <c:v>43250.879166666666</c:v>
                      </c:pt>
                      <c:pt idx="4960">
                        <c:v>43250.89166666667</c:v>
                      </c:pt>
                      <c:pt idx="4961">
                        <c:v>43250.912499999999</c:v>
                      </c:pt>
                      <c:pt idx="4962">
                        <c:v>43250.936111111114</c:v>
                      </c:pt>
                      <c:pt idx="4963">
                        <c:v>43250.95416666667</c:v>
                      </c:pt>
                      <c:pt idx="4964">
                        <c:v>43250.959722222222</c:v>
                      </c:pt>
                      <c:pt idx="4965">
                        <c:v>43250.995833333334</c:v>
                      </c:pt>
                      <c:pt idx="4966">
                        <c:v>43250.999305555553</c:v>
                      </c:pt>
                      <c:pt idx="4967">
                        <c:v>43251.018055555556</c:v>
                      </c:pt>
                      <c:pt idx="4968">
                        <c:v>43251.037499999999</c:v>
                      </c:pt>
                      <c:pt idx="4969">
                        <c:v>43251.07916666667</c:v>
                      </c:pt>
                      <c:pt idx="4970">
                        <c:v>43251.102083333331</c:v>
                      </c:pt>
                      <c:pt idx="4971">
                        <c:v>43251.120833333334</c:v>
                      </c:pt>
                      <c:pt idx="4972">
                        <c:v>43251.162499999999</c:v>
                      </c:pt>
                      <c:pt idx="4973">
                        <c:v>43251.181944444441</c:v>
                      </c:pt>
                      <c:pt idx="4974">
                        <c:v>43251.20416666667</c:v>
                      </c:pt>
                      <c:pt idx="4975">
                        <c:v>43251.219444444447</c:v>
                      </c:pt>
                      <c:pt idx="4976">
                        <c:v>43251.245833333334</c:v>
                      </c:pt>
                      <c:pt idx="4977">
                        <c:v>43251.275694444441</c:v>
                      </c:pt>
                      <c:pt idx="4978">
                        <c:v>43251.287499999999</c:v>
                      </c:pt>
                      <c:pt idx="4979">
                        <c:v>43251.299305555556</c:v>
                      </c:pt>
                      <c:pt idx="4980">
                        <c:v>43251.304861111108</c:v>
                      </c:pt>
                      <c:pt idx="4981">
                        <c:v>43251.311111111114</c:v>
                      </c:pt>
                      <c:pt idx="4982">
                        <c:v>43251.32916666667</c:v>
                      </c:pt>
                      <c:pt idx="4983">
                        <c:v>43251.345833333333</c:v>
                      </c:pt>
                      <c:pt idx="4984">
                        <c:v>43251.370833333334</c:v>
                      </c:pt>
                      <c:pt idx="4985">
                        <c:v>43251.412499999999</c:v>
                      </c:pt>
                      <c:pt idx="4986">
                        <c:v>43251.425694444442</c:v>
                      </c:pt>
                      <c:pt idx="4987">
                        <c:v>43251.435416666667</c:v>
                      </c:pt>
                      <c:pt idx="4988">
                        <c:v>43251.448611111111</c:v>
                      </c:pt>
                      <c:pt idx="4989">
                        <c:v>43251.45416666667</c:v>
                      </c:pt>
                      <c:pt idx="4990">
                        <c:v>43251.495833333334</c:v>
                      </c:pt>
                      <c:pt idx="4991">
                        <c:v>43251.537499999999</c:v>
                      </c:pt>
                      <c:pt idx="4992">
                        <c:v>43251.57708333333</c:v>
                      </c:pt>
                      <c:pt idx="4993">
                        <c:v>43251.57916666667</c:v>
                      </c:pt>
                      <c:pt idx="4994">
                        <c:v>43251.588194444441</c:v>
                      </c:pt>
                      <c:pt idx="4995">
                        <c:v>43251.603472222225</c:v>
                      </c:pt>
                      <c:pt idx="4996">
                        <c:v>43251.620833333334</c:v>
                      </c:pt>
                      <c:pt idx="4997">
                        <c:v>43251.662499999999</c:v>
                      </c:pt>
                      <c:pt idx="4998">
                        <c:v>43251.70416666667</c:v>
                      </c:pt>
                      <c:pt idx="4999">
                        <c:v>43251.745833333334</c:v>
                      </c:pt>
                      <c:pt idx="5000">
                        <c:v>43251.787499999999</c:v>
                      </c:pt>
                      <c:pt idx="5001">
                        <c:v>43251.82916666667</c:v>
                      </c:pt>
                      <c:pt idx="5002">
                        <c:v>43251.870833333334</c:v>
                      </c:pt>
                      <c:pt idx="5003">
                        <c:v>43251.912499999999</c:v>
                      </c:pt>
                      <c:pt idx="5004">
                        <c:v>43251.95416666667</c:v>
                      </c:pt>
                      <c:pt idx="5005">
                        <c:v>43251.975694444445</c:v>
                      </c:pt>
                      <c:pt idx="5006">
                        <c:v>43251.981249999997</c:v>
                      </c:pt>
                      <c:pt idx="5007">
                        <c:v>43251.987500000003</c:v>
                      </c:pt>
                      <c:pt idx="5008">
                        <c:v>43251.992361111108</c:v>
                      </c:pt>
                      <c:pt idx="5009">
                        <c:v>43251.995833333334</c:v>
                      </c:pt>
                      <c:pt idx="5010">
                        <c:v>43251.999305555553</c:v>
                      </c:pt>
                      <c:pt idx="5011">
                        <c:v>43251.999305555553</c:v>
                      </c:pt>
                      <c:pt idx="5012">
                        <c:v>43252.037499999999</c:v>
                      </c:pt>
                      <c:pt idx="5013">
                        <c:v>43252.07916666667</c:v>
                      </c:pt>
                      <c:pt idx="5014">
                        <c:v>43252.118750000001</c:v>
                      </c:pt>
                      <c:pt idx="5015">
                        <c:v>43252.120833333334</c:v>
                      </c:pt>
                      <c:pt idx="5016">
                        <c:v>43252.162499999999</c:v>
                      </c:pt>
                      <c:pt idx="5017">
                        <c:v>43252.191666666666</c:v>
                      </c:pt>
                      <c:pt idx="5018">
                        <c:v>43252.20416666667</c:v>
                      </c:pt>
                      <c:pt idx="5019">
                        <c:v>43252.229166666664</c:v>
                      </c:pt>
                      <c:pt idx="5020">
                        <c:v>43252.245833333334</c:v>
                      </c:pt>
                      <c:pt idx="5021">
                        <c:v>43252.287499999999</c:v>
                      </c:pt>
                      <c:pt idx="5022">
                        <c:v>43252.300694444442</c:v>
                      </c:pt>
                      <c:pt idx="5023">
                        <c:v>43252.32916666667</c:v>
                      </c:pt>
                      <c:pt idx="5024">
                        <c:v>43252.334027777775</c:v>
                      </c:pt>
                      <c:pt idx="5025">
                        <c:v>43252.347222222219</c:v>
                      </c:pt>
                      <c:pt idx="5026">
                        <c:v>43252.370833333334</c:v>
                      </c:pt>
                      <c:pt idx="5027">
                        <c:v>43252.411111111112</c:v>
                      </c:pt>
                      <c:pt idx="5028">
                        <c:v>43252.412499999999</c:v>
                      </c:pt>
                      <c:pt idx="5029">
                        <c:v>43252.421527777777</c:v>
                      </c:pt>
                      <c:pt idx="5030">
                        <c:v>43252.45416666667</c:v>
                      </c:pt>
                      <c:pt idx="5031">
                        <c:v>43252.495833333334</c:v>
                      </c:pt>
                      <c:pt idx="5032">
                        <c:v>43252.506249999999</c:v>
                      </c:pt>
                      <c:pt idx="5033">
                        <c:v>43252.527083333334</c:v>
                      </c:pt>
                      <c:pt idx="5034">
                        <c:v>43252.537499999999</c:v>
                      </c:pt>
                      <c:pt idx="5035">
                        <c:v>43252.54583333333</c:v>
                      </c:pt>
                      <c:pt idx="5036">
                        <c:v>43252.551388888889</c:v>
                      </c:pt>
                      <c:pt idx="5037">
                        <c:v>43252.57916666667</c:v>
                      </c:pt>
                      <c:pt idx="5038">
                        <c:v>43252.607638888891</c:v>
                      </c:pt>
                      <c:pt idx="5039">
                        <c:v>43252.620833333334</c:v>
                      </c:pt>
                      <c:pt idx="5040">
                        <c:v>43252.662499999999</c:v>
                      </c:pt>
                      <c:pt idx="5041">
                        <c:v>43252.70416666667</c:v>
                      </c:pt>
                      <c:pt idx="5042">
                        <c:v>43252.745833333334</c:v>
                      </c:pt>
                      <c:pt idx="5043">
                        <c:v>43252.787499999999</c:v>
                      </c:pt>
                      <c:pt idx="5044">
                        <c:v>43252.82916666667</c:v>
                      </c:pt>
                      <c:pt idx="5045">
                        <c:v>43252.870833333334</c:v>
                      </c:pt>
                      <c:pt idx="5046">
                        <c:v>43252.912499999999</c:v>
                      </c:pt>
                      <c:pt idx="5047">
                        <c:v>43252.95416666667</c:v>
                      </c:pt>
                      <c:pt idx="5048">
                        <c:v>43252.995833333334</c:v>
                      </c:pt>
                      <c:pt idx="5049">
                        <c:v>43252.999305555553</c:v>
                      </c:pt>
                      <c:pt idx="5050">
                        <c:v>43253.037499999999</c:v>
                      </c:pt>
                      <c:pt idx="5051">
                        <c:v>43253.064583333333</c:v>
                      </c:pt>
                      <c:pt idx="5052">
                        <c:v>43253.070833333331</c:v>
                      </c:pt>
                      <c:pt idx="5053">
                        <c:v>43253.077777777777</c:v>
                      </c:pt>
                      <c:pt idx="5054">
                        <c:v>43253.07916666667</c:v>
                      </c:pt>
                      <c:pt idx="5055">
                        <c:v>43253.088888888888</c:v>
                      </c:pt>
                      <c:pt idx="5056">
                        <c:v>43253.094444444447</c:v>
                      </c:pt>
                      <c:pt idx="5057">
                        <c:v>43253.120833333334</c:v>
                      </c:pt>
                      <c:pt idx="5058">
                        <c:v>43253.127083333333</c:v>
                      </c:pt>
                      <c:pt idx="5059">
                        <c:v>43253.144444444442</c:v>
                      </c:pt>
                      <c:pt idx="5060">
                        <c:v>43253.152083333334</c:v>
                      </c:pt>
                      <c:pt idx="5061">
                        <c:v>43253.159722222219</c:v>
                      </c:pt>
                      <c:pt idx="5062">
                        <c:v>43253.162499999999</c:v>
                      </c:pt>
                      <c:pt idx="5063">
                        <c:v>43253.165972222225</c:v>
                      </c:pt>
                      <c:pt idx="5064">
                        <c:v>43253.17291666667</c:v>
                      </c:pt>
                      <c:pt idx="5065">
                        <c:v>43253.20416666667</c:v>
                      </c:pt>
                      <c:pt idx="5066">
                        <c:v>43253.209027777775</c:v>
                      </c:pt>
                      <c:pt idx="5067">
                        <c:v>43253.217361111114</c:v>
                      </c:pt>
                      <c:pt idx="5068">
                        <c:v>43253.240972222222</c:v>
                      </c:pt>
                      <c:pt idx="5069">
                        <c:v>43253.245833333334</c:v>
                      </c:pt>
                      <c:pt idx="5070">
                        <c:v>43253.256249999999</c:v>
                      </c:pt>
                      <c:pt idx="5071">
                        <c:v>43253.263888888891</c:v>
                      </c:pt>
                      <c:pt idx="5072">
                        <c:v>43253.268750000003</c:v>
                      </c:pt>
                      <c:pt idx="5073">
                        <c:v>43253.287499999999</c:v>
                      </c:pt>
                      <c:pt idx="5074">
                        <c:v>43253.32916666667</c:v>
                      </c:pt>
                      <c:pt idx="5075">
                        <c:v>43253.370833333334</c:v>
                      </c:pt>
                      <c:pt idx="5076">
                        <c:v>43253.411111111112</c:v>
                      </c:pt>
                      <c:pt idx="5077">
                        <c:v>43253.412499999999</c:v>
                      </c:pt>
                      <c:pt idx="5078">
                        <c:v>43253.414583333331</c:v>
                      </c:pt>
                      <c:pt idx="5079">
                        <c:v>43253.427777777775</c:v>
                      </c:pt>
                      <c:pt idx="5080">
                        <c:v>43253.45416666667</c:v>
                      </c:pt>
                      <c:pt idx="5081">
                        <c:v>43253.481944444444</c:v>
                      </c:pt>
                      <c:pt idx="5082">
                        <c:v>43253.494444444441</c:v>
                      </c:pt>
                      <c:pt idx="5083">
                        <c:v>43253.495833333334</c:v>
                      </c:pt>
                      <c:pt idx="5084">
                        <c:v>43253.511111111111</c:v>
                      </c:pt>
                      <c:pt idx="5085">
                        <c:v>43253.519444444442</c:v>
                      </c:pt>
                      <c:pt idx="5086">
                        <c:v>43253.525694444441</c:v>
                      </c:pt>
                      <c:pt idx="5087">
                        <c:v>43253.537499999999</c:v>
                      </c:pt>
                      <c:pt idx="5088">
                        <c:v>43253.54583333333</c:v>
                      </c:pt>
                      <c:pt idx="5089">
                        <c:v>43253.55</c:v>
                      </c:pt>
                      <c:pt idx="5090">
                        <c:v>43253.567361111112</c:v>
                      </c:pt>
                      <c:pt idx="5091">
                        <c:v>43253.572222222225</c:v>
                      </c:pt>
                      <c:pt idx="5092">
                        <c:v>43253.57916666667</c:v>
                      </c:pt>
                      <c:pt idx="5093">
                        <c:v>43253.586111111108</c:v>
                      </c:pt>
                      <c:pt idx="5094">
                        <c:v>43253.620833333334</c:v>
                      </c:pt>
                      <c:pt idx="5095">
                        <c:v>43253.662499999999</c:v>
                      </c:pt>
                      <c:pt idx="5096">
                        <c:v>43253.702777777777</c:v>
                      </c:pt>
                      <c:pt idx="5097">
                        <c:v>43253.70416666667</c:v>
                      </c:pt>
                      <c:pt idx="5098">
                        <c:v>43253.745833333334</c:v>
                      </c:pt>
                      <c:pt idx="5099">
                        <c:v>43253.763194444444</c:v>
                      </c:pt>
                      <c:pt idx="5100">
                        <c:v>43253.787499999999</c:v>
                      </c:pt>
                      <c:pt idx="5101">
                        <c:v>43253.82916666667</c:v>
                      </c:pt>
                      <c:pt idx="5102">
                        <c:v>43253.870833333334</c:v>
                      </c:pt>
                      <c:pt idx="5103">
                        <c:v>43253.879166666666</c:v>
                      </c:pt>
                      <c:pt idx="5104">
                        <c:v>43253.896527777775</c:v>
                      </c:pt>
                      <c:pt idx="5105">
                        <c:v>43253.912499999999</c:v>
                      </c:pt>
                      <c:pt idx="5106">
                        <c:v>43253.945833333331</c:v>
                      </c:pt>
                      <c:pt idx="5107">
                        <c:v>43253.952777777777</c:v>
                      </c:pt>
                      <c:pt idx="5108">
                        <c:v>43253.95416666667</c:v>
                      </c:pt>
                      <c:pt idx="5109">
                        <c:v>43253.994444444441</c:v>
                      </c:pt>
                      <c:pt idx="5110">
                        <c:v>43253.995833333334</c:v>
                      </c:pt>
                      <c:pt idx="5111">
                        <c:v>43253.999305555553</c:v>
                      </c:pt>
                      <c:pt idx="5112">
                        <c:v>43254.000694444447</c:v>
                      </c:pt>
                      <c:pt idx="5113">
                        <c:v>43254.01666666667</c:v>
                      </c:pt>
                      <c:pt idx="5114">
                        <c:v>43254.031944444447</c:v>
                      </c:pt>
                      <c:pt idx="5115">
                        <c:v>43254.037499999999</c:v>
                      </c:pt>
                      <c:pt idx="5116">
                        <c:v>43254.067361111112</c:v>
                      </c:pt>
                      <c:pt idx="5117">
                        <c:v>43254.07916666667</c:v>
                      </c:pt>
                      <c:pt idx="5118">
                        <c:v>43254.088888888888</c:v>
                      </c:pt>
                      <c:pt idx="5119">
                        <c:v>43254.104861111111</c:v>
                      </c:pt>
                      <c:pt idx="5120">
                        <c:v>43254.120833333334</c:v>
                      </c:pt>
                      <c:pt idx="5121">
                        <c:v>43254.156944444447</c:v>
                      </c:pt>
                      <c:pt idx="5122">
                        <c:v>43254.162499999999</c:v>
                      </c:pt>
                      <c:pt idx="5123">
                        <c:v>43254.20416666667</c:v>
                      </c:pt>
                      <c:pt idx="5124">
                        <c:v>43254.245833333334</c:v>
                      </c:pt>
                      <c:pt idx="5125">
                        <c:v>43254.254166666666</c:v>
                      </c:pt>
                      <c:pt idx="5126">
                        <c:v>43254.287499999999</c:v>
                      </c:pt>
                      <c:pt idx="5127">
                        <c:v>43254.309027777781</c:v>
                      </c:pt>
                      <c:pt idx="5128">
                        <c:v>43254.322222222225</c:v>
                      </c:pt>
                      <c:pt idx="5129">
                        <c:v>43254.32708333333</c:v>
                      </c:pt>
                      <c:pt idx="5130">
                        <c:v>43254.32916666667</c:v>
                      </c:pt>
                      <c:pt idx="5131">
                        <c:v>43254.331944444442</c:v>
                      </c:pt>
                      <c:pt idx="5132">
                        <c:v>43254.340277777781</c:v>
                      </c:pt>
                      <c:pt idx="5133">
                        <c:v>43254.345833333333</c:v>
                      </c:pt>
                      <c:pt idx="5134">
                        <c:v>43254.356249999997</c:v>
                      </c:pt>
                      <c:pt idx="5135">
                        <c:v>43254.365277777775</c:v>
                      </c:pt>
                      <c:pt idx="5136">
                        <c:v>43254.370833333334</c:v>
                      </c:pt>
                      <c:pt idx="5137">
                        <c:v>43254.409722222219</c:v>
                      </c:pt>
                      <c:pt idx="5138">
                        <c:v>43254.412499999999</c:v>
                      </c:pt>
                      <c:pt idx="5139">
                        <c:v>43254.452777777777</c:v>
                      </c:pt>
                      <c:pt idx="5140">
                        <c:v>43254.45416666667</c:v>
                      </c:pt>
                      <c:pt idx="5141">
                        <c:v>43254.495833333334</c:v>
                      </c:pt>
                      <c:pt idx="5142">
                        <c:v>43254.537499999999</c:v>
                      </c:pt>
                      <c:pt idx="5143">
                        <c:v>43254.565972222219</c:v>
                      </c:pt>
                      <c:pt idx="5144">
                        <c:v>43254.571527777778</c:v>
                      </c:pt>
                      <c:pt idx="5145">
                        <c:v>43254.575694444444</c:v>
                      </c:pt>
                      <c:pt idx="5146">
                        <c:v>43254.576388888891</c:v>
                      </c:pt>
                      <c:pt idx="5147">
                        <c:v>43254.595138888886</c:v>
                      </c:pt>
                      <c:pt idx="5148">
                        <c:v>43254.611111111109</c:v>
                      </c:pt>
                      <c:pt idx="5149">
                        <c:v>43254.620833333334</c:v>
                      </c:pt>
                      <c:pt idx="5150">
                        <c:v>43254.627083333333</c:v>
                      </c:pt>
                      <c:pt idx="5151">
                        <c:v>43254.661111111112</c:v>
                      </c:pt>
                      <c:pt idx="5152">
                        <c:v>43254.662499999999</c:v>
                      </c:pt>
                      <c:pt idx="5153">
                        <c:v>43254.6875</c:v>
                      </c:pt>
                      <c:pt idx="5154">
                        <c:v>43254.693749999999</c:v>
                      </c:pt>
                      <c:pt idx="5155">
                        <c:v>43254.70416666667</c:v>
                      </c:pt>
                      <c:pt idx="5156">
                        <c:v>43254.727083333331</c:v>
                      </c:pt>
                      <c:pt idx="5157">
                        <c:v>43254.740972222222</c:v>
                      </c:pt>
                      <c:pt idx="5158">
                        <c:v>43254.745833333334</c:v>
                      </c:pt>
                      <c:pt idx="5159">
                        <c:v>43254.787499999999</c:v>
                      </c:pt>
                      <c:pt idx="5160">
                        <c:v>43254.79583333333</c:v>
                      </c:pt>
                      <c:pt idx="5161">
                        <c:v>43254.810416666667</c:v>
                      </c:pt>
                      <c:pt idx="5162">
                        <c:v>43254.82916666667</c:v>
                      </c:pt>
                      <c:pt idx="5163">
                        <c:v>43254.836805555555</c:v>
                      </c:pt>
                      <c:pt idx="5164">
                        <c:v>43254.870833333334</c:v>
                      </c:pt>
                      <c:pt idx="5165">
                        <c:v>43254.880555555559</c:v>
                      </c:pt>
                      <c:pt idx="5166">
                        <c:v>43254.893750000003</c:v>
                      </c:pt>
                      <c:pt idx="5167">
                        <c:v>43254.902777777781</c:v>
                      </c:pt>
                      <c:pt idx="5168">
                        <c:v>43254.912499999999</c:v>
                      </c:pt>
                      <c:pt idx="5169">
                        <c:v>43254.95416666667</c:v>
                      </c:pt>
                      <c:pt idx="5170">
                        <c:v>43254.995833333334</c:v>
                      </c:pt>
                      <c:pt idx="5171">
                        <c:v>43254.999305555553</c:v>
                      </c:pt>
                      <c:pt idx="5172">
                        <c:v>43255.037499999999</c:v>
                      </c:pt>
                      <c:pt idx="5173">
                        <c:v>43255.07916666667</c:v>
                      </c:pt>
                      <c:pt idx="5174">
                        <c:v>43255.120833333334</c:v>
                      </c:pt>
                      <c:pt idx="5175">
                        <c:v>43255.162499999999</c:v>
                      </c:pt>
                      <c:pt idx="5176">
                        <c:v>43255.20416666667</c:v>
                      </c:pt>
                      <c:pt idx="5177">
                        <c:v>43255.245833333334</c:v>
                      </c:pt>
                      <c:pt idx="5178">
                        <c:v>43255.287499999999</c:v>
                      </c:pt>
                      <c:pt idx="5179">
                        <c:v>43255.32916666667</c:v>
                      </c:pt>
                      <c:pt idx="5180">
                        <c:v>43255.369444444441</c:v>
                      </c:pt>
                      <c:pt idx="5181">
                        <c:v>43255.370833333334</c:v>
                      </c:pt>
                      <c:pt idx="5182">
                        <c:v>43255.384027777778</c:v>
                      </c:pt>
                      <c:pt idx="5183">
                        <c:v>43255.411111111112</c:v>
                      </c:pt>
                      <c:pt idx="5184">
                        <c:v>43255.412499999999</c:v>
                      </c:pt>
                      <c:pt idx="5185">
                        <c:v>43255.422222222223</c:v>
                      </c:pt>
                      <c:pt idx="5186">
                        <c:v>43255.45416666667</c:v>
                      </c:pt>
                      <c:pt idx="5187">
                        <c:v>43255.495833333334</c:v>
                      </c:pt>
                      <c:pt idx="5188">
                        <c:v>43255.537499999999</c:v>
                      </c:pt>
                      <c:pt idx="5189">
                        <c:v>43255.57916666667</c:v>
                      </c:pt>
                      <c:pt idx="5190">
                        <c:v>43255.620833333334</c:v>
                      </c:pt>
                      <c:pt idx="5191">
                        <c:v>43255.662499999999</c:v>
                      </c:pt>
                      <c:pt idx="5192">
                        <c:v>43255.70416666667</c:v>
                      </c:pt>
                      <c:pt idx="5193">
                        <c:v>43255.745833333334</c:v>
                      </c:pt>
                      <c:pt idx="5194">
                        <c:v>43255.787499999999</c:v>
                      </c:pt>
                      <c:pt idx="5195">
                        <c:v>43255.82916666667</c:v>
                      </c:pt>
                      <c:pt idx="5196">
                        <c:v>43255.870833333334</c:v>
                      </c:pt>
                      <c:pt idx="5197">
                        <c:v>43255.912499999999</c:v>
                      </c:pt>
                      <c:pt idx="5198">
                        <c:v>43255.95416666667</c:v>
                      </c:pt>
                      <c:pt idx="5199">
                        <c:v>43255.995833333334</c:v>
                      </c:pt>
                      <c:pt idx="5200">
                        <c:v>43255.999305555553</c:v>
                      </c:pt>
                      <c:pt idx="5201">
                        <c:v>43256.037499999999</c:v>
                      </c:pt>
                      <c:pt idx="5202">
                        <c:v>43256.07916666667</c:v>
                      </c:pt>
                      <c:pt idx="5203">
                        <c:v>43256.120833333334</c:v>
                      </c:pt>
                      <c:pt idx="5204">
                        <c:v>43256.162499999999</c:v>
                      </c:pt>
                      <c:pt idx="5205">
                        <c:v>43256.20416666667</c:v>
                      </c:pt>
                      <c:pt idx="5206">
                        <c:v>43256.245833333334</c:v>
                      </c:pt>
                      <c:pt idx="5207">
                        <c:v>43256.287499999999</c:v>
                      </c:pt>
                      <c:pt idx="5208">
                        <c:v>43256.32916666667</c:v>
                      </c:pt>
                      <c:pt idx="5209">
                        <c:v>43256.370833333334</c:v>
                      </c:pt>
                      <c:pt idx="5210">
                        <c:v>43256.412499999999</c:v>
                      </c:pt>
                      <c:pt idx="5211">
                        <c:v>43256.45416666667</c:v>
                      </c:pt>
                      <c:pt idx="5212">
                        <c:v>43256.495833333334</c:v>
                      </c:pt>
                      <c:pt idx="5213">
                        <c:v>43256.537499999999</c:v>
                      </c:pt>
                      <c:pt idx="5214">
                        <c:v>43256.57916666667</c:v>
                      </c:pt>
                      <c:pt idx="5215">
                        <c:v>43256.620833333334</c:v>
                      </c:pt>
                      <c:pt idx="5216">
                        <c:v>43256.662499999999</c:v>
                      </c:pt>
                      <c:pt idx="5217">
                        <c:v>43256.70416666667</c:v>
                      </c:pt>
                      <c:pt idx="5218">
                        <c:v>43256.745833333334</c:v>
                      </c:pt>
                      <c:pt idx="5219">
                        <c:v>43256.787499999999</c:v>
                      </c:pt>
                      <c:pt idx="5220">
                        <c:v>43256.82916666667</c:v>
                      </c:pt>
                      <c:pt idx="5221">
                        <c:v>43256.870833333334</c:v>
                      </c:pt>
                      <c:pt idx="5222">
                        <c:v>43256.912499999999</c:v>
                      </c:pt>
                      <c:pt idx="5223">
                        <c:v>43256.95416666667</c:v>
                      </c:pt>
                      <c:pt idx="5224">
                        <c:v>43256.995833333334</c:v>
                      </c:pt>
                      <c:pt idx="5225">
                        <c:v>43256.999305555553</c:v>
                      </c:pt>
                      <c:pt idx="5226">
                        <c:v>43257.037499999999</c:v>
                      </c:pt>
                      <c:pt idx="5227">
                        <c:v>43257.07916666667</c:v>
                      </c:pt>
                      <c:pt idx="5228">
                        <c:v>43257.120833333334</c:v>
                      </c:pt>
                      <c:pt idx="5229">
                        <c:v>43257.162499999999</c:v>
                      </c:pt>
                      <c:pt idx="5230">
                        <c:v>43257.20416666667</c:v>
                      </c:pt>
                      <c:pt idx="5231">
                        <c:v>43257.245833333334</c:v>
                      </c:pt>
                      <c:pt idx="5232">
                        <c:v>43257.287499999999</c:v>
                      </c:pt>
                      <c:pt idx="5233">
                        <c:v>43257.32916666667</c:v>
                      </c:pt>
                      <c:pt idx="5234">
                        <c:v>43257.370833333334</c:v>
                      </c:pt>
                      <c:pt idx="5235">
                        <c:v>43257.412499999999</c:v>
                      </c:pt>
                      <c:pt idx="5236">
                        <c:v>43257.45416666667</c:v>
                      </c:pt>
                      <c:pt idx="5237">
                        <c:v>43257.495833333334</c:v>
                      </c:pt>
                      <c:pt idx="5238">
                        <c:v>43257.537499999999</c:v>
                      </c:pt>
                      <c:pt idx="5239">
                        <c:v>43257.57916666667</c:v>
                      </c:pt>
                      <c:pt idx="5240">
                        <c:v>43257.620833333334</c:v>
                      </c:pt>
                      <c:pt idx="5241">
                        <c:v>43257.662499999999</c:v>
                      </c:pt>
                      <c:pt idx="5242">
                        <c:v>43257.70416666667</c:v>
                      </c:pt>
                      <c:pt idx="5243">
                        <c:v>43257.745833333334</c:v>
                      </c:pt>
                      <c:pt idx="5244">
                        <c:v>43257.787499999999</c:v>
                      </c:pt>
                      <c:pt idx="5245">
                        <c:v>43257.82916666667</c:v>
                      </c:pt>
                      <c:pt idx="5246">
                        <c:v>43257.870833333334</c:v>
                      </c:pt>
                      <c:pt idx="5247">
                        <c:v>43257.912499999999</c:v>
                      </c:pt>
                      <c:pt idx="5248">
                        <c:v>43257.95416666667</c:v>
                      </c:pt>
                      <c:pt idx="5249">
                        <c:v>43257.995833333334</c:v>
                      </c:pt>
                      <c:pt idx="5250">
                        <c:v>43257.999305555553</c:v>
                      </c:pt>
                      <c:pt idx="5251">
                        <c:v>43258.037499999999</c:v>
                      </c:pt>
                      <c:pt idx="5252">
                        <c:v>43258.07916666667</c:v>
                      </c:pt>
                      <c:pt idx="5253">
                        <c:v>43258.120833333334</c:v>
                      </c:pt>
                      <c:pt idx="5254">
                        <c:v>43258.162499999999</c:v>
                      </c:pt>
                      <c:pt idx="5255">
                        <c:v>43258.20416666667</c:v>
                      </c:pt>
                      <c:pt idx="5256">
                        <c:v>43258.245833333334</c:v>
                      </c:pt>
                      <c:pt idx="5257">
                        <c:v>43258.287499999999</c:v>
                      </c:pt>
                      <c:pt idx="5258">
                        <c:v>43258.32916666667</c:v>
                      </c:pt>
                      <c:pt idx="5259">
                        <c:v>43258.370833333334</c:v>
                      </c:pt>
                      <c:pt idx="5260">
                        <c:v>43258.412499999999</c:v>
                      </c:pt>
                      <c:pt idx="5261">
                        <c:v>43258.45416666667</c:v>
                      </c:pt>
                      <c:pt idx="5262">
                        <c:v>43258.495833333334</c:v>
                      </c:pt>
                      <c:pt idx="5263">
                        <c:v>43258.537499999999</c:v>
                      </c:pt>
                      <c:pt idx="5264">
                        <c:v>43258.57916666667</c:v>
                      </c:pt>
                      <c:pt idx="5265">
                        <c:v>43258.620833333334</c:v>
                      </c:pt>
                      <c:pt idx="5266">
                        <c:v>43258.662499999999</c:v>
                      </c:pt>
                      <c:pt idx="5267">
                        <c:v>43258.70416666667</c:v>
                      </c:pt>
                      <c:pt idx="5268">
                        <c:v>43258.745833333334</c:v>
                      </c:pt>
                      <c:pt idx="5269">
                        <c:v>43258.787499999999</c:v>
                      </c:pt>
                      <c:pt idx="5270">
                        <c:v>43258.82916666667</c:v>
                      </c:pt>
                      <c:pt idx="5271">
                        <c:v>43258.870833333334</c:v>
                      </c:pt>
                      <c:pt idx="5272">
                        <c:v>43258.912499999999</c:v>
                      </c:pt>
                      <c:pt idx="5273">
                        <c:v>43258.95416666667</c:v>
                      </c:pt>
                      <c:pt idx="5274">
                        <c:v>43258.995833333334</c:v>
                      </c:pt>
                      <c:pt idx="5275">
                        <c:v>43258.999305555553</c:v>
                      </c:pt>
                      <c:pt idx="5276">
                        <c:v>43259.037499999999</c:v>
                      </c:pt>
                      <c:pt idx="5277">
                        <c:v>43259.07916666667</c:v>
                      </c:pt>
                      <c:pt idx="5278">
                        <c:v>43259.120833333334</c:v>
                      </c:pt>
                      <c:pt idx="5279">
                        <c:v>43259.162499999999</c:v>
                      </c:pt>
                      <c:pt idx="5280">
                        <c:v>43259.20416666667</c:v>
                      </c:pt>
                      <c:pt idx="5281">
                        <c:v>43259.245833333334</c:v>
                      </c:pt>
                      <c:pt idx="5282">
                        <c:v>43259.287499999999</c:v>
                      </c:pt>
                      <c:pt idx="5283">
                        <c:v>43259.32916666667</c:v>
                      </c:pt>
                      <c:pt idx="5284">
                        <c:v>43259.370833333334</c:v>
                      </c:pt>
                      <c:pt idx="5285">
                        <c:v>43259.412499999999</c:v>
                      </c:pt>
                      <c:pt idx="5286">
                        <c:v>43259.45416666667</c:v>
                      </c:pt>
                      <c:pt idx="5287">
                        <c:v>43259.495833333334</c:v>
                      </c:pt>
                      <c:pt idx="5288">
                        <c:v>43259.537499999999</c:v>
                      </c:pt>
                      <c:pt idx="5289">
                        <c:v>43259.57916666667</c:v>
                      </c:pt>
                      <c:pt idx="5290">
                        <c:v>43259.620833333334</c:v>
                      </c:pt>
                      <c:pt idx="5291">
                        <c:v>43259.662499999999</c:v>
                      </c:pt>
                      <c:pt idx="5292">
                        <c:v>43259.70416666667</c:v>
                      </c:pt>
                      <c:pt idx="5293">
                        <c:v>43259.745833333334</c:v>
                      </c:pt>
                      <c:pt idx="5294">
                        <c:v>43259.787499999999</c:v>
                      </c:pt>
                      <c:pt idx="5295">
                        <c:v>43259.82916666667</c:v>
                      </c:pt>
                      <c:pt idx="5296">
                        <c:v>43259.870833333334</c:v>
                      </c:pt>
                      <c:pt idx="5297">
                        <c:v>43259.912499999999</c:v>
                      </c:pt>
                      <c:pt idx="5298">
                        <c:v>43259.95416666667</c:v>
                      </c:pt>
                      <c:pt idx="5299">
                        <c:v>43259.995833333334</c:v>
                      </c:pt>
                      <c:pt idx="5300">
                        <c:v>43259.999305555553</c:v>
                      </c:pt>
                      <c:pt idx="5301">
                        <c:v>43260.037499999999</c:v>
                      </c:pt>
                      <c:pt idx="5302">
                        <c:v>43260.07916666667</c:v>
                      </c:pt>
                      <c:pt idx="5303">
                        <c:v>43260.120833333334</c:v>
                      </c:pt>
                      <c:pt idx="5304">
                        <c:v>43260.162499999999</c:v>
                      </c:pt>
                      <c:pt idx="5305">
                        <c:v>43260.20416666667</c:v>
                      </c:pt>
                      <c:pt idx="5306">
                        <c:v>43260.245833333334</c:v>
                      </c:pt>
                      <c:pt idx="5307">
                        <c:v>43260.287499999999</c:v>
                      </c:pt>
                      <c:pt idx="5308">
                        <c:v>43260.32916666667</c:v>
                      </c:pt>
                      <c:pt idx="5309">
                        <c:v>43260.370833333334</c:v>
                      </c:pt>
                      <c:pt idx="5310">
                        <c:v>43260.412499999999</c:v>
                      </c:pt>
                      <c:pt idx="5311">
                        <c:v>43260.45416666667</c:v>
                      </c:pt>
                      <c:pt idx="5312">
                        <c:v>43260.495833333334</c:v>
                      </c:pt>
                      <c:pt idx="5313">
                        <c:v>43260.537499999999</c:v>
                      </c:pt>
                      <c:pt idx="5314">
                        <c:v>43260.57916666667</c:v>
                      </c:pt>
                      <c:pt idx="5315">
                        <c:v>43260.587500000001</c:v>
                      </c:pt>
                      <c:pt idx="5316">
                        <c:v>43260.620833333334</c:v>
                      </c:pt>
                      <c:pt idx="5317">
                        <c:v>43260.62777777778</c:v>
                      </c:pt>
                      <c:pt idx="5318">
                        <c:v>43260.635416666664</c:v>
                      </c:pt>
                      <c:pt idx="5319">
                        <c:v>43260.642361111109</c:v>
                      </c:pt>
                      <c:pt idx="5320">
                        <c:v>43260.644444444442</c:v>
                      </c:pt>
                      <c:pt idx="5321">
                        <c:v>43260.65</c:v>
                      </c:pt>
                      <c:pt idx="5322">
                        <c:v>43260.654861111114</c:v>
                      </c:pt>
                      <c:pt idx="5323">
                        <c:v>43260.662499999999</c:v>
                      </c:pt>
                      <c:pt idx="5324">
                        <c:v>43260.667361111111</c:v>
                      </c:pt>
                      <c:pt idx="5325">
                        <c:v>43260.674305555556</c:v>
                      </c:pt>
                      <c:pt idx="5326">
                        <c:v>43260.679166666669</c:v>
                      </c:pt>
                      <c:pt idx="5327">
                        <c:v>43260.70416666667</c:v>
                      </c:pt>
                      <c:pt idx="5328">
                        <c:v>43260.709027777775</c:v>
                      </c:pt>
                      <c:pt idx="5329">
                        <c:v>43260.745833333334</c:v>
                      </c:pt>
                      <c:pt idx="5330">
                        <c:v>43260.769444444442</c:v>
                      </c:pt>
                      <c:pt idx="5331">
                        <c:v>43260.77847222222</c:v>
                      </c:pt>
                      <c:pt idx="5332">
                        <c:v>43260.786111111112</c:v>
                      </c:pt>
                      <c:pt idx="5333">
                        <c:v>43260.787499999999</c:v>
                      </c:pt>
                      <c:pt idx="5334">
                        <c:v>43260.798611111109</c:v>
                      </c:pt>
                      <c:pt idx="5335">
                        <c:v>43260.82916666667</c:v>
                      </c:pt>
                      <c:pt idx="5336">
                        <c:v>43260.870833333334</c:v>
                      </c:pt>
                      <c:pt idx="5337">
                        <c:v>43260.912499999999</c:v>
                      </c:pt>
                      <c:pt idx="5338">
                        <c:v>43260.95416666667</c:v>
                      </c:pt>
                      <c:pt idx="5339">
                        <c:v>43260.995833333334</c:v>
                      </c:pt>
                      <c:pt idx="5340">
                        <c:v>43260.999305555553</c:v>
                      </c:pt>
                      <c:pt idx="5341">
                        <c:v>43261.037499999999</c:v>
                      </c:pt>
                      <c:pt idx="5342">
                        <c:v>43261.07916666667</c:v>
                      </c:pt>
                      <c:pt idx="5343">
                        <c:v>43261.120833333334</c:v>
                      </c:pt>
                      <c:pt idx="5344">
                        <c:v>43261.162499999999</c:v>
                      </c:pt>
                      <c:pt idx="5345">
                        <c:v>43261.177777777775</c:v>
                      </c:pt>
                      <c:pt idx="5346">
                        <c:v>43261.20416666667</c:v>
                      </c:pt>
                      <c:pt idx="5347">
                        <c:v>43261.245833333334</c:v>
                      </c:pt>
                      <c:pt idx="5348">
                        <c:v>43261.273611111108</c:v>
                      </c:pt>
                      <c:pt idx="5349">
                        <c:v>43261.287499999999</c:v>
                      </c:pt>
                      <c:pt idx="5350">
                        <c:v>43261.32916666667</c:v>
                      </c:pt>
                      <c:pt idx="5351">
                        <c:v>43261.342361111114</c:v>
                      </c:pt>
                      <c:pt idx="5352">
                        <c:v>43261.352083333331</c:v>
                      </c:pt>
                      <c:pt idx="5353">
                        <c:v>43261.370833333334</c:v>
                      </c:pt>
                      <c:pt idx="5354">
                        <c:v>43261.375694444447</c:v>
                      </c:pt>
                      <c:pt idx="5355">
                        <c:v>43261.393750000003</c:v>
                      </c:pt>
                      <c:pt idx="5356">
                        <c:v>43261.412499999999</c:v>
                      </c:pt>
                      <c:pt idx="5357">
                        <c:v>43261.45416666667</c:v>
                      </c:pt>
                      <c:pt idx="5358">
                        <c:v>43261.461805555555</c:v>
                      </c:pt>
                      <c:pt idx="5359">
                        <c:v>43261.495833333334</c:v>
                      </c:pt>
                      <c:pt idx="5360">
                        <c:v>43261.536111111112</c:v>
                      </c:pt>
                      <c:pt idx="5361">
                        <c:v>43261.537499999999</c:v>
                      </c:pt>
                      <c:pt idx="5362">
                        <c:v>43261.554166666669</c:v>
                      </c:pt>
                      <c:pt idx="5363">
                        <c:v>43261.55972222222</c:v>
                      </c:pt>
                      <c:pt idx="5364">
                        <c:v>43261.57916666667</c:v>
                      </c:pt>
                      <c:pt idx="5365">
                        <c:v>43261.620833333334</c:v>
                      </c:pt>
                      <c:pt idx="5366">
                        <c:v>43261.662499999999</c:v>
                      </c:pt>
                      <c:pt idx="5367">
                        <c:v>43261.675000000003</c:v>
                      </c:pt>
                      <c:pt idx="5368">
                        <c:v>43261.690972222219</c:v>
                      </c:pt>
                      <c:pt idx="5369">
                        <c:v>43261.702777777777</c:v>
                      </c:pt>
                      <c:pt idx="5370">
                        <c:v>43261.70416666667</c:v>
                      </c:pt>
                      <c:pt idx="5371">
                        <c:v>43261.745833333334</c:v>
                      </c:pt>
                      <c:pt idx="5372">
                        <c:v>43261.770833333336</c:v>
                      </c:pt>
                      <c:pt idx="5373">
                        <c:v>43261.781944444447</c:v>
                      </c:pt>
                      <c:pt idx="5374">
                        <c:v>43261.787499999999</c:v>
                      </c:pt>
                      <c:pt idx="5375">
                        <c:v>43261.79791666667</c:v>
                      </c:pt>
                      <c:pt idx="5376">
                        <c:v>43261.806944444441</c:v>
                      </c:pt>
                      <c:pt idx="5377">
                        <c:v>43261.811805555553</c:v>
                      </c:pt>
                      <c:pt idx="5378">
                        <c:v>43261.82916666667</c:v>
                      </c:pt>
                      <c:pt idx="5379">
                        <c:v>43261.844444444447</c:v>
                      </c:pt>
                      <c:pt idx="5380">
                        <c:v>43261.854861111111</c:v>
                      </c:pt>
                      <c:pt idx="5381">
                        <c:v>43261.863194444442</c:v>
                      </c:pt>
                      <c:pt idx="5382">
                        <c:v>43261.870833333334</c:v>
                      </c:pt>
                      <c:pt idx="5383">
                        <c:v>43261.897916666669</c:v>
                      </c:pt>
                      <c:pt idx="5384">
                        <c:v>43261.912499999999</c:v>
                      </c:pt>
                      <c:pt idx="5385">
                        <c:v>43261.939583333333</c:v>
                      </c:pt>
                      <c:pt idx="5386">
                        <c:v>43261.942361111112</c:v>
                      </c:pt>
                      <c:pt idx="5387">
                        <c:v>43261.952777777777</c:v>
                      </c:pt>
                      <c:pt idx="5388">
                        <c:v>43261.95416666667</c:v>
                      </c:pt>
                      <c:pt idx="5389">
                        <c:v>43261.994444444441</c:v>
                      </c:pt>
                      <c:pt idx="5390">
                        <c:v>43261.995833333334</c:v>
                      </c:pt>
                      <c:pt idx="5391">
                        <c:v>43261.999305555553</c:v>
                      </c:pt>
                      <c:pt idx="5392">
                        <c:v>43262.00277777778</c:v>
                      </c:pt>
                      <c:pt idx="5393">
                        <c:v>43262.019444444442</c:v>
                      </c:pt>
                      <c:pt idx="5394">
                        <c:v>43262.025000000001</c:v>
                      </c:pt>
                      <c:pt idx="5395">
                        <c:v>43262.035416666666</c:v>
                      </c:pt>
                      <c:pt idx="5396">
                        <c:v>43262.037499999999</c:v>
                      </c:pt>
                      <c:pt idx="5397">
                        <c:v>43262.050694444442</c:v>
                      </c:pt>
                      <c:pt idx="5398">
                        <c:v>43262.061805555553</c:v>
                      </c:pt>
                      <c:pt idx="5399">
                        <c:v>43262.07916666667</c:v>
                      </c:pt>
                      <c:pt idx="5400">
                        <c:v>43262.120833333334</c:v>
                      </c:pt>
                      <c:pt idx="5401">
                        <c:v>43262.147916666669</c:v>
                      </c:pt>
                      <c:pt idx="5402">
                        <c:v>43262.162499999999</c:v>
                      </c:pt>
                      <c:pt idx="5403">
                        <c:v>43262.201388888891</c:v>
                      </c:pt>
                      <c:pt idx="5404">
                        <c:v>43262.20416666667</c:v>
                      </c:pt>
                      <c:pt idx="5405">
                        <c:v>43262.245833333334</c:v>
                      </c:pt>
                      <c:pt idx="5406">
                        <c:v>43262.263888888891</c:v>
                      </c:pt>
                      <c:pt idx="5407">
                        <c:v>43262.287499999999</c:v>
                      </c:pt>
                      <c:pt idx="5408">
                        <c:v>43262.294444444444</c:v>
                      </c:pt>
                      <c:pt idx="5409">
                        <c:v>43262.307638888888</c:v>
                      </c:pt>
                      <c:pt idx="5410">
                        <c:v>43262.318749999999</c:v>
                      </c:pt>
                      <c:pt idx="5411">
                        <c:v>43262.327777777777</c:v>
                      </c:pt>
                      <c:pt idx="5412">
                        <c:v>43262.32916666667</c:v>
                      </c:pt>
                      <c:pt idx="5413">
                        <c:v>43262.370833333334</c:v>
                      </c:pt>
                      <c:pt idx="5414">
                        <c:v>43262.412499999999</c:v>
                      </c:pt>
                      <c:pt idx="5415">
                        <c:v>43262.42291666667</c:v>
                      </c:pt>
                      <c:pt idx="5416">
                        <c:v>43262.45416666667</c:v>
                      </c:pt>
                      <c:pt idx="5417">
                        <c:v>43262.459027777775</c:v>
                      </c:pt>
                      <c:pt idx="5418">
                        <c:v>43262.495833333334</c:v>
                      </c:pt>
                      <c:pt idx="5419">
                        <c:v>43262.504166666666</c:v>
                      </c:pt>
                      <c:pt idx="5420">
                        <c:v>43262.53125</c:v>
                      </c:pt>
                      <c:pt idx="5421">
                        <c:v>43262.537499999999</c:v>
                      </c:pt>
                      <c:pt idx="5422">
                        <c:v>43262.57916666667</c:v>
                      </c:pt>
                      <c:pt idx="5423">
                        <c:v>43262.595138888886</c:v>
                      </c:pt>
                      <c:pt idx="5424">
                        <c:v>43262.620833333334</c:v>
                      </c:pt>
                      <c:pt idx="5425">
                        <c:v>43262.662499999999</c:v>
                      </c:pt>
                      <c:pt idx="5426">
                        <c:v>43262.70416666667</c:v>
                      </c:pt>
                      <c:pt idx="5427">
                        <c:v>43262.745833333334</c:v>
                      </c:pt>
                      <c:pt idx="5428">
                        <c:v>43262.750694444447</c:v>
                      </c:pt>
                      <c:pt idx="5429">
                        <c:v>43262.787499999999</c:v>
                      </c:pt>
                      <c:pt idx="5430">
                        <c:v>43262.814583333333</c:v>
                      </c:pt>
                      <c:pt idx="5431">
                        <c:v>43262.82916666667</c:v>
                      </c:pt>
                      <c:pt idx="5432">
                        <c:v>43262.870833333334</c:v>
                      </c:pt>
                      <c:pt idx="5433">
                        <c:v>43262.912499999999</c:v>
                      </c:pt>
                      <c:pt idx="5434">
                        <c:v>43262.95416666667</c:v>
                      </c:pt>
                      <c:pt idx="5435">
                        <c:v>43262.995833333334</c:v>
                      </c:pt>
                      <c:pt idx="5436">
                        <c:v>43262.999305555553</c:v>
                      </c:pt>
                      <c:pt idx="5437">
                        <c:v>43263.037499999999</c:v>
                      </c:pt>
                      <c:pt idx="5438">
                        <c:v>43263.046527777777</c:v>
                      </c:pt>
                      <c:pt idx="5439">
                        <c:v>43263.056250000001</c:v>
                      </c:pt>
                      <c:pt idx="5440">
                        <c:v>43263.07916666667</c:v>
                      </c:pt>
                      <c:pt idx="5441">
                        <c:v>43263.120833333334</c:v>
                      </c:pt>
                      <c:pt idx="5442">
                        <c:v>43263.162499999999</c:v>
                      </c:pt>
                      <c:pt idx="5443">
                        <c:v>43263.20416666667</c:v>
                      </c:pt>
                      <c:pt idx="5444">
                        <c:v>43263.245833333334</c:v>
                      </c:pt>
                      <c:pt idx="5445">
                        <c:v>43263.287499999999</c:v>
                      </c:pt>
                      <c:pt idx="5446">
                        <c:v>43263.32916666667</c:v>
                      </c:pt>
                      <c:pt idx="5447">
                        <c:v>43263.370833333334</c:v>
                      </c:pt>
                      <c:pt idx="5448">
                        <c:v>43263.412499999999</c:v>
                      </c:pt>
                      <c:pt idx="5449">
                        <c:v>43263.45416666667</c:v>
                      </c:pt>
                      <c:pt idx="5450">
                        <c:v>43263.495833333334</c:v>
                      </c:pt>
                      <c:pt idx="5451">
                        <c:v>43263.537499999999</c:v>
                      </c:pt>
                      <c:pt idx="5452">
                        <c:v>43263.57916666667</c:v>
                      </c:pt>
                      <c:pt idx="5453">
                        <c:v>43263.620833333334</c:v>
                      </c:pt>
                      <c:pt idx="5454">
                        <c:v>43263.662499999999</c:v>
                      </c:pt>
                      <c:pt idx="5455">
                        <c:v>43263.70416666667</c:v>
                      </c:pt>
                      <c:pt idx="5456">
                        <c:v>43263.745833333334</c:v>
                      </c:pt>
                      <c:pt idx="5457">
                        <c:v>43263.787499999999</c:v>
                      </c:pt>
                      <c:pt idx="5458">
                        <c:v>43263.82916666667</c:v>
                      </c:pt>
                      <c:pt idx="5459">
                        <c:v>43263.870833333334</c:v>
                      </c:pt>
                      <c:pt idx="5460">
                        <c:v>43263.912499999999</c:v>
                      </c:pt>
                      <c:pt idx="5461">
                        <c:v>43263.95416666667</c:v>
                      </c:pt>
                      <c:pt idx="5462">
                        <c:v>43263.995833333334</c:v>
                      </c:pt>
                      <c:pt idx="5463">
                        <c:v>43263.999305555553</c:v>
                      </c:pt>
                      <c:pt idx="5464">
                        <c:v>43264.018055555556</c:v>
                      </c:pt>
                      <c:pt idx="5465">
                        <c:v>43264.025000000001</c:v>
                      </c:pt>
                      <c:pt idx="5466">
                        <c:v>43264.03402777778</c:v>
                      </c:pt>
                      <c:pt idx="5467">
                        <c:v>43264.037499999999</c:v>
                      </c:pt>
                      <c:pt idx="5468">
                        <c:v>43264.04791666667</c:v>
                      </c:pt>
                      <c:pt idx="5469">
                        <c:v>43264.075694444444</c:v>
                      </c:pt>
                      <c:pt idx="5470">
                        <c:v>43264.077777777777</c:v>
                      </c:pt>
                      <c:pt idx="5471">
                        <c:v>43264.07916666667</c:v>
                      </c:pt>
                      <c:pt idx="5472">
                        <c:v>43264.084027777775</c:v>
                      </c:pt>
                      <c:pt idx="5473">
                        <c:v>43264.090277777781</c:v>
                      </c:pt>
                      <c:pt idx="5474">
                        <c:v>43264.09375</c:v>
                      </c:pt>
                      <c:pt idx="5475">
                        <c:v>43264.120833333334</c:v>
                      </c:pt>
                      <c:pt idx="5476">
                        <c:v>43264.129166666666</c:v>
                      </c:pt>
                      <c:pt idx="5477">
                        <c:v>43264.147916666669</c:v>
                      </c:pt>
                      <c:pt idx="5478">
                        <c:v>43264.162499999999</c:v>
                      </c:pt>
                      <c:pt idx="5479">
                        <c:v>43264.168749999997</c:v>
                      </c:pt>
                      <c:pt idx="5480">
                        <c:v>43264.175694444442</c:v>
                      </c:pt>
                      <c:pt idx="5481">
                        <c:v>43264.180555555555</c:v>
                      </c:pt>
                      <c:pt idx="5482">
                        <c:v>43264.19027777778</c:v>
                      </c:pt>
                      <c:pt idx="5483">
                        <c:v>43264.195833333331</c:v>
                      </c:pt>
                      <c:pt idx="5484">
                        <c:v>43264.202777777777</c:v>
                      </c:pt>
                      <c:pt idx="5485">
                        <c:v>43264.20416666667</c:v>
                      </c:pt>
                      <c:pt idx="5486">
                        <c:v>43264.243750000001</c:v>
                      </c:pt>
                      <c:pt idx="5487">
                        <c:v>43264.245833333334</c:v>
                      </c:pt>
                      <c:pt idx="5488">
                        <c:v>43264.252083333333</c:v>
                      </c:pt>
                      <c:pt idx="5489">
                        <c:v>43264.259027777778</c:v>
                      </c:pt>
                      <c:pt idx="5490">
                        <c:v>43264.287499999999</c:v>
                      </c:pt>
                      <c:pt idx="5491">
                        <c:v>43264.304861111108</c:v>
                      </c:pt>
                      <c:pt idx="5492">
                        <c:v>43264.322916666664</c:v>
                      </c:pt>
                      <c:pt idx="5493">
                        <c:v>43264.32916666667</c:v>
                      </c:pt>
                      <c:pt idx="5494">
                        <c:v>43264.338194444441</c:v>
                      </c:pt>
                      <c:pt idx="5495">
                        <c:v>43264.363194444442</c:v>
                      </c:pt>
                      <c:pt idx="5496">
                        <c:v>43264.368055555555</c:v>
                      </c:pt>
                      <c:pt idx="5497">
                        <c:v>43264.370833333334</c:v>
                      </c:pt>
                      <c:pt idx="5498">
                        <c:v>43264.375694444447</c:v>
                      </c:pt>
                      <c:pt idx="5499">
                        <c:v>43264.393750000003</c:v>
                      </c:pt>
                      <c:pt idx="5500">
                        <c:v>43264.412499999999</c:v>
                      </c:pt>
                      <c:pt idx="5501">
                        <c:v>43264.449305555558</c:v>
                      </c:pt>
                      <c:pt idx="5502">
                        <c:v>43264.45416666667</c:v>
                      </c:pt>
                      <c:pt idx="5503">
                        <c:v>43264.495833333334</c:v>
                      </c:pt>
                      <c:pt idx="5504">
                        <c:v>43264.51458333333</c:v>
                      </c:pt>
                      <c:pt idx="5505">
                        <c:v>43264.536111111112</c:v>
                      </c:pt>
                      <c:pt idx="5506">
                        <c:v>43264.537499999999</c:v>
                      </c:pt>
                      <c:pt idx="5507">
                        <c:v>43264.559027777781</c:v>
                      </c:pt>
                      <c:pt idx="5508">
                        <c:v>43264.57916666667</c:v>
                      </c:pt>
                      <c:pt idx="5509">
                        <c:v>43264.609722222223</c:v>
                      </c:pt>
                      <c:pt idx="5510">
                        <c:v>43264.620833333334</c:v>
                      </c:pt>
                      <c:pt idx="5511">
                        <c:v>43264.652083333334</c:v>
                      </c:pt>
                      <c:pt idx="5512">
                        <c:v>43264.656944444447</c:v>
                      </c:pt>
                      <c:pt idx="5513">
                        <c:v>43264.662499999999</c:v>
                      </c:pt>
                      <c:pt idx="5514">
                        <c:v>43264.671527777777</c:v>
                      </c:pt>
                      <c:pt idx="5515">
                        <c:v>43264.70416666667</c:v>
                      </c:pt>
                      <c:pt idx="5516">
                        <c:v>43264.745833333334</c:v>
                      </c:pt>
                      <c:pt idx="5517">
                        <c:v>43264.787499999999</c:v>
                      </c:pt>
                      <c:pt idx="5518">
                        <c:v>43264.82916666667</c:v>
                      </c:pt>
                      <c:pt idx="5519">
                        <c:v>43264.870833333334</c:v>
                      </c:pt>
                      <c:pt idx="5520">
                        <c:v>43264.912499999999</c:v>
                      </c:pt>
                      <c:pt idx="5521">
                        <c:v>43264.95416666667</c:v>
                      </c:pt>
                      <c:pt idx="5522">
                        <c:v>43264.995833333334</c:v>
                      </c:pt>
                      <c:pt idx="5523">
                        <c:v>43264.999305555553</c:v>
                      </c:pt>
                      <c:pt idx="5524">
                        <c:v>43265.037499999999</c:v>
                      </c:pt>
                      <c:pt idx="5525">
                        <c:v>43265.07916666667</c:v>
                      </c:pt>
                      <c:pt idx="5526">
                        <c:v>43265.120833333334</c:v>
                      </c:pt>
                      <c:pt idx="5527">
                        <c:v>43265.162499999999</c:v>
                      </c:pt>
                      <c:pt idx="5528">
                        <c:v>43265.20416666667</c:v>
                      </c:pt>
                      <c:pt idx="5529">
                        <c:v>43265.245833333334</c:v>
                      </c:pt>
                      <c:pt idx="5530">
                        <c:v>43265.287499999999</c:v>
                      </c:pt>
                      <c:pt idx="5531">
                        <c:v>43265.32916666667</c:v>
                      </c:pt>
                      <c:pt idx="5532">
                        <c:v>43265.370833333334</c:v>
                      </c:pt>
                      <c:pt idx="5533">
                        <c:v>43265.412499999999</c:v>
                      </c:pt>
                      <c:pt idx="5534">
                        <c:v>43265.45416666667</c:v>
                      </c:pt>
                      <c:pt idx="5535">
                        <c:v>43265.495833333334</c:v>
                      </c:pt>
                      <c:pt idx="5536">
                        <c:v>43265.537499999999</c:v>
                      </c:pt>
                      <c:pt idx="5537">
                        <c:v>43265.57916666667</c:v>
                      </c:pt>
                      <c:pt idx="5538">
                        <c:v>43265.620833333334</c:v>
                      </c:pt>
                      <c:pt idx="5539">
                        <c:v>43265.662499999999</c:v>
                      </c:pt>
                      <c:pt idx="5540">
                        <c:v>43265.70416666667</c:v>
                      </c:pt>
                      <c:pt idx="5541">
                        <c:v>43265.745833333334</c:v>
                      </c:pt>
                      <c:pt idx="5542">
                        <c:v>43265.787499999999</c:v>
                      </c:pt>
                      <c:pt idx="5543">
                        <c:v>43265.82916666667</c:v>
                      </c:pt>
                      <c:pt idx="5544">
                        <c:v>43265.870833333334</c:v>
                      </c:pt>
                      <c:pt idx="5545">
                        <c:v>43265.912499999999</c:v>
                      </c:pt>
                      <c:pt idx="5546">
                        <c:v>43265.95416666667</c:v>
                      </c:pt>
                      <c:pt idx="5547">
                        <c:v>43265.995833333334</c:v>
                      </c:pt>
                      <c:pt idx="5548">
                        <c:v>43265.999305555553</c:v>
                      </c:pt>
                      <c:pt idx="5549">
                        <c:v>43266.037499999999</c:v>
                      </c:pt>
                      <c:pt idx="5550">
                        <c:v>43266.07916666667</c:v>
                      </c:pt>
                      <c:pt idx="5551">
                        <c:v>43266.120833333334</c:v>
                      </c:pt>
                      <c:pt idx="5552">
                        <c:v>43266.162499999999</c:v>
                      </c:pt>
                      <c:pt idx="5553">
                        <c:v>43266.20416666667</c:v>
                      </c:pt>
                      <c:pt idx="5554">
                        <c:v>43266.245833333334</c:v>
                      </c:pt>
                      <c:pt idx="5555">
                        <c:v>43266.287499999999</c:v>
                      </c:pt>
                      <c:pt idx="5556">
                        <c:v>43266.32916666667</c:v>
                      </c:pt>
                      <c:pt idx="5557">
                        <c:v>43266.370833333334</c:v>
                      </c:pt>
                      <c:pt idx="5558">
                        <c:v>43266.412499999999</c:v>
                      </c:pt>
                      <c:pt idx="5559">
                        <c:v>43266.45416666667</c:v>
                      </c:pt>
                      <c:pt idx="5560">
                        <c:v>43266.495833333334</c:v>
                      </c:pt>
                      <c:pt idx="5561">
                        <c:v>43266.537499999999</c:v>
                      </c:pt>
                      <c:pt idx="5562">
                        <c:v>43266.57916666667</c:v>
                      </c:pt>
                      <c:pt idx="5563">
                        <c:v>43266.620833333334</c:v>
                      </c:pt>
                      <c:pt idx="5564">
                        <c:v>43266.662499999999</c:v>
                      </c:pt>
                      <c:pt idx="5565">
                        <c:v>43266.70416666667</c:v>
                      </c:pt>
                      <c:pt idx="5566">
                        <c:v>43266.745833333334</c:v>
                      </c:pt>
                      <c:pt idx="5567">
                        <c:v>43266.787499999999</c:v>
                      </c:pt>
                      <c:pt idx="5568">
                        <c:v>43266.82916666667</c:v>
                      </c:pt>
                      <c:pt idx="5569">
                        <c:v>43266.870833333334</c:v>
                      </c:pt>
                      <c:pt idx="5570">
                        <c:v>43266.912499999999</c:v>
                      </c:pt>
                      <c:pt idx="5571">
                        <c:v>43266.95416666667</c:v>
                      </c:pt>
                      <c:pt idx="5572">
                        <c:v>43266.995833333334</c:v>
                      </c:pt>
                      <c:pt idx="5573">
                        <c:v>43266.999305555553</c:v>
                      </c:pt>
                      <c:pt idx="5574">
                        <c:v>43267.037499999999</c:v>
                      </c:pt>
                      <c:pt idx="5575">
                        <c:v>43267.07916666667</c:v>
                      </c:pt>
                      <c:pt idx="5576">
                        <c:v>43267.120833333334</c:v>
                      </c:pt>
                      <c:pt idx="5577">
                        <c:v>43267.162499999999</c:v>
                      </c:pt>
                      <c:pt idx="5578">
                        <c:v>43267.20416666667</c:v>
                      </c:pt>
                      <c:pt idx="5579">
                        <c:v>43267.245833333334</c:v>
                      </c:pt>
                      <c:pt idx="5580">
                        <c:v>43267.287499999999</c:v>
                      </c:pt>
                      <c:pt idx="5581">
                        <c:v>43267.32916666667</c:v>
                      </c:pt>
                      <c:pt idx="5582">
                        <c:v>43267.370833333334</c:v>
                      </c:pt>
                      <c:pt idx="5583">
                        <c:v>43267.412499999999</c:v>
                      </c:pt>
                      <c:pt idx="5584">
                        <c:v>43267.45416666667</c:v>
                      </c:pt>
                      <c:pt idx="5585">
                        <c:v>43267.495833333334</c:v>
                      </c:pt>
                      <c:pt idx="5586">
                        <c:v>43267.537499999999</c:v>
                      </c:pt>
                      <c:pt idx="5587">
                        <c:v>43267.57916666667</c:v>
                      </c:pt>
                      <c:pt idx="5588">
                        <c:v>43267.620833333334</c:v>
                      </c:pt>
                      <c:pt idx="5589">
                        <c:v>43267.662499999999</c:v>
                      </c:pt>
                      <c:pt idx="5590">
                        <c:v>43267.70416666667</c:v>
                      </c:pt>
                      <c:pt idx="5591">
                        <c:v>43267.745833333334</c:v>
                      </c:pt>
                      <c:pt idx="5592">
                        <c:v>43267.787499999999</c:v>
                      </c:pt>
                      <c:pt idx="5593">
                        <c:v>43267.82916666667</c:v>
                      </c:pt>
                      <c:pt idx="5594">
                        <c:v>43267.870833333334</c:v>
                      </c:pt>
                      <c:pt idx="5595">
                        <c:v>43267.912499999999</c:v>
                      </c:pt>
                      <c:pt idx="5596">
                        <c:v>43267.95416666667</c:v>
                      </c:pt>
                      <c:pt idx="5597">
                        <c:v>43267.995833333334</c:v>
                      </c:pt>
                      <c:pt idx="5598">
                        <c:v>43267.999305555553</c:v>
                      </c:pt>
                      <c:pt idx="5599">
                        <c:v>43268.037499999999</c:v>
                      </c:pt>
                      <c:pt idx="5600">
                        <c:v>43268.07916666667</c:v>
                      </c:pt>
                      <c:pt idx="5601">
                        <c:v>43268.120833333334</c:v>
                      </c:pt>
                      <c:pt idx="5602">
                        <c:v>43268.162499999999</c:v>
                      </c:pt>
                      <c:pt idx="5603">
                        <c:v>43268.20416666667</c:v>
                      </c:pt>
                      <c:pt idx="5604">
                        <c:v>43268.245833333334</c:v>
                      </c:pt>
                      <c:pt idx="5605">
                        <c:v>43268.287499999999</c:v>
                      </c:pt>
                      <c:pt idx="5606">
                        <c:v>43268.32916666667</c:v>
                      </c:pt>
                      <c:pt idx="5607">
                        <c:v>43268.370833333334</c:v>
                      </c:pt>
                      <c:pt idx="5608">
                        <c:v>43268.412499999999</c:v>
                      </c:pt>
                      <c:pt idx="5609">
                        <c:v>43268.45416666667</c:v>
                      </c:pt>
                      <c:pt idx="5610">
                        <c:v>43268.495833333334</c:v>
                      </c:pt>
                      <c:pt idx="5611">
                        <c:v>43268.537499999999</c:v>
                      </c:pt>
                      <c:pt idx="5612">
                        <c:v>43268.57916666667</c:v>
                      </c:pt>
                      <c:pt idx="5613">
                        <c:v>43268.620833333334</c:v>
                      </c:pt>
                      <c:pt idx="5614">
                        <c:v>43268.662499999999</c:v>
                      </c:pt>
                      <c:pt idx="5615">
                        <c:v>43268.70416666667</c:v>
                      </c:pt>
                      <c:pt idx="5616">
                        <c:v>43268.745833333334</c:v>
                      </c:pt>
                      <c:pt idx="5617">
                        <c:v>43268.787499999999</c:v>
                      </c:pt>
                      <c:pt idx="5618">
                        <c:v>43268.82916666667</c:v>
                      </c:pt>
                      <c:pt idx="5619">
                        <c:v>43268.870833333334</c:v>
                      </c:pt>
                      <c:pt idx="5620">
                        <c:v>43268.912499999999</c:v>
                      </c:pt>
                      <c:pt idx="5621">
                        <c:v>43268.95416666667</c:v>
                      </c:pt>
                      <c:pt idx="5622">
                        <c:v>43268.978472222225</c:v>
                      </c:pt>
                      <c:pt idx="5623">
                        <c:v>43268.984722222223</c:v>
                      </c:pt>
                      <c:pt idx="5624">
                        <c:v>43268.995833333334</c:v>
                      </c:pt>
                      <c:pt idx="5625">
                        <c:v>43268.999305555553</c:v>
                      </c:pt>
                      <c:pt idx="5626">
                        <c:v>43269.017361111109</c:v>
                      </c:pt>
                      <c:pt idx="5627">
                        <c:v>43269.027777777781</c:v>
                      </c:pt>
                      <c:pt idx="5628">
                        <c:v>43269.036111111112</c:v>
                      </c:pt>
                      <c:pt idx="5629">
                        <c:v>43269.037499999999</c:v>
                      </c:pt>
                      <c:pt idx="5630">
                        <c:v>43269.075694444444</c:v>
                      </c:pt>
                      <c:pt idx="5631">
                        <c:v>43269.07916666667</c:v>
                      </c:pt>
                      <c:pt idx="5632">
                        <c:v>43269.084722222222</c:v>
                      </c:pt>
                      <c:pt idx="5633">
                        <c:v>43269.120833333334</c:v>
                      </c:pt>
                      <c:pt idx="5634">
                        <c:v>43269.152083333334</c:v>
                      </c:pt>
                      <c:pt idx="5635">
                        <c:v>43269.161111111112</c:v>
                      </c:pt>
                      <c:pt idx="5636">
                        <c:v>43269.162499999999</c:v>
                      </c:pt>
                      <c:pt idx="5637">
                        <c:v>43269.167361111111</c:v>
                      </c:pt>
                      <c:pt idx="5638">
                        <c:v>43269.17291666667</c:v>
                      </c:pt>
                      <c:pt idx="5639">
                        <c:v>43269.186805555553</c:v>
                      </c:pt>
                      <c:pt idx="5640">
                        <c:v>43269.202777777777</c:v>
                      </c:pt>
                      <c:pt idx="5641">
                        <c:v>43269.20416666667</c:v>
                      </c:pt>
                      <c:pt idx="5642">
                        <c:v>43269.245833333334</c:v>
                      </c:pt>
                      <c:pt idx="5643">
                        <c:v>43269.261805555558</c:v>
                      </c:pt>
                      <c:pt idx="5644">
                        <c:v>43269.287499999999</c:v>
                      </c:pt>
                      <c:pt idx="5645">
                        <c:v>43269.29583333333</c:v>
                      </c:pt>
                      <c:pt idx="5646">
                        <c:v>43269.324305555558</c:v>
                      </c:pt>
                      <c:pt idx="5647">
                        <c:v>43269.32916666667</c:v>
                      </c:pt>
                      <c:pt idx="5648">
                        <c:v>43269.370833333334</c:v>
                      </c:pt>
                      <c:pt idx="5649">
                        <c:v>43269.412499999999</c:v>
                      </c:pt>
                      <c:pt idx="5650">
                        <c:v>43269.45416666667</c:v>
                      </c:pt>
                      <c:pt idx="5651">
                        <c:v>43269.495833333334</c:v>
                      </c:pt>
                      <c:pt idx="5652">
                        <c:v>43269.537499999999</c:v>
                      </c:pt>
                      <c:pt idx="5653">
                        <c:v>43269.57916666667</c:v>
                      </c:pt>
                      <c:pt idx="5654">
                        <c:v>43269.620833333334</c:v>
                      </c:pt>
                      <c:pt idx="5655">
                        <c:v>43269.662499999999</c:v>
                      </c:pt>
                      <c:pt idx="5656">
                        <c:v>43269.70416666667</c:v>
                      </c:pt>
                      <c:pt idx="5657">
                        <c:v>43269.745833333334</c:v>
                      </c:pt>
                      <c:pt idx="5658">
                        <c:v>43269.787499999999</c:v>
                      </c:pt>
                      <c:pt idx="5659">
                        <c:v>43269.82916666667</c:v>
                      </c:pt>
                      <c:pt idx="5660">
                        <c:v>43269.870833333334</c:v>
                      </c:pt>
                      <c:pt idx="5661">
                        <c:v>43269.912499999999</c:v>
                      </c:pt>
                      <c:pt idx="5662">
                        <c:v>43269.95416666667</c:v>
                      </c:pt>
                      <c:pt idx="5663">
                        <c:v>43269.995833333334</c:v>
                      </c:pt>
                      <c:pt idx="5664">
                        <c:v>43269.999305555553</c:v>
                      </c:pt>
                      <c:pt idx="5665">
                        <c:v>43270.037499999999</c:v>
                      </c:pt>
                      <c:pt idx="5666">
                        <c:v>43270.07916666667</c:v>
                      </c:pt>
                      <c:pt idx="5667">
                        <c:v>43270.120833333334</c:v>
                      </c:pt>
                      <c:pt idx="5668">
                        <c:v>43270.162499999999</c:v>
                      </c:pt>
                      <c:pt idx="5669">
                        <c:v>43270.20416666667</c:v>
                      </c:pt>
                      <c:pt idx="5670">
                        <c:v>43270.245833333334</c:v>
                      </c:pt>
                      <c:pt idx="5671">
                        <c:v>43270.287499999999</c:v>
                      </c:pt>
                      <c:pt idx="5672">
                        <c:v>43270.32916666667</c:v>
                      </c:pt>
                      <c:pt idx="5673">
                        <c:v>43270.370833333334</c:v>
                      </c:pt>
                      <c:pt idx="5674">
                        <c:v>43270.412499999999</c:v>
                      </c:pt>
                      <c:pt idx="5675">
                        <c:v>43270.45416666667</c:v>
                      </c:pt>
                      <c:pt idx="5676">
                        <c:v>43270.495833333334</c:v>
                      </c:pt>
                      <c:pt idx="5677">
                        <c:v>43270.537499999999</c:v>
                      </c:pt>
                      <c:pt idx="5678">
                        <c:v>43270.57916666667</c:v>
                      </c:pt>
                      <c:pt idx="5679">
                        <c:v>43270.620833333334</c:v>
                      </c:pt>
                      <c:pt idx="5680">
                        <c:v>43270.64166666667</c:v>
                      </c:pt>
                      <c:pt idx="5681">
                        <c:v>43270.652083333334</c:v>
                      </c:pt>
                      <c:pt idx="5682">
                        <c:v>43270.662499999999</c:v>
                      </c:pt>
                      <c:pt idx="5683">
                        <c:v>43270.70416666667</c:v>
                      </c:pt>
                      <c:pt idx="5684">
                        <c:v>43270.715277777781</c:v>
                      </c:pt>
                      <c:pt idx="5685">
                        <c:v>43270.730555555558</c:v>
                      </c:pt>
                      <c:pt idx="5686">
                        <c:v>43270.745833333334</c:v>
                      </c:pt>
                      <c:pt idx="5687">
                        <c:v>43270.754166666666</c:v>
                      </c:pt>
                      <c:pt idx="5688">
                        <c:v>43270.759027777778</c:v>
                      </c:pt>
                      <c:pt idx="5689">
                        <c:v>43270.763888888891</c:v>
                      </c:pt>
                      <c:pt idx="5690">
                        <c:v>43270.787499999999</c:v>
                      </c:pt>
                      <c:pt idx="5691">
                        <c:v>43270.82916666667</c:v>
                      </c:pt>
                      <c:pt idx="5692">
                        <c:v>43270.841666666667</c:v>
                      </c:pt>
                      <c:pt idx="5693">
                        <c:v>43270.870833333334</c:v>
                      </c:pt>
                      <c:pt idx="5694">
                        <c:v>43270.912499999999</c:v>
                      </c:pt>
                      <c:pt idx="5695">
                        <c:v>43270.95416666667</c:v>
                      </c:pt>
                      <c:pt idx="5696">
                        <c:v>43270.995833333334</c:v>
                      </c:pt>
                      <c:pt idx="5697">
                        <c:v>43270.999305555553</c:v>
                      </c:pt>
                      <c:pt idx="5698">
                        <c:v>43271.037499999999</c:v>
                      </c:pt>
                      <c:pt idx="5699">
                        <c:v>43271.07916666667</c:v>
                      </c:pt>
                      <c:pt idx="5700">
                        <c:v>43271.104861111111</c:v>
                      </c:pt>
                      <c:pt idx="5701">
                        <c:v>43271.114583333336</c:v>
                      </c:pt>
                      <c:pt idx="5702">
                        <c:v>43271.119444444441</c:v>
                      </c:pt>
                      <c:pt idx="5703">
                        <c:v>43271.120833333334</c:v>
                      </c:pt>
                      <c:pt idx="5704">
                        <c:v>43271.130555555559</c:v>
                      </c:pt>
                      <c:pt idx="5705">
                        <c:v>43271.131944444445</c:v>
                      </c:pt>
                      <c:pt idx="5706">
                        <c:v>43271.135416666664</c:v>
                      </c:pt>
                      <c:pt idx="5707">
                        <c:v>43271.145138888889</c:v>
                      </c:pt>
                      <c:pt idx="5708">
                        <c:v>43271.149305555555</c:v>
                      </c:pt>
                      <c:pt idx="5709">
                        <c:v>43271.161111111112</c:v>
                      </c:pt>
                      <c:pt idx="5710">
                        <c:v>43271.162499999999</c:v>
                      </c:pt>
                      <c:pt idx="5711">
                        <c:v>43271.20416666667</c:v>
                      </c:pt>
                      <c:pt idx="5712">
                        <c:v>43271.23333333333</c:v>
                      </c:pt>
                      <c:pt idx="5713">
                        <c:v>43271.238888888889</c:v>
                      </c:pt>
                      <c:pt idx="5714">
                        <c:v>43271.243055555555</c:v>
                      </c:pt>
                      <c:pt idx="5715">
                        <c:v>43271.244444444441</c:v>
                      </c:pt>
                      <c:pt idx="5716">
                        <c:v>43271.245833333334</c:v>
                      </c:pt>
                      <c:pt idx="5717">
                        <c:v>43271.280555555553</c:v>
                      </c:pt>
                      <c:pt idx="5718">
                        <c:v>43271.287499999999</c:v>
                      </c:pt>
                      <c:pt idx="5719">
                        <c:v>43271.296527777777</c:v>
                      </c:pt>
                      <c:pt idx="5720">
                        <c:v>43271.314583333333</c:v>
                      </c:pt>
                      <c:pt idx="5721">
                        <c:v>43271.32708333333</c:v>
                      </c:pt>
                      <c:pt idx="5722">
                        <c:v>43271.32916666667</c:v>
                      </c:pt>
                      <c:pt idx="5723">
                        <c:v>43271.370833333334</c:v>
                      </c:pt>
                      <c:pt idx="5724">
                        <c:v>43271.375694444447</c:v>
                      </c:pt>
                      <c:pt idx="5725">
                        <c:v>43271.384027777778</c:v>
                      </c:pt>
                      <c:pt idx="5726">
                        <c:v>43271.412499999999</c:v>
                      </c:pt>
                      <c:pt idx="5727">
                        <c:v>43271.45416666667</c:v>
                      </c:pt>
                      <c:pt idx="5728">
                        <c:v>43271.495833333334</c:v>
                      </c:pt>
                      <c:pt idx="5729">
                        <c:v>43271.537499999999</c:v>
                      </c:pt>
                      <c:pt idx="5730">
                        <c:v>43271.57916666667</c:v>
                      </c:pt>
                      <c:pt idx="5731">
                        <c:v>43271.620833333334</c:v>
                      </c:pt>
                      <c:pt idx="5732">
                        <c:v>43271.662499999999</c:v>
                      </c:pt>
                      <c:pt idx="5733">
                        <c:v>43271.70416666667</c:v>
                      </c:pt>
                      <c:pt idx="5734">
                        <c:v>43271.745833333334</c:v>
                      </c:pt>
                      <c:pt idx="5735">
                        <c:v>43271.787499999999</c:v>
                      </c:pt>
                      <c:pt idx="5736">
                        <c:v>43271.82916666667</c:v>
                      </c:pt>
                      <c:pt idx="5737">
                        <c:v>43271.870833333334</c:v>
                      </c:pt>
                      <c:pt idx="5738">
                        <c:v>43271.912499999999</c:v>
                      </c:pt>
                      <c:pt idx="5739">
                        <c:v>43271.936111111114</c:v>
                      </c:pt>
                      <c:pt idx="5740">
                        <c:v>43271.952777777777</c:v>
                      </c:pt>
                      <c:pt idx="5741">
                        <c:v>43271.95416666667</c:v>
                      </c:pt>
                      <c:pt idx="5742">
                        <c:v>43271.957638888889</c:v>
                      </c:pt>
                      <c:pt idx="5743">
                        <c:v>43271.965277777781</c:v>
                      </c:pt>
                      <c:pt idx="5744">
                        <c:v>43271.972222222219</c:v>
                      </c:pt>
                      <c:pt idx="5745">
                        <c:v>43271.977777777778</c:v>
                      </c:pt>
                      <c:pt idx="5746">
                        <c:v>43271.995833333334</c:v>
                      </c:pt>
                      <c:pt idx="5747">
                        <c:v>43271.999305555553</c:v>
                      </c:pt>
                      <c:pt idx="5748">
                        <c:v>43272</c:v>
                      </c:pt>
                      <c:pt idx="5749">
                        <c:v>43272.013888888891</c:v>
                      </c:pt>
                      <c:pt idx="5750">
                        <c:v>43272.037499999999</c:v>
                      </c:pt>
                      <c:pt idx="5751">
                        <c:v>43272.047222222223</c:v>
                      </c:pt>
                      <c:pt idx="5752">
                        <c:v>43272.052083333336</c:v>
                      </c:pt>
                      <c:pt idx="5753">
                        <c:v>43272.07916666667</c:v>
                      </c:pt>
                      <c:pt idx="5754">
                        <c:v>43272.10833333333</c:v>
                      </c:pt>
                      <c:pt idx="5755">
                        <c:v>43272.118750000001</c:v>
                      </c:pt>
                      <c:pt idx="5756">
                        <c:v>43272.120833333334</c:v>
                      </c:pt>
                      <c:pt idx="5757">
                        <c:v>43272.162499999999</c:v>
                      </c:pt>
                      <c:pt idx="5758">
                        <c:v>43272.20416666667</c:v>
                      </c:pt>
                      <c:pt idx="5759">
                        <c:v>43272.245833333334</c:v>
                      </c:pt>
                      <c:pt idx="5760">
                        <c:v>43272.287499999999</c:v>
                      </c:pt>
                      <c:pt idx="5761">
                        <c:v>43272.299305555556</c:v>
                      </c:pt>
                      <c:pt idx="5762">
                        <c:v>43272.32916666667</c:v>
                      </c:pt>
                      <c:pt idx="5763">
                        <c:v>43272.370833333334</c:v>
                      </c:pt>
                      <c:pt idx="5764">
                        <c:v>43272.388194444444</c:v>
                      </c:pt>
                      <c:pt idx="5765">
                        <c:v>43272.412499999999</c:v>
                      </c:pt>
                      <c:pt idx="5766">
                        <c:v>43272.42083333333</c:v>
                      </c:pt>
                      <c:pt idx="5767">
                        <c:v>43272.45416666667</c:v>
                      </c:pt>
                      <c:pt idx="5768">
                        <c:v>43272.495833333334</c:v>
                      </c:pt>
                      <c:pt idx="5769">
                        <c:v>43272.537499999999</c:v>
                      </c:pt>
                      <c:pt idx="5770">
                        <c:v>43272.577777777777</c:v>
                      </c:pt>
                      <c:pt idx="5771">
                        <c:v>43272.57916666667</c:v>
                      </c:pt>
                      <c:pt idx="5772">
                        <c:v>43272.599305555559</c:v>
                      </c:pt>
                      <c:pt idx="5773">
                        <c:v>43272.620833333334</c:v>
                      </c:pt>
                      <c:pt idx="5774">
                        <c:v>43272.626388888886</c:v>
                      </c:pt>
                      <c:pt idx="5775">
                        <c:v>43272.657638888886</c:v>
                      </c:pt>
                      <c:pt idx="5776">
                        <c:v>43272.662499999999</c:v>
                      </c:pt>
                      <c:pt idx="5777">
                        <c:v>43272.667361111111</c:v>
                      </c:pt>
                      <c:pt idx="5778">
                        <c:v>43272.70416666667</c:v>
                      </c:pt>
                      <c:pt idx="5779">
                        <c:v>43272.745833333334</c:v>
                      </c:pt>
                      <c:pt idx="5780">
                        <c:v>43272.787499999999</c:v>
                      </c:pt>
                      <c:pt idx="5781">
                        <c:v>43272.793749999997</c:v>
                      </c:pt>
                      <c:pt idx="5782">
                        <c:v>43272.82916666667</c:v>
                      </c:pt>
                      <c:pt idx="5783">
                        <c:v>43272.870833333334</c:v>
                      </c:pt>
                      <c:pt idx="5784">
                        <c:v>43272.912499999999</c:v>
                      </c:pt>
                      <c:pt idx="5785">
                        <c:v>43272.95416666667</c:v>
                      </c:pt>
                      <c:pt idx="5786">
                        <c:v>43272.995833333334</c:v>
                      </c:pt>
                      <c:pt idx="5787">
                        <c:v>43272.999305555553</c:v>
                      </c:pt>
                      <c:pt idx="5788">
                        <c:v>43273.037499999999</c:v>
                      </c:pt>
                      <c:pt idx="5789">
                        <c:v>43273.07916666667</c:v>
                      </c:pt>
                      <c:pt idx="5790">
                        <c:v>43273.120833333334</c:v>
                      </c:pt>
                      <c:pt idx="5791">
                        <c:v>43273.162499999999</c:v>
                      </c:pt>
                      <c:pt idx="5792">
                        <c:v>43273.20416666667</c:v>
                      </c:pt>
                      <c:pt idx="5793">
                        <c:v>43273.245833333334</c:v>
                      </c:pt>
                      <c:pt idx="5794">
                        <c:v>43273.277083333334</c:v>
                      </c:pt>
                      <c:pt idx="5795">
                        <c:v>43273.287499999999</c:v>
                      </c:pt>
                      <c:pt idx="5796">
                        <c:v>43273.32916666667</c:v>
                      </c:pt>
                      <c:pt idx="5797">
                        <c:v>43273.334027777775</c:v>
                      </c:pt>
                      <c:pt idx="5798">
                        <c:v>43273.345138888886</c:v>
                      </c:pt>
                      <c:pt idx="5799">
                        <c:v>43273.370833333334</c:v>
                      </c:pt>
                      <c:pt idx="5800">
                        <c:v>43273.37777777778</c:v>
                      </c:pt>
                      <c:pt idx="5801">
                        <c:v>43273.412499999999</c:v>
                      </c:pt>
                      <c:pt idx="5802">
                        <c:v>43273.45416666667</c:v>
                      </c:pt>
                      <c:pt idx="5803">
                        <c:v>43273.493750000001</c:v>
                      </c:pt>
                      <c:pt idx="5804">
                        <c:v>43273.495833333334</c:v>
                      </c:pt>
                      <c:pt idx="5805">
                        <c:v>43273.537499999999</c:v>
                      </c:pt>
                      <c:pt idx="5806">
                        <c:v>43273.577777777777</c:v>
                      </c:pt>
                      <c:pt idx="5807">
                        <c:v>43273.57916666667</c:v>
                      </c:pt>
                      <c:pt idx="5808">
                        <c:v>43273.599999999999</c:v>
                      </c:pt>
                      <c:pt idx="5809">
                        <c:v>43273.60833333333</c:v>
                      </c:pt>
                      <c:pt idx="5810">
                        <c:v>43273.619444444441</c:v>
                      </c:pt>
                      <c:pt idx="5811">
                        <c:v>43273.620833333334</c:v>
                      </c:pt>
                      <c:pt idx="5812">
                        <c:v>43273.662499999999</c:v>
                      </c:pt>
                      <c:pt idx="5813">
                        <c:v>43273.70416666667</c:v>
                      </c:pt>
                      <c:pt idx="5814">
                        <c:v>43273.738194444442</c:v>
                      </c:pt>
                      <c:pt idx="5815">
                        <c:v>43273.745833333334</c:v>
                      </c:pt>
                      <c:pt idx="5816">
                        <c:v>43273.786111111112</c:v>
                      </c:pt>
                      <c:pt idx="5817">
                        <c:v>43273.787499999999</c:v>
                      </c:pt>
                      <c:pt idx="5818">
                        <c:v>43273.806944444441</c:v>
                      </c:pt>
                      <c:pt idx="5819">
                        <c:v>43273.82916666667</c:v>
                      </c:pt>
                      <c:pt idx="5820">
                        <c:v>43273.855555555558</c:v>
                      </c:pt>
                      <c:pt idx="5821">
                        <c:v>43273.870833333334</c:v>
                      </c:pt>
                      <c:pt idx="5822">
                        <c:v>43273.880555555559</c:v>
                      </c:pt>
                      <c:pt idx="5823">
                        <c:v>43273.898611111108</c:v>
                      </c:pt>
                      <c:pt idx="5824">
                        <c:v>43273.905555555553</c:v>
                      </c:pt>
                      <c:pt idx="5825">
                        <c:v>43273.912499999999</c:v>
                      </c:pt>
                      <c:pt idx="5826">
                        <c:v>43273.95416666667</c:v>
                      </c:pt>
                      <c:pt idx="5827">
                        <c:v>43273.995833333334</c:v>
                      </c:pt>
                      <c:pt idx="5828">
                        <c:v>43273.999305555553</c:v>
                      </c:pt>
                      <c:pt idx="5829">
                        <c:v>43274.007638888892</c:v>
                      </c:pt>
                      <c:pt idx="5830">
                        <c:v>43274.02847222222</c:v>
                      </c:pt>
                      <c:pt idx="5831">
                        <c:v>43274.036111111112</c:v>
                      </c:pt>
                      <c:pt idx="5832">
                        <c:v>43274.037499999999</c:v>
                      </c:pt>
                      <c:pt idx="5833">
                        <c:v>43274.05</c:v>
                      </c:pt>
                      <c:pt idx="5834">
                        <c:v>43274.077777777777</c:v>
                      </c:pt>
                      <c:pt idx="5835">
                        <c:v>43274.07916666667</c:v>
                      </c:pt>
                      <c:pt idx="5836">
                        <c:v>43274.102083333331</c:v>
                      </c:pt>
                      <c:pt idx="5837">
                        <c:v>43274.120833333334</c:v>
                      </c:pt>
                      <c:pt idx="5838">
                        <c:v>43274.14166666667</c:v>
                      </c:pt>
                      <c:pt idx="5839">
                        <c:v>43274.162499999999</c:v>
                      </c:pt>
                      <c:pt idx="5840">
                        <c:v>43274.195138888892</c:v>
                      </c:pt>
                      <c:pt idx="5841">
                        <c:v>43274.20208333333</c:v>
                      </c:pt>
                      <c:pt idx="5842">
                        <c:v>43274.20416666667</c:v>
                      </c:pt>
                      <c:pt idx="5843">
                        <c:v>43274.211805555555</c:v>
                      </c:pt>
                      <c:pt idx="5844">
                        <c:v>43274.224305555559</c:v>
                      </c:pt>
                      <c:pt idx="5845">
                        <c:v>43274.231249999997</c:v>
                      </c:pt>
                      <c:pt idx="5846">
                        <c:v>43274.244444444441</c:v>
                      </c:pt>
                      <c:pt idx="5847">
                        <c:v>43274.245833333334</c:v>
                      </c:pt>
                      <c:pt idx="5848">
                        <c:v>43274.287499999999</c:v>
                      </c:pt>
                      <c:pt idx="5849">
                        <c:v>43274.300694444442</c:v>
                      </c:pt>
                      <c:pt idx="5850">
                        <c:v>43274.32916666667</c:v>
                      </c:pt>
                      <c:pt idx="5851">
                        <c:v>43274.370833333334</c:v>
                      </c:pt>
                      <c:pt idx="5852">
                        <c:v>43274.375694444447</c:v>
                      </c:pt>
                      <c:pt idx="5853">
                        <c:v>43274.412499999999</c:v>
                      </c:pt>
                      <c:pt idx="5854">
                        <c:v>43274.426388888889</c:v>
                      </c:pt>
                      <c:pt idx="5855">
                        <c:v>43274.433333333334</c:v>
                      </c:pt>
                      <c:pt idx="5856">
                        <c:v>43274.45416666667</c:v>
                      </c:pt>
                      <c:pt idx="5857">
                        <c:v>43274.459027777775</c:v>
                      </c:pt>
                      <c:pt idx="5858">
                        <c:v>43274.475694444445</c:v>
                      </c:pt>
                      <c:pt idx="5859">
                        <c:v>43274.484027777777</c:v>
                      </c:pt>
                      <c:pt idx="5860">
                        <c:v>43274.495833333334</c:v>
                      </c:pt>
                      <c:pt idx="5861">
                        <c:v>43274.536111111112</c:v>
                      </c:pt>
                      <c:pt idx="5862">
                        <c:v>43274.537499999999</c:v>
                      </c:pt>
                      <c:pt idx="5863">
                        <c:v>43274.542361111111</c:v>
                      </c:pt>
                      <c:pt idx="5864">
                        <c:v>43274.561111111114</c:v>
                      </c:pt>
                      <c:pt idx="5865">
                        <c:v>43274.57916666667</c:v>
                      </c:pt>
                      <c:pt idx="5866">
                        <c:v>43274.620833333334</c:v>
                      </c:pt>
                      <c:pt idx="5867">
                        <c:v>43274.662499999999</c:v>
                      </c:pt>
                      <c:pt idx="5868">
                        <c:v>43274.70416666667</c:v>
                      </c:pt>
                      <c:pt idx="5869">
                        <c:v>43274.745833333334</c:v>
                      </c:pt>
                      <c:pt idx="5870">
                        <c:v>43274.787499999999</c:v>
                      </c:pt>
                      <c:pt idx="5871">
                        <c:v>43274.82916666667</c:v>
                      </c:pt>
                      <c:pt idx="5872">
                        <c:v>43274.870833333334</c:v>
                      </c:pt>
                      <c:pt idx="5873">
                        <c:v>43274.912499999999</c:v>
                      </c:pt>
                      <c:pt idx="5874">
                        <c:v>43274.95416666667</c:v>
                      </c:pt>
                      <c:pt idx="5875">
                        <c:v>43274.959027777775</c:v>
                      </c:pt>
                      <c:pt idx="5876">
                        <c:v>43274.96597222222</c:v>
                      </c:pt>
                      <c:pt idx="5877">
                        <c:v>43274.988194444442</c:v>
                      </c:pt>
                      <c:pt idx="5878">
                        <c:v>43274.995833333334</c:v>
                      </c:pt>
                      <c:pt idx="5879">
                        <c:v>43274.999305555553</c:v>
                      </c:pt>
                      <c:pt idx="5880">
                        <c:v>43275.037499999999</c:v>
                      </c:pt>
                      <c:pt idx="5881">
                        <c:v>43275.043055555558</c:v>
                      </c:pt>
                      <c:pt idx="5882">
                        <c:v>43275.07916666667</c:v>
                      </c:pt>
                      <c:pt idx="5883">
                        <c:v>43275.120833333334</c:v>
                      </c:pt>
                      <c:pt idx="5884">
                        <c:v>43275.162499999999</c:v>
                      </c:pt>
                      <c:pt idx="5885">
                        <c:v>43275.182638888888</c:v>
                      </c:pt>
                      <c:pt idx="5886">
                        <c:v>43275.202777777777</c:v>
                      </c:pt>
                      <c:pt idx="5887">
                        <c:v>43275.20416666667</c:v>
                      </c:pt>
                      <c:pt idx="5888">
                        <c:v>43275.245833333334</c:v>
                      </c:pt>
                      <c:pt idx="5889">
                        <c:v>43275.287499999999</c:v>
                      </c:pt>
                      <c:pt idx="5890">
                        <c:v>43275.32916666667</c:v>
                      </c:pt>
                      <c:pt idx="5891">
                        <c:v>43275.370833333334</c:v>
                      </c:pt>
                      <c:pt idx="5892">
                        <c:v>43275.412499999999</c:v>
                      </c:pt>
                      <c:pt idx="5893">
                        <c:v>43275.45416666667</c:v>
                      </c:pt>
                      <c:pt idx="5894">
                        <c:v>43275.495833333334</c:v>
                      </c:pt>
                      <c:pt idx="5895">
                        <c:v>43275.537499999999</c:v>
                      </c:pt>
                      <c:pt idx="5896">
                        <c:v>43275.57916666667</c:v>
                      </c:pt>
                      <c:pt idx="5897">
                        <c:v>43275.620833333334</c:v>
                      </c:pt>
                      <c:pt idx="5898">
                        <c:v>43275.662499999999</c:v>
                      </c:pt>
                      <c:pt idx="5899">
                        <c:v>43275.70416666667</c:v>
                      </c:pt>
                      <c:pt idx="5900">
                        <c:v>43275.739583333336</c:v>
                      </c:pt>
                      <c:pt idx="5901">
                        <c:v>43275.745833333334</c:v>
                      </c:pt>
                      <c:pt idx="5902">
                        <c:v>43275.787499999999</c:v>
                      </c:pt>
                      <c:pt idx="5903">
                        <c:v>43275.82916666667</c:v>
                      </c:pt>
                      <c:pt idx="5904">
                        <c:v>43275.870833333334</c:v>
                      </c:pt>
                      <c:pt idx="5905">
                        <c:v>43275.912499999999</c:v>
                      </c:pt>
                      <c:pt idx="5906">
                        <c:v>43275.95416666667</c:v>
                      </c:pt>
                      <c:pt idx="5907">
                        <c:v>43275.995833333334</c:v>
                      </c:pt>
                      <c:pt idx="5908">
                        <c:v>43275.999305555553</c:v>
                      </c:pt>
                      <c:pt idx="5909">
                        <c:v>43276.037499999999</c:v>
                      </c:pt>
                      <c:pt idx="5910">
                        <c:v>43276.07916666667</c:v>
                      </c:pt>
                      <c:pt idx="5911">
                        <c:v>43276.120833333334</c:v>
                      </c:pt>
                      <c:pt idx="5912">
                        <c:v>43276.162499999999</c:v>
                      </c:pt>
                      <c:pt idx="5913">
                        <c:v>43276.20416666667</c:v>
                      </c:pt>
                      <c:pt idx="5914">
                        <c:v>43276.245833333334</c:v>
                      </c:pt>
                      <c:pt idx="5915">
                        <c:v>43276.287499999999</c:v>
                      </c:pt>
                      <c:pt idx="5916">
                        <c:v>43276.32916666667</c:v>
                      </c:pt>
                      <c:pt idx="5917">
                        <c:v>43276.370833333334</c:v>
                      </c:pt>
                      <c:pt idx="5918">
                        <c:v>43276.412499999999</c:v>
                      </c:pt>
                      <c:pt idx="5919">
                        <c:v>43276.45416666667</c:v>
                      </c:pt>
                      <c:pt idx="5920">
                        <c:v>43276.495833333334</c:v>
                      </c:pt>
                      <c:pt idx="5921">
                        <c:v>43276.537499999999</c:v>
                      </c:pt>
                      <c:pt idx="5922">
                        <c:v>43276.57916666667</c:v>
                      </c:pt>
                      <c:pt idx="5923">
                        <c:v>43276.620833333334</c:v>
                      </c:pt>
                      <c:pt idx="5924">
                        <c:v>43276.662499999999</c:v>
                      </c:pt>
                      <c:pt idx="5925">
                        <c:v>43276.70416666667</c:v>
                      </c:pt>
                      <c:pt idx="5926">
                        <c:v>43276.745833333334</c:v>
                      </c:pt>
                      <c:pt idx="5927">
                        <c:v>43276.787499999999</c:v>
                      </c:pt>
                      <c:pt idx="5928">
                        <c:v>43276.82916666667</c:v>
                      </c:pt>
                      <c:pt idx="5929">
                        <c:v>43276.870833333334</c:v>
                      </c:pt>
                      <c:pt idx="5930">
                        <c:v>43276.912499999999</c:v>
                      </c:pt>
                      <c:pt idx="5931">
                        <c:v>43276.95416666667</c:v>
                      </c:pt>
                      <c:pt idx="5932">
                        <c:v>43276.995833333334</c:v>
                      </c:pt>
                      <c:pt idx="5933">
                        <c:v>43276.999305555553</c:v>
                      </c:pt>
                      <c:pt idx="5934">
                        <c:v>43277.037499999999</c:v>
                      </c:pt>
                      <c:pt idx="5935">
                        <c:v>43277.07916666667</c:v>
                      </c:pt>
                      <c:pt idx="5936">
                        <c:v>43277.120833333334</c:v>
                      </c:pt>
                      <c:pt idx="5937">
                        <c:v>43277.162499999999</c:v>
                      </c:pt>
                      <c:pt idx="5938">
                        <c:v>43277.20416666667</c:v>
                      </c:pt>
                      <c:pt idx="5939">
                        <c:v>43277.245833333334</c:v>
                      </c:pt>
                      <c:pt idx="5940">
                        <c:v>43277.287499999999</c:v>
                      </c:pt>
                      <c:pt idx="5941">
                        <c:v>43277.32916666667</c:v>
                      </c:pt>
                      <c:pt idx="5942">
                        <c:v>43277.370833333334</c:v>
                      </c:pt>
                      <c:pt idx="5943">
                        <c:v>43277.412499999999</c:v>
                      </c:pt>
                      <c:pt idx="5944">
                        <c:v>43277.45416666667</c:v>
                      </c:pt>
                      <c:pt idx="5945">
                        <c:v>43277.495833333334</c:v>
                      </c:pt>
                      <c:pt idx="5946">
                        <c:v>43277.537499999999</c:v>
                      </c:pt>
                      <c:pt idx="5947">
                        <c:v>43277.57916666667</c:v>
                      </c:pt>
                      <c:pt idx="5948">
                        <c:v>43277.620833333334</c:v>
                      </c:pt>
                      <c:pt idx="5949">
                        <c:v>43277.662499999999</c:v>
                      </c:pt>
                      <c:pt idx="5950">
                        <c:v>43277.70416666667</c:v>
                      </c:pt>
                      <c:pt idx="5951">
                        <c:v>43277.745833333334</c:v>
                      </c:pt>
                      <c:pt idx="5952">
                        <c:v>43277.787499999999</c:v>
                      </c:pt>
                      <c:pt idx="5953">
                        <c:v>43277.82916666667</c:v>
                      </c:pt>
                      <c:pt idx="5954">
                        <c:v>43277.870833333334</c:v>
                      </c:pt>
                      <c:pt idx="5955">
                        <c:v>43277.912499999999</c:v>
                      </c:pt>
                      <c:pt idx="5956">
                        <c:v>43277.95416666667</c:v>
                      </c:pt>
                      <c:pt idx="5957">
                        <c:v>43277.995833333334</c:v>
                      </c:pt>
                      <c:pt idx="5958">
                        <c:v>43277.999305555553</c:v>
                      </c:pt>
                      <c:pt idx="5959">
                        <c:v>43278.037499999999</c:v>
                      </c:pt>
                      <c:pt idx="5960">
                        <c:v>43278.07916666667</c:v>
                      </c:pt>
                      <c:pt idx="5961">
                        <c:v>43278.120833333334</c:v>
                      </c:pt>
                      <c:pt idx="5962">
                        <c:v>43278.162499999999</c:v>
                      </c:pt>
                      <c:pt idx="5963">
                        <c:v>43278.20416666667</c:v>
                      </c:pt>
                      <c:pt idx="5964">
                        <c:v>43278.245833333334</c:v>
                      </c:pt>
                      <c:pt idx="5965">
                        <c:v>43278.287499999999</c:v>
                      </c:pt>
                      <c:pt idx="5966">
                        <c:v>43278.32916666667</c:v>
                      </c:pt>
                      <c:pt idx="5967">
                        <c:v>43278.370833333334</c:v>
                      </c:pt>
                      <c:pt idx="5968">
                        <c:v>43278.412499999999</c:v>
                      </c:pt>
                      <c:pt idx="5969">
                        <c:v>43278.45416666667</c:v>
                      </c:pt>
                      <c:pt idx="5970">
                        <c:v>43278.495833333334</c:v>
                      </c:pt>
                      <c:pt idx="5971">
                        <c:v>43278.537499999999</c:v>
                      </c:pt>
                      <c:pt idx="5972">
                        <c:v>43278.57916666667</c:v>
                      </c:pt>
                      <c:pt idx="5973">
                        <c:v>43278.620833333334</c:v>
                      </c:pt>
                      <c:pt idx="5974">
                        <c:v>43278.662499999999</c:v>
                      </c:pt>
                      <c:pt idx="5975">
                        <c:v>43278.70416666667</c:v>
                      </c:pt>
                      <c:pt idx="5976">
                        <c:v>43278.745833333334</c:v>
                      </c:pt>
                      <c:pt idx="5977">
                        <c:v>43278.787499999999</c:v>
                      </c:pt>
                      <c:pt idx="5978">
                        <c:v>43278.82916666667</c:v>
                      </c:pt>
                      <c:pt idx="5979">
                        <c:v>43278.870833333334</c:v>
                      </c:pt>
                      <c:pt idx="5980">
                        <c:v>43278.912499999999</c:v>
                      </c:pt>
                      <c:pt idx="5981">
                        <c:v>43278.95416666667</c:v>
                      </c:pt>
                      <c:pt idx="5982">
                        <c:v>43278.995833333334</c:v>
                      </c:pt>
                      <c:pt idx="5983">
                        <c:v>43278.999305555553</c:v>
                      </c:pt>
                      <c:pt idx="5984">
                        <c:v>43279.037499999999</c:v>
                      </c:pt>
                      <c:pt idx="5985">
                        <c:v>43279.07916666667</c:v>
                      </c:pt>
                      <c:pt idx="5986">
                        <c:v>43279.120833333334</c:v>
                      </c:pt>
                      <c:pt idx="5987">
                        <c:v>43279.162499999999</c:v>
                      </c:pt>
                      <c:pt idx="5988">
                        <c:v>43279.20416666667</c:v>
                      </c:pt>
                      <c:pt idx="5989">
                        <c:v>43279.245833333334</c:v>
                      </c:pt>
                      <c:pt idx="5990">
                        <c:v>43279.281944444447</c:v>
                      </c:pt>
                      <c:pt idx="5991">
                        <c:v>43279.286111111112</c:v>
                      </c:pt>
                      <c:pt idx="5992">
                        <c:v>43279.287499999999</c:v>
                      </c:pt>
                      <c:pt idx="5993">
                        <c:v>43279.302083333336</c:v>
                      </c:pt>
                      <c:pt idx="5994">
                        <c:v>43279.306944444441</c:v>
                      </c:pt>
                      <c:pt idx="5995">
                        <c:v>43279.32708333333</c:v>
                      </c:pt>
                      <c:pt idx="5996">
                        <c:v>43279.32916666667</c:v>
                      </c:pt>
                      <c:pt idx="5997">
                        <c:v>43279.347222222219</c:v>
                      </c:pt>
                      <c:pt idx="5998">
                        <c:v>43279.356944444444</c:v>
                      </c:pt>
                      <c:pt idx="5999">
                        <c:v>43279.362500000003</c:v>
                      </c:pt>
                      <c:pt idx="6000">
                        <c:v>43279.370833333334</c:v>
                      </c:pt>
                      <c:pt idx="6001">
                        <c:v>43279.375694444447</c:v>
                      </c:pt>
                      <c:pt idx="6002">
                        <c:v>43279.390277777777</c:v>
                      </c:pt>
                      <c:pt idx="6003">
                        <c:v>43279.40347222222</c:v>
                      </c:pt>
                      <c:pt idx="6004">
                        <c:v>43279.412499999999</c:v>
                      </c:pt>
                      <c:pt idx="6005">
                        <c:v>43279.42291666667</c:v>
                      </c:pt>
                      <c:pt idx="6006">
                        <c:v>43279.45416666667</c:v>
                      </c:pt>
                      <c:pt idx="6007">
                        <c:v>43279.495833333334</c:v>
                      </c:pt>
                      <c:pt idx="6008">
                        <c:v>43279.537499999999</c:v>
                      </c:pt>
                      <c:pt idx="6009">
                        <c:v>43279.57916666667</c:v>
                      </c:pt>
                      <c:pt idx="6010">
                        <c:v>43279.620833333334</c:v>
                      </c:pt>
                      <c:pt idx="6011">
                        <c:v>43279.662499999999</c:v>
                      </c:pt>
                      <c:pt idx="6012">
                        <c:v>43279.70416666667</c:v>
                      </c:pt>
                      <c:pt idx="6013">
                        <c:v>43279.745833333334</c:v>
                      </c:pt>
                      <c:pt idx="6014">
                        <c:v>43279.787499999999</c:v>
                      </c:pt>
                      <c:pt idx="6015">
                        <c:v>43279.82916666667</c:v>
                      </c:pt>
                      <c:pt idx="6016">
                        <c:v>43279.870833333334</c:v>
                      </c:pt>
                      <c:pt idx="6017">
                        <c:v>43279.912499999999</c:v>
                      </c:pt>
                      <c:pt idx="6018">
                        <c:v>43279.95416666667</c:v>
                      </c:pt>
                      <c:pt idx="6019">
                        <c:v>43279.995833333334</c:v>
                      </c:pt>
                      <c:pt idx="6020">
                        <c:v>43279.999305555553</c:v>
                      </c:pt>
                      <c:pt idx="6021">
                        <c:v>43280.037499999999</c:v>
                      </c:pt>
                      <c:pt idx="6022">
                        <c:v>43280.07916666667</c:v>
                      </c:pt>
                      <c:pt idx="6023">
                        <c:v>43280.120833333334</c:v>
                      </c:pt>
                      <c:pt idx="6024">
                        <c:v>43280.162499999999</c:v>
                      </c:pt>
                      <c:pt idx="6025">
                        <c:v>43280.20416666667</c:v>
                      </c:pt>
                      <c:pt idx="6026">
                        <c:v>43280.245833333334</c:v>
                      </c:pt>
                      <c:pt idx="6027">
                        <c:v>43280.287499999999</c:v>
                      </c:pt>
                      <c:pt idx="6028">
                        <c:v>43280.32916666667</c:v>
                      </c:pt>
                      <c:pt idx="6029">
                        <c:v>43280.370833333334</c:v>
                      </c:pt>
                      <c:pt idx="6030">
                        <c:v>43280.412499999999</c:v>
                      </c:pt>
                      <c:pt idx="6031">
                        <c:v>43280.45416666667</c:v>
                      </c:pt>
                      <c:pt idx="6032">
                        <c:v>43280.495833333334</c:v>
                      </c:pt>
                      <c:pt idx="6033">
                        <c:v>43280.537499999999</c:v>
                      </c:pt>
                      <c:pt idx="6034">
                        <c:v>43280.57916666667</c:v>
                      </c:pt>
                      <c:pt idx="6035">
                        <c:v>43280.620833333334</c:v>
                      </c:pt>
                      <c:pt idx="6036">
                        <c:v>43280.662499999999</c:v>
                      </c:pt>
                      <c:pt idx="6037">
                        <c:v>43280.70416666667</c:v>
                      </c:pt>
                      <c:pt idx="6038">
                        <c:v>43280.745833333334</c:v>
                      </c:pt>
                      <c:pt idx="6039">
                        <c:v>43280.787499999999</c:v>
                      </c:pt>
                      <c:pt idx="6040">
                        <c:v>43280.82916666667</c:v>
                      </c:pt>
                      <c:pt idx="6041">
                        <c:v>43280.870833333334</c:v>
                      </c:pt>
                      <c:pt idx="6042">
                        <c:v>43280.912499999999</c:v>
                      </c:pt>
                      <c:pt idx="6043">
                        <c:v>43280.95416666667</c:v>
                      </c:pt>
                      <c:pt idx="6044">
                        <c:v>43280.995833333334</c:v>
                      </c:pt>
                      <c:pt idx="6045">
                        <c:v>43280.999305555553</c:v>
                      </c:pt>
                      <c:pt idx="6046">
                        <c:v>43281.037499999999</c:v>
                      </c:pt>
                      <c:pt idx="6047">
                        <c:v>43281.07916666667</c:v>
                      </c:pt>
                      <c:pt idx="6048">
                        <c:v>43281.120833333334</c:v>
                      </c:pt>
                      <c:pt idx="6049">
                        <c:v>43281.162499999999</c:v>
                      </c:pt>
                      <c:pt idx="6050">
                        <c:v>43281.20416666667</c:v>
                      </c:pt>
                      <c:pt idx="6051">
                        <c:v>43281.245833333334</c:v>
                      </c:pt>
                      <c:pt idx="6052">
                        <c:v>43281.287499999999</c:v>
                      </c:pt>
                      <c:pt idx="6053">
                        <c:v>43281.32916666667</c:v>
                      </c:pt>
                      <c:pt idx="6054">
                        <c:v>43281.370833333334</c:v>
                      </c:pt>
                      <c:pt idx="6055">
                        <c:v>43281.412499999999</c:v>
                      </c:pt>
                      <c:pt idx="6056">
                        <c:v>43281.45416666667</c:v>
                      </c:pt>
                      <c:pt idx="6057">
                        <c:v>43281.495833333334</c:v>
                      </c:pt>
                      <c:pt idx="6058">
                        <c:v>43281.537499999999</c:v>
                      </c:pt>
                      <c:pt idx="6059">
                        <c:v>43281.57916666667</c:v>
                      </c:pt>
                      <c:pt idx="6060">
                        <c:v>43281.620833333334</c:v>
                      </c:pt>
                      <c:pt idx="6061">
                        <c:v>43281.662499999999</c:v>
                      </c:pt>
                      <c:pt idx="6062">
                        <c:v>43281.70416666667</c:v>
                      </c:pt>
                      <c:pt idx="6063">
                        <c:v>43281.745833333334</c:v>
                      </c:pt>
                      <c:pt idx="6064">
                        <c:v>43281.787499999999</c:v>
                      </c:pt>
                      <c:pt idx="6065">
                        <c:v>43281.82916666667</c:v>
                      </c:pt>
                      <c:pt idx="6066">
                        <c:v>43281.870833333334</c:v>
                      </c:pt>
                      <c:pt idx="6067">
                        <c:v>43281.912499999999</c:v>
                      </c:pt>
                      <c:pt idx="6068">
                        <c:v>43281.95416666667</c:v>
                      </c:pt>
                      <c:pt idx="6069">
                        <c:v>43281.995833333334</c:v>
                      </c:pt>
                      <c:pt idx="6070">
                        <c:v>43281.999305555553</c:v>
                      </c:pt>
                      <c:pt idx="6071">
                        <c:v>43281.999305555553</c:v>
                      </c:pt>
                      <c:pt idx="6072">
                        <c:v>43282.037499999999</c:v>
                      </c:pt>
                      <c:pt idx="6073">
                        <c:v>43282.07916666667</c:v>
                      </c:pt>
                      <c:pt idx="6074">
                        <c:v>43282.120833333334</c:v>
                      </c:pt>
                      <c:pt idx="6075">
                        <c:v>43282.162499999999</c:v>
                      </c:pt>
                      <c:pt idx="6076">
                        <c:v>43282.20416666667</c:v>
                      </c:pt>
                      <c:pt idx="6077">
                        <c:v>43282.245833333334</c:v>
                      </c:pt>
                      <c:pt idx="6078">
                        <c:v>43282.287499999999</c:v>
                      </c:pt>
                      <c:pt idx="6079">
                        <c:v>43282.32916666667</c:v>
                      </c:pt>
                      <c:pt idx="6080">
                        <c:v>43282.370833333334</c:v>
                      </c:pt>
                      <c:pt idx="6081">
                        <c:v>43282.412499999999</c:v>
                      </c:pt>
                      <c:pt idx="6082">
                        <c:v>43282.45416666667</c:v>
                      </c:pt>
                      <c:pt idx="6083">
                        <c:v>43282.495833333334</c:v>
                      </c:pt>
                      <c:pt idx="6084">
                        <c:v>43282.537499999999</c:v>
                      </c:pt>
                      <c:pt idx="6085">
                        <c:v>43282.57916666667</c:v>
                      </c:pt>
                      <c:pt idx="6086">
                        <c:v>43282.620833333334</c:v>
                      </c:pt>
                      <c:pt idx="6087">
                        <c:v>43282.662499999999</c:v>
                      </c:pt>
                      <c:pt idx="6088">
                        <c:v>43282.70416666667</c:v>
                      </c:pt>
                      <c:pt idx="6089">
                        <c:v>43282.745833333334</c:v>
                      </c:pt>
                      <c:pt idx="6090">
                        <c:v>43282.787499999999</c:v>
                      </c:pt>
                      <c:pt idx="6091">
                        <c:v>43282.82916666667</c:v>
                      </c:pt>
                      <c:pt idx="6092">
                        <c:v>43282.870833333334</c:v>
                      </c:pt>
                      <c:pt idx="6093">
                        <c:v>43282.912499999999</c:v>
                      </c:pt>
                      <c:pt idx="6094">
                        <c:v>43282.95416666667</c:v>
                      </c:pt>
                      <c:pt idx="6095">
                        <c:v>43282.995833333334</c:v>
                      </c:pt>
                      <c:pt idx="6096">
                        <c:v>43282.999305555553</c:v>
                      </c:pt>
                      <c:pt idx="6097">
                        <c:v>43283.037499999999</c:v>
                      </c:pt>
                      <c:pt idx="6098">
                        <c:v>43283.07916666667</c:v>
                      </c:pt>
                      <c:pt idx="6099">
                        <c:v>43283.120833333334</c:v>
                      </c:pt>
                      <c:pt idx="6100">
                        <c:v>43283.162499999999</c:v>
                      </c:pt>
                      <c:pt idx="6101">
                        <c:v>43283.20416666667</c:v>
                      </c:pt>
                      <c:pt idx="6102">
                        <c:v>43283.245833333334</c:v>
                      </c:pt>
                      <c:pt idx="6103">
                        <c:v>43283.287499999999</c:v>
                      </c:pt>
                      <c:pt idx="6104">
                        <c:v>43283.32916666667</c:v>
                      </c:pt>
                      <c:pt idx="6105">
                        <c:v>43283.370833333334</c:v>
                      </c:pt>
                      <c:pt idx="6106">
                        <c:v>43283.412499999999</c:v>
                      </c:pt>
                      <c:pt idx="6107">
                        <c:v>43283.45416666667</c:v>
                      </c:pt>
                      <c:pt idx="6108">
                        <c:v>43283.495833333334</c:v>
                      </c:pt>
                      <c:pt idx="6109">
                        <c:v>43283.537499999999</c:v>
                      </c:pt>
                      <c:pt idx="6110">
                        <c:v>43283.57916666667</c:v>
                      </c:pt>
                      <c:pt idx="6111">
                        <c:v>43283.620833333334</c:v>
                      </c:pt>
                      <c:pt idx="6112">
                        <c:v>43283.662499999999</c:v>
                      </c:pt>
                      <c:pt idx="6113">
                        <c:v>43283.70416666667</c:v>
                      </c:pt>
                      <c:pt idx="6114">
                        <c:v>43283.745833333334</c:v>
                      </c:pt>
                      <c:pt idx="6115">
                        <c:v>43283.787499999999</c:v>
                      </c:pt>
                      <c:pt idx="6116">
                        <c:v>43283.82916666667</c:v>
                      </c:pt>
                      <c:pt idx="6117">
                        <c:v>43283.870833333334</c:v>
                      </c:pt>
                      <c:pt idx="6118">
                        <c:v>43283.912499999999</c:v>
                      </c:pt>
                      <c:pt idx="6119">
                        <c:v>43283.95416666667</c:v>
                      </c:pt>
                      <c:pt idx="6120">
                        <c:v>43283.995833333334</c:v>
                      </c:pt>
                      <c:pt idx="6121">
                        <c:v>43283.999305555553</c:v>
                      </c:pt>
                      <c:pt idx="6122">
                        <c:v>43284.037499999999</c:v>
                      </c:pt>
                      <c:pt idx="6123">
                        <c:v>43284.07916666667</c:v>
                      </c:pt>
                      <c:pt idx="6124">
                        <c:v>43284.120833333334</c:v>
                      </c:pt>
                      <c:pt idx="6125">
                        <c:v>43284.162499999999</c:v>
                      </c:pt>
                      <c:pt idx="6126">
                        <c:v>43284.20416666667</c:v>
                      </c:pt>
                      <c:pt idx="6127">
                        <c:v>43284.22152777778</c:v>
                      </c:pt>
                      <c:pt idx="6128">
                        <c:v>43284.236111111109</c:v>
                      </c:pt>
                      <c:pt idx="6129">
                        <c:v>43284.243055555555</c:v>
                      </c:pt>
                      <c:pt idx="6130">
                        <c:v>43284.245833333334</c:v>
                      </c:pt>
                      <c:pt idx="6131">
                        <c:v>43284.253472222219</c:v>
                      </c:pt>
                      <c:pt idx="6132">
                        <c:v>43284.257638888892</c:v>
                      </c:pt>
                      <c:pt idx="6133">
                        <c:v>43284.262499999997</c:v>
                      </c:pt>
                      <c:pt idx="6134">
                        <c:v>43284.272222222222</c:v>
                      </c:pt>
                      <c:pt idx="6135">
                        <c:v>43284.277777777781</c:v>
                      </c:pt>
                      <c:pt idx="6136">
                        <c:v>43284.28402777778</c:v>
                      </c:pt>
                      <c:pt idx="6137">
                        <c:v>43284.287499999999</c:v>
                      </c:pt>
                      <c:pt idx="6138">
                        <c:v>43284.293055555558</c:v>
                      </c:pt>
                      <c:pt idx="6139">
                        <c:v>43284.32916666667</c:v>
                      </c:pt>
                      <c:pt idx="6140">
                        <c:v>43284.370833333334</c:v>
                      </c:pt>
                      <c:pt idx="6141">
                        <c:v>43284.412499999999</c:v>
                      </c:pt>
                      <c:pt idx="6142">
                        <c:v>43284.45416666667</c:v>
                      </c:pt>
                      <c:pt idx="6143">
                        <c:v>43284.495833333334</c:v>
                      </c:pt>
                      <c:pt idx="6144">
                        <c:v>43284.537499999999</c:v>
                      </c:pt>
                      <c:pt idx="6145">
                        <c:v>43284.57916666667</c:v>
                      </c:pt>
                      <c:pt idx="6146">
                        <c:v>43284.620833333334</c:v>
                      </c:pt>
                      <c:pt idx="6147">
                        <c:v>43284.662499999999</c:v>
                      </c:pt>
                      <c:pt idx="6148">
                        <c:v>43284.70416666667</c:v>
                      </c:pt>
                      <c:pt idx="6149">
                        <c:v>43284.745833333334</c:v>
                      </c:pt>
                      <c:pt idx="6150">
                        <c:v>43284.787499999999</c:v>
                      </c:pt>
                      <c:pt idx="6151">
                        <c:v>43284.82916666667</c:v>
                      </c:pt>
                      <c:pt idx="6152">
                        <c:v>43284.870833333334</c:v>
                      </c:pt>
                      <c:pt idx="6153">
                        <c:v>43284.912499999999</c:v>
                      </c:pt>
                      <c:pt idx="6154">
                        <c:v>43284.95416666667</c:v>
                      </c:pt>
                      <c:pt idx="6155">
                        <c:v>43284.995833333334</c:v>
                      </c:pt>
                      <c:pt idx="6156">
                        <c:v>43284.999305555553</c:v>
                      </c:pt>
                      <c:pt idx="6157">
                        <c:v>43285.037499999999</c:v>
                      </c:pt>
                      <c:pt idx="6158">
                        <c:v>43285.07916666667</c:v>
                      </c:pt>
                      <c:pt idx="6159">
                        <c:v>43285.120833333334</c:v>
                      </c:pt>
                      <c:pt idx="6160">
                        <c:v>43285.162499999999</c:v>
                      </c:pt>
                      <c:pt idx="6161">
                        <c:v>43285.168055555558</c:v>
                      </c:pt>
                      <c:pt idx="6162">
                        <c:v>43285.175000000003</c:v>
                      </c:pt>
                      <c:pt idx="6163">
                        <c:v>43285.181944444441</c:v>
                      </c:pt>
                      <c:pt idx="6164">
                        <c:v>43285.1875</c:v>
                      </c:pt>
                      <c:pt idx="6165">
                        <c:v>43285.197222222225</c:v>
                      </c:pt>
                      <c:pt idx="6166">
                        <c:v>43285.202777777777</c:v>
                      </c:pt>
                      <c:pt idx="6167">
                        <c:v>43285.20416666667</c:v>
                      </c:pt>
                      <c:pt idx="6168">
                        <c:v>43285.209027777775</c:v>
                      </c:pt>
                      <c:pt idx="6169">
                        <c:v>43285.215277777781</c:v>
                      </c:pt>
                      <c:pt idx="6170">
                        <c:v>43285.219444444447</c:v>
                      </c:pt>
                      <c:pt idx="6171">
                        <c:v>43285.22152777778</c:v>
                      </c:pt>
                      <c:pt idx="6172">
                        <c:v>43285.228472222225</c:v>
                      </c:pt>
                      <c:pt idx="6173">
                        <c:v>43285.236111111109</c:v>
                      </c:pt>
                      <c:pt idx="6174">
                        <c:v>43285.245833333334</c:v>
                      </c:pt>
                      <c:pt idx="6175">
                        <c:v>43285.255555555559</c:v>
                      </c:pt>
                      <c:pt idx="6176">
                        <c:v>43285.263888888891</c:v>
                      </c:pt>
                      <c:pt idx="6177">
                        <c:v>43285.272916666669</c:v>
                      </c:pt>
                      <c:pt idx="6178">
                        <c:v>43285.287499999999</c:v>
                      </c:pt>
                      <c:pt idx="6179">
                        <c:v>43285.32916666667</c:v>
                      </c:pt>
                      <c:pt idx="6180">
                        <c:v>43285.370833333334</c:v>
                      </c:pt>
                      <c:pt idx="6181">
                        <c:v>43285.37777777778</c:v>
                      </c:pt>
                      <c:pt idx="6182">
                        <c:v>43285.382638888892</c:v>
                      </c:pt>
                      <c:pt idx="6183">
                        <c:v>43285.401388888888</c:v>
                      </c:pt>
                      <c:pt idx="6184">
                        <c:v>43285.407638888886</c:v>
                      </c:pt>
                      <c:pt idx="6185">
                        <c:v>43285.412499999999</c:v>
                      </c:pt>
                      <c:pt idx="6186">
                        <c:v>43285.45416666667</c:v>
                      </c:pt>
                      <c:pt idx="6187">
                        <c:v>43285.495833333334</c:v>
                      </c:pt>
                      <c:pt idx="6188">
                        <c:v>43285.537499999999</c:v>
                      </c:pt>
                      <c:pt idx="6189">
                        <c:v>43285.57916666667</c:v>
                      </c:pt>
                      <c:pt idx="6190">
                        <c:v>43285.620833333334</c:v>
                      </c:pt>
                      <c:pt idx="6191">
                        <c:v>43285.662499999999</c:v>
                      </c:pt>
                      <c:pt idx="6192">
                        <c:v>43285.70416666667</c:v>
                      </c:pt>
                      <c:pt idx="6193">
                        <c:v>43285.745833333334</c:v>
                      </c:pt>
                      <c:pt idx="6194">
                        <c:v>43285.787499999999</c:v>
                      </c:pt>
                      <c:pt idx="6195">
                        <c:v>43285.82916666667</c:v>
                      </c:pt>
                      <c:pt idx="6196">
                        <c:v>43285.870833333334</c:v>
                      </c:pt>
                      <c:pt idx="6197">
                        <c:v>43285.912499999999</c:v>
                      </c:pt>
                      <c:pt idx="6198">
                        <c:v>43285.95416666667</c:v>
                      </c:pt>
                      <c:pt idx="6199">
                        <c:v>43285.995833333334</c:v>
                      </c:pt>
                      <c:pt idx="6200">
                        <c:v>43285.999305555553</c:v>
                      </c:pt>
                      <c:pt idx="6201">
                        <c:v>43286.037499999999</c:v>
                      </c:pt>
                      <c:pt idx="6202">
                        <c:v>43286.07916666667</c:v>
                      </c:pt>
                      <c:pt idx="6203">
                        <c:v>43286.120833333334</c:v>
                      </c:pt>
                      <c:pt idx="6204">
                        <c:v>43286.162499999999</c:v>
                      </c:pt>
                      <c:pt idx="6205">
                        <c:v>43286.167361111111</c:v>
                      </c:pt>
                      <c:pt idx="6206">
                        <c:v>43286.173611111109</c:v>
                      </c:pt>
                      <c:pt idx="6207">
                        <c:v>43286.19027777778</c:v>
                      </c:pt>
                      <c:pt idx="6208">
                        <c:v>43286.200694444444</c:v>
                      </c:pt>
                      <c:pt idx="6209">
                        <c:v>43286.202777777777</c:v>
                      </c:pt>
                      <c:pt idx="6210">
                        <c:v>43286.20416666667</c:v>
                      </c:pt>
                      <c:pt idx="6211">
                        <c:v>43286.245833333334</c:v>
                      </c:pt>
                      <c:pt idx="6212">
                        <c:v>43286.251388888886</c:v>
                      </c:pt>
                      <c:pt idx="6213">
                        <c:v>43286.281944444447</c:v>
                      </c:pt>
                      <c:pt idx="6214">
                        <c:v>43286.287499999999</c:v>
                      </c:pt>
                      <c:pt idx="6215">
                        <c:v>43286.292361111111</c:v>
                      </c:pt>
                      <c:pt idx="6216">
                        <c:v>43286.327777777777</c:v>
                      </c:pt>
                      <c:pt idx="6217">
                        <c:v>43286.32916666667</c:v>
                      </c:pt>
                      <c:pt idx="6218">
                        <c:v>43286.334027777775</c:v>
                      </c:pt>
                      <c:pt idx="6219">
                        <c:v>43286.370833333334</c:v>
                      </c:pt>
                      <c:pt idx="6220">
                        <c:v>43286.412499999999</c:v>
                      </c:pt>
                      <c:pt idx="6221">
                        <c:v>43286.45416666667</c:v>
                      </c:pt>
                      <c:pt idx="6222">
                        <c:v>43286.495833333334</c:v>
                      </c:pt>
                      <c:pt idx="6223">
                        <c:v>43286.537499999999</c:v>
                      </c:pt>
                      <c:pt idx="6224">
                        <c:v>43286.57916666667</c:v>
                      </c:pt>
                      <c:pt idx="6225">
                        <c:v>43286.620833333334</c:v>
                      </c:pt>
                      <c:pt idx="6226">
                        <c:v>43286.640972222223</c:v>
                      </c:pt>
                      <c:pt idx="6227">
                        <c:v>43286.654166666667</c:v>
                      </c:pt>
                      <c:pt idx="6228">
                        <c:v>43286.662499999999</c:v>
                      </c:pt>
                      <c:pt idx="6229">
                        <c:v>43286.668055555558</c:v>
                      </c:pt>
                      <c:pt idx="6230">
                        <c:v>43286.70416666667</c:v>
                      </c:pt>
                      <c:pt idx="6231">
                        <c:v>43286.745833333334</c:v>
                      </c:pt>
                      <c:pt idx="6232">
                        <c:v>43286.787499999999</c:v>
                      </c:pt>
                      <c:pt idx="6233">
                        <c:v>43286.82916666667</c:v>
                      </c:pt>
                      <c:pt idx="6234">
                        <c:v>43286.870833333334</c:v>
                      </c:pt>
                      <c:pt idx="6235">
                        <c:v>43286.912499999999</c:v>
                      </c:pt>
                      <c:pt idx="6236">
                        <c:v>43286.95416666667</c:v>
                      </c:pt>
                      <c:pt idx="6237">
                        <c:v>43286.995833333334</c:v>
                      </c:pt>
                      <c:pt idx="6238">
                        <c:v>43286.999305555553</c:v>
                      </c:pt>
                      <c:pt idx="6239">
                        <c:v>43287.037499999999</c:v>
                      </c:pt>
                      <c:pt idx="6240">
                        <c:v>43287.07916666667</c:v>
                      </c:pt>
                      <c:pt idx="6241">
                        <c:v>43287.120833333334</c:v>
                      </c:pt>
                      <c:pt idx="6242">
                        <c:v>43287.162499999999</c:v>
                      </c:pt>
                      <c:pt idx="6243">
                        <c:v>43287.20416666667</c:v>
                      </c:pt>
                      <c:pt idx="6244">
                        <c:v>43287.245833333334</c:v>
                      </c:pt>
                      <c:pt idx="6245">
                        <c:v>43287.287499999999</c:v>
                      </c:pt>
                      <c:pt idx="6246">
                        <c:v>43287.32916666667</c:v>
                      </c:pt>
                      <c:pt idx="6247">
                        <c:v>43287.370833333334</c:v>
                      </c:pt>
                      <c:pt idx="6248">
                        <c:v>43287.412499999999</c:v>
                      </c:pt>
                      <c:pt idx="6249">
                        <c:v>43287.45416666667</c:v>
                      </c:pt>
                      <c:pt idx="6250">
                        <c:v>43287.488194444442</c:v>
                      </c:pt>
                      <c:pt idx="6251">
                        <c:v>43287.495833333334</c:v>
                      </c:pt>
                      <c:pt idx="6252">
                        <c:v>43287.510416666664</c:v>
                      </c:pt>
                      <c:pt idx="6253">
                        <c:v>43287.527083333334</c:v>
                      </c:pt>
                      <c:pt idx="6254">
                        <c:v>43287.537499999999</c:v>
                      </c:pt>
                      <c:pt idx="6255">
                        <c:v>43287.567361111112</c:v>
                      </c:pt>
                      <c:pt idx="6256">
                        <c:v>43287.572916666664</c:v>
                      </c:pt>
                      <c:pt idx="6257">
                        <c:v>43287.577777777777</c:v>
                      </c:pt>
                      <c:pt idx="6258">
                        <c:v>43287.57916666667</c:v>
                      </c:pt>
                      <c:pt idx="6259">
                        <c:v>43287.582638888889</c:v>
                      </c:pt>
                      <c:pt idx="6260">
                        <c:v>43287.592361111114</c:v>
                      </c:pt>
                      <c:pt idx="6261">
                        <c:v>43287.605555555558</c:v>
                      </c:pt>
                      <c:pt idx="6262">
                        <c:v>43287.606944444444</c:v>
                      </c:pt>
                      <c:pt idx="6263">
                        <c:v>43287.620833333334</c:v>
                      </c:pt>
                      <c:pt idx="6264">
                        <c:v>43287.626388888886</c:v>
                      </c:pt>
                      <c:pt idx="6265">
                        <c:v>43287.629166666666</c:v>
                      </c:pt>
                      <c:pt idx="6266">
                        <c:v>43287.633333333331</c:v>
                      </c:pt>
                      <c:pt idx="6267">
                        <c:v>43287.640277777777</c:v>
                      </c:pt>
                      <c:pt idx="6268">
                        <c:v>43287.65</c:v>
                      </c:pt>
                      <c:pt idx="6269">
                        <c:v>43287.660416666666</c:v>
                      </c:pt>
                      <c:pt idx="6270">
                        <c:v>43287.662499999999</c:v>
                      </c:pt>
                      <c:pt idx="6271">
                        <c:v>43287.70416666667</c:v>
                      </c:pt>
                      <c:pt idx="6272">
                        <c:v>43287.745833333334</c:v>
                      </c:pt>
                      <c:pt idx="6273">
                        <c:v>43287.787499999999</c:v>
                      </c:pt>
                      <c:pt idx="6274">
                        <c:v>43287.82916666667</c:v>
                      </c:pt>
                      <c:pt idx="6275">
                        <c:v>43287.870833333334</c:v>
                      </c:pt>
                      <c:pt idx="6276">
                        <c:v>43287.912499999999</c:v>
                      </c:pt>
                      <c:pt idx="6277">
                        <c:v>43287.95416666667</c:v>
                      </c:pt>
                      <c:pt idx="6278">
                        <c:v>43287.968055555553</c:v>
                      </c:pt>
                      <c:pt idx="6279">
                        <c:v>43287.974999999999</c:v>
                      </c:pt>
                      <c:pt idx="6280">
                        <c:v>43287.98333333333</c:v>
                      </c:pt>
                      <c:pt idx="6281">
                        <c:v>43287.989583333336</c:v>
                      </c:pt>
                      <c:pt idx="6282">
                        <c:v>43287.995833333334</c:v>
                      </c:pt>
                      <c:pt idx="6283">
                        <c:v>43287.999305555553</c:v>
                      </c:pt>
                      <c:pt idx="6284">
                        <c:v>43288.037499999999</c:v>
                      </c:pt>
                      <c:pt idx="6285">
                        <c:v>43288.07916666667</c:v>
                      </c:pt>
                      <c:pt idx="6286">
                        <c:v>43288.120833333334</c:v>
                      </c:pt>
                      <c:pt idx="6287">
                        <c:v>43288.162499999999</c:v>
                      </c:pt>
                      <c:pt idx="6288">
                        <c:v>43288.20416666667</c:v>
                      </c:pt>
                      <c:pt idx="6289">
                        <c:v>43288.245833333334</c:v>
                      </c:pt>
                      <c:pt idx="6290">
                        <c:v>43288.287499999999</c:v>
                      </c:pt>
                      <c:pt idx="6291">
                        <c:v>43288.32916666667</c:v>
                      </c:pt>
                      <c:pt idx="6292">
                        <c:v>43288.370833333334</c:v>
                      </c:pt>
                      <c:pt idx="6293">
                        <c:v>43288.412499999999</c:v>
                      </c:pt>
                      <c:pt idx="6294">
                        <c:v>43288.418749999997</c:v>
                      </c:pt>
                      <c:pt idx="6295">
                        <c:v>43288.431250000001</c:v>
                      </c:pt>
                      <c:pt idx="6296">
                        <c:v>43288.45416666667</c:v>
                      </c:pt>
                      <c:pt idx="6297">
                        <c:v>43288.495833333334</c:v>
                      </c:pt>
                      <c:pt idx="6298">
                        <c:v>43288.537499999999</c:v>
                      </c:pt>
                      <c:pt idx="6299">
                        <c:v>43288.57916666667</c:v>
                      </c:pt>
                      <c:pt idx="6300">
                        <c:v>43288.620833333334</c:v>
                      </c:pt>
                      <c:pt idx="6301">
                        <c:v>43288.662499999999</c:v>
                      </c:pt>
                      <c:pt idx="6302">
                        <c:v>43288.70416666667</c:v>
                      </c:pt>
                      <c:pt idx="6303">
                        <c:v>43288.745833333334</c:v>
                      </c:pt>
                      <c:pt idx="6304">
                        <c:v>43288.787499999999</c:v>
                      </c:pt>
                      <c:pt idx="6305">
                        <c:v>43288.82916666667</c:v>
                      </c:pt>
                      <c:pt idx="6306">
                        <c:v>43288.870833333334</c:v>
                      </c:pt>
                      <c:pt idx="6307">
                        <c:v>43288.912499999999</c:v>
                      </c:pt>
                      <c:pt idx="6308">
                        <c:v>43288.95416666667</c:v>
                      </c:pt>
                      <c:pt idx="6309">
                        <c:v>43288.995833333334</c:v>
                      </c:pt>
                      <c:pt idx="6310">
                        <c:v>43288.999305555553</c:v>
                      </c:pt>
                      <c:pt idx="6311">
                        <c:v>43289.037499999999</c:v>
                      </c:pt>
                      <c:pt idx="6312">
                        <c:v>43289.07916666667</c:v>
                      </c:pt>
                      <c:pt idx="6313">
                        <c:v>43289.120833333334</c:v>
                      </c:pt>
                      <c:pt idx="6314">
                        <c:v>43289.162499999999</c:v>
                      </c:pt>
                      <c:pt idx="6315">
                        <c:v>43289.20416666667</c:v>
                      </c:pt>
                      <c:pt idx="6316">
                        <c:v>43289.245833333334</c:v>
                      </c:pt>
                      <c:pt idx="6317">
                        <c:v>43289.287499999999</c:v>
                      </c:pt>
                      <c:pt idx="6318">
                        <c:v>43289.32916666667</c:v>
                      </c:pt>
                      <c:pt idx="6319">
                        <c:v>43289.370833333334</c:v>
                      </c:pt>
                      <c:pt idx="6320">
                        <c:v>43289.412499999999</c:v>
                      </c:pt>
                      <c:pt idx="6321">
                        <c:v>43289.45416666667</c:v>
                      </c:pt>
                      <c:pt idx="6322">
                        <c:v>43289.495833333334</c:v>
                      </c:pt>
                      <c:pt idx="6323">
                        <c:v>43289.537499999999</c:v>
                      </c:pt>
                      <c:pt idx="6324">
                        <c:v>43289.57916666667</c:v>
                      </c:pt>
                      <c:pt idx="6325">
                        <c:v>43289.620833333334</c:v>
                      </c:pt>
                      <c:pt idx="6326">
                        <c:v>43289.662499999999</c:v>
                      </c:pt>
                      <c:pt idx="6327">
                        <c:v>43289.70416666667</c:v>
                      </c:pt>
                      <c:pt idx="6328">
                        <c:v>43289.745833333334</c:v>
                      </c:pt>
                      <c:pt idx="6329">
                        <c:v>43289.787499999999</c:v>
                      </c:pt>
                      <c:pt idx="6330">
                        <c:v>43289.82916666667</c:v>
                      </c:pt>
                      <c:pt idx="6331">
                        <c:v>43289.870833333334</c:v>
                      </c:pt>
                      <c:pt idx="6332">
                        <c:v>43289.912499999999</c:v>
                      </c:pt>
                      <c:pt idx="6333">
                        <c:v>43289.95416666667</c:v>
                      </c:pt>
                      <c:pt idx="6334">
                        <c:v>43289.995833333334</c:v>
                      </c:pt>
                      <c:pt idx="6335">
                        <c:v>43289.999305555553</c:v>
                      </c:pt>
                      <c:pt idx="6336">
                        <c:v>43290.037499999999</c:v>
                      </c:pt>
                      <c:pt idx="6337">
                        <c:v>43290.07916666667</c:v>
                      </c:pt>
                      <c:pt idx="6338">
                        <c:v>43290.120833333334</c:v>
                      </c:pt>
                      <c:pt idx="6339">
                        <c:v>43290.162499999999</c:v>
                      </c:pt>
                      <c:pt idx="6340">
                        <c:v>43290.20416666667</c:v>
                      </c:pt>
                      <c:pt idx="6341">
                        <c:v>43290.245833333334</c:v>
                      </c:pt>
                      <c:pt idx="6342">
                        <c:v>43290.287499999999</c:v>
                      </c:pt>
                      <c:pt idx="6343">
                        <c:v>43290.32916666667</c:v>
                      </c:pt>
                      <c:pt idx="6344">
                        <c:v>43290.370833333334</c:v>
                      </c:pt>
                      <c:pt idx="6345">
                        <c:v>43290.412499999999</c:v>
                      </c:pt>
                      <c:pt idx="6346">
                        <c:v>43290.45416666667</c:v>
                      </c:pt>
                      <c:pt idx="6347">
                        <c:v>43290.495833333334</c:v>
                      </c:pt>
                      <c:pt idx="6348">
                        <c:v>43290.537499999999</c:v>
                      </c:pt>
                      <c:pt idx="6349">
                        <c:v>43290.57916666667</c:v>
                      </c:pt>
                      <c:pt idx="6350">
                        <c:v>43290.620833333334</c:v>
                      </c:pt>
                      <c:pt idx="6351">
                        <c:v>43290.662499999999</c:v>
                      </c:pt>
                      <c:pt idx="6352">
                        <c:v>43290.70416666667</c:v>
                      </c:pt>
                      <c:pt idx="6353">
                        <c:v>43290.745833333334</c:v>
                      </c:pt>
                      <c:pt idx="6354">
                        <c:v>43290.787499999999</c:v>
                      </c:pt>
                      <c:pt idx="6355">
                        <c:v>43290.82916666667</c:v>
                      </c:pt>
                      <c:pt idx="6356">
                        <c:v>43290.870833333334</c:v>
                      </c:pt>
                      <c:pt idx="6357">
                        <c:v>43290.912499999999</c:v>
                      </c:pt>
                      <c:pt idx="6358">
                        <c:v>43290.95416666667</c:v>
                      </c:pt>
                      <c:pt idx="6359">
                        <c:v>43290.995833333334</c:v>
                      </c:pt>
                      <c:pt idx="6360">
                        <c:v>43290.999305555553</c:v>
                      </c:pt>
                      <c:pt idx="6361">
                        <c:v>43291.037499999999</c:v>
                      </c:pt>
                      <c:pt idx="6362">
                        <c:v>43291.07916666667</c:v>
                      </c:pt>
                      <c:pt idx="6363">
                        <c:v>43291.120833333334</c:v>
                      </c:pt>
                      <c:pt idx="6364">
                        <c:v>43291.162499999999</c:v>
                      </c:pt>
                      <c:pt idx="6365">
                        <c:v>43291.20416666667</c:v>
                      </c:pt>
                      <c:pt idx="6366">
                        <c:v>43291.245833333334</c:v>
                      </c:pt>
                      <c:pt idx="6367">
                        <c:v>43291.287499999999</c:v>
                      </c:pt>
                      <c:pt idx="6368">
                        <c:v>43291.32916666667</c:v>
                      </c:pt>
                      <c:pt idx="6369">
                        <c:v>43291.370833333334</c:v>
                      </c:pt>
                      <c:pt idx="6370">
                        <c:v>43291.412499999999</c:v>
                      </c:pt>
                      <c:pt idx="6371">
                        <c:v>43291.45416666667</c:v>
                      </c:pt>
                      <c:pt idx="6372">
                        <c:v>43291.495833333334</c:v>
                      </c:pt>
                      <c:pt idx="6373">
                        <c:v>43291.537499999999</c:v>
                      </c:pt>
                      <c:pt idx="6374">
                        <c:v>43291.57916666667</c:v>
                      </c:pt>
                      <c:pt idx="6375">
                        <c:v>43291.620833333334</c:v>
                      </c:pt>
                      <c:pt idx="6376">
                        <c:v>43291.662499999999</c:v>
                      </c:pt>
                      <c:pt idx="6377">
                        <c:v>43291.70416666667</c:v>
                      </c:pt>
                      <c:pt idx="6378">
                        <c:v>43291.745833333334</c:v>
                      </c:pt>
                      <c:pt idx="6379">
                        <c:v>43291.787499999999</c:v>
                      </c:pt>
                      <c:pt idx="6380">
                        <c:v>43291.82916666667</c:v>
                      </c:pt>
                      <c:pt idx="6381">
                        <c:v>43291.870833333334</c:v>
                      </c:pt>
                      <c:pt idx="6382">
                        <c:v>43291.912499999999</c:v>
                      </c:pt>
                      <c:pt idx="6383">
                        <c:v>43291.95416666667</c:v>
                      </c:pt>
                      <c:pt idx="6384">
                        <c:v>43291.995833333334</c:v>
                      </c:pt>
                      <c:pt idx="6385">
                        <c:v>43291.999305555553</c:v>
                      </c:pt>
                      <c:pt idx="6386">
                        <c:v>43292.037499999999</c:v>
                      </c:pt>
                      <c:pt idx="6387">
                        <c:v>43292.07916666667</c:v>
                      </c:pt>
                      <c:pt idx="6388">
                        <c:v>43292.120833333334</c:v>
                      </c:pt>
                      <c:pt idx="6389">
                        <c:v>43292.162499999999</c:v>
                      </c:pt>
                      <c:pt idx="6390">
                        <c:v>43292.20416666667</c:v>
                      </c:pt>
                      <c:pt idx="6391">
                        <c:v>43292.245833333334</c:v>
                      </c:pt>
                      <c:pt idx="6392">
                        <c:v>43292.287499999999</c:v>
                      </c:pt>
                      <c:pt idx="6393">
                        <c:v>43292.32916666667</c:v>
                      </c:pt>
                      <c:pt idx="6394">
                        <c:v>43292.370833333334</c:v>
                      </c:pt>
                      <c:pt idx="6395">
                        <c:v>43292.412499999999</c:v>
                      </c:pt>
                      <c:pt idx="6396">
                        <c:v>43292.45416666667</c:v>
                      </c:pt>
                      <c:pt idx="6397">
                        <c:v>43292.495833333334</c:v>
                      </c:pt>
                      <c:pt idx="6398">
                        <c:v>43292.537499999999</c:v>
                      </c:pt>
                      <c:pt idx="6399">
                        <c:v>43292.57916666667</c:v>
                      </c:pt>
                      <c:pt idx="6400">
                        <c:v>43292.620833333334</c:v>
                      </c:pt>
                      <c:pt idx="6401">
                        <c:v>43292.662499999999</c:v>
                      </c:pt>
                      <c:pt idx="6402">
                        <c:v>43292.70416666667</c:v>
                      </c:pt>
                      <c:pt idx="6403">
                        <c:v>43292.745833333334</c:v>
                      </c:pt>
                      <c:pt idx="6404">
                        <c:v>43292.787499999999</c:v>
                      </c:pt>
                      <c:pt idx="6405">
                        <c:v>43292.82916666667</c:v>
                      </c:pt>
                      <c:pt idx="6406">
                        <c:v>43292.870833333334</c:v>
                      </c:pt>
                      <c:pt idx="6407">
                        <c:v>43292.912499999999</c:v>
                      </c:pt>
                      <c:pt idx="6408">
                        <c:v>43292.95416666667</c:v>
                      </c:pt>
                      <c:pt idx="6409">
                        <c:v>43292.995833333334</c:v>
                      </c:pt>
                      <c:pt idx="6410">
                        <c:v>43292.999305555553</c:v>
                      </c:pt>
                      <c:pt idx="6411">
                        <c:v>43293.037499999999</c:v>
                      </c:pt>
                      <c:pt idx="6412">
                        <c:v>43293.07916666667</c:v>
                      </c:pt>
                      <c:pt idx="6413">
                        <c:v>43293.120833333334</c:v>
                      </c:pt>
                      <c:pt idx="6414">
                        <c:v>43293.162499999999</c:v>
                      </c:pt>
                      <c:pt idx="6415">
                        <c:v>43293.202777777777</c:v>
                      </c:pt>
                      <c:pt idx="6416">
                        <c:v>43293.20416666667</c:v>
                      </c:pt>
                      <c:pt idx="6417">
                        <c:v>43293.213194444441</c:v>
                      </c:pt>
                      <c:pt idx="6418">
                        <c:v>43293.245833333334</c:v>
                      </c:pt>
                      <c:pt idx="6419">
                        <c:v>43293.287499999999</c:v>
                      </c:pt>
                      <c:pt idx="6420">
                        <c:v>43293.308333333334</c:v>
                      </c:pt>
                      <c:pt idx="6421">
                        <c:v>43293.32916666667</c:v>
                      </c:pt>
                      <c:pt idx="6422">
                        <c:v>43293.370833333334</c:v>
                      </c:pt>
                      <c:pt idx="6423">
                        <c:v>43293.412499999999</c:v>
                      </c:pt>
                      <c:pt idx="6424">
                        <c:v>43293.45416666667</c:v>
                      </c:pt>
                      <c:pt idx="6425">
                        <c:v>43293.495833333334</c:v>
                      </c:pt>
                      <c:pt idx="6426">
                        <c:v>43293.537499999999</c:v>
                      </c:pt>
                      <c:pt idx="6427">
                        <c:v>43293.57916666667</c:v>
                      </c:pt>
                      <c:pt idx="6428">
                        <c:v>43293.620833333334</c:v>
                      </c:pt>
                      <c:pt idx="6429">
                        <c:v>43293.662499999999</c:v>
                      </c:pt>
                      <c:pt idx="6430">
                        <c:v>43293.70416666667</c:v>
                      </c:pt>
                      <c:pt idx="6431">
                        <c:v>43293.745833333334</c:v>
                      </c:pt>
                      <c:pt idx="6432">
                        <c:v>43293.787499999999</c:v>
                      </c:pt>
                      <c:pt idx="6433">
                        <c:v>43293.82916666667</c:v>
                      </c:pt>
                      <c:pt idx="6434">
                        <c:v>43293.870833333334</c:v>
                      </c:pt>
                      <c:pt idx="6435">
                        <c:v>43293.912499999999</c:v>
                      </c:pt>
                      <c:pt idx="6436">
                        <c:v>43293.95416666667</c:v>
                      </c:pt>
                      <c:pt idx="6437">
                        <c:v>43293.995833333334</c:v>
                      </c:pt>
                      <c:pt idx="6438">
                        <c:v>43293.999305555553</c:v>
                      </c:pt>
                      <c:pt idx="6439">
                        <c:v>43294.036111111112</c:v>
                      </c:pt>
                      <c:pt idx="6440">
                        <c:v>43294.037499999999</c:v>
                      </c:pt>
                      <c:pt idx="6441">
                        <c:v>43294.07916666667</c:v>
                      </c:pt>
                      <c:pt idx="6442">
                        <c:v>43294.092361111114</c:v>
                      </c:pt>
                      <c:pt idx="6443">
                        <c:v>43294.094444444447</c:v>
                      </c:pt>
                      <c:pt idx="6444">
                        <c:v>43294.103472222225</c:v>
                      </c:pt>
                      <c:pt idx="6445">
                        <c:v>43294.10833333333</c:v>
                      </c:pt>
                      <c:pt idx="6446">
                        <c:v>43294.120833333334</c:v>
                      </c:pt>
                      <c:pt idx="6447">
                        <c:v>43294.137499999997</c:v>
                      </c:pt>
                      <c:pt idx="6448">
                        <c:v>43294.162499999999</c:v>
                      </c:pt>
                      <c:pt idx="6449">
                        <c:v>43294.20416666667</c:v>
                      </c:pt>
                      <c:pt idx="6450">
                        <c:v>43294.208333333336</c:v>
                      </c:pt>
                      <c:pt idx="6451">
                        <c:v>43294.21597222222</c:v>
                      </c:pt>
                      <c:pt idx="6452">
                        <c:v>43294.220833333333</c:v>
                      </c:pt>
                      <c:pt idx="6453">
                        <c:v>43294.245833333334</c:v>
                      </c:pt>
                      <c:pt idx="6454">
                        <c:v>43294.287499999999</c:v>
                      </c:pt>
                      <c:pt idx="6455">
                        <c:v>43294.295138888891</c:v>
                      </c:pt>
                      <c:pt idx="6456">
                        <c:v>43294.32916666667</c:v>
                      </c:pt>
                      <c:pt idx="6457">
                        <c:v>43294.370833333334</c:v>
                      </c:pt>
                      <c:pt idx="6458">
                        <c:v>43294.412499999999</c:v>
                      </c:pt>
                      <c:pt idx="6459">
                        <c:v>43294.45416666667</c:v>
                      </c:pt>
                      <c:pt idx="6460">
                        <c:v>43294.495833333334</c:v>
                      </c:pt>
                      <c:pt idx="6461">
                        <c:v>43294.537499999999</c:v>
                      </c:pt>
                      <c:pt idx="6462">
                        <c:v>43294.57916666667</c:v>
                      </c:pt>
                      <c:pt idx="6463">
                        <c:v>43294.620833333334</c:v>
                      </c:pt>
                      <c:pt idx="6464">
                        <c:v>43294.662499999999</c:v>
                      </c:pt>
                      <c:pt idx="6465">
                        <c:v>43294.70416666667</c:v>
                      </c:pt>
                      <c:pt idx="6466">
                        <c:v>43294.745833333334</c:v>
                      </c:pt>
                      <c:pt idx="6467">
                        <c:v>43294.787499999999</c:v>
                      </c:pt>
                      <c:pt idx="6468">
                        <c:v>43294.82916666667</c:v>
                      </c:pt>
                      <c:pt idx="6469">
                        <c:v>43294.870833333334</c:v>
                      </c:pt>
                      <c:pt idx="6470">
                        <c:v>43294.912499999999</c:v>
                      </c:pt>
                      <c:pt idx="6471">
                        <c:v>43294.95416666667</c:v>
                      </c:pt>
                      <c:pt idx="6472">
                        <c:v>43294.995833333334</c:v>
                      </c:pt>
                      <c:pt idx="6473">
                        <c:v>43294.999305555553</c:v>
                      </c:pt>
                      <c:pt idx="6474">
                        <c:v>43295.037499999999</c:v>
                      </c:pt>
                      <c:pt idx="6475">
                        <c:v>43295.07916666667</c:v>
                      </c:pt>
                      <c:pt idx="6476">
                        <c:v>43295.120833333334</c:v>
                      </c:pt>
                      <c:pt idx="6477">
                        <c:v>43295.162499999999</c:v>
                      </c:pt>
                      <c:pt idx="6478">
                        <c:v>43295.20416666667</c:v>
                      </c:pt>
                      <c:pt idx="6479">
                        <c:v>43295.245833333334</c:v>
                      </c:pt>
                      <c:pt idx="6480">
                        <c:v>43295.287499999999</c:v>
                      </c:pt>
                      <c:pt idx="6481">
                        <c:v>43295.32916666667</c:v>
                      </c:pt>
                      <c:pt idx="6482">
                        <c:v>43295.370833333334</c:v>
                      </c:pt>
                      <c:pt idx="6483">
                        <c:v>43295.412499999999</c:v>
                      </c:pt>
                      <c:pt idx="6484">
                        <c:v>43295.45416666667</c:v>
                      </c:pt>
                      <c:pt idx="6485">
                        <c:v>43295.495833333334</c:v>
                      </c:pt>
                      <c:pt idx="6486">
                        <c:v>43295.537499999999</c:v>
                      </c:pt>
                      <c:pt idx="6487">
                        <c:v>43295.57916666667</c:v>
                      </c:pt>
                      <c:pt idx="6488">
                        <c:v>43295.620833333334</c:v>
                      </c:pt>
                      <c:pt idx="6489">
                        <c:v>43295.662499999999</c:v>
                      </c:pt>
                      <c:pt idx="6490">
                        <c:v>43295.70416666667</c:v>
                      </c:pt>
                      <c:pt idx="6491">
                        <c:v>43295.745833333334</c:v>
                      </c:pt>
                      <c:pt idx="6492">
                        <c:v>43295.787499999999</c:v>
                      </c:pt>
                      <c:pt idx="6493">
                        <c:v>43295.82916666667</c:v>
                      </c:pt>
                      <c:pt idx="6494">
                        <c:v>43295.870833333334</c:v>
                      </c:pt>
                      <c:pt idx="6495">
                        <c:v>43295.912499999999</c:v>
                      </c:pt>
                      <c:pt idx="6496">
                        <c:v>43295.95416666667</c:v>
                      </c:pt>
                      <c:pt idx="6497">
                        <c:v>43295.995833333334</c:v>
                      </c:pt>
                      <c:pt idx="6498">
                        <c:v>43295.999305555553</c:v>
                      </c:pt>
                      <c:pt idx="6499">
                        <c:v>43296.037499999999</c:v>
                      </c:pt>
                      <c:pt idx="6500">
                        <c:v>43296.07916666667</c:v>
                      </c:pt>
                      <c:pt idx="6501">
                        <c:v>43296.120833333334</c:v>
                      </c:pt>
                      <c:pt idx="6502">
                        <c:v>43296.162499999999</c:v>
                      </c:pt>
                      <c:pt idx="6503">
                        <c:v>43296.20416666667</c:v>
                      </c:pt>
                      <c:pt idx="6504">
                        <c:v>43296.245833333334</c:v>
                      </c:pt>
                      <c:pt idx="6505">
                        <c:v>43296.287499999999</c:v>
                      </c:pt>
                      <c:pt idx="6506">
                        <c:v>43296.32916666667</c:v>
                      </c:pt>
                      <c:pt idx="6507">
                        <c:v>43296.370833333334</c:v>
                      </c:pt>
                      <c:pt idx="6508">
                        <c:v>43296.412499999999</c:v>
                      </c:pt>
                      <c:pt idx="6509">
                        <c:v>43296.45416666667</c:v>
                      </c:pt>
                      <c:pt idx="6510">
                        <c:v>43296.495833333334</c:v>
                      </c:pt>
                      <c:pt idx="6511">
                        <c:v>43296.537499999999</c:v>
                      </c:pt>
                      <c:pt idx="6512">
                        <c:v>43296.57916666667</c:v>
                      </c:pt>
                      <c:pt idx="6513">
                        <c:v>43296.620833333334</c:v>
                      </c:pt>
                      <c:pt idx="6514">
                        <c:v>43296.662499999999</c:v>
                      </c:pt>
                      <c:pt idx="6515">
                        <c:v>43296.70416666667</c:v>
                      </c:pt>
                      <c:pt idx="6516">
                        <c:v>43296.745833333334</c:v>
                      </c:pt>
                      <c:pt idx="6517">
                        <c:v>43296.787499999999</c:v>
                      </c:pt>
                      <c:pt idx="6518">
                        <c:v>43296.82916666667</c:v>
                      </c:pt>
                      <c:pt idx="6519">
                        <c:v>43296.870833333334</c:v>
                      </c:pt>
                      <c:pt idx="6520">
                        <c:v>43296.912499999999</c:v>
                      </c:pt>
                      <c:pt idx="6521">
                        <c:v>43296.95416666667</c:v>
                      </c:pt>
                      <c:pt idx="6522">
                        <c:v>43296.995833333334</c:v>
                      </c:pt>
                      <c:pt idx="6523">
                        <c:v>43296.999305555553</c:v>
                      </c:pt>
                      <c:pt idx="6524">
                        <c:v>43297.037499999999</c:v>
                      </c:pt>
                      <c:pt idx="6525">
                        <c:v>43297.07916666667</c:v>
                      </c:pt>
                      <c:pt idx="6526">
                        <c:v>43297.120833333334</c:v>
                      </c:pt>
                      <c:pt idx="6527">
                        <c:v>43297.162499999999</c:v>
                      </c:pt>
                      <c:pt idx="6528">
                        <c:v>43297.20416666667</c:v>
                      </c:pt>
                      <c:pt idx="6529">
                        <c:v>43297.245833333334</c:v>
                      </c:pt>
                      <c:pt idx="6530">
                        <c:v>43297.287499999999</c:v>
                      </c:pt>
                      <c:pt idx="6531">
                        <c:v>43297.32916666667</c:v>
                      </c:pt>
                      <c:pt idx="6532">
                        <c:v>43297.370833333334</c:v>
                      </c:pt>
                      <c:pt idx="6533">
                        <c:v>43297.412499999999</c:v>
                      </c:pt>
                      <c:pt idx="6534">
                        <c:v>43297.45416666667</c:v>
                      </c:pt>
                      <c:pt idx="6535">
                        <c:v>43297.495833333334</c:v>
                      </c:pt>
                      <c:pt idx="6536">
                        <c:v>43297.537499999999</c:v>
                      </c:pt>
                      <c:pt idx="6537">
                        <c:v>43297.57916666667</c:v>
                      </c:pt>
                      <c:pt idx="6538">
                        <c:v>43297.620833333334</c:v>
                      </c:pt>
                      <c:pt idx="6539">
                        <c:v>43297.662499999999</c:v>
                      </c:pt>
                      <c:pt idx="6540">
                        <c:v>43297.70416666667</c:v>
                      </c:pt>
                      <c:pt idx="6541">
                        <c:v>43297.745833333334</c:v>
                      </c:pt>
                      <c:pt idx="6542">
                        <c:v>43297.787499999999</c:v>
                      </c:pt>
                      <c:pt idx="6543">
                        <c:v>43297.82916666667</c:v>
                      </c:pt>
                      <c:pt idx="6544">
                        <c:v>43297.870833333334</c:v>
                      </c:pt>
                      <c:pt idx="6545">
                        <c:v>43297.912499999999</c:v>
                      </c:pt>
                      <c:pt idx="6546">
                        <c:v>43297.95416666667</c:v>
                      </c:pt>
                      <c:pt idx="6547">
                        <c:v>43297.995833333334</c:v>
                      </c:pt>
                      <c:pt idx="6548">
                        <c:v>43297.999305555553</c:v>
                      </c:pt>
                      <c:pt idx="6549">
                        <c:v>43298.037499999999</c:v>
                      </c:pt>
                      <c:pt idx="6550">
                        <c:v>43298.07916666667</c:v>
                      </c:pt>
                      <c:pt idx="6551">
                        <c:v>43298.120833333334</c:v>
                      </c:pt>
                      <c:pt idx="6552">
                        <c:v>43298.162499999999</c:v>
                      </c:pt>
                      <c:pt idx="6553">
                        <c:v>43298.20416666667</c:v>
                      </c:pt>
                      <c:pt idx="6554">
                        <c:v>43298.245833333334</c:v>
                      </c:pt>
                      <c:pt idx="6555">
                        <c:v>43298.287499999999</c:v>
                      </c:pt>
                      <c:pt idx="6556">
                        <c:v>43298.32916666667</c:v>
                      </c:pt>
                      <c:pt idx="6557">
                        <c:v>43298.370833333334</c:v>
                      </c:pt>
                      <c:pt idx="6558">
                        <c:v>43298.412499999999</c:v>
                      </c:pt>
                      <c:pt idx="6559">
                        <c:v>43298.45416666667</c:v>
                      </c:pt>
                      <c:pt idx="6560">
                        <c:v>43298.495833333334</c:v>
                      </c:pt>
                      <c:pt idx="6561">
                        <c:v>43298.537499999999</c:v>
                      </c:pt>
                      <c:pt idx="6562">
                        <c:v>43298.57916666667</c:v>
                      </c:pt>
                      <c:pt idx="6563">
                        <c:v>43298.620833333334</c:v>
                      </c:pt>
                      <c:pt idx="6564">
                        <c:v>43298.662499999999</c:v>
                      </c:pt>
                      <c:pt idx="6565">
                        <c:v>43298.70416666667</c:v>
                      </c:pt>
                      <c:pt idx="6566">
                        <c:v>43298.722916666666</c:v>
                      </c:pt>
                      <c:pt idx="6567">
                        <c:v>43298.728472222225</c:v>
                      </c:pt>
                      <c:pt idx="6568">
                        <c:v>43298.736805555556</c:v>
                      </c:pt>
                      <c:pt idx="6569">
                        <c:v>43298.745833333334</c:v>
                      </c:pt>
                      <c:pt idx="6570">
                        <c:v>43298.757638888892</c:v>
                      </c:pt>
                      <c:pt idx="6571">
                        <c:v>43298.772916666669</c:v>
                      </c:pt>
                      <c:pt idx="6572">
                        <c:v>43298.787499999999</c:v>
                      </c:pt>
                      <c:pt idx="6573">
                        <c:v>43298.804166666669</c:v>
                      </c:pt>
                      <c:pt idx="6574">
                        <c:v>43298.827777777777</c:v>
                      </c:pt>
                      <c:pt idx="6575">
                        <c:v>43298.82916666667</c:v>
                      </c:pt>
                      <c:pt idx="6576">
                        <c:v>43298.851388888892</c:v>
                      </c:pt>
                      <c:pt idx="6577">
                        <c:v>43298.870833333334</c:v>
                      </c:pt>
                      <c:pt idx="6578">
                        <c:v>43298.881249999999</c:v>
                      </c:pt>
                      <c:pt idx="6579">
                        <c:v>43298.912499999999</c:v>
                      </c:pt>
                      <c:pt idx="6580">
                        <c:v>43298.920138888891</c:v>
                      </c:pt>
                      <c:pt idx="6581">
                        <c:v>43298.95416666667</c:v>
                      </c:pt>
                      <c:pt idx="6582">
                        <c:v>43298.976388888892</c:v>
                      </c:pt>
                      <c:pt idx="6583">
                        <c:v>43298.995833333334</c:v>
                      </c:pt>
                      <c:pt idx="6584">
                        <c:v>43298.999305555553</c:v>
                      </c:pt>
                      <c:pt idx="6585">
                        <c:v>43299.037499999999</c:v>
                      </c:pt>
                      <c:pt idx="6586">
                        <c:v>43299.07916666667</c:v>
                      </c:pt>
                      <c:pt idx="6587">
                        <c:v>43299.120833333334</c:v>
                      </c:pt>
                      <c:pt idx="6588">
                        <c:v>43299.159722222219</c:v>
                      </c:pt>
                      <c:pt idx="6589">
                        <c:v>43299.161111111112</c:v>
                      </c:pt>
                      <c:pt idx="6590">
                        <c:v>43299.162499999999</c:v>
                      </c:pt>
                      <c:pt idx="6591">
                        <c:v>43299.20416666667</c:v>
                      </c:pt>
                      <c:pt idx="6592">
                        <c:v>43299.215277777781</c:v>
                      </c:pt>
                      <c:pt idx="6593">
                        <c:v>43299.245833333334</c:v>
                      </c:pt>
                      <c:pt idx="6594">
                        <c:v>43299.287499999999</c:v>
                      </c:pt>
                      <c:pt idx="6595">
                        <c:v>43299.32916666667</c:v>
                      </c:pt>
                      <c:pt idx="6596">
                        <c:v>43299.370833333334</c:v>
                      </c:pt>
                      <c:pt idx="6597">
                        <c:v>43299.412499999999</c:v>
                      </c:pt>
                      <c:pt idx="6598">
                        <c:v>43299.45416666667</c:v>
                      </c:pt>
                      <c:pt idx="6599">
                        <c:v>43299.495833333334</c:v>
                      </c:pt>
                      <c:pt idx="6600">
                        <c:v>43299.537499999999</c:v>
                      </c:pt>
                      <c:pt idx="6601">
                        <c:v>43299.57916666667</c:v>
                      </c:pt>
                      <c:pt idx="6602">
                        <c:v>43299.620833333334</c:v>
                      </c:pt>
                      <c:pt idx="6603">
                        <c:v>43299.662499999999</c:v>
                      </c:pt>
                      <c:pt idx="6604">
                        <c:v>43299.70416666667</c:v>
                      </c:pt>
                      <c:pt idx="6605">
                        <c:v>43299.745833333334</c:v>
                      </c:pt>
                      <c:pt idx="6606">
                        <c:v>43299.787499999999</c:v>
                      </c:pt>
                      <c:pt idx="6607">
                        <c:v>43299.82916666667</c:v>
                      </c:pt>
                      <c:pt idx="6608">
                        <c:v>43299.870833333334</c:v>
                      </c:pt>
                      <c:pt idx="6609">
                        <c:v>43299.912499999999</c:v>
                      </c:pt>
                      <c:pt idx="6610">
                        <c:v>43299.95416666667</c:v>
                      </c:pt>
                      <c:pt idx="6611">
                        <c:v>43299.995833333334</c:v>
                      </c:pt>
                      <c:pt idx="6612">
                        <c:v>43299.999305555553</c:v>
                      </c:pt>
                      <c:pt idx="6613">
                        <c:v>43300.037499999999</c:v>
                      </c:pt>
                      <c:pt idx="6614">
                        <c:v>43300.07916666667</c:v>
                      </c:pt>
                      <c:pt idx="6615">
                        <c:v>43300.120833333334</c:v>
                      </c:pt>
                      <c:pt idx="6616">
                        <c:v>43300.162499999999</c:v>
                      </c:pt>
                      <c:pt idx="6617">
                        <c:v>43300.20416666667</c:v>
                      </c:pt>
                      <c:pt idx="6618">
                        <c:v>43300.245833333334</c:v>
                      </c:pt>
                      <c:pt idx="6619">
                        <c:v>43300.287499999999</c:v>
                      </c:pt>
                      <c:pt idx="6620">
                        <c:v>43300.32916666667</c:v>
                      </c:pt>
                      <c:pt idx="6621">
                        <c:v>43300.370833333334</c:v>
                      </c:pt>
                      <c:pt idx="6622">
                        <c:v>43300.412499999999</c:v>
                      </c:pt>
                      <c:pt idx="6623">
                        <c:v>43300.45416666667</c:v>
                      </c:pt>
                      <c:pt idx="6624">
                        <c:v>43300.495833333334</c:v>
                      </c:pt>
                      <c:pt idx="6625">
                        <c:v>43300.537499999999</c:v>
                      </c:pt>
                      <c:pt idx="6626">
                        <c:v>43300.57916666667</c:v>
                      </c:pt>
                      <c:pt idx="6627">
                        <c:v>43300.620833333334</c:v>
                      </c:pt>
                      <c:pt idx="6628">
                        <c:v>43300.662499999999</c:v>
                      </c:pt>
                      <c:pt idx="6629">
                        <c:v>43300.70416666667</c:v>
                      </c:pt>
                      <c:pt idx="6630">
                        <c:v>43300.745833333334</c:v>
                      </c:pt>
                      <c:pt idx="6631">
                        <c:v>43300.787499999999</c:v>
                      </c:pt>
                      <c:pt idx="6632">
                        <c:v>43300.82916666667</c:v>
                      </c:pt>
                      <c:pt idx="6633">
                        <c:v>43300.870833333334</c:v>
                      </c:pt>
                      <c:pt idx="6634">
                        <c:v>43300.912499999999</c:v>
                      </c:pt>
                      <c:pt idx="6635">
                        <c:v>43300.95416666667</c:v>
                      </c:pt>
                      <c:pt idx="6636">
                        <c:v>43300.995833333334</c:v>
                      </c:pt>
                      <c:pt idx="6637">
                        <c:v>43300.999305555553</c:v>
                      </c:pt>
                      <c:pt idx="6638">
                        <c:v>43301.037499999999</c:v>
                      </c:pt>
                      <c:pt idx="6639">
                        <c:v>43301.07916666667</c:v>
                      </c:pt>
                      <c:pt idx="6640">
                        <c:v>43301.120833333334</c:v>
                      </c:pt>
                      <c:pt idx="6641">
                        <c:v>43301.162499999999</c:v>
                      </c:pt>
                      <c:pt idx="6642">
                        <c:v>43301.20416666667</c:v>
                      </c:pt>
                      <c:pt idx="6643">
                        <c:v>43301.245833333334</c:v>
                      </c:pt>
                      <c:pt idx="6644">
                        <c:v>43301.287499999999</c:v>
                      </c:pt>
                      <c:pt idx="6645">
                        <c:v>43301.32916666667</c:v>
                      </c:pt>
                      <c:pt idx="6646">
                        <c:v>43301.370833333334</c:v>
                      </c:pt>
                      <c:pt idx="6647">
                        <c:v>43301.412499999999</c:v>
                      </c:pt>
                      <c:pt idx="6648">
                        <c:v>43301.45416666667</c:v>
                      </c:pt>
                      <c:pt idx="6649">
                        <c:v>43301.495833333334</c:v>
                      </c:pt>
                      <c:pt idx="6650">
                        <c:v>43301.537499999999</c:v>
                      </c:pt>
                      <c:pt idx="6651">
                        <c:v>43301.57916666667</c:v>
                      </c:pt>
                      <c:pt idx="6652">
                        <c:v>43301.620833333334</c:v>
                      </c:pt>
                      <c:pt idx="6653">
                        <c:v>43301.662499999999</c:v>
                      </c:pt>
                      <c:pt idx="6654">
                        <c:v>43301.70416666667</c:v>
                      </c:pt>
                      <c:pt idx="6655">
                        <c:v>43301.745833333334</c:v>
                      </c:pt>
                      <c:pt idx="6656">
                        <c:v>43301.787499999999</c:v>
                      </c:pt>
                      <c:pt idx="6657">
                        <c:v>43301.82916666667</c:v>
                      </c:pt>
                      <c:pt idx="6658">
                        <c:v>43301.870833333334</c:v>
                      </c:pt>
                      <c:pt idx="6659">
                        <c:v>43301.912499999999</c:v>
                      </c:pt>
                      <c:pt idx="6660">
                        <c:v>43301.95416666667</c:v>
                      </c:pt>
                      <c:pt idx="6661">
                        <c:v>43301.995833333334</c:v>
                      </c:pt>
                      <c:pt idx="6662">
                        <c:v>43301.999305555553</c:v>
                      </c:pt>
                      <c:pt idx="6663">
                        <c:v>43302.037499999999</c:v>
                      </c:pt>
                      <c:pt idx="6664">
                        <c:v>43302.07916666667</c:v>
                      </c:pt>
                      <c:pt idx="6665">
                        <c:v>43302.120833333334</c:v>
                      </c:pt>
                      <c:pt idx="6666">
                        <c:v>43302.162499999999</c:v>
                      </c:pt>
                      <c:pt idx="6667">
                        <c:v>43302.20416666667</c:v>
                      </c:pt>
                      <c:pt idx="6668">
                        <c:v>43302.245833333334</c:v>
                      </c:pt>
                      <c:pt idx="6669">
                        <c:v>43302.287499999999</c:v>
                      </c:pt>
                      <c:pt idx="6670">
                        <c:v>43302.322222222225</c:v>
                      </c:pt>
                      <c:pt idx="6671">
                        <c:v>43302.32916666667</c:v>
                      </c:pt>
                      <c:pt idx="6672">
                        <c:v>43302.368055555555</c:v>
                      </c:pt>
                      <c:pt idx="6673">
                        <c:v>43302.368750000001</c:v>
                      </c:pt>
                      <c:pt idx="6674">
                        <c:v>43302.370833333334</c:v>
                      </c:pt>
                      <c:pt idx="6675">
                        <c:v>43302.384027777778</c:v>
                      </c:pt>
                      <c:pt idx="6676">
                        <c:v>43302.393750000003</c:v>
                      </c:pt>
                      <c:pt idx="6677">
                        <c:v>43302.402083333334</c:v>
                      </c:pt>
                      <c:pt idx="6678">
                        <c:v>43302.407638888886</c:v>
                      </c:pt>
                      <c:pt idx="6679">
                        <c:v>43302.412499999999</c:v>
                      </c:pt>
                      <c:pt idx="6680">
                        <c:v>43302.417361111111</c:v>
                      </c:pt>
                      <c:pt idx="6681">
                        <c:v>43302.45416666667</c:v>
                      </c:pt>
                      <c:pt idx="6682">
                        <c:v>43302.472222222219</c:v>
                      </c:pt>
                      <c:pt idx="6683">
                        <c:v>43302.481249999997</c:v>
                      </c:pt>
                      <c:pt idx="6684">
                        <c:v>43302.495833333334</c:v>
                      </c:pt>
                      <c:pt idx="6685">
                        <c:v>43302.522916666669</c:v>
                      </c:pt>
                      <c:pt idx="6686">
                        <c:v>43302.535416666666</c:v>
                      </c:pt>
                      <c:pt idx="6687">
                        <c:v>43302.537499999999</c:v>
                      </c:pt>
                      <c:pt idx="6688">
                        <c:v>43302.56527777778</c:v>
                      </c:pt>
                      <c:pt idx="6689">
                        <c:v>43302.570138888892</c:v>
                      </c:pt>
                      <c:pt idx="6690">
                        <c:v>43302.572222222225</c:v>
                      </c:pt>
                      <c:pt idx="6691">
                        <c:v>43302.577777777777</c:v>
                      </c:pt>
                      <c:pt idx="6692">
                        <c:v>43302.57916666667</c:v>
                      </c:pt>
                      <c:pt idx="6693">
                        <c:v>43302.606249999997</c:v>
                      </c:pt>
                      <c:pt idx="6694">
                        <c:v>43302.620833333334</c:v>
                      </c:pt>
                      <c:pt idx="6695">
                        <c:v>43302.634722222225</c:v>
                      </c:pt>
                      <c:pt idx="6696">
                        <c:v>43302.63958333333</c:v>
                      </c:pt>
                      <c:pt idx="6697">
                        <c:v>43302.643055555556</c:v>
                      </c:pt>
                      <c:pt idx="6698">
                        <c:v>43302.65</c:v>
                      </c:pt>
                      <c:pt idx="6699">
                        <c:v>43302.662499999999</c:v>
                      </c:pt>
                      <c:pt idx="6700">
                        <c:v>43302.689583333333</c:v>
                      </c:pt>
                      <c:pt idx="6701">
                        <c:v>43302.695833333331</c:v>
                      </c:pt>
                      <c:pt idx="6702">
                        <c:v>43302.697222222225</c:v>
                      </c:pt>
                      <c:pt idx="6703">
                        <c:v>43302.698611111111</c:v>
                      </c:pt>
                      <c:pt idx="6704">
                        <c:v>43302.701388888891</c:v>
                      </c:pt>
                      <c:pt idx="6705">
                        <c:v>43302.70416666667</c:v>
                      </c:pt>
                      <c:pt idx="6706">
                        <c:v>43302.713194444441</c:v>
                      </c:pt>
                      <c:pt idx="6707">
                        <c:v>43302.722222222219</c:v>
                      </c:pt>
                      <c:pt idx="6708">
                        <c:v>43302.745833333334</c:v>
                      </c:pt>
                      <c:pt idx="6709">
                        <c:v>43302.753472222219</c:v>
                      </c:pt>
                      <c:pt idx="6710">
                        <c:v>43302.756249999999</c:v>
                      </c:pt>
                      <c:pt idx="6711">
                        <c:v>43302.76666666667</c:v>
                      </c:pt>
                      <c:pt idx="6712">
                        <c:v>43302.779861111114</c:v>
                      </c:pt>
                      <c:pt idx="6713">
                        <c:v>43302.786111111112</c:v>
                      </c:pt>
                      <c:pt idx="6714">
                        <c:v>43302.787499999999</c:v>
                      </c:pt>
                      <c:pt idx="6715">
                        <c:v>43302.796527777777</c:v>
                      </c:pt>
                      <c:pt idx="6716">
                        <c:v>43302.807638888888</c:v>
                      </c:pt>
                      <c:pt idx="6717">
                        <c:v>43302.82916666667</c:v>
                      </c:pt>
                      <c:pt idx="6718">
                        <c:v>43302.838194444441</c:v>
                      </c:pt>
                      <c:pt idx="6719">
                        <c:v>43302.845833333333</c:v>
                      </c:pt>
                      <c:pt idx="6720">
                        <c:v>43302.856944444444</c:v>
                      </c:pt>
                      <c:pt idx="6721">
                        <c:v>43302.863194444442</c:v>
                      </c:pt>
                      <c:pt idx="6722">
                        <c:v>43302.869444444441</c:v>
                      </c:pt>
                      <c:pt idx="6723">
                        <c:v>43302.870833333334</c:v>
                      </c:pt>
                      <c:pt idx="6724">
                        <c:v>43302.880555555559</c:v>
                      </c:pt>
                      <c:pt idx="6725">
                        <c:v>43302.890972222223</c:v>
                      </c:pt>
                      <c:pt idx="6726">
                        <c:v>43302.895833333336</c:v>
                      </c:pt>
                      <c:pt idx="6727">
                        <c:v>43302.912499999999</c:v>
                      </c:pt>
                      <c:pt idx="6728">
                        <c:v>43302.95416666667</c:v>
                      </c:pt>
                      <c:pt idx="6729">
                        <c:v>43302.975694444445</c:v>
                      </c:pt>
                      <c:pt idx="6730">
                        <c:v>43302.994444444441</c:v>
                      </c:pt>
                      <c:pt idx="6731">
                        <c:v>43302.995833333334</c:v>
                      </c:pt>
                      <c:pt idx="6732">
                        <c:v>43302.999305555553</c:v>
                      </c:pt>
                      <c:pt idx="6733">
                        <c:v>43303.037499999999</c:v>
                      </c:pt>
                      <c:pt idx="6734">
                        <c:v>43303.056250000001</c:v>
                      </c:pt>
                      <c:pt idx="6735">
                        <c:v>43303.066666666666</c:v>
                      </c:pt>
                      <c:pt idx="6736">
                        <c:v>43303.07916666667</c:v>
                      </c:pt>
                      <c:pt idx="6737">
                        <c:v>43303.088194444441</c:v>
                      </c:pt>
                      <c:pt idx="6738">
                        <c:v>43303.120833333334</c:v>
                      </c:pt>
                      <c:pt idx="6739">
                        <c:v>43303.146527777775</c:v>
                      </c:pt>
                      <c:pt idx="6740">
                        <c:v>43303.162499999999</c:v>
                      </c:pt>
                      <c:pt idx="6741">
                        <c:v>43303.20416666667</c:v>
                      </c:pt>
                      <c:pt idx="6742">
                        <c:v>43303.245833333334</c:v>
                      </c:pt>
                      <c:pt idx="6743">
                        <c:v>43303.259027777778</c:v>
                      </c:pt>
                      <c:pt idx="6744">
                        <c:v>43303.281944444447</c:v>
                      </c:pt>
                      <c:pt idx="6745">
                        <c:v>43303.287499999999</c:v>
                      </c:pt>
                      <c:pt idx="6746">
                        <c:v>43303.299305555556</c:v>
                      </c:pt>
                      <c:pt idx="6747">
                        <c:v>43303.32916666667</c:v>
                      </c:pt>
                      <c:pt idx="6748">
                        <c:v>43303.338888888888</c:v>
                      </c:pt>
                      <c:pt idx="6749">
                        <c:v>43303.352083333331</c:v>
                      </c:pt>
                      <c:pt idx="6750">
                        <c:v>43303.370833333334</c:v>
                      </c:pt>
                      <c:pt idx="6751">
                        <c:v>43303.412499999999</c:v>
                      </c:pt>
                      <c:pt idx="6752">
                        <c:v>43303.430555555555</c:v>
                      </c:pt>
                      <c:pt idx="6753">
                        <c:v>43303.435416666667</c:v>
                      </c:pt>
                      <c:pt idx="6754">
                        <c:v>43303.45416666667</c:v>
                      </c:pt>
                      <c:pt idx="6755">
                        <c:v>43303.474305555559</c:v>
                      </c:pt>
                      <c:pt idx="6756">
                        <c:v>43303.488888888889</c:v>
                      </c:pt>
                      <c:pt idx="6757">
                        <c:v>43303.495833333334</c:v>
                      </c:pt>
                      <c:pt idx="6758">
                        <c:v>43303.500694444447</c:v>
                      </c:pt>
                      <c:pt idx="6759">
                        <c:v>43303.537499999999</c:v>
                      </c:pt>
                      <c:pt idx="6760">
                        <c:v>43303.550694444442</c:v>
                      </c:pt>
                      <c:pt idx="6761">
                        <c:v>43303.55972222222</c:v>
                      </c:pt>
                      <c:pt idx="6762">
                        <c:v>43303.568055555559</c:v>
                      </c:pt>
                      <c:pt idx="6763">
                        <c:v>43303.575694444444</c:v>
                      </c:pt>
                      <c:pt idx="6764">
                        <c:v>43303.57916666667</c:v>
                      </c:pt>
                      <c:pt idx="6765">
                        <c:v>43303.588888888888</c:v>
                      </c:pt>
                      <c:pt idx="6766">
                        <c:v>43303.604166666664</c:v>
                      </c:pt>
                      <c:pt idx="6767">
                        <c:v>43303.620833333334</c:v>
                      </c:pt>
                      <c:pt idx="6768">
                        <c:v>43303.662499999999</c:v>
                      </c:pt>
                      <c:pt idx="6769">
                        <c:v>43303.70416666667</c:v>
                      </c:pt>
                      <c:pt idx="6770">
                        <c:v>43303.725694444445</c:v>
                      </c:pt>
                      <c:pt idx="6771">
                        <c:v>43303.738194444442</c:v>
                      </c:pt>
                      <c:pt idx="6772">
                        <c:v>43303.745833333334</c:v>
                      </c:pt>
                      <c:pt idx="6773">
                        <c:v>43303.75277777778</c:v>
                      </c:pt>
                      <c:pt idx="6774">
                        <c:v>43303.774305555555</c:v>
                      </c:pt>
                      <c:pt idx="6775">
                        <c:v>43303.779166666667</c:v>
                      </c:pt>
                      <c:pt idx="6776">
                        <c:v>43303.787499999999</c:v>
                      </c:pt>
                      <c:pt idx="6777">
                        <c:v>43303.827777777777</c:v>
                      </c:pt>
                      <c:pt idx="6778">
                        <c:v>43303.82916666667</c:v>
                      </c:pt>
                      <c:pt idx="6779">
                        <c:v>43303.838194444441</c:v>
                      </c:pt>
                      <c:pt idx="6780">
                        <c:v>43303.869444444441</c:v>
                      </c:pt>
                      <c:pt idx="6781">
                        <c:v>43303.870833333334</c:v>
                      </c:pt>
                      <c:pt idx="6782">
                        <c:v>43303.912499999999</c:v>
                      </c:pt>
                      <c:pt idx="6783">
                        <c:v>43303.95416666667</c:v>
                      </c:pt>
                      <c:pt idx="6784">
                        <c:v>43303.995833333334</c:v>
                      </c:pt>
                      <c:pt idx="6785">
                        <c:v>43303.999305555553</c:v>
                      </c:pt>
                      <c:pt idx="6786">
                        <c:v>43304.037499999999</c:v>
                      </c:pt>
                      <c:pt idx="6787">
                        <c:v>43304.07916666667</c:v>
                      </c:pt>
                      <c:pt idx="6788">
                        <c:v>43304.089583333334</c:v>
                      </c:pt>
                      <c:pt idx="6789">
                        <c:v>43304.100694444445</c:v>
                      </c:pt>
                      <c:pt idx="6790">
                        <c:v>43304.120833333334</c:v>
                      </c:pt>
                      <c:pt idx="6791">
                        <c:v>43304.161111111112</c:v>
                      </c:pt>
                      <c:pt idx="6792">
                        <c:v>43304.162499999999</c:v>
                      </c:pt>
                      <c:pt idx="6793">
                        <c:v>43304.17291666667</c:v>
                      </c:pt>
                      <c:pt idx="6794">
                        <c:v>43304.180555555555</c:v>
                      </c:pt>
                      <c:pt idx="6795">
                        <c:v>43304.185416666667</c:v>
                      </c:pt>
                      <c:pt idx="6796">
                        <c:v>43304.202777777777</c:v>
                      </c:pt>
                      <c:pt idx="6797">
                        <c:v>43304.20416666667</c:v>
                      </c:pt>
                      <c:pt idx="6798">
                        <c:v>43304.245833333334</c:v>
                      </c:pt>
                      <c:pt idx="6799">
                        <c:v>43304.279861111114</c:v>
                      </c:pt>
                      <c:pt idx="6800">
                        <c:v>43304.284722222219</c:v>
                      </c:pt>
                      <c:pt idx="6801">
                        <c:v>43304.287499999999</c:v>
                      </c:pt>
                      <c:pt idx="6802">
                        <c:v>43304.3125</c:v>
                      </c:pt>
                      <c:pt idx="6803">
                        <c:v>43304.318749999999</c:v>
                      </c:pt>
                      <c:pt idx="6804">
                        <c:v>43304.327777777777</c:v>
                      </c:pt>
                      <c:pt idx="6805">
                        <c:v>43304.32916666667</c:v>
                      </c:pt>
                      <c:pt idx="6806">
                        <c:v>43304.333333333336</c:v>
                      </c:pt>
                      <c:pt idx="6807">
                        <c:v>43304.334722222222</c:v>
                      </c:pt>
                      <c:pt idx="6808">
                        <c:v>43304.341666666667</c:v>
                      </c:pt>
                      <c:pt idx="6809">
                        <c:v>43304.355555555558</c:v>
                      </c:pt>
                      <c:pt idx="6810">
                        <c:v>43304.370833333334</c:v>
                      </c:pt>
                      <c:pt idx="6811">
                        <c:v>43304.397222222222</c:v>
                      </c:pt>
                      <c:pt idx="6812">
                        <c:v>43304.40902777778</c:v>
                      </c:pt>
                      <c:pt idx="6813">
                        <c:v>43304.412499999999</c:v>
                      </c:pt>
                      <c:pt idx="6814">
                        <c:v>43304.45416666667</c:v>
                      </c:pt>
                      <c:pt idx="6815">
                        <c:v>43304.495833333334</c:v>
                      </c:pt>
                      <c:pt idx="6816">
                        <c:v>43304.537499999999</c:v>
                      </c:pt>
                      <c:pt idx="6817">
                        <c:v>43304.57916666667</c:v>
                      </c:pt>
                      <c:pt idx="6818">
                        <c:v>43304.620833333334</c:v>
                      </c:pt>
                      <c:pt idx="6819">
                        <c:v>43304.662499999999</c:v>
                      </c:pt>
                      <c:pt idx="6820">
                        <c:v>43304.70416666667</c:v>
                      </c:pt>
                      <c:pt idx="6821">
                        <c:v>43304.745833333334</c:v>
                      </c:pt>
                      <c:pt idx="6822">
                        <c:v>43304.787499999999</c:v>
                      </c:pt>
                      <c:pt idx="6823">
                        <c:v>43304.82916666667</c:v>
                      </c:pt>
                      <c:pt idx="6824">
                        <c:v>43304.870833333334</c:v>
                      </c:pt>
                      <c:pt idx="6825">
                        <c:v>43304.912499999999</c:v>
                      </c:pt>
                      <c:pt idx="6826">
                        <c:v>43304.929861111108</c:v>
                      </c:pt>
                      <c:pt idx="6827">
                        <c:v>43304.952777777777</c:v>
                      </c:pt>
                      <c:pt idx="6828">
                        <c:v>43304.95416666667</c:v>
                      </c:pt>
                      <c:pt idx="6829">
                        <c:v>43304.977777777778</c:v>
                      </c:pt>
                      <c:pt idx="6830">
                        <c:v>43304.995833333334</c:v>
                      </c:pt>
                      <c:pt idx="6831">
                        <c:v>43304.999305555553</c:v>
                      </c:pt>
                      <c:pt idx="6832">
                        <c:v>43305.001388888886</c:v>
                      </c:pt>
                      <c:pt idx="6833">
                        <c:v>43305.004861111112</c:v>
                      </c:pt>
                      <c:pt idx="6834">
                        <c:v>43305.008333333331</c:v>
                      </c:pt>
                      <c:pt idx="6835">
                        <c:v>43305.012499999997</c:v>
                      </c:pt>
                      <c:pt idx="6836">
                        <c:v>43305.026388888888</c:v>
                      </c:pt>
                      <c:pt idx="6837">
                        <c:v>43305.03125</c:v>
                      </c:pt>
                      <c:pt idx="6838">
                        <c:v>43305.037499999999</c:v>
                      </c:pt>
                      <c:pt idx="6839">
                        <c:v>43305.04791666667</c:v>
                      </c:pt>
                      <c:pt idx="6840">
                        <c:v>43305.07916666667</c:v>
                      </c:pt>
                      <c:pt idx="6841">
                        <c:v>43305.120833333334</c:v>
                      </c:pt>
                      <c:pt idx="6842">
                        <c:v>43305.148611111108</c:v>
                      </c:pt>
                      <c:pt idx="6843">
                        <c:v>43305.162499999999</c:v>
                      </c:pt>
                      <c:pt idx="6844">
                        <c:v>43305.174305555556</c:v>
                      </c:pt>
                      <c:pt idx="6845">
                        <c:v>43305.20416666667</c:v>
                      </c:pt>
                      <c:pt idx="6846">
                        <c:v>43305.245833333334</c:v>
                      </c:pt>
                      <c:pt idx="6847">
                        <c:v>43305.287499999999</c:v>
                      </c:pt>
                      <c:pt idx="6848">
                        <c:v>43305.32916666667</c:v>
                      </c:pt>
                      <c:pt idx="6849">
                        <c:v>43305.370833333334</c:v>
                      </c:pt>
                      <c:pt idx="6850">
                        <c:v>43305.412499999999</c:v>
                      </c:pt>
                      <c:pt idx="6851">
                        <c:v>43305.45416666667</c:v>
                      </c:pt>
                      <c:pt idx="6852">
                        <c:v>43305.480555555558</c:v>
                      </c:pt>
                      <c:pt idx="6853">
                        <c:v>43305.493750000001</c:v>
                      </c:pt>
                      <c:pt idx="6854">
                        <c:v>43305.495833333334</c:v>
                      </c:pt>
                      <c:pt idx="6855">
                        <c:v>43305.504166666666</c:v>
                      </c:pt>
                      <c:pt idx="6856">
                        <c:v>43305.536111111112</c:v>
                      </c:pt>
                      <c:pt idx="6857">
                        <c:v>43305.537499999999</c:v>
                      </c:pt>
                      <c:pt idx="6858">
                        <c:v>43305.5625</c:v>
                      </c:pt>
                      <c:pt idx="6859">
                        <c:v>43305.57916666667</c:v>
                      </c:pt>
                      <c:pt idx="6860">
                        <c:v>43305.587500000001</c:v>
                      </c:pt>
                      <c:pt idx="6861">
                        <c:v>43305.620833333334</c:v>
                      </c:pt>
                      <c:pt idx="6862">
                        <c:v>43305.647222222222</c:v>
                      </c:pt>
                      <c:pt idx="6863">
                        <c:v>43305.660416666666</c:v>
                      </c:pt>
                      <c:pt idx="6864">
                        <c:v>43305.662499999999</c:v>
                      </c:pt>
                      <c:pt idx="6865">
                        <c:v>43305.681944444441</c:v>
                      </c:pt>
                      <c:pt idx="6866">
                        <c:v>43305.700694444444</c:v>
                      </c:pt>
                      <c:pt idx="6867">
                        <c:v>43305.70416666667</c:v>
                      </c:pt>
                      <c:pt idx="6868">
                        <c:v>43305.745833333334</c:v>
                      </c:pt>
                      <c:pt idx="6869">
                        <c:v>43305.787499999999</c:v>
                      </c:pt>
                      <c:pt idx="6870">
                        <c:v>43305.806250000001</c:v>
                      </c:pt>
                      <c:pt idx="6871">
                        <c:v>43305.82916666667</c:v>
                      </c:pt>
                      <c:pt idx="6872">
                        <c:v>43305.870833333334</c:v>
                      </c:pt>
                      <c:pt idx="6873">
                        <c:v>43305.912499999999</c:v>
                      </c:pt>
                      <c:pt idx="6874">
                        <c:v>43305.938194444447</c:v>
                      </c:pt>
                      <c:pt idx="6875">
                        <c:v>43305.942361111112</c:v>
                      </c:pt>
                      <c:pt idx="6876">
                        <c:v>43305.945138888892</c:v>
                      </c:pt>
                      <c:pt idx="6877">
                        <c:v>43305.952777777777</c:v>
                      </c:pt>
                      <c:pt idx="6878">
                        <c:v>43305.95416666667</c:v>
                      </c:pt>
                      <c:pt idx="6879">
                        <c:v>43305.995833333334</c:v>
                      </c:pt>
                      <c:pt idx="6880">
                        <c:v>43305.999305555553</c:v>
                      </c:pt>
                      <c:pt idx="6881">
                        <c:v>43306.037499999999</c:v>
                      </c:pt>
                      <c:pt idx="6882">
                        <c:v>43306.07916666667</c:v>
                      </c:pt>
                      <c:pt idx="6883">
                        <c:v>43306.120833333334</c:v>
                      </c:pt>
                      <c:pt idx="6884">
                        <c:v>43306.143750000003</c:v>
                      </c:pt>
                      <c:pt idx="6885">
                        <c:v>43306.161111111112</c:v>
                      </c:pt>
                      <c:pt idx="6886">
                        <c:v>43306.162499999999</c:v>
                      </c:pt>
                      <c:pt idx="6887">
                        <c:v>43306.17291666667</c:v>
                      </c:pt>
                      <c:pt idx="6888">
                        <c:v>43306.177777777775</c:v>
                      </c:pt>
                      <c:pt idx="6889">
                        <c:v>43306.180555555555</c:v>
                      </c:pt>
                      <c:pt idx="6890">
                        <c:v>43306.202777777777</c:v>
                      </c:pt>
                      <c:pt idx="6891">
                        <c:v>43306.20416666667</c:v>
                      </c:pt>
                      <c:pt idx="6892">
                        <c:v>43306.216666666667</c:v>
                      </c:pt>
                      <c:pt idx="6893">
                        <c:v>43306.245833333334</c:v>
                      </c:pt>
                      <c:pt idx="6894">
                        <c:v>43306.287499999999</c:v>
                      </c:pt>
                      <c:pt idx="6895">
                        <c:v>43306.29791666667</c:v>
                      </c:pt>
                      <c:pt idx="6896">
                        <c:v>43306.306944444441</c:v>
                      </c:pt>
                      <c:pt idx="6897">
                        <c:v>43306.311805555553</c:v>
                      </c:pt>
                      <c:pt idx="6898">
                        <c:v>43306.32916666667</c:v>
                      </c:pt>
                      <c:pt idx="6899">
                        <c:v>43306.369444444441</c:v>
                      </c:pt>
                      <c:pt idx="6900">
                        <c:v>43306.370833333334</c:v>
                      </c:pt>
                      <c:pt idx="6901">
                        <c:v>43306.375694444447</c:v>
                      </c:pt>
                      <c:pt idx="6902">
                        <c:v>43306.386805555558</c:v>
                      </c:pt>
                      <c:pt idx="6903">
                        <c:v>43306.388194444444</c:v>
                      </c:pt>
                      <c:pt idx="6904">
                        <c:v>43306.412499999999</c:v>
                      </c:pt>
                      <c:pt idx="6905">
                        <c:v>43306.425000000003</c:v>
                      </c:pt>
                      <c:pt idx="6906">
                        <c:v>43306.433333333334</c:v>
                      </c:pt>
                      <c:pt idx="6907">
                        <c:v>43306.447222222225</c:v>
                      </c:pt>
                      <c:pt idx="6908">
                        <c:v>43306.45416666667</c:v>
                      </c:pt>
                      <c:pt idx="6909">
                        <c:v>43306.455555555556</c:v>
                      </c:pt>
                      <c:pt idx="6910">
                        <c:v>43306.487500000003</c:v>
                      </c:pt>
                      <c:pt idx="6911">
                        <c:v>43306.494444444441</c:v>
                      </c:pt>
                      <c:pt idx="6912">
                        <c:v>43306.495833333334</c:v>
                      </c:pt>
                      <c:pt idx="6913">
                        <c:v>43306.500694444447</c:v>
                      </c:pt>
                      <c:pt idx="6914">
                        <c:v>43306.518055555556</c:v>
                      </c:pt>
                      <c:pt idx="6915">
                        <c:v>43306.536111111112</c:v>
                      </c:pt>
                      <c:pt idx="6916">
                        <c:v>43306.537499999999</c:v>
                      </c:pt>
                      <c:pt idx="6917">
                        <c:v>43306.542361111111</c:v>
                      </c:pt>
                      <c:pt idx="6918">
                        <c:v>43306.57916666667</c:v>
                      </c:pt>
                      <c:pt idx="6919">
                        <c:v>43306.619444444441</c:v>
                      </c:pt>
                      <c:pt idx="6920">
                        <c:v>43306.620833333334</c:v>
                      </c:pt>
                      <c:pt idx="6921">
                        <c:v>43306.662499999999</c:v>
                      </c:pt>
                      <c:pt idx="6922">
                        <c:v>43306.697222222225</c:v>
                      </c:pt>
                      <c:pt idx="6923">
                        <c:v>43306.70416666667</c:v>
                      </c:pt>
                      <c:pt idx="6924">
                        <c:v>43306.745833333334</c:v>
                      </c:pt>
                      <c:pt idx="6925">
                        <c:v>43306.758333333331</c:v>
                      </c:pt>
                      <c:pt idx="6926">
                        <c:v>43306.784722222219</c:v>
                      </c:pt>
                      <c:pt idx="6927">
                        <c:v>43306.787499999999</c:v>
                      </c:pt>
                      <c:pt idx="6928">
                        <c:v>43306.790972222225</c:v>
                      </c:pt>
                      <c:pt idx="6929">
                        <c:v>43306.815972222219</c:v>
                      </c:pt>
                      <c:pt idx="6930">
                        <c:v>43306.82916666667</c:v>
                      </c:pt>
                      <c:pt idx="6931">
                        <c:v>43306.870833333334</c:v>
                      </c:pt>
                      <c:pt idx="6932">
                        <c:v>43306.912499999999</c:v>
                      </c:pt>
                      <c:pt idx="6933">
                        <c:v>43306.925000000003</c:v>
                      </c:pt>
                      <c:pt idx="6934">
                        <c:v>43306.95416666667</c:v>
                      </c:pt>
                      <c:pt idx="6935">
                        <c:v>43306.995833333334</c:v>
                      </c:pt>
                      <c:pt idx="6936">
                        <c:v>43306.999305555553</c:v>
                      </c:pt>
                      <c:pt idx="6937">
                        <c:v>43307.003472222219</c:v>
                      </c:pt>
                      <c:pt idx="6938">
                        <c:v>43307.037499999999</c:v>
                      </c:pt>
                      <c:pt idx="6939">
                        <c:v>43307.07916666667</c:v>
                      </c:pt>
                      <c:pt idx="6940">
                        <c:v>43307.119444444441</c:v>
                      </c:pt>
                      <c:pt idx="6941">
                        <c:v>43307.120833333334</c:v>
                      </c:pt>
                      <c:pt idx="6942">
                        <c:v>43307.130555555559</c:v>
                      </c:pt>
                      <c:pt idx="6943">
                        <c:v>43307.159722222219</c:v>
                      </c:pt>
                      <c:pt idx="6944">
                        <c:v>43307.162499999999</c:v>
                      </c:pt>
                      <c:pt idx="6945">
                        <c:v>43307.20208333333</c:v>
                      </c:pt>
                      <c:pt idx="6946">
                        <c:v>43307.20416666667</c:v>
                      </c:pt>
                      <c:pt idx="6947">
                        <c:v>43307.222916666666</c:v>
                      </c:pt>
                      <c:pt idx="6948">
                        <c:v>43307.243750000001</c:v>
                      </c:pt>
                      <c:pt idx="6949">
                        <c:v>43307.245833333334</c:v>
                      </c:pt>
                      <c:pt idx="6950">
                        <c:v>43307.25277777778</c:v>
                      </c:pt>
                      <c:pt idx="6951">
                        <c:v>43307.258333333331</c:v>
                      </c:pt>
                      <c:pt idx="6952">
                        <c:v>43307.268055555556</c:v>
                      </c:pt>
                      <c:pt idx="6953">
                        <c:v>43307.274305555555</c:v>
                      </c:pt>
                      <c:pt idx="6954">
                        <c:v>43307.280555555553</c:v>
                      </c:pt>
                      <c:pt idx="6955">
                        <c:v>43307.287499999999</c:v>
                      </c:pt>
                      <c:pt idx="6956">
                        <c:v>43307.295138888891</c:v>
                      </c:pt>
                      <c:pt idx="6957">
                        <c:v>43307.32916666667</c:v>
                      </c:pt>
                      <c:pt idx="6958">
                        <c:v>43307.364583333336</c:v>
                      </c:pt>
                      <c:pt idx="6959">
                        <c:v>43307.369444444441</c:v>
                      </c:pt>
                      <c:pt idx="6960">
                        <c:v>43307.370833333334</c:v>
                      </c:pt>
                      <c:pt idx="6961">
                        <c:v>43307.393750000003</c:v>
                      </c:pt>
                      <c:pt idx="6962">
                        <c:v>43307.399305555555</c:v>
                      </c:pt>
                      <c:pt idx="6963">
                        <c:v>43307.412499999999</c:v>
                      </c:pt>
                      <c:pt idx="6964">
                        <c:v>43307.425000000003</c:v>
                      </c:pt>
                      <c:pt idx="6965">
                        <c:v>43307.45416666667</c:v>
                      </c:pt>
                      <c:pt idx="6966">
                        <c:v>43307.465277777781</c:v>
                      </c:pt>
                      <c:pt idx="6967">
                        <c:v>43307.472916666666</c:v>
                      </c:pt>
                      <c:pt idx="6968">
                        <c:v>43307.495833333334</c:v>
                      </c:pt>
                      <c:pt idx="6969">
                        <c:v>43307.537499999999</c:v>
                      </c:pt>
                      <c:pt idx="6970">
                        <c:v>43307.57916666667</c:v>
                      </c:pt>
                      <c:pt idx="6971">
                        <c:v>43307.620833333334</c:v>
                      </c:pt>
                      <c:pt idx="6972">
                        <c:v>43307.662499999999</c:v>
                      </c:pt>
                      <c:pt idx="6973">
                        <c:v>43307.70416666667</c:v>
                      </c:pt>
                      <c:pt idx="6974">
                        <c:v>43307.745833333334</c:v>
                      </c:pt>
                      <c:pt idx="6975">
                        <c:v>43307.787499999999</c:v>
                      </c:pt>
                      <c:pt idx="6976">
                        <c:v>43307.82916666667</c:v>
                      </c:pt>
                      <c:pt idx="6977">
                        <c:v>43307.870833333334</c:v>
                      </c:pt>
                      <c:pt idx="6978">
                        <c:v>43307.912499999999</c:v>
                      </c:pt>
                      <c:pt idx="6979">
                        <c:v>43307.95416666667</c:v>
                      </c:pt>
                      <c:pt idx="6980">
                        <c:v>43307.995833333334</c:v>
                      </c:pt>
                      <c:pt idx="6981">
                        <c:v>43307.999305555553</c:v>
                      </c:pt>
                      <c:pt idx="6982">
                        <c:v>43308.037499999999</c:v>
                      </c:pt>
                      <c:pt idx="6983">
                        <c:v>43308.07916666667</c:v>
                      </c:pt>
                      <c:pt idx="6984">
                        <c:v>43308.120833333334</c:v>
                      </c:pt>
                      <c:pt idx="6985">
                        <c:v>43308.162499999999</c:v>
                      </c:pt>
                      <c:pt idx="6986">
                        <c:v>43308.20416666667</c:v>
                      </c:pt>
                      <c:pt idx="6987">
                        <c:v>43308.245833333334</c:v>
                      </c:pt>
                      <c:pt idx="6988">
                        <c:v>43308.287499999999</c:v>
                      </c:pt>
                      <c:pt idx="6989">
                        <c:v>43308.293749999997</c:v>
                      </c:pt>
                      <c:pt idx="6990">
                        <c:v>43308.32916666667</c:v>
                      </c:pt>
                      <c:pt idx="6991">
                        <c:v>43308.338194444441</c:v>
                      </c:pt>
                      <c:pt idx="6992">
                        <c:v>43308.345138888886</c:v>
                      </c:pt>
                      <c:pt idx="6993">
                        <c:v>43308.370833333334</c:v>
                      </c:pt>
                      <c:pt idx="6994">
                        <c:v>43308.412499999999</c:v>
                      </c:pt>
                      <c:pt idx="6995">
                        <c:v>43308.45416666667</c:v>
                      </c:pt>
                      <c:pt idx="6996">
                        <c:v>43308.495833333334</c:v>
                      </c:pt>
                      <c:pt idx="6997">
                        <c:v>43308.537499999999</c:v>
                      </c:pt>
                      <c:pt idx="6998">
                        <c:v>43308.57916666667</c:v>
                      </c:pt>
                      <c:pt idx="6999">
                        <c:v>43308.620833333334</c:v>
                      </c:pt>
                      <c:pt idx="7000">
                        <c:v>43308.625694444447</c:v>
                      </c:pt>
                      <c:pt idx="7001">
                        <c:v>43308.636111111111</c:v>
                      </c:pt>
                      <c:pt idx="7002">
                        <c:v>43308.662499999999</c:v>
                      </c:pt>
                      <c:pt idx="7003">
                        <c:v>43308.671527777777</c:v>
                      </c:pt>
                      <c:pt idx="7004">
                        <c:v>43308.681944444441</c:v>
                      </c:pt>
                      <c:pt idx="7005">
                        <c:v>43308.702777777777</c:v>
                      </c:pt>
                      <c:pt idx="7006">
                        <c:v>43308.70416666667</c:v>
                      </c:pt>
                      <c:pt idx="7007">
                        <c:v>43308.720138888886</c:v>
                      </c:pt>
                      <c:pt idx="7008">
                        <c:v>43308.745833333334</c:v>
                      </c:pt>
                      <c:pt idx="7009">
                        <c:v>43308.787499999999</c:v>
                      </c:pt>
                      <c:pt idx="7010">
                        <c:v>43308.82916666667</c:v>
                      </c:pt>
                      <c:pt idx="7011">
                        <c:v>43308.870833333334</c:v>
                      </c:pt>
                      <c:pt idx="7012">
                        <c:v>43308.885416666664</c:v>
                      </c:pt>
                      <c:pt idx="7013">
                        <c:v>43308.912499999999</c:v>
                      </c:pt>
                      <c:pt idx="7014">
                        <c:v>43308.917361111111</c:v>
                      </c:pt>
                      <c:pt idx="7015">
                        <c:v>43308.95416666667</c:v>
                      </c:pt>
                      <c:pt idx="7016">
                        <c:v>43308.995833333334</c:v>
                      </c:pt>
                      <c:pt idx="7017">
                        <c:v>43308.999305555553</c:v>
                      </c:pt>
                      <c:pt idx="7018">
                        <c:v>43309.037499999999</c:v>
                      </c:pt>
                      <c:pt idx="7019">
                        <c:v>43309.07916666667</c:v>
                      </c:pt>
                      <c:pt idx="7020">
                        <c:v>43309.120833333334</c:v>
                      </c:pt>
                      <c:pt idx="7021">
                        <c:v>43309.162499999999</c:v>
                      </c:pt>
                      <c:pt idx="7022">
                        <c:v>43309.20416666667</c:v>
                      </c:pt>
                      <c:pt idx="7023">
                        <c:v>43309.245833333334</c:v>
                      </c:pt>
                      <c:pt idx="7024">
                        <c:v>43309.287499999999</c:v>
                      </c:pt>
                      <c:pt idx="7025">
                        <c:v>43309.32916666667</c:v>
                      </c:pt>
                      <c:pt idx="7026">
                        <c:v>43309.370833333334</c:v>
                      </c:pt>
                      <c:pt idx="7027">
                        <c:v>43309.393750000003</c:v>
                      </c:pt>
                      <c:pt idx="7028">
                        <c:v>43309.412499999999</c:v>
                      </c:pt>
                      <c:pt idx="7029">
                        <c:v>43309.4375</c:v>
                      </c:pt>
                      <c:pt idx="7030">
                        <c:v>43309.45416666667</c:v>
                      </c:pt>
                      <c:pt idx="7031">
                        <c:v>43309.495833333334</c:v>
                      </c:pt>
                      <c:pt idx="7032">
                        <c:v>43309.536111111112</c:v>
                      </c:pt>
                      <c:pt idx="7033">
                        <c:v>43309.537499999999</c:v>
                      </c:pt>
                      <c:pt idx="7034">
                        <c:v>43309.542361111111</c:v>
                      </c:pt>
                      <c:pt idx="7035">
                        <c:v>43309.57916666667</c:v>
                      </c:pt>
                      <c:pt idx="7036">
                        <c:v>43309.620833333334</c:v>
                      </c:pt>
                      <c:pt idx="7037">
                        <c:v>43309.662499999999</c:v>
                      </c:pt>
                      <c:pt idx="7038">
                        <c:v>43309.70416666667</c:v>
                      </c:pt>
                      <c:pt idx="7039">
                        <c:v>43309.745833333334</c:v>
                      </c:pt>
                      <c:pt idx="7040">
                        <c:v>43309.787499999999</c:v>
                      </c:pt>
                      <c:pt idx="7041">
                        <c:v>43309.82916666667</c:v>
                      </c:pt>
                      <c:pt idx="7042">
                        <c:v>43309.870833333334</c:v>
                      </c:pt>
                      <c:pt idx="7043">
                        <c:v>43309.912499999999</c:v>
                      </c:pt>
                      <c:pt idx="7044">
                        <c:v>43309.95416666667</c:v>
                      </c:pt>
                      <c:pt idx="7045">
                        <c:v>43309.995833333334</c:v>
                      </c:pt>
                      <c:pt idx="7046">
                        <c:v>43309.999305555553</c:v>
                      </c:pt>
                      <c:pt idx="7047">
                        <c:v>43310.037499999999</c:v>
                      </c:pt>
                      <c:pt idx="7048">
                        <c:v>43310.07916666667</c:v>
                      </c:pt>
                      <c:pt idx="7049">
                        <c:v>43310.120833333334</c:v>
                      </c:pt>
                      <c:pt idx="7050">
                        <c:v>43310.162499999999</c:v>
                      </c:pt>
                      <c:pt idx="7051">
                        <c:v>43310.20416666667</c:v>
                      </c:pt>
                      <c:pt idx="7052">
                        <c:v>43310.245833333334</c:v>
                      </c:pt>
                      <c:pt idx="7053">
                        <c:v>43310.287499999999</c:v>
                      </c:pt>
                      <c:pt idx="7054">
                        <c:v>43310.32916666667</c:v>
                      </c:pt>
                      <c:pt idx="7055">
                        <c:v>43310.370833333334</c:v>
                      </c:pt>
                      <c:pt idx="7056">
                        <c:v>43310.412499999999</c:v>
                      </c:pt>
                      <c:pt idx="7057">
                        <c:v>43310.45416666667</c:v>
                      </c:pt>
                      <c:pt idx="7058">
                        <c:v>43310.495833333334</c:v>
                      </c:pt>
                      <c:pt idx="7059">
                        <c:v>43310.537499999999</c:v>
                      </c:pt>
                      <c:pt idx="7060">
                        <c:v>43310.57916666667</c:v>
                      </c:pt>
                      <c:pt idx="7061">
                        <c:v>43310.620833333334</c:v>
                      </c:pt>
                      <c:pt idx="7062">
                        <c:v>43310.662499999999</c:v>
                      </c:pt>
                      <c:pt idx="7063">
                        <c:v>43310.70416666667</c:v>
                      </c:pt>
                      <c:pt idx="7064">
                        <c:v>43310.745833333334</c:v>
                      </c:pt>
                      <c:pt idx="7065">
                        <c:v>43310.787499999999</c:v>
                      </c:pt>
                      <c:pt idx="7066">
                        <c:v>43310.82916666667</c:v>
                      </c:pt>
                      <c:pt idx="7067">
                        <c:v>43310.870833333334</c:v>
                      </c:pt>
                      <c:pt idx="7068">
                        <c:v>43310.912499999999</c:v>
                      </c:pt>
                      <c:pt idx="7069">
                        <c:v>43310.95416666667</c:v>
                      </c:pt>
                      <c:pt idx="7070">
                        <c:v>43310.995833333334</c:v>
                      </c:pt>
                      <c:pt idx="7071">
                        <c:v>43310.999305555553</c:v>
                      </c:pt>
                      <c:pt idx="7072">
                        <c:v>43311.037499999999</c:v>
                      </c:pt>
                      <c:pt idx="7073">
                        <c:v>43311.07916666667</c:v>
                      </c:pt>
                      <c:pt idx="7074">
                        <c:v>43311.120833333334</c:v>
                      </c:pt>
                      <c:pt idx="7075">
                        <c:v>43311.162499999999</c:v>
                      </c:pt>
                      <c:pt idx="7076">
                        <c:v>43311.20416666667</c:v>
                      </c:pt>
                      <c:pt idx="7077">
                        <c:v>43311.245833333334</c:v>
                      </c:pt>
                      <c:pt idx="7078">
                        <c:v>43311.258333333331</c:v>
                      </c:pt>
                      <c:pt idx="7079">
                        <c:v>43311.283333333333</c:v>
                      </c:pt>
                      <c:pt idx="7080">
                        <c:v>43311.28402777778</c:v>
                      </c:pt>
                      <c:pt idx="7081">
                        <c:v>43311.297222222223</c:v>
                      </c:pt>
                      <c:pt idx="7082">
                        <c:v>43311.327777777777</c:v>
                      </c:pt>
                      <c:pt idx="7083">
                        <c:v>43311.32916666667</c:v>
                      </c:pt>
                      <c:pt idx="7084">
                        <c:v>43311.344444444447</c:v>
                      </c:pt>
                      <c:pt idx="7085">
                        <c:v>43311.370833333334</c:v>
                      </c:pt>
                      <c:pt idx="7086">
                        <c:v>43311.405555555553</c:v>
                      </c:pt>
                      <c:pt idx="7087">
                        <c:v>43311.412499999999</c:v>
                      </c:pt>
                      <c:pt idx="7088">
                        <c:v>43311.422222222223</c:v>
                      </c:pt>
                      <c:pt idx="7089">
                        <c:v>43311.45416666667</c:v>
                      </c:pt>
                      <c:pt idx="7090">
                        <c:v>43311.495833333334</c:v>
                      </c:pt>
                      <c:pt idx="7091">
                        <c:v>43311.500694444447</c:v>
                      </c:pt>
                      <c:pt idx="7092">
                        <c:v>43311.509722222225</c:v>
                      </c:pt>
                      <c:pt idx="7093">
                        <c:v>43311.537499999999</c:v>
                      </c:pt>
                      <c:pt idx="7094">
                        <c:v>43311.57916666667</c:v>
                      </c:pt>
                      <c:pt idx="7095">
                        <c:v>43311.584027777775</c:v>
                      </c:pt>
                      <c:pt idx="7096">
                        <c:v>43311.59652777778</c:v>
                      </c:pt>
                      <c:pt idx="7097">
                        <c:v>43311.620833333334</c:v>
                      </c:pt>
                      <c:pt idx="7098">
                        <c:v>43311.656944444447</c:v>
                      </c:pt>
                      <c:pt idx="7099">
                        <c:v>43311.662499999999</c:v>
                      </c:pt>
                      <c:pt idx="7100">
                        <c:v>43311.665972222225</c:v>
                      </c:pt>
                      <c:pt idx="7101">
                        <c:v>43311.679861111108</c:v>
                      </c:pt>
                      <c:pt idx="7102">
                        <c:v>43311.70416666667</c:v>
                      </c:pt>
                      <c:pt idx="7103">
                        <c:v>43311.745833333334</c:v>
                      </c:pt>
                      <c:pt idx="7104">
                        <c:v>43311.787499999999</c:v>
                      </c:pt>
                      <c:pt idx="7105">
                        <c:v>43311.82916666667</c:v>
                      </c:pt>
                      <c:pt idx="7106">
                        <c:v>43311.870833333334</c:v>
                      </c:pt>
                      <c:pt idx="7107">
                        <c:v>43311.895833333336</c:v>
                      </c:pt>
                      <c:pt idx="7108">
                        <c:v>43311.902777777781</c:v>
                      </c:pt>
                      <c:pt idx="7109">
                        <c:v>43311.912499999999</c:v>
                      </c:pt>
                      <c:pt idx="7110">
                        <c:v>43311.927083333336</c:v>
                      </c:pt>
                      <c:pt idx="7111">
                        <c:v>43311.95416666667</c:v>
                      </c:pt>
                      <c:pt idx="7112">
                        <c:v>43311.995833333334</c:v>
                      </c:pt>
                      <c:pt idx="7113">
                        <c:v>43311.999305555553</c:v>
                      </c:pt>
                      <c:pt idx="7114">
                        <c:v>43312.037499999999</c:v>
                      </c:pt>
                      <c:pt idx="7115">
                        <c:v>43312.0625</c:v>
                      </c:pt>
                      <c:pt idx="7116">
                        <c:v>43312.07708333333</c:v>
                      </c:pt>
                      <c:pt idx="7117">
                        <c:v>43312.07916666667</c:v>
                      </c:pt>
                      <c:pt idx="7118">
                        <c:v>43312.120833333334</c:v>
                      </c:pt>
                      <c:pt idx="7119">
                        <c:v>43312.162499999999</c:v>
                      </c:pt>
                      <c:pt idx="7120">
                        <c:v>43312.20416666667</c:v>
                      </c:pt>
                      <c:pt idx="7121">
                        <c:v>43312.215277777781</c:v>
                      </c:pt>
                      <c:pt idx="7122">
                        <c:v>43312.22152777778</c:v>
                      </c:pt>
                      <c:pt idx="7123">
                        <c:v>43312.226388888892</c:v>
                      </c:pt>
                      <c:pt idx="7124">
                        <c:v>43312.245833333334</c:v>
                      </c:pt>
                      <c:pt idx="7125">
                        <c:v>43312.287499999999</c:v>
                      </c:pt>
                      <c:pt idx="7126">
                        <c:v>43312.295138888891</c:v>
                      </c:pt>
                      <c:pt idx="7127">
                        <c:v>43312.311111111114</c:v>
                      </c:pt>
                      <c:pt idx="7128">
                        <c:v>43312.315972222219</c:v>
                      </c:pt>
                      <c:pt idx="7129">
                        <c:v>43312.32916666667</c:v>
                      </c:pt>
                      <c:pt idx="7130">
                        <c:v>43312.34097222222</c:v>
                      </c:pt>
                      <c:pt idx="7131">
                        <c:v>43312.345833333333</c:v>
                      </c:pt>
                      <c:pt idx="7132">
                        <c:v>43312.369444444441</c:v>
                      </c:pt>
                      <c:pt idx="7133">
                        <c:v>43312.370833333334</c:v>
                      </c:pt>
                      <c:pt idx="7134">
                        <c:v>43312.375694444447</c:v>
                      </c:pt>
                      <c:pt idx="7135">
                        <c:v>43312.412499999999</c:v>
                      </c:pt>
                      <c:pt idx="7136">
                        <c:v>43312.434027777781</c:v>
                      </c:pt>
                      <c:pt idx="7137">
                        <c:v>43312.45416666667</c:v>
                      </c:pt>
                      <c:pt idx="7138">
                        <c:v>43312.461805555555</c:v>
                      </c:pt>
                      <c:pt idx="7139">
                        <c:v>43312.470833333333</c:v>
                      </c:pt>
                      <c:pt idx="7140">
                        <c:v>43312.495833333334</c:v>
                      </c:pt>
                      <c:pt idx="7141">
                        <c:v>43312.536111111112</c:v>
                      </c:pt>
                      <c:pt idx="7142">
                        <c:v>43312.537499999999</c:v>
                      </c:pt>
                      <c:pt idx="7143">
                        <c:v>43312.57916666667</c:v>
                      </c:pt>
                      <c:pt idx="7144">
                        <c:v>43312.620833333334</c:v>
                      </c:pt>
                      <c:pt idx="7145">
                        <c:v>43312.662499999999</c:v>
                      </c:pt>
                      <c:pt idx="7146">
                        <c:v>43312.70416666667</c:v>
                      </c:pt>
                      <c:pt idx="7147">
                        <c:v>43312.745833333334</c:v>
                      </c:pt>
                      <c:pt idx="7148">
                        <c:v>43312.787499999999</c:v>
                      </c:pt>
                      <c:pt idx="7149">
                        <c:v>43312.82916666667</c:v>
                      </c:pt>
                      <c:pt idx="7150">
                        <c:v>43312.870833333334</c:v>
                      </c:pt>
                      <c:pt idx="7151">
                        <c:v>43312.912499999999</c:v>
                      </c:pt>
                      <c:pt idx="7152">
                        <c:v>43312.95416666667</c:v>
                      </c:pt>
                      <c:pt idx="7153">
                        <c:v>43312.994444444441</c:v>
                      </c:pt>
                      <c:pt idx="7154">
                        <c:v>43312.995833333334</c:v>
                      </c:pt>
                      <c:pt idx="7155">
                        <c:v>43312.999305555553</c:v>
                      </c:pt>
                      <c:pt idx="7156">
                        <c:v>43312.999305555553</c:v>
                      </c:pt>
                      <c:pt idx="7157">
                        <c:v>43313.037499999999</c:v>
                      </c:pt>
                      <c:pt idx="7158">
                        <c:v>43313.07916666667</c:v>
                      </c:pt>
                      <c:pt idx="7159">
                        <c:v>43313.090277777781</c:v>
                      </c:pt>
                      <c:pt idx="7160">
                        <c:v>43313.098611111112</c:v>
                      </c:pt>
                      <c:pt idx="7161">
                        <c:v>43313.120833333334</c:v>
                      </c:pt>
                      <c:pt idx="7162">
                        <c:v>43313.162499999999</c:v>
                      </c:pt>
                      <c:pt idx="7163">
                        <c:v>43313.188888888886</c:v>
                      </c:pt>
                      <c:pt idx="7164">
                        <c:v>43313.20416666667</c:v>
                      </c:pt>
                      <c:pt idx="7165">
                        <c:v>43313.245833333334</c:v>
                      </c:pt>
                      <c:pt idx="7166">
                        <c:v>43313.286111111112</c:v>
                      </c:pt>
                      <c:pt idx="7167">
                        <c:v>43313.287499999999</c:v>
                      </c:pt>
                      <c:pt idx="7168">
                        <c:v>43313.308333333334</c:v>
                      </c:pt>
                      <c:pt idx="7169">
                        <c:v>43313.32916666667</c:v>
                      </c:pt>
                      <c:pt idx="7170">
                        <c:v>43313.353472222225</c:v>
                      </c:pt>
                      <c:pt idx="7171">
                        <c:v>43313.370833333334</c:v>
                      </c:pt>
                      <c:pt idx="7172">
                        <c:v>43313.388194444444</c:v>
                      </c:pt>
                      <c:pt idx="7173">
                        <c:v>43313.412499999999</c:v>
                      </c:pt>
                      <c:pt idx="7174">
                        <c:v>43313.452777777777</c:v>
                      </c:pt>
                      <c:pt idx="7175">
                        <c:v>43313.45416666667</c:v>
                      </c:pt>
                      <c:pt idx="7176">
                        <c:v>43313.467361111114</c:v>
                      </c:pt>
                      <c:pt idx="7177">
                        <c:v>43313.495833333334</c:v>
                      </c:pt>
                      <c:pt idx="7178">
                        <c:v>43313.537499999999</c:v>
                      </c:pt>
                      <c:pt idx="7179">
                        <c:v>43313.57916666667</c:v>
                      </c:pt>
                      <c:pt idx="7180">
                        <c:v>43313.620833333334</c:v>
                      </c:pt>
                      <c:pt idx="7181">
                        <c:v>43313.662499999999</c:v>
                      </c:pt>
                      <c:pt idx="7182">
                        <c:v>43313.70416666667</c:v>
                      </c:pt>
                      <c:pt idx="7183">
                        <c:v>43313.745833333334</c:v>
                      </c:pt>
                      <c:pt idx="7184">
                        <c:v>43313.787499999999</c:v>
                      </c:pt>
                      <c:pt idx="7185">
                        <c:v>43313.82916666667</c:v>
                      </c:pt>
                      <c:pt idx="7186">
                        <c:v>43313.870833333334</c:v>
                      </c:pt>
                      <c:pt idx="7187">
                        <c:v>43313.912499999999</c:v>
                      </c:pt>
                      <c:pt idx="7188">
                        <c:v>43313.95416666667</c:v>
                      </c:pt>
                      <c:pt idx="7189">
                        <c:v>43313.995833333334</c:v>
                      </c:pt>
                      <c:pt idx="7190">
                        <c:v>43313.999305555553</c:v>
                      </c:pt>
                      <c:pt idx="7191">
                        <c:v>43314.037499999999</c:v>
                      </c:pt>
                      <c:pt idx="7192">
                        <c:v>43314.07916666667</c:v>
                      </c:pt>
                      <c:pt idx="7193">
                        <c:v>43314.120833333334</c:v>
                      </c:pt>
                      <c:pt idx="7194">
                        <c:v>43314.162499999999</c:v>
                      </c:pt>
                      <c:pt idx="7195">
                        <c:v>43314.173611111109</c:v>
                      </c:pt>
                      <c:pt idx="7196">
                        <c:v>43314.182638888888</c:v>
                      </c:pt>
                      <c:pt idx="7197">
                        <c:v>43314.20416666667</c:v>
                      </c:pt>
                      <c:pt idx="7198">
                        <c:v>43314.245833333334</c:v>
                      </c:pt>
                      <c:pt idx="7199">
                        <c:v>43314.287499999999</c:v>
                      </c:pt>
                      <c:pt idx="7200">
                        <c:v>43314.293749999997</c:v>
                      </c:pt>
                      <c:pt idx="7201">
                        <c:v>43314.319444444445</c:v>
                      </c:pt>
                      <c:pt idx="7202">
                        <c:v>43314.324305555558</c:v>
                      </c:pt>
                      <c:pt idx="7203">
                        <c:v>43314.32916666667</c:v>
                      </c:pt>
                      <c:pt idx="7204">
                        <c:v>43314.338888888888</c:v>
                      </c:pt>
                      <c:pt idx="7205">
                        <c:v>43314.369444444441</c:v>
                      </c:pt>
                      <c:pt idx="7206">
                        <c:v>43314.370833333334</c:v>
                      </c:pt>
                      <c:pt idx="7207">
                        <c:v>43314.382638888892</c:v>
                      </c:pt>
                      <c:pt idx="7208">
                        <c:v>43314.412499999999</c:v>
                      </c:pt>
                      <c:pt idx="7209">
                        <c:v>43314.45416666667</c:v>
                      </c:pt>
                      <c:pt idx="7210">
                        <c:v>43314.495833333334</c:v>
                      </c:pt>
                      <c:pt idx="7211">
                        <c:v>43314.537499999999</c:v>
                      </c:pt>
                      <c:pt idx="7212">
                        <c:v>43314.57916666667</c:v>
                      </c:pt>
                      <c:pt idx="7213">
                        <c:v>43314.620833333334</c:v>
                      </c:pt>
                      <c:pt idx="7214">
                        <c:v>43314.662499999999</c:v>
                      </c:pt>
                      <c:pt idx="7215">
                        <c:v>43314.70416666667</c:v>
                      </c:pt>
                      <c:pt idx="7216">
                        <c:v>43314.745833333334</c:v>
                      </c:pt>
                      <c:pt idx="7217">
                        <c:v>43314.787499999999</c:v>
                      </c:pt>
                      <c:pt idx="7218">
                        <c:v>43314.82916666667</c:v>
                      </c:pt>
                      <c:pt idx="7219">
                        <c:v>43314.870833333334</c:v>
                      </c:pt>
                      <c:pt idx="7220">
                        <c:v>43314.875694444447</c:v>
                      </c:pt>
                      <c:pt idx="7221">
                        <c:v>43314.890277777777</c:v>
                      </c:pt>
                      <c:pt idx="7222">
                        <c:v>43314.912499999999</c:v>
                      </c:pt>
                      <c:pt idx="7223">
                        <c:v>43314.95416666667</c:v>
                      </c:pt>
                      <c:pt idx="7224">
                        <c:v>43314.995833333334</c:v>
                      </c:pt>
                      <c:pt idx="7225">
                        <c:v>43314.999305555553</c:v>
                      </c:pt>
                      <c:pt idx="7226">
                        <c:v>43315.037499999999</c:v>
                      </c:pt>
                      <c:pt idx="7227">
                        <c:v>43315.07916666667</c:v>
                      </c:pt>
                      <c:pt idx="7228">
                        <c:v>43315.120833333334</c:v>
                      </c:pt>
                      <c:pt idx="7229">
                        <c:v>43315.162499999999</c:v>
                      </c:pt>
                      <c:pt idx="7230">
                        <c:v>43315.20416666667</c:v>
                      </c:pt>
                      <c:pt idx="7231">
                        <c:v>43315.245833333334</c:v>
                      </c:pt>
                      <c:pt idx="7232">
                        <c:v>43315.274305555555</c:v>
                      </c:pt>
                      <c:pt idx="7233">
                        <c:v>43315.287499999999</c:v>
                      </c:pt>
                      <c:pt idx="7234">
                        <c:v>43315.318749999999</c:v>
                      </c:pt>
                      <c:pt idx="7235">
                        <c:v>43315.32916666667</c:v>
                      </c:pt>
                      <c:pt idx="7236">
                        <c:v>43315.333333333336</c:v>
                      </c:pt>
                      <c:pt idx="7237">
                        <c:v>43315.339583333334</c:v>
                      </c:pt>
                      <c:pt idx="7238">
                        <c:v>43315.369444444441</c:v>
                      </c:pt>
                      <c:pt idx="7239">
                        <c:v>43315.370833333334</c:v>
                      </c:pt>
                      <c:pt idx="7240">
                        <c:v>43315.380555555559</c:v>
                      </c:pt>
                      <c:pt idx="7241">
                        <c:v>43315.412499999999</c:v>
                      </c:pt>
                      <c:pt idx="7242">
                        <c:v>43315.420138888891</c:v>
                      </c:pt>
                      <c:pt idx="7243">
                        <c:v>43315.433333333334</c:v>
                      </c:pt>
                      <c:pt idx="7244">
                        <c:v>43315.436805555553</c:v>
                      </c:pt>
                      <c:pt idx="7245">
                        <c:v>43315.444444444445</c:v>
                      </c:pt>
                      <c:pt idx="7246">
                        <c:v>43315.447916666664</c:v>
                      </c:pt>
                      <c:pt idx="7247">
                        <c:v>43315.451388888891</c:v>
                      </c:pt>
                      <c:pt idx="7248">
                        <c:v>43315.452777777777</c:v>
                      </c:pt>
                      <c:pt idx="7249">
                        <c:v>43315.45416666667</c:v>
                      </c:pt>
                      <c:pt idx="7250">
                        <c:v>43315.460416666669</c:v>
                      </c:pt>
                      <c:pt idx="7251">
                        <c:v>43315.495833333334</c:v>
                      </c:pt>
                      <c:pt idx="7252">
                        <c:v>43315.537499999999</c:v>
                      </c:pt>
                      <c:pt idx="7253">
                        <c:v>43315.57916666667</c:v>
                      </c:pt>
                      <c:pt idx="7254">
                        <c:v>43315.620833333334</c:v>
                      </c:pt>
                      <c:pt idx="7255">
                        <c:v>43315.662499999999</c:v>
                      </c:pt>
                      <c:pt idx="7256">
                        <c:v>43315.70416666667</c:v>
                      </c:pt>
                      <c:pt idx="7257">
                        <c:v>43315.745833333334</c:v>
                      </c:pt>
                      <c:pt idx="7258">
                        <c:v>43315.787499999999</c:v>
                      </c:pt>
                      <c:pt idx="7259">
                        <c:v>43315.82916666667</c:v>
                      </c:pt>
                      <c:pt idx="7260">
                        <c:v>43315.870833333334</c:v>
                      </c:pt>
                      <c:pt idx="7261">
                        <c:v>43315.912499999999</c:v>
                      </c:pt>
                      <c:pt idx="7262">
                        <c:v>43315.95416666667</c:v>
                      </c:pt>
                      <c:pt idx="7263">
                        <c:v>43315.995833333334</c:v>
                      </c:pt>
                      <c:pt idx="7264">
                        <c:v>43315.999305555553</c:v>
                      </c:pt>
                      <c:pt idx="7265">
                        <c:v>43316.037499999999</c:v>
                      </c:pt>
                      <c:pt idx="7266">
                        <c:v>43316.07916666667</c:v>
                      </c:pt>
                      <c:pt idx="7267">
                        <c:v>43316.120833333334</c:v>
                      </c:pt>
                      <c:pt idx="7268">
                        <c:v>43316.140972222223</c:v>
                      </c:pt>
                      <c:pt idx="7269">
                        <c:v>43316.143750000003</c:v>
                      </c:pt>
                      <c:pt idx="7270">
                        <c:v>43316.150694444441</c:v>
                      </c:pt>
                      <c:pt idx="7271">
                        <c:v>43316.15902777778</c:v>
                      </c:pt>
                      <c:pt idx="7272">
                        <c:v>43316.159722222219</c:v>
                      </c:pt>
                      <c:pt idx="7273">
                        <c:v>43316.165972222225</c:v>
                      </c:pt>
                      <c:pt idx="7274">
                        <c:v>43316.175694444442</c:v>
                      </c:pt>
                      <c:pt idx="7275">
                        <c:v>43316.20416666667</c:v>
                      </c:pt>
                      <c:pt idx="7276">
                        <c:v>43316.245833333334</c:v>
                      </c:pt>
                      <c:pt idx="7277">
                        <c:v>43316.287499999999</c:v>
                      </c:pt>
                      <c:pt idx="7278">
                        <c:v>43316.32916666667</c:v>
                      </c:pt>
                      <c:pt idx="7279">
                        <c:v>43316.35</c:v>
                      </c:pt>
                      <c:pt idx="7280">
                        <c:v>43316.370833333334</c:v>
                      </c:pt>
                      <c:pt idx="7281">
                        <c:v>43316.40347222222</c:v>
                      </c:pt>
                      <c:pt idx="7282">
                        <c:v>43316.412499999999</c:v>
                      </c:pt>
                      <c:pt idx="7283">
                        <c:v>43316.42083333333</c:v>
                      </c:pt>
                      <c:pt idx="7284">
                        <c:v>43316.447916666664</c:v>
                      </c:pt>
                      <c:pt idx="7285">
                        <c:v>43316.45416666667</c:v>
                      </c:pt>
                      <c:pt idx="7286">
                        <c:v>43316.495833333334</c:v>
                      </c:pt>
                      <c:pt idx="7287">
                        <c:v>43316.537499999999</c:v>
                      </c:pt>
                      <c:pt idx="7288">
                        <c:v>43316.57916666667</c:v>
                      </c:pt>
                      <c:pt idx="7289">
                        <c:v>43316.620833333334</c:v>
                      </c:pt>
                      <c:pt idx="7290">
                        <c:v>43316.662499999999</c:v>
                      </c:pt>
                      <c:pt idx="7291">
                        <c:v>43316.70416666667</c:v>
                      </c:pt>
                      <c:pt idx="7292">
                        <c:v>43316.745833333334</c:v>
                      </c:pt>
                      <c:pt idx="7293">
                        <c:v>43316.787499999999</c:v>
                      </c:pt>
                      <c:pt idx="7294">
                        <c:v>43316.82916666667</c:v>
                      </c:pt>
                      <c:pt idx="7295">
                        <c:v>43316.870833333334</c:v>
                      </c:pt>
                      <c:pt idx="7296">
                        <c:v>43316.912499999999</c:v>
                      </c:pt>
                      <c:pt idx="7297">
                        <c:v>43316.95416666667</c:v>
                      </c:pt>
                      <c:pt idx="7298">
                        <c:v>43316.995833333334</c:v>
                      </c:pt>
                      <c:pt idx="7299">
                        <c:v>43316.999305555553</c:v>
                      </c:pt>
                      <c:pt idx="7300">
                        <c:v>43317.037499999999</c:v>
                      </c:pt>
                      <c:pt idx="7301">
                        <c:v>43317.07916666667</c:v>
                      </c:pt>
                      <c:pt idx="7302">
                        <c:v>43317.120833333334</c:v>
                      </c:pt>
                      <c:pt idx="7303">
                        <c:v>43317.162499999999</c:v>
                      </c:pt>
                      <c:pt idx="7304">
                        <c:v>43317.20416666667</c:v>
                      </c:pt>
                      <c:pt idx="7305">
                        <c:v>43317.226388888892</c:v>
                      </c:pt>
                      <c:pt idx="7306">
                        <c:v>43317.245833333334</c:v>
                      </c:pt>
                      <c:pt idx="7307">
                        <c:v>43317.287499999999</c:v>
                      </c:pt>
                      <c:pt idx="7308">
                        <c:v>43317.32916666667</c:v>
                      </c:pt>
                      <c:pt idx="7309">
                        <c:v>43317.370833333334</c:v>
                      </c:pt>
                      <c:pt idx="7310">
                        <c:v>43317.412499999999</c:v>
                      </c:pt>
                      <c:pt idx="7311">
                        <c:v>43317.45416666667</c:v>
                      </c:pt>
                      <c:pt idx="7312">
                        <c:v>43317.495833333334</c:v>
                      </c:pt>
                      <c:pt idx="7313">
                        <c:v>43317.537499999999</c:v>
                      </c:pt>
                      <c:pt idx="7314">
                        <c:v>43317.57916666667</c:v>
                      </c:pt>
                      <c:pt idx="7315">
                        <c:v>43317.620833333334</c:v>
                      </c:pt>
                      <c:pt idx="7316">
                        <c:v>43317.662499999999</c:v>
                      </c:pt>
                      <c:pt idx="7317">
                        <c:v>43317.70416666667</c:v>
                      </c:pt>
                      <c:pt idx="7318">
                        <c:v>43317.745833333334</c:v>
                      </c:pt>
                      <c:pt idx="7319">
                        <c:v>43317.787499999999</c:v>
                      </c:pt>
                      <c:pt idx="7320">
                        <c:v>43317.82916666667</c:v>
                      </c:pt>
                      <c:pt idx="7321">
                        <c:v>43317.870833333334</c:v>
                      </c:pt>
                      <c:pt idx="7322">
                        <c:v>43317.912499999999</c:v>
                      </c:pt>
                      <c:pt idx="7323">
                        <c:v>43317.95416666667</c:v>
                      </c:pt>
                      <c:pt idx="7324">
                        <c:v>43317.995833333334</c:v>
                      </c:pt>
                      <c:pt idx="7325">
                        <c:v>43317.999305555553</c:v>
                      </c:pt>
                      <c:pt idx="7326">
                        <c:v>43318.037499999999</c:v>
                      </c:pt>
                      <c:pt idx="7327">
                        <c:v>43318.07916666667</c:v>
                      </c:pt>
                      <c:pt idx="7328">
                        <c:v>43318.120833333334</c:v>
                      </c:pt>
                      <c:pt idx="7329">
                        <c:v>43318.126388888886</c:v>
                      </c:pt>
                      <c:pt idx="7330">
                        <c:v>43318.133333333331</c:v>
                      </c:pt>
                      <c:pt idx="7331">
                        <c:v>43318.144444444442</c:v>
                      </c:pt>
                      <c:pt idx="7332">
                        <c:v>43318.162499999999</c:v>
                      </c:pt>
                      <c:pt idx="7333">
                        <c:v>43318.20416666667</c:v>
                      </c:pt>
                      <c:pt idx="7334">
                        <c:v>43318.245833333334</c:v>
                      </c:pt>
                      <c:pt idx="7335">
                        <c:v>43318.287499999999</c:v>
                      </c:pt>
                      <c:pt idx="7336">
                        <c:v>43318.32916666667</c:v>
                      </c:pt>
                      <c:pt idx="7337">
                        <c:v>43318.370833333334</c:v>
                      </c:pt>
                      <c:pt idx="7338">
                        <c:v>43318.412499999999</c:v>
                      </c:pt>
                      <c:pt idx="7339">
                        <c:v>43318.45416666667</c:v>
                      </c:pt>
                      <c:pt idx="7340">
                        <c:v>43318.495833333334</c:v>
                      </c:pt>
                      <c:pt idx="7341">
                        <c:v>43318.520833333336</c:v>
                      </c:pt>
                      <c:pt idx="7342">
                        <c:v>43318.527777777781</c:v>
                      </c:pt>
                      <c:pt idx="7343">
                        <c:v>43318.537499999999</c:v>
                      </c:pt>
                      <c:pt idx="7344">
                        <c:v>43318.566666666666</c:v>
                      </c:pt>
                      <c:pt idx="7345">
                        <c:v>43318.57916666667</c:v>
                      </c:pt>
                      <c:pt idx="7346">
                        <c:v>43318.620833333334</c:v>
                      </c:pt>
                      <c:pt idx="7347">
                        <c:v>43318.63958333333</c:v>
                      </c:pt>
                      <c:pt idx="7348">
                        <c:v>43318.662499999999</c:v>
                      </c:pt>
                      <c:pt idx="7349">
                        <c:v>43318.70416666667</c:v>
                      </c:pt>
                      <c:pt idx="7350">
                        <c:v>43318.745833333334</c:v>
                      </c:pt>
                      <c:pt idx="7351">
                        <c:v>43318.787499999999</c:v>
                      </c:pt>
                      <c:pt idx="7352">
                        <c:v>43318.82916666667</c:v>
                      </c:pt>
                      <c:pt idx="7353">
                        <c:v>43318.870833333334</c:v>
                      </c:pt>
                      <c:pt idx="7354">
                        <c:v>43318.912499999999</c:v>
                      </c:pt>
                      <c:pt idx="7355">
                        <c:v>43318.95416666667</c:v>
                      </c:pt>
                      <c:pt idx="7356">
                        <c:v>43318.995833333334</c:v>
                      </c:pt>
                      <c:pt idx="7357">
                        <c:v>43318.999305555553</c:v>
                      </c:pt>
                      <c:pt idx="7358">
                        <c:v>43319.037499999999</c:v>
                      </c:pt>
                      <c:pt idx="7359">
                        <c:v>43319.07916666667</c:v>
                      </c:pt>
                      <c:pt idx="7360">
                        <c:v>43319.120833333334</c:v>
                      </c:pt>
                      <c:pt idx="7361">
                        <c:v>43319.162499999999</c:v>
                      </c:pt>
                      <c:pt idx="7362">
                        <c:v>43319.20416666667</c:v>
                      </c:pt>
                      <c:pt idx="7363">
                        <c:v>43319.245833333334</c:v>
                      </c:pt>
                      <c:pt idx="7364">
                        <c:v>43319.287499999999</c:v>
                      </c:pt>
                      <c:pt idx="7365">
                        <c:v>43319.29791666667</c:v>
                      </c:pt>
                      <c:pt idx="7366">
                        <c:v>43319.32916666667</c:v>
                      </c:pt>
                      <c:pt idx="7367">
                        <c:v>43319.370833333334</c:v>
                      </c:pt>
                      <c:pt idx="7368">
                        <c:v>43319.412499999999</c:v>
                      </c:pt>
                      <c:pt idx="7369">
                        <c:v>43319.45416666667</c:v>
                      </c:pt>
                      <c:pt idx="7370">
                        <c:v>43319.495833333334</c:v>
                      </c:pt>
                      <c:pt idx="7371">
                        <c:v>43319.537499999999</c:v>
                      </c:pt>
                      <c:pt idx="7372">
                        <c:v>43319.57916666667</c:v>
                      </c:pt>
                      <c:pt idx="7373">
                        <c:v>43319.620833333334</c:v>
                      </c:pt>
                      <c:pt idx="7374">
                        <c:v>43319.662499999999</c:v>
                      </c:pt>
                      <c:pt idx="7375">
                        <c:v>43319.70416666667</c:v>
                      </c:pt>
                      <c:pt idx="7376">
                        <c:v>43319.745833333334</c:v>
                      </c:pt>
                      <c:pt idx="7377">
                        <c:v>43319.787499999999</c:v>
                      </c:pt>
                      <c:pt idx="7378">
                        <c:v>43319.82916666667</c:v>
                      </c:pt>
                      <c:pt idx="7379">
                        <c:v>43319.870833333334</c:v>
                      </c:pt>
                      <c:pt idx="7380">
                        <c:v>43319.878472222219</c:v>
                      </c:pt>
                      <c:pt idx="7381">
                        <c:v>43319.912499999999</c:v>
                      </c:pt>
                      <c:pt idx="7382">
                        <c:v>43319.923611111109</c:v>
                      </c:pt>
                      <c:pt idx="7383">
                        <c:v>43319.95416666667</c:v>
                      </c:pt>
                      <c:pt idx="7384">
                        <c:v>43319.995833333334</c:v>
                      </c:pt>
                      <c:pt idx="7385">
                        <c:v>43319.999305555553</c:v>
                      </c:pt>
                      <c:pt idx="7386">
                        <c:v>43320.037499999999</c:v>
                      </c:pt>
                      <c:pt idx="7387">
                        <c:v>43320.07916666667</c:v>
                      </c:pt>
                      <c:pt idx="7388">
                        <c:v>43320.120833333334</c:v>
                      </c:pt>
                      <c:pt idx="7389">
                        <c:v>43320.160416666666</c:v>
                      </c:pt>
                      <c:pt idx="7390">
                        <c:v>43320.162499999999</c:v>
                      </c:pt>
                      <c:pt idx="7391">
                        <c:v>43320.202777777777</c:v>
                      </c:pt>
                      <c:pt idx="7392">
                        <c:v>43320.20416666667</c:v>
                      </c:pt>
                      <c:pt idx="7393">
                        <c:v>43320.212500000001</c:v>
                      </c:pt>
                      <c:pt idx="7394">
                        <c:v>43320.228472222225</c:v>
                      </c:pt>
                      <c:pt idx="7395">
                        <c:v>43320.234027777777</c:v>
                      </c:pt>
                      <c:pt idx="7396">
                        <c:v>43320.245833333334</c:v>
                      </c:pt>
                      <c:pt idx="7397">
                        <c:v>43320.275694444441</c:v>
                      </c:pt>
                      <c:pt idx="7398">
                        <c:v>43320.286111111112</c:v>
                      </c:pt>
                      <c:pt idx="7399">
                        <c:v>43320.287499999999</c:v>
                      </c:pt>
                      <c:pt idx="7400">
                        <c:v>43320.293749999997</c:v>
                      </c:pt>
                      <c:pt idx="7401">
                        <c:v>43320.313888888886</c:v>
                      </c:pt>
                      <c:pt idx="7402">
                        <c:v>43320.320138888892</c:v>
                      </c:pt>
                      <c:pt idx="7403">
                        <c:v>43320.327777777777</c:v>
                      </c:pt>
                      <c:pt idx="7404">
                        <c:v>43320.32916666667</c:v>
                      </c:pt>
                      <c:pt idx="7405">
                        <c:v>43320.335416666669</c:v>
                      </c:pt>
                      <c:pt idx="7406">
                        <c:v>43320.370833333334</c:v>
                      </c:pt>
                      <c:pt idx="7407">
                        <c:v>43320.412499999999</c:v>
                      </c:pt>
                      <c:pt idx="7408">
                        <c:v>43320.45416666667</c:v>
                      </c:pt>
                      <c:pt idx="7409">
                        <c:v>43320.495833333334</c:v>
                      </c:pt>
                      <c:pt idx="7410">
                        <c:v>43320.537499999999</c:v>
                      </c:pt>
                      <c:pt idx="7411">
                        <c:v>43320.57916666667</c:v>
                      </c:pt>
                      <c:pt idx="7412">
                        <c:v>43320.620833333334</c:v>
                      </c:pt>
                      <c:pt idx="7413">
                        <c:v>43320.662499999999</c:v>
                      </c:pt>
                      <c:pt idx="7414">
                        <c:v>43320.70416666667</c:v>
                      </c:pt>
                      <c:pt idx="7415">
                        <c:v>43320.745833333334</c:v>
                      </c:pt>
                      <c:pt idx="7416">
                        <c:v>43320.787499999999</c:v>
                      </c:pt>
                      <c:pt idx="7417">
                        <c:v>43320.82916666667</c:v>
                      </c:pt>
                      <c:pt idx="7418">
                        <c:v>43320.870833333334</c:v>
                      </c:pt>
                      <c:pt idx="7419">
                        <c:v>43320.912499999999</c:v>
                      </c:pt>
                      <c:pt idx="7420">
                        <c:v>43320.95416666667</c:v>
                      </c:pt>
                      <c:pt idx="7421">
                        <c:v>43320.995833333334</c:v>
                      </c:pt>
                      <c:pt idx="7422">
                        <c:v>43320.999305555553</c:v>
                      </c:pt>
                      <c:pt idx="7423">
                        <c:v>43321.037499999999</c:v>
                      </c:pt>
                      <c:pt idx="7424">
                        <c:v>43321.07916666667</c:v>
                      </c:pt>
                      <c:pt idx="7425">
                        <c:v>43321.120833333334</c:v>
                      </c:pt>
                      <c:pt idx="7426">
                        <c:v>43321.162499999999</c:v>
                      </c:pt>
                      <c:pt idx="7427">
                        <c:v>43321.20416666667</c:v>
                      </c:pt>
                      <c:pt idx="7428">
                        <c:v>43321.245833333334</c:v>
                      </c:pt>
                      <c:pt idx="7429">
                        <c:v>43321.287499999999</c:v>
                      </c:pt>
                      <c:pt idx="7430">
                        <c:v>43321.32916666667</c:v>
                      </c:pt>
                      <c:pt idx="7431">
                        <c:v>43321.370833333334</c:v>
                      </c:pt>
                      <c:pt idx="7432">
                        <c:v>43321.412499999999</c:v>
                      </c:pt>
                      <c:pt idx="7433">
                        <c:v>43321.45416666667</c:v>
                      </c:pt>
                      <c:pt idx="7434">
                        <c:v>43321.495833333334</c:v>
                      </c:pt>
                      <c:pt idx="7435">
                        <c:v>43321.537499999999</c:v>
                      </c:pt>
                      <c:pt idx="7436">
                        <c:v>43321.57916666667</c:v>
                      </c:pt>
                      <c:pt idx="7437">
                        <c:v>43321.620833333334</c:v>
                      </c:pt>
                      <c:pt idx="7438">
                        <c:v>43321.662499999999</c:v>
                      </c:pt>
                      <c:pt idx="7439">
                        <c:v>43321.70416666667</c:v>
                      </c:pt>
                      <c:pt idx="7440">
                        <c:v>43321.745833333334</c:v>
                      </c:pt>
                      <c:pt idx="7441">
                        <c:v>43321.787499999999</c:v>
                      </c:pt>
                      <c:pt idx="7442">
                        <c:v>43321.82916666667</c:v>
                      </c:pt>
                      <c:pt idx="7443">
                        <c:v>43321.870833333334</c:v>
                      </c:pt>
                      <c:pt idx="7444">
                        <c:v>43321.912499999999</c:v>
                      </c:pt>
                      <c:pt idx="7445">
                        <c:v>43321.95416666667</c:v>
                      </c:pt>
                      <c:pt idx="7446">
                        <c:v>43321.995833333334</c:v>
                      </c:pt>
                      <c:pt idx="7447">
                        <c:v>43321.999305555553</c:v>
                      </c:pt>
                      <c:pt idx="7448">
                        <c:v>43322.037499999999</c:v>
                      </c:pt>
                      <c:pt idx="7449">
                        <c:v>43322.07916666667</c:v>
                      </c:pt>
                      <c:pt idx="7450">
                        <c:v>43322.120833333334</c:v>
                      </c:pt>
                      <c:pt idx="7451">
                        <c:v>43322.162499999999</c:v>
                      </c:pt>
                      <c:pt idx="7452">
                        <c:v>43322.20416666667</c:v>
                      </c:pt>
                      <c:pt idx="7453">
                        <c:v>43322.245833333334</c:v>
                      </c:pt>
                      <c:pt idx="7454">
                        <c:v>43322.287499999999</c:v>
                      </c:pt>
                      <c:pt idx="7455">
                        <c:v>43322.32916666667</c:v>
                      </c:pt>
                      <c:pt idx="7456">
                        <c:v>43322.370833333334</c:v>
                      </c:pt>
                      <c:pt idx="7457">
                        <c:v>43322.412499999999</c:v>
                      </c:pt>
                      <c:pt idx="7458">
                        <c:v>43322.45416666667</c:v>
                      </c:pt>
                      <c:pt idx="7459">
                        <c:v>43322.495833333334</c:v>
                      </c:pt>
                      <c:pt idx="7460">
                        <c:v>43322.537499999999</c:v>
                      </c:pt>
                      <c:pt idx="7461">
                        <c:v>43322.57916666667</c:v>
                      </c:pt>
                      <c:pt idx="7462">
                        <c:v>43322.620833333334</c:v>
                      </c:pt>
                      <c:pt idx="7463">
                        <c:v>43322.662499999999</c:v>
                      </c:pt>
                      <c:pt idx="7464">
                        <c:v>43322.70416666667</c:v>
                      </c:pt>
                      <c:pt idx="7465">
                        <c:v>43322.745833333334</c:v>
                      </c:pt>
                      <c:pt idx="7466">
                        <c:v>43322.787499999999</c:v>
                      </c:pt>
                      <c:pt idx="7467">
                        <c:v>43322.82916666667</c:v>
                      </c:pt>
                      <c:pt idx="7468">
                        <c:v>43322.870833333334</c:v>
                      </c:pt>
                      <c:pt idx="7469">
                        <c:v>43322.912499999999</c:v>
                      </c:pt>
                      <c:pt idx="7470">
                        <c:v>43322.95416666667</c:v>
                      </c:pt>
                      <c:pt idx="7471">
                        <c:v>43322.995833333334</c:v>
                      </c:pt>
                      <c:pt idx="7472">
                        <c:v>43322.999305555553</c:v>
                      </c:pt>
                      <c:pt idx="7473">
                        <c:v>43323.037499999999</c:v>
                      </c:pt>
                      <c:pt idx="7474">
                        <c:v>43323.07916666667</c:v>
                      </c:pt>
                      <c:pt idx="7475">
                        <c:v>43323.120833333334</c:v>
                      </c:pt>
                      <c:pt idx="7476">
                        <c:v>43323.162499999999</c:v>
                      </c:pt>
                      <c:pt idx="7477">
                        <c:v>43323.20416666667</c:v>
                      </c:pt>
                      <c:pt idx="7478">
                        <c:v>43323.245833333334</c:v>
                      </c:pt>
                      <c:pt idx="7479">
                        <c:v>43323.287499999999</c:v>
                      </c:pt>
                      <c:pt idx="7480">
                        <c:v>43323.32916666667</c:v>
                      </c:pt>
                      <c:pt idx="7481">
                        <c:v>43323.370833333334</c:v>
                      </c:pt>
                      <c:pt idx="7482">
                        <c:v>43323.412499999999</c:v>
                      </c:pt>
                      <c:pt idx="7483">
                        <c:v>43323.449305555558</c:v>
                      </c:pt>
                      <c:pt idx="7484">
                        <c:v>43323.45416666667</c:v>
                      </c:pt>
                      <c:pt idx="7485">
                        <c:v>43323.488194444442</c:v>
                      </c:pt>
                      <c:pt idx="7486">
                        <c:v>43323.495833333334</c:v>
                      </c:pt>
                      <c:pt idx="7487">
                        <c:v>43323.511805555558</c:v>
                      </c:pt>
                      <c:pt idx="7488">
                        <c:v>43323.524305555555</c:v>
                      </c:pt>
                      <c:pt idx="7489">
                        <c:v>43323.537499999999</c:v>
                      </c:pt>
                      <c:pt idx="7490">
                        <c:v>43323.561805555553</c:v>
                      </c:pt>
                      <c:pt idx="7491">
                        <c:v>43323.568055555559</c:v>
                      </c:pt>
                      <c:pt idx="7492">
                        <c:v>43323.57916666667</c:v>
                      </c:pt>
                      <c:pt idx="7493">
                        <c:v>43323.620833333334</c:v>
                      </c:pt>
                      <c:pt idx="7494">
                        <c:v>43323.662499999999</c:v>
                      </c:pt>
                      <c:pt idx="7495">
                        <c:v>43323.70416666667</c:v>
                      </c:pt>
                      <c:pt idx="7496">
                        <c:v>43323.745833333334</c:v>
                      </c:pt>
                      <c:pt idx="7497">
                        <c:v>43323.787499999999</c:v>
                      </c:pt>
                      <c:pt idx="7498">
                        <c:v>43323.822222222225</c:v>
                      </c:pt>
                      <c:pt idx="7499">
                        <c:v>43323.827777777777</c:v>
                      </c:pt>
                      <c:pt idx="7500">
                        <c:v>43323.82916666667</c:v>
                      </c:pt>
                      <c:pt idx="7501">
                        <c:v>43323.840277777781</c:v>
                      </c:pt>
                      <c:pt idx="7502">
                        <c:v>43323.870833333334</c:v>
                      </c:pt>
                      <c:pt idx="7503">
                        <c:v>43323.911111111112</c:v>
                      </c:pt>
                      <c:pt idx="7504">
                        <c:v>43323.912499999999</c:v>
                      </c:pt>
                      <c:pt idx="7505">
                        <c:v>43323.918055555558</c:v>
                      </c:pt>
                      <c:pt idx="7506">
                        <c:v>43323.95416666667</c:v>
                      </c:pt>
                      <c:pt idx="7507">
                        <c:v>43323.995833333334</c:v>
                      </c:pt>
                      <c:pt idx="7508">
                        <c:v>43323.999305555553</c:v>
                      </c:pt>
                      <c:pt idx="7509">
                        <c:v>43324.037499999999</c:v>
                      </c:pt>
                      <c:pt idx="7510">
                        <c:v>43324.07916666667</c:v>
                      </c:pt>
                      <c:pt idx="7511">
                        <c:v>43324.120833333334</c:v>
                      </c:pt>
                      <c:pt idx="7512">
                        <c:v>43324.162499999999</c:v>
                      </c:pt>
                      <c:pt idx="7513">
                        <c:v>43324.202777777777</c:v>
                      </c:pt>
                      <c:pt idx="7514">
                        <c:v>43324.20416666667</c:v>
                      </c:pt>
                      <c:pt idx="7515">
                        <c:v>43324.214583333334</c:v>
                      </c:pt>
                      <c:pt idx="7516">
                        <c:v>43324.234027777777</c:v>
                      </c:pt>
                      <c:pt idx="7517">
                        <c:v>43324.245833333334</c:v>
                      </c:pt>
                      <c:pt idx="7518">
                        <c:v>43324.287499999999</c:v>
                      </c:pt>
                      <c:pt idx="7519">
                        <c:v>43324.32916666667</c:v>
                      </c:pt>
                      <c:pt idx="7520">
                        <c:v>43324.336111111108</c:v>
                      </c:pt>
                      <c:pt idx="7521">
                        <c:v>43324.370833333334</c:v>
                      </c:pt>
                      <c:pt idx="7522">
                        <c:v>43324.412499999999</c:v>
                      </c:pt>
                      <c:pt idx="7523">
                        <c:v>43324.429166666669</c:v>
                      </c:pt>
                      <c:pt idx="7524">
                        <c:v>43324.438194444447</c:v>
                      </c:pt>
                      <c:pt idx="7525">
                        <c:v>43324.452777777777</c:v>
                      </c:pt>
                      <c:pt idx="7526">
                        <c:v>43324.45416666667</c:v>
                      </c:pt>
                      <c:pt idx="7527">
                        <c:v>43324.468055555553</c:v>
                      </c:pt>
                      <c:pt idx="7528">
                        <c:v>43324.495833333334</c:v>
                      </c:pt>
                      <c:pt idx="7529">
                        <c:v>43324.537499999999</c:v>
                      </c:pt>
                      <c:pt idx="7530">
                        <c:v>43324.57916666667</c:v>
                      </c:pt>
                      <c:pt idx="7531">
                        <c:v>43324.620833333334</c:v>
                      </c:pt>
                      <c:pt idx="7532">
                        <c:v>43324.662499999999</c:v>
                      </c:pt>
                      <c:pt idx="7533">
                        <c:v>43324.675000000003</c:v>
                      </c:pt>
                      <c:pt idx="7534">
                        <c:v>43324.685416666667</c:v>
                      </c:pt>
                      <c:pt idx="7535">
                        <c:v>43324.699305555558</c:v>
                      </c:pt>
                      <c:pt idx="7536">
                        <c:v>43324.702777777777</c:v>
                      </c:pt>
                      <c:pt idx="7537">
                        <c:v>43324.70416666667</c:v>
                      </c:pt>
                      <c:pt idx="7538">
                        <c:v>43324.716666666667</c:v>
                      </c:pt>
                      <c:pt idx="7539">
                        <c:v>43324.736111111109</c:v>
                      </c:pt>
                      <c:pt idx="7540">
                        <c:v>43324.744444444441</c:v>
                      </c:pt>
                      <c:pt idx="7541">
                        <c:v>43324.745833333334</c:v>
                      </c:pt>
                      <c:pt idx="7542">
                        <c:v>43324.758333333331</c:v>
                      </c:pt>
                      <c:pt idx="7543">
                        <c:v>43324.768750000003</c:v>
                      </c:pt>
                      <c:pt idx="7544">
                        <c:v>43324.787499999999</c:v>
                      </c:pt>
                      <c:pt idx="7545">
                        <c:v>43324.798611111109</c:v>
                      </c:pt>
                      <c:pt idx="7546">
                        <c:v>43324.827777777777</c:v>
                      </c:pt>
                      <c:pt idx="7547">
                        <c:v>43324.82916666667</c:v>
                      </c:pt>
                      <c:pt idx="7548">
                        <c:v>43324.838888888888</c:v>
                      </c:pt>
                      <c:pt idx="7549">
                        <c:v>43324.870833333334</c:v>
                      </c:pt>
                      <c:pt idx="7550">
                        <c:v>43324.912499999999</c:v>
                      </c:pt>
                      <c:pt idx="7551">
                        <c:v>43324.95416666667</c:v>
                      </c:pt>
                      <c:pt idx="7552">
                        <c:v>43324.979861111111</c:v>
                      </c:pt>
                      <c:pt idx="7553">
                        <c:v>43324.995833333334</c:v>
                      </c:pt>
                      <c:pt idx="7554">
                        <c:v>43324.999305555553</c:v>
                      </c:pt>
                      <c:pt idx="7555">
                        <c:v>43325.029166666667</c:v>
                      </c:pt>
                      <c:pt idx="7556">
                        <c:v>43325.037499999999</c:v>
                      </c:pt>
                      <c:pt idx="7557">
                        <c:v>43325.07708333333</c:v>
                      </c:pt>
                      <c:pt idx="7558">
                        <c:v>43325.07916666667</c:v>
                      </c:pt>
                      <c:pt idx="7559">
                        <c:v>43325.120833333334</c:v>
                      </c:pt>
                      <c:pt idx="7560">
                        <c:v>43325.161111111112</c:v>
                      </c:pt>
                      <c:pt idx="7561">
                        <c:v>43325.162499999999</c:v>
                      </c:pt>
                      <c:pt idx="7562">
                        <c:v>43325.171527777777</c:v>
                      </c:pt>
                      <c:pt idx="7563">
                        <c:v>43325.185416666667</c:v>
                      </c:pt>
                      <c:pt idx="7564">
                        <c:v>43325.20416666667</c:v>
                      </c:pt>
                      <c:pt idx="7565">
                        <c:v>43325.245833333334</c:v>
                      </c:pt>
                      <c:pt idx="7566">
                        <c:v>43325.25277777778</c:v>
                      </c:pt>
                      <c:pt idx="7567">
                        <c:v>43325.287499999999</c:v>
                      </c:pt>
                      <c:pt idx="7568">
                        <c:v>43325.314583333333</c:v>
                      </c:pt>
                      <c:pt idx="7569">
                        <c:v>43325.320138888892</c:v>
                      </c:pt>
                      <c:pt idx="7570">
                        <c:v>43325.32916666667</c:v>
                      </c:pt>
                      <c:pt idx="7571">
                        <c:v>43325.370833333334</c:v>
                      </c:pt>
                      <c:pt idx="7572">
                        <c:v>43325.412499999999</c:v>
                      </c:pt>
                      <c:pt idx="7573">
                        <c:v>43325.45416666667</c:v>
                      </c:pt>
                      <c:pt idx="7574">
                        <c:v>43325.495833333334</c:v>
                      </c:pt>
                      <c:pt idx="7575">
                        <c:v>43325.537499999999</c:v>
                      </c:pt>
                      <c:pt idx="7576">
                        <c:v>43325.57916666667</c:v>
                      </c:pt>
                      <c:pt idx="7577">
                        <c:v>43325.620833333334</c:v>
                      </c:pt>
                      <c:pt idx="7578">
                        <c:v>43325.662499999999</c:v>
                      </c:pt>
                      <c:pt idx="7579">
                        <c:v>43325.70416666667</c:v>
                      </c:pt>
                      <c:pt idx="7580">
                        <c:v>43325.745833333334</c:v>
                      </c:pt>
                      <c:pt idx="7581">
                        <c:v>43325.787499999999</c:v>
                      </c:pt>
                      <c:pt idx="7582">
                        <c:v>43325.82916666667</c:v>
                      </c:pt>
                      <c:pt idx="7583">
                        <c:v>43325.870833333334</c:v>
                      </c:pt>
                      <c:pt idx="7584">
                        <c:v>43325.912499999999</c:v>
                      </c:pt>
                      <c:pt idx="7585">
                        <c:v>43325.95416666667</c:v>
                      </c:pt>
                      <c:pt idx="7586">
                        <c:v>43325.995833333334</c:v>
                      </c:pt>
                      <c:pt idx="7587">
                        <c:v>43325.999305555553</c:v>
                      </c:pt>
                      <c:pt idx="7588">
                        <c:v>43326.037499999999</c:v>
                      </c:pt>
                      <c:pt idx="7589">
                        <c:v>43326.07916666667</c:v>
                      </c:pt>
                      <c:pt idx="7590">
                        <c:v>43326.120833333334</c:v>
                      </c:pt>
                      <c:pt idx="7591">
                        <c:v>43326.162499999999</c:v>
                      </c:pt>
                      <c:pt idx="7592">
                        <c:v>43326.20416666667</c:v>
                      </c:pt>
                      <c:pt idx="7593">
                        <c:v>43326.245833333334</c:v>
                      </c:pt>
                      <c:pt idx="7594">
                        <c:v>43326.287499999999</c:v>
                      </c:pt>
                      <c:pt idx="7595">
                        <c:v>43326.32916666667</c:v>
                      </c:pt>
                      <c:pt idx="7596">
                        <c:v>43326.370833333334</c:v>
                      </c:pt>
                      <c:pt idx="7597">
                        <c:v>43326.412499999999</c:v>
                      </c:pt>
                      <c:pt idx="7598">
                        <c:v>43326.45416666667</c:v>
                      </c:pt>
                      <c:pt idx="7599">
                        <c:v>43326.495833333334</c:v>
                      </c:pt>
                      <c:pt idx="7600">
                        <c:v>43326.537499999999</c:v>
                      </c:pt>
                      <c:pt idx="7601">
                        <c:v>43326.57916666667</c:v>
                      </c:pt>
                      <c:pt idx="7602">
                        <c:v>43326.620833333334</c:v>
                      </c:pt>
                      <c:pt idx="7603">
                        <c:v>43326.662499999999</c:v>
                      </c:pt>
                      <c:pt idx="7604">
                        <c:v>43326.70416666667</c:v>
                      </c:pt>
                      <c:pt idx="7605">
                        <c:v>43326.745833333334</c:v>
                      </c:pt>
                      <c:pt idx="7606">
                        <c:v>43326.787499999999</c:v>
                      </c:pt>
                      <c:pt idx="7607">
                        <c:v>43326.82916666667</c:v>
                      </c:pt>
                      <c:pt idx="7608">
                        <c:v>43326.854166666664</c:v>
                      </c:pt>
                      <c:pt idx="7609">
                        <c:v>43326.869444444441</c:v>
                      </c:pt>
                      <c:pt idx="7610">
                        <c:v>43326.870833333334</c:v>
                      </c:pt>
                      <c:pt idx="7611">
                        <c:v>43326.87222222222</c:v>
                      </c:pt>
                      <c:pt idx="7612">
                        <c:v>43326.880555555559</c:v>
                      </c:pt>
                      <c:pt idx="7613">
                        <c:v>43326.900694444441</c:v>
                      </c:pt>
                      <c:pt idx="7614">
                        <c:v>43326.911111111112</c:v>
                      </c:pt>
                      <c:pt idx="7615">
                        <c:v>43326.912499999999</c:v>
                      </c:pt>
                      <c:pt idx="7616">
                        <c:v>43326.95416666667</c:v>
                      </c:pt>
                      <c:pt idx="7617">
                        <c:v>43326.995833333334</c:v>
                      </c:pt>
                      <c:pt idx="7618">
                        <c:v>43326.999305555553</c:v>
                      </c:pt>
                      <c:pt idx="7619">
                        <c:v>43327.037499999999</c:v>
                      </c:pt>
                      <c:pt idx="7620">
                        <c:v>43327.07916666667</c:v>
                      </c:pt>
                      <c:pt idx="7621">
                        <c:v>43327.120833333334</c:v>
                      </c:pt>
                      <c:pt idx="7622">
                        <c:v>43327.162499999999</c:v>
                      </c:pt>
                      <c:pt idx="7623">
                        <c:v>43327.20416666667</c:v>
                      </c:pt>
                      <c:pt idx="7624">
                        <c:v>43327.245833333334</c:v>
                      </c:pt>
                      <c:pt idx="7625">
                        <c:v>43327.287499999999</c:v>
                      </c:pt>
                      <c:pt idx="7626">
                        <c:v>43327.32916666667</c:v>
                      </c:pt>
                      <c:pt idx="7627">
                        <c:v>43327.370833333334</c:v>
                      </c:pt>
                      <c:pt idx="7628">
                        <c:v>43327.412499999999</c:v>
                      </c:pt>
                      <c:pt idx="7629">
                        <c:v>43327.45416666667</c:v>
                      </c:pt>
                      <c:pt idx="7630">
                        <c:v>43327.495833333334</c:v>
                      </c:pt>
                      <c:pt idx="7631">
                        <c:v>43327.537499999999</c:v>
                      </c:pt>
                      <c:pt idx="7632">
                        <c:v>43327.57916666667</c:v>
                      </c:pt>
                      <c:pt idx="7633">
                        <c:v>43327.620833333334</c:v>
                      </c:pt>
                      <c:pt idx="7634">
                        <c:v>43327.662499999999</c:v>
                      </c:pt>
                      <c:pt idx="7635">
                        <c:v>43327.70416666667</c:v>
                      </c:pt>
                      <c:pt idx="7636">
                        <c:v>43327.745833333334</c:v>
                      </c:pt>
                      <c:pt idx="7637">
                        <c:v>43327.787499999999</c:v>
                      </c:pt>
                      <c:pt idx="7638">
                        <c:v>43327.82916666667</c:v>
                      </c:pt>
                      <c:pt idx="7639">
                        <c:v>43327.870833333334</c:v>
                      </c:pt>
                      <c:pt idx="7640">
                        <c:v>43327.912499999999</c:v>
                      </c:pt>
                      <c:pt idx="7641">
                        <c:v>43327.95416666667</c:v>
                      </c:pt>
                      <c:pt idx="7642">
                        <c:v>43327.995833333334</c:v>
                      </c:pt>
                      <c:pt idx="7643">
                        <c:v>43327.999305555553</c:v>
                      </c:pt>
                      <c:pt idx="7644">
                        <c:v>43328.037499999999</c:v>
                      </c:pt>
                      <c:pt idx="7645">
                        <c:v>43328.07916666667</c:v>
                      </c:pt>
                      <c:pt idx="7646">
                        <c:v>43328.120833333334</c:v>
                      </c:pt>
                      <c:pt idx="7647">
                        <c:v>43328.162499999999</c:v>
                      </c:pt>
                      <c:pt idx="7648">
                        <c:v>43328.20416666667</c:v>
                      </c:pt>
                      <c:pt idx="7649">
                        <c:v>43328.245833333334</c:v>
                      </c:pt>
                      <c:pt idx="7650">
                        <c:v>43328.287499999999</c:v>
                      </c:pt>
                      <c:pt idx="7651">
                        <c:v>43328.32916666667</c:v>
                      </c:pt>
                      <c:pt idx="7652">
                        <c:v>43328.370833333334</c:v>
                      </c:pt>
                      <c:pt idx="7653">
                        <c:v>43328.412499999999</c:v>
                      </c:pt>
                      <c:pt idx="7654">
                        <c:v>43328.45416666667</c:v>
                      </c:pt>
                      <c:pt idx="7655">
                        <c:v>43328.495833333334</c:v>
                      </c:pt>
                      <c:pt idx="7656">
                        <c:v>43328.537499999999</c:v>
                      </c:pt>
                      <c:pt idx="7657">
                        <c:v>43328.57916666667</c:v>
                      </c:pt>
                      <c:pt idx="7658">
                        <c:v>43328.620833333334</c:v>
                      </c:pt>
                      <c:pt idx="7659">
                        <c:v>43328.662499999999</c:v>
                      </c:pt>
                      <c:pt idx="7660">
                        <c:v>43328.70416666667</c:v>
                      </c:pt>
                      <c:pt idx="7661">
                        <c:v>43328.745833333334</c:v>
                      </c:pt>
                      <c:pt idx="7662">
                        <c:v>43328.787499999999</c:v>
                      </c:pt>
                      <c:pt idx="7663">
                        <c:v>43328.82916666667</c:v>
                      </c:pt>
                      <c:pt idx="7664">
                        <c:v>43328.870833333334</c:v>
                      </c:pt>
                      <c:pt idx="7665">
                        <c:v>43328.912499999999</c:v>
                      </c:pt>
                      <c:pt idx="7666">
                        <c:v>43328.95416666667</c:v>
                      </c:pt>
                      <c:pt idx="7667">
                        <c:v>43328.995833333334</c:v>
                      </c:pt>
                      <c:pt idx="7668">
                        <c:v>43328.999305555553</c:v>
                      </c:pt>
                      <c:pt idx="7669">
                        <c:v>43329.037499999999</c:v>
                      </c:pt>
                      <c:pt idx="7670">
                        <c:v>43329.07916666667</c:v>
                      </c:pt>
                      <c:pt idx="7671">
                        <c:v>43329.120833333334</c:v>
                      </c:pt>
                      <c:pt idx="7672">
                        <c:v>43329.162499999999</c:v>
                      </c:pt>
                      <c:pt idx="7673">
                        <c:v>43329.20416666667</c:v>
                      </c:pt>
                      <c:pt idx="7674">
                        <c:v>43329.245833333334</c:v>
                      </c:pt>
                      <c:pt idx="7675">
                        <c:v>43329.287499999999</c:v>
                      </c:pt>
                      <c:pt idx="7676">
                        <c:v>43329.32916666667</c:v>
                      </c:pt>
                      <c:pt idx="7677">
                        <c:v>43329.370833333334</c:v>
                      </c:pt>
                      <c:pt idx="7678">
                        <c:v>43329.412499999999</c:v>
                      </c:pt>
                      <c:pt idx="7679">
                        <c:v>43329.45416666667</c:v>
                      </c:pt>
                      <c:pt idx="7680">
                        <c:v>43329.495833333334</c:v>
                      </c:pt>
                      <c:pt idx="7681">
                        <c:v>43329.537499999999</c:v>
                      </c:pt>
                      <c:pt idx="7682">
                        <c:v>43329.57916666667</c:v>
                      </c:pt>
                      <c:pt idx="7683">
                        <c:v>43329.620833333334</c:v>
                      </c:pt>
                      <c:pt idx="7684">
                        <c:v>43329.662499999999</c:v>
                      </c:pt>
                      <c:pt idx="7685">
                        <c:v>43329.70416666667</c:v>
                      </c:pt>
                      <c:pt idx="7686">
                        <c:v>43329.745833333334</c:v>
                      </c:pt>
                      <c:pt idx="7687">
                        <c:v>43329.787499999999</c:v>
                      </c:pt>
                      <c:pt idx="7688">
                        <c:v>43329.82916666667</c:v>
                      </c:pt>
                      <c:pt idx="7689">
                        <c:v>43329.870833333334</c:v>
                      </c:pt>
                      <c:pt idx="7690">
                        <c:v>43329.912499999999</c:v>
                      </c:pt>
                      <c:pt idx="7691">
                        <c:v>43329.95416666667</c:v>
                      </c:pt>
                      <c:pt idx="7692">
                        <c:v>43329.995833333334</c:v>
                      </c:pt>
                      <c:pt idx="7693">
                        <c:v>43329.999305555553</c:v>
                      </c:pt>
                      <c:pt idx="7694">
                        <c:v>43330.037499999999</c:v>
                      </c:pt>
                      <c:pt idx="7695">
                        <c:v>43330.07916666667</c:v>
                      </c:pt>
                      <c:pt idx="7696">
                        <c:v>43330.120833333334</c:v>
                      </c:pt>
                      <c:pt idx="7697">
                        <c:v>43330.162499999999</c:v>
                      </c:pt>
                      <c:pt idx="7698">
                        <c:v>43330.20416666667</c:v>
                      </c:pt>
                      <c:pt idx="7699">
                        <c:v>43330.245833333334</c:v>
                      </c:pt>
                      <c:pt idx="7700">
                        <c:v>43330.287499999999</c:v>
                      </c:pt>
                      <c:pt idx="7701">
                        <c:v>43330.327777777777</c:v>
                      </c:pt>
                      <c:pt idx="7702">
                        <c:v>43330.32916666667</c:v>
                      </c:pt>
                      <c:pt idx="7703">
                        <c:v>43330.370833333334</c:v>
                      </c:pt>
                      <c:pt idx="7704">
                        <c:v>43330.379166666666</c:v>
                      </c:pt>
                      <c:pt idx="7705">
                        <c:v>43330.412499999999</c:v>
                      </c:pt>
                      <c:pt idx="7706">
                        <c:v>43330.45416666667</c:v>
                      </c:pt>
                      <c:pt idx="7707">
                        <c:v>43330.495833333334</c:v>
                      </c:pt>
                      <c:pt idx="7708">
                        <c:v>43330.537499999999</c:v>
                      </c:pt>
                      <c:pt idx="7709">
                        <c:v>43330.57916666667</c:v>
                      </c:pt>
                      <c:pt idx="7710">
                        <c:v>43330.620833333334</c:v>
                      </c:pt>
                      <c:pt idx="7711">
                        <c:v>43330.662499999999</c:v>
                      </c:pt>
                      <c:pt idx="7712">
                        <c:v>43330.70416666667</c:v>
                      </c:pt>
                      <c:pt idx="7713">
                        <c:v>43330.745833333334</c:v>
                      </c:pt>
                      <c:pt idx="7714">
                        <c:v>43330.787499999999</c:v>
                      </c:pt>
                      <c:pt idx="7715">
                        <c:v>43330.82916666667</c:v>
                      </c:pt>
                      <c:pt idx="7716">
                        <c:v>43330.870833333334</c:v>
                      </c:pt>
                      <c:pt idx="7717">
                        <c:v>43330.912499999999</c:v>
                      </c:pt>
                      <c:pt idx="7718">
                        <c:v>43330.95416666667</c:v>
                      </c:pt>
                      <c:pt idx="7719">
                        <c:v>43330.995833333334</c:v>
                      </c:pt>
                      <c:pt idx="7720">
                        <c:v>43330.999305555553</c:v>
                      </c:pt>
                      <c:pt idx="7721">
                        <c:v>43331.037499999999</c:v>
                      </c:pt>
                      <c:pt idx="7722">
                        <c:v>43331.07916666667</c:v>
                      </c:pt>
                      <c:pt idx="7723">
                        <c:v>43331.120833333334</c:v>
                      </c:pt>
                      <c:pt idx="7724">
                        <c:v>43331.162499999999</c:v>
                      </c:pt>
                      <c:pt idx="7725">
                        <c:v>43331.199305555558</c:v>
                      </c:pt>
                      <c:pt idx="7726">
                        <c:v>43331.20416666667</c:v>
                      </c:pt>
                      <c:pt idx="7727">
                        <c:v>43331.214583333334</c:v>
                      </c:pt>
                      <c:pt idx="7728">
                        <c:v>43331.245833333334</c:v>
                      </c:pt>
                      <c:pt idx="7729">
                        <c:v>43331.287499999999</c:v>
                      </c:pt>
                      <c:pt idx="7730">
                        <c:v>43331.32916666667</c:v>
                      </c:pt>
                      <c:pt idx="7731">
                        <c:v>43331.365277777775</c:v>
                      </c:pt>
                      <c:pt idx="7732">
                        <c:v>43331.370833333334</c:v>
                      </c:pt>
                      <c:pt idx="7733">
                        <c:v>43331.393750000003</c:v>
                      </c:pt>
                      <c:pt idx="7734">
                        <c:v>43331.412499999999</c:v>
                      </c:pt>
                      <c:pt idx="7735">
                        <c:v>43331.45416666667</c:v>
                      </c:pt>
                      <c:pt idx="7736">
                        <c:v>43331.495833333334</c:v>
                      </c:pt>
                      <c:pt idx="7737">
                        <c:v>43331.537499999999</c:v>
                      </c:pt>
                      <c:pt idx="7738">
                        <c:v>43331.57916666667</c:v>
                      </c:pt>
                      <c:pt idx="7739">
                        <c:v>43331.620833333334</c:v>
                      </c:pt>
                      <c:pt idx="7740">
                        <c:v>43331.662499999999</c:v>
                      </c:pt>
                      <c:pt idx="7741">
                        <c:v>43331.668055555558</c:v>
                      </c:pt>
                      <c:pt idx="7742">
                        <c:v>43331.702777777777</c:v>
                      </c:pt>
                      <c:pt idx="7743">
                        <c:v>43331.70416666667</c:v>
                      </c:pt>
                      <c:pt idx="7744">
                        <c:v>43331.727777777778</c:v>
                      </c:pt>
                      <c:pt idx="7745">
                        <c:v>43331.745833333334</c:v>
                      </c:pt>
                      <c:pt idx="7746">
                        <c:v>43331.763194444444</c:v>
                      </c:pt>
                      <c:pt idx="7747">
                        <c:v>43331.775000000001</c:v>
                      </c:pt>
                      <c:pt idx="7748">
                        <c:v>43331.78125</c:v>
                      </c:pt>
                      <c:pt idx="7749">
                        <c:v>43331.787499999999</c:v>
                      </c:pt>
                      <c:pt idx="7750">
                        <c:v>43331.79583333333</c:v>
                      </c:pt>
                      <c:pt idx="7751">
                        <c:v>43331.821527777778</c:v>
                      </c:pt>
                      <c:pt idx="7752">
                        <c:v>43331.82916666667</c:v>
                      </c:pt>
                      <c:pt idx="7753">
                        <c:v>43331.870833333334</c:v>
                      </c:pt>
                      <c:pt idx="7754">
                        <c:v>43331.912499999999</c:v>
                      </c:pt>
                      <c:pt idx="7755">
                        <c:v>43331.922222222223</c:v>
                      </c:pt>
                      <c:pt idx="7756">
                        <c:v>43331.95416666667</c:v>
                      </c:pt>
                      <c:pt idx="7757">
                        <c:v>43331.965277777781</c:v>
                      </c:pt>
                      <c:pt idx="7758">
                        <c:v>43331.984027777777</c:v>
                      </c:pt>
                      <c:pt idx="7759">
                        <c:v>43331.994444444441</c:v>
                      </c:pt>
                      <c:pt idx="7760">
                        <c:v>43331.995833333334</c:v>
                      </c:pt>
                      <c:pt idx="7761">
                        <c:v>43331.999305555553</c:v>
                      </c:pt>
                      <c:pt idx="7762">
                        <c:v>43332.01458333333</c:v>
                      </c:pt>
                      <c:pt idx="7763">
                        <c:v>43332.031944444447</c:v>
                      </c:pt>
                      <c:pt idx="7764">
                        <c:v>43332.037499999999</c:v>
                      </c:pt>
                      <c:pt idx="7765">
                        <c:v>43332.049305555556</c:v>
                      </c:pt>
                      <c:pt idx="7766">
                        <c:v>43332.056944444441</c:v>
                      </c:pt>
                      <c:pt idx="7767">
                        <c:v>43332.0625</c:v>
                      </c:pt>
                      <c:pt idx="7768">
                        <c:v>43332.077777777777</c:v>
                      </c:pt>
                      <c:pt idx="7769">
                        <c:v>43332.07916666667</c:v>
                      </c:pt>
                      <c:pt idx="7770">
                        <c:v>43332.097916666666</c:v>
                      </c:pt>
                      <c:pt idx="7771">
                        <c:v>43332.115972222222</c:v>
                      </c:pt>
                      <c:pt idx="7772">
                        <c:v>43332.119444444441</c:v>
                      </c:pt>
                      <c:pt idx="7773">
                        <c:v>43332.120833333334</c:v>
                      </c:pt>
                      <c:pt idx="7774">
                        <c:v>43332.131944444445</c:v>
                      </c:pt>
                      <c:pt idx="7775">
                        <c:v>43332.149305555555</c:v>
                      </c:pt>
                      <c:pt idx="7776">
                        <c:v>43332.162499999999</c:v>
                      </c:pt>
                      <c:pt idx="7777">
                        <c:v>43332.17291666667</c:v>
                      </c:pt>
                      <c:pt idx="7778">
                        <c:v>43332.194444444445</c:v>
                      </c:pt>
                      <c:pt idx="7779">
                        <c:v>43332.202777777777</c:v>
                      </c:pt>
                      <c:pt idx="7780">
                        <c:v>43332.20416666667</c:v>
                      </c:pt>
                      <c:pt idx="7781">
                        <c:v>43332.216666666667</c:v>
                      </c:pt>
                      <c:pt idx="7782">
                        <c:v>43332.243750000001</c:v>
                      </c:pt>
                      <c:pt idx="7783">
                        <c:v>43332.245833333334</c:v>
                      </c:pt>
                      <c:pt idx="7784">
                        <c:v>43332.286111111112</c:v>
                      </c:pt>
                      <c:pt idx="7785">
                        <c:v>43332.287499999999</c:v>
                      </c:pt>
                      <c:pt idx="7786">
                        <c:v>43332.32916666667</c:v>
                      </c:pt>
                      <c:pt idx="7787">
                        <c:v>43332.370833333334</c:v>
                      </c:pt>
                      <c:pt idx="7788">
                        <c:v>43332.375694444447</c:v>
                      </c:pt>
                      <c:pt idx="7789">
                        <c:v>43332.412499999999</c:v>
                      </c:pt>
                      <c:pt idx="7790">
                        <c:v>43332.417361111111</c:v>
                      </c:pt>
                      <c:pt idx="7791">
                        <c:v>43332.45416666667</c:v>
                      </c:pt>
                      <c:pt idx="7792">
                        <c:v>43332.459027777775</c:v>
                      </c:pt>
                      <c:pt idx="7793">
                        <c:v>43332.488194444442</c:v>
                      </c:pt>
                      <c:pt idx="7794">
                        <c:v>43332.495833333334</c:v>
                      </c:pt>
                      <c:pt idx="7795">
                        <c:v>43332.537499999999</c:v>
                      </c:pt>
                      <c:pt idx="7796">
                        <c:v>43332.54791666667</c:v>
                      </c:pt>
                      <c:pt idx="7797">
                        <c:v>43332.555555555555</c:v>
                      </c:pt>
                      <c:pt idx="7798">
                        <c:v>43332.575694444444</c:v>
                      </c:pt>
                      <c:pt idx="7799">
                        <c:v>43332.57916666667</c:v>
                      </c:pt>
                      <c:pt idx="7800">
                        <c:v>43332.59375</c:v>
                      </c:pt>
                      <c:pt idx="7801">
                        <c:v>43332.620833333334</c:v>
                      </c:pt>
                      <c:pt idx="7802">
                        <c:v>43332.628472222219</c:v>
                      </c:pt>
                      <c:pt idx="7803">
                        <c:v>43332.631249999999</c:v>
                      </c:pt>
                      <c:pt idx="7804">
                        <c:v>43332.638194444444</c:v>
                      </c:pt>
                      <c:pt idx="7805">
                        <c:v>43332.65</c:v>
                      </c:pt>
                      <c:pt idx="7806">
                        <c:v>43332.661111111112</c:v>
                      </c:pt>
                      <c:pt idx="7807">
                        <c:v>43332.662499999999</c:v>
                      </c:pt>
                      <c:pt idx="7808">
                        <c:v>43332.70416666667</c:v>
                      </c:pt>
                      <c:pt idx="7809">
                        <c:v>43332.737500000003</c:v>
                      </c:pt>
                      <c:pt idx="7810">
                        <c:v>43332.745833333334</c:v>
                      </c:pt>
                      <c:pt idx="7811">
                        <c:v>43332.759027777778</c:v>
                      </c:pt>
                      <c:pt idx="7812">
                        <c:v>43332.787499999999</c:v>
                      </c:pt>
                      <c:pt idx="7813">
                        <c:v>43332.82916666667</c:v>
                      </c:pt>
                      <c:pt idx="7814">
                        <c:v>43332.84652777778</c:v>
                      </c:pt>
                      <c:pt idx="7815">
                        <c:v>43332.870833333334</c:v>
                      </c:pt>
                      <c:pt idx="7816">
                        <c:v>43332.912499999999</c:v>
                      </c:pt>
                      <c:pt idx="7817">
                        <c:v>43332.95416666667</c:v>
                      </c:pt>
                      <c:pt idx="7818">
                        <c:v>43332.995833333334</c:v>
                      </c:pt>
                      <c:pt idx="7819">
                        <c:v>43332.999305555553</c:v>
                      </c:pt>
                      <c:pt idx="7820">
                        <c:v>43333.037499999999</c:v>
                      </c:pt>
                      <c:pt idx="7821">
                        <c:v>43333.07916666667</c:v>
                      </c:pt>
                      <c:pt idx="7822">
                        <c:v>43333.120833333334</c:v>
                      </c:pt>
                      <c:pt idx="7823">
                        <c:v>43333.162499999999</c:v>
                      </c:pt>
                      <c:pt idx="7824">
                        <c:v>43333.20416666667</c:v>
                      </c:pt>
                      <c:pt idx="7825">
                        <c:v>43333.245833333334</c:v>
                      </c:pt>
                      <c:pt idx="7826">
                        <c:v>43333.287499999999</c:v>
                      </c:pt>
                      <c:pt idx="7827">
                        <c:v>43333.32916666667</c:v>
                      </c:pt>
                      <c:pt idx="7828">
                        <c:v>43333.370833333334</c:v>
                      </c:pt>
                      <c:pt idx="7829">
                        <c:v>43333.393750000003</c:v>
                      </c:pt>
                      <c:pt idx="7830">
                        <c:v>43333.401388888888</c:v>
                      </c:pt>
                      <c:pt idx="7831">
                        <c:v>43333.412499999999</c:v>
                      </c:pt>
                      <c:pt idx="7832">
                        <c:v>43333.431944444441</c:v>
                      </c:pt>
                      <c:pt idx="7833">
                        <c:v>43333.45416666667</c:v>
                      </c:pt>
                      <c:pt idx="7834">
                        <c:v>43333.495833333334</c:v>
                      </c:pt>
                      <c:pt idx="7835">
                        <c:v>43333.536111111112</c:v>
                      </c:pt>
                      <c:pt idx="7836">
                        <c:v>43333.537499999999</c:v>
                      </c:pt>
                      <c:pt idx="7837">
                        <c:v>43333.543055555558</c:v>
                      </c:pt>
                      <c:pt idx="7838">
                        <c:v>43333.577777777777</c:v>
                      </c:pt>
                      <c:pt idx="7839">
                        <c:v>43333.57916666667</c:v>
                      </c:pt>
                      <c:pt idx="7840">
                        <c:v>43333.59097222222</c:v>
                      </c:pt>
                      <c:pt idx="7841">
                        <c:v>43333.601388888892</c:v>
                      </c:pt>
                      <c:pt idx="7842">
                        <c:v>43333.620833333334</c:v>
                      </c:pt>
                      <c:pt idx="7843">
                        <c:v>43333.636805555558</c:v>
                      </c:pt>
                      <c:pt idx="7844">
                        <c:v>43333.642361111109</c:v>
                      </c:pt>
                      <c:pt idx="7845">
                        <c:v>43333.662499999999</c:v>
                      </c:pt>
                      <c:pt idx="7846">
                        <c:v>43333.676388888889</c:v>
                      </c:pt>
                      <c:pt idx="7847">
                        <c:v>43333.686111111114</c:v>
                      </c:pt>
                      <c:pt idx="7848">
                        <c:v>43333.702777777777</c:v>
                      </c:pt>
                      <c:pt idx="7849">
                        <c:v>43333.70416666667</c:v>
                      </c:pt>
                      <c:pt idx="7850">
                        <c:v>43333.745833333334</c:v>
                      </c:pt>
                      <c:pt idx="7851">
                        <c:v>43333.757638888892</c:v>
                      </c:pt>
                      <c:pt idx="7852">
                        <c:v>43333.786111111112</c:v>
                      </c:pt>
                      <c:pt idx="7853">
                        <c:v>43333.787499999999</c:v>
                      </c:pt>
                      <c:pt idx="7854">
                        <c:v>43333.793749999997</c:v>
                      </c:pt>
                      <c:pt idx="7855">
                        <c:v>43333.815972222219</c:v>
                      </c:pt>
                      <c:pt idx="7856">
                        <c:v>43333.82916666667</c:v>
                      </c:pt>
                      <c:pt idx="7857">
                        <c:v>43333.870833333334</c:v>
                      </c:pt>
                      <c:pt idx="7858">
                        <c:v>43333.888194444444</c:v>
                      </c:pt>
                      <c:pt idx="7859">
                        <c:v>43333.912499999999</c:v>
                      </c:pt>
                      <c:pt idx="7860">
                        <c:v>43333.947222222225</c:v>
                      </c:pt>
                      <c:pt idx="7861">
                        <c:v>43333.95416666667</c:v>
                      </c:pt>
                      <c:pt idx="7862">
                        <c:v>43333.960416666669</c:v>
                      </c:pt>
                      <c:pt idx="7863">
                        <c:v>43333.995833333334</c:v>
                      </c:pt>
                      <c:pt idx="7864">
                        <c:v>43333.999305555553</c:v>
                      </c:pt>
                      <c:pt idx="7865">
                        <c:v>43334.008333333331</c:v>
                      </c:pt>
                      <c:pt idx="7866">
                        <c:v>43334.037499999999</c:v>
                      </c:pt>
                      <c:pt idx="7867">
                        <c:v>43334.07916666667</c:v>
                      </c:pt>
                      <c:pt idx="7868">
                        <c:v>43334.120833333334</c:v>
                      </c:pt>
                      <c:pt idx="7869">
                        <c:v>43334.126388888886</c:v>
                      </c:pt>
                      <c:pt idx="7870">
                        <c:v>43334.15625</c:v>
                      </c:pt>
                      <c:pt idx="7871">
                        <c:v>43334.162499999999</c:v>
                      </c:pt>
                      <c:pt idx="7872">
                        <c:v>43334.20416666667</c:v>
                      </c:pt>
                      <c:pt idx="7873">
                        <c:v>43334.245833333334</c:v>
                      </c:pt>
                      <c:pt idx="7874">
                        <c:v>43334.287499999999</c:v>
                      </c:pt>
                      <c:pt idx="7875">
                        <c:v>43334.32916666667</c:v>
                      </c:pt>
                      <c:pt idx="7876">
                        <c:v>43334.370833333334</c:v>
                      </c:pt>
                      <c:pt idx="7877">
                        <c:v>43334.412499999999</c:v>
                      </c:pt>
                      <c:pt idx="7878">
                        <c:v>43334.45416666667</c:v>
                      </c:pt>
                      <c:pt idx="7879">
                        <c:v>43334.495833333334</c:v>
                      </c:pt>
                      <c:pt idx="7880">
                        <c:v>43334.537499999999</c:v>
                      </c:pt>
                      <c:pt idx="7881">
                        <c:v>43334.57916666667</c:v>
                      </c:pt>
                      <c:pt idx="7882">
                        <c:v>43334.620833333334</c:v>
                      </c:pt>
                      <c:pt idx="7883">
                        <c:v>43334.662499999999</c:v>
                      </c:pt>
                      <c:pt idx="7884">
                        <c:v>43334.70416666667</c:v>
                      </c:pt>
                      <c:pt idx="7885">
                        <c:v>43334.745833333334</c:v>
                      </c:pt>
                      <c:pt idx="7886">
                        <c:v>43334.787499999999</c:v>
                      </c:pt>
                      <c:pt idx="7887">
                        <c:v>43334.82916666667</c:v>
                      </c:pt>
                      <c:pt idx="7888">
                        <c:v>43334.870833333334</c:v>
                      </c:pt>
                      <c:pt idx="7889">
                        <c:v>43334.912499999999</c:v>
                      </c:pt>
                      <c:pt idx="7890">
                        <c:v>43334.95416666667</c:v>
                      </c:pt>
                      <c:pt idx="7891">
                        <c:v>43334.995833333334</c:v>
                      </c:pt>
                      <c:pt idx="7892">
                        <c:v>43334.999305555553</c:v>
                      </c:pt>
                      <c:pt idx="7893">
                        <c:v>43335.037499999999</c:v>
                      </c:pt>
                      <c:pt idx="7894">
                        <c:v>43335.07916666667</c:v>
                      </c:pt>
                      <c:pt idx="7895">
                        <c:v>43335.120833333334</c:v>
                      </c:pt>
                      <c:pt idx="7896">
                        <c:v>43335.162499999999</c:v>
                      </c:pt>
                      <c:pt idx="7897">
                        <c:v>43335.20416666667</c:v>
                      </c:pt>
                      <c:pt idx="7898">
                        <c:v>43335.224999999999</c:v>
                      </c:pt>
                      <c:pt idx="7899">
                        <c:v>43335.245833333334</c:v>
                      </c:pt>
                      <c:pt idx="7900">
                        <c:v>43335.287499999999</c:v>
                      </c:pt>
                      <c:pt idx="7901">
                        <c:v>43335.32916666667</c:v>
                      </c:pt>
                      <c:pt idx="7902">
                        <c:v>43335.370833333334</c:v>
                      </c:pt>
                      <c:pt idx="7903">
                        <c:v>43335.412499999999</c:v>
                      </c:pt>
                      <c:pt idx="7904">
                        <c:v>43335.45416666667</c:v>
                      </c:pt>
                      <c:pt idx="7905">
                        <c:v>43335.495833333334</c:v>
                      </c:pt>
                      <c:pt idx="7906">
                        <c:v>43335.537499999999</c:v>
                      </c:pt>
                      <c:pt idx="7907">
                        <c:v>43335.57916666667</c:v>
                      </c:pt>
                      <c:pt idx="7908">
                        <c:v>43335.620833333334</c:v>
                      </c:pt>
                      <c:pt idx="7909">
                        <c:v>43335.662499999999</c:v>
                      </c:pt>
                      <c:pt idx="7910">
                        <c:v>43335.70416666667</c:v>
                      </c:pt>
                      <c:pt idx="7911">
                        <c:v>43335.745833333334</c:v>
                      </c:pt>
                      <c:pt idx="7912">
                        <c:v>43335.787499999999</c:v>
                      </c:pt>
                      <c:pt idx="7913">
                        <c:v>43335.82916666667</c:v>
                      </c:pt>
                      <c:pt idx="7914">
                        <c:v>43335.870833333334</c:v>
                      </c:pt>
                      <c:pt idx="7915">
                        <c:v>43335.912499999999</c:v>
                      </c:pt>
                      <c:pt idx="7916">
                        <c:v>43335.95416666667</c:v>
                      </c:pt>
                      <c:pt idx="7917">
                        <c:v>43335.995833333334</c:v>
                      </c:pt>
                      <c:pt idx="7918">
                        <c:v>43335.999305555553</c:v>
                      </c:pt>
                      <c:pt idx="7919">
                        <c:v>43336.037499999999</c:v>
                      </c:pt>
                      <c:pt idx="7920">
                        <c:v>43336.07916666667</c:v>
                      </c:pt>
                      <c:pt idx="7921">
                        <c:v>43336.120833333334</c:v>
                      </c:pt>
                      <c:pt idx="7922">
                        <c:v>43336.162499999999</c:v>
                      </c:pt>
                      <c:pt idx="7923">
                        <c:v>43336.20416666667</c:v>
                      </c:pt>
                      <c:pt idx="7924">
                        <c:v>43336.245833333334</c:v>
                      </c:pt>
                      <c:pt idx="7925">
                        <c:v>43336.287499999999</c:v>
                      </c:pt>
                      <c:pt idx="7926">
                        <c:v>43336.32916666667</c:v>
                      </c:pt>
                      <c:pt idx="7927">
                        <c:v>43336.370833333334</c:v>
                      </c:pt>
                      <c:pt idx="7928">
                        <c:v>43336.412499999999</c:v>
                      </c:pt>
                      <c:pt idx="7929">
                        <c:v>43336.45416666667</c:v>
                      </c:pt>
                      <c:pt idx="7930">
                        <c:v>43336.495833333334</c:v>
                      </c:pt>
                      <c:pt idx="7931">
                        <c:v>43336.537499999999</c:v>
                      </c:pt>
                      <c:pt idx="7932">
                        <c:v>43336.57916666667</c:v>
                      </c:pt>
                      <c:pt idx="7933">
                        <c:v>43336.620833333334</c:v>
                      </c:pt>
                      <c:pt idx="7934">
                        <c:v>43336.662499999999</c:v>
                      </c:pt>
                      <c:pt idx="7935">
                        <c:v>43336.70416666667</c:v>
                      </c:pt>
                      <c:pt idx="7936">
                        <c:v>43336.745833333334</c:v>
                      </c:pt>
                      <c:pt idx="7937">
                        <c:v>43336.787499999999</c:v>
                      </c:pt>
                      <c:pt idx="7938">
                        <c:v>43336.82916666667</c:v>
                      </c:pt>
                      <c:pt idx="7939">
                        <c:v>43336.870833333334</c:v>
                      </c:pt>
                      <c:pt idx="7940">
                        <c:v>43336.912499999999</c:v>
                      </c:pt>
                      <c:pt idx="7941">
                        <c:v>43336.95416666667</c:v>
                      </c:pt>
                      <c:pt idx="7942">
                        <c:v>43336.995833333334</c:v>
                      </c:pt>
                      <c:pt idx="7943">
                        <c:v>43336.999305555553</c:v>
                      </c:pt>
                      <c:pt idx="7944">
                        <c:v>43337.037499999999</c:v>
                      </c:pt>
                      <c:pt idx="7945">
                        <c:v>43337.07916666667</c:v>
                      </c:pt>
                      <c:pt idx="7946">
                        <c:v>43337.120833333334</c:v>
                      </c:pt>
                      <c:pt idx="7947">
                        <c:v>43337.162499999999</c:v>
                      </c:pt>
                      <c:pt idx="7948">
                        <c:v>43337.20416666667</c:v>
                      </c:pt>
                      <c:pt idx="7949">
                        <c:v>43337.245833333334</c:v>
                      </c:pt>
                      <c:pt idx="7950">
                        <c:v>43337.287499999999</c:v>
                      </c:pt>
                      <c:pt idx="7951">
                        <c:v>43337.32916666667</c:v>
                      </c:pt>
                      <c:pt idx="7952">
                        <c:v>43337.370833333334</c:v>
                      </c:pt>
                      <c:pt idx="7953">
                        <c:v>43337.412499999999</c:v>
                      </c:pt>
                      <c:pt idx="7954">
                        <c:v>43337.45416666667</c:v>
                      </c:pt>
                      <c:pt idx="7955">
                        <c:v>43337.495833333334</c:v>
                      </c:pt>
                      <c:pt idx="7956">
                        <c:v>43337.537499999999</c:v>
                      </c:pt>
                      <c:pt idx="7957">
                        <c:v>43337.57916666667</c:v>
                      </c:pt>
                      <c:pt idx="7958">
                        <c:v>43337.620833333334</c:v>
                      </c:pt>
                      <c:pt idx="7959">
                        <c:v>43337.662499999999</c:v>
                      </c:pt>
                      <c:pt idx="7960">
                        <c:v>43337.70416666667</c:v>
                      </c:pt>
                      <c:pt idx="7961">
                        <c:v>43337.745833333334</c:v>
                      </c:pt>
                      <c:pt idx="7962">
                        <c:v>43337.787499999999</c:v>
                      </c:pt>
                      <c:pt idx="7963">
                        <c:v>43337.82916666667</c:v>
                      </c:pt>
                      <c:pt idx="7964">
                        <c:v>43337.870833333334</c:v>
                      </c:pt>
                      <c:pt idx="7965">
                        <c:v>43337.912499999999</c:v>
                      </c:pt>
                      <c:pt idx="7966">
                        <c:v>43337.95416666667</c:v>
                      </c:pt>
                      <c:pt idx="7967">
                        <c:v>43337.995833333334</c:v>
                      </c:pt>
                      <c:pt idx="7968">
                        <c:v>43337.999305555553</c:v>
                      </c:pt>
                      <c:pt idx="7969">
                        <c:v>43338.037499999999</c:v>
                      </c:pt>
                      <c:pt idx="7970">
                        <c:v>43338.07916666667</c:v>
                      </c:pt>
                      <c:pt idx="7971">
                        <c:v>43338.120833333334</c:v>
                      </c:pt>
                      <c:pt idx="7972">
                        <c:v>43338.162499999999</c:v>
                      </c:pt>
                      <c:pt idx="7973">
                        <c:v>43338.20416666667</c:v>
                      </c:pt>
                      <c:pt idx="7974">
                        <c:v>43338.245833333334</c:v>
                      </c:pt>
                      <c:pt idx="7975">
                        <c:v>43338.287499999999</c:v>
                      </c:pt>
                      <c:pt idx="7976">
                        <c:v>43338.32916666667</c:v>
                      </c:pt>
                      <c:pt idx="7977">
                        <c:v>43338.370833333334</c:v>
                      </c:pt>
                      <c:pt idx="7978">
                        <c:v>43338.412499999999</c:v>
                      </c:pt>
                      <c:pt idx="7979">
                        <c:v>43338.45416666667</c:v>
                      </c:pt>
                      <c:pt idx="7980">
                        <c:v>43338.495833333334</c:v>
                      </c:pt>
                      <c:pt idx="7981">
                        <c:v>43338.537499999999</c:v>
                      </c:pt>
                      <c:pt idx="7982">
                        <c:v>43338.57916666667</c:v>
                      </c:pt>
                      <c:pt idx="7983">
                        <c:v>43338.620833333334</c:v>
                      </c:pt>
                      <c:pt idx="7984">
                        <c:v>43338.662499999999</c:v>
                      </c:pt>
                      <c:pt idx="7985">
                        <c:v>43338.70416666667</c:v>
                      </c:pt>
                      <c:pt idx="7986">
                        <c:v>43338.745833333334</c:v>
                      </c:pt>
                      <c:pt idx="7987">
                        <c:v>43338.787499999999</c:v>
                      </c:pt>
                      <c:pt idx="7988">
                        <c:v>43338.82916666667</c:v>
                      </c:pt>
                      <c:pt idx="7989">
                        <c:v>43338.870833333334</c:v>
                      </c:pt>
                      <c:pt idx="7990">
                        <c:v>43338.912499999999</c:v>
                      </c:pt>
                      <c:pt idx="7991">
                        <c:v>43338.95416666667</c:v>
                      </c:pt>
                      <c:pt idx="7992">
                        <c:v>43338.995833333334</c:v>
                      </c:pt>
                      <c:pt idx="7993">
                        <c:v>43338.999305555553</c:v>
                      </c:pt>
                      <c:pt idx="7994">
                        <c:v>43339.037499999999</c:v>
                      </c:pt>
                      <c:pt idx="7995">
                        <c:v>43339.07916666667</c:v>
                      </c:pt>
                      <c:pt idx="7996">
                        <c:v>43339.120833333334</c:v>
                      </c:pt>
                      <c:pt idx="7997">
                        <c:v>43339.162499999999</c:v>
                      </c:pt>
                      <c:pt idx="7998">
                        <c:v>43339.20416666667</c:v>
                      </c:pt>
                      <c:pt idx="7999">
                        <c:v>43339.245833333334</c:v>
                      </c:pt>
                      <c:pt idx="8000">
                        <c:v>43339.287499999999</c:v>
                      </c:pt>
                      <c:pt idx="8001">
                        <c:v>43339.32916666667</c:v>
                      </c:pt>
                      <c:pt idx="8002">
                        <c:v>43339.370833333334</c:v>
                      </c:pt>
                      <c:pt idx="8003">
                        <c:v>43339.412499999999</c:v>
                      </c:pt>
                      <c:pt idx="8004">
                        <c:v>43339.45416666667</c:v>
                      </c:pt>
                      <c:pt idx="8005">
                        <c:v>43339.495833333334</c:v>
                      </c:pt>
                      <c:pt idx="8006">
                        <c:v>43339.537499999999</c:v>
                      </c:pt>
                      <c:pt idx="8007">
                        <c:v>43339.57916666667</c:v>
                      </c:pt>
                      <c:pt idx="8008">
                        <c:v>43339.620833333334</c:v>
                      </c:pt>
                      <c:pt idx="8009">
                        <c:v>43339.662499999999</c:v>
                      </c:pt>
                      <c:pt idx="8010">
                        <c:v>43339.70416666667</c:v>
                      </c:pt>
                      <c:pt idx="8011">
                        <c:v>43339.745833333334</c:v>
                      </c:pt>
                      <c:pt idx="8012">
                        <c:v>43339.787499999999</c:v>
                      </c:pt>
                      <c:pt idx="8013">
                        <c:v>43339.82916666667</c:v>
                      </c:pt>
                      <c:pt idx="8014">
                        <c:v>43339.870833333334</c:v>
                      </c:pt>
                      <c:pt idx="8015">
                        <c:v>43339.912499999999</c:v>
                      </c:pt>
                      <c:pt idx="8016">
                        <c:v>43339.95416666667</c:v>
                      </c:pt>
                      <c:pt idx="8017">
                        <c:v>43339.995833333334</c:v>
                      </c:pt>
                      <c:pt idx="8018">
                        <c:v>43339.999305555553</c:v>
                      </c:pt>
                      <c:pt idx="8019">
                        <c:v>43340.037499999999</c:v>
                      </c:pt>
                      <c:pt idx="8020">
                        <c:v>43340.07916666667</c:v>
                      </c:pt>
                      <c:pt idx="8021">
                        <c:v>43340.120833333334</c:v>
                      </c:pt>
                      <c:pt idx="8022">
                        <c:v>43340.162499999999</c:v>
                      </c:pt>
                      <c:pt idx="8023">
                        <c:v>43340.20416666667</c:v>
                      </c:pt>
                      <c:pt idx="8024">
                        <c:v>43340.245833333334</c:v>
                      </c:pt>
                      <c:pt idx="8025">
                        <c:v>43340.287499999999</c:v>
                      </c:pt>
                      <c:pt idx="8026">
                        <c:v>43340.32916666667</c:v>
                      </c:pt>
                      <c:pt idx="8027">
                        <c:v>43340.370833333334</c:v>
                      </c:pt>
                      <c:pt idx="8028">
                        <c:v>43340.412499999999</c:v>
                      </c:pt>
                      <c:pt idx="8029">
                        <c:v>43340.45416666667</c:v>
                      </c:pt>
                      <c:pt idx="8030">
                        <c:v>43340.495833333334</c:v>
                      </c:pt>
                      <c:pt idx="8031">
                        <c:v>43340.537499999999</c:v>
                      </c:pt>
                      <c:pt idx="8032">
                        <c:v>43340.57916666667</c:v>
                      </c:pt>
                      <c:pt idx="8033">
                        <c:v>43340.620833333334</c:v>
                      </c:pt>
                      <c:pt idx="8034">
                        <c:v>43340.662499999999</c:v>
                      </c:pt>
                      <c:pt idx="8035">
                        <c:v>43340.70416666667</c:v>
                      </c:pt>
                      <c:pt idx="8036">
                        <c:v>43340.745833333334</c:v>
                      </c:pt>
                      <c:pt idx="8037">
                        <c:v>43340.787499999999</c:v>
                      </c:pt>
                      <c:pt idx="8038">
                        <c:v>43340.82916666667</c:v>
                      </c:pt>
                      <c:pt idx="8039">
                        <c:v>43340.870833333334</c:v>
                      </c:pt>
                      <c:pt idx="8040">
                        <c:v>43340.912499999999</c:v>
                      </c:pt>
                      <c:pt idx="8041">
                        <c:v>43340.95416666667</c:v>
                      </c:pt>
                      <c:pt idx="8042">
                        <c:v>43340.995833333334</c:v>
                      </c:pt>
                      <c:pt idx="8043">
                        <c:v>43340.999305555553</c:v>
                      </c:pt>
                      <c:pt idx="8044">
                        <c:v>43341.037499999999</c:v>
                      </c:pt>
                      <c:pt idx="8045">
                        <c:v>43341.07916666667</c:v>
                      </c:pt>
                      <c:pt idx="8046">
                        <c:v>43341.120833333334</c:v>
                      </c:pt>
                      <c:pt idx="8047">
                        <c:v>43341.162499999999</c:v>
                      </c:pt>
                      <c:pt idx="8048">
                        <c:v>43341.20416666667</c:v>
                      </c:pt>
                      <c:pt idx="8049">
                        <c:v>43341.245833333334</c:v>
                      </c:pt>
                      <c:pt idx="8050">
                        <c:v>43341.287499999999</c:v>
                      </c:pt>
                      <c:pt idx="8051">
                        <c:v>43341.32916666667</c:v>
                      </c:pt>
                      <c:pt idx="8052">
                        <c:v>43341.370833333334</c:v>
                      </c:pt>
                      <c:pt idx="8053">
                        <c:v>43341.412499999999</c:v>
                      </c:pt>
                      <c:pt idx="8054">
                        <c:v>43341.45416666667</c:v>
                      </c:pt>
                      <c:pt idx="8055">
                        <c:v>43341.495833333334</c:v>
                      </c:pt>
                      <c:pt idx="8056">
                        <c:v>43341.537499999999</c:v>
                      </c:pt>
                      <c:pt idx="8057">
                        <c:v>43341.57916666667</c:v>
                      </c:pt>
                      <c:pt idx="8058">
                        <c:v>43341.620833333334</c:v>
                      </c:pt>
                      <c:pt idx="8059">
                        <c:v>43341.662499999999</c:v>
                      </c:pt>
                      <c:pt idx="8060">
                        <c:v>43341.70416666667</c:v>
                      </c:pt>
                      <c:pt idx="8061">
                        <c:v>43341.745833333334</c:v>
                      </c:pt>
                      <c:pt idx="8062">
                        <c:v>43341.787499999999</c:v>
                      </c:pt>
                      <c:pt idx="8063">
                        <c:v>43341.82916666667</c:v>
                      </c:pt>
                      <c:pt idx="8064">
                        <c:v>43341.870833333334</c:v>
                      </c:pt>
                      <c:pt idx="8065">
                        <c:v>43341.912499999999</c:v>
                      </c:pt>
                      <c:pt idx="8066">
                        <c:v>43341.95416666667</c:v>
                      </c:pt>
                      <c:pt idx="8067">
                        <c:v>43341.995833333334</c:v>
                      </c:pt>
                      <c:pt idx="8068">
                        <c:v>43341.999305555553</c:v>
                      </c:pt>
                      <c:pt idx="8069">
                        <c:v>43342.037499999999</c:v>
                      </c:pt>
                      <c:pt idx="8070">
                        <c:v>43342.07916666667</c:v>
                      </c:pt>
                      <c:pt idx="8071">
                        <c:v>43342.120833333334</c:v>
                      </c:pt>
                      <c:pt idx="8072">
                        <c:v>43342.162499999999</c:v>
                      </c:pt>
                      <c:pt idx="8073">
                        <c:v>43342.20416666667</c:v>
                      </c:pt>
                      <c:pt idx="8074">
                        <c:v>43342.245833333334</c:v>
                      </c:pt>
                      <c:pt idx="8075">
                        <c:v>43342.287499999999</c:v>
                      </c:pt>
                      <c:pt idx="8076">
                        <c:v>43342.32916666667</c:v>
                      </c:pt>
                      <c:pt idx="8077">
                        <c:v>43342.370833333334</c:v>
                      </c:pt>
                      <c:pt idx="8078">
                        <c:v>43342.412499999999</c:v>
                      </c:pt>
                      <c:pt idx="8079">
                        <c:v>43342.45416666667</c:v>
                      </c:pt>
                      <c:pt idx="8080">
                        <c:v>43342.495833333334</c:v>
                      </c:pt>
                      <c:pt idx="8081">
                        <c:v>43342.537499999999</c:v>
                      </c:pt>
                      <c:pt idx="8082">
                        <c:v>43342.57916666667</c:v>
                      </c:pt>
                      <c:pt idx="8083">
                        <c:v>43342.620833333334</c:v>
                      </c:pt>
                      <c:pt idx="8084">
                        <c:v>43342.662499999999</c:v>
                      </c:pt>
                      <c:pt idx="8085">
                        <c:v>43342.70416666667</c:v>
                      </c:pt>
                      <c:pt idx="8086">
                        <c:v>43342.745833333334</c:v>
                      </c:pt>
                      <c:pt idx="8087">
                        <c:v>43342.787499999999</c:v>
                      </c:pt>
                      <c:pt idx="8088">
                        <c:v>43342.82916666667</c:v>
                      </c:pt>
                      <c:pt idx="8089">
                        <c:v>43342.870833333334</c:v>
                      </c:pt>
                      <c:pt idx="8090">
                        <c:v>43342.912499999999</c:v>
                      </c:pt>
                      <c:pt idx="8091">
                        <c:v>43342.95416666667</c:v>
                      </c:pt>
                      <c:pt idx="8092">
                        <c:v>43342.995833333334</c:v>
                      </c:pt>
                      <c:pt idx="8093">
                        <c:v>43342.999305555553</c:v>
                      </c:pt>
                      <c:pt idx="8094">
                        <c:v>43343.01666666667</c:v>
                      </c:pt>
                      <c:pt idx="8095">
                        <c:v>43343.027083333334</c:v>
                      </c:pt>
                      <c:pt idx="8096">
                        <c:v>43343.031944444447</c:v>
                      </c:pt>
                      <c:pt idx="8097">
                        <c:v>43343.036111111112</c:v>
                      </c:pt>
                      <c:pt idx="8098">
                        <c:v>43343.037499999999</c:v>
                      </c:pt>
                      <c:pt idx="8099">
                        <c:v>43343.041666666664</c:v>
                      </c:pt>
                      <c:pt idx="8100">
                        <c:v>43343.070138888892</c:v>
                      </c:pt>
                      <c:pt idx="8101">
                        <c:v>43343.077777777777</c:v>
                      </c:pt>
                      <c:pt idx="8102">
                        <c:v>43343.07916666667</c:v>
                      </c:pt>
                      <c:pt idx="8103">
                        <c:v>43343.093055555553</c:v>
                      </c:pt>
                      <c:pt idx="8104">
                        <c:v>43343.103472222225</c:v>
                      </c:pt>
                      <c:pt idx="8105">
                        <c:v>43343.119444444441</c:v>
                      </c:pt>
                      <c:pt idx="8106">
                        <c:v>43343.120833333334</c:v>
                      </c:pt>
                      <c:pt idx="8107">
                        <c:v>43343.162499999999</c:v>
                      </c:pt>
                      <c:pt idx="8108">
                        <c:v>43343.20416666667</c:v>
                      </c:pt>
                      <c:pt idx="8109">
                        <c:v>43343.245833333334</c:v>
                      </c:pt>
                      <c:pt idx="8110">
                        <c:v>43343.286111111112</c:v>
                      </c:pt>
                      <c:pt idx="8111">
                        <c:v>43343.287499999999</c:v>
                      </c:pt>
                      <c:pt idx="8112">
                        <c:v>43343.32916666667</c:v>
                      </c:pt>
                      <c:pt idx="8113">
                        <c:v>43343.370833333334</c:v>
                      </c:pt>
                      <c:pt idx="8114">
                        <c:v>43343.412499999999</c:v>
                      </c:pt>
                      <c:pt idx="8115">
                        <c:v>43343.445833333331</c:v>
                      </c:pt>
                      <c:pt idx="8116">
                        <c:v>43343.45416666667</c:v>
                      </c:pt>
                      <c:pt idx="8117">
                        <c:v>43343.487500000003</c:v>
                      </c:pt>
                      <c:pt idx="8118">
                        <c:v>43343.494444444441</c:v>
                      </c:pt>
                      <c:pt idx="8119">
                        <c:v>43343.495833333334</c:v>
                      </c:pt>
                      <c:pt idx="8120">
                        <c:v>43343.507638888892</c:v>
                      </c:pt>
                      <c:pt idx="8121">
                        <c:v>43343.537499999999</c:v>
                      </c:pt>
                      <c:pt idx="8122">
                        <c:v>43343.577777777777</c:v>
                      </c:pt>
                      <c:pt idx="8123">
                        <c:v>43343.57916666667</c:v>
                      </c:pt>
                      <c:pt idx="8124">
                        <c:v>43343.584027777775</c:v>
                      </c:pt>
                      <c:pt idx="8125">
                        <c:v>43343.620833333334</c:v>
                      </c:pt>
                      <c:pt idx="8126">
                        <c:v>43343.662499999999</c:v>
                      </c:pt>
                      <c:pt idx="8127">
                        <c:v>43343.6875</c:v>
                      </c:pt>
                      <c:pt idx="8128">
                        <c:v>43343.697916666664</c:v>
                      </c:pt>
                      <c:pt idx="8129">
                        <c:v>43343.70416666667</c:v>
                      </c:pt>
                      <c:pt idx="8130">
                        <c:v>43343.726388888892</c:v>
                      </c:pt>
                      <c:pt idx="8131">
                        <c:v>43343.745833333334</c:v>
                      </c:pt>
                      <c:pt idx="8132">
                        <c:v>43343.787499999999</c:v>
                      </c:pt>
                      <c:pt idx="8133">
                        <c:v>43343.793749999997</c:v>
                      </c:pt>
                      <c:pt idx="8134">
                        <c:v>43343.806250000001</c:v>
                      </c:pt>
                      <c:pt idx="8135">
                        <c:v>43343.821527777778</c:v>
                      </c:pt>
                      <c:pt idx="8136">
                        <c:v>43343.82916666667</c:v>
                      </c:pt>
                      <c:pt idx="8137">
                        <c:v>43343.836805555555</c:v>
                      </c:pt>
                      <c:pt idx="8138">
                        <c:v>43343.838888888888</c:v>
                      </c:pt>
                      <c:pt idx="8139">
                        <c:v>43343.842361111114</c:v>
                      </c:pt>
                      <c:pt idx="8140">
                        <c:v>43343.847222222219</c:v>
                      </c:pt>
                      <c:pt idx="8141">
                        <c:v>43343.856944444444</c:v>
                      </c:pt>
                      <c:pt idx="8142">
                        <c:v>43343.861805555556</c:v>
                      </c:pt>
                      <c:pt idx="8143">
                        <c:v>43343.870833333334</c:v>
                      </c:pt>
                      <c:pt idx="8144">
                        <c:v>43343.890277777777</c:v>
                      </c:pt>
                      <c:pt idx="8145">
                        <c:v>43343.898611111108</c:v>
                      </c:pt>
                      <c:pt idx="8146">
                        <c:v>43343.90625</c:v>
                      </c:pt>
                      <c:pt idx="8147">
                        <c:v>43343.911111111112</c:v>
                      </c:pt>
                      <c:pt idx="8148">
                        <c:v>43343.912499999999</c:v>
                      </c:pt>
                      <c:pt idx="8149">
                        <c:v>43343.932638888888</c:v>
                      </c:pt>
                      <c:pt idx="8150">
                        <c:v>43343.952777777777</c:v>
                      </c:pt>
                      <c:pt idx="8151">
                        <c:v>43343.95416666667</c:v>
                      </c:pt>
                      <c:pt idx="8152">
                        <c:v>43343.970833333333</c:v>
                      </c:pt>
                      <c:pt idx="8153">
                        <c:v>43343.984027777777</c:v>
                      </c:pt>
                      <c:pt idx="8154">
                        <c:v>43343.995833333334</c:v>
                      </c:pt>
                      <c:pt idx="8155">
                        <c:v>43343.999305555553</c:v>
                      </c:pt>
                      <c:pt idx="8156">
                        <c:v>43343.999305555553</c:v>
                      </c:pt>
                      <c:pt idx="8157">
                        <c:v>43344.00277777778</c:v>
                      </c:pt>
                      <c:pt idx="8158">
                        <c:v>43344.008333333331</c:v>
                      </c:pt>
                      <c:pt idx="8159">
                        <c:v>43344.015277777777</c:v>
                      </c:pt>
                      <c:pt idx="8160">
                        <c:v>43344.027777777781</c:v>
                      </c:pt>
                      <c:pt idx="8161">
                        <c:v>43344.037499999999</c:v>
                      </c:pt>
                      <c:pt idx="8162">
                        <c:v>43344.052083333336</c:v>
                      </c:pt>
                      <c:pt idx="8163">
                        <c:v>43344.066666666666</c:v>
                      </c:pt>
                      <c:pt idx="8164">
                        <c:v>43344.07916666667</c:v>
                      </c:pt>
                      <c:pt idx="8165">
                        <c:v>43344.093055555553</c:v>
                      </c:pt>
                      <c:pt idx="8166">
                        <c:v>43344.100694444445</c:v>
                      </c:pt>
                      <c:pt idx="8167">
                        <c:v>43344.119444444441</c:v>
                      </c:pt>
                      <c:pt idx="8168">
                        <c:v>43344.120833333334</c:v>
                      </c:pt>
                      <c:pt idx="8169">
                        <c:v>43344.128472222219</c:v>
                      </c:pt>
                      <c:pt idx="8170">
                        <c:v>43344.150694444441</c:v>
                      </c:pt>
                      <c:pt idx="8171">
                        <c:v>43344.162499999999</c:v>
                      </c:pt>
                      <c:pt idx="8172">
                        <c:v>43344.168055555558</c:v>
                      </c:pt>
                      <c:pt idx="8173">
                        <c:v>43344.175000000003</c:v>
                      </c:pt>
                      <c:pt idx="8174">
                        <c:v>43344.20416666667</c:v>
                      </c:pt>
                      <c:pt idx="8175">
                        <c:v>43344.213194444441</c:v>
                      </c:pt>
                      <c:pt idx="8176">
                        <c:v>43344.22152777778</c:v>
                      </c:pt>
                      <c:pt idx="8177">
                        <c:v>43344.245833333334</c:v>
                      </c:pt>
                      <c:pt idx="8178">
                        <c:v>43344.252083333333</c:v>
                      </c:pt>
                      <c:pt idx="8179">
                        <c:v>43344.273611111108</c:v>
                      </c:pt>
                      <c:pt idx="8180">
                        <c:v>43344.281944444447</c:v>
                      </c:pt>
                      <c:pt idx="8181">
                        <c:v>43344.287499999999</c:v>
                      </c:pt>
                      <c:pt idx="8182">
                        <c:v>43344.313888888886</c:v>
                      </c:pt>
                      <c:pt idx="8183">
                        <c:v>43344.327777777777</c:v>
                      </c:pt>
                      <c:pt idx="8184">
                        <c:v>43344.32916666667</c:v>
                      </c:pt>
                      <c:pt idx="8185">
                        <c:v>43344.362500000003</c:v>
                      </c:pt>
                      <c:pt idx="8186">
                        <c:v>43344.369444444441</c:v>
                      </c:pt>
                      <c:pt idx="8187">
                        <c:v>43344.370833333334</c:v>
                      </c:pt>
                      <c:pt idx="8188">
                        <c:v>43344.37777777778</c:v>
                      </c:pt>
                      <c:pt idx="8189">
                        <c:v>43344.384722222225</c:v>
                      </c:pt>
                      <c:pt idx="8190">
                        <c:v>43344.412499999999</c:v>
                      </c:pt>
                      <c:pt idx="8191">
                        <c:v>43344.417361111111</c:v>
                      </c:pt>
                      <c:pt idx="8192">
                        <c:v>43344.423611111109</c:v>
                      </c:pt>
                      <c:pt idx="8193">
                        <c:v>43344.43472222222</c:v>
                      </c:pt>
                      <c:pt idx="8194">
                        <c:v>43344.452777777777</c:v>
                      </c:pt>
                      <c:pt idx="8195">
                        <c:v>43344.45416666667</c:v>
                      </c:pt>
                      <c:pt idx="8196">
                        <c:v>43344.475694444445</c:v>
                      </c:pt>
                      <c:pt idx="8197">
                        <c:v>43344.495833333334</c:v>
                      </c:pt>
                      <c:pt idx="8198">
                        <c:v>43344.530555555553</c:v>
                      </c:pt>
                      <c:pt idx="8199">
                        <c:v>43344.537499999999</c:v>
                      </c:pt>
                      <c:pt idx="8200">
                        <c:v>43344.546527777777</c:v>
                      </c:pt>
                      <c:pt idx="8201">
                        <c:v>43344.577777777777</c:v>
                      </c:pt>
                      <c:pt idx="8202">
                        <c:v>43344.57916666667</c:v>
                      </c:pt>
                      <c:pt idx="8203">
                        <c:v>43344.592361111114</c:v>
                      </c:pt>
                      <c:pt idx="8204">
                        <c:v>43344.605555555558</c:v>
                      </c:pt>
                      <c:pt idx="8205">
                        <c:v>43344.620833333334</c:v>
                      </c:pt>
                      <c:pt idx="8206">
                        <c:v>43344.662499999999</c:v>
                      </c:pt>
                      <c:pt idx="8207">
                        <c:v>43344.702777777777</c:v>
                      </c:pt>
                      <c:pt idx="8208">
                        <c:v>43344.70416666667</c:v>
                      </c:pt>
                      <c:pt idx="8209">
                        <c:v>43344.745833333334</c:v>
                      </c:pt>
                      <c:pt idx="8210">
                        <c:v>43344.786111111112</c:v>
                      </c:pt>
                      <c:pt idx="8211">
                        <c:v>43344.787499999999</c:v>
                      </c:pt>
                      <c:pt idx="8212">
                        <c:v>43344.822222222225</c:v>
                      </c:pt>
                      <c:pt idx="8213">
                        <c:v>43344.827777777777</c:v>
                      </c:pt>
                      <c:pt idx="8214">
                        <c:v>43344.82916666667</c:v>
                      </c:pt>
                      <c:pt idx="8215">
                        <c:v>43344.840277777781</c:v>
                      </c:pt>
                      <c:pt idx="8216">
                        <c:v>43344.870833333334</c:v>
                      </c:pt>
                      <c:pt idx="8217">
                        <c:v>43344.905555555553</c:v>
                      </c:pt>
                      <c:pt idx="8218">
                        <c:v>43344.912499999999</c:v>
                      </c:pt>
                      <c:pt idx="8219">
                        <c:v>43344.918055555558</c:v>
                      </c:pt>
                      <c:pt idx="8220">
                        <c:v>43344.936111111114</c:v>
                      </c:pt>
                      <c:pt idx="8221">
                        <c:v>43344.95416666667</c:v>
                      </c:pt>
                      <c:pt idx="8222">
                        <c:v>43344.984722222223</c:v>
                      </c:pt>
                      <c:pt idx="8223">
                        <c:v>43344.989583333336</c:v>
                      </c:pt>
                      <c:pt idx="8224">
                        <c:v>43344.994444444441</c:v>
                      </c:pt>
                      <c:pt idx="8225">
                        <c:v>43344.995833333334</c:v>
                      </c:pt>
                      <c:pt idx="8226">
                        <c:v>43344.999305555553</c:v>
                      </c:pt>
                      <c:pt idx="8227">
                        <c:v>43345.026388888888</c:v>
                      </c:pt>
                      <c:pt idx="8228">
                        <c:v>43345.037499999999</c:v>
                      </c:pt>
                      <c:pt idx="8229">
                        <c:v>43345.052777777775</c:v>
                      </c:pt>
                      <c:pt idx="8230">
                        <c:v>43345.077777777777</c:v>
                      </c:pt>
                      <c:pt idx="8231">
                        <c:v>43345.07916666667</c:v>
                      </c:pt>
                      <c:pt idx="8232">
                        <c:v>43345.086805555555</c:v>
                      </c:pt>
                      <c:pt idx="8233">
                        <c:v>43345.091666666667</c:v>
                      </c:pt>
                      <c:pt idx="8234">
                        <c:v>43345.119444444441</c:v>
                      </c:pt>
                      <c:pt idx="8235">
                        <c:v>43345.120833333334</c:v>
                      </c:pt>
                      <c:pt idx="8236">
                        <c:v>43345.12777777778</c:v>
                      </c:pt>
                      <c:pt idx="8237">
                        <c:v>43345.133333333331</c:v>
                      </c:pt>
                      <c:pt idx="8238">
                        <c:v>43345.13958333333</c:v>
                      </c:pt>
                      <c:pt idx="8239">
                        <c:v>43345.162499999999</c:v>
                      </c:pt>
                      <c:pt idx="8240">
                        <c:v>43345.168749999997</c:v>
                      </c:pt>
                      <c:pt idx="8241">
                        <c:v>43345.177083333336</c:v>
                      </c:pt>
                      <c:pt idx="8242">
                        <c:v>43345.19027777778</c:v>
                      </c:pt>
                      <c:pt idx="8243">
                        <c:v>43345.195833333331</c:v>
                      </c:pt>
                      <c:pt idx="8244">
                        <c:v>43345.202777777777</c:v>
                      </c:pt>
                      <c:pt idx="8245">
                        <c:v>43345.20416666667</c:v>
                      </c:pt>
                      <c:pt idx="8246">
                        <c:v>43345.216666666667</c:v>
                      </c:pt>
                      <c:pt idx="8247">
                        <c:v>43345.22152777778</c:v>
                      </c:pt>
                      <c:pt idx="8248">
                        <c:v>43345.229861111111</c:v>
                      </c:pt>
                      <c:pt idx="8249">
                        <c:v>43345.238194444442</c:v>
                      </c:pt>
                      <c:pt idx="8250">
                        <c:v>43345.245833333334</c:v>
                      </c:pt>
                      <c:pt idx="8251">
                        <c:v>43345.269444444442</c:v>
                      </c:pt>
                      <c:pt idx="8252">
                        <c:v>43345.275000000001</c:v>
                      </c:pt>
                      <c:pt idx="8253">
                        <c:v>43345.287499999999</c:v>
                      </c:pt>
                      <c:pt idx="8254">
                        <c:v>43345.30972222222</c:v>
                      </c:pt>
                      <c:pt idx="8255">
                        <c:v>43345.318749999999</c:v>
                      </c:pt>
                      <c:pt idx="8256">
                        <c:v>43345.327777777777</c:v>
                      </c:pt>
                      <c:pt idx="8257">
                        <c:v>43345.32916666667</c:v>
                      </c:pt>
                      <c:pt idx="8258">
                        <c:v>43345.370833333334</c:v>
                      </c:pt>
                      <c:pt idx="8259">
                        <c:v>43345.412499999999</c:v>
                      </c:pt>
                      <c:pt idx="8260">
                        <c:v>43345.45416666667</c:v>
                      </c:pt>
                      <c:pt idx="8261">
                        <c:v>43345.495833333334</c:v>
                      </c:pt>
                      <c:pt idx="8262">
                        <c:v>43345.537499999999</c:v>
                      </c:pt>
                      <c:pt idx="8263">
                        <c:v>43345.57916666667</c:v>
                      </c:pt>
                      <c:pt idx="8264">
                        <c:v>43345.620833333334</c:v>
                      </c:pt>
                      <c:pt idx="8265">
                        <c:v>43345.660416666666</c:v>
                      </c:pt>
                      <c:pt idx="8266">
                        <c:v>43345.662499999999</c:v>
                      </c:pt>
                      <c:pt idx="8267">
                        <c:v>43345.67083333333</c:v>
                      </c:pt>
                      <c:pt idx="8268">
                        <c:v>43345.686111111114</c:v>
                      </c:pt>
                      <c:pt idx="8269">
                        <c:v>43345.70416666667</c:v>
                      </c:pt>
                      <c:pt idx="8270">
                        <c:v>43345.709027777775</c:v>
                      </c:pt>
                      <c:pt idx="8271">
                        <c:v>43345.724305555559</c:v>
                      </c:pt>
                      <c:pt idx="8272">
                        <c:v>43345.734722222223</c:v>
                      </c:pt>
                      <c:pt idx="8273">
                        <c:v>43345.742361111108</c:v>
                      </c:pt>
                      <c:pt idx="8274">
                        <c:v>43345.745833333334</c:v>
                      </c:pt>
                      <c:pt idx="8275">
                        <c:v>43345.787499999999</c:v>
                      </c:pt>
                      <c:pt idx="8276">
                        <c:v>43345.82916666667</c:v>
                      </c:pt>
                      <c:pt idx="8277">
                        <c:v>43345.870833333334</c:v>
                      </c:pt>
                      <c:pt idx="8278">
                        <c:v>43345.912499999999</c:v>
                      </c:pt>
                      <c:pt idx="8279">
                        <c:v>43345.95416666667</c:v>
                      </c:pt>
                      <c:pt idx="8280">
                        <c:v>43345.995833333334</c:v>
                      </c:pt>
                      <c:pt idx="8281">
                        <c:v>43345.999305555553</c:v>
                      </c:pt>
                      <c:pt idx="8282">
                        <c:v>43346.037499999999</c:v>
                      </c:pt>
                      <c:pt idx="8283">
                        <c:v>43346.07916666667</c:v>
                      </c:pt>
                      <c:pt idx="8284">
                        <c:v>43346.120833333334</c:v>
                      </c:pt>
                      <c:pt idx="8285">
                        <c:v>43346.14166666667</c:v>
                      </c:pt>
                      <c:pt idx="8286">
                        <c:v>43346.162499999999</c:v>
                      </c:pt>
                      <c:pt idx="8287">
                        <c:v>43346.20416666667</c:v>
                      </c:pt>
                      <c:pt idx="8288">
                        <c:v>43346.213888888888</c:v>
                      </c:pt>
                      <c:pt idx="8289">
                        <c:v>43346.220833333333</c:v>
                      </c:pt>
                      <c:pt idx="8290">
                        <c:v>43346.245833333334</c:v>
                      </c:pt>
                      <c:pt idx="8291">
                        <c:v>43346.287499999999</c:v>
                      </c:pt>
                      <c:pt idx="8292">
                        <c:v>43346.32916666667</c:v>
                      </c:pt>
                      <c:pt idx="8293">
                        <c:v>43346.370833333334</c:v>
                      </c:pt>
                      <c:pt idx="8294">
                        <c:v>43346.412499999999</c:v>
                      </c:pt>
                      <c:pt idx="8295">
                        <c:v>43346.426388888889</c:v>
                      </c:pt>
                      <c:pt idx="8296">
                        <c:v>43346.45416666667</c:v>
                      </c:pt>
                      <c:pt idx="8297">
                        <c:v>43346.495833333334</c:v>
                      </c:pt>
                      <c:pt idx="8298">
                        <c:v>43346.537499999999</c:v>
                      </c:pt>
                      <c:pt idx="8299">
                        <c:v>43346.57916666667</c:v>
                      </c:pt>
                      <c:pt idx="8300">
                        <c:v>43346.588888888888</c:v>
                      </c:pt>
                      <c:pt idx="8301">
                        <c:v>43346.598611111112</c:v>
                      </c:pt>
                      <c:pt idx="8302">
                        <c:v>43346.611111111109</c:v>
                      </c:pt>
                      <c:pt idx="8303">
                        <c:v>43346.620833333334</c:v>
                      </c:pt>
                      <c:pt idx="8304">
                        <c:v>43346.648611111108</c:v>
                      </c:pt>
                      <c:pt idx="8305">
                        <c:v>43346.662499999999</c:v>
                      </c:pt>
                      <c:pt idx="8306">
                        <c:v>43346.670138888891</c:v>
                      </c:pt>
                      <c:pt idx="8307">
                        <c:v>43346.70416666667</c:v>
                      </c:pt>
                      <c:pt idx="8308">
                        <c:v>43346.745833333334</c:v>
                      </c:pt>
                      <c:pt idx="8309">
                        <c:v>43346.787499999999</c:v>
                      </c:pt>
                      <c:pt idx="8310">
                        <c:v>43346.82916666667</c:v>
                      </c:pt>
                      <c:pt idx="8311">
                        <c:v>43346.870833333334</c:v>
                      </c:pt>
                      <c:pt idx="8312">
                        <c:v>43346.912499999999</c:v>
                      </c:pt>
                      <c:pt idx="8313">
                        <c:v>43346.95416666667</c:v>
                      </c:pt>
                      <c:pt idx="8314">
                        <c:v>43346.995833333334</c:v>
                      </c:pt>
                      <c:pt idx="8315">
                        <c:v>43346.999305555553</c:v>
                      </c:pt>
                      <c:pt idx="8316">
                        <c:v>43347.037499999999</c:v>
                      </c:pt>
                      <c:pt idx="8317">
                        <c:v>43347.07916666667</c:v>
                      </c:pt>
                      <c:pt idx="8318">
                        <c:v>43347.120833333334</c:v>
                      </c:pt>
                      <c:pt idx="8319">
                        <c:v>43347.162499999999</c:v>
                      </c:pt>
                      <c:pt idx="8320">
                        <c:v>43347.20416666667</c:v>
                      </c:pt>
                      <c:pt idx="8321">
                        <c:v>43347.245833333334</c:v>
                      </c:pt>
                      <c:pt idx="8322">
                        <c:v>43347.287499999999</c:v>
                      </c:pt>
                      <c:pt idx="8323">
                        <c:v>43347.32916666667</c:v>
                      </c:pt>
                      <c:pt idx="8324">
                        <c:v>43347.370833333334</c:v>
                      </c:pt>
                      <c:pt idx="8325">
                        <c:v>43347.412499999999</c:v>
                      </c:pt>
                      <c:pt idx="8326">
                        <c:v>43347.45416666667</c:v>
                      </c:pt>
                      <c:pt idx="8327">
                        <c:v>43347.495833333334</c:v>
                      </c:pt>
                      <c:pt idx="8328">
                        <c:v>43347.537499999999</c:v>
                      </c:pt>
                      <c:pt idx="8329">
                        <c:v>43347.55972222222</c:v>
                      </c:pt>
                      <c:pt idx="8330">
                        <c:v>43347.57916666667</c:v>
                      </c:pt>
                      <c:pt idx="8331">
                        <c:v>43347.587500000001</c:v>
                      </c:pt>
                      <c:pt idx="8332">
                        <c:v>43347.59097222222</c:v>
                      </c:pt>
                      <c:pt idx="8333">
                        <c:v>43347.601388888892</c:v>
                      </c:pt>
                      <c:pt idx="8334">
                        <c:v>43347.606249999997</c:v>
                      </c:pt>
                      <c:pt idx="8335">
                        <c:v>43347.620833333334</c:v>
                      </c:pt>
                      <c:pt idx="8336">
                        <c:v>43347.636805555558</c:v>
                      </c:pt>
                      <c:pt idx="8337">
                        <c:v>43347.647916666669</c:v>
                      </c:pt>
                      <c:pt idx="8338">
                        <c:v>43347.662499999999</c:v>
                      </c:pt>
                      <c:pt idx="8339">
                        <c:v>43347.667361111111</c:v>
                      </c:pt>
                      <c:pt idx="8340">
                        <c:v>43347.70416666667</c:v>
                      </c:pt>
                      <c:pt idx="8341">
                        <c:v>43347.745833333334</c:v>
                      </c:pt>
                      <c:pt idx="8342">
                        <c:v>43347.787499999999</c:v>
                      </c:pt>
                      <c:pt idx="8343">
                        <c:v>43347.82916666667</c:v>
                      </c:pt>
                      <c:pt idx="8344">
                        <c:v>43347.870833333334</c:v>
                      </c:pt>
                      <c:pt idx="8345">
                        <c:v>43347.912499999999</c:v>
                      </c:pt>
                      <c:pt idx="8346">
                        <c:v>43347.95416666667</c:v>
                      </c:pt>
                      <c:pt idx="8347">
                        <c:v>43347.995833333334</c:v>
                      </c:pt>
                      <c:pt idx="8348">
                        <c:v>43347.999305555553</c:v>
                      </c:pt>
                      <c:pt idx="8349">
                        <c:v>43348.037499999999</c:v>
                      </c:pt>
                      <c:pt idx="8350">
                        <c:v>43348.07916666667</c:v>
                      </c:pt>
                      <c:pt idx="8351">
                        <c:v>43348.120833333334</c:v>
                      </c:pt>
                      <c:pt idx="8352">
                        <c:v>43348.162499999999</c:v>
                      </c:pt>
                      <c:pt idx="8353">
                        <c:v>43348.186111111114</c:v>
                      </c:pt>
                      <c:pt idx="8354">
                        <c:v>43348.20416666667</c:v>
                      </c:pt>
                      <c:pt idx="8355">
                        <c:v>43348.245833333334</c:v>
                      </c:pt>
                      <c:pt idx="8356">
                        <c:v>43348.287499999999</c:v>
                      </c:pt>
                      <c:pt idx="8357">
                        <c:v>43348.32916666667</c:v>
                      </c:pt>
                      <c:pt idx="8358">
                        <c:v>43348.370833333334</c:v>
                      </c:pt>
                      <c:pt idx="8359">
                        <c:v>43348.412499999999</c:v>
                      </c:pt>
                      <c:pt idx="8360">
                        <c:v>43348.45416666667</c:v>
                      </c:pt>
                      <c:pt idx="8361">
                        <c:v>43348.495833333334</c:v>
                      </c:pt>
                      <c:pt idx="8362">
                        <c:v>43348.537499999999</c:v>
                      </c:pt>
                      <c:pt idx="8363">
                        <c:v>43348.57916666667</c:v>
                      </c:pt>
                      <c:pt idx="8364">
                        <c:v>43348.620833333334</c:v>
                      </c:pt>
                      <c:pt idx="8365">
                        <c:v>43348.640277777777</c:v>
                      </c:pt>
                      <c:pt idx="8366">
                        <c:v>43348.651388888888</c:v>
                      </c:pt>
                      <c:pt idx="8367">
                        <c:v>43348.662499999999</c:v>
                      </c:pt>
                      <c:pt idx="8368">
                        <c:v>43348.679166666669</c:v>
                      </c:pt>
                      <c:pt idx="8369">
                        <c:v>43348.691666666666</c:v>
                      </c:pt>
                      <c:pt idx="8370">
                        <c:v>43348.70416666667</c:v>
                      </c:pt>
                      <c:pt idx="8371">
                        <c:v>43348.745833333334</c:v>
                      </c:pt>
                      <c:pt idx="8372">
                        <c:v>43348.787499999999</c:v>
                      </c:pt>
                      <c:pt idx="8373">
                        <c:v>43348.82916666667</c:v>
                      </c:pt>
                      <c:pt idx="8374">
                        <c:v>43348.870833333334</c:v>
                      </c:pt>
                      <c:pt idx="8375">
                        <c:v>43348.912499999999</c:v>
                      </c:pt>
                      <c:pt idx="8376">
                        <c:v>43348.95416666667</c:v>
                      </c:pt>
                      <c:pt idx="8377">
                        <c:v>43348.995833333334</c:v>
                      </c:pt>
                      <c:pt idx="8378">
                        <c:v>43348.999305555553</c:v>
                      </c:pt>
                      <c:pt idx="8379">
                        <c:v>43349.037499999999</c:v>
                      </c:pt>
                      <c:pt idx="8380">
                        <c:v>43349.07916666667</c:v>
                      </c:pt>
                      <c:pt idx="8381">
                        <c:v>43349.120833333334</c:v>
                      </c:pt>
                      <c:pt idx="8382">
                        <c:v>43349.162499999999</c:v>
                      </c:pt>
                      <c:pt idx="8383">
                        <c:v>43349.20416666667</c:v>
                      </c:pt>
                      <c:pt idx="8384">
                        <c:v>43349.245833333334</c:v>
                      </c:pt>
                      <c:pt idx="8385">
                        <c:v>43349.287499999999</c:v>
                      </c:pt>
                      <c:pt idx="8386">
                        <c:v>43349.32916666667</c:v>
                      </c:pt>
                      <c:pt idx="8387">
                        <c:v>43349.370833333334</c:v>
                      </c:pt>
                      <c:pt idx="8388">
                        <c:v>43349.412499999999</c:v>
                      </c:pt>
                      <c:pt idx="8389">
                        <c:v>43349.45416666667</c:v>
                      </c:pt>
                      <c:pt idx="8390">
                        <c:v>43349.495833333334</c:v>
                      </c:pt>
                      <c:pt idx="8391">
                        <c:v>43349.537499999999</c:v>
                      </c:pt>
                      <c:pt idx="8392">
                        <c:v>43349.57916666667</c:v>
                      </c:pt>
                      <c:pt idx="8393">
                        <c:v>43349.620833333334</c:v>
                      </c:pt>
                      <c:pt idx="8394">
                        <c:v>43349.662499999999</c:v>
                      </c:pt>
                      <c:pt idx="8395">
                        <c:v>43349.70416666667</c:v>
                      </c:pt>
                      <c:pt idx="8396">
                        <c:v>43349.745833333334</c:v>
                      </c:pt>
                      <c:pt idx="8397">
                        <c:v>43349.787499999999</c:v>
                      </c:pt>
                      <c:pt idx="8398">
                        <c:v>43349.82916666667</c:v>
                      </c:pt>
                      <c:pt idx="8399">
                        <c:v>43349.870833333334</c:v>
                      </c:pt>
                      <c:pt idx="8400">
                        <c:v>43349.912499999999</c:v>
                      </c:pt>
                      <c:pt idx="8401">
                        <c:v>43349.95416666667</c:v>
                      </c:pt>
                      <c:pt idx="8402">
                        <c:v>43349.995833333334</c:v>
                      </c:pt>
                      <c:pt idx="8403">
                        <c:v>43349.999305555553</c:v>
                      </c:pt>
                      <c:pt idx="8404">
                        <c:v>43350.037499999999</c:v>
                      </c:pt>
                      <c:pt idx="8405">
                        <c:v>43350.07916666667</c:v>
                      </c:pt>
                      <c:pt idx="8406">
                        <c:v>43350.120833333334</c:v>
                      </c:pt>
                      <c:pt idx="8407">
                        <c:v>43350.162499999999</c:v>
                      </c:pt>
                      <c:pt idx="8408">
                        <c:v>43350.20416666667</c:v>
                      </c:pt>
                      <c:pt idx="8409">
                        <c:v>43350.229166666664</c:v>
                      </c:pt>
                      <c:pt idx="8410">
                        <c:v>43350.240972222222</c:v>
                      </c:pt>
                      <c:pt idx="8411">
                        <c:v>43350.245833333334</c:v>
                      </c:pt>
                      <c:pt idx="8412">
                        <c:v>43350.287499999999</c:v>
                      </c:pt>
                      <c:pt idx="8413">
                        <c:v>43350.32916666667</c:v>
                      </c:pt>
                      <c:pt idx="8414">
                        <c:v>43350.370833333334</c:v>
                      </c:pt>
                      <c:pt idx="8415">
                        <c:v>43350.412499999999</c:v>
                      </c:pt>
                      <c:pt idx="8416">
                        <c:v>43350.45416666667</c:v>
                      </c:pt>
                      <c:pt idx="8417">
                        <c:v>43350.495833333334</c:v>
                      </c:pt>
                      <c:pt idx="8418">
                        <c:v>43350.537499999999</c:v>
                      </c:pt>
                      <c:pt idx="8419">
                        <c:v>43350.550694444442</c:v>
                      </c:pt>
                      <c:pt idx="8420">
                        <c:v>43350.560416666667</c:v>
                      </c:pt>
                      <c:pt idx="8421">
                        <c:v>43350.57916666667</c:v>
                      </c:pt>
                      <c:pt idx="8422">
                        <c:v>43350.61041666667</c:v>
                      </c:pt>
                      <c:pt idx="8423">
                        <c:v>43350.620833333334</c:v>
                      </c:pt>
                      <c:pt idx="8424">
                        <c:v>43350.634027777778</c:v>
                      </c:pt>
                      <c:pt idx="8425">
                        <c:v>43350.662499999999</c:v>
                      </c:pt>
                      <c:pt idx="8426">
                        <c:v>43350.70416666667</c:v>
                      </c:pt>
                      <c:pt idx="8427">
                        <c:v>43350.745833333334</c:v>
                      </c:pt>
                      <c:pt idx="8428">
                        <c:v>43350.787499999999</c:v>
                      </c:pt>
                      <c:pt idx="8429">
                        <c:v>43350.82916666667</c:v>
                      </c:pt>
                      <c:pt idx="8430">
                        <c:v>43350.870833333334</c:v>
                      </c:pt>
                      <c:pt idx="8431">
                        <c:v>43350.912499999999</c:v>
                      </c:pt>
                      <c:pt idx="8432">
                        <c:v>43350.92291666667</c:v>
                      </c:pt>
                      <c:pt idx="8433">
                        <c:v>43350.95416666667</c:v>
                      </c:pt>
                      <c:pt idx="8434">
                        <c:v>43350.964583333334</c:v>
                      </c:pt>
                      <c:pt idx="8435">
                        <c:v>43350.980555555558</c:v>
                      </c:pt>
                      <c:pt idx="8436">
                        <c:v>43350.987500000003</c:v>
                      </c:pt>
                      <c:pt idx="8437">
                        <c:v>43350.995833333334</c:v>
                      </c:pt>
                      <c:pt idx="8438">
                        <c:v>43350.999305555553</c:v>
                      </c:pt>
                      <c:pt idx="8439">
                        <c:v>43351.004166666666</c:v>
                      </c:pt>
                      <c:pt idx="8440">
                        <c:v>43351.011805555558</c:v>
                      </c:pt>
                      <c:pt idx="8441">
                        <c:v>43351.018750000003</c:v>
                      </c:pt>
                      <c:pt idx="8442">
                        <c:v>43351.037499999999</c:v>
                      </c:pt>
                      <c:pt idx="8443">
                        <c:v>43351.07916666667</c:v>
                      </c:pt>
                      <c:pt idx="8444">
                        <c:v>43351.120833333334</c:v>
                      </c:pt>
                      <c:pt idx="8445">
                        <c:v>43351.162499999999</c:v>
                      </c:pt>
                      <c:pt idx="8446">
                        <c:v>43351.173611111109</c:v>
                      </c:pt>
                      <c:pt idx="8447">
                        <c:v>43351.201388888891</c:v>
                      </c:pt>
                      <c:pt idx="8448">
                        <c:v>43351.20416666667</c:v>
                      </c:pt>
                      <c:pt idx="8449">
                        <c:v>43351.210416666669</c:v>
                      </c:pt>
                      <c:pt idx="8450">
                        <c:v>43351.220833333333</c:v>
                      </c:pt>
                      <c:pt idx="8451">
                        <c:v>43351.227777777778</c:v>
                      </c:pt>
                      <c:pt idx="8452">
                        <c:v>43351.232638888891</c:v>
                      </c:pt>
                      <c:pt idx="8453">
                        <c:v>43351.240277777775</c:v>
                      </c:pt>
                      <c:pt idx="8454">
                        <c:v>43351.244444444441</c:v>
                      </c:pt>
                      <c:pt idx="8455">
                        <c:v>43351.245833333334</c:v>
                      </c:pt>
                      <c:pt idx="8456">
                        <c:v>43351.248611111114</c:v>
                      </c:pt>
                      <c:pt idx="8457">
                        <c:v>43351.256249999999</c:v>
                      </c:pt>
                      <c:pt idx="8458">
                        <c:v>43351.262499999997</c:v>
                      </c:pt>
                      <c:pt idx="8459">
                        <c:v>43351.274305555555</c:v>
                      </c:pt>
                      <c:pt idx="8460">
                        <c:v>43351.285416666666</c:v>
                      </c:pt>
                      <c:pt idx="8461">
                        <c:v>43351.287499999999</c:v>
                      </c:pt>
                      <c:pt idx="8462">
                        <c:v>43351.32916666667</c:v>
                      </c:pt>
                      <c:pt idx="8463">
                        <c:v>43351.369444444441</c:v>
                      </c:pt>
                      <c:pt idx="8464">
                        <c:v>43351.370833333334</c:v>
                      </c:pt>
                      <c:pt idx="8465">
                        <c:v>43351.385416666664</c:v>
                      </c:pt>
                      <c:pt idx="8466">
                        <c:v>43351.412499999999</c:v>
                      </c:pt>
                      <c:pt idx="8467">
                        <c:v>43351.417361111111</c:v>
                      </c:pt>
                      <c:pt idx="8468">
                        <c:v>43351.446527777778</c:v>
                      </c:pt>
                      <c:pt idx="8469">
                        <c:v>43351.45416666667</c:v>
                      </c:pt>
                      <c:pt idx="8470">
                        <c:v>43351.470833333333</c:v>
                      </c:pt>
                      <c:pt idx="8471">
                        <c:v>43351.478472222225</c:v>
                      </c:pt>
                      <c:pt idx="8472">
                        <c:v>43351.494444444441</c:v>
                      </c:pt>
                      <c:pt idx="8473">
                        <c:v>43351.495833333334</c:v>
                      </c:pt>
                      <c:pt idx="8474">
                        <c:v>43351.504166666666</c:v>
                      </c:pt>
                      <c:pt idx="8475">
                        <c:v>43351.506249999999</c:v>
                      </c:pt>
                      <c:pt idx="8476">
                        <c:v>43351.522916666669</c:v>
                      </c:pt>
                      <c:pt idx="8477">
                        <c:v>43351.530555555553</c:v>
                      </c:pt>
                      <c:pt idx="8478">
                        <c:v>43351.533333333333</c:v>
                      </c:pt>
                      <c:pt idx="8479">
                        <c:v>43351.536111111112</c:v>
                      </c:pt>
                      <c:pt idx="8480">
                        <c:v>43351.537499999999</c:v>
                      </c:pt>
                      <c:pt idx="8481">
                        <c:v>43351.542361111111</c:v>
                      </c:pt>
                      <c:pt idx="8482">
                        <c:v>43351.551388888889</c:v>
                      </c:pt>
                      <c:pt idx="8483">
                        <c:v>43351.57916666667</c:v>
                      </c:pt>
                      <c:pt idx="8484">
                        <c:v>43351.584722222222</c:v>
                      </c:pt>
                      <c:pt idx="8485">
                        <c:v>43351.620833333334</c:v>
                      </c:pt>
                      <c:pt idx="8486">
                        <c:v>43351.626388888886</c:v>
                      </c:pt>
                      <c:pt idx="8487">
                        <c:v>43351.648611111108</c:v>
                      </c:pt>
                      <c:pt idx="8488">
                        <c:v>43351.65902777778</c:v>
                      </c:pt>
                      <c:pt idx="8489">
                        <c:v>43351.662499999999</c:v>
                      </c:pt>
                      <c:pt idx="8490">
                        <c:v>43351.668055555558</c:v>
                      </c:pt>
                      <c:pt idx="8491">
                        <c:v>43351.676388888889</c:v>
                      </c:pt>
                      <c:pt idx="8492">
                        <c:v>43351.688194444447</c:v>
                      </c:pt>
                      <c:pt idx="8493">
                        <c:v>43351.70416666667</c:v>
                      </c:pt>
                      <c:pt idx="8494">
                        <c:v>43351.745833333334</c:v>
                      </c:pt>
                      <c:pt idx="8495">
                        <c:v>43351.782638888886</c:v>
                      </c:pt>
                      <c:pt idx="8496">
                        <c:v>43351.787499999999</c:v>
                      </c:pt>
                      <c:pt idx="8497">
                        <c:v>43351.82916666667</c:v>
                      </c:pt>
                      <c:pt idx="8498">
                        <c:v>43351.869444444441</c:v>
                      </c:pt>
                      <c:pt idx="8499">
                        <c:v>43351.870833333334</c:v>
                      </c:pt>
                      <c:pt idx="8500">
                        <c:v>43351.912499999999</c:v>
                      </c:pt>
                      <c:pt idx="8501">
                        <c:v>43351.95416666667</c:v>
                      </c:pt>
                      <c:pt idx="8502">
                        <c:v>43351.995833333334</c:v>
                      </c:pt>
                      <c:pt idx="8503">
                        <c:v>43351.999305555553</c:v>
                      </c:pt>
                      <c:pt idx="8504">
                        <c:v>43352.037499999999</c:v>
                      </c:pt>
                      <c:pt idx="8505">
                        <c:v>43352.07916666667</c:v>
                      </c:pt>
                      <c:pt idx="8506">
                        <c:v>43352.120833333334</c:v>
                      </c:pt>
                      <c:pt idx="8507">
                        <c:v>43352.162499999999</c:v>
                      </c:pt>
                      <c:pt idx="8508">
                        <c:v>43352.188888888886</c:v>
                      </c:pt>
                      <c:pt idx="8509">
                        <c:v>43352.20416666667</c:v>
                      </c:pt>
                      <c:pt idx="8510">
                        <c:v>43352.245833333334</c:v>
                      </c:pt>
                      <c:pt idx="8511">
                        <c:v>43352.287499999999</c:v>
                      </c:pt>
                      <c:pt idx="8512">
                        <c:v>43352.310416666667</c:v>
                      </c:pt>
                      <c:pt idx="8513">
                        <c:v>43352.315972222219</c:v>
                      </c:pt>
                      <c:pt idx="8514">
                        <c:v>43352.323611111111</c:v>
                      </c:pt>
                      <c:pt idx="8515">
                        <c:v>43352.327777777777</c:v>
                      </c:pt>
                      <c:pt idx="8516">
                        <c:v>43352.32916666667</c:v>
                      </c:pt>
                      <c:pt idx="8517">
                        <c:v>43352.338194444441</c:v>
                      </c:pt>
                      <c:pt idx="8518">
                        <c:v>43352.351388888892</c:v>
                      </c:pt>
                      <c:pt idx="8519">
                        <c:v>43352.356249999997</c:v>
                      </c:pt>
                      <c:pt idx="8520">
                        <c:v>43352.363194444442</c:v>
                      </c:pt>
                      <c:pt idx="8521">
                        <c:v>43352.370833333334</c:v>
                      </c:pt>
                      <c:pt idx="8522">
                        <c:v>43352.383333333331</c:v>
                      </c:pt>
                      <c:pt idx="8523">
                        <c:v>43352.388888888891</c:v>
                      </c:pt>
                      <c:pt idx="8524">
                        <c:v>43352.411111111112</c:v>
                      </c:pt>
                      <c:pt idx="8525">
                        <c:v>43352.412499999999</c:v>
                      </c:pt>
                      <c:pt idx="8526">
                        <c:v>43352.419444444444</c:v>
                      </c:pt>
                      <c:pt idx="8527">
                        <c:v>43352.42291666667</c:v>
                      </c:pt>
                      <c:pt idx="8528">
                        <c:v>43352.449305555558</c:v>
                      </c:pt>
                      <c:pt idx="8529">
                        <c:v>43352.452777777777</c:v>
                      </c:pt>
                      <c:pt idx="8530">
                        <c:v>43352.45416666667</c:v>
                      </c:pt>
                      <c:pt idx="8531">
                        <c:v>43352.461111111108</c:v>
                      </c:pt>
                      <c:pt idx="8532">
                        <c:v>43352.46597222222</c:v>
                      </c:pt>
                      <c:pt idx="8533">
                        <c:v>43352.46875</c:v>
                      </c:pt>
                      <c:pt idx="8534">
                        <c:v>43352.477083333331</c:v>
                      </c:pt>
                      <c:pt idx="8535">
                        <c:v>43352.490277777775</c:v>
                      </c:pt>
                      <c:pt idx="8536">
                        <c:v>43352.492361111108</c:v>
                      </c:pt>
                      <c:pt idx="8537">
                        <c:v>43352.495833333334</c:v>
                      </c:pt>
                      <c:pt idx="8538">
                        <c:v>43352.51666666667</c:v>
                      </c:pt>
                      <c:pt idx="8539">
                        <c:v>43352.522916666669</c:v>
                      </c:pt>
                      <c:pt idx="8540">
                        <c:v>43352.525694444441</c:v>
                      </c:pt>
                      <c:pt idx="8541">
                        <c:v>43352.537499999999</c:v>
                      </c:pt>
                      <c:pt idx="8542">
                        <c:v>43352.559027777781</c:v>
                      </c:pt>
                      <c:pt idx="8543">
                        <c:v>43352.568055555559</c:v>
                      </c:pt>
                      <c:pt idx="8544">
                        <c:v>43352.576388888891</c:v>
                      </c:pt>
                      <c:pt idx="8545">
                        <c:v>43352.57916666667</c:v>
                      </c:pt>
                      <c:pt idx="8546">
                        <c:v>43352.584027777775</c:v>
                      </c:pt>
                      <c:pt idx="8547">
                        <c:v>43352.591666666667</c:v>
                      </c:pt>
                      <c:pt idx="8548">
                        <c:v>43352.601388888892</c:v>
                      </c:pt>
                      <c:pt idx="8549">
                        <c:v>43352.606249999997</c:v>
                      </c:pt>
                      <c:pt idx="8550">
                        <c:v>43352.619444444441</c:v>
                      </c:pt>
                      <c:pt idx="8551">
                        <c:v>43352.620833333334</c:v>
                      </c:pt>
                      <c:pt idx="8552">
                        <c:v>43352.627083333333</c:v>
                      </c:pt>
                      <c:pt idx="8553">
                        <c:v>43352.636111111111</c:v>
                      </c:pt>
                      <c:pt idx="8554">
                        <c:v>43352.661111111112</c:v>
                      </c:pt>
                      <c:pt idx="8555">
                        <c:v>43352.662499999999</c:v>
                      </c:pt>
                      <c:pt idx="8556">
                        <c:v>43352.693749999999</c:v>
                      </c:pt>
                      <c:pt idx="8557">
                        <c:v>43352.70416666667</c:v>
                      </c:pt>
                      <c:pt idx="8558">
                        <c:v>43352.709027777775</c:v>
                      </c:pt>
                      <c:pt idx="8559">
                        <c:v>43352.712500000001</c:v>
                      </c:pt>
                      <c:pt idx="8560">
                        <c:v>43352.724305555559</c:v>
                      </c:pt>
                      <c:pt idx="8561">
                        <c:v>43352.731249999997</c:v>
                      </c:pt>
                      <c:pt idx="8562">
                        <c:v>43352.742361111108</c:v>
                      </c:pt>
                      <c:pt idx="8563">
                        <c:v>43352.745833333334</c:v>
                      </c:pt>
                      <c:pt idx="8564">
                        <c:v>43352.752083333333</c:v>
                      </c:pt>
                      <c:pt idx="8565">
                        <c:v>43352.777777777781</c:v>
                      </c:pt>
                      <c:pt idx="8566">
                        <c:v>43352.786111111112</c:v>
                      </c:pt>
                      <c:pt idx="8567">
                        <c:v>43352.787499999999</c:v>
                      </c:pt>
                      <c:pt idx="8568">
                        <c:v>43352.820138888892</c:v>
                      </c:pt>
                      <c:pt idx="8569">
                        <c:v>43352.82916666667</c:v>
                      </c:pt>
                      <c:pt idx="8570">
                        <c:v>43352.844444444447</c:v>
                      </c:pt>
                      <c:pt idx="8571">
                        <c:v>43352.863888888889</c:v>
                      </c:pt>
                      <c:pt idx="8572">
                        <c:v>43352.870833333334</c:v>
                      </c:pt>
                      <c:pt idx="8573">
                        <c:v>43352.877083333333</c:v>
                      </c:pt>
                      <c:pt idx="8574">
                        <c:v>43352.879166666666</c:v>
                      </c:pt>
                      <c:pt idx="8575">
                        <c:v>43352.884027777778</c:v>
                      </c:pt>
                      <c:pt idx="8576">
                        <c:v>43352.890972222223</c:v>
                      </c:pt>
                      <c:pt idx="8577">
                        <c:v>43352.893750000003</c:v>
                      </c:pt>
                      <c:pt idx="8578">
                        <c:v>43352.912499999999</c:v>
                      </c:pt>
                      <c:pt idx="8579">
                        <c:v>43352.95208333333</c:v>
                      </c:pt>
                      <c:pt idx="8580">
                        <c:v>43352.952777777777</c:v>
                      </c:pt>
                      <c:pt idx="8581">
                        <c:v>43352.95416666667</c:v>
                      </c:pt>
                      <c:pt idx="8582">
                        <c:v>43352.961111111108</c:v>
                      </c:pt>
                      <c:pt idx="8583">
                        <c:v>43352.984027777777</c:v>
                      </c:pt>
                      <c:pt idx="8584">
                        <c:v>43352.993055555555</c:v>
                      </c:pt>
                      <c:pt idx="8585">
                        <c:v>43352.994444444441</c:v>
                      </c:pt>
                      <c:pt idx="8586">
                        <c:v>43352.995833333334</c:v>
                      </c:pt>
                      <c:pt idx="8587">
                        <c:v>43352.998611111114</c:v>
                      </c:pt>
                      <c:pt idx="8588">
                        <c:v>43352.999305555553</c:v>
                      </c:pt>
                      <c:pt idx="8589">
                        <c:v>43353.011805555558</c:v>
                      </c:pt>
                      <c:pt idx="8590">
                        <c:v>43353.018055555556</c:v>
                      </c:pt>
                      <c:pt idx="8591">
                        <c:v>43353.025000000001</c:v>
                      </c:pt>
                      <c:pt idx="8592">
                        <c:v>43353.037499999999</c:v>
                      </c:pt>
                      <c:pt idx="8593">
                        <c:v>43353.07916666667</c:v>
                      </c:pt>
                      <c:pt idx="8594">
                        <c:v>43353.120833333334</c:v>
                      </c:pt>
                      <c:pt idx="8595">
                        <c:v>43353.15625</c:v>
                      </c:pt>
                      <c:pt idx="8596">
                        <c:v>43353.161111111112</c:v>
                      </c:pt>
                      <c:pt idx="8597">
                        <c:v>43353.162499999999</c:v>
                      </c:pt>
                      <c:pt idx="8598">
                        <c:v>43353.20416666667</c:v>
                      </c:pt>
                      <c:pt idx="8599">
                        <c:v>43353.245833333334</c:v>
                      </c:pt>
                      <c:pt idx="8600">
                        <c:v>43353.287499999999</c:v>
                      </c:pt>
                      <c:pt idx="8601">
                        <c:v>43353.32916666667</c:v>
                      </c:pt>
                      <c:pt idx="8602">
                        <c:v>43353.370833333334</c:v>
                      </c:pt>
                      <c:pt idx="8603">
                        <c:v>43353.412499999999</c:v>
                      </c:pt>
                      <c:pt idx="8604">
                        <c:v>43353.45416666667</c:v>
                      </c:pt>
                      <c:pt idx="8605">
                        <c:v>43353.495833333334</c:v>
                      </c:pt>
                      <c:pt idx="8606">
                        <c:v>43353.503472222219</c:v>
                      </c:pt>
                      <c:pt idx="8607">
                        <c:v>43353.537499999999</c:v>
                      </c:pt>
                      <c:pt idx="8608">
                        <c:v>43353.556250000001</c:v>
                      </c:pt>
                      <c:pt idx="8609">
                        <c:v>43353.57916666667</c:v>
                      </c:pt>
                      <c:pt idx="8610">
                        <c:v>43353.620833333334</c:v>
                      </c:pt>
                      <c:pt idx="8611">
                        <c:v>43353.662499999999</c:v>
                      </c:pt>
                      <c:pt idx="8612">
                        <c:v>43353.70416666667</c:v>
                      </c:pt>
                      <c:pt idx="8613">
                        <c:v>43353.738888888889</c:v>
                      </c:pt>
                      <c:pt idx="8614">
                        <c:v>43353.745833333334</c:v>
                      </c:pt>
                      <c:pt idx="8615">
                        <c:v>43353.787499999999</c:v>
                      </c:pt>
                      <c:pt idx="8616">
                        <c:v>43353.827777777777</c:v>
                      </c:pt>
                      <c:pt idx="8617">
                        <c:v>43353.82916666667</c:v>
                      </c:pt>
                      <c:pt idx="8618">
                        <c:v>43353.836805555555</c:v>
                      </c:pt>
                      <c:pt idx="8619">
                        <c:v>43353.845138888886</c:v>
                      </c:pt>
                      <c:pt idx="8620">
                        <c:v>43353.870833333334</c:v>
                      </c:pt>
                      <c:pt idx="8621">
                        <c:v>43353.912499999999</c:v>
                      </c:pt>
                      <c:pt idx="8622">
                        <c:v>43353.95416666667</c:v>
                      </c:pt>
                      <c:pt idx="8623">
                        <c:v>43353.960416666669</c:v>
                      </c:pt>
                      <c:pt idx="8624">
                        <c:v>43353.970138888886</c:v>
                      </c:pt>
                      <c:pt idx="8625">
                        <c:v>43353.977083333331</c:v>
                      </c:pt>
                      <c:pt idx="8626">
                        <c:v>43353.995833333334</c:v>
                      </c:pt>
                      <c:pt idx="8627">
                        <c:v>43353.999305555553</c:v>
                      </c:pt>
                      <c:pt idx="8628">
                        <c:v>43354.029166666667</c:v>
                      </c:pt>
                      <c:pt idx="8629">
                        <c:v>43354.037499999999</c:v>
                      </c:pt>
                      <c:pt idx="8630">
                        <c:v>43354.046527777777</c:v>
                      </c:pt>
                      <c:pt idx="8631">
                        <c:v>43354.057638888888</c:v>
                      </c:pt>
                      <c:pt idx="8632">
                        <c:v>43354.077777777777</c:v>
                      </c:pt>
                      <c:pt idx="8633">
                        <c:v>43354.07916666667</c:v>
                      </c:pt>
                      <c:pt idx="8634">
                        <c:v>43354.088194444441</c:v>
                      </c:pt>
                      <c:pt idx="8635">
                        <c:v>43354.107638888891</c:v>
                      </c:pt>
                      <c:pt idx="8636">
                        <c:v>43354.119444444441</c:v>
                      </c:pt>
                      <c:pt idx="8637">
                        <c:v>43354.120833333334</c:v>
                      </c:pt>
                      <c:pt idx="8638">
                        <c:v>43354.14166666667</c:v>
                      </c:pt>
                      <c:pt idx="8639">
                        <c:v>43354.162499999999</c:v>
                      </c:pt>
                      <c:pt idx="8640">
                        <c:v>43354.20416666667</c:v>
                      </c:pt>
                      <c:pt idx="8641">
                        <c:v>43354.245833333334</c:v>
                      </c:pt>
                      <c:pt idx="8642">
                        <c:v>43354.286111111112</c:v>
                      </c:pt>
                      <c:pt idx="8643">
                        <c:v>43354.287499999999</c:v>
                      </c:pt>
                      <c:pt idx="8644">
                        <c:v>43354.306944444441</c:v>
                      </c:pt>
                      <c:pt idx="8645">
                        <c:v>43354.324305555558</c:v>
                      </c:pt>
                      <c:pt idx="8646">
                        <c:v>43354.32916666667</c:v>
                      </c:pt>
                      <c:pt idx="8647">
                        <c:v>43354.334722222222</c:v>
                      </c:pt>
                      <c:pt idx="8648">
                        <c:v>43354.337500000001</c:v>
                      </c:pt>
                      <c:pt idx="8649">
                        <c:v>43354.370833333334</c:v>
                      </c:pt>
                      <c:pt idx="8650">
                        <c:v>43354.38958333333</c:v>
                      </c:pt>
                      <c:pt idx="8651">
                        <c:v>43354.411111111112</c:v>
                      </c:pt>
                      <c:pt idx="8652">
                        <c:v>43354.412499999999</c:v>
                      </c:pt>
                      <c:pt idx="8653">
                        <c:v>43354.443749999999</c:v>
                      </c:pt>
                      <c:pt idx="8654">
                        <c:v>43354.45416666667</c:v>
                      </c:pt>
                      <c:pt idx="8655">
                        <c:v>43354.459027777775</c:v>
                      </c:pt>
                      <c:pt idx="8656">
                        <c:v>43354.46597222222</c:v>
                      </c:pt>
                      <c:pt idx="8657">
                        <c:v>43354.472916666666</c:v>
                      </c:pt>
                      <c:pt idx="8658">
                        <c:v>43354.477777777778</c:v>
                      </c:pt>
                      <c:pt idx="8659">
                        <c:v>43354.481249999997</c:v>
                      </c:pt>
                      <c:pt idx="8660">
                        <c:v>43354.494444444441</c:v>
                      </c:pt>
                      <c:pt idx="8661">
                        <c:v>43354.495833333334</c:v>
                      </c:pt>
                      <c:pt idx="8662">
                        <c:v>43354.511805555558</c:v>
                      </c:pt>
                      <c:pt idx="8663">
                        <c:v>43354.519444444442</c:v>
                      </c:pt>
                      <c:pt idx="8664">
                        <c:v>43354.536111111112</c:v>
                      </c:pt>
                      <c:pt idx="8665">
                        <c:v>43354.537499999999</c:v>
                      </c:pt>
                      <c:pt idx="8666">
                        <c:v>43354.544444444444</c:v>
                      </c:pt>
                      <c:pt idx="8667">
                        <c:v>43354.551388888889</c:v>
                      </c:pt>
                      <c:pt idx="8668">
                        <c:v>43354.568749999999</c:v>
                      </c:pt>
                      <c:pt idx="8669">
                        <c:v>43354.57916666667</c:v>
                      </c:pt>
                      <c:pt idx="8670">
                        <c:v>43354.588888888888</c:v>
                      </c:pt>
                      <c:pt idx="8671">
                        <c:v>43354.59375</c:v>
                      </c:pt>
                      <c:pt idx="8672">
                        <c:v>43354.59652777778</c:v>
                      </c:pt>
                      <c:pt idx="8673">
                        <c:v>43354.601388888892</c:v>
                      </c:pt>
                      <c:pt idx="8674">
                        <c:v>43354.60833333333</c:v>
                      </c:pt>
                      <c:pt idx="8675">
                        <c:v>43354.611805555556</c:v>
                      </c:pt>
                      <c:pt idx="8676">
                        <c:v>43354.613888888889</c:v>
                      </c:pt>
                      <c:pt idx="8677">
                        <c:v>43354.619444444441</c:v>
                      </c:pt>
                      <c:pt idx="8678">
                        <c:v>43354.620833333334</c:v>
                      </c:pt>
                      <c:pt idx="8679">
                        <c:v>43354.625</c:v>
                      </c:pt>
                      <c:pt idx="8680">
                        <c:v>43354.629861111112</c:v>
                      </c:pt>
                      <c:pt idx="8681">
                        <c:v>43354.645833333336</c:v>
                      </c:pt>
                      <c:pt idx="8682">
                        <c:v>43354.654166666667</c:v>
                      </c:pt>
                      <c:pt idx="8683">
                        <c:v>43354.659722222219</c:v>
                      </c:pt>
                      <c:pt idx="8684">
                        <c:v>43354.662499999999</c:v>
                      </c:pt>
                      <c:pt idx="8685">
                        <c:v>43354.673611111109</c:v>
                      </c:pt>
                      <c:pt idx="8686">
                        <c:v>43354.702777777777</c:v>
                      </c:pt>
                      <c:pt idx="8687">
                        <c:v>43354.70416666667</c:v>
                      </c:pt>
                      <c:pt idx="8688">
                        <c:v>43354.745833333334</c:v>
                      </c:pt>
                      <c:pt idx="8689">
                        <c:v>43354.787499999999</c:v>
                      </c:pt>
                      <c:pt idx="8690">
                        <c:v>43354.827777777777</c:v>
                      </c:pt>
                      <c:pt idx="8691">
                        <c:v>43354.82916666667</c:v>
                      </c:pt>
                      <c:pt idx="8692">
                        <c:v>43354.837500000001</c:v>
                      </c:pt>
                      <c:pt idx="8693">
                        <c:v>43354.85</c:v>
                      </c:pt>
                      <c:pt idx="8694">
                        <c:v>43354.86041666667</c:v>
                      </c:pt>
                      <c:pt idx="8695">
                        <c:v>43354.870833333334</c:v>
                      </c:pt>
                      <c:pt idx="8696">
                        <c:v>43354.875694444447</c:v>
                      </c:pt>
                      <c:pt idx="8697">
                        <c:v>43354.890277777777</c:v>
                      </c:pt>
                      <c:pt idx="8698">
                        <c:v>43354.912499999999</c:v>
                      </c:pt>
                      <c:pt idx="8699">
                        <c:v>43354.927083333336</c:v>
                      </c:pt>
                      <c:pt idx="8700">
                        <c:v>43354.929861111108</c:v>
                      </c:pt>
                      <c:pt idx="8701">
                        <c:v>43354.938888888886</c:v>
                      </c:pt>
                      <c:pt idx="8702">
                        <c:v>43354.944444444445</c:v>
                      </c:pt>
                      <c:pt idx="8703">
                        <c:v>43354.951388888891</c:v>
                      </c:pt>
                      <c:pt idx="8704">
                        <c:v>43354.95416666667</c:v>
                      </c:pt>
                      <c:pt idx="8705">
                        <c:v>43354.995833333334</c:v>
                      </c:pt>
                      <c:pt idx="8706">
                        <c:v>43354.999305555553</c:v>
                      </c:pt>
                      <c:pt idx="8707">
                        <c:v>43355.027083333334</c:v>
                      </c:pt>
                      <c:pt idx="8708">
                        <c:v>43355.036111111112</c:v>
                      </c:pt>
                      <c:pt idx="8709">
                        <c:v>43355.037499999999</c:v>
                      </c:pt>
                      <c:pt idx="8710">
                        <c:v>43355.07916666667</c:v>
                      </c:pt>
                      <c:pt idx="8711">
                        <c:v>43355.120833333334</c:v>
                      </c:pt>
                      <c:pt idx="8712">
                        <c:v>43355.162499999999</c:v>
                      </c:pt>
                      <c:pt idx="8713">
                        <c:v>43355.20416666667</c:v>
                      </c:pt>
                      <c:pt idx="8714">
                        <c:v>43355.245833333334</c:v>
                      </c:pt>
                      <c:pt idx="8715">
                        <c:v>43355.284722222219</c:v>
                      </c:pt>
                      <c:pt idx="8716">
                        <c:v>43355.287499999999</c:v>
                      </c:pt>
                      <c:pt idx="8717">
                        <c:v>43355.292361111111</c:v>
                      </c:pt>
                      <c:pt idx="8718">
                        <c:v>43355.29791666667</c:v>
                      </c:pt>
                      <c:pt idx="8719">
                        <c:v>43355.30972222222</c:v>
                      </c:pt>
                      <c:pt idx="8720">
                        <c:v>43355.32916666667</c:v>
                      </c:pt>
                      <c:pt idx="8721">
                        <c:v>43355.334027777775</c:v>
                      </c:pt>
                      <c:pt idx="8722">
                        <c:v>43355.361805555556</c:v>
                      </c:pt>
                      <c:pt idx="8723">
                        <c:v>43355.370833333334</c:v>
                      </c:pt>
                      <c:pt idx="8724">
                        <c:v>43355.375694444447</c:v>
                      </c:pt>
                      <c:pt idx="8725">
                        <c:v>43355.382638888892</c:v>
                      </c:pt>
                      <c:pt idx="8726">
                        <c:v>43355.396527777775</c:v>
                      </c:pt>
                      <c:pt idx="8727">
                        <c:v>43355.408333333333</c:v>
                      </c:pt>
                      <c:pt idx="8728">
                        <c:v>43355.411111111112</c:v>
                      </c:pt>
                      <c:pt idx="8729">
                        <c:v>43355.412499999999</c:v>
                      </c:pt>
                      <c:pt idx="8730">
                        <c:v>43355.421527777777</c:v>
                      </c:pt>
                      <c:pt idx="8731">
                        <c:v>43355.427777777775</c:v>
                      </c:pt>
                      <c:pt idx="8732">
                        <c:v>43355.436805555553</c:v>
                      </c:pt>
                      <c:pt idx="8733">
                        <c:v>43355.444444444445</c:v>
                      </c:pt>
                      <c:pt idx="8734">
                        <c:v>43355.45416666667</c:v>
                      </c:pt>
                      <c:pt idx="8735">
                        <c:v>43355.495833333334</c:v>
                      </c:pt>
                      <c:pt idx="8736">
                        <c:v>43355.537499999999</c:v>
                      </c:pt>
                      <c:pt idx="8737">
                        <c:v>43355.57916666667</c:v>
                      </c:pt>
                      <c:pt idx="8738">
                        <c:v>43355.620833333334</c:v>
                      </c:pt>
                      <c:pt idx="8739">
                        <c:v>43355.662499999999</c:v>
                      </c:pt>
                      <c:pt idx="8740">
                        <c:v>43355.70416666667</c:v>
                      </c:pt>
                      <c:pt idx="8741">
                        <c:v>43355.745833333334</c:v>
                      </c:pt>
                      <c:pt idx="8742">
                        <c:v>43355.787499999999</c:v>
                      </c:pt>
                      <c:pt idx="8743">
                        <c:v>43355.82916666667</c:v>
                      </c:pt>
                      <c:pt idx="8744">
                        <c:v>43355.844444444447</c:v>
                      </c:pt>
                      <c:pt idx="8745">
                        <c:v>43355.856944444444</c:v>
                      </c:pt>
                      <c:pt idx="8746">
                        <c:v>43355.870833333334</c:v>
                      </c:pt>
                      <c:pt idx="8747">
                        <c:v>43355.902777777781</c:v>
                      </c:pt>
                      <c:pt idx="8748">
                        <c:v>43355.912499999999</c:v>
                      </c:pt>
                      <c:pt idx="8749">
                        <c:v>43355.95416666667</c:v>
                      </c:pt>
                      <c:pt idx="8750">
                        <c:v>43355.975694444445</c:v>
                      </c:pt>
                      <c:pt idx="8751">
                        <c:v>43355.995833333334</c:v>
                      </c:pt>
                      <c:pt idx="8752">
                        <c:v>43355.999305555553</c:v>
                      </c:pt>
                      <c:pt idx="8753">
                        <c:v>43356.001388888886</c:v>
                      </c:pt>
                      <c:pt idx="8754">
                        <c:v>43356.037499999999</c:v>
                      </c:pt>
                      <c:pt idx="8755">
                        <c:v>43356.07708333333</c:v>
                      </c:pt>
                      <c:pt idx="8756">
                        <c:v>43356.07916666667</c:v>
                      </c:pt>
                      <c:pt idx="8757">
                        <c:v>43356.120833333334</c:v>
                      </c:pt>
                      <c:pt idx="8758">
                        <c:v>43356.138194444444</c:v>
                      </c:pt>
                      <c:pt idx="8759">
                        <c:v>43356.162499999999</c:v>
                      </c:pt>
                      <c:pt idx="8760">
                        <c:v>43356.1875</c:v>
                      </c:pt>
                      <c:pt idx="8761">
                        <c:v>43356.20416666667</c:v>
                      </c:pt>
                      <c:pt idx="8762">
                        <c:v>43356.219444444447</c:v>
                      </c:pt>
                      <c:pt idx="8763">
                        <c:v>43356.244444444441</c:v>
                      </c:pt>
                      <c:pt idx="8764">
                        <c:v>43356.245833333334</c:v>
                      </c:pt>
                      <c:pt idx="8765">
                        <c:v>43356.269444444442</c:v>
                      </c:pt>
                      <c:pt idx="8766">
                        <c:v>43356.279166666667</c:v>
                      </c:pt>
                      <c:pt idx="8767">
                        <c:v>43356.286111111112</c:v>
                      </c:pt>
                      <c:pt idx="8768">
                        <c:v>43356.287499999999</c:v>
                      </c:pt>
                      <c:pt idx="8769">
                        <c:v>43356.292361111111</c:v>
                      </c:pt>
                      <c:pt idx="8770">
                        <c:v>43356.32916666667</c:v>
                      </c:pt>
                      <c:pt idx="8771">
                        <c:v>43356.370833333334</c:v>
                      </c:pt>
                      <c:pt idx="8772">
                        <c:v>43356.412499999999</c:v>
                      </c:pt>
                      <c:pt idx="8773">
                        <c:v>43356.45416666667</c:v>
                      </c:pt>
                      <c:pt idx="8774">
                        <c:v>43356.495833333334</c:v>
                      </c:pt>
                      <c:pt idx="8775">
                        <c:v>43356.537499999999</c:v>
                      </c:pt>
                      <c:pt idx="8776">
                        <c:v>43356.57916666667</c:v>
                      </c:pt>
                      <c:pt idx="8777">
                        <c:v>43356.620833333334</c:v>
                      </c:pt>
                      <c:pt idx="8778">
                        <c:v>43356.645833333336</c:v>
                      </c:pt>
                      <c:pt idx="8779">
                        <c:v>43356.662499999999</c:v>
                      </c:pt>
                      <c:pt idx="8780">
                        <c:v>43356.70416666667</c:v>
                      </c:pt>
                      <c:pt idx="8781">
                        <c:v>43356.742361111108</c:v>
                      </c:pt>
                      <c:pt idx="8782">
                        <c:v>43356.745833333334</c:v>
                      </c:pt>
                      <c:pt idx="8783">
                        <c:v>43356.758333333331</c:v>
                      </c:pt>
                      <c:pt idx="8784">
                        <c:v>43356.773611111108</c:v>
                      </c:pt>
                      <c:pt idx="8785">
                        <c:v>43356.787499999999</c:v>
                      </c:pt>
                      <c:pt idx="8786">
                        <c:v>43356.813888888886</c:v>
                      </c:pt>
                      <c:pt idx="8787">
                        <c:v>43356.820138888892</c:v>
                      </c:pt>
                      <c:pt idx="8788">
                        <c:v>43356.82916666667</c:v>
                      </c:pt>
                      <c:pt idx="8789">
                        <c:v>43356.86041666667</c:v>
                      </c:pt>
                      <c:pt idx="8790">
                        <c:v>43356.870833333334</c:v>
                      </c:pt>
                      <c:pt idx="8791">
                        <c:v>43356.897222222222</c:v>
                      </c:pt>
                      <c:pt idx="8792">
                        <c:v>43356.90625</c:v>
                      </c:pt>
                      <c:pt idx="8793">
                        <c:v>43356.911111111112</c:v>
                      </c:pt>
                      <c:pt idx="8794">
                        <c:v>43356.912499999999</c:v>
                      </c:pt>
                      <c:pt idx="8795">
                        <c:v>43356.921527777777</c:v>
                      </c:pt>
                      <c:pt idx="8796">
                        <c:v>43356.951388888891</c:v>
                      </c:pt>
                      <c:pt idx="8797">
                        <c:v>43356.95416666667</c:v>
                      </c:pt>
                      <c:pt idx="8798">
                        <c:v>43356.961111111108</c:v>
                      </c:pt>
                      <c:pt idx="8799">
                        <c:v>43356.97152777778</c:v>
                      </c:pt>
                      <c:pt idx="8800">
                        <c:v>43356.995833333334</c:v>
                      </c:pt>
                      <c:pt idx="8801">
                        <c:v>43356.999305555553</c:v>
                      </c:pt>
                      <c:pt idx="8802">
                        <c:v>43357.030555555553</c:v>
                      </c:pt>
                      <c:pt idx="8803">
                        <c:v>43357.037499999999</c:v>
                      </c:pt>
                      <c:pt idx="8804">
                        <c:v>43357.066666666666</c:v>
                      </c:pt>
                      <c:pt idx="8805">
                        <c:v>43357.072916666664</c:v>
                      </c:pt>
                      <c:pt idx="8806">
                        <c:v>43357.077777777777</c:v>
                      </c:pt>
                      <c:pt idx="8807">
                        <c:v>43357.07916666667</c:v>
                      </c:pt>
                      <c:pt idx="8808">
                        <c:v>43357.119444444441</c:v>
                      </c:pt>
                      <c:pt idx="8809">
                        <c:v>43357.120833333334</c:v>
                      </c:pt>
                      <c:pt idx="8810">
                        <c:v>43357.142361111109</c:v>
                      </c:pt>
                      <c:pt idx="8811">
                        <c:v>43357.154861111114</c:v>
                      </c:pt>
                      <c:pt idx="8812">
                        <c:v>43357.162499999999</c:v>
                      </c:pt>
                      <c:pt idx="8813">
                        <c:v>43357.201388888891</c:v>
                      </c:pt>
                      <c:pt idx="8814">
                        <c:v>43357.20416666667</c:v>
                      </c:pt>
                      <c:pt idx="8815">
                        <c:v>43357.217361111114</c:v>
                      </c:pt>
                      <c:pt idx="8816">
                        <c:v>43357.237500000003</c:v>
                      </c:pt>
                      <c:pt idx="8817">
                        <c:v>43357.245833333334</c:v>
                      </c:pt>
                      <c:pt idx="8818">
                        <c:v>43357.260416666664</c:v>
                      </c:pt>
                      <c:pt idx="8819">
                        <c:v>43357.287499999999</c:v>
                      </c:pt>
                      <c:pt idx="8820">
                        <c:v>43357.32916666667</c:v>
                      </c:pt>
                      <c:pt idx="8821">
                        <c:v>43357.369444444441</c:v>
                      </c:pt>
                      <c:pt idx="8822">
                        <c:v>43357.370833333334</c:v>
                      </c:pt>
                      <c:pt idx="8823">
                        <c:v>43357.411111111112</c:v>
                      </c:pt>
                      <c:pt idx="8824">
                        <c:v>43357.412499999999</c:v>
                      </c:pt>
                      <c:pt idx="8825">
                        <c:v>43357.45416666667</c:v>
                      </c:pt>
                      <c:pt idx="8826">
                        <c:v>43357.459027777775</c:v>
                      </c:pt>
                      <c:pt idx="8827">
                        <c:v>43357.493055555555</c:v>
                      </c:pt>
                      <c:pt idx="8828">
                        <c:v>43357.495833333334</c:v>
                      </c:pt>
                      <c:pt idx="8829">
                        <c:v>43357.537499999999</c:v>
                      </c:pt>
                      <c:pt idx="8830">
                        <c:v>43357.57916666667</c:v>
                      </c:pt>
                      <c:pt idx="8831">
                        <c:v>43357.617361111108</c:v>
                      </c:pt>
                      <c:pt idx="8832">
                        <c:v>43357.619444444441</c:v>
                      </c:pt>
                      <c:pt idx="8833">
                        <c:v>43357.620833333334</c:v>
                      </c:pt>
                      <c:pt idx="8834">
                        <c:v>43357.662499999999</c:v>
                      </c:pt>
                      <c:pt idx="8835">
                        <c:v>43357.699305555558</c:v>
                      </c:pt>
                      <c:pt idx="8836">
                        <c:v>43357.70416666667</c:v>
                      </c:pt>
                      <c:pt idx="8837">
                        <c:v>43357.745833333334</c:v>
                      </c:pt>
                      <c:pt idx="8838">
                        <c:v>43357.774305555555</c:v>
                      </c:pt>
                      <c:pt idx="8839">
                        <c:v>43357.787499999999</c:v>
                      </c:pt>
                      <c:pt idx="8840">
                        <c:v>43357.82916666667</c:v>
                      </c:pt>
                      <c:pt idx="8841">
                        <c:v>43357.849305555559</c:v>
                      </c:pt>
                      <c:pt idx="8842">
                        <c:v>43357.870833333334</c:v>
                      </c:pt>
                      <c:pt idx="8843">
                        <c:v>43357.912499999999</c:v>
                      </c:pt>
                      <c:pt idx="8844">
                        <c:v>43357.952777777777</c:v>
                      </c:pt>
                      <c:pt idx="8845">
                        <c:v>43357.95416666667</c:v>
                      </c:pt>
                      <c:pt idx="8846">
                        <c:v>43357.982638888891</c:v>
                      </c:pt>
                      <c:pt idx="8847">
                        <c:v>43357.995833333334</c:v>
                      </c:pt>
                      <c:pt idx="8848">
                        <c:v>43357.999305555553</c:v>
                      </c:pt>
                      <c:pt idx="8849">
                        <c:v>43358.037499999999</c:v>
                      </c:pt>
                      <c:pt idx="8850">
                        <c:v>43358.077777777777</c:v>
                      </c:pt>
                      <c:pt idx="8851">
                        <c:v>43358.07916666667</c:v>
                      </c:pt>
                      <c:pt idx="8852">
                        <c:v>43358.120833333334</c:v>
                      </c:pt>
                      <c:pt idx="8853">
                        <c:v>43358.162499999999</c:v>
                      </c:pt>
                      <c:pt idx="8854">
                        <c:v>43358.20416666667</c:v>
                      </c:pt>
                      <c:pt idx="8855">
                        <c:v>43358.211111111108</c:v>
                      </c:pt>
                      <c:pt idx="8856">
                        <c:v>43358.245833333334</c:v>
                      </c:pt>
                      <c:pt idx="8857">
                        <c:v>43358.287499999999</c:v>
                      </c:pt>
                      <c:pt idx="8858">
                        <c:v>43358.32916666667</c:v>
                      </c:pt>
                      <c:pt idx="8859">
                        <c:v>43358.356249999997</c:v>
                      </c:pt>
                      <c:pt idx="8860">
                        <c:v>43358.370833333334</c:v>
                      </c:pt>
                      <c:pt idx="8861">
                        <c:v>43358.412499999999</c:v>
                      </c:pt>
                      <c:pt idx="8862">
                        <c:v>43358.450694444444</c:v>
                      </c:pt>
                      <c:pt idx="8863">
                        <c:v>43358.45416666667</c:v>
                      </c:pt>
                      <c:pt idx="8864">
                        <c:v>43358.461111111108</c:v>
                      </c:pt>
                      <c:pt idx="8865">
                        <c:v>43358.47152777778</c:v>
                      </c:pt>
                      <c:pt idx="8866">
                        <c:v>43358.495833333334</c:v>
                      </c:pt>
                      <c:pt idx="8867">
                        <c:v>43358.537499999999</c:v>
                      </c:pt>
                      <c:pt idx="8868">
                        <c:v>43358.57916666667</c:v>
                      </c:pt>
                      <c:pt idx="8869">
                        <c:v>43358.597916666666</c:v>
                      </c:pt>
                      <c:pt idx="8870">
                        <c:v>43358.620833333334</c:v>
                      </c:pt>
                      <c:pt idx="8871">
                        <c:v>43358.662499999999</c:v>
                      </c:pt>
                      <c:pt idx="8872">
                        <c:v>43358.70416666667</c:v>
                      </c:pt>
                      <c:pt idx="8873">
                        <c:v>43358.745833333334</c:v>
                      </c:pt>
                      <c:pt idx="8874">
                        <c:v>43358.787499999999</c:v>
                      </c:pt>
                      <c:pt idx="8875">
                        <c:v>43358.82916666667</c:v>
                      </c:pt>
                      <c:pt idx="8876">
                        <c:v>43358.85833333333</c:v>
                      </c:pt>
                      <c:pt idx="8877">
                        <c:v>43358.870833333334</c:v>
                      </c:pt>
                      <c:pt idx="8878">
                        <c:v>43358.895138888889</c:v>
                      </c:pt>
                      <c:pt idx="8879">
                        <c:v>43358.912499999999</c:v>
                      </c:pt>
                      <c:pt idx="8880">
                        <c:v>43358.923611111109</c:v>
                      </c:pt>
                      <c:pt idx="8881">
                        <c:v>43358.929166666669</c:v>
                      </c:pt>
                      <c:pt idx="8882">
                        <c:v>43358.95416666667</c:v>
                      </c:pt>
                      <c:pt idx="8883">
                        <c:v>43358.995833333334</c:v>
                      </c:pt>
                      <c:pt idx="8884">
                        <c:v>43358.999305555553</c:v>
                      </c:pt>
                      <c:pt idx="8885">
                        <c:v>43359.037499999999</c:v>
                      </c:pt>
                      <c:pt idx="8886">
                        <c:v>43359.07916666667</c:v>
                      </c:pt>
                      <c:pt idx="8887">
                        <c:v>43359.119444444441</c:v>
                      </c:pt>
                      <c:pt idx="8888">
                        <c:v>43359.120833333334</c:v>
                      </c:pt>
                      <c:pt idx="8889">
                        <c:v>43359.132638888892</c:v>
                      </c:pt>
                      <c:pt idx="8890">
                        <c:v>43359.162499999999</c:v>
                      </c:pt>
                      <c:pt idx="8891">
                        <c:v>43359.20416666667</c:v>
                      </c:pt>
                      <c:pt idx="8892">
                        <c:v>43359.212500000001</c:v>
                      </c:pt>
                      <c:pt idx="8893">
                        <c:v>43359.222916666666</c:v>
                      </c:pt>
                      <c:pt idx="8894">
                        <c:v>43359.245833333334</c:v>
                      </c:pt>
                      <c:pt idx="8895">
                        <c:v>43359.287499999999</c:v>
                      </c:pt>
                      <c:pt idx="8896">
                        <c:v>43359.327777777777</c:v>
                      </c:pt>
                      <c:pt idx="8897">
                        <c:v>43359.32916666667</c:v>
                      </c:pt>
                      <c:pt idx="8898">
                        <c:v>43359.370833333334</c:v>
                      </c:pt>
                      <c:pt idx="8899">
                        <c:v>43359.390277777777</c:v>
                      </c:pt>
                      <c:pt idx="8900">
                        <c:v>43359.412499999999</c:v>
                      </c:pt>
                      <c:pt idx="8901">
                        <c:v>43359.45416666667</c:v>
                      </c:pt>
                      <c:pt idx="8902">
                        <c:v>43359.470833333333</c:v>
                      </c:pt>
                      <c:pt idx="8903">
                        <c:v>43359.494444444441</c:v>
                      </c:pt>
                      <c:pt idx="8904">
                        <c:v>43359.495833333334</c:v>
                      </c:pt>
                      <c:pt idx="8905">
                        <c:v>43359.513888888891</c:v>
                      </c:pt>
                      <c:pt idx="8906">
                        <c:v>43359.537499999999</c:v>
                      </c:pt>
                      <c:pt idx="8907">
                        <c:v>43359.561111111114</c:v>
                      </c:pt>
                      <c:pt idx="8908">
                        <c:v>43359.57916666667</c:v>
                      </c:pt>
                      <c:pt idx="8909">
                        <c:v>43359.605555555558</c:v>
                      </c:pt>
                      <c:pt idx="8910">
                        <c:v>43359.615277777775</c:v>
                      </c:pt>
                      <c:pt idx="8911">
                        <c:v>43359.620833333334</c:v>
                      </c:pt>
                      <c:pt idx="8912">
                        <c:v>43359.662499999999</c:v>
                      </c:pt>
                      <c:pt idx="8913">
                        <c:v>43359.70416666667</c:v>
                      </c:pt>
                      <c:pt idx="8914">
                        <c:v>43359.745833333334</c:v>
                      </c:pt>
                      <c:pt idx="8915">
                        <c:v>43359.787499999999</c:v>
                      </c:pt>
                      <c:pt idx="8916">
                        <c:v>43359.806250000001</c:v>
                      </c:pt>
                      <c:pt idx="8917">
                        <c:v>43359.82916666667</c:v>
                      </c:pt>
                      <c:pt idx="8918">
                        <c:v>43359.835416666669</c:v>
                      </c:pt>
                      <c:pt idx="8919">
                        <c:v>43359.870833333334</c:v>
                      </c:pt>
                      <c:pt idx="8920">
                        <c:v>43359.888888888891</c:v>
                      </c:pt>
                      <c:pt idx="8921">
                        <c:v>43359.912499999999</c:v>
                      </c:pt>
                      <c:pt idx="8922">
                        <c:v>43359.95416666667</c:v>
                      </c:pt>
                      <c:pt idx="8923">
                        <c:v>43359.980555555558</c:v>
                      </c:pt>
                      <c:pt idx="8924">
                        <c:v>43359.994444444441</c:v>
                      </c:pt>
                      <c:pt idx="8925">
                        <c:v>43359.995833333334</c:v>
                      </c:pt>
                      <c:pt idx="8926">
                        <c:v>43359.999305555553</c:v>
                      </c:pt>
                      <c:pt idx="8927">
                        <c:v>43360.011805555558</c:v>
                      </c:pt>
                      <c:pt idx="8928">
                        <c:v>43360.018750000003</c:v>
                      </c:pt>
                      <c:pt idx="8929">
                        <c:v>43360.037499999999</c:v>
                      </c:pt>
                      <c:pt idx="8930">
                        <c:v>43360.067361111112</c:v>
                      </c:pt>
                      <c:pt idx="8931">
                        <c:v>43360.07916666667</c:v>
                      </c:pt>
                      <c:pt idx="8932">
                        <c:v>43360.103472222225</c:v>
                      </c:pt>
                      <c:pt idx="8933">
                        <c:v>43360.10833333333</c:v>
                      </c:pt>
                      <c:pt idx="8934">
                        <c:v>43360.120833333334</c:v>
                      </c:pt>
                      <c:pt idx="8935">
                        <c:v>43360.162499999999</c:v>
                      </c:pt>
                      <c:pt idx="8936">
                        <c:v>43360.172222222223</c:v>
                      </c:pt>
                      <c:pt idx="8937">
                        <c:v>43360.20416666667</c:v>
                      </c:pt>
                      <c:pt idx="8938">
                        <c:v>43360.245833333334</c:v>
                      </c:pt>
                      <c:pt idx="8939">
                        <c:v>43360.287499999999</c:v>
                      </c:pt>
                      <c:pt idx="8940">
                        <c:v>43360.322222222225</c:v>
                      </c:pt>
                      <c:pt idx="8941">
                        <c:v>43360.327777777777</c:v>
                      </c:pt>
                      <c:pt idx="8942">
                        <c:v>43360.32916666667</c:v>
                      </c:pt>
                      <c:pt idx="8943">
                        <c:v>43360.370833333334</c:v>
                      </c:pt>
                      <c:pt idx="8944">
                        <c:v>43360.412499999999</c:v>
                      </c:pt>
                      <c:pt idx="8945">
                        <c:v>43360.438888888886</c:v>
                      </c:pt>
                      <c:pt idx="8946">
                        <c:v>43360.45416666667</c:v>
                      </c:pt>
                      <c:pt idx="8947">
                        <c:v>43360.459722222222</c:v>
                      </c:pt>
                      <c:pt idx="8948">
                        <c:v>43360.495833333334</c:v>
                      </c:pt>
                      <c:pt idx="8949">
                        <c:v>43360.537499999999</c:v>
                      </c:pt>
                      <c:pt idx="8950">
                        <c:v>43360.57916666667</c:v>
                      </c:pt>
                      <c:pt idx="8951">
                        <c:v>43360.620833333334</c:v>
                      </c:pt>
                      <c:pt idx="8952">
                        <c:v>43360.662499999999</c:v>
                      </c:pt>
                      <c:pt idx="8953">
                        <c:v>43360.70416666667</c:v>
                      </c:pt>
                      <c:pt idx="8954">
                        <c:v>43360.745833333334</c:v>
                      </c:pt>
                      <c:pt idx="8955">
                        <c:v>43360.787499999999</c:v>
                      </c:pt>
                      <c:pt idx="8956">
                        <c:v>43360.82916666667</c:v>
                      </c:pt>
                      <c:pt idx="8957">
                        <c:v>43360.868055555555</c:v>
                      </c:pt>
                      <c:pt idx="8958">
                        <c:v>43360.870833333334</c:v>
                      </c:pt>
                      <c:pt idx="8959">
                        <c:v>43360.912499999999</c:v>
                      </c:pt>
                      <c:pt idx="8960">
                        <c:v>43360.95416666667</c:v>
                      </c:pt>
                      <c:pt idx="8961">
                        <c:v>43360.962500000001</c:v>
                      </c:pt>
                      <c:pt idx="8962">
                        <c:v>43360.982638888891</c:v>
                      </c:pt>
                      <c:pt idx="8963">
                        <c:v>43360.995833333334</c:v>
                      </c:pt>
                      <c:pt idx="8964">
                        <c:v>43360.999305555553</c:v>
                      </c:pt>
                      <c:pt idx="8965">
                        <c:v>43361.004861111112</c:v>
                      </c:pt>
                      <c:pt idx="8966">
                        <c:v>43361.018055555556</c:v>
                      </c:pt>
                      <c:pt idx="8967">
                        <c:v>43361.037499999999</c:v>
                      </c:pt>
                      <c:pt idx="8968">
                        <c:v>43361.07916666667</c:v>
                      </c:pt>
                      <c:pt idx="8969">
                        <c:v>43361.120833333334</c:v>
                      </c:pt>
                      <c:pt idx="8970">
                        <c:v>43361.162499999999</c:v>
                      </c:pt>
                      <c:pt idx="8971">
                        <c:v>43361.20416666667</c:v>
                      </c:pt>
                      <c:pt idx="8972">
                        <c:v>43361.23333333333</c:v>
                      </c:pt>
                      <c:pt idx="8973">
                        <c:v>43361.245833333334</c:v>
                      </c:pt>
                      <c:pt idx="8974">
                        <c:v>43361.274305555555</c:v>
                      </c:pt>
                      <c:pt idx="8975">
                        <c:v>43361.287499999999</c:v>
                      </c:pt>
                      <c:pt idx="8976">
                        <c:v>43361.305555555555</c:v>
                      </c:pt>
                      <c:pt idx="8977">
                        <c:v>43361.32916666667</c:v>
                      </c:pt>
                      <c:pt idx="8978">
                        <c:v>43361.348611111112</c:v>
                      </c:pt>
                      <c:pt idx="8979">
                        <c:v>43361.354166666664</c:v>
                      </c:pt>
                      <c:pt idx="8980">
                        <c:v>43361.369444444441</c:v>
                      </c:pt>
                      <c:pt idx="8981">
                        <c:v>43361.370833333334</c:v>
                      </c:pt>
                      <c:pt idx="8982">
                        <c:v>43361.411111111112</c:v>
                      </c:pt>
                      <c:pt idx="8983">
                        <c:v>43361.412499999999</c:v>
                      </c:pt>
                      <c:pt idx="8984">
                        <c:v>43361.432638888888</c:v>
                      </c:pt>
                      <c:pt idx="8985">
                        <c:v>43361.45416666667</c:v>
                      </c:pt>
                      <c:pt idx="8986">
                        <c:v>43361.494444444441</c:v>
                      </c:pt>
                      <c:pt idx="8987">
                        <c:v>43361.495833333334</c:v>
                      </c:pt>
                      <c:pt idx="8988">
                        <c:v>43361.50277777778</c:v>
                      </c:pt>
                      <c:pt idx="8989">
                        <c:v>43361.536111111112</c:v>
                      </c:pt>
                      <c:pt idx="8990">
                        <c:v>43361.537499999999</c:v>
                      </c:pt>
                      <c:pt idx="8991">
                        <c:v>43361.543749999997</c:v>
                      </c:pt>
                      <c:pt idx="8992">
                        <c:v>43361.554166666669</c:v>
                      </c:pt>
                      <c:pt idx="8993">
                        <c:v>43361.57916666667</c:v>
                      </c:pt>
                      <c:pt idx="8994">
                        <c:v>43361.620833333334</c:v>
                      </c:pt>
                      <c:pt idx="8995">
                        <c:v>43361.662499999999</c:v>
                      </c:pt>
                      <c:pt idx="8996">
                        <c:v>43361.70416666667</c:v>
                      </c:pt>
                      <c:pt idx="8997">
                        <c:v>43361.722222222219</c:v>
                      </c:pt>
                      <c:pt idx="8998">
                        <c:v>43361.732638888891</c:v>
                      </c:pt>
                      <c:pt idx="8999">
                        <c:v>43361.734722222223</c:v>
                      </c:pt>
                      <c:pt idx="9000">
                        <c:v>43361.739583333336</c:v>
                      </c:pt>
                      <c:pt idx="9001">
                        <c:v>43361.743055555555</c:v>
                      </c:pt>
                      <c:pt idx="9002">
                        <c:v>43361.744444444441</c:v>
                      </c:pt>
                      <c:pt idx="9003">
                        <c:v>43361.745833333334</c:v>
                      </c:pt>
                      <c:pt idx="9004">
                        <c:v>43361.750694444447</c:v>
                      </c:pt>
                      <c:pt idx="9005">
                        <c:v>43361.775000000001</c:v>
                      </c:pt>
                      <c:pt idx="9006">
                        <c:v>43361.787499999999</c:v>
                      </c:pt>
                      <c:pt idx="9007">
                        <c:v>43361.82916666667</c:v>
                      </c:pt>
                      <c:pt idx="9008">
                        <c:v>43361.870833333334</c:v>
                      </c:pt>
                      <c:pt idx="9009">
                        <c:v>43361.912499999999</c:v>
                      </c:pt>
                      <c:pt idx="9010">
                        <c:v>43361.95416666667</c:v>
                      </c:pt>
                      <c:pt idx="9011">
                        <c:v>43361.995833333334</c:v>
                      </c:pt>
                      <c:pt idx="9012">
                        <c:v>43361.999305555553</c:v>
                      </c:pt>
                      <c:pt idx="9013">
                        <c:v>43362.037499999999</c:v>
                      </c:pt>
                      <c:pt idx="9014">
                        <c:v>43362.07916666667</c:v>
                      </c:pt>
                      <c:pt idx="9015">
                        <c:v>43362.120833333334</c:v>
                      </c:pt>
                      <c:pt idx="9016">
                        <c:v>43362.162499999999</c:v>
                      </c:pt>
                      <c:pt idx="9017">
                        <c:v>43362.20416666667</c:v>
                      </c:pt>
                      <c:pt idx="9018">
                        <c:v>43362.245833333334</c:v>
                      </c:pt>
                      <c:pt idx="9019">
                        <c:v>43362.287499999999</c:v>
                      </c:pt>
                      <c:pt idx="9020">
                        <c:v>43362.32916666667</c:v>
                      </c:pt>
                      <c:pt idx="9021">
                        <c:v>43362.370833333334</c:v>
                      </c:pt>
                      <c:pt idx="9022">
                        <c:v>43362.412499999999</c:v>
                      </c:pt>
                      <c:pt idx="9023">
                        <c:v>43362.45416666667</c:v>
                      </c:pt>
                      <c:pt idx="9024">
                        <c:v>43362.495833333334</c:v>
                      </c:pt>
                      <c:pt idx="9025">
                        <c:v>43362.537499999999</c:v>
                      </c:pt>
                      <c:pt idx="9026">
                        <c:v>43362.57916666667</c:v>
                      </c:pt>
                      <c:pt idx="9027">
                        <c:v>43362.620833333334</c:v>
                      </c:pt>
                      <c:pt idx="9028">
                        <c:v>43362.662499999999</c:v>
                      </c:pt>
                      <c:pt idx="9029">
                        <c:v>43362.704861111109</c:v>
                      </c:pt>
                      <c:pt idx="9030">
                        <c:v>43362.745833333334</c:v>
                      </c:pt>
                      <c:pt idx="9031">
                        <c:v>43362.787499999999</c:v>
                      </c:pt>
                      <c:pt idx="9032">
                        <c:v>43362.82916666667</c:v>
                      </c:pt>
                      <c:pt idx="9033">
                        <c:v>43362.870833333334</c:v>
                      </c:pt>
                      <c:pt idx="9034">
                        <c:v>43362.912499999999</c:v>
                      </c:pt>
                      <c:pt idx="9035">
                        <c:v>43362.95416666667</c:v>
                      </c:pt>
                      <c:pt idx="9036">
                        <c:v>43362.995833333334</c:v>
                      </c:pt>
                      <c:pt idx="9037">
                        <c:v>43362.999305555553</c:v>
                      </c:pt>
                      <c:pt idx="9038">
                        <c:v>43363.037499999999</c:v>
                      </c:pt>
                      <c:pt idx="9039">
                        <c:v>43363.039583333331</c:v>
                      </c:pt>
                      <c:pt idx="9040">
                        <c:v>43363.048611111109</c:v>
                      </c:pt>
                      <c:pt idx="9041">
                        <c:v>43363.053472222222</c:v>
                      </c:pt>
                      <c:pt idx="9042">
                        <c:v>43363.060416666667</c:v>
                      </c:pt>
                      <c:pt idx="9043">
                        <c:v>43363.07916666667</c:v>
                      </c:pt>
                      <c:pt idx="9044">
                        <c:v>43363.120833333334</c:v>
                      </c:pt>
                      <c:pt idx="9045">
                        <c:v>43363.161111111112</c:v>
                      </c:pt>
                      <c:pt idx="9046">
                        <c:v>43363.162499999999</c:v>
                      </c:pt>
                      <c:pt idx="9047">
                        <c:v>43363.20416666667</c:v>
                      </c:pt>
                      <c:pt idx="9048">
                        <c:v>43363.214583333334</c:v>
                      </c:pt>
                      <c:pt idx="9049">
                        <c:v>43363.245833333334</c:v>
                      </c:pt>
                      <c:pt idx="9050">
                        <c:v>43363.26458333333</c:v>
                      </c:pt>
                      <c:pt idx="9051">
                        <c:v>43363.287499999999</c:v>
                      </c:pt>
                      <c:pt idx="9052">
                        <c:v>43363.294444444444</c:v>
                      </c:pt>
                      <c:pt idx="9053">
                        <c:v>43363.32916666667</c:v>
                      </c:pt>
                      <c:pt idx="9054">
                        <c:v>43363.369444444441</c:v>
                      </c:pt>
                      <c:pt idx="9055">
                        <c:v>43363.370833333334</c:v>
                      </c:pt>
                      <c:pt idx="9056">
                        <c:v>43363.392361111109</c:v>
                      </c:pt>
                      <c:pt idx="9057">
                        <c:v>43363.412499999999</c:v>
                      </c:pt>
                      <c:pt idx="9058">
                        <c:v>43363.45416666667</c:v>
                      </c:pt>
                      <c:pt idx="9059">
                        <c:v>43363.470138888886</c:v>
                      </c:pt>
                      <c:pt idx="9060">
                        <c:v>43363.495833333334</c:v>
                      </c:pt>
                      <c:pt idx="9061">
                        <c:v>43363.500694444447</c:v>
                      </c:pt>
                      <c:pt idx="9062">
                        <c:v>43363.537499999999</c:v>
                      </c:pt>
                      <c:pt idx="9063">
                        <c:v>43363.564583333333</c:v>
                      </c:pt>
                      <c:pt idx="9064">
                        <c:v>43363.57916666667</c:v>
                      </c:pt>
                      <c:pt idx="9065">
                        <c:v>43363.620833333334</c:v>
                      </c:pt>
                      <c:pt idx="9066">
                        <c:v>43363.662499999999</c:v>
                      </c:pt>
                      <c:pt idx="9067">
                        <c:v>43363.70416666667</c:v>
                      </c:pt>
                      <c:pt idx="9068">
                        <c:v>43363.745833333334</c:v>
                      </c:pt>
                      <c:pt idx="9069">
                        <c:v>43363.787499999999</c:v>
                      </c:pt>
                      <c:pt idx="9070">
                        <c:v>43363.82916666667</c:v>
                      </c:pt>
                      <c:pt idx="9071">
                        <c:v>43363.870833333334</c:v>
                      </c:pt>
                      <c:pt idx="9072">
                        <c:v>43363.912499999999</c:v>
                      </c:pt>
                      <c:pt idx="9073">
                        <c:v>43363.95416666667</c:v>
                      </c:pt>
                      <c:pt idx="9074">
                        <c:v>43363.995833333334</c:v>
                      </c:pt>
                      <c:pt idx="9075">
                        <c:v>43363.999305555553</c:v>
                      </c:pt>
                      <c:pt idx="9076">
                        <c:v>43364.037499999999</c:v>
                      </c:pt>
                      <c:pt idx="9077">
                        <c:v>43364.07916666667</c:v>
                      </c:pt>
                      <c:pt idx="9078">
                        <c:v>43364.120833333334</c:v>
                      </c:pt>
                      <c:pt idx="9079">
                        <c:v>43364.162499999999</c:v>
                      </c:pt>
                      <c:pt idx="9080">
                        <c:v>43364.20416666667</c:v>
                      </c:pt>
                      <c:pt idx="9081">
                        <c:v>43364.245833333334</c:v>
                      </c:pt>
                      <c:pt idx="9082">
                        <c:v>43364.287499999999</c:v>
                      </c:pt>
                      <c:pt idx="9083">
                        <c:v>43364.32916666667</c:v>
                      </c:pt>
                      <c:pt idx="9084">
                        <c:v>43364.370833333334</c:v>
                      </c:pt>
                      <c:pt idx="9085">
                        <c:v>43364.412499999999</c:v>
                      </c:pt>
                      <c:pt idx="9086">
                        <c:v>43364.42291666667</c:v>
                      </c:pt>
                      <c:pt idx="9087">
                        <c:v>43364.446527777778</c:v>
                      </c:pt>
                      <c:pt idx="9088">
                        <c:v>43364.45416666667</c:v>
                      </c:pt>
                      <c:pt idx="9089">
                        <c:v>43364.495833333334</c:v>
                      </c:pt>
                      <c:pt idx="9090">
                        <c:v>43364.537499999999</c:v>
                      </c:pt>
                      <c:pt idx="9091">
                        <c:v>43364.57916666667</c:v>
                      </c:pt>
                      <c:pt idx="9092">
                        <c:v>43364.620833333334</c:v>
                      </c:pt>
                      <c:pt idx="9093">
                        <c:v>43364.662499999999</c:v>
                      </c:pt>
                      <c:pt idx="9094">
                        <c:v>43364.70416666667</c:v>
                      </c:pt>
                      <c:pt idx="9095">
                        <c:v>43364.745833333334</c:v>
                      </c:pt>
                      <c:pt idx="9096">
                        <c:v>43364.787499999999</c:v>
                      </c:pt>
                      <c:pt idx="9097">
                        <c:v>43364.82916666667</c:v>
                      </c:pt>
                      <c:pt idx="9098">
                        <c:v>43364.870833333334</c:v>
                      </c:pt>
                      <c:pt idx="9099">
                        <c:v>43364.912499999999</c:v>
                      </c:pt>
                      <c:pt idx="9100">
                        <c:v>43364.95416666667</c:v>
                      </c:pt>
                      <c:pt idx="9101">
                        <c:v>43364.995833333334</c:v>
                      </c:pt>
                      <c:pt idx="9102">
                        <c:v>43364.999305555553</c:v>
                      </c:pt>
                      <c:pt idx="9103">
                        <c:v>43365.037499999999</c:v>
                      </c:pt>
                      <c:pt idx="9104">
                        <c:v>43365.07916666667</c:v>
                      </c:pt>
                      <c:pt idx="9105">
                        <c:v>43365.120833333334</c:v>
                      </c:pt>
                      <c:pt idx="9106">
                        <c:v>43365.162499999999</c:v>
                      </c:pt>
                      <c:pt idx="9107">
                        <c:v>43365.20416666667</c:v>
                      </c:pt>
                      <c:pt idx="9108">
                        <c:v>43365.239583333336</c:v>
                      </c:pt>
                      <c:pt idx="9109">
                        <c:v>43365.245833333334</c:v>
                      </c:pt>
                      <c:pt idx="9110">
                        <c:v>43365.265277777777</c:v>
                      </c:pt>
                      <c:pt idx="9111">
                        <c:v>43365.287499999999</c:v>
                      </c:pt>
                      <c:pt idx="9112">
                        <c:v>43365.32916666667</c:v>
                      </c:pt>
                      <c:pt idx="9113">
                        <c:v>43365.363194444442</c:v>
                      </c:pt>
                      <c:pt idx="9114">
                        <c:v>43365.369444444441</c:v>
                      </c:pt>
                      <c:pt idx="9115">
                        <c:v>43365.370833333334</c:v>
                      </c:pt>
                      <c:pt idx="9116">
                        <c:v>43365.375694444447</c:v>
                      </c:pt>
                      <c:pt idx="9117">
                        <c:v>43365.388888888891</c:v>
                      </c:pt>
                      <c:pt idx="9118">
                        <c:v>43365.412499999999</c:v>
                      </c:pt>
                      <c:pt idx="9119">
                        <c:v>43365.422222222223</c:v>
                      </c:pt>
                      <c:pt idx="9120">
                        <c:v>43365.45416666667</c:v>
                      </c:pt>
                      <c:pt idx="9121">
                        <c:v>43365.494444444441</c:v>
                      </c:pt>
                      <c:pt idx="9122">
                        <c:v>43365.495833333334</c:v>
                      </c:pt>
                      <c:pt idx="9123">
                        <c:v>43365.503472222219</c:v>
                      </c:pt>
                      <c:pt idx="9124">
                        <c:v>43365.537499999999</c:v>
                      </c:pt>
                      <c:pt idx="9125">
                        <c:v>43365.57916666667</c:v>
                      </c:pt>
                      <c:pt idx="9126">
                        <c:v>43365.620833333334</c:v>
                      </c:pt>
                      <c:pt idx="9127">
                        <c:v>43365.662499999999</c:v>
                      </c:pt>
                      <c:pt idx="9128">
                        <c:v>43365.70416666667</c:v>
                      </c:pt>
                      <c:pt idx="9129">
                        <c:v>43365.745833333334</c:v>
                      </c:pt>
                      <c:pt idx="9130">
                        <c:v>43365.777777777781</c:v>
                      </c:pt>
                      <c:pt idx="9131">
                        <c:v>43365.786111111112</c:v>
                      </c:pt>
                      <c:pt idx="9132">
                        <c:v>43365.787499999999</c:v>
                      </c:pt>
                      <c:pt idx="9133">
                        <c:v>43365.82916666667</c:v>
                      </c:pt>
                      <c:pt idx="9134">
                        <c:v>43365.870833333334</c:v>
                      </c:pt>
                      <c:pt idx="9135">
                        <c:v>43365.912499999999</c:v>
                      </c:pt>
                      <c:pt idx="9136">
                        <c:v>43365.95416666667</c:v>
                      </c:pt>
                      <c:pt idx="9137">
                        <c:v>43365.995833333334</c:v>
                      </c:pt>
                      <c:pt idx="9138">
                        <c:v>43365.999305555553</c:v>
                      </c:pt>
                      <c:pt idx="9139">
                        <c:v>43366.037499999999</c:v>
                      </c:pt>
                      <c:pt idx="9140">
                        <c:v>43366.07916666667</c:v>
                      </c:pt>
                      <c:pt idx="9141">
                        <c:v>43366.120833333334</c:v>
                      </c:pt>
                      <c:pt idx="9142">
                        <c:v>43366.162499999999</c:v>
                      </c:pt>
                      <c:pt idx="9143">
                        <c:v>43366.20416666667</c:v>
                      </c:pt>
                      <c:pt idx="9144">
                        <c:v>43366.245833333334</c:v>
                      </c:pt>
                      <c:pt idx="9145">
                        <c:v>43366.28125</c:v>
                      </c:pt>
                      <c:pt idx="9146">
                        <c:v>43366.287499999999</c:v>
                      </c:pt>
                      <c:pt idx="9147">
                        <c:v>43366.305555555555</c:v>
                      </c:pt>
                      <c:pt idx="9148">
                        <c:v>43366.313194444447</c:v>
                      </c:pt>
                      <c:pt idx="9149">
                        <c:v>43366.318055555559</c:v>
                      </c:pt>
                      <c:pt idx="9150">
                        <c:v>43366.324305555558</c:v>
                      </c:pt>
                      <c:pt idx="9151">
                        <c:v>43366.327777777777</c:v>
                      </c:pt>
                      <c:pt idx="9152">
                        <c:v>43366.32916666667</c:v>
                      </c:pt>
                      <c:pt idx="9153">
                        <c:v>43366.343055555553</c:v>
                      </c:pt>
                      <c:pt idx="9154">
                        <c:v>43366.363888888889</c:v>
                      </c:pt>
                      <c:pt idx="9155">
                        <c:v>43366.369444444441</c:v>
                      </c:pt>
                      <c:pt idx="9156">
                        <c:v>43366.370833333334</c:v>
                      </c:pt>
                      <c:pt idx="9157">
                        <c:v>43366.374305555553</c:v>
                      </c:pt>
                      <c:pt idx="9158">
                        <c:v>43366.385416666664</c:v>
                      </c:pt>
                      <c:pt idx="9159">
                        <c:v>43366.409722222219</c:v>
                      </c:pt>
                      <c:pt idx="9160">
                        <c:v>43366.412499999999</c:v>
                      </c:pt>
                      <c:pt idx="9161">
                        <c:v>43366.419444444444</c:v>
                      </c:pt>
                      <c:pt idx="9162">
                        <c:v>43366.445138888892</c:v>
                      </c:pt>
                      <c:pt idx="9163">
                        <c:v>43366.452777777777</c:v>
                      </c:pt>
                      <c:pt idx="9164">
                        <c:v>43366.45416666667</c:v>
                      </c:pt>
                      <c:pt idx="9165">
                        <c:v>43366.459027777775</c:v>
                      </c:pt>
                      <c:pt idx="9166">
                        <c:v>43366.467361111114</c:v>
                      </c:pt>
                      <c:pt idx="9167">
                        <c:v>43366.480555555558</c:v>
                      </c:pt>
                      <c:pt idx="9168">
                        <c:v>43366.492361111108</c:v>
                      </c:pt>
                      <c:pt idx="9169">
                        <c:v>43366.495833333334</c:v>
                      </c:pt>
                      <c:pt idx="9170">
                        <c:v>43366.537499999999</c:v>
                      </c:pt>
                      <c:pt idx="9171">
                        <c:v>43366.57916666667</c:v>
                      </c:pt>
                      <c:pt idx="9172">
                        <c:v>43366.591666666667</c:v>
                      </c:pt>
                      <c:pt idx="9173">
                        <c:v>43366.604166666664</c:v>
                      </c:pt>
                      <c:pt idx="9174">
                        <c:v>43366.609722222223</c:v>
                      </c:pt>
                      <c:pt idx="9175">
                        <c:v>43366.615972222222</c:v>
                      </c:pt>
                      <c:pt idx="9176">
                        <c:v>43366.620833333334</c:v>
                      </c:pt>
                      <c:pt idx="9177">
                        <c:v>43366.643750000003</c:v>
                      </c:pt>
                      <c:pt idx="9178">
                        <c:v>43366.662499999999</c:v>
                      </c:pt>
                      <c:pt idx="9179">
                        <c:v>43366.683333333334</c:v>
                      </c:pt>
                      <c:pt idx="9180">
                        <c:v>43366.693749999999</c:v>
                      </c:pt>
                      <c:pt idx="9181">
                        <c:v>43366.70416666667</c:v>
                      </c:pt>
                      <c:pt idx="9182">
                        <c:v>43366.745833333334</c:v>
                      </c:pt>
                      <c:pt idx="9183">
                        <c:v>43366.787499999999</c:v>
                      </c:pt>
                      <c:pt idx="9184">
                        <c:v>43366.82916666667</c:v>
                      </c:pt>
                      <c:pt idx="9185">
                        <c:v>43366.870833333334</c:v>
                      </c:pt>
                      <c:pt idx="9186">
                        <c:v>43366.888194444444</c:v>
                      </c:pt>
                      <c:pt idx="9187">
                        <c:v>43366.912499999999</c:v>
                      </c:pt>
                      <c:pt idx="9188">
                        <c:v>43366.95416666667</c:v>
                      </c:pt>
                      <c:pt idx="9189">
                        <c:v>43366.973611111112</c:v>
                      </c:pt>
                      <c:pt idx="9190">
                        <c:v>43366.995833333334</c:v>
                      </c:pt>
                      <c:pt idx="9191">
                        <c:v>43366.999305555553</c:v>
                      </c:pt>
                      <c:pt idx="9192">
                        <c:v>43367.037499999999</c:v>
                      </c:pt>
                      <c:pt idx="9193">
                        <c:v>43367.063194444447</c:v>
                      </c:pt>
                      <c:pt idx="9194">
                        <c:v>43367.07916666667</c:v>
                      </c:pt>
                      <c:pt idx="9195">
                        <c:v>43367.117361111108</c:v>
                      </c:pt>
                      <c:pt idx="9196">
                        <c:v>43367.120833333334</c:v>
                      </c:pt>
                      <c:pt idx="9197">
                        <c:v>43367.12777777778</c:v>
                      </c:pt>
                      <c:pt idx="9198">
                        <c:v>43367.162499999999</c:v>
                      </c:pt>
                      <c:pt idx="9199">
                        <c:v>43367.172222222223</c:v>
                      </c:pt>
                      <c:pt idx="9200">
                        <c:v>43367.195138888892</c:v>
                      </c:pt>
                      <c:pt idx="9201">
                        <c:v>43367.202777777777</c:v>
                      </c:pt>
                      <c:pt idx="9202">
                        <c:v>43367.20416666667</c:v>
                      </c:pt>
                      <c:pt idx="9203">
                        <c:v>43367.232638888891</c:v>
                      </c:pt>
                      <c:pt idx="9204">
                        <c:v>43367.245833333334</c:v>
                      </c:pt>
                      <c:pt idx="9205">
                        <c:v>43367.260416666664</c:v>
                      </c:pt>
                      <c:pt idx="9206">
                        <c:v>43367.265972222223</c:v>
                      </c:pt>
                      <c:pt idx="9207">
                        <c:v>43367.287499999999</c:v>
                      </c:pt>
                      <c:pt idx="9208">
                        <c:v>43367.302083333336</c:v>
                      </c:pt>
                      <c:pt idx="9209">
                        <c:v>43367.32916666667</c:v>
                      </c:pt>
                      <c:pt idx="9210">
                        <c:v>43367.370833333334</c:v>
                      </c:pt>
                      <c:pt idx="9211">
                        <c:v>43367.412499999999</c:v>
                      </c:pt>
                      <c:pt idx="9212">
                        <c:v>43367.45416666667</c:v>
                      </c:pt>
                      <c:pt idx="9213">
                        <c:v>43367.462500000001</c:v>
                      </c:pt>
                      <c:pt idx="9214">
                        <c:v>43367.488888888889</c:v>
                      </c:pt>
                      <c:pt idx="9215">
                        <c:v>43367.495833333334</c:v>
                      </c:pt>
                      <c:pt idx="9216">
                        <c:v>43367.526388888888</c:v>
                      </c:pt>
                      <c:pt idx="9217">
                        <c:v>43367.53125</c:v>
                      </c:pt>
                      <c:pt idx="9218">
                        <c:v>43367.536111111112</c:v>
                      </c:pt>
                      <c:pt idx="9219">
                        <c:v>43367.537499999999</c:v>
                      </c:pt>
                      <c:pt idx="9220">
                        <c:v>43367.551388888889</c:v>
                      </c:pt>
                      <c:pt idx="9221">
                        <c:v>43367.57916666667</c:v>
                      </c:pt>
                      <c:pt idx="9222">
                        <c:v>43367.581250000003</c:v>
                      </c:pt>
                      <c:pt idx="9223">
                        <c:v>43367.59097222222</c:v>
                      </c:pt>
                      <c:pt idx="9224">
                        <c:v>43367.615277777775</c:v>
                      </c:pt>
                      <c:pt idx="9225">
                        <c:v>43367.620833333334</c:v>
                      </c:pt>
                      <c:pt idx="9226">
                        <c:v>43367.662499999999</c:v>
                      </c:pt>
                      <c:pt idx="9227">
                        <c:v>43367.675694444442</c:v>
                      </c:pt>
                      <c:pt idx="9228">
                        <c:v>43367.684027777781</c:v>
                      </c:pt>
                      <c:pt idx="9229">
                        <c:v>43367.695138888892</c:v>
                      </c:pt>
                      <c:pt idx="9230">
                        <c:v>43367.70416666667</c:v>
                      </c:pt>
                      <c:pt idx="9231">
                        <c:v>43367.709027777775</c:v>
                      </c:pt>
                      <c:pt idx="9232">
                        <c:v>43367.722222222219</c:v>
                      </c:pt>
                      <c:pt idx="9233">
                        <c:v>43367.729166666664</c:v>
                      </c:pt>
                      <c:pt idx="9234">
                        <c:v>43367.734027777777</c:v>
                      </c:pt>
                      <c:pt idx="9235">
                        <c:v>43367.740277777775</c:v>
                      </c:pt>
                      <c:pt idx="9236">
                        <c:v>43367.745833333334</c:v>
                      </c:pt>
                      <c:pt idx="9237">
                        <c:v>43367.756249999999</c:v>
                      </c:pt>
                      <c:pt idx="9238">
                        <c:v>43367.769444444442</c:v>
                      </c:pt>
                      <c:pt idx="9239">
                        <c:v>43367.78402777778</c:v>
                      </c:pt>
                      <c:pt idx="9240">
                        <c:v>43367.787499999999</c:v>
                      </c:pt>
                      <c:pt idx="9241">
                        <c:v>43367.802083333336</c:v>
                      </c:pt>
                      <c:pt idx="9242">
                        <c:v>43367.82916666667</c:v>
                      </c:pt>
                      <c:pt idx="9243">
                        <c:v>43367.84097222222</c:v>
                      </c:pt>
                      <c:pt idx="9244">
                        <c:v>43367.851388888892</c:v>
                      </c:pt>
                      <c:pt idx="9245">
                        <c:v>43367.870833333334</c:v>
                      </c:pt>
                      <c:pt idx="9246">
                        <c:v>43367.883333333331</c:v>
                      </c:pt>
                      <c:pt idx="9247">
                        <c:v>43367.912499999999</c:v>
                      </c:pt>
                      <c:pt idx="9248">
                        <c:v>43367.95416666667</c:v>
                      </c:pt>
                      <c:pt idx="9249">
                        <c:v>43367.974999999999</c:v>
                      </c:pt>
                      <c:pt idx="9250">
                        <c:v>43367.995833333334</c:v>
                      </c:pt>
                      <c:pt idx="9251">
                        <c:v>43367.999305555553</c:v>
                      </c:pt>
                      <c:pt idx="9252">
                        <c:v>43368.037499999999</c:v>
                      </c:pt>
                      <c:pt idx="9253">
                        <c:v>43368.077777777777</c:v>
                      </c:pt>
                      <c:pt idx="9254">
                        <c:v>43368.07916666667</c:v>
                      </c:pt>
                      <c:pt idx="9255">
                        <c:v>43368.120833333334</c:v>
                      </c:pt>
                      <c:pt idx="9256">
                        <c:v>43368.162499999999</c:v>
                      </c:pt>
                      <c:pt idx="9257">
                        <c:v>43368.195833333331</c:v>
                      </c:pt>
                      <c:pt idx="9258">
                        <c:v>43368.20416666667</c:v>
                      </c:pt>
                      <c:pt idx="9259">
                        <c:v>43368.21597222222</c:v>
                      </c:pt>
                      <c:pt idx="9260">
                        <c:v>43368.23541666667</c:v>
                      </c:pt>
                      <c:pt idx="9261">
                        <c:v>43368.244444444441</c:v>
                      </c:pt>
                      <c:pt idx="9262">
                        <c:v>43368.245833333334</c:v>
                      </c:pt>
                      <c:pt idx="9263">
                        <c:v>43368.287499999999</c:v>
                      </c:pt>
                      <c:pt idx="9264">
                        <c:v>43368.300694444442</c:v>
                      </c:pt>
                      <c:pt idx="9265">
                        <c:v>43368.32916666667</c:v>
                      </c:pt>
                      <c:pt idx="9266">
                        <c:v>43368.370833333334</c:v>
                      </c:pt>
                      <c:pt idx="9267">
                        <c:v>43368.412499999999</c:v>
                      </c:pt>
                      <c:pt idx="9268">
                        <c:v>43368.434027777781</c:v>
                      </c:pt>
                      <c:pt idx="9269">
                        <c:v>43368.452777777777</c:v>
                      </c:pt>
                      <c:pt idx="9270">
                        <c:v>43368.45416666667</c:v>
                      </c:pt>
                      <c:pt idx="9271">
                        <c:v>43368.495833333334</c:v>
                      </c:pt>
                      <c:pt idx="9272">
                        <c:v>43368.537499999999</c:v>
                      </c:pt>
                      <c:pt idx="9273">
                        <c:v>43368.57916666667</c:v>
                      </c:pt>
                      <c:pt idx="9274">
                        <c:v>43368.620833333334</c:v>
                      </c:pt>
                      <c:pt idx="9275">
                        <c:v>43368.662499999999</c:v>
                      </c:pt>
                      <c:pt idx="9276">
                        <c:v>43368.691666666666</c:v>
                      </c:pt>
                      <c:pt idx="9277">
                        <c:v>43368.702777777777</c:v>
                      </c:pt>
                      <c:pt idx="9278">
                        <c:v>43368.70416666667</c:v>
                      </c:pt>
                      <c:pt idx="9279">
                        <c:v>43368.744444444441</c:v>
                      </c:pt>
                      <c:pt idx="9280">
                        <c:v>43368.745833333334</c:v>
                      </c:pt>
                      <c:pt idx="9281">
                        <c:v>43368.757638888892</c:v>
                      </c:pt>
                      <c:pt idx="9282">
                        <c:v>43368.787499999999</c:v>
                      </c:pt>
                      <c:pt idx="9283">
                        <c:v>43368.82916666667</c:v>
                      </c:pt>
                      <c:pt idx="9284">
                        <c:v>43368.870833333334</c:v>
                      </c:pt>
                      <c:pt idx="9285">
                        <c:v>43368.884722222225</c:v>
                      </c:pt>
                      <c:pt idx="9286">
                        <c:v>43368.89166666667</c:v>
                      </c:pt>
                      <c:pt idx="9287">
                        <c:v>43368.907638888886</c:v>
                      </c:pt>
                      <c:pt idx="9288">
                        <c:v>43368.912499999999</c:v>
                      </c:pt>
                      <c:pt idx="9289">
                        <c:v>43368.934027777781</c:v>
                      </c:pt>
                      <c:pt idx="9290">
                        <c:v>43368.95416666667</c:v>
                      </c:pt>
                      <c:pt idx="9291">
                        <c:v>43368.995833333334</c:v>
                      </c:pt>
                      <c:pt idx="9292">
                        <c:v>43368.999305555553</c:v>
                      </c:pt>
                      <c:pt idx="9293">
                        <c:v>43369.009722222225</c:v>
                      </c:pt>
                      <c:pt idx="9294">
                        <c:v>43369.02847222222</c:v>
                      </c:pt>
                      <c:pt idx="9295">
                        <c:v>43369.037499999999</c:v>
                      </c:pt>
                      <c:pt idx="9296">
                        <c:v>43369.068749999999</c:v>
                      </c:pt>
                      <c:pt idx="9297">
                        <c:v>43369.07916666667</c:v>
                      </c:pt>
                      <c:pt idx="9298">
                        <c:v>43369.115972222222</c:v>
                      </c:pt>
                      <c:pt idx="9299">
                        <c:v>43369.120833333334</c:v>
                      </c:pt>
                      <c:pt idx="9300">
                        <c:v>43369.125694444447</c:v>
                      </c:pt>
                      <c:pt idx="9301">
                        <c:v>43369.143055555556</c:v>
                      </c:pt>
                      <c:pt idx="9302">
                        <c:v>43369.148611111108</c:v>
                      </c:pt>
                      <c:pt idx="9303">
                        <c:v>43369.155555555553</c:v>
                      </c:pt>
                      <c:pt idx="9304">
                        <c:v>43369.161111111112</c:v>
                      </c:pt>
                      <c:pt idx="9305">
                        <c:v>43369.162499999999</c:v>
                      </c:pt>
                      <c:pt idx="9306">
                        <c:v>43369.167361111111</c:v>
                      </c:pt>
                      <c:pt idx="9307">
                        <c:v>43369.17291666667</c:v>
                      </c:pt>
                      <c:pt idx="9308">
                        <c:v>43369.177777777775</c:v>
                      </c:pt>
                      <c:pt idx="9309">
                        <c:v>43369.189583333333</c:v>
                      </c:pt>
                      <c:pt idx="9310">
                        <c:v>43369.20416666667</c:v>
                      </c:pt>
                      <c:pt idx="9311">
                        <c:v>43369.211111111108</c:v>
                      </c:pt>
                      <c:pt idx="9312">
                        <c:v>43369.224305555559</c:v>
                      </c:pt>
                      <c:pt idx="9313">
                        <c:v>43369.245833333334</c:v>
                      </c:pt>
                      <c:pt idx="9314">
                        <c:v>43369.275000000001</c:v>
                      </c:pt>
                      <c:pt idx="9315">
                        <c:v>43369.287499999999</c:v>
                      </c:pt>
                      <c:pt idx="9316">
                        <c:v>43369.293749999997</c:v>
                      </c:pt>
                      <c:pt idx="9317">
                        <c:v>43369.322222222225</c:v>
                      </c:pt>
                      <c:pt idx="9318">
                        <c:v>43369.32916666667</c:v>
                      </c:pt>
                      <c:pt idx="9319">
                        <c:v>43369.341666666667</c:v>
                      </c:pt>
                      <c:pt idx="9320">
                        <c:v>43369.34652777778</c:v>
                      </c:pt>
                      <c:pt idx="9321">
                        <c:v>43369.370833333334</c:v>
                      </c:pt>
                      <c:pt idx="9322">
                        <c:v>43369.393750000003</c:v>
                      </c:pt>
                      <c:pt idx="9323">
                        <c:v>43369.402777777781</c:v>
                      </c:pt>
                      <c:pt idx="9324">
                        <c:v>43369.412499999999</c:v>
                      </c:pt>
                      <c:pt idx="9325">
                        <c:v>43369.418055555558</c:v>
                      </c:pt>
                      <c:pt idx="9326">
                        <c:v>43369.433333333334</c:v>
                      </c:pt>
                      <c:pt idx="9327">
                        <c:v>43369.44027777778</c:v>
                      </c:pt>
                      <c:pt idx="9328">
                        <c:v>43369.45416666667</c:v>
                      </c:pt>
                      <c:pt idx="9329">
                        <c:v>43369.46597222222</c:v>
                      </c:pt>
                      <c:pt idx="9330">
                        <c:v>43369.472916666666</c:v>
                      </c:pt>
                      <c:pt idx="9331">
                        <c:v>43369.494444444441</c:v>
                      </c:pt>
                      <c:pt idx="9332">
                        <c:v>43369.495833333334</c:v>
                      </c:pt>
                      <c:pt idx="9333">
                        <c:v>43369.537499999999</c:v>
                      </c:pt>
                      <c:pt idx="9334">
                        <c:v>43369.553472222222</c:v>
                      </c:pt>
                      <c:pt idx="9335">
                        <c:v>43369.57916666667</c:v>
                      </c:pt>
                      <c:pt idx="9336">
                        <c:v>43369.620833333334</c:v>
                      </c:pt>
                      <c:pt idx="9337">
                        <c:v>43369.662499999999</c:v>
                      </c:pt>
                      <c:pt idx="9338">
                        <c:v>43369.70416666667</c:v>
                      </c:pt>
                      <c:pt idx="9339">
                        <c:v>43369.745833333334</c:v>
                      </c:pt>
                      <c:pt idx="9340">
                        <c:v>43369.787499999999</c:v>
                      </c:pt>
                      <c:pt idx="9341">
                        <c:v>43369.82916666667</c:v>
                      </c:pt>
                      <c:pt idx="9342">
                        <c:v>43369.870833333334</c:v>
                      </c:pt>
                      <c:pt idx="9343">
                        <c:v>43369.912499999999</c:v>
                      </c:pt>
                      <c:pt idx="9344">
                        <c:v>43369.95416666667</c:v>
                      </c:pt>
                      <c:pt idx="9345">
                        <c:v>43369.995833333334</c:v>
                      </c:pt>
                      <c:pt idx="9346">
                        <c:v>43369.999305555553</c:v>
                      </c:pt>
                      <c:pt idx="9347">
                        <c:v>43370.037499999999</c:v>
                      </c:pt>
                      <c:pt idx="9348">
                        <c:v>43370.07916666667</c:v>
                      </c:pt>
                      <c:pt idx="9349">
                        <c:v>43370.120833333334</c:v>
                      </c:pt>
                      <c:pt idx="9350">
                        <c:v>43370.162499999999</c:v>
                      </c:pt>
                      <c:pt idx="9351">
                        <c:v>43370.20208333333</c:v>
                      </c:pt>
                      <c:pt idx="9352">
                        <c:v>43370.20416666667</c:v>
                      </c:pt>
                      <c:pt idx="9353">
                        <c:v>43370.213194444441</c:v>
                      </c:pt>
                      <c:pt idx="9354">
                        <c:v>43370.227777777778</c:v>
                      </c:pt>
                      <c:pt idx="9355">
                        <c:v>43370.245833333334</c:v>
                      </c:pt>
                      <c:pt idx="9356">
                        <c:v>43370.286111111112</c:v>
                      </c:pt>
                      <c:pt idx="9357">
                        <c:v>43370.287499999999</c:v>
                      </c:pt>
                      <c:pt idx="9358">
                        <c:v>43370.29583333333</c:v>
                      </c:pt>
                      <c:pt idx="9359">
                        <c:v>43370.32916666667</c:v>
                      </c:pt>
                      <c:pt idx="9360">
                        <c:v>43370.370833333334</c:v>
                      </c:pt>
                      <c:pt idx="9361">
                        <c:v>43370.385416666664</c:v>
                      </c:pt>
                      <c:pt idx="9362">
                        <c:v>43370.390972222223</c:v>
                      </c:pt>
                      <c:pt idx="9363">
                        <c:v>43370.401388888888</c:v>
                      </c:pt>
                      <c:pt idx="9364">
                        <c:v>43370.412499999999</c:v>
                      </c:pt>
                      <c:pt idx="9365">
                        <c:v>43370.45416666667</c:v>
                      </c:pt>
                      <c:pt idx="9366">
                        <c:v>43370.467361111114</c:v>
                      </c:pt>
                      <c:pt idx="9367">
                        <c:v>43370.495833333334</c:v>
                      </c:pt>
                      <c:pt idx="9368">
                        <c:v>43370.537499999999</c:v>
                      </c:pt>
                      <c:pt idx="9369">
                        <c:v>43370.570833333331</c:v>
                      </c:pt>
                      <c:pt idx="9370">
                        <c:v>43370.57916666667</c:v>
                      </c:pt>
                      <c:pt idx="9371">
                        <c:v>43370.620833333334</c:v>
                      </c:pt>
                      <c:pt idx="9372">
                        <c:v>43370.662499999999</c:v>
                      </c:pt>
                      <c:pt idx="9373">
                        <c:v>43370.70416666667</c:v>
                      </c:pt>
                      <c:pt idx="9374">
                        <c:v>43370.745833333334</c:v>
                      </c:pt>
                      <c:pt idx="9375">
                        <c:v>43370.787499999999</c:v>
                      </c:pt>
                      <c:pt idx="9376">
                        <c:v>43370.821527777778</c:v>
                      </c:pt>
                      <c:pt idx="9377">
                        <c:v>43370.82916666667</c:v>
                      </c:pt>
                      <c:pt idx="9378">
                        <c:v>43370.838194444441</c:v>
                      </c:pt>
                      <c:pt idx="9379">
                        <c:v>43370.870833333334</c:v>
                      </c:pt>
                      <c:pt idx="9380">
                        <c:v>43370.893055555556</c:v>
                      </c:pt>
                      <c:pt idx="9381">
                        <c:v>43370.912499999999</c:v>
                      </c:pt>
                      <c:pt idx="9382">
                        <c:v>43370.952777777777</c:v>
                      </c:pt>
                      <c:pt idx="9383">
                        <c:v>43370.95416666667</c:v>
                      </c:pt>
                      <c:pt idx="9384">
                        <c:v>43370.995833333334</c:v>
                      </c:pt>
                      <c:pt idx="9385">
                        <c:v>43370.999305555553</c:v>
                      </c:pt>
                      <c:pt idx="9386">
                        <c:v>43371.036111111112</c:v>
                      </c:pt>
                      <c:pt idx="9387">
                        <c:v>43371.037499999999</c:v>
                      </c:pt>
                      <c:pt idx="9388">
                        <c:v>43371.063194444447</c:v>
                      </c:pt>
                      <c:pt idx="9389">
                        <c:v>43371.07916666667</c:v>
                      </c:pt>
                      <c:pt idx="9390">
                        <c:v>43371.088194444441</c:v>
                      </c:pt>
                      <c:pt idx="9391">
                        <c:v>43371.120833333334</c:v>
                      </c:pt>
                      <c:pt idx="9392">
                        <c:v>43371.162499999999</c:v>
                      </c:pt>
                      <c:pt idx="9393">
                        <c:v>43371.1875</c:v>
                      </c:pt>
                      <c:pt idx="9394">
                        <c:v>43371.20416666667</c:v>
                      </c:pt>
                      <c:pt idx="9395">
                        <c:v>43371.219444444447</c:v>
                      </c:pt>
                      <c:pt idx="9396">
                        <c:v>43371.234027777777</c:v>
                      </c:pt>
                      <c:pt idx="9397">
                        <c:v>43371.245833333334</c:v>
                      </c:pt>
                      <c:pt idx="9398">
                        <c:v>43371.261111111111</c:v>
                      </c:pt>
                      <c:pt idx="9399">
                        <c:v>43371.286111111112</c:v>
                      </c:pt>
                      <c:pt idx="9400">
                        <c:v>43371.287499999999</c:v>
                      </c:pt>
                      <c:pt idx="9401">
                        <c:v>43371.32916666667</c:v>
                      </c:pt>
                      <c:pt idx="9402">
                        <c:v>43371.370833333334</c:v>
                      </c:pt>
                      <c:pt idx="9403">
                        <c:v>43371.382638888892</c:v>
                      </c:pt>
                      <c:pt idx="9404">
                        <c:v>43371.388888888891</c:v>
                      </c:pt>
                      <c:pt idx="9405">
                        <c:v>43371.412499999999</c:v>
                      </c:pt>
                      <c:pt idx="9406">
                        <c:v>43371.45416666667</c:v>
                      </c:pt>
                      <c:pt idx="9407">
                        <c:v>43371.495833333334</c:v>
                      </c:pt>
                      <c:pt idx="9408">
                        <c:v>43371.537499999999</c:v>
                      </c:pt>
                      <c:pt idx="9409">
                        <c:v>43371.57916666667</c:v>
                      </c:pt>
                      <c:pt idx="9410">
                        <c:v>43371.604166666664</c:v>
                      </c:pt>
                      <c:pt idx="9411">
                        <c:v>43371.620833333334</c:v>
                      </c:pt>
                      <c:pt idx="9412">
                        <c:v>43371.662499999999</c:v>
                      </c:pt>
                      <c:pt idx="9413">
                        <c:v>43371.70416666667</c:v>
                      </c:pt>
                      <c:pt idx="9414">
                        <c:v>43371.723611111112</c:v>
                      </c:pt>
                      <c:pt idx="9415">
                        <c:v>43371.745833333334</c:v>
                      </c:pt>
                      <c:pt idx="9416">
                        <c:v>43371.787499999999</c:v>
                      </c:pt>
                      <c:pt idx="9417">
                        <c:v>43371.82916666667</c:v>
                      </c:pt>
                      <c:pt idx="9418">
                        <c:v>43371.870833333334</c:v>
                      </c:pt>
                      <c:pt idx="9419">
                        <c:v>43371.912499999999</c:v>
                      </c:pt>
                      <c:pt idx="9420">
                        <c:v>43371.95416666667</c:v>
                      </c:pt>
                      <c:pt idx="9421">
                        <c:v>43371.995833333334</c:v>
                      </c:pt>
                      <c:pt idx="9422">
                        <c:v>43371.999305555553</c:v>
                      </c:pt>
                      <c:pt idx="9423">
                        <c:v>43372.037499999999</c:v>
                      </c:pt>
                      <c:pt idx="9424">
                        <c:v>43372.07916666667</c:v>
                      </c:pt>
                      <c:pt idx="9425">
                        <c:v>43372.120833333334</c:v>
                      </c:pt>
                      <c:pt idx="9426">
                        <c:v>43372.162499999999</c:v>
                      </c:pt>
                      <c:pt idx="9427">
                        <c:v>43372.20416666667</c:v>
                      </c:pt>
                      <c:pt idx="9428">
                        <c:v>43372.245833333334</c:v>
                      </c:pt>
                      <c:pt idx="9429">
                        <c:v>43372.287499999999</c:v>
                      </c:pt>
                      <c:pt idx="9430">
                        <c:v>43372.32916666667</c:v>
                      </c:pt>
                      <c:pt idx="9431">
                        <c:v>43372.370833333334</c:v>
                      </c:pt>
                      <c:pt idx="9432">
                        <c:v>43372.412499999999</c:v>
                      </c:pt>
                      <c:pt idx="9433">
                        <c:v>43372.45416666667</c:v>
                      </c:pt>
                      <c:pt idx="9434">
                        <c:v>43372.495833333334</c:v>
                      </c:pt>
                      <c:pt idx="9435">
                        <c:v>43372.537499999999</c:v>
                      </c:pt>
                      <c:pt idx="9436">
                        <c:v>43372.57916666667</c:v>
                      </c:pt>
                      <c:pt idx="9437">
                        <c:v>43372.620833333334</c:v>
                      </c:pt>
                      <c:pt idx="9438">
                        <c:v>43372.662499999999</c:v>
                      </c:pt>
                      <c:pt idx="9439">
                        <c:v>43372.70416666667</c:v>
                      </c:pt>
                      <c:pt idx="9440">
                        <c:v>43372.745833333334</c:v>
                      </c:pt>
                      <c:pt idx="9441">
                        <c:v>43372.787499999999</c:v>
                      </c:pt>
                      <c:pt idx="9442">
                        <c:v>43372.82916666667</c:v>
                      </c:pt>
                      <c:pt idx="9443">
                        <c:v>43372.870833333334</c:v>
                      </c:pt>
                      <c:pt idx="9444">
                        <c:v>43372.912499999999</c:v>
                      </c:pt>
                      <c:pt idx="9445">
                        <c:v>43372.95416666667</c:v>
                      </c:pt>
                      <c:pt idx="9446">
                        <c:v>43372.995833333334</c:v>
                      </c:pt>
                      <c:pt idx="9447">
                        <c:v>43372.999305555553</c:v>
                      </c:pt>
                      <c:pt idx="9448">
                        <c:v>43373.037499999999</c:v>
                      </c:pt>
                      <c:pt idx="9449">
                        <c:v>43373.07916666667</c:v>
                      </c:pt>
                      <c:pt idx="9450">
                        <c:v>43373.120833333334</c:v>
                      </c:pt>
                      <c:pt idx="9451">
                        <c:v>43373.162499999999</c:v>
                      </c:pt>
                      <c:pt idx="9452">
                        <c:v>43373.20416666667</c:v>
                      </c:pt>
                      <c:pt idx="9453">
                        <c:v>43373.245833333334</c:v>
                      </c:pt>
                      <c:pt idx="9454">
                        <c:v>43373.287499999999</c:v>
                      </c:pt>
                      <c:pt idx="9455">
                        <c:v>43373.32916666667</c:v>
                      </c:pt>
                      <c:pt idx="9456">
                        <c:v>43373.370833333334</c:v>
                      </c:pt>
                      <c:pt idx="9457">
                        <c:v>43373.412499999999</c:v>
                      </c:pt>
                      <c:pt idx="9458">
                        <c:v>43373.45416666667</c:v>
                      </c:pt>
                      <c:pt idx="9459">
                        <c:v>43373.495833333334</c:v>
                      </c:pt>
                      <c:pt idx="9460">
                        <c:v>43373.537499999999</c:v>
                      </c:pt>
                      <c:pt idx="9461">
                        <c:v>43373.57916666667</c:v>
                      </c:pt>
                      <c:pt idx="9462">
                        <c:v>43373.620833333334</c:v>
                      </c:pt>
                      <c:pt idx="9463">
                        <c:v>43373.662499999999</c:v>
                      </c:pt>
                      <c:pt idx="9464">
                        <c:v>43373.70416666667</c:v>
                      </c:pt>
                      <c:pt idx="9465">
                        <c:v>43373.745833333334</c:v>
                      </c:pt>
                      <c:pt idx="9466">
                        <c:v>43373.787499999999</c:v>
                      </c:pt>
                      <c:pt idx="9467">
                        <c:v>43373.82916666667</c:v>
                      </c:pt>
                      <c:pt idx="9468">
                        <c:v>43373.870833333334</c:v>
                      </c:pt>
                      <c:pt idx="9469">
                        <c:v>43373.912499999999</c:v>
                      </c:pt>
                      <c:pt idx="9470">
                        <c:v>43373.95416666667</c:v>
                      </c:pt>
                      <c:pt idx="9471">
                        <c:v>43373.995833333334</c:v>
                      </c:pt>
                      <c:pt idx="9472">
                        <c:v>43373.999305555553</c:v>
                      </c:pt>
                      <c:pt idx="9473">
                        <c:v>43373.999305555553</c:v>
                      </c:pt>
                      <c:pt idx="9474">
                        <c:v>43374.037499999999</c:v>
                      </c:pt>
                      <c:pt idx="9475">
                        <c:v>43374.07916666667</c:v>
                      </c:pt>
                      <c:pt idx="9476">
                        <c:v>43374.120833333334</c:v>
                      </c:pt>
                      <c:pt idx="9477">
                        <c:v>43374.162499999999</c:v>
                      </c:pt>
                      <c:pt idx="9478">
                        <c:v>43374.20416666667</c:v>
                      </c:pt>
                      <c:pt idx="9479">
                        <c:v>43374.236805555556</c:v>
                      </c:pt>
                      <c:pt idx="9480">
                        <c:v>43374.245833333334</c:v>
                      </c:pt>
                      <c:pt idx="9481">
                        <c:v>43374.287499999999</c:v>
                      </c:pt>
                      <c:pt idx="9482">
                        <c:v>43374.32916666667</c:v>
                      </c:pt>
                      <c:pt idx="9483">
                        <c:v>43374.370833333334</c:v>
                      </c:pt>
                      <c:pt idx="9484">
                        <c:v>43374.412499999999</c:v>
                      </c:pt>
                      <c:pt idx="9485">
                        <c:v>43374.45416666667</c:v>
                      </c:pt>
                      <c:pt idx="9486">
                        <c:v>43374.495833333334</c:v>
                      </c:pt>
                      <c:pt idx="9487">
                        <c:v>43374.537499999999</c:v>
                      </c:pt>
                      <c:pt idx="9488">
                        <c:v>43374.57916666667</c:v>
                      </c:pt>
                      <c:pt idx="9489">
                        <c:v>43374.620833333334</c:v>
                      </c:pt>
                      <c:pt idx="9490">
                        <c:v>43374.662499999999</c:v>
                      </c:pt>
                      <c:pt idx="9491">
                        <c:v>43374.70416666667</c:v>
                      </c:pt>
                      <c:pt idx="9492">
                        <c:v>43374.745833333334</c:v>
                      </c:pt>
                      <c:pt idx="9493">
                        <c:v>43374.787499999999</c:v>
                      </c:pt>
                      <c:pt idx="9494">
                        <c:v>43374.82916666667</c:v>
                      </c:pt>
                      <c:pt idx="9495">
                        <c:v>43374.870833333334</c:v>
                      </c:pt>
                      <c:pt idx="9496">
                        <c:v>43374.912499999999</c:v>
                      </c:pt>
                      <c:pt idx="9497">
                        <c:v>43374.95416666667</c:v>
                      </c:pt>
                      <c:pt idx="9498">
                        <c:v>43374.995833333334</c:v>
                      </c:pt>
                      <c:pt idx="9499">
                        <c:v>43374.999305555553</c:v>
                      </c:pt>
                      <c:pt idx="9500">
                        <c:v>43375.037499999999</c:v>
                      </c:pt>
                      <c:pt idx="9501">
                        <c:v>43375.07916666667</c:v>
                      </c:pt>
                      <c:pt idx="9502">
                        <c:v>43375.120833333334</c:v>
                      </c:pt>
                      <c:pt idx="9503">
                        <c:v>43375.162499999999</c:v>
                      </c:pt>
                      <c:pt idx="9504">
                        <c:v>43375.20416666667</c:v>
                      </c:pt>
                      <c:pt idx="9505">
                        <c:v>43375.245833333334</c:v>
                      </c:pt>
                      <c:pt idx="9506">
                        <c:v>43375.287499999999</c:v>
                      </c:pt>
                      <c:pt idx="9507">
                        <c:v>43375.32916666667</c:v>
                      </c:pt>
                      <c:pt idx="9508">
                        <c:v>43375.370833333334</c:v>
                      </c:pt>
                      <c:pt idx="9509">
                        <c:v>43375.412499999999</c:v>
                      </c:pt>
                      <c:pt idx="9510">
                        <c:v>43375.45416666667</c:v>
                      </c:pt>
                      <c:pt idx="9511">
                        <c:v>43375.495833333334</c:v>
                      </c:pt>
                      <c:pt idx="9512">
                        <c:v>43375.537499999999</c:v>
                      </c:pt>
                      <c:pt idx="9513">
                        <c:v>43375.57916666667</c:v>
                      </c:pt>
                      <c:pt idx="9514">
                        <c:v>43375.620833333334</c:v>
                      </c:pt>
                      <c:pt idx="9515">
                        <c:v>43375.662499999999</c:v>
                      </c:pt>
                      <c:pt idx="9516">
                        <c:v>43375.70416666667</c:v>
                      </c:pt>
                      <c:pt idx="9517">
                        <c:v>43375.745833333334</c:v>
                      </c:pt>
                      <c:pt idx="9518">
                        <c:v>43375.787499999999</c:v>
                      </c:pt>
                      <c:pt idx="9519">
                        <c:v>43375.82916666667</c:v>
                      </c:pt>
                      <c:pt idx="9520">
                        <c:v>43375.870833333334</c:v>
                      </c:pt>
                      <c:pt idx="9521">
                        <c:v>43375.912499999999</c:v>
                      </c:pt>
                      <c:pt idx="9522">
                        <c:v>43375.95416666667</c:v>
                      </c:pt>
                      <c:pt idx="9523">
                        <c:v>43375.995833333334</c:v>
                      </c:pt>
                      <c:pt idx="9524">
                        <c:v>43375.999305555553</c:v>
                      </c:pt>
                      <c:pt idx="9525">
                        <c:v>43376.037499999999</c:v>
                      </c:pt>
                      <c:pt idx="9526">
                        <c:v>43376.07916666667</c:v>
                      </c:pt>
                      <c:pt idx="9527">
                        <c:v>43376.120833333334</c:v>
                      </c:pt>
                      <c:pt idx="9528">
                        <c:v>43376.162499999999</c:v>
                      </c:pt>
                      <c:pt idx="9529">
                        <c:v>43376.20416666667</c:v>
                      </c:pt>
                      <c:pt idx="9530">
                        <c:v>43376.245833333334</c:v>
                      </c:pt>
                      <c:pt idx="9531">
                        <c:v>43376.287499999999</c:v>
                      </c:pt>
                      <c:pt idx="9532">
                        <c:v>43376.32916666667</c:v>
                      </c:pt>
                      <c:pt idx="9533">
                        <c:v>43376.370833333334</c:v>
                      </c:pt>
                      <c:pt idx="9534">
                        <c:v>43376.412499999999</c:v>
                      </c:pt>
                      <c:pt idx="9535">
                        <c:v>43376.45416666667</c:v>
                      </c:pt>
                      <c:pt idx="9536">
                        <c:v>43376.495833333334</c:v>
                      </c:pt>
                      <c:pt idx="9537">
                        <c:v>43376.537499999999</c:v>
                      </c:pt>
                      <c:pt idx="9538">
                        <c:v>43376.57916666667</c:v>
                      </c:pt>
                      <c:pt idx="9539">
                        <c:v>43376.620833333334</c:v>
                      </c:pt>
                      <c:pt idx="9540">
                        <c:v>43376.662499999999</c:v>
                      </c:pt>
                      <c:pt idx="9541">
                        <c:v>43376.70416666667</c:v>
                      </c:pt>
                      <c:pt idx="9542">
                        <c:v>43376.745833333334</c:v>
                      </c:pt>
                      <c:pt idx="9543">
                        <c:v>43376.787499999999</c:v>
                      </c:pt>
                      <c:pt idx="9544">
                        <c:v>43376.82916666667</c:v>
                      </c:pt>
                      <c:pt idx="9545">
                        <c:v>43376.870833333334</c:v>
                      </c:pt>
                      <c:pt idx="9546">
                        <c:v>43376.912499999999</c:v>
                      </c:pt>
                      <c:pt idx="9547">
                        <c:v>43376.95416666667</c:v>
                      </c:pt>
                      <c:pt idx="9548">
                        <c:v>43376.995833333334</c:v>
                      </c:pt>
                      <c:pt idx="9549">
                        <c:v>43376.999305555553</c:v>
                      </c:pt>
                      <c:pt idx="9550">
                        <c:v>43377.037499999999</c:v>
                      </c:pt>
                      <c:pt idx="9551">
                        <c:v>43377.056250000001</c:v>
                      </c:pt>
                      <c:pt idx="9552">
                        <c:v>43377.076388888891</c:v>
                      </c:pt>
                      <c:pt idx="9553">
                        <c:v>43377.07916666667</c:v>
                      </c:pt>
                      <c:pt idx="9554">
                        <c:v>43377.09375</c:v>
                      </c:pt>
                      <c:pt idx="9555">
                        <c:v>43377.120833333334</c:v>
                      </c:pt>
                      <c:pt idx="9556">
                        <c:v>43377.162499999999</c:v>
                      </c:pt>
                      <c:pt idx="9557">
                        <c:v>43377.20416666667</c:v>
                      </c:pt>
                      <c:pt idx="9558">
                        <c:v>43377.245833333334</c:v>
                      </c:pt>
                      <c:pt idx="9559">
                        <c:v>43377.287499999999</c:v>
                      </c:pt>
                      <c:pt idx="9560">
                        <c:v>43377.32916666667</c:v>
                      </c:pt>
                      <c:pt idx="9561">
                        <c:v>43377.341666666667</c:v>
                      </c:pt>
                      <c:pt idx="9562">
                        <c:v>43377.370833333334</c:v>
                      </c:pt>
                      <c:pt idx="9563">
                        <c:v>43377.412499999999</c:v>
                      </c:pt>
                      <c:pt idx="9564">
                        <c:v>43377.45416666667</c:v>
                      </c:pt>
                      <c:pt idx="9565">
                        <c:v>43377.495833333334</c:v>
                      </c:pt>
                      <c:pt idx="9566">
                        <c:v>43377.537499999999</c:v>
                      </c:pt>
                      <c:pt idx="9567">
                        <c:v>43377.57916666667</c:v>
                      </c:pt>
                      <c:pt idx="9568">
                        <c:v>43377.620833333334</c:v>
                      </c:pt>
                      <c:pt idx="9569">
                        <c:v>43377.662499999999</c:v>
                      </c:pt>
                      <c:pt idx="9570">
                        <c:v>43377.70416666667</c:v>
                      </c:pt>
                      <c:pt idx="9571">
                        <c:v>43377.745833333334</c:v>
                      </c:pt>
                      <c:pt idx="9572">
                        <c:v>43377.787499999999</c:v>
                      </c:pt>
                      <c:pt idx="9573">
                        <c:v>43377.82916666667</c:v>
                      </c:pt>
                      <c:pt idx="9574">
                        <c:v>43377.870833333334</c:v>
                      </c:pt>
                      <c:pt idx="9575">
                        <c:v>43377.912499999999</c:v>
                      </c:pt>
                      <c:pt idx="9576">
                        <c:v>43377.95416666667</c:v>
                      </c:pt>
                      <c:pt idx="9577">
                        <c:v>43377.995833333334</c:v>
                      </c:pt>
                      <c:pt idx="9578">
                        <c:v>43377.999305555553</c:v>
                      </c:pt>
                      <c:pt idx="9579">
                        <c:v>43378.037499999999</c:v>
                      </c:pt>
                      <c:pt idx="9580">
                        <c:v>43378.07916666667</c:v>
                      </c:pt>
                      <c:pt idx="9581">
                        <c:v>43378.120833333334</c:v>
                      </c:pt>
                      <c:pt idx="9582">
                        <c:v>43378.162499999999</c:v>
                      </c:pt>
                      <c:pt idx="9583">
                        <c:v>43378.20416666667</c:v>
                      </c:pt>
                      <c:pt idx="9584">
                        <c:v>43378.231249999997</c:v>
                      </c:pt>
                      <c:pt idx="9585">
                        <c:v>43378.238194444442</c:v>
                      </c:pt>
                      <c:pt idx="9586">
                        <c:v>43378.245833333334</c:v>
                      </c:pt>
                      <c:pt idx="9587">
                        <c:v>43378.265972222223</c:v>
                      </c:pt>
                      <c:pt idx="9588">
                        <c:v>43378.287499999999</c:v>
                      </c:pt>
                      <c:pt idx="9589">
                        <c:v>43378.325694444444</c:v>
                      </c:pt>
                      <c:pt idx="9590">
                        <c:v>43378.32916666667</c:v>
                      </c:pt>
                      <c:pt idx="9591">
                        <c:v>43378.370833333334</c:v>
                      </c:pt>
                      <c:pt idx="9592">
                        <c:v>43378.375694444447</c:v>
                      </c:pt>
                      <c:pt idx="9593">
                        <c:v>43378.412499999999</c:v>
                      </c:pt>
                      <c:pt idx="9594">
                        <c:v>43378.427777777775</c:v>
                      </c:pt>
                      <c:pt idx="9595">
                        <c:v>43378.45416666667</c:v>
                      </c:pt>
                      <c:pt idx="9596">
                        <c:v>43378.495833333334</c:v>
                      </c:pt>
                      <c:pt idx="9597">
                        <c:v>43378.525000000001</c:v>
                      </c:pt>
                      <c:pt idx="9598">
                        <c:v>43378.537499999999</c:v>
                      </c:pt>
                      <c:pt idx="9599">
                        <c:v>43378.577777777777</c:v>
                      </c:pt>
                      <c:pt idx="9600">
                        <c:v>43378.57916666667</c:v>
                      </c:pt>
                      <c:pt idx="9601">
                        <c:v>43378.611111111109</c:v>
                      </c:pt>
                      <c:pt idx="9602">
                        <c:v>43378.619444444441</c:v>
                      </c:pt>
                      <c:pt idx="9603">
                        <c:v>43378.620833333334</c:v>
                      </c:pt>
                      <c:pt idx="9604">
                        <c:v>43378.626388888886</c:v>
                      </c:pt>
                      <c:pt idx="9605">
                        <c:v>43378.631249999999</c:v>
                      </c:pt>
                      <c:pt idx="9606">
                        <c:v>43378.64166666667</c:v>
                      </c:pt>
                      <c:pt idx="9607">
                        <c:v>43378.662499999999</c:v>
                      </c:pt>
                      <c:pt idx="9608">
                        <c:v>43378.692361111112</c:v>
                      </c:pt>
                      <c:pt idx="9609">
                        <c:v>43378.702777777777</c:v>
                      </c:pt>
                      <c:pt idx="9610">
                        <c:v>43378.70416666667</c:v>
                      </c:pt>
                      <c:pt idx="9611">
                        <c:v>43378.710416666669</c:v>
                      </c:pt>
                      <c:pt idx="9612">
                        <c:v>43378.745833333334</c:v>
                      </c:pt>
                      <c:pt idx="9613">
                        <c:v>43378.787499999999</c:v>
                      </c:pt>
                      <c:pt idx="9614">
                        <c:v>43378.82916666667</c:v>
                      </c:pt>
                      <c:pt idx="9615">
                        <c:v>43378.868750000001</c:v>
                      </c:pt>
                      <c:pt idx="9616">
                        <c:v>43378.870833333334</c:v>
                      </c:pt>
                      <c:pt idx="9617">
                        <c:v>43378.895833333336</c:v>
                      </c:pt>
                      <c:pt idx="9618">
                        <c:v>43378.911111111112</c:v>
                      </c:pt>
                      <c:pt idx="9619">
                        <c:v>43378.912499999999</c:v>
                      </c:pt>
                      <c:pt idx="9620">
                        <c:v>43378.92291666667</c:v>
                      </c:pt>
                      <c:pt idx="9621">
                        <c:v>43378.931250000001</c:v>
                      </c:pt>
                      <c:pt idx="9622">
                        <c:v>43378.95416666667</c:v>
                      </c:pt>
                      <c:pt idx="9623">
                        <c:v>43378.995833333334</c:v>
                      </c:pt>
                      <c:pt idx="9624">
                        <c:v>43378.999305555553</c:v>
                      </c:pt>
                      <c:pt idx="9625">
                        <c:v>43379.013194444444</c:v>
                      </c:pt>
                      <c:pt idx="9626">
                        <c:v>43379.020833333336</c:v>
                      </c:pt>
                      <c:pt idx="9627">
                        <c:v>43379.037499999999</c:v>
                      </c:pt>
                      <c:pt idx="9628">
                        <c:v>43379.048611111109</c:v>
                      </c:pt>
                      <c:pt idx="9629">
                        <c:v>43379.07916666667</c:v>
                      </c:pt>
                      <c:pt idx="9630">
                        <c:v>43379.111111111109</c:v>
                      </c:pt>
                      <c:pt idx="9631">
                        <c:v>43379.120833333334</c:v>
                      </c:pt>
                      <c:pt idx="9632">
                        <c:v>43379.161111111112</c:v>
                      </c:pt>
                      <c:pt idx="9633">
                        <c:v>43379.162499999999</c:v>
                      </c:pt>
                      <c:pt idx="9634">
                        <c:v>43379.18472222222</c:v>
                      </c:pt>
                      <c:pt idx="9635">
                        <c:v>43379.195138888892</c:v>
                      </c:pt>
                      <c:pt idx="9636">
                        <c:v>43379.20416666667</c:v>
                      </c:pt>
                      <c:pt idx="9637">
                        <c:v>43379.245833333334</c:v>
                      </c:pt>
                      <c:pt idx="9638">
                        <c:v>43379.257638888892</c:v>
                      </c:pt>
                      <c:pt idx="9639">
                        <c:v>43379.268750000003</c:v>
                      </c:pt>
                      <c:pt idx="9640">
                        <c:v>43379.281944444447</c:v>
                      </c:pt>
                      <c:pt idx="9641">
                        <c:v>43379.287499999999</c:v>
                      </c:pt>
                      <c:pt idx="9642">
                        <c:v>43379.32916666667</c:v>
                      </c:pt>
                      <c:pt idx="9643">
                        <c:v>43379.370833333334</c:v>
                      </c:pt>
                      <c:pt idx="9644">
                        <c:v>43379.388888888891</c:v>
                      </c:pt>
                      <c:pt idx="9645">
                        <c:v>43379.400694444441</c:v>
                      </c:pt>
                      <c:pt idx="9646">
                        <c:v>43379.412499999999</c:v>
                      </c:pt>
                      <c:pt idx="9647">
                        <c:v>43379.417361111111</c:v>
                      </c:pt>
                      <c:pt idx="9648">
                        <c:v>43379.45416666667</c:v>
                      </c:pt>
                      <c:pt idx="9649">
                        <c:v>43379.495833333334</c:v>
                      </c:pt>
                      <c:pt idx="9650">
                        <c:v>43379.522916666669</c:v>
                      </c:pt>
                      <c:pt idx="9651">
                        <c:v>43379.537499999999</c:v>
                      </c:pt>
                      <c:pt idx="9652">
                        <c:v>43379.57916666667</c:v>
                      </c:pt>
                      <c:pt idx="9653">
                        <c:v>43379.620833333334</c:v>
                      </c:pt>
                      <c:pt idx="9654">
                        <c:v>43379.662499999999</c:v>
                      </c:pt>
                      <c:pt idx="9655">
                        <c:v>43379.686111111114</c:v>
                      </c:pt>
                      <c:pt idx="9656">
                        <c:v>43379.70416666667</c:v>
                      </c:pt>
                      <c:pt idx="9657">
                        <c:v>43379.744444444441</c:v>
                      </c:pt>
                      <c:pt idx="9658">
                        <c:v>43379.745833333334</c:v>
                      </c:pt>
                      <c:pt idx="9659">
                        <c:v>43379.787499999999</c:v>
                      </c:pt>
                      <c:pt idx="9660">
                        <c:v>43379.82916666667</c:v>
                      </c:pt>
                      <c:pt idx="9661">
                        <c:v>43379.870833333334</c:v>
                      </c:pt>
                      <c:pt idx="9662">
                        <c:v>43379.912499999999</c:v>
                      </c:pt>
                      <c:pt idx="9663">
                        <c:v>43379.918749999997</c:v>
                      </c:pt>
                      <c:pt idx="9664">
                        <c:v>43379.95416666667</c:v>
                      </c:pt>
                      <c:pt idx="9665">
                        <c:v>43379.995833333334</c:v>
                      </c:pt>
                      <c:pt idx="9666">
                        <c:v>43379.999305555553</c:v>
                      </c:pt>
                      <c:pt idx="9667">
                        <c:v>43380.037499999999</c:v>
                      </c:pt>
                      <c:pt idx="9668">
                        <c:v>43380.07916666667</c:v>
                      </c:pt>
                      <c:pt idx="9669">
                        <c:v>43380.120833333334</c:v>
                      </c:pt>
                      <c:pt idx="9670">
                        <c:v>43380.15625</c:v>
                      </c:pt>
                      <c:pt idx="9671">
                        <c:v>43380.161111111112</c:v>
                      </c:pt>
                      <c:pt idx="9672">
                        <c:v>43380.162499999999</c:v>
                      </c:pt>
                      <c:pt idx="9673">
                        <c:v>43380.176388888889</c:v>
                      </c:pt>
                      <c:pt idx="9674">
                        <c:v>43380.185416666667</c:v>
                      </c:pt>
                      <c:pt idx="9675">
                        <c:v>43380.194444444445</c:v>
                      </c:pt>
                      <c:pt idx="9676">
                        <c:v>43380.200694444444</c:v>
                      </c:pt>
                      <c:pt idx="9677">
                        <c:v>43380.20416666667</c:v>
                      </c:pt>
                      <c:pt idx="9678">
                        <c:v>43380.210416666669</c:v>
                      </c:pt>
                      <c:pt idx="9679">
                        <c:v>43380.222916666666</c:v>
                      </c:pt>
                      <c:pt idx="9680">
                        <c:v>43380.225694444445</c:v>
                      </c:pt>
                      <c:pt idx="9681">
                        <c:v>43380.245833333334</c:v>
                      </c:pt>
                      <c:pt idx="9682">
                        <c:v>43380.287499999999</c:v>
                      </c:pt>
                      <c:pt idx="9683">
                        <c:v>43380.32916666667</c:v>
                      </c:pt>
                      <c:pt idx="9684">
                        <c:v>43380.361111111109</c:v>
                      </c:pt>
                      <c:pt idx="9685">
                        <c:v>43380.370833333334</c:v>
                      </c:pt>
                      <c:pt idx="9686">
                        <c:v>43380.412499999999</c:v>
                      </c:pt>
                      <c:pt idx="9687">
                        <c:v>43380.43472222222</c:v>
                      </c:pt>
                      <c:pt idx="9688">
                        <c:v>43380.45416666667</c:v>
                      </c:pt>
                      <c:pt idx="9689">
                        <c:v>43380.459722222222</c:v>
                      </c:pt>
                      <c:pt idx="9690">
                        <c:v>43380.495833333334</c:v>
                      </c:pt>
                      <c:pt idx="9691">
                        <c:v>43380.501388888886</c:v>
                      </c:pt>
                      <c:pt idx="9692">
                        <c:v>43380.530555555553</c:v>
                      </c:pt>
                      <c:pt idx="9693">
                        <c:v>43380.537499999999</c:v>
                      </c:pt>
                      <c:pt idx="9694">
                        <c:v>43380.57916666667</c:v>
                      </c:pt>
                      <c:pt idx="9695">
                        <c:v>43380.620833333334</c:v>
                      </c:pt>
                      <c:pt idx="9696">
                        <c:v>43380.662499999999</c:v>
                      </c:pt>
                      <c:pt idx="9697">
                        <c:v>43380.70416666667</c:v>
                      </c:pt>
                      <c:pt idx="9698">
                        <c:v>43380.745833333334</c:v>
                      </c:pt>
                      <c:pt idx="9699">
                        <c:v>43380.787499999999</c:v>
                      </c:pt>
                      <c:pt idx="9700">
                        <c:v>43380.82916666667</c:v>
                      </c:pt>
                      <c:pt idx="9701">
                        <c:v>43380.870833333334</c:v>
                      </c:pt>
                      <c:pt idx="9702">
                        <c:v>43380.912499999999</c:v>
                      </c:pt>
                      <c:pt idx="9703">
                        <c:v>43380.950694444444</c:v>
                      </c:pt>
                      <c:pt idx="9704">
                        <c:v>43380.95416666667</c:v>
                      </c:pt>
                      <c:pt idx="9705">
                        <c:v>43380.960416666669</c:v>
                      </c:pt>
                      <c:pt idx="9706">
                        <c:v>43380.995833333334</c:v>
                      </c:pt>
                      <c:pt idx="9707">
                        <c:v>43380.999305555553</c:v>
                      </c:pt>
                      <c:pt idx="9708">
                        <c:v>43380.999305555553</c:v>
                      </c:pt>
                      <c:pt idx="9709">
                        <c:v>43381.01666666667</c:v>
                      </c:pt>
                      <c:pt idx="9710">
                        <c:v>43381.021527777775</c:v>
                      </c:pt>
                      <c:pt idx="9711">
                        <c:v>43381.037499999999</c:v>
                      </c:pt>
                      <c:pt idx="9712">
                        <c:v>43381.040277777778</c:v>
                      </c:pt>
                      <c:pt idx="9713">
                        <c:v>43381.04583333333</c:v>
                      </c:pt>
                      <c:pt idx="9714">
                        <c:v>43381.055555555555</c:v>
                      </c:pt>
                      <c:pt idx="9715">
                        <c:v>43381.07708333333</c:v>
                      </c:pt>
                      <c:pt idx="9716">
                        <c:v>43381.07916666667</c:v>
                      </c:pt>
                      <c:pt idx="9717">
                        <c:v>43381.089583333334</c:v>
                      </c:pt>
                      <c:pt idx="9718">
                        <c:v>43381.09375</c:v>
                      </c:pt>
                      <c:pt idx="9719">
                        <c:v>43381.102777777778</c:v>
                      </c:pt>
                      <c:pt idx="9720">
                        <c:v>43381.109027777777</c:v>
                      </c:pt>
                      <c:pt idx="9721">
                        <c:v>43381.113194444442</c:v>
                      </c:pt>
                      <c:pt idx="9722">
                        <c:v>43381.120833333334</c:v>
                      </c:pt>
                      <c:pt idx="9723">
                        <c:v>43381.12777777778</c:v>
                      </c:pt>
                      <c:pt idx="9724">
                        <c:v>43381.144444444442</c:v>
                      </c:pt>
                      <c:pt idx="9725">
                        <c:v>43381.162499999999</c:v>
                      </c:pt>
                      <c:pt idx="9726">
                        <c:v>43381.195138888892</c:v>
                      </c:pt>
                      <c:pt idx="9727">
                        <c:v>43381.20416666667</c:v>
                      </c:pt>
                      <c:pt idx="9728">
                        <c:v>43381.224999999999</c:v>
                      </c:pt>
                      <c:pt idx="9729">
                        <c:v>43381.231944444444</c:v>
                      </c:pt>
                      <c:pt idx="9730">
                        <c:v>43381.23541666667</c:v>
                      </c:pt>
                      <c:pt idx="9731">
                        <c:v>43381.245833333334</c:v>
                      </c:pt>
                      <c:pt idx="9732">
                        <c:v>43381.253472222219</c:v>
                      </c:pt>
                      <c:pt idx="9733">
                        <c:v>43381.259722222225</c:v>
                      </c:pt>
                      <c:pt idx="9734">
                        <c:v>43381.272222222222</c:v>
                      </c:pt>
                      <c:pt idx="9735">
                        <c:v>43381.279166666667</c:v>
                      </c:pt>
                      <c:pt idx="9736">
                        <c:v>43381.286111111112</c:v>
                      </c:pt>
                      <c:pt idx="9737">
                        <c:v>43381.287499999999</c:v>
                      </c:pt>
                      <c:pt idx="9738">
                        <c:v>43381.290972222225</c:v>
                      </c:pt>
                      <c:pt idx="9739">
                        <c:v>43381.32916666667</c:v>
                      </c:pt>
                      <c:pt idx="9740">
                        <c:v>43381.370833333334</c:v>
                      </c:pt>
                      <c:pt idx="9741">
                        <c:v>43381.376388888886</c:v>
                      </c:pt>
                      <c:pt idx="9742">
                        <c:v>43381.385416666664</c:v>
                      </c:pt>
                      <c:pt idx="9743">
                        <c:v>43381.411111111112</c:v>
                      </c:pt>
                      <c:pt idx="9744">
                        <c:v>43381.412499999999</c:v>
                      </c:pt>
                      <c:pt idx="9745">
                        <c:v>43381.45416666667</c:v>
                      </c:pt>
                      <c:pt idx="9746">
                        <c:v>43381.495833333334</c:v>
                      </c:pt>
                      <c:pt idx="9747">
                        <c:v>43381.537499999999</c:v>
                      </c:pt>
                      <c:pt idx="9748">
                        <c:v>43381.57916666667</c:v>
                      </c:pt>
                      <c:pt idx="9749">
                        <c:v>43381.620833333334</c:v>
                      </c:pt>
                      <c:pt idx="9750">
                        <c:v>43381.662499999999</c:v>
                      </c:pt>
                      <c:pt idx="9751">
                        <c:v>43381.70416666667</c:v>
                      </c:pt>
                      <c:pt idx="9752">
                        <c:v>43381.745833333334</c:v>
                      </c:pt>
                      <c:pt idx="9753">
                        <c:v>43381.787499999999</c:v>
                      </c:pt>
                      <c:pt idx="9754">
                        <c:v>43381.82916666667</c:v>
                      </c:pt>
                      <c:pt idx="9755">
                        <c:v>43381.870833333334</c:v>
                      </c:pt>
                      <c:pt idx="9756">
                        <c:v>43381.912499999999</c:v>
                      </c:pt>
                      <c:pt idx="9757">
                        <c:v>43381.95416666667</c:v>
                      </c:pt>
                      <c:pt idx="9758">
                        <c:v>43381.977777777778</c:v>
                      </c:pt>
                      <c:pt idx="9759">
                        <c:v>43381.993750000001</c:v>
                      </c:pt>
                      <c:pt idx="9760">
                        <c:v>43381.995833333334</c:v>
                      </c:pt>
                      <c:pt idx="9761">
                        <c:v>43381.999305555553</c:v>
                      </c:pt>
                      <c:pt idx="9762">
                        <c:v>43382.022916666669</c:v>
                      </c:pt>
                      <c:pt idx="9763">
                        <c:v>43382.03125</c:v>
                      </c:pt>
                      <c:pt idx="9764">
                        <c:v>43382.036111111112</c:v>
                      </c:pt>
                      <c:pt idx="9765">
                        <c:v>43382.037499999999</c:v>
                      </c:pt>
                      <c:pt idx="9766">
                        <c:v>43382.043055555558</c:v>
                      </c:pt>
                      <c:pt idx="9767">
                        <c:v>43382.051388888889</c:v>
                      </c:pt>
                      <c:pt idx="9768">
                        <c:v>43382.068749999999</c:v>
                      </c:pt>
                      <c:pt idx="9769">
                        <c:v>43382.07916666667</c:v>
                      </c:pt>
                      <c:pt idx="9770">
                        <c:v>43382.087500000001</c:v>
                      </c:pt>
                      <c:pt idx="9771">
                        <c:v>43382.102083333331</c:v>
                      </c:pt>
                      <c:pt idx="9772">
                        <c:v>43382.119444444441</c:v>
                      </c:pt>
                      <c:pt idx="9773">
                        <c:v>43382.120833333334</c:v>
                      </c:pt>
                      <c:pt idx="9774">
                        <c:v>43382.126388888886</c:v>
                      </c:pt>
                      <c:pt idx="9775">
                        <c:v>43382.134722222225</c:v>
                      </c:pt>
                      <c:pt idx="9776">
                        <c:v>43382.162499999999</c:v>
                      </c:pt>
                      <c:pt idx="9777">
                        <c:v>43382.20416666667</c:v>
                      </c:pt>
                      <c:pt idx="9778">
                        <c:v>43382.230555555558</c:v>
                      </c:pt>
                      <c:pt idx="9779">
                        <c:v>43382.245833333334</c:v>
                      </c:pt>
                      <c:pt idx="9780">
                        <c:v>43382.265277777777</c:v>
                      </c:pt>
                      <c:pt idx="9781">
                        <c:v>43382.287499999999</c:v>
                      </c:pt>
                      <c:pt idx="9782">
                        <c:v>43382.32916666667</c:v>
                      </c:pt>
                      <c:pt idx="9783">
                        <c:v>43382.361111111109</c:v>
                      </c:pt>
                      <c:pt idx="9784">
                        <c:v>43382.370833333334</c:v>
                      </c:pt>
                      <c:pt idx="9785">
                        <c:v>43382.399305555555</c:v>
                      </c:pt>
                      <c:pt idx="9786">
                        <c:v>43382.412499999999</c:v>
                      </c:pt>
                      <c:pt idx="9787">
                        <c:v>43382.417361111111</c:v>
                      </c:pt>
                      <c:pt idx="9788">
                        <c:v>43382.45416666667</c:v>
                      </c:pt>
                      <c:pt idx="9789">
                        <c:v>43382.495833333334</c:v>
                      </c:pt>
                      <c:pt idx="9790">
                        <c:v>43382.537499999999</c:v>
                      </c:pt>
                      <c:pt idx="9791">
                        <c:v>43382.57916666667</c:v>
                      </c:pt>
                      <c:pt idx="9792">
                        <c:v>43382.620833333334</c:v>
                      </c:pt>
                      <c:pt idx="9793">
                        <c:v>43382.662499999999</c:v>
                      </c:pt>
                      <c:pt idx="9794">
                        <c:v>43382.70416666667</c:v>
                      </c:pt>
                      <c:pt idx="9795">
                        <c:v>43382.745833333334</c:v>
                      </c:pt>
                      <c:pt idx="9796">
                        <c:v>43382.787499999999</c:v>
                      </c:pt>
                      <c:pt idx="9797">
                        <c:v>43382.82916666667</c:v>
                      </c:pt>
                      <c:pt idx="9798">
                        <c:v>43382.870833333334</c:v>
                      </c:pt>
                      <c:pt idx="9799">
                        <c:v>43382.912499999999</c:v>
                      </c:pt>
                      <c:pt idx="9800">
                        <c:v>43382.95416666667</c:v>
                      </c:pt>
                      <c:pt idx="9801">
                        <c:v>43382.995833333334</c:v>
                      </c:pt>
                      <c:pt idx="9802">
                        <c:v>43382.999305555553</c:v>
                      </c:pt>
                      <c:pt idx="9803">
                        <c:v>43383.037499999999</c:v>
                      </c:pt>
                      <c:pt idx="9804">
                        <c:v>43383.07916666667</c:v>
                      </c:pt>
                      <c:pt idx="9805">
                        <c:v>43383.120833333334</c:v>
                      </c:pt>
                      <c:pt idx="9806">
                        <c:v>43383.162499999999</c:v>
                      </c:pt>
                      <c:pt idx="9807">
                        <c:v>43383.20416666667</c:v>
                      </c:pt>
                      <c:pt idx="9808">
                        <c:v>43383.245833333334</c:v>
                      </c:pt>
                      <c:pt idx="9809">
                        <c:v>43383.287499999999</c:v>
                      </c:pt>
                      <c:pt idx="9810">
                        <c:v>43383.32916666667</c:v>
                      </c:pt>
                      <c:pt idx="9811">
                        <c:v>43383.370833333334</c:v>
                      </c:pt>
                      <c:pt idx="9812">
                        <c:v>43383.412499999999</c:v>
                      </c:pt>
                      <c:pt idx="9813">
                        <c:v>43383.45416666667</c:v>
                      </c:pt>
                      <c:pt idx="9814">
                        <c:v>43383.495833333334</c:v>
                      </c:pt>
                      <c:pt idx="9815">
                        <c:v>43383.537499999999</c:v>
                      </c:pt>
                      <c:pt idx="9816">
                        <c:v>43383.57916666667</c:v>
                      </c:pt>
                      <c:pt idx="9817">
                        <c:v>43383.620833333334</c:v>
                      </c:pt>
                      <c:pt idx="9818">
                        <c:v>43383.662499999999</c:v>
                      </c:pt>
                      <c:pt idx="9819">
                        <c:v>43383.70416666667</c:v>
                      </c:pt>
                      <c:pt idx="9820">
                        <c:v>43383.745833333334</c:v>
                      </c:pt>
                      <c:pt idx="9821">
                        <c:v>43383.787499999999</c:v>
                      </c:pt>
                      <c:pt idx="9822">
                        <c:v>43383.82916666667</c:v>
                      </c:pt>
                      <c:pt idx="9823">
                        <c:v>43383.870833333334</c:v>
                      </c:pt>
                      <c:pt idx="9824">
                        <c:v>43383.912499999999</c:v>
                      </c:pt>
                      <c:pt idx="9825">
                        <c:v>43383.95416666667</c:v>
                      </c:pt>
                      <c:pt idx="9826">
                        <c:v>43383.995833333334</c:v>
                      </c:pt>
                      <c:pt idx="9827">
                        <c:v>43383.999305555553</c:v>
                      </c:pt>
                      <c:pt idx="9828">
                        <c:v>43384.037499999999</c:v>
                      </c:pt>
                      <c:pt idx="9829">
                        <c:v>43384.07916666667</c:v>
                      </c:pt>
                      <c:pt idx="9830">
                        <c:v>43384.120833333334</c:v>
                      </c:pt>
                      <c:pt idx="9831">
                        <c:v>43384.162499999999</c:v>
                      </c:pt>
                      <c:pt idx="9832">
                        <c:v>43384.169444444444</c:v>
                      </c:pt>
                      <c:pt idx="9833">
                        <c:v>43384.175000000003</c:v>
                      </c:pt>
                      <c:pt idx="9834">
                        <c:v>43384.182638888888</c:v>
                      </c:pt>
                      <c:pt idx="9835">
                        <c:v>43384.19027777778</c:v>
                      </c:pt>
                      <c:pt idx="9836">
                        <c:v>43384.194444444445</c:v>
                      </c:pt>
                      <c:pt idx="9837">
                        <c:v>43384.201388888891</c:v>
                      </c:pt>
                      <c:pt idx="9838">
                        <c:v>43384.202777777777</c:v>
                      </c:pt>
                      <c:pt idx="9839">
                        <c:v>43384.20416666667</c:v>
                      </c:pt>
                      <c:pt idx="9840">
                        <c:v>43384.210416666669</c:v>
                      </c:pt>
                      <c:pt idx="9841">
                        <c:v>43384.215277777781</c:v>
                      </c:pt>
                      <c:pt idx="9842">
                        <c:v>43384.245833333334</c:v>
                      </c:pt>
                      <c:pt idx="9843">
                        <c:v>43384.254166666666</c:v>
                      </c:pt>
                      <c:pt idx="9844">
                        <c:v>43384.259027777778</c:v>
                      </c:pt>
                      <c:pt idx="9845">
                        <c:v>43384.286111111112</c:v>
                      </c:pt>
                      <c:pt idx="9846">
                        <c:v>43384.287499999999</c:v>
                      </c:pt>
                      <c:pt idx="9847">
                        <c:v>43384.292361111111</c:v>
                      </c:pt>
                      <c:pt idx="9848">
                        <c:v>43384.3</c:v>
                      </c:pt>
                      <c:pt idx="9849">
                        <c:v>43384.327777777777</c:v>
                      </c:pt>
                      <c:pt idx="9850">
                        <c:v>43384.32916666667</c:v>
                      </c:pt>
                      <c:pt idx="9851">
                        <c:v>43384.351388888892</c:v>
                      </c:pt>
                      <c:pt idx="9852">
                        <c:v>43384.357638888891</c:v>
                      </c:pt>
                      <c:pt idx="9853">
                        <c:v>43384.366666666669</c:v>
                      </c:pt>
                      <c:pt idx="9854">
                        <c:v>43384.370833333334</c:v>
                      </c:pt>
                      <c:pt idx="9855">
                        <c:v>43384.37222222222</c:v>
                      </c:pt>
                      <c:pt idx="9856">
                        <c:v>43384.373611111114</c:v>
                      </c:pt>
                      <c:pt idx="9857">
                        <c:v>43384.382638888892</c:v>
                      </c:pt>
                      <c:pt idx="9858">
                        <c:v>43384.400694444441</c:v>
                      </c:pt>
                      <c:pt idx="9859">
                        <c:v>43384.412499999999</c:v>
                      </c:pt>
                      <c:pt idx="9860">
                        <c:v>43384.45416666667</c:v>
                      </c:pt>
                      <c:pt idx="9861">
                        <c:v>43384.495833333334</c:v>
                      </c:pt>
                      <c:pt idx="9862">
                        <c:v>43384.518750000003</c:v>
                      </c:pt>
                      <c:pt idx="9863">
                        <c:v>43384.537499999999</c:v>
                      </c:pt>
                      <c:pt idx="9864">
                        <c:v>43384.577777777777</c:v>
                      </c:pt>
                      <c:pt idx="9865">
                        <c:v>43384.57916666667</c:v>
                      </c:pt>
                      <c:pt idx="9866">
                        <c:v>43384.595138888886</c:v>
                      </c:pt>
                      <c:pt idx="9867">
                        <c:v>43384.620833333334</c:v>
                      </c:pt>
                      <c:pt idx="9868">
                        <c:v>43384.637499999997</c:v>
                      </c:pt>
                      <c:pt idx="9869">
                        <c:v>43384.65625</c:v>
                      </c:pt>
                      <c:pt idx="9870">
                        <c:v>43384.661111111112</c:v>
                      </c:pt>
                      <c:pt idx="9871">
                        <c:v>43384.662499999999</c:v>
                      </c:pt>
                      <c:pt idx="9872">
                        <c:v>43384.667361111111</c:v>
                      </c:pt>
                      <c:pt idx="9873">
                        <c:v>43384.686111111114</c:v>
                      </c:pt>
                      <c:pt idx="9874">
                        <c:v>43384.70416666667</c:v>
                      </c:pt>
                      <c:pt idx="9875">
                        <c:v>43384.713888888888</c:v>
                      </c:pt>
                      <c:pt idx="9876">
                        <c:v>43384.744444444441</c:v>
                      </c:pt>
                      <c:pt idx="9877">
                        <c:v>43384.745833333334</c:v>
                      </c:pt>
                      <c:pt idx="9878">
                        <c:v>43384.787499999999</c:v>
                      </c:pt>
                      <c:pt idx="9879">
                        <c:v>43384.815972222219</c:v>
                      </c:pt>
                      <c:pt idx="9880">
                        <c:v>43384.827777777777</c:v>
                      </c:pt>
                      <c:pt idx="9881">
                        <c:v>43384.82916666667</c:v>
                      </c:pt>
                      <c:pt idx="9882">
                        <c:v>43384.835416666669</c:v>
                      </c:pt>
                      <c:pt idx="9883">
                        <c:v>43384.843055555553</c:v>
                      </c:pt>
                      <c:pt idx="9884">
                        <c:v>43384.854861111111</c:v>
                      </c:pt>
                      <c:pt idx="9885">
                        <c:v>43384.861805555556</c:v>
                      </c:pt>
                      <c:pt idx="9886">
                        <c:v>43384.868750000001</c:v>
                      </c:pt>
                      <c:pt idx="9887">
                        <c:v>43384.870833333334</c:v>
                      </c:pt>
                      <c:pt idx="9888">
                        <c:v>43384.878472222219</c:v>
                      </c:pt>
                      <c:pt idx="9889">
                        <c:v>43384.884722222225</c:v>
                      </c:pt>
                      <c:pt idx="9890">
                        <c:v>43384.886805555558</c:v>
                      </c:pt>
                      <c:pt idx="9891">
                        <c:v>43384.892361111109</c:v>
                      </c:pt>
                      <c:pt idx="9892">
                        <c:v>43384.894444444442</c:v>
                      </c:pt>
                      <c:pt idx="9893">
                        <c:v>43384.895833333336</c:v>
                      </c:pt>
                      <c:pt idx="9894">
                        <c:v>43384.902777777781</c:v>
                      </c:pt>
                      <c:pt idx="9895">
                        <c:v>43384.907638888886</c:v>
                      </c:pt>
                      <c:pt idx="9896">
                        <c:v>43384.909722222219</c:v>
                      </c:pt>
                      <c:pt idx="9897">
                        <c:v>43384.911111111112</c:v>
                      </c:pt>
                      <c:pt idx="9898">
                        <c:v>43384.912499999999</c:v>
                      </c:pt>
                      <c:pt idx="9899">
                        <c:v>43384.915972222225</c:v>
                      </c:pt>
                      <c:pt idx="9900">
                        <c:v>43384.923611111109</c:v>
                      </c:pt>
                      <c:pt idx="9901">
                        <c:v>43384.931250000001</c:v>
                      </c:pt>
                      <c:pt idx="9902">
                        <c:v>43384.945833333331</c:v>
                      </c:pt>
                      <c:pt idx="9903">
                        <c:v>43384.951388888891</c:v>
                      </c:pt>
                      <c:pt idx="9904">
                        <c:v>43384.95416666667</c:v>
                      </c:pt>
                      <c:pt idx="9905">
                        <c:v>43384.961111111108</c:v>
                      </c:pt>
                      <c:pt idx="9906">
                        <c:v>43384.963888888888</c:v>
                      </c:pt>
                      <c:pt idx="9907">
                        <c:v>43384.972222222219</c:v>
                      </c:pt>
                      <c:pt idx="9908">
                        <c:v>43384.995833333334</c:v>
                      </c:pt>
                      <c:pt idx="9909">
                        <c:v>43384.999305555553</c:v>
                      </c:pt>
                      <c:pt idx="9910">
                        <c:v>43385.008333333331</c:v>
                      </c:pt>
                      <c:pt idx="9911">
                        <c:v>43385.009722222225</c:v>
                      </c:pt>
                      <c:pt idx="9912">
                        <c:v>43385.020138888889</c:v>
                      </c:pt>
                      <c:pt idx="9913">
                        <c:v>43385.026388888888</c:v>
                      </c:pt>
                      <c:pt idx="9914">
                        <c:v>43385.037499999999</c:v>
                      </c:pt>
                      <c:pt idx="9915">
                        <c:v>43385.053472222222</c:v>
                      </c:pt>
                      <c:pt idx="9916">
                        <c:v>43385.061805555553</c:v>
                      </c:pt>
                      <c:pt idx="9917">
                        <c:v>43385.07916666667</c:v>
                      </c:pt>
                      <c:pt idx="9918">
                        <c:v>43385.104166666664</c:v>
                      </c:pt>
                      <c:pt idx="9919">
                        <c:v>43385.115972222222</c:v>
                      </c:pt>
                      <c:pt idx="9920">
                        <c:v>43385.118055555555</c:v>
                      </c:pt>
                      <c:pt idx="9921">
                        <c:v>43385.120833333334</c:v>
                      </c:pt>
                      <c:pt idx="9922">
                        <c:v>43385.124305555553</c:v>
                      </c:pt>
                      <c:pt idx="9923">
                        <c:v>43385.162499999999</c:v>
                      </c:pt>
                      <c:pt idx="9924">
                        <c:v>43385.202777777777</c:v>
                      </c:pt>
                      <c:pt idx="9925">
                        <c:v>43385.20416666667</c:v>
                      </c:pt>
                      <c:pt idx="9926">
                        <c:v>43385.21597222222</c:v>
                      </c:pt>
                      <c:pt idx="9927">
                        <c:v>43385.227083333331</c:v>
                      </c:pt>
                      <c:pt idx="9928">
                        <c:v>43385.245833333334</c:v>
                      </c:pt>
                      <c:pt idx="9929">
                        <c:v>43385.287499999999</c:v>
                      </c:pt>
                      <c:pt idx="9930">
                        <c:v>43385.32916666667</c:v>
                      </c:pt>
                      <c:pt idx="9931">
                        <c:v>43385.370833333334</c:v>
                      </c:pt>
                      <c:pt idx="9932">
                        <c:v>43385.412499999999</c:v>
                      </c:pt>
                      <c:pt idx="9933">
                        <c:v>43385.45416666667</c:v>
                      </c:pt>
                      <c:pt idx="9934">
                        <c:v>43385.495833333334</c:v>
                      </c:pt>
                      <c:pt idx="9935">
                        <c:v>43385.537499999999</c:v>
                      </c:pt>
                      <c:pt idx="9936">
                        <c:v>43385.57916666667</c:v>
                      </c:pt>
                      <c:pt idx="9937">
                        <c:v>43385.620833333334</c:v>
                      </c:pt>
                      <c:pt idx="9938">
                        <c:v>43385.662499999999</c:v>
                      </c:pt>
                      <c:pt idx="9939">
                        <c:v>43385.70416666667</c:v>
                      </c:pt>
                      <c:pt idx="9940">
                        <c:v>43385.745833333334</c:v>
                      </c:pt>
                      <c:pt idx="9941">
                        <c:v>43385.787499999999</c:v>
                      </c:pt>
                      <c:pt idx="9942">
                        <c:v>43385.82916666667</c:v>
                      </c:pt>
                      <c:pt idx="9943">
                        <c:v>43385.870833333334</c:v>
                      </c:pt>
                      <c:pt idx="9944">
                        <c:v>43385.912499999999</c:v>
                      </c:pt>
                      <c:pt idx="9945">
                        <c:v>43385.95416666667</c:v>
                      </c:pt>
                      <c:pt idx="9946">
                        <c:v>43385.995833333334</c:v>
                      </c:pt>
                      <c:pt idx="9947">
                        <c:v>43385.999305555553</c:v>
                      </c:pt>
                      <c:pt idx="9948">
                        <c:v>43386.037499999999</c:v>
                      </c:pt>
                      <c:pt idx="9949">
                        <c:v>43386.07916666667</c:v>
                      </c:pt>
                      <c:pt idx="9950">
                        <c:v>43386.120833333334</c:v>
                      </c:pt>
                      <c:pt idx="9951">
                        <c:v>43386.162499999999</c:v>
                      </c:pt>
                      <c:pt idx="9952">
                        <c:v>43386.20416666667</c:v>
                      </c:pt>
                      <c:pt idx="9953">
                        <c:v>43386.245833333334</c:v>
                      </c:pt>
                      <c:pt idx="9954">
                        <c:v>43386.287499999999</c:v>
                      </c:pt>
                      <c:pt idx="9955">
                        <c:v>43386.32916666667</c:v>
                      </c:pt>
                      <c:pt idx="9956">
                        <c:v>43386.370833333334</c:v>
                      </c:pt>
                      <c:pt idx="9957">
                        <c:v>43386.412499999999</c:v>
                      </c:pt>
                      <c:pt idx="9958">
                        <c:v>43386.45416666667</c:v>
                      </c:pt>
                      <c:pt idx="9959">
                        <c:v>43386.495833333334</c:v>
                      </c:pt>
                      <c:pt idx="9960">
                        <c:v>43386.537499999999</c:v>
                      </c:pt>
                      <c:pt idx="9961">
                        <c:v>43386.57916666667</c:v>
                      </c:pt>
                      <c:pt idx="9962">
                        <c:v>43386.620833333334</c:v>
                      </c:pt>
                      <c:pt idx="9963">
                        <c:v>43386.662499999999</c:v>
                      </c:pt>
                      <c:pt idx="9964">
                        <c:v>43386.70416666667</c:v>
                      </c:pt>
                      <c:pt idx="9965">
                        <c:v>43386.745833333334</c:v>
                      </c:pt>
                      <c:pt idx="9966">
                        <c:v>43386.787499999999</c:v>
                      </c:pt>
                      <c:pt idx="9967">
                        <c:v>43386.82916666667</c:v>
                      </c:pt>
                      <c:pt idx="9968">
                        <c:v>43386.870833333334</c:v>
                      </c:pt>
                      <c:pt idx="9969">
                        <c:v>43386.912499999999</c:v>
                      </c:pt>
                      <c:pt idx="9970">
                        <c:v>43386.95416666667</c:v>
                      </c:pt>
                      <c:pt idx="9971">
                        <c:v>43386.995833333334</c:v>
                      </c:pt>
                      <c:pt idx="9972">
                        <c:v>43386.999305555553</c:v>
                      </c:pt>
                      <c:pt idx="9973">
                        <c:v>43387.037499999999</c:v>
                      </c:pt>
                      <c:pt idx="9974">
                        <c:v>43387.07916666667</c:v>
                      </c:pt>
                      <c:pt idx="9975">
                        <c:v>43387.120833333334</c:v>
                      </c:pt>
                      <c:pt idx="9976">
                        <c:v>43387.162499999999</c:v>
                      </c:pt>
                      <c:pt idx="9977">
                        <c:v>43387.20416666667</c:v>
                      </c:pt>
                      <c:pt idx="9978">
                        <c:v>43387.245833333334</c:v>
                      </c:pt>
                      <c:pt idx="9979">
                        <c:v>43387.287499999999</c:v>
                      </c:pt>
                      <c:pt idx="9980">
                        <c:v>43387.32916666667</c:v>
                      </c:pt>
                      <c:pt idx="9981">
                        <c:v>43387.370833333334</c:v>
                      </c:pt>
                      <c:pt idx="9982">
                        <c:v>43387.412499999999</c:v>
                      </c:pt>
                      <c:pt idx="9983">
                        <c:v>43387.45416666667</c:v>
                      </c:pt>
                      <c:pt idx="9984">
                        <c:v>43387.495833333334</c:v>
                      </c:pt>
                      <c:pt idx="9985">
                        <c:v>43387.537499999999</c:v>
                      </c:pt>
                      <c:pt idx="9986">
                        <c:v>43387.57916666667</c:v>
                      </c:pt>
                      <c:pt idx="9987">
                        <c:v>43387.620833333334</c:v>
                      </c:pt>
                      <c:pt idx="9988">
                        <c:v>43387.662499999999</c:v>
                      </c:pt>
                      <c:pt idx="9989">
                        <c:v>43387.70416666667</c:v>
                      </c:pt>
                      <c:pt idx="9990">
                        <c:v>43387.745833333334</c:v>
                      </c:pt>
                      <c:pt idx="9991">
                        <c:v>43387.787499999999</c:v>
                      </c:pt>
                      <c:pt idx="9992">
                        <c:v>43387.82916666667</c:v>
                      </c:pt>
                      <c:pt idx="9993">
                        <c:v>43387.870833333334</c:v>
                      </c:pt>
                      <c:pt idx="9994">
                        <c:v>43387.912499999999</c:v>
                      </c:pt>
                      <c:pt idx="9995">
                        <c:v>43387.95416666667</c:v>
                      </c:pt>
                      <c:pt idx="9996">
                        <c:v>43387.995833333334</c:v>
                      </c:pt>
                      <c:pt idx="9997">
                        <c:v>43387.999305555553</c:v>
                      </c:pt>
                      <c:pt idx="9998">
                        <c:v>43388.037499999999</c:v>
                      </c:pt>
                      <c:pt idx="9999">
                        <c:v>43388.07916666667</c:v>
                      </c:pt>
                      <c:pt idx="10000">
                        <c:v>43388.120833333334</c:v>
                      </c:pt>
                      <c:pt idx="10001">
                        <c:v>43388.162499999999</c:v>
                      </c:pt>
                      <c:pt idx="10002">
                        <c:v>43388.20416666667</c:v>
                      </c:pt>
                      <c:pt idx="10003">
                        <c:v>43388.245833333334</c:v>
                      </c:pt>
                      <c:pt idx="10004">
                        <c:v>43388.287499999999</c:v>
                      </c:pt>
                      <c:pt idx="10005">
                        <c:v>43388.320833333331</c:v>
                      </c:pt>
                      <c:pt idx="10006">
                        <c:v>43388.32916666667</c:v>
                      </c:pt>
                      <c:pt idx="10007">
                        <c:v>43388.370833333334</c:v>
                      </c:pt>
                      <c:pt idx="10008">
                        <c:v>43388.412499999999</c:v>
                      </c:pt>
                      <c:pt idx="10009">
                        <c:v>43388.418055555558</c:v>
                      </c:pt>
                      <c:pt idx="10010">
                        <c:v>43388.445833333331</c:v>
                      </c:pt>
                      <c:pt idx="10011">
                        <c:v>43388.45416666667</c:v>
                      </c:pt>
                      <c:pt idx="10012">
                        <c:v>43388.494444444441</c:v>
                      </c:pt>
                      <c:pt idx="10013">
                        <c:v>43388.495833333334</c:v>
                      </c:pt>
                      <c:pt idx="10014">
                        <c:v>43388.509722222225</c:v>
                      </c:pt>
                      <c:pt idx="10015">
                        <c:v>43388.525694444441</c:v>
                      </c:pt>
                      <c:pt idx="10016">
                        <c:v>43388.537499999999</c:v>
                      </c:pt>
                      <c:pt idx="10017">
                        <c:v>43388.57916666667</c:v>
                      </c:pt>
                      <c:pt idx="10018">
                        <c:v>43388.620833333334</c:v>
                      </c:pt>
                      <c:pt idx="10019">
                        <c:v>43388.662499999999</c:v>
                      </c:pt>
                      <c:pt idx="10020">
                        <c:v>43388.70416666667</c:v>
                      </c:pt>
                      <c:pt idx="10021">
                        <c:v>43388.745833333334</c:v>
                      </c:pt>
                      <c:pt idx="10022">
                        <c:v>43388.787499999999</c:v>
                      </c:pt>
                      <c:pt idx="10023">
                        <c:v>43388.82916666667</c:v>
                      </c:pt>
                      <c:pt idx="10024">
                        <c:v>43388.870833333334</c:v>
                      </c:pt>
                      <c:pt idx="10025">
                        <c:v>43388.912499999999</c:v>
                      </c:pt>
                      <c:pt idx="10026">
                        <c:v>43388.95416666667</c:v>
                      </c:pt>
                      <c:pt idx="10027">
                        <c:v>43388.995833333334</c:v>
                      </c:pt>
                      <c:pt idx="10028">
                        <c:v>43388.999305555553</c:v>
                      </c:pt>
                      <c:pt idx="10029">
                        <c:v>43389.037499999999</c:v>
                      </c:pt>
                      <c:pt idx="10030">
                        <c:v>43389.059027777781</c:v>
                      </c:pt>
                      <c:pt idx="10031">
                        <c:v>43389.076388888891</c:v>
                      </c:pt>
                      <c:pt idx="10032">
                        <c:v>43389.07916666667</c:v>
                      </c:pt>
                      <c:pt idx="10033">
                        <c:v>43389.120833333334</c:v>
                      </c:pt>
                      <c:pt idx="10034">
                        <c:v>43389.162499999999</c:v>
                      </c:pt>
                      <c:pt idx="10035">
                        <c:v>43389.20416666667</c:v>
                      </c:pt>
                      <c:pt idx="10036">
                        <c:v>43389.245833333334</c:v>
                      </c:pt>
                      <c:pt idx="10037">
                        <c:v>43389.287499999999</c:v>
                      </c:pt>
                      <c:pt idx="10038">
                        <c:v>43389.32916666667</c:v>
                      </c:pt>
                      <c:pt idx="10039">
                        <c:v>43389.370833333334</c:v>
                      </c:pt>
                      <c:pt idx="10040">
                        <c:v>43389.412499999999</c:v>
                      </c:pt>
                      <c:pt idx="10041">
                        <c:v>43389.45416666667</c:v>
                      </c:pt>
                      <c:pt idx="10042">
                        <c:v>43389.495833333334</c:v>
                      </c:pt>
                      <c:pt idx="10043">
                        <c:v>43389.537499999999</c:v>
                      </c:pt>
                      <c:pt idx="10044">
                        <c:v>43389.57916666667</c:v>
                      </c:pt>
                      <c:pt idx="10045">
                        <c:v>43389.620833333334</c:v>
                      </c:pt>
                      <c:pt idx="10046">
                        <c:v>43389.662499999999</c:v>
                      </c:pt>
                      <c:pt idx="10047">
                        <c:v>43389.70416666667</c:v>
                      </c:pt>
                      <c:pt idx="10048">
                        <c:v>43389.745833333334</c:v>
                      </c:pt>
                      <c:pt idx="10049">
                        <c:v>43389.787499999999</c:v>
                      </c:pt>
                      <c:pt idx="10050">
                        <c:v>43389.82916666667</c:v>
                      </c:pt>
                      <c:pt idx="10051">
                        <c:v>43389.870833333334</c:v>
                      </c:pt>
                      <c:pt idx="10052">
                        <c:v>43389.912499999999</c:v>
                      </c:pt>
                      <c:pt idx="10053">
                        <c:v>43389.95416666667</c:v>
                      </c:pt>
                      <c:pt idx="10054">
                        <c:v>43389.995833333334</c:v>
                      </c:pt>
                      <c:pt idx="10055">
                        <c:v>43389.999305555553</c:v>
                      </c:pt>
                      <c:pt idx="10056">
                        <c:v>43390.037499999999</c:v>
                      </c:pt>
                      <c:pt idx="10057">
                        <c:v>43390.052777777775</c:v>
                      </c:pt>
                      <c:pt idx="10058">
                        <c:v>43390.063194444447</c:v>
                      </c:pt>
                      <c:pt idx="10059">
                        <c:v>43390.07916666667</c:v>
                      </c:pt>
                      <c:pt idx="10060">
                        <c:v>43390.101388888892</c:v>
                      </c:pt>
                      <c:pt idx="10061">
                        <c:v>43390.120833333334</c:v>
                      </c:pt>
                      <c:pt idx="10062">
                        <c:v>43390.129861111112</c:v>
                      </c:pt>
                      <c:pt idx="10063">
                        <c:v>43390.138194444444</c:v>
                      </c:pt>
                      <c:pt idx="10064">
                        <c:v>43390.162499999999</c:v>
                      </c:pt>
                      <c:pt idx="10065">
                        <c:v>43390.199305555558</c:v>
                      </c:pt>
                      <c:pt idx="10066">
                        <c:v>43390.20416666667</c:v>
                      </c:pt>
                      <c:pt idx="10067">
                        <c:v>43390.213888888888</c:v>
                      </c:pt>
                      <c:pt idx="10068">
                        <c:v>43390.224999999999</c:v>
                      </c:pt>
                      <c:pt idx="10069">
                        <c:v>43390.240277777775</c:v>
                      </c:pt>
                      <c:pt idx="10070">
                        <c:v>43390.245833333334</c:v>
                      </c:pt>
                      <c:pt idx="10071">
                        <c:v>43390.287499999999</c:v>
                      </c:pt>
                      <c:pt idx="10072">
                        <c:v>43390.294444444444</c:v>
                      </c:pt>
                      <c:pt idx="10073">
                        <c:v>43390.32708333333</c:v>
                      </c:pt>
                      <c:pt idx="10074">
                        <c:v>43390.32916666667</c:v>
                      </c:pt>
                      <c:pt idx="10075">
                        <c:v>43390.347916666666</c:v>
                      </c:pt>
                      <c:pt idx="10076">
                        <c:v>43390.370833333334</c:v>
                      </c:pt>
                      <c:pt idx="10077">
                        <c:v>43390.412499999999</c:v>
                      </c:pt>
                      <c:pt idx="10078">
                        <c:v>43390.45416666667</c:v>
                      </c:pt>
                      <c:pt idx="10079">
                        <c:v>43390.495833333334</c:v>
                      </c:pt>
                      <c:pt idx="10080">
                        <c:v>43390.537499999999</c:v>
                      </c:pt>
                      <c:pt idx="10081">
                        <c:v>43390.57916666667</c:v>
                      </c:pt>
                      <c:pt idx="10082">
                        <c:v>43390.620833333334</c:v>
                      </c:pt>
                      <c:pt idx="10083">
                        <c:v>43390.662499999999</c:v>
                      </c:pt>
                      <c:pt idx="10084">
                        <c:v>43390.70416666667</c:v>
                      </c:pt>
                      <c:pt idx="10085">
                        <c:v>43390.745833333334</c:v>
                      </c:pt>
                      <c:pt idx="10086">
                        <c:v>43390.787499999999</c:v>
                      </c:pt>
                      <c:pt idx="10087">
                        <c:v>43390.82916666667</c:v>
                      </c:pt>
                      <c:pt idx="10088">
                        <c:v>43390.870833333334</c:v>
                      </c:pt>
                      <c:pt idx="10089">
                        <c:v>43390.912499999999</c:v>
                      </c:pt>
                      <c:pt idx="10090">
                        <c:v>43390.95416666667</c:v>
                      </c:pt>
                      <c:pt idx="10091">
                        <c:v>43390.995833333334</c:v>
                      </c:pt>
                      <c:pt idx="10092">
                        <c:v>43390.999305555553</c:v>
                      </c:pt>
                      <c:pt idx="10093">
                        <c:v>43391.037499999999</c:v>
                      </c:pt>
                      <c:pt idx="10094">
                        <c:v>43391.07916666667</c:v>
                      </c:pt>
                      <c:pt idx="10095">
                        <c:v>43391.120833333334</c:v>
                      </c:pt>
                      <c:pt idx="10096">
                        <c:v>43391.162499999999</c:v>
                      </c:pt>
                      <c:pt idx="10097">
                        <c:v>43391.20416666667</c:v>
                      </c:pt>
                      <c:pt idx="10098">
                        <c:v>43391.245833333334</c:v>
                      </c:pt>
                      <c:pt idx="10099">
                        <c:v>43391.287499999999</c:v>
                      </c:pt>
                      <c:pt idx="10100">
                        <c:v>43391.32916666667</c:v>
                      </c:pt>
                      <c:pt idx="10101">
                        <c:v>43391.370833333334</c:v>
                      </c:pt>
                      <c:pt idx="10102">
                        <c:v>43391.412499999999</c:v>
                      </c:pt>
                      <c:pt idx="10103">
                        <c:v>43391.45416666667</c:v>
                      </c:pt>
                      <c:pt idx="10104">
                        <c:v>43391.495833333334</c:v>
                      </c:pt>
                      <c:pt idx="10105">
                        <c:v>43391.537499999999</c:v>
                      </c:pt>
                      <c:pt idx="10106">
                        <c:v>43391.57916666667</c:v>
                      </c:pt>
                      <c:pt idx="10107">
                        <c:v>43391.620833333334</c:v>
                      </c:pt>
                      <c:pt idx="10108">
                        <c:v>43391.662499999999</c:v>
                      </c:pt>
                      <c:pt idx="10109">
                        <c:v>43391.70416666667</c:v>
                      </c:pt>
                      <c:pt idx="10110">
                        <c:v>43391.745833333334</c:v>
                      </c:pt>
                      <c:pt idx="10111">
                        <c:v>43391.787499999999</c:v>
                      </c:pt>
                      <c:pt idx="10112">
                        <c:v>43391.82916666667</c:v>
                      </c:pt>
                      <c:pt idx="10113">
                        <c:v>43391.870833333334</c:v>
                      </c:pt>
                      <c:pt idx="10114">
                        <c:v>43391.912499999999</c:v>
                      </c:pt>
                      <c:pt idx="10115">
                        <c:v>43391.95416666667</c:v>
                      </c:pt>
                      <c:pt idx="10116">
                        <c:v>43391.995833333334</c:v>
                      </c:pt>
                      <c:pt idx="10117">
                        <c:v>43391.999305555553</c:v>
                      </c:pt>
                      <c:pt idx="10118">
                        <c:v>43392.037499999999</c:v>
                      </c:pt>
                      <c:pt idx="10119">
                        <c:v>43392.07916666667</c:v>
                      </c:pt>
                      <c:pt idx="10120">
                        <c:v>43392.120833333334</c:v>
                      </c:pt>
                      <c:pt idx="10121">
                        <c:v>43392.162499999999</c:v>
                      </c:pt>
                      <c:pt idx="10122">
                        <c:v>43392.20416666667</c:v>
                      </c:pt>
                      <c:pt idx="10123">
                        <c:v>43392.245833333334</c:v>
                      </c:pt>
                      <c:pt idx="10124">
                        <c:v>43392.287499999999</c:v>
                      </c:pt>
                      <c:pt idx="10125">
                        <c:v>43392.32916666667</c:v>
                      </c:pt>
                      <c:pt idx="10126">
                        <c:v>43392.370833333334</c:v>
                      </c:pt>
                      <c:pt idx="10127">
                        <c:v>43392.412499999999</c:v>
                      </c:pt>
                      <c:pt idx="10128">
                        <c:v>43392.45416666667</c:v>
                      </c:pt>
                      <c:pt idx="10129">
                        <c:v>43392.495833333334</c:v>
                      </c:pt>
                      <c:pt idx="10130">
                        <c:v>43392.537499999999</c:v>
                      </c:pt>
                      <c:pt idx="10131">
                        <c:v>43392.57916666667</c:v>
                      </c:pt>
                      <c:pt idx="10132">
                        <c:v>43392.620833333334</c:v>
                      </c:pt>
                      <c:pt idx="10133">
                        <c:v>43392.662499999999</c:v>
                      </c:pt>
                      <c:pt idx="10134">
                        <c:v>43392.70416666667</c:v>
                      </c:pt>
                      <c:pt idx="10135">
                        <c:v>43392.745833333334</c:v>
                      </c:pt>
                      <c:pt idx="10136">
                        <c:v>43392.787499999999</c:v>
                      </c:pt>
                      <c:pt idx="10137">
                        <c:v>43392.82916666667</c:v>
                      </c:pt>
                      <c:pt idx="10138">
                        <c:v>43392.870833333334</c:v>
                      </c:pt>
                      <c:pt idx="10139">
                        <c:v>43392.912499999999</c:v>
                      </c:pt>
                      <c:pt idx="10140">
                        <c:v>43392.95416666667</c:v>
                      </c:pt>
                      <c:pt idx="10141">
                        <c:v>43392.995833333334</c:v>
                      </c:pt>
                      <c:pt idx="10142">
                        <c:v>43392.999305555553</c:v>
                      </c:pt>
                      <c:pt idx="10143">
                        <c:v>43393.037499999999</c:v>
                      </c:pt>
                      <c:pt idx="10144">
                        <c:v>43393.07916666667</c:v>
                      </c:pt>
                      <c:pt idx="10145">
                        <c:v>43393.120833333334</c:v>
                      </c:pt>
                      <c:pt idx="10146">
                        <c:v>43393.162499999999</c:v>
                      </c:pt>
                      <c:pt idx="10147">
                        <c:v>43393.20416666667</c:v>
                      </c:pt>
                      <c:pt idx="10148">
                        <c:v>43393.240277777775</c:v>
                      </c:pt>
                      <c:pt idx="10149">
                        <c:v>43393.245833333334</c:v>
                      </c:pt>
                      <c:pt idx="10150">
                        <c:v>43393.287499999999</c:v>
                      </c:pt>
                      <c:pt idx="10151">
                        <c:v>43393.292361111111</c:v>
                      </c:pt>
                      <c:pt idx="10152">
                        <c:v>43393.32916666667</c:v>
                      </c:pt>
                      <c:pt idx="10153">
                        <c:v>43393.334027777775</c:v>
                      </c:pt>
                      <c:pt idx="10154">
                        <c:v>43393.370833333334</c:v>
                      </c:pt>
                      <c:pt idx="10155">
                        <c:v>43393.412499999999</c:v>
                      </c:pt>
                      <c:pt idx="10156">
                        <c:v>43393.429861111108</c:v>
                      </c:pt>
                      <c:pt idx="10157">
                        <c:v>43393.435416666667</c:v>
                      </c:pt>
                      <c:pt idx="10158">
                        <c:v>43393.45416666667</c:v>
                      </c:pt>
                      <c:pt idx="10159">
                        <c:v>43393.494444444441</c:v>
                      </c:pt>
                      <c:pt idx="10160">
                        <c:v>43393.495833333334</c:v>
                      </c:pt>
                      <c:pt idx="10161">
                        <c:v>43393.537499999999</c:v>
                      </c:pt>
                      <c:pt idx="10162">
                        <c:v>43393.57916666667</c:v>
                      </c:pt>
                      <c:pt idx="10163">
                        <c:v>43393.620833333334</c:v>
                      </c:pt>
                      <c:pt idx="10164">
                        <c:v>43393.662499999999</c:v>
                      </c:pt>
                      <c:pt idx="10165">
                        <c:v>43393.70416666667</c:v>
                      </c:pt>
                      <c:pt idx="10166">
                        <c:v>43393.745833333334</c:v>
                      </c:pt>
                      <c:pt idx="10167">
                        <c:v>43393.787499999999</c:v>
                      </c:pt>
                      <c:pt idx="10168">
                        <c:v>43393.811805555553</c:v>
                      </c:pt>
                      <c:pt idx="10169">
                        <c:v>43393.817361111112</c:v>
                      </c:pt>
                      <c:pt idx="10170">
                        <c:v>43393.82916666667</c:v>
                      </c:pt>
                      <c:pt idx="10171">
                        <c:v>43393.861805555556</c:v>
                      </c:pt>
                      <c:pt idx="10172">
                        <c:v>43393.870833333334</c:v>
                      </c:pt>
                      <c:pt idx="10173">
                        <c:v>43393.875694444447</c:v>
                      </c:pt>
                      <c:pt idx="10174">
                        <c:v>43393.912499999999</c:v>
                      </c:pt>
                      <c:pt idx="10175">
                        <c:v>43393.945833333331</c:v>
                      </c:pt>
                      <c:pt idx="10176">
                        <c:v>43393.951388888891</c:v>
                      </c:pt>
                      <c:pt idx="10177">
                        <c:v>43393.95416666667</c:v>
                      </c:pt>
                      <c:pt idx="10178">
                        <c:v>43393.958333333336</c:v>
                      </c:pt>
                      <c:pt idx="10179">
                        <c:v>43393.962500000001</c:v>
                      </c:pt>
                      <c:pt idx="10180">
                        <c:v>43393.995833333334</c:v>
                      </c:pt>
                      <c:pt idx="10181">
                        <c:v>43393.999305555553</c:v>
                      </c:pt>
                      <c:pt idx="10182">
                        <c:v>43394.037499999999</c:v>
                      </c:pt>
                      <c:pt idx="10183">
                        <c:v>43394.07916666667</c:v>
                      </c:pt>
                      <c:pt idx="10184">
                        <c:v>43394.120833333334</c:v>
                      </c:pt>
                      <c:pt idx="10185">
                        <c:v>43394.162499999999</c:v>
                      </c:pt>
                      <c:pt idx="10186">
                        <c:v>43394.20416666667</c:v>
                      </c:pt>
                      <c:pt idx="10187">
                        <c:v>43394.245833333334</c:v>
                      </c:pt>
                      <c:pt idx="10188">
                        <c:v>43394.287499999999</c:v>
                      </c:pt>
                      <c:pt idx="10189">
                        <c:v>43394.327777777777</c:v>
                      </c:pt>
                      <c:pt idx="10190">
                        <c:v>43394.32916666667</c:v>
                      </c:pt>
                      <c:pt idx="10191">
                        <c:v>43394.361111111109</c:v>
                      </c:pt>
                      <c:pt idx="10192">
                        <c:v>43394.370833333334</c:v>
                      </c:pt>
                      <c:pt idx="10193">
                        <c:v>43394.412499999999</c:v>
                      </c:pt>
                      <c:pt idx="10194">
                        <c:v>43394.45416666667</c:v>
                      </c:pt>
                      <c:pt idx="10195">
                        <c:v>43394.495833333334</c:v>
                      </c:pt>
                      <c:pt idx="10196">
                        <c:v>43394.537499999999</c:v>
                      </c:pt>
                      <c:pt idx="10197">
                        <c:v>43394.57916666667</c:v>
                      </c:pt>
                      <c:pt idx="10198">
                        <c:v>43394.620833333334</c:v>
                      </c:pt>
                      <c:pt idx="10199">
                        <c:v>43394.662499999999</c:v>
                      </c:pt>
                      <c:pt idx="10200">
                        <c:v>43394.70416666667</c:v>
                      </c:pt>
                      <c:pt idx="10201">
                        <c:v>43394.745833333334</c:v>
                      </c:pt>
                      <c:pt idx="10202">
                        <c:v>43394.787499999999</c:v>
                      </c:pt>
                      <c:pt idx="10203">
                        <c:v>43394.82916666667</c:v>
                      </c:pt>
                      <c:pt idx="10204">
                        <c:v>43394.870833333334</c:v>
                      </c:pt>
                      <c:pt idx="10205">
                        <c:v>43394.912499999999</c:v>
                      </c:pt>
                      <c:pt idx="10206">
                        <c:v>43394.95416666667</c:v>
                      </c:pt>
                      <c:pt idx="10207">
                        <c:v>43394.995833333334</c:v>
                      </c:pt>
                      <c:pt idx="10208">
                        <c:v>43394.999305555553</c:v>
                      </c:pt>
                      <c:pt idx="10209">
                        <c:v>43395.037499999999</c:v>
                      </c:pt>
                      <c:pt idx="10210">
                        <c:v>43395.07916666667</c:v>
                      </c:pt>
                      <c:pt idx="10211">
                        <c:v>43395.120833333334</c:v>
                      </c:pt>
                      <c:pt idx="10212">
                        <c:v>43395.162499999999</c:v>
                      </c:pt>
                      <c:pt idx="10213">
                        <c:v>43395.20416666667</c:v>
                      </c:pt>
                      <c:pt idx="10214">
                        <c:v>43395.245833333334</c:v>
                      </c:pt>
                      <c:pt idx="10215">
                        <c:v>43395.287499999999</c:v>
                      </c:pt>
                      <c:pt idx="10216">
                        <c:v>43395.32916666667</c:v>
                      </c:pt>
                      <c:pt idx="10217">
                        <c:v>43395.370833333334</c:v>
                      </c:pt>
                      <c:pt idx="10218">
                        <c:v>43395.412499999999</c:v>
                      </c:pt>
                      <c:pt idx="10219">
                        <c:v>43395.45416666667</c:v>
                      </c:pt>
                      <c:pt idx="10220">
                        <c:v>43395.495833333334</c:v>
                      </c:pt>
                      <c:pt idx="10221">
                        <c:v>43395.537499999999</c:v>
                      </c:pt>
                      <c:pt idx="10222">
                        <c:v>43395.57916666667</c:v>
                      </c:pt>
                      <c:pt idx="10223">
                        <c:v>43395.620833333334</c:v>
                      </c:pt>
                      <c:pt idx="10224">
                        <c:v>43395.662499999999</c:v>
                      </c:pt>
                      <c:pt idx="10225">
                        <c:v>43395.70416666667</c:v>
                      </c:pt>
                      <c:pt idx="10226">
                        <c:v>43395.745833333334</c:v>
                      </c:pt>
                      <c:pt idx="10227">
                        <c:v>43395.787499999999</c:v>
                      </c:pt>
                      <c:pt idx="10228">
                        <c:v>43395.82916666667</c:v>
                      </c:pt>
                      <c:pt idx="10229">
                        <c:v>43395.870833333334</c:v>
                      </c:pt>
                      <c:pt idx="10230">
                        <c:v>43395.912499999999</c:v>
                      </c:pt>
                      <c:pt idx="10231">
                        <c:v>43395.95416666667</c:v>
                      </c:pt>
                      <c:pt idx="10232">
                        <c:v>43395.995833333334</c:v>
                      </c:pt>
                      <c:pt idx="10233">
                        <c:v>43395.999305555553</c:v>
                      </c:pt>
                      <c:pt idx="10234">
                        <c:v>43396.037499999999</c:v>
                      </c:pt>
                      <c:pt idx="10235">
                        <c:v>43396.07916666667</c:v>
                      </c:pt>
                      <c:pt idx="10236">
                        <c:v>43396.120833333334</c:v>
                      </c:pt>
                      <c:pt idx="10237">
                        <c:v>43396.162499999999</c:v>
                      </c:pt>
                      <c:pt idx="10238">
                        <c:v>43396.20416666667</c:v>
                      </c:pt>
                      <c:pt idx="10239">
                        <c:v>43396.245833333334</c:v>
                      </c:pt>
                      <c:pt idx="10240">
                        <c:v>43396.287499999999</c:v>
                      </c:pt>
                      <c:pt idx="10241">
                        <c:v>43396.32916666667</c:v>
                      </c:pt>
                      <c:pt idx="10242">
                        <c:v>43396.370833333334</c:v>
                      </c:pt>
                      <c:pt idx="10243">
                        <c:v>43396.412499999999</c:v>
                      </c:pt>
                      <c:pt idx="10244">
                        <c:v>43396.45416666667</c:v>
                      </c:pt>
                      <c:pt idx="10245">
                        <c:v>43396.495833333334</c:v>
                      </c:pt>
                      <c:pt idx="10246">
                        <c:v>43396.537499999999</c:v>
                      </c:pt>
                      <c:pt idx="10247">
                        <c:v>43396.57916666667</c:v>
                      </c:pt>
                      <c:pt idx="10248">
                        <c:v>43396.611805555556</c:v>
                      </c:pt>
                      <c:pt idx="10249">
                        <c:v>43396.619444444441</c:v>
                      </c:pt>
                      <c:pt idx="10250">
                        <c:v>43396.620833333334</c:v>
                      </c:pt>
                      <c:pt idx="10251">
                        <c:v>43396.662499999999</c:v>
                      </c:pt>
                      <c:pt idx="10252">
                        <c:v>43396.70416666667</c:v>
                      </c:pt>
                      <c:pt idx="10253">
                        <c:v>43396.745833333334</c:v>
                      </c:pt>
                      <c:pt idx="10254">
                        <c:v>43396.787499999999</c:v>
                      </c:pt>
                      <c:pt idx="10255">
                        <c:v>43396.82916666667</c:v>
                      </c:pt>
                      <c:pt idx="10256">
                        <c:v>43396.870833333334</c:v>
                      </c:pt>
                      <c:pt idx="10257">
                        <c:v>43396.912499999999</c:v>
                      </c:pt>
                      <c:pt idx="10258">
                        <c:v>43396.95416666667</c:v>
                      </c:pt>
                      <c:pt idx="10259">
                        <c:v>43396.995833333334</c:v>
                      </c:pt>
                      <c:pt idx="10260">
                        <c:v>43396.999305555553</c:v>
                      </c:pt>
                      <c:pt idx="10261">
                        <c:v>43397.037499999999</c:v>
                      </c:pt>
                      <c:pt idx="10262">
                        <c:v>43397.07916666667</c:v>
                      </c:pt>
                      <c:pt idx="10263">
                        <c:v>43397.120833333334</c:v>
                      </c:pt>
                      <c:pt idx="10264">
                        <c:v>43397.162499999999</c:v>
                      </c:pt>
                      <c:pt idx="10265">
                        <c:v>43397.20416666667</c:v>
                      </c:pt>
                      <c:pt idx="10266">
                        <c:v>43397.245833333334</c:v>
                      </c:pt>
                      <c:pt idx="10267">
                        <c:v>43397.287499999999</c:v>
                      </c:pt>
                      <c:pt idx="10268">
                        <c:v>43397.32916666667</c:v>
                      </c:pt>
                      <c:pt idx="10269">
                        <c:v>43397.370833333334</c:v>
                      </c:pt>
                      <c:pt idx="10270">
                        <c:v>43397.412499999999</c:v>
                      </c:pt>
                      <c:pt idx="10271">
                        <c:v>43397.45416666667</c:v>
                      </c:pt>
                      <c:pt idx="10272">
                        <c:v>43397.495833333334</c:v>
                      </c:pt>
                      <c:pt idx="10273">
                        <c:v>43397.537499999999</c:v>
                      </c:pt>
                      <c:pt idx="10274">
                        <c:v>43397.57916666667</c:v>
                      </c:pt>
                      <c:pt idx="10275">
                        <c:v>43397.620833333334</c:v>
                      </c:pt>
                      <c:pt idx="10276">
                        <c:v>43397.662499999999</c:v>
                      </c:pt>
                      <c:pt idx="10277">
                        <c:v>43397.70416666667</c:v>
                      </c:pt>
                      <c:pt idx="10278">
                        <c:v>43397.745833333334</c:v>
                      </c:pt>
                      <c:pt idx="10279">
                        <c:v>43397.787499999999</c:v>
                      </c:pt>
                      <c:pt idx="10280">
                        <c:v>43397.82916666667</c:v>
                      </c:pt>
                      <c:pt idx="10281">
                        <c:v>43397.870833333334</c:v>
                      </c:pt>
                      <c:pt idx="10282">
                        <c:v>43397.912499999999</c:v>
                      </c:pt>
                      <c:pt idx="10283">
                        <c:v>43397.95416666667</c:v>
                      </c:pt>
                      <c:pt idx="10284">
                        <c:v>43397.995833333334</c:v>
                      </c:pt>
                      <c:pt idx="10285">
                        <c:v>43397.999305555553</c:v>
                      </c:pt>
                      <c:pt idx="10286">
                        <c:v>43398.037499999999</c:v>
                      </c:pt>
                      <c:pt idx="10287">
                        <c:v>43398.07916666667</c:v>
                      </c:pt>
                      <c:pt idx="10288">
                        <c:v>43398.120833333334</c:v>
                      </c:pt>
                      <c:pt idx="10289">
                        <c:v>43398.162499999999</c:v>
                      </c:pt>
                      <c:pt idx="10290">
                        <c:v>43398.20416666667</c:v>
                      </c:pt>
                      <c:pt idx="10291">
                        <c:v>43398.245833333334</c:v>
                      </c:pt>
                      <c:pt idx="10292">
                        <c:v>43398.287499999999</c:v>
                      </c:pt>
                      <c:pt idx="10293">
                        <c:v>43398.32916666667</c:v>
                      </c:pt>
                      <c:pt idx="10294">
                        <c:v>43398.370833333334</c:v>
                      </c:pt>
                      <c:pt idx="10295">
                        <c:v>43398.412499999999</c:v>
                      </c:pt>
                      <c:pt idx="10296">
                        <c:v>43398.45416666667</c:v>
                      </c:pt>
                      <c:pt idx="10297">
                        <c:v>43398.495833333334</c:v>
                      </c:pt>
                      <c:pt idx="10298">
                        <c:v>43398.537499999999</c:v>
                      </c:pt>
                      <c:pt idx="10299">
                        <c:v>43398.57916666667</c:v>
                      </c:pt>
                      <c:pt idx="10300">
                        <c:v>43398.620833333334</c:v>
                      </c:pt>
                      <c:pt idx="10301">
                        <c:v>43398.662499999999</c:v>
                      </c:pt>
                      <c:pt idx="10302">
                        <c:v>43398.70416666667</c:v>
                      </c:pt>
                      <c:pt idx="10303">
                        <c:v>43398.745833333334</c:v>
                      </c:pt>
                      <c:pt idx="10304">
                        <c:v>43398.787499999999</c:v>
                      </c:pt>
                      <c:pt idx="10305">
                        <c:v>43398.82916666667</c:v>
                      </c:pt>
                      <c:pt idx="10306">
                        <c:v>43398.870833333334</c:v>
                      </c:pt>
                      <c:pt idx="10307">
                        <c:v>43398.912499999999</c:v>
                      </c:pt>
                      <c:pt idx="10308">
                        <c:v>43398.95416666667</c:v>
                      </c:pt>
                      <c:pt idx="10309">
                        <c:v>43398.995833333334</c:v>
                      </c:pt>
                      <c:pt idx="10310">
                        <c:v>43398.999305555553</c:v>
                      </c:pt>
                      <c:pt idx="10311">
                        <c:v>43399.037499999999</c:v>
                      </c:pt>
                      <c:pt idx="10312">
                        <c:v>43399.07916666667</c:v>
                      </c:pt>
                      <c:pt idx="10313">
                        <c:v>43399.120833333334</c:v>
                      </c:pt>
                      <c:pt idx="10314">
                        <c:v>43399.162499999999</c:v>
                      </c:pt>
                      <c:pt idx="10315">
                        <c:v>43399.20416666667</c:v>
                      </c:pt>
                      <c:pt idx="10316">
                        <c:v>43399.245833333334</c:v>
                      </c:pt>
                      <c:pt idx="10317">
                        <c:v>43399.287499999999</c:v>
                      </c:pt>
                      <c:pt idx="10318">
                        <c:v>43399.32916666667</c:v>
                      </c:pt>
                      <c:pt idx="10319">
                        <c:v>43399.370833333334</c:v>
                      </c:pt>
                      <c:pt idx="10320">
                        <c:v>43399.412499999999</c:v>
                      </c:pt>
                      <c:pt idx="10321">
                        <c:v>43399.45416666667</c:v>
                      </c:pt>
                      <c:pt idx="10322">
                        <c:v>43399.495833333334</c:v>
                      </c:pt>
                      <c:pt idx="10323">
                        <c:v>43399.537499999999</c:v>
                      </c:pt>
                      <c:pt idx="10324">
                        <c:v>43399.57916666667</c:v>
                      </c:pt>
                      <c:pt idx="10325">
                        <c:v>43399.620833333334</c:v>
                      </c:pt>
                      <c:pt idx="10326">
                        <c:v>43399.662499999999</c:v>
                      </c:pt>
                      <c:pt idx="10327">
                        <c:v>43399.70416666667</c:v>
                      </c:pt>
                      <c:pt idx="10328">
                        <c:v>43399.745833333334</c:v>
                      </c:pt>
                      <c:pt idx="10329">
                        <c:v>43399.76666666667</c:v>
                      </c:pt>
                      <c:pt idx="10330">
                        <c:v>43399.779861111114</c:v>
                      </c:pt>
                      <c:pt idx="10331">
                        <c:v>43399.787499999999</c:v>
                      </c:pt>
                      <c:pt idx="10332">
                        <c:v>43399.799305555556</c:v>
                      </c:pt>
                      <c:pt idx="10333">
                        <c:v>43399.820138888892</c:v>
                      </c:pt>
                      <c:pt idx="10334">
                        <c:v>43399.827777777777</c:v>
                      </c:pt>
                      <c:pt idx="10335">
                        <c:v>43399.82916666667</c:v>
                      </c:pt>
                      <c:pt idx="10336">
                        <c:v>43399.834027777775</c:v>
                      </c:pt>
                      <c:pt idx="10337">
                        <c:v>43399.84097222222</c:v>
                      </c:pt>
                      <c:pt idx="10338">
                        <c:v>43399.870833333334</c:v>
                      </c:pt>
                      <c:pt idx="10339">
                        <c:v>43399.876388888886</c:v>
                      </c:pt>
                      <c:pt idx="10340">
                        <c:v>43399.885416666664</c:v>
                      </c:pt>
                      <c:pt idx="10341">
                        <c:v>43399.89166666667</c:v>
                      </c:pt>
                      <c:pt idx="10342">
                        <c:v>43399.910416666666</c:v>
                      </c:pt>
                      <c:pt idx="10343">
                        <c:v>43399.912499999999</c:v>
                      </c:pt>
                      <c:pt idx="10344">
                        <c:v>43399.915277777778</c:v>
                      </c:pt>
                      <c:pt idx="10345">
                        <c:v>43399.932638888888</c:v>
                      </c:pt>
                      <c:pt idx="10346">
                        <c:v>43399.9375</c:v>
                      </c:pt>
                      <c:pt idx="10347">
                        <c:v>43399.942361111112</c:v>
                      </c:pt>
                      <c:pt idx="10348">
                        <c:v>43399.95416666667</c:v>
                      </c:pt>
                      <c:pt idx="10349">
                        <c:v>43399.959722222222</c:v>
                      </c:pt>
                      <c:pt idx="10350">
                        <c:v>43399.992361111108</c:v>
                      </c:pt>
                      <c:pt idx="10351">
                        <c:v>43399.994444444441</c:v>
                      </c:pt>
                      <c:pt idx="10352">
                        <c:v>43399.995833333334</c:v>
                      </c:pt>
                      <c:pt idx="10353">
                        <c:v>43399.999305555553</c:v>
                      </c:pt>
                      <c:pt idx="10354">
                        <c:v>43400.034722222219</c:v>
                      </c:pt>
                      <c:pt idx="10355">
                        <c:v>43400.037499999999</c:v>
                      </c:pt>
                      <c:pt idx="10356">
                        <c:v>43400.07916666667</c:v>
                      </c:pt>
                      <c:pt idx="10357">
                        <c:v>43400.120833333334</c:v>
                      </c:pt>
                      <c:pt idx="10358">
                        <c:v>43400.162499999999</c:v>
                      </c:pt>
                      <c:pt idx="10359">
                        <c:v>43400.20416666667</c:v>
                      </c:pt>
                      <c:pt idx="10360">
                        <c:v>43400.245833333334</c:v>
                      </c:pt>
                      <c:pt idx="10361">
                        <c:v>43400.287499999999</c:v>
                      </c:pt>
                      <c:pt idx="10362">
                        <c:v>43400.32916666667</c:v>
                      </c:pt>
                      <c:pt idx="10363">
                        <c:v>43400.352083333331</c:v>
                      </c:pt>
                      <c:pt idx="10364">
                        <c:v>43400.359722222223</c:v>
                      </c:pt>
                      <c:pt idx="10365">
                        <c:v>43400.369444444441</c:v>
                      </c:pt>
                      <c:pt idx="10366">
                        <c:v>43400.370833333334</c:v>
                      </c:pt>
                      <c:pt idx="10367">
                        <c:v>43400.398611111108</c:v>
                      </c:pt>
                      <c:pt idx="10368">
                        <c:v>43400.412499999999</c:v>
                      </c:pt>
                      <c:pt idx="10369">
                        <c:v>43400.421527777777</c:v>
                      </c:pt>
                      <c:pt idx="10370">
                        <c:v>43400.452777777777</c:v>
                      </c:pt>
                      <c:pt idx="10371">
                        <c:v>43400.45416666667</c:v>
                      </c:pt>
                      <c:pt idx="10372">
                        <c:v>43400.470138888886</c:v>
                      </c:pt>
                      <c:pt idx="10373">
                        <c:v>43400.495833333334</c:v>
                      </c:pt>
                      <c:pt idx="10374">
                        <c:v>43400.500694444447</c:v>
                      </c:pt>
                      <c:pt idx="10375">
                        <c:v>43400.537499999999</c:v>
                      </c:pt>
                      <c:pt idx="10376">
                        <c:v>43400.57916666667</c:v>
                      </c:pt>
                      <c:pt idx="10377">
                        <c:v>43400.620833333334</c:v>
                      </c:pt>
                      <c:pt idx="10378">
                        <c:v>43400.635416666664</c:v>
                      </c:pt>
                      <c:pt idx="10379">
                        <c:v>43400.662499999999</c:v>
                      </c:pt>
                      <c:pt idx="10380">
                        <c:v>43400.666666666664</c:v>
                      </c:pt>
                      <c:pt idx="10381">
                        <c:v>43400.672222222223</c:v>
                      </c:pt>
                      <c:pt idx="10382">
                        <c:v>43400.70416666667</c:v>
                      </c:pt>
                      <c:pt idx="10383">
                        <c:v>43400.743750000001</c:v>
                      </c:pt>
                      <c:pt idx="10384">
                        <c:v>43400.745833333334</c:v>
                      </c:pt>
                      <c:pt idx="10385">
                        <c:v>43400.787499999999</c:v>
                      </c:pt>
                      <c:pt idx="10386">
                        <c:v>43400.827777777777</c:v>
                      </c:pt>
                      <c:pt idx="10387">
                        <c:v>43400.82916666667</c:v>
                      </c:pt>
                      <c:pt idx="10388">
                        <c:v>43400.870833333334</c:v>
                      </c:pt>
                      <c:pt idx="10389">
                        <c:v>43400.912499999999</c:v>
                      </c:pt>
                      <c:pt idx="10390">
                        <c:v>43400.947222222225</c:v>
                      </c:pt>
                      <c:pt idx="10391">
                        <c:v>43400.95416666667</c:v>
                      </c:pt>
                      <c:pt idx="10392">
                        <c:v>43400.995833333334</c:v>
                      </c:pt>
                      <c:pt idx="10393">
                        <c:v>43400.999305555553</c:v>
                      </c:pt>
                      <c:pt idx="10394">
                        <c:v>43401.037499999999</c:v>
                      </c:pt>
                      <c:pt idx="10395">
                        <c:v>43401.07916666667</c:v>
                      </c:pt>
                      <c:pt idx="10396">
                        <c:v>43401.102777777778</c:v>
                      </c:pt>
                      <c:pt idx="10397">
                        <c:v>43401.109722222223</c:v>
                      </c:pt>
                      <c:pt idx="10398">
                        <c:v>43401.120833333334</c:v>
                      </c:pt>
                      <c:pt idx="10399">
                        <c:v>43401.136111111111</c:v>
                      </c:pt>
                      <c:pt idx="10400">
                        <c:v>43401.144444444442</c:v>
                      </c:pt>
                      <c:pt idx="10401">
                        <c:v>43401.162499999999</c:v>
                      </c:pt>
                      <c:pt idx="10402">
                        <c:v>43401.18472222222</c:v>
                      </c:pt>
                      <c:pt idx="10403">
                        <c:v>43401.20416666667</c:v>
                      </c:pt>
                      <c:pt idx="10404">
                        <c:v>43401.245833333334</c:v>
                      </c:pt>
                      <c:pt idx="10405">
                        <c:v>43401.287499999999</c:v>
                      </c:pt>
                      <c:pt idx="10406">
                        <c:v>43401.32916666667</c:v>
                      </c:pt>
                      <c:pt idx="10407">
                        <c:v>43401.370833333334</c:v>
                      </c:pt>
                      <c:pt idx="10408">
                        <c:v>43401.399305555555</c:v>
                      </c:pt>
                      <c:pt idx="10409">
                        <c:v>43401.412499999999</c:v>
                      </c:pt>
                      <c:pt idx="10410">
                        <c:v>43401.45416666667</c:v>
                      </c:pt>
                      <c:pt idx="10411">
                        <c:v>43401.495833333334</c:v>
                      </c:pt>
                      <c:pt idx="10412">
                        <c:v>43401.537499999999</c:v>
                      </c:pt>
                      <c:pt idx="10413">
                        <c:v>43401.57916666667</c:v>
                      </c:pt>
                      <c:pt idx="10414">
                        <c:v>43401.620833333334</c:v>
                      </c:pt>
                      <c:pt idx="10415">
                        <c:v>43401.662499999999</c:v>
                      </c:pt>
                      <c:pt idx="10416">
                        <c:v>43401.70416666667</c:v>
                      </c:pt>
                      <c:pt idx="10417">
                        <c:v>43401.745833333334</c:v>
                      </c:pt>
                      <c:pt idx="10418">
                        <c:v>43401.787499999999</c:v>
                      </c:pt>
                      <c:pt idx="10419">
                        <c:v>43401.82916666667</c:v>
                      </c:pt>
                      <c:pt idx="10420">
                        <c:v>43401.870833333334</c:v>
                      </c:pt>
                      <c:pt idx="10421">
                        <c:v>43401.912499999999</c:v>
                      </c:pt>
                      <c:pt idx="10422">
                        <c:v>43401.95416666667</c:v>
                      </c:pt>
                      <c:pt idx="10423">
                        <c:v>43401.995833333334</c:v>
                      </c:pt>
                      <c:pt idx="10424">
                        <c:v>43401.999305555553</c:v>
                      </c:pt>
                      <c:pt idx="10425">
                        <c:v>43402.037499999999</c:v>
                      </c:pt>
                      <c:pt idx="10426">
                        <c:v>43402.07916666667</c:v>
                      </c:pt>
                      <c:pt idx="10427">
                        <c:v>43402.120833333334</c:v>
                      </c:pt>
                      <c:pt idx="10428">
                        <c:v>43402.162499999999</c:v>
                      </c:pt>
                      <c:pt idx="10429">
                        <c:v>43402.20416666667</c:v>
                      </c:pt>
                      <c:pt idx="10430">
                        <c:v>43402.245833333334</c:v>
                      </c:pt>
                      <c:pt idx="10431">
                        <c:v>43402.287499999999</c:v>
                      </c:pt>
                      <c:pt idx="10432">
                        <c:v>43402.32916666667</c:v>
                      </c:pt>
                      <c:pt idx="10433">
                        <c:v>43402.370833333334</c:v>
                      </c:pt>
                      <c:pt idx="10434">
                        <c:v>43402.412499999999</c:v>
                      </c:pt>
                      <c:pt idx="10435">
                        <c:v>43402.45416666667</c:v>
                      </c:pt>
                      <c:pt idx="10436">
                        <c:v>43402.495833333334</c:v>
                      </c:pt>
                      <c:pt idx="10437">
                        <c:v>43402.537499999999</c:v>
                      </c:pt>
                      <c:pt idx="10438">
                        <c:v>43402.57916666667</c:v>
                      </c:pt>
                      <c:pt idx="10439">
                        <c:v>43402.620833333334</c:v>
                      </c:pt>
                      <c:pt idx="10440">
                        <c:v>43402.662499999999</c:v>
                      </c:pt>
                      <c:pt idx="10441">
                        <c:v>43402.70416666667</c:v>
                      </c:pt>
                      <c:pt idx="10442">
                        <c:v>43402.745833333334</c:v>
                      </c:pt>
                      <c:pt idx="10443">
                        <c:v>43402.787499999999</c:v>
                      </c:pt>
                      <c:pt idx="10444">
                        <c:v>43402.82916666667</c:v>
                      </c:pt>
                      <c:pt idx="10445">
                        <c:v>43402.870833333334</c:v>
                      </c:pt>
                      <c:pt idx="10446">
                        <c:v>43402.912499999999</c:v>
                      </c:pt>
                      <c:pt idx="10447">
                        <c:v>43402.95416666667</c:v>
                      </c:pt>
                      <c:pt idx="10448">
                        <c:v>43402.995833333334</c:v>
                      </c:pt>
                      <c:pt idx="10449">
                        <c:v>43402.999305555553</c:v>
                      </c:pt>
                      <c:pt idx="10450">
                        <c:v>43403.037499999999</c:v>
                      </c:pt>
                      <c:pt idx="10451">
                        <c:v>43403.07916666667</c:v>
                      </c:pt>
                      <c:pt idx="10452">
                        <c:v>43403.120833333334</c:v>
                      </c:pt>
                      <c:pt idx="10453">
                        <c:v>43403.162499999999</c:v>
                      </c:pt>
                      <c:pt idx="10454">
                        <c:v>43403.20416666667</c:v>
                      </c:pt>
                      <c:pt idx="10455">
                        <c:v>43403.245833333334</c:v>
                      </c:pt>
                      <c:pt idx="10456">
                        <c:v>43403.287499999999</c:v>
                      </c:pt>
                      <c:pt idx="10457">
                        <c:v>43403.32916666667</c:v>
                      </c:pt>
                      <c:pt idx="10458">
                        <c:v>43403.370833333334</c:v>
                      </c:pt>
                      <c:pt idx="10459">
                        <c:v>43403.412499999999</c:v>
                      </c:pt>
                      <c:pt idx="10460">
                        <c:v>43403.45416666667</c:v>
                      </c:pt>
                      <c:pt idx="10461">
                        <c:v>43403.495833333334</c:v>
                      </c:pt>
                      <c:pt idx="10462">
                        <c:v>43403.537499999999</c:v>
                      </c:pt>
                      <c:pt idx="10463">
                        <c:v>43403.57916666667</c:v>
                      </c:pt>
                      <c:pt idx="10464">
                        <c:v>43403.620833333334</c:v>
                      </c:pt>
                      <c:pt idx="10465">
                        <c:v>43403.662499999999</c:v>
                      </c:pt>
                      <c:pt idx="10466">
                        <c:v>43403.70416666667</c:v>
                      </c:pt>
                      <c:pt idx="10467">
                        <c:v>43403.745833333334</c:v>
                      </c:pt>
                      <c:pt idx="10468">
                        <c:v>43403.787499999999</c:v>
                      </c:pt>
                      <c:pt idx="10469">
                        <c:v>43403.82916666667</c:v>
                      </c:pt>
                      <c:pt idx="10470">
                        <c:v>43403.870833333334</c:v>
                      </c:pt>
                      <c:pt idx="10471">
                        <c:v>43403.912499999999</c:v>
                      </c:pt>
                      <c:pt idx="10472">
                        <c:v>43403.95416666667</c:v>
                      </c:pt>
                      <c:pt idx="10473">
                        <c:v>43403.995833333334</c:v>
                      </c:pt>
                      <c:pt idx="10474">
                        <c:v>43403.999305555553</c:v>
                      </c:pt>
                      <c:pt idx="10475">
                        <c:v>43404.037499999999</c:v>
                      </c:pt>
                      <c:pt idx="10476">
                        <c:v>43404.07916666667</c:v>
                      </c:pt>
                      <c:pt idx="10477">
                        <c:v>43404.120833333334</c:v>
                      </c:pt>
                      <c:pt idx="10478">
                        <c:v>43404.162499999999</c:v>
                      </c:pt>
                      <c:pt idx="10479">
                        <c:v>43404.20416666667</c:v>
                      </c:pt>
                      <c:pt idx="10480">
                        <c:v>43404.245833333334</c:v>
                      </c:pt>
                      <c:pt idx="10481">
                        <c:v>43404.287499999999</c:v>
                      </c:pt>
                      <c:pt idx="10482">
                        <c:v>43404.32916666667</c:v>
                      </c:pt>
                      <c:pt idx="10483">
                        <c:v>43404.370833333334</c:v>
                      </c:pt>
                      <c:pt idx="10484">
                        <c:v>43404.412499999999</c:v>
                      </c:pt>
                      <c:pt idx="10485">
                        <c:v>43404.45416666667</c:v>
                      </c:pt>
                      <c:pt idx="10486">
                        <c:v>43404.495833333334</c:v>
                      </c:pt>
                      <c:pt idx="10487">
                        <c:v>43404.537499999999</c:v>
                      </c:pt>
                      <c:pt idx="10488">
                        <c:v>43404.57916666667</c:v>
                      </c:pt>
                      <c:pt idx="10489">
                        <c:v>43404.620833333334</c:v>
                      </c:pt>
                      <c:pt idx="10490">
                        <c:v>43404.662499999999</c:v>
                      </c:pt>
                      <c:pt idx="10491">
                        <c:v>43404.70416666667</c:v>
                      </c:pt>
                      <c:pt idx="10492">
                        <c:v>43404.745833333334</c:v>
                      </c:pt>
                      <c:pt idx="10493">
                        <c:v>43404.787499999999</c:v>
                      </c:pt>
                      <c:pt idx="10494">
                        <c:v>43404.82916666667</c:v>
                      </c:pt>
                      <c:pt idx="10495">
                        <c:v>43404.870833333334</c:v>
                      </c:pt>
                      <c:pt idx="10496">
                        <c:v>43404.912499999999</c:v>
                      </c:pt>
                      <c:pt idx="10497">
                        <c:v>43404.95416666667</c:v>
                      </c:pt>
                      <c:pt idx="10498">
                        <c:v>43404.995833333334</c:v>
                      </c:pt>
                      <c:pt idx="10499">
                        <c:v>43404.999305555553</c:v>
                      </c:pt>
                      <c:pt idx="10500">
                        <c:v>43404.999305555553</c:v>
                      </c:pt>
                      <c:pt idx="10501">
                        <c:v>43405.037499999999</c:v>
                      </c:pt>
                      <c:pt idx="10502">
                        <c:v>43405.07916666667</c:v>
                      </c:pt>
                      <c:pt idx="10503">
                        <c:v>43405.120833333334</c:v>
                      </c:pt>
                      <c:pt idx="10504">
                        <c:v>43405.162499999999</c:v>
                      </c:pt>
                      <c:pt idx="10505">
                        <c:v>43405.20416666667</c:v>
                      </c:pt>
                      <c:pt idx="10506">
                        <c:v>43405.245833333334</c:v>
                      </c:pt>
                      <c:pt idx="10507">
                        <c:v>43405.287499999999</c:v>
                      </c:pt>
                      <c:pt idx="10508">
                        <c:v>43405.32916666667</c:v>
                      </c:pt>
                      <c:pt idx="10509">
                        <c:v>43405.370833333334</c:v>
                      </c:pt>
                      <c:pt idx="10510">
                        <c:v>43405.412499999999</c:v>
                      </c:pt>
                      <c:pt idx="10511">
                        <c:v>43405.45416666667</c:v>
                      </c:pt>
                      <c:pt idx="10512">
                        <c:v>43405.495833333334</c:v>
                      </c:pt>
                      <c:pt idx="10513">
                        <c:v>43405.537499999999</c:v>
                      </c:pt>
                      <c:pt idx="10514">
                        <c:v>43405.57916666667</c:v>
                      </c:pt>
                      <c:pt idx="10515">
                        <c:v>43405.620833333334</c:v>
                      </c:pt>
                      <c:pt idx="10516">
                        <c:v>43405.662499999999</c:v>
                      </c:pt>
                      <c:pt idx="10517">
                        <c:v>43405.70416666667</c:v>
                      </c:pt>
                      <c:pt idx="10518">
                        <c:v>43405.745833333334</c:v>
                      </c:pt>
                      <c:pt idx="10519">
                        <c:v>43405.787499999999</c:v>
                      </c:pt>
                      <c:pt idx="10520">
                        <c:v>43405.82916666667</c:v>
                      </c:pt>
                      <c:pt idx="10521">
                        <c:v>43405.870833333334</c:v>
                      </c:pt>
                      <c:pt idx="10522">
                        <c:v>43405.912499999999</c:v>
                      </c:pt>
                      <c:pt idx="10523">
                        <c:v>43405.95416666667</c:v>
                      </c:pt>
                      <c:pt idx="10524">
                        <c:v>43405.995833333334</c:v>
                      </c:pt>
                      <c:pt idx="10525">
                        <c:v>43405.999305555553</c:v>
                      </c:pt>
                      <c:pt idx="10526">
                        <c:v>43406.037499999999</c:v>
                      </c:pt>
                      <c:pt idx="10527">
                        <c:v>43406.07916666667</c:v>
                      </c:pt>
                      <c:pt idx="10528">
                        <c:v>43406.119444444441</c:v>
                      </c:pt>
                      <c:pt idx="10529">
                        <c:v>43406.120833333334</c:v>
                      </c:pt>
                      <c:pt idx="10530">
                        <c:v>43406.147916666669</c:v>
                      </c:pt>
                      <c:pt idx="10531">
                        <c:v>43406.156944444447</c:v>
                      </c:pt>
                      <c:pt idx="10532">
                        <c:v>43406.162499999999</c:v>
                      </c:pt>
                      <c:pt idx="10533">
                        <c:v>43406.183333333334</c:v>
                      </c:pt>
                      <c:pt idx="10534">
                        <c:v>43406.20416666667</c:v>
                      </c:pt>
                      <c:pt idx="10535">
                        <c:v>43406.245833333334</c:v>
                      </c:pt>
                      <c:pt idx="10536">
                        <c:v>43406.287499999999</c:v>
                      </c:pt>
                      <c:pt idx="10537">
                        <c:v>43406.303472222222</c:v>
                      </c:pt>
                      <c:pt idx="10538">
                        <c:v>43406.32916666667</c:v>
                      </c:pt>
                      <c:pt idx="10539">
                        <c:v>43406.334027777775</c:v>
                      </c:pt>
                      <c:pt idx="10540">
                        <c:v>43406.356249999997</c:v>
                      </c:pt>
                      <c:pt idx="10541">
                        <c:v>43406.370833333334</c:v>
                      </c:pt>
                      <c:pt idx="10542">
                        <c:v>43406.412499999999</c:v>
                      </c:pt>
                      <c:pt idx="10543">
                        <c:v>43406.443055555559</c:v>
                      </c:pt>
                      <c:pt idx="10544">
                        <c:v>43406.45416666667</c:v>
                      </c:pt>
                      <c:pt idx="10545">
                        <c:v>43406.495833333334</c:v>
                      </c:pt>
                      <c:pt idx="10546">
                        <c:v>43406.537499999999</c:v>
                      </c:pt>
                      <c:pt idx="10547">
                        <c:v>43406.57916666667</c:v>
                      </c:pt>
                      <c:pt idx="10548">
                        <c:v>43406.620833333334</c:v>
                      </c:pt>
                      <c:pt idx="10549">
                        <c:v>43406.662499999999</c:v>
                      </c:pt>
                      <c:pt idx="10550">
                        <c:v>43406.70416666667</c:v>
                      </c:pt>
                      <c:pt idx="10551">
                        <c:v>43406.743055555555</c:v>
                      </c:pt>
                      <c:pt idx="10552">
                        <c:v>43406.745833333334</c:v>
                      </c:pt>
                      <c:pt idx="10553">
                        <c:v>43406.78402777778</c:v>
                      </c:pt>
                      <c:pt idx="10554">
                        <c:v>43406.787499999999</c:v>
                      </c:pt>
                      <c:pt idx="10555">
                        <c:v>43406.804861111108</c:v>
                      </c:pt>
                      <c:pt idx="10556">
                        <c:v>43406.820138888892</c:v>
                      </c:pt>
                      <c:pt idx="10557">
                        <c:v>43406.82916666667</c:v>
                      </c:pt>
                      <c:pt idx="10558">
                        <c:v>43406.870833333334</c:v>
                      </c:pt>
                      <c:pt idx="10559">
                        <c:v>43406.912499999999</c:v>
                      </c:pt>
                      <c:pt idx="10560">
                        <c:v>43406.95416666667</c:v>
                      </c:pt>
                      <c:pt idx="10561">
                        <c:v>43406.993750000001</c:v>
                      </c:pt>
                      <c:pt idx="10562">
                        <c:v>43406.995833333334</c:v>
                      </c:pt>
                      <c:pt idx="10563">
                        <c:v>43406.999305555553</c:v>
                      </c:pt>
                      <c:pt idx="10564">
                        <c:v>43407.037499999999</c:v>
                      </c:pt>
                      <c:pt idx="10565">
                        <c:v>43407.046527777777</c:v>
                      </c:pt>
                      <c:pt idx="10566">
                        <c:v>43407.053472222222</c:v>
                      </c:pt>
                      <c:pt idx="10567">
                        <c:v>43407.058333333334</c:v>
                      </c:pt>
                      <c:pt idx="10568">
                        <c:v>43407.07916666667</c:v>
                      </c:pt>
                      <c:pt idx="10569">
                        <c:v>43407.120833333334</c:v>
                      </c:pt>
                      <c:pt idx="10570">
                        <c:v>43407.162499999999</c:v>
                      </c:pt>
                      <c:pt idx="10571">
                        <c:v>43407.20416666667</c:v>
                      </c:pt>
                      <c:pt idx="10572">
                        <c:v>43407.217361111114</c:v>
                      </c:pt>
                      <c:pt idx="10573">
                        <c:v>43407.245833333334</c:v>
                      </c:pt>
                      <c:pt idx="10574">
                        <c:v>43407.250694444447</c:v>
                      </c:pt>
                      <c:pt idx="10575">
                        <c:v>43407.258333333331</c:v>
                      </c:pt>
                      <c:pt idx="10576">
                        <c:v>43407.28402777778</c:v>
                      </c:pt>
                      <c:pt idx="10577">
                        <c:v>43407.287499999999</c:v>
                      </c:pt>
                      <c:pt idx="10578">
                        <c:v>43407.32916666667</c:v>
                      </c:pt>
                      <c:pt idx="10579">
                        <c:v>43407.370833333334</c:v>
                      </c:pt>
                      <c:pt idx="10580">
                        <c:v>43407.412499999999</c:v>
                      </c:pt>
                      <c:pt idx="10581">
                        <c:v>43407.45416666667</c:v>
                      </c:pt>
                      <c:pt idx="10582">
                        <c:v>43407.495833333334</c:v>
                      </c:pt>
                      <c:pt idx="10583">
                        <c:v>43407.537499999999</c:v>
                      </c:pt>
                      <c:pt idx="10584">
                        <c:v>43407.57916666667</c:v>
                      </c:pt>
                      <c:pt idx="10585">
                        <c:v>43407.620833333334</c:v>
                      </c:pt>
                      <c:pt idx="10586">
                        <c:v>43407.662499999999</c:v>
                      </c:pt>
                      <c:pt idx="10587">
                        <c:v>43407.70416666667</c:v>
                      </c:pt>
                      <c:pt idx="10588">
                        <c:v>43407.745833333334</c:v>
                      </c:pt>
                      <c:pt idx="10589">
                        <c:v>43407.787499999999</c:v>
                      </c:pt>
                      <c:pt idx="10590">
                        <c:v>43407.82916666667</c:v>
                      </c:pt>
                      <c:pt idx="10591">
                        <c:v>43407.870833333334</c:v>
                      </c:pt>
                      <c:pt idx="10592">
                        <c:v>43407.912499999999</c:v>
                      </c:pt>
                      <c:pt idx="10593">
                        <c:v>43407.95416666667</c:v>
                      </c:pt>
                      <c:pt idx="10594">
                        <c:v>43407.995833333334</c:v>
                      </c:pt>
                      <c:pt idx="10595">
                        <c:v>43407.999305555553</c:v>
                      </c:pt>
                      <c:pt idx="10596">
                        <c:v>43408.037499999999</c:v>
                      </c:pt>
                      <c:pt idx="10597">
                        <c:v>43408.07916666667</c:v>
                      </c:pt>
                      <c:pt idx="10598">
                        <c:v>43408.120833333334</c:v>
                      </c:pt>
                      <c:pt idx="10599">
                        <c:v>43408.162499999999</c:v>
                      </c:pt>
                      <c:pt idx="10600">
                        <c:v>43408.20416666667</c:v>
                      </c:pt>
                      <c:pt idx="10601">
                        <c:v>43408.245833333334</c:v>
                      </c:pt>
                      <c:pt idx="10602">
                        <c:v>43408.287499999999</c:v>
                      </c:pt>
                      <c:pt idx="10603">
                        <c:v>43408.32916666667</c:v>
                      </c:pt>
                      <c:pt idx="10604">
                        <c:v>43408.370833333334</c:v>
                      </c:pt>
                      <c:pt idx="10605">
                        <c:v>43408.412499999999</c:v>
                      </c:pt>
                      <c:pt idx="10606">
                        <c:v>43408.45416666667</c:v>
                      </c:pt>
                      <c:pt idx="10607">
                        <c:v>43408.495833333334</c:v>
                      </c:pt>
                      <c:pt idx="10608">
                        <c:v>43408.537499999999</c:v>
                      </c:pt>
                      <c:pt idx="10609">
                        <c:v>43408.57916666667</c:v>
                      </c:pt>
                      <c:pt idx="10610">
                        <c:v>43408.620833333334</c:v>
                      </c:pt>
                      <c:pt idx="10611">
                        <c:v>43408.662499999999</c:v>
                      </c:pt>
                      <c:pt idx="10612">
                        <c:v>43408.70416666667</c:v>
                      </c:pt>
                      <c:pt idx="10613">
                        <c:v>43408.745833333334</c:v>
                      </c:pt>
                      <c:pt idx="10614">
                        <c:v>43408.787499999999</c:v>
                      </c:pt>
                      <c:pt idx="10615">
                        <c:v>43408.82916666667</c:v>
                      </c:pt>
                      <c:pt idx="10616">
                        <c:v>43408.870833333334</c:v>
                      </c:pt>
                      <c:pt idx="10617">
                        <c:v>43408.912499999999</c:v>
                      </c:pt>
                      <c:pt idx="10618">
                        <c:v>43408.95416666667</c:v>
                      </c:pt>
                      <c:pt idx="10619">
                        <c:v>43408.995833333334</c:v>
                      </c:pt>
                      <c:pt idx="10620">
                        <c:v>43408.999305555553</c:v>
                      </c:pt>
                      <c:pt idx="10621">
                        <c:v>43409.037499999999</c:v>
                      </c:pt>
                      <c:pt idx="10622">
                        <c:v>43409.07916666667</c:v>
                      </c:pt>
                      <c:pt idx="10623">
                        <c:v>43409.120833333334</c:v>
                      </c:pt>
                      <c:pt idx="10624">
                        <c:v>43409.162499999999</c:v>
                      </c:pt>
                      <c:pt idx="10625">
                        <c:v>43409.20416666667</c:v>
                      </c:pt>
                      <c:pt idx="10626">
                        <c:v>43409.245833333334</c:v>
                      </c:pt>
                      <c:pt idx="10627">
                        <c:v>43409.287499999999</c:v>
                      </c:pt>
                      <c:pt idx="10628">
                        <c:v>43409.32916666667</c:v>
                      </c:pt>
                      <c:pt idx="10629">
                        <c:v>43409.336805555555</c:v>
                      </c:pt>
                      <c:pt idx="10630">
                        <c:v>43409.370833333334</c:v>
                      </c:pt>
                      <c:pt idx="10631">
                        <c:v>43409.381249999999</c:v>
                      </c:pt>
                      <c:pt idx="10632">
                        <c:v>43409.401388888888</c:v>
                      </c:pt>
                      <c:pt idx="10633">
                        <c:v>43409.412499999999</c:v>
                      </c:pt>
                      <c:pt idx="10634">
                        <c:v>43409.45416666667</c:v>
                      </c:pt>
                      <c:pt idx="10635">
                        <c:v>43409.478472222225</c:v>
                      </c:pt>
                      <c:pt idx="10636">
                        <c:v>43409.494444444441</c:v>
                      </c:pt>
                      <c:pt idx="10637">
                        <c:v>43409.495833333334</c:v>
                      </c:pt>
                      <c:pt idx="10638">
                        <c:v>43409.537499999999</c:v>
                      </c:pt>
                      <c:pt idx="10639">
                        <c:v>43409.566666666666</c:v>
                      </c:pt>
                      <c:pt idx="10640">
                        <c:v>43409.57916666667</c:v>
                      </c:pt>
                      <c:pt idx="10641">
                        <c:v>43409.581944444442</c:v>
                      </c:pt>
                      <c:pt idx="10642">
                        <c:v>43409.595138888886</c:v>
                      </c:pt>
                      <c:pt idx="10643">
                        <c:v>43409.599999999999</c:v>
                      </c:pt>
                      <c:pt idx="10644">
                        <c:v>43409.604861111111</c:v>
                      </c:pt>
                      <c:pt idx="10645">
                        <c:v>43409.620833333334</c:v>
                      </c:pt>
                      <c:pt idx="10646">
                        <c:v>43409.662499999999</c:v>
                      </c:pt>
                      <c:pt idx="10647">
                        <c:v>43409.677083333336</c:v>
                      </c:pt>
                      <c:pt idx="10648">
                        <c:v>43409.689583333333</c:v>
                      </c:pt>
                      <c:pt idx="10649">
                        <c:v>43409.695138888892</c:v>
                      </c:pt>
                      <c:pt idx="10650">
                        <c:v>43409.70208333333</c:v>
                      </c:pt>
                      <c:pt idx="10651">
                        <c:v>43409.70416666667</c:v>
                      </c:pt>
                      <c:pt idx="10652">
                        <c:v>43409.714583333334</c:v>
                      </c:pt>
                      <c:pt idx="10653">
                        <c:v>43409.745833333334</c:v>
                      </c:pt>
                      <c:pt idx="10654">
                        <c:v>43409.753472222219</c:v>
                      </c:pt>
                      <c:pt idx="10655">
                        <c:v>43409.759722222225</c:v>
                      </c:pt>
                      <c:pt idx="10656">
                        <c:v>43409.785416666666</c:v>
                      </c:pt>
                      <c:pt idx="10657">
                        <c:v>43409.787499999999</c:v>
                      </c:pt>
                      <c:pt idx="10658">
                        <c:v>43409.82916666667</c:v>
                      </c:pt>
                      <c:pt idx="10659">
                        <c:v>43409.836111111108</c:v>
                      </c:pt>
                      <c:pt idx="10660">
                        <c:v>43409.847222222219</c:v>
                      </c:pt>
                      <c:pt idx="10661">
                        <c:v>43409.870833333334</c:v>
                      </c:pt>
                      <c:pt idx="10662">
                        <c:v>43409.878472222219</c:v>
                      </c:pt>
                      <c:pt idx="10663">
                        <c:v>43409.897222222222</c:v>
                      </c:pt>
                      <c:pt idx="10664">
                        <c:v>43409.912499999999</c:v>
                      </c:pt>
                      <c:pt idx="10665">
                        <c:v>43409.95416666667</c:v>
                      </c:pt>
                      <c:pt idx="10666">
                        <c:v>43409.961111111108</c:v>
                      </c:pt>
                      <c:pt idx="10667">
                        <c:v>43409.974305555559</c:v>
                      </c:pt>
                      <c:pt idx="10668">
                        <c:v>43409.988888888889</c:v>
                      </c:pt>
                      <c:pt idx="10669">
                        <c:v>43409.995833333334</c:v>
                      </c:pt>
                      <c:pt idx="10670">
                        <c:v>43409.999305555553</c:v>
                      </c:pt>
                      <c:pt idx="10671">
                        <c:v>43410.037499999999</c:v>
                      </c:pt>
                      <c:pt idx="10672">
                        <c:v>43410.057638888888</c:v>
                      </c:pt>
                      <c:pt idx="10673">
                        <c:v>43410.063194444447</c:v>
                      </c:pt>
                      <c:pt idx="10674">
                        <c:v>43410.07916666667</c:v>
                      </c:pt>
                      <c:pt idx="10675">
                        <c:v>43410.120833333334</c:v>
                      </c:pt>
                      <c:pt idx="10676">
                        <c:v>43410.130555555559</c:v>
                      </c:pt>
                      <c:pt idx="10677">
                        <c:v>43410.135416666664</c:v>
                      </c:pt>
                      <c:pt idx="10678">
                        <c:v>43410.138888888891</c:v>
                      </c:pt>
                      <c:pt idx="10679">
                        <c:v>43410.150694444441</c:v>
                      </c:pt>
                      <c:pt idx="10680">
                        <c:v>43410.161111111112</c:v>
                      </c:pt>
                      <c:pt idx="10681">
                        <c:v>43410.162499999999</c:v>
                      </c:pt>
                      <c:pt idx="10682">
                        <c:v>43410.169444444444</c:v>
                      </c:pt>
                      <c:pt idx="10683">
                        <c:v>43410.1875</c:v>
                      </c:pt>
                      <c:pt idx="10684">
                        <c:v>43410.194444444445</c:v>
                      </c:pt>
                      <c:pt idx="10685">
                        <c:v>43410.20416666667</c:v>
                      </c:pt>
                      <c:pt idx="10686">
                        <c:v>43410.209722222222</c:v>
                      </c:pt>
                      <c:pt idx="10687">
                        <c:v>43410.214583333334</c:v>
                      </c:pt>
                      <c:pt idx="10688">
                        <c:v>43410.245833333334</c:v>
                      </c:pt>
                      <c:pt idx="10689">
                        <c:v>43410.287499999999</c:v>
                      </c:pt>
                      <c:pt idx="10690">
                        <c:v>43410.293055555558</c:v>
                      </c:pt>
                      <c:pt idx="10691">
                        <c:v>43410.313888888886</c:v>
                      </c:pt>
                      <c:pt idx="10692">
                        <c:v>43410.318749999999</c:v>
                      </c:pt>
                      <c:pt idx="10693">
                        <c:v>43410.32916666667</c:v>
                      </c:pt>
                      <c:pt idx="10694">
                        <c:v>43410.34652777778</c:v>
                      </c:pt>
                      <c:pt idx="10695">
                        <c:v>43410.368750000001</c:v>
                      </c:pt>
                      <c:pt idx="10696">
                        <c:v>43410.369444444441</c:v>
                      </c:pt>
                      <c:pt idx="10697">
                        <c:v>43410.370833333334</c:v>
                      </c:pt>
                      <c:pt idx="10698">
                        <c:v>43410.402777777781</c:v>
                      </c:pt>
                      <c:pt idx="10699">
                        <c:v>43410.412499999999</c:v>
                      </c:pt>
                      <c:pt idx="10700">
                        <c:v>43410.425000000003</c:v>
                      </c:pt>
                      <c:pt idx="10701">
                        <c:v>43410.442361111112</c:v>
                      </c:pt>
                      <c:pt idx="10702">
                        <c:v>43410.448611111111</c:v>
                      </c:pt>
                      <c:pt idx="10703">
                        <c:v>43410.45416666667</c:v>
                      </c:pt>
                      <c:pt idx="10704">
                        <c:v>43410.495833333334</c:v>
                      </c:pt>
                      <c:pt idx="10705">
                        <c:v>43410.525694444441</c:v>
                      </c:pt>
                      <c:pt idx="10706">
                        <c:v>43410.537499999999</c:v>
                      </c:pt>
                      <c:pt idx="10707">
                        <c:v>43410.551388888889</c:v>
                      </c:pt>
                      <c:pt idx="10708">
                        <c:v>43410.57916666667</c:v>
                      </c:pt>
                      <c:pt idx="10709">
                        <c:v>43410.614583333336</c:v>
                      </c:pt>
                      <c:pt idx="10710">
                        <c:v>43410.620833333334</c:v>
                      </c:pt>
                      <c:pt idx="10711">
                        <c:v>43410.63958333333</c:v>
                      </c:pt>
                      <c:pt idx="10712">
                        <c:v>43410.662499999999</c:v>
                      </c:pt>
                      <c:pt idx="10713">
                        <c:v>43410.70416666667</c:v>
                      </c:pt>
                      <c:pt idx="10714">
                        <c:v>43410.745833333334</c:v>
                      </c:pt>
                      <c:pt idx="10715">
                        <c:v>43410.787499999999</c:v>
                      </c:pt>
                      <c:pt idx="10716">
                        <c:v>43410.82916666667</c:v>
                      </c:pt>
                      <c:pt idx="10717">
                        <c:v>43410.870833333334</c:v>
                      </c:pt>
                      <c:pt idx="10718">
                        <c:v>43410.912499999999</c:v>
                      </c:pt>
                      <c:pt idx="10719">
                        <c:v>43410.95416666667</c:v>
                      </c:pt>
                      <c:pt idx="10720">
                        <c:v>43410.995833333334</c:v>
                      </c:pt>
                      <c:pt idx="10721">
                        <c:v>43410.999305555553</c:v>
                      </c:pt>
                      <c:pt idx="10722">
                        <c:v>43411.037499999999</c:v>
                      </c:pt>
                      <c:pt idx="10723">
                        <c:v>43411.07916666667</c:v>
                      </c:pt>
                      <c:pt idx="10724">
                        <c:v>43411.120833333334</c:v>
                      </c:pt>
                      <c:pt idx="10725">
                        <c:v>43411.162499999999</c:v>
                      </c:pt>
                      <c:pt idx="10726">
                        <c:v>43411.20416666667</c:v>
                      </c:pt>
                      <c:pt idx="10727">
                        <c:v>43411.245833333334</c:v>
                      </c:pt>
                      <c:pt idx="10728">
                        <c:v>43411.261805555558</c:v>
                      </c:pt>
                      <c:pt idx="10729">
                        <c:v>43411.269444444442</c:v>
                      </c:pt>
                      <c:pt idx="10730">
                        <c:v>43411.281944444447</c:v>
                      </c:pt>
                      <c:pt idx="10731">
                        <c:v>43411.287499999999</c:v>
                      </c:pt>
                      <c:pt idx="10732">
                        <c:v>43411.3</c:v>
                      </c:pt>
                      <c:pt idx="10733">
                        <c:v>43411.32916666667</c:v>
                      </c:pt>
                      <c:pt idx="10734">
                        <c:v>43411.370833333334</c:v>
                      </c:pt>
                      <c:pt idx="10735">
                        <c:v>43411.412499999999</c:v>
                      </c:pt>
                      <c:pt idx="10736">
                        <c:v>43411.45416666667</c:v>
                      </c:pt>
                      <c:pt idx="10737">
                        <c:v>43411.495833333334</c:v>
                      </c:pt>
                      <c:pt idx="10738">
                        <c:v>43411.537499999999</c:v>
                      </c:pt>
                      <c:pt idx="10739">
                        <c:v>43411.57916666667</c:v>
                      </c:pt>
                      <c:pt idx="10740">
                        <c:v>43411.620833333334</c:v>
                      </c:pt>
                      <c:pt idx="10741">
                        <c:v>43411.662499999999</c:v>
                      </c:pt>
                      <c:pt idx="10742">
                        <c:v>43411.70416666667</c:v>
                      </c:pt>
                      <c:pt idx="10743">
                        <c:v>43411.745833333334</c:v>
                      </c:pt>
                      <c:pt idx="10744">
                        <c:v>43411.787499999999</c:v>
                      </c:pt>
                      <c:pt idx="10745">
                        <c:v>43411.82916666667</c:v>
                      </c:pt>
                      <c:pt idx="10746">
                        <c:v>43411.870833333334</c:v>
                      </c:pt>
                      <c:pt idx="10747">
                        <c:v>43411.912499999999</c:v>
                      </c:pt>
                      <c:pt idx="10748">
                        <c:v>43411.95416666667</c:v>
                      </c:pt>
                      <c:pt idx="10749">
                        <c:v>43411.995833333334</c:v>
                      </c:pt>
                      <c:pt idx="10750">
                        <c:v>43411.999305555553</c:v>
                      </c:pt>
                      <c:pt idx="10751">
                        <c:v>43412.037499999999</c:v>
                      </c:pt>
                      <c:pt idx="10752">
                        <c:v>43412.07916666667</c:v>
                      </c:pt>
                      <c:pt idx="10753">
                        <c:v>43412.120833333334</c:v>
                      </c:pt>
                      <c:pt idx="10754">
                        <c:v>43412.162499999999</c:v>
                      </c:pt>
                      <c:pt idx="10755">
                        <c:v>43412.20416666667</c:v>
                      </c:pt>
                      <c:pt idx="10756">
                        <c:v>43412.245833333334</c:v>
                      </c:pt>
                      <c:pt idx="10757">
                        <c:v>43412.287499999999</c:v>
                      </c:pt>
                      <c:pt idx="10758">
                        <c:v>43412.32916666667</c:v>
                      </c:pt>
                      <c:pt idx="10759">
                        <c:v>43412.370833333334</c:v>
                      </c:pt>
                      <c:pt idx="10760">
                        <c:v>43412.412499999999</c:v>
                      </c:pt>
                      <c:pt idx="10761">
                        <c:v>43412.45416666667</c:v>
                      </c:pt>
                      <c:pt idx="10762">
                        <c:v>43412.495833333334</c:v>
                      </c:pt>
                      <c:pt idx="10763">
                        <c:v>43412.537499999999</c:v>
                      </c:pt>
                      <c:pt idx="10764">
                        <c:v>43412.57916666667</c:v>
                      </c:pt>
                      <c:pt idx="10765">
                        <c:v>43412.620833333334</c:v>
                      </c:pt>
                      <c:pt idx="10766">
                        <c:v>43412.662499999999</c:v>
                      </c:pt>
                      <c:pt idx="10767">
                        <c:v>43412.70416666667</c:v>
                      </c:pt>
                      <c:pt idx="10768">
                        <c:v>43412.745833333334</c:v>
                      </c:pt>
                      <c:pt idx="10769">
                        <c:v>43412.787499999999</c:v>
                      </c:pt>
                      <c:pt idx="10770">
                        <c:v>43412.82916666667</c:v>
                      </c:pt>
                      <c:pt idx="10771">
                        <c:v>43412.870833333334</c:v>
                      </c:pt>
                      <c:pt idx="10772">
                        <c:v>43412.912499999999</c:v>
                      </c:pt>
                      <c:pt idx="10773">
                        <c:v>43412.95416666667</c:v>
                      </c:pt>
                      <c:pt idx="10774">
                        <c:v>43412.995833333334</c:v>
                      </c:pt>
                      <c:pt idx="10775">
                        <c:v>43412.999305555553</c:v>
                      </c:pt>
                      <c:pt idx="10776">
                        <c:v>43413.037499999999</c:v>
                      </c:pt>
                      <c:pt idx="10777">
                        <c:v>43413.07916666667</c:v>
                      </c:pt>
                      <c:pt idx="10778">
                        <c:v>43413.120833333334</c:v>
                      </c:pt>
                      <c:pt idx="10779">
                        <c:v>43413.162499999999</c:v>
                      </c:pt>
                      <c:pt idx="10780">
                        <c:v>43413.20416666667</c:v>
                      </c:pt>
                      <c:pt idx="10781">
                        <c:v>43413.245833333334</c:v>
                      </c:pt>
                      <c:pt idx="10782">
                        <c:v>43413.287499999999</c:v>
                      </c:pt>
                      <c:pt idx="10783">
                        <c:v>43413.32916666667</c:v>
                      </c:pt>
                      <c:pt idx="10784">
                        <c:v>43413.370833333334</c:v>
                      </c:pt>
                      <c:pt idx="10785">
                        <c:v>43413.412499999999</c:v>
                      </c:pt>
                      <c:pt idx="10786">
                        <c:v>43413.45416666667</c:v>
                      </c:pt>
                      <c:pt idx="10787">
                        <c:v>43413.464583333334</c:v>
                      </c:pt>
                      <c:pt idx="10788">
                        <c:v>43413.495833333334</c:v>
                      </c:pt>
                      <c:pt idx="10789">
                        <c:v>43413.522916666669</c:v>
                      </c:pt>
                      <c:pt idx="10790">
                        <c:v>43413.537499999999</c:v>
                      </c:pt>
                      <c:pt idx="10791">
                        <c:v>43413.57916666667</c:v>
                      </c:pt>
                      <c:pt idx="10792">
                        <c:v>43413.619444444441</c:v>
                      </c:pt>
                      <c:pt idx="10793">
                        <c:v>43413.620833333334</c:v>
                      </c:pt>
                      <c:pt idx="10794">
                        <c:v>43413.640972222223</c:v>
                      </c:pt>
                      <c:pt idx="10795">
                        <c:v>43413.648611111108</c:v>
                      </c:pt>
                      <c:pt idx="10796">
                        <c:v>43413.660416666666</c:v>
                      </c:pt>
                      <c:pt idx="10797">
                        <c:v>43413.661111111112</c:v>
                      </c:pt>
                      <c:pt idx="10798">
                        <c:v>43413.662499999999</c:v>
                      </c:pt>
                      <c:pt idx="10799">
                        <c:v>43413.665972222225</c:v>
                      </c:pt>
                      <c:pt idx="10800">
                        <c:v>43413.70416666667</c:v>
                      </c:pt>
                      <c:pt idx="10801">
                        <c:v>43413.713888888888</c:v>
                      </c:pt>
                      <c:pt idx="10802">
                        <c:v>43413.71875</c:v>
                      </c:pt>
                      <c:pt idx="10803">
                        <c:v>43413.731944444444</c:v>
                      </c:pt>
                      <c:pt idx="10804">
                        <c:v>43413.740277777775</c:v>
                      </c:pt>
                      <c:pt idx="10805">
                        <c:v>43413.744444444441</c:v>
                      </c:pt>
                      <c:pt idx="10806">
                        <c:v>43413.745833333334</c:v>
                      </c:pt>
                      <c:pt idx="10807">
                        <c:v>43413.768750000003</c:v>
                      </c:pt>
                      <c:pt idx="10808">
                        <c:v>43413.772222222222</c:v>
                      </c:pt>
                      <c:pt idx="10809">
                        <c:v>43413.787499999999</c:v>
                      </c:pt>
                      <c:pt idx="10810">
                        <c:v>43413.827777777777</c:v>
                      </c:pt>
                      <c:pt idx="10811">
                        <c:v>43413.82916666667</c:v>
                      </c:pt>
                      <c:pt idx="10812">
                        <c:v>43413.836805555555</c:v>
                      </c:pt>
                      <c:pt idx="10813">
                        <c:v>43413.870833333334</c:v>
                      </c:pt>
                      <c:pt idx="10814">
                        <c:v>43413.912499999999</c:v>
                      </c:pt>
                      <c:pt idx="10815">
                        <c:v>43413.933333333334</c:v>
                      </c:pt>
                      <c:pt idx="10816">
                        <c:v>43413.952777777777</c:v>
                      </c:pt>
                      <c:pt idx="10817">
                        <c:v>43413.95416666667</c:v>
                      </c:pt>
                      <c:pt idx="10818">
                        <c:v>43413.963194444441</c:v>
                      </c:pt>
                      <c:pt idx="10819">
                        <c:v>43413.994444444441</c:v>
                      </c:pt>
                      <c:pt idx="10820">
                        <c:v>43413.995833333334</c:v>
                      </c:pt>
                      <c:pt idx="10821">
                        <c:v>43413.999305555553</c:v>
                      </c:pt>
                      <c:pt idx="10822">
                        <c:v>43414.037499999999</c:v>
                      </c:pt>
                      <c:pt idx="10823">
                        <c:v>43414.07916666667</c:v>
                      </c:pt>
                      <c:pt idx="10824">
                        <c:v>43414.086111111108</c:v>
                      </c:pt>
                      <c:pt idx="10825">
                        <c:v>43414.120833333334</c:v>
                      </c:pt>
                      <c:pt idx="10826">
                        <c:v>43414.162499999999</c:v>
                      </c:pt>
                      <c:pt idx="10827">
                        <c:v>43414.20416666667</c:v>
                      </c:pt>
                      <c:pt idx="10828">
                        <c:v>43414.245833333334</c:v>
                      </c:pt>
                      <c:pt idx="10829">
                        <c:v>43414.287499999999</c:v>
                      </c:pt>
                      <c:pt idx="10830">
                        <c:v>43414.32916666667</c:v>
                      </c:pt>
                      <c:pt idx="10831">
                        <c:v>43414.370833333334</c:v>
                      </c:pt>
                      <c:pt idx="10832">
                        <c:v>43414.412499999999</c:v>
                      </c:pt>
                      <c:pt idx="10833">
                        <c:v>43414.45416666667</c:v>
                      </c:pt>
                      <c:pt idx="10834">
                        <c:v>43414.495833333334</c:v>
                      </c:pt>
                      <c:pt idx="10835">
                        <c:v>43414.537499999999</c:v>
                      </c:pt>
                      <c:pt idx="10836">
                        <c:v>43414.57916666667</c:v>
                      </c:pt>
                      <c:pt idx="10837">
                        <c:v>43414.620833333334</c:v>
                      </c:pt>
                      <c:pt idx="10838">
                        <c:v>43414.662499999999</c:v>
                      </c:pt>
                      <c:pt idx="10839">
                        <c:v>43414.70416666667</c:v>
                      </c:pt>
                      <c:pt idx="10840">
                        <c:v>43414.745833333334</c:v>
                      </c:pt>
                      <c:pt idx="10841">
                        <c:v>43414.787499999999</c:v>
                      </c:pt>
                      <c:pt idx="10842">
                        <c:v>43414.82916666667</c:v>
                      </c:pt>
                      <c:pt idx="10843">
                        <c:v>43414.870833333334</c:v>
                      </c:pt>
                      <c:pt idx="10844">
                        <c:v>43414.912499999999</c:v>
                      </c:pt>
                      <c:pt idx="10845">
                        <c:v>43414.95416666667</c:v>
                      </c:pt>
                      <c:pt idx="10846">
                        <c:v>43414.995833333334</c:v>
                      </c:pt>
                      <c:pt idx="10847">
                        <c:v>43414.999305555553</c:v>
                      </c:pt>
                      <c:pt idx="10848">
                        <c:v>43415.037499999999</c:v>
                      </c:pt>
                      <c:pt idx="10849">
                        <c:v>43415.07916666667</c:v>
                      </c:pt>
                      <c:pt idx="10850">
                        <c:v>43415.120833333334</c:v>
                      </c:pt>
                      <c:pt idx="10851">
                        <c:v>43415.162499999999</c:v>
                      </c:pt>
                      <c:pt idx="10852">
                        <c:v>43415.20416666667</c:v>
                      </c:pt>
                      <c:pt idx="10853">
                        <c:v>43415.245833333334</c:v>
                      </c:pt>
                      <c:pt idx="10854">
                        <c:v>43415.287499999999</c:v>
                      </c:pt>
                      <c:pt idx="10855">
                        <c:v>43415.32916666667</c:v>
                      </c:pt>
                      <c:pt idx="10856">
                        <c:v>43415.370833333334</c:v>
                      </c:pt>
                      <c:pt idx="10857">
                        <c:v>43415.412499999999</c:v>
                      </c:pt>
                      <c:pt idx="10858">
                        <c:v>43415.45416666667</c:v>
                      </c:pt>
                      <c:pt idx="10859">
                        <c:v>43415.495833333334</c:v>
                      </c:pt>
                      <c:pt idx="10860">
                        <c:v>43415.537499999999</c:v>
                      </c:pt>
                      <c:pt idx="10861">
                        <c:v>43415.57916666667</c:v>
                      </c:pt>
                      <c:pt idx="10862">
                        <c:v>43415.620833333334</c:v>
                      </c:pt>
                      <c:pt idx="10863">
                        <c:v>43415.662499999999</c:v>
                      </c:pt>
                      <c:pt idx="10864">
                        <c:v>43415.70416666667</c:v>
                      </c:pt>
                      <c:pt idx="10865">
                        <c:v>43415.745833333334</c:v>
                      </c:pt>
                      <c:pt idx="10866">
                        <c:v>43415.787499999999</c:v>
                      </c:pt>
                      <c:pt idx="10867">
                        <c:v>43415.82916666667</c:v>
                      </c:pt>
                      <c:pt idx="10868">
                        <c:v>43415.870833333334</c:v>
                      </c:pt>
                      <c:pt idx="10869">
                        <c:v>43415.912499999999</c:v>
                      </c:pt>
                      <c:pt idx="10870">
                        <c:v>43415.95416666667</c:v>
                      </c:pt>
                      <c:pt idx="10871">
                        <c:v>43415.995833333334</c:v>
                      </c:pt>
                      <c:pt idx="10872">
                        <c:v>43415.999305555553</c:v>
                      </c:pt>
                      <c:pt idx="10873">
                        <c:v>43416.037499999999</c:v>
                      </c:pt>
                      <c:pt idx="10874">
                        <c:v>43416.07916666667</c:v>
                      </c:pt>
                      <c:pt idx="10875">
                        <c:v>43416.120833333334</c:v>
                      </c:pt>
                      <c:pt idx="10876">
                        <c:v>43416.162499999999</c:v>
                      </c:pt>
                      <c:pt idx="10877">
                        <c:v>43416.20416666667</c:v>
                      </c:pt>
                      <c:pt idx="10878">
                        <c:v>43416.245833333334</c:v>
                      </c:pt>
                      <c:pt idx="10879">
                        <c:v>43416.287499999999</c:v>
                      </c:pt>
                      <c:pt idx="10880">
                        <c:v>43416.32916666667</c:v>
                      </c:pt>
                      <c:pt idx="10881">
                        <c:v>43416.370833333334</c:v>
                      </c:pt>
                      <c:pt idx="10882">
                        <c:v>43416.412499999999</c:v>
                      </c:pt>
                      <c:pt idx="10883">
                        <c:v>43416.45416666667</c:v>
                      </c:pt>
                      <c:pt idx="10884">
                        <c:v>43416.495833333334</c:v>
                      </c:pt>
                      <c:pt idx="10885">
                        <c:v>43416.537499999999</c:v>
                      </c:pt>
                      <c:pt idx="10886">
                        <c:v>43416.57916666667</c:v>
                      </c:pt>
                      <c:pt idx="10887">
                        <c:v>43416.620833333334</c:v>
                      </c:pt>
                      <c:pt idx="10888">
                        <c:v>43416.662499999999</c:v>
                      </c:pt>
                      <c:pt idx="10889">
                        <c:v>43416.70416666667</c:v>
                      </c:pt>
                      <c:pt idx="10890">
                        <c:v>43416.745833333334</c:v>
                      </c:pt>
                      <c:pt idx="10891">
                        <c:v>43416.787499999999</c:v>
                      </c:pt>
                      <c:pt idx="10892">
                        <c:v>43416.82916666667</c:v>
                      </c:pt>
                      <c:pt idx="10893">
                        <c:v>43416.84375</c:v>
                      </c:pt>
                      <c:pt idx="10894">
                        <c:v>43416.870833333334</c:v>
                      </c:pt>
                      <c:pt idx="10895">
                        <c:v>43416.912499999999</c:v>
                      </c:pt>
                      <c:pt idx="10896">
                        <c:v>43416.917361111111</c:v>
                      </c:pt>
                      <c:pt idx="10897">
                        <c:v>43416.95416666667</c:v>
                      </c:pt>
                      <c:pt idx="10898">
                        <c:v>43416.962500000001</c:v>
                      </c:pt>
                      <c:pt idx="10899">
                        <c:v>43416.995833333334</c:v>
                      </c:pt>
                      <c:pt idx="10900">
                        <c:v>43416.999305555553</c:v>
                      </c:pt>
                      <c:pt idx="10901">
                        <c:v>43417.009722222225</c:v>
                      </c:pt>
                      <c:pt idx="10902">
                        <c:v>43417.020138888889</c:v>
                      </c:pt>
                      <c:pt idx="10903">
                        <c:v>43417.037499999999</c:v>
                      </c:pt>
                      <c:pt idx="10904">
                        <c:v>43417.068055555559</c:v>
                      </c:pt>
                      <c:pt idx="10905">
                        <c:v>43417.07916666667</c:v>
                      </c:pt>
                      <c:pt idx="10906">
                        <c:v>43417.084027777775</c:v>
                      </c:pt>
                      <c:pt idx="10907">
                        <c:v>43417.090277777781</c:v>
                      </c:pt>
                      <c:pt idx="10908">
                        <c:v>43417.109722222223</c:v>
                      </c:pt>
                      <c:pt idx="10909">
                        <c:v>43417.120833333334</c:v>
                      </c:pt>
                      <c:pt idx="10910">
                        <c:v>43417.156944444447</c:v>
                      </c:pt>
                      <c:pt idx="10911">
                        <c:v>43417.162499999999</c:v>
                      </c:pt>
                      <c:pt idx="10912">
                        <c:v>43417.17083333333</c:v>
                      </c:pt>
                      <c:pt idx="10913">
                        <c:v>43417.20416666667</c:v>
                      </c:pt>
                      <c:pt idx="10914">
                        <c:v>43417.211805555555</c:v>
                      </c:pt>
                      <c:pt idx="10915">
                        <c:v>43417.220138888886</c:v>
                      </c:pt>
                      <c:pt idx="10916">
                        <c:v>43417.227083333331</c:v>
                      </c:pt>
                      <c:pt idx="10917">
                        <c:v>43417.232638888891</c:v>
                      </c:pt>
                      <c:pt idx="10918">
                        <c:v>43417.237500000003</c:v>
                      </c:pt>
                      <c:pt idx="10919">
                        <c:v>43417.245833333334</c:v>
                      </c:pt>
                      <c:pt idx="10920">
                        <c:v>43417.268055555556</c:v>
                      </c:pt>
                      <c:pt idx="10921">
                        <c:v>43417.287499999999</c:v>
                      </c:pt>
                      <c:pt idx="10922">
                        <c:v>43417.302083333336</c:v>
                      </c:pt>
                      <c:pt idx="10923">
                        <c:v>43417.315972222219</c:v>
                      </c:pt>
                      <c:pt idx="10924">
                        <c:v>43417.32916666667</c:v>
                      </c:pt>
                      <c:pt idx="10925">
                        <c:v>43417.370833333334</c:v>
                      </c:pt>
                      <c:pt idx="10926">
                        <c:v>43417.38958333333</c:v>
                      </c:pt>
                      <c:pt idx="10927">
                        <c:v>43417.412499999999</c:v>
                      </c:pt>
                      <c:pt idx="10928">
                        <c:v>43417.45416666667</c:v>
                      </c:pt>
                      <c:pt idx="10929">
                        <c:v>43417.473611111112</c:v>
                      </c:pt>
                      <c:pt idx="10930">
                        <c:v>43417.495833333334</c:v>
                      </c:pt>
                      <c:pt idx="10931">
                        <c:v>43417.537499999999</c:v>
                      </c:pt>
                      <c:pt idx="10932">
                        <c:v>43417.577777777777</c:v>
                      </c:pt>
                      <c:pt idx="10933">
                        <c:v>43417.57916666667</c:v>
                      </c:pt>
                      <c:pt idx="10934">
                        <c:v>43417.620833333334</c:v>
                      </c:pt>
                      <c:pt idx="10935">
                        <c:v>43417.650694444441</c:v>
                      </c:pt>
                      <c:pt idx="10936">
                        <c:v>43417.661111111112</c:v>
                      </c:pt>
                      <c:pt idx="10937">
                        <c:v>43417.662499999999</c:v>
                      </c:pt>
                      <c:pt idx="10938">
                        <c:v>43417.669444444444</c:v>
                      </c:pt>
                      <c:pt idx="10939">
                        <c:v>43417.683333333334</c:v>
                      </c:pt>
                      <c:pt idx="10940">
                        <c:v>43417.70416666667</c:v>
                      </c:pt>
                      <c:pt idx="10941">
                        <c:v>43417.745833333334</c:v>
                      </c:pt>
                      <c:pt idx="10942">
                        <c:v>43417.787499999999</c:v>
                      </c:pt>
                      <c:pt idx="10943">
                        <c:v>43417.82916666667</c:v>
                      </c:pt>
                      <c:pt idx="10944">
                        <c:v>43417.870833333334</c:v>
                      </c:pt>
                      <c:pt idx="10945">
                        <c:v>43417.912499999999</c:v>
                      </c:pt>
                      <c:pt idx="10946">
                        <c:v>43417.95416666667</c:v>
                      </c:pt>
                      <c:pt idx="10947">
                        <c:v>43417.995833333334</c:v>
                      </c:pt>
                      <c:pt idx="10948">
                        <c:v>43417.999305555553</c:v>
                      </c:pt>
                      <c:pt idx="10949">
                        <c:v>43418.037499999999</c:v>
                      </c:pt>
                      <c:pt idx="10950">
                        <c:v>43418.07916666667</c:v>
                      </c:pt>
                      <c:pt idx="10951">
                        <c:v>43418.120833333334</c:v>
                      </c:pt>
                      <c:pt idx="10952">
                        <c:v>43418.162499999999</c:v>
                      </c:pt>
                      <c:pt idx="10953">
                        <c:v>43418.20416666667</c:v>
                      </c:pt>
                      <c:pt idx="10954">
                        <c:v>43418.245833333334</c:v>
                      </c:pt>
                      <c:pt idx="10955">
                        <c:v>43418.287499999999</c:v>
                      </c:pt>
                      <c:pt idx="10956">
                        <c:v>43418.32916666667</c:v>
                      </c:pt>
                      <c:pt idx="10957">
                        <c:v>43418.370833333334</c:v>
                      </c:pt>
                      <c:pt idx="10958">
                        <c:v>43418.412499999999</c:v>
                      </c:pt>
                      <c:pt idx="10959">
                        <c:v>43418.45416666667</c:v>
                      </c:pt>
                      <c:pt idx="10960">
                        <c:v>43418.495833333334</c:v>
                      </c:pt>
                      <c:pt idx="10961">
                        <c:v>43418.537499999999</c:v>
                      </c:pt>
                      <c:pt idx="10962">
                        <c:v>43418.57916666667</c:v>
                      </c:pt>
                      <c:pt idx="10963">
                        <c:v>43418.620833333334</c:v>
                      </c:pt>
                      <c:pt idx="10964">
                        <c:v>43418.662499999999</c:v>
                      </c:pt>
                      <c:pt idx="10965">
                        <c:v>43418.70416666667</c:v>
                      </c:pt>
                      <c:pt idx="10966">
                        <c:v>43418.745833333334</c:v>
                      </c:pt>
                      <c:pt idx="10967">
                        <c:v>43418.787499999999</c:v>
                      </c:pt>
                      <c:pt idx="10968">
                        <c:v>43418.82916666667</c:v>
                      </c:pt>
                      <c:pt idx="10969">
                        <c:v>43418.870833333334</c:v>
                      </c:pt>
                      <c:pt idx="10970">
                        <c:v>43418.912499999999</c:v>
                      </c:pt>
                      <c:pt idx="10971">
                        <c:v>43418.95416666667</c:v>
                      </c:pt>
                      <c:pt idx="10972">
                        <c:v>43418.995833333334</c:v>
                      </c:pt>
                      <c:pt idx="10973">
                        <c:v>43418.999305555553</c:v>
                      </c:pt>
                      <c:pt idx="10974">
                        <c:v>43419.037499999999</c:v>
                      </c:pt>
                      <c:pt idx="10975">
                        <c:v>43419.07916666667</c:v>
                      </c:pt>
                      <c:pt idx="10976">
                        <c:v>43419.120833333334</c:v>
                      </c:pt>
                      <c:pt idx="10977">
                        <c:v>43419.162499999999</c:v>
                      </c:pt>
                      <c:pt idx="10978">
                        <c:v>43419.20416666667</c:v>
                      </c:pt>
                      <c:pt idx="10979">
                        <c:v>43419.245833333334</c:v>
                      </c:pt>
                      <c:pt idx="10980">
                        <c:v>43419.272222222222</c:v>
                      </c:pt>
                      <c:pt idx="10981">
                        <c:v>43419.286111111112</c:v>
                      </c:pt>
                      <c:pt idx="10982">
                        <c:v>43419.287499999999</c:v>
                      </c:pt>
                      <c:pt idx="10983">
                        <c:v>43419.3</c:v>
                      </c:pt>
                      <c:pt idx="10984">
                        <c:v>43419.3125</c:v>
                      </c:pt>
                      <c:pt idx="10985">
                        <c:v>43419.32916666667</c:v>
                      </c:pt>
                      <c:pt idx="10986">
                        <c:v>43419.370833333334</c:v>
                      </c:pt>
                      <c:pt idx="10987">
                        <c:v>43419.412499999999</c:v>
                      </c:pt>
                      <c:pt idx="10988">
                        <c:v>43419.45416666667</c:v>
                      </c:pt>
                      <c:pt idx="10989">
                        <c:v>43419.47152777778</c:v>
                      </c:pt>
                      <c:pt idx="10990">
                        <c:v>43419.495833333334</c:v>
                      </c:pt>
                      <c:pt idx="10991">
                        <c:v>43419.5</c:v>
                      </c:pt>
                      <c:pt idx="10992">
                        <c:v>43419.509722222225</c:v>
                      </c:pt>
                      <c:pt idx="10993">
                        <c:v>43419.51666666667</c:v>
                      </c:pt>
                      <c:pt idx="10994">
                        <c:v>43419.531944444447</c:v>
                      </c:pt>
                      <c:pt idx="10995">
                        <c:v>43419.537499999999</c:v>
                      </c:pt>
                      <c:pt idx="10996">
                        <c:v>43419.54583333333</c:v>
                      </c:pt>
                      <c:pt idx="10997">
                        <c:v>43419.57916666667</c:v>
                      </c:pt>
                      <c:pt idx="10998">
                        <c:v>43419.613888888889</c:v>
                      </c:pt>
                      <c:pt idx="10999">
                        <c:v>43419.619444444441</c:v>
                      </c:pt>
                      <c:pt idx="11000">
                        <c:v>43419.620833333334</c:v>
                      </c:pt>
                      <c:pt idx="11001">
                        <c:v>43419.629861111112</c:v>
                      </c:pt>
                      <c:pt idx="11002">
                        <c:v>43419.640972222223</c:v>
                      </c:pt>
                      <c:pt idx="11003">
                        <c:v>43419.647916666669</c:v>
                      </c:pt>
                      <c:pt idx="11004">
                        <c:v>43419.662499999999</c:v>
                      </c:pt>
                      <c:pt idx="11005">
                        <c:v>43419.70416666667</c:v>
                      </c:pt>
                      <c:pt idx="11006">
                        <c:v>43419.745833333334</c:v>
                      </c:pt>
                      <c:pt idx="11007">
                        <c:v>43419.753472222219</c:v>
                      </c:pt>
                      <c:pt idx="11008">
                        <c:v>43419.760416666664</c:v>
                      </c:pt>
                      <c:pt idx="11009">
                        <c:v>43419.787499999999</c:v>
                      </c:pt>
                      <c:pt idx="11010">
                        <c:v>43419.801388888889</c:v>
                      </c:pt>
                      <c:pt idx="11011">
                        <c:v>43419.82916666667</c:v>
                      </c:pt>
                      <c:pt idx="11012">
                        <c:v>43419.870833333334</c:v>
                      </c:pt>
                      <c:pt idx="11013">
                        <c:v>43419.90902777778</c:v>
                      </c:pt>
                      <c:pt idx="11014">
                        <c:v>43419.912499999999</c:v>
                      </c:pt>
                      <c:pt idx="11015">
                        <c:v>43419.95416666667</c:v>
                      </c:pt>
                      <c:pt idx="11016">
                        <c:v>43419.96597222222</c:v>
                      </c:pt>
                      <c:pt idx="11017">
                        <c:v>43419.984722222223</c:v>
                      </c:pt>
                      <c:pt idx="11018">
                        <c:v>43419.995833333334</c:v>
                      </c:pt>
                      <c:pt idx="11019">
                        <c:v>43419.999305555553</c:v>
                      </c:pt>
                      <c:pt idx="11020">
                        <c:v>43420.003472222219</c:v>
                      </c:pt>
                      <c:pt idx="11021">
                        <c:v>43420.018750000003</c:v>
                      </c:pt>
                      <c:pt idx="11022">
                        <c:v>43420.036111111112</c:v>
                      </c:pt>
                      <c:pt idx="11023">
                        <c:v>43420.037499999999</c:v>
                      </c:pt>
                      <c:pt idx="11024">
                        <c:v>43420.049305555556</c:v>
                      </c:pt>
                      <c:pt idx="11025">
                        <c:v>43420.07916666667</c:v>
                      </c:pt>
                      <c:pt idx="11026">
                        <c:v>43420.120833333334</c:v>
                      </c:pt>
                      <c:pt idx="11027">
                        <c:v>43420.162499999999</c:v>
                      </c:pt>
                      <c:pt idx="11028">
                        <c:v>43420.168749999997</c:v>
                      </c:pt>
                      <c:pt idx="11029">
                        <c:v>43420.199305555558</c:v>
                      </c:pt>
                      <c:pt idx="11030">
                        <c:v>43420.20416666667</c:v>
                      </c:pt>
                      <c:pt idx="11031">
                        <c:v>43420.245833333334</c:v>
                      </c:pt>
                      <c:pt idx="11032">
                        <c:v>43420.287499999999</c:v>
                      </c:pt>
                      <c:pt idx="11033">
                        <c:v>43420.322916666664</c:v>
                      </c:pt>
                      <c:pt idx="11034">
                        <c:v>43420.32916666667</c:v>
                      </c:pt>
                      <c:pt idx="11035">
                        <c:v>43420.370833333334</c:v>
                      </c:pt>
                      <c:pt idx="11036">
                        <c:v>43420.412499999999</c:v>
                      </c:pt>
                      <c:pt idx="11037">
                        <c:v>43420.45416666667</c:v>
                      </c:pt>
                      <c:pt idx="11038">
                        <c:v>43420.495833333334</c:v>
                      </c:pt>
                      <c:pt idx="11039">
                        <c:v>43420.537499999999</c:v>
                      </c:pt>
                      <c:pt idx="11040">
                        <c:v>43420.57916666667</c:v>
                      </c:pt>
                      <c:pt idx="11041">
                        <c:v>43420.620833333334</c:v>
                      </c:pt>
                      <c:pt idx="11042">
                        <c:v>43420.662499999999</c:v>
                      </c:pt>
                      <c:pt idx="11043">
                        <c:v>43420.70416666667</c:v>
                      </c:pt>
                      <c:pt idx="11044">
                        <c:v>43420.745833333334</c:v>
                      </c:pt>
                      <c:pt idx="11045">
                        <c:v>43420.787499999999</c:v>
                      </c:pt>
                      <c:pt idx="11046">
                        <c:v>43420.82916666667</c:v>
                      </c:pt>
                      <c:pt idx="11047">
                        <c:v>43420.870833333334</c:v>
                      </c:pt>
                      <c:pt idx="11048">
                        <c:v>43420.912499999999</c:v>
                      </c:pt>
                      <c:pt idx="11049">
                        <c:v>43420.95416666667</c:v>
                      </c:pt>
                      <c:pt idx="11050">
                        <c:v>43420.995833333334</c:v>
                      </c:pt>
                      <c:pt idx="11051">
                        <c:v>43420.999305555553</c:v>
                      </c:pt>
                      <c:pt idx="11052">
                        <c:v>43421.037499999999</c:v>
                      </c:pt>
                      <c:pt idx="11053">
                        <c:v>43421.07916666667</c:v>
                      </c:pt>
                      <c:pt idx="11054">
                        <c:v>43421.120833333334</c:v>
                      </c:pt>
                      <c:pt idx="11055">
                        <c:v>43421.162499999999</c:v>
                      </c:pt>
                      <c:pt idx="11056">
                        <c:v>43421.20416666667</c:v>
                      </c:pt>
                      <c:pt idx="11057">
                        <c:v>43421.245833333334</c:v>
                      </c:pt>
                      <c:pt idx="11058">
                        <c:v>43421.287499999999</c:v>
                      </c:pt>
                      <c:pt idx="11059">
                        <c:v>43421.32916666667</c:v>
                      </c:pt>
                      <c:pt idx="11060">
                        <c:v>43421.370833333334</c:v>
                      </c:pt>
                      <c:pt idx="11061">
                        <c:v>43421.412499999999</c:v>
                      </c:pt>
                      <c:pt idx="11062">
                        <c:v>43421.45416666667</c:v>
                      </c:pt>
                      <c:pt idx="11063">
                        <c:v>43421.495833333334</c:v>
                      </c:pt>
                      <c:pt idx="11064">
                        <c:v>43421.537499999999</c:v>
                      </c:pt>
                      <c:pt idx="11065">
                        <c:v>43421.57916666667</c:v>
                      </c:pt>
                      <c:pt idx="11066">
                        <c:v>43421.620833333334</c:v>
                      </c:pt>
                      <c:pt idx="11067">
                        <c:v>43421.662499999999</c:v>
                      </c:pt>
                      <c:pt idx="11068">
                        <c:v>43421.70416666667</c:v>
                      </c:pt>
                      <c:pt idx="11069">
                        <c:v>43421.745833333334</c:v>
                      </c:pt>
                      <c:pt idx="11070">
                        <c:v>43421.787499999999</c:v>
                      </c:pt>
                      <c:pt idx="11071">
                        <c:v>43421.82916666667</c:v>
                      </c:pt>
                      <c:pt idx="11072">
                        <c:v>43421.870833333334</c:v>
                      </c:pt>
                      <c:pt idx="11073">
                        <c:v>43421.912499999999</c:v>
                      </c:pt>
                      <c:pt idx="11074">
                        <c:v>43421.95416666667</c:v>
                      </c:pt>
                      <c:pt idx="11075">
                        <c:v>43421.995833333334</c:v>
                      </c:pt>
                      <c:pt idx="11076">
                        <c:v>43421.999305555553</c:v>
                      </c:pt>
                      <c:pt idx="11077">
                        <c:v>43422.037499999999</c:v>
                      </c:pt>
                      <c:pt idx="11078">
                        <c:v>43422.07916666667</c:v>
                      </c:pt>
                      <c:pt idx="11079">
                        <c:v>43422.120833333334</c:v>
                      </c:pt>
                      <c:pt idx="11080">
                        <c:v>43422.162499999999</c:v>
                      </c:pt>
                      <c:pt idx="11081">
                        <c:v>43422.20416666667</c:v>
                      </c:pt>
                      <c:pt idx="11082">
                        <c:v>43422.245833333334</c:v>
                      </c:pt>
                      <c:pt idx="11083">
                        <c:v>43422.287499999999</c:v>
                      </c:pt>
                      <c:pt idx="11084">
                        <c:v>43422.32916666667</c:v>
                      </c:pt>
                      <c:pt idx="11085">
                        <c:v>43422.370833333334</c:v>
                      </c:pt>
                      <c:pt idx="11086">
                        <c:v>43422.412499999999</c:v>
                      </c:pt>
                      <c:pt idx="11087">
                        <c:v>43422.45416666667</c:v>
                      </c:pt>
                      <c:pt idx="11088">
                        <c:v>43422.495833333334</c:v>
                      </c:pt>
                      <c:pt idx="11089">
                        <c:v>43422.537499999999</c:v>
                      </c:pt>
                      <c:pt idx="11090">
                        <c:v>43422.57916666667</c:v>
                      </c:pt>
                      <c:pt idx="11091">
                        <c:v>43422.620833333334</c:v>
                      </c:pt>
                      <c:pt idx="11092">
                        <c:v>43422.662499999999</c:v>
                      </c:pt>
                      <c:pt idx="11093">
                        <c:v>43422.70416666667</c:v>
                      </c:pt>
                      <c:pt idx="11094">
                        <c:v>43422.745833333334</c:v>
                      </c:pt>
                      <c:pt idx="11095">
                        <c:v>43422.787499999999</c:v>
                      </c:pt>
                      <c:pt idx="11096">
                        <c:v>43422.82916666667</c:v>
                      </c:pt>
                      <c:pt idx="11097">
                        <c:v>43422.870833333334</c:v>
                      </c:pt>
                      <c:pt idx="11098">
                        <c:v>43422.912499999999</c:v>
                      </c:pt>
                      <c:pt idx="11099">
                        <c:v>43422.95416666667</c:v>
                      </c:pt>
                      <c:pt idx="11100">
                        <c:v>43422.995833333334</c:v>
                      </c:pt>
                      <c:pt idx="11101">
                        <c:v>43422.999305555553</c:v>
                      </c:pt>
                      <c:pt idx="11102">
                        <c:v>43423.037499999999</c:v>
                      </c:pt>
                      <c:pt idx="11103">
                        <c:v>43423.07916666667</c:v>
                      </c:pt>
                      <c:pt idx="11104">
                        <c:v>43423.090277777781</c:v>
                      </c:pt>
                      <c:pt idx="11105">
                        <c:v>43423.120833333334</c:v>
                      </c:pt>
                      <c:pt idx="11106">
                        <c:v>43423.144444444442</c:v>
                      </c:pt>
                      <c:pt idx="11107">
                        <c:v>43423.148611111108</c:v>
                      </c:pt>
                      <c:pt idx="11108">
                        <c:v>43423.154166666667</c:v>
                      </c:pt>
                      <c:pt idx="11109">
                        <c:v>43423.15902777778</c:v>
                      </c:pt>
                      <c:pt idx="11110">
                        <c:v>43423.162499999999</c:v>
                      </c:pt>
                      <c:pt idx="11111">
                        <c:v>43423.168749999997</c:v>
                      </c:pt>
                      <c:pt idx="11112">
                        <c:v>43423.17083333333</c:v>
                      </c:pt>
                      <c:pt idx="11113">
                        <c:v>43423.173611111109</c:v>
                      </c:pt>
                      <c:pt idx="11114">
                        <c:v>43423.184027777781</c:v>
                      </c:pt>
                      <c:pt idx="11115">
                        <c:v>43423.189583333333</c:v>
                      </c:pt>
                      <c:pt idx="11116">
                        <c:v>43423.196527777778</c:v>
                      </c:pt>
                      <c:pt idx="11117">
                        <c:v>43423.199999999997</c:v>
                      </c:pt>
                      <c:pt idx="11118">
                        <c:v>43423.20416666667</c:v>
                      </c:pt>
                      <c:pt idx="11119">
                        <c:v>43423.245833333334</c:v>
                      </c:pt>
                      <c:pt idx="11120">
                        <c:v>43423.281944444447</c:v>
                      </c:pt>
                      <c:pt idx="11121">
                        <c:v>43423.286111111112</c:v>
                      </c:pt>
                      <c:pt idx="11122">
                        <c:v>43423.287499999999</c:v>
                      </c:pt>
                      <c:pt idx="11123">
                        <c:v>43423.29583333333</c:v>
                      </c:pt>
                      <c:pt idx="11124">
                        <c:v>43423.29791666667</c:v>
                      </c:pt>
                      <c:pt idx="11125">
                        <c:v>43423.305555555555</c:v>
                      </c:pt>
                      <c:pt idx="11126">
                        <c:v>43423.32708333333</c:v>
                      </c:pt>
                      <c:pt idx="11127">
                        <c:v>43423.32916666667</c:v>
                      </c:pt>
                      <c:pt idx="11128">
                        <c:v>43423.338888888888</c:v>
                      </c:pt>
                      <c:pt idx="11129">
                        <c:v>43423.34375</c:v>
                      </c:pt>
                      <c:pt idx="11130">
                        <c:v>43423.35833333333</c:v>
                      </c:pt>
                      <c:pt idx="11131">
                        <c:v>43423.362500000003</c:v>
                      </c:pt>
                      <c:pt idx="11132">
                        <c:v>43423.370833333334</c:v>
                      </c:pt>
                      <c:pt idx="11133">
                        <c:v>43423.412499999999</c:v>
                      </c:pt>
                      <c:pt idx="11134">
                        <c:v>43423.45416666667</c:v>
                      </c:pt>
                      <c:pt idx="11135">
                        <c:v>43423.495833333334</c:v>
                      </c:pt>
                      <c:pt idx="11136">
                        <c:v>43423.537499999999</c:v>
                      </c:pt>
                      <c:pt idx="11137">
                        <c:v>43423.57916666667</c:v>
                      </c:pt>
                      <c:pt idx="11138">
                        <c:v>43423.620833333334</c:v>
                      </c:pt>
                      <c:pt idx="11139">
                        <c:v>43423.662499999999</c:v>
                      </c:pt>
                      <c:pt idx="11140">
                        <c:v>43423.70416666667</c:v>
                      </c:pt>
                      <c:pt idx="11141">
                        <c:v>43423.745833333334</c:v>
                      </c:pt>
                      <c:pt idx="11142">
                        <c:v>43423.787499999999</c:v>
                      </c:pt>
                      <c:pt idx="11143">
                        <c:v>43423.82916666667</c:v>
                      </c:pt>
                      <c:pt idx="11144">
                        <c:v>43423.870833333334</c:v>
                      </c:pt>
                      <c:pt idx="11145">
                        <c:v>43423.912499999999</c:v>
                      </c:pt>
                      <c:pt idx="11146">
                        <c:v>43423.934027777781</c:v>
                      </c:pt>
                      <c:pt idx="11147">
                        <c:v>43423.94027777778</c:v>
                      </c:pt>
                      <c:pt idx="11148">
                        <c:v>43423.951388888891</c:v>
                      </c:pt>
                      <c:pt idx="11149">
                        <c:v>43423.95416666667</c:v>
                      </c:pt>
                      <c:pt idx="11150">
                        <c:v>43423.959722222222</c:v>
                      </c:pt>
                      <c:pt idx="11151">
                        <c:v>43423.995833333334</c:v>
                      </c:pt>
                      <c:pt idx="11152">
                        <c:v>43423.999305555553</c:v>
                      </c:pt>
                      <c:pt idx="11153">
                        <c:v>43424.013888888891</c:v>
                      </c:pt>
                      <c:pt idx="11154">
                        <c:v>43424.036111111112</c:v>
                      </c:pt>
                      <c:pt idx="11155">
                        <c:v>43424.037499999999</c:v>
                      </c:pt>
                      <c:pt idx="11156">
                        <c:v>43424.052777777775</c:v>
                      </c:pt>
                      <c:pt idx="11157">
                        <c:v>43424.07916666667</c:v>
                      </c:pt>
                      <c:pt idx="11158">
                        <c:v>43424.120833333334</c:v>
                      </c:pt>
                      <c:pt idx="11159">
                        <c:v>43424.15902777778</c:v>
                      </c:pt>
                      <c:pt idx="11160">
                        <c:v>43424.162499999999</c:v>
                      </c:pt>
                      <c:pt idx="11161">
                        <c:v>43424.172222222223</c:v>
                      </c:pt>
                      <c:pt idx="11162">
                        <c:v>43424.188888888886</c:v>
                      </c:pt>
                      <c:pt idx="11163">
                        <c:v>43424.20416666667</c:v>
                      </c:pt>
                      <c:pt idx="11164">
                        <c:v>43424.220138888886</c:v>
                      </c:pt>
                      <c:pt idx="11165">
                        <c:v>43424.245833333334</c:v>
                      </c:pt>
                      <c:pt idx="11166">
                        <c:v>43424.287499999999</c:v>
                      </c:pt>
                      <c:pt idx="11167">
                        <c:v>43424.300694444442</c:v>
                      </c:pt>
                      <c:pt idx="11168">
                        <c:v>43424.310416666667</c:v>
                      </c:pt>
                      <c:pt idx="11169">
                        <c:v>43424.32916666667</c:v>
                      </c:pt>
                      <c:pt idx="11170">
                        <c:v>43424.370833333334</c:v>
                      </c:pt>
                      <c:pt idx="11171">
                        <c:v>43424.412499999999</c:v>
                      </c:pt>
                      <c:pt idx="11172">
                        <c:v>43424.45416666667</c:v>
                      </c:pt>
                      <c:pt idx="11173">
                        <c:v>43424.495833333334</c:v>
                      </c:pt>
                      <c:pt idx="11174">
                        <c:v>43424.537499999999</c:v>
                      </c:pt>
                      <c:pt idx="11175">
                        <c:v>43424.57916666667</c:v>
                      </c:pt>
                      <c:pt idx="11176">
                        <c:v>43424.620833333334</c:v>
                      </c:pt>
                      <c:pt idx="11177">
                        <c:v>43424.662499999999</c:v>
                      </c:pt>
                      <c:pt idx="11178">
                        <c:v>43424.70416666667</c:v>
                      </c:pt>
                      <c:pt idx="11179">
                        <c:v>43424.745833333334</c:v>
                      </c:pt>
                      <c:pt idx="11180">
                        <c:v>43424.787499999999</c:v>
                      </c:pt>
                      <c:pt idx="11181">
                        <c:v>43424.82916666667</c:v>
                      </c:pt>
                      <c:pt idx="11182">
                        <c:v>43424.870833333334</c:v>
                      </c:pt>
                      <c:pt idx="11183">
                        <c:v>43424.912499999999</c:v>
                      </c:pt>
                      <c:pt idx="11184">
                        <c:v>43424.95416666667</c:v>
                      </c:pt>
                      <c:pt idx="11185">
                        <c:v>43424.995833333334</c:v>
                      </c:pt>
                      <c:pt idx="11186">
                        <c:v>43424.999305555553</c:v>
                      </c:pt>
                      <c:pt idx="11187">
                        <c:v>43425.037499999999</c:v>
                      </c:pt>
                      <c:pt idx="11188">
                        <c:v>43425.07916666667</c:v>
                      </c:pt>
                      <c:pt idx="11189">
                        <c:v>43425.120833333334</c:v>
                      </c:pt>
                      <c:pt idx="11190">
                        <c:v>43425.162499999999</c:v>
                      </c:pt>
                      <c:pt idx="11191">
                        <c:v>43425.20416666667</c:v>
                      </c:pt>
                      <c:pt idx="11192">
                        <c:v>43425.245833333334</c:v>
                      </c:pt>
                      <c:pt idx="11193">
                        <c:v>43425.287499999999</c:v>
                      </c:pt>
                      <c:pt idx="11194">
                        <c:v>43425.32916666667</c:v>
                      </c:pt>
                      <c:pt idx="11195">
                        <c:v>43425.370833333334</c:v>
                      </c:pt>
                      <c:pt idx="11196">
                        <c:v>43425.412499999999</c:v>
                      </c:pt>
                      <c:pt idx="11197">
                        <c:v>43425.45416666667</c:v>
                      </c:pt>
                      <c:pt idx="11198">
                        <c:v>43425.495833333334</c:v>
                      </c:pt>
                      <c:pt idx="11199">
                        <c:v>43425.537499999999</c:v>
                      </c:pt>
                      <c:pt idx="11200">
                        <c:v>43425.57916666667</c:v>
                      </c:pt>
                      <c:pt idx="11201">
                        <c:v>43425.620833333334</c:v>
                      </c:pt>
                      <c:pt idx="11202">
                        <c:v>43425.662499999999</c:v>
                      </c:pt>
                      <c:pt idx="11203">
                        <c:v>43425.70416666667</c:v>
                      </c:pt>
                      <c:pt idx="11204">
                        <c:v>43425.745833333334</c:v>
                      </c:pt>
                      <c:pt idx="11205">
                        <c:v>43425.787499999999</c:v>
                      </c:pt>
                      <c:pt idx="11206">
                        <c:v>43425.82916666667</c:v>
                      </c:pt>
                      <c:pt idx="11207">
                        <c:v>43425.870833333334</c:v>
                      </c:pt>
                      <c:pt idx="11208">
                        <c:v>43425.912499999999</c:v>
                      </c:pt>
                      <c:pt idx="11209">
                        <c:v>43425.95416666667</c:v>
                      </c:pt>
                      <c:pt idx="11210">
                        <c:v>43425.995833333334</c:v>
                      </c:pt>
                      <c:pt idx="11211">
                        <c:v>43425.999305555553</c:v>
                      </c:pt>
                      <c:pt idx="11212">
                        <c:v>43426.037499999999</c:v>
                      </c:pt>
                      <c:pt idx="11213">
                        <c:v>43426.07916666667</c:v>
                      </c:pt>
                      <c:pt idx="11214">
                        <c:v>43426.120833333334</c:v>
                      </c:pt>
                      <c:pt idx="11215">
                        <c:v>43426.162499999999</c:v>
                      </c:pt>
                      <c:pt idx="11216">
                        <c:v>43426.20416666667</c:v>
                      </c:pt>
                      <c:pt idx="11217">
                        <c:v>43426.245833333334</c:v>
                      </c:pt>
                      <c:pt idx="11218">
                        <c:v>43426.287499999999</c:v>
                      </c:pt>
                      <c:pt idx="11219">
                        <c:v>43426.32916666667</c:v>
                      </c:pt>
                      <c:pt idx="11220">
                        <c:v>43426.370833333334</c:v>
                      </c:pt>
                      <c:pt idx="11221">
                        <c:v>43426.412499999999</c:v>
                      </c:pt>
                      <c:pt idx="11222">
                        <c:v>43426.45416666667</c:v>
                      </c:pt>
                      <c:pt idx="11223">
                        <c:v>43426.495833333334</c:v>
                      </c:pt>
                      <c:pt idx="11224">
                        <c:v>43426.537499999999</c:v>
                      </c:pt>
                      <c:pt idx="11225">
                        <c:v>43426.57916666667</c:v>
                      </c:pt>
                      <c:pt idx="11226">
                        <c:v>43426.620833333334</c:v>
                      </c:pt>
                      <c:pt idx="11227">
                        <c:v>43426.662499999999</c:v>
                      </c:pt>
                      <c:pt idx="11228">
                        <c:v>43426.70416666667</c:v>
                      </c:pt>
                      <c:pt idx="11229">
                        <c:v>43426.745833333334</c:v>
                      </c:pt>
                      <c:pt idx="11230">
                        <c:v>43426.787499999999</c:v>
                      </c:pt>
                      <c:pt idx="11231">
                        <c:v>43426.82916666667</c:v>
                      </c:pt>
                      <c:pt idx="11232">
                        <c:v>43426.870833333334</c:v>
                      </c:pt>
                      <c:pt idx="11233">
                        <c:v>43426.912499999999</c:v>
                      </c:pt>
                      <c:pt idx="11234">
                        <c:v>43426.95416666667</c:v>
                      </c:pt>
                      <c:pt idx="11235">
                        <c:v>43426.995833333334</c:v>
                      </c:pt>
                      <c:pt idx="11236">
                        <c:v>43426.999305555553</c:v>
                      </c:pt>
                      <c:pt idx="11237">
                        <c:v>43427.037499999999</c:v>
                      </c:pt>
                      <c:pt idx="11238">
                        <c:v>43427.07916666667</c:v>
                      </c:pt>
                      <c:pt idx="11239">
                        <c:v>43427.120833333334</c:v>
                      </c:pt>
                      <c:pt idx="11240">
                        <c:v>43427.162499999999</c:v>
                      </c:pt>
                      <c:pt idx="11241">
                        <c:v>43427.20416666667</c:v>
                      </c:pt>
                      <c:pt idx="11242">
                        <c:v>43427.245833333334</c:v>
                      </c:pt>
                      <c:pt idx="11243">
                        <c:v>43427.287499999999</c:v>
                      </c:pt>
                      <c:pt idx="11244">
                        <c:v>43427.32916666667</c:v>
                      </c:pt>
                      <c:pt idx="11245">
                        <c:v>43427.370833333334</c:v>
                      </c:pt>
                      <c:pt idx="11246">
                        <c:v>43427.412499999999</c:v>
                      </c:pt>
                      <c:pt idx="11247">
                        <c:v>43427.45416666667</c:v>
                      </c:pt>
                      <c:pt idx="11248">
                        <c:v>43427.495833333334</c:v>
                      </c:pt>
                      <c:pt idx="11249">
                        <c:v>43427.537499999999</c:v>
                      </c:pt>
                      <c:pt idx="11250">
                        <c:v>43427.57916666667</c:v>
                      </c:pt>
                      <c:pt idx="11251">
                        <c:v>43427.620833333334</c:v>
                      </c:pt>
                      <c:pt idx="11252">
                        <c:v>43427.662499999999</c:v>
                      </c:pt>
                      <c:pt idx="11253">
                        <c:v>43427.70416666667</c:v>
                      </c:pt>
                      <c:pt idx="11254">
                        <c:v>43427.745833333334</c:v>
                      </c:pt>
                      <c:pt idx="11255">
                        <c:v>43427.787499999999</c:v>
                      </c:pt>
                      <c:pt idx="11256">
                        <c:v>43427.82916666667</c:v>
                      </c:pt>
                      <c:pt idx="11257">
                        <c:v>43427.870833333334</c:v>
                      </c:pt>
                      <c:pt idx="11258">
                        <c:v>43427.912499999999</c:v>
                      </c:pt>
                      <c:pt idx="11259">
                        <c:v>43427.95416666667</c:v>
                      </c:pt>
                      <c:pt idx="11260">
                        <c:v>43427.995833333334</c:v>
                      </c:pt>
                      <c:pt idx="11261">
                        <c:v>43427.999305555553</c:v>
                      </c:pt>
                      <c:pt idx="11262">
                        <c:v>43428.037499999999</c:v>
                      </c:pt>
                      <c:pt idx="11263">
                        <c:v>43428.077777777777</c:v>
                      </c:pt>
                      <c:pt idx="11264">
                        <c:v>43428.07916666667</c:v>
                      </c:pt>
                      <c:pt idx="11265">
                        <c:v>43428.120833333334</c:v>
                      </c:pt>
                      <c:pt idx="11266">
                        <c:v>43428.162499999999</c:v>
                      </c:pt>
                      <c:pt idx="11267">
                        <c:v>43428.20416666667</c:v>
                      </c:pt>
                      <c:pt idx="11268">
                        <c:v>43428.245833333334</c:v>
                      </c:pt>
                      <c:pt idx="11269">
                        <c:v>43428.268750000003</c:v>
                      </c:pt>
                      <c:pt idx="11270">
                        <c:v>43428.287499999999</c:v>
                      </c:pt>
                      <c:pt idx="11271">
                        <c:v>43428.32916666667</c:v>
                      </c:pt>
                      <c:pt idx="11272">
                        <c:v>43428.334722222222</c:v>
                      </c:pt>
                      <c:pt idx="11273">
                        <c:v>43428.370833333334</c:v>
                      </c:pt>
                      <c:pt idx="11274">
                        <c:v>43428.412499999999</c:v>
                      </c:pt>
                      <c:pt idx="11275">
                        <c:v>43428.45416666667</c:v>
                      </c:pt>
                      <c:pt idx="11276">
                        <c:v>43428.495833333334</c:v>
                      </c:pt>
                      <c:pt idx="11277">
                        <c:v>43428.537499999999</c:v>
                      </c:pt>
                      <c:pt idx="11278">
                        <c:v>43428.57916666667</c:v>
                      </c:pt>
                      <c:pt idx="11279">
                        <c:v>43428.589583333334</c:v>
                      </c:pt>
                      <c:pt idx="11280">
                        <c:v>43428.597222222219</c:v>
                      </c:pt>
                      <c:pt idx="11281">
                        <c:v>43428.620833333334</c:v>
                      </c:pt>
                      <c:pt idx="11282">
                        <c:v>43428.662499999999</c:v>
                      </c:pt>
                      <c:pt idx="11283">
                        <c:v>43428.70416666667</c:v>
                      </c:pt>
                      <c:pt idx="11284">
                        <c:v>43428.744444444441</c:v>
                      </c:pt>
                      <c:pt idx="11285">
                        <c:v>43428.745833333334</c:v>
                      </c:pt>
                      <c:pt idx="11286">
                        <c:v>43428.755555555559</c:v>
                      </c:pt>
                      <c:pt idx="11287">
                        <c:v>43428.777777777781</c:v>
                      </c:pt>
                      <c:pt idx="11288">
                        <c:v>43428.78402777778</c:v>
                      </c:pt>
                      <c:pt idx="11289">
                        <c:v>43428.787499999999</c:v>
                      </c:pt>
                      <c:pt idx="11290">
                        <c:v>43428.801388888889</c:v>
                      </c:pt>
                      <c:pt idx="11291">
                        <c:v>43428.819444444445</c:v>
                      </c:pt>
                      <c:pt idx="11292">
                        <c:v>43428.82916666667</c:v>
                      </c:pt>
                      <c:pt idx="11293">
                        <c:v>43428.869444444441</c:v>
                      </c:pt>
                      <c:pt idx="11294">
                        <c:v>43428.870833333334</c:v>
                      </c:pt>
                      <c:pt idx="11295">
                        <c:v>43428.880555555559</c:v>
                      </c:pt>
                      <c:pt idx="11296">
                        <c:v>43428.887499999997</c:v>
                      </c:pt>
                      <c:pt idx="11297">
                        <c:v>43428.910416666666</c:v>
                      </c:pt>
                      <c:pt idx="11298">
                        <c:v>43428.912499999999</c:v>
                      </c:pt>
                      <c:pt idx="11299">
                        <c:v>43428.95416666667</c:v>
                      </c:pt>
                      <c:pt idx="11300">
                        <c:v>43428.979861111111</c:v>
                      </c:pt>
                      <c:pt idx="11301">
                        <c:v>43428.995833333334</c:v>
                      </c:pt>
                      <c:pt idx="11302">
                        <c:v>43428.999305555553</c:v>
                      </c:pt>
                      <c:pt idx="11303">
                        <c:v>43429.037499999999</c:v>
                      </c:pt>
                      <c:pt idx="11304">
                        <c:v>43429.072916666664</c:v>
                      </c:pt>
                      <c:pt idx="11305">
                        <c:v>43429.077777777777</c:v>
                      </c:pt>
                      <c:pt idx="11306">
                        <c:v>43429.07916666667</c:v>
                      </c:pt>
                      <c:pt idx="11307">
                        <c:v>43429.120833333334</c:v>
                      </c:pt>
                      <c:pt idx="11308">
                        <c:v>43429.162499999999</c:v>
                      </c:pt>
                      <c:pt idx="11309">
                        <c:v>43429.20416666667</c:v>
                      </c:pt>
                      <c:pt idx="11310">
                        <c:v>43429.245833333334</c:v>
                      </c:pt>
                      <c:pt idx="11311">
                        <c:v>43429.287499999999</c:v>
                      </c:pt>
                      <c:pt idx="11312">
                        <c:v>43429.32916666667</c:v>
                      </c:pt>
                      <c:pt idx="11313">
                        <c:v>43429.370833333334</c:v>
                      </c:pt>
                      <c:pt idx="11314">
                        <c:v>43429.412499999999</c:v>
                      </c:pt>
                      <c:pt idx="11315">
                        <c:v>43429.45416666667</c:v>
                      </c:pt>
                      <c:pt idx="11316">
                        <c:v>43429.495833333334</c:v>
                      </c:pt>
                      <c:pt idx="11317">
                        <c:v>43429.537499999999</c:v>
                      </c:pt>
                      <c:pt idx="11318">
                        <c:v>43429.57916666667</c:v>
                      </c:pt>
                      <c:pt idx="11319">
                        <c:v>43429.620833333334</c:v>
                      </c:pt>
                      <c:pt idx="11320">
                        <c:v>43429.662499999999</c:v>
                      </c:pt>
                      <c:pt idx="11321">
                        <c:v>43429.70416666667</c:v>
                      </c:pt>
                      <c:pt idx="11322">
                        <c:v>43429.745833333334</c:v>
                      </c:pt>
                      <c:pt idx="11323">
                        <c:v>43429.787499999999</c:v>
                      </c:pt>
                      <c:pt idx="11324">
                        <c:v>43429.82916666667</c:v>
                      </c:pt>
                      <c:pt idx="11325">
                        <c:v>43429.870833333334</c:v>
                      </c:pt>
                      <c:pt idx="11326">
                        <c:v>43429.912499999999</c:v>
                      </c:pt>
                      <c:pt idx="11327">
                        <c:v>43429.95416666667</c:v>
                      </c:pt>
                      <c:pt idx="11328">
                        <c:v>43429.995833333334</c:v>
                      </c:pt>
                      <c:pt idx="11329">
                        <c:v>43429.999305555553</c:v>
                      </c:pt>
                      <c:pt idx="11330">
                        <c:v>43430.037499999999</c:v>
                      </c:pt>
                      <c:pt idx="11331">
                        <c:v>43430.07916666667</c:v>
                      </c:pt>
                      <c:pt idx="11332">
                        <c:v>43430.120833333334</c:v>
                      </c:pt>
                      <c:pt idx="11333">
                        <c:v>43430.162499999999</c:v>
                      </c:pt>
                      <c:pt idx="11334">
                        <c:v>43430.20416666667</c:v>
                      </c:pt>
                      <c:pt idx="11335">
                        <c:v>43430.245833333334</c:v>
                      </c:pt>
                      <c:pt idx="11336">
                        <c:v>43430.287499999999</c:v>
                      </c:pt>
                      <c:pt idx="11337">
                        <c:v>43430.32916666667</c:v>
                      </c:pt>
                      <c:pt idx="11338">
                        <c:v>43430.370833333334</c:v>
                      </c:pt>
                      <c:pt idx="11339">
                        <c:v>43430.412499999999</c:v>
                      </c:pt>
                      <c:pt idx="11340">
                        <c:v>43430.45416666667</c:v>
                      </c:pt>
                      <c:pt idx="11341">
                        <c:v>43430.495833333334</c:v>
                      </c:pt>
                      <c:pt idx="11342">
                        <c:v>43430.519444444442</c:v>
                      </c:pt>
                      <c:pt idx="11343">
                        <c:v>43430.536111111112</c:v>
                      </c:pt>
                      <c:pt idx="11344">
                        <c:v>43430.537499999999</c:v>
                      </c:pt>
                      <c:pt idx="11345">
                        <c:v>43430.542361111111</c:v>
                      </c:pt>
                      <c:pt idx="11346">
                        <c:v>43430.56527777778</c:v>
                      </c:pt>
                      <c:pt idx="11347">
                        <c:v>43430.577777777777</c:v>
                      </c:pt>
                      <c:pt idx="11348">
                        <c:v>43430.57916666667</c:v>
                      </c:pt>
                      <c:pt idx="11349">
                        <c:v>43430.593055555553</c:v>
                      </c:pt>
                      <c:pt idx="11350">
                        <c:v>43430.611805555556</c:v>
                      </c:pt>
                      <c:pt idx="11351">
                        <c:v>43430.620833333334</c:v>
                      </c:pt>
                      <c:pt idx="11352">
                        <c:v>43430.62777777778</c:v>
                      </c:pt>
                      <c:pt idx="11353">
                        <c:v>43430.633333333331</c:v>
                      </c:pt>
                      <c:pt idx="11354">
                        <c:v>43430.662499999999</c:v>
                      </c:pt>
                      <c:pt idx="11355">
                        <c:v>43430.689583333333</c:v>
                      </c:pt>
                      <c:pt idx="11356">
                        <c:v>43430.695138888892</c:v>
                      </c:pt>
                      <c:pt idx="11357">
                        <c:v>43430.70416666667</c:v>
                      </c:pt>
                      <c:pt idx="11358">
                        <c:v>43430.727083333331</c:v>
                      </c:pt>
                      <c:pt idx="11359">
                        <c:v>43430.745833333334</c:v>
                      </c:pt>
                      <c:pt idx="11360">
                        <c:v>43430.761111111111</c:v>
                      </c:pt>
                      <c:pt idx="11361">
                        <c:v>43430.787499999999</c:v>
                      </c:pt>
                      <c:pt idx="11362">
                        <c:v>43430.805555555555</c:v>
                      </c:pt>
                      <c:pt idx="11363">
                        <c:v>43430.814583333333</c:v>
                      </c:pt>
                      <c:pt idx="11364">
                        <c:v>43430.820138888892</c:v>
                      </c:pt>
                      <c:pt idx="11365">
                        <c:v>43430.82916666667</c:v>
                      </c:pt>
                      <c:pt idx="11366">
                        <c:v>43430.834722222222</c:v>
                      </c:pt>
                      <c:pt idx="11367">
                        <c:v>43430.870833333334</c:v>
                      </c:pt>
                      <c:pt idx="11368">
                        <c:v>43430.912499999999</c:v>
                      </c:pt>
                      <c:pt idx="11369">
                        <c:v>43430.95416666667</c:v>
                      </c:pt>
                      <c:pt idx="11370">
                        <c:v>43430.995833333334</c:v>
                      </c:pt>
                      <c:pt idx="11371">
                        <c:v>43430.999305555553</c:v>
                      </c:pt>
                      <c:pt idx="11372">
                        <c:v>43431.037499999999</c:v>
                      </c:pt>
                      <c:pt idx="11373">
                        <c:v>43431.07916666667</c:v>
                      </c:pt>
                      <c:pt idx="11374">
                        <c:v>43431.120833333334</c:v>
                      </c:pt>
                      <c:pt idx="11375">
                        <c:v>43431.162499999999</c:v>
                      </c:pt>
                      <c:pt idx="11376">
                        <c:v>43431.20416666667</c:v>
                      </c:pt>
                      <c:pt idx="11377">
                        <c:v>43431.245833333334</c:v>
                      </c:pt>
                      <c:pt idx="11378">
                        <c:v>43431.287499999999</c:v>
                      </c:pt>
                      <c:pt idx="11379">
                        <c:v>43431.32916666667</c:v>
                      </c:pt>
                      <c:pt idx="11380">
                        <c:v>43431.370833333334</c:v>
                      </c:pt>
                      <c:pt idx="11381">
                        <c:v>43431.412499999999</c:v>
                      </c:pt>
                      <c:pt idx="11382">
                        <c:v>43431.45416666667</c:v>
                      </c:pt>
                      <c:pt idx="11383">
                        <c:v>43431.495833333334</c:v>
                      </c:pt>
                      <c:pt idx="11384">
                        <c:v>43431.537499999999</c:v>
                      </c:pt>
                      <c:pt idx="11385">
                        <c:v>43431.57916666667</c:v>
                      </c:pt>
                      <c:pt idx="11386">
                        <c:v>43431.620833333334</c:v>
                      </c:pt>
                      <c:pt idx="11387">
                        <c:v>43431.662499999999</c:v>
                      </c:pt>
                      <c:pt idx="11388">
                        <c:v>43431.70416666667</c:v>
                      </c:pt>
                      <c:pt idx="11389">
                        <c:v>43431.745833333334</c:v>
                      </c:pt>
                      <c:pt idx="11390">
                        <c:v>43431.787499999999</c:v>
                      </c:pt>
                      <c:pt idx="11391">
                        <c:v>43431.82916666667</c:v>
                      </c:pt>
                      <c:pt idx="11392">
                        <c:v>43431.870833333334</c:v>
                      </c:pt>
                      <c:pt idx="11393">
                        <c:v>43431.912499999999</c:v>
                      </c:pt>
                      <c:pt idx="11394">
                        <c:v>43431.95416666667</c:v>
                      </c:pt>
                      <c:pt idx="11395">
                        <c:v>43431.995833333334</c:v>
                      </c:pt>
                      <c:pt idx="11396">
                        <c:v>43431.999305555553</c:v>
                      </c:pt>
                      <c:pt idx="11397">
                        <c:v>43432.037499999999</c:v>
                      </c:pt>
                      <c:pt idx="11398">
                        <c:v>43432.07916666667</c:v>
                      </c:pt>
                      <c:pt idx="11399">
                        <c:v>43432.120833333334</c:v>
                      </c:pt>
                      <c:pt idx="11400">
                        <c:v>43432.162499999999</c:v>
                      </c:pt>
                      <c:pt idx="11401">
                        <c:v>43432.20416666667</c:v>
                      </c:pt>
                      <c:pt idx="11402">
                        <c:v>43432.245833333334</c:v>
                      </c:pt>
                      <c:pt idx="11403">
                        <c:v>43432.287499999999</c:v>
                      </c:pt>
                      <c:pt idx="11404">
                        <c:v>43432.32916666667</c:v>
                      </c:pt>
                      <c:pt idx="11405">
                        <c:v>43432.370833333334</c:v>
                      </c:pt>
                      <c:pt idx="11406">
                        <c:v>43432.412499999999</c:v>
                      </c:pt>
                      <c:pt idx="11407">
                        <c:v>43432.45416666667</c:v>
                      </c:pt>
                      <c:pt idx="11408">
                        <c:v>43432.495833333334</c:v>
                      </c:pt>
                      <c:pt idx="11409">
                        <c:v>43432.537499999999</c:v>
                      </c:pt>
                      <c:pt idx="11410">
                        <c:v>43432.57916666667</c:v>
                      </c:pt>
                      <c:pt idx="11411">
                        <c:v>43432.620833333334</c:v>
                      </c:pt>
                      <c:pt idx="11412">
                        <c:v>43432.662499999999</c:v>
                      </c:pt>
                      <c:pt idx="11413">
                        <c:v>43432.70416666667</c:v>
                      </c:pt>
                      <c:pt idx="11414">
                        <c:v>43432.745833333334</c:v>
                      </c:pt>
                      <c:pt idx="11415">
                        <c:v>43432.787499999999</c:v>
                      </c:pt>
                      <c:pt idx="11416">
                        <c:v>43432.82916666667</c:v>
                      </c:pt>
                      <c:pt idx="11417">
                        <c:v>43432.870833333334</c:v>
                      </c:pt>
                      <c:pt idx="11418">
                        <c:v>43432.912499999999</c:v>
                      </c:pt>
                      <c:pt idx="11419">
                        <c:v>43432.95416666667</c:v>
                      </c:pt>
                      <c:pt idx="11420">
                        <c:v>43432.995833333334</c:v>
                      </c:pt>
                      <c:pt idx="11421">
                        <c:v>43432.999305555553</c:v>
                      </c:pt>
                      <c:pt idx="11422">
                        <c:v>43433.037499999999</c:v>
                      </c:pt>
                      <c:pt idx="11423">
                        <c:v>43433.07916666667</c:v>
                      </c:pt>
                      <c:pt idx="11424">
                        <c:v>43433.120833333334</c:v>
                      </c:pt>
                      <c:pt idx="11425">
                        <c:v>43433.162499999999</c:v>
                      </c:pt>
                      <c:pt idx="11426">
                        <c:v>43433.20416666667</c:v>
                      </c:pt>
                      <c:pt idx="11427">
                        <c:v>43433.245833333334</c:v>
                      </c:pt>
                      <c:pt idx="11428">
                        <c:v>43433.287499999999</c:v>
                      </c:pt>
                      <c:pt idx="11429">
                        <c:v>43433.32916666667</c:v>
                      </c:pt>
                      <c:pt idx="11430">
                        <c:v>43433.370833333334</c:v>
                      </c:pt>
                      <c:pt idx="11431">
                        <c:v>43433.412499999999</c:v>
                      </c:pt>
                      <c:pt idx="11432">
                        <c:v>43433.45416666667</c:v>
                      </c:pt>
                      <c:pt idx="11433">
                        <c:v>43433.495833333334</c:v>
                      </c:pt>
                      <c:pt idx="11434">
                        <c:v>43433.537499999999</c:v>
                      </c:pt>
                      <c:pt idx="11435">
                        <c:v>43433.57916666667</c:v>
                      </c:pt>
                      <c:pt idx="11436">
                        <c:v>43433.620833333334</c:v>
                      </c:pt>
                      <c:pt idx="11437">
                        <c:v>43433.662499999999</c:v>
                      </c:pt>
                      <c:pt idx="11438">
                        <c:v>43433.70416666667</c:v>
                      </c:pt>
                      <c:pt idx="11439">
                        <c:v>43433.745833333334</c:v>
                      </c:pt>
                      <c:pt idx="11440">
                        <c:v>43433.787499999999</c:v>
                      </c:pt>
                      <c:pt idx="11441">
                        <c:v>43433.82916666667</c:v>
                      </c:pt>
                      <c:pt idx="11442">
                        <c:v>43433.870833333334</c:v>
                      </c:pt>
                      <c:pt idx="11443">
                        <c:v>43433.912499999999</c:v>
                      </c:pt>
                      <c:pt idx="11444">
                        <c:v>43433.95416666667</c:v>
                      </c:pt>
                      <c:pt idx="11445">
                        <c:v>43433.995833333334</c:v>
                      </c:pt>
                      <c:pt idx="11446">
                        <c:v>43433.999305555553</c:v>
                      </c:pt>
                      <c:pt idx="11447">
                        <c:v>43434.037499999999</c:v>
                      </c:pt>
                      <c:pt idx="11448">
                        <c:v>43434.07916666667</c:v>
                      </c:pt>
                      <c:pt idx="11449">
                        <c:v>43434.120833333334</c:v>
                      </c:pt>
                      <c:pt idx="11450">
                        <c:v>43434.162499999999</c:v>
                      </c:pt>
                      <c:pt idx="11451">
                        <c:v>43434.20416666667</c:v>
                      </c:pt>
                      <c:pt idx="11452">
                        <c:v>43434.245833333334</c:v>
                      </c:pt>
                      <c:pt idx="11453">
                        <c:v>43434.287499999999</c:v>
                      </c:pt>
                      <c:pt idx="11454">
                        <c:v>43434.32916666667</c:v>
                      </c:pt>
                      <c:pt idx="11455">
                        <c:v>43434.370833333334</c:v>
                      </c:pt>
                      <c:pt idx="11456">
                        <c:v>43434.412499999999</c:v>
                      </c:pt>
                      <c:pt idx="11457">
                        <c:v>43434.45416666667</c:v>
                      </c:pt>
                      <c:pt idx="11458">
                        <c:v>43434.495833333334</c:v>
                      </c:pt>
                      <c:pt idx="11459">
                        <c:v>43434.537499999999</c:v>
                      </c:pt>
                      <c:pt idx="11460">
                        <c:v>43434.57916666667</c:v>
                      </c:pt>
                      <c:pt idx="11461">
                        <c:v>43434.620833333334</c:v>
                      </c:pt>
                      <c:pt idx="11462">
                        <c:v>43434.662499999999</c:v>
                      </c:pt>
                      <c:pt idx="11463">
                        <c:v>43434.70416666667</c:v>
                      </c:pt>
                      <c:pt idx="11464">
                        <c:v>43434.745833333334</c:v>
                      </c:pt>
                      <c:pt idx="11465">
                        <c:v>43434.787499999999</c:v>
                      </c:pt>
                      <c:pt idx="11466">
                        <c:v>43434.82916666667</c:v>
                      </c:pt>
                      <c:pt idx="11467">
                        <c:v>43434.870833333334</c:v>
                      </c:pt>
                      <c:pt idx="11468">
                        <c:v>43434.912499999999</c:v>
                      </c:pt>
                      <c:pt idx="11469">
                        <c:v>43434.95416666667</c:v>
                      </c:pt>
                      <c:pt idx="11470">
                        <c:v>43434.995833333334</c:v>
                      </c:pt>
                      <c:pt idx="11471">
                        <c:v>43434.999305555553</c:v>
                      </c:pt>
                      <c:pt idx="11472">
                        <c:v>43434.999305555553</c:v>
                      </c:pt>
                      <c:pt idx="11473">
                        <c:v>43435.037499999999</c:v>
                      </c:pt>
                      <c:pt idx="11474">
                        <c:v>43435.07916666667</c:v>
                      </c:pt>
                      <c:pt idx="11475">
                        <c:v>43435.120833333334</c:v>
                      </c:pt>
                      <c:pt idx="11476">
                        <c:v>43435.162499999999</c:v>
                      </c:pt>
                      <c:pt idx="11477">
                        <c:v>43435.20416666667</c:v>
                      </c:pt>
                      <c:pt idx="11478">
                        <c:v>43435.245833333334</c:v>
                      </c:pt>
                      <c:pt idx="11479">
                        <c:v>43435.287499999999</c:v>
                      </c:pt>
                      <c:pt idx="11480">
                        <c:v>43435.32916666667</c:v>
                      </c:pt>
                      <c:pt idx="11481">
                        <c:v>43435.370833333334</c:v>
                      </c:pt>
                      <c:pt idx="11482">
                        <c:v>43435.412499999999</c:v>
                      </c:pt>
                      <c:pt idx="11483">
                        <c:v>43435.45416666667</c:v>
                      </c:pt>
                      <c:pt idx="11484">
                        <c:v>43435.495833333334</c:v>
                      </c:pt>
                      <c:pt idx="11485">
                        <c:v>43435.537499999999</c:v>
                      </c:pt>
                      <c:pt idx="11486">
                        <c:v>43435.57916666667</c:v>
                      </c:pt>
                      <c:pt idx="11487">
                        <c:v>43435.620833333334</c:v>
                      </c:pt>
                      <c:pt idx="11488">
                        <c:v>43435.631944444445</c:v>
                      </c:pt>
                      <c:pt idx="11489">
                        <c:v>43435.65902777778</c:v>
                      </c:pt>
                      <c:pt idx="11490">
                        <c:v>43435.662499999999</c:v>
                      </c:pt>
                      <c:pt idx="11491">
                        <c:v>43435.668055555558</c:v>
                      </c:pt>
                      <c:pt idx="11492">
                        <c:v>43435.702777777777</c:v>
                      </c:pt>
                      <c:pt idx="11493">
                        <c:v>43435.70416666667</c:v>
                      </c:pt>
                      <c:pt idx="11494">
                        <c:v>43435.724305555559</c:v>
                      </c:pt>
                      <c:pt idx="11495">
                        <c:v>43435.739583333336</c:v>
                      </c:pt>
                      <c:pt idx="11496">
                        <c:v>43435.745833333334</c:v>
                      </c:pt>
                      <c:pt idx="11497">
                        <c:v>43435.786111111112</c:v>
                      </c:pt>
                      <c:pt idx="11498">
                        <c:v>43435.787499999999</c:v>
                      </c:pt>
                      <c:pt idx="11499">
                        <c:v>43435.82916666667</c:v>
                      </c:pt>
                      <c:pt idx="11500">
                        <c:v>43435.837500000001</c:v>
                      </c:pt>
                      <c:pt idx="11501">
                        <c:v>43435.867361111108</c:v>
                      </c:pt>
                      <c:pt idx="11502">
                        <c:v>43435.870833333334</c:v>
                      </c:pt>
                      <c:pt idx="11503">
                        <c:v>43435.876388888886</c:v>
                      </c:pt>
                      <c:pt idx="11504">
                        <c:v>43435.912499999999</c:v>
                      </c:pt>
                      <c:pt idx="11505">
                        <c:v>43435.95416666667</c:v>
                      </c:pt>
                      <c:pt idx="11506">
                        <c:v>43435.96597222222</c:v>
                      </c:pt>
                      <c:pt idx="11507">
                        <c:v>43435.995833333334</c:v>
                      </c:pt>
                      <c:pt idx="11508">
                        <c:v>43435.999305555553</c:v>
                      </c:pt>
                      <c:pt idx="11509">
                        <c:v>43436.037499999999</c:v>
                      </c:pt>
                      <c:pt idx="11510">
                        <c:v>43436.052083333336</c:v>
                      </c:pt>
                      <c:pt idx="11511">
                        <c:v>43436.07916666667</c:v>
                      </c:pt>
                      <c:pt idx="11512">
                        <c:v>43436.120833333334</c:v>
                      </c:pt>
                      <c:pt idx="11513">
                        <c:v>43436.162499999999</c:v>
                      </c:pt>
                      <c:pt idx="11514">
                        <c:v>43436.175000000003</c:v>
                      </c:pt>
                      <c:pt idx="11515">
                        <c:v>43436.20416666667</c:v>
                      </c:pt>
                      <c:pt idx="11516">
                        <c:v>43436.212500000001</c:v>
                      </c:pt>
                      <c:pt idx="11517">
                        <c:v>43436.245833333334</c:v>
                      </c:pt>
                      <c:pt idx="11518">
                        <c:v>43436.26666666667</c:v>
                      </c:pt>
                      <c:pt idx="11519">
                        <c:v>43436.287499999999</c:v>
                      </c:pt>
                      <c:pt idx="11520">
                        <c:v>43436.29791666667</c:v>
                      </c:pt>
                      <c:pt idx="11521">
                        <c:v>43436.306944444441</c:v>
                      </c:pt>
                      <c:pt idx="11522">
                        <c:v>43436.32916666667</c:v>
                      </c:pt>
                      <c:pt idx="11523">
                        <c:v>43436.370833333334</c:v>
                      </c:pt>
                      <c:pt idx="11524">
                        <c:v>43436.40902777778</c:v>
                      </c:pt>
                      <c:pt idx="11525">
                        <c:v>43436.412499999999</c:v>
                      </c:pt>
                      <c:pt idx="11526">
                        <c:v>43436.45416666667</c:v>
                      </c:pt>
                      <c:pt idx="11527">
                        <c:v>43436.495833333334</c:v>
                      </c:pt>
                      <c:pt idx="11528">
                        <c:v>43436.536111111112</c:v>
                      </c:pt>
                      <c:pt idx="11529">
                        <c:v>43436.537499999999</c:v>
                      </c:pt>
                      <c:pt idx="11530">
                        <c:v>43436.548611111109</c:v>
                      </c:pt>
                      <c:pt idx="11531">
                        <c:v>43436.574305555558</c:v>
                      </c:pt>
                      <c:pt idx="11532">
                        <c:v>43436.57916666667</c:v>
                      </c:pt>
                      <c:pt idx="11533">
                        <c:v>43436.592361111114</c:v>
                      </c:pt>
                      <c:pt idx="11534">
                        <c:v>43436.605555555558</c:v>
                      </c:pt>
                      <c:pt idx="11535">
                        <c:v>43436.620833333334</c:v>
                      </c:pt>
                      <c:pt idx="11536">
                        <c:v>43436.627083333333</c:v>
                      </c:pt>
                      <c:pt idx="11537">
                        <c:v>43436.64166666667</c:v>
                      </c:pt>
                      <c:pt idx="11538">
                        <c:v>43436.662499999999</c:v>
                      </c:pt>
                      <c:pt idx="11539">
                        <c:v>43436.70416666667</c:v>
                      </c:pt>
                      <c:pt idx="11540">
                        <c:v>43436.725694444445</c:v>
                      </c:pt>
                      <c:pt idx="11541">
                        <c:v>43436.744444444441</c:v>
                      </c:pt>
                      <c:pt idx="11542">
                        <c:v>43436.745833333334</c:v>
                      </c:pt>
                      <c:pt idx="11543">
                        <c:v>43436.787499999999</c:v>
                      </c:pt>
                      <c:pt idx="11544">
                        <c:v>43436.808333333334</c:v>
                      </c:pt>
                      <c:pt idx="11545">
                        <c:v>43436.82916666667</c:v>
                      </c:pt>
                      <c:pt idx="11546">
                        <c:v>43436.870833333334</c:v>
                      </c:pt>
                      <c:pt idx="11547">
                        <c:v>43436.912499999999</c:v>
                      </c:pt>
                      <c:pt idx="11548">
                        <c:v>43436.946527777778</c:v>
                      </c:pt>
                      <c:pt idx="11549">
                        <c:v>43436.952777777777</c:v>
                      </c:pt>
                      <c:pt idx="11550">
                        <c:v>43436.95416666667</c:v>
                      </c:pt>
                      <c:pt idx="11551">
                        <c:v>43436.963194444441</c:v>
                      </c:pt>
                      <c:pt idx="11552">
                        <c:v>43436.995833333334</c:v>
                      </c:pt>
                      <c:pt idx="11553">
                        <c:v>43436.999305555553</c:v>
                      </c:pt>
                      <c:pt idx="11554">
                        <c:v>43437.037499999999</c:v>
                      </c:pt>
                      <c:pt idx="11555">
                        <c:v>43437.07916666667</c:v>
                      </c:pt>
                      <c:pt idx="11556">
                        <c:v>43437.102777777778</c:v>
                      </c:pt>
                      <c:pt idx="11557">
                        <c:v>43437.120833333334</c:v>
                      </c:pt>
                      <c:pt idx="11558">
                        <c:v>43437.162499999999</c:v>
                      </c:pt>
                      <c:pt idx="11559">
                        <c:v>43437.20416666667</c:v>
                      </c:pt>
                      <c:pt idx="11560">
                        <c:v>43437.245833333334</c:v>
                      </c:pt>
                      <c:pt idx="11561">
                        <c:v>43437.287499999999</c:v>
                      </c:pt>
                      <c:pt idx="11562">
                        <c:v>43437.32916666667</c:v>
                      </c:pt>
                      <c:pt idx="11563">
                        <c:v>43437.370833333334</c:v>
                      </c:pt>
                      <c:pt idx="11564">
                        <c:v>43437.412499999999</c:v>
                      </c:pt>
                      <c:pt idx="11565">
                        <c:v>43437.45416666667</c:v>
                      </c:pt>
                      <c:pt idx="11566">
                        <c:v>43437.495833333334</c:v>
                      </c:pt>
                      <c:pt idx="11567">
                        <c:v>43437.537499999999</c:v>
                      </c:pt>
                      <c:pt idx="11568">
                        <c:v>43437.57916666667</c:v>
                      </c:pt>
                      <c:pt idx="11569">
                        <c:v>43437.620833333334</c:v>
                      </c:pt>
                      <c:pt idx="11570">
                        <c:v>43437.662499999999</c:v>
                      </c:pt>
                      <c:pt idx="11571">
                        <c:v>43437.70416666667</c:v>
                      </c:pt>
                      <c:pt idx="11572">
                        <c:v>43437.745833333334</c:v>
                      </c:pt>
                      <c:pt idx="11573">
                        <c:v>43437.787499999999</c:v>
                      </c:pt>
                      <c:pt idx="11574">
                        <c:v>43437.82916666667</c:v>
                      </c:pt>
                      <c:pt idx="11575">
                        <c:v>43437.870833333334</c:v>
                      </c:pt>
                      <c:pt idx="11576">
                        <c:v>43437.912499999999</c:v>
                      </c:pt>
                      <c:pt idx="11577">
                        <c:v>43437.95416666667</c:v>
                      </c:pt>
                      <c:pt idx="11578">
                        <c:v>43437.995833333334</c:v>
                      </c:pt>
                      <c:pt idx="11579">
                        <c:v>43437.999305555553</c:v>
                      </c:pt>
                      <c:pt idx="11580">
                        <c:v>43438.037499999999</c:v>
                      </c:pt>
                      <c:pt idx="11581">
                        <c:v>43438.07916666667</c:v>
                      </c:pt>
                      <c:pt idx="11582">
                        <c:v>43438.120833333334</c:v>
                      </c:pt>
                      <c:pt idx="11583">
                        <c:v>43438.162499999999</c:v>
                      </c:pt>
                      <c:pt idx="11584">
                        <c:v>43438.20416666667</c:v>
                      </c:pt>
                      <c:pt idx="11585">
                        <c:v>43438.245833333334</c:v>
                      </c:pt>
                      <c:pt idx="11586">
                        <c:v>43438.287499999999</c:v>
                      </c:pt>
                      <c:pt idx="11587">
                        <c:v>43438.32916666667</c:v>
                      </c:pt>
                      <c:pt idx="11588">
                        <c:v>43438.370833333334</c:v>
                      </c:pt>
                      <c:pt idx="11589">
                        <c:v>43438.412499999999</c:v>
                      </c:pt>
                      <c:pt idx="11590">
                        <c:v>43438.45416666667</c:v>
                      </c:pt>
                      <c:pt idx="11591">
                        <c:v>43438.495833333334</c:v>
                      </c:pt>
                      <c:pt idx="11592">
                        <c:v>43438.537499999999</c:v>
                      </c:pt>
                      <c:pt idx="11593">
                        <c:v>43438.57916666667</c:v>
                      </c:pt>
                      <c:pt idx="11594">
                        <c:v>43438.620833333334</c:v>
                      </c:pt>
                      <c:pt idx="11595">
                        <c:v>43438.662499999999</c:v>
                      </c:pt>
                      <c:pt idx="11596">
                        <c:v>43438.70416666667</c:v>
                      </c:pt>
                      <c:pt idx="11597">
                        <c:v>43438.745833333334</c:v>
                      </c:pt>
                      <c:pt idx="11598">
                        <c:v>43438.787499999999</c:v>
                      </c:pt>
                      <c:pt idx="11599">
                        <c:v>43438.82916666667</c:v>
                      </c:pt>
                      <c:pt idx="11600">
                        <c:v>43438.870833333334</c:v>
                      </c:pt>
                      <c:pt idx="11601">
                        <c:v>43438.912499999999</c:v>
                      </c:pt>
                      <c:pt idx="11602">
                        <c:v>43438.95416666667</c:v>
                      </c:pt>
                      <c:pt idx="11603">
                        <c:v>43438.995833333334</c:v>
                      </c:pt>
                      <c:pt idx="11604">
                        <c:v>43438.999305555553</c:v>
                      </c:pt>
                      <c:pt idx="11605">
                        <c:v>43439.037499999999</c:v>
                      </c:pt>
                      <c:pt idx="11606">
                        <c:v>43439.07916666667</c:v>
                      </c:pt>
                      <c:pt idx="11607">
                        <c:v>43439.120833333334</c:v>
                      </c:pt>
                      <c:pt idx="11608">
                        <c:v>43439.162499999999</c:v>
                      </c:pt>
                      <c:pt idx="11609">
                        <c:v>43439.20416666667</c:v>
                      </c:pt>
                      <c:pt idx="11610">
                        <c:v>43439.245833333334</c:v>
                      </c:pt>
                      <c:pt idx="11611">
                        <c:v>43439.287499999999</c:v>
                      </c:pt>
                      <c:pt idx="11612">
                        <c:v>43439.32916666667</c:v>
                      </c:pt>
                      <c:pt idx="11613">
                        <c:v>43439.370833333334</c:v>
                      </c:pt>
                      <c:pt idx="11614">
                        <c:v>43439.412499999999</c:v>
                      </c:pt>
                      <c:pt idx="11615">
                        <c:v>43439.45416666667</c:v>
                      </c:pt>
                      <c:pt idx="11616">
                        <c:v>43439.495833333334</c:v>
                      </c:pt>
                      <c:pt idx="11617">
                        <c:v>43439.537499999999</c:v>
                      </c:pt>
                      <c:pt idx="11618">
                        <c:v>43439.57916666667</c:v>
                      </c:pt>
                      <c:pt idx="11619">
                        <c:v>43439.620833333334</c:v>
                      </c:pt>
                      <c:pt idx="11620">
                        <c:v>43439.662499999999</c:v>
                      </c:pt>
                      <c:pt idx="11621">
                        <c:v>43439.70416666667</c:v>
                      </c:pt>
                      <c:pt idx="11622">
                        <c:v>43439.745833333334</c:v>
                      </c:pt>
                      <c:pt idx="11623">
                        <c:v>43439.787499999999</c:v>
                      </c:pt>
                      <c:pt idx="11624">
                        <c:v>43439.82916666667</c:v>
                      </c:pt>
                      <c:pt idx="11625">
                        <c:v>43439.870833333334</c:v>
                      </c:pt>
                      <c:pt idx="11626">
                        <c:v>43439.912499999999</c:v>
                      </c:pt>
                      <c:pt idx="11627">
                        <c:v>43439.95416666667</c:v>
                      </c:pt>
                      <c:pt idx="11628">
                        <c:v>43439.995833333334</c:v>
                      </c:pt>
                      <c:pt idx="11629">
                        <c:v>43439.999305555553</c:v>
                      </c:pt>
                      <c:pt idx="11630">
                        <c:v>43440.037499999999</c:v>
                      </c:pt>
                      <c:pt idx="11631">
                        <c:v>43440.07916666667</c:v>
                      </c:pt>
                      <c:pt idx="11632">
                        <c:v>43440.120833333334</c:v>
                      </c:pt>
                      <c:pt idx="11633">
                        <c:v>43440.162499999999</c:v>
                      </c:pt>
                      <c:pt idx="11634">
                        <c:v>43440.20416666667</c:v>
                      </c:pt>
                      <c:pt idx="11635">
                        <c:v>43440.245833333334</c:v>
                      </c:pt>
                      <c:pt idx="11636">
                        <c:v>43440.287499999999</c:v>
                      </c:pt>
                      <c:pt idx="11637">
                        <c:v>43440.32916666667</c:v>
                      </c:pt>
                      <c:pt idx="11638">
                        <c:v>43440.370833333334</c:v>
                      </c:pt>
                      <c:pt idx="11639">
                        <c:v>43440.412499999999</c:v>
                      </c:pt>
                      <c:pt idx="11640">
                        <c:v>43440.45416666667</c:v>
                      </c:pt>
                      <c:pt idx="11641">
                        <c:v>43440.495833333334</c:v>
                      </c:pt>
                      <c:pt idx="11642">
                        <c:v>43440.537499999999</c:v>
                      </c:pt>
                      <c:pt idx="11643">
                        <c:v>43440.57916666667</c:v>
                      </c:pt>
                      <c:pt idx="11644">
                        <c:v>43440.620833333334</c:v>
                      </c:pt>
                      <c:pt idx="11645">
                        <c:v>43440.662499999999</c:v>
                      </c:pt>
                      <c:pt idx="11646">
                        <c:v>43440.70416666667</c:v>
                      </c:pt>
                      <c:pt idx="11647">
                        <c:v>43440.745833333334</c:v>
                      </c:pt>
                      <c:pt idx="11648">
                        <c:v>43440.787499999999</c:v>
                      </c:pt>
                      <c:pt idx="11649">
                        <c:v>43440.82916666667</c:v>
                      </c:pt>
                      <c:pt idx="11650">
                        <c:v>43440.870833333334</c:v>
                      </c:pt>
                      <c:pt idx="11651">
                        <c:v>43440.912499999999</c:v>
                      </c:pt>
                      <c:pt idx="11652">
                        <c:v>43440.95416666667</c:v>
                      </c:pt>
                      <c:pt idx="11653">
                        <c:v>43440.995833333334</c:v>
                      </c:pt>
                      <c:pt idx="11654">
                        <c:v>43440.999305555553</c:v>
                      </c:pt>
                      <c:pt idx="11655">
                        <c:v>43441.037499999999</c:v>
                      </c:pt>
                      <c:pt idx="11656">
                        <c:v>43441.07916666667</c:v>
                      </c:pt>
                      <c:pt idx="11657">
                        <c:v>43441.120833333334</c:v>
                      </c:pt>
                      <c:pt idx="11658">
                        <c:v>43441.162499999999</c:v>
                      </c:pt>
                      <c:pt idx="11659">
                        <c:v>43441.20416666667</c:v>
                      </c:pt>
                      <c:pt idx="11660">
                        <c:v>43441.245833333334</c:v>
                      </c:pt>
                      <c:pt idx="11661">
                        <c:v>43441.287499999999</c:v>
                      </c:pt>
                      <c:pt idx="11662">
                        <c:v>43441.32916666667</c:v>
                      </c:pt>
                      <c:pt idx="11663">
                        <c:v>43441.370833333334</c:v>
                      </c:pt>
                      <c:pt idx="11664">
                        <c:v>43441.412499999999</c:v>
                      </c:pt>
                      <c:pt idx="11665">
                        <c:v>43441.45416666667</c:v>
                      </c:pt>
                      <c:pt idx="11666">
                        <c:v>43441.495833333334</c:v>
                      </c:pt>
                      <c:pt idx="11667">
                        <c:v>43441.537499999999</c:v>
                      </c:pt>
                      <c:pt idx="11668">
                        <c:v>43441.57916666667</c:v>
                      </c:pt>
                      <c:pt idx="11669">
                        <c:v>43441.620833333334</c:v>
                      </c:pt>
                      <c:pt idx="11670">
                        <c:v>43441.662499999999</c:v>
                      </c:pt>
                      <c:pt idx="11671">
                        <c:v>43441.70416666667</c:v>
                      </c:pt>
                      <c:pt idx="11672">
                        <c:v>43441.745833333334</c:v>
                      </c:pt>
                      <c:pt idx="11673">
                        <c:v>43441.787499999999</c:v>
                      </c:pt>
                      <c:pt idx="11674">
                        <c:v>43441.82916666667</c:v>
                      </c:pt>
                      <c:pt idx="11675">
                        <c:v>43441.870833333334</c:v>
                      </c:pt>
                      <c:pt idx="11676">
                        <c:v>43441.912499999999</c:v>
                      </c:pt>
                      <c:pt idx="11677">
                        <c:v>43441.95416666667</c:v>
                      </c:pt>
                      <c:pt idx="11678">
                        <c:v>43441.995833333334</c:v>
                      </c:pt>
                      <c:pt idx="11679">
                        <c:v>43441.999305555553</c:v>
                      </c:pt>
                      <c:pt idx="11680">
                        <c:v>43442.037499999999</c:v>
                      </c:pt>
                      <c:pt idx="11681">
                        <c:v>43442.07916666667</c:v>
                      </c:pt>
                      <c:pt idx="11682">
                        <c:v>43442.120833333334</c:v>
                      </c:pt>
                      <c:pt idx="11683">
                        <c:v>43442.162499999999</c:v>
                      </c:pt>
                      <c:pt idx="11684">
                        <c:v>43442.20416666667</c:v>
                      </c:pt>
                      <c:pt idx="11685">
                        <c:v>43442.245833333334</c:v>
                      </c:pt>
                      <c:pt idx="11686">
                        <c:v>43442.287499999999</c:v>
                      </c:pt>
                      <c:pt idx="11687">
                        <c:v>43442.32916666667</c:v>
                      </c:pt>
                      <c:pt idx="11688">
                        <c:v>43442.370833333334</c:v>
                      </c:pt>
                      <c:pt idx="11689">
                        <c:v>43442.412499999999</c:v>
                      </c:pt>
                      <c:pt idx="11690">
                        <c:v>43442.45416666667</c:v>
                      </c:pt>
                      <c:pt idx="11691">
                        <c:v>43442.495833333334</c:v>
                      </c:pt>
                      <c:pt idx="11692">
                        <c:v>43442.537499999999</c:v>
                      </c:pt>
                      <c:pt idx="11693">
                        <c:v>43442.57916666667</c:v>
                      </c:pt>
                      <c:pt idx="11694">
                        <c:v>43442.620833333334</c:v>
                      </c:pt>
                      <c:pt idx="11695">
                        <c:v>43442.662499999999</c:v>
                      </c:pt>
                      <c:pt idx="11696">
                        <c:v>43442.70416666667</c:v>
                      </c:pt>
                      <c:pt idx="11697">
                        <c:v>43442.745833333334</c:v>
                      </c:pt>
                      <c:pt idx="11698">
                        <c:v>43442.787499999999</c:v>
                      </c:pt>
                      <c:pt idx="11699">
                        <c:v>43442.82916666667</c:v>
                      </c:pt>
                      <c:pt idx="11700">
                        <c:v>43442.870833333334</c:v>
                      </c:pt>
                      <c:pt idx="11701">
                        <c:v>43442.912499999999</c:v>
                      </c:pt>
                      <c:pt idx="11702">
                        <c:v>43442.95416666667</c:v>
                      </c:pt>
                      <c:pt idx="11703">
                        <c:v>43442.995833333334</c:v>
                      </c:pt>
                      <c:pt idx="11704">
                        <c:v>43442.999305555553</c:v>
                      </c:pt>
                      <c:pt idx="11705">
                        <c:v>43443.037499999999</c:v>
                      </c:pt>
                      <c:pt idx="11706">
                        <c:v>43443.07916666667</c:v>
                      </c:pt>
                      <c:pt idx="11707">
                        <c:v>43443.120833333334</c:v>
                      </c:pt>
                      <c:pt idx="11708">
                        <c:v>43443.162499999999</c:v>
                      </c:pt>
                      <c:pt idx="11709">
                        <c:v>43443.20416666667</c:v>
                      </c:pt>
                      <c:pt idx="11710">
                        <c:v>43443.245833333334</c:v>
                      </c:pt>
                      <c:pt idx="11711">
                        <c:v>43443.287499999999</c:v>
                      </c:pt>
                      <c:pt idx="11712">
                        <c:v>43443.32916666667</c:v>
                      </c:pt>
                      <c:pt idx="11713">
                        <c:v>43443.370833333334</c:v>
                      </c:pt>
                      <c:pt idx="11714">
                        <c:v>43443.412499999999</c:v>
                      </c:pt>
                      <c:pt idx="11715">
                        <c:v>43443.45416666667</c:v>
                      </c:pt>
                      <c:pt idx="11716">
                        <c:v>43443.495833333334</c:v>
                      </c:pt>
                      <c:pt idx="11717">
                        <c:v>43443.537499999999</c:v>
                      </c:pt>
                      <c:pt idx="11718">
                        <c:v>43443.575694444444</c:v>
                      </c:pt>
                      <c:pt idx="11719">
                        <c:v>43443.57916666667</c:v>
                      </c:pt>
                      <c:pt idx="11720">
                        <c:v>43443.584027777775</c:v>
                      </c:pt>
                      <c:pt idx="11721">
                        <c:v>43443.59652777778</c:v>
                      </c:pt>
                      <c:pt idx="11722">
                        <c:v>43443.599305555559</c:v>
                      </c:pt>
                      <c:pt idx="11723">
                        <c:v>43443.620833333334</c:v>
                      </c:pt>
                      <c:pt idx="11724">
                        <c:v>43443.662499999999</c:v>
                      </c:pt>
                      <c:pt idx="11725">
                        <c:v>43443.674305555556</c:v>
                      </c:pt>
                      <c:pt idx="11726">
                        <c:v>43443.69027777778</c:v>
                      </c:pt>
                      <c:pt idx="11727">
                        <c:v>43443.70416666667</c:v>
                      </c:pt>
                      <c:pt idx="11728">
                        <c:v>43443.709027777775</c:v>
                      </c:pt>
                      <c:pt idx="11729">
                        <c:v>43443.717361111114</c:v>
                      </c:pt>
                      <c:pt idx="11730">
                        <c:v>43443.745833333334</c:v>
                      </c:pt>
                      <c:pt idx="11731">
                        <c:v>43443.787499999999</c:v>
                      </c:pt>
                      <c:pt idx="11732">
                        <c:v>43443.82916666667</c:v>
                      </c:pt>
                      <c:pt idx="11733">
                        <c:v>43443.865972222222</c:v>
                      </c:pt>
                      <c:pt idx="11734">
                        <c:v>43443.870833333334</c:v>
                      </c:pt>
                      <c:pt idx="11735">
                        <c:v>43443.882638888892</c:v>
                      </c:pt>
                      <c:pt idx="11736">
                        <c:v>43443.912499999999</c:v>
                      </c:pt>
                      <c:pt idx="11737">
                        <c:v>43443.951388888891</c:v>
                      </c:pt>
                      <c:pt idx="11738">
                        <c:v>43443.95416666667</c:v>
                      </c:pt>
                      <c:pt idx="11739">
                        <c:v>43443.989583333336</c:v>
                      </c:pt>
                      <c:pt idx="11740">
                        <c:v>43443.995833333334</c:v>
                      </c:pt>
                      <c:pt idx="11741">
                        <c:v>43443.999305555553</c:v>
                      </c:pt>
                      <c:pt idx="11742">
                        <c:v>43444.037499999999</c:v>
                      </c:pt>
                      <c:pt idx="11743">
                        <c:v>43444.07916666667</c:v>
                      </c:pt>
                      <c:pt idx="11744">
                        <c:v>43444.120833333334</c:v>
                      </c:pt>
                      <c:pt idx="11745">
                        <c:v>43444.162499999999</c:v>
                      </c:pt>
                      <c:pt idx="11746">
                        <c:v>43444.20416666667</c:v>
                      </c:pt>
                      <c:pt idx="11747">
                        <c:v>43444.245833333334</c:v>
                      </c:pt>
                      <c:pt idx="11748">
                        <c:v>43444.287499999999</c:v>
                      </c:pt>
                      <c:pt idx="11749">
                        <c:v>43444.32916666667</c:v>
                      </c:pt>
                      <c:pt idx="11750">
                        <c:v>43444.370833333334</c:v>
                      </c:pt>
                      <c:pt idx="11751">
                        <c:v>43444.412499999999</c:v>
                      </c:pt>
                      <c:pt idx="11752">
                        <c:v>43444.45416666667</c:v>
                      </c:pt>
                      <c:pt idx="11753">
                        <c:v>43444.495833333334</c:v>
                      </c:pt>
                      <c:pt idx="11754">
                        <c:v>43444.537499999999</c:v>
                      </c:pt>
                      <c:pt idx="11755">
                        <c:v>43444.57916666667</c:v>
                      </c:pt>
                      <c:pt idx="11756">
                        <c:v>43444.620833333334</c:v>
                      </c:pt>
                      <c:pt idx="11757">
                        <c:v>43444.662499999999</c:v>
                      </c:pt>
                      <c:pt idx="11758">
                        <c:v>43444.70416666667</c:v>
                      </c:pt>
                      <c:pt idx="11759">
                        <c:v>43444.745833333334</c:v>
                      </c:pt>
                      <c:pt idx="11760">
                        <c:v>43444.787499999999</c:v>
                      </c:pt>
                      <c:pt idx="11761">
                        <c:v>43444.82916666667</c:v>
                      </c:pt>
                      <c:pt idx="11762">
                        <c:v>43444.870833333334</c:v>
                      </c:pt>
                      <c:pt idx="11763">
                        <c:v>43444.912499999999</c:v>
                      </c:pt>
                      <c:pt idx="11764">
                        <c:v>43444.95416666667</c:v>
                      </c:pt>
                      <c:pt idx="11765">
                        <c:v>43444.995833333334</c:v>
                      </c:pt>
                      <c:pt idx="11766">
                        <c:v>43444.999305555553</c:v>
                      </c:pt>
                      <c:pt idx="11767">
                        <c:v>43445.037499999999</c:v>
                      </c:pt>
                      <c:pt idx="11768">
                        <c:v>43445.07916666667</c:v>
                      </c:pt>
                      <c:pt idx="11769">
                        <c:v>43445.120833333334</c:v>
                      </c:pt>
                      <c:pt idx="11770">
                        <c:v>43445.162499999999</c:v>
                      </c:pt>
                      <c:pt idx="11771">
                        <c:v>43445.20416666667</c:v>
                      </c:pt>
                      <c:pt idx="11772">
                        <c:v>43445.245833333334</c:v>
                      </c:pt>
                      <c:pt idx="11773">
                        <c:v>43445.287499999999</c:v>
                      </c:pt>
                      <c:pt idx="11774">
                        <c:v>43445.32916666667</c:v>
                      </c:pt>
                      <c:pt idx="11775">
                        <c:v>43445.370833333334</c:v>
                      </c:pt>
                      <c:pt idx="11776">
                        <c:v>43445.412499999999</c:v>
                      </c:pt>
                      <c:pt idx="11777">
                        <c:v>43445.45416666667</c:v>
                      </c:pt>
                      <c:pt idx="11778">
                        <c:v>43445.495833333334</c:v>
                      </c:pt>
                      <c:pt idx="11779">
                        <c:v>43445.537499999999</c:v>
                      </c:pt>
                      <c:pt idx="11780">
                        <c:v>43445.57916666667</c:v>
                      </c:pt>
                      <c:pt idx="11781">
                        <c:v>43445.620833333334</c:v>
                      </c:pt>
                      <c:pt idx="11782">
                        <c:v>43445.662499999999</c:v>
                      </c:pt>
                      <c:pt idx="11783">
                        <c:v>43445.70416666667</c:v>
                      </c:pt>
                      <c:pt idx="11784">
                        <c:v>43445.745833333334</c:v>
                      </c:pt>
                      <c:pt idx="11785">
                        <c:v>43445.787499999999</c:v>
                      </c:pt>
                      <c:pt idx="11786">
                        <c:v>43445.82916666667</c:v>
                      </c:pt>
                      <c:pt idx="11787">
                        <c:v>43445.870833333334</c:v>
                      </c:pt>
                      <c:pt idx="11788">
                        <c:v>43445.912499999999</c:v>
                      </c:pt>
                      <c:pt idx="11789">
                        <c:v>43445.95416666667</c:v>
                      </c:pt>
                      <c:pt idx="11790">
                        <c:v>43445.995833333334</c:v>
                      </c:pt>
                      <c:pt idx="11791">
                        <c:v>43445.999305555553</c:v>
                      </c:pt>
                      <c:pt idx="11792">
                        <c:v>43446.037499999999</c:v>
                      </c:pt>
                      <c:pt idx="11793">
                        <c:v>43446.07916666667</c:v>
                      </c:pt>
                      <c:pt idx="11794">
                        <c:v>43446.120833333334</c:v>
                      </c:pt>
                      <c:pt idx="11795">
                        <c:v>43446.162499999999</c:v>
                      </c:pt>
                      <c:pt idx="11796">
                        <c:v>43446.20416666667</c:v>
                      </c:pt>
                      <c:pt idx="11797">
                        <c:v>43446.245833333334</c:v>
                      </c:pt>
                      <c:pt idx="11798">
                        <c:v>43446.287499999999</c:v>
                      </c:pt>
                      <c:pt idx="11799">
                        <c:v>43446.32916666667</c:v>
                      </c:pt>
                      <c:pt idx="11800">
                        <c:v>43446.370833333334</c:v>
                      </c:pt>
                      <c:pt idx="11801">
                        <c:v>43446.412499999999</c:v>
                      </c:pt>
                      <c:pt idx="11802">
                        <c:v>43446.45416666667</c:v>
                      </c:pt>
                      <c:pt idx="11803">
                        <c:v>43446.495833333334</c:v>
                      </c:pt>
                      <c:pt idx="11804">
                        <c:v>43446.537499999999</c:v>
                      </c:pt>
                      <c:pt idx="11805">
                        <c:v>43446.57916666667</c:v>
                      </c:pt>
                      <c:pt idx="11806">
                        <c:v>43446.620833333334</c:v>
                      </c:pt>
                      <c:pt idx="11807">
                        <c:v>43446.662499999999</c:v>
                      </c:pt>
                      <c:pt idx="11808">
                        <c:v>43446.70416666667</c:v>
                      </c:pt>
                      <c:pt idx="11809">
                        <c:v>43446.745833333334</c:v>
                      </c:pt>
                      <c:pt idx="11810">
                        <c:v>43446.787499999999</c:v>
                      </c:pt>
                      <c:pt idx="11811">
                        <c:v>43446.82916666667</c:v>
                      </c:pt>
                      <c:pt idx="11812">
                        <c:v>43446.870833333334</c:v>
                      </c:pt>
                      <c:pt idx="11813">
                        <c:v>43446.912499999999</c:v>
                      </c:pt>
                      <c:pt idx="11814">
                        <c:v>43446.95416666667</c:v>
                      </c:pt>
                      <c:pt idx="11815">
                        <c:v>43446.995833333334</c:v>
                      </c:pt>
                      <c:pt idx="11816">
                        <c:v>43446.999305555553</c:v>
                      </c:pt>
                      <c:pt idx="11817">
                        <c:v>43447.037499999999</c:v>
                      </c:pt>
                      <c:pt idx="11818">
                        <c:v>43447.07916666667</c:v>
                      </c:pt>
                      <c:pt idx="11819">
                        <c:v>43447.120833333334</c:v>
                      </c:pt>
                      <c:pt idx="11820">
                        <c:v>43447.162499999999</c:v>
                      </c:pt>
                      <c:pt idx="11821">
                        <c:v>43447.20416666667</c:v>
                      </c:pt>
                      <c:pt idx="11822">
                        <c:v>43447.245833333334</c:v>
                      </c:pt>
                      <c:pt idx="11823">
                        <c:v>43447.287499999999</c:v>
                      </c:pt>
                      <c:pt idx="11824">
                        <c:v>43447.32916666667</c:v>
                      </c:pt>
                      <c:pt idx="11825">
                        <c:v>43447.370833333334</c:v>
                      </c:pt>
                      <c:pt idx="11826">
                        <c:v>43447.412499999999</c:v>
                      </c:pt>
                      <c:pt idx="11827">
                        <c:v>43447.45416666667</c:v>
                      </c:pt>
                      <c:pt idx="11828">
                        <c:v>43447.495833333334</c:v>
                      </c:pt>
                      <c:pt idx="11829">
                        <c:v>43447.537499999999</c:v>
                      </c:pt>
                      <c:pt idx="11830">
                        <c:v>43447.57916666667</c:v>
                      </c:pt>
                      <c:pt idx="11831">
                        <c:v>43447.620833333334</c:v>
                      </c:pt>
                      <c:pt idx="11832">
                        <c:v>43447.662499999999</c:v>
                      </c:pt>
                      <c:pt idx="11833">
                        <c:v>43447.70416666667</c:v>
                      </c:pt>
                      <c:pt idx="11834">
                        <c:v>43447.745833333334</c:v>
                      </c:pt>
                      <c:pt idx="11835">
                        <c:v>43447.787499999999</c:v>
                      </c:pt>
                      <c:pt idx="11836">
                        <c:v>43447.82916666667</c:v>
                      </c:pt>
                      <c:pt idx="11837">
                        <c:v>43447.870833333334</c:v>
                      </c:pt>
                      <c:pt idx="11838">
                        <c:v>43447.912499999999</c:v>
                      </c:pt>
                      <c:pt idx="11839">
                        <c:v>43447.95416666667</c:v>
                      </c:pt>
                      <c:pt idx="11840">
                        <c:v>43447.995833333334</c:v>
                      </c:pt>
                      <c:pt idx="11841">
                        <c:v>43447.999305555553</c:v>
                      </c:pt>
                      <c:pt idx="11842">
                        <c:v>43448.037499999999</c:v>
                      </c:pt>
                      <c:pt idx="11843">
                        <c:v>43448.07916666667</c:v>
                      </c:pt>
                      <c:pt idx="11844">
                        <c:v>43448.120833333334</c:v>
                      </c:pt>
                      <c:pt idx="11845">
                        <c:v>43448.128472222219</c:v>
                      </c:pt>
                      <c:pt idx="11846">
                        <c:v>43448.134722222225</c:v>
                      </c:pt>
                      <c:pt idx="11847">
                        <c:v>43448.140972222223</c:v>
                      </c:pt>
                      <c:pt idx="11848">
                        <c:v>43448.154861111114</c:v>
                      </c:pt>
                      <c:pt idx="11849">
                        <c:v>43448.162499999999</c:v>
                      </c:pt>
                      <c:pt idx="11850">
                        <c:v>43448.165972222225</c:v>
                      </c:pt>
                      <c:pt idx="11851">
                        <c:v>43448.20416666667</c:v>
                      </c:pt>
                      <c:pt idx="11852">
                        <c:v>43448.245833333334</c:v>
                      </c:pt>
                      <c:pt idx="11853">
                        <c:v>43448.287499999999</c:v>
                      </c:pt>
                      <c:pt idx="11854">
                        <c:v>43448.32916666667</c:v>
                      </c:pt>
                      <c:pt idx="11855">
                        <c:v>43448.348611111112</c:v>
                      </c:pt>
                      <c:pt idx="11856">
                        <c:v>43448.370833333334</c:v>
                      </c:pt>
                      <c:pt idx="11857">
                        <c:v>43448.412499999999</c:v>
                      </c:pt>
                      <c:pt idx="11858">
                        <c:v>43448.4375</c:v>
                      </c:pt>
                      <c:pt idx="11859">
                        <c:v>43448.443055555559</c:v>
                      </c:pt>
                      <c:pt idx="11860">
                        <c:v>43448.449305555558</c:v>
                      </c:pt>
                      <c:pt idx="11861">
                        <c:v>43448.45416666667</c:v>
                      </c:pt>
                      <c:pt idx="11862">
                        <c:v>43448.495833333334</c:v>
                      </c:pt>
                      <c:pt idx="11863">
                        <c:v>43448.537499999999</c:v>
                      </c:pt>
                      <c:pt idx="11864">
                        <c:v>43448.57916666667</c:v>
                      </c:pt>
                      <c:pt idx="11865">
                        <c:v>43448.620833333334</c:v>
                      </c:pt>
                      <c:pt idx="11866">
                        <c:v>43448.662499999999</c:v>
                      </c:pt>
                      <c:pt idx="11867">
                        <c:v>43448.70416666667</c:v>
                      </c:pt>
                      <c:pt idx="11868">
                        <c:v>43448.745833333334</c:v>
                      </c:pt>
                      <c:pt idx="11869">
                        <c:v>43448.787499999999</c:v>
                      </c:pt>
                      <c:pt idx="11870">
                        <c:v>43448.82916666667</c:v>
                      </c:pt>
                      <c:pt idx="11871">
                        <c:v>43448.870833333334</c:v>
                      </c:pt>
                      <c:pt idx="11872">
                        <c:v>43448.912499999999</c:v>
                      </c:pt>
                      <c:pt idx="11873">
                        <c:v>43448.940972222219</c:v>
                      </c:pt>
                      <c:pt idx="11874">
                        <c:v>43448.95416666667</c:v>
                      </c:pt>
                      <c:pt idx="11875">
                        <c:v>43448.995833333334</c:v>
                      </c:pt>
                      <c:pt idx="11876">
                        <c:v>43448.999305555553</c:v>
                      </c:pt>
                      <c:pt idx="11877">
                        <c:v>43449.009027777778</c:v>
                      </c:pt>
                      <c:pt idx="11878">
                        <c:v>43449.036111111112</c:v>
                      </c:pt>
                      <c:pt idx="11879">
                        <c:v>43449.037499999999</c:v>
                      </c:pt>
                      <c:pt idx="11880">
                        <c:v>43449.054166666669</c:v>
                      </c:pt>
                      <c:pt idx="11881">
                        <c:v>43449.063888888886</c:v>
                      </c:pt>
                      <c:pt idx="11882">
                        <c:v>43449.07916666667</c:v>
                      </c:pt>
                      <c:pt idx="11883">
                        <c:v>43449.090277777781</c:v>
                      </c:pt>
                      <c:pt idx="11884">
                        <c:v>43449.120833333334</c:v>
                      </c:pt>
                      <c:pt idx="11885">
                        <c:v>43449.161111111112</c:v>
                      </c:pt>
                      <c:pt idx="11886">
                        <c:v>43449.162499999999</c:v>
                      </c:pt>
                      <c:pt idx="11887">
                        <c:v>43449.20416666667</c:v>
                      </c:pt>
                      <c:pt idx="11888">
                        <c:v>43449.245833333334</c:v>
                      </c:pt>
                      <c:pt idx="11889">
                        <c:v>43449.287499999999</c:v>
                      </c:pt>
                      <c:pt idx="11890">
                        <c:v>43449.322222222225</c:v>
                      </c:pt>
                      <c:pt idx="11891">
                        <c:v>43449.32916666667</c:v>
                      </c:pt>
                      <c:pt idx="11892">
                        <c:v>43449.34375</c:v>
                      </c:pt>
                      <c:pt idx="11893">
                        <c:v>43449.354166666664</c:v>
                      </c:pt>
                      <c:pt idx="11894">
                        <c:v>43449.367361111108</c:v>
                      </c:pt>
                      <c:pt idx="11895">
                        <c:v>43449.370833333334</c:v>
                      </c:pt>
                      <c:pt idx="11896">
                        <c:v>43449.412499999999</c:v>
                      </c:pt>
                      <c:pt idx="11897">
                        <c:v>43449.420138888891</c:v>
                      </c:pt>
                      <c:pt idx="11898">
                        <c:v>43449.427777777775</c:v>
                      </c:pt>
                      <c:pt idx="11899">
                        <c:v>43449.452777777777</c:v>
                      </c:pt>
                      <c:pt idx="11900">
                        <c:v>43449.45416666667</c:v>
                      </c:pt>
                      <c:pt idx="11901">
                        <c:v>43449.493750000001</c:v>
                      </c:pt>
                      <c:pt idx="11902">
                        <c:v>43449.494444444441</c:v>
                      </c:pt>
                      <c:pt idx="11903">
                        <c:v>43449.495833333334</c:v>
                      </c:pt>
                      <c:pt idx="11904">
                        <c:v>43449.504166666666</c:v>
                      </c:pt>
                      <c:pt idx="11905">
                        <c:v>43449.537499999999</c:v>
                      </c:pt>
                      <c:pt idx="11906">
                        <c:v>43449.540972222225</c:v>
                      </c:pt>
                      <c:pt idx="11907">
                        <c:v>43449.556944444441</c:v>
                      </c:pt>
                      <c:pt idx="11908">
                        <c:v>43449.57916666667</c:v>
                      </c:pt>
                      <c:pt idx="11909">
                        <c:v>43449.59097222222</c:v>
                      </c:pt>
                      <c:pt idx="11910">
                        <c:v>43449.597916666666</c:v>
                      </c:pt>
                      <c:pt idx="11911">
                        <c:v>43449.602777777778</c:v>
                      </c:pt>
                      <c:pt idx="11912">
                        <c:v>43449.605555555558</c:v>
                      </c:pt>
                      <c:pt idx="11913">
                        <c:v>43449.620833333334</c:v>
                      </c:pt>
                      <c:pt idx="11914">
                        <c:v>43449.629166666666</c:v>
                      </c:pt>
                      <c:pt idx="11915">
                        <c:v>43449.634027777778</c:v>
                      </c:pt>
                      <c:pt idx="11916">
                        <c:v>43449.638888888891</c:v>
                      </c:pt>
                      <c:pt idx="11917">
                        <c:v>43449.644444444442</c:v>
                      </c:pt>
                      <c:pt idx="11918">
                        <c:v>43449.651388888888</c:v>
                      </c:pt>
                      <c:pt idx="11919">
                        <c:v>43449.65625</c:v>
                      </c:pt>
                      <c:pt idx="11920">
                        <c:v>43449.661111111112</c:v>
                      </c:pt>
                      <c:pt idx="11921">
                        <c:v>43449.662499999999</c:v>
                      </c:pt>
                      <c:pt idx="11922">
                        <c:v>43449.683333333334</c:v>
                      </c:pt>
                      <c:pt idx="11923">
                        <c:v>43449.690972222219</c:v>
                      </c:pt>
                      <c:pt idx="11924">
                        <c:v>43449.70416666667</c:v>
                      </c:pt>
                      <c:pt idx="11925">
                        <c:v>43449.745833333334</c:v>
                      </c:pt>
                      <c:pt idx="11926">
                        <c:v>43449.787499999999</c:v>
                      </c:pt>
                      <c:pt idx="11927">
                        <c:v>43449.793749999997</c:v>
                      </c:pt>
                      <c:pt idx="11928">
                        <c:v>43449.803472222222</c:v>
                      </c:pt>
                      <c:pt idx="11929">
                        <c:v>43449.815972222219</c:v>
                      </c:pt>
                      <c:pt idx="11930">
                        <c:v>43449.825694444444</c:v>
                      </c:pt>
                      <c:pt idx="11931">
                        <c:v>43449.82916666667</c:v>
                      </c:pt>
                      <c:pt idx="11932">
                        <c:v>43449.848611111112</c:v>
                      </c:pt>
                      <c:pt idx="11933">
                        <c:v>43449.854166666664</c:v>
                      </c:pt>
                      <c:pt idx="11934">
                        <c:v>43449.870833333334</c:v>
                      </c:pt>
                      <c:pt idx="11935">
                        <c:v>43449.87777777778</c:v>
                      </c:pt>
                      <c:pt idx="11936">
                        <c:v>43449.886805555558</c:v>
                      </c:pt>
                      <c:pt idx="11937">
                        <c:v>43449.911111111112</c:v>
                      </c:pt>
                      <c:pt idx="11938">
                        <c:v>43449.912499999999</c:v>
                      </c:pt>
                      <c:pt idx="11939">
                        <c:v>43449.95416666667</c:v>
                      </c:pt>
                      <c:pt idx="11940">
                        <c:v>43449.96875</c:v>
                      </c:pt>
                      <c:pt idx="11941">
                        <c:v>43449.973611111112</c:v>
                      </c:pt>
                      <c:pt idx="11942">
                        <c:v>43449.993055555555</c:v>
                      </c:pt>
                      <c:pt idx="11943">
                        <c:v>43449.995833333334</c:v>
                      </c:pt>
                      <c:pt idx="11944">
                        <c:v>43449.999305555553</c:v>
                      </c:pt>
                      <c:pt idx="11945">
                        <c:v>43450.004166666666</c:v>
                      </c:pt>
                      <c:pt idx="11946">
                        <c:v>43450.013888888891</c:v>
                      </c:pt>
                      <c:pt idx="11947">
                        <c:v>43450.017361111109</c:v>
                      </c:pt>
                      <c:pt idx="11948">
                        <c:v>43450.037499999999</c:v>
                      </c:pt>
                      <c:pt idx="11949">
                        <c:v>43450.054861111108</c:v>
                      </c:pt>
                      <c:pt idx="11950">
                        <c:v>43450.061111111114</c:v>
                      </c:pt>
                      <c:pt idx="11951">
                        <c:v>43450.075694444444</c:v>
                      </c:pt>
                      <c:pt idx="11952">
                        <c:v>43450.07916666667</c:v>
                      </c:pt>
                      <c:pt idx="11953">
                        <c:v>43450.109722222223</c:v>
                      </c:pt>
                      <c:pt idx="11954">
                        <c:v>43450.119444444441</c:v>
                      </c:pt>
                      <c:pt idx="11955">
                        <c:v>43450.120833333334</c:v>
                      </c:pt>
                      <c:pt idx="11956">
                        <c:v>43450.129166666666</c:v>
                      </c:pt>
                      <c:pt idx="11957">
                        <c:v>43450.162499999999</c:v>
                      </c:pt>
                      <c:pt idx="11958">
                        <c:v>43450.173611111109</c:v>
                      </c:pt>
                      <c:pt idx="11959">
                        <c:v>43450.192361111112</c:v>
                      </c:pt>
                      <c:pt idx="11960">
                        <c:v>43450.20416666667</c:v>
                      </c:pt>
                      <c:pt idx="11961">
                        <c:v>43450.227083333331</c:v>
                      </c:pt>
                      <c:pt idx="11962">
                        <c:v>43450.236805555556</c:v>
                      </c:pt>
                      <c:pt idx="11963">
                        <c:v>43450.245833333334</c:v>
                      </c:pt>
                      <c:pt idx="11964">
                        <c:v>43450.260416666664</c:v>
                      </c:pt>
                      <c:pt idx="11965">
                        <c:v>43450.26666666667</c:v>
                      </c:pt>
                      <c:pt idx="11966">
                        <c:v>43450.287499999999</c:v>
                      </c:pt>
                      <c:pt idx="11967">
                        <c:v>43450.325694444444</c:v>
                      </c:pt>
                      <c:pt idx="11968">
                        <c:v>43450.32916666667</c:v>
                      </c:pt>
                      <c:pt idx="11969">
                        <c:v>43450.336805555555</c:v>
                      </c:pt>
                      <c:pt idx="11970">
                        <c:v>43450.34375</c:v>
                      </c:pt>
                      <c:pt idx="11971">
                        <c:v>43450.35</c:v>
                      </c:pt>
                      <c:pt idx="11972">
                        <c:v>43450.356944444444</c:v>
                      </c:pt>
                      <c:pt idx="11973">
                        <c:v>43450.362500000003</c:v>
                      </c:pt>
                      <c:pt idx="11974">
                        <c:v>43450.370833333334</c:v>
                      </c:pt>
                      <c:pt idx="11975">
                        <c:v>43450.397222222222</c:v>
                      </c:pt>
                      <c:pt idx="11976">
                        <c:v>43450.411111111112</c:v>
                      </c:pt>
                      <c:pt idx="11977">
                        <c:v>43450.412499999999</c:v>
                      </c:pt>
                      <c:pt idx="11978">
                        <c:v>43450.416666666664</c:v>
                      </c:pt>
                      <c:pt idx="11979">
                        <c:v>43450.424305555556</c:v>
                      </c:pt>
                      <c:pt idx="11980">
                        <c:v>43450.431250000001</c:v>
                      </c:pt>
                      <c:pt idx="11981">
                        <c:v>43450.446527777778</c:v>
                      </c:pt>
                      <c:pt idx="11982">
                        <c:v>43450.45416666667</c:v>
                      </c:pt>
                      <c:pt idx="11983">
                        <c:v>43450.465277777781</c:v>
                      </c:pt>
                      <c:pt idx="11984">
                        <c:v>43450.474999999999</c:v>
                      </c:pt>
                      <c:pt idx="11985">
                        <c:v>43450.48541666667</c:v>
                      </c:pt>
                      <c:pt idx="11986">
                        <c:v>43450.495833333334</c:v>
                      </c:pt>
                      <c:pt idx="11987">
                        <c:v>43450.537499999999</c:v>
                      </c:pt>
                      <c:pt idx="11988">
                        <c:v>43450.57916666667</c:v>
                      </c:pt>
                      <c:pt idx="11989">
                        <c:v>43450.609722222223</c:v>
                      </c:pt>
                      <c:pt idx="11990">
                        <c:v>43450.614583333336</c:v>
                      </c:pt>
                      <c:pt idx="11991">
                        <c:v>43450.620833333334</c:v>
                      </c:pt>
                      <c:pt idx="11992">
                        <c:v>43450.629166666666</c:v>
                      </c:pt>
                      <c:pt idx="11993">
                        <c:v>43450.632638888892</c:v>
                      </c:pt>
                      <c:pt idx="11994">
                        <c:v>43450.652777777781</c:v>
                      </c:pt>
                      <c:pt idx="11995">
                        <c:v>43450.65902777778</c:v>
                      </c:pt>
                      <c:pt idx="11996">
                        <c:v>43450.659722222219</c:v>
                      </c:pt>
                      <c:pt idx="11997">
                        <c:v>43450.7</c:v>
                      </c:pt>
                      <c:pt idx="11998">
                        <c:v>43450.700694444444</c:v>
                      </c:pt>
                      <c:pt idx="11999">
                        <c:v>43450.745833333334</c:v>
                      </c:pt>
                      <c:pt idx="12000">
                        <c:v>43450.787499999999</c:v>
                      </c:pt>
                      <c:pt idx="12001">
                        <c:v>43450.811805555553</c:v>
                      </c:pt>
                      <c:pt idx="12002">
                        <c:v>43450.82916666667</c:v>
                      </c:pt>
                      <c:pt idx="12003">
                        <c:v>43450.853472222225</c:v>
                      </c:pt>
                      <c:pt idx="12004">
                        <c:v>43450.867361111108</c:v>
                      </c:pt>
                      <c:pt idx="12005">
                        <c:v>43450.870833333334</c:v>
                      </c:pt>
                      <c:pt idx="12006">
                        <c:v>43450.912499999999</c:v>
                      </c:pt>
                      <c:pt idx="12007">
                        <c:v>43450.952777777777</c:v>
                      </c:pt>
                      <c:pt idx="12008">
                        <c:v>43450.95416666667</c:v>
                      </c:pt>
                      <c:pt idx="12009">
                        <c:v>43450.994444444441</c:v>
                      </c:pt>
                      <c:pt idx="12010">
                        <c:v>43450.995833333334</c:v>
                      </c:pt>
                      <c:pt idx="12011">
                        <c:v>43450.999305555553</c:v>
                      </c:pt>
                      <c:pt idx="12012">
                        <c:v>43451.037499999999</c:v>
                      </c:pt>
                      <c:pt idx="12013">
                        <c:v>43451.04583333333</c:v>
                      </c:pt>
                      <c:pt idx="12014">
                        <c:v>43451.07916666667</c:v>
                      </c:pt>
                      <c:pt idx="12015">
                        <c:v>43451.103472222225</c:v>
                      </c:pt>
                      <c:pt idx="12016">
                        <c:v>43451.120833333334</c:v>
                      </c:pt>
                      <c:pt idx="12017">
                        <c:v>43451.162499999999</c:v>
                      </c:pt>
                      <c:pt idx="12018">
                        <c:v>43451.20416666667</c:v>
                      </c:pt>
                      <c:pt idx="12019">
                        <c:v>43451.245833333334</c:v>
                      </c:pt>
                      <c:pt idx="12020">
                        <c:v>43451.287499999999</c:v>
                      </c:pt>
                      <c:pt idx="12021">
                        <c:v>43451.32916666667</c:v>
                      </c:pt>
                      <c:pt idx="12022">
                        <c:v>43451.370833333334</c:v>
                      </c:pt>
                      <c:pt idx="12023">
                        <c:v>43451.412499999999</c:v>
                      </c:pt>
                      <c:pt idx="12024">
                        <c:v>43451.45416666667</c:v>
                      </c:pt>
                      <c:pt idx="12025">
                        <c:v>43451.495833333334</c:v>
                      </c:pt>
                      <c:pt idx="12026">
                        <c:v>43451.537499999999</c:v>
                      </c:pt>
                      <c:pt idx="12027">
                        <c:v>43451.57916666667</c:v>
                      </c:pt>
                      <c:pt idx="12028">
                        <c:v>43451.620833333334</c:v>
                      </c:pt>
                      <c:pt idx="12029">
                        <c:v>43451.662499999999</c:v>
                      </c:pt>
                      <c:pt idx="12030">
                        <c:v>43451.70416666667</c:v>
                      </c:pt>
                      <c:pt idx="12031">
                        <c:v>43451.745833333334</c:v>
                      </c:pt>
                      <c:pt idx="12032">
                        <c:v>43451.787499999999</c:v>
                      </c:pt>
                      <c:pt idx="12033">
                        <c:v>43451.82916666667</c:v>
                      </c:pt>
                      <c:pt idx="12034">
                        <c:v>43451.870833333334</c:v>
                      </c:pt>
                      <c:pt idx="12035">
                        <c:v>43451.912499999999</c:v>
                      </c:pt>
                      <c:pt idx="12036">
                        <c:v>43451.95416666667</c:v>
                      </c:pt>
                      <c:pt idx="12037">
                        <c:v>43451.995833333334</c:v>
                      </c:pt>
                      <c:pt idx="12038">
                        <c:v>43451.999305555553</c:v>
                      </c:pt>
                      <c:pt idx="12039">
                        <c:v>43452.037499999999</c:v>
                      </c:pt>
                      <c:pt idx="12040">
                        <c:v>43452.07916666667</c:v>
                      </c:pt>
                      <c:pt idx="12041">
                        <c:v>43452.120833333334</c:v>
                      </c:pt>
                      <c:pt idx="12042">
                        <c:v>43452.162499999999</c:v>
                      </c:pt>
                      <c:pt idx="12043">
                        <c:v>43452.20416666667</c:v>
                      </c:pt>
                      <c:pt idx="12044">
                        <c:v>43452.245833333334</c:v>
                      </c:pt>
                      <c:pt idx="12045">
                        <c:v>43452.287499999999</c:v>
                      </c:pt>
                      <c:pt idx="12046">
                        <c:v>43452.32916666667</c:v>
                      </c:pt>
                      <c:pt idx="12047">
                        <c:v>43452.370833333334</c:v>
                      </c:pt>
                      <c:pt idx="12048">
                        <c:v>43452.412499999999</c:v>
                      </c:pt>
                      <c:pt idx="12049">
                        <c:v>43452.45416666667</c:v>
                      </c:pt>
                      <c:pt idx="12050">
                        <c:v>43452.495833333334</c:v>
                      </c:pt>
                      <c:pt idx="12051">
                        <c:v>43452.537499999999</c:v>
                      </c:pt>
                      <c:pt idx="12052">
                        <c:v>43452.57916666667</c:v>
                      </c:pt>
                      <c:pt idx="12053">
                        <c:v>43452.620833333334</c:v>
                      </c:pt>
                      <c:pt idx="12054">
                        <c:v>43452.662499999999</c:v>
                      </c:pt>
                      <c:pt idx="12055">
                        <c:v>43452.70416666667</c:v>
                      </c:pt>
                      <c:pt idx="12056">
                        <c:v>43452.745833333334</c:v>
                      </c:pt>
                      <c:pt idx="12057">
                        <c:v>43452.787499999999</c:v>
                      </c:pt>
                      <c:pt idx="12058">
                        <c:v>43452.82916666667</c:v>
                      </c:pt>
                      <c:pt idx="12059">
                        <c:v>43452.870833333334</c:v>
                      </c:pt>
                      <c:pt idx="12060">
                        <c:v>43452.912499999999</c:v>
                      </c:pt>
                      <c:pt idx="12061">
                        <c:v>43452.95416666667</c:v>
                      </c:pt>
                      <c:pt idx="12062">
                        <c:v>43452.995833333334</c:v>
                      </c:pt>
                      <c:pt idx="12063">
                        <c:v>43452.999305555553</c:v>
                      </c:pt>
                      <c:pt idx="12064">
                        <c:v>43453.037499999999</c:v>
                      </c:pt>
                      <c:pt idx="12065">
                        <c:v>43453.07916666667</c:v>
                      </c:pt>
                      <c:pt idx="12066">
                        <c:v>43453.120833333334</c:v>
                      </c:pt>
                      <c:pt idx="12067">
                        <c:v>43453.162499999999</c:v>
                      </c:pt>
                      <c:pt idx="12068">
                        <c:v>43453.20416666667</c:v>
                      </c:pt>
                      <c:pt idx="12069">
                        <c:v>43453.245833333334</c:v>
                      </c:pt>
                      <c:pt idx="12070">
                        <c:v>43453.287499999999</c:v>
                      </c:pt>
                      <c:pt idx="12071">
                        <c:v>43453.32916666667</c:v>
                      </c:pt>
                      <c:pt idx="12072">
                        <c:v>43453.370833333334</c:v>
                      </c:pt>
                      <c:pt idx="12073">
                        <c:v>43453.412499999999</c:v>
                      </c:pt>
                      <c:pt idx="12074">
                        <c:v>43453.45416666667</c:v>
                      </c:pt>
                      <c:pt idx="12075">
                        <c:v>43453.495833333334</c:v>
                      </c:pt>
                      <c:pt idx="12076">
                        <c:v>43453.537499999999</c:v>
                      </c:pt>
                      <c:pt idx="12077">
                        <c:v>43453.57916666667</c:v>
                      </c:pt>
                      <c:pt idx="12078">
                        <c:v>43453.620833333334</c:v>
                      </c:pt>
                      <c:pt idx="12079">
                        <c:v>43453.662499999999</c:v>
                      </c:pt>
                      <c:pt idx="12080">
                        <c:v>43453.70416666667</c:v>
                      </c:pt>
                      <c:pt idx="12081">
                        <c:v>43453.745833333334</c:v>
                      </c:pt>
                      <c:pt idx="12082">
                        <c:v>43453.787499999999</c:v>
                      </c:pt>
                      <c:pt idx="12083">
                        <c:v>43453.82916666667</c:v>
                      </c:pt>
                      <c:pt idx="12084">
                        <c:v>43453.870833333334</c:v>
                      </c:pt>
                      <c:pt idx="12085">
                        <c:v>43453.912499999999</c:v>
                      </c:pt>
                      <c:pt idx="12086">
                        <c:v>43453.95416666667</c:v>
                      </c:pt>
                      <c:pt idx="12087">
                        <c:v>43453.995833333334</c:v>
                      </c:pt>
                      <c:pt idx="12088">
                        <c:v>43453.999305555553</c:v>
                      </c:pt>
                      <c:pt idx="12089">
                        <c:v>43454.037499999999</c:v>
                      </c:pt>
                      <c:pt idx="12090">
                        <c:v>43454.07916666667</c:v>
                      </c:pt>
                      <c:pt idx="12091">
                        <c:v>43454.120833333334</c:v>
                      </c:pt>
                      <c:pt idx="12092">
                        <c:v>43454.162499999999</c:v>
                      </c:pt>
                      <c:pt idx="12093">
                        <c:v>43454.20416666667</c:v>
                      </c:pt>
                      <c:pt idx="12094">
                        <c:v>43454.245833333334</c:v>
                      </c:pt>
                      <c:pt idx="12095">
                        <c:v>43454.287499999999</c:v>
                      </c:pt>
                      <c:pt idx="12096">
                        <c:v>43454.32916666667</c:v>
                      </c:pt>
                      <c:pt idx="12097">
                        <c:v>43454.369444444441</c:v>
                      </c:pt>
                      <c:pt idx="12098">
                        <c:v>43454.370833333334</c:v>
                      </c:pt>
                      <c:pt idx="12099">
                        <c:v>43454.399305555555</c:v>
                      </c:pt>
                      <c:pt idx="12100">
                        <c:v>43454.404861111114</c:v>
                      </c:pt>
                      <c:pt idx="12101">
                        <c:v>43454.412499999999</c:v>
                      </c:pt>
                      <c:pt idx="12102">
                        <c:v>43454.436805555553</c:v>
                      </c:pt>
                      <c:pt idx="12103">
                        <c:v>43454.45416666667</c:v>
                      </c:pt>
                      <c:pt idx="12104">
                        <c:v>43454.475694444445</c:v>
                      </c:pt>
                      <c:pt idx="12105">
                        <c:v>43454.484722222223</c:v>
                      </c:pt>
                      <c:pt idx="12106">
                        <c:v>43454.490277777775</c:v>
                      </c:pt>
                      <c:pt idx="12107">
                        <c:v>43454.494444444441</c:v>
                      </c:pt>
                      <c:pt idx="12108">
                        <c:v>43454.495833333334</c:v>
                      </c:pt>
                      <c:pt idx="12109">
                        <c:v>43454.502083333333</c:v>
                      </c:pt>
                      <c:pt idx="12110">
                        <c:v>43454.503472222219</c:v>
                      </c:pt>
                      <c:pt idx="12111">
                        <c:v>43454.524305555555</c:v>
                      </c:pt>
                      <c:pt idx="12112">
                        <c:v>43454.537499999999</c:v>
                      </c:pt>
                      <c:pt idx="12113">
                        <c:v>43454.552777777775</c:v>
                      </c:pt>
                      <c:pt idx="12114">
                        <c:v>43454.557638888888</c:v>
                      </c:pt>
                      <c:pt idx="12115">
                        <c:v>43454.575694444444</c:v>
                      </c:pt>
                      <c:pt idx="12116">
                        <c:v>43454.57916666667</c:v>
                      </c:pt>
                      <c:pt idx="12117">
                        <c:v>43454.584722222222</c:v>
                      </c:pt>
                      <c:pt idx="12118">
                        <c:v>43454.590277777781</c:v>
                      </c:pt>
                      <c:pt idx="12119">
                        <c:v>43454.619444444441</c:v>
                      </c:pt>
                      <c:pt idx="12120">
                        <c:v>43454.620833333334</c:v>
                      </c:pt>
                      <c:pt idx="12121">
                        <c:v>43454.633333333331</c:v>
                      </c:pt>
                      <c:pt idx="12122">
                        <c:v>43454.645833333336</c:v>
                      </c:pt>
                      <c:pt idx="12123">
                        <c:v>43454.662499999999</c:v>
                      </c:pt>
                      <c:pt idx="12124">
                        <c:v>43454.70416666667</c:v>
                      </c:pt>
                      <c:pt idx="12125">
                        <c:v>43454.745833333334</c:v>
                      </c:pt>
                      <c:pt idx="12126">
                        <c:v>43454.772222222222</c:v>
                      </c:pt>
                      <c:pt idx="12127">
                        <c:v>43454.781944444447</c:v>
                      </c:pt>
                      <c:pt idx="12128">
                        <c:v>43454.787499999999</c:v>
                      </c:pt>
                      <c:pt idx="12129">
                        <c:v>43454.805555555555</c:v>
                      </c:pt>
                      <c:pt idx="12130">
                        <c:v>43454.825694444444</c:v>
                      </c:pt>
                      <c:pt idx="12131">
                        <c:v>43454.82916666667</c:v>
                      </c:pt>
                      <c:pt idx="12132">
                        <c:v>43454.836805555555</c:v>
                      </c:pt>
                      <c:pt idx="12133">
                        <c:v>43454.870833333334</c:v>
                      </c:pt>
                      <c:pt idx="12134">
                        <c:v>43454.881249999999</c:v>
                      </c:pt>
                      <c:pt idx="12135">
                        <c:v>43454.897916666669</c:v>
                      </c:pt>
                      <c:pt idx="12136">
                        <c:v>43454.912499999999</c:v>
                      </c:pt>
                      <c:pt idx="12137">
                        <c:v>43454.95416666667</c:v>
                      </c:pt>
                      <c:pt idx="12138">
                        <c:v>43454.995833333334</c:v>
                      </c:pt>
                      <c:pt idx="12139">
                        <c:v>43454.999305555553</c:v>
                      </c:pt>
                      <c:pt idx="12140">
                        <c:v>43455.037499999999</c:v>
                      </c:pt>
                      <c:pt idx="12141">
                        <c:v>43455.063888888886</c:v>
                      </c:pt>
                      <c:pt idx="12142">
                        <c:v>43455.07916666667</c:v>
                      </c:pt>
                      <c:pt idx="12143">
                        <c:v>43455.085416666669</c:v>
                      </c:pt>
                      <c:pt idx="12144">
                        <c:v>43455.115277777775</c:v>
                      </c:pt>
                      <c:pt idx="12145">
                        <c:v>43455.119444444441</c:v>
                      </c:pt>
                      <c:pt idx="12146">
                        <c:v>43455.120833333334</c:v>
                      </c:pt>
                      <c:pt idx="12147">
                        <c:v>43455.143055555556</c:v>
                      </c:pt>
                      <c:pt idx="12148">
                        <c:v>43455.152083333334</c:v>
                      </c:pt>
                      <c:pt idx="12149">
                        <c:v>43455.15902777778</c:v>
                      </c:pt>
                      <c:pt idx="12150">
                        <c:v>43455.162499999999</c:v>
                      </c:pt>
                      <c:pt idx="12151">
                        <c:v>43455.1875</c:v>
                      </c:pt>
                      <c:pt idx="12152">
                        <c:v>43455.20416666667</c:v>
                      </c:pt>
                      <c:pt idx="12153">
                        <c:v>43455.245833333334</c:v>
                      </c:pt>
                      <c:pt idx="12154">
                        <c:v>43455.287499999999</c:v>
                      </c:pt>
                      <c:pt idx="12155">
                        <c:v>43455.32916666667</c:v>
                      </c:pt>
                      <c:pt idx="12156">
                        <c:v>43455.331944444442</c:v>
                      </c:pt>
                      <c:pt idx="12157">
                        <c:v>43455.336805555555</c:v>
                      </c:pt>
                      <c:pt idx="12158">
                        <c:v>43455.370833333334</c:v>
                      </c:pt>
                      <c:pt idx="12159">
                        <c:v>43455.375694444447</c:v>
                      </c:pt>
                      <c:pt idx="12160">
                        <c:v>43455.38958333333</c:v>
                      </c:pt>
                      <c:pt idx="12161">
                        <c:v>43455.412499999999</c:v>
                      </c:pt>
                      <c:pt idx="12162">
                        <c:v>43455.423611111109</c:v>
                      </c:pt>
                      <c:pt idx="12163">
                        <c:v>43455.439583333333</c:v>
                      </c:pt>
                      <c:pt idx="12164">
                        <c:v>43455.45416666667</c:v>
                      </c:pt>
                      <c:pt idx="12165">
                        <c:v>43455.495833333334</c:v>
                      </c:pt>
                      <c:pt idx="12166">
                        <c:v>43455.537499999999</c:v>
                      </c:pt>
                      <c:pt idx="12167">
                        <c:v>43455.550694444442</c:v>
                      </c:pt>
                      <c:pt idx="12168">
                        <c:v>43455.561111111114</c:v>
                      </c:pt>
                      <c:pt idx="12169">
                        <c:v>43455.57916666667</c:v>
                      </c:pt>
                      <c:pt idx="12170">
                        <c:v>43455.612500000003</c:v>
                      </c:pt>
                      <c:pt idx="12171">
                        <c:v>43455.620833333334</c:v>
                      </c:pt>
                      <c:pt idx="12172">
                        <c:v>43455.631944444445</c:v>
                      </c:pt>
                      <c:pt idx="12173">
                        <c:v>43455.661111111112</c:v>
                      </c:pt>
                      <c:pt idx="12174">
                        <c:v>43455.662499999999</c:v>
                      </c:pt>
                      <c:pt idx="12175">
                        <c:v>43455.70416666667</c:v>
                      </c:pt>
                      <c:pt idx="12176">
                        <c:v>43455.745833333334</c:v>
                      </c:pt>
                      <c:pt idx="12177">
                        <c:v>43455.787499999999</c:v>
                      </c:pt>
                      <c:pt idx="12178">
                        <c:v>43455.82916666667</c:v>
                      </c:pt>
                      <c:pt idx="12179">
                        <c:v>43455.870833333334</c:v>
                      </c:pt>
                      <c:pt idx="12180">
                        <c:v>43455.912499999999</c:v>
                      </c:pt>
                      <c:pt idx="12181">
                        <c:v>43455.95416666667</c:v>
                      </c:pt>
                      <c:pt idx="12182">
                        <c:v>43455.995833333334</c:v>
                      </c:pt>
                      <c:pt idx="12183">
                        <c:v>43455.999305555553</c:v>
                      </c:pt>
                      <c:pt idx="12184">
                        <c:v>43456.037499999999</c:v>
                      </c:pt>
                      <c:pt idx="12185">
                        <c:v>43456.07916666667</c:v>
                      </c:pt>
                      <c:pt idx="12186">
                        <c:v>43456.084722222222</c:v>
                      </c:pt>
                      <c:pt idx="12187">
                        <c:v>43456.106944444444</c:v>
                      </c:pt>
                      <c:pt idx="12188">
                        <c:v>43456.120833333334</c:v>
                      </c:pt>
                      <c:pt idx="12189">
                        <c:v>43456.132638888892</c:v>
                      </c:pt>
                      <c:pt idx="12190">
                        <c:v>43456.143750000003</c:v>
                      </c:pt>
                      <c:pt idx="12191">
                        <c:v>43456.162499999999</c:v>
                      </c:pt>
                      <c:pt idx="12192">
                        <c:v>43456.183333333334</c:v>
                      </c:pt>
                      <c:pt idx="12193">
                        <c:v>43456.20416666667</c:v>
                      </c:pt>
                      <c:pt idx="12194">
                        <c:v>43456.245833333334</c:v>
                      </c:pt>
                      <c:pt idx="12195">
                        <c:v>43456.287499999999</c:v>
                      </c:pt>
                      <c:pt idx="12196">
                        <c:v>43456.32916666667</c:v>
                      </c:pt>
                      <c:pt idx="12197">
                        <c:v>43456.370833333334</c:v>
                      </c:pt>
                      <c:pt idx="12198">
                        <c:v>43456.412499999999</c:v>
                      </c:pt>
                      <c:pt idx="12199">
                        <c:v>43456.45416666667</c:v>
                      </c:pt>
                      <c:pt idx="12200">
                        <c:v>43456.495833333334</c:v>
                      </c:pt>
                      <c:pt idx="12201">
                        <c:v>43456.537499999999</c:v>
                      </c:pt>
                      <c:pt idx="12202">
                        <c:v>43456.57916666667</c:v>
                      </c:pt>
                      <c:pt idx="12203">
                        <c:v>43456.620833333334</c:v>
                      </c:pt>
                      <c:pt idx="12204">
                        <c:v>43456.662499999999</c:v>
                      </c:pt>
                      <c:pt idx="12205">
                        <c:v>43456.70416666667</c:v>
                      </c:pt>
                      <c:pt idx="12206">
                        <c:v>43456.745833333334</c:v>
                      </c:pt>
                      <c:pt idx="12207">
                        <c:v>43456.787499999999</c:v>
                      </c:pt>
                      <c:pt idx="12208">
                        <c:v>43456.82916666667</c:v>
                      </c:pt>
                      <c:pt idx="12209">
                        <c:v>43456.870833333334</c:v>
                      </c:pt>
                      <c:pt idx="12210">
                        <c:v>43456.912499999999</c:v>
                      </c:pt>
                      <c:pt idx="12211">
                        <c:v>43456.95416666667</c:v>
                      </c:pt>
                      <c:pt idx="12212">
                        <c:v>43456.995833333334</c:v>
                      </c:pt>
                      <c:pt idx="12213">
                        <c:v>43456.999305555553</c:v>
                      </c:pt>
                      <c:pt idx="12214">
                        <c:v>43457.037499999999</c:v>
                      </c:pt>
                      <c:pt idx="12215">
                        <c:v>43457.07916666667</c:v>
                      </c:pt>
                      <c:pt idx="12216">
                        <c:v>43457.120833333334</c:v>
                      </c:pt>
                      <c:pt idx="12217">
                        <c:v>43457.162499999999</c:v>
                      </c:pt>
                      <c:pt idx="12218">
                        <c:v>43457.20416666667</c:v>
                      </c:pt>
                      <c:pt idx="12219">
                        <c:v>43457.245833333334</c:v>
                      </c:pt>
                      <c:pt idx="12220">
                        <c:v>43457.287499999999</c:v>
                      </c:pt>
                      <c:pt idx="12221">
                        <c:v>43457.32916666667</c:v>
                      </c:pt>
                      <c:pt idx="12222">
                        <c:v>43457.370833333334</c:v>
                      </c:pt>
                      <c:pt idx="12223">
                        <c:v>43457.412499999999</c:v>
                      </c:pt>
                      <c:pt idx="12224">
                        <c:v>43457.45416666667</c:v>
                      </c:pt>
                      <c:pt idx="12225">
                        <c:v>43457.495833333334</c:v>
                      </c:pt>
                      <c:pt idx="12226">
                        <c:v>43457.537499999999</c:v>
                      </c:pt>
                      <c:pt idx="12227">
                        <c:v>43457.57916666667</c:v>
                      </c:pt>
                      <c:pt idx="12228">
                        <c:v>43457.620833333334</c:v>
                      </c:pt>
                      <c:pt idx="12229">
                        <c:v>43457.662499999999</c:v>
                      </c:pt>
                      <c:pt idx="12230">
                        <c:v>43457.70416666667</c:v>
                      </c:pt>
                      <c:pt idx="12231">
                        <c:v>43457.745833333334</c:v>
                      </c:pt>
                      <c:pt idx="12232">
                        <c:v>43457.787499999999</c:v>
                      </c:pt>
                      <c:pt idx="12233">
                        <c:v>43457.82916666667</c:v>
                      </c:pt>
                      <c:pt idx="12234">
                        <c:v>43457.870833333334</c:v>
                      </c:pt>
                      <c:pt idx="12235">
                        <c:v>43457.912499999999</c:v>
                      </c:pt>
                      <c:pt idx="12236">
                        <c:v>43457.95416666667</c:v>
                      </c:pt>
                      <c:pt idx="12237">
                        <c:v>43457.995833333334</c:v>
                      </c:pt>
                      <c:pt idx="12238">
                        <c:v>43457.999305555553</c:v>
                      </c:pt>
                      <c:pt idx="12239">
                        <c:v>43458.037499999999</c:v>
                      </c:pt>
                      <c:pt idx="12240">
                        <c:v>43458.07916666667</c:v>
                      </c:pt>
                      <c:pt idx="12241">
                        <c:v>43458.09652777778</c:v>
                      </c:pt>
                      <c:pt idx="12242">
                        <c:v>43458.115972222222</c:v>
                      </c:pt>
                      <c:pt idx="12243">
                        <c:v>43458.120833333334</c:v>
                      </c:pt>
                      <c:pt idx="12244">
                        <c:v>43458.133333333331</c:v>
                      </c:pt>
                      <c:pt idx="12245">
                        <c:v>43458.155555555553</c:v>
                      </c:pt>
                      <c:pt idx="12246">
                        <c:v>43458.162499999999</c:v>
                      </c:pt>
                      <c:pt idx="12247">
                        <c:v>43458.20416666667</c:v>
                      </c:pt>
                      <c:pt idx="12248">
                        <c:v>43458.245833333334</c:v>
                      </c:pt>
                      <c:pt idx="12249">
                        <c:v>43458.287499999999</c:v>
                      </c:pt>
                      <c:pt idx="12250">
                        <c:v>43458.32916666667</c:v>
                      </c:pt>
                      <c:pt idx="12251">
                        <c:v>43458.370833333334</c:v>
                      </c:pt>
                      <c:pt idx="12252">
                        <c:v>43458.412499999999</c:v>
                      </c:pt>
                      <c:pt idx="12253">
                        <c:v>43458.45416666667</c:v>
                      </c:pt>
                      <c:pt idx="12254">
                        <c:v>43458.495833333334</c:v>
                      </c:pt>
                      <c:pt idx="12255">
                        <c:v>43458.537499999999</c:v>
                      </c:pt>
                      <c:pt idx="12256">
                        <c:v>43458.57916666667</c:v>
                      </c:pt>
                      <c:pt idx="12257">
                        <c:v>43458.620833333334</c:v>
                      </c:pt>
                      <c:pt idx="12258">
                        <c:v>43458.662499999999</c:v>
                      </c:pt>
                      <c:pt idx="12259">
                        <c:v>43458.70416666667</c:v>
                      </c:pt>
                      <c:pt idx="12260">
                        <c:v>43458.745833333334</c:v>
                      </c:pt>
                      <c:pt idx="12261">
                        <c:v>43458.787499999999</c:v>
                      </c:pt>
                      <c:pt idx="12262">
                        <c:v>43458.82916666667</c:v>
                      </c:pt>
                      <c:pt idx="12263">
                        <c:v>43458.870833333334</c:v>
                      </c:pt>
                      <c:pt idx="12264">
                        <c:v>43458.912499999999</c:v>
                      </c:pt>
                      <c:pt idx="12265">
                        <c:v>43458.95416666667</c:v>
                      </c:pt>
                      <c:pt idx="12266">
                        <c:v>43458.995833333334</c:v>
                      </c:pt>
                      <c:pt idx="12267">
                        <c:v>43458.999305555553</c:v>
                      </c:pt>
                      <c:pt idx="12268">
                        <c:v>43459.037499999999</c:v>
                      </c:pt>
                      <c:pt idx="12269">
                        <c:v>43459.07916666667</c:v>
                      </c:pt>
                      <c:pt idx="12270">
                        <c:v>43459.120833333334</c:v>
                      </c:pt>
                      <c:pt idx="12271">
                        <c:v>43459.162499999999</c:v>
                      </c:pt>
                      <c:pt idx="12272">
                        <c:v>43459.20416666667</c:v>
                      </c:pt>
                      <c:pt idx="12273">
                        <c:v>43459.245833333334</c:v>
                      </c:pt>
                      <c:pt idx="12274">
                        <c:v>43459.287499999999</c:v>
                      </c:pt>
                      <c:pt idx="12275">
                        <c:v>43459.32916666667</c:v>
                      </c:pt>
                      <c:pt idx="12276">
                        <c:v>43459.370833333334</c:v>
                      </c:pt>
                      <c:pt idx="12277">
                        <c:v>43459.412499999999</c:v>
                      </c:pt>
                      <c:pt idx="12278">
                        <c:v>43459.45416666667</c:v>
                      </c:pt>
                      <c:pt idx="12279">
                        <c:v>43459.495833333334</c:v>
                      </c:pt>
                      <c:pt idx="12280">
                        <c:v>43459.537499999999</c:v>
                      </c:pt>
                      <c:pt idx="12281">
                        <c:v>43459.57916666667</c:v>
                      </c:pt>
                      <c:pt idx="12282">
                        <c:v>43459.620833333334</c:v>
                      </c:pt>
                      <c:pt idx="12283">
                        <c:v>43459.662499999999</c:v>
                      </c:pt>
                      <c:pt idx="12284">
                        <c:v>43459.70416666667</c:v>
                      </c:pt>
                      <c:pt idx="12285">
                        <c:v>43459.745833333334</c:v>
                      </c:pt>
                      <c:pt idx="12286">
                        <c:v>43459.787499999999</c:v>
                      </c:pt>
                      <c:pt idx="12287">
                        <c:v>43459.82916666667</c:v>
                      </c:pt>
                      <c:pt idx="12288">
                        <c:v>43459.870833333334</c:v>
                      </c:pt>
                      <c:pt idx="12289">
                        <c:v>43459.912499999999</c:v>
                      </c:pt>
                      <c:pt idx="12290">
                        <c:v>43459.95416666667</c:v>
                      </c:pt>
                      <c:pt idx="12291">
                        <c:v>43459.995833333334</c:v>
                      </c:pt>
                      <c:pt idx="12292">
                        <c:v>43459.999305555553</c:v>
                      </c:pt>
                      <c:pt idx="12293">
                        <c:v>43460.037499999999</c:v>
                      </c:pt>
                      <c:pt idx="12294">
                        <c:v>43460.07916666667</c:v>
                      </c:pt>
                      <c:pt idx="12295">
                        <c:v>43460.120833333334</c:v>
                      </c:pt>
                      <c:pt idx="12296">
                        <c:v>43460.162499999999</c:v>
                      </c:pt>
                      <c:pt idx="12297">
                        <c:v>43460.20416666667</c:v>
                      </c:pt>
                      <c:pt idx="12298">
                        <c:v>43460.245833333334</c:v>
                      </c:pt>
                      <c:pt idx="12299">
                        <c:v>43460.287499999999</c:v>
                      </c:pt>
                      <c:pt idx="12300">
                        <c:v>43460.32916666667</c:v>
                      </c:pt>
                      <c:pt idx="12301">
                        <c:v>43460.370833333334</c:v>
                      </c:pt>
                      <c:pt idx="12302">
                        <c:v>43460.412499999999</c:v>
                      </c:pt>
                      <c:pt idx="12303">
                        <c:v>43460.45416666667</c:v>
                      </c:pt>
                      <c:pt idx="12304">
                        <c:v>43460.495833333334</c:v>
                      </c:pt>
                      <c:pt idx="12305">
                        <c:v>43460.537499999999</c:v>
                      </c:pt>
                      <c:pt idx="12306">
                        <c:v>43460.57916666667</c:v>
                      </c:pt>
                      <c:pt idx="12307">
                        <c:v>43460.620833333334</c:v>
                      </c:pt>
                      <c:pt idx="12308">
                        <c:v>43460.662499999999</c:v>
                      </c:pt>
                      <c:pt idx="12309">
                        <c:v>43460.70416666667</c:v>
                      </c:pt>
                      <c:pt idx="12310">
                        <c:v>43460.745833333334</c:v>
                      </c:pt>
                      <c:pt idx="12311">
                        <c:v>43460.787499999999</c:v>
                      </c:pt>
                      <c:pt idx="12312">
                        <c:v>43460.82916666667</c:v>
                      </c:pt>
                      <c:pt idx="12313">
                        <c:v>43460.870833333334</c:v>
                      </c:pt>
                      <c:pt idx="12314">
                        <c:v>43460.912499999999</c:v>
                      </c:pt>
                      <c:pt idx="12315">
                        <c:v>43460.95416666667</c:v>
                      </c:pt>
                      <c:pt idx="12316">
                        <c:v>43460.995833333334</c:v>
                      </c:pt>
                      <c:pt idx="12317">
                        <c:v>43460.999305555553</c:v>
                      </c:pt>
                      <c:pt idx="12318">
                        <c:v>43461.037499999999</c:v>
                      </c:pt>
                      <c:pt idx="12319">
                        <c:v>43461.07916666667</c:v>
                      </c:pt>
                      <c:pt idx="12320">
                        <c:v>43461.120833333334</c:v>
                      </c:pt>
                      <c:pt idx="12321">
                        <c:v>43461.162499999999</c:v>
                      </c:pt>
                      <c:pt idx="12322">
                        <c:v>43461.20416666667</c:v>
                      </c:pt>
                      <c:pt idx="12323">
                        <c:v>43461.234027777777</c:v>
                      </c:pt>
                      <c:pt idx="12324">
                        <c:v>43461.244444444441</c:v>
                      </c:pt>
                      <c:pt idx="12325">
                        <c:v>43461.245833333334</c:v>
                      </c:pt>
                      <c:pt idx="12326">
                        <c:v>43461.254861111112</c:v>
                      </c:pt>
                      <c:pt idx="12327">
                        <c:v>43461.287499999999</c:v>
                      </c:pt>
                      <c:pt idx="12328">
                        <c:v>43461.293749999997</c:v>
                      </c:pt>
                      <c:pt idx="12329">
                        <c:v>43461.297222222223</c:v>
                      </c:pt>
                      <c:pt idx="12330">
                        <c:v>43461.302083333336</c:v>
                      </c:pt>
                      <c:pt idx="12331">
                        <c:v>43461.306944444441</c:v>
                      </c:pt>
                      <c:pt idx="12332">
                        <c:v>43461.3125</c:v>
                      </c:pt>
                      <c:pt idx="12333">
                        <c:v>43461.32916666667</c:v>
                      </c:pt>
                      <c:pt idx="12334">
                        <c:v>43461.334027777775</c:v>
                      </c:pt>
                      <c:pt idx="12335">
                        <c:v>43461.34375</c:v>
                      </c:pt>
                      <c:pt idx="12336">
                        <c:v>43461.370833333334</c:v>
                      </c:pt>
                      <c:pt idx="12337">
                        <c:v>43461.412499999999</c:v>
                      </c:pt>
                      <c:pt idx="12338">
                        <c:v>43461.45416666667</c:v>
                      </c:pt>
                      <c:pt idx="12339">
                        <c:v>43461.495833333334</c:v>
                      </c:pt>
                      <c:pt idx="12340">
                        <c:v>43461.537499999999</c:v>
                      </c:pt>
                      <c:pt idx="12341">
                        <c:v>43461.57916666667</c:v>
                      </c:pt>
                      <c:pt idx="12342">
                        <c:v>43461.620833333334</c:v>
                      </c:pt>
                      <c:pt idx="12343">
                        <c:v>43461.662499999999</c:v>
                      </c:pt>
                      <c:pt idx="12344">
                        <c:v>43461.70416666667</c:v>
                      </c:pt>
                      <c:pt idx="12345">
                        <c:v>43461.745833333334</c:v>
                      </c:pt>
                      <c:pt idx="12346">
                        <c:v>43461.787499999999</c:v>
                      </c:pt>
                      <c:pt idx="12347">
                        <c:v>43461.82916666667</c:v>
                      </c:pt>
                      <c:pt idx="12348">
                        <c:v>43461.837500000001</c:v>
                      </c:pt>
                      <c:pt idx="12349">
                        <c:v>43461.851388888892</c:v>
                      </c:pt>
                      <c:pt idx="12350">
                        <c:v>43461.870833333334</c:v>
                      </c:pt>
                      <c:pt idx="12351">
                        <c:v>43461.912499999999</c:v>
                      </c:pt>
                      <c:pt idx="12352">
                        <c:v>43461.95416666667</c:v>
                      </c:pt>
                      <c:pt idx="12353">
                        <c:v>43461.995833333334</c:v>
                      </c:pt>
                      <c:pt idx="12354">
                        <c:v>43461.999305555553</c:v>
                      </c:pt>
                      <c:pt idx="12355">
                        <c:v>43462.037499999999</c:v>
                      </c:pt>
                      <c:pt idx="12356">
                        <c:v>43462.07916666667</c:v>
                      </c:pt>
                      <c:pt idx="12357">
                        <c:v>43462.120833333334</c:v>
                      </c:pt>
                      <c:pt idx="12358">
                        <c:v>43462.162499999999</c:v>
                      </c:pt>
                      <c:pt idx="12359">
                        <c:v>43462.20416666667</c:v>
                      </c:pt>
                      <c:pt idx="12360">
                        <c:v>43462.245833333334</c:v>
                      </c:pt>
                      <c:pt idx="12361">
                        <c:v>43462.287499999999</c:v>
                      </c:pt>
                      <c:pt idx="12362">
                        <c:v>43462.324305555558</c:v>
                      </c:pt>
                      <c:pt idx="12363">
                        <c:v>43462.32916666667</c:v>
                      </c:pt>
                      <c:pt idx="12364">
                        <c:v>43462.337500000001</c:v>
                      </c:pt>
                      <c:pt idx="12365">
                        <c:v>43462.353472222225</c:v>
                      </c:pt>
                      <c:pt idx="12366">
                        <c:v>43462.370833333334</c:v>
                      </c:pt>
                      <c:pt idx="12367">
                        <c:v>43462.412499999999</c:v>
                      </c:pt>
                      <c:pt idx="12368">
                        <c:v>43462.45416666667</c:v>
                      </c:pt>
                      <c:pt idx="12369">
                        <c:v>43462.459027777775</c:v>
                      </c:pt>
                      <c:pt idx="12370">
                        <c:v>43462.466666666667</c:v>
                      </c:pt>
                      <c:pt idx="12371">
                        <c:v>43462.476388888892</c:v>
                      </c:pt>
                      <c:pt idx="12372">
                        <c:v>43462.495833333334</c:v>
                      </c:pt>
                      <c:pt idx="12373">
                        <c:v>43462.521527777775</c:v>
                      </c:pt>
                      <c:pt idx="12374">
                        <c:v>43462.536111111112</c:v>
                      </c:pt>
                      <c:pt idx="12375">
                        <c:v>43462.537499999999</c:v>
                      </c:pt>
                      <c:pt idx="12376">
                        <c:v>43462.555555555555</c:v>
                      </c:pt>
                      <c:pt idx="12377">
                        <c:v>43462.57916666667</c:v>
                      </c:pt>
                      <c:pt idx="12378">
                        <c:v>43462.602083333331</c:v>
                      </c:pt>
                      <c:pt idx="12379">
                        <c:v>43462.620833333334</c:v>
                      </c:pt>
                      <c:pt idx="12380">
                        <c:v>43462.625694444447</c:v>
                      </c:pt>
                      <c:pt idx="12381">
                        <c:v>43462.632638888892</c:v>
                      </c:pt>
                      <c:pt idx="12382">
                        <c:v>43462.647222222222</c:v>
                      </c:pt>
                      <c:pt idx="12383">
                        <c:v>43462.649305555555</c:v>
                      </c:pt>
                      <c:pt idx="12384">
                        <c:v>43462.654166666667</c:v>
                      </c:pt>
                      <c:pt idx="12385">
                        <c:v>43462.659722222219</c:v>
                      </c:pt>
                      <c:pt idx="12386">
                        <c:v>43462.660416666666</c:v>
                      </c:pt>
                      <c:pt idx="12387">
                        <c:v>43462.663194444445</c:v>
                      </c:pt>
                      <c:pt idx="12388">
                        <c:v>43462.668055555558</c:v>
                      </c:pt>
                      <c:pt idx="12389">
                        <c:v>43462.68472222222</c:v>
                      </c:pt>
                      <c:pt idx="12390">
                        <c:v>43462.696527777778</c:v>
                      </c:pt>
                      <c:pt idx="12391">
                        <c:v>43462.70416666667</c:v>
                      </c:pt>
                      <c:pt idx="12392">
                        <c:v>43462.745833333334</c:v>
                      </c:pt>
                      <c:pt idx="12393">
                        <c:v>43462.751388888886</c:v>
                      </c:pt>
                      <c:pt idx="12394">
                        <c:v>43462.757638888892</c:v>
                      </c:pt>
                      <c:pt idx="12395">
                        <c:v>43462.776388888888</c:v>
                      </c:pt>
                      <c:pt idx="12396">
                        <c:v>43462.787499999999</c:v>
                      </c:pt>
                      <c:pt idx="12397">
                        <c:v>43462.826388888891</c:v>
                      </c:pt>
                      <c:pt idx="12398">
                        <c:v>43462.827777777777</c:v>
                      </c:pt>
                      <c:pt idx="12399">
                        <c:v>43462.82916666667</c:v>
                      </c:pt>
                      <c:pt idx="12400">
                        <c:v>43462.847222222219</c:v>
                      </c:pt>
                      <c:pt idx="12401">
                        <c:v>43462.853472222225</c:v>
                      </c:pt>
                      <c:pt idx="12402">
                        <c:v>43462.861805555556</c:v>
                      </c:pt>
                      <c:pt idx="12403">
                        <c:v>43462.870833333334</c:v>
                      </c:pt>
                      <c:pt idx="12404">
                        <c:v>43462.884722222225</c:v>
                      </c:pt>
                      <c:pt idx="12405">
                        <c:v>43462.90625</c:v>
                      </c:pt>
                      <c:pt idx="12406">
                        <c:v>43462.912499999999</c:v>
                      </c:pt>
                      <c:pt idx="12407">
                        <c:v>43462.916666666664</c:v>
                      </c:pt>
                      <c:pt idx="12408">
                        <c:v>43462.95416666667</c:v>
                      </c:pt>
                      <c:pt idx="12409">
                        <c:v>43462.995833333334</c:v>
                      </c:pt>
                      <c:pt idx="12410">
                        <c:v>43462.999305555553</c:v>
                      </c:pt>
                      <c:pt idx="12411">
                        <c:v>43463.036111111112</c:v>
                      </c:pt>
                      <c:pt idx="12412">
                        <c:v>43463.037499999999</c:v>
                      </c:pt>
                      <c:pt idx="12413">
                        <c:v>43463.043749999997</c:v>
                      </c:pt>
                      <c:pt idx="12414">
                        <c:v>43463.07916666667</c:v>
                      </c:pt>
                      <c:pt idx="12415">
                        <c:v>43463.120833333334</c:v>
                      </c:pt>
                      <c:pt idx="12416">
                        <c:v>43463.162499999999</c:v>
                      </c:pt>
                      <c:pt idx="12417">
                        <c:v>43463.202777777777</c:v>
                      </c:pt>
                      <c:pt idx="12418">
                        <c:v>43463.20416666667</c:v>
                      </c:pt>
                      <c:pt idx="12419">
                        <c:v>43463.243055555555</c:v>
                      </c:pt>
                      <c:pt idx="12420">
                        <c:v>43463.245833333334</c:v>
                      </c:pt>
                      <c:pt idx="12421">
                        <c:v>43463.286111111112</c:v>
                      </c:pt>
                      <c:pt idx="12422">
                        <c:v>43463.287499999999</c:v>
                      </c:pt>
                      <c:pt idx="12423">
                        <c:v>43463.292361111111</c:v>
                      </c:pt>
                      <c:pt idx="12424">
                        <c:v>43463.29791666667</c:v>
                      </c:pt>
                      <c:pt idx="12425">
                        <c:v>43463.311805555553</c:v>
                      </c:pt>
                      <c:pt idx="12426">
                        <c:v>43463.320833333331</c:v>
                      </c:pt>
                      <c:pt idx="12427">
                        <c:v>43463.32916666667</c:v>
                      </c:pt>
                      <c:pt idx="12428">
                        <c:v>43463.357638888891</c:v>
                      </c:pt>
                      <c:pt idx="12429">
                        <c:v>43463.370833333334</c:v>
                      </c:pt>
                      <c:pt idx="12430">
                        <c:v>43463.412499999999</c:v>
                      </c:pt>
                      <c:pt idx="12431">
                        <c:v>43463.45416666667</c:v>
                      </c:pt>
                      <c:pt idx="12432">
                        <c:v>43463.495833333334</c:v>
                      </c:pt>
                      <c:pt idx="12433">
                        <c:v>43463.537499999999</c:v>
                      </c:pt>
                      <c:pt idx="12434">
                        <c:v>43463.57916666667</c:v>
                      </c:pt>
                      <c:pt idx="12435">
                        <c:v>43463.620833333334</c:v>
                      </c:pt>
                      <c:pt idx="12436">
                        <c:v>43463.662499999999</c:v>
                      </c:pt>
                      <c:pt idx="12437">
                        <c:v>43463.70416666667</c:v>
                      </c:pt>
                      <c:pt idx="12438">
                        <c:v>43463.745833333334</c:v>
                      </c:pt>
                      <c:pt idx="12439">
                        <c:v>43463.787499999999</c:v>
                      </c:pt>
                      <c:pt idx="12440">
                        <c:v>43463.82916666667</c:v>
                      </c:pt>
                      <c:pt idx="12441">
                        <c:v>43463.870833333334</c:v>
                      </c:pt>
                      <c:pt idx="12442">
                        <c:v>43463.912499999999</c:v>
                      </c:pt>
                      <c:pt idx="12443">
                        <c:v>43463.95416666667</c:v>
                      </c:pt>
                      <c:pt idx="12444">
                        <c:v>43463.995833333334</c:v>
                      </c:pt>
                      <c:pt idx="12445">
                        <c:v>43463.999305555553</c:v>
                      </c:pt>
                      <c:pt idx="12446">
                        <c:v>43464.037499999999</c:v>
                      </c:pt>
                      <c:pt idx="12447">
                        <c:v>43464.07916666667</c:v>
                      </c:pt>
                      <c:pt idx="12448">
                        <c:v>43464.120833333334</c:v>
                      </c:pt>
                      <c:pt idx="12449">
                        <c:v>43464.162499999999</c:v>
                      </c:pt>
                      <c:pt idx="12450">
                        <c:v>43464.20416666667</c:v>
                      </c:pt>
                      <c:pt idx="12451">
                        <c:v>43464.245833333334</c:v>
                      </c:pt>
                      <c:pt idx="12452">
                        <c:v>43464.287499999999</c:v>
                      </c:pt>
                      <c:pt idx="12453">
                        <c:v>43464.32916666667</c:v>
                      </c:pt>
                      <c:pt idx="12454">
                        <c:v>43464.370833333334</c:v>
                      </c:pt>
                      <c:pt idx="12455">
                        <c:v>43464.412499999999</c:v>
                      </c:pt>
                      <c:pt idx="12456">
                        <c:v>43464.45416666667</c:v>
                      </c:pt>
                      <c:pt idx="12457">
                        <c:v>43464.495833333334</c:v>
                      </c:pt>
                      <c:pt idx="12458">
                        <c:v>43464.537499999999</c:v>
                      </c:pt>
                      <c:pt idx="12459">
                        <c:v>43464.57916666667</c:v>
                      </c:pt>
                      <c:pt idx="12460">
                        <c:v>43464.620833333334</c:v>
                      </c:pt>
                      <c:pt idx="12461">
                        <c:v>43464.662499999999</c:v>
                      </c:pt>
                      <c:pt idx="12462">
                        <c:v>43464.70416666667</c:v>
                      </c:pt>
                      <c:pt idx="12463">
                        <c:v>43464.745833333334</c:v>
                      </c:pt>
                      <c:pt idx="12464">
                        <c:v>43464.787499999999</c:v>
                      </c:pt>
                      <c:pt idx="12465">
                        <c:v>43464.82916666667</c:v>
                      </c:pt>
                      <c:pt idx="12466">
                        <c:v>43464.870833333334</c:v>
                      </c:pt>
                      <c:pt idx="12467">
                        <c:v>43464.912499999999</c:v>
                      </c:pt>
                      <c:pt idx="12468">
                        <c:v>43464.95416666667</c:v>
                      </c:pt>
                      <c:pt idx="12469">
                        <c:v>43464.995833333334</c:v>
                      </c:pt>
                      <c:pt idx="12470">
                        <c:v>43464.999305555553</c:v>
                      </c:pt>
                      <c:pt idx="12471">
                        <c:v>43465.037499999999</c:v>
                      </c:pt>
                      <c:pt idx="12472">
                        <c:v>43465.07916666667</c:v>
                      </c:pt>
                      <c:pt idx="12473">
                        <c:v>43465.120833333334</c:v>
                      </c:pt>
                      <c:pt idx="12474">
                        <c:v>43465.162499999999</c:v>
                      </c:pt>
                      <c:pt idx="12475">
                        <c:v>43465.20416666667</c:v>
                      </c:pt>
                      <c:pt idx="12476">
                        <c:v>43465.245833333334</c:v>
                      </c:pt>
                      <c:pt idx="12477">
                        <c:v>43465.287499999999</c:v>
                      </c:pt>
                      <c:pt idx="12478">
                        <c:v>43465.32916666667</c:v>
                      </c:pt>
                      <c:pt idx="12479">
                        <c:v>43465.370833333334</c:v>
                      </c:pt>
                      <c:pt idx="12480">
                        <c:v>43465.412499999999</c:v>
                      </c:pt>
                      <c:pt idx="12481">
                        <c:v>43465.45416666667</c:v>
                      </c:pt>
                      <c:pt idx="12482">
                        <c:v>43465.495833333334</c:v>
                      </c:pt>
                      <c:pt idx="12483">
                        <c:v>43465.537499999999</c:v>
                      </c:pt>
                      <c:pt idx="12484">
                        <c:v>43465.57916666667</c:v>
                      </c:pt>
                      <c:pt idx="12485">
                        <c:v>43465.609027777777</c:v>
                      </c:pt>
                      <c:pt idx="12486">
                        <c:v>43465.614583333336</c:v>
                      </c:pt>
                      <c:pt idx="12487">
                        <c:v>43465.619444444441</c:v>
                      </c:pt>
                      <c:pt idx="12488">
                        <c:v>43465.620833333334</c:v>
                      </c:pt>
                      <c:pt idx="12489">
                        <c:v>43465.63958333333</c:v>
                      </c:pt>
                      <c:pt idx="12490">
                        <c:v>43465.654861111114</c:v>
                      </c:pt>
                      <c:pt idx="12491">
                        <c:v>43465.662499999999</c:v>
                      </c:pt>
                      <c:pt idx="12492">
                        <c:v>43465.670138888891</c:v>
                      </c:pt>
                      <c:pt idx="12493">
                        <c:v>43465.682638888888</c:v>
                      </c:pt>
                      <c:pt idx="12494">
                        <c:v>43465.696527777778</c:v>
                      </c:pt>
                      <c:pt idx="12495">
                        <c:v>43465.702777777777</c:v>
                      </c:pt>
                      <c:pt idx="12496">
                        <c:v>43465.70416666667</c:v>
                      </c:pt>
                      <c:pt idx="12497">
                        <c:v>43465.719444444447</c:v>
                      </c:pt>
                      <c:pt idx="12498">
                        <c:v>43465.731944444444</c:v>
                      </c:pt>
                      <c:pt idx="12499">
                        <c:v>43465.737500000003</c:v>
                      </c:pt>
                      <c:pt idx="12500">
                        <c:v>43465.744444444441</c:v>
                      </c:pt>
                      <c:pt idx="12501">
                        <c:v>43465.745833333334</c:v>
                      </c:pt>
                      <c:pt idx="12502">
                        <c:v>43465.752083333333</c:v>
                      </c:pt>
                      <c:pt idx="12503">
                        <c:v>43465.765972222223</c:v>
                      </c:pt>
                      <c:pt idx="12504">
                        <c:v>43465.78402777778</c:v>
                      </c:pt>
                      <c:pt idx="12505">
                        <c:v>43465.787499999999</c:v>
                      </c:pt>
                      <c:pt idx="12506">
                        <c:v>43465.82916666667</c:v>
                      </c:pt>
                      <c:pt idx="12507">
                        <c:v>43465.852777777778</c:v>
                      </c:pt>
                      <c:pt idx="12508">
                        <c:v>43465.870833333334</c:v>
                      </c:pt>
                      <c:pt idx="12509">
                        <c:v>43465.892361111109</c:v>
                      </c:pt>
                      <c:pt idx="12510">
                        <c:v>43465.910416666666</c:v>
                      </c:pt>
                      <c:pt idx="12511">
                        <c:v>43465.912499999999</c:v>
                      </c:pt>
                      <c:pt idx="12512">
                        <c:v>43465.952777777777</c:v>
                      </c:pt>
                      <c:pt idx="12513">
                        <c:v>43465.95416666667</c:v>
                      </c:pt>
                      <c:pt idx="12514">
                        <c:v>43465.994444444441</c:v>
                      </c:pt>
                      <c:pt idx="12515">
                        <c:v>43465.995833333334</c:v>
                      </c:pt>
                      <c:pt idx="12516">
                        <c:v>43465.999305555553</c:v>
                      </c:pt>
                      <c:pt idx="12517">
                        <c:v>43465.999305555553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WBAN93720!$AT$2:$AT$12520</c15:sqref>
                        </c15:formulaRef>
                      </c:ext>
                    </c:extLst>
                    <c:numCache>
                      <c:formatCode>General</c:formatCode>
                      <c:ptCount val="1251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7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0.02</c:v>
                      </c:pt>
                      <c:pt idx="76">
                        <c:v>0.02</c:v>
                      </c:pt>
                      <c:pt idx="78">
                        <c:v>0.03</c:v>
                      </c:pt>
                      <c:pt idx="79">
                        <c:v>0.01</c:v>
                      </c:pt>
                      <c:pt idx="80">
                        <c:v>0.02</c:v>
                      </c:pt>
                      <c:pt idx="81">
                        <c:v>0.02</c:v>
                      </c:pt>
                      <c:pt idx="82">
                        <c:v>0.03</c:v>
                      </c:pt>
                      <c:pt idx="84">
                        <c:v>0</c:v>
                      </c:pt>
                      <c:pt idx="85">
                        <c:v>0.01</c:v>
                      </c:pt>
                      <c:pt idx="86">
                        <c:v>0.03</c:v>
                      </c:pt>
                      <c:pt idx="87">
                        <c:v>0.01</c:v>
                      </c:pt>
                      <c:pt idx="88">
                        <c:v>0.01</c:v>
                      </c:pt>
                      <c:pt idx="89">
                        <c:v>0.02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5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2">
                        <c:v>0</c:v>
                      </c:pt>
                      <c:pt idx="104">
                        <c:v>0</c:v>
                      </c:pt>
                      <c:pt idx="106">
                        <c:v>0</c:v>
                      </c:pt>
                      <c:pt idx="109">
                        <c:v>0</c:v>
                      </c:pt>
                      <c:pt idx="111">
                        <c:v>0</c:v>
                      </c:pt>
                      <c:pt idx="113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0.02</c:v>
                      </c:pt>
                      <c:pt idx="218">
                        <c:v>0.01</c:v>
                      </c:pt>
                      <c:pt idx="219">
                        <c:v>0.04</c:v>
                      </c:pt>
                      <c:pt idx="220">
                        <c:v>0.03</c:v>
                      </c:pt>
                      <c:pt idx="221">
                        <c:v>0.01</c:v>
                      </c:pt>
                      <c:pt idx="222">
                        <c:v>0.01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2">
                        <c:v>0</c:v>
                      </c:pt>
                      <c:pt idx="254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2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4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21">
                        <c:v>0</c:v>
                      </c:pt>
                      <c:pt idx="323">
                        <c:v>0</c:v>
                      </c:pt>
                      <c:pt idx="326">
                        <c:v>0</c:v>
                      </c:pt>
                      <c:pt idx="328">
                        <c:v>0</c:v>
                      </c:pt>
                      <c:pt idx="330">
                        <c:v>0</c:v>
                      </c:pt>
                      <c:pt idx="332">
                        <c:v>0</c:v>
                      </c:pt>
                      <c:pt idx="334">
                        <c:v>0</c:v>
                      </c:pt>
                      <c:pt idx="335">
                        <c:v>0.01</c:v>
                      </c:pt>
                      <c:pt idx="336">
                        <c:v>0</c:v>
                      </c:pt>
                      <c:pt idx="338">
                        <c:v>0</c:v>
                      </c:pt>
                      <c:pt idx="339">
                        <c:v>0.01</c:v>
                      </c:pt>
                      <c:pt idx="340">
                        <c:v>0.01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0.01</c:v>
                      </c:pt>
                      <c:pt idx="344">
                        <c:v>0.01</c:v>
                      </c:pt>
                      <c:pt idx="345">
                        <c:v>0.01</c:v>
                      </c:pt>
                      <c:pt idx="346">
                        <c:v>0</c:v>
                      </c:pt>
                      <c:pt idx="347">
                        <c:v>0.01</c:v>
                      </c:pt>
                      <c:pt idx="348">
                        <c:v>0</c:v>
                      </c:pt>
                      <c:pt idx="350">
                        <c:v>0.01</c:v>
                      </c:pt>
                      <c:pt idx="351">
                        <c:v>0.1</c:v>
                      </c:pt>
                      <c:pt idx="352">
                        <c:v>0.03</c:v>
                      </c:pt>
                      <c:pt idx="353">
                        <c:v>0.02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9">
                        <c:v>0</c:v>
                      </c:pt>
                      <c:pt idx="362">
                        <c:v>0.14000000000000001</c:v>
                      </c:pt>
                      <c:pt idx="363">
                        <c:v>0.03</c:v>
                      </c:pt>
                      <c:pt idx="364">
                        <c:v>7.0000000000000007E-2</c:v>
                      </c:pt>
                      <c:pt idx="365">
                        <c:v>0.05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0.01</c:v>
                      </c:pt>
                      <c:pt idx="372">
                        <c:v>0.01</c:v>
                      </c:pt>
                      <c:pt idx="374">
                        <c:v>0.03</c:v>
                      </c:pt>
                      <c:pt idx="376">
                        <c:v>0.01</c:v>
                      </c:pt>
                      <c:pt idx="377">
                        <c:v>0</c:v>
                      </c:pt>
                      <c:pt idx="379">
                        <c:v>0</c:v>
                      </c:pt>
                      <c:pt idx="381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9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2">
                        <c:v>0</c:v>
                      </c:pt>
                      <c:pt idx="454">
                        <c:v>0</c:v>
                      </c:pt>
                      <c:pt idx="456">
                        <c:v>0</c:v>
                      </c:pt>
                      <c:pt idx="458">
                        <c:v>0</c:v>
                      </c:pt>
                      <c:pt idx="461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3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2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7">
                        <c:v>0</c:v>
                      </c:pt>
                      <c:pt idx="509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  <c:pt idx="624">
                        <c:v>0</c:v>
                      </c:pt>
                      <c:pt idx="625">
                        <c:v>0</c:v>
                      </c:pt>
                      <c:pt idx="626">
                        <c:v>0</c:v>
                      </c:pt>
                      <c:pt idx="627">
                        <c:v>0</c:v>
                      </c:pt>
                      <c:pt idx="628">
                        <c:v>0</c:v>
                      </c:pt>
                      <c:pt idx="629">
                        <c:v>0</c:v>
                      </c:pt>
                      <c:pt idx="630">
                        <c:v>0</c:v>
                      </c:pt>
                      <c:pt idx="631">
                        <c:v>0</c:v>
                      </c:pt>
                      <c:pt idx="632">
                        <c:v>0</c:v>
                      </c:pt>
                      <c:pt idx="633">
                        <c:v>0</c:v>
                      </c:pt>
                      <c:pt idx="635">
                        <c:v>0</c:v>
                      </c:pt>
                      <c:pt idx="636">
                        <c:v>0</c:v>
                      </c:pt>
                      <c:pt idx="637">
                        <c:v>0</c:v>
                      </c:pt>
                      <c:pt idx="638">
                        <c:v>0</c:v>
                      </c:pt>
                      <c:pt idx="639">
                        <c:v>0</c:v>
                      </c:pt>
                      <c:pt idx="640">
                        <c:v>0</c:v>
                      </c:pt>
                      <c:pt idx="641">
                        <c:v>0</c:v>
                      </c:pt>
                      <c:pt idx="642">
                        <c:v>0</c:v>
                      </c:pt>
                      <c:pt idx="643">
                        <c:v>0</c:v>
                      </c:pt>
                      <c:pt idx="644">
                        <c:v>0</c:v>
                      </c:pt>
                      <c:pt idx="645">
                        <c:v>0</c:v>
                      </c:pt>
                      <c:pt idx="646">
                        <c:v>0</c:v>
                      </c:pt>
                      <c:pt idx="647">
                        <c:v>0</c:v>
                      </c:pt>
                      <c:pt idx="648">
                        <c:v>0</c:v>
                      </c:pt>
                      <c:pt idx="649">
                        <c:v>0</c:v>
                      </c:pt>
                      <c:pt idx="650">
                        <c:v>0</c:v>
                      </c:pt>
                      <c:pt idx="651">
                        <c:v>0</c:v>
                      </c:pt>
                      <c:pt idx="652">
                        <c:v>0</c:v>
                      </c:pt>
                      <c:pt idx="653">
                        <c:v>0</c:v>
                      </c:pt>
                      <c:pt idx="654">
                        <c:v>0</c:v>
                      </c:pt>
                      <c:pt idx="655">
                        <c:v>0</c:v>
                      </c:pt>
                      <c:pt idx="656">
                        <c:v>0</c:v>
                      </c:pt>
                      <c:pt idx="657">
                        <c:v>0</c:v>
                      </c:pt>
                      <c:pt idx="658">
                        <c:v>0</c:v>
                      </c:pt>
                      <c:pt idx="660">
                        <c:v>0</c:v>
                      </c:pt>
                      <c:pt idx="662">
                        <c:v>0</c:v>
                      </c:pt>
                      <c:pt idx="666">
                        <c:v>0</c:v>
                      </c:pt>
                      <c:pt idx="667">
                        <c:v>0</c:v>
                      </c:pt>
                      <c:pt idx="668">
                        <c:v>0</c:v>
                      </c:pt>
                      <c:pt idx="669">
                        <c:v>0</c:v>
                      </c:pt>
                      <c:pt idx="670">
                        <c:v>0</c:v>
                      </c:pt>
                      <c:pt idx="671">
                        <c:v>0.12</c:v>
                      </c:pt>
                      <c:pt idx="672">
                        <c:v>0.08</c:v>
                      </c:pt>
                      <c:pt idx="673">
                        <c:v>0</c:v>
                      </c:pt>
                      <c:pt idx="674">
                        <c:v>0.04</c:v>
                      </c:pt>
                      <c:pt idx="675">
                        <c:v>0.05</c:v>
                      </c:pt>
                      <c:pt idx="676">
                        <c:v>0.09</c:v>
                      </c:pt>
                      <c:pt idx="677">
                        <c:v>0.21</c:v>
                      </c:pt>
                      <c:pt idx="678">
                        <c:v>0.3</c:v>
                      </c:pt>
                      <c:pt idx="679">
                        <c:v>0.01</c:v>
                      </c:pt>
                      <c:pt idx="680">
                        <c:v>0.02</c:v>
                      </c:pt>
                      <c:pt idx="681">
                        <c:v>0.06</c:v>
                      </c:pt>
                      <c:pt idx="682">
                        <c:v>0.08</c:v>
                      </c:pt>
                      <c:pt idx="683">
                        <c:v>0.14000000000000001</c:v>
                      </c:pt>
                      <c:pt idx="684">
                        <c:v>0.18</c:v>
                      </c:pt>
                      <c:pt idx="685">
                        <c:v>0.24</c:v>
                      </c:pt>
                      <c:pt idx="686">
                        <c:v>0.36</c:v>
                      </c:pt>
                      <c:pt idx="687">
                        <c:v>0.36</c:v>
                      </c:pt>
                      <c:pt idx="688">
                        <c:v>0.31</c:v>
                      </c:pt>
                      <c:pt idx="689">
                        <c:v>0</c:v>
                      </c:pt>
                      <c:pt idx="690">
                        <c:v>0</c:v>
                      </c:pt>
                      <c:pt idx="691">
                        <c:v>0.01</c:v>
                      </c:pt>
                      <c:pt idx="692">
                        <c:v>0</c:v>
                      </c:pt>
                      <c:pt idx="693">
                        <c:v>0</c:v>
                      </c:pt>
                      <c:pt idx="694">
                        <c:v>0</c:v>
                      </c:pt>
                      <c:pt idx="695">
                        <c:v>0</c:v>
                      </c:pt>
                      <c:pt idx="696">
                        <c:v>0</c:v>
                      </c:pt>
                      <c:pt idx="697">
                        <c:v>0</c:v>
                      </c:pt>
                      <c:pt idx="698">
                        <c:v>0</c:v>
                      </c:pt>
                      <c:pt idx="699">
                        <c:v>0</c:v>
                      </c:pt>
                      <c:pt idx="700">
                        <c:v>0</c:v>
                      </c:pt>
                      <c:pt idx="701">
                        <c:v>0</c:v>
                      </c:pt>
                      <c:pt idx="702">
                        <c:v>0</c:v>
                      </c:pt>
                      <c:pt idx="704">
                        <c:v>0</c:v>
                      </c:pt>
                      <c:pt idx="705">
                        <c:v>0</c:v>
                      </c:pt>
                      <c:pt idx="706">
                        <c:v>0</c:v>
                      </c:pt>
                      <c:pt idx="707">
                        <c:v>0</c:v>
                      </c:pt>
                      <c:pt idx="708">
                        <c:v>0</c:v>
                      </c:pt>
                      <c:pt idx="709">
                        <c:v>0</c:v>
                      </c:pt>
                      <c:pt idx="710">
                        <c:v>0</c:v>
                      </c:pt>
                      <c:pt idx="711">
                        <c:v>0</c:v>
                      </c:pt>
                      <c:pt idx="712">
                        <c:v>0</c:v>
                      </c:pt>
                      <c:pt idx="713">
                        <c:v>0</c:v>
                      </c:pt>
                      <c:pt idx="714">
                        <c:v>0</c:v>
                      </c:pt>
                      <c:pt idx="715">
                        <c:v>0</c:v>
                      </c:pt>
                      <c:pt idx="716">
                        <c:v>0</c:v>
                      </c:pt>
                      <c:pt idx="717">
                        <c:v>0</c:v>
                      </c:pt>
                      <c:pt idx="718">
                        <c:v>0</c:v>
                      </c:pt>
                      <c:pt idx="719">
                        <c:v>0</c:v>
                      </c:pt>
                      <c:pt idx="720">
                        <c:v>0</c:v>
                      </c:pt>
                      <c:pt idx="721">
                        <c:v>0</c:v>
                      </c:pt>
                      <c:pt idx="722">
                        <c:v>0</c:v>
                      </c:pt>
                      <c:pt idx="723">
                        <c:v>0</c:v>
                      </c:pt>
                      <c:pt idx="724">
                        <c:v>0</c:v>
                      </c:pt>
                      <c:pt idx="725">
                        <c:v>0</c:v>
                      </c:pt>
                      <c:pt idx="726">
                        <c:v>0</c:v>
                      </c:pt>
                      <c:pt idx="727">
                        <c:v>0</c:v>
                      </c:pt>
                      <c:pt idx="729">
                        <c:v>0</c:v>
                      </c:pt>
                      <c:pt idx="730">
                        <c:v>0</c:v>
                      </c:pt>
                      <c:pt idx="731">
                        <c:v>0</c:v>
                      </c:pt>
                      <c:pt idx="732">
                        <c:v>0</c:v>
                      </c:pt>
                      <c:pt idx="733">
                        <c:v>0</c:v>
                      </c:pt>
                      <c:pt idx="734">
                        <c:v>0</c:v>
                      </c:pt>
                      <c:pt idx="735">
                        <c:v>0</c:v>
                      </c:pt>
                      <c:pt idx="736">
                        <c:v>0</c:v>
                      </c:pt>
                      <c:pt idx="737">
                        <c:v>0</c:v>
                      </c:pt>
                      <c:pt idx="738">
                        <c:v>0</c:v>
                      </c:pt>
                      <c:pt idx="739">
                        <c:v>0</c:v>
                      </c:pt>
                      <c:pt idx="740">
                        <c:v>0</c:v>
                      </c:pt>
                      <c:pt idx="741">
                        <c:v>0</c:v>
                      </c:pt>
                      <c:pt idx="742">
                        <c:v>0</c:v>
                      </c:pt>
                      <c:pt idx="743">
                        <c:v>0</c:v>
                      </c:pt>
                      <c:pt idx="744">
                        <c:v>0</c:v>
                      </c:pt>
                      <c:pt idx="745">
                        <c:v>0</c:v>
                      </c:pt>
                      <c:pt idx="746">
                        <c:v>0</c:v>
                      </c:pt>
                      <c:pt idx="747">
                        <c:v>0</c:v>
                      </c:pt>
                      <c:pt idx="748">
                        <c:v>0</c:v>
                      </c:pt>
                      <c:pt idx="749">
                        <c:v>0</c:v>
                      </c:pt>
                      <c:pt idx="750">
                        <c:v>0</c:v>
                      </c:pt>
                      <c:pt idx="751">
                        <c:v>0</c:v>
                      </c:pt>
                      <c:pt idx="752">
                        <c:v>0</c:v>
                      </c:pt>
                      <c:pt idx="754">
                        <c:v>0</c:v>
                      </c:pt>
                      <c:pt idx="755">
                        <c:v>0</c:v>
                      </c:pt>
                      <c:pt idx="756">
                        <c:v>0</c:v>
                      </c:pt>
                      <c:pt idx="757">
                        <c:v>0</c:v>
                      </c:pt>
                      <c:pt idx="758">
                        <c:v>0</c:v>
                      </c:pt>
                      <c:pt idx="759">
                        <c:v>0</c:v>
                      </c:pt>
                      <c:pt idx="760">
                        <c:v>0</c:v>
                      </c:pt>
                      <c:pt idx="761">
                        <c:v>0</c:v>
                      </c:pt>
                      <c:pt idx="762">
                        <c:v>0</c:v>
                      </c:pt>
                      <c:pt idx="763">
                        <c:v>0</c:v>
                      </c:pt>
                      <c:pt idx="764">
                        <c:v>0</c:v>
                      </c:pt>
                      <c:pt idx="765">
                        <c:v>0</c:v>
                      </c:pt>
                      <c:pt idx="766">
                        <c:v>0</c:v>
                      </c:pt>
                      <c:pt idx="767">
                        <c:v>0</c:v>
                      </c:pt>
                      <c:pt idx="768">
                        <c:v>0</c:v>
                      </c:pt>
                      <c:pt idx="769">
                        <c:v>0</c:v>
                      </c:pt>
                      <c:pt idx="770">
                        <c:v>0</c:v>
                      </c:pt>
                      <c:pt idx="771">
                        <c:v>0</c:v>
                      </c:pt>
                      <c:pt idx="772">
                        <c:v>0</c:v>
                      </c:pt>
                      <c:pt idx="773">
                        <c:v>0</c:v>
                      </c:pt>
                      <c:pt idx="774">
                        <c:v>0</c:v>
                      </c:pt>
                      <c:pt idx="775">
                        <c:v>0</c:v>
                      </c:pt>
                      <c:pt idx="776">
                        <c:v>0</c:v>
                      </c:pt>
                      <c:pt idx="777">
                        <c:v>0</c:v>
                      </c:pt>
                      <c:pt idx="779">
                        <c:v>0</c:v>
                      </c:pt>
                      <c:pt idx="780">
                        <c:v>0</c:v>
                      </c:pt>
                      <c:pt idx="781">
                        <c:v>0</c:v>
                      </c:pt>
                      <c:pt idx="782">
                        <c:v>0</c:v>
                      </c:pt>
                      <c:pt idx="783">
                        <c:v>0</c:v>
                      </c:pt>
                      <c:pt idx="784">
                        <c:v>0</c:v>
                      </c:pt>
                      <c:pt idx="785">
                        <c:v>0</c:v>
                      </c:pt>
                      <c:pt idx="786">
                        <c:v>0</c:v>
                      </c:pt>
                      <c:pt idx="787">
                        <c:v>0</c:v>
                      </c:pt>
                      <c:pt idx="788">
                        <c:v>0</c:v>
                      </c:pt>
                      <c:pt idx="789">
                        <c:v>0</c:v>
                      </c:pt>
                      <c:pt idx="790">
                        <c:v>0</c:v>
                      </c:pt>
                      <c:pt idx="791">
                        <c:v>0</c:v>
                      </c:pt>
                      <c:pt idx="792">
                        <c:v>0</c:v>
                      </c:pt>
                      <c:pt idx="793">
                        <c:v>0</c:v>
                      </c:pt>
                      <c:pt idx="794">
                        <c:v>0</c:v>
                      </c:pt>
                      <c:pt idx="795">
                        <c:v>0</c:v>
                      </c:pt>
                      <c:pt idx="796">
                        <c:v>0</c:v>
                      </c:pt>
                      <c:pt idx="797">
                        <c:v>0</c:v>
                      </c:pt>
                      <c:pt idx="798">
                        <c:v>0</c:v>
                      </c:pt>
                      <c:pt idx="799">
                        <c:v>0</c:v>
                      </c:pt>
                      <c:pt idx="800">
                        <c:v>0</c:v>
                      </c:pt>
                      <c:pt idx="801">
                        <c:v>0</c:v>
                      </c:pt>
                      <c:pt idx="802">
                        <c:v>0</c:v>
                      </c:pt>
                      <c:pt idx="804">
                        <c:v>0</c:v>
                      </c:pt>
                      <c:pt idx="805">
                        <c:v>0</c:v>
                      </c:pt>
                      <c:pt idx="806">
                        <c:v>0</c:v>
                      </c:pt>
                      <c:pt idx="807">
                        <c:v>0.01</c:v>
                      </c:pt>
                      <c:pt idx="808">
                        <c:v>0.04</c:v>
                      </c:pt>
                      <c:pt idx="809">
                        <c:v>0.03</c:v>
                      </c:pt>
                      <c:pt idx="810">
                        <c:v>0.02</c:v>
                      </c:pt>
                      <c:pt idx="811">
                        <c:v>0.02</c:v>
                      </c:pt>
                      <c:pt idx="812">
                        <c:v>0.02</c:v>
                      </c:pt>
                      <c:pt idx="813">
                        <c:v>0.01</c:v>
                      </c:pt>
                      <c:pt idx="814">
                        <c:v>0.04</c:v>
                      </c:pt>
                      <c:pt idx="815">
                        <c:v>0.04</c:v>
                      </c:pt>
                      <c:pt idx="816">
                        <c:v>0.04</c:v>
                      </c:pt>
                      <c:pt idx="817">
                        <c:v>0.03</c:v>
                      </c:pt>
                      <c:pt idx="818">
                        <c:v>0.02</c:v>
                      </c:pt>
                      <c:pt idx="819">
                        <c:v>0.05</c:v>
                      </c:pt>
                      <c:pt idx="820">
                        <c:v>0.11</c:v>
                      </c:pt>
                      <c:pt idx="821">
                        <c:v>0.13</c:v>
                      </c:pt>
                      <c:pt idx="822">
                        <c:v>0.14000000000000001</c:v>
                      </c:pt>
                      <c:pt idx="823">
                        <c:v>0.14000000000000001</c:v>
                      </c:pt>
                      <c:pt idx="824">
                        <c:v>0.16</c:v>
                      </c:pt>
                      <c:pt idx="826">
                        <c:v>0.03</c:v>
                      </c:pt>
                      <c:pt idx="828">
                        <c:v>0.01</c:v>
                      </c:pt>
                      <c:pt idx="829">
                        <c:v>0.03</c:v>
                      </c:pt>
                      <c:pt idx="830">
                        <c:v>0.04</c:v>
                      </c:pt>
                      <c:pt idx="831">
                        <c:v>0.01</c:v>
                      </c:pt>
                      <c:pt idx="832">
                        <c:v>0.03</c:v>
                      </c:pt>
                      <c:pt idx="833">
                        <c:v>0.05</c:v>
                      </c:pt>
                      <c:pt idx="834">
                        <c:v>0.04</c:v>
                      </c:pt>
                      <c:pt idx="835">
                        <c:v>0.03</c:v>
                      </c:pt>
                      <c:pt idx="836">
                        <c:v>0.02</c:v>
                      </c:pt>
                      <c:pt idx="837">
                        <c:v>0.01</c:v>
                      </c:pt>
                      <c:pt idx="838">
                        <c:v>0.02</c:v>
                      </c:pt>
                      <c:pt idx="839">
                        <c:v>0.01</c:v>
                      </c:pt>
                      <c:pt idx="840">
                        <c:v>0.03</c:v>
                      </c:pt>
                      <c:pt idx="841">
                        <c:v>0.04</c:v>
                      </c:pt>
                      <c:pt idx="842">
                        <c:v>0.05</c:v>
                      </c:pt>
                      <c:pt idx="844">
                        <c:v>0.02</c:v>
                      </c:pt>
                      <c:pt idx="845">
                        <c:v>0.03</c:v>
                      </c:pt>
                      <c:pt idx="846">
                        <c:v>0.03</c:v>
                      </c:pt>
                      <c:pt idx="847">
                        <c:v>0.02</c:v>
                      </c:pt>
                      <c:pt idx="848">
                        <c:v>0.01</c:v>
                      </c:pt>
                      <c:pt idx="849">
                        <c:v>0.04</c:v>
                      </c:pt>
                      <c:pt idx="850">
                        <c:v>0.04</c:v>
                      </c:pt>
                      <c:pt idx="851">
                        <c:v>0.01</c:v>
                      </c:pt>
                      <c:pt idx="852">
                        <c:v>0.01</c:v>
                      </c:pt>
                      <c:pt idx="853">
                        <c:v>0.02</c:v>
                      </c:pt>
                      <c:pt idx="854">
                        <c:v>0.03</c:v>
                      </c:pt>
                      <c:pt idx="856">
                        <c:v>0.05</c:v>
                      </c:pt>
                      <c:pt idx="857">
                        <c:v>0.01</c:v>
                      </c:pt>
                      <c:pt idx="858">
                        <c:v>0.02</c:v>
                      </c:pt>
                      <c:pt idx="859">
                        <c:v>0</c:v>
                      </c:pt>
                      <c:pt idx="860">
                        <c:v>0.01</c:v>
                      </c:pt>
                      <c:pt idx="862">
                        <c:v>0</c:v>
                      </c:pt>
                      <c:pt idx="863">
                        <c:v>0</c:v>
                      </c:pt>
                      <c:pt idx="865">
                        <c:v>0</c:v>
                      </c:pt>
                      <c:pt idx="867">
                        <c:v>0</c:v>
                      </c:pt>
                      <c:pt idx="870">
                        <c:v>0</c:v>
                      </c:pt>
                      <c:pt idx="871">
                        <c:v>0.01</c:v>
                      </c:pt>
                      <c:pt idx="872">
                        <c:v>0.01</c:v>
                      </c:pt>
                      <c:pt idx="873">
                        <c:v>0.03</c:v>
                      </c:pt>
                      <c:pt idx="874">
                        <c:v>0.04</c:v>
                      </c:pt>
                      <c:pt idx="875">
                        <c:v>0.01</c:v>
                      </c:pt>
                      <c:pt idx="876">
                        <c:v>0.01</c:v>
                      </c:pt>
                      <c:pt idx="877">
                        <c:v>0.02</c:v>
                      </c:pt>
                      <c:pt idx="878">
                        <c:v>0.02</c:v>
                      </c:pt>
                      <c:pt idx="879">
                        <c:v>0</c:v>
                      </c:pt>
                      <c:pt idx="880">
                        <c:v>0.01</c:v>
                      </c:pt>
                      <c:pt idx="881">
                        <c:v>0.02</c:v>
                      </c:pt>
                      <c:pt idx="882">
                        <c:v>0.02</c:v>
                      </c:pt>
                      <c:pt idx="883">
                        <c:v>0.03</c:v>
                      </c:pt>
                      <c:pt idx="884">
                        <c:v>0.01</c:v>
                      </c:pt>
                      <c:pt idx="885">
                        <c:v>0.03</c:v>
                      </c:pt>
                      <c:pt idx="886">
                        <c:v>0.06</c:v>
                      </c:pt>
                      <c:pt idx="887">
                        <c:v>0.06</c:v>
                      </c:pt>
                      <c:pt idx="888">
                        <c:v>0</c:v>
                      </c:pt>
                      <c:pt idx="889">
                        <c:v>0.01</c:v>
                      </c:pt>
                      <c:pt idx="890">
                        <c:v>0.03</c:v>
                      </c:pt>
                      <c:pt idx="891">
                        <c:v>0</c:v>
                      </c:pt>
                      <c:pt idx="892">
                        <c:v>0.01</c:v>
                      </c:pt>
                      <c:pt idx="893">
                        <c:v>0.04</c:v>
                      </c:pt>
                      <c:pt idx="894">
                        <c:v>0.01</c:v>
                      </c:pt>
                      <c:pt idx="895">
                        <c:v>0.02</c:v>
                      </c:pt>
                      <c:pt idx="896">
                        <c:v>0.02</c:v>
                      </c:pt>
                      <c:pt idx="897">
                        <c:v>0.02</c:v>
                      </c:pt>
                      <c:pt idx="899">
                        <c:v>0.01</c:v>
                      </c:pt>
                      <c:pt idx="900">
                        <c:v>0.02</c:v>
                      </c:pt>
                      <c:pt idx="901">
                        <c:v>0</c:v>
                      </c:pt>
                      <c:pt idx="903">
                        <c:v>0.01</c:v>
                      </c:pt>
                      <c:pt idx="905">
                        <c:v>0</c:v>
                      </c:pt>
                      <c:pt idx="906">
                        <c:v>0</c:v>
                      </c:pt>
                      <c:pt idx="907">
                        <c:v>0.01</c:v>
                      </c:pt>
                      <c:pt idx="908">
                        <c:v>0.01</c:v>
                      </c:pt>
                      <c:pt idx="909">
                        <c:v>0.01</c:v>
                      </c:pt>
                      <c:pt idx="910">
                        <c:v>0</c:v>
                      </c:pt>
                      <c:pt idx="911">
                        <c:v>0</c:v>
                      </c:pt>
                      <c:pt idx="913">
                        <c:v>0</c:v>
                      </c:pt>
                      <c:pt idx="914">
                        <c:v>0</c:v>
                      </c:pt>
                      <c:pt idx="916">
                        <c:v>0</c:v>
                      </c:pt>
                      <c:pt idx="917">
                        <c:v>0</c:v>
                      </c:pt>
                      <c:pt idx="918">
                        <c:v>0.01</c:v>
                      </c:pt>
                      <c:pt idx="919">
                        <c:v>0.01</c:v>
                      </c:pt>
                      <c:pt idx="920">
                        <c:v>0.01</c:v>
                      </c:pt>
                      <c:pt idx="921">
                        <c:v>0.01</c:v>
                      </c:pt>
                      <c:pt idx="922">
                        <c:v>0.01</c:v>
                      </c:pt>
                      <c:pt idx="923">
                        <c:v>0.01</c:v>
                      </c:pt>
                      <c:pt idx="924">
                        <c:v>0</c:v>
                      </c:pt>
                      <c:pt idx="925">
                        <c:v>0</c:v>
                      </c:pt>
                      <c:pt idx="926">
                        <c:v>0</c:v>
                      </c:pt>
                      <c:pt idx="927">
                        <c:v>0</c:v>
                      </c:pt>
                      <c:pt idx="931">
                        <c:v>0</c:v>
                      </c:pt>
                      <c:pt idx="935">
                        <c:v>0</c:v>
                      </c:pt>
                      <c:pt idx="936">
                        <c:v>0</c:v>
                      </c:pt>
                      <c:pt idx="937">
                        <c:v>0</c:v>
                      </c:pt>
                      <c:pt idx="938">
                        <c:v>0</c:v>
                      </c:pt>
                      <c:pt idx="939">
                        <c:v>0</c:v>
                      </c:pt>
                      <c:pt idx="940">
                        <c:v>0</c:v>
                      </c:pt>
                      <c:pt idx="941">
                        <c:v>0</c:v>
                      </c:pt>
                      <c:pt idx="942">
                        <c:v>0</c:v>
                      </c:pt>
                      <c:pt idx="943">
                        <c:v>0</c:v>
                      </c:pt>
                      <c:pt idx="944">
                        <c:v>0</c:v>
                      </c:pt>
                      <c:pt idx="945">
                        <c:v>0</c:v>
                      </c:pt>
                      <c:pt idx="946">
                        <c:v>0</c:v>
                      </c:pt>
                      <c:pt idx="947">
                        <c:v>0</c:v>
                      </c:pt>
                      <c:pt idx="948">
                        <c:v>0</c:v>
                      </c:pt>
                      <c:pt idx="949">
                        <c:v>0</c:v>
                      </c:pt>
                      <c:pt idx="950">
                        <c:v>0</c:v>
                      </c:pt>
                      <c:pt idx="952">
                        <c:v>0</c:v>
                      </c:pt>
                      <c:pt idx="953">
                        <c:v>0</c:v>
                      </c:pt>
                      <c:pt idx="954">
                        <c:v>0</c:v>
                      </c:pt>
                      <c:pt idx="955">
                        <c:v>0</c:v>
                      </c:pt>
                      <c:pt idx="956">
                        <c:v>0</c:v>
                      </c:pt>
                      <c:pt idx="957">
                        <c:v>0</c:v>
                      </c:pt>
                      <c:pt idx="958">
                        <c:v>0</c:v>
                      </c:pt>
                      <c:pt idx="959">
                        <c:v>0</c:v>
                      </c:pt>
                      <c:pt idx="960">
                        <c:v>0</c:v>
                      </c:pt>
                      <c:pt idx="961">
                        <c:v>0</c:v>
                      </c:pt>
                      <c:pt idx="962">
                        <c:v>0</c:v>
                      </c:pt>
                      <c:pt idx="963">
                        <c:v>0</c:v>
                      </c:pt>
                      <c:pt idx="964">
                        <c:v>0</c:v>
                      </c:pt>
                      <c:pt idx="965">
                        <c:v>0</c:v>
                      </c:pt>
                      <c:pt idx="966">
                        <c:v>0</c:v>
                      </c:pt>
                      <c:pt idx="967">
                        <c:v>0</c:v>
                      </c:pt>
                      <c:pt idx="968">
                        <c:v>0</c:v>
                      </c:pt>
                      <c:pt idx="969">
                        <c:v>0</c:v>
                      </c:pt>
                      <c:pt idx="970">
                        <c:v>0</c:v>
                      </c:pt>
                      <c:pt idx="971">
                        <c:v>0</c:v>
                      </c:pt>
                      <c:pt idx="972">
                        <c:v>0</c:v>
                      </c:pt>
                      <c:pt idx="973">
                        <c:v>0</c:v>
                      </c:pt>
                      <c:pt idx="974">
                        <c:v>0</c:v>
                      </c:pt>
                      <c:pt idx="975">
                        <c:v>0</c:v>
                      </c:pt>
                      <c:pt idx="978">
                        <c:v>0</c:v>
                      </c:pt>
                      <c:pt idx="979">
                        <c:v>0</c:v>
                      </c:pt>
                      <c:pt idx="980">
                        <c:v>0</c:v>
                      </c:pt>
                      <c:pt idx="981">
                        <c:v>0</c:v>
                      </c:pt>
                      <c:pt idx="982">
                        <c:v>0</c:v>
                      </c:pt>
                      <c:pt idx="983">
                        <c:v>0</c:v>
                      </c:pt>
                      <c:pt idx="984">
                        <c:v>0</c:v>
                      </c:pt>
                      <c:pt idx="985">
                        <c:v>0</c:v>
                      </c:pt>
                      <c:pt idx="986">
                        <c:v>0</c:v>
                      </c:pt>
                      <c:pt idx="987">
                        <c:v>0</c:v>
                      </c:pt>
                      <c:pt idx="988">
                        <c:v>0</c:v>
                      </c:pt>
                      <c:pt idx="989">
                        <c:v>0</c:v>
                      </c:pt>
                      <c:pt idx="990">
                        <c:v>0</c:v>
                      </c:pt>
                      <c:pt idx="991">
                        <c:v>0</c:v>
                      </c:pt>
                      <c:pt idx="992">
                        <c:v>0</c:v>
                      </c:pt>
                      <c:pt idx="993">
                        <c:v>0</c:v>
                      </c:pt>
                      <c:pt idx="994">
                        <c:v>0</c:v>
                      </c:pt>
                      <c:pt idx="995">
                        <c:v>0</c:v>
                      </c:pt>
                      <c:pt idx="996">
                        <c:v>0</c:v>
                      </c:pt>
                      <c:pt idx="997">
                        <c:v>0</c:v>
                      </c:pt>
                      <c:pt idx="998">
                        <c:v>0</c:v>
                      </c:pt>
                      <c:pt idx="999">
                        <c:v>0</c:v>
                      </c:pt>
                      <c:pt idx="1000">
                        <c:v>0</c:v>
                      </c:pt>
                      <c:pt idx="1001">
                        <c:v>0</c:v>
                      </c:pt>
                      <c:pt idx="1003">
                        <c:v>0</c:v>
                      </c:pt>
                      <c:pt idx="1004">
                        <c:v>0.03</c:v>
                      </c:pt>
                      <c:pt idx="1005">
                        <c:v>0.04</c:v>
                      </c:pt>
                      <c:pt idx="1006">
                        <c:v>0.04</c:v>
                      </c:pt>
                      <c:pt idx="1007">
                        <c:v>0.05</c:v>
                      </c:pt>
                      <c:pt idx="1008">
                        <c:v>0.01</c:v>
                      </c:pt>
                      <c:pt idx="1009">
                        <c:v>0.05</c:v>
                      </c:pt>
                      <c:pt idx="1011">
                        <c:v>0.05</c:v>
                      </c:pt>
                      <c:pt idx="1012">
                        <c:v>0.04</c:v>
                      </c:pt>
                      <c:pt idx="1013">
                        <c:v>0.04</c:v>
                      </c:pt>
                      <c:pt idx="1014">
                        <c:v>0.05</c:v>
                      </c:pt>
                      <c:pt idx="1015">
                        <c:v>0.01</c:v>
                      </c:pt>
                      <c:pt idx="1016">
                        <c:v>0.01</c:v>
                      </c:pt>
                      <c:pt idx="1018">
                        <c:v>0.02</c:v>
                      </c:pt>
                      <c:pt idx="1019">
                        <c:v>0</c:v>
                      </c:pt>
                      <c:pt idx="1020">
                        <c:v>0.01</c:v>
                      </c:pt>
                      <c:pt idx="1021">
                        <c:v>0.03</c:v>
                      </c:pt>
                      <c:pt idx="1022">
                        <c:v>0.05</c:v>
                      </c:pt>
                      <c:pt idx="1023">
                        <c:v>0</c:v>
                      </c:pt>
                      <c:pt idx="1024">
                        <c:v>0</c:v>
                      </c:pt>
                      <c:pt idx="1025">
                        <c:v>0</c:v>
                      </c:pt>
                      <c:pt idx="1026">
                        <c:v>0</c:v>
                      </c:pt>
                      <c:pt idx="1027">
                        <c:v>0</c:v>
                      </c:pt>
                      <c:pt idx="1028">
                        <c:v>0</c:v>
                      </c:pt>
                      <c:pt idx="1029">
                        <c:v>0</c:v>
                      </c:pt>
                      <c:pt idx="1030">
                        <c:v>0</c:v>
                      </c:pt>
                      <c:pt idx="1031">
                        <c:v>0</c:v>
                      </c:pt>
                      <c:pt idx="1032">
                        <c:v>0</c:v>
                      </c:pt>
                      <c:pt idx="1033">
                        <c:v>0</c:v>
                      </c:pt>
                      <c:pt idx="1034">
                        <c:v>0</c:v>
                      </c:pt>
                      <c:pt idx="1035">
                        <c:v>0</c:v>
                      </c:pt>
                      <c:pt idx="1036">
                        <c:v>0</c:v>
                      </c:pt>
                      <c:pt idx="1037">
                        <c:v>0</c:v>
                      </c:pt>
                      <c:pt idx="1038">
                        <c:v>0</c:v>
                      </c:pt>
                      <c:pt idx="1039">
                        <c:v>0</c:v>
                      </c:pt>
                      <c:pt idx="1040">
                        <c:v>0</c:v>
                      </c:pt>
                      <c:pt idx="1041">
                        <c:v>0</c:v>
                      </c:pt>
                      <c:pt idx="1043">
                        <c:v>0</c:v>
                      </c:pt>
                      <c:pt idx="1044">
                        <c:v>0</c:v>
                      </c:pt>
                      <c:pt idx="1045">
                        <c:v>0</c:v>
                      </c:pt>
                      <c:pt idx="1046">
                        <c:v>0</c:v>
                      </c:pt>
                      <c:pt idx="1047">
                        <c:v>0</c:v>
                      </c:pt>
                      <c:pt idx="1048">
                        <c:v>0</c:v>
                      </c:pt>
                      <c:pt idx="1049">
                        <c:v>0</c:v>
                      </c:pt>
                      <c:pt idx="1050">
                        <c:v>0</c:v>
                      </c:pt>
                      <c:pt idx="1051">
                        <c:v>0</c:v>
                      </c:pt>
                      <c:pt idx="1052">
                        <c:v>0</c:v>
                      </c:pt>
                      <c:pt idx="1053">
                        <c:v>0</c:v>
                      </c:pt>
                      <c:pt idx="1054">
                        <c:v>0</c:v>
                      </c:pt>
                      <c:pt idx="1055">
                        <c:v>0</c:v>
                      </c:pt>
                      <c:pt idx="1056">
                        <c:v>0</c:v>
                      </c:pt>
                      <c:pt idx="1057">
                        <c:v>0</c:v>
                      </c:pt>
                      <c:pt idx="1058">
                        <c:v>0</c:v>
                      </c:pt>
                      <c:pt idx="1059">
                        <c:v>0</c:v>
                      </c:pt>
                      <c:pt idx="1060">
                        <c:v>0</c:v>
                      </c:pt>
                      <c:pt idx="1061">
                        <c:v>0</c:v>
                      </c:pt>
                      <c:pt idx="1062">
                        <c:v>0</c:v>
                      </c:pt>
                      <c:pt idx="1063">
                        <c:v>0</c:v>
                      </c:pt>
                      <c:pt idx="1064">
                        <c:v>0</c:v>
                      </c:pt>
                      <c:pt idx="1065">
                        <c:v>0</c:v>
                      </c:pt>
                      <c:pt idx="1066">
                        <c:v>0</c:v>
                      </c:pt>
                      <c:pt idx="1068">
                        <c:v>0</c:v>
                      </c:pt>
                      <c:pt idx="1069">
                        <c:v>0</c:v>
                      </c:pt>
                      <c:pt idx="1070">
                        <c:v>0</c:v>
                      </c:pt>
                      <c:pt idx="1071">
                        <c:v>0</c:v>
                      </c:pt>
                      <c:pt idx="1072">
                        <c:v>0</c:v>
                      </c:pt>
                      <c:pt idx="1073">
                        <c:v>0</c:v>
                      </c:pt>
                      <c:pt idx="1074">
                        <c:v>0</c:v>
                      </c:pt>
                      <c:pt idx="1075">
                        <c:v>0</c:v>
                      </c:pt>
                      <c:pt idx="1076">
                        <c:v>0</c:v>
                      </c:pt>
                      <c:pt idx="1077">
                        <c:v>0</c:v>
                      </c:pt>
                      <c:pt idx="1078">
                        <c:v>0</c:v>
                      </c:pt>
                      <c:pt idx="1079">
                        <c:v>0</c:v>
                      </c:pt>
                      <c:pt idx="1080">
                        <c:v>0.01</c:v>
                      </c:pt>
                      <c:pt idx="1081">
                        <c:v>0.02</c:v>
                      </c:pt>
                      <c:pt idx="1082">
                        <c:v>0.04</c:v>
                      </c:pt>
                      <c:pt idx="1083">
                        <c:v>0.03</c:v>
                      </c:pt>
                      <c:pt idx="1084">
                        <c:v>0.04</c:v>
                      </c:pt>
                      <c:pt idx="1085">
                        <c:v>0.05</c:v>
                      </c:pt>
                      <c:pt idx="1086">
                        <c:v>0.01</c:v>
                      </c:pt>
                      <c:pt idx="1087">
                        <c:v>0.01</c:v>
                      </c:pt>
                      <c:pt idx="1088">
                        <c:v>0.04</c:v>
                      </c:pt>
                      <c:pt idx="1089">
                        <c:v>0.01</c:v>
                      </c:pt>
                      <c:pt idx="1090">
                        <c:v>0.04</c:v>
                      </c:pt>
                      <c:pt idx="1091">
                        <c:v>0.05</c:v>
                      </c:pt>
                      <c:pt idx="1093">
                        <c:v>0.06</c:v>
                      </c:pt>
                      <c:pt idx="1094">
                        <c:v>0.02</c:v>
                      </c:pt>
                      <c:pt idx="1095">
                        <c:v>0.02</c:v>
                      </c:pt>
                      <c:pt idx="1097">
                        <c:v>0.01</c:v>
                      </c:pt>
                      <c:pt idx="1099">
                        <c:v>0</c:v>
                      </c:pt>
                      <c:pt idx="1102">
                        <c:v>0</c:v>
                      </c:pt>
                      <c:pt idx="1105">
                        <c:v>0</c:v>
                      </c:pt>
                      <c:pt idx="1107">
                        <c:v>0</c:v>
                      </c:pt>
                      <c:pt idx="1111">
                        <c:v>0</c:v>
                      </c:pt>
                      <c:pt idx="1115">
                        <c:v>0</c:v>
                      </c:pt>
                      <c:pt idx="1116">
                        <c:v>0</c:v>
                      </c:pt>
                      <c:pt idx="1117">
                        <c:v>0</c:v>
                      </c:pt>
                      <c:pt idx="1118">
                        <c:v>0</c:v>
                      </c:pt>
                      <c:pt idx="1119">
                        <c:v>0</c:v>
                      </c:pt>
                      <c:pt idx="1120">
                        <c:v>0</c:v>
                      </c:pt>
                      <c:pt idx="1121">
                        <c:v>0</c:v>
                      </c:pt>
                      <c:pt idx="1122">
                        <c:v>0</c:v>
                      </c:pt>
                      <c:pt idx="1123">
                        <c:v>0</c:v>
                      </c:pt>
                      <c:pt idx="1124">
                        <c:v>0</c:v>
                      </c:pt>
                      <c:pt idx="1125">
                        <c:v>0</c:v>
                      </c:pt>
                      <c:pt idx="1126">
                        <c:v>0</c:v>
                      </c:pt>
                      <c:pt idx="1127">
                        <c:v>0</c:v>
                      </c:pt>
                      <c:pt idx="1128">
                        <c:v>0</c:v>
                      </c:pt>
                      <c:pt idx="1129">
                        <c:v>0</c:v>
                      </c:pt>
                      <c:pt idx="1130">
                        <c:v>0</c:v>
                      </c:pt>
                      <c:pt idx="1131">
                        <c:v>0</c:v>
                      </c:pt>
                      <c:pt idx="1132">
                        <c:v>0</c:v>
                      </c:pt>
                      <c:pt idx="1133">
                        <c:v>0</c:v>
                      </c:pt>
                      <c:pt idx="1134">
                        <c:v>0</c:v>
                      </c:pt>
                      <c:pt idx="1135">
                        <c:v>0</c:v>
                      </c:pt>
                      <c:pt idx="1136">
                        <c:v>0</c:v>
                      </c:pt>
                      <c:pt idx="1138">
                        <c:v>0</c:v>
                      </c:pt>
                      <c:pt idx="1139">
                        <c:v>0</c:v>
                      </c:pt>
                      <c:pt idx="1140">
                        <c:v>0</c:v>
                      </c:pt>
                      <c:pt idx="1141">
                        <c:v>0</c:v>
                      </c:pt>
                      <c:pt idx="1142">
                        <c:v>0</c:v>
                      </c:pt>
                      <c:pt idx="1143">
                        <c:v>0</c:v>
                      </c:pt>
                      <c:pt idx="1144">
                        <c:v>0</c:v>
                      </c:pt>
                      <c:pt idx="1145">
                        <c:v>0</c:v>
                      </c:pt>
                      <c:pt idx="1146">
                        <c:v>0</c:v>
                      </c:pt>
                      <c:pt idx="1147">
                        <c:v>0</c:v>
                      </c:pt>
                      <c:pt idx="1148">
                        <c:v>0</c:v>
                      </c:pt>
                      <c:pt idx="1149">
                        <c:v>0</c:v>
                      </c:pt>
                      <c:pt idx="1150">
                        <c:v>0</c:v>
                      </c:pt>
                      <c:pt idx="1151">
                        <c:v>0</c:v>
                      </c:pt>
                      <c:pt idx="1152">
                        <c:v>0</c:v>
                      </c:pt>
                      <c:pt idx="1153">
                        <c:v>0</c:v>
                      </c:pt>
                      <c:pt idx="1154">
                        <c:v>0</c:v>
                      </c:pt>
                      <c:pt idx="1155">
                        <c:v>0</c:v>
                      </c:pt>
                      <c:pt idx="1156">
                        <c:v>0</c:v>
                      </c:pt>
                      <c:pt idx="1157">
                        <c:v>0</c:v>
                      </c:pt>
                      <c:pt idx="1158">
                        <c:v>0</c:v>
                      </c:pt>
                      <c:pt idx="1159">
                        <c:v>0</c:v>
                      </c:pt>
                      <c:pt idx="1160">
                        <c:v>0</c:v>
                      </c:pt>
                      <c:pt idx="1161">
                        <c:v>0</c:v>
                      </c:pt>
                      <c:pt idx="1163">
                        <c:v>0</c:v>
                      </c:pt>
                      <c:pt idx="1164">
                        <c:v>0</c:v>
                      </c:pt>
                      <c:pt idx="1165">
                        <c:v>0</c:v>
                      </c:pt>
                      <c:pt idx="1166">
                        <c:v>0</c:v>
                      </c:pt>
                      <c:pt idx="1167">
                        <c:v>0</c:v>
                      </c:pt>
                      <c:pt idx="1168">
                        <c:v>0</c:v>
                      </c:pt>
                      <c:pt idx="1169">
                        <c:v>0</c:v>
                      </c:pt>
                      <c:pt idx="1170">
                        <c:v>0</c:v>
                      </c:pt>
                      <c:pt idx="1171">
                        <c:v>0</c:v>
                      </c:pt>
                      <c:pt idx="1173">
                        <c:v>0</c:v>
                      </c:pt>
                      <c:pt idx="1176">
                        <c:v>0</c:v>
                      </c:pt>
                      <c:pt idx="1178">
                        <c:v>0.04</c:v>
                      </c:pt>
                      <c:pt idx="1179">
                        <c:v>0.06</c:v>
                      </c:pt>
                      <c:pt idx="1180">
                        <c:v>0</c:v>
                      </c:pt>
                      <c:pt idx="1181">
                        <c:v>0.01</c:v>
                      </c:pt>
                      <c:pt idx="1182">
                        <c:v>0</c:v>
                      </c:pt>
                      <c:pt idx="1183">
                        <c:v>0</c:v>
                      </c:pt>
                      <c:pt idx="1184">
                        <c:v>0</c:v>
                      </c:pt>
                      <c:pt idx="1186">
                        <c:v>0.03</c:v>
                      </c:pt>
                      <c:pt idx="1187">
                        <c:v>0</c:v>
                      </c:pt>
                      <c:pt idx="1188">
                        <c:v>0.06</c:v>
                      </c:pt>
                      <c:pt idx="1189">
                        <c:v>0.08</c:v>
                      </c:pt>
                      <c:pt idx="1190">
                        <c:v>0.12</c:v>
                      </c:pt>
                      <c:pt idx="1191">
                        <c:v>0.13</c:v>
                      </c:pt>
                      <c:pt idx="1192">
                        <c:v>0.14000000000000001</c:v>
                      </c:pt>
                      <c:pt idx="1193">
                        <c:v>0</c:v>
                      </c:pt>
                      <c:pt idx="1194">
                        <c:v>0.01</c:v>
                      </c:pt>
                      <c:pt idx="1195">
                        <c:v>0.01</c:v>
                      </c:pt>
                      <c:pt idx="1196">
                        <c:v>0.02</c:v>
                      </c:pt>
                      <c:pt idx="1197">
                        <c:v>0.01</c:v>
                      </c:pt>
                      <c:pt idx="1198">
                        <c:v>0</c:v>
                      </c:pt>
                      <c:pt idx="1199">
                        <c:v>0</c:v>
                      </c:pt>
                      <c:pt idx="1201">
                        <c:v>0</c:v>
                      </c:pt>
                      <c:pt idx="1202">
                        <c:v>0</c:v>
                      </c:pt>
                      <c:pt idx="1203">
                        <c:v>0</c:v>
                      </c:pt>
                      <c:pt idx="1204">
                        <c:v>0</c:v>
                      </c:pt>
                      <c:pt idx="1205">
                        <c:v>0</c:v>
                      </c:pt>
                      <c:pt idx="1206">
                        <c:v>0</c:v>
                      </c:pt>
                      <c:pt idx="1207">
                        <c:v>0</c:v>
                      </c:pt>
                      <c:pt idx="1208">
                        <c:v>0</c:v>
                      </c:pt>
                      <c:pt idx="1209">
                        <c:v>0</c:v>
                      </c:pt>
                      <c:pt idx="1210">
                        <c:v>0</c:v>
                      </c:pt>
                      <c:pt idx="1211">
                        <c:v>0</c:v>
                      </c:pt>
                      <c:pt idx="1212">
                        <c:v>0</c:v>
                      </c:pt>
                      <c:pt idx="1213">
                        <c:v>0</c:v>
                      </c:pt>
                      <c:pt idx="1214">
                        <c:v>0</c:v>
                      </c:pt>
                      <c:pt idx="1215">
                        <c:v>0</c:v>
                      </c:pt>
                      <c:pt idx="1216">
                        <c:v>0</c:v>
                      </c:pt>
                      <c:pt idx="1217">
                        <c:v>0</c:v>
                      </c:pt>
                      <c:pt idx="1218">
                        <c:v>0</c:v>
                      </c:pt>
                      <c:pt idx="1219">
                        <c:v>0</c:v>
                      </c:pt>
                      <c:pt idx="1220">
                        <c:v>0</c:v>
                      </c:pt>
                      <c:pt idx="1221">
                        <c:v>0</c:v>
                      </c:pt>
                      <c:pt idx="1222">
                        <c:v>0</c:v>
                      </c:pt>
                      <c:pt idx="1223">
                        <c:v>0</c:v>
                      </c:pt>
                      <c:pt idx="1224">
                        <c:v>0</c:v>
                      </c:pt>
                      <c:pt idx="1226">
                        <c:v>0</c:v>
                      </c:pt>
                      <c:pt idx="1227">
                        <c:v>0</c:v>
                      </c:pt>
                      <c:pt idx="1228">
                        <c:v>0</c:v>
                      </c:pt>
                      <c:pt idx="1229">
                        <c:v>0</c:v>
                      </c:pt>
                      <c:pt idx="1230">
                        <c:v>0</c:v>
                      </c:pt>
                      <c:pt idx="1231">
                        <c:v>0</c:v>
                      </c:pt>
                      <c:pt idx="1232">
                        <c:v>0</c:v>
                      </c:pt>
                      <c:pt idx="1233">
                        <c:v>0</c:v>
                      </c:pt>
                      <c:pt idx="1234">
                        <c:v>0</c:v>
                      </c:pt>
                      <c:pt idx="1235">
                        <c:v>0</c:v>
                      </c:pt>
                      <c:pt idx="1236">
                        <c:v>0</c:v>
                      </c:pt>
                      <c:pt idx="1237">
                        <c:v>0</c:v>
                      </c:pt>
                      <c:pt idx="1238">
                        <c:v>0</c:v>
                      </c:pt>
                      <c:pt idx="1239">
                        <c:v>0</c:v>
                      </c:pt>
                      <c:pt idx="1240">
                        <c:v>0</c:v>
                      </c:pt>
                      <c:pt idx="1241">
                        <c:v>0</c:v>
                      </c:pt>
                      <c:pt idx="1242">
                        <c:v>0</c:v>
                      </c:pt>
                      <c:pt idx="1243">
                        <c:v>0</c:v>
                      </c:pt>
                      <c:pt idx="1244">
                        <c:v>0</c:v>
                      </c:pt>
                      <c:pt idx="1245">
                        <c:v>0</c:v>
                      </c:pt>
                      <c:pt idx="1246">
                        <c:v>0</c:v>
                      </c:pt>
                      <c:pt idx="1247">
                        <c:v>0</c:v>
                      </c:pt>
                      <c:pt idx="1248">
                        <c:v>0</c:v>
                      </c:pt>
                      <c:pt idx="1249">
                        <c:v>0</c:v>
                      </c:pt>
                      <c:pt idx="1251">
                        <c:v>0</c:v>
                      </c:pt>
                      <c:pt idx="1252">
                        <c:v>0</c:v>
                      </c:pt>
                      <c:pt idx="1253">
                        <c:v>0</c:v>
                      </c:pt>
                      <c:pt idx="1254">
                        <c:v>0</c:v>
                      </c:pt>
                      <c:pt idx="1255">
                        <c:v>0</c:v>
                      </c:pt>
                      <c:pt idx="1256">
                        <c:v>0</c:v>
                      </c:pt>
                      <c:pt idx="1257">
                        <c:v>0</c:v>
                      </c:pt>
                      <c:pt idx="1258">
                        <c:v>0</c:v>
                      </c:pt>
                      <c:pt idx="1259">
                        <c:v>0</c:v>
                      </c:pt>
                      <c:pt idx="1260">
                        <c:v>0</c:v>
                      </c:pt>
                      <c:pt idx="1261">
                        <c:v>0</c:v>
                      </c:pt>
                      <c:pt idx="1262">
                        <c:v>0</c:v>
                      </c:pt>
                      <c:pt idx="1263">
                        <c:v>0</c:v>
                      </c:pt>
                      <c:pt idx="1264">
                        <c:v>0</c:v>
                      </c:pt>
                      <c:pt idx="1265">
                        <c:v>0</c:v>
                      </c:pt>
                      <c:pt idx="1266">
                        <c:v>0</c:v>
                      </c:pt>
                      <c:pt idx="1267">
                        <c:v>0.01</c:v>
                      </c:pt>
                      <c:pt idx="1268">
                        <c:v>0.03</c:v>
                      </c:pt>
                      <c:pt idx="1269">
                        <c:v>0.03</c:v>
                      </c:pt>
                      <c:pt idx="1270">
                        <c:v>0.01</c:v>
                      </c:pt>
                      <c:pt idx="1273">
                        <c:v>0.01</c:v>
                      </c:pt>
                      <c:pt idx="1275">
                        <c:v>0</c:v>
                      </c:pt>
                      <c:pt idx="1276">
                        <c:v>0</c:v>
                      </c:pt>
                      <c:pt idx="1277">
                        <c:v>0</c:v>
                      </c:pt>
                      <c:pt idx="1280">
                        <c:v>0</c:v>
                      </c:pt>
                      <c:pt idx="1281">
                        <c:v>0</c:v>
                      </c:pt>
                      <c:pt idx="1282">
                        <c:v>0</c:v>
                      </c:pt>
                      <c:pt idx="1283">
                        <c:v>0</c:v>
                      </c:pt>
                      <c:pt idx="1285">
                        <c:v>0</c:v>
                      </c:pt>
                      <c:pt idx="1290">
                        <c:v>0</c:v>
                      </c:pt>
                      <c:pt idx="1291">
                        <c:v>0</c:v>
                      </c:pt>
                      <c:pt idx="1294">
                        <c:v>0</c:v>
                      </c:pt>
                      <c:pt idx="1298">
                        <c:v>0.01</c:v>
                      </c:pt>
                      <c:pt idx="1299">
                        <c:v>0</c:v>
                      </c:pt>
                      <c:pt idx="1300">
                        <c:v>0</c:v>
                      </c:pt>
                      <c:pt idx="1304">
                        <c:v>0</c:v>
                      </c:pt>
                      <c:pt idx="1306">
                        <c:v>0</c:v>
                      </c:pt>
                      <c:pt idx="1307">
                        <c:v>0</c:v>
                      </c:pt>
                      <c:pt idx="1309">
                        <c:v>0</c:v>
                      </c:pt>
                      <c:pt idx="1314">
                        <c:v>0</c:v>
                      </c:pt>
                      <c:pt idx="1315">
                        <c:v>0</c:v>
                      </c:pt>
                      <c:pt idx="1316">
                        <c:v>0</c:v>
                      </c:pt>
                      <c:pt idx="1318">
                        <c:v>0</c:v>
                      </c:pt>
                      <c:pt idx="1319">
                        <c:v>0</c:v>
                      </c:pt>
                      <c:pt idx="1320">
                        <c:v>0</c:v>
                      </c:pt>
                      <c:pt idx="1321">
                        <c:v>0</c:v>
                      </c:pt>
                      <c:pt idx="1322">
                        <c:v>0</c:v>
                      </c:pt>
                      <c:pt idx="1323">
                        <c:v>0.16</c:v>
                      </c:pt>
                      <c:pt idx="1324">
                        <c:v>0.22</c:v>
                      </c:pt>
                      <c:pt idx="1325">
                        <c:v>0.23</c:v>
                      </c:pt>
                      <c:pt idx="1326">
                        <c:v>0.23</c:v>
                      </c:pt>
                      <c:pt idx="1327">
                        <c:v>0.01</c:v>
                      </c:pt>
                      <c:pt idx="1328">
                        <c:v>0</c:v>
                      </c:pt>
                      <c:pt idx="1329">
                        <c:v>0</c:v>
                      </c:pt>
                      <c:pt idx="1330">
                        <c:v>0</c:v>
                      </c:pt>
                      <c:pt idx="1331">
                        <c:v>0</c:v>
                      </c:pt>
                      <c:pt idx="1332">
                        <c:v>0</c:v>
                      </c:pt>
                      <c:pt idx="1334">
                        <c:v>0</c:v>
                      </c:pt>
                      <c:pt idx="1335">
                        <c:v>0</c:v>
                      </c:pt>
                      <c:pt idx="1336">
                        <c:v>0.03</c:v>
                      </c:pt>
                      <c:pt idx="1337">
                        <c:v>0.05</c:v>
                      </c:pt>
                      <c:pt idx="1338">
                        <c:v>0.06</c:v>
                      </c:pt>
                      <c:pt idx="1339">
                        <c:v>0.02</c:v>
                      </c:pt>
                      <c:pt idx="1340">
                        <c:v>0.04</c:v>
                      </c:pt>
                      <c:pt idx="1341">
                        <c:v>0.06</c:v>
                      </c:pt>
                      <c:pt idx="1342">
                        <c:v>0.12</c:v>
                      </c:pt>
                      <c:pt idx="1343">
                        <c:v>0.05</c:v>
                      </c:pt>
                      <c:pt idx="1344">
                        <c:v>0.05</c:v>
                      </c:pt>
                      <c:pt idx="1345">
                        <c:v>7.0000000000000007E-2</c:v>
                      </c:pt>
                      <c:pt idx="1346">
                        <c:v>0.08</c:v>
                      </c:pt>
                      <c:pt idx="1347">
                        <c:v>0.08</c:v>
                      </c:pt>
                      <c:pt idx="1348">
                        <c:v>0.11</c:v>
                      </c:pt>
                      <c:pt idx="1349">
                        <c:v>0.02</c:v>
                      </c:pt>
                      <c:pt idx="1350">
                        <c:v>0.1</c:v>
                      </c:pt>
                      <c:pt idx="1351">
                        <c:v>0.12</c:v>
                      </c:pt>
                      <c:pt idx="1352">
                        <c:v>0.12</c:v>
                      </c:pt>
                      <c:pt idx="1354">
                        <c:v>0.12</c:v>
                      </c:pt>
                      <c:pt idx="1355">
                        <c:v>0.03</c:v>
                      </c:pt>
                      <c:pt idx="1356">
                        <c:v>0.05</c:v>
                      </c:pt>
                      <c:pt idx="1357">
                        <c:v>0.05</c:v>
                      </c:pt>
                      <c:pt idx="1358">
                        <c:v>0.06</c:v>
                      </c:pt>
                      <c:pt idx="1359">
                        <c:v>0.09</c:v>
                      </c:pt>
                      <c:pt idx="1360">
                        <c:v>0.08</c:v>
                      </c:pt>
                      <c:pt idx="1362">
                        <c:v>7.0000000000000007E-2</c:v>
                      </c:pt>
                      <c:pt idx="1363">
                        <c:v>0.09</c:v>
                      </c:pt>
                      <c:pt idx="1364">
                        <c:v>0</c:v>
                      </c:pt>
                      <c:pt idx="1365">
                        <c:v>0.01</c:v>
                      </c:pt>
                      <c:pt idx="1366">
                        <c:v>7.0000000000000007E-2</c:v>
                      </c:pt>
                      <c:pt idx="1367">
                        <c:v>7.0000000000000007E-2</c:v>
                      </c:pt>
                      <c:pt idx="1369">
                        <c:v>7.0000000000000007E-2</c:v>
                      </c:pt>
                      <c:pt idx="1370">
                        <c:v>0.01</c:v>
                      </c:pt>
                      <c:pt idx="1371">
                        <c:v>0</c:v>
                      </c:pt>
                      <c:pt idx="1372">
                        <c:v>0</c:v>
                      </c:pt>
                      <c:pt idx="1373">
                        <c:v>0</c:v>
                      </c:pt>
                      <c:pt idx="1374">
                        <c:v>0</c:v>
                      </c:pt>
                      <c:pt idx="1375">
                        <c:v>0.01</c:v>
                      </c:pt>
                      <c:pt idx="1376">
                        <c:v>0</c:v>
                      </c:pt>
                      <c:pt idx="1377">
                        <c:v>0</c:v>
                      </c:pt>
                      <c:pt idx="1378">
                        <c:v>0</c:v>
                      </c:pt>
                      <c:pt idx="1379">
                        <c:v>0</c:v>
                      </c:pt>
                      <c:pt idx="1380">
                        <c:v>0</c:v>
                      </c:pt>
                      <c:pt idx="1381">
                        <c:v>0</c:v>
                      </c:pt>
                      <c:pt idx="1382">
                        <c:v>0</c:v>
                      </c:pt>
                      <c:pt idx="1383">
                        <c:v>0</c:v>
                      </c:pt>
                      <c:pt idx="1385">
                        <c:v>0</c:v>
                      </c:pt>
                      <c:pt idx="1386">
                        <c:v>0</c:v>
                      </c:pt>
                      <c:pt idx="1387">
                        <c:v>0</c:v>
                      </c:pt>
                      <c:pt idx="1388">
                        <c:v>0</c:v>
                      </c:pt>
                      <c:pt idx="1389">
                        <c:v>0</c:v>
                      </c:pt>
                      <c:pt idx="1390">
                        <c:v>0</c:v>
                      </c:pt>
                      <c:pt idx="1391">
                        <c:v>0</c:v>
                      </c:pt>
                      <c:pt idx="1392">
                        <c:v>0</c:v>
                      </c:pt>
                      <c:pt idx="1393">
                        <c:v>0</c:v>
                      </c:pt>
                      <c:pt idx="1394">
                        <c:v>0</c:v>
                      </c:pt>
                      <c:pt idx="1395">
                        <c:v>0</c:v>
                      </c:pt>
                      <c:pt idx="1396">
                        <c:v>0</c:v>
                      </c:pt>
                      <c:pt idx="1397">
                        <c:v>0</c:v>
                      </c:pt>
                      <c:pt idx="1399">
                        <c:v>0</c:v>
                      </c:pt>
                      <c:pt idx="1401">
                        <c:v>0</c:v>
                      </c:pt>
                      <c:pt idx="1402">
                        <c:v>0</c:v>
                      </c:pt>
                      <c:pt idx="1403">
                        <c:v>0</c:v>
                      </c:pt>
                      <c:pt idx="1404">
                        <c:v>0.01</c:v>
                      </c:pt>
                      <c:pt idx="1405">
                        <c:v>0</c:v>
                      </c:pt>
                      <c:pt idx="1406">
                        <c:v>0</c:v>
                      </c:pt>
                      <c:pt idx="1407">
                        <c:v>0</c:v>
                      </c:pt>
                      <c:pt idx="1408">
                        <c:v>0</c:v>
                      </c:pt>
                      <c:pt idx="1411">
                        <c:v>0</c:v>
                      </c:pt>
                      <c:pt idx="1414">
                        <c:v>0</c:v>
                      </c:pt>
                      <c:pt idx="1417">
                        <c:v>0</c:v>
                      </c:pt>
                      <c:pt idx="1419">
                        <c:v>0</c:v>
                      </c:pt>
                      <c:pt idx="1421">
                        <c:v>0</c:v>
                      </c:pt>
                      <c:pt idx="1422">
                        <c:v>0</c:v>
                      </c:pt>
                      <c:pt idx="1426">
                        <c:v>0</c:v>
                      </c:pt>
                      <c:pt idx="1429">
                        <c:v>0</c:v>
                      </c:pt>
                      <c:pt idx="1431">
                        <c:v>0</c:v>
                      </c:pt>
                      <c:pt idx="1435">
                        <c:v>0</c:v>
                      </c:pt>
                      <c:pt idx="1439">
                        <c:v>0</c:v>
                      </c:pt>
                      <c:pt idx="1440">
                        <c:v>0</c:v>
                      </c:pt>
                      <c:pt idx="1442">
                        <c:v>0</c:v>
                      </c:pt>
                      <c:pt idx="1443">
                        <c:v>0</c:v>
                      </c:pt>
                      <c:pt idx="1445">
                        <c:v>0</c:v>
                      </c:pt>
                      <c:pt idx="1446">
                        <c:v>0</c:v>
                      </c:pt>
                      <c:pt idx="1448">
                        <c:v>0</c:v>
                      </c:pt>
                      <c:pt idx="1449">
                        <c:v>0</c:v>
                      </c:pt>
                      <c:pt idx="1450">
                        <c:v>0</c:v>
                      </c:pt>
                      <c:pt idx="1451">
                        <c:v>0</c:v>
                      </c:pt>
                      <c:pt idx="1452">
                        <c:v>0</c:v>
                      </c:pt>
                      <c:pt idx="1453">
                        <c:v>0</c:v>
                      </c:pt>
                      <c:pt idx="1454">
                        <c:v>0</c:v>
                      </c:pt>
                      <c:pt idx="1455">
                        <c:v>0</c:v>
                      </c:pt>
                      <c:pt idx="1456">
                        <c:v>0</c:v>
                      </c:pt>
                      <c:pt idx="1457">
                        <c:v>0</c:v>
                      </c:pt>
                      <c:pt idx="1459">
                        <c:v>0</c:v>
                      </c:pt>
                      <c:pt idx="1460">
                        <c:v>0.03</c:v>
                      </c:pt>
                      <c:pt idx="1461">
                        <c:v>0.04</c:v>
                      </c:pt>
                      <c:pt idx="1462">
                        <c:v>0</c:v>
                      </c:pt>
                      <c:pt idx="1463">
                        <c:v>0</c:v>
                      </c:pt>
                      <c:pt idx="1464">
                        <c:v>0</c:v>
                      </c:pt>
                      <c:pt idx="1465">
                        <c:v>0</c:v>
                      </c:pt>
                      <c:pt idx="1466">
                        <c:v>0</c:v>
                      </c:pt>
                      <c:pt idx="1467">
                        <c:v>0</c:v>
                      </c:pt>
                      <c:pt idx="1468">
                        <c:v>0</c:v>
                      </c:pt>
                      <c:pt idx="1469">
                        <c:v>0</c:v>
                      </c:pt>
                      <c:pt idx="1470">
                        <c:v>0</c:v>
                      </c:pt>
                      <c:pt idx="1471">
                        <c:v>0</c:v>
                      </c:pt>
                      <c:pt idx="1472">
                        <c:v>0</c:v>
                      </c:pt>
                      <c:pt idx="1473">
                        <c:v>0</c:v>
                      </c:pt>
                      <c:pt idx="1474">
                        <c:v>0</c:v>
                      </c:pt>
                      <c:pt idx="1475">
                        <c:v>0</c:v>
                      </c:pt>
                      <c:pt idx="1476">
                        <c:v>0</c:v>
                      </c:pt>
                      <c:pt idx="1477">
                        <c:v>0</c:v>
                      </c:pt>
                      <c:pt idx="1478">
                        <c:v>0</c:v>
                      </c:pt>
                      <c:pt idx="1479">
                        <c:v>0</c:v>
                      </c:pt>
                      <c:pt idx="1480">
                        <c:v>0</c:v>
                      </c:pt>
                      <c:pt idx="1481">
                        <c:v>0</c:v>
                      </c:pt>
                      <c:pt idx="1482">
                        <c:v>0</c:v>
                      </c:pt>
                      <c:pt idx="1484">
                        <c:v>0</c:v>
                      </c:pt>
                      <c:pt idx="1485">
                        <c:v>0</c:v>
                      </c:pt>
                      <c:pt idx="1486">
                        <c:v>0</c:v>
                      </c:pt>
                      <c:pt idx="1487">
                        <c:v>0</c:v>
                      </c:pt>
                      <c:pt idx="1488">
                        <c:v>0</c:v>
                      </c:pt>
                      <c:pt idx="1490">
                        <c:v>0</c:v>
                      </c:pt>
                      <c:pt idx="1491">
                        <c:v>0</c:v>
                      </c:pt>
                      <c:pt idx="1492">
                        <c:v>0</c:v>
                      </c:pt>
                      <c:pt idx="1493">
                        <c:v>0</c:v>
                      </c:pt>
                      <c:pt idx="1494">
                        <c:v>0</c:v>
                      </c:pt>
                      <c:pt idx="1495">
                        <c:v>0</c:v>
                      </c:pt>
                      <c:pt idx="1496">
                        <c:v>0</c:v>
                      </c:pt>
                      <c:pt idx="1497">
                        <c:v>0</c:v>
                      </c:pt>
                      <c:pt idx="1498">
                        <c:v>0</c:v>
                      </c:pt>
                      <c:pt idx="1499">
                        <c:v>0.01</c:v>
                      </c:pt>
                      <c:pt idx="1500">
                        <c:v>0.04</c:v>
                      </c:pt>
                      <c:pt idx="1501">
                        <c:v>0.02</c:v>
                      </c:pt>
                      <c:pt idx="1502">
                        <c:v>0</c:v>
                      </c:pt>
                      <c:pt idx="1503">
                        <c:v>0</c:v>
                      </c:pt>
                      <c:pt idx="1504">
                        <c:v>0</c:v>
                      </c:pt>
                      <c:pt idx="1505">
                        <c:v>0</c:v>
                      </c:pt>
                      <c:pt idx="1506">
                        <c:v>0</c:v>
                      </c:pt>
                      <c:pt idx="1507">
                        <c:v>0</c:v>
                      </c:pt>
                      <c:pt idx="1508">
                        <c:v>0</c:v>
                      </c:pt>
                      <c:pt idx="1510">
                        <c:v>0</c:v>
                      </c:pt>
                      <c:pt idx="1511">
                        <c:v>0</c:v>
                      </c:pt>
                      <c:pt idx="1512">
                        <c:v>0</c:v>
                      </c:pt>
                      <c:pt idx="1513">
                        <c:v>0</c:v>
                      </c:pt>
                      <c:pt idx="1514">
                        <c:v>0</c:v>
                      </c:pt>
                      <c:pt idx="1515">
                        <c:v>0</c:v>
                      </c:pt>
                      <c:pt idx="1516">
                        <c:v>0</c:v>
                      </c:pt>
                      <c:pt idx="1517">
                        <c:v>0</c:v>
                      </c:pt>
                      <c:pt idx="1518">
                        <c:v>0</c:v>
                      </c:pt>
                      <c:pt idx="1519">
                        <c:v>0</c:v>
                      </c:pt>
                      <c:pt idx="1520">
                        <c:v>0</c:v>
                      </c:pt>
                      <c:pt idx="1521">
                        <c:v>0</c:v>
                      </c:pt>
                      <c:pt idx="1522">
                        <c:v>0</c:v>
                      </c:pt>
                      <c:pt idx="1523">
                        <c:v>0</c:v>
                      </c:pt>
                      <c:pt idx="1524">
                        <c:v>0</c:v>
                      </c:pt>
                      <c:pt idx="1525">
                        <c:v>0.03</c:v>
                      </c:pt>
                      <c:pt idx="1526">
                        <c:v>0.03</c:v>
                      </c:pt>
                      <c:pt idx="1527">
                        <c:v>0.03</c:v>
                      </c:pt>
                      <c:pt idx="1528">
                        <c:v>0.04</c:v>
                      </c:pt>
                      <c:pt idx="1529">
                        <c:v>0.06</c:v>
                      </c:pt>
                      <c:pt idx="1530">
                        <c:v>7.0000000000000007E-2</c:v>
                      </c:pt>
                      <c:pt idx="1531">
                        <c:v>0.12</c:v>
                      </c:pt>
                      <c:pt idx="1532">
                        <c:v>0.13</c:v>
                      </c:pt>
                      <c:pt idx="1533">
                        <c:v>0.02</c:v>
                      </c:pt>
                      <c:pt idx="1534">
                        <c:v>0.05</c:v>
                      </c:pt>
                      <c:pt idx="1535">
                        <c:v>0.06</c:v>
                      </c:pt>
                      <c:pt idx="1536">
                        <c:v>0.1</c:v>
                      </c:pt>
                      <c:pt idx="1537">
                        <c:v>0.11</c:v>
                      </c:pt>
                      <c:pt idx="1538">
                        <c:v>0.1</c:v>
                      </c:pt>
                      <c:pt idx="1539">
                        <c:v>0.08</c:v>
                      </c:pt>
                      <c:pt idx="1540">
                        <c:v>0.1</c:v>
                      </c:pt>
                      <c:pt idx="1541">
                        <c:v>0.17</c:v>
                      </c:pt>
                      <c:pt idx="1542">
                        <c:v>0.13</c:v>
                      </c:pt>
                      <c:pt idx="1543">
                        <c:v>0.02</c:v>
                      </c:pt>
                      <c:pt idx="1544">
                        <c:v>0.03</c:v>
                      </c:pt>
                      <c:pt idx="1545">
                        <c:v>0.03</c:v>
                      </c:pt>
                      <c:pt idx="1546">
                        <c:v>0.03</c:v>
                      </c:pt>
                      <c:pt idx="1547">
                        <c:v>0</c:v>
                      </c:pt>
                      <c:pt idx="1548">
                        <c:v>0</c:v>
                      </c:pt>
                      <c:pt idx="1550">
                        <c:v>0</c:v>
                      </c:pt>
                      <c:pt idx="1552">
                        <c:v>0</c:v>
                      </c:pt>
                      <c:pt idx="1553">
                        <c:v>0</c:v>
                      </c:pt>
                      <c:pt idx="1554">
                        <c:v>0</c:v>
                      </c:pt>
                      <c:pt idx="1556">
                        <c:v>0</c:v>
                      </c:pt>
                      <c:pt idx="1557">
                        <c:v>0</c:v>
                      </c:pt>
                      <c:pt idx="1559">
                        <c:v>0</c:v>
                      </c:pt>
                      <c:pt idx="1560">
                        <c:v>0</c:v>
                      </c:pt>
                      <c:pt idx="1561">
                        <c:v>0</c:v>
                      </c:pt>
                      <c:pt idx="1562">
                        <c:v>0</c:v>
                      </c:pt>
                      <c:pt idx="1563">
                        <c:v>0</c:v>
                      </c:pt>
                      <c:pt idx="1564">
                        <c:v>0</c:v>
                      </c:pt>
                      <c:pt idx="1565">
                        <c:v>0</c:v>
                      </c:pt>
                      <c:pt idx="1566">
                        <c:v>0</c:v>
                      </c:pt>
                      <c:pt idx="1567">
                        <c:v>0</c:v>
                      </c:pt>
                      <c:pt idx="1568">
                        <c:v>0</c:v>
                      </c:pt>
                      <c:pt idx="1569">
                        <c:v>0</c:v>
                      </c:pt>
                      <c:pt idx="1570">
                        <c:v>0</c:v>
                      </c:pt>
                      <c:pt idx="1571">
                        <c:v>0</c:v>
                      </c:pt>
                      <c:pt idx="1572">
                        <c:v>0</c:v>
                      </c:pt>
                      <c:pt idx="1573">
                        <c:v>0</c:v>
                      </c:pt>
                      <c:pt idx="1574">
                        <c:v>0</c:v>
                      </c:pt>
                      <c:pt idx="1575">
                        <c:v>0</c:v>
                      </c:pt>
                      <c:pt idx="1576">
                        <c:v>0</c:v>
                      </c:pt>
                      <c:pt idx="1577">
                        <c:v>0</c:v>
                      </c:pt>
                      <c:pt idx="1579">
                        <c:v>0</c:v>
                      </c:pt>
                      <c:pt idx="1580">
                        <c:v>0</c:v>
                      </c:pt>
                      <c:pt idx="1581">
                        <c:v>0</c:v>
                      </c:pt>
                      <c:pt idx="1582">
                        <c:v>0</c:v>
                      </c:pt>
                      <c:pt idx="1583">
                        <c:v>0</c:v>
                      </c:pt>
                      <c:pt idx="1584">
                        <c:v>0</c:v>
                      </c:pt>
                      <c:pt idx="1585">
                        <c:v>0</c:v>
                      </c:pt>
                      <c:pt idx="1586">
                        <c:v>0</c:v>
                      </c:pt>
                      <c:pt idx="1587">
                        <c:v>0</c:v>
                      </c:pt>
                      <c:pt idx="1588">
                        <c:v>0</c:v>
                      </c:pt>
                      <c:pt idx="1589">
                        <c:v>0</c:v>
                      </c:pt>
                      <c:pt idx="1590">
                        <c:v>0</c:v>
                      </c:pt>
                      <c:pt idx="1591">
                        <c:v>0</c:v>
                      </c:pt>
                      <c:pt idx="1592">
                        <c:v>0</c:v>
                      </c:pt>
                      <c:pt idx="1594">
                        <c:v>0</c:v>
                      </c:pt>
                      <c:pt idx="1598">
                        <c:v>0</c:v>
                      </c:pt>
                      <c:pt idx="1600">
                        <c:v>0</c:v>
                      </c:pt>
                      <c:pt idx="1603">
                        <c:v>0</c:v>
                      </c:pt>
                      <c:pt idx="1604">
                        <c:v>0</c:v>
                      </c:pt>
                      <c:pt idx="1605">
                        <c:v>0</c:v>
                      </c:pt>
                      <c:pt idx="1606">
                        <c:v>0</c:v>
                      </c:pt>
                      <c:pt idx="1608">
                        <c:v>0</c:v>
                      </c:pt>
                      <c:pt idx="1611">
                        <c:v>0</c:v>
                      </c:pt>
                      <c:pt idx="1612">
                        <c:v>0</c:v>
                      </c:pt>
                      <c:pt idx="1616">
                        <c:v>0</c:v>
                      </c:pt>
                      <c:pt idx="1617">
                        <c:v>0</c:v>
                      </c:pt>
                      <c:pt idx="1621">
                        <c:v>0</c:v>
                      </c:pt>
                      <c:pt idx="1623">
                        <c:v>0</c:v>
                      </c:pt>
                      <c:pt idx="1625">
                        <c:v>0</c:v>
                      </c:pt>
                      <c:pt idx="1627">
                        <c:v>0</c:v>
                      </c:pt>
                      <c:pt idx="1629">
                        <c:v>0</c:v>
                      </c:pt>
                      <c:pt idx="1632">
                        <c:v>0</c:v>
                      </c:pt>
                      <c:pt idx="1633">
                        <c:v>0</c:v>
                      </c:pt>
                      <c:pt idx="1634">
                        <c:v>0</c:v>
                      </c:pt>
                      <c:pt idx="1635">
                        <c:v>0</c:v>
                      </c:pt>
                      <c:pt idx="1636">
                        <c:v>0</c:v>
                      </c:pt>
                      <c:pt idx="1638">
                        <c:v>0</c:v>
                      </c:pt>
                      <c:pt idx="1644">
                        <c:v>0</c:v>
                      </c:pt>
                      <c:pt idx="1647">
                        <c:v>0</c:v>
                      </c:pt>
                      <c:pt idx="1649">
                        <c:v>0</c:v>
                      </c:pt>
                      <c:pt idx="1652">
                        <c:v>0</c:v>
                      </c:pt>
                      <c:pt idx="1655">
                        <c:v>0</c:v>
                      </c:pt>
                      <c:pt idx="1656">
                        <c:v>0</c:v>
                      </c:pt>
                      <c:pt idx="1658">
                        <c:v>0</c:v>
                      </c:pt>
                      <c:pt idx="1659">
                        <c:v>0</c:v>
                      </c:pt>
                      <c:pt idx="1662">
                        <c:v>0</c:v>
                      </c:pt>
                      <c:pt idx="1663">
                        <c:v>0</c:v>
                      </c:pt>
                      <c:pt idx="1664">
                        <c:v>0</c:v>
                      </c:pt>
                      <c:pt idx="1668">
                        <c:v>0</c:v>
                      </c:pt>
                      <c:pt idx="1670">
                        <c:v>0</c:v>
                      </c:pt>
                      <c:pt idx="1674">
                        <c:v>0</c:v>
                      </c:pt>
                      <c:pt idx="1677">
                        <c:v>0</c:v>
                      </c:pt>
                      <c:pt idx="1678">
                        <c:v>0</c:v>
                      </c:pt>
                      <c:pt idx="1679">
                        <c:v>0</c:v>
                      </c:pt>
                      <c:pt idx="1680">
                        <c:v>0</c:v>
                      </c:pt>
                      <c:pt idx="1681">
                        <c:v>0</c:v>
                      </c:pt>
                      <c:pt idx="1683">
                        <c:v>0</c:v>
                      </c:pt>
                      <c:pt idx="1684">
                        <c:v>0</c:v>
                      </c:pt>
                      <c:pt idx="1686">
                        <c:v>0</c:v>
                      </c:pt>
                      <c:pt idx="1687">
                        <c:v>0</c:v>
                      </c:pt>
                      <c:pt idx="1689">
                        <c:v>0</c:v>
                      </c:pt>
                      <c:pt idx="1690">
                        <c:v>0</c:v>
                      </c:pt>
                      <c:pt idx="1691">
                        <c:v>0</c:v>
                      </c:pt>
                      <c:pt idx="1692">
                        <c:v>0</c:v>
                      </c:pt>
                      <c:pt idx="1693">
                        <c:v>0</c:v>
                      </c:pt>
                      <c:pt idx="1694">
                        <c:v>0</c:v>
                      </c:pt>
                      <c:pt idx="1695">
                        <c:v>0</c:v>
                      </c:pt>
                      <c:pt idx="1696">
                        <c:v>0</c:v>
                      </c:pt>
                      <c:pt idx="1697">
                        <c:v>0</c:v>
                      </c:pt>
                      <c:pt idx="1698">
                        <c:v>0</c:v>
                      </c:pt>
                      <c:pt idx="1699">
                        <c:v>0</c:v>
                      </c:pt>
                      <c:pt idx="1700">
                        <c:v>0</c:v>
                      </c:pt>
                      <c:pt idx="1702">
                        <c:v>0</c:v>
                      </c:pt>
                      <c:pt idx="1703">
                        <c:v>0</c:v>
                      </c:pt>
                      <c:pt idx="1704">
                        <c:v>0</c:v>
                      </c:pt>
                      <c:pt idx="1705">
                        <c:v>0</c:v>
                      </c:pt>
                      <c:pt idx="1708">
                        <c:v>0</c:v>
                      </c:pt>
                      <c:pt idx="1712">
                        <c:v>0</c:v>
                      </c:pt>
                      <c:pt idx="1714">
                        <c:v>0</c:v>
                      </c:pt>
                      <c:pt idx="1715">
                        <c:v>0</c:v>
                      </c:pt>
                      <c:pt idx="1716">
                        <c:v>0</c:v>
                      </c:pt>
                      <c:pt idx="1717">
                        <c:v>0</c:v>
                      </c:pt>
                      <c:pt idx="1718">
                        <c:v>0</c:v>
                      </c:pt>
                      <c:pt idx="1719">
                        <c:v>0</c:v>
                      </c:pt>
                      <c:pt idx="1720">
                        <c:v>0</c:v>
                      </c:pt>
                      <c:pt idx="1721">
                        <c:v>0</c:v>
                      </c:pt>
                      <c:pt idx="1722">
                        <c:v>0</c:v>
                      </c:pt>
                      <c:pt idx="1724">
                        <c:v>0</c:v>
                      </c:pt>
                      <c:pt idx="1727">
                        <c:v>0</c:v>
                      </c:pt>
                      <c:pt idx="1728">
                        <c:v>0</c:v>
                      </c:pt>
                      <c:pt idx="1729">
                        <c:v>0</c:v>
                      </c:pt>
                      <c:pt idx="1730">
                        <c:v>0</c:v>
                      </c:pt>
                      <c:pt idx="1731">
                        <c:v>0.01</c:v>
                      </c:pt>
                      <c:pt idx="1732">
                        <c:v>0</c:v>
                      </c:pt>
                      <c:pt idx="1733">
                        <c:v>0.03</c:v>
                      </c:pt>
                      <c:pt idx="1734">
                        <c:v>0</c:v>
                      </c:pt>
                      <c:pt idx="1735">
                        <c:v>0</c:v>
                      </c:pt>
                      <c:pt idx="1737">
                        <c:v>0</c:v>
                      </c:pt>
                      <c:pt idx="1738">
                        <c:v>0</c:v>
                      </c:pt>
                      <c:pt idx="1739">
                        <c:v>0.01</c:v>
                      </c:pt>
                      <c:pt idx="1740">
                        <c:v>0</c:v>
                      </c:pt>
                      <c:pt idx="1741">
                        <c:v>0</c:v>
                      </c:pt>
                      <c:pt idx="1742">
                        <c:v>0</c:v>
                      </c:pt>
                      <c:pt idx="1743">
                        <c:v>0</c:v>
                      </c:pt>
                      <c:pt idx="1746">
                        <c:v>0</c:v>
                      </c:pt>
                      <c:pt idx="1749">
                        <c:v>0</c:v>
                      </c:pt>
                      <c:pt idx="1752">
                        <c:v>0</c:v>
                      </c:pt>
                      <c:pt idx="1757">
                        <c:v>0</c:v>
                      </c:pt>
                      <c:pt idx="1759">
                        <c:v>0</c:v>
                      </c:pt>
                      <c:pt idx="1763">
                        <c:v>0</c:v>
                      </c:pt>
                      <c:pt idx="1765">
                        <c:v>0</c:v>
                      </c:pt>
                      <c:pt idx="1766">
                        <c:v>0</c:v>
                      </c:pt>
                      <c:pt idx="1769">
                        <c:v>0</c:v>
                      </c:pt>
                      <c:pt idx="1771">
                        <c:v>0</c:v>
                      </c:pt>
                      <c:pt idx="1772">
                        <c:v>0</c:v>
                      </c:pt>
                      <c:pt idx="1774">
                        <c:v>0</c:v>
                      </c:pt>
                      <c:pt idx="1777">
                        <c:v>0</c:v>
                      </c:pt>
                      <c:pt idx="1780">
                        <c:v>0</c:v>
                      </c:pt>
                      <c:pt idx="1783">
                        <c:v>0</c:v>
                      </c:pt>
                      <c:pt idx="1785">
                        <c:v>0</c:v>
                      </c:pt>
                      <c:pt idx="1789">
                        <c:v>0</c:v>
                      </c:pt>
                      <c:pt idx="1793">
                        <c:v>0</c:v>
                      </c:pt>
                      <c:pt idx="1797">
                        <c:v>0</c:v>
                      </c:pt>
                      <c:pt idx="1800">
                        <c:v>0</c:v>
                      </c:pt>
                      <c:pt idx="1803">
                        <c:v>0</c:v>
                      </c:pt>
                      <c:pt idx="1804">
                        <c:v>0</c:v>
                      </c:pt>
                      <c:pt idx="1806">
                        <c:v>0</c:v>
                      </c:pt>
                      <c:pt idx="1807">
                        <c:v>0</c:v>
                      </c:pt>
                      <c:pt idx="1808">
                        <c:v>0</c:v>
                      </c:pt>
                      <c:pt idx="1811">
                        <c:v>0</c:v>
                      </c:pt>
                      <c:pt idx="1813">
                        <c:v>0</c:v>
                      </c:pt>
                      <c:pt idx="1816">
                        <c:v>0</c:v>
                      </c:pt>
                      <c:pt idx="1818">
                        <c:v>0</c:v>
                      </c:pt>
                      <c:pt idx="1820">
                        <c:v>0</c:v>
                      </c:pt>
                      <c:pt idx="1823">
                        <c:v>0</c:v>
                      </c:pt>
                      <c:pt idx="1824">
                        <c:v>0</c:v>
                      </c:pt>
                      <c:pt idx="1826">
                        <c:v>0</c:v>
                      </c:pt>
                      <c:pt idx="1828">
                        <c:v>0</c:v>
                      </c:pt>
                      <c:pt idx="1829">
                        <c:v>0</c:v>
                      </c:pt>
                      <c:pt idx="1832">
                        <c:v>0</c:v>
                      </c:pt>
                      <c:pt idx="1834">
                        <c:v>0</c:v>
                      </c:pt>
                      <c:pt idx="1838">
                        <c:v>0</c:v>
                      </c:pt>
                      <c:pt idx="1840">
                        <c:v>0</c:v>
                      </c:pt>
                      <c:pt idx="1841">
                        <c:v>0</c:v>
                      </c:pt>
                      <c:pt idx="1843">
                        <c:v>0</c:v>
                      </c:pt>
                      <c:pt idx="1845">
                        <c:v>0</c:v>
                      </c:pt>
                      <c:pt idx="1849">
                        <c:v>0</c:v>
                      </c:pt>
                      <c:pt idx="1850">
                        <c:v>0</c:v>
                      </c:pt>
                      <c:pt idx="1851">
                        <c:v>0</c:v>
                      </c:pt>
                      <c:pt idx="1852">
                        <c:v>0</c:v>
                      </c:pt>
                      <c:pt idx="1854">
                        <c:v>0</c:v>
                      </c:pt>
                      <c:pt idx="1856">
                        <c:v>0</c:v>
                      </c:pt>
                      <c:pt idx="1858">
                        <c:v>0</c:v>
                      </c:pt>
                      <c:pt idx="1859">
                        <c:v>0</c:v>
                      </c:pt>
                      <c:pt idx="1863">
                        <c:v>0</c:v>
                      </c:pt>
                      <c:pt idx="1864">
                        <c:v>0</c:v>
                      </c:pt>
                      <c:pt idx="1866">
                        <c:v>0</c:v>
                      </c:pt>
                      <c:pt idx="1867">
                        <c:v>0</c:v>
                      </c:pt>
                      <c:pt idx="1868">
                        <c:v>0</c:v>
                      </c:pt>
                      <c:pt idx="1869">
                        <c:v>0</c:v>
                      </c:pt>
                      <c:pt idx="1870">
                        <c:v>0</c:v>
                      </c:pt>
                      <c:pt idx="1872">
                        <c:v>0</c:v>
                      </c:pt>
                      <c:pt idx="1873">
                        <c:v>0</c:v>
                      </c:pt>
                      <c:pt idx="1874">
                        <c:v>0</c:v>
                      </c:pt>
                      <c:pt idx="1875">
                        <c:v>0</c:v>
                      </c:pt>
                      <c:pt idx="1876">
                        <c:v>0</c:v>
                      </c:pt>
                      <c:pt idx="1877">
                        <c:v>0</c:v>
                      </c:pt>
                      <c:pt idx="1878">
                        <c:v>0</c:v>
                      </c:pt>
                      <c:pt idx="1879">
                        <c:v>0</c:v>
                      </c:pt>
                      <c:pt idx="1881">
                        <c:v>0</c:v>
                      </c:pt>
                      <c:pt idx="1882">
                        <c:v>0</c:v>
                      </c:pt>
                      <c:pt idx="1884">
                        <c:v>0</c:v>
                      </c:pt>
                      <c:pt idx="1887">
                        <c:v>0</c:v>
                      </c:pt>
                      <c:pt idx="1891">
                        <c:v>0</c:v>
                      </c:pt>
                      <c:pt idx="1893">
                        <c:v>0</c:v>
                      </c:pt>
                      <c:pt idx="1899">
                        <c:v>0</c:v>
                      </c:pt>
                      <c:pt idx="1901">
                        <c:v>0</c:v>
                      </c:pt>
                      <c:pt idx="1902">
                        <c:v>0</c:v>
                      </c:pt>
                      <c:pt idx="1905">
                        <c:v>0</c:v>
                      </c:pt>
                      <c:pt idx="1906">
                        <c:v>0</c:v>
                      </c:pt>
                      <c:pt idx="1907">
                        <c:v>0</c:v>
                      </c:pt>
                      <c:pt idx="1908">
                        <c:v>0</c:v>
                      </c:pt>
                      <c:pt idx="1909">
                        <c:v>0</c:v>
                      </c:pt>
                      <c:pt idx="1910">
                        <c:v>0</c:v>
                      </c:pt>
                      <c:pt idx="1911">
                        <c:v>0</c:v>
                      </c:pt>
                      <c:pt idx="1912">
                        <c:v>0</c:v>
                      </c:pt>
                      <c:pt idx="1913">
                        <c:v>0</c:v>
                      </c:pt>
                      <c:pt idx="1914">
                        <c:v>0</c:v>
                      </c:pt>
                      <c:pt idx="1915">
                        <c:v>0</c:v>
                      </c:pt>
                      <c:pt idx="1916">
                        <c:v>0</c:v>
                      </c:pt>
                      <c:pt idx="1917">
                        <c:v>0</c:v>
                      </c:pt>
                      <c:pt idx="1918">
                        <c:v>0</c:v>
                      </c:pt>
                      <c:pt idx="1919">
                        <c:v>0</c:v>
                      </c:pt>
                      <c:pt idx="1920">
                        <c:v>0</c:v>
                      </c:pt>
                      <c:pt idx="1921">
                        <c:v>0</c:v>
                      </c:pt>
                      <c:pt idx="1923">
                        <c:v>0</c:v>
                      </c:pt>
                      <c:pt idx="1924">
                        <c:v>0</c:v>
                      </c:pt>
                      <c:pt idx="1925">
                        <c:v>0</c:v>
                      </c:pt>
                      <c:pt idx="1926">
                        <c:v>0</c:v>
                      </c:pt>
                      <c:pt idx="1927">
                        <c:v>0</c:v>
                      </c:pt>
                      <c:pt idx="1928">
                        <c:v>0</c:v>
                      </c:pt>
                      <c:pt idx="1929">
                        <c:v>0</c:v>
                      </c:pt>
                      <c:pt idx="1930">
                        <c:v>0</c:v>
                      </c:pt>
                      <c:pt idx="1931">
                        <c:v>0</c:v>
                      </c:pt>
                      <c:pt idx="1932">
                        <c:v>0</c:v>
                      </c:pt>
                      <c:pt idx="1933">
                        <c:v>0</c:v>
                      </c:pt>
                      <c:pt idx="1934">
                        <c:v>0</c:v>
                      </c:pt>
                      <c:pt idx="1935">
                        <c:v>0</c:v>
                      </c:pt>
                      <c:pt idx="1936">
                        <c:v>0</c:v>
                      </c:pt>
                      <c:pt idx="1937">
                        <c:v>0</c:v>
                      </c:pt>
                      <c:pt idx="1938">
                        <c:v>0</c:v>
                      </c:pt>
                      <c:pt idx="1939">
                        <c:v>0</c:v>
                      </c:pt>
                      <c:pt idx="1940">
                        <c:v>0</c:v>
                      </c:pt>
                      <c:pt idx="1941">
                        <c:v>0</c:v>
                      </c:pt>
                      <c:pt idx="1942">
                        <c:v>0</c:v>
                      </c:pt>
                      <c:pt idx="1943">
                        <c:v>0</c:v>
                      </c:pt>
                      <c:pt idx="1944">
                        <c:v>0</c:v>
                      </c:pt>
                      <c:pt idx="1945">
                        <c:v>0</c:v>
                      </c:pt>
                      <c:pt idx="1946">
                        <c:v>0</c:v>
                      </c:pt>
                      <c:pt idx="1948">
                        <c:v>0</c:v>
                      </c:pt>
                      <c:pt idx="1949">
                        <c:v>0</c:v>
                      </c:pt>
                      <c:pt idx="1950">
                        <c:v>0</c:v>
                      </c:pt>
                      <c:pt idx="1951">
                        <c:v>0</c:v>
                      </c:pt>
                      <c:pt idx="1952">
                        <c:v>0</c:v>
                      </c:pt>
                      <c:pt idx="1953">
                        <c:v>0</c:v>
                      </c:pt>
                      <c:pt idx="1954">
                        <c:v>0</c:v>
                      </c:pt>
                      <c:pt idx="1955">
                        <c:v>0</c:v>
                      </c:pt>
                      <c:pt idx="1956">
                        <c:v>0</c:v>
                      </c:pt>
                      <c:pt idx="1957">
                        <c:v>0</c:v>
                      </c:pt>
                      <c:pt idx="1958">
                        <c:v>0</c:v>
                      </c:pt>
                      <c:pt idx="1959">
                        <c:v>0</c:v>
                      </c:pt>
                      <c:pt idx="1960">
                        <c:v>0</c:v>
                      </c:pt>
                      <c:pt idx="1961">
                        <c:v>0</c:v>
                      </c:pt>
                      <c:pt idx="1962">
                        <c:v>0</c:v>
                      </c:pt>
                      <c:pt idx="1963">
                        <c:v>0</c:v>
                      </c:pt>
                      <c:pt idx="1964">
                        <c:v>0</c:v>
                      </c:pt>
                      <c:pt idx="1965">
                        <c:v>0</c:v>
                      </c:pt>
                      <c:pt idx="1966">
                        <c:v>0</c:v>
                      </c:pt>
                      <c:pt idx="1967">
                        <c:v>0</c:v>
                      </c:pt>
                      <c:pt idx="1968">
                        <c:v>0</c:v>
                      </c:pt>
                      <c:pt idx="1969">
                        <c:v>0</c:v>
                      </c:pt>
                      <c:pt idx="1970">
                        <c:v>0</c:v>
                      </c:pt>
                      <c:pt idx="1971">
                        <c:v>0</c:v>
                      </c:pt>
                      <c:pt idx="1974">
                        <c:v>0</c:v>
                      </c:pt>
                      <c:pt idx="1975">
                        <c:v>0</c:v>
                      </c:pt>
                      <c:pt idx="1976">
                        <c:v>0</c:v>
                      </c:pt>
                      <c:pt idx="1977">
                        <c:v>0</c:v>
                      </c:pt>
                      <c:pt idx="1978">
                        <c:v>0</c:v>
                      </c:pt>
                      <c:pt idx="1979">
                        <c:v>0</c:v>
                      </c:pt>
                      <c:pt idx="1980">
                        <c:v>0</c:v>
                      </c:pt>
                      <c:pt idx="1981">
                        <c:v>0</c:v>
                      </c:pt>
                      <c:pt idx="1982">
                        <c:v>0</c:v>
                      </c:pt>
                      <c:pt idx="1983">
                        <c:v>0</c:v>
                      </c:pt>
                      <c:pt idx="1984">
                        <c:v>0</c:v>
                      </c:pt>
                      <c:pt idx="1985">
                        <c:v>0</c:v>
                      </c:pt>
                      <c:pt idx="1986">
                        <c:v>0</c:v>
                      </c:pt>
                      <c:pt idx="1987">
                        <c:v>0.02</c:v>
                      </c:pt>
                      <c:pt idx="1988">
                        <c:v>0</c:v>
                      </c:pt>
                      <c:pt idx="1990">
                        <c:v>0</c:v>
                      </c:pt>
                      <c:pt idx="1993">
                        <c:v>0</c:v>
                      </c:pt>
                      <c:pt idx="1994">
                        <c:v>0</c:v>
                      </c:pt>
                      <c:pt idx="1996">
                        <c:v>0</c:v>
                      </c:pt>
                      <c:pt idx="1999">
                        <c:v>0.01</c:v>
                      </c:pt>
                      <c:pt idx="2000">
                        <c:v>0.03</c:v>
                      </c:pt>
                      <c:pt idx="2001">
                        <c:v>0.03</c:v>
                      </c:pt>
                      <c:pt idx="2003">
                        <c:v>0.01</c:v>
                      </c:pt>
                      <c:pt idx="2004">
                        <c:v>0.01</c:v>
                      </c:pt>
                      <c:pt idx="2005">
                        <c:v>0.03</c:v>
                      </c:pt>
                      <c:pt idx="2006">
                        <c:v>0.04</c:v>
                      </c:pt>
                      <c:pt idx="2007">
                        <c:v>0</c:v>
                      </c:pt>
                      <c:pt idx="2011">
                        <c:v>0</c:v>
                      </c:pt>
                      <c:pt idx="2013">
                        <c:v>0</c:v>
                      </c:pt>
                      <c:pt idx="2016">
                        <c:v>0</c:v>
                      </c:pt>
                      <c:pt idx="2017">
                        <c:v>0</c:v>
                      </c:pt>
                      <c:pt idx="2018">
                        <c:v>0</c:v>
                      </c:pt>
                      <c:pt idx="2019">
                        <c:v>0</c:v>
                      </c:pt>
                      <c:pt idx="2020">
                        <c:v>0</c:v>
                      </c:pt>
                      <c:pt idx="2021">
                        <c:v>0</c:v>
                      </c:pt>
                      <c:pt idx="2022">
                        <c:v>0</c:v>
                      </c:pt>
                      <c:pt idx="2023">
                        <c:v>0.02</c:v>
                      </c:pt>
                      <c:pt idx="2024">
                        <c:v>0.01</c:v>
                      </c:pt>
                      <c:pt idx="2025">
                        <c:v>0.01</c:v>
                      </c:pt>
                      <c:pt idx="2026">
                        <c:v>0.01</c:v>
                      </c:pt>
                      <c:pt idx="2027">
                        <c:v>0.01</c:v>
                      </c:pt>
                      <c:pt idx="2028">
                        <c:v>0</c:v>
                      </c:pt>
                      <c:pt idx="2029">
                        <c:v>0</c:v>
                      </c:pt>
                      <c:pt idx="2030">
                        <c:v>0</c:v>
                      </c:pt>
                      <c:pt idx="2031">
                        <c:v>0</c:v>
                      </c:pt>
                      <c:pt idx="2032">
                        <c:v>0</c:v>
                      </c:pt>
                      <c:pt idx="2033">
                        <c:v>0</c:v>
                      </c:pt>
                      <c:pt idx="2034">
                        <c:v>0</c:v>
                      </c:pt>
                      <c:pt idx="2035">
                        <c:v>0.02</c:v>
                      </c:pt>
                      <c:pt idx="2036">
                        <c:v>0.06</c:v>
                      </c:pt>
                      <c:pt idx="2037">
                        <c:v>0</c:v>
                      </c:pt>
                      <c:pt idx="2039">
                        <c:v>0.04</c:v>
                      </c:pt>
                      <c:pt idx="2040">
                        <c:v>0.02</c:v>
                      </c:pt>
                      <c:pt idx="2041">
                        <c:v>0.01</c:v>
                      </c:pt>
                      <c:pt idx="2042">
                        <c:v>0</c:v>
                      </c:pt>
                      <c:pt idx="2043">
                        <c:v>0</c:v>
                      </c:pt>
                      <c:pt idx="2044">
                        <c:v>0</c:v>
                      </c:pt>
                      <c:pt idx="2046">
                        <c:v>0</c:v>
                      </c:pt>
                      <c:pt idx="2047">
                        <c:v>0</c:v>
                      </c:pt>
                      <c:pt idx="2048">
                        <c:v>0</c:v>
                      </c:pt>
                      <c:pt idx="2049">
                        <c:v>0</c:v>
                      </c:pt>
                      <c:pt idx="2050">
                        <c:v>0</c:v>
                      </c:pt>
                      <c:pt idx="2051">
                        <c:v>0</c:v>
                      </c:pt>
                      <c:pt idx="2052">
                        <c:v>0</c:v>
                      </c:pt>
                      <c:pt idx="2053">
                        <c:v>0</c:v>
                      </c:pt>
                      <c:pt idx="2054">
                        <c:v>0</c:v>
                      </c:pt>
                      <c:pt idx="2055">
                        <c:v>0</c:v>
                      </c:pt>
                      <c:pt idx="2056">
                        <c:v>0</c:v>
                      </c:pt>
                      <c:pt idx="2057">
                        <c:v>0</c:v>
                      </c:pt>
                      <c:pt idx="2058">
                        <c:v>0</c:v>
                      </c:pt>
                      <c:pt idx="2059">
                        <c:v>0</c:v>
                      </c:pt>
                      <c:pt idx="2060">
                        <c:v>0</c:v>
                      </c:pt>
                      <c:pt idx="2061">
                        <c:v>0</c:v>
                      </c:pt>
                      <c:pt idx="2062">
                        <c:v>0</c:v>
                      </c:pt>
                      <c:pt idx="2063">
                        <c:v>0</c:v>
                      </c:pt>
                      <c:pt idx="2064">
                        <c:v>0</c:v>
                      </c:pt>
                      <c:pt idx="2065">
                        <c:v>0</c:v>
                      </c:pt>
                      <c:pt idx="2066">
                        <c:v>0</c:v>
                      </c:pt>
                      <c:pt idx="2067">
                        <c:v>0</c:v>
                      </c:pt>
                      <c:pt idx="2068">
                        <c:v>0</c:v>
                      </c:pt>
                      <c:pt idx="2069">
                        <c:v>0</c:v>
                      </c:pt>
                      <c:pt idx="2071">
                        <c:v>0</c:v>
                      </c:pt>
                      <c:pt idx="2072">
                        <c:v>0</c:v>
                      </c:pt>
                      <c:pt idx="2073">
                        <c:v>0</c:v>
                      </c:pt>
                      <c:pt idx="2074">
                        <c:v>0</c:v>
                      </c:pt>
                      <c:pt idx="2075">
                        <c:v>0</c:v>
                      </c:pt>
                      <c:pt idx="2076">
                        <c:v>0</c:v>
                      </c:pt>
                      <c:pt idx="2077">
                        <c:v>0</c:v>
                      </c:pt>
                      <c:pt idx="2078">
                        <c:v>0</c:v>
                      </c:pt>
                      <c:pt idx="2079">
                        <c:v>0</c:v>
                      </c:pt>
                      <c:pt idx="2080">
                        <c:v>0</c:v>
                      </c:pt>
                      <c:pt idx="2081">
                        <c:v>0</c:v>
                      </c:pt>
                      <c:pt idx="2082">
                        <c:v>0</c:v>
                      </c:pt>
                      <c:pt idx="2083">
                        <c:v>0</c:v>
                      </c:pt>
                      <c:pt idx="2084">
                        <c:v>0</c:v>
                      </c:pt>
                      <c:pt idx="2085">
                        <c:v>0</c:v>
                      </c:pt>
                      <c:pt idx="2086">
                        <c:v>0</c:v>
                      </c:pt>
                      <c:pt idx="2087">
                        <c:v>0</c:v>
                      </c:pt>
                      <c:pt idx="2088">
                        <c:v>0</c:v>
                      </c:pt>
                      <c:pt idx="2089">
                        <c:v>0</c:v>
                      </c:pt>
                      <c:pt idx="2090">
                        <c:v>0</c:v>
                      </c:pt>
                      <c:pt idx="2091">
                        <c:v>0</c:v>
                      </c:pt>
                      <c:pt idx="2092">
                        <c:v>0</c:v>
                      </c:pt>
                      <c:pt idx="2093">
                        <c:v>0</c:v>
                      </c:pt>
                      <c:pt idx="2094">
                        <c:v>0</c:v>
                      </c:pt>
                      <c:pt idx="2096">
                        <c:v>0</c:v>
                      </c:pt>
                      <c:pt idx="2097">
                        <c:v>0</c:v>
                      </c:pt>
                      <c:pt idx="2098">
                        <c:v>0</c:v>
                      </c:pt>
                      <c:pt idx="2099">
                        <c:v>0</c:v>
                      </c:pt>
                      <c:pt idx="2100">
                        <c:v>0</c:v>
                      </c:pt>
                      <c:pt idx="2101">
                        <c:v>0</c:v>
                      </c:pt>
                      <c:pt idx="2102">
                        <c:v>0</c:v>
                      </c:pt>
                      <c:pt idx="2103">
                        <c:v>0</c:v>
                      </c:pt>
                      <c:pt idx="2104">
                        <c:v>0</c:v>
                      </c:pt>
                      <c:pt idx="2105">
                        <c:v>0</c:v>
                      </c:pt>
                      <c:pt idx="2106">
                        <c:v>0</c:v>
                      </c:pt>
                      <c:pt idx="2107">
                        <c:v>0</c:v>
                      </c:pt>
                      <c:pt idx="2108">
                        <c:v>0</c:v>
                      </c:pt>
                      <c:pt idx="2109">
                        <c:v>0</c:v>
                      </c:pt>
                      <c:pt idx="2110">
                        <c:v>0</c:v>
                      </c:pt>
                      <c:pt idx="2111">
                        <c:v>0</c:v>
                      </c:pt>
                      <c:pt idx="2112">
                        <c:v>0</c:v>
                      </c:pt>
                      <c:pt idx="2113">
                        <c:v>0</c:v>
                      </c:pt>
                      <c:pt idx="2114">
                        <c:v>0</c:v>
                      </c:pt>
                      <c:pt idx="2115">
                        <c:v>0</c:v>
                      </c:pt>
                      <c:pt idx="2116">
                        <c:v>0</c:v>
                      </c:pt>
                      <c:pt idx="2117">
                        <c:v>0</c:v>
                      </c:pt>
                      <c:pt idx="2118">
                        <c:v>0</c:v>
                      </c:pt>
                      <c:pt idx="2119">
                        <c:v>0</c:v>
                      </c:pt>
                      <c:pt idx="2121">
                        <c:v>0</c:v>
                      </c:pt>
                      <c:pt idx="2122">
                        <c:v>0</c:v>
                      </c:pt>
                      <c:pt idx="2123">
                        <c:v>0</c:v>
                      </c:pt>
                      <c:pt idx="2124">
                        <c:v>0</c:v>
                      </c:pt>
                      <c:pt idx="2125">
                        <c:v>0</c:v>
                      </c:pt>
                      <c:pt idx="2126">
                        <c:v>0</c:v>
                      </c:pt>
                      <c:pt idx="2127">
                        <c:v>0</c:v>
                      </c:pt>
                      <c:pt idx="2128">
                        <c:v>0</c:v>
                      </c:pt>
                      <c:pt idx="2129">
                        <c:v>0</c:v>
                      </c:pt>
                      <c:pt idx="2130">
                        <c:v>0</c:v>
                      </c:pt>
                      <c:pt idx="2131">
                        <c:v>0</c:v>
                      </c:pt>
                      <c:pt idx="2132">
                        <c:v>0</c:v>
                      </c:pt>
                      <c:pt idx="2133">
                        <c:v>0</c:v>
                      </c:pt>
                      <c:pt idx="2134">
                        <c:v>0</c:v>
                      </c:pt>
                      <c:pt idx="2135">
                        <c:v>0</c:v>
                      </c:pt>
                      <c:pt idx="2136">
                        <c:v>0</c:v>
                      </c:pt>
                      <c:pt idx="2137">
                        <c:v>0</c:v>
                      </c:pt>
                      <c:pt idx="2138">
                        <c:v>0</c:v>
                      </c:pt>
                      <c:pt idx="2139">
                        <c:v>0</c:v>
                      </c:pt>
                      <c:pt idx="2140">
                        <c:v>0.04</c:v>
                      </c:pt>
                      <c:pt idx="2141">
                        <c:v>0.11</c:v>
                      </c:pt>
                      <c:pt idx="2142">
                        <c:v>0.03</c:v>
                      </c:pt>
                      <c:pt idx="2143">
                        <c:v>0.04</c:v>
                      </c:pt>
                      <c:pt idx="2144">
                        <c:v>0.06</c:v>
                      </c:pt>
                      <c:pt idx="2145">
                        <c:v>0.06</c:v>
                      </c:pt>
                      <c:pt idx="2147">
                        <c:v>0.11</c:v>
                      </c:pt>
                      <c:pt idx="2148">
                        <c:v>0.13</c:v>
                      </c:pt>
                      <c:pt idx="2150">
                        <c:v>0.18</c:v>
                      </c:pt>
                      <c:pt idx="2152">
                        <c:v>0.13</c:v>
                      </c:pt>
                      <c:pt idx="2153">
                        <c:v>0.14000000000000001</c:v>
                      </c:pt>
                      <c:pt idx="2154">
                        <c:v>0.04</c:v>
                      </c:pt>
                      <c:pt idx="2155">
                        <c:v>0.04</c:v>
                      </c:pt>
                      <c:pt idx="2156">
                        <c:v>0.06</c:v>
                      </c:pt>
                      <c:pt idx="2157">
                        <c:v>0.05</c:v>
                      </c:pt>
                      <c:pt idx="2158">
                        <c:v>0.01</c:v>
                      </c:pt>
                      <c:pt idx="2159">
                        <c:v>0.01</c:v>
                      </c:pt>
                      <c:pt idx="2160">
                        <c:v>0.03</c:v>
                      </c:pt>
                      <c:pt idx="2161">
                        <c:v>0.03</c:v>
                      </c:pt>
                      <c:pt idx="2162">
                        <c:v>0.02</c:v>
                      </c:pt>
                      <c:pt idx="2163">
                        <c:v>0.03</c:v>
                      </c:pt>
                      <c:pt idx="2164">
                        <c:v>0.03</c:v>
                      </c:pt>
                      <c:pt idx="2165">
                        <c:v>0.03</c:v>
                      </c:pt>
                      <c:pt idx="2166">
                        <c:v>0.01</c:v>
                      </c:pt>
                      <c:pt idx="2167">
                        <c:v>0.04</c:v>
                      </c:pt>
                      <c:pt idx="2168">
                        <c:v>0.04</c:v>
                      </c:pt>
                      <c:pt idx="2169">
                        <c:v>0.05</c:v>
                      </c:pt>
                      <c:pt idx="2170">
                        <c:v>0.05</c:v>
                      </c:pt>
                      <c:pt idx="2171">
                        <c:v>0</c:v>
                      </c:pt>
                      <c:pt idx="2173">
                        <c:v>0.02</c:v>
                      </c:pt>
                      <c:pt idx="2174">
                        <c:v>0</c:v>
                      </c:pt>
                      <c:pt idx="2175">
                        <c:v>0</c:v>
                      </c:pt>
                      <c:pt idx="2176">
                        <c:v>0</c:v>
                      </c:pt>
                      <c:pt idx="2177">
                        <c:v>0</c:v>
                      </c:pt>
                      <c:pt idx="2178">
                        <c:v>0</c:v>
                      </c:pt>
                      <c:pt idx="2179">
                        <c:v>0</c:v>
                      </c:pt>
                      <c:pt idx="2181">
                        <c:v>0</c:v>
                      </c:pt>
                      <c:pt idx="2183">
                        <c:v>0</c:v>
                      </c:pt>
                      <c:pt idx="2184">
                        <c:v>0</c:v>
                      </c:pt>
                      <c:pt idx="2185">
                        <c:v>0</c:v>
                      </c:pt>
                      <c:pt idx="2186">
                        <c:v>0</c:v>
                      </c:pt>
                      <c:pt idx="2187">
                        <c:v>0</c:v>
                      </c:pt>
                      <c:pt idx="2188">
                        <c:v>0</c:v>
                      </c:pt>
                      <c:pt idx="2189">
                        <c:v>0</c:v>
                      </c:pt>
                      <c:pt idx="2191">
                        <c:v>0</c:v>
                      </c:pt>
                      <c:pt idx="2192">
                        <c:v>0</c:v>
                      </c:pt>
                      <c:pt idx="2193">
                        <c:v>0</c:v>
                      </c:pt>
                      <c:pt idx="2194">
                        <c:v>0</c:v>
                      </c:pt>
                      <c:pt idx="2195">
                        <c:v>0</c:v>
                      </c:pt>
                      <c:pt idx="2196">
                        <c:v>0</c:v>
                      </c:pt>
                      <c:pt idx="2197">
                        <c:v>0</c:v>
                      </c:pt>
                      <c:pt idx="2198">
                        <c:v>0</c:v>
                      </c:pt>
                      <c:pt idx="2199">
                        <c:v>0</c:v>
                      </c:pt>
                      <c:pt idx="2200">
                        <c:v>0</c:v>
                      </c:pt>
                      <c:pt idx="2201">
                        <c:v>0</c:v>
                      </c:pt>
                      <c:pt idx="2202">
                        <c:v>0</c:v>
                      </c:pt>
                      <c:pt idx="2203">
                        <c:v>0</c:v>
                      </c:pt>
                      <c:pt idx="2204">
                        <c:v>0</c:v>
                      </c:pt>
                      <c:pt idx="2205">
                        <c:v>0</c:v>
                      </c:pt>
                      <c:pt idx="2206">
                        <c:v>0</c:v>
                      </c:pt>
                      <c:pt idx="2207">
                        <c:v>0</c:v>
                      </c:pt>
                      <c:pt idx="2208">
                        <c:v>0</c:v>
                      </c:pt>
                      <c:pt idx="2209">
                        <c:v>0</c:v>
                      </c:pt>
                      <c:pt idx="2210">
                        <c:v>0</c:v>
                      </c:pt>
                      <c:pt idx="2211">
                        <c:v>0</c:v>
                      </c:pt>
                      <c:pt idx="2212">
                        <c:v>0</c:v>
                      </c:pt>
                      <c:pt idx="2213">
                        <c:v>0</c:v>
                      </c:pt>
                      <c:pt idx="2214">
                        <c:v>0</c:v>
                      </c:pt>
                      <c:pt idx="2216">
                        <c:v>0</c:v>
                      </c:pt>
                      <c:pt idx="2217">
                        <c:v>0</c:v>
                      </c:pt>
                      <c:pt idx="2218">
                        <c:v>0</c:v>
                      </c:pt>
                      <c:pt idx="2219">
                        <c:v>0</c:v>
                      </c:pt>
                      <c:pt idx="2220">
                        <c:v>0</c:v>
                      </c:pt>
                      <c:pt idx="2221">
                        <c:v>0</c:v>
                      </c:pt>
                      <c:pt idx="2222">
                        <c:v>0</c:v>
                      </c:pt>
                      <c:pt idx="2223">
                        <c:v>0</c:v>
                      </c:pt>
                      <c:pt idx="2224">
                        <c:v>0</c:v>
                      </c:pt>
                      <c:pt idx="2225">
                        <c:v>0</c:v>
                      </c:pt>
                      <c:pt idx="2226">
                        <c:v>0</c:v>
                      </c:pt>
                      <c:pt idx="2227">
                        <c:v>0</c:v>
                      </c:pt>
                      <c:pt idx="2228">
                        <c:v>0</c:v>
                      </c:pt>
                      <c:pt idx="2229">
                        <c:v>0</c:v>
                      </c:pt>
                      <c:pt idx="2230">
                        <c:v>0</c:v>
                      </c:pt>
                      <c:pt idx="2231">
                        <c:v>0</c:v>
                      </c:pt>
                      <c:pt idx="2232">
                        <c:v>0</c:v>
                      </c:pt>
                      <c:pt idx="2233">
                        <c:v>0</c:v>
                      </c:pt>
                      <c:pt idx="2234">
                        <c:v>0</c:v>
                      </c:pt>
                      <c:pt idx="2235">
                        <c:v>0</c:v>
                      </c:pt>
                      <c:pt idx="2236">
                        <c:v>0</c:v>
                      </c:pt>
                      <c:pt idx="2237">
                        <c:v>0</c:v>
                      </c:pt>
                      <c:pt idx="2238">
                        <c:v>0</c:v>
                      </c:pt>
                      <c:pt idx="2239">
                        <c:v>0</c:v>
                      </c:pt>
                      <c:pt idx="2241">
                        <c:v>0</c:v>
                      </c:pt>
                      <c:pt idx="2242">
                        <c:v>0</c:v>
                      </c:pt>
                      <c:pt idx="2243">
                        <c:v>0</c:v>
                      </c:pt>
                      <c:pt idx="2244">
                        <c:v>0</c:v>
                      </c:pt>
                      <c:pt idx="2245">
                        <c:v>0</c:v>
                      </c:pt>
                      <c:pt idx="2246">
                        <c:v>0</c:v>
                      </c:pt>
                      <c:pt idx="2247">
                        <c:v>0</c:v>
                      </c:pt>
                      <c:pt idx="2248">
                        <c:v>0</c:v>
                      </c:pt>
                      <c:pt idx="2249">
                        <c:v>0</c:v>
                      </c:pt>
                      <c:pt idx="2250">
                        <c:v>0</c:v>
                      </c:pt>
                      <c:pt idx="2251">
                        <c:v>0</c:v>
                      </c:pt>
                      <c:pt idx="2252">
                        <c:v>0</c:v>
                      </c:pt>
                      <c:pt idx="2253">
                        <c:v>0</c:v>
                      </c:pt>
                      <c:pt idx="2254">
                        <c:v>0</c:v>
                      </c:pt>
                      <c:pt idx="2255">
                        <c:v>0</c:v>
                      </c:pt>
                      <c:pt idx="2256">
                        <c:v>0</c:v>
                      </c:pt>
                      <c:pt idx="2257">
                        <c:v>0</c:v>
                      </c:pt>
                      <c:pt idx="2258">
                        <c:v>0</c:v>
                      </c:pt>
                      <c:pt idx="2259">
                        <c:v>0</c:v>
                      </c:pt>
                      <c:pt idx="2260">
                        <c:v>0</c:v>
                      </c:pt>
                      <c:pt idx="2261">
                        <c:v>0</c:v>
                      </c:pt>
                      <c:pt idx="2262">
                        <c:v>0</c:v>
                      </c:pt>
                      <c:pt idx="2263">
                        <c:v>0</c:v>
                      </c:pt>
                      <c:pt idx="2264">
                        <c:v>0</c:v>
                      </c:pt>
                      <c:pt idx="2266">
                        <c:v>0</c:v>
                      </c:pt>
                      <c:pt idx="2267">
                        <c:v>0</c:v>
                      </c:pt>
                      <c:pt idx="2268">
                        <c:v>0</c:v>
                      </c:pt>
                      <c:pt idx="2269">
                        <c:v>0</c:v>
                      </c:pt>
                      <c:pt idx="2270">
                        <c:v>0</c:v>
                      </c:pt>
                      <c:pt idx="2271">
                        <c:v>0</c:v>
                      </c:pt>
                      <c:pt idx="2272">
                        <c:v>0</c:v>
                      </c:pt>
                      <c:pt idx="2273">
                        <c:v>0</c:v>
                      </c:pt>
                      <c:pt idx="2274">
                        <c:v>0</c:v>
                      </c:pt>
                      <c:pt idx="2275">
                        <c:v>0</c:v>
                      </c:pt>
                      <c:pt idx="2276">
                        <c:v>0</c:v>
                      </c:pt>
                      <c:pt idx="2277">
                        <c:v>0</c:v>
                      </c:pt>
                      <c:pt idx="2278">
                        <c:v>0</c:v>
                      </c:pt>
                      <c:pt idx="2279">
                        <c:v>0</c:v>
                      </c:pt>
                      <c:pt idx="2280">
                        <c:v>0</c:v>
                      </c:pt>
                      <c:pt idx="2281">
                        <c:v>0</c:v>
                      </c:pt>
                      <c:pt idx="2282">
                        <c:v>0</c:v>
                      </c:pt>
                      <c:pt idx="2283">
                        <c:v>0</c:v>
                      </c:pt>
                      <c:pt idx="2284">
                        <c:v>0</c:v>
                      </c:pt>
                      <c:pt idx="2285">
                        <c:v>0</c:v>
                      </c:pt>
                      <c:pt idx="2286">
                        <c:v>0</c:v>
                      </c:pt>
                      <c:pt idx="2287">
                        <c:v>0</c:v>
                      </c:pt>
                      <c:pt idx="2288">
                        <c:v>0</c:v>
                      </c:pt>
                      <c:pt idx="2289">
                        <c:v>0</c:v>
                      </c:pt>
                      <c:pt idx="2291">
                        <c:v>0</c:v>
                      </c:pt>
                      <c:pt idx="2292">
                        <c:v>0</c:v>
                      </c:pt>
                      <c:pt idx="2293">
                        <c:v>0</c:v>
                      </c:pt>
                      <c:pt idx="2294">
                        <c:v>0</c:v>
                      </c:pt>
                      <c:pt idx="2295">
                        <c:v>0</c:v>
                      </c:pt>
                      <c:pt idx="2296">
                        <c:v>0</c:v>
                      </c:pt>
                      <c:pt idx="2297">
                        <c:v>0</c:v>
                      </c:pt>
                      <c:pt idx="2298">
                        <c:v>0</c:v>
                      </c:pt>
                      <c:pt idx="2299">
                        <c:v>0</c:v>
                      </c:pt>
                      <c:pt idx="2300">
                        <c:v>0</c:v>
                      </c:pt>
                      <c:pt idx="2301">
                        <c:v>0</c:v>
                      </c:pt>
                      <c:pt idx="2302">
                        <c:v>0</c:v>
                      </c:pt>
                      <c:pt idx="2303">
                        <c:v>0</c:v>
                      </c:pt>
                      <c:pt idx="2305">
                        <c:v>0</c:v>
                      </c:pt>
                      <c:pt idx="2306">
                        <c:v>0.02</c:v>
                      </c:pt>
                      <c:pt idx="2307">
                        <c:v>0.04</c:v>
                      </c:pt>
                      <c:pt idx="2308">
                        <c:v>0.02</c:v>
                      </c:pt>
                      <c:pt idx="2309">
                        <c:v>0.08</c:v>
                      </c:pt>
                      <c:pt idx="2310">
                        <c:v>7.0000000000000007E-2</c:v>
                      </c:pt>
                      <c:pt idx="2311">
                        <c:v>0.08</c:v>
                      </c:pt>
                      <c:pt idx="2312">
                        <c:v>0.02</c:v>
                      </c:pt>
                      <c:pt idx="2313">
                        <c:v>0.04</c:v>
                      </c:pt>
                      <c:pt idx="2314">
                        <c:v>0.05</c:v>
                      </c:pt>
                      <c:pt idx="2315">
                        <c:v>0.02</c:v>
                      </c:pt>
                      <c:pt idx="2316">
                        <c:v>0.01</c:v>
                      </c:pt>
                      <c:pt idx="2317">
                        <c:v>0.01</c:v>
                      </c:pt>
                      <c:pt idx="2319">
                        <c:v>0</c:v>
                      </c:pt>
                      <c:pt idx="2321">
                        <c:v>0</c:v>
                      </c:pt>
                      <c:pt idx="2322">
                        <c:v>0</c:v>
                      </c:pt>
                      <c:pt idx="2323">
                        <c:v>0</c:v>
                      </c:pt>
                      <c:pt idx="2324">
                        <c:v>0</c:v>
                      </c:pt>
                      <c:pt idx="2326">
                        <c:v>0</c:v>
                      </c:pt>
                      <c:pt idx="2327">
                        <c:v>0</c:v>
                      </c:pt>
                      <c:pt idx="2328">
                        <c:v>0</c:v>
                      </c:pt>
                      <c:pt idx="2329">
                        <c:v>0</c:v>
                      </c:pt>
                      <c:pt idx="2331">
                        <c:v>0</c:v>
                      </c:pt>
                      <c:pt idx="2332">
                        <c:v>0</c:v>
                      </c:pt>
                      <c:pt idx="2333">
                        <c:v>0</c:v>
                      </c:pt>
                      <c:pt idx="2334">
                        <c:v>0</c:v>
                      </c:pt>
                      <c:pt idx="2335">
                        <c:v>0</c:v>
                      </c:pt>
                      <c:pt idx="2336">
                        <c:v>0</c:v>
                      </c:pt>
                      <c:pt idx="2337">
                        <c:v>0</c:v>
                      </c:pt>
                      <c:pt idx="2338">
                        <c:v>0</c:v>
                      </c:pt>
                      <c:pt idx="2339">
                        <c:v>0</c:v>
                      </c:pt>
                      <c:pt idx="2340">
                        <c:v>0</c:v>
                      </c:pt>
                      <c:pt idx="2341">
                        <c:v>0</c:v>
                      </c:pt>
                      <c:pt idx="2342">
                        <c:v>0</c:v>
                      </c:pt>
                      <c:pt idx="2343">
                        <c:v>0</c:v>
                      </c:pt>
                      <c:pt idx="2344">
                        <c:v>0</c:v>
                      </c:pt>
                      <c:pt idx="2345">
                        <c:v>0</c:v>
                      </c:pt>
                      <c:pt idx="2347">
                        <c:v>0</c:v>
                      </c:pt>
                      <c:pt idx="2348">
                        <c:v>0</c:v>
                      </c:pt>
                      <c:pt idx="2349">
                        <c:v>0</c:v>
                      </c:pt>
                      <c:pt idx="2350">
                        <c:v>0</c:v>
                      </c:pt>
                      <c:pt idx="2351">
                        <c:v>0</c:v>
                      </c:pt>
                      <c:pt idx="2352">
                        <c:v>0</c:v>
                      </c:pt>
                      <c:pt idx="2353">
                        <c:v>0</c:v>
                      </c:pt>
                      <c:pt idx="2354">
                        <c:v>0</c:v>
                      </c:pt>
                      <c:pt idx="2355">
                        <c:v>0</c:v>
                      </c:pt>
                      <c:pt idx="2356">
                        <c:v>0</c:v>
                      </c:pt>
                      <c:pt idx="2357">
                        <c:v>0</c:v>
                      </c:pt>
                      <c:pt idx="2358">
                        <c:v>0</c:v>
                      </c:pt>
                      <c:pt idx="2359">
                        <c:v>0</c:v>
                      </c:pt>
                      <c:pt idx="2360">
                        <c:v>0</c:v>
                      </c:pt>
                      <c:pt idx="2361">
                        <c:v>0</c:v>
                      </c:pt>
                      <c:pt idx="2362">
                        <c:v>0</c:v>
                      </c:pt>
                      <c:pt idx="2363">
                        <c:v>0</c:v>
                      </c:pt>
                      <c:pt idx="2364">
                        <c:v>0</c:v>
                      </c:pt>
                      <c:pt idx="2365">
                        <c:v>0</c:v>
                      </c:pt>
                      <c:pt idx="2366">
                        <c:v>0</c:v>
                      </c:pt>
                      <c:pt idx="2367">
                        <c:v>0</c:v>
                      </c:pt>
                      <c:pt idx="2368">
                        <c:v>0</c:v>
                      </c:pt>
                      <c:pt idx="2369">
                        <c:v>0</c:v>
                      </c:pt>
                      <c:pt idx="2370">
                        <c:v>0</c:v>
                      </c:pt>
                      <c:pt idx="2372">
                        <c:v>0</c:v>
                      </c:pt>
                      <c:pt idx="2373">
                        <c:v>0</c:v>
                      </c:pt>
                      <c:pt idx="2374">
                        <c:v>0</c:v>
                      </c:pt>
                      <c:pt idx="2375">
                        <c:v>0</c:v>
                      </c:pt>
                      <c:pt idx="2376">
                        <c:v>0</c:v>
                      </c:pt>
                      <c:pt idx="2377">
                        <c:v>0</c:v>
                      </c:pt>
                      <c:pt idx="2378">
                        <c:v>0</c:v>
                      </c:pt>
                      <c:pt idx="2379">
                        <c:v>0</c:v>
                      </c:pt>
                      <c:pt idx="2380">
                        <c:v>0</c:v>
                      </c:pt>
                      <c:pt idx="2381">
                        <c:v>0</c:v>
                      </c:pt>
                      <c:pt idx="2382">
                        <c:v>0</c:v>
                      </c:pt>
                      <c:pt idx="2383">
                        <c:v>0</c:v>
                      </c:pt>
                      <c:pt idx="2384">
                        <c:v>0</c:v>
                      </c:pt>
                      <c:pt idx="2385">
                        <c:v>0</c:v>
                      </c:pt>
                      <c:pt idx="2386">
                        <c:v>0</c:v>
                      </c:pt>
                      <c:pt idx="2387">
                        <c:v>0</c:v>
                      </c:pt>
                      <c:pt idx="2388">
                        <c:v>0</c:v>
                      </c:pt>
                      <c:pt idx="2389">
                        <c:v>0</c:v>
                      </c:pt>
                      <c:pt idx="2390">
                        <c:v>0</c:v>
                      </c:pt>
                      <c:pt idx="2391">
                        <c:v>0</c:v>
                      </c:pt>
                      <c:pt idx="2392">
                        <c:v>0</c:v>
                      </c:pt>
                      <c:pt idx="2393">
                        <c:v>0</c:v>
                      </c:pt>
                      <c:pt idx="2394">
                        <c:v>0</c:v>
                      </c:pt>
                      <c:pt idx="2395">
                        <c:v>0</c:v>
                      </c:pt>
                      <c:pt idx="2397">
                        <c:v>0</c:v>
                      </c:pt>
                      <c:pt idx="2398">
                        <c:v>0</c:v>
                      </c:pt>
                      <c:pt idx="2399">
                        <c:v>0</c:v>
                      </c:pt>
                      <c:pt idx="2400">
                        <c:v>0</c:v>
                      </c:pt>
                      <c:pt idx="2401">
                        <c:v>0</c:v>
                      </c:pt>
                      <c:pt idx="2402">
                        <c:v>0</c:v>
                      </c:pt>
                      <c:pt idx="2403">
                        <c:v>0</c:v>
                      </c:pt>
                      <c:pt idx="2404">
                        <c:v>0</c:v>
                      </c:pt>
                      <c:pt idx="2405">
                        <c:v>0</c:v>
                      </c:pt>
                      <c:pt idx="2406">
                        <c:v>0</c:v>
                      </c:pt>
                      <c:pt idx="2407">
                        <c:v>0</c:v>
                      </c:pt>
                      <c:pt idx="2408">
                        <c:v>0</c:v>
                      </c:pt>
                      <c:pt idx="2409">
                        <c:v>0</c:v>
                      </c:pt>
                      <c:pt idx="2411">
                        <c:v>0</c:v>
                      </c:pt>
                      <c:pt idx="2412">
                        <c:v>0</c:v>
                      </c:pt>
                      <c:pt idx="2413">
                        <c:v>0</c:v>
                      </c:pt>
                      <c:pt idx="2414">
                        <c:v>0</c:v>
                      </c:pt>
                      <c:pt idx="2415">
                        <c:v>0</c:v>
                      </c:pt>
                      <c:pt idx="2416">
                        <c:v>0</c:v>
                      </c:pt>
                      <c:pt idx="2417">
                        <c:v>0</c:v>
                      </c:pt>
                      <c:pt idx="2418">
                        <c:v>0</c:v>
                      </c:pt>
                      <c:pt idx="2419">
                        <c:v>0</c:v>
                      </c:pt>
                      <c:pt idx="2420">
                        <c:v>0</c:v>
                      </c:pt>
                      <c:pt idx="2421">
                        <c:v>0</c:v>
                      </c:pt>
                      <c:pt idx="2423">
                        <c:v>0</c:v>
                      </c:pt>
                      <c:pt idx="2424">
                        <c:v>0</c:v>
                      </c:pt>
                      <c:pt idx="2425">
                        <c:v>0</c:v>
                      </c:pt>
                      <c:pt idx="2426">
                        <c:v>0</c:v>
                      </c:pt>
                      <c:pt idx="2427">
                        <c:v>0</c:v>
                      </c:pt>
                      <c:pt idx="2428">
                        <c:v>0</c:v>
                      </c:pt>
                      <c:pt idx="2429">
                        <c:v>0</c:v>
                      </c:pt>
                      <c:pt idx="2430">
                        <c:v>0</c:v>
                      </c:pt>
                      <c:pt idx="2431">
                        <c:v>0</c:v>
                      </c:pt>
                      <c:pt idx="2432">
                        <c:v>0</c:v>
                      </c:pt>
                      <c:pt idx="2433">
                        <c:v>0</c:v>
                      </c:pt>
                      <c:pt idx="2434">
                        <c:v>0</c:v>
                      </c:pt>
                      <c:pt idx="2435">
                        <c:v>0</c:v>
                      </c:pt>
                      <c:pt idx="2436">
                        <c:v>0</c:v>
                      </c:pt>
                      <c:pt idx="2437">
                        <c:v>0</c:v>
                      </c:pt>
                      <c:pt idx="2438">
                        <c:v>0</c:v>
                      </c:pt>
                      <c:pt idx="2439">
                        <c:v>0</c:v>
                      </c:pt>
                      <c:pt idx="2440">
                        <c:v>0</c:v>
                      </c:pt>
                      <c:pt idx="2441">
                        <c:v>0</c:v>
                      </c:pt>
                      <c:pt idx="2442">
                        <c:v>0</c:v>
                      </c:pt>
                      <c:pt idx="2443">
                        <c:v>0</c:v>
                      </c:pt>
                      <c:pt idx="2444">
                        <c:v>0</c:v>
                      </c:pt>
                      <c:pt idx="2445">
                        <c:v>0</c:v>
                      </c:pt>
                      <c:pt idx="2446">
                        <c:v>0</c:v>
                      </c:pt>
                      <c:pt idx="2448">
                        <c:v>0</c:v>
                      </c:pt>
                      <c:pt idx="2449">
                        <c:v>0</c:v>
                      </c:pt>
                      <c:pt idx="2450">
                        <c:v>0</c:v>
                      </c:pt>
                      <c:pt idx="2451">
                        <c:v>0</c:v>
                      </c:pt>
                      <c:pt idx="2452">
                        <c:v>0</c:v>
                      </c:pt>
                      <c:pt idx="2453">
                        <c:v>0</c:v>
                      </c:pt>
                      <c:pt idx="2454">
                        <c:v>0</c:v>
                      </c:pt>
                      <c:pt idx="2455">
                        <c:v>0</c:v>
                      </c:pt>
                      <c:pt idx="2456">
                        <c:v>0</c:v>
                      </c:pt>
                      <c:pt idx="2457">
                        <c:v>0</c:v>
                      </c:pt>
                      <c:pt idx="2458">
                        <c:v>0</c:v>
                      </c:pt>
                      <c:pt idx="2459">
                        <c:v>0</c:v>
                      </c:pt>
                      <c:pt idx="2460">
                        <c:v>0</c:v>
                      </c:pt>
                      <c:pt idx="2461">
                        <c:v>0</c:v>
                      </c:pt>
                      <c:pt idx="2462">
                        <c:v>0</c:v>
                      </c:pt>
                      <c:pt idx="2463">
                        <c:v>0</c:v>
                      </c:pt>
                      <c:pt idx="2464">
                        <c:v>0</c:v>
                      </c:pt>
                      <c:pt idx="2465">
                        <c:v>0</c:v>
                      </c:pt>
                      <c:pt idx="2466">
                        <c:v>0</c:v>
                      </c:pt>
                      <c:pt idx="2467">
                        <c:v>0</c:v>
                      </c:pt>
                      <c:pt idx="2468">
                        <c:v>0</c:v>
                      </c:pt>
                      <c:pt idx="2469">
                        <c:v>0</c:v>
                      </c:pt>
                      <c:pt idx="2470">
                        <c:v>0</c:v>
                      </c:pt>
                      <c:pt idx="2471">
                        <c:v>0</c:v>
                      </c:pt>
                      <c:pt idx="2473">
                        <c:v>0</c:v>
                      </c:pt>
                      <c:pt idx="2474">
                        <c:v>0</c:v>
                      </c:pt>
                      <c:pt idx="2475">
                        <c:v>0</c:v>
                      </c:pt>
                      <c:pt idx="2476">
                        <c:v>0</c:v>
                      </c:pt>
                      <c:pt idx="2477">
                        <c:v>0</c:v>
                      </c:pt>
                      <c:pt idx="2478">
                        <c:v>0</c:v>
                      </c:pt>
                      <c:pt idx="2479">
                        <c:v>0</c:v>
                      </c:pt>
                      <c:pt idx="2480">
                        <c:v>0</c:v>
                      </c:pt>
                      <c:pt idx="2481">
                        <c:v>0</c:v>
                      </c:pt>
                      <c:pt idx="2482">
                        <c:v>0</c:v>
                      </c:pt>
                      <c:pt idx="2483">
                        <c:v>0</c:v>
                      </c:pt>
                      <c:pt idx="2484">
                        <c:v>0</c:v>
                      </c:pt>
                      <c:pt idx="2485">
                        <c:v>0</c:v>
                      </c:pt>
                      <c:pt idx="2486">
                        <c:v>0</c:v>
                      </c:pt>
                      <c:pt idx="2487">
                        <c:v>0</c:v>
                      </c:pt>
                      <c:pt idx="2488">
                        <c:v>0</c:v>
                      </c:pt>
                      <c:pt idx="2489">
                        <c:v>0</c:v>
                      </c:pt>
                      <c:pt idx="2490">
                        <c:v>0</c:v>
                      </c:pt>
                      <c:pt idx="2491">
                        <c:v>0</c:v>
                      </c:pt>
                      <c:pt idx="2492">
                        <c:v>0</c:v>
                      </c:pt>
                      <c:pt idx="2493">
                        <c:v>0</c:v>
                      </c:pt>
                      <c:pt idx="2494">
                        <c:v>0</c:v>
                      </c:pt>
                      <c:pt idx="2495">
                        <c:v>0</c:v>
                      </c:pt>
                      <c:pt idx="2496">
                        <c:v>0</c:v>
                      </c:pt>
                      <c:pt idx="2498">
                        <c:v>0</c:v>
                      </c:pt>
                      <c:pt idx="2499">
                        <c:v>0.02</c:v>
                      </c:pt>
                      <c:pt idx="2500">
                        <c:v>0</c:v>
                      </c:pt>
                      <c:pt idx="2501">
                        <c:v>0</c:v>
                      </c:pt>
                      <c:pt idx="2503">
                        <c:v>0.02</c:v>
                      </c:pt>
                      <c:pt idx="2504">
                        <c:v>0.01</c:v>
                      </c:pt>
                      <c:pt idx="2505">
                        <c:v>0.01</c:v>
                      </c:pt>
                      <c:pt idx="2506">
                        <c:v>0.01</c:v>
                      </c:pt>
                      <c:pt idx="2507">
                        <c:v>0.04</c:v>
                      </c:pt>
                      <c:pt idx="2508">
                        <c:v>0.02</c:v>
                      </c:pt>
                      <c:pt idx="2509">
                        <c:v>0.2</c:v>
                      </c:pt>
                      <c:pt idx="2510">
                        <c:v>0.02</c:v>
                      </c:pt>
                      <c:pt idx="2511">
                        <c:v>0.09</c:v>
                      </c:pt>
                      <c:pt idx="2512">
                        <c:v>0.02</c:v>
                      </c:pt>
                      <c:pt idx="2513">
                        <c:v>0.03</c:v>
                      </c:pt>
                      <c:pt idx="2514">
                        <c:v>0.06</c:v>
                      </c:pt>
                      <c:pt idx="2515">
                        <c:v>0.01</c:v>
                      </c:pt>
                      <c:pt idx="2516">
                        <c:v>0.02</c:v>
                      </c:pt>
                      <c:pt idx="2517">
                        <c:v>0.02</c:v>
                      </c:pt>
                      <c:pt idx="2518">
                        <c:v>0.02</c:v>
                      </c:pt>
                      <c:pt idx="2519">
                        <c:v>0.04</c:v>
                      </c:pt>
                      <c:pt idx="2520">
                        <c:v>0.04</c:v>
                      </c:pt>
                      <c:pt idx="2522">
                        <c:v>0.08</c:v>
                      </c:pt>
                      <c:pt idx="2523">
                        <c:v>0</c:v>
                      </c:pt>
                      <c:pt idx="2524">
                        <c:v>0.04</c:v>
                      </c:pt>
                      <c:pt idx="2525">
                        <c:v>0.08</c:v>
                      </c:pt>
                      <c:pt idx="2526">
                        <c:v>0.12</c:v>
                      </c:pt>
                      <c:pt idx="2527">
                        <c:v>0.11</c:v>
                      </c:pt>
                      <c:pt idx="2528">
                        <c:v>0</c:v>
                      </c:pt>
                      <c:pt idx="2530">
                        <c:v>0.05</c:v>
                      </c:pt>
                      <c:pt idx="2531">
                        <c:v>0.01</c:v>
                      </c:pt>
                      <c:pt idx="2532">
                        <c:v>0.03</c:v>
                      </c:pt>
                      <c:pt idx="2533">
                        <c:v>0.05</c:v>
                      </c:pt>
                      <c:pt idx="2534">
                        <c:v>0.01</c:v>
                      </c:pt>
                      <c:pt idx="2535">
                        <c:v>0.01</c:v>
                      </c:pt>
                      <c:pt idx="2536">
                        <c:v>0.01</c:v>
                      </c:pt>
                      <c:pt idx="2537">
                        <c:v>0.02</c:v>
                      </c:pt>
                      <c:pt idx="2538">
                        <c:v>0.01</c:v>
                      </c:pt>
                      <c:pt idx="2539">
                        <c:v>0.01</c:v>
                      </c:pt>
                      <c:pt idx="2540">
                        <c:v>0</c:v>
                      </c:pt>
                      <c:pt idx="2541">
                        <c:v>0.01</c:v>
                      </c:pt>
                      <c:pt idx="2542">
                        <c:v>0.01</c:v>
                      </c:pt>
                      <c:pt idx="2543">
                        <c:v>0.01</c:v>
                      </c:pt>
                      <c:pt idx="2545">
                        <c:v>0.01</c:v>
                      </c:pt>
                      <c:pt idx="2546">
                        <c:v>0.01</c:v>
                      </c:pt>
                      <c:pt idx="2547">
                        <c:v>0</c:v>
                      </c:pt>
                      <c:pt idx="2548">
                        <c:v>0</c:v>
                      </c:pt>
                      <c:pt idx="2550">
                        <c:v>0</c:v>
                      </c:pt>
                      <c:pt idx="2551">
                        <c:v>0.01</c:v>
                      </c:pt>
                      <c:pt idx="2552">
                        <c:v>0</c:v>
                      </c:pt>
                      <c:pt idx="2553">
                        <c:v>0.01</c:v>
                      </c:pt>
                      <c:pt idx="2555">
                        <c:v>0</c:v>
                      </c:pt>
                      <c:pt idx="2556">
                        <c:v>0</c:v>
                      </c:pt>
                      <c:pt idx="2557">
                        <c:v>0</c:v>
                      </c:pt>
                      <c:pt idx="2558">
                        <c:v>0</c:v>
                      </c:pt>
                      <c:pt idx="2559">
                        <c:v>0</c:v>
                      </c:pt>
                      <c:pt idx="2560">
                        <c:v>0</c:v>
                      </c:pt>
                      <c:pt idx="2561">
                        <c:v>0.01</c:v>
                      </c:pt>
                      <c:pt idx="2562">
                        <c:v>0.01</c:v>
                      </c:pt>
                      <c:pt idx="2565">
                        <c:v>0</c:v>
                      </c:pt>
                      <c:pt idx="2570">
                        <c:v>0</c:v>
                      </c:pt>
                      <c:pt idx="2572">
                        <c:v>0</c:v>
                      </c:pt>
                      <c:pt idx="2573">
                        <c:v>0</c:v>
                      </c:pt>
                      <c:pt idx="2574">
                        <c:v>0</c:v>
                      </c:pt>
                      <c:pt idx="2575">
                        <c:v>0.01</c:v>
                      </c:pt>
                      <c:pt idx="2577">
                        <c:v>0.03</c:v>
                      </c:pt>
                      <c:pt idx="2578">
                        <c:v>0.01</c:v>
                      </c:pt>
                      <c:pt idx="2579">
                        <c:v>0.03</c:v>
                      </c:pt>
                      <c:pt idx="2580">
                        <c:v>0.02</c:v>
                      </c:pt>
                      <c:pt idx="2581">
                        <c:v>0.04</c:v>
                      </c:pt>
                      <c:pt idx="2582">
                        <c:v>0.02</c:v>
                      </c:pt>
                      <c:pt idx="2583">
                        <c:v>0.08</c:v>
                      </c:pt>
                      <c:pt idx="2584">
                        <c:v>0.09</c:v>
                      </c:pt>
                      <c:pt idx="2585">
                        <c:v>0.1</c:v>
                      </c:pt>
                      <c:pt idx="2586">
                        <c:v>0.01</c:v>
                      </c:pt>
                      <c:pt idx="2587">
                        <c:v>0.01</c:v>
                      </c:pt>
                      <c:pt idx="2588">
                        <c:v>0.02</c:v>
                      </c:pt>
                      <c:pt idx="2589">
                        <c:v>0.03</c:v>
                      </c:pt>
                      <c:pt idx="2590">
                        <c:v>0.03</c:v>
                      </c:pt>
                      <c:pt idx="2591">
                        <c:v>0.01</c:v>
                      </c:pt>
                      <c:pt idx="2592">
                        <c:v>0.05</c:v>
                      </c:pt>
                      <c:pt idx="2593">
                        <c:v>0.05</c:v>
                      </c:pt>
                      <c:pt idx="2594">
                        <c:v>0.05</c:v>
                      </c:pt>
                      <c:pt idx="2595">
                        <c:v>0.01</c:v>
                      </c:pt>
                      <c:pt idx="2596">
                        <c:v>0.01</c:v>
                      </c:pt>
                      <c:pt idx="2597">
                        <c:v>0.01</c:v>
                      </c:pt>
                      <c:pt idx="2598">
                        <c:v>0.01</c:v>
                      </c:pt>
                      <c:pt idx="2599">
                        <c:v>0.03</c:v>
                      </c:pt>
                      <c:pt idx="2600">
                        <c:v>0.04</c:v>
                      </c:pt>
                      <c:pt idx="2601">
                        <c:v>0.01</c:v>
                      </c:pt>
                      <c:pt idx="2602">
                        <c:v>0.02</c:v>
                      </c:pt>
                      <c:pt idx="2603">
                        <c:v>0.02</c:v>
                      </c:pt>
                      <c:pt idx="2604">
                        <c:v>0</c:v>
                      </c:pt>
                      <c:pt idx="2605">
                        <c:v>0</c:v>
                      </c:pt>
                      <c:pt idx="2606">
                        <c:v>0</c:v>
                      </c:pt>
                      <c:pt idx="2607">
                        <c:v>0</c:v>
                      </c:pt>
                      <c:pt idx="2608">
                        <c:v>0</c:v>
                      </c:pt>
                      <c:pt idx="2609">
                        <c:v>0</c:v>
                      </c:pt>
                      <c:pt idx="2610">
                        <c:v>0</c:v>
                      </c:pt>
                      <c:pt idx="2611">
                        <c:v>0</c:v>
                      </c:pt>
                      <c:pt idx="2612">
                        <c:v>0</c:v>
                      </c:pt>
                      <c:pt idx="2613">
                        <c:v>0</c:v>
                      </c:pt>
                      <c:pt idx="2615">
                        <c:v>0</c:v>
                      </c:pt>
                      <c:pt idx="2616">
                        <c:v>0</c:v>
                      </c:pt>
                      <c:pt idx="2617">
                        <c:v>0.01</c:v>
                      </c:pt>
                      <c:pt idx="2618">
                        <c:v>0.01</c:v>
                      </c:pt>
                      <c:pt idx="2619">
                        <c:v>0</c:v>
                      </c:pt>
                      <c:pt idx="2620">
                        <c:v>0</c:v>
                      </c:pt>
                      <c:pt idx="2621">
                        <c:v>0</c:v>
                      </c:pt>
                      <c:pt idx="2622">
                        <c:v>0</c:v>
                      </c:pt>
                      <c:pt idx="2623">
                        <c:v>0</c:v>
                      </c:pt>
                      <c:pt idx="2624">
                        <c:v>0</c:v>
                      </c:pt>
                      <c:pt idx="2625">
                        <c:v>0</c:v>
                      </c:pt>
                      <c:pt idx="2627">
                        <c:v>0.01</c:v>
                      </c:pt>
                      <c:pt idx="2628">
                        <c:v>0.01</c:v>
                      </c:pt>
                      <c:pt idx="2629">
                        <c:v>0.01</c:v>
                      </c:pt>
                      <c:pt idx="2630">
                        <c:v>0.01</c:v>
                      </c:pt>
                      <c:pt idx="2631">
                        <c:v>0</c:v>
                      </c:pt>
                      <c:pt idx="2632">
                        <c:v>0</c:v>
                      </c:pt>
                      <c:pt idx="2634">
                        <c:v>0</c:v>
                      </c:pt>
                      <c:pt idx="2637">
                        <c:v>0</c:v>
                      </c:pt>
                      <c:pt idx="2638">
                        <c:v>0</c:v>
                      </c:pt>
                      <c:pt idx="2639">
                        <c:v>0</c:v>
                      </c:pt>
                      <c:pt idx="2640">
                        <c:v>0</c:v>
                      </c:pt>
                      <c:pt idx="2641">
                        <c:v>0</c:v>
                      </c:pt>
                      <c:pt idx="2642">
                        <c:v>0</c:v>
                      </c:pt>
                      <c:pt idx="2643">
                        <c:v>0</c:v>
                      </c:pt>
                      <c:pt idx="2644">
                        <c:v>0</c:v>
                      </c:pt>
                      <c:pt idx="2645">
                        <c:v>0</c:v>
                      </c:pt>
                      <c:pt idx="2646">
                        <c:v>0</c:v>
                      </c:pt>
                      <c:pt idx="2647">
                        <c:v>0</c:v>
                      </c:pt>
                      <c:pt idx="2648">
                        <c:v>0</c:v>
                      </c:pt>
                      <c:pt idx="2649">
                        <c:v>0</c:v>
                      </c:pt>
                      <c:pt idx="2650">
                        <c:v>0</c:v>
                      </c:pt>
                      <c:pt idx="2651">
                        <c:v>0</c:v>
                      </c:pt>
                      <c:pt idx="2652">
                        <c:v>0</c:v>
                      </c:pt>
                      <c:pt idx="2653">
                        <c:v>0</c:v>
                      </c:pt>
                      <c:pt idx="2654">
                        <c:v>0</c:v>
                      </c:pt>
                      <c:pt idx="2655">
                        <c:v>0</c:v>
                      </c:pt>
                      <c:pt idx="2656">
                        <c:v>0</c:v>
                      </c:pt>
                      <c:pt idx="2657">
                        <c:v>0</c:v>
                      </c:pt>
                      <c:pt idx="2659">
                        <c:v>0</c:v>
                      </c:pt>
                      <c:pt idx="2660">
                        <c:v>0</c:v>
                      </c:pt>
                      <c:pt idx="2661">
                        <c:v>0</c:v>
                      </c:pt>
                      <c:pt idx="2662">
                        <c:v>0</c:v>
                      </c:pt>
                      <c:pt idx="2663">
                        <c:v>0</c:v>
                      </c:pt>
                      <c:pt idx="2664">
                        <c:v>0</c:v>
                      </c:pt>
                      <c:pt idx="2665">
                        <c:v>0</c:v>
                      </c:pt>
                      <c:pt idx="2666">
                        <c:v>0</c:v>
                      </c:pt>
                      <c:pt idx="2667">
                        <c:v>0</c:v>
                      </c:pt>
                      <c:pt idx="2668">
                        <c:v>0</c:v>
                      </c:pt>
                      <c:pt idx="2669">
                        <c:v>0</c:v>
                      </c:pt>
                      <c:pt idx="2670">
                        <c:v>0</c:v>
                      </c:pt>
                      <c:pt idx="2671">
                        <c:v>0</c:v>
                      </c:pt>
                      <c:pt idx="2672">
                        <c:v>0</c:v>
                      </c:pt>
                      <c:pt idx="2673">
                        <c:v>0</c:v>
                      </c:pt>
                      <c:pt idx="2674">
                        <c:v>0</c:v>
                      </c:pt>
                      <c:pt idx="2675">
                        <c:v>0</c:v>
                      </c:pt>
                      <c:pt idx="2676">
                        <c:v>0</c:v>
                      </c:pt>
                      <c:pt idx="2677">
                        <c:v>0</c:v>
                      </c:pt>
                      <c:pt idx="2678">
                        <c:v>0</c:v>
                      </c:pt>
                      <c:pt idx="2679">
                        <c:v>0</c:v>
                      </c:pt>
                      <c:pt idx="2680">
                        <c:v>0</c:v>
                      </c:pt>
                      <c:pt idx="2681">
                        <c:v>0</c:v>
                      </c:pt>
                      <c:pt idx="2682">
                        <c:v>0</c:v>
                      </c:pt>
                      <c:pt idx="2684">
                        <c:v>0</c:v>
                      </c:pt>
                      <c:pt idx="2685">
                        <c:v>0</c:v>
                      </c:pt>
                      <c:pt idx="2686">
                        <c:v>0</c:v>
                      </c:pt>
                      <c:pt idx="2687">
                        <c:v>0</c:v>
                      </c:pt>
                      <c:pt idx="2688">
                        <c:v>0</c:v>
                      </c:pt>
                      <c:pt idx="2689">
                        <c:v>0</c:v>
                      </c:pt>
                      <c:pt idx="2690">
                        <c:v>0</c:v>
                      </c:pt>
                      <c:pt idx="2691">
                        <c:v>0</c:v>
                      </c:pt>
                      <c:pt idx="2692">
                        <c:v>0</c:v>
                      </c:pt>
                      <c:pt idx="2693">
                        <c:v>0</c:v>
                      </c:pt>
                      <c:pt idx="2694">
                        <c:v>0</c:v>
                      </c:pt>
                      <c:pt idx="2695">
                        <c:v>0</c:v>
                      </c:pt>
                      <c:pt idx="2696">
                        <c:v>0</c:v>
                      </c:pt>
                      <c:pt idx="2697">
                        <c:v>0</c:v>
                      </c:pt>
                      <c:pt idx="2698">
                        <c:v>0</c:v>
                      </c:pt>
                      <c:pt idx="2699">
                        <c:v>0</c:v>
                      </c:pt>
                      <c:pt idx="2700">
                        <c:v>0</c:v>
                      </c:pt>
                      <c:pt idx="2701">
                        <c:v>0</c:v>
                      </c:pt>
                      <c:pt idx="2702">
                        <c:v>0</c:v>
                      </c:pt>
                      <c:pt idx="2703">
                        <c:v>0</c:v>
                      </c:pt>
                      <c:pt idx="2704">
                        <c:v>0</c:v>
                      </c:pt>
                      <c:pt idx="2705">
                        <c:v>0</c:v>
                      </c:pt>
                      <c:pt idx="2706">
                        <c:v>0</c:v>
                      </c:pt>
                      <c:pt idx="2707">
                        <c:v>0</c:v>
                      </c:pt>
                      <c:pt idx="2709">
                        <c:v>0</c:v>
                      </c:pt>
                      <c:pt idx="2710">
                        <c:v>0</c:v>
                      </c:pt>
                      <c:pt idx="2711">
                        <c:v>0</c:v>
                      </c:pt>
                      <c:pt idx="2712">
                        <c:v>0</c:v>
                      </c:pt>
                      <c:pt idx="2713">
                        <c:v>0</c:v>
                      </c:pt>
                      <c:pt idx="2714">
                        <c:v>0</c:v>
                      </c:pt>
                      <c:pt idx="2715">
                        <c:v>0</c:v>
                      </c:pt>
                      <c:pt idx="2716">
                        <c:v>0</c:v>
                      </c:pt>
                      <c:pt idx="2717">
                        <c:v>0</c:v>
                      </c:pt>
                      <c:pt idx="2718">
                        <c:v>0</c:v>
                      </c:pt>
                      <c:pt idx="2719">
                        <c:v>0</c:v>
                      </c:pt>
                      <c:pt idx="2720">
                        <c:v>0</c:v>
                      </c:pt>
                      <c:pt idx="2721">
                        <c:v>0</c:v>
                      </c:pt>
                      <c:pt idx="2722">
                        <c:v>0</c:v>
                      </c:pt>
                      <c:pt idx="2723">
                        <c:v>0</c:v>
                      </c:pt>
                      <c:pt idx="2724">
                        <c:v>0</c:v>
                      </c:pt>
                      <c:pt idx="2726">
                        <c:v>0</c:v>
                      </c:pt>
                      <c:pt idx="2730">
                        <c:v>0</c:v>
                      </c:pt>
                      <c:pt idx="2734">
                        <c:v>0</c:v>
                      </c:pt>
                      <c:pt idx="2735">
                        <c:v>0</c:v>
                      </c:pt>
                      <c:pt idx="2736">
                        <c:v>0</c:v>
                      </c:pt>
                      <c:pt idx="2737">
                        <c:v>0</c:v>
                      </c:pt>
                      <c:pt idx="2738">
                        <c:v>0</c:v>
                      </c:pt>
                      <c:pt idx="2739">
                        <c:v>0</c:v>
                      </c:pt>
                      <c:pt idx="2741">
                        <c:v>0</c:v>
                      </c:pt>
                      <c:pt idx="2742">
                        <c:v>0</c:v>
                      </c:pt>
                      <c:pt idx="2743">
                        <c:v>0</c:v>
                      </c:pt>
                      <c:pt idx="2744">
                        <c:v>0</c:v>
                      </c:pt>
                      <c:pt idx="2745">
                        <c:v>0</c:v>
                      </c:pt>
                      <c:pt idx="2746">
                        <c:v>0</c:v>
                      </c:pt>
                      <c:pt idx="2747">
                        <c:v>0</c:v>
                      </c:pt>
                      <c:pt idx="2748">
                        <c:v>0</c:v>
                      </c:pt>
                      <c:pt idx="2749">
                        <c:v>0</c:v>
                      </c:pt>
                      <c:pt idx="2750">
                        <c:v>0</c:v>
                      </c:pt>
                      <c:pt idx="2751">
                        <c:v>0</c:v>
                      </c:pt>
                      <c:pt idx="2752">
                        <c:v>0</c:v>
                      </c:pt>
                      <c:pt idx="2753">
                        <c:v>0</c:v>
                      </c:pt>
                      <c:pt idx="2754">
                        <c:v>0</c:v>
                      </c:pt>
                      <c:pt idx="2755">
                        <c:v>0</c:v>
                      </c:pt>
                      <c:pt idx="2756">
                        <c:v>0</c:v>
                      </c:pt>
                      <c:pt idx="2758">
                        <c:v>0</c:v>
                      </c:pt>
                      <c:pt idx="2759">
                        <c:v>0</c:v>
                      </c:pt>
                      <c:pt idx="2761">
                        <c:v>0</c:v>
                      </c:pt>
                      <c:pt idx="2763">
                        <c:v>0</c:v>
                      </c:pt>
                      <c:pt idx="2765">
                        <c:v>0</c:v>
                      </c:pt>
                      <c:pt idx="2766">
                        <c:v>0</c:v>
                      </c:pt>
                      <c:pt idx="2767">
                        <c:v>0</c:v>
                      </c:pt>
                      <c:pt idx="2768">
                        <c:v>0</c:v>
                      </c:pt>
                      <c:pt idx="2770">
                        <c:v>0</c:v>
                      </c:pt>
                      <c:pt idx="2771">
                        <c:v>0</c:v>
                      </c:pt>
                      <c:pt idx="2772">
                        <c:v>0</c:v>
                      </c:pt>
                      <c:pt idx="2773">
                        <c:v>0</c:v>
                      </c:pt>
                      <c:pt idx="2774">
                        <c:v>0</c:v>
                      </c:pt>
                      <c:pt idx="2775">
                        <c:v>0</c:v>
                      </c:pt>
                      <c:pt idx="2776">
                        <c:v>0</c:v>
                      </c:pt>
                      <c:pt idx="2777">
                        <c:v>0</c:v>
                      </c:pt>
                      <c:pt idx="2778">
                        <c:v>0</c:v>
                      </c:pt>
                      <c:pt idx="2779">
                        <c:v>0</c:v>
                      </c:pt>
                      <c:pt idx="2780">
                        <c:v>0</c:v>
                      </c:pt>
                      <c:pt idx="2781">
                        <c:v>0</c:v>
                      </c:pt>
                      <c:pt idx="2782">
                        <c:v>0</c:v>
                      </c:pt>
                      <c:pt idx="2783">
                        <c:v>0</c:v>
                      </c:pt>
                      <c:pt idx="2784">
                        <c:v>0</c:v>
                      </c:pt>
                      <c:pt idx="2785">
                        <c:v>0</c:v>
                      </c:pt>
                      <c:pt idx="2786">
                        <c:v>0</c:v>
                      </c:pt>
                      <c:pt idx="2787">
                        <c:v>0</c:v>
                      </c:pt>
                      <c:pt idx="2788">
                        <c:v>0</c:v>
                      </c:pt>
                      <c:pt idx="2789">
                        <c:v>0</c:v>
                      </c:pt>
                      <c:pt idx="2790">
                        <c:v>0</c:v>
                      </c:pt>
                      <c:pt idx="2791">
                        <c:v>0</c:v>
                      </c:pt>
                      <c:pt idx="2792">
                        <c:v>0</c:v>
                      </c:pt>
                      <c:pt idx="2793">
                        <c:v>0</c:v>
                      </c:pt>
                      <c:pt idx="2795">
                        <c:v>0</c:v>
                      </c:pt>
                      <c:pt idx="2796">
                        <c:v>0</c:v>
                      </c:pt>
                      <c:pt idx="2797">
                        <c:v>0</c:v>
                      </c:pt>
                      <c:pt idx="2798">
                        <c:v>0</c:v>
                      </c:pt>
                      <c:pt idx="2799">
                        <c:v>0</c:v>
                      </c:pt>
                      <c:pt idx="2800">
                        <c:v>0</c:v>
                      </c:pt>
                      <c:pt idx="2801">
                        <c:v>0</c:v>
                      </c:pt>
                      <c:pt idx="2802">
                        <c:v>0</c:v>
                      </c:pt>
                      <c:pt idx="2803">
                        <c:v>0</c:v>
                      </c:pt>
                      <c:pt idx="2804">
                        <c:v>0</c:v>
                      </c:pt>
                      <c:pt idx="2805">
                        <c:v>0</c:v>
                      </c:pt>
                      <c:pt idx="2806">
                        <c:v>0</c:v>
                      </c:pt>
                      <c:pt idx="2807">
                        <c:v>0</c:v>
                      </c:pt>
                      <c:pt idx="2808">
                        <c:v>0</c:v>
                      </c:pt>
                      <c:pt idx="2809">
                        <c:v>0</c:v>
                      </c:pt>
                      <c:pt idx="2810">
                        <c:v>0</c:v>
                      </c:pt>
                      <c:pt idx="2811">
                        <c:v>0</c:v>
                      </c:pt>
                      <c:pt idx="2813">
                        <c:v>0</c:v>
                      </c:pt>
                      <c:pt idx="2814">
                        <c:v>0</c:v>
                      </c:pt>
                      <c:pt idx="2815">
                        <c:v>0</c:v>
                      </c:pt>
                      <c:pt idx="2816">
                        <c:v>0</c:v>
                      </c:pt>
                      <c:pt idx="2817">
                        <c:v>0</c:v>
                      </c:pt>
                      <c:pt idx="2818">
                        <c:v>0</c:v>
                      </c:pt>
                      <c:pt idx="2819">
                        <c:v>0</c:v>
                      </c:pt>
                      <c:pt idx="2821">
                        <c:v>0</c:v>
                      </c:pt>
                      <c:pt idx="2822">
                        <c:v>0</c:v>
                      </c:pt>
                      <c:pt idx="2823">
                        <c:v>0</c:v>
                      </c:pt>
                      <c:pt idx="2824">
                        <c:v>0</c:v>
                      </c:pt>
                      <c:pt idx="2825">
                        <c:v>0</c:v>
                      </c:pt>
                      <c:pt idx="2826">
                        <c:v>0</c:v>
                      </c:pt>
                      <c:pt idx="2827">
                        <c:v>0</c:v>
                      </c:pt>
                      <c:pt idx="2828">
                        <c:v>0</c:v>
                      </c:pt>
                      <c:pt idx="2829">
                        <c:v>0</c:v>
                      </c:pt>
                      <c:pt idx="2830">
                        <c:v>0</c:v>
                      </c:pt>
                      <c:pt idx="2831">
                        <c:v>0</c:v>
                      </c:pt>
                      <c:pt idx="2832">
                        <c:v>0</c:v>
                      </c:pt>
                      <c:pt idx="2833">
                        <c:v>0</c:v>
                      </c:pt>
                      <c:pt idx="2834">
                        <c:v>0</c:v>
                      </c:pt>
                      <c:pt idx="2835">
                        <c:v>0</c:v>
                      </c:pt>
                      <c:pt idx="2836">
                        <c:v>0</c:v>
                      </c:pt>
                      <c:pt idx="2837">
                        <c:v>0</c:v>
                      </c:pt>
                      <c:pt idx="2838">
                        <c:v>0</c:v>
                      </c:pt>
                      <c:pt idx="2839">
                        <c:v>0</c:v>
                      </c:pt>
                      <c:pt idx="2840">
                        <c:v>0</c:v>
                      </c:pt>
                      <c:pt idx="2841">
                        <c:v>0</c:v>
                      </c:pt>
                      <c:pt idx="2842">
                        <c:v>0</c:v>
                      </c:pt>
                      <c:pt idx="2843">
                        <c:v>0</c:v>
                      </c:pt>
                      <c:pt idx="2844">
                        <c:v>0</c:v>
                      </c:pt>
                      <c:pt idx="2846">
                        <c:v>0</c:v>
                      </c:pt>
                      <c:pt idx="2847">
                        <c:v>0</c:v>
                      </c:pt>
                      <c:pt idx="2848">
                        <c:v>0</c:v>
                      </c:pt>
                      <c:pt idx="2849">
                        <c:v>0</c:v>
                      </c:pt>
                      <c:pt idx="2850">
                        <c:v>0</c:v>
                      </c:pt>
                      <c:pt idx="2851">
                        <c:v>0</c:v>
                      </c:pt>
                      <c:pt idx="2852">
                        <c:v>0</c:v>
                      </c:pt>
                      <c:pt idx="2853">
                        <c:v>0</c:v>
                      </c:pt>
                      <c:pt idx="2854">
                        <c:v>0</c:v>
                      </c:pt>
                      <c:pt idx="2855">
                        <c:v>0</c:v>
                      </c:pt>
                      <c:pt idx="2856">
                        <c:v>0</c:v>
                      </c:pt>
                      <c:pt idx="2859">
                        <c:v>0</c:v>
                      </c:pt>
                      <c:pt idx="2860">
                        <c:v>0</c:v>
                      </c:pt>
                      <c:pt idx="2861">
                        <c:v>0</c:v>
                      </c:pt>
                      <c:pt idx="2862">
                        <c:v>0</c:v>
                      </c:pt>
                      <c:pt idx="2865">
                        <c:v>0</c:v>
                      </c:pt>
                      <c:pt idx="2866">
                        <c:v>0</c:v>
                      </c:pt>
                      <c:pt idx="2868">
                        <c:v>0</c:v>
                      </c:pt>
                      <c:pt idx="2869">
                        <c:v>0</c:v>
                      </c:pt>
                      <c:pt idx="2870">
                        <c:v>0</c:v>
                      </c:pt>
                      <c:pt idx="2871">
                        <c:v>0</c:v>
                      </c:pt>
                      <c:pt idx="2872">
                        <c:v>0</c:v>
                      </c:pt>
                      <c:pt idx="2873">
                        <c:v>0</c:v>
                      </c:pt>
                      <c:pt idx="2874">
                        <c:v>0</c:v>
                      </c:pt>
                      <c:pt idx="2876">
                        <c:v>0</c:v>
                      </c:pt>
                      <c:pt idx="2877">
                        <c:v>0</c:v>
                      </c:pt>
                      <c:pt idx="2878">
                        <c:v>0</c:v>
                      </c:pt>
                      <c:pt idx="2879">
                        <c:v>0</c:v>
                      </c:pt>
                      <c:pt idx="2880">
                        <c:v>0</c:v>
                      </c:pt>
                      <c:pt idx="2881">
                        <c:v>0</c:v>
                      </c:pt>
                      <c:pt idx="2882">
                        <c:v>0</c:v>
                      </c:pt>
                      <c:pt idx="2883">
                        <c:v>0</c:v>
                      </c:pt>
                      <c:pt idx="2884">
                        <c:v>0</c:v>
                      </c:pt>
                      <c:pt idx="2885">
                        <c:v>0</c:v>
                      </c:pt>
                      <c:pt idx="2886">
                        <c:v>0</c:v>
                      </c:pt>
                      <c:pt idx="2887">
                        <c:v>0</c:v>
                      </c:pt>
                      <c:pt idx="2888">
                        <c:v>0</c:v>
                      </c:pt>
                      <c:pt idx="2889">
                        <c:v>0</c:v>
                      </c:pt>
                      <c:pt idx="2890">
                        <c:v>0</c:v>
                      </c:pt>
                      <c:pt idx="2891">
                        <c:v>0</c:v>
                      </c:pt>
                      <c:pt idx="2892">
                        <c:v>0</c:v>
                      </c:pt>
                      <c:pt idx="2893">
                        <c:v>0</c:v>
                      </c:pt>
                      <c:pt idx="2894">
                        <c:v>0</c:v>
                      </c:pt>
                      <c:pt idx="2895">
                        <c:v>0</c:v>
                      </c:pt>
                      <c:pt idx="2896">
                        <c:v>0</c:v>
                      </c:pt>
                      <c:pt idx="2897">
                        <c:v>0</c:v>
                      </c:pt>
                      <c:pt idx="2898">
                        <c:v>0</c:v>
                      </c:pt>
                      <c:pt idx="2899">
                        <c:v>0</c:v>
                      </c:pt>
                      <c:pt idx="2902">
                        <c:v>0</c:v>
                      </c:pt>
                      <c:pt idx="2903">
                        <c:v>0</c:v>
                      </c:pt>
                      <c:pt idx="2904">
                        <c:v>0</c:v>
                      </c:pt>
                      <c:pt idx="2905">
                        <c:v>0</c:v>
                      </c:pt>
                      <c:pt idx="2906">
                        <c:v>0</c:v>
                      </c:pt>
                      <c:pt idx="2907">
                        <c:v>0</c:v>
                      </c:pt>
                      <c:pt idx="2908">
                        <c:v>0</c:v>
                      </c:pt>
                      <c:pt idx="2909">
                        <c:v>0</c:v>
                      </c:pt>
                      <c:pt idx="2910">
                        <c:v>0</c:v>
                      </c:pt>
                      <c:pt idx="2911">
                        <c:v>0</c:v>
                      </c:pt>
                      <c:pt idx="2912">
                        <c:v>0</c:v>
                      </c:pt>
                      <c:pt idx="2913">
                        <c:v>0</c:v>
                      </c:pt>
                      <c:pt idx="2914">
                        <c:v>0</c:v>
                      </c:pt>
                      <c:pt idx="2915">
                        <c:v>0</c:v>
                      </c:pt>
                      <c:pt idx="2916">
                        <c:v>0</c:v>
                      </c:pt>
                      <c:pt idx="2917">
                        <c:v>0</c:v>
                      </c:pt>
                      <c:pt idx="2918">
                        <c:v>0</c:v>
                      </c:pt>
                      <c:pt idx="2919">
                        <c:v>0</c:v>
                      </c:pt>
                      <c:pt idx="2920">
                        <c:v>0</c:v>
                      </c:pt>
                      <c:pt idx="2921">
                        <c:v>0</c:v>
                      </c:pt>
                      <c:pt idx="2922">
                        <c:v>0</c:v>
                      </c:pt>
                      <c:pt idx="2923">
                        <c:v>0</c:v>
                      </c:pt>
                      <c:pt idx="2924">
                        <c:v>0</c:v>
                      </c:pt>
                      <c:pt idx="2925">
                        <c:v>0</c:v>
                      </c:pt>
                      <c:pt idx="2927">
                        <c:v>0</c:v>
                      </c:pt>
                      <c:pt idx="2928">
                        <c:v>0</c:v>
                      </c:pt>
                      <c:pt idx="2929">
                        <c:v>0</c:v>
                      </c:pt>
                      <c:pt idx="2930">
                        <c:v>0</c:v>
                      </c:pt>
                      <c:pt idx="2931">
                        <c:v>0.01</c:v>
                      </c:pt>
                      <c:pt idx="2932">
                        <c:v>0.01</c:v>
                      </c:pt>
                      <c:pt idx="2933">
                        <c:v>0.01</c:v>
                      </c:pt>
                      <c:pt idx="2936">
                        <c:v>0</c:v>
                      </c:pt>
                      <c:pt idx="2937">
                        <c:v>0.01</c:v>
                      </c:pt>
                      <c:pt idx="2938">
                        <c:v>0.01</c:v>
                      </c:pt>
                      <c:pt idx="2939">
                        <c:v>0.01</c:v>
                      </c:pt>
                      <c:pt idx="2940">
                        <c:v>0</c:v>
                      </c:pt>
                      <c:pt idx="2941">
                        <c:v>0</c:v>
                      </c:pt>
                      <c:pt idx="2942">
                        <c:v>0</c:v>
                      </c:pt>
                      <c:pt idx="2943">
                        <c:v>0</c:v>
                      </c:pt>
                      <c:pt idx="2945">
                        <c:v>0</c:v>
                      </c:pt>
                      <c:pt idx="2946">
                        <c:v>0</c:v>
                      </c:pt>
                      <c:pt idx="2947">
                        <c:v>0</c:v>
                      </c:pt>
                      <c:pt idx="2948">
                        <c:v>0</c:v>
                      </c:pt>
                      <c:pt idx="2949">
                        <c:v>0</c:v>
                      </c:pt>
                      <c:pt idx="2951">
                        <c:v>0</c:v>
                      </c:pt>
                      <c:pt idx="2952">
                        <c:v>0</c:v>
                      </c:pt>
                      <c:pt idx="2953">
                        <c:v>0</c:v>
                      </c:pt>
                      <c:pt idx="2954">
                        <c:v>0</c:v>
                      </c:pt>
                      <c:pt idx="2955">
                        <c:v>0</c:v>
                      </c:pt>
                      <c:pt idx="2956">
                        <c:v>0</c:v>
                      </c:pt>
                      <c:pt idx="2958">
                        <c:v>0.01</c:v>
                      </c:pt>
                      <c:pt idx="2959">
                        <c:v>0</c:v>
                      </c:pt>
                      <c:pt idx="2961">
                        <c:v>0</c:v>
                      </c:pt>
                      <c:pt idx="2963">
                        <c:v>0</c:v>
                      </c:pt>
                      <c:pt idx="2965">
                        <c:v>0</c:v>
                      </c:pt>
                      <c:pt idx="2967">
                        <c:v>0</c:v>
                      </c:pt>
                      <c:pt idx="2968">
                        <c:v>0</c:v>
                      </c:pt>
                      <c:pt idx="2969">
                        <c:v>0</c:v>
                      </c:pt>
                      <c:pt idx="2970">
                        <c:v>0</c:v>
                      </c:pt>
                      <c:pt idx="2971">
                        <c:v>0</c:v>
                      </c:pt>
                      <c:pt idx="2972">
                        <c:v>0</c:v>
                      </c:pt>
                      <c:pt idx="2974">
                        <c:v>0</c:v>
                      </c:pt>
                      <c:pt idx="2975">
                        <c:v>0</c:v>
                      </c:pt>
                      <c:pt idx="2978">
                        <c:v>0</c:v>
                      </c:pt>
                      <c:pt idx="2979">
                        <c:v>0</c:v>
                      </c:pt>
                      <c:pt idx="2981">
                        <c:v>0</c:v>
                      </c:pt>
                      <c:pt idx="2982">
                        <c:v>0</c:v>
                      </c:pt>
                      <c:pt idx="2983">
                        <c:v>0</c:v>
                      </c:pt>
                      <c:pt idx="2986">
                        <c:v>0</c:v>
                      </c:pt>
                      <c:pt idx="2988">
                        <c:v>0</c:v>
                      </c:pt>
                      <c:pt idx="2989">
                        <c:v>0</c:v>
                      </c:pt>
                      <c:pt idx="2990">
                        <c:v>0</c:v>
                      </c:pt>
                      <c:pt idx="2991">
                        <c:v>0</c:v>
                      </c:pt>
                      <c:pt idx="2992">
                        <c:v>0</c:v>
                      </c:pt>
                      <c:pt idx="2993">
                        <c:v>0</c:v>
                      </c:pt>
                      <c:pt idx="2994">
                        <c:v>0</c:v>
                      </c:pt>
                      <c:pt idx="2996">
                        <c:v>0</c:v>
                      </c:pt>
                      <c:pt idx="2997">
                        <c:v>0</c:v>
                      </c:pt>
                      <c:pt idx="2998">
                        <c:v>0</c:v>
                      </c:pt>
                      <c:pt idx="2999">
                        <c:v>0</c:v>
                      </c:pt>
                      <c:pt idx="3000">
                        <c:v>0</c:v>
                      </c:pt>
                      <c:pt idx="3001">
                        <c:v>0</c:v>
                      </c:pt>
                      <c:pt idx="3002">
                        <c:v>0</c:v>
                      </c:pt>
                      <c:pt idx="3003">
                        <c:v>0</c:v>
                      </c:pt>
                      <c:pt idx="3004">
                        <c:v>0</c:v>
                      </c:pt>
                      <c:pt idx="3005">
                        <c:v>0</c:v>
                      </c:pt>
                      <c:pt idx="3006">
                        <c:v>0</c:v>
                      </c:pt>
                      <c:pt idx="3007">
                        <c:v>0</c:v>
                      </c:pt>
                      <c:pt idx="3008">
                        <c:v>0</c:v>
                      </c:pt>
                      <c:pt idx="3010">
                        <c:v>0</c:v>
                      </c:pt>
                      <c:pt idx="3011">
                        <c:v>0</c:v>
                      </c:pt>
                      <c:pt idx="3012">
                        <c:v>0</c:v>
                      </c:pt>
                      <c:pt idx="3013">
                        <c:v>0</c:v>
                      </c:pt>
                      <c:pt idx="3014">
                        <c:v>0</c:v>
                      </c:pt>
                      <c:pt idx="3015">
                        <c:v>0</c:v>
                      </c:pt>
                      <c:pt idx="3016">
                        <c:v>0</c:v>
                      </c:pt>
                      <c:pt idx="3017">
                        <c:v>0</c:v>
                      </c:pt>
                      <c:pt idx="3018">
                        <c:v>0</c:v>
                      </c:pt>
                      <c:pt idx="3019">
                        <c:v>0</c:v>
                      </c:pt>
                      <c:pt idx="3020">
                        <c:v>0</c:v>
                      </c:pt>
                      <c:pt idx="3022">
                        <c:v>0</c:v>
                      </c:pt>
                      <c:pt idx="3023">
                        <c:v>0</c:v>
                      </c:pt>
                      <c:pt idx="3024">
                        <c:v>0</c:v>
                      </c:pt>
                      <c:pt idx="3025">
                        <c:v>0</c:v>
                      </c:pt>
                      <c:pt idx="3026">
                        <c:v>0</c:v>
                      </c:pt>
                      <c:pt idx="3027">
                        <c:v>0</c:v>
                      </c:pt>
                      <c:pt idx="3028">
                        <c:v>0</c:v>
                      </c:pt>
                      <c:pt idx="3029">
                        <c:v>0</c:v>
                      </c:pt>
                      <c:pt idx="3030">
                        <c:v>0</c:v>
                      </c:pt>
                      <c:pt idx="3031">
                        <c:v>0</c:v>
                      </c:pt>
                      <c:pt idx="3032">
                        <c:v>0</c:v>
                      </c:pt>
                      <c:pt idx="3033">
                        <c:v>0</c:v>
                      </c:pt>
                      <c:pt idx="3034">
                        <c:v>0</c:v>
                      </c:pt>
                      <c:pt idx="3035">
                        <c:v>0</c:v>
                      </c:pt>
                      <c:pt idx="3036">
                        <c:v>0</c:v>
                      </c:pt>
                      <c:pt idx="3037">
                        <c:v>0</c:v>
                      </c:pt>
                      <c:pt idx="3038">
                        <c:v>0</c:v>
                      </c:pt>
                      <c:pt idx="3039">
                        <c:v>0</c:v>
                      </c:pt>
                      <c:pt idx="3040">
                        <c:v>0</c:v>
                      </c:pt>
                      <c:pt idx="3041">
                        <c:v>0</c:v>
                      </c:pt>
                      <c:pt idx="3042">
                        <c:v>0</c:v>
                      </c:pt>
                      <c:pt idx="3043">
                        <c:v>0</c:v>
                      </c:pt>
                      <c:pt idx="3044">
                        <c:v>0</c:v>
                      </c:pt>
                      <c:pt idx="3045">
                        <c:v>0</c:v>
                      </c:pt>
                      <c:pt idx="3047">
                        <c:v>0</c:v>
                      </c:pt>
                      <c:pt idx="3048">
                        <c:v>0</c:v>
                      </c:pt>
                      <c:pt idx="3049">
                        <c:v>0</c:v>
                      </c:pt>
                      <c:pt idx="3050">
                        <c:v>0</c:v>
                      </c:pt>
                      <c:pt idx="3051">
                        <c:v>0</c:v>
                      </c:pt>
                      <c:pt idx="3052">
                        <c:v>0</c:v>
                      </c:pt>
                      <c:pt idx="3053">
                        <c:v>0</c:v>
                      </c:pt>
                      <c:pt idx="3054">
                        <c:v>0</c:v>
                      </c:pt>
                      <c:pt idx="3055">
                        <c:v>0</c:v>
                      </c:pt>
                      <c:pt idx="3056">
                        <c:v>0</c:v>
                      </c:pt>
                      <c:pt idx="3057">
                        <c:v>0</c:v>
                      </c:pt>
                      <c:pt idx="3058">
                        <c:v>0</c:v>
                      </c:pt>
                      <c:pt idx="3059">
                        <c:v>0</c:v>
                      </c:pt>
                      <c:pt idx="3060">
                        <c:v>0</c:v>
                      </c:pt>
                      <c:pt idx="3061">
                        <c:v>0</c:v>
                      </c:pt>
                      <c:pt idx="3062">
                        <c:v>0</c:v>
                      </c:pt>
                      <c:pt idx="3063">
                        <c:v>0</c:v>
                      </c:pt>
                      <c:pt idx="3064">
                        <c:v>0</c:v>
                      </c:pt>
                      <c:pt idx="3065">
                        <c:v>0</c:v>
                      </c:pt>
                      <c:pt idx="3066">
                        <c:v>0</c:v>
                      </c:pt>
                      <c:pt idx="3067">
                        <c:v>0</c:v>
                      </c:pt>
                      <c:pt idx="3068">
                        <c:v>0</c:v>
                      </c:pt>
                      <c:pt idx="3069">
                        <c:v>0</c:v>
                      </c:pt>
                      <c:pt idx="3070">
                        <c:v>0</c:v>
                      </c:pt>
                      <c:pt idx="3072">
                        <c:v>0</c:v>
                      </c:pt>
                      <c:pt idx="3073">
                        <c:v>0.01</c:v>
                      </c:pt>
                      <c:pt idx="3074">
                        <c:v>0.02</c:v>
                      </c:pt>
                      <c:pt idx="3075">
                        <c:v>0.03</c:v>
                      </c:pt>
                      <c:pt idx="3076">
                        <c:v>0.02</c:v>
                      </c:pt>
                      <c:pt idx="3077">
                        <c:v>0.02</c:v>
                      </c:pt>
                      <c:pt idx="3078">
                        <c:v>0</c:v>
                      </c:pt>
                      <c:pt idx="3079">
                        <c:v>0.02</c:v>
                      </c:pt>
                      <c:pt idx="3080">
                        <c:v>0.06</c:v>
                      </c:pt>
                      <c:pt idx="3081">
                        <c:v>0.03</c:v>
                      </c:pt>
                      <c:pt idx="3082">
                        <c:v>0.04</c:v>
                      </c:pt>
                      <c:pt idx="3083">
                        <c:v>0.05</c:v>
                      </c:pt>
                      <c:pt idx="3084">
                        <c:v>0</c:v>
                      </c:pt>
                      <c:pt idx="3085">
                        <c:v>0</c:v>
                      </c:pt>
                      <c:pt idx="3086">
                        <c:v>0</c:v>
                      </c:pt>
                      <c:pt idx="3087">
                        <c:v>0</c:v>
                      </c:pt>
                      <c:pt idx="3088">
                        <c:v>0</c:v>
                      </c:pt>
                      <c:pt idx="3089">
                        <c:v>0</c:v>
                      </c:pt>
                      <c:pt idx="3090">
                        <c:v>0</c:v>
                      </c:pt>
                      <c:pt idx="3091">
                        <c:v>0</c:v>
                      </c:pt>
                      <c:pt idx="3092">
                        <c:v>0</c:v>
                      </c:pt>
                      <c:pt idx="3093">
                        <c:v>0</c:v>
                      </c:pt>
                      <c:pt idx="3094">
                        <c:v>0</c:v>
                      </c:pt>
                      <c:pt idx="3095">
                        <c:v>0</c:v>
                      </c:pt>
                      <c:pt idx="3096">
                        <c:v>0</c:v>
                      </c:pt>
                      <c:pt idx="3097">
                        <c:v>0</c:v>
                      </c:pt>
                      <c:pt idx="3098">
                        <c:v>0</c:v>
                      </c:pt>
                      <c:pt idx="3099">
                        <c:v>0</c:v>
                      </c:pt>
                      <c:pt idx="3101">
                        <c:v>0</c:v>
                      </c:pt>
                      <c:pt idx="3102">
                        <c:v>0</c:v>
                      </c:pt>
                      <c:pt idx="3103">
                        <c:v>0</c:v>
                      </c:pt>
                      <c:pt idx="3104">
                        <c:v>0</c:v>
                      </c:pt>
                      <c:pt idx="3105">
                        <c:v>0</c:v>
                      </c:pt>
                      <c:pt idx="3106">
                        <c:v>0</c:v>
                      </c:pt>
                      <c:pt idx="3107">
                        <c:v>0</c:v>
                      </c:pt>
                      <c:pt idx="3108">
                        <c:v>0</c:v>
                      </c:pt>
                      <c:pt idx="3109">
                        <c:v>0</c:v>
                      </c:pt>
                      <c:pt idx="3110">
                        <c:v>0</c:v>
                      </c:pt>
                      <c:pt idx="3111">
                        <c:v>0</c:v>
                      </c:pt>
                      <c:pt idx="3112">
                        <c:v>0</c:v>
                      </c:pt>
                      <c:pt idx="3113">
                        <c:v>0</c:v>
                      </c:pt>
                      <c:pt idx="3114">
                        <c:v>0</c:v>
                      </c:pt>
                      <c:pt idx="3115">
                        <c:v>0</c:v>
                      </c:pt>
                      <c:pt idx="3116">
                        <c:v>0</c:v>
                      </c:pt>
                      <c:pt idx="3117">
                        <c:v>0</c:v>
                      </c:pt>
                      <c:pt idx="3118">
                        <c:v>0</c:v>
                      </c:pt>
                      <c:pt idx="3119">
                        <c:v>0</c:v>
                      </c:pt>
                      <c:pt idx="3120">
                        <c:v>0</c:v>
                      </c:pt>
                      <c:pt idx="3121">
                        <c:v>0</c:v>
                      </c:pt>
                      <c:pt idx="3122">
                        <c:v>0</c:v>
                      </c:pt>
                      <c:pt idx="3123">
                        <c:v>0</c:v>
                      </c:pt>
                      <c:pt idx="3124">
                        <c:v>0</c:v>
                      </c:pt>
                      <c:pt idx="3126">
                        <c:v>0</c:v>
                      </c:pt>
                      <c:pt idx="3127">
                        <c:v>0</c:v>
                      </c:pt>
                      <c:pt idx="3128">
                        <c:v>0</c:v>
                      </c:pt>
                      <c:pt idx="3129">
                        <c:v>0</c:v>
                      </c:pt>
                      <c:pt idx="3130">
                        <c:v>0</c:v>
                      </c:pt>
                      <c:pt idx="3131">
                        <c:v>0</c:v>
                      </c:pt>
                      <c:pt idx="3132">
                        <c:v>0</c:v>
                      </c:pt>
                      <c:pt idx="3133">
                        <c:v>0</c:v>
                      </c:pt>
                      <c:pt idx="3134">
                        <c:v>0</c:v>
                      </c:pt>
                      <c:pt idx="3135">
                        <c:v>0</c:v>
                      </c:pt>
                      <c:pt idx="3136">
                        <c:v>0</c:v>
                      </c:pt>
                      <c:pt idx="3137">
                        <c:v>0</c:v>
                      </c:pt>
                      <c:pt idx="3139">
                        <c:v>0</c:v>
                      </c:pt>
                      <c:pt idx="3140">
                        <c:v>0</c:v>
                      </c:pt>
                      <c:pt idx="3142">
                        <c:v>0</c:v>
                      </c:pt>
                      <c:pt idx="3143">
                        <c:v>0</c:v>
                      </c:pt>
                      <c:pt idx="3144">
                        <c:v>0</c:v>
                      </c:pt>
                      <c:pt idx="3145">
                        <c:v>0</c:v>
                      </c:pt>
                      <c:pt idx="3146">
                        <c:v>0</c:v>
                      </c:pt>
                      <c:pt idx="3147">
                        <c:v>0</c:v>
                      </c:pt>
                      <c:pt idx="3148">
                        <c:v>0</c:v>
                      </c:pt>
                      <c:pt idx="3149">
                        <c:v>0</c:v>
                      </c:pt>
                      <c:pt idx="3150">
                        <c:v>0</c:v>
                      </c:pt>
                      <c:pt idx="3154">
                        <c:v>0</c:v>
                      </c:pt>
                      <c:pt idx="3155">
                        <c:v>0</c:v>
                      </c:pt>
                      <c:pt idx="3156">
                        <c:v>0</c:v>
                      </c:pt>
                      <c:pt idx="3157">
                        <c:v>0</c:v>
                      </c:pt>
                      <c:pt idx="3159">
                        <c:v>0.02</c:v>
                      </c:pt>
                      <c:pt idx="3160">
                        <c:v>0.01</c:v>
                      </c:pt>
                      <c:pt idx="3161">
                        <c:v>0</c:v>
                      </c:pt>
                      <c:pt idx="3162">
                        <c:v>0</c:v>
                      </c:pt>
                      <c:pt idx="3165">
                        <c:v>0</c:v>
                      </c:pt>
                      <c:pt idx="3170">
                        <c:v>0</c:v>
                      </c:pt>
                      <c:pt idx="3173">
                        <c:v>0</c:v>
                      </c:pt>
                      <c:pt idx="3175">
                        <c:v>0</c:v>
                      </c:pt>
                      <c:pt idx="3179">
                        <c:v>0</c:v>
                      </c:pt>
                      <c:pt idx="3180">
                        <c:v>0</c:v>
                      </c:pt>
                      <c:pt idx="3181">
                        <c:v>0</c:v>
                      </c:pt>
                      <c:pt idx="3182">
                        <c:v>0</c:v>
                      </c:pt>
                      <c:pt idx="3183">
                        <c:v>0</c:v>
                      </c:pt>
                      <c:pt idx="3184">
                        <c:v>0</c:v>
                      </c:pt>
                      <c:pt idx="3185">
                        <c:v>0</c:v>
                      </c:pt>
                      <c:pt idx="3186">
                        <c:v>0</c:v>
                      </c:pt>
                      <c:pt idx="3187">
                        <c:v>0</c:v>
                      </c:pt>
                      <c:pt idx="3188">
                        <c:v>0</c:v>
                      </c:pt>
                      <c:pt idx="3189">
                        <c:v>0</c:v>
                      </c:pt>
                      <c:pt idx="3190">
                        <c:v>0</c:v>
                      </c:pt>
                      <c:pt idx="3191">
                        <c:v>0</c:v>
                      </c:pt>
                      <c:pt idx="3192">
                        <c:v>0</c:v>
                      </c:pt>
                      <c:pt idx="3193">
                        <c:v>0</c:v>
                      </c:pt>
                      <c:pt idx="3194">
                        <c:v>0</c:v>
                      </c:pt>
                      <c:pt idx="3196">
                        <c:v>0</c:v>
                      </c:pt>
                      <c:pt idx="3197">
                        <c:v>0</c:v>
                      </c:pt>
                      <c:pt idx="3198">
                        <c:v>0</c:v>
                      </c:pt>
                      <c:pt idx="3199">
                        <c:v>0</c:v>
                      </c:pt>
                      <c:pt idx="3200">
                        <c:v>0</c:v>
                      </c:pt>
                      <c:pt idx="3201">
                        <c:v>0</c:v>
                      </c:pt>
                      <c:pt idx="3202">
                        <c:v>0</c:v>
                      </c:pt>
                      <c:pt idx="3203">
                        <c:v>0</c:v>
                      </c:pt>
                      <c:pt idx="3204">
                        <c:v>0</c:v>
                      </c:pt>
                      <c:pt idx="3205">
                        <c:v>0</c:v>
                      </c:pt>
                      <c:pt idx="3206">
                        <c:v>0</c:v>
                      </c:pt>
                      <c:pt idx="3207">
                        <c:v>0</c:v>
                      </c:pt>
                      <c:pt idx="3208">
                        <c:v>0</c:v>
                      </c:pt>
                      <c:pt idx="3209">
                        <c:v>0</c:v>
                      </c:pt>
                      <c:pt idx="3210">
                        <c:v>0</c:v>
                      </c:pt>
                      <c:pt idx="3211">
                        <c:v>0</c:v>
                      </c:pt>
                      <c:pt idx="3212">
                        <c:v>0</c:v>
                      </c:pt>
                      <c:pt idx="3213">
                        <c:v>0</c:v>
                      </c:pt>
                      <c:pt idx="3214">
                        <c:v>0</c:v>
                      </c:pt>
                      <c:pt idx="3215">
                        <c:v>0</c:v>
                      </c:pt>
                      <c:pt idx="3216">
                        <c:v>0</c:v>
                      </c:pt>
                      <c:pt idx="3217">
                        <c:v>0</c:v>
                      </c:pt>
                      <c:pt idx="3218">
                        <c:v>0</c:v>
                      </c:pt>
                      <c:pt idx="3219">
                        <c:v>0</c:v>
                      </c:pt>
                      <c:pt idx="3221">
                        <c:v>0</c:v>
                      </c:pt>
                      <c:pt idx="3222">
                        <c:v>0</c:v>
                      </c:pt>
                      <c:pt idx="3223">
                        <c:v>0</c:v>
                      </c:pt>
                      <c:pt idx="3224">
                        <c:v>0</c:v>
                      </c:pt>
                      <c:pt idx="3225">
                        <c:v>0</c:v>
                      </c:pt>
                      <c:pt idx="3226">
                        <c:v>0</c:v>
                      </c:pt>
                      <c:pt idx="3227">
                        <c:v>0</c:v>
                      </c:pt>
                      <c:pt idx="3228">
                        <c:v>0</c:v>
                      </c:pt>
                      <c:pt idx="3229">
                        <c:v>0</c:v>
                      </c:pt>
                      <c:pt idx="3230">
                        <c:v>0</c:v>
                      </c:pt>
                      <c:pt idx="3231">
                        <c:v>0</c:v>
                      </c:pt>
                      <c:pt idx="3232">
                        <c:v>0</c:v>
                      </c:pt>
                      <c:pt idx="3233">
                        <c:v>0</c:v>
                      </c:pt>
                      <c:pt idx="3234">
                        <c:v>0</c:v>
                      </c:pt>
                      <c:pt idx="3235">
                        <c:v>0</c:v>
                      </c:pt>
                      <c:pt idx="3236">
                        <c:v>0</c:v>
                      </c:pt>
                      <c:pt idx="3237">
                        <c:v>0</c:v>
                      </c:pt>
                      <c:pt idx="3238">
                        <c:v>0</c:v>
                      </c:pt>
                      <c:pt idx="3239">
                        <c:v>0</c:v>
                      </c:pt>
                      <c:pt idx="3240">
                        <c:v>0</c:v>
                      </c:pt>
                      <c:pt idx="3241">
                        <c:v>0</c:v>
                      </c:pt>
                      <c:pt idx="3242">
                        <c:v>0</c:v>
                      </c:pt>
                      <c:pt idx="3243">
                        <c:v>0</c:v>
                      </c:pt>
                      <c:pt idx="3244">
                        <c:v>0</c:v>
                      </c:pt>
                      <c:pt idx="3246">
                        <c:v>0</c:v>
                      </c:pt>
                      <c:pt idx="3247">
                        <c:v>0</c:v>
                      </c:pt>
                      <c:pt idx="3248">
                        <c:v>0</c:v>
                      </c:pt>
                      <c:pt idx="3249">
                        <c:v>0</c:v>
                      </c:pt>
                      <c:pt idx="3250">
                        <c:v>0</c:v>
                      </c:pt>
                      <c:pt idx="3251">
                        <c:v>0</c:v>
                      </c:pt>
                      <c:pt idx="3252">
                        <c:v>0</c:v>
                      </c:pt>
                      <c:pt idx="3253">
                        <c:v>0</c:v>
                      </c:pt>
                      <c:pt idx="3254">
                        <c:v>0</c:v>
                      </c:pt>
                      <c:pt idx="3255">
                        <c:v>0</c:v>
                      </c:pt>
                      <c:pt idx="3256">
                        <c:v>0</c:v>
                      </c:pt>
                      <c:pt idx="3257">
                        <c:v>0</c:v>
                      </c:pt>
                      <c:pt idx="3258">
                        <c:v>0</c:v>
                      </c:pt>
                      <c:pt idx="3259">
                        <c:v>0</c:v>
                      </c:pt>
                      <c:pt idx="3260">
                        <c:v>0</c:v>
                      </c:pt>
                      <c:pt idx="3261">
                        <c:v>0</c:v>
                      </c:pt>
                      <c:pt idx="3262">
                        <c:v>0</c:v>
                      </c:pt>
                      <c:pt idx="3263">
                        <c:v>0</c:v>
                      </c:pt>
                      <c:pt idx="3264">
                        <c:v>0</c:v>
                      </c:pt>
                      <c:pt idx="3265">
                        <c:v>0</c:v>
                      </c:pt>
                      <c:pt idx="3266">
                        <c:v>0</c:v>
                      </c:pt>
                      <c:pt idx="3267">
                        <c:v>0</c:v>
                      </c:pt>
                      <c:pt idx="3268">
                        <c:v>0</c:v>
                      </c:pt>
                      <c:pt idx="3269">
                        <c:v>0</c:v>
                      </c:pt>
                      <c:pt idx="3271">
                        <c:v>0</c:v>
                      </c:pt>
                      <c:pt idx="3272">
                        <c:v>0</c:v>
                      </c:pt>
                      <c:pt idx="3273">
                        <c:v>0</c:v>
                      </c:pt>
                      <c:pt idx="3274">
                        <c:v>0</c:v>
                      </c:pt>
                      <c:pt idx="3275">
                        <c:v>0</c:v>
                      </c:pt>
                      <c:pt idx="3276">
                        <c:v>0</c:v>
                      </c:pt>
                      <c:pt idx="3277">
                        <c:v>0</c:v>
                      </c:pt>
                      <c:pt idx="3278">
                        <c:v>0</c:v>
                      </c:pt>
                      <c:pt idx="3279">
                        <c:v>0</c:v>
                      </c:pt>
                      <c:pt idx="3280">
                        <c:v>0</c:v>
                      </c:pt>
                      <c:pt idx="3281">
                        <c:v>0</c:v>
                      </c:pt>
                      <c:pt idx="3282">
                        <c:v>0</c:v>
                      </c:pt>
                      <c:pt idx="3283">
                        <c:v>0</c:v>
                      </c:pt>
                      <c:pt idx="3284">
                        <c:v>0</c:v>
                      </c:pt>
                      <c:pt idx="3285">
                        <c:v>0</c:v>
                      </c:pt>
                      <c:pt idx="3286">
                        <c:v>0</c:v>
                      </c:pt>
                      <c:pt idx="3287">
                        <c:v>0</c:v>
                      </c:pt>
                      <c:pt idx="3288">
                        <c:v>0</c:v>
                      </c:pt>
                      <c:pt idx="3289">
                        <c:v>0</c:v>
                      </c:pt>
                      <c:pt idx="3290">
                        <c:v>0</c:v>
                      </c:pt>
                      <c:pt idx="3291">
                        <c:v>0</c:v>
                      </c:pt>
                      <c:pt idx="3292">
                        <c:v>0</c:v>
                      </c:pt>
                      <c:pt idx="3293">
                        <c:v>0</c:v>
                      </c:pt>
                      <c:pt idx="3294">
                        <c:v>0</c:v>
                      </c:pt>
                      <c:pt idx="3296">
                        <c:v>0</c:v>
                      </c:pt>
                      <c:pt idx="3297">
                        <c:v>0</c:v>
                      </c:pt>
                      <c:pt idx="3298">
                        <c:v>0</c:v>
                      </c:pt>
                      <c:pt idx="3299">
                        <c:v>0</c:v>
                      </c:pt>
                      <c:pt idx="3300">
                        <c:v>0</c:v>
                      </c:pt>
                      <c:pt idx="3301">
                        <c:v>0</c:v>
                      </c:pt>
                      <c:pt idx="3304">
                        <c:v>0</c:v>
                      </c:pt>
                      <c:pt idx="3306">
                        <c:v>0</c:v>
                      </c:pt>
                      <c:pt idx="3309">
                        <c:v>0</c:v>
                      </c:pt>
                      <c:pt idx="3310">
                        <c:v>0</c:v>
                      </c:pt>
                      <c:pt idx="3311">
                        <c:v>0</c:v>
                      </c:pt>
                      <c:pt idx="3312">
                        <c:v>0</c:v>
                      </c:pt>
                      <c:pt idx="3313">
                        <c:v>0</c:v>
                      </c:pt>
                      <c:pt idx="3314">
                        <c:v>0.01</c:v>
                      </c:pt>
                      <c:pt idx="3315">
                        <c:v>0.04</c:v>
                      </c:pt>
                      <c:pt idx="3316">
                        <c:v>7.0000000000000007E-2</c:v>
                      </c:pt>
                      <c:pt idx="3317">
                        <c:v>0.02</c:v>
                      </c:pt>
                      <c:pt idx="3318">
                        <c:v>7.0000000000000007E-2</c:v>
                      </c:pt>
                      <c:pt idx="3319">
                        <c:v>0.1</c:v>
                      </c:pt>
                      <c:pt idx="3321">
                        <c:v>0.12</c:v>
                      </c:pt>
                      <c:pt idx="3322">
                        <c:v>0.09</c:v>
                      </c:pt>
                      <c:pt idx="3323">
                        <c:v>0.08</c:v>
                      </c:pt>
                      <c:pt idx="3324">
                        <c:v>0.02</c:v>
                      </c:pt>
                      <c:pt idx="3325">
                        <c:v>0.02</c:v>
                      </c:pt>
                      <c:pt idx="3326">
                        <c:v>0.04</c:v>
                      </c:pt>
                      <c:pt idx="3327">
                        <c:v>0</c:v>
                      </c:pt>
                      <c:pt idx="3328">
                        <c:v>0</c:v>
                      </c:pt>
                      <c:pt idx="3331">
                        <c:v>0</c:v>
                      </c:pt>
                      <c:pt idx="3332">
                        <c:v>0</c:v>
                      </c:pt>
                      <c:pt idx="3333">
                        <c:v>0</c:v>
                      </c:pt>
                      <c:pt idx="3334">
                        <c:v>0</c:v>
                      </c:pt>
                      <c:pt idx="3336">
                        <c:v>0</c:v>
                      </c:pt>
                      <c:pt idx="3339">
                        <c:v>0</c:v>
                      </c:pt>
                      <c:pt idx="3340">
                        <c:v>0</c:v>
                      </c:pt>
                      <c:pt idx="3341">
                        <c:v>0</c:v>
                      </c:pt>
                      <c:pt idx="3342">
                        <c:v>0.01</c:v>
                      </c:pt>
                      <c:pt idx="3345">
                        <c:v>0</c:v>
                      </c:pt>
                      <c:pt idx="3347">
                        <c:v>0</c:v>
                      </c:pt>
                      <c:pt idx="3348">
                        <c:v>0</c:v>
                      </c:pt>
                      <c:pt idx="3349">
                        <c:v>0</c:v>
                      </c:pt>
                      <c:pt idx="3350">
                        <c:v>0.13</c:v>
                      </c:pt>
                      <c:pt idx="3351">
                        <c:v>0.22</c:v>
                      </c:pt>
                      <c:pt idx="3352">
                        <c:v>0.28000000000000003</c:v>
                      </c:pt>
                      <c:pt idx="3353">
                        <c:v>0.34</c:v>
                      </c:pt>
                      <c:pt idx="3354">
                        <c:v>0.38</c:v>
                      </c:pt>
                      <c:pt idx="3355">
                        <c:v>0.5</c:v>
                      </c:pt>
                      <c:pt idx="3356">
                        <c:v>0.57999999999999996</c:v>
                      </c:pt>
                      <c:pt idx="3357">
                        <c:v>0.09</c:v>
                      </c:pt>
                      <c:pt idx="3358">
                        <c:v>0.12</c:v>
                      </c:pt>
                      <c:pt idx="3359">
                        <c:v>0.16</c:v>
                      </c:pt>
                      <c:pt idx="3360">
                        <c:v>0.02</c:v>
                      </c:pt>
                      <c:pt idx="3364">
                        <c:v>0</c:v>
                      </c:pt>
                      <c:pt idx="3367">
                        <c:v>0</c:v>
                      </c:pt>
                      <c:pt idx="3368">
                        <c:v>0</c:v>
                      </c:pt>
                      <c:pt idx="3369">
                        <c:v>0</c:v>
                      </c:pt>
                      <c:pt idx="3371">
                        <c:v>0</c:v>
                      </c:pt>
                      <c:pt idx="3372">
                        <c:v>0</c:v>
                      </c:pt>
                      <c:pt idx="3373">
                        <c:v>0.01</c:v>
                      </c:pt>
                      <c:pt idx="3374">
                        <c:v>0.01</c:v>
                      </c:pt>
                      <c:pt idx="3375">
                        <c:v>0.01</c:v>
                      </c:pt>
                      <c:pt idx="3376">
                        <c:v>0.01</c:v>
                      </c:pt>
                      <c:pt idx="3377">
                        <c:v>0.01</c:v>
                      </c:pt>
                      <c:pt idx="3379">
                        <c:v>0</c:v>
                      </c:pt>
                      <c:pt idx="3380">
                        <c:v>0</c:v>
                      </c:pt>
                      <c:pt idx="3381">
                        <c:v>0</c:v>
                      </c:pt>
                      <c:pt idx="3382">
                        <c:v>0</c:v>
                      </c:pt>
                      <c:pt idx="3383">
                        <c:v>0</c:v>
                      </c:pt>
                      <c:pt idx="3384">
                        <c:v>0</c:v>
                      </c:pt>
                      <c:pt idx="3385">
                        <c:v>0</c:v>
                      </c:pt>
                      <c:pt idx="3386">
                        <c:v>0</c:v>
                      </c:pt>
                      <c:pt idx="3387">
                        <c:v>0</c:v>
                      </c:pt>
                      <c:pt idx="3388">
                        <c:v>0</c:v>
                      </c:pt>
                      <c:pt idx="3390">
                        <c:v>0</c:v>
                      </c:pt>
                      <c:pt idx="3391">
                        <c:v>0.01</c:v>
                      </c:pt>
                      <c:pt idx="3392">
                        <c:v>0</c:v>
                      </c:pt>
                      <c:pt idx="3393">
                        <c:v>0</c:v>
                      </c:pt>
                      <c:pt idx="3394">
                        <c:v>0</c:v>
                      </c:pt>
                      <c:pt idx="3395">
                        <c:v>0</c:v>
                      </c:pt>
                      <c:pt idx="3396">
                        <c:v>0</c:v>
                      </c:pt>
                      <c:pt idx="3397">
                        <c:v>0</c:v>
                      </c:pt>
                      <c:pt idx="3398">
                        <c:v>0</c:v>
                      </c:pt>
                      <c:pt idx="3399">
                        <c:v>0</c:v>
                      </c:pt>
                      <c:pt idx="3400">
                        <c:v>0</c:v>
                      </c:pt>
                      <c:pt idx="3401">
                        <c:v>0</c:v>
                      </c:pt>
                      <c:pt idx="3402">
                        <c:v>0</c:v>
                      </c:pt>
                      <c:pt idx="3403">
                        <c:v>0</c:v>
                      </c:pt>
                      <c:pt idx="3404">
                        <c:v>0</c:v>
                      </c:pt>
                      <c:pt idx="3405">
                        <c:v>0</c:v>
                      </c:pt>
                      <c:pt idx="3406">
                        <c:v>0</c:v>
                      </c:pt>
                      <c:pt idx="3407">
                        <c:v>0</c:v>
                      </c:pt>
                      <c:pt idx="3408">
                        <c:v>0</c:v>
                      </c:pt>
                      <c:pt idx="3409">
                        <c:v>0</c:v>
                      </c:pt>
                      <c:pt idx="3410">
                        <c:v>0</c:v>
                      </c:pt>
                      <c:pt idx="3411">
                        <c:v>0</c:v>
                      </c:pt>
                      <c:pt idx="3412">
                        <c:v>0</c:v>
                      </c:pt>
                      <c:pt idx="3413">
                        <c:v>0</c:v>
                      </c:pt>
                      <c:pt idx="3415">
                        <c:v>0</c:v>
                      </c:pt>
                      <c:pt idx="3416">
                        <c:v>0</c:v>
                      </c:pt>
                      <c:pt idx="3417">
                        <c:v>0</c:v>
                      </c:pt>
                      <c:pt idx="3418">
                        <c:v>0</c:v>
                      </c:pt>
                      <c:pt idx="3419">
                        <c:v>0</c:v>
                      </c:pt>
                      <c:pt idx="3420">
                        <c:v>0</c:v>
                      </c:pt>
                      <c:pt idx="3421">
                        <c:v>0</c:v>
                      </c:pt>
                      <c:pt idx="3422">
                        <c:v>0</c:v>
                      </c:pt>
                      <c:pt idx="3423">
                        <c:v>0</c:v>
                      </c:pt>
                      <c:pt idx="3424">
                        <c:v>0</c:v>
                      </c:pt>
                      <c:pt idx="3425">
                        <c:v>0</c:v>
                      </c:pt>
                      <c:pt idx="3426">
                        <c:v>0</c:v>
                      </c:pt>
                      <c:pt idx="3427">
                        <c:v>0</c:v>
                      </c:pt>
                      <c:pt idx="3428">
                        <c:v>0</c:v>
                      </c:pt>
                      <c:pt idx="3429">
                        <c:v>0</c:v>
                      </c:pt>
                      <c:pt idx="3430">
                        <c:v>0</c:v>
                      </c:pt>
                      <c:pt idx="3431">
                        <c:v>0</c:v>
                      </c:pt>
                      <c:pt idx="3432">
                        <c:v>0</c:v>
                      </c:pt>
                      <c:pt idx="3433">
                        <c:v>0</c:v>
                      </c:pt>
                      <c:pt idx="3434">
                        <c:v>0</c:v>
                      </c:pt>
                      <c:pt idx="3435">
                        <c:v>0</c:v>
                      </c:pt>
                      <c:pt idx="3436">
                        <c:v>0</c:v>
                      </c:pt>
                      <c:pt idx="3437">
                        <c:v>0</c:v>
                      </c:pt>
                      <c:pt idx="3438">
                        <c:v>0</c:v>
                      </c:pt>
                      <c:pt idx="3440">
                        <c:v>0</c:v>
                      </c:pt>
                      <c:pt idx="3441">
                        <c:v>0</c:v>
                      </c:pt>
                      <c:pt idx="3442">
                        <c:v>0</c:v>
                      </c:pt>
                      <c:pt idx="3443">
                        <c:v>0</c:v>
                      </c:pt>
                      <c:pt idx="3444">
                        <c:v>0</c:v>
                      </c:pt>
                      <c:pt idx="3447">
                        <c:v>0</c:v>
                      </c:pt>
                      <c:pt idx="3449">
                        <c:v>0</c:v>
                      </c:pt>
                      <c:pt idx="3450">
                        <c:v>0</c:v>
                      </c:pt>
                      <c:pt idx="3451">
                        <c:v>0</c:v>
                      </c:pt>
                      <c:pt idx="3452">
                        <c:v>0.02</c:v>
                      </c:pt>
                      <c:pt idx="3453">
                        <c:v>0</c:v>
                      </c:pt>
                      <c:pt idx="3454">
                        <c:v>0</c:v>
                      </c:pt>
                      <c:pt idx="3455">
                        <c:v>0</c:v>
                      </c:pt>
                      <c:pt idx="3456">
                        <c:v>0.01</c:v>
                      </c:pt>
                      <c:pt idx="3457">
                        <c:v>0.01</c:v>
                      </c:pt>
                      <c:pt idx="3458">
                        <c:v>0</c:v>
                      </c:pt>
                      <c:pt idx="3459">
                        <c:v>0</c:v>
                      </c:pt>
                      <c:pt idx="3460">
                        <c:v>0</c:v>
                      </c:pt>
                      <c:pt idx="3461">
                        <c:v>0</c:v>
                      </c:pt>
                      <c:pt idx="3462">
                        <c:v>0</c:v>
                      </c:pt>
                      <c:pt idx="3463">
                        <c:v>0</c:v>
                      </c:pt>
                      <c:pt idx="3464">
                        <c:v>0</c:v>
                      </c:pt>
                      <c:pt idx="3465">
                        <c:v>0</c:v>
                      </c:pt>
                      <c:pt idx="3466">
                        <c:v>0</c:v>
                      </c:pt>
                      <c:pt idx="3468">
                        <c:v>0</c:v>
                      </c:pt>
                      <c:pt idx="3469">
                        <c:v>0</c:v>
                      </c:pt>
                      <c:pt idx="3470">
                        <c:v>0</c:v>
                      </c:pt>
                      <c:pt idx="3471">
                        <c:v>0</c:v>
                      </c:pt>
                      <c:pt idx="3472">
                        <c:v>0</c:v>
                      </c:pt>
                      <c:pt idx="3473">
                        <c:v>0</c:v>
                      </c:pt>
                      <c:pt idx="3474">
                        <c:v>0</c:v>
                      </c:pt>
                      <c:pt idx="3475">
                        <c:v>0</c:v>
                      </c:pt>
                      <c:pt idx="3476">
                        <c:v>0</c:v>
                      </c:pt>
                      <c:pt idx="3477">
                        <c:v>0</c:v>
                      </c:pt>
                      <c:pt idx="3478">
                        <c:v>0</c:v>
                      </c:pt>
                      <c:pt idx="3479">
                        <c:v>0</c:v>
                      </c:pt>
                      <c:pt idx="3480">
                        <c:v>0</c:v>
                      </c:pt>
                      <c:pt idx="3481">
                        <c:v>0</c:v>
                      </c:pt>
                      <c:pt idx="3482">
                        <c:v>0</c:v>
                      </c:pt>
                      <c:pt idx="3483">
                        <c:v>0</c:v>
                      </c:pt>
                      <c:pt idx="3484">
                        <c:v>0</c:v>
                      </c:pt>
                      <c:pt idx="3485">
                        <c:v>0</c:v>
                      </c:pt>
                      <c:pt idx="3486">
                        <c:v>0</c:v>
                      </c:pt>
                      <c:pt idx="3487">
                        <c:v>0</c:v>
                      </c:pt>
                      <c:pt idx="3488">
                        <c:v>0</c:v>
                      </c:pt>
                      <c:pt idx="3489">
                        <c:v>0</c:v>
                      </c:pt>
                      <c:pt idx="3490">
                        <c:v>0</c:v>
                      </c:pt>
                      <c:pt idx="3491">
                        <c:v>0</c:v>
                      </c:pt>
                      <c:pt idx="3493">
                        <c:v>0</c:v>
                      </c:pt>
                      <c:pt idx="3494">
                        <c:v>0</c:v>
                      </c:pt>
                      <c:pt idx="3495">
                        <c:v>0</c:v>
                      </c:pt>
                      <c:pt idx="3496">
                        <c:v>0</c:v>
                      </c:pt>
                      <c:pt idx="3497">
                        <c:v>0</c:v>
                      </c:pt>
                      <c:pt idx="3498">
                        <c:v>0</c:v>
                      </c:pt>
                      <c:pt idx="3499">
                        <c:v>0</c:v>
                      </c:pt>
                      <c:pt idx="3500">
                        <c:v>0</c:v>
                      </c:pt>
                      <c:pt idx="3501">
                        <c:v>0</c:v>
                      </c:pt>
                      <c:pt idx="3502">
                        <c:v>0</c:v>
                      </c:pt>
                      <c:pt idx="3503">
                        <c:v>0</c:v>
                      </c:pt>
                      <c:pt idx="3504">
                        <c:v>0</c:v>
                      </c:pt>
                      <c:pt idx="3505">
                        <c:v>0</c:v>
                      </c:pt>
                      <c:pt idx="3506">
                        <c:v>0</c:v>
                      </c:pt>
                      <c:pt idx="3507">
                        <c:v>0</c:v>
                      </c:pt>
                      <c:pt idx="3508">
                        <c:v>0</c:v>
                      </c:pt>
                      <c:pt idx="3509">
                        <c:v>0</c:v>
                      </c:pt>
                      <c:pt idx="3510">
                        <c:v>0</c:v>
                      </c:pt>
                      <c:pt idx="3511">
                        <c:v>0</c:v>
                      </c:pt>
                      <c:pt idx="3512">
                        <c:v>0</c:v>
                      </c:pt>
                      <c:pt idx="3513">
                        <c:v>0</c:v>
                      </c:pt>
                      <c:pt idx="3514">
                        <c:v>0</c:v>
                      </c:pt>
                      <c:pt idx="3515">
                        <c:v>0</c:v>
                      </c:pt>
                      <c:pt idx="3516">
                        <c:v>0</c:v>
                      </c:pt>
                      <c:pt idx="3518">
                        <c:v>0</c:v>
                      </c:pt>
                      <c:pt idx="3519">
                        <c:v>0</c:v>
                      </c:pt>
                      <c:pt idx="3520">
                        <c:v>0</c:v>
                      </c:pt>
                      <c:pt idx="3521">
                        <c:v>0</c:v>
                      </c:pt>
                      <c:pt idx="3522">
                        <c:v>0</c:v>
                      </c:pt>
                      <c:pt idx="3523">
                        <c:v>0</c:v>
                      </c:pt>
                      <c:pt idx="3524">
                        <c:v>0</c:v>
                      </c:pt>
                      <c:pt idx="3525">
                        <c:v>0</c:v>
                      </c:pt>
                      <c:pt idx="3526">
                        <c:v>0</c:v>
                      </c:pt>
                      <c:pt idx="3527">
                        <c:v>0</c:v>
                      </c:pt>
                      <c:pt idx="3528">
                        <c:v>0</c:v>
                      </c:pt>
                      <c:pt idx="3529">
                        <c:v>0</c:v>
                      </c:pt>
                      <c:pt idx="3530">
                        <c:v>0</c:v>
                      </c:pt>
                      <c:pt idx="3531">
                        <c:v>0</c:v>
                      </c:pt>
                      <c:pt idx="3532">
                        <c:v>0</c:v>
                      </c:pt>
                      <c:pt idx="3533">
                        <c:v>0</c:v>
                      </c:pt>
                      <c:pt idx="3534">
                        <c:v>0</c:v>
                      </c:pt>
                      <c:pt idx="3535">
                        <c:v>0</c:v>
                      </c:pt>
                      <c:pt idx="3536">
                        <c:v>0</c:v>
                      </c:pt>
                      <c:pt idx="3537">
                        <c:v>0</c:v>
                      </c:pt>
                      <c:pt idx="3538">
                        <c:v>0</c:v>
                      </c:pt>
                      <c:pt idx="3539">
                        <c:v>0</c:v>
                      </c:pt>
                      <c:pt idx="3540">
                        <c:v>0</c:v>
                      </c:pt>
                      <c:pt idx="3541">
                        <c:v>0</c:v>
                      </c:pt>
                      <c:pt idx="3543">
                        <c:v>0</c:v>
                      </c:pt>
                      <c:pt idx="3544">
                        <c:v>0</c:v>
                      </c:pt>
                      <c:pt idx="3545">
                        <c:v>0</c:v>
                      </c:pt>
                      <c:pt idx="3546">
                        <c:v>0</c:v>
                      </c:pt>
                      <c:pt idx="3547">
                        <c:v>0</c:v>
                      </c:pt>
                      <c:pt idx="3548">
                        <c:v>0</c:v>
                      </c:pt>
                      <c:pt idx="3549">
                        <c:v>0</c:v>
                      </c:pt>
                      <c:pt idx="3550">
                        <c:v>0</c:v>
                      </c:pt>
                      <c:pt idx="3551">
                        <c:v>0</c:v>
                      </c:pt>
                      <c:pt idx="3552">
                        <c:v>0</c:v>
                      </c:pt>
                      <c:pt idx="3553">
                        <c:v>0</c:v>
                      </c:pt>
                      <c:pt idx="3554">
                        <c:v>0</c:v>
                      </c:pt>
                      <c:pt idx="3555">
                        <c:v>0</c:v>
                      </c:pt>
                      <c:pt idx="3556">
                        <c:v>0</c:v>
                      </c:pt>
                      <c:pt idx="3557">
                        <c:v>0</c:v>
                      </c:pt>
                      <c:pt idx="3558">
                        <c:v>0</c:v>
                      </c:pt>
                      <c:pt idx="3559">
                        <c:v>0</c:v>
                      </c:pt>
                      <c:pt idx="3560">
                        <c:v>0</c:v>
                      </c:pt>
                      <c:pt idx="3561">
                        <c:v>0</c:v>
                      </c:pt>
                      <c:pt idx="3562">
                        <c:v>0</c:v>
                      </c:pt>
                      <c:pt idx="3563">
                        <c:v>0</c:v>
                      </c:pt>
                      <c:pt idx="3564">
                        <c:v>0</c:v>
                      </c:pt>
                      <c:pt idx="3565">
                        <c:v>0</c:v>
                      </c:pt>
                      <c:pt idx="3566">
                        <c:v>0</c:v>
                      </c:pt>
                      <c:pt idx="3568">
                        <c:v>0</c:v>
                      </c:pt>
                      <c:pt idx="3569">
                        <c:v>0</c:v>
                      </c:pt>
                      <c:pt idx="3570">
                        <c:v>0</c:v>
                      </c:pt>
                      <c:pt idx="3571">
                        <c:v>0</c:v>
                      </c:pt>
                      <c:pt idx="3572">
                        <c:v>0</c:v>
                      </c:pt>
                      <c:pt idx="3573">
                        <c:v>0</c:v>
                      </c:pt>
                      <c:pt idx="3574">
                        <c:v>0</c:v>
                      </c:pt>
                      <c:pt idx="3575">
                        <c:v>0</c:v>
                      </c:pt>
                      <c:pt idx="3576">
                        <c:v>0</c:v>
                      </c:pt>
                      <c:pt idx="3577">
                        <c:v>0</c:v>
                      </c:pt>
                      <c:pt idx="3578">
                        <c:v>0</c:v>
                      </c:pt>
                      <c:pt idx="3579">
                        <c:v>0</c:v>
                      </c:pt>
                      <c:pt idx="3580">
                        <c:v>0</c:v>
                      </c:pt>
                      <c:pt idx="3581">
                        <c:v>0</c:v>
                      </c:pt>
                      <c:pt idx="3582">
                        <c:v>0</c:v>
                      </c:pt>
                      <c:pt idx="3583">
                        <c:v>0</c:v>
                      </c:pt>
                      <c:pt idx="3584">
                        <c:v>0</c:v>
                      </c:pt>
                      <c:pt idx="3585">
                        <c:v>0</c:v>
                      </c:pt>
                      <c:pt idx="3586">
                        <c:v>0.03</c:v>
                      </c:pt>
                      <c:pt idx="3587">
                        <c:v>0.01</c:v>
                      </c:pt>
                      <c:pt idx="3588">
                        <c:v>0.01</c:v>
                      </c:pt>
                      <c:pt idx="3589">
                        <c:v>0.01</c:v>
                      </c:pt>
                      <c:pt idx="3590">
                        <c:v>0.01</c:v>
                      </c:pt>
                      <c:pt idx="3591">
                        <c:v>0.01</c:v>
                      </c:pt>
                      <c:pt idx="3592">
                        <c:v>0.02</c:v>
                      </c:pt>
                      <c:pt idx="3593">
                        <c:v>0.02</c:v>
                      </c:pt>
                      <c:pt idx="3594">
                        <c:v>0.04</c:v>
                      </c:pt>
                      <c:pt idx="3595">
                        <c:v>0.01</c:v>
                      </c:pt>
                      <c:pt idx="3596">
                        <c:v>0.03</c:v>
                      </c:pt>
                      <c:pt idx="3597">
                        <c:v>0</c:v>
                      </c:pt>
                      <c:pt idx="3598">
                        <c:v>0.01</c:v>
                      </c:pt>
                      <c:pt idx="3599">
                        <c:v>0</c:v>
                      </c:pt>
                      <c:pt idx="3601">
                        <c:v>0</c:v>
                      </c:pt>
                      <c:pt idx="3603">
                        <c:v>0</c:v>
                      </c:pt>
                      <c:pt idx="3604">
                        <c:v>0</c:v>
                      </c:pt>
                      <c:pt idx="3605">
                        <c:v>0</c:v>
                      </c:pt>
                      <c:pt idx="3606">
                        <c:v>0</c:v>
                      </c:pt>
                      <c:pt idx="3607">
                        <c:v>0</c:v>
                      </c:pt>
                      <c:pt idx="3608">
                        <c:v>0</c:v>
                      </c:pt>
                      <c:pt idx="3612">
                        <c:v>0</c:v>
                      </c:pt>
                      <c:pt idx="3616">
                        <c:v>0</c:v>
                      </c:pt>
                      <c:pt idx="3619">
                        <c:v>0</c:v>
                      </c:pt>
                      <c:pt idx="3620">
                        <c:v>0</c:v>
                      </c:pt>
                      <c:pt idx="3622">
                        <c:v>0</c:v>
                      </c:pt>
                      <c:pt idx="3625">
                        <c:v>0</c:v>
                      </c:pt>
                      <c:pt idx="3626">
                        <c:v>0</c:v>
                      </c:pt>
                      <c:pt idx="3629">
                        <c:v>0</c:v>
                      </c:pt>
                      <c:pt idx="3630">
                        <c:v>0</c:v>
                      </c:pt>
                      <c:pt idx="3631">
                        <c:v>0</c:v>
                      </c:pt>
                      <c:pt idx="3632">
                        <c:v>0</c:v>
                      </c:pt>
                      <c:pt idx="3633">
                        <c:v>0</c:v>
                      </c:pt>
                      <c:pt idx="3634">
                        <c:v>0</c:v>
                      </c:pt>
                      <c:pt idx="3636">
                        <c:v>0</c:v>
                      </c:pt>
                      <c:pt idx="3637">
                        <c:v>0.02</c:v>
                      </c:pt>
                      <c:pt idx="3638">
                        <c:v>0.1</c:v>
                      </c:pt>
                      <c:pt idx="3639">
                        <c:v>0.28999999999999998</c:v>
                      </c:pt>
                      <c:pt idx="3640">
                        <c:v>0.39</c:v>
                      </c:pt>
                      <c:pt idx="3641">
                        <c:v>0.39</c:v>
                      </c:pt>
                      <c:pt idx="3642">
                        <c:v>0.42</c:v>
                      </c:pt>
                      <c:pt idx="3643">
                        <c:v>0.46</c:v>
                      </c:pt>
                      <c:pt idx="3644">
                        <c:v>0.02</c:v>
                      </c:pt>
                      <c:pt idx="3645">
                        <c:v>0.02</c:v>
                      </c:pt>
                      <c:pt idx="3646">
                        <c:v>0.02</c:v>
                      </c:pt>
                      <c:pt idx="3647">
                        <c:v>0.01</c:v>
                      </c:pt>
                      <c:pt idx="3651">
                        <c:v>0</c:v>
                      </c:pt>
                      <c:pt idx="3653">
                        <c:v>0</c:v>
                      </c:pt>
                      <c:pt idx="3654">
                        <c:v>0</c:v>
                      </c:pt>
                      <c:pt idx="3655">
                        <c:v>0</c:v>
                      </c:pt>
                      <c:pt idx="3656">
                        <c:v>0</c:v>
                      </c:pt>
                      <c:pt idx="3657">
                        <c:v>0</c:v>
                      </c:pt>
                      <c:pt idx="3658">
                        <c:v>0</c:v>
                      </c:pt>
                      <c:pt idx="3659">
                        <c:v>0</c:v>
                      </c:pt>
                      <c:pt idx="3660">
                        <c:v>0</c:v>
                      </c:pt>
                      <c:pt idx="3661">
                        <c:v>0</c:v>
                      </c:pt>
                      <c:pt idx="3662">
                        <c:v>0</c:v>
                      </c:pt>
                      <c:pt idx="3663">
                        <c:v>0</c:v>
                      </c:pt>
                      <c:pt idx="3664">
                        <c:v>0</c:v>
                      </c:pt>
                      <c:pt idx="3665">
                        <c:v>0</c:v>
                      </c:pt>
                      <c:pt idx="3666">
                        <c:v>0</c:v>
                      </c:pt>
                      <c:pt idx="3667">
                        <c:v>0</c:v>
                      </c:pt>
                      <c:pt idx="3668">
                        <c:v>0</c:v>
                      </c:pt>
                      <c:pt idx="3669">
                        <c:v>0</c:v>
                      </c:pt>
                      <c:pt idx="3670">
                        <c:v>0</c:v>
                      </c:pt>
                      <c:pt idx="3671">
                        <c:v>0</c:v>
                      </c:pt>
                      <c:pt idx="3672">
                        <c:v>0</c:v>
                      </c:pt>
                      <c:pt idx="3673">
                        <c:v>0</c:v>
                      </c:pt>
                      <c:pt idx="3674">
                        <c:v>0</c:v>
                      </c:pt>
                      <c:pt idx="3675">
                        <c:v>0</c:v>
                      </c:pt>
                      <c:pt idx="3676">
                        <c:v>0</c:v>
                      </c:pt>
                      <c:pt idx="3678">
                        <c:v>0</c:v>
                      </c:pt>
                      <c:pt idx="3679">
                        <c:v>0</c:v>
                      </c:pt>
                      <c:pt idx="3680">
                        <c:v>0</c:v>
                      </c:pt>
                      <c:pt idx="3681">
                        <c:v>0.02</c:v>
                      </c:pt>
                      <c:pt idx="3682">
                        <c:v>0.01</c:v>
                      </c:pt>
                      <c:pt idx="3683">
                        <c:v>0.04</c:v>
                      </c:pt>
                      <c:pt idx="3684">
                        <c:v>0</c:v>
                      </c:pt>
                      <c:pt idx="3685">
                        <c:v>0.1</c:v>
                      </c:pt>
                      <c:pt idx="3686">
                        <c:v>0.1</c:v>
                      </c:pt>
                      <c:pt idx="3687">
                        <c:v>0</c:v>
                      </c:pt>
                      <c:pt idx="3688">
                        <c:v>0.01</c:v>
                      </c:pt>
                      <c:pt idx="3689">
                        <c:v>0.01</c:v>
                      </c:pt>
                      <c:pt idx="3690">
                        <c:v>0</c:v>
                      </c:pt>
                      <c:pt idx="3691">
                        <c:v>0</c:v>
                      </c:pt>
                      <c:pt idx="3692">
                        <c:v>0.01</c:v>
                      </c:pt>
                      <c:pt idx="3693">
                        <c:v>0</c:v>
                      </c:pt>
                      <c:pt idx="3695">
                        <c:v>0</c:v>
                      </c:pt>
                      <c:pt idx="3697">
                        <c:v>0</c:v>
                      </c:pt>
                      <c:pt idx="3698">
                        <c:v>0</c:v>
                      </c:pt>
                      <c:pt idx="3699">
                        <c:v>0</c:v>
                      </c:pt>
                      <c:pt idx="3700">
                        <c:v>0</c:v>
                      </c:pt>
                      <c:pt idx="3701">
                        <c:v>0</c:v>
                      </c:pt>
                      <c:pt idx="3702">
                        <c:v>0</c:v>
                      </c:pt>
                      <c:pt idx="3703">
                        <c:v>0</c:v>
                      </c:pt>
                      <c:pt idx="3704">
                        <c:v>0</c:v>
                      </c:pt>
                      <c:pt idx="3705">
                        <c:v>0</c:v>
                      </c:pt>
                      <c:pt idx="3706">
                        <c:v>0</c:v>
                      </c:pt>
                      <c:pt idx="3707">
                        <c:v>0</c:v>
                      </c:pt>
                      <c:pt idx="3708">
                        <c:v>0</c:v>
                      </c:pt>
                      <c:pt idx="3709">
                        <c:v>0</c:v>
                      </c:pt>
                      <c:pt idx="3710">
                        <c:v>0</c:v>
                      </c:pt>
                      <c:pt idx="3712">
                        <c:v>0</c:v>
                      </c:pt>
                      <c:pt idx="3713">
                        <c:v>0</c:v>
                      </c:pt>
                      <c:pt idx="3714">
                        <c:v>0</c:v>
                      </c:pt>
                      <c:pt idx="3715">
                        <c:v>0</c:v>
                      </c:pt>
                      <c:pt idx="3716">
                        <c:v>0</c:v>
                      </c:pt>
                      <c:pt idx="3717">
                        <c:v>0</c:v>
                      </c:pt>
                      <c:pt idx="3718">
                        <c:v>0</c:v>
                      </c:pt>
                      <c:pt idx="3719">
                        <c:v>0</c:v>
                      </c:pt>
                      <c:pt idx="3720">
                        <c:v>0</c:v>
                      </c:pt>
                      <c:pt idx="3721">
                        <c:v>0</c:v>
                      </c:pt>
                      <c:pt idx="3722">
                        <c:v>0</c:v>
                      </c:pt>
                      <c:pt idx="3723">
                        <c:v>0</c:v>
                      </c:pt>
                      <c:pt idx="3724">
                        <c:v>0</c:v>
                      </c:pt>
                      <c:pt idx="3725">
                        <c:v>0</c:v>
                      </c:pt>
                      <c:pt idx="3726">
                        <c:v>0</c:v>
                      </c:pt>
                      <c:pt idx="3727">
                        <c:v>0</c:v>
                      </c:pt>
                      <c:pt idx="3728">
                        <c:v>0</c:v>
                      </c:pt>
                      <c:pt idx="3729">
                        <c:v>0</c:v>
                      </c:pt>
                      <c:pt idx="3730">
                        <c:v>0</c:v>
                      </c:pt>
                      <c:pt idx="3731">
                        <c:v>0</c:v>
                      </c:pt>
                      <c:pt idx="3732">
                        <c:v>0</c:v>
                      </c:pt>
                      <c:pt idx="3733">
                        <c:v>0</c:v>
                      </c:pt>
                      <c:pt idx="3736">
                        <c:v>0</c:v>
                      </c:pt>
                      <c:pt idx="3737">
                        <c:v>0</c:v>
                      </c:pt>
                      <c:pt idx="3739">
                        <c:v>0</c:v>
                      </c:pt>
                      <c:pt idx="3741">
                        <c:v>0</c:v>
                      </c:pt>
                      <c:pt idx="3742">
                        <c:v>0</c:v>
                      </c:pt>
                      <c:pt idx="3743">
                        <c:v>0</c:v>
                      </c:pt>
                      <c:pt idx="3744">
                        <c:v>0</c:v>
                      </c:pt>
                      <c:pt idx="3745">
                        <c:v>0</c:v>
                      </c:pt>
                      <c:pt idx="3746">
                        <c:v>0</c:v>
                      </c:pt>
                      <c:pt idx="3747">
                        <c:v>0</c:v>
                      </c:pt>
                      <c:pt idx="3748">
                        <c:v>0</c:v>
                      </c:pt>
                      <c:pt idx="3749">
                        <c:v>0</c:v>
                      </c:pt>
                      <c:pt idx="3750">
                        <c:v>0</c:v>
                      </c:pt>
                      <c:pt idx="3751">
                        <c:v>0</c:v>
                      </c:pt>
                      <c:pt idx="3752">
                        <c:v>0</c:v>
                      </c:pt>
                      <c:pt idx="3753">
                        <c:v>0</c:v>
                      </c:pt>
                      <c:pt idx="3754">
                        <c:v>0</c:v>
                      </c:pt>
                      <c:pt idx="3755">
                        <c:v>0</c:v>
                      </c:pt>
                      <c:pt idx="3756">
                        <c:v>0</c:v>
                      </c:pt>
                      <c:pt idx="3757">
                        <c:v>0</c:v>
                      </c:pt>
                      <c:pt idx="3758">
                        <c:v>0</c:v>
                      </c:pt>
                      <c:pt idx="3759">
                        <c:v>0</c:v>
                      </c:pt>
                      <c:pt idx="3760">
                        <c:v>0</c:v>
                      </c:pt>
                      <c:pt idx="3761">
                        <c:v>0</c:v>
                      </c:pt>
                      <c:pt idx="3762">
                        <c:v>0</c:v>
                      </c:pt>
                      <c:pt idx="3763">
                        <c:v>0</c:v>
                      </c:pt>
                      <c:pt idx="3765">
                        <c:v>0</c:v>
                      </c:pt>
                      <c:pt idx="3766">
                        <c:v>0</c:v>
                      </c:pt>
                      <c:pt idx="3767">
                        <c:v>0</c:v>
                      </c:pt>
                      <c:pt idx="3768">
                        <c:v>0</c:v>
                      </c:pt>
                      <c:pt idx="3769">
                        <c:v>0</c:v>
                      </c:pt>
                      <c:pt idx="3770">
                        <c:v>0</c:v>
                      </c:pt>
                      <c:pt idx="3771">
                        <c:v>0</c:v>
                      </c:pt>
                      <c:pt idx="3772">
                        <c:v>0</c:v>
                      </c:pt>
                      <c:pt idx="3773">
                        <c:v>0</c:v>
                      </c:pt>
                      <c:pt idx="3774">
                        <c:v>0</c:v>
                      </c:pt>
                      <c:pt idx="3775">
                        <c:v>0</c:v>
                      </c:pt>
                      <c:pt idx="3776">
                        <c:v>0</c:v>
                      </c:pt>
                      <c:pt idx="3777">
                        <c:v>0</c:v>
                      </c:pt>
                      <c:pt idx="3778">
                        <c:v>0</c:v>
                      </c:pt>
                      <c:pt idx="3779">
                        <c:v>0</c:v>
                      </c:pt>
                      <c:pt idx="3780">
                        <c:v>0</c:v>
                      </c:pt>
                      <c:pt idx="3781">
                        <c:v>0</c:v>
                      </c:pt>
                      <c:pt idx="3782">
                        <c:v>0</c:v>
                      </c:pt>
                      <c:pt idx="3783">
                        <c:v>0</c:v>
                      </c:pt>
                      <c:pt idx="3784">
                        <c:v>0</c:v>
                      </c:pt>
                      <c:pt idx="3785">
                        <c:v>0</c:v>
                      </c:pt>
                      <c:pt idx="3786">
                        <c:v>0</c:v>
                      </c:pt>
                      <c:pt idx="3787">
                        <c:v>0</c:v>
                      </c:pt>
                      <c:pt idx="3788">
                        <c:v>0</c:v>
                      </c:pt>
                      <c:pt idx="3791">
                        <c:v>0</c:v>
                      </c:pt>
                      <c:pt idx="3792">
                        <c:v>0</c:v>
                      </c:pt>
                      <c:pt idx="3793">
                        <c:v>0</c:v>
                      </c:pt>
                      <c:pt idx="3794">
                        <c:v>0</c:v>
                      </c:pt>
                      <c:pt idx="3795">
                        <c:v>0</c:v>
                      </c:pt>
                      <c:pt idx="3796">
                        <c:v>0</c:v>
                      </c:pt>
                      <c:pt idx="3797">
                        <c:v>0</c:v>
                      </c:pt>
                      <c:pt idx="3798">
                        <c:v>0</c:v>
                      </c:pt>
                      <c:pt idx="3799">
                        <c:v>0</c:v>
                      </c:pt>
                      <c:pt idx="3800">
                        <c:v>0</c:v>
                      </c:pt>
                      <c:pt idx="3801">
                        <c:v>0</c:v>
                      </c:pt>
                      <c:pt idx="3802">
                        <c:v>0</c:v>
                      </c:pt>
                      <c:pt idx="3803">
                        <c:v>0</c:v>
                      </c:pt>
                      <c:pt idx="3804">
                        <c:v>0</c:v>
                      </c:pt>
                      <c:pt idx="3805">
                        <c:v>0</c:v>
                      </c:pt>
                      <c:pt idx="3806">
                        <c:v>0</c:v>
                      </c:pt>
                      <c:pt idx="3807">
                        <c:v>0</c:v>
                      </c:pt>
                      <c:pt idx="3808">
                        <c:v>0</c:v>
                      </c:pt>
                      <c:pt idx="3809">
                        <c:v>0</c:v>
                      </c:pt>
                      <c:pt idx="3810">
                        <c:v>0</c:v>
                      </c:pt>
                      <c:pt idx="3811">
                        <c:v>0</c:v>
                      </c:pt>
                      <c:pt idx="3812">
                        <c:v>0</c:v>
                      </c:pt>
                      <c:pt idx="3813">
                        <c:v>0</c:v>
                      </c:pt>
                      <c:pt idx="3814">
                        <c:v>0</c:v>
                      </c:pt>
                      <c:pt idx="3816">
                        <c:v>0</c:v>
                      </c:pt>
                      <c:pt idx="3817">
                        <c:v>0</c:v>
                      </c:pt>
                      <c:pt idx="3818">
                        <c:v>0</c:v>
                      </c:pt>
                      <c:pt idx="3819">
                        <c:v>0</c:v>
                      </c:pt>
                      <c:pt idx="3820">
                        <c:v>0</c:v>
                      </c:pt>
                      <c:pt idx="3821">
                        <c:v>0</c:v>
                      </c:pt>
                      <c:pt idx="3822">
                        <c:v>0</c:v>
                      </c:pt>
                      <c:pt idx="3823">
                        <c:v>0</c:v>
                      </c:pt>
                      <c:pt idx="3824">
                        <c:v>0</c:v>
                      </c:pt>
                      <c:pt idx="3825">
                        <c:v>0</c:v>
                      </c:pt>
                      <c:pt idx="3826">
                        <c:v>0</c:v>
                      </c:pt>
                      <c:pt idx="3827">
                        <c:v>0</c:v>
                      </c:pt>
                      <c:pt idx="3828">
                        <c:v>0</c:v>
                      </c:pt>
                      <c:pt idx="3829">
                        <c:v>0</c:v>
                      </c:pt>
                      <c:pt idx="3830">
                        <c:v>0</c:v>
                      </c:pt>
                      <c:pt idx="3831">
                        <c:v>0</c:v>
                      </c:pt>
                      <c:pt idx="3832">
                        <c:v>0</c:v>
                      </c:pt>
                      <c:pt idx="3833">
                        <c:v>0</c:v>
                      </c:pt>
                      <c:pt idx="3834">
                        <c:v>0</c:v>
                      </c:pt>
                      <c:pt idx="3835">
                        <c:v>0</c:v>
                      </c:pt>
                      <c:pt idx="3836">
                        <c:v>0</c:v>
                      </c:pt>
                      <c:pt idx="3837">
                        <c:v>0</c:v>
                      </c:pt>
                      <c:pt idx="3838">
                        <c:v>0</c:v>
                      </c:pt>
                      <c:pt idx="3839">
                        <c:v>0</c:v>
                      </c:pt>
                      <c:pt idx="3841">
                        <c:v>0</c:v>
                      </c:pt>
                      <c:pt idx="3842">
                        <c:v>0</c:v>
                      </c:pt>
                      <c:pt idx="3843">
                        <c:v>0</c:v>
                      </c:pt>
                      <c:pt idx="3844">
                        <c:v>0</c:v>
                      </c:pt>
                      <c:pt idx="3845">
                        <c:v>0</c:v>
                      </c:pt>
                      <c:pt idx="3846">
                        <c:v>0</c:v>
                      </c:pt>
                      <c:pt idx="3847">
                        <c:v>0</c:v>
                      </c:pt>
                      <c:pt idx="3848">
                        <c:v>0</c:v>
                      </c:pt>
                      <c:pt idx="3849">
                        <c:v>0</c:v>
                      </c:pt>
                      <c:pt idx="3850">
                        <c:v>0</c:v>
                      </c:pt>
                      <c:pt idx="3851">
                        <c:v>0</c:v>
                      </c:pt>
                      <c:pt idx="3852">
                        <c:v>0</c:v>
                      </c:pt>
                      <c:pt idx="3853">
                        <c:v>0</c:v>
                      </c:pt>
                      <c:pt idx="3854">
                        <c:v>0</c:v>
                      </c:pt>
                      <c:pt idx="3855">
                        <c:v>0</c:v>
                      </c:pt>
                      <c:pt idx="3856">
                        <c:v>0</c:v>
                      </c:pt>
                      <c:pt idx="3857">
                        <c:v>0</c:v>
                      </c:pt>
                      <c:pt idx="3858">
                        <c:v>0</c:v>
                      </c:pt>
                      <c:pt idx="3859">
                        <c:v>0</c:v>
                      </c:pt>
                      <c:pt idx="3860">
                        <c:v>0</c:v>
                      </c:pt>
                      <c:pt idx="3861">
                        <c:v>0</c:v>
                      </c:pt>
                      <c:pt idx="3862">
                        <c:v>0</c:v>
                      </c:pt>
                      <c:pt idx="3863">
                        <c:v>0</c:v>
                      </c:pt>
                      <c:pt idx="3864">
                        <c:v>0</c:v>
                      </c:pt>
                      <c:pt idx="3866">
                        <c:v>0</c:v>
                      </c:pt>
                      <c:pt idx="3867">
                        <c:v>0</c:v>
                      </c:pt>
                      <c:pt idx="3868">
                        <c:v>0</c:v>
                      </c:pt>
                      <c:pt idx="3869">
                        <c:v>0</c:v>
                      </c:pt>
                      <c:pt idx="3870">
                        <c:v>0</c:v>
                      </c:pt>
                      <c:pt idx="3871">
                        <c:v>0</c:v>
                      </c:pt>
                      <c:pt idx="3872">
                        <c:v>0</c:v>
                      </c:pt>
                      <c:pt idx="3873">
                        <c:v>0</c:v>
                      </c:pt>
                      <c:pt idx="3874">
                        <c:v>0</c:v>
                      </c:pt>
                      <c:pt idx="3875">
                        <c:v>0</c:v>
                      </c:pt>
                      <c:pt idx="3876">
                        <c:v>0</c:v>
                      </c:pt>
                      <c:pt idx="3877">
                        <c:v>0</c:v>
                      </c:pt>
                      <c:pt idx="3878">
                        <c:v>0</c:v>
                      </c:pt>
                      <c:pt idx="3879">
                        <c:v>0</c:v>
                      </c:pt>
                      <c:pt idx="3880">
                        <c:v>0</c:v>
                      </c:pt>
                      <c:pt idx="3881">
                        <c:v>0</c:v>
                      </c:pt>
                      <c:pt idx="3882">
                        <c:v>0</c:v>
                      </c:pt>
                      <c:pt idx="3883">
                        <c:v>0</c:v>
                      </c:pt>
                      <c:pt idx="3884">
                        <c:v>0</c:v>
                      </c:pt>
                      <c:pt idx="3885">
                        <c:v>0</c:v>
                      </c:pt>
                      <c:pt idx="3886">
                        <c:v>0</c:v>
                      </c:pt>
                      <c:pt idx="3887">
                        <c:v>0</c:v>
                      </c:pt>
                      <c:pt idx="3888">
                        <c:v>0</c:v>
                      </c:pt>
                      <c:pt idx="3889">
                        <c:v>0</c:v>
                      </c:pt>
                      <c:pt idx="3891">
                        <c:v>0</c:v>
                      </c:pt>
                      <c:pt idx="3892">
                        <c:v>0</c:v>
                      </c:pt>
                      <c:pt idx="3893">
                        <c:v>0</c:v>
                      </c:pt>
                      <c:pt idx="3894">
                        <c:v>0</c:v>
                      </c:pt>
                      <c:pt idx="3895">
                        <c:v>0</c:v>
                      </c:pt>
                      <c:pt idx="3896">
                        <c:v>0</c:v>
                      </c:pt>
                      <c:pt idx="3897">
                        <c:v>0</c:v>
                      </c:pt>
                      <c:pt idx="3898">
                        <c:v>0</c:v>
                      </c:pt>
                      <c:pt idx="3899">
                        <c:v>0</c:v>
                      </c:pt>
                      <c:pt idx="3900">
                        <c:v>0</c:v>
                      </c:pt>
                      <c:pt idx="3901">
                        <c:v>0</c:v>
                      </c:pt>
                      <c:pt idx="3902">
                        <c:v>0</c:v>
                      </c:pt>
                      <c:pt idx="3903">
                        <c:v>0</c:v>
                      </c:pt>
                      <c:pt idx="3904">
                        <c:v>0</c:v>
                      </c:pt>
                      <c:pt idx="3905">
                        <c:v>0</c:v>
                      </c:pt>
                      <c:pt idx="3906">
                        <c:v>0</c:v>
                      </c:pt>
                      <c:pt idx="3907">
                        <c:v>0</c:v>
                      </c:pt>
                      <c:pt idx="3908">
                        <c:v>0</c:v>
                      </c:pt>
                      <c:pt idx="3909">
                        <c:v>0</c:v>
                      </c:pt>
                      <c:pt idx="3910">
                        <c:v>0</c:v>
                      </c:pt>
                      <c:pt idx="3911">
                        <c:v>0</c:v>
                      </c:pt>
                      <c:pt idx="3912">
                        <c:v>0</c:v>
                      </c:pt>
                      <c:pt idx="3913">
                        <c:v>0</c:v>
                      </c:pt>
                      <c:pt idx="3914">
                        <c:v>0</c:v>
                      </c:pt>
                      <c:pt idx="3916">
                        <c:v>0</c:v>
                      </c:pt>
                      <c:pt idx="3917">
                        <c:v>0</c:v>
                      </c:pt>
                      <c:pt idx="3918">
                        <c:v>0</c:v>
                      </c:pt>
                      <c:pt idx="3920">
                        <c:v>0</c:v>
                      </c:pt>
                      <c:pt idx="3923">
                        <c:v>0</c:v>
                      </c:pt>
                      <c:pt idx="3924">
                        <c:v>0</c:v>
                      </c:pt>
                      <c:pt idx="3925">
                        <c:v>0</c:v>
                      </c:pt>
                      <c:pt idx="3926">
                        <c:v>0</c:v>
                      </c:pt>
                      <c:pt idx="3928">
                        <c:v>0</c:v>
                      </c:pt>
                      <c:pt idx="3931">
                        <c:v>0</c:v>
                      </c:pt>
                      <c:pt idx="3932">
                        <c:v>0</c:v>
                      </c:pt>
                      <c:pt idx="3935">
                        <c:v>0</c:v>
                      </c:pt>
                      <c:pt idx="3938">
                        <c:v>0</c:v>
                      </c:pt>
                      <c:pt idx="3939">
                        <c:v>0</c:v>
                      </c:pt>
                      <c:pt idx="3942">
                        <c:v>0</c:v>
                      </c:pt>
                      <c:pt idx="3944">
                        <c:v>0</c:v>
                      </c:pt>
                      <c:pt idx="3947">
                        <c:v>0</c:v>
                      </c:pt>
                      <c:pt idx="3948">
                        <c:v>0</c:v>
                      </c:pt>
                      <c:pt idx="3951">
                        <c:v>0</c:v>
                      </c:pt>
                      <c:pt idx="3953">
                        <c:v>0</c:v>
                      </c:pt>
                      <c:pt idx="3954">
                        <c:v>0</c:v>
                      </c:pt>
                      <c:pt idx="3959">
                        <c:v>0</c:v>
                      </c:pt>
                      <c:pt idx="3961">
                        <c:v>0</c:v>
                      </c:pt>
                      <c:pt idx="3962">
                        <c:v>0</c:v>
                      </c:pt>
                      <c:pt idx="3965">
                        <c:v>0</c:v>
                      </c:pt>
                      <c:pt idx="3966">
                        <c:v>0</c:v>
                      </c:pt>
                      <c:pt idx="3968">
                        <c:v>0</c:v>
                      </c:pt>
                      <c:pt idx="3970">
                        <c:v>0</c:v>
                      </c:pt>
                      <c:pt idx="3971">
                        <c:v>0</c:v>
                      </c:pt>
                      <c:pt idx="3972">
                        <c:v>0</c:v>
                      </c:pt>
                      <c:pt idx="3974">
                        <c:v>0</c:v>
                      </c:pt>
                      <c:pt idx="3975">
                        <c:v>0</c:v>
                      </c:pt>
                      <c:pt idx="3977">
                        <c:v>0</c:v>
                      </c:pt>
                      <c:pt idx="3978">
                        <c:v>0</c:v>
                      </c:pt>
                      <c:pt idx="3979">
                        <c:v>0</c:v>
                      </c:pt>
                      <c:pt idx="3981">
                        <c:v>0</c:v>
                      </c:pt>
                      <c:pt idx="3982">
                        <c:v>0</c:v>
                      </c:pt>
                      <c:pt idx="3983">
                        <c:v>0</c:v>
                      </c:pt>
                      <c:pt idx="3984">
                        <c:v>0</c:v>
                      </c:pt>
                      <c:pt idx="3985">
                        <c:v>0</c:v>
                      </c:pt>
                      <c:pt idx="3986">
                        <c:v>0</c:v>
                      </c:pt>
                      <c:pt idx="3987">
                        <c:v>0</c:v>
                      </c:pt>
                      <c:pt idx="3988">
                        <c:v>0</c:v>
                      </c:pt>
                      <c:pt idx="3989">
                        <c:v>0</c:v>
                      </c:pt>
                      <c:pt idx="3990">
                        <c:v>0</c:v>
                      </c:pt>
                      <c:pt idx="3991">
                        <c:v>0</c:v>
                      </c:pt>
                      <c:pt idx="3992">
                        <c:v>0</c:v>
                      </c:pt>
                      <c:pt idx="3993">
                        <c:v>0</c:v>
                      </c:pt>
                      <c:pt idx="3995">
                        <c:v>0</c:v>
                      </c:pt>
                      <c:pt idx="3996">
                        <c:v>0</c:v>
                      </c:pt>
                      <c:pt idx="3999">
                        <c:v>0</c:v>
                      </c:pt>
                      <c:pt idx="4000">
                        <c:v>0</c:v>
                      </c:pt>
                      <c:pt idx="4001">
                        <c:v>0</c:v>
                      </c:pt>
                      <c:pt idx="4002">
                        <c:v>0</c:v>
                      </c:pt>
                      <c:pt idx="4003">
                        <c:v>0</c:v>
                      </c:pt>
                      <c:pt idx="4006">
                        <c:v>0</c:v>
                      </c:pt>
                      <c:pt idx="4007">
                        <c:v>0</c:v>
                      </c:pt>
                      <c:pt idx="4008">
                        <c:v>0</c:v>
                      </c:pt>
                      <c:pt idx="4009">
                        <c:v>0</c:v>
                      </c:pt>
                      <c:pt idx="4010">
                        <c:v>0</c:v>
                      </c:pt>
                      <c:pt idx="4011">
                        <c:v>0</c:v>
                      </c:pt>
                      <c:pt idx="4012">
                        <c:v>0</c:v>
                      </c:pt>
                      <c:pt idx="4013">
                        <c:v>0</c:v>
                      </c:pt>
                      <c:pt idx="4014">
                        <c:v>0</c:v>
                      </c:pt>
                      <c:pt idx="4015">
                        <c:v>0</c:v>
                      </c:pt>
                      <c:pt idx="4016">
                        <c:v>0</c:v>
                      </c:pt>
                      <c:pt idx="4017">
                        <c:v>0</c:v>
                      </c:pt>
                      <c:pt idx="4019">
                        <c:v>0</c:v>
                      </c:pt>
                      <c:pt idx="4020">
                        <c:v>0</c:v>
                      </c:pt>
                      <c:pt idx="4022">
                        <c:v>0</c:v>
                      </c:pt>
                      <c:pt idx="4024">
                        <c:v>0</c:v>
                      </c:pt>
                      <c:pt idx="4027">
                        <c:v>0</c:v>
                      </c:pt>
                      <c:pt idx="4033">
                        <c:v>0</c:v>
                      </c:pt>
                      <c:pt idx="4038">
                        <c:v>0</c:v>
                      </c:pt>
                      <c:pt idx="4043">
                        <c:v>0</c:v>
                      </c:pt>
                      <c:pt idx="4046">
                        <c:v>0</c:v>
                      </c:pt>
                      <c:pt idx="4052">
                        <c:v>0</c:v>
                      </c:pt>
                      <c:pt idx="4056">
                        <c:v>0</c:v>
                      </c:pt>
                      <c:pt idx="4057">
                        <c:v>0</c:v>
                      </c:pt>
                      <c:pt idx="4062">
                        <c:v>0</c:v>
                      </c:pt>
                      <c:pt idx="4064">
                        <c:v>0</c:v>
                      </c:pt>
                      <c:pt idx="4067">
                        <c:v>0</c:v>
                      </c:pt>
                      <c:pt idx="4068">
                        <c:v>0</c:v>
                      </c:pt>
                      <c:pt idx="4069">
                        <c:v>0</c:v>
                      </c:pt>
                      <c:pt idx="4070">
                        <c:v>0</c:v>
                      </c:pt>
                      <c:pt idx="4071">
                        <c:v>0</c:v>
                      </c:pt>
                      <c:pt idx="4072">
                        <c:v>0</c:v>
                      </c:pt>
                      <c:pt idx="4073">
                        <c:v>0</c:v>
                      </c:pt>
                      <c:pt idx="4074">
                        <c:v>0</c:v>
                      </c:pt>
                      <c:pt idx="4075">
                        <c:v>0</c:v>
                      </c:pt>
                      <c:pt idx="4076">
                        <c:v>0</c:v>
                      </c:pt>
                      <c:pt idx="4077">
                        <c:v>0</c:v>
                      </c:pt>
                      <c:pt idx="4078">
                        <c:v>0</c:v>
                      </c:pt>
                      <c:pt idx="4079">
                        <c:v>0</c:v>
                      </c:pt>
                      <c:pt idx="4080">
                        <c:v>0</c:v>
                      </c:pt>
                      <c:pt idx="4081">
                        <c:v>0</c:v>
                      </c:pt>
                      <c:pt idx="4083">
                        <c:v>0</c:v>
                      </c:pt>
                      <c:pt idx="4084">
                        <c:v>0</c:v>
                      </c:pt>
                      <c:pt idx="4085">
                        <c:v>0</c:v>
                      </c:pt>
                      <c:pt idx="4086">
                        <c:v>0</c:v>
                      </c:pt>
                      <c:pt idx="4087">
                        <c:v>0</c:v>
                      </c:pt>
                      <c:pt idx="4088">
                        <c:v>0</c:v>
                      </c:pt>
                      <c:pt idx="4089">
                        <c:v>0</c:v>
                      </c:pt>
                      <c:pt idx="4090">
                        <c:v>0</c:v>
                      </c:pt>
                      <c:pt idx="4091">
                        <c:v>0</c:v>
                      </c:pt>
                      <c:pt idx="4092">
                        <c:v>0</c:v>
                      </c:pt>
                      <c:pt idx="4093">
                        <c:v>0</c:v>
                      </c:pt>
                      <c:pt idx="4094">
                        <c:v>0</c:v>
                      </c:pt>
                      <c:pt idx="4095">
                        <c:v>0</c:v>
                      </c:pt>
                      <c:pt idx="4096">
                        <c:v>0</c:v>
                      </c:pt>
                      <c:pt idx="4097">
                        <c:v>0</c:v>
                      </c:pt>
                      <c:pt idx="4098">
                        <c:v>0</c:v>
                      </c:pt>
                      <c:pt idx="4099">
                        <c:v>0</c:v>
                      </c:pt>
                      <c:pt idx="4100">
                        <c:v>0</c:v>
                      </c:pt>
                      <c:pt idx="4101">
                        <c:v>0.01</c:v>
                      </c:pt>
                      <c:pt idx="4102">
                        <c:v>0</c:v>
                      </c:pt>
                      <c:pt idx="4103">
                        <c:v>0</c:v>
                      </c:pt>
                      <c:pt idx="4104">
                        <c:v>0</c:v>
                      </c:pt>
                      <c:pt idx="4105">
                        <c:v>0</c:v>
                      </c:pt>
                      <c:pt idx="4106">
                        <c:v>0</c:v>
                      </c:pt>
                      <c:pt idx="4108">
                        <c:v>0</c:v>
                      </c:pt>
                      <c:pt idx="4109">
                        <c:v>0</c:v>
                      </c:pt>
                      <c:pt idx="4110">
                        <c:v>0</c:v>
                      </c:pt>
                      <c:pt idx="4111">
                        <c:v>0</c:v>
                      </c:pt>
                      <c:pt idx="4112">
                        <c:v>0</c:v>
                      </c:pt>
                      <c:pt idx="4113">
                        <c:v>0</c:v>
                      </c:pt>
                      <c:pt idx="4114">
                        <c:v>0</c:v>
                      </c:pt>
                      <c:pt idx="4115">
                        <c:v>0</c:v>
                      </c:pt>
                      <c:pt idx="4116">
                        <c:v>0</c:v>
                      </c:pt>
                      <c:pt idx="4117">
                        <c:v>0</c:v>
                      </c:pt>
                      <c:pt idx="4118">
                        <c:v>0</c:v>
                      </c:pt>
                      <c:pt idx="4119">
                        <c:v>0</c:v>
                      </c:pt>
                      <c:pt idx="4120">
                        <c:v>0</c:v>
                      </c:pt>
                      <c:pt idx="4121">
                        <c:v>0</c:v>
                      </c:pt>
                      <c:pt idx="4122">
                        <c:v>0</c:v>
                      </c:pt>
                      <c:pt idx="4123">
                        <c:v>0</c:v>
                      </c:pt>
                      <c:pt idx="4125">
                        <c:v>0</c:v>
                      </c:pt>
                      <c:pt idx="4126">
                        <c:v>0</c:v>
                      </c:pt>
                      <c:pt idx="4127">
                        <c:v>0</c:v>
                      </c:pt>
                      <c:pt idx="4128">
                        <c:v>0</c:v>
                      </c:pt>
                      <c:pt idx="4129">
                        <c:v>0</c:v>
                      </c:pt>
                      <c:pt idx="4130">
                        <c:v>0</c:v>
                      </c:pt>
                      <c:pt idx="4131">
                        <c:v>0</c:v>
                      </c:pt>
                      <c:pt idx="4132">
                        <c:v>0</c:v>
                      </c:pt>
                      <c:pt idx="4134">
                        <c:v>0</c:v>
                      </c:pt>
                      <c:pt idx="4135">
                        <c:v>0</c:v>
                      </c:pt>
                      <c:pt idx="4136">
                        <c:v>0</c:v>
                      </c:pt>
                      <c:pt idx="4137">
                        <c:v>0</c:v>
                      </c:pt>
                      <c:pt idx="4138">
                        <c:v>0</c:v>
                      </c:pt>
                      <c:pt idx="4139">
                        <c:v>0</c:v>
                      </c:pt>
                      <c:pt idx="4140">
                        <c:v>0</c:v>
                      </c:pt>
                      <c:pt idx="4141">
                        <c:v>0</c:v>
                      </c:pt>
                      <c:pt idx="4142">
                        <c:v>0</c:v>
                      </c:pt>
                      <c:pt idx="4143">
                        <c:v>0</c:v>
                      </c:pt>
                      <c:pt idx="4144">
                        <c:v>0</c:v>
                      </c:pt>
                      <c:pt idx="4145">
                        <c:v>0</c:v>
                      </c:pt>
                      <c:pt idx="4146">
                        <c:v>0</c:v>
                      </c:pt>
                      <c:pt idx="4147">
                        <c:v>0</c:v>
                      </c:pt>
                      <c:pt idx="4148">
                        <c:v>0</c:v>
                      </c:pt>
                      <c:pt idx="4149">
                        <c:v>0</c:v>
                      </c:pt>
                      <c:pt idx="4150">
                        <c:v>0</c:v>
                      </c:pt>
                      <c:pt idx="4151">
                        <c:v>0</c:v>
                      </c:pt>
                      <c:pt idx="4152">
                        <c:v>0</c:v>
                      </c:pt>
                      <c:pt idx="4153">
                        <c:v>0</c:v>
                      </c:pt>
                      <c:pt idx="4154">
                        <c:v>0</c:v>
                      </c:pt>
                      <c:pt idx="4156">
                        <c:v>0.01</c:v>
                      </c:pt>
                      <c:pt idx="4158">
                        <c:v>0</c:v>
                      </c:pt>
                      <c:pt idx="4159">
                        <c:v>0.04</c:v>
                      </c:pt>
                      <c:pt idx="4160">
                        <c:v>0.24</c:v>
                      </c:pt>
                      <c:pt idx="4161">
                        <c:v>0.27</c:v>
                      </c:pt>
                      <c:pt idx="4162">
                        <c:v>0.39</c:v>
                      </c:pt>
                      <c:pt idx="4163">
                        <c:v>0.41</c:v>
                      </c:pt>
                      <c:pt idx="4164">
                        <c:v>0.44</c:v>
                      </c:pt>
                      <c:pt idx="4165">
                        <c:v>0.06</c:v>
                      </c:pt>
                      <c:pt idx="4167">
                        <c:v>0.04</c:v>
                      </c:pt>
                      <c:pt idx="4172">
                        <c:v>0</c:v>
                      </c:pt>
                      <c:pt idx="4175">
                        <c:v>0</c:v>
                      </c:pt>
                      <c:pt idx="4178">
                        <c:v>0</c:v>
                      </c:pt>
                      <c:pt idx="4183">
                        <c:v>0</c:v>
                      </c:pt>
                      <c:pt idx="4186">
                        <c:v>0</c:v>
                      </c:pt>
                      <c:pt idx="4188">
                        <c:v>0</c:v>
                      </c:pt>
                      <c:pt idx="4189">
                        <c:v>0</c:v>
                      </c:pt>
                      <c:pt idx="4190">
                        <c:v>0</c:v>
                      </c:pt>
                      <c:pt idx="4193">
                        <c:v>0</c:v>
                      </c:pt>
                      <c:pt idx="4194">
                        <c:v>0</c:v>
                      </c:pt>
                      <c:pt idx="4198">
                        <c:v>0</c:v>
                      </c:pt>
                      <c:pt idx="4199">
                        <c:v>0</c:v>
                      </c:pt>
                      <c:pt idx="4200">
                        <c:v>0</c:v>
                      </c:pt>
                      <c:pt idx="4201">
                        <c:v>0</c:v>
                      </c:pt>
                      <c:pt idx="4202">
                        <c:v>0</c:v>
                      </c:pt>
                      <c:pt idx="4203">
                        <c:v>0</c:v>
                      </c:pt>
                      <c:pt idx="4204">
                        <c:v>0</c:v>
                      </c:pt>
                      <c:pt idx="4205">
                        <c:v>0</c:v>
                      </c:pt>
                      <c:pt idx="4206">
                        <c:v>0</c:v>
                      </c:pt>
                      <c:pt idx="4207">
                        <c:v>0</c:v>
                      </c:pt>
                      <c:pt idx="4208">
                        <c:v>0</c:v>
                      </c:pt>
                      <c:pt idx="4209">
                        <c:v>0</c:v>
                      </c:pt>
                      <c:pt idx="4212">
                        <c:v>0</c:v>
                      </c:pt>
                      <c:pt idx="4217">
                        <c:v>0</c:v>
                      </c:pt>
                      <c:pt idx="4218">
                        <c:v>0</c:v>
                      </c:pt>
                      <c:pt idx="4219">
                        <c:v>0.01</c:v>
                      </c:pt>
                      <c:pt idx="4220">
                        <c:v>0.01</c:v>
                      </c:pt>
                      <c:pt idx="4221">
                        <c:v>0.01</c:v>
                      </c:pt>
                      <c:pt idx="4223">
                        <c:v>7.0000000000000007E-2</c:v>
                      </c:pt>
                      <c:pt idx="4224">
                        <c:v>0.17</c:v>
                      </c:pt>
                      <c:pt idx="4225">
                        <c:v>0.28000000000000003</c:v>
                      </c:pt>
                      <c:pt idx="4226">
                        <c:v>0</c:v>
                      </c:pt>
                      <c:pt idx="4227">
                        <c:v>0.2</c:v>
                      </c:pt>
                      <c:pt idx="4228">
                        <c:v>0.41</c:v>
                      </c:pt>
                      <c:pt idx="4229">
                        <c:v>0.8</c:v>
                      </c:pt>
                      <c:pt idx="4230">
                        <c:v>1.33</c:v>
                      </c:pt>
                      <c:pt idx="4232">
                        <c:v>1.31</c:v>
                      </c:pt>
                      <c:pt idx="4233">
                        <c:v>0.02</c:v>
                      </c:pt>
                      <c:pt idx="4234">
                        <c:v>0.12</c:v>
                      </c:pt>
                      <c:pt idx="4235">
                        <c:v>0.11</c:v>
                      </c:pt>
                      <c:pt idx="4236">
                        <c:v>0</c:v>
                      </c:pt>
                      <c:pt idx="4237">
                        <c:v>0</c:v>
                      </c:pt>
                      <c:pt idx="4240">
                        <c:v>0</c:v>
                      </c:pt>
                      <c:pt idx="4242">
                        <c:v>0</c:v>
                      </c:pt>
                      <c:pt idx="4246">
                        <c:v>0</c:v>
                      </c:pt>
                      <c:pt idx="4250">
                        <c:v>0</c:v>
                      </c:pt>
                      <c:pt idx="4252">
                        <c:v>0</c:v>
                      </c:pt>
                      <c:pt idx="4253">
                        <c:v>0</c:v>
                      </c:pt>
                      <c:pt idx="4255">
                        <c:v>0</c:v>
                      </c:pt>
                      <c:pt idx="4257">
                        <c:v>0</c:v>
                      </c:pt>
                      <c:pt idx="4258">
                        <c:v>0</c:v>
                      </c:pt>
                      <c:pt idx="4259">
                        <c:v>0</c:v>
                      </c:pt>
                      <c:pt idx="4261">
                        <c:v>0</c:v>
                      </c:pt>
                      <c:pt idx="4263">
                        <c:v>0</c:v>
                      </c:pt>
                      <c:pt idx="4264">
                        <c:v>0</c:v>
                      </c:pt>
                      <c:pt idx="4265">
                        <c:v>0</c:v>
                      </c:pt>
                      <c:pt idx="4268">
                        <c:v>0</c:v>
                      </c:pt>
                      <c:pt idx="4270">
                        <c:v>0</c:v>
                      </c:pt>
                      <c:pt idx="4272">
                        <c:v>0.01</c:v>
                      </c:pt>
                      <c:pt idx="4273">
                        <c:v>0</c:v>
                      </c:pt>
                      <c:pt idx="4274">
                        <c:v>0.04</c:v>
                      </c:pt>
                      <c:pt idx="4275">
                        <c:v>0.01</c:v>
                      </c:pt>
                      <c:pt idx="4277">
                        <c:v>0</c:v>
                      </c:pt>
                      <c:pt idx="4278">
                        <c:v>0</c:v>
                      </c:pt>
                      <c:pt idx="4279">
                        <c:v>0</c:v>
                      </c:pt>
                      <c:pt idx="4283">
                        <c:v>0</c:v>
                      </c:pt>
                      <c:pt idx="4284">
                        <c:v>0</c:v>
                      </c:pt>
                      <c:pt idx="4285">
                        <c:v>0</c:v>
                      </c:pt>
                      <c:pt idx="4286">
                        <c:v>0</c:v>
                      </c:pt>
                      <c:pt idx="4287">
                        <c:v>0</c:v>
                      </c:pt>
                      <c:pt idx="4288">
                        <c:v>0</c:v>
                      </c:pt>
                      <c:pt idx="4289">
                        <c:v>0</c:v>
                      </c:pt>
                      <c:pt idx="4290">
                        <c:v>0</c:v>
                      </c:pt>
                      <c:pt idx="4291">
                        <c:v>0</c:v>
                      </c:pt>
                      <c:pt idx="4292">
                        <c:v>0</c:v>
                      </c:pt>
                      <c:pt idx="4293">
                        <c:v>0</c:v>
                      </c:pt>
                      <c:pt idx="4294">
                        <c:v>0</c:v>
                      </c:pt>
                      <c:pt idx="4295">
                        <c:v>0</c:v>
                      </c:pt>
                      <c:pt idx="4296">
                        <c:v>0</c:v>
                      </c:pt>
                      <c:pt idx="4297">
                        <c:v>0</c:v>
                      </c:pt>
                      <c:pt idx="4298">
                        <c:v>0</c:v>
                      </c:pt>
                      <c:pt idx="4299">
                        <c:v>0</c:v>
                      </c:pt>
                      <c:pt idx="4300">
                        <c:v>0</c:v>
                      </c:pt>
                      <c:pt idx="4301">
                        <c:v>0</c:v>
                      </c:pt>
                      <c:pt idx="4302">
                        <c:v>0.25</c:v>
                      </c:pt>
                      <c:pt idx="4303">
                        <c:v>0.44</c:v>
                      </c:pt>
                      <c:pt idx="4304">
                        <c:v>0.49</c:v>
                      </c:pt>
                      <c:pt idx="4305">
                        <c:v>0.51</c:v>
                      </c:pt>
                      <c:pt idx="4306">
                        <c:v>0.57999999999999996</c:v>
                      </c:pt>
                      <c:pt idx="4307">
                        <c:v>0.15</c:v>
                      </c:pt>
                      <c:pt idx="4308">
                        <c:v>0.17</c:v>
                      </c:pt>
                      <c:pt idx="4309">
                        <c:v>0.18</c:v>
                      </c:pt>
                      <c:pt idx="4311">
                        <c:v>0.04</c:v>
                      </c:pt>
                      <c:pt idx="4312">
                        <c:v>0.01</c:v>
                      </c:pt>
                      <c:pt idx="4313">
                        <c:v>0.04</c:v>
                      </c:pt>
                      <c:pt idx="4314">
                        <c:v>0</c:v>
                      </c:pt>
                      <c:pt idx="4315">
                        <c:v>0</c:v>
                      </c:pt>
                      <c:pt idx="4316">
                        <c:v>0</c:v>
                      </c:pt>
                      <c:pt idx="4317">
                        <c:v>0</c:v>
                      </c:pt>
                      <c:pt idx="4318">
                        <c:v>0</c:v>
                      </c:pt>
                      <c:pt idx="4319">
                        <c:v>0</c:v>
                      </c:pt>
                      <c:pt idx="4320">
                        <c:v>0</c:v>
                      </c:pt>
                      <c:pt idx="4321">
                        <c:v>0</c:v>
                      </c:pt>
                      <c:pt idx="4323">
                        <c:v>0.01</c:v>
                      </c:pt>
                      <c:pt idx="4326">
                        <c:v>0</c:v>
                      </c:pt>
                      <c:pt idx="4328">
                        <c:v>0</c:v>
                      </c:pt>
                      <c:pt idx="4329">
                        <c:v>0.02</c:v>
                      </c:pt>
                      <c:pt idx="4331">
                        <c:v>0</c:v>
                      </c:pt>
                      <c:pt idx="4332">
                        <c:v>0</c:v>
                      </c:pt>
                      <c:pt idx="4333">
                        <c:v>0</c:v>
                      </c:pt>
                      <c:pt idx="4336">
                        <c:v>0.02</c:v>
                      </c:pt>
                      <c:pt idx="4337">
                        <c:v>0.03</c:v>
                      </c:pt>
                      <c:pt idx="4338">
                        <c:v>0.03</c:v>
                      </c:pt>
                      <c:pt idx="4339">
                        <c:v>0</c:v>
                      </c:pt>
                      <c:pt idx="4340">
                        <c:v>0.01</c:v>
                      </c:pt>
                      <c:pt idx="4341">
                        <c:v>0.01</c:v>
                      </c:pt>
                      <c:pt idx="4342">
                        <c:v>0.02</c:v>
                      </c:pt>
                      <c:pt idx="4343">
                        <c:v>0.02</c:v>
                      </c:pt>
                      <c:pt idx="4344">
                        <c:v>0.01</c:v>
                      </c:pt>
                      <c:pt idx="4345">
                        <c:v>0.02</c:v>
                      </c:pt>
                      <c:pt idx="4346">
                        <c:v>0.02</c:v>
                      </c:pt>
                      <c:pt idx="4347">
                        <c:v>0</c:v>
                      </c:pt>
                      <c:pt idx="4348">
                        <c:v>0</c:v>
                      </c:pt>
                      <c:pt idx="4350">
                        <c:v>0</c:v>
                      </c:pt>
                      <c:pt idx="4352">
                        <c:v>0</c:v>
                      </c:pt>
                      <c:pt idx="4355">
                        <c:v>0</c:v>
                      </c:pt>
                      <c:pt idx="4357">
                        <c:v>0</c:v>
                      </c:pt>
                      <c:pt idx="4361">
                        <c:v>0</c:v>
                      </c:pt>
                      <c:pt idx="4365">
                        <c:v>0</c:v>
                      </c:pt>
                      <c:pt idx="4366">
                        <c:v>0</c:v>
                      </c:pt>
                      <c:pt idx="4367">
                        <c:v>0</c:v>
                      </c:pt>
                      <c:pt idx="4368">
                        <c:v>0</c:v>
                      </c:pt>
                      <c:pt idx="4370">
                        <c:v>0</c:v>
                      </c:pt>
                      <c:pt idx="4371">
                        <c:v>0</c:v>
                      </c:pt>
                      <c:pt idx="4373">
                        <c:v>0</c:v>
                      </c:pt>
                      <c:pt idx="4376">
                        <c:v>0</c:v>
                      </c:pt>
                      <c:pt idx="4379">
                        <c:v>0</c:v>
                      </c:pt>
                      <c:pt idx="4381">
                        <c:v>0</c:v>
                      </c:pt>
                      <c:pt idx="4383">
                        <c:v>0</c:v>
                      </c:pt>
                      <c:pt idx="4387">
                        <c:v>0</c:v>
                      </c:pt>
                      <c:pt idx="4388">
                        <c:v>0.02</c:v>
                      </c:pt>
                      <c:pt idx="4389">
                        <c:v>0.11</c:v>
                      </c:pt>
                      <c:pt idx="4390">
                        <c:v>0.23</c:v>
                      </c:pt>
                      <c:pt idx="4392">
                        <c:v>0.24</c:v>
                      </c:pt>
                      <c:pt idx="4393">
                        <c:v>0.02</c:v>
                      </c:pt>
                      <c:pt idx="4394">
                        <c:v>0</c:v>
                      </c:pt>
                      <c:pt idx="4395">
                        <c:v>0</c:v>
                      </c:pt>
                      <c:pt idx="4397">
                        <c:v>0</c:v>
                      </c:pt>
                      <c:pt idx="4398">
                        <c:v>0</c:v>
                      </c:pt>
                      <c:pt idx="4400">
                        <c:v>0</c:v>
                      </c:pt>
                      <c:pt idx="4402">
                        <c:v>0.01</c:v>
                      </c:pt>
                      <c:pt idx="4404">
                        <c:v>0.01</c:v>
                      </c:pt>
                      <c:pt idx="4406">
                        <c:v>0</c:v>
                      </c:pt>
                      <c:pt idx="4407">
                        <c:v>0.01</c:v>
                      </c:pt>
                      <c:pt idx="4408">
                        <c:v>0.01</c:v>
                      </c:pt>
                      <c:pt idx="4409">
                        <c:v>0</c:v>
                      </c:pt>
                      <c:pt idx="4410">
                        <c:v>0</c:v>
                      </c:pt>
                      <c:pt idx="4412">
                        <c:v>0.06</c:v>
                      </c:pt>
                      <c:pt idx="4413">
                        <c:v>0.15</c:v>
                      </c:pt>
                      <c:pt idx="4414">
                        <c:v>0.18</c:v>
                      </c:pt>
                      <c:pt idx="4415">
                        <c:v>0.19</c:v>
                      </c:pt>
                      <c:pt idx="4416">
                        <c:v>0.18</c:v>
                      </c:pt>
                      <c:pt idx="4417">
                        <c:v>0.28999999999999998</c:v>
                      </c:pt>
                      <c:pt idx="4418">
                        <c:v>0.32</c:v>
                      </c:pt>
                      <c:pt idx="4420">
                        <c:v>0.39</c:v>
                      </c:pt>
                      <c:pt idx="4421">
                        <c:v>0.13</c:v>
                      </c:pt>
                      <c:pt idx="4422">
                        <c:v>0.15</c:v>
                      </c:pt>
                      <c:pt idx="4423">
                        <c:v>0.18</c:v>
                      </c:pt>
                      <c:pt idx="4424">
                        <c:v>0.17</c:v>
                      </c:pt>
                      <c:pt idx="4425">
                        <c:v>0.06</c:v>
                      </c:pt>
                      <c:pt idx="4426">
                        <c:v>0.31</c:v>
                      </c:pt>
                      <c:pt idx="4427">
                        <c:v>0.39</c:v>
                      </c:pt>
                      <c:pt idx="4428">
                        <c:v>0.66</c:v>
                      </c:pt>
                      <c:pt idx="4429">
                        <c:v>0.82</c:v>
                      </c:pt>
                      <c:pt idx="4430">
                        <c:v>0.13</c:v>
                      </c:pt>
                      <c:pt idx="4431">
                        <c:v>0.24</c:v>
                      </c:pt>
                      <c:pt idx="4432">
                        <c:v>0.34</c:v>
                      </c:pt>
                      <c:pt idx="4433">
                        <c:v>0.47</c:v>
                      </c:pt>
                      <c:pt idx="4435">
                        <c:v>0.61</c:v>
                      </c:pt>
                      <c:pt idx="4436">
                        <c:v>0.11</c:v>
                      </c:pt>
                      <c:pt idx="4437">
                        <c:v>0.3</c:v>
                      </c:pt>
                      <c:pt idx="4439">
                        <c:v>0.32</c:v>
                      </c:pt>
                      <c:pt idx="4440">
                        <c:v>0.04</c:v>
                      </c:pt>
                      <c:pt idx="4441">
                        <c:v>7.0000000000000007E-2</c:v>
                      </c:pt>
                      <c:pt idx="4442">
                        <c:v>0.18</c:v>
                      </c:pt>
                      <c:pt idx="4443">
                        <c:v>0.23</c:v>
                      </c:pt>
                      <c:pt idx="4444">
                        <c:v>0.37</c:v>
                      </c:pt>
                      <c:pt idx="4445">
                        <c:v>0.15</c:v>
                      </c:pt>
                      <c:pt idx="4446">
                        <c:v>0.16</c:v>
                      </c:pt>
                      <c:pt idx="4447">
                        <c:v>0.15</c:v>
                      </c:pt>
                      <c:pt idx="4448">
                        <c:v>0.04</c:v>
                      </c:pt>
                      <c:pt idx="4449">
                        <c:v>0.19</c:v>
                      </c:pt>
                      <c:pt idx="4450">
                        <c:v>0.21</c:v>
                      </c:pt>
                      <c:pt idx="4451">
                        <c:v>0.23</c:v>
                      </c:pt>
                      <c:pt idx="4452">
                        <c:v>0.03</c:v>
                      </c:pt>
                      <c:pt idx="4453">
                        <c:v>0.03</c:v>
                      </c:pt>
                      <c:pt idx="4454">
                        <c:v>0.13</c:v>
                      </c:pt>
                      <c:pt idx="4455">
                        <c:v>0.18</c:v>
                      </c:pt>
                      <c:pt idx="4456">
                        <c:v>0.19</c:v>
                      </c:pt>
                      <c:pt idx="4457">
                        <c:v>0.01</c:v>
                      </c:pt>
                      <c:pt idx="4458">
                        <c:v>0.01</c:v>
                      </c:pt>
                      <c:pt idx="4459">
                        <c:v>0.02</c:v>
                      </c:pt>
                      <c:pt idx="4460">
                        <c:v>0.02</c:v>
                      </c:pt>
                      <c:pt idx="4461">
                        <c:v>0.11</c:v>
                      </c:pt>
                      <c:pt idx="4462">
                        <c:v>0.06</c:v>
                      </c:pt>
                      <c:pt idx="4463">
                        <c:v>7.0000000000000007E-2</c:v>
                      </c:pt>
                      <c:pt idx="4464">
                        <c:v>0.04</c:v>
                      </c:pt>
                      <c:pt idx="4465">
                        <c:v>0.02</c:v>
                      </c:pt>
                      <c:pt idx="4466">
                        <c:v>0.02</c:v>
                      </c:pt>
                      <c:pt idx="4467">
                        <c:v>0</c:v>
                      </c:pt>
                      <c:pt idx="4468">
                        <c:v>0.01</c:v>
                      </c:pt>
                      <c:pt idx="4469">
                        <c:v>0.02</c:v>
                      </c:pt>
                      <c:pt idx="4470">
                        <c:v>0</c:v>
                      </c:pt>
                      <c:pt idx="4471">
                        <c:v>0</c:v>
                      </c:pt>
                      <c:pt idx="4473">
                        <c:v>0</c:v>
                      </c:pt>
                      <c:pt idx="4474">
                        <c:v>0.01</c:v>
                      </c:pt>
                      <c:pt idx="4475">
                        <c:v>0.01</c:v>
                      </c:pt>
                      <c:pt idx="4476">
                        <c:v>7.0000000000000007E-2</c:v>
                      </c:pt>
                      <c:pt idx="4478">
                        <c:v>0.14000000000000001</c:v>
                      </c:pt>
                      <c:pt idx="4479">
                        <c:v>0.02</c:v>
                      </c:pt>
                      <c:pt idx="4480">
                        <c:v>0.02</c:v>
                      </c:pt>
                      <c:pt idx="4483">
                        <c:v>0</c:v>
                      </c:pt>
                      <c:pt idx="4485">
                        <c:v>0</c:v>
                      </c:pt>
                      <c:pt idx="4487">
                        <c:v>0</c:v>
                      </c:pt>
                      <c:pt idx="4489">
                        <c:v>0</c:v>
                      </c:pt>
                      <c:pt idx="4490">
                        <c:v>0.01</c:v>
                      </c:pt>
                      <c:pt idx="4491">
                        <c:v>0.03</c:v>
                      </c:pt>
                      <c:pt idx="4492">
                        <c:v>0.06</c:v>
                      </c:pt>
                      <c:pt idx="4493">
                        <c:v>0.02</c:v>
                      </c:pt>
                      <c:pt idx="4494">
                        <c:v>0.11</c:v>
                      </c:pt>
                      <c:pt idx="4495">
                        <c:v>0.25</c:v>
                      </c:pt>
                      <c:pt idx="4496">
                        <c:v>0.26</c:v>
                      </c:pt>
                      <c:pt idx="4497">
                        <c:v>0.26</c:v>
                      </c:pt>
                      <c:pt idx="4498">
                        <c:v>0.28999999999999998</c:v>
                      </c:pt>
                      <c:pt idx="4499">
                        <c:v>0.31</c:v>
                      </c:pt>
                      <c:pt idx="4500">
                        <c:v>0.32</c:v>
                      </c:pt>
                      <c:pt idx="4501">
                        <c:v>0.32</c:v>
                      </c:pt>
                      <c:pt idx="4502">
                        <c:v>0.35</c:v>
                      </c:pt>
                      <c:pt idx="4503">
                        <c:v>0.03</c:v>
                      </c:pt>
                      <c:pt idx="4504">
                        <c:v>0.04</c:v>
                      </c:pt>
                      <c:pt idx="4505">
                        <c:v>0.09</c:v>
                      </c:pt>
                      <c:pt idx="4506">
                        <c:v>0.14000000000000001</c:v>
                      </c:pt>
                      <c:pt idx="4507">
                        <c:v>0.11</c:v>
                      </c:pt>
                      <c:pt idx="4508">
                        <c:v>0</c:v>
                      </c:pt>
                      <c:pt idx="4509">
                        <c:v>0</c:v>
                      </c:pt>
                      <c:pt idx="4510">
                        <c:v>0</c:v>
                      </c:pt>
                      <c:pt idx="4513">
                        <c:v>0</c:v>
                      </c:pt>
                      <c:pt idx="4515">
                        <c:v>0</c:v>
                      </c:pt>
                      <c:pt idx="4517">
                        <c:v>0</c:v>
                      </c:pt>
                      <c:pt idx="4518">
                        <c:v>0</c:v>
                      </c:pt>
                      <c:pt idx="4519">
                        <c:v>0.01</c:v>
                      </c:pt>
                      <c:pt idx="4520">
                        <c:v>0.01</c:v>
                      </c:pt>
                      <c:pt idx="4521">
                        <c:v>0.01</c:v>
                      </c:pt>
                      <c:pt idx="4522">
                        <c:v>0</c:v>
                      </c:pt>
                      <c:pt idx="4523">
                        <c:v>0</c:v>
                      </c:pt>
                      <c:pt idx="4524">
                        <c:v>0</c:v>
                      </c:pt>
                      <c:pt idx="4525">
                        <c:v>0</c:v>
                      </c:pt>
                      <c:pt idx="4528">
                        <c:v>0</c:v>
                      </c:pt>
                      <c:pt idx="4529">
                        <c:v>0</c:v>
                      </c:pt>
                      <c:pt idx="4530">
                        <c:v>0</c:v>
                      </c:pt>
                      <c:pt idx="4531">
                        <c:v>0</c:v>
                      </c:pt>
                      <c:pt idx="4532">
                        <c:v>0</c:v>
                      </c:pt>
                      <c:pt idx="4533">
                        <c:v>0.06</c:v>
                      </c:pt>
                      <c:pt idx="4537">
                        <c:v>0</c:v>
                      </c:pt>
                      <c:pt idx="4541">
                        <c:v>0</c:v>
                      </c:pt>
                      <c:pt idx="4543">
                        <c:v>0.01</c:v>
                      </c:pt>
                      <c:pt idx="4545">
                        <c:v>0</c:v>
                      </c:pt>
                      <c:pt idx="4547">
                        <c:v>0</c:v>
                      </c:pt>
                      <c:pt idx="4549">
                        <c:v>0</c:v>
                      </c:pt>
                      <c:pt idx="4552">
                        <c:v>0</c:v>
                      </c:pt>
                      <c:pt idx="4553">
                        <c:v>0</c:v>
                      </c:pt>
                      <c:pt idx="4555">
                        <c:v>0</c:v>
                      </c:pt>
                      <c:pt idx="4558">
                        <c:v>0</c:v>
                      </c:pt>
                      <c:pt idx="4559">
                        <c:v>0</c:v>
                      </c:pt>
                      <c:pt idx="4560">
                        <c:v>0</c:v>
                      </c:pt>
                      <c:pt idx="4561">
                        <c:v>0</c:v>
                      </c:pt>
                      <c:pt idx="4562">
                        <c:v>0</c:v>
                      </c:pt>
                      <c:pt idx="4564">
                        <c:v>0</c:v>
                      </c:pt>
                      <c:pt idx="4565">
                        <c:v>0</c:v>
                      </c:pt>
                      <c:pt idx="4568">
                        <c:v>0</c:v>
                      </c:pt>
                      <c:pt idx="4569">
                        <c:v>0</c:v>
                      </c:pt>
                      <c:pt idx="4570">
                        <c:v>0</c:v>
                      </c:pt>
                      <c:pt idx="4571">
                        <c:v>0</c:v>
                      </c:pt>
                      <c:pt idx="4572">
                        <c:v>0</c:v>
                      </c:pt>
                      <c:pt idx="4573">
                        <c:v>0</c:v>
                      </c:pt>
                      <c:pt idx="4574">
                        <c:v>0</c:v>
                      </c:pt>
                      <c:pt idx="4575">
                        <c:v>0</c:v>
                      </c:pt>
                      <c:pt idx="4576">
                        <c:v>0</c:v>
                      </c:pt>
                      <c:pt idx="4577">
                        <c:v>0</c:v>
                      </c:pt>
                      <c:pt idx="4579">
                        <c:v>0</c:v>
                      </c:pt>
                      <c:pt idx="4580">
                        <c:v>0</c:v>
                      </c:pt>
                      <c:pt idx="4581">
                        <c:v>0</c:v>
                      </c:pt>
                      <c:pt idx="4582">
                        <c:v>0</c:v>
                      </c:pt>
                      <c:pt idx="4583">
                        <c:v>0</c:v>
                      </c:pt>
                      <c:pt idx="4584">
                        <c:v>0</c:v>
                      </c:pt>
                      <c:pt idx="4585">
                        <c:v>0</c:v>
                      </c:pt>
                      <c:pt idx="4586">
                        <c:v>0</c:v>
                      </c:pt>
                      <c:pt idx="4587">
                        <c:v>0</c:v>
                      </c:pt>
                      <c:pt idx="4588">
                        <c:v>0</c:v>
                      </c:pt>
                      <c:pt idx="4589">
                        <c:v>0</c:v>
                      </c:pt>
                      <c:pt idx="4590">
                        <c:v>0</c:v>
                      </c:pt>
                      <c:pt idx="4591">
                        <c:v>0</c:v>
                      </c:pt>
                      <c:pt idx="4592">
                        <c:v>0</c:v>
                      </c:pt>
                      <c:pt idx="4593">
                        <c:v>0</c:v>
                      </c:pt>
                      <c:pt idx="4594">
                        <c:v>0</c:v>
                      </c:pt>
                      <c:pt idx="4595">
                        <c:v>0</c:v>
                      </c:pt>
                      <c:pt idx="4596">
                        <c:v>0</c:v>
                      </c:pt>
                      <c:pt idx="4597">
                        <c:v>0</c:v>
                      </c:pt>
                      <c:pt idx="4598">
                        <c:v>0</c:v>
                      </c:pt>
                      <c:pt idx="4599">
                        <c:v>0</c:v>
                      </c:pt>
                      <c:pt idx="4600">
                        <c:v>0</c:v>
                      </c:pt>
                      <c:pt idx="4601">
                        <c:v>0</c:v>
                      </c:pt>
                      <c:pt idx="4602">
                        <c:v>0</c:v>
                      </c:pt>
                      <c:pt idx="4604">
                        <c:v>0</c:v>
                      </c:pt>
                      <c:pt idx="4605">
                        <c:v>0</c:v>
                      </c:pt>
                      <c:pt idx="4606">
                        <c:v>0</c:v>
                      </c:pt>
                      <c:pt idx="4607">
                        <c:v>0</c:v>
                      </c:pt>
                      <c:pt idx="4608">
                        <c:v>0</c:v>
                      </c:pt>
                      <c:pt idx="4609">
                        <c:v>0</c:v>
                      </c:pt>
                      <c:pt idx="4610">
                        <c:v>0</c:v>
                      </c:pt>
                      <c:pt idx="4611">
                        <c:v>0</c:v>
                      </c:pt>
                      <c:pt idx="4612">
                        <c:v>0</c:v>
                      </c:pt>
                      <c:pt idx="4613">
                        <c:v>0</c:v>
                      </c:pt>
                      <c:pt idx="4614">
                        <c:v>0</c:v>
                      </c:pt>
                      <c:pt idx="4615">
                        <c:v>0</c:v>
                      </c:pt>
                      <c:pt idx="4617">
                        <c:v>0</c:v>
                      </c:pt>
                      <c:pt idx="4620">
                        <c:v>0</c:v>
                      </c:pt>
                      <c:pt idx="4622">
                        <c:v>0</c:v>
                      </c:pt>
                      <c:pt idx="4623">
                        <c:v>0</c:v>
                      </c:pt>
                      <c:pt idx="4625">
                        <c:v>0</c:v>
                      </c:pt>
                      <c:pt idx="4628">
                        <c:v>0</c:v>
                      </c:pt>
                      <c:pt idx="4632">
                        <c:v>0</c:v>
                      </c:pt>
                      <c:pt idx="4636">
                        <c:v>0.02</c:v>
                      </c:pt>
                      <c:pt idx="4637">
                        <c:v>0.02</c:v>
                      </c:pt>
                      <c:pt idx="4638">
                        <c:v>0.06</c:v>
                      </c:pt>
                      <c:pt idx="4639">
                        <c:v>0.09</c:v>
                      </c:pt>
                      <c:pt idx="4641">
                        <c:v>0</c:v>
                      </c:pt>
                      <c:pt idx="4642">
                        <c:v>0</c:v>
                      </c:pt>
                      <c:pt idx="4643">
                        <c:v>0</c:v>
                      </c:pt>
                      <c:pt idx="4645">
                        <c:v>0</c:v>
                      </c:pt>
                      <c:pt idx="4646">
                        <c:v>0</c:v>
                      </c:pt>
                      <c:pt idx="4647">
                        <c:v>0</c:v>
                      </c:pt>
                      <c:pt idx="4650">
                        <c:v>0</c:v>
                      </c:pt>
                      <c:pt idx="4652">
                        <c:v>0</c:v>
                      </c:pt>
                      <c:pt idx="4655">
                        <c:v>0</c:v>
                      </c:pt>
                      <c:pt idx="4658">
                        <c:v>0</c:v>
                      </c:pt>
                      <c:pt idx="4659">
                        <c:v>0</c:v>
                      </c:pt>
                      <c:pt idx="4661">
                        <c:v>0</c:v>
                      </c:pt>
                      <c:pt idx="4663">
                        <c:v>0</c:v>
                      </c:pt>
                      <c:pt idx="4668">
                        <c:v>0</c:v>
                      </c:pt>
                      <c:pt idx="4669">
                        <c:v>0</c:v>
                      </c:pt>
                      <c:pt idx="4670">
                        <c:v>0</c:v>
                      </c:pt>
                      <c:pt idx="4671">
                        <c:v>0</c:v>
                      </c:pt>
                      <c:pt idx="4672">
                        <c:v>0</c:v>
                      </c:pt>
                      <c:pt idx="4673">
                        <c:v>0</c:v>
                      </c:pt>
                      <c:pt idx="4674">
                        <c:v>0</c:v>
                      </c:pt>
                      <c:pt idx="4675">
                        <c:v>0</c:v>
                      </c:pt>
                      <c:pt idx="4676">
                        <c:v>0</c:v>
                      </c:pt>
                      <c:pt idx="4677">
                        <c:v>0</c:v>
                      </c:pt>
                      <c:pt idx="4678">
                        <c:v>0</c:v>
                      </c:pt>
                      <c:pt idx="4679">
                        <c:v>0</c:v>
                      </c:pt>
                      <c:pt idx="4680">
                        <c:v>0</c:v>
                      </c:pt>
                      <c:pt idx="4681">
                        <c:v>0</c:v>
                      </c:pt>
                      <c:pt idx="4683">
                        <c:v>0</c:v>
                      </c:pt>
                      <c:pt idx="4684">
                        <c:v>0</c:v>
                      </c:pt>
                      <c:pt idx="4685">
                        <c:v>0</c:v>
                      </c:pt>
                      <c:pt idx="4686">
                        <c:v>0</c:v>
                      </c:pt>
                      <c:pt idx="4687">
                        <c:v>0</c:v>
                      </c:pt>
                      <c:pt idx="4688">
                        <c:v>0</c:v>
                      </c:pt>
                      <c:pt idx="4689">
                        <c:v>0</c:v>
                      </c:pt>
                      <c:pt idx="4690">
                        <c:v>0</c:v>
                      </c:pt>
                      <c:pt idx="4691">
                        <c:v>0</c:v>
                      </c:pt>
                      <c:pt idx="4692">
                        <c:v>0</c:v>
                      </c:pt>
                      <c:pt idx="4693">
                        <c:v>0</c:v>
                      </c:pt>
                      <c:pt idx="4694">
                        <c:v>0</c:v>
                      </c:pt>
                      <c:pt idx="4695">
                        <c:v>0</c:v>
                      </c:pt>
                      <c:pt idx="4696">
                        <c:v>0</c:v>
                      </c:pt>
                      <c:pt idx="4697">
                        <c:v>0</c:v>
                      </c:pt>
                      <c:pt idx="4698">
                        <c:v>0</c:v>
                      </c:pt>
                      <c:pt idx="4699">
                        <c:v>0</c:v>
                      </c:pt>
                      <c:pt idx="4700">
                        <c:v>0</c:v>
                      </c:pt>
                      <c:pt idx="4701">
                        <c:v>0</c:v>
                      </c:pt>
                      <c:pt idx="4702">
                        <c:v>0</c:v>
                      </c:pt>
                      <c:pt idx="4703">
                        <c:v>0</c:v>
                      </c:pt>
                      <c:pt idx="4704">
                        <c:v>0</c:v>
                      </c:pt>
                      <c:pt idx="4705">
                        <c:v>0</c:v>
                      </c:pt>
                      <c:pt idx="4706">
                        <c:v>0</c:v>
                      </c:pt>
                      <c:pt idx="4708">
                        <c:v>0</c:v>
                      </c:pt>
                      <c:pt idx="4709">
                        <c:v>0</c:v>
                      </c:pt>
                      <c:pt idx="4710">
                        <c:v>0</c:v>
                      </c:pt>
                      <c:pt idx="4711">
                        <c:v>0</c:v>
                      </c:pt>
                      <c:pt idx="4712">
                        <c:v>0</c:v>
                      </c:pt>
                      <c:pt idx="4713">
                        <c:v>0</c:v>
                      </c:pt>
                      <c:pt idx="4714">
                        <c:v>0</c:v>
                      </c:pt>
                      <c:pt idx="4715">
                        <c:v>0</c:v>
                      </c:pt>
                      <c:pt idx="4716">
                        <c:v>0</c:v>
                      </c:pt>
                      <c:pt idx="4717">
                        <c:v>0</c:v>
                      </c:pt>
                      <c:pt idx="4718">
                        <c:v>0</c:v>
                      </c:pt>
                      <c:pt idx="4719">
                        <c:v>0</c:v>
                      </c:pt>
                      <c:pt idx="4720">
                        <c:v>0</c:v>
                      </c:pt>
                      <c:pt idx="4721">
                        <c:v>0</c:v>
                      </c:pt>
                      <c:pt idx="4722">
                        <c:v>0</c:v>
                      </c:pt>
                      <c:pt idx="4723">
                        <c:v>0</c:v>
                      </c:pt>
                      <c:pt idx="4724">
                        <c:v>0</c:v>
                      </c:pt>
                      <c:pt idx="4725">
                        <c:v>0</c:v>
                      </c:pt>
                      <c:pt idx="4726">
                        <c:v>0</c:v>
                      </c:pt>
                      <c:pt idx="4727">
                        <c:v>0</c:v>
                      </c:pt>
                      <c:pt idx="4728">
                        <c:v>0</c:v>
                      </c:pt>
                      <c:pt idx="4729">
                        <c:v>0</c:v>
                      </c:pt>
                      <c:pt idx="4730">
                        <c:v>0</c:v>
                      </c:pt>
                      <c:pt idx="4731">
                        <c:v>0</c:v>
                      </c:pt>
                      <c:pt idx="4733">
                        <c:v>0</c:v>
                      </c:pt>
                      <c:pt idx="4734">
                        <c:v>0</c:v>
                      </c:pt>
                      <c:pt idx="4735">
                        <c:v>0</c:v>
                      </c:pt>
                      <c:pt idx="4736">
                        <c:v>0</c:v>
                      </c:pt>
                      <c:pt idx="4737">
                        <c:v>0</c:v>
                      </c:pt>
                      <c:pt idx="4738">
                        <c:v>0</c:v>
                      </c:pt>
                      <c:pt idx="4739">
                        <c:v>0</c:v>
                      </c:pt>
                      <c:pt idx="4740">
                        <c:v>0</c:v>
                      </c:pt>
                      <c:pt idx="4741">
                        <c:v>0</c:v>
                      </c:pt>
                      <c:pt idx="4742">
                        <c:v>0</c:v>
                      </c:pt>
                      <c:pt idx="4743">
                        <c:v>0</c:v>
                      </c:pt>
                      <c:pt idx="4744">
                        <c:v>0</c:v>
                      </c:pt>
                      <c:pt idx="4745">
                        <c:v>0</c:v>
                      </c:pt>
                      <c:pt idx="4746">
                        <c:v>0</c:v>
                      </c:pt>
                      <c:pt idx="4747">
                        <c:v>0</c:v>
                      </c:pt>
                      <c:pt idx="4748">
                        <c:v>0</c:v>
                      </c:pt>
                      <c:pt idx="4749">
                        <c:v>0</c:v>
                      </c:pt>
                      <c:pt idx="4750">
                        <c:v>0</c:v>
                      </c:pt>
                      <c:pt idx="4751">
                        <c:v>0</c:v>
                      </c:pt>
                      <c:pt idx="4752">
                        <c:v>0</c:v>
                      </c:pt>
                      <c:pt idx="4753">
                        <c:v>0</c:v>
                      </c:pt>
                      <c:pt idx="4754">
                        <c:v>0</c:v>
                      </c:pt>
                      <c:pt idx="4755">
                        <c:v>0</c:v>
                      </c:pt>
                      <c:pt idx="4757">
                        <c:v>0</c:v>
                      </c:pt>
                      <c:pt idx="4760">
                        <c:v>0.01</c:v>
                      </c:pt>
                      <c:pt idx="4761">
                        <c:v>0</c:v>
                      </c:pt>
                      <c:pt idx="4763">
                        <c:v>0</c:v>
                      </c:pt>
                      <c:pt idx="4765">
                        <c:v>0</c:v>
                      </c:pt>
                      <c:pt idx="4766">
                        <c:v>0</c:v>
                      </c:pt>
                      <c:pt idx="4771">
                        <c:v>0</c:v>
                      </c:pt>
                      <c:pt idx="4775">
                        <c:v>0</c:v>
                      </c:pt>
                      <c:pt idx="4777">
                        <c:v>0</c:v>
                      </c:pt>
                      <c:pt idx="4778">
                        <c:v>0</c:v>
                      </c:pt>
                      <c:pt idx="4781">
                        <c:v>0</c:v>
                      </c:pt>
                      <c:pt idx="4782">
                        <c:v>0</c:v>
                      </c:pt>
                      <c:pt idx="4783">
                        <c:v>0</c:v>
                      </c:pt>
                      <c:pt idx="4784">
                        <c:v>0</c:v>
                      </c:pt>
                      <c:pt idx="4785">
                        <c:v>0</c:v>
                      </c:pt>
                      <c:pt idx="4787">
                        <c:v>0</c:v>
                      </c:pt>
                      <c:pt idx="4790">
                        <c:v>0</c:v>
                      </c:pt>
                      <c:pt idx="4791">
                        <c:v>0</c:v>
                      </c:pt>
                      <c:pt idx="4792">
                        <c:v>0</c:v>
                      </c:pt>
                      <c:pt idx="4793">
                        <c:v>0</c:v>
                      </c:pt>
                      <c:pt idx="4794">
                        <c:v>0.04</c:v>
                      </c:pt>
                      <c:pt idx="4795">
                        <c:v>0.04</c:v>
                      </c:pt>
                      <c:pt idx="4796">
                        <c:v>0.04</c:v>
                      </c:pt>
                      <c:pt idx="4798">
                        <c:v>0.04</c:v>
                      </c:pt>
                      <c:pt idx="4799">
                        <c:v>0.21</c:v>
                      </c:pt>
                      <c:pt idx="4800">
                        <c:v>0.04</c:v>
                      </c:pt>
                      <c:pt idx="4801">
                        <c:v>0.15</c:v>
                      </c:pt>
                      <c:pt idx="4802">
                        <c:v>0.21</c:v>
                      </c:pt>
                      <c:pt idx="4803">
                        <c:v>0.25</c:v>
                      </c:pt>
                      <c:pt idx="4804">
                        <c:v>0.38</c:v>
                      </c:pt>
                      <c:pt idx="4805">
                        <c:v>0.33</c:v>
                      </c:pt>
                      <c:pt idx="4806">
                        <c:v>0.04</c:v>
                      </c:pt>
                      <c:pt idx="4807">
                        <c:v>0.26</c:v>
                      </c:pt>
                      <c:pt idx="4808">
                        <c:v>7.0000000000000007E-2</c:v>
                      </c:pt>
                      <c:pt idx="4809">
                        <c:v>0.12</c:v>
                      </c:pt>
                      <c:pt idx="4810">
                        <c:v>0.17</c:v>
                      </c:pt>
                      <c:pt idx="4811">
                        <c:v>0.18</c:v>
                      </c:pt>
                      <c:pt idx="4812">
                        <c:v>0.15</c:v>
                      </c:pt>
                      <c:pt idx="4813">
                        <c:v>0.03</c:v>
                      </c:pt>
                      <c:pt idx="4815">
                        <c:v>0.01</c:v>
                      </c:pt>
                      <c:pt idx="4818">
                        <c:v>0</c:v>
                      </c:pt>
                      <c:pt idx="4820">
                        <c:v>0.01</c:v>
                      </c:pt>
                      <c:pt idx="4821">
                        <c:v>0</c:v>
                      </c:pt>
                      <c:pt idx="4823">
                        <c:v>0</c:v>
                      </c:pt>
                      <c:pt idx="4824">
                        <c:v>0</c:v>
                      </c:pt>
                      <c:pt idx="4826">
                        <c:v>0</c:v>
                      </c:pt>
                      <c:pt idx="4827">
                        <c:v>0</c:v>
                      </c:pt>
                      <c:pt idx="4828">
                        <c:v>0</c:v>
                      </c:pt>
                      <c:pt idx="4829">
                        <c:v>0</c:v>
                      </c:pt>
                      <c:pt idx="4830">
                        <c:v>0</c:v>
                      </c:pt>
                      <c:pt idx="4831">
                        <c:v>0.03</c:v>
                      </c:pt>
                      <c:pt idx="4832">
                        <c:v>0</c:v>
                      </c:pt>
                      <c:pt idx="4835">
                        <c:v>0</c:v>
                      </c:pt>
                      <c:pt idx="4836">
                        <c:v>0</c:v>
                      </c:pt>
                      <c:pt idx="4837">
                        <c:v>0</c:v>
                      </c:pt>
                      <c:pt idx="4841">
                        <c:v>0</c:v>
                      </c:pt>
                      <c:pt idx="4843">
                        <c:v>0</c:v>
                      </c:pt>
                      <c:pt idx="4844">
                        <c:v>0</c:v>
                      </c:pt>
                      <c:pt idx="4845">
                        <c:v>0</c:v>
                      </c:pt>
                      <c:pt idx="4847">
                        <c:v>0</c:v>
                      </c:pt>
                      <c:pt idx="4848">
                        <c:v>0</c:v>
                      </c:pt>
                      <c:pt idx="4851">
                        <c:v>0</c:v>
                      </c:pt>
                      <c:pt idx="4853">
                        <c:v>0</c:v>
                      </c:pt>
                      <c:pt idx="4856">
                        <c:v>0</c:v>
                      </c:pt>
                      <c:pt idx="4861">
                        <c:v>0</c:v>
                      </c:pt>
                      <c:pt idx="4865">
                        <c:v>0</c:v>
                      </c:pt>
                      <c:pt idx="4867">
                        <c:v>0</c:v>
                      </c:pt>
                      <c:pt idx="4868">
                        <c:v>0</c:v>
                      </c:pt>
                      <c:pt idx="4869">
                        <c:v>0</c:v>
                      </c:pt>
                      <c:pt idx="4870">
                        <c:v>0</c:v>
                      </c:pt>
                      <c:pt idx="4872">
                        <c:v>0</c:v>
                      </c:pt>
                      <c:pt idx="4873">
                        <c:v>0</c:v>
                      </c:pt>
                      <c:pt idx="4876">
                        <c:v>0</c:v>
                      </c:pt>
                      <c:pt idx="4877">
                        <c:v>0</c:v>
                      </c:pt>
                      <c:pt idx="4879">
                        <c:v>0</c:v>
                      </c:pt>
                      <c:pt idx="4881">
                        <c:v>0</c:v>
                      </c:pt>
                      <c:pt idx="4882">
                        <c:v>0</c:v>
                      </c:pt>
                      <c:pt idx="4885">
                        <c:v>0</c:v>
                      </c:pt>
                      <c:pt idx="4887">
                        <c:v>0</c:v>
                      </c:pt>
                      <c:pt idx="4889">
                        <c:v>0</c:v>
                      </c:pt>
                      <c:pt idx="4891">
                        <c:v>0</c:v>
                      </c:pt>
                      <c:pt idx="4893">
                        <c:v>0</c:v>
                      </c:pt>
                      <c:pt idx="4894">
                        <c:v>0</c:v>
                      </c:pt>
                      <c:pt idx="4895">
                        <c:v>0</c:v>
                      </c:pt>
                      <c:pt idx="4899">
                        <c:v>0</c:v>
                      </c:pt>
                      <c:pt idx="4902">
                        <c:v>0</c:v>
                      </c:pt>
                      <c:pt idx="4905">
                        <c:v>0</c:v>
                      </c:pt>
                      <c:pt idx="4908">
                        <c:v>0</c:v>
                      </c:pt>
                      <c:pt idx="4914">
                        <c:v>0</c:v>
                      </c:pt>
                      <c:pt idx="4918">
                        <c:v>0</c:v>
                      </c:pt>
                      <c:pt idx="4921">
                        <c:v>0</c:v>
                      </c:pt>
                      <c:pt idx="4923">
                        <c:v>0</c:v>
                      </c:pt>
                      <c:pt idx="4929">
                        <c:v>0</c:v>
                      </c:pt>
                      <c:pt idx="4932">
                        <c:v>0</c:v>
                      </c:pt>
                      <c:pt idx="4937">
                        <c:v>0</c:v>
                      </c:pt>
                      <c:pt idx="4940">
                        <c:v>0</c:v>
                      </c:pt>
                      <c:pt idx="4942">
                        <c:v>0</c:v>
                      </c:pt>
                      <c:pt idx="4943">
                        <c:v>0</c:v>
                      </c:pt>
                      <c:pt idx="4945">
                        <c:v>0</c:v>
                      </c:pt>
                      <c:pt idx="4946">
                        <c:v>0</c:v>
                      </c:pt>
                      <c:pt idx="4947">
                        <c:v>0</c:v>
                      </c:pt>
                      <c:pt idx="4948">
                        <c:v>0</c:v>
                      </c:pt>
                      <c:pt idx="4950">
                        <c:v>0</c:v>
                      </c:pt>
                      <c:pt idx="4951">
                        <c:v>0</c:v>
                      </c:pt>
                      <c:pt idx="4952">
                        <c:v>0</c:v>
                      </c:pt>
                      <c:pt idx="4953">
                        <c:v>0</c:v>
                      </c:pt>
                      <c:pt idx="4954">
                        <c:v>0</c:v>
                      </c:pt>
                      <c:pt idx="4955">
                        <c:v>0</c:v>
                      </c:pt>
                      <c:pt idx="4958">
                        <c:v>0</c:v>
                      </c:pt>
                      <c:pt idx="4961">
                        <c:v>0</c:v>
                      </c:pt>
                      <c:pt idx="4963">
                        <c:v>0</c:v>
                      </c:pt>
                      <c:pt idx="4965">
                        <c:v>0</c:v>
                      </c:pt>
                      <c:pt idx="4968">
                        <c:v>0</c:v>
                      </c:pt>
                      <c:pt idx="4969">
                        <c:v>0</c:v>
                      </c:pt>
                      <c:pt idx="4971">
                        <c:v>0</c:v>
                      </c:pt>
                      <c:pt idx="4972">
                        <c:v>0</c:v>
                      </c:pt>
                      <c:pt idx="4974">
                        <c:v>0</c:v>
                      </c:pt>
                      <c:pt idx="4975">
                        <c:v>0.04</c:v>
                      </c:pt>
                      <c:pt idx="4976">
                        <c:v>0.05</c:v>
                      </c:pt>
                      <c:pt idx="4978">
                        <c:v>0</c:v>
                      </c:pt>
                      <c:pt idx="4982">
                        <c:v>0</c:v>
                      </c:pt>
                      <c:pt idx="4984">
                        <c:v>0</c:v>
                      </c:pt>
                      <c:pt idx="4985">
                        <c:v>0</c:v>
                      </c:pt>
                      <c:pt idx="4989">
                        <c:v>0</c:v>
                      </c:pt>
                      <c:pt idx="4990">
                        <c:v>0</c:v>
                      </c:pt>
                      <c:pt idx="4991">
                        <c:v>0</c:v>
                      </c:pt>
                      <c:pt idx="4993">
                        <c:v>0</c:v>
                      </c:pt>
                      <c:pt idx="4996">
                        <c:v>0</c:v>
                      </c:pt>
                      <c:pt idx="4997">
                        <c:v>0</c:v>
                      </c:pt>
                      <c:pt idx="4998">
                        <c:v>0.01</c:v>
                      </c:pt>
                      <c:pt idx="4999">
                        <c:v>0</c:v>
                      </c:pt>
                      <c:pt idx="5000">
                        <c:v>0</c:v>
                      </c:pt>
                      <c:pt idx="5001">
                        <c:v>0</c:v>
                      </c:pt>
                      <c:pt idx="5002">
                        <c:v>0</c:v>
                      </c:pt>
                      <c:pt idx="5003">
                        <c:v>0</c:v>
                      </c:pt>
                      <c:pt idx="5004">
                        <c:v>0</c:v>
                      </c:pt>
                      <c:pt idx="5007">
                        <c:v>0.01</c:v>
                      </c:pt>
                      <c:pt idx="5008">
                        <c:v>0.01</c:v>
                      </c:pt>
                      <c:pt idx="5009">
                        <c:v>0.02</c:v>
                      </c:pt>
                      <c:pt idx="5012">
                        <c:v>0.01</c:v>
                      </c:pt>
                      <c:pt idx="5013">
                        <c:v>0</c:v>
                      </c:pt>
                      <c:pt idx="5015">
                        <c:v>0</c:v>
                      </c:pt>
                      <c:pt idx="5016">
                        <c:v>0</c:v>
                      </c:pt>
                      <c:pt idx="5018">
                        <c:v>0</c:v>
                      </c:pt>
                      <c:pt idx="5020">
                        <c:v>0</c:v>
                      </c:pt>
                      <c:pt idx="5021">
                        <c:v>0</c:v>
                      </c:pt>
                      <c:pt idx="5023">
                        <c:v>0</c:v>
                      </c:pt>
                      <c:pt idx="5026">
                        <c:v>0</c:v>
                      </c:pt>
                      <c:pt idx="5028">
                        <c:v>0</c:v>
                      </c:pt>
                      <c:pt idx="5030">
                        <c:v>0</c:v>
                      </c:pt>
                      <c:pt idx="5031">
                        <c:v>0</c:v>
                      </c:pt>
                      <c:pt idx="5034">
                        <c:v>0</c:v>
                      </c:pt>
                      <c:pt idx="5037">
                        <c:v>0</c:v>
                      </c:pt>
                      <c:pt idx="5039">
                        <c:v>0</c:v>
                      </c:pt>
                      <c:pt idx="5040">
                        <c:v>0</c:v>
                      </c:pt>
                      <c:pt idx="5041">
                        <c:v>0</c:v>
                      </c:pt>
                      <c:pt idx="5042">
                        <c:v>0</c:v>
                      </c:pt>
                      <c:pt idx="5043">
                        <c:v>0</c:v>
                      </c:pt>
                      <c:pt idx="5044">
                        <c:v>0</c:v>
                      </c:pt>
                      <c:pt idx="5045">
                        <c:v>0</c:v>
                      </c:pt>
                      <c:pt idx="5046">
                        <c:v>0</c:v>
                      </c:pt>
                      <c:pt idx="5047">
                        <c:v>0</c:v>
                      </c:pt>
                      <c:pt idx="5048">
                        <c:v>0</c:v>
                      </c:pt>
                      <c:pt idx="5050">
                        <c:v>0</c:v>
                      </c:pt>
                      <c:pt idx="5054">
                        <c:v>0</c:v>
                      </c:pt>
                      <c:pt idx="5057">
                        <c:v>0</c:v>
                      </c:pt>
                      <c:pt idx="5062">
                        <c:v>0</c:v>
                      </c:pt>
                      <c:pt idx="5065">
                        <c:v>0</c:v>
                      </c:pt>
                      <c:pt idx="5069">
                        <c:v>0</c:v>
                      </c:pt>
                      <c:pt idx="5073">
                        <c:v>0</c:v>
                      </c:pt>
                      <c:pt idx="5074">
                        <c:v>0</c:v>
                      </c:pt>
                      <c:pt idx="5075">
                        <c:v>0</c:v>
                      </c:pt>
                      <c:pt idx="5077">
                        <c:v>0</c:v>
                      </c:pt>
                      <c:pt idx="5080">
                        <c:v>0</c:v>
                      </c:pt>
                      <c:pt idx="5081">
                        <c:v>0.01</c:v>
                      </c:pt>
                      <c:pt idx="5083">
                        <c:v>0.09</c:v>
                      </c:pt>
                      <c:pt idx="5084">
                        <c:v>0.04</c:v>
                      </c:pt>
                      <c:pt idx="5085">
                        <c:v>7.0000000000000007E-2</c:v>
                      </c:pt>
                      <c:pt idx="5086">
                        <c:v>0.08</c:v>
                      </c:pt>
                      <c:pt idx="5087">
                        <c:v>0.08</c:v>
                      </c:pt>
                      <c:pt idx="5088">
                        <c:v>0.01</c:v>
                      </c:pt>
                      <c:pt idx="5089">
                        <c:v>0.01</c:v>
                      </c:pt>
                      <c:pt idx="5090">
                        <c:v>0.01</c:v>
                      </c:pt>
                      <c:pt idx="5091">
                        <c:v>0.01</c:v>
                      </c:pt>
                      <c:pt idx="5092">
                        <c:v>0</c:v>
                      </c:pt>
                      <c:pt idx="5093">
                        <c:v>0</c:v>
                      </c:pt>
                      <c:pt idx="5094">
                        <c:v>0</c:v>
                      </c:pt>
                      <c:pt idx="5095">
                        <c:v>0</c:v>
                      </c:pt>
                      <c:pt idx="5097">
                        <c:v>0.01</c:v>
                      </c:pt>
                      <c:pt idx="5098">
                        <c:v>0</c:v>
                      </c:pt>
                      <c:pt idx="5100">
                        <c:v>0</c:v>
                      </c:pt>
                      <c:pt idx="5101">
                        <c:v>0</c:v>
                      </c:pt>
                      <c:pt idx="5102">
                        <c:v>0</c:v>
                      </c:pt>
                      <c:pt idx="5105">
                        <c:v>0</c:v>
                      </c:pt>
                      <c:pt idx="5108">
                        <c:v>0</c:v>
                      </c:pt>
                      <c:pt idx="5110">
                        <c:v>0</c:v>
                      </c:pt>
                      <c:pt idx="5115">
                        <c:v>0</c:v>
                      </c:pt>
                      <c:pt idx="5117">
                        <c:v>0</c:v>
                      </c:pt>
                      <c:pt idx="5120">
                        <c:v>0</c:v>
                      </c:pt>
                      <c:pt idx="5122">
                        <c:v>0</c:v>
                      </c:pt>
                      <c:pt idx="5123">
                        <c:v>0</c:v>
                      </c:pt>
                      <c:pt idx="5124">
                        <c:v>0</c:v>
                      </c:pt>
                      <c:pt idx="5126">
                        <c:v>0.1</c:v>
                      </c:pt>
                      <c:pt idx="5127">
                        <c:v>0.2</c:v>
                      </c:pt>
                      <c:pt idx="5128">
                        <c:v>0.7</c:v>
                      </c:pt>
                      <c:pt idx="5129">
                        <c:v>0.73</c:v>
                      </c:pt>
                      <c:pt idx="5130">
                        <c:v>0.76</c:v>
                      </c:pt>
                      <c:pt idx="5131">
                        <c:v>0.01</c:v>
                      </c:pt>
                      <c:pt idx="5132">
                        <c:v>0.05</c:v>
                      </c:pt>
                      <c:pt idx="5133">
                        <c:v>0.06</c:v>
                      </c:pt>
                      <c:pt idx="5134">
                        <c:v>0.06</c:v>
                      </c:pt>
                      <c:pt idx="5135">
                        <c:v>7.0000000000000007E-2</c:v>
                      </c:pt>
                      <c:pt idx="5136">
                        <c:v>0.05</c:v>
                      </c:pt>
                      <c:pt idx="5137">
                        <c:v>0</c:v>
                      </c:pt>
                      <c:pt idx="5138">
                        <c:v>0</c:v>
                      </c:pt>
                      <c:pt idx="5140">
                        <c:v>0</c:v>
                      </c:pt>
                      <c:pt idx="5141">
                        <c:v>0.01</c:v>
                      </c:pt>
                      <c:pt idx="5142">
                        <c:v>0.03</c:v>
                      </c:pt>
                      <c:pt idx="5145">
                        <c:v>0</c:v>
                      </c:pt>
                      <c:pt idx="5146">
                        <c:v>0</c:v>
                      </c:pt>
                      <c:pt idx="5147">
                        <c:v>0</c:v>
                      </c:pt>
                      <c:pt idx="5148">
                        <c:v>0</c:v>
                      </c:pt>
                      <c:pt idx="5149">
                        <c:v>0</c:v>
                      </c:pt>
                      <c:pt idx="5152">
                        <c:v>0</c:v>
                      </c:pt>
                      <c:pt idx="5153">
                        <c:v>0.03</c:v>
                      </c:pt>
                      <c:pt idx="5154">
                        <c:v>0.03</c:v>
                      </c:pt>
                      <c:pt idx="5155">
                        <c:v>0.05</c:v>
                      </c:pt>
                      <c:pt idx="5156">
                        <c:v>0.02</c:v>
                      </c:pt>
                      <c:pt idx="5157">
                        <c:v>0.03</c:v>
                      </c:pt>
                      <c:pt idx="5158">
                        <c:v>0.03</c:v>
                      </c:pt>
                      <c:pt idx="5159">
                        <c:v>0.02</c:v>
                      </c:pt>
                      <c:pt idx="5160">
                        <c:v>0.01</c:v>
                      </c:pt>
                      <c:pt idx="5161">
                        <c:v>0.01</c:v>
                      </c:pt>
                      <c:pt idx="5162">
                        <c:v>0</c:v>
                      </c:pt>
                      <c:pt idx="5163">
                        <c:v>0</c:v>
                      </c:pt>
                      <c:pt idx="5164">
                        <c:v>0.03</c:v>
                      </c:pt>
                      <c:pt idx="5165">
                        <c:v>0.05</c:v>
                      </c:pt>
                      <c:pt idx="5166">
                        <c:v>0.21</c:v>
                      </c:pt>
                      <c:pt idx="5167">
                        <c:v>0.28000000000000003</c:v>
                      </c:pt>
                      <c:pt idx="5168">
                        <c:v>0.3</c:v>
                      </c:pt>
                      <c:pt idx="5169">
                        <c:v>0.12</c:v>
                      </c:pt>
                      <c:pt idx="5170">
                        <c:v>0.13</c:v>
                      </c:pt>
                      <c:pt idx="5172">
                        <c:v>0</c:v>
                      </c:pt>
                      <c:pt idx="5173">
                        <c:v>0</c:v>
                      </c:pt>
                      <c:pt idx="5174">
                        <c:v>0</c:v>
                      </c:pt>
                      <c:pt idx="5175">
                        <c:v>0</c:v>
                      </c:pt>
                      <c:pt idx="5176">
                        <c:v>0</c:v>
                      </c:pt>
                      <c:pt idx="5177">
                        <c:v>0</c:v>
                      </c:pt>
                      <c:pt idx="5178">
                        <c:v>0</c:v>
                      </c:pt>
                      <c:pt idx="5179">
                        <c:v>0</c:v>
                      </c:pt>
                      <c:pt idx="5181">
                        <c:v>0</c:v>
                      </c:pt>
                      <c:pt idx="5184">
                        <c:v>0</c:v>
                      </c:pt>
                      <c:pt idx="5186">
                        <c:v>0</c:v>
                      </c:pt>
                      <c:pt idx="5187">
                        <c:v>0</c:v>
                      </c:pt>
                      <c:pt idx="5188">
                        <c:v>0</c:v>
                      </c:pt>
                      <c:pt idx="5189">
                        <c:v>0</c:v>
                      </c:pt>
                      <c:pt idx="5190">
                        <c:v>0</c:v>
                      </c:pt>
                      <c:pt idx="5191">
                        <c:v>0</c:v>
                      </c:pt>
                      <c:pt idx="5192">
                        <c:v>0</c:v>
                      </c:pt>
                      <c:pt idx="5193">
                        <c:v>0</c:v>
                      </c:pt>
                      <c:pt idx="5194">
                        <c:v>0</c:v>
                      </c:pt>
                      <c:pt idx="5195">
                        <c:v>0</c:v>
                      </c:pt>
                      <c:pt idx="5196">
                        <c:v>0</c:v>
                      </c:pt>
                      <c:pt idx="5197">
                        <c:v>0</c:v>
                      </c:pt>
                      <c:pt idx="5198">
                        <c:v>0</c:v>
                      </c:pt>
                      <c:pt idx="5199">
                        <c:v>0</c:v>
                      </c:pt>
                      <c:pt idx="5201">
                        <c:v>0</c:v>
                      </c:pt>
                      <c:pt idx="5202">
                        <c:v>0</c:v>
                      </c:pt>
                      <c:pt idx="5203">
                        <c:v>0</c:v>
                      </c:pt>
                      <c:pt idx="5204">
                        <c:v>0</c:v>
                      </c:pt>
                      <c:pt idx="5205">
                        <c:v>0</c:v>
                      </c:pt>
                      <c:pt idx="5206">
                        <c:v>0</c:v>
                      </c:pt>
                      <c:pt idx="5207">
                        <c:v>0</c:v>
                      </c:pt>
                      <c:pt idx="5208">
                        <c:v>0</c:v>
                      </c:pt>
                      <c:pt idx="5209">
                        <c:v>0</c:v>
                      </c:pt>
                      <c:pt idx="5210">
                        <c:v>0</c:v>
                      </c:pt>
                      <c:pt idx="5211">
                        <c:v>0</c:v>
                      </c:pt>
                      <c:pt idx="5212">
                        <c:v>0</c:v>
                      </c:pt>
                      <c:pt idx="5213">
                        <c:v>0</c:v>
                      </c:pt>
                      <c:pt idx="5214">
                        <c:v>0</c:v>
                      </c:pt>
                      <c:pt idx="5215">
                        <c:v>0</c:v>
                      </c:pt>
                      <c:pt idx="5216">
                        <c:v>0</c:v>
                      </c:pt>
                      <c:pt idx="5217">
                        <c:v>0</c:v>
                      </c:pt>
                      <c:pt idx="5218">
                        <c:v>0</c:v>
                      </c:pt>
                      <c:pt idx="5219">
                        <c:v>0</c:v>
                      </c:pt>
                      <c:pt idx="5220">
                        <c:v>0</c:v>
                      </c:pt>
                      <c:pt idx="5221">
                        <c:v>0</c:v>
                      </c:pt>
                      <c:pt idx="5222">
                        <c:v>0</c:v>
                      </c:pt>
                      <c:pt idx="5223">
                        <c:v>0</c:v>
                      </c:pt>
                      <c:pt idx="5224">
                        <c:v>0</c:v>
                      </c:pt>
                      <c:pt idx="5226">
                        <c:v>0</c:v>
                      </c:pt>
                      <c:pt idx="5227">
                        <c:v>0</c:v>
                      </c:pt>
                      <c:pt idx="5228">
                        <c:v>0</c:v>
                      </c:pt>
                      <c:pt idx="5229">
                        <c:v>0</c:v>
                      </c:pt>
                      <c:pt idx="5230">
                        <c:v>0</c:v>
                      </c:pt>
                      <c:pt idx="5231">
                        <c:v>0</c:v>
                      </c:pt>
                      <c:pt idx="5232">
                        <c:v>0</c:v>
                      </c:pt>
                      <c:pt idx="5233">
                        <c:v>0</c:v>
                      </c:pt>
                      <c:pt idx="5234">
                        <c:v>0</c:v>
                      </c:pt>
                      <c:pt idx="5235">
                        <c:v>0</c:v>
                      </c:pt>
                      <c:pt idx="5236">
                        <c:v>0</c:v>
                      </c:pt>
                      <c:pt idx="5237">
                        <c:v>0</c:v>
                      </c:pt>
                      <c:pt idx="5238">
                        <c:v>0</c:v>
                      </c:pt>
                      <c:pt idx="5239">
                        <c:v>0</c:v>
                      </c:pt>
                      <c:pt idx="5240">
                        <c:v>0</c:v>
                      </c:pt>
                      <c:pt idx="5241">
                        <c:v>0</c:v>
                      </c:pt>
                      <c:pt idx="5242">
                        <c:v>0</c:v>
                      </c:pt>
                      <c:pt idx="5243">
                        <c:v>0</c:v>
                      </c:pt>
                      <c:pt idx="5244">
                        <c:v>0</c:v>
                      </c:pt>
                      <c:pt idx="5245">
                        <c:v>0</c:v>
                      </c:pt>
                      <c:pt idx="5246">
                        <c:v>0</c:v>
                      </c:pt>
                      <c:pt idx="5247">
                        <c:v>0</c:v>
                      </c:pt>
                      <c:pt idx="5248">
                        <c:v>0</c:v>
                      </c:pt>
                      <c:pt idx="5249">
                        <c:v>0</c:v>
                      </c:pt>
                      <c:pt idx="5251">
                        <c:v>0</c:v>
                      </c:pt>
                      <c:pt idx="5252">
                        <c:v>0</c:v>
                      </c:pt>
                      <c:pt idx="5253">
                        <c:v>0</c:v>
                      </c:pt>
                      <c:pt idx="5254">
                        <c:v>0</c:v>
                      </c:pt>
                      <c:pt idx="5255">
                        <c:v>0</c:v>
                      </c:pt>
                      <c:pt idx="5256">
                        <c:v>0</c:v>
                      </c:pt>
                      <c:pt idx="5257">
                        <c:v>0</c:v>
                      </c:pt>
                      <c:pt idx="5258">
                        <c:v>0</c:v>
                      </c:pt>
                      <c:pt idx="5259">
                        <c:v>0</c:v>
                      </c:pt>
                      <c:pt idx="5260">
                        <c:v>0</c:v>
                      </c:pt>
                      <c:pt idx="5261">
                        <c:v>0</c:v>
                      </c:pt>
                      <c:pt idx="5262">
                        <c:v>0</c:v>
                      </c:pt>
                      <c:pt idx="5263">
                        <c:v>0</c:v>
                      </c:pt>
                      <c:pt idx="5264">
                        <c:v>0</c:v>
                      </c:pt>
                      <c:pt idx="5265">
                        <c:v>0</c:v>
                      </c:pt>
                      <c:pt idx="5266">
                        <c:v>0</c:v>
                      </c:pt>
                      <c:pt idx="5267">
                        <c:v>0</c:v>
                      </c:pt>
                      <c:pt idx="5268">
                        <c:v>0</c:v>
                      </c:pt>
                      <c:pt idx="5269">
                        <c:v>0</c:v>
                      </c:pt>
                      <c:pt idx="5270">
                        <c:v>0</c:v>
                      </c:pt>
                      <c:pt idx="5271">
                        <c:v>0</c:v>
                      </c:pt>
                      <c:pt idx="5272">
                        <c:v>0</c:v>
                      </c:pt>
                      <c:pt idx="5273">
                        <c:v>0</c:v>
                      </c:pt>
                      <c:pt idx="5274">
                        <c:v>0</c:v>
                      </c:pt>
                      <c:pt idx="5276">
                        <c:v>0</c:v>
                      </c:pt>
                      <c:pt idx="5277">
                        <c:v>0</c:v>
                      </c:pt>
                      <c:pt idx="5278">
                        <c:v>0</c:v>
                      </c:pt>
                      <c:pt idx="5279">
                        <c:v>0</c:v>
                      </c:pt>
                      <c:pt idx="5280">
                        <c:v>0</c:v>
                      </c:pt>
                      <c:pt idx="5281">
                        <c:v>0</c:v>
                      </c:pt>
                      <c:pt idx="5282">
                        <c:v>0</c:v>
                      </c:pt>
                      <c:pt idx="5283">
                        <c:v>0</c:v>
                      </c:pt>
                      <c:pt idx="5284">
                        <c:v>0</c:v>
                      </c:pt>
                      <c:pt idx="5285">
                        <c:v>0</c:v>
                      </c:pt>
                      <c:pt idx="5286">
                        <c:v>0</c:v>
                      </c:pt>
                      <c:pt idx="5287">
                        <c:v>0</c:v>
                      </c:pt>
                      <c:pt idx="5288">
                        <c:v>0</c:v>
                      </c:pt>
                      <c:pt idx="5289">
                        <c:v>0</c:v>
                      </c:pt>
                      <c:pt idx="5290">
                        <c:v>0</c:v>
                      </c:pt>
                      <c:pt idx="5291">
                        <c:v>0</c:v>
                      </c:pt>
                      <c:pt idx="5292">
                        <c:v>0</c:v>
                      </c:pt>
                      <c:pt idx="5293">
                        <c:v>0</c:v>
                      </c:pt>
                      <c:pt idx="5294">
                        <c:v>0</c:v>
                      </c:pt>
                      <c:pt idx="5295">
                        <c:v>0</c:v>
                      </c:pt>
                      <c:pt idx="5296">
                        <c:v>0</c:v>
                      </c:pt>
                      <c:pt idx="5297">
                        <c:v>0</c:v>
                      </c:pt>
                      <c:pt idx="5298">
                        <c:v>0</c:v>
                      </c:pt>
                      <c:pt idx="5299">
                        <c:v>0</c:v>
                      </c:pt>
                      <c:pt idx="5301">
                        <c:v>0</c:v>
                      </c:pt>
                      <c:pt idx="5302">
                        <c:v>0</c:v>
                      </c:pt>
                      <c:pt idx="5303">
                        <c:v>0</c:v>
                      </c:pt>
                      <c:pt idx="5304">
                        <c:v>0</c:v>
                      </c:pt>
                      <c:pt idx="5305">
                        <c:v>0</c:v>
                      </c:pt>
                      <c:pt idx="5306">
                        <c:v>0</c:v>
                      </c:pt>
                      <c:pt idx="5307">
                        <c:v>0</c:v>
                      </c:pt>
                      <c:pt idx="5308">
                        <c:v>0</c:v>
                      </c:pt>
                      <c:pt idx="5309">
                        <c:v>0</c:v>
                      </c:pt>
                      <c:pt idx="5310">
                        <c:v>0</c:v>
                      </c:pt>
                      <c:pt idx="5311">
                        <c:v>0</c:v>
                      </c:pt>
                      <c:pt idx="5312">
                        <c:v>0</c:v>
                      </c:pt>
                      <c:pt idx="5313">
                        <c:v>0</c:v>
                      </c:pt>
                      <c:pt idx="5314">
                        <c:v>0</c:v>
                      </c:pt>
                      <c:pt idx="5316">
                        <c:v>0</c:v>
                      </c:pt>
                      <c:pt idx="5319">
                        <c:v>0.11</c:v>
                      </c:pt>
                      <c:pt idx="5320">
                        <c:v>0.31</c:v>
                      </c:pt>
                      <c:pt idx="5321">
                        <c:v>0.53</c:v>
                      </c:pt>
                      <c:pt idx="5322">
                        <c:v>0.65</c:v>
                      </c:pt>
                      <c:pt idx="5323">
                        <c:v>0</c:v>
                      </c:pt>
                      <c:pt idx="5324">
                        <c:v>0.28000000000000003</c:v>
                      </c:pt>
                      <c:pt idx="5325">
                        <c:v>0.3</c:v>
                      </c:pt>
                      <c:pt idx="5326">
                        <c:v>0.3</c:v>
                      </c:pt>
                      <c:pt idx="5327">
                        <c:v>0.1</c:v>
                      </c:pt>
                      <c:pt idx="5328">
                        <c:v>0</c:v>
                      </c:pt>
                      <c:pt idx="5329">
                        <c:v>0</c:v>
                      </c:pt>
                      <c:pt idx="5333">
                        <c:v>0</c:v>
                      </c:pt>
                      <c:pt idx="5335">
                        <c:v>0</c:v>
                      </c:pt>
                      <c:pt idx="5336">
                        <c:v>0</c:v>
                      </c:pt>
                      <c:pt idx="5337">
                        <c:v>0</c:v>
                      </c:pt>
                      <c:pt idx="5338">
                        <c:v>0</c:v>
                      </c:pt>
                      <c:pt idx="5339">
                        <c:v>0</c:v>
                      </c:pt>
                      <c:pt idx="5341">
                        <c:v>0</c:v>
                      </c:pt>
                      <c:pt idx="5342">
                        <c:v>0</c:v>
                      </c:pt>
                      <c:pt idx="5343">
                        <c:v>0</c:v>
                      </c:pt>
                      <c:pt idx="5344">
                        <c:v>0</c:v>
                      </c:pt>
                      <c:pt idx="5346">
                        <c:v>0</c:v>
                      </c:pt>
                      <c:pt idx="5347">
                        <c:v>0</c:v>
                      </c:pt>
                      <c:pt idx="5349">
                        <c:v>0</c:v>
                      </c:pt>
                      <c:pt idx="5350">
                        <c:v>0</c:v>
                      </c:pt>
                      <c:pt idx="5353">
                        <c:v>0</c:v>
                      </c:pt>
                      <c:pt idx="5356">
                        <c:v>0</c:v>
                      </c:pt>
                      <c:pt idx="5357">
                        <c:v>0</c:v>
                      </c:pt>
                      <c:pt idx="5359">
                        <c:v>0</c:v>
                      </c:pt>
                      <c:pt idx="5361">
                        <c:v>0</c:v>
                      </c:pt>
                      <c:pt idx="5364">
                        <c:v>0</c:v>
                      </c:pt>
                      <c:pt idx="5365">
                        <c:v>0</c:v>
                      </c:pt>
                      <c:pt idx="5366">
                        <c:v>0</c:v>
                      </c:pt>
                      <c:pt idx="5370">
                        <c:v>0</c:v>
                      </c:pt>
                      <c:pt idx="5371">
                        <c:v>0</c:v>
                      </c:pt>
                      <c:pt idx="5374">
                        <c:v>0</c:v>
                      </c:pt>
                      <c:pt idx="5377">
                        <c:v>0.01</c:v>
                      </c:pt>
                      <c:pt idx="5378">
                        <c:v>0.02</c:v>
                      </c:pt>
                      <c:pt idx="5379">
                        <c:v>0</c:v>
                      </c:pt>
                      <c:pt idx="5380">
                        <c:v>0.03</c:v>
                      </c:pt>
                      <c:pt idx="5381">
                        <c:v>0.08</c:v>
                      </c:pt>
                      <c:pt idx="5382">
                        <c:v>0.14000000000000001</c:v>
                      </c:pt>
                      <c:pt idx="5383">
                        <c:v>0.1</c:v>
                      </c:pt>
                      <c:pt idx="5384">
                        <c:v>0.14000000000000001</c:v>
                      </c:pt>
                      <c:pt idx="5385">
                        <c:v>0.1</c:v>
                      </c:pt>
                      <c:pt idx="5386">
                        <c:v>0.1</c:v>
                      </c:pt>
                      <c:pt idx="5388">
                        <c:v>0.08</c:v>
                      </c:pt>
                      <c:pt idx="5390">
                        <c:v>0.01</c:v>
                      </c:pt>
                      <c:pt idx="5396">
                        <c:v>0</c:v>
                      </c:pt>
                      <c:pt idx="5399">
                        <c:v>0</c:v>
                      </c:pt>
                      <c:pt idx="5400">
                        <c:v>0</c:v>
                      </c:pt>
                      <c:pt idx="5402">
                        <c:v>0</c:v>
                      </c:pt>
                      <c:pt idx="5404">
                        <c:v>0</c:v>
                      </c:pt>
                      <c:pt idx="5405">
                        <c:v>0.02</c:v>
                      </c:pt>
                      <c:pt idx="5406">
                        <c:v>0.02</c:v>
                      </c:pt>
                      <c:pt idx="5407">
                        <c:v>0.01</c:v>
                      </c:pt>
                      <c:pt idx="5409">
                        <c:v>0</c:v>
                      </c:pt>
                      <c:pt idx="5410">
                        <c:v>0.03</c:v>
                      </c:pt>
                      <c:pt idx="5412">
                        <c:v>0.04</c:v>
                      </c:pt>
                      <c:pt idx="5413">
                        <c:v>0</c:v>
                      </c:pt>
                      <c:pt idx="5414">
                        <c:v>0</c:v>
                      </c:pt>
                      <c:pt idx="5416">
                        <c:v>0.01</c:v>
                      </c:pt>
                      <c:pt idx="5417">
                        <c:v>0</c:v>
                      </c:pt>
                      <c:pt idx="5418">
                        <c:v>0</c:v>
                      </c:pt>
                      <c:pt idx="5421">
                        <c:v>0</c:v>
                      </c:pt>
                      <c:pt idx="5422">
                        <c:v>0</c:v>
                      </c:pt>
                      <c:pt idx="5424">
                        <c:v>0</c:v>
                      </c:pt>
                      <c:pt idx="5425">
                        <c:v>0</c:v>
                      </c:pt>
                      <c:pt idx="5426">
                        <c:v>0</c:v>
                      </c:pt>
                      <c:pt idx="5427">
                        <c:v>0</c:v>
                      </c:pt>
                      <c:pt idx="5429">
                        <c:v>0</c:v>
                      </c:pt>
                      <c:pt idx="5431">
                        <c:v>0</c:v>
                      </c:pt>
                      <c:pt idx="5432">
                        <c:v>0</c:v>
                      </c:pt>
                      <c:pt idx="5433">
                        <c:v>0</c:v>
                      </c:pt>
                      <c:pt idx="5434">
                        <c:v>0</c:v>
                      </c:pt>
                      <c:pt idx="5435">
                        <c:v>0</c:v>
                      </c:pt>
                      <c:pt idx="5437">
                        <c:v>0</c:v>
                      </c:pt>
                      <c:pt idx="5440">
                        <c:v>0</c:v>
                      </c:pt>
                      <c:pt idx="5441">
                        <c:v>0</c:v>
                      </c:pt>
                      <c:pt idx="5442">
                        <c:v>0</c:v>
                      </c:pt>
                      <c:pt idx="5443">
                        <c:v>0</c:v>
                      </c:pt>
                      <c:pt idx="5444">
                        <c:v>0</c:v>
                      </c:pt>
                      <c:pt idx="5445">
                        <c:v>0</c:v>
                      </c:pt>
                      <c:pt idx="5446">
                        <c:v>0</c:v>
                      </c:pt>
                      <c:pt idx="5447">
                        <c:v>0</c:v>
                      </c:pt>
                      <c:pt idx="5448">
                        <c:v>0</c:v>
                      </c:pt>
                      <c:pt idx="5449">
                        <c:v>0</c:v>
                      </c:pt>
                      <c:pt idx="5450">
                        <c:v>0</c:v>
                      </c:pt>
                      <c:pt idx="5451">
                        <c:v>0</c:v>
                      </c:pt>
                      <c:pt idx="5452">
                        <c:v>0</c:v>
                      </c:pt>
                      <c:pt idx="5453">
                        <c:v>0</c:v>
                      </c:pt>
                      <c:pt idx="5454">
                        <c:v>0</c:v>
                      </c:pt>
                      <c:pt idx="5455">
                        <c:v>0</c:v>
                      </c:pt>
                      <c:pt idx="5456">
                        <c:v>0</c:v>
                      </c:pt>
                      <c:pt idx="5457">
                        <c:v>0</c:v>
                      </c:pt>
                      <c:pt idx="5458">
                        <c:v>0</c:v>
                      </c:pt>
                      <c:pt idx="5459">
                        <c:v>0</c:v>
                      </c:pt>
                      <c:pt idx="5460">
                        <c:v>0</c:v>
                      </c:pt>
                      <c:pt idx="5461">
                        <c:v>0</c:v>
                      </c:pt>
                      <c:pt idx="5462">
                        <c:v>0</c:v>
                      </c:pt>
                      <c:pt idx="5467">
                        <c:v>0</c:v>
                      </c:pt>
                      <c:pt idx="5468">
                        <c:v>0</c:v>
                      </c:pt>
                      <c:pt idx="5469">
                        <c:v>0.01</c:v>
                      </c:pt>
                      <c:pt idx="5471">
                        <c:v>0.02</c:v>
                      </c:pt>
                      <c:pt idx="5472">
                        <c:v>0.01</c:v>
                      </c:pt>
                      <c:pt idx="5473">
                        <c:v>0.01</c:v>
                      </c:pt>
                      <c:pt idx="5474">
                        <c:v>0.01</c:v>
                      </c:pt>
                      <c:pt idx="5475">
                        <c:v>0.01</c:v>
                      </c:pt>
                      <c:pt idx="5478">
                        <c:v>0</c:v>
                      </c:pt>
                      <c:pt idx="5485">
                        <c:v>0</c:v>
                      </c:pt>
                      <c:pt idx="5487">
                        <c:v>0</c:v>
                      </c:pt>
                      <c:pt idx="5490">
                        <c:v>0</c:v>
                      </c:pt>
                      <c:pt idx="5493">
                        <c:v>0</c:v>
                      </c:pt>
                      <c:pt idx="5497">
                        <c:v>0</c:v>
                      </c:pt>
                      <c:pt idx="5500">
                        <c:v>0</c:v>
                      </c:pt>
                      <c:pt idx="5502">
                        <c:v>0</c:v>
                      </c:pt>
                      <c:pt idx="5503">
                        <c:v>0</c:v>
                      </c:pt>
                      <c:pt idx="5506">
                        <c:v>0</c:v>
                      </c:pt>
                      <c:pt idx="5508">
                        <c:v>0</c:v>
                      </c:pt>
                      <c:pt idx="5510">
                        <c:v>0</c:v>
                      </c:pt>
                      <c:pt idx="5513">
                        <c:v>0</c:v>
                      </c:pt>
                      <c:pt idx="5515">
                        <c:v>0</c:v>
                      </c:pt>
                      <c:pt idx="5516">
                        <c:v>0</c:v>
                      </c:pt>
                      <c:pt idx="5517">
                        <c:v>0</c:v>
                      </c:pt>
                      <c:pt idx="5518">
                        <c:v>0</c:v>
                      </c:pt>
                      <c:pt idx="5519">
                        <c:v>0</c:v>
                      </c:pt>
                      <c:pt idx="5520">
                        <c:v>0</c:v>
                      </c:pt>
                      <c:pt idx="5521">
                        <c:v>0</c:v>
                      </c:pt>
                      <c:pt idx="5522">
                        <c:v>0</c:v>
                      </c:pt>
                      <c:pt idx="5524">
                        <c:v>0</c:v>
                      </c:pt>
                      <c:pt idx="5525">
                        <c:v>0</c:v>
                      </c:pt>
                      <c:pt idx="5526">
                        <c:v>0</c:v>
                      </c:pt>
                      <c:pt idx="5527">
                        <c:v>0</c:v>
                      </c:pt>
                      <c:pt idx="5528">
                        <c:v>0</c:v>
                      </c:pt>
                      <c:pt idx="5529">
                        <c:v>0</c:v>
                      </c:pt>
                      <c:pt idx="5530">
                        <c:v>0</c:v>
                      </c:pt>
                      <c:pt idx="5531">
                        <c:v>0</c:v>
                      </c:pt>
                      <c:pt idx="5532">
                        <c:v>0</c:v>
                      </c:pt>
                      <c:pt idx="5533">
                        <c:v>0</c:v>
                      </c:pt>
                      <c:pt idx="5534">
                        <c:v>0</c:v>
                      </c:pt>
                      <c:pt idx="5535">
                        <c:v>0</c:v>
                      </c:pt>
                      <c:pt idx="5536">
                        <c:v>0</c:v>
                      </c:pt>
                      <c:pt idx="5537">
                        <c:v>0</c:v>
                      </c:pt>
                      <c:pt idx="5538">
                        <c:v>0</c:v>
                      </c:pt>
                      <c:pt idx="5539">
                        <c:v>0</c:v>
                      </c:pt>
                      <c:pt idx="5540">
                        <c:v>0</c:v>
                      </c:pt>
                      <c:pt idx="5541">
                        <c:v>0</c:v>
                      </c:pt>
                      <c:pt idx="5542">
                        <c:v>0</c:v>
                      </c:pt>
                      <c:pt idx="5543">
                        <c:v>0</c:v>
                      </c:pt>
                      <c:pt idx="5544">
                        <c:v>0</c:v>
                      </c:pt>
                      <c:pt idx="5545">
                        <c:v>0</c:v>
                      </c:pt>
                      <c:pt idx="5546">
                        <c:v>0</c:v>
                      </c:pt>
                      <c:pt idx="5547">
                        <c:v>0</c:v>
                      </c:pt>
                      <c:pt idx="5549">
                        <c:v>0</c:v>
                      </c:pt>
                      <c:pt idx="5550">
                        <c:v>0</c:v>
                      </c:pt>
                      <c:pt idx="5551">
                        <c:v>0</c:v>
                      </c:pt>
                      <c:pt idx="5552">
                        <c:v>0</c:v>
                      </c:pt>
                      <c:pt idx="5553">
                        <c:v>0</c:v>
                      </c:pt>
                      <c:pt idx="5554">
                        <c:v>0</c:v>
                      </c:pt>
                      <c:pt idx="5555">
                        <c:v>0</c:v>
                      </c:pt>
                      <c:pt idx="5556">
                        <c:v>0</c:v>
                      </c:pt>
                      <c:pt idx="5557">
                        <c:v>0</c:v>
                      </c:pt>
                      <c:pt idx="5558">
                        <c:v>0</c:v>
                      </c:pt>
                      <c:pt idx="5559">
                        <c:v>0</c:v>
                      </c:pt>
                      <c:pt idx="5560">
                        <c:v>0</c:v>
                      </c:pt>
                      <c:pt idx="5561">
                        <c:v>0</c:v>
                      </c:pt>
                      <c:pt idx="5562">
                        <c:v>0</c:v>
                      </c:pt>
                      <c:pt idx="5563">
                        <c:v>0</c:v>
                      </c:pt>
                      <c:pt idx="5564">
                        <c:v>0</c:v>
                      </c:pt>
                      <c:pt idx="5565">
                        <c:v>0</c:v>
                      </c:pt>
                      <c:pt idx="5566">
                        <c:v>0</c:v>
                      </c:pt>
                      <c:pt idx="5567">
                        <c:v>0</c:v>
                      </c:pt>
                      <c:pt idx="5568">
                        <c:v>0</c:v>
                      </c:pt>
                      <c:pt idx="5569">
                        <c:v>0</c:v>
                      </c:pt>
                      <c:pt idx="5570">
                        <c:v>0</c:v>
                      </c:pt>
                      <c:pt idx="5571">
                        <c:v>0</c:v>
                      </c:pt>
                      <c:pt idx="5572">
                        <c:v>0</c:v>
                      </c:pt>
                      <c:pt idx="5574">
                        <c:v>0</c:v>
                      </c:pt>
                      <c:pt idx="5575">
                        <c:v>0</c:v>
                      </c:pt>
                      <c:pt idx="5576">
                        <c:v>0</c:v>
                      </c:pt>
                      <c:pt idx="5577">
                        <c:v>0</c:v>
                      </c:pt>
                      <c:pt idx="5578">
                        <c:v>0</c:v>
                      </c:pt>
                      <c:pt idx="5579">
                        <c:v>0</c:v>
                      </c:pt>
                      <c:pt idx="5580">
                        <c:v>0</c:v>
                      </c:pt>
                      <c:pt idx="5581">
                        <c:v>0</c:v>
                      </c:pt>
                      <c:pt idx="5582">
                        <c:v>0</c:v>
                      </c:pt>
                      <c:pt idx="5583">
                        <c:v>0</c:v>
                      </c:pt>
                      <c:pt idx="5584">
                        <c:v>0</c:v>
                      </c:pt>
                      <c:pt idx="5585">
                        <c:v>0</c:v>
                      </c:pt>
                      <c:pt idx="5586">
                        <c:v>0</c:v>
                      </c:pt>
                      <c:pt idx="5587">
                        <c:v>0</c:v>
                      </c:pt>
                      <c:pt idx="5588">
                        <c:v>0</c:v>
                      </c:pt>
                      <c:pt idx="5589">
                        <c:v>0</c:v>
                      </c:pt>
                      <c:pt idx="5590">
                        <c:v>0</c:v>
                      </c:pt>
                      <c:pt idx="5591">
                        <c:v>0</c:v>
                      </c:pt>
                      <c:pt idx="5592">
                        <c:v>0</c:v>
                      </c:pt>
                      <c:pt idx="5593">
                        <c:v>0</c:v>
                      </c:pt>
                      <c:pt idx="5594">
                        <c:v>0</c:v>
                      </c:pt>
                      <c:pt idx="5595">
                        <c:v>0</c:v>
                      </c:pt>
                      <c:pt idx="5596">
                        <c:v>0</c:v>
                      </c:pt>
                      <c:pt idx="5597">
                        <c:v>0</c:v>
                      </c:pt>
                      <c:pt idx="5599">
                        <c:v>0</c:v>
                      </c:pt>
                      <c:pt idx="5600">
                        <c:v>0</c:v>
                      </c:pt>
                      <c:pt idx="5601">
                        <c:v>0</c:v>
                      </c:pt>
                      <c:pt idx="5602">
                        <c:v>0</c:v>
                      </c:pt>
                      <c:pt idx="5603">
                        <c:v>0</c:v>
                      </c:pt>
                      <c:pt idx="5604">
                        <c:v>0</c:v>
                      </c:pt>
                      <c:pt idx="5605">
                        <c:v>0</c:v>
                      </c:pt>
                      <c:pt idx="5606">
                        <c:v>0</c:v>
                      </c:pt>
                      <c:pt idx="5607">
                        <c:v>0</c:v>
                      </c:pt>
                      <c:pt idx="5608">
                        <c:v>0</c:v>
                      </c:pt>
                      <c:pt idx="5609">
                        <c:v>0</c:v>
                      </c:pt>
                      <c:pt idx="5610">
                        <c:v>0</c:v>
                      </c:pt>
                      <c:pt idx="5611">
                        <c:v>0</c:v>
                      </c:pt>
                      <c:pt idx="5612">
                        <c:v>0</c:v>
                      </c:pt>
                      <c:pt idx="5613">
                        <c:v>0</c:v>
                      </c:pt>
                      <c:pt idx="5614">
                        <c:v>0</c:v>
                      </c:pt>
                      <c:pt idx="5615">
                        <c:v>0</c:v>
                      </c:pt>
                      <c:pt idx="5616">
                        <c:v>0</c:v>
                      </c:pt>
                      <c:pt idx="5617">
                        <c:v>0</c:v>
                      </c:pt>
                      <c:pt idx="5618">
                        <c:v>0</c:v>
                      </c:pt>
                      <c:pt idx="5619">
                        <c:v>0</c:v>
                      </c:pt>
                      <c:pt idx="5620">
                        <c:v>0</c:v>
                      </c:pt>
                      <c:pt idx="5621">
                        <c:v>0</c:v>
                      </c:pt>
                      <c:pt idx="5624">
                        <c:v>0</c:v>
                      </c:pt>
                      <c:pt idx="5629">
                        <c:v>0</c:v>
                      </c:pt>
                      <c:pt idx="5631">
                        <c:v>0</c:v>
                      </c:pt>
                      <c:pt idx="5633">
                        <c:v>0</c:v>
                      </c:pt>
                      <c:pt idx="5636">
                        <c:v>0</c:v>
                      </c:pt>
                      <c:pt idx="5641">
                        <c:v>0</c:v>
                      </c:pt>
                      <c:pt idx="5642">
                        <c:v>0</c:v>
                      </c:pt>
                      <c:pt idx="5644">
                        <c:v>0</c:v>
                      </c:pt>
                      <c:pt idx="5647">
                        <c:v>0</c:v>
                      </c:pt>
                      <c:pt idx="5648">
                        <c:v>0</c:v>
                      </c:pt>
                      <c:pt idx="5649">
                        <c:v>0</c:v>
                      </c:pt>
                      <c:pt idx="5650">
                        <c:v>0</c:v>
                      </c:pt>
                      <c:pt idx="5651">
                        <c:v>0</c:v>
                      </c:pt>
                      <c:pt idx="5652">
                        <c:v>0</c:v>
                      </c:pt>
                      <c:pt idx="5653">
                        <c:v>0</c:v>
                      </c:pt>
                      <c:pt idx="5654">
                        <c:v>0</c:v>
                      </c:pt>
                      <c:pt idx="5655">
                        <c:v>0</c:v>
                      </c:pt>
                      <c:pt idx="5656">
                        <c:v>0</c:v>
                      </c:pt>
                      <c:pt idx="5657">
                        <c:v>0</c:v>
                      </c:pt>
                      <c:pt idx="5658">
                        <c:v>0</c:v>
                      </c:pt>
                      <c:pt idx="5659">
                        <c:v>0</c:v>
                      </c:pt>
                      <c:pt idx="5660">
                        <c:v>0</c:v>
                      </c:pt>
                      <c:pt idx="5661">
                        <c:v>0</c:v>
                      </c:pt>
                      <c:pt idx="5662">
                        <c:v>0</c:v>
                      </c:pt>
                      <c:pt idx="5663">
                        <c:v>0</c:v>
                      </c:pt>
                      <c:pt idx="5665">
                        <c:v>0</c:v>
                      </c:pt>
                      <c:pt idx="5666">
                        <c:v>0</c:v>
                      </c:pt>
                      <c:pt idx="5667">
                        <c:v>0</c:v>
                      </c:pt>
                      <c:pt idx="5668">
                        <c:v>0</c:v>
                      </c:pt>
                      <c:pt idx="5669">
                        <c:v>0</c:v>
                      </c:pt>
                      <c:pt idx="5670">
                        <c:v>0</c:v>
                      </c:pt>
                      <c:pt idx="5671">
                        <c:v>0</c:v>
                      </c:pt>
                      <c:pt idx="5672">
                        <c:v>0</c:v>
                      </c:pt>
                      <c:pt idx="5673">
                        <c:v>0</c:v>
                      </c:pt>
                      <c:pt idx="5674">
                        <c:v>0</c:v>
                      </c:pt>
                      <c:pt idx="5675">
                        <c:v>0</c:v>
                      </c:pt>
                      <c:pt idx="5676">
                        <c:v>0</c:v>
                      </c:pt>
                      <c:pt idx="5677">
                        <c:v>0</c:v>
                      </c:pt>
                      <c:pt idx="5678">
                        <c:v>0.04</c:v>
                      </c:pt>
                      <c:pt idx="5679">
                        <c:v>0</c:v>
                      </c:pt>
                      <c:pt idx="5682">
                        <c:v>0</c:v>
                      </c:pt>
                      <c:pt idx="5683">
                        <c:v>0</c:v>
                      </c:pt>
                      <c:pt idx="5685">
                        <c:v>0.01</c:v>
                      </c:pt>
                      <c:pt idx="5686">
                        <c:v>0.04</c:v>
                      </c:pt>
                      <c:pt idx="5687">
                        <c:v>0.06</c:v>
                      </c:pt>
                      <c:pt idx="5688">
                        <c:v>0.06</c:v>
                      </c:pt>
                      <c:pt idx="5689">
                        <c:v>0.06</c:v>
                      </c:pt>
                      <c:pt idx="5690">
                        <c:v>0.06</c:v>
                      </c:pt>
                      <c:pt idx="5691">
                        <c:v>0</c:v>
                      </c:pt>
                      <c:pt idx="5693">
                        <c:v>0</c:v>
                      </c:pt>
                      <c:pt idx="5694">
                        <c:v>0</c:v>
                      </c:pt>
                      <c:pt idx="5695">
                        <c:v>0</c:v>
                      </c:pt>
                      <c:pt idx="5696">
                        <c:v>0</c:v>
                      </c:pt>
                      <c:pt idx="5698">
                        <c:v>0</c:v>
                      </c:pt>
                      <c:pt idx="5699">
                        <c:v>0</c:v>
                      </c:pt>
                      <c:pt idx="5703">
                        <c:v>0</c:v>
                      </c:pt>
                      <c:pt idx="5710">
                        <c:v>0</c:v>
                      </c:pt>
                      <c:pt idx="5711">
                        <c:v>0</c:v>
                      </c:pt>
                      <c:pt idx="5716">
                        <c:v>0</c:v>
                      </c:pt>
                      <c:pt idx="5718">
                        <c:v>0</c:v>
                      </c:pt>
                      <c:pt idx="5722">
                        <c:v>0</c:v>
                      </c:pt>
                      <c:pt idx="5723">
                        <c:v>0</c:v>
                      </c:pt>
                      <c:pt idx="5726">
                        <c:v>0</c:v>
                      </c:pt>
                      <c:pt idx="5727">
                        <c:v>0</c:v>
                      </c:pt>
                      <c:pt idx="5728">
                        <c:v>0</c:v>
                      </c:pt>
                      <c:pt idx="5729">
                        <c:v>0</c:v>
                      </c:pt>
                      <c:pt idx="5730">
                        <c:v>0</c:v>
                      </c:pt>
                      <c:pt idx="5731">
                        <c:v>0</c:v>
                      </c:pt>
                      <c:pt idx="5732">
                        <c:v>0</c:v>
                      </c:pt>
                      <c:pt idx="5733">
                        <c:v>0</c:v>
                      </c:pt>
                      <c:pt idx="5734">
                        <c:v>0</c:v>
                      </c:pt>
                      <c:pt idx="5735">
                        <c:v>0</c:v>
                      </c:pt>
                      <c:pt idx="5736">
                        <c:v>0.02</c:v>
                      </c:pt>
                      <c:pt idx="5737">
                        <c:v>0</c:v>
                      </c:pt>
                      <c:pt idx="5738">
                        <c:v>0</c:v>
                      </c:pt>
                      <c:pt idx="5741">
                        <c:v>0.16</c:v>
                      </c:pt>
                      <c:pt idx="5742">
                        <c:v>0.08</c:v>
                      </c:pt>
                      <c:pt idx="5743">
                        <c:v>0.14000000000000001</c:v>
                      </c:pt>
                      <c:pt idx="5744">
                        <c:v>0.17</c:v>
                      </c:pt>
                      <c:pt idx="5745">
                        <c:v>0.17</c:v>
                      </c:pt>
                      <c:pt idx="5746">
                        <c:v>0.09</c:v>
                      </c:pt>
                      <c:pt idx="5750">
                        <c:v>0</c:v>
                      </c:pt>
                      <c:pt idx="5753">
                        <c:v>0</c:v>
                      </c:pt>
                      <c:pt idx="5756">
                        <c:v>0</c:v>
                      </c:pt>
                      <c:pt idx="5757">
                        <c:v>0</c:v>
                      </c:pt>
                      <c:pt idx="5758">
                        <c:v>0</c:v>
                      </c:pt>
                      <c:pt idx="5759">
                        <c:v>0</c:v>
                      </c:pt>
                      <c:pt idx="5760">
                        <c:v>0</c:v>
                      </c:pt>
                      <c:pt idx="5762">
                        <c:v>0</c:v>
                      </c:pt>
                      <c:pt idx="5763">
                        <c:v>0</c:v>
                      </c:pt>
                      <c:pt idx="5765">
                        <c:v>0</c:v>
                      </c:pt>
                      <c:pt idx="5767">
                        <c:v>0</c:v>
                      </c:pt>
                      <c:pt idx="5768">
                        <c:v>0</c:v>
                      </c:pt>
                      <c:pt idx="5769">
                        <c:v>0</c:v>
                      </c:pt>
                      <c:pt idx="5771">
                        <c:v>0.09</c:v>
                      </c:pt>
                      <c:pt idx="5772">
                        <c:v>0</c:v>
                      </c:pt>
                      <c:pt idx="5773">
                        <c:v>0</c:v>
                      </c:pt>
                      <c:pt idx="5776">
                        <c:v>0</c:v>
                      </c:pt>
                      <c:pt idx="5778">
                        <c:v>0</c:v>
                      </c:pt>
                      <c:pt idx="5779">
                        <c:v>0</c:v>
                      </c:pt>
                      <c:pt idx="5780">
                        <c:v>0</c:v>
                      </c:pt>
                      <c:pt idx="5782">
                        <c:v>0</c:v>
                      </c:pt>
                      <c:pt idx="5783">
                        <c:v>0</c:v>
                      </c:pt>
                      <c:pt idx="5784">
                        <c:v>0</c:v>
                      </c:pt>
                      <c:pt idx="5785">
                        <c:v>0</c:v>
                      </c:pt>
                      <c:pt idx="5786">
                        <c:v>0</c:v>
                      </c:pt>
                      <c:pt idx="5788">
                        <c:v>0</c:v>
                      </c:pt>
                      <c:pt idx="5789">
                        <c:v>0</c:v>
                      </c:pt>
                      <c:pt idx="5790">
                        <c:v>0</c:v>
                      </c:pt>
                      <c:pt idx="5791">
                        <c:v>0</c:v>
                      </c:pt>
                      <c:pt idx="5792">
                        <c:v>0</c:v>
                      </c:pt>
                      <c:pt idx="5793">
                        <c:v>0.02</c:v>
                      </c:pt>
                      <c:pt idx="5794">
                        <c:v>0</c:v>
                      </c:pt>
                      <c:pt idx="5795">
                        <c:v>0</c:v>
                      </c:pt>
                      <c:pt idx="5796">
                        <c:v>0.01</c:v>
                      </c:pt>
                      <c:pt idx="5799">
                        <c:v>0</c:v>
                      </c:pt>
                      <c:pt idx="5801">
                        <c:v>0</c:v>
                      </c:pt>
                      <c:pt idx="5802">
                        <c:v>0</c:v>
                      </c:pt>
                      <c:pt idx="5804">
                        <c:v>0</c:v>
                      </c:pt>
                      <c:pt idx="5805">
                        <c:v>0</c:v>
                      </c:pt>
                      <c:pt idx="5807">
                        <c:v>0</c:v>
                      </c:pt>
                      <c:pt idx="5809">
                        <c:v>0.01</c:v>
                      </c:pt>
                      <c:pt idx="5811">
                        <c:v>0.02</c:v>
                      </c:pt>
                      <c:pt idx="5812">
                        <c:v>0</c:v>
                      </c:pt>
                      <c:pt idx="5813">
                        <c:v>0</c:v>
                      </c:pt>
                      <c:pt idx="5815">
                        <c:v>0</c:v>
                      </c:pt>
                      <c:pt idx="5817">
                        <c:v>0</c:v>
                      </c:pt>
                      <c:pt idx="5819">
                        <c:v>0</c:v>
                      </c:pt>
                      <c:pt idx="5821">
                        <c:v>0</c:v>
                      </c:pt>
                      <c:pt idx="5825">
                        <c:v>0</c:v>
                      </c:pt>
                      <c:pt idx="5826">
                        <c:v>0</c:v>
                      </c:pt>
                      <c:pt idx="5827">
                        <c:v>0</c:v>
                      </c:pt>
                      <c:pt idx="5830">
                        <c:v>0.02</c:v>
                      </c:pt>
                      <c:pt idx="5832">
                        <c:v>0.02</c:v>
                      </c:pt>
                      <c:pt idx="5835">
                        <c:v>0</c:v>
                      </c:pt>
                      <c:pt idx="5837">
                        <c:v>0</c:v>
                      </c:pt>
                      <c:pt idx="5839">
                        <c:v>0</c:v>
                      </c:pt>
                      <c:pt idx="5842">
                        <c:v>0</c:v>
                      </c:pt>
                      <c:pt idx="5847">
                        <c:v>0</c:v>
                      </c:pt>
                      <c:pt idx="5848">
                        <c:v>0</c:v>
                      </c:pt>
                      <c:pt idx="5850">
                        <c:v>0</c:v>
                      </c:pt>
                      <c:pt idx="5851">
                        <c:v>0</c:v>
                      </c:pt>
                      <c:pt idx="5853">
                        <c:v>0</c:v>
                      </c:pt>
                      <c:pt idx="5856">
                        <c:v>0</c:v>
                      </c:pt>
                      <c:pt idx="5857">
                        <c:v>0</c:v>
                      </c:pt>
                      <c:pt idx="5858">
                        <c:v>0</c:v>
                      </c:pt>
                      <c:pt idx="5859">
                        <c:v>0</c:v>
                      </c:pt>
                      <c:pt idx="5860">
                        <c:v>0</c:v>
                      </c:pt>
                      <c:pt idx="5862">
                        <c:v>0</c:v>
                      </c:pt>
                      <c:pt idx="5865">
                        <c:v>0</c:v>
                      </c:pt>
                      <c:pt idx="5866">
                        <c:v>0</c:v>
                      </c:pt>
                      <c:pt idx="5867">
                        <c:v>0</c:v>
                      </c:pt>
                      <c:pt idx="5868">
                        <c:v>0</c:v>
                      </c:pt>
                      <c:pt idx="5869">
                        <c:v>0</c:v>
                      </c:pt>
                      <c:pt idx="5870">
                        <c:v>0</c:v>
                      </c:pt>
                      <c:pt idx="5871">
                        <c:v>0</c:v>
                      </c:pt>
                      <c:pt idx="5872">
                        <c:v>0</c:v>
                      </c:pt>
                      <c:pt idx="5873">
                        <c:v>0</c:v>
                      </c:pt>
                      <c:pt idx="5874">
                        <c:v>0</c:v>
                      </c:pt>
                      <c:pt idx="5878">
                        <c:v>0</c:v>
                      </c:pt>
                      <c:pt idx="5880">
                        <c:v>0</c:v>
                      </c:pt>
                      <c:pt idx="5882">
                        <c:v>0</c:v>
                      </c:pt>
                      <c:pt idx="5883">
                        <c:v>0</c:v>
                      </c:pt>
                      <c:pt idx="5884">
                        <c:v>0</c:v>
                      </c:pt>
                      <c:pt idx="5887">
                        <c:v>0</c:v>
                      </c:pt>
                      <c:pt idx="5888">
                        <c:v>0</c:v>
                      </c:pt>
                      <c:pt idx="5889">
                        <c:v>0</c:v>
                      </c:pt>
                      <c:pt idx="5890">
                        <c:v>0</c:v>
                      </c:pt>
                      <c:pt idx="5891">
                        <c:v>0</c:v>
                      </c:pt>
                      <c:pt idx="5892">
                        <c:v>0</c:v>
                      </c:pt>
                      <c:pt idx="5893">
                        <c:v>0</c:v>
                      </c:pt>
                      <c:pt idx="5894">
                        <c:v>0</c:v>
                      </c:pt>
                      <c:pt idx="5895">
                        <c:v>0</c:v>
                      </c:pt>
                      <c:pt idx="5896">
                        <c:v>0</c:v>
                      </c:pt>
                      <c:pt idx="5897">
                        <c:v>0</c:v>
                      </c:pt>
                      <c:pt idx="5898">
                        <c:v>0</c:v>
                      </c:pt>
                      <c:pt idx="5899">
                        <c:v>0</c:v>
                      </c:pt>
                      <c:pt idx="5900">
                        <c:v>0.01</c:v>
                      </c:pt>
                      <c:pt idx="5901">
                        <c:v>0.02</c:v>
                      </c:pt>
                      <c:pt idx="5902">
                        <c:v>0</c:v>
                      </c:pt>
                      <c:pt idx="5903">
                        <c:v>0</c:v>
                      </c:pt>
                      <c:pt idx="5904">
                        <c:v>0</c:v>
                      </c:pt>
                      <c:pt idx="5905">
                        <c:v>0</c:v>
                      </c:pt>
                      <c:pt idx="5906">
                        <c:v>0</c:v>
                      </c:pt>
                      <c:pt idx="5907">
                        <c:v>0</c:v>
                      </c:pt>
                      <c:pt idx="5909">
                        <c:v>0</c:v>
                      </c:pt>
                      <c:pt idx="5910">
                        <c:v>0</c:v>
                      </c:pt>
                      <c:pt idx="5911">
                        <c:v>0</c:v>
                      </c:pt>
                      <c:pt idx="5912">
                        <c:v>0</c:v>
                      </c:pt>
                      <c:pt idx="5913">
                        <c:v>0</c:v>
                      </c:pt>
                      <c:pt idx="5914">
                        <c:v>0</c:v>
                      </c:pt>
                      <c:pt idx="5915">
                        <c:v>0</c:v>
                      </c:pt>
                      <c:pt idx="5916">
                        <c:v>0</c:v>
                      </c:pt>
                      <c:pt idx="5917">
                        <c:v>0</c:v>
                      </c:pt>
                      <c:pt idx="5918">
                        <c:v>0</c:v>
                      </c:pt>
                      <c:pt idx="5919">
                        <c:v>0</c:v>
                      </c:pt>
                      <c:pt idx="5920">
                        <c:v>0</c:v>
                      </c:pt>
                      <c:pt idx="5921">
                        <c:v>0</c:v>
                      </c:pt>
                      <c:pt idx="5922">
                        <c:v>0</c:v>
                      </c:pt>
                      <c:pt idx="5923">
                        <c:v>0</c:v>
                      </c:pt>
                      <c:pt idx="5924">
                        <c:v>0</c:v>
                      </c:pt>
                      <c:pt idx="5925">
                        <c:v>0</c:v>
                      </c:pt>
                      <c:pt idx="5926">
                        <c:v>0</c:v>
                      </c:pt>
                      <c:pt idx="5927">
                        <c:v>0</c:v>
                      </c:pt>
                      <c:pt idx="5928">
                        <c:v>0</c:v>
                      </c:pt>
                      <c:pt idx="5929">
                        <c:v>0</c:v>
                      </c:pt>
                      <c:pt idx="5930">
                        <c:v>0</c:v>
                      </c:pt>
                      <c:pt idx="5931">
                        <c:v>0</c:v>
                      </c:pt>
                      <c:pt idx="5932">
                        <c:v>0</c:v>
                      </c:pt>
                      <c:pt idx="5934">
                        <c:v>0</c:v>
                      </c:pt>
                      <c:pt idx="5935">
                        <c:v>0</c:v>
                      </c:pt>
                      <c:pt idx="5936">
                        <c:v>0</c:v>
                      </c:pt>
                      <c:pt idx="5937">
                        <c:v>0</c:v>
                      </c:pt>
                      <c:pt idx="5938">
                        <c:v>0</c:v>
                      </c:pt>
                      <c:pt idx="5939">
                        <c:v>0</c:v>
                      </c:pt>
                      <c:pt idx="5940">
                        <c:v>0</c:v>
                      </c:pt>
                      <c:pt idx="5941">
                        <c:v>0</c:v>
                      </c:pt>
                      <c:pt idx="5942">
                        <c:v>0</c:v>
                      </c:pt>
                      <c:pt idx="5943">
                        <c:v>0</c:v>
                      </c:pt>
                      <c:pt idx="5944">
                        <c:v>0</c:v>
                      </c:pt>
                      <c:pt idx="5945">
                        <c:v>0</c:v>
                      </c:pt>
                      <c:pt idx="5946">
                        <c:v>0</c:v>
                      </c:pt>
                      <c:pt idx="5947">
                        <c:v>0</c:v>
                      </c:pt>
                      <c:pt idx="5948">
                        <c:v>0</c:v>
                      </c:pt>
                      <c:pt idx="5949">
                        <c:v>0</c:v>
                      </c:pt>
                      <c:pt idx="5950">
                        <c:v>0</c:v>
                      </c:pt>
                      <c:pt idx="5951">
                        <c:v>0</c:v>
                      </c:pt>
                      <c:pt idx="5952">
                        <c:v>0</c:v>
                      </c:pt>
                      <c:pt idx="5953">
                        <c:v>0</c:v>
                      </c:pt>
                      <c:pt idx="5954">
                        <c:v>0</c:v>
                      </c:pt>
                      <c:pt idx="5955">
                        <c:v>0</c:v>
                      </c:pt>
                      <c:pt idx="5956">
                        <c:v>0</c:v>
                      </c:pt>
                      <c:pt idx="5957">
                        <c:v>0</c:v>
                      </c:pt>
                      <c:pt idx="5959">
                        <c:v>0</c:v>
                      </c:pt>
                      <c:pt idx="5960">
                        <c:v>0</c:v>
                      </c:pt>
                      <c:pt idx="5961">
                        <c:v>0</c:v>
                      </c:pt>
                      <c:pt idx="5962">
                        <c:v>0</c:v>
                      </c:pt>
                      <c:pt idx="5963">
                        <c:v>0</c:v>
                      </c:pt>
                      <c:pt idx="5964">
                        <c:v>0</c:v>
                      </c:pt>
                      <c:pt idx="5965">
                        <c:v>0</c:v>
                      </c:pt>
                      <c:pt idx="5966">
                        <c:v>0</c:v>
                      </c:pt>
                      <c:pt idx="5967">
                        <c:v>0</c:v>
                      </c:pt>
                      <c:pt idx="5968">
                        <c:v>0</c:v>
                      </c:pt>
                      <c:pt idx="5969">
                        <c:v>0</c:v>
                      </c:pt>
                      <c:pt idx="5970">
                        <c:v>0</c:v>
                      </c:pt>
                      <c:pt idx="5971">
                        <c:v>0</c:v>
                      </c:pt>
                      <c:pt idx="5972">
                        <c:v>0</c:v>
                      </c:pt>
                      <c:pt idx="5973">
                        <c:v>0</c:v>
                      </c:pt>
                      <c:pt idx="5974">
                        <c:v>0</c:v>
                      </c:pt>
                      <c:pt idx="5975">
                        <c:v>0</c:v>
                      </c:pt>
                      <c:pt idx="5976">
                        <c:v>0</c:v>
                      </c:pt>
                      <c:pt idx="5977">
                        <c:v>0</c:v>
                      </c:pt>
                      <c:pt idx="5978">
                        <c:v>0</c:v>
                      </c:pt>
                      <c:pt idx="5979">
                        <c:v>0</c:v>
                      </c:pt>
                      <c:pt idx="5980">
                        <c:v>0</c:v>
                      </c:pt>
                      <c:pt idx="5981">
                        <c:v>0</c:v>
                      </c:pt>
                      <c:pt idx="5982">
                        <c:v>0</c:v>
                      </c:pt>
                      <c:pt idx="5984">
                        <c:v>0</c:v>
                      </c:pt>
                      <c:pt idx="5985">
                        <c:v>0</c:v>
                      </c:pt>
                      <c:pt idx="5986">
                        <c:v>0</c:v>
                      </c:pt>
                      <c:pt idx="5987">
                        <c:v>0</c:v>
                      </c:pt>
                      <c:pt idx="5988">
                        <c:v>0</c:v>
                      </c:pt>
                      <c:pt idx="5989">
                        <c:v>0</c:v>
                      </c:pt>
                      <c:pt idx="5992">
                        <c:v>0</c:v>
                      </c:pt>
                      <c:pt idx="5996">
                        <c:v>0</c:v>
                      </c:pt>
                      <c:pt idx="6000">
                        <c:v>0</c:v>
                      </c:pt>
                      <c:pt idx="6004">
                        <c:v>0</c:v>
                      </c:pt>
                      <c:pt idx="6006">
                        <c:v>0</c:v>
                      </c:pt>
                      <c:pt idx="6007">
                        <c:v>0</c:v>
                      </c:pt>
                      <c:pt idx="6008">
                        <c:v>0</c:v>
                      </c:pt>
                      <c:pt idx="6009">
                        <c:v>0</c:v>
                      </c:pt>
                      <c:pt idx="6010">
                        <c:v>0</c:v>
                      </c:pt>
                      <c:pt idx="6011">
                        <c:v>0</c:v>
                      </c:pt>
                      <c:pt idx="6012">
                        <c:v>0</c:v>
                      </c:pt>
                      <c:pt idx="6013">
                        <c:v>0</c:v>
                      </c:pt>
                      <c:pt idx="6014">
                        <c:v>0</c:v>
                      </c:pt>
                      <c:pt idx="6015">
                        <c:v>0</c:v>
                      </c:pt>
                      <c:pt idx="6016">
                        <c:v>0</c:v>
                      </c:pt>
                      <c:pt idx="6017">
                        <c:v>0</c:v>
                      </c:pt>
                      <c:pt idx="6018">
                        <c:v>0</c:v>
                      </c:pt>
                      <c:pt idx="6019">
                        <c:v>0</c:v>
                      </c:pt>
                      <c:pt idx="6021">
                        <c:v>0</c:v>
                      </c:pt>
                      <c:pt idx="6022">
                        <c:v>0</c:v>
                      </c:pt>
                      <c:pt idx="6023">
                        <c:v>0</c:v>
                      </c:pt>
                      <c:pt idx="6024">
                        <c:v>0</c:v>
                      </c:pt>
                      <c:pt idx="6025">
                        <c:v>0</c:v>
                      </c:pt>
                      <c:pt idx="6026">
                        <c:v>0</c:v>
                      </c:pt>
                      <c:pt idx="6027">
                        <c:v>0</c:v>
                      </c:pt>
                      <c:pt idx="6028">
                        <c:v>0</c:v>
                      </c:pt>
                      <c:pt idx="6029">
                        <c:v>0</c:v>
                      </c:pt>
                      <c:pt idx="6030">
                        <c:v>0</c:v>
                      </c:pt>
                      <c:pt idx="6031">
                        <c:v>0</c:v>
                      </c:pt>
                      <c:pt idx="6032">
                        <c:v>0</c:v>
                      </c:pt>
                      <c:pt idx="6033">
                        <c:v>0</c:v>
                      </c:pt>
                      <c:pt idx="6034">
                        <c:v>0</c:v>
                      </c:pt>
                      <c:pt idx="6035">
                        <c:v>0</c:v>
                      </c:pt>
                      <c:pt idx="6036">
                        <c:v>0</c:v>
                      </c:pt>
                      <c:pt idx="6037">
                        <c:v>0</c:v>
                      </c:pt>
                      <c:pt idx="6038">
                        <c:v>0</c:v>
                      </c:pt>
                      <c:pt idx="6039">
                        <c:v>0</c:v>
                      </c:pt>
                      <c:pt idx="6040">
                        <c:v>0</c:v>
                      </c:pt>
                      <c:pt idx="6041">
                        <c:v>0</c:v>
                      </c:pt>
                      <c:pt idx="6042">
                        <c:v>0</c:v>
                      </c:pt>
                      <c:pt idx="6043">
                        <c:v>0</c:v>
                      </c:pt>
                      <c:pt idx="6044">
                        <c:v>0</c:v>
                      </c:pt>
                      <c:pt idx="6046">
                        <c:v>0</c:v>
                      </c:pt>
                      <c:pt idx="6047">
                        <c:v>0</c:v>
                      </c:pt>
                      <c:pt idx="6048">
                        <c:v>0</c:v>
                      </c:pt>
                      <c:pt idx="6049">
                        <c:v>0</c:v>
                      </c:pt>
                      <c:pt idx="6050">
                        <c:v>0</c:v>
                      </c:pt>
                      <c:pt idx="6051">
                        <c:v>0</c:v>
                      </c:pt>
                      <c:pt idx="6052">
                        <c:v>0</c:v>
                      </c:pt>
                      <c:pt idx="6053">
                        <c:v>0</c:v>
                      </c:pt>
                      <c:pt idx="6054">
                        <c:v>0</c:v>
                      </c:pt>
                      <c:pt idx="6055">
                        <c:v>0</c:v>
                      </c:pt>
                      <c:pt idx="6056">
                        <c:v>0</c:v>
                      </c:pt>
                      <c:pt idx="6057">
                        <c:v>0</c:v>
                      </c:pt>
                      <c:pt idx="6058">
                        <c:v>0</c:v>
                      </c:pt>
                      <c:pt idx="6059">
                        <c:v>0</c:v>
                      </c:pt>
                      <c:pt idx="6060">
                        <c:v>0</c:v>
                      </c:pt>
                      <c:pt idx="6061">
                        <c:v>0</c:v>
                      </c:pt>
                      <c:pt idx="6062">
                        <c:v>0</c:v>
                      </c:pt>
                      <c:pt idx="6063">
                        <c:v>0</c:v>
                      </c:pt>
                      <c:pt idx="6064">
                        <c:v>0</c:v>
                      </c:pt>
                      <c:pt idx="6065">
                        <c:v>0</c:v>
                      </c:pt>
                      <c:pt idx="6066">
                        <c:v>0</c:v>
                      </c:pt>
                      <c:pt idx="6067">
                        <c:v>0</c:v>
                      </c:pt>
                      <c:pt idx="6068">
                        <c:v>0</c:v>
                      </c:pt>
                      <c:pt idx="6069">
                        <c:v>0</c:v>
                      </c:pt>
                      <c:pt idx="6072">
                        <c:v>0</c:v>
                      </c:pt>
                      <c:pt idx="6073">
                        <c:v>0</c:v>
                      </c:pt>
                      <c:pt idx="6074">
                        <c:v>0</c:v>
                      </c:pt>
                      <c:pt idx="6075">
                        <c:v>0</c:v>
                      </c:pt>
                      <c:pt idx="6076">
                        <c:v>0</c:v>
                      </c:pt>
                      <c:pt idx="6077">
                        <c:v>0</c:v>
                      </c:pt>
                      <c:pt idx="6078">
                        <c:v>0</c:v>
                      </c:pt>
                      <c:pt idx="6079">
                        <c:v>0</c:v>
                      </c:pt>
                      <c:pt idx="6080">
                        <c:v>0</c:v>
                      </c:pt>
                      <c:pt idx="6081">
                        <c:v>0</c:v>
                      </c:pt>
                      <c:pt idx="6082">
                        <c:v>0</c:v>
                      </c:pt>
                      <c:pt idx="6083">
                        <c:v>0</c:v>
                      </c:pt>
                      <c:pt idx="6084">
                        <c:v>0</c:v>
                      </c:pt>
                      <c:pt idx="6085">
                        <c:v>0</c:v>
                      </c:pt>
                      <c:pt idx="6086">
                        <c:v>0</c:v>
                      </c:pt>
                      <c:pt idx="6087">
                        <c:v>0</c:v>
                      </c:pt>
                      <c:pt idx="6088">
                        <c:v>0</c:v>
                      </c:pt>
                      <c:pt idx="6089">
                        <c:v>0</c:v>
                      </c:pt>
                      <c:pt idx="6090">
                        <c:v>0</c:v>
                      </c:pt>
                      <c:pt idx="6091">
                        <c:v>0</c:v>
                      </c:pt>
                      <c:pt idx="6092">
                        <c:v>0</c:v>
                      </c:pt>
                      <c:pt idx="6093">
                        <c:v>0</c:v>
                      </c:pt>
                      <c:pt idx="6094">
                        <c:v>0</c:v>
                      </c:pt>
                      <c:pt idx="6095">
                        <c:v>0</c:v>
                      </c:pt>
                      <c:pt idx="6097">
                        <c:v>0</c:v>
                      </c:pt>
                      <c:pt idx="6098">
                        <c:v>0</c:v>
                      </c:pt>
                      <c:pt idx="6099">
                        <c:v>0</c:v>
                      </c:pt>
                      <c:pt idx="6100">
                        <c:v>0</c:v>
                      </c:pt>
                      <c:pt idx="6101">
                        <c:v>0</c:v>
                      </c:pt>
                      <c:pt idx="6102">
                        <c:v>0</c:v>
                      </c:pt>
                      <c:pt idx="6103">
                        <c:v>0</c:v>
                      </c:pt>
                      <c:pt idx="6104">
                        <c:v>0</c:v>
                      </c:pt>
                      <c:pt idx="6105">
                        <c:v>0</c:v>
                      </c:pt>
                      <c:pt idx="6106">
                        <c:v>0</c:v>
                      </c:pt>
                      <c:pt idx="6107">
                        <c:v>0</c:v>
                      </c:pt>
                      <c:pt idx="6108">
                        <c:v>0</c:v>
                      </c:pt>
                      <c:pt idx="6109">
                        <c:v>0</c:v>
                      </c:pt>
                      <c:pt idx="6110">
                        <c:v>0</c:v>
                      </c:pt>
                      <c:pt idx="6111">
                        <c:v>0</c:v>
                      </c:pt>
                      <c:pt idx="6112">
                        <c:v>0</c:v>
                      </c:pt>
                      <c:pt idx="6113">
                        <c:v>0</c:v>
                      </c:pt>
                      <c:pt idx="6114">
                        <c:v>0</c:v>
                      </c:pt>
                      <c:pt idx="6115">
                        <c:v>0</c:v>
                      </c:pt>
                      <c:pt idx="6116">
                        <c:v>0</c:v>
                      </c:pt>
                      <c:pt idx="6117">
                        <c:v>0</c:v>
                      </c:pt>
                      <c:pt idx="6118">
                        <c:v>0</c:v>
                      </c:pt>
                      <c:pt idx="6119">
                        <c:v>0</c:v>
                      </c:pt>
                      <c:pt idx="6120">
                        <c:v>0</c:v>
                      </c:pt>
                      <c:pt idx="6122">
                        <c:v>0</c:v>
                      </c:pt>
                      <c:pt idx="6123">
                        <c:v>0</c:v>
                      </c:pt>
                      <c:pt idx="6124">
                        <c:v>0</c:v>
                      </c:pt>
                      <c:pt idx="6125">
                        <c:v>0</c:v>
                      </c:pt>
                      <c:pt idx="6126">
                        <c:v>0</c:v>
                      </c:pt>
                      <c:pt idx="6130">
                        <c:v>0</c:v>
                      </c:pt>
                      <c:pt idx="6137">
                        <c:v>0</c:v>
                      </c:pt>
                      <c:pt idx="6139">
                        <c:v>0</c:v>
                      </c:pt>
                      <c:pt idx="6140">
                        <c:v>0</c:v>
                      </c:pt>
                      <c:pt idx="6141">
                        <c:v>0</c:v>
                      </c:pt>
                      <c:pt idx="6142">
                        <c:v>0</c:v>
                      </c:pt>
                      <c:pt idx="6143">
                        <c:v>0</c:v>
                      </c:pt>
                      <c:pt idx="6144">
                        <c:v>0</c:v>
                      </c:pt>
                      <c:pt idx="6145">
                        <c:v>0</c:v>
                      </c:pt>
                      <c:pt idx="6146">
                        <c:v>0</c:v>
                      </c:pt>
                      <c:pt idx="6147">
                        <c:v>0</c:v>
                      </c:pt>
                      <c:pt idx="6148">
                        <c:v>0</c:v>
                      </c:pt>
                      <c:pt idx="6149">
                        <c:v>0</c:v>
                      </c:pt>
                      <c:pt idx="6150">
                        <c:v>0</c:v>
                      </c:pt>
                      <c:pt idx="6151">
                        <c:v>0</c:v>
                      </c:pt>
                      <c:pt idx="6152">
                        <c:v>0</c:v>
                      </c:pt>
                      <c:pt idx="6153">
                        <c:v>0</c:v>
                      </c:pt>
                      <c:pt idx="6154">
                        <c:v>0</c:v>
                      </c:pt>
                      <c:pt idx="6155">
                        <c:v>0</c:v>
                      </c:pt>
                      <c:pt idx="6157">
                        <c:v>0</c:v>
                      </c:pt>
                      <c:pt idx="6158">
                        <c:v>0</c:v>
                      </c:pt>
                      <c:pt idx="6159">
                        <c:v>0</c:v>
                      </c:pt>
                      <c:pt idx="6160">
                        <c:v>0</c:v>
                      </c:pt>
                      <c:pt idx="6167">
                        <c:v>0</c:v>
                      </c:pt>
                      <c:pt idx="6174">
                        <c:v>0</c:v>
                      </c:pt>
                      <c:pt idx="6178">
                        <c:v>0</c:v>
                      </c:pt>
                      <c:pt idx="6179">
                        <c:v>0</c:v>
                      </c:pt>
                      <c:pt idx="6180">
                        <c:v>0</c:v>
                      </c:pt>
                      <c:pt idx="6185">
                        <c:v>0</c:v>
                      </c:pt>
                      <c:pt idx="6186">
                        <c:v>0</c:v>
                      </c:pt>
                      <c:pt idx="6187">
                        <c:v>0</c:v>
                      </c:pt>
                      <c:pt idx="6188">
                        <c:v>0</c:v>
                      </c:pt>
                      <c:pt idx="6189">
                        <c:v>0</c:v>
                      </c:pt>
                      <c:pt idx="6190">
                        <c:v>0</c:v>
                      </c:pt>
                      <c:pt idx="6191">
                        <c:v>0</c:v>
                      </c:pt>
                      <c:pt idx="6192">
                        <c:v>0</c:v>
                      </c:pt>
                      <c:pt idx="6193">
                        <c:v>0</c:v>
                      </c:pt>
                      <c:pt idx="6194">
                        <c:v>0</c:v>
                      </c:pt>
                      <c:pt idx="6195">
                        <c:v>0</c:v>
                      </c:pt>
                      <c:pt idx="6196">
                        <c:v>0</c:v>
                      </c:pt>
                      <c:pt idx="6197">
                        <c:v>0</c:v>
                      </c:pt>
                      <c:pt idx="6198">
                        <c:v>0</c:v>
                      </c:pt>
                      <c:pt idx="6199">
                        <c:v>0</c:v>
                      </c:pt>
                      <c:pt idx="6201">
                        <c:v>0</c:v>
                      </c:pt>
                      <c:pt idx="6202">
                        <c:v>0</c:v>
                      </c:pt>
                      <c:pt idx="6203">
                        <c:v>0</c:v>
                      </c:pt>
                      <c:pt idx="6204">
                        <c:v>0</c:v>
                      </c:pt>
                      <c:pt idx="6210">
                        <c:v>0</c:v>
                      </c:pt>
                      <c:pt idx="6211">
                        <c:v>0</c:v>
                      </c:pt>
                      <c:pt idx="6214">
                        <c:v>0</c:v>
                      </c:pt>
                      <c:pt idx="6217">
                        <c:v>0</c:v>
                      </c:pt>
                      <c:pt idx="6219">
                        <c:v>0</c:v>
                      </c:pt>
                      <c:pt idx="6220">
                        <c:v>0</c:v>
                      </c:pt>
                      <c:pt idx="6221">
                        <c:v>0</c:v>
                      </c:pt>
                      <c:pt idx="6222">
                        <c:v>0</c:v>
                      </c:pt>
                      <c:pt idx="6223">
                        <c:v>0</c:v>
                      </c:pt>
                      <c:pt idx="6224">
                        <c:v>0</c:v>
                      </c:pt>
                      <c:pt idx="6225">
                        <c:v>0</c:v>
                      </c:pt>
                      <c:pt idx="6228">
                        <c:v>0</c:v>
                      </c:pt>
                      <c:pt idx="6230">
                        <c:v>0</c:v>
                      </c:pt>
                      <c:pt idx="6231">
                        <c:v>0</c:v>
                      </c:pt>
                      <c:pt idx="6232">
                        <c:v>0</c:v>
                      </c:pt>
                      <c:pt idx="6233">
                        <c:v>0</c:v>
                      </c:pt>
                      <c:pt idx="6234">
                        <c:v>0</c:v>
                      </c:pt>
                      <c:pt idx="6235">
                        <c:v>0</c:v>
                      </c:pt>
                      <c:pt idx="6236">
                        <c:v>0</c:v>
                      </c:pt>
                      <c:pt idx="6237">
                        <c:v>0</c:v>
                      </c:pt>
                      <c:pt idx="6239">
                        <c:v>0</c:v>
                      </c:pt>
                      <c:pt idx="6240">
                        <c:v>0</c:v>
                      </c:pt>
                      <c:pt idx="6241">
                        <c:v>0</c:v>
                      </c:pt>
                      <c:pt idx="6242">
                        <c:v>0.01</c:v>
                      </c:pt>
                      <c:pt idx="6243">
                        <c:v>0</c:v>
                      </c:pt>
                      <c:pt idx="6244">
                        <c:v>0</c:v>
                      </c:pt>
                      <c:pt idx="6245">
                        <c:v>0</c:v>
                      </c:pt>
                      <c:pt idx="6246">
                        <c:v>0</c:v>
                      </c:pt>
                      <c:pt idx="6247">
                        <c:v>0</c:v>
                      </c:pt>
                      <c:pt idx="6248">
                        <c:v>0</c:v>
                      </c:pt>
                      <c:pt idx="6249">
                        <c:v>0.08</c:v>
                      </c:pt>
                      <c:pt idx="6250">
                        <c:v>0.04</c:v>
                      </c:pt>
                      <c:pt idx="6251">
                        <c:v>0</c:v>
                      </c:pt>
                      <c:pt idx="6254">
                        <c:v>0</c:v>
                      </c:pt>
                      <c:pt idx="6255">
                        <c:v>0.08</c:v>
                      </c:pt>
                      <c:pt idx="6256">
                        <c:v>0.26</c:v>
                      </c:pt>
                      <c:pt idx="6258">
                        <c:v>0.27</c:v>
                      </c:pt>
                      <c:pt idx="6259">
                        <c:v>0</c:v>
                      </c:pt>
                      <c:pt idx="6260">
                        <c:v>0</c:v>
                      </c:pt>
                      <c:pt idx="6261">
                        <c:v>0.03</c:v>
                      </c:pt>
                      <c:pt idx="6262">
                        <c:v>0.03</c:v>
                      </c:pt>
                      <c:pt idx="6263">
                        <c:v>0.13</c:v>
                      </c:pt>
                      <c:pt idx="6264">
                        <c:v>0.05</c:v>
                      </c:pt>
                      <c:pt idx="6265">
                        <c:v>0.05</c:v>
                      </c:pt>
                      <c:pt idx="6266">
                        <c:v>0.11</c:v>
                      </c:pt>
                      <c:pt idx="6267">
                        <c:v>0.12</c:v>
                      </c:pt>
                      <c:pt idx="6268">
                        <c:v>0.13</c:v>
                      </c:pt>
                      <c:pt idx="6269">
                        <c:v>0.13</c:v>
                      </c:pt>
                      <c:pt idx="6270">
                        <c:v>0.09</c:v>
                      </c:pt>
                      <c:pt idx="6271">
                        <c:v>0</c:v>
                      </c:pt>
                      <c:pt idx="6272">
                        <c:v>0</c:v>
                      </c:pt>
                      <c:pt idx="6273">
                        <c:v>0</c:v>
                      </c:pt>
                      <c:pt idx="6274">
                        <c:v>0</c:v>
                      </c:pt>
                      <c:pt idx="6275">
                        <c:v>0.01</c:v>
                      </c:pt>
                      <c:pt idx="6276">
                        <c:v>0</c:v>
                      </c:pt>
                      <c:pt idx="6277">
                        <c:v>0</c:v>
                      </c:pt>
                      <c:pt idx="6282">
                        <c:v>0</c:v>
                      </c:pt>
                      <c:pt idx="6284">
                        <c:v>0</c:v>
                      </c:pt>
                      <c:pt idx="6285">
                        <c:v>0</c:v>
                      </c:pt>
                      <c:pt idx="6286">
                        <c:v>0</c:v>
                      </c:pt>
                      <c:pt idx="6287">
                        <c:v>0</c:v>
                      </c:pt>
                      <c:pt idx="6288">
                        <c:v>0</c:v>
                      </c:pt>
                      <c:pt idx="6289">
                        <c:v>0</c:v>
                      </c:pt>
                      <c:pt idx="6290">
                        <c:v>0</c:v>
                      </c:pt>
                      <c:pt idx="6291">
                        <c:v>0</c:v>
                      </c:pt>
                      <c:pt idx="6292">
                        <c:v>0</c:v>
                      </c:pt>
                      <c:pt idx="6293">
                        <c:v>0</c:v>
                      </c:pt>
                      <c:pt idx="6294">
                        <c:v>0</c:v>
                      </c:pt>
                      <c:pt idx="6295">
                        <c:v>0</c:v>
                      </c:pt>
                      <c:pt idx="6296">
                        <c:v>0</c:v>
                      </c:pt>
                      <c:pt idx="6297">
                        <c:v>0</c:v>
                      </c:pt>
                      <c:pt idx="6298">
                        <c:v>0</c:v>
                      </c:pt>
                      <c:pt idx="6299">
                        <c:v>0</c:v>
                      </c:pt>
                      <c:pt idx="6300">
                        <c:v>0</c:v>
                      </c:pt>
                      <c:pt idx="6301">
                        <c:v>0</c:v>
                      </c:pt>
                      <c:pt idx="6302">
                        <c:v>0</c:v>
                      </c:pt>
                      <c:pt idx="6303">
                        <c:v>0</c:v>
                      </c:pt>
                      <c:pt idx="6304">
                        <c:v>0</c:v>
                      </c:pt>
                      <c:pt idx="6305">
                        <c:v>0</c:v>
                      </c:pt>
                      <c:pt idx="6306">
                        <c:v>0</c:v>
                      </c:pt>
                      <c:pt idx="6307">
                        <c:v>0</c:v>
                      </c:pt>
                      <c:pt idx="6308">
                        <c:v>0</c:v>
                      </c:pt>
                      <c:pt idx="6309">
                        <c:v>0</c:v>
                      </c:pt>
                      <c:pt idx="6311">
                        <c:v>0</c:v>
                      </c:pt>
                      <c:pt idx="6312">
                        <c:v>0</c:v>
                      </c:pt>
                      <c:pt idx="6313">
                        <c:v>0</c:v>
                      </c:pt>
                      <c:pt idx="6314">
                        <c:v>0</c:v>
                      </c:pt>
                      <c:pt idx="6315">
                        <c:v>0</c:v>
                      </c:pt>
                      <c:pt idx="6316">
                        <c:v>0</c:v>
                      </c:pt>
                      <c:pt idx="6317">
                        <c:v>0</c:v>
                      </c:pt>
                      <c:pt idx="6318">
                        <c:v>0</c:v>
                      </c:pt>
                      <c:pt idx="6319">
                        <c:v>0</c:v>
                      </c:pt>
                      <c:pt idx="6320">
                        <c:v>0</c:v>
                      </c:pt>
                      <c:pt idx="6321">
                        <c:v>0</c:v>
                      </c:pt>
                      <c:pt idx="6322">
                        <c:v>0</c:v>
                      </c:pt>
                      <c:pt idx="6323">
                        <c:v>0</c:v>
                      </c:pt>
                      <c:pt idx="6324">
                        <c:v>0</c:v>
                      </c:pt>
                      <c:pt idx="6325">
                        <c:v>0</c:v>
                      </c:pt>
                      <c:pt idx="6326">
                        <c:v>0</c:v>
                      </c:pt>
                      <c:pt idx="6327">
                        <c:v>0</c:v>
                      </c:pt>
                      <c:pt idx="6328">
                        <c:v>0</c:v>
                      </c:pt>
                      <c:pt idx="6329">
                        <c:v>0</c:v>
                      </c:pt>
                      <c:pt idx="6330">
                        <c:v>0</c:v>
                      </c:pt>
                      <c:pt idx="6331">
                        <c:v>0</c:v>
                      </c:pt>
                      <c:pt idx="6332">
                        <c:v>0</c:v>
                      </c:pt>
                      <c:pt idx="6333">
                        <c:v>0</c:v>
                      </c:pt>
                      <c:pt idx="6334">
                        <c:v>0</c:v>
                      </c:pt>
                      <c:pt idx="6336">
                        <c:v>0</c:v>
                      </c:pt>
                      <c:pt idx="6337">
                        <c:v>0</c:v>
                      </c:pt>
                      <c:pt idx="6338">
                        <c:v>0</c:v>
                      </c:pt>
                      <c:pt idx="6339">
                        <c:v>0</c:v>
                      </c:pt>
                      <c:pt idx="6340">
                        <c:v>0</c:v>
                      </c:pt>
                      <c:pt idx="6341">
                        <c:v>0</c:v>
                      </c:pt>
                      <c:pt idx="6342">
                        <c:v>0</c:v>
                      </c:pt>
                      <c:pt idx="6343">
                        <c:v>0</c:v>
                      </c:pt>
                      <c:pt idx="6344">
                        <c:v>0</c:v>
                      </c:pt>
                      <c:pt idx="6345">
                        <c:v>0</c:v>
                      </c:pt>
                      <c:pt idx="6346">
                        <c:v>0</c:v>
                      </c:pt>
                      <c:pt idx="6347">
                        <c:v>0</c:v>
                      </c:pt>
                      <c:pt idx="6348">
                        <c:v>0</c:v>
                      </c:pt>
                      <c:pt idx="6349">
                        <c:v>0</c:v>
                      </c:pt>
                      <c:pt idx="6350">
                        <c:v>0</c:v>
                      </c:pt>
                      <c:pt idx="6351">
                        <c:v>0</c:v>
                      </c:pt>
                      <c:pt idx="6352">
                        <c:v>0</c:v>
                      </c:pt>
                      <c:pt idx="6353">
                        <c:v>0</c:v>
                      </c:pt>
                      <c:pt idx="6354">
                        <c:v>0</c:v>
                      </c:pt>
                      <c:pt idx="6355">
                        <c:v>0</c:v>
                      </c:pt>
                      <c:pt idx="6356">
                        <c:v>0</c:v>
                      </c:pt>
                      <c:pt idx="6357">
                        <c:v>0</c:v>
                      </c:pt>
                      <c:pt idx="6358">
                        <c:v>0</c:v>
                      </c:pt>
                      <c:pt idx="6359">
                        <c:v>0</c:v>
                      </c:pt>
                      <c:pt idx="6361">
                        <c:v>0</c:v>
                      </c:pt>
                      <c:pt idx="6362">
                        <c:v>0</c:v>
                      </c:pt>
                      <c:pt idx="6363">
                        <c:v>0</c:v>
                      </c:pt>
                      <c:pt idx="6364">
                        <c:v>0</c:v>
                      </c:pt>
                      <c:pt idx="6365">
                        <c:v>0</c:v>
                      </c:pt>
                      <c:pt idx="6366">
                        <c:v>0</c:v>
                      </c:pt>
                      <c:pt idx="6367">
                        <c:v>0</c:v>
                      </c:pt>
                      <c:pt idx="6368">
                        <c:v>0</c:v>
                      </c:pt>
                      <c:pt idx="6369">
                        <c:v>0</c:v>
                      </c:pt>
                      <c:pt idx="6370">
                        <c:v>0</c:v>
                      </c:pt>
                      <c:pt idx="6371">
                        <c:v>0</c:v>
                      </c:pt>
                      <c:pt idx="6372">
                        <c:v>0</c:v>
                      </c:pt>
                      <c:pt idx="6373">
                        <c:v>0</c:v>
                      </c:pt>
                      <c:pt idx="6374">
                        <c:v>0</c:v>
                      </c:pt>
                      <c:pt idx="6375">
                        <c:v>0</c:v>
                      </c:pt>
                      <c:pt idx="6376">
                        <c:v>0</c:v>
                      </c:pt>
                      <c:pt idx="6377">
                        <c:v>0</c:v>
                      </c:pt>
                      <c:pt idx="6378">
                        <c:v>0</c:v>
                      </c:pt>
                      <c:pt idx="6379">
                        <c:v>0</c:v>
                      </c:pt>
                      <c:pt idx="6380">
                        <c:v>0</c:v>
                      </c:pt>
                      <c:pt idx="6381">
                        <c:v>0</c:v>
                      </c:pt>
                      <c:pt idx="6382">
                        <c:v>0</c:v>
                      </c:pt>
                      <c:pt idx="6383">
                        <c:v>0</c:v>
                      </c:pt>
                      <c:pt idx="6384">
                        <c:v>0</c:v>
                      </c:pt>
                      <c:pt idx="6386">
                        <c:v>0</c:v>
                      </c:pt>
                      <c:pt idx="6387">
                        <c:v>0</c:v>
                      </c:pt>
                      <c:pt idx="6388">
                        <c:v>0</c:v>
                      </c:pt>
                      <c:pt idx="6389">
                        <c:v>0</c:v>
                      </c:pt>
                      <c:pt idx="6390">
                        <c:v>0</c:v>
                      </c:pt>
                      <c:pt idx="6391">
                        <c:v>0</c:v>
                      </c:pt>
                      <c:pt idx="6392">
                        <c:v>0</c:v>
                      </c:pt>
                      <c:pt idx="6393">
                        <c:v>0</c:v>
                      </c:pt>
                      <c:pt idx="6394">
                        <c:v>0</c:v>
                      </c:pt>
                      <c:pt idx="6395">
                        <c:v>0</c:v>
                      </c:pt>
                      <c:pt idx="6396">
                        <c:v>0</c:v>
                      </c:pt>
                      <c:pt idx="6397">
                        <c:v>0</c:v>
                      </c:pt>
                      <c:pt idx="6398">
                        <c:v>0</c:v>
                      </c:pt>
                      <c:pt idx="6399">
                        <c:v>0</c:v>
                      </c:pt>
                      <c:pt idx="6400">
                        <c:v>0</c:v>
                      </c:pt>
                      <c:pt idx="6401">
                        <c:v>0</c:v>
                      </c:pt>
                      <c:pt idx="6402">
                        <c:v>0</c:v>
                      </c:pt>
                      <c:pt idx="6403">
                        <c:v>0</c:v>
                      </c:pt>
                      <c:pt idx="6404">
                        <c:v>0</c:v>
                      </c:pt>
                      <c:pt idx="6405">
                        <c:v>0</c:v>
                      </c:pt>
                      <c:pt idx="6406">
                        <c:v>0</c:v>
                      </c:pt>
                      <c:pt idx="6407">
                        <c:v>0</c:v>
                      </c:pt>
                      <c:pt idx="6408">
                        <c:v>0</c:v>
                      </c:pt>
                      <c:pt idx="6409">
                        <c:v>0</c:v>
                      </c:pt>
                      <c:pt idx="6411">
                        <c:v>0</c:v>
                      </c:pt>
                      <c:pt idx="6412">
                        <c:v>0</c:v>
                      </c:pt>
                      <c:pt idx="6413">
                        <c:v>0</c:v>
                      </c:pt>
                      <c:pt idx="6414">
                        <c:v>0</c:v>
                      </c:pt>
                      <c:pt idx="6416">
                        <c:v>0</c:v>
                      </c:pt>
                      <c:pt idx="6418">
                        <c:v>0</c:v>
                      </c:pt>
                      <c:pt idx="6419">
                        <c:v>0</c:v>
                      </c:pt>
                      <c:pt idx="6421">
                        <c:v>0</c:v>
                      </c:pt>
                      <c:pt idx="6422">
                        <c:v>0</c:v>
                      </c:pt>
                      <c:pt idx="6423">
                        <c:v>0</c:v>
                      </c:pt>
                      <c:pt idx="6424">
                        <c:v>0</c:v>
                      </c:pt>
                      <c:pt idx="6425">
                        <c:v>0</c:v>
                      </c:pt>
                      <c:pt idx="6426">
                        <c:v>0</c:v>
                      </c:pt>
                      <c:pt idx="6427">
                        <c:v>0</c:v>
                      </c:pt>
                      <c:pt idx="6428">
                        <c:v>0</c:v>
                      </c:pt>
                      <c:pt idx="6429">
                        <c:v>0</c:v>
                      </c:pt>
                      <c:pt idx="6430">
                        <c:v>0</c:v>
                      </c:pt>
                      <c:pt idx="6431">
                        <c:v>0</c:v>
                      </c:pt>
                      <c:pt idx="6432">
                        <c:v>0</c:v>
                      </c:pt>
                      <c:pt idx="6433">
                        <c:v>0</c:v>
                      </c:pt>
                      <c:pt idx="6434">
                        <c:v>0</c:v>
                      </c:pt>
                      <c:pt idx="6435">
                        <c:v>0</c:v>
                      </c:pt>
                      <c:pt idx="6436">
                        <c:v>0</c:v>
                      </c:pt>
                      <c:pt idx="6437">
                        <c:v>0</c:v>
                      </c:pt>
                      <c:pt idx="6440">
                        <c:v>0</c:v>
                      </c:pt>
                      <c:pt idx="6441">
                        <c:v>0</c:v>
                      </c:pt>
                      <c:pt idx="6446">
                        <c:v>0</c:v>
                      </c:pt>
                      <c:pt idx="6448">
                        <c:v>0</c:v>
                      </c:pt>
                      <c:pt idx="6449">
                        <c:v>0</c:v>
                      </c:pt>
                      <c:pt idx="6453">
                        <c:v>0</c:v>
                      </c:pt>
                      <c:pt idx="6454">
                        <c:v>0</c:v>
                      </c:pt>
                      <c:pt idx="6456">
                        <c:v>0</c:v>
                      </c:pt>
                      <c:pt idx="6457">
                        <c:v>0</c:v>
                      </c:pt>
                      <c:pt idx="6458">
                        <c:v>0</c:v>
                      </c:pt>
                      <c:pt idx="6459">
                        <c:v>0</c:v>
                      </c:pt>
                      <c:pt idx="6460">
                        <c:v>0</c:v>
                      </c:pt>
                      <c:pt idx="6461">
                        <c:v>0</c:v>
                      </c:pt>
                      <c:pt idx="6462">
                        <c:v>0</c:v>
                      </c:pt>
                      <c:pt idx="6463">
                        <c:v>0</c:v>
                      </c:pt>
                      <c:pt idx="6464">
                        <c:v>0</c:v>
                      </c:pt>
                      <c:pt idx="6465">
                        <c:v>0</c:v>
                      </c:pt>
                      <c:pt idx="6466">
                        <c:v>0</c:v>
                      </c:pt>
                      <c:pt idx="6467">
                        <c:v>0</c:v>
                      </c:pt>
                      <c:pt idx="6468">
                        <c:v>0</c:v>
                      </c:pt>
                      <c:pt idx="6469">
                        <c:v>0</c:v>
                      </c:pt>
                      <c:pt idx="6470">
                        <c:v>0</c:v>
                      </c:pt>
                      <c:pt idx="6471">
                        <c:v>0</c:v>
                      </c:pt>
                      <c:pt idx="6472">
                        <c:v>0</c:v>
                      </c:pt>
                      <c:pt idx="6474">
                        <c:v>0</c:v>
                      </c:pt>
                      <c:pt idx="6475">
                        <c:v>0</c:v>
                      </c:pt>
                      <c:pt idx="6476">
                        <c:v>0</c:v>
                      </c:pt>
                      <c:pt idx="6477">
                        <c:v>0</c:v>
                      </c:pt>
                      <c:pt idx="6478">
                        <c:v>0</c:v>
                      </c:pt>
                      <c:pt idx="6479">
                        <c:v>0</c:v>
                      </c:pt>
                      <c:pt idx="6480">
                        <c:v>0</c:v>
                      </c:pt>
                      <c:pt idx="6481">
                        <c:v>0</c:v>
                      </c:pt>
                      <c:pt idx="6482">
                        <c:v>0</c:v>
                      </c:pt>
                      <c:pt idx="6483">
                        <c:v>0</c:v>
                      </c:pt>
                      <c:pt idx="6484">
                        <c:v>0</c:v>
                      </c:pt>
                      <c:pt idx="6485">
                        <c:v>0</c:v>
                      </c:pt>
                      <c:pt idx="6486">
                        <c:v>0</c:v>
                      </c:pt>
                      <c:pt idx="6487">
                        <c:v>0</c:v>
                      </c:pt>
                      <c:pt idx="6488">
                        <c:v>0</c:v>
                      </c:pt>
                      <c:pt idx="6489">
                        <c:v>0</c:v>
                      </c:pt>
                      <c:pt idx="6490">
                        <c:v>0</c:v>
                      </c:pt>
                      <c:pt idx="6491">
                        <c:v>0</c:v>
                      </c:pt>
                      <c:pt idx="6492">
                        <c:v>0</c:v>
                      </c:pt>
                      <c:pt idx="6493">
                        <c:v>0</c:v>
                      </c:pt>
                      <c:pt idx="6494">
                        <c:v>0</c:v>
                      </c:pt>
                      <c:pt idx="6495">
                        <c:v>0</c:v>
                      </c:pt>
                      <c:pt idx="6496">
                        <c:v>0</c:v>
                      </c:pt>
                      <c:pt idx="6497">
                        <c:v>0</c:v>
                      </c:pt>
                      <c:pt idx="6499">
                        <c:v>0</c:v>
                      </c:pt>
                      <c:pt idx="6500">
                        <c:v>0</c:v>
                      </c:pt>
                      <c:pt idx="6501">
                        <c:v>0</c:v>
                      </c:pt>
                      <c:pt idx="6502">
                        <c:v>0</c:v>
                      </c:pt>
                      <c:pt idx="6503">
                        <c:v>0</c:v>
                      </c:pt>
                      <c:pt idx="6504">
                        <c:v>0</c:v>
                      </c:pt>
                      <c:pt idx="6505">
                        <c:v>0</c:v>
                      </c:pt>
                      <c:pt idx="6506">
                        <c:v>0</c:v>
                      </c:pt>
                      <c:pt idx="6507">
                        <c:v>0</c:v>
                      </c:pt>
                      <c:pt idx="6508">
                        <c:v>0</c:v>
                      </c:pt>
                      <c:pt idx="6509">
                        <c:v>0</c:v>
                      </c:pt>
                      <c:pt idx="6510">
                        <c:v>0</c:v>
                      </c:pt>
                      <c:pt idx="6511">
                        <c:v>0</c:v>
                      </c:pt>
                      <c:pt idx="6512">
                        <c:v>0</c:v>
                      </c:pt>
                      <c:pt idx="6513">
                        <c:v>0</c:v>
                      </c:pt>
                      <c:pt idx="6514">
                        <c:v>0</c:v>
                      </c:pt>
                      <c:pt idx="6515">
                        <c:v>0</c:v>
                      </c:pt>
                      <c:pt idx="6516">
                        <c:v>0</c:v>
                      </c:pt>
                      <c:pt idx="6517">
                        <c:v>0</c:v>
                      </c:pt>
                      <c:pt idx="6518">
                        <c:v>0</c:v>
                      </c:pt>
                      <c:pt idx="6519">
                        <c:v>0</c:v>
                      </c:pt>
                      <c:pt idx="6520">
                        <c:v>0</c:v>
                      </c:pt>
                      <c:pt idx="6521">
                        <c:v>0</c:v>
                      </c:pt>
                      <c:pt idx="6522">
                        <c:v>0</c:v>
                      </c:pt>
                      <c:pt idx="6524">
                        <c:v>0</c:v>
                      </c:pt>
                      <c:pt idx="6525">
                        <c:v>0</c:v>
                      </c:pt>
                      <c:pt idx="6526">
                        <c:v>0</c:v>
                      </c:pt>
                      <c:pt idx="6527">
                        <c:v>0</c:v>
                      </c:pt>
                      <c:pt idx="6528">
                        <c:v>0</c:v>
                      </c:pt>
                      <c:pt idx="6529">
                        <c:v>0</c:v>
                      </c:pt>
                      <c:pt idx="6530">
                        <c:v>0</c:v>
                      </c:pt>
                      <c:pt idx="6531">
                        <c:v>0</c:v>
                      </c:pt>
                      <c:pt idx="6532">
                        <c:v>0</c:v>
                      </c:pt>
                      <c:pt idx="6533">
                        <c:v>0</c:v>
                      </c:pt>
                      <c:pt idx="6534">
                        <c:v>0</c:v>
                      </c:pt>
                      <c:pt idx="6535">
                        <c:v>0</c:v>
                      </c:pt>
                      <c:pt idx="6536">
                        <c:v>0</c:v>
                      </c:pt>
                      <c:pt idx="6537">
                        <c:v>0</c:v>
                      </c:pt>
                      <c:pt idx="6538">
                        <c:v>0</c:v>
                      </c:pt>
                      <c:pt idx="6539">
                        <c:v>0</c:v>
                      </c:pt>
                      <c:pt idx="6540">
                        <c:v>0</c:v>
                      </c:pt>
                      <c:pt idx="6541">
                        <c:v>0</c:v>
                      </c:pt>
                      <c:pt idx="6542">
                        <c:v>0</c:v>
                      </c:pt>
                      <c:pt idx="6543">
                        <c:v>0</c:v>
                      </c:pt>
                      <c:pt idx="6544">
                        <c:v>0</c:v>
                      </c:pt>
                      <c:pt idx="6545">
                        <c:v>0</c:v>
                      </c:pt>
                      <c:pt idx="6546">
                        <c:v>0</c:v>
                      </c:pt>
                      <c:pt idx="6547">
                        <c:v>0</c:v>
                      </c:pt>
                      <c:pt idx="6549">
                        <c:v>0</c:v>
                      </c:pt>
                      <c:pt idx="6550">
                        <c:v>0</c:v>
                      </c:pt>
                      <c:pt idx="6551">
                        <c:v>0</c:v>
                      </c:pt>
                      <c:pt idx="6552">
                        <c:v>0</c:v>
                      </c:pt>
                      <c:pt idx="6553">
                        <c:v>0</c:v>
                      </c:pt>
                      <c:pt idx="6554">
                        <c:v>0</c:v>
                      </c:pt>
                      <c:pt idx="6555">
                        <c:v>0</c:v>
                      </c:pt>
                      <c:pt idx="6556">
                        <c:v>0</c:v>
                      </c:pt>
                      <c:pt idx="6557">
                        <c:v>0</c:v>
                      </c:pt>
                      <c:pt idx="6558">
                        <c:v>0</c:v>
                      </c:pt>
                      <c:pt idx="6559">
                        <c:v>0</c:v>
                      </c:pt>
                      <c:pt idx="6560">
                        <c:v>0</c:v>
                      </c:pt>
                      <c:pt idx="6561">
                        <c:v>0</c:v>
                      </c:pt>
                      <c:pt idx="6562">
                        <c:v>0</c:v>
                      </c:pt>
                      <c:pt idx="6563">
                        <c:v>0</c:v>
                      </c:pt>
                      <c:pt idx="6564">
                        <c:v>0</c:v>
                      </c:pt>
                      <c:pt idx="6565">
                        <c:v>0</c:v>
                      </c:pt>
                      <c:pt idx="6566">
                        <c:v>0</c:v>
                      </c:pt>
                      <c:pt idx="6567">
                        <c:v>0</c:v>
                      </c:pt>
                      <c:pt idx="6568">
                        <c:v>0.02</c:v>
                      </c:pt>
                      <c:pt idx="6569">
                        <c:v>0.05</c:v>
                      </c:pt>
                      <c:pt idx="6570">
                        <c:v>0.02</c:v>
                      </c:pt>
                      <c:pt idx="6571">
                        <c:v>0.03</c:v>
                      </c:pt>
                      <c:pt idx="6572">
                        <c:v>0.02</c:v>
                      </c:pt>
                      <c:pt idx="6575">
                        <c:v>0</c:v>
                      </c:pt>
                      <c:pt idx="6577">
                        <c:v>0</c:v>
                      </c:pt>
                      <c:pt idx="6579">
                        <c:v>0</c:v>
                      </c:pt>
                      <c:pt idx="6581">
                        <c:v>0</c:v>
                      </c:pt>
                      <c:pt idx="6583">
                        <c:v>0</c:v>
                      </c:pt>
                      <c:pt idx="6585">
                        <c:v>0</c:v>
                      </c:pt>
                      <c:pt idx="6586">
                        <c:v>0</c:v>
                      </c:pt>
                      <c:pt idx="6587">
                        <c:v>0</c:v>
                      </c:pt>
                      <c:pt idx="6590">
                        <c:v>0</c:v>
                      </c:pt>
                      <c:pt idx="6591">
                        <c:v>0</c:v>
                      </c:pt>
                      <c:pt idx="6593">
                        <c:v>0</c:v>
                      </c:pt>
                      <c:pt idx="6594">
                        <c:v>0</c:v>
                      </c:pt>
                      <c:pt idx="6595">
                        <c:v>0</c:v>
                      </c:pt>
                      <c:pt idx="6596">
                        <c:v>0</c:v>
                      </c:pt>
                      <c:pt idx="6597">
                        <c:v>0</c:v>
                      </c:pt>
                      <c:pt idx="6598">
                        <c:v>0</c:v>
                      </c:pt>
                      <c:pt idx="6599">
                        <c:v>0</c:v>
                      </c:pt>
                      <c:pt idx="6600">
                        <c:v>0</c:v>
                      </c:pt>
                      <c:pt idx="6601">
                        <c:v>0</c:v>
                      </c:pt>
                      <c:pt idx="6602">
                        <c:v>0</c:v>
                      </c:pt>
                      <c:pt idx="6603">
                        <c:v>0</c:v>
                      </c:pt>
                      <c:pt idx="6604">
                        <c:v>0</c:v>
                      </c:pt>
                      <c:pt idx="6605">
                        <c:v>0</c:v>
                      </c:pt>
                      <c:pt idx="6606">
                        <c:v>0</c:v>
                      </c:pt>
                      <c:pt idx="6607">
                        <c:v>0</c:v>
                      </c:pt>
                      <c:pt idx="6608">
                        <c:v>0</c:v>
                      </c:pt>
                      <c:pt idx="6609">
                        <c:v>0</c:v>
                      </c:pt>
                      <c:pt idx="6610">
                        <c:v>0</c:v>
                      </c:pt>
                      <c:pt idx="6611">
                        <c:v>0</c:v>
                      </c:pt>
                      <c:pt idx="6613">
                        <c:v>0</c:v>
                      </c:pt>
                      <c:pt idx="6614">
                        <c:v>0</c:v>
                      </c:pt>
                      <c:pt idx="6615">
                        <c:v>0</c:v>
                      </c:pt>
                      <c:pt idx="6616">
                        <c:v>0</c:v>
                      </c:pt>
                      <c:pt idx="6617">
                        <c:v>0</c:v>
                      </c:pt>
                      <c:pt idx="6618">
                        <c:v>0</c:v>
                      </c:pt>
                      <c:pt idx="6619">
                        <c:v>0</c:v>
                      </c:pt>
                      <c:pt idx="6620">
                        <c:v>0</c:v>
                      </c:pt>
                      <c:pt idx="6621">
                        <c:v>0</c:v>
                      </c:pt>
                      <c:pt idx="6622">
                        <c:v>0</c:v>
                      </c:pt>
                      <c:pt idx="6623">
                        <c:v>0</c:v>
                      </c:pt>
                      <c:pt idx="6624">
                        <c:v>0</c:v>
                      </c:pt>
                      <c:pt idx="6625">
                        <c:v>0</c:v>
                      </c:pt>
                      <c:pt idx="6626">
                        <c:v>0</c:v>
                      </c:pt>
                      <c:pt idx="6627">
                        <c:v>0</c:v>
                      </c:pt>
                      <c:pt idx="6628">
                        <c:v>0</c:v>
                      </c:pt>
                      <c:pt idx="6629">
                        <c:v>0</c:v>
                      </c:pt>
                      <c:pt idx="6630">
                        <c:v>0</c:v>
                      </c:pt>
                      <c:pt idx="6631">
                        <c:v>0</c:v>
                      </c:pt>
                      <c:pt idx="6632">
                        <c:v>0</c:v>
                      </c:pt>
                      <c:pt idx="6633">
                        <c:v>0</c:v>
                      </c:pt>
                      <c:pt idx="6634">
                        <c:v>0</c:v>
                      </c:pt>
                      <c:pt idx="6635">
                        <c:v>0</c:v>
                      </c:pt>
                      <c:pt idx="6636">
                        <c:v>0</c:v>
                      </c:pt>
                      <c:pt idx="6638">
                        <c:v>0</c:v>
                      </c:pt>
                      <c:pt idx="6639">
                        <c:v>0</c:v>
                      </c:pt>
                      <c:pt idx="6640">
                        <c:v>0</c:v>
                      </c:pt>
                      <c:pt idx="6641">
                        <c:v>0</c:v>
                      </c:pt>
                      <c:pt idx="6642">
                        <c:v>0</c:v>
                      </c:pt>
                      <c:pt idx="6643">
                        <c:v>0</c:v>
                      </c:pt>
                      <c:pt idx="6644">
                        <c:v>0</c:v>
                      </c:pt>
                      <c:pt idx="6645">
                        <c:v>0</c:v>
                      </c:pt>
                      <c:pt idx="6646">
                        <c:v>0</c:v>
                      </c:pt>
                      <c:pt idx="6647">
                        <c:v>0</c:v>
                      </c:pt>
                      <c:pt idx="6648">
                        <c:v>0</c:v>
                      </c:pt>
                      <c:pt idx="6649">
                        <c:v>0</c:v>
                      </c:pt>
                      <c:pt idx="6650">
                        <c:v>0</c:v>
                      </c:pt>
                      <c:pt idx="6651">
                        <c:v>0</c:v>
                      </c:pt>
                      <c:pt idx="6652">
                        <c:v>0</c:v>
                      </c:pt>
                      <c:pt idx="6653">
                        <c:v>0</c:v>
                      </c:pt>
                      <c:pt idx="6654">
                        <c:v>0</c:v>
                      </c:pt>
                      <c:pt idx="6655">
                        <c:v>0</c:v>
                      </c:pt>
                      <c:pt idx="6656">
                        <c:v>0</c:v>
                      </c:pt>
                      <c:pt idx="6657">
                        <c:v>0</c:v>
                      </c:pt>
                      <c:pt idx="6658">
                        <c:v>0</c:v>
                      </c:pt>
                      <c:pt idx="6659">
                        <c:v>0</c:v>
                      </c:pt>
                      <c:pt idx="6660">
                        <c:v>0</c:v>
                      </c:pt>
                      <c:pt idx="6661">
                        <c:v>0</c:v>
                      </c:pt>
                      <c:pt idx="6663">
                        <c:v>0</c:v>
                      </c:pt>
                      <c:pt idx="6664">
                        <c:v>0</c:v>
                      </c:pt>
                      <c:pt idx="6665">
                        <c:v>0</c:v>
                      </c:pt>
                      <c:pt idx="6666">
                        <c:v>0</c:v>
                      </c:pt>
                      <c:pt idx="6667">
                        <c:v>0</c:v>
                      </c:pt>
                      <c:pt idx="6668">
                        <c:v>0</c:v>
                      </c:pt>
                      <c:pt idx="6669">
                        <c:v>0</c:v>
                      </c:pt>
                      <c:pt idx="6671">
                        <c:v>0</c:v>
                      </c:pt>
                      <c:pt idx="6672">
                        <c:v>0.05</c:v>
                      </c:pt>
                      <c:pt idx="6673">
                        <c:v>0.05</c:v>
                      </c:pt>
                      <c:pt idx="6674">
                        <c:v>7.0000000000000007E-2</c:v>
                      </c:pt>
                      <c:pt idx="6675">
                        <c:v>0.06</c:v>
                      </c:pt>
                      <c:pt idx="6676">
                        <c:v>0.11</c:v>
                      </c:pt>
                      <c:pt idx="6677">
                        <c:v>0.21</c:v>
                      </c:pt>
                      <c:pt idx="6678">
                        <c:v>0.24</c:v>
                      </c:pt>
                      <c:pt idx="6679">
                        <c:v>0.25</c:v>
                      </c:pt>
                      <c:pt idx="6680">
                        <c:v>0</c:v>
                      </c:pt>
                      <c:pt idx="6681">
                        <c:v>0.01</c:v>
                      </c:pt>
                      <c:pt idx="6682">
                        <c:v>0</c:v>
                      </c:pt>
                      <c:pt idx="6683">
                        <c:v>0.01</c:v>
                      </c:pt>
                      <c:pt idx="6684">
                        <c:v>0.01</c:v>
                      </c:pt>
                      <c:pt idx="6685">
                        <c:v>0.06</c:v>
                      </c:pt>
                      <c:pt idx="6686">
                        <c:v>0.12</c:v>
                      </c:pt>
                      <c:pt idx="6687">
                        <c:v>0.16</c:v>
                      </c:pt>
                      <c:pt idx="6688">
                        <c:v>0.28000000000000003</c:v>
                      </c:pt>
                      <c:pt idx="6689">
                        <c:v>0.31</c:v>
                      </c:pt>
                      <c:pt idx="6690">
                        <c:v>0.32</c:v>
                      </c:pt>
                      <c:pt idx="6692">
                        <c:v>0.32</c:v>
                      </c:pt>
                      <c:pt idx="6693">
                        <c:v>0.04</c:v>
                      </c:pt>
                      <c:pt idx="6694">
                        <c:v>0.03</c:v>
                      </c:pt>
                      <c:pt idx="6695">
                        <c:v>0</c:v>
                      </c:pt>
                      <c:pt idx="6696">
                        <c:v>0</c:v>
                      </c:pt>
                      <c:pt idx="6697">
                        <c:v>0</c:v>
                      </c:pt>
                      <c:pt idx="6698">
                        <c:v>0</c:v>
                      </c:pt>
                      <c:pt idx="6699">
                        <c:v>0</c:v>
                      </c:pt>
                      <c:pt idx="6700">
                        <c:v>0.01</c:v>
                      </c:pt>
                      <c:pt idx="6701">
                        <c:v>0.02</c:v>
                      </c:pt>
                      <c:pt idx="6702">
                        <c:v>0.02</c:v>
                      </c:pt>
                      <c:pt idx="6703">
                        <c:v>0.02</c:v>
                      </c:pt>
                      <c:pt idx="6704">
                        <c:v>0.03</c:v>
                      </c:pt>
                      <c:pt idx="6705">
                        <c:v>0.03</c:v>
                      </c:pt>
                      <c:pt idx="6706">
                        <c:v>0</c:v>
                      </c:pt>
                      <c:pt idx="6707">
                        <c:v>0.01</c:v>
                      </c:pt>
                      <c:pt idx="6708">
                        <c:v>0.03</c:v>
                      </c:pt>
                      <c:pt idx="6709">
                        <c:v>0.02</c:v>
                      </c:pt>
                      <c:pt idx="6710">
                        <c:v>0.02</c:v>
                      </c:pt>
                      <c:pt idx="6711">
                        <c:v>0.03</c:v>
                      </c:pt>
                      <c:pt idx="6712">
                        <c:v>0.03</c:v>
                      </c:pt>
                      <c:pt idx="6713">
                        <c:v>0.06</c:v>
                      </c:pt>
                      <c:pt idx="6714">
                        <c:v>0.06</c:v>
                      </c:pt>
                      <c:pt idx="6715">
                        <c:v>0.02</c:v>
                      </c:pt>
                      <c:pt idx="6716">
                        <c:v>0.03</c:v>
                      </c:pt>
                      <c:pt idx="6717">
                        <c:v>0.08</c:v>
                      </c:pt>
                      <c:pt idx="6718">
                        <c:v>0.01</c:v>
                      </c:pt>
                      <c:pt idx="6719">
                        <c:v>0.05</c:v>
                      </c:pt>
                      <c:pt idx="6720">
                        <c:v>7.0000000000000007E-2</c:v>
                      </c:pt>
                      <c:pt idx="6721">
                        <c:v>7.0000000000000007E-2</c:v>
                      </c:pt>
                      <c:pt idx="6722">
                        <c:v>7.0000000000000007E-2</c:v>
                      </c:pt>
                      <c:pt idx="6723">
                        <c:v>0.06</c:v>
                      </c:pt>
                      <c:pt idx="6724">
                        <c:v>0.01</c:v>
                      </c:pt>
                      <c:pt idx="6725">
                        <c:v>0.01</c:v>
                      </c:pt>
                      <c:pt idx="6726">
                        <c:v>0.01</c:v>
                      </c:pt>
                      <c:pt idx="6727">
                        <c:v>0.01</c:v>
                      </c:pt>
                      <c:pt idx="6728">
                        <c:v>0.01</c:v>
                      </c:pt>
                      <c:pt idx="6729">
                        <c:v>0</c:v>
                      </c:pt>
                      <c:pt idx="6731">
                        <c:v>0.01</c:v>
                      </c:pt>
                      <c:pt idx="6733">
                        <c:v>0</c:v>
                      </c:pt>
                      <c:pt idx="6734">
                        <c:v>0.01</c:v>
                      </c:pt>
                      <c:pt idx="6735">
                        <c:v>0.01</c:v>
                      </c:pt>
                      <c:pt idx="6736">
                        <c:v>0.02</c:v>
                      </c:pt>
                      <c:pt idx="6738">
                        <c:v>0</c:v>
                      </c:pt>
                      <c:pt idx="6740">
                        <c:v>0</c:v>
                      </c:pt>
                      <c:pt idx="6741">
                        <c:v>0</c:v>
                      </c:pt>
                      <c:pt idx="6742">
                        <c:v>0</c:v>
                      </c:pt>
                      <c:pt idx="6745">
                        <c:v>0</c:v>
                      </c:pt>
                      <c:pt idx="6747">
                        <c:v>0</c:v>
                      </c:pt>
                      <c:pt idx="6750">
                        <c:v>0</c:v>
                      </c:pt>
                      <c:pt idx="6751">
                        <c:v>0</c:v>
                      </c:pt>
                      <c:pt idx="6754">
                        <c:v>0</c:v>
                      </c:pt>
                      <c:pt idx="6757">
                        <c:v>0</c:v>
                      </c:pt>
                      <c:pt idx="6759">
                        <c:v>0</c:v>
                      </c:pt>
                      <c:pt idx="6764">
                        <c:v>0</c:v>
                      </c:pt>
                      <c:pt idx="6767">
                        <c:v>0</c:v>
                      </c:pt>
                      <c:pt idx="6768">
                        <c:v>0</c:v>
                      </c:pt>
                      <c:pt idx="6769">
                        <c:v>0</c:v>
                      </c:pt>
                      <c:pt idx="6772">
                        <c:v>0</c:v>
                      </c:pt>
                      <c:pt idx="6776">
                        <c:v>0</c:v>
                      </c:pt>
                      <c:pt idx="6778">
                        <c:v>0</c:v>
                      </c:pt>
                      <c:pt idx="6781">
                        <c:v>0</c:v>
                      </c:pt>
                      <c:pt idx="6782">
                        <c:v>0</c:v>
                      </c:pt>
                      <c:pt idx="6783">
                        <c:v>0</c:v>
                      </c:pt>
                      <c:pt idx="6784">
                        <c:v>0</c:v>
                      </c:pt>
                      <c:pt idx="6786">
                        <c:v>0</c:v>
                      </c:pt>
                      <c:pt idx="6787">
                        <c:v>0</c:v>
                      </c:pt>
                      <c:pt idx="6790">
                        <c:v>0</c:v>
                      </c:pt>
                      <c:pt idx="6792">
                        <c:v>0</c:v>
                      </c:pt>
                      <c:pt idx="6797">
                        <c:v>0</c:v>
                      </c:pt>
                      <c:pt idx="6798">
                        <c:v>0</c:v>
                      </c:pt>
                      <c:pt idx="6801">
                        <c:v>0</c:v>
                      </c:pt>
                      <c:pt idx="6803">
                        <c:v>0.01</c:v>
                      </c:pt>
                      <c:pt idx="6805">
                        <c:v>0.01</c:v>
                      </c:pt>
                      <c:pt idx="6806">
                        <c:v>0.01</c:v>
                      </c:pt>
                      <c:pt idx="6807">
                        <c:v>0.03</c:v>
                      </c:pt>
                      <c:pt idx="6808">
                        <c:v>0.11</c:v>
                      </c:pt>
                      <c:pt idx="6809">
                        <c:v>0.44</c:v>
                      </c:pt>
                      <c:pt idx="6810">
                        <c:v>0.64</c:v>
                      </c:pt>
                      <c:pt idx="6811">
                        <c:v>0.01</c:v>
                      </c:pt>
                      <c:pt idx="6812">
                        <c:v>0.01</c:v>
                      </c:pt>
                      <c:pt idx="6813">
                        <c:v>0.01</c:v>
                      </c:pt>
                      <c:pt idx="6814">
                        <c:v>0</c:v>
                      </c:pt>
                      <c:pt idx="6815">
                        <c:v>0</c:v>
                      </c:pt>
                      <c:pt idx="6816">
                        <c:v>0</c:v>
                      </c:pt>
                      <c:pt idx="6817">
                        <c:v>0</c:v>
                      </c:pt>
                      <c:pt idx="6818">
                        <c:v>0</c:v>
                      </c:pt>
                      <c:pt idx="6819">
                        <c:v>0</c:v>
                      </c:pt>
                      <c:pt idx="6820">
                        <c:v>0</c:v>
                      </c:pt>
                      <c:pt idx="6821">
                        <c:v>0</c:v>
                      </c:pt>
                      <c:pt idx="6822">
                        <c:v>0</c:v>
                      </c:pt>
                      <c:pt idx="6823">
                        <c:v>0</c:v>
                      </c:pt>
                      <c:pt idx="6824">
                        <c:v>0</c:v>
                      </c:pt>
                      <c:pt idx="6825">
                        <c:v>0</c:v>
                      </c:pt>
                      <c:pt idx="6826">
                        <c:v>0.01</c:v>
                      </c:pt>
                      <c:pt idx="6828">
                        <c:v>0.01</c:v>
                      </c:pt>
                      <c:pt idx="6830">
                        <c:v>0.09</c:v>
                      </c:pt>
                      <c:pt idx="6832">
                        <c:v>0.03</c:v>
                      </c:pt>
                      <c:pt idx="6833">
                        <c:v>0.06</c:v>
                      </c:pt>
                      <c:pt idx="6834">
                        <c:v>0.1</c:v>
                      </c:pt>
                      <c:pt idx="6835">
                        <c:v>0.1</c:v>
                      </c:pt>
                      <c:pt idx="6836">
                        <c:v>0.11</c:v>
                      </c:pt>
                      <c:pt idx="6837">
                        <c:v>0.11</c:v>
                      </c:pt>
                      <c:pt idx="6838">
                        <c:v>0.08</c:v>
                      </c:pt>
                      <c:pt idx="6840">
                        <c:v>0</c:v>
                      </c:pt>
                      <c:pt idx="6841">
                        <c:v>0</c:v>
                      </c:pt>
                      <c:pt idx="6843">
                        <c:v>0</c:v>
                      </c:pt>
                      <c:pt idx="6845">
                        <c:v>0</c:v>
                      </c:pt>
                      <c:pt idx="6846">
                        <c:v>0</c:v>
                      </c:pt>
                      <c:pt idx="6847">
                        <c:v>0</c:v>
                      </c:pt>
                      <c:pt idx="6848">
                        <c:v>0</c:v>
                      </c:pt>
                      <c:pt idx="6849">
                        <c:v>0</c:v>
                      </c:pt>
                      <c:pt idx="6850">
                        <c:v>0</c:v>
                      </c:pt>
                      <c:pt idx="6851">
                        <c:v>0</c:v>
                      </c:pt>
                      <c:pt idx="6852">
                        <c:v>0.17</c:v>
                      </c:pt>
                      <c:pt idx="6853">
                        <c:v>0.55000000000000004</c:v>
                      </c:pt>
                      <c:pt idx="6854">
                        <c:v>0.55000000000000004</c:v>
                      </c:pt>
                      <c:pt idx="6855">
                        <c:v>0</c:v>
                      </c:pt>
                      <c:pt idx="6857">
                        <c:v>0</c:v>
                      </c:pt>
                      <c:pt idx="6859">
                        <c:v>0</c:v>
                      </c:pt>
                      <c:pt idx="6861">
                        <c:v>0</c:v>
                      </c:pt>
                      <c:pt idx="6864">
                        <c:v>0</c:v>
                      </c:pt>
                      <c:pt idx="6867">
                        <c:v>0</c:v>
                      </c:pt>
                      <c:pt idx="6868">
                        <c:v>0</c:v>
                      </c:pt>
                      <c:pt idx="6869">
                        <c:v>0</c:v>
                      </c:pt>
                      <c:pt idx="6871">
                        <c:v>0</c:v>
                      </c:pt>
                      <c:pt idx="6872">
                        <c:v>0</c:v>
                      </c:pt>
                      <c:pt idx="6873">
                        <c:v>0</c:v>
                      </c:pt>
                      <c:pt idx="6874">
                        <c:v>0.16</c:v>
                      </c:pt>
                      <c:pt idx="6875">
                        <c:v>0.19</c:v>
                      </c:pt>
                      <c:pt idx="6876">
                        <c:v>0.19</c:v>
                      </c:pt>
                      <c:pt idx="6878">
                        <c:v>0.19</c:v>
                      </c:pt>
                      <c:pt idx="6879">
                        <c:v>0</c:v>
                      </c:pt>
                      <c:pt idx="6881">
                        <c:v>0</c:v>
                      </c:pt>
                      <c:pt idx="6882">
                        <c:v>0</c:v>
                      </c:pt>
                      <c:pt idx="6883">
                        <c:v>0</c:v>
                      </c:pt>
                      <c:pt idx="6886">
                        <c:v>0</c:v>
                      </c:pt>
                      <c:pt idx="6887">
                        <c:v>0.1</c:v>
                      </c:pt>
                      <c:pt idx="6888">
                        <c:v>0.1</c:v>
                      </c:pt>
                      <c:pt idx="6889">
                        <c:v>0.1</c:v>
                      </c:pt>
                      <c:pt idx="6890">
                        <c:v>0.11</c:v>
                      </c:pt>
                      <c:pt idx="6891">
                        <c:v>0.11</c:v>
                      </c:pt>
                      <c:pt idx="6892">
                        <c:v>0</c:v>
                      </c:pt>
                      <c:pt idx="6893">
                        <c:v>0</c:v>
                      </c:pt>
                      <c:pt idx="6894">
                        <c:v>0</c:v>
                      </c:pt>
                      <c:pt idx="6898">
                        <c:v>0</c:v>
                      </c:pt>
                      <c:pt idx="6900">
                        <c:v>0</c:v>
                      </c:pt>
                      <c:pt idx="6904">
                        <c:v>0</c:v>
                      </c:pt>
                      <c:pt idx="6908">
                        <c:v>0.01</c:v>
                      </c:pt>
                      <c:pt idx="6909">
                        <c:v>0.01</c:v>
                      </c:pt>
                      <c:pt idx="6910">
                        <c:v>0.02</c:v>
                      </c:pt>
                      <c:pt idx="6911">
                        <c:v>0.02</c:v>
                      </c:pt>
                      <c:pt idx="6912">
                        <c:v>0.01</c:v>
                      </c:pt>
                      <c:pt idx="6915">
                        <c:v>0.04</c:v>
                      </c:pt>
                      <c:pt idx="6916">
                        <c:v>0.04</c:v>
                      </c:pt>
                      <c:pt idx="6917">
                        <c:v>0</c:v>
                      </c:pt>
                      <c:pt idx="6918">
                        <c:v>0</c:v>
                      </c:pt>
                      <c:pt idx="6920">
                        <c:v>0</c:v>
                      </c:pt>
                      <c:pt idx="6921">
                        <c:v>0</c:v>
                      </c:pt>
                      <c:pt idx="6923">
                        <c:v>0</c:v>
                      </c:pt>
                      <c:pt idx="6924">
                        <c:v>0</c:v>
                      </c:pt>
                      <c:pt idx="6927">
                        <c:v>0</c:v>
                      </c:pt>
                      <c:pt idx="6930">
                        <c:v>0</c:v>
                      </c:pt>
                      <c:pt idx="6931">
                        <c:v>0</c:v>
                      </c:pt>
                      <c:pt idx="6932">
                        <c:v>0</c:v>
                      </c:pt>
                      <c:pt idx="6933">
                        <c:v>0.01</c:v>
                      </c:pt>
                      <c:pt idx="6934">
                        <c:v>0.04</c:v>
                      </c:pt>
                      <c:pt idx="6935">
                        <c:v>0</c:v>
                      </c:pt>
                      <c:pt idx="6938">
                        <c:v>0</c:v>
                      </c:pt>
                      <c:pt idx="6939">
                        <c:v>0</c:v>
                      </c:pt>
                      <c:pt idx="6941">
                        <c:v>0.02</c:v>
                      </c:pt>
                      <c:pt idx="6942">
                        <c:v>0.01</c:v>
                      </c:pt>
                      <c:pt idx="6943">
                        <c:v>0.01</c:v>
                      </c:pt>
                      <c:pt idx="6944">
                        <c:v>0.01</c:v>
                      </c:pt>
                      <c:pt idx="6946">
                        <c:v>0</c:v>
                      </c:pt>
                      <c:pt idx="6949">
                        <c:v>0</c:v>
                      </c:pt>
                      <c:pt idx="6955">
                        <c:v>0</c:v>
                      </c:pt>
                      <c:pt idx="6957">
                        <c:v>0</c:v>
                      </c:pt>
                      <c:pt idx="6960">
                        <c:v>0</c:v>
                      </c:pt>
                      <c:pt idx="6963">
                        <c:v>0</c:v>
                      </c:pt>
                      <c:pt idx="6965">
                        <c:v>0</c:v>
                      </c:pt>
                      <c:pt idx="6968">
                        <c:v>0</c:v>
                      </c:pt>
                      <c:pt idx="6969">
                        <c:v>0</c:v>
                      </c:pt>
                      <c:pt idx="6970">
                        <c:v>0</c:v>
                      </c:pt>
                      <c:pt idx="6971">
                        <c:v>0</c:v>
                      </c:pt>
                      <c:pt idx="6972">
                        <c:v>0</c:v>
                      </c:pt>
                      <c:pt idx="6973">
                        <c:v>0</c:v>
                      </c:pt>
                      <c:pt idx="6974">
                        <c:v>0</c:v>
                      </c:pt>
                      <c:pt idx="6975">
                        <c:v>0</c:v>
                      </c:pt>
                      <c:pt idx="6976">
                        <c:v>0</c:v>
                      </c:pt>
                      <c:pt idx="6977">
                        <c:v>0</c:v>
                      </c:pt>
                      <c:pt idx="6978">
                        <c:v>0</c:v>
                      </c:pt>
                      <c:pt idx="6979">
                        <c:v>0</c:v>
                      </c:pt>
                      <c:pt idx="6980">
                        <c:v>0</c:v>
                      </c:pt>
                      <c:pt idx="6982">
                        <c:v>0</c:v>
                      </c:pt>
                      <c:pt idx="6983">
                        <c:v>0</c:v>
                      </c:pt>
                      <c:pt idx="6984">
                        <c:v>0</c:v>
                      </c:pt>
                      <c:pt idx="6985">
                        <c:v>0</c:v>
                      </c:pt>
                      <c:pt idx="6986">
                        <c:v>0</c:v>
                      </c:pt>
                      <c:pt idx="6987">
                        <c:v>0</c:v>
                      </c:pt>
                      <c:pt idx="6988">
                        <c:v>0</c:v>
                      </c:pt>
                      <c:pt idx="6990">
                        <c:v>0</c:v>
                      </c:pt>
                      <c:pt idx="6993">
                        <c:v>0</c:v>
                      </c:pt>
                      <c:pt idx="6994">
                        <c:v>0</c:v>
                      </c:pt>
                      <c:pt idx="6995">
                        <c:v>0</c:v>
                      </c:pt>
                      <c:pt idx="6996">
                        <c:v>0</c:v>
                      </c:pt>
                      <c:pt idx="6997">
                        <c:v>0</c:v>
                      </c:pt>
                      <c:pt idx="6998">
                        <c:v>0</c:v>
                      </c:pt>
                      <c:pt idx="6999">
                        <c:v>0</c:v>
                      </c:pt>
                      <c:pt idx="7002">
                        <c:v>0</c:v>
                      </c:pt>
                      <c:pt idx="7006">
                        <c:v>0</c:v>
                      </c:pt>
                      <c:pt idx="7008">
                        <c:v>0</c:v>
                      </c:pt>
                      <c:pt idx="7009">
                        <c:v>0</c:v>
                      </c:pt>
                      <c:pt idx="7010">
                        <c:v>0</c:v>
                      </c:pt>
                      <c:pt idx="7011">
                        <c:v>0</c:v>
                      </c:pt>
                      <c:pt idx="7013">
                        <c:v>0</c:v>
                      </c:pt>
                      <c:pt idx="7015">
                        <c:v>0</c:v>
                      </c:pt>
                      <c:pt idx="7016">
                        <c:v>0</c:v>
                      </c:pt>
                      <c:pt idx="7018">
                        <c:v>0</c:v>
                      </c:pt>
                      <c:pt idx="7019">
                        <c:v>0</c:v>
                      </c:pt>
                      <c:pt idx="7020">
                        <c:v>0</c:v>
                      </c:pt>
                      <c:pt idx="7021">
                        <c:v>0</c:v>
                      </c:pt>
                      <c:pt idx="7022">
                        <c:v>0</c:v>
                      </c:pt>
                      <c:pt idx="7023">
                        <c:v>0</c:v>
                      </c:pt>
                      <c:pt idx="7024">
                        <c:v>0</c:v>
                      </c:pt>
                      <c:pt idx="7025">
                        <c:v>0</c:v>
                      </c:pt>
                      <c:pt idx="7026">
                        <c:v>0</c:v>
                      </c:pt>
                      <c:pt idx="7028">
                        <c:v>0</c:v>
                      </c:pt>
                      <c:pt idx="7030">
                        <c:v>0</c:v>
                      </c:pt>
                      <c:pt idx="7031">
                        <c:v>0</c:v>
                      </c:pt>
                      <c:pt idx="7033">
                        <c:v>0</c:v>
                      </c:pt>
                      <c:pt idx="7035">
                        <c:v>0</c:v>
                      </c:pt>
                      <c:pt idx="7036">
                        <c:v>0</c:v>
                      </c:pt>
                      <c:pt idx="7037">
                        <c:v>0</c:v>
                      </c:pt>
                      <c:pt idx="7038">
                        <c:v>0</c:v>
                      </c:pt>
                      <c:pt idx="7039">
                        <c:v>0</c:v>
                      </c:pt>
                      <c:pt idx="7040">
                        <c:v>0</c:v>
                      </c:pt>
                      <c:pt idx="7041">
                        <c:v>0</c:v>
                      </c:pt>
                      <c:pt idx="7042">
                        <c:v>0</c:v>
                      </c:pt>
                      <c:pt idx="7043">
                        <c:v>0</c:v>
                      </c:pt>
                      <c:pt idx="7044">
                        <c:v>0</c:v>
                      </c:pt>
                      <c:pt idx="7045">
                        <c:v>0</c:v>
                      </c:pt>
                      <c:pt idx="7047">
                        <c:v>0</c:v>
                      </c:pt>
                      <c:pt idx="7048">
                        <c:v>0</c:v>
                      </c:pt>
                      <c:pt idx="7049">
                        <c:v>0</c:v>
                      </c:pt>
                      <c:pt idx="7050">
                        <c:v>0</c:v>
                      </c:pt>
                      <c:pt idx="7051">
                        <c:v>0</c:v>
                      </c:pt>
                      <c:pt idx="7052">
                        <c:v>0</c:v>
                      </c:pt>
                      <c:pt idx="7053">
                        <c:v>0</c:v>
                      </c:pt>
                      <c:pt idx="7054">
                        <c:v>0</c:v>
                      </c:pt>
                      <c:pt idx="7055">
                        <c:v>0</c:v>
                      </c:pt>
                      <c:pt idx="7056">
                        <c:v>0</c:v>
                      </c:pt>
                      <c:pt idx="7057">
                        <c:v>0</c:v>
                      </c:pt>
                      <c:pt idx="7058">
                        <c:v>0</c:v>
                      </c:pt>
                      <c:pt idx="7059">
                        <c:v>0</c:v>
                      </c:pt>
                      <c:pt idx="7060">
                        <c:v>0</c:v>
                      </c:pt>
                      <c:pt idx="7061">
                        <c:v>0</c:v>
                      </c:pt>
                      <c:pt idx="7062">
                        <c:v>0</c:v>
                      </c:pt>
                      <c:pt idx="7063">
                        <c:v>0</c:v>
                      </c:pt>
                      <c:pt idx="7064">
                        <c:v>0</c:v>
                      </c:pt>
                      <c:pt idx="7065">
                        <c:v>0</c:v>
                      </c:pt>
                      <c:pt idx="7066">
                        <c:v>0</c:v>
                      </c:pt>
                      <c:pt idx="7067">
                        <c:v>0</c:v>
                      </c:pt>
                      <c:pt idx="7068">
                        <c:v>0</c:v>
                      </c:pt>
                      <c:pt idx="7069">
                        <c:v>0</c:v>
                      </c:pt>
                      <c:pt idx="7070">
                        <c:v>0</c:v>
                      </c:pt>
                      <c:pt idx="7072">
                        <c:v>0</c:v>
                      </c:pt>
                      <c:pt idx="7073">
                        <c:v>0</c:v>
                      </c:pt>
                      <c:pt idx="7074">
                        <c:v>0</c:v>
                      </c:pt>
                      <c:pt idx="7075">
                        <c:v>0</c:v>
                      </c:pt>
                      <c:pt idx="7076">
                        <c:v>0</c:v>
                      </c:pt>
                      <c:pt idx="7077">
                        <c:v>0</c:v>
                      </c:pt>
                      <c:pt idx="7078">
                        <c:v>0</c:v>
                      </c:pt>
                      <c:pt idx="7079">
                        <c:v>0.03</c:v>
                      </c:pt>
                      <c:pt idx="7080">
                        <c:v>0</c:v>
                      </c:pt>
                      <c:pt idx="7081">
                        <c:v>0.09</c:v>
                      </c:pt>
                      <c:pt idx="7083">
                        <c:v>0.41</c:v>
                      </c:pt>
                      <c:pt idx="7084">
                        <c:v>0.05</c:v>
                      </c:pt>
                      <c:pt idx="7085">
                        <c:v>0.02</c:v>
                      </c:pt>
                      <c:pt idx="7086">
                        <c:v>0.11</c:v>
                      </c:pt>
                      <c:pt idx="7087">
                        <c:v>0.17</c:v>
                      </c:pt>
                      <c:pt idx="7088">
                        <c:v>0.05</c:v>
                      </c:pt>
                      <c:pt idx="7089">
                        <c:v>0.19</c:v>
                      </c:pt>
                      <c:pt idx="7090">
                        <c:v>0.08</c:v>
                      </c:pt>
                      <c:pt idx="7091">
                        <c:v>0</c:v>
                      </c:pt>
                      <c:pt idx="7092">
                        <c:v>0.01</c:v>
                      </c:pt>
                      <c:pt idx="7093">
                        <c:v>0.05</c:v>
                      </c:pt>
                      <c:pt idx="7094">
                        <c:v>0.03</c:v>
                      </c:pt>
                      <c:pt idx="7095">
                        <c:v>0</c:v>
                      </c:pt>
                      <c:pt idx="7096">
                        <c:v>0.01</c:v>
                      </c:pt>
                      <c:pt idx="7097">
                        <c:v>0.03</c:v>
                      </c:pt>
                      <c:pt idx="7098">
                        <c:v>0.05</c:v>
                      </c:pt>
                      <c:pt idx="7099">
                        <c:v>0.06</c:v>
                      </c:pt>
                      <c:pt idx="7100">
                        <c:v>0</c:v>
                      </c:pt>
                      <c:pt idx="7101">
                        <c:v>0</c:v>
                      </c:pt>
                      <c:pt idx="7102">
                        <c:v>0</c:v>
                      </c:pt>
                      <c:pt idx="7103">
                        <c:v>0</c:v>
                      </c:pt>
                      <c:pt idx="7104">
                        <c:v>0</c:v>
                      </c:pt>
                      <c:pt idx="7105">
                        <c:v>0</c:v>
                      </c:pt>
                      <c:pt idx="7106">
                        <c:v>0</c:v>
                      </c:pt>
                      <c:pt idx="7109">
                        <c:v>0</c:v>
                      </c:pt>
                      <c:pt idx="7111">
                        <c:v>0</c:v>
                      </c:pt>
                      <c:pt idx="7112">
                        <c:v>0</c:v>
                      </c:pt>
                      <c:pt idx="7114">
                        <c:v>0</c:v>
                      </c:pt>
                      <c:pt idx="7117">
                        <c:v>0</c:v>
                      </c:pt>
                      <c:pt idx="7118">
                        <c:v>0.01</c:v>
                      </c:pt>
                      <c:pt idx="7119">
                        <c:v>0</c:v>
                      </c:pt>
                      <c:pt idx="7120">
                        <c:v>0</c:v>
                      </c:pt>
                      <c:pt idx="7124">
                        <c:v>0</c:v>
                      </c:pt>
                      <c:pt idx="7125">
                        <c:v>0</c:v>
                      </c:pt>
                      <c:pt idx="7129">
                        <c:v>0</c:v>
                      </c:pt>
                      <c:pt idx="7133">
                        <c:v>0</c:v>
                      </c:pt>
                      <c:pt idx="7135">
                        <c:v>0</c:v>
                      </c:pt>
                      <c:pt idx="7137">
                        <c:v>0</c:v>
                      </c:pt>
                      <c:pt idx="7140">
                        <c:v>0</c:v>
                      </c:pt>
                      <c:pt idx="7142">
                        <c:v>0</c:v>
                      </c:pt>
                      <c:pt idx="7143">
                        <c:v>0</c:v>
                      </c:pt>
                      <c:pt idx="7144">
                        <c:v>0</c:v>
                      </c:pt>
                      <c:pt idx="7145">
                        <c:v>0</c:v>
                      </c:pt>
                      <c:pt idx="7146">
                        <c:v>0</c:v>
                      </c:pt>
                      <c:pt idx="7147">
                        <c:v>0</c:v>
                      </c:pt>
                      <c:pt idx="7148">
                        <c:v>0</c:v>
                      </c:pt>
                      <c:pt idx="7149">
                        <c:v>0</c:v>
                      </c:pt>
                      <c:pt idx="7150">
                        <c:v>0</c:v>
                      </c:pt>
                      <c:pt idx="7151">
                        <c:v>0</c:v>
                      </c:pt>
                      <c:pt idx="7152">
                        <c:v>0</c:v>
                      </c:pt>
                      <c:pt idx="7154">
                        <c:v>0</c:v>
                      </c:pt>
                      <c:pt idx="7157">
                        <c:v>0</c:v>
                      </c:pt>
                      <c:pt idx="7158">
                        <c:v>0</c:v>
                      </c:pt>
                      <c:pt idx="7161">
                        <c:v>0</c:v>
                      </c:pt>
                      <c:pt idx="7162">
                        <c:v>0</c:v>
                      </c:pt>
                      <c:pt idx="7164">
                        <c:v>0</c:v>
                      </c:pt>
                      <c:pt idx="7165">
                        <c:v>0</c:v>
                      </c:pt>
                      <c:pt idx="7167">
                        <c:v>0</c:v>
                      </c:pt>
                      <c:pt idx="7169">
                        <c:v>0</c:v>
                      </c:pt>
                      <c:pt idx="7171">
                        <c:v>0</c:v>
                      </c:pt>
                      <c:pt idx="7173">
                        <c:v>0</c:v>
                      </c:pt>
                      <c:pt idx="7175">
                        <c:v>0</c:v>
                      </c:pt>
                      <c:pt idx="7177">
                        <c:v>0</c:v>
                      </c:pt>
                      <c:pt idx="7178">
                        <c:v>0</c:v>
                      </c:pt>
                      <c:pt idx="7179">
                        <c:v>0</c:v>
                      </c:pt>
                      <c:pt idx="7180">
                        <c:v>0</c:v>
                      </c:pt>
                      <c:pt idx="7181">
                        <c:v>0</c:v>
                      </c:pt>
                      <c:pt idx="7182">
                        <c:v>0</c:v>
                      </c:pt>
                      <c:pt idx="7183">
                        <c:v>0</c:v>
                      </c:pt>
                      <c:pt idx="7184">
                        <c:v>0</c:v>
                      </c:pt>
                      <c:pt idx="7185">
                        <c:v>0</c:v>
                      </c:pt>
                      <c:pt idx="7186">
                        <c:v>0</c:v>
                      </c:pt>
                      <c:pt idx="7187">
                        <c:v>0</c:v>
                      </c:pt>
                      <c:pt idx="7188">
                        <c:v>0</c:v>
                      </c:pt>
                      <c:pt idx="7189">
                        <c:v>0</c:v>
                      </c:pt>
                      <c:pt idx="7191">
                        <c:v>0</c:v>
                      </c:pt>
                      <c:pt idx="7192">
                        <c:v>0</c:v>
                      </c:pt>
                      <c:pt idx="7193">
                        <c:v>0</c:v>
                      </c:pt>
                      <c:pt idx="7194">
                        <c:v>0</c:v>
                      </c:pt>
                      <c:pt idx="7197">
                        <c:v>0</c:v>
                      </c:pt>
                      <c:pt idx="7198">
                        <c:v>0</c:v>
                      </c:pt>
                      <c:pt idx="7199">
                        <c:v>0</c:v>
                      </c:pt>
                      <c:pt idx="7203">
                        <c:v>0</c:v>
                      </c:pt>
                      <c:pt idx="7206">
                        <c:v>0</c:v>
                      </c:pt>
                      <c:pt idx="7208">
                        <c:v>0</c:v>
                      </c:pt>
                      <c:pt idx="7209">
                        <c:v>0</c:v>
                      </c:pt>
                      <c:pt idx="7210">
                        <c:v>0</c:v>
                      </c:pt>
                      <c:pt idx="7211">
                        <c:v>0</c:v>
                      </c:pt>
                      <c:pt idx="7212">
                        <c:v>0</c:v>
                      </c:pt>
                      <c:pt idx="7213">
                        <c:v>0</c:v>
                      </c:pt>
                      <c:pt idx="7214">
                        <c:v>0.02</c:v>
                      </c:pt>
                      <c:pt idx="7215">
                        <c:v>0</c:v>
                      </c:pt>
                      <c:pt idx="7216">
                        <c:v>0</c:v>
                      </c:pt>
                      <c:pt idx="7217">
                        <c:v>0</c:v>
                      </c:pt>
                      <c:pt idx="7218">
                        <c:v>0</c:v>
                      </c:pt>
                      <c:pt idx="7219">
                        <c:v>0</c:v>
                      </c:pt>
                      <c:pt idx="7222">
                        <c:v>0</c:v>
                      </c:pt>
                      <c:pt idx="7223">
                        <c:v>0</c:v>
                      </c:pt>
                      <c:pt idx="7224">
                        <c:v>0</c:v>
                      </c:pt>
                      <c:pt idx="7226">
                        <c:v>0</c:v>
                      </c:pt>
                      <c:pt idx="7227">
                        <c:v>0</c:v>
                      </c:pt>
                      <c:pt idx="7228">
                        <c:v>0</c:v>
                      </c:pt>
                      <c:pt idx="7229">
                        <c:v>0</c:v>
                      </c:pt>
                      <c:pt idx="7230">
                        <c:v>0</c:v>
                      </c:pt>
                      <c:pt idx="7231">
                        <c:v>0</c:v>
                      </c:pt>
                      <c:pt idx="7233">
                        <c:v>0</c:v>
                      </c:pt>
                      <c:pt idx="7235">
                        <c:v>0</c:v>
                      </c:pt>
                      <c:pt idx="7239">
                        <c:v>0</c:v>
                      </c:pt>
                      <c:pt idx="7241">
                        <c:v>0</c:v>
                      </c:pt>
                      <c:pt idx="7243">
                        <c:v>0.16</c:v>
                      </c:pt>
                      <c:pt idx="7244">
                        <c:v>0.37</c:v>
                      </c:pt>
                      <c:pt idx="7245">
                        <c:v>0.5</c:v>
                      </c:pt>
                      <c:pt idx="7246">
                        <c:v>0.5</c:v>
                      </c:pt>
                      <c:pt idx="7247">
                        <c:v>0.51</c:v>
                      </c:pt>
                      <c:pt idx="7249">
                        <c:v>0.51</c:v>
                      </c:pt>
                      <c:pt idx="7250">
                        <c:v>0</c:v>
                      </c:pt>
                      <c:pt idx="7251">
                        <c:v>0</c:v>
                      </c:pt>
                      <c:pt idx="7252">
                        <c:v>0</c:v>
                      </c:pt>
                      <c:pt idx="7253">
                        <c:v>0</c:v>
                      </c:pt>
                      <c:pt idx="7254">
                        <c:v>0</c:v>
                      </c:pt>
                      <c:pt idx="7255">
                        <c:v>0</c:v>
                      </c:pt>
                      <c:pt idx="7256">
                        <c:v>0</c:v>
                      </c:pt>
                      <c:pt idx="7257">
                        <c:v>0</c:v>
                      </c:pt>
                      <c:pt idx="7258">
                        <c:v>0</c:v>
                      </c:pt>
                      <c:pt idx="7259">
                        <c:v>0</c:v>
                      </c:pt>
                      <c:pt idx="7260">
                        <c:v>0</c:v>
                      </c:pt>
                      <c:pt idx="7261">
                        <c:v>0</c:v>
                      </c:pt>
                      <c:pt idx="7262">
                        <c:v>0</c:v>
                      </c:pt>
                      <c:pt idx="7263">
                        <c:v>0</c:v>
                      </c:pt>
                      <c:pt idx="7265">
                        <c:v>0</c:v>
                      </c:pt>
                      <c:pt idx="7266">
                        <c:v>0</c:v>
                      </c:pt>
                      <c:pt idx="7267">
                        <c:v>0</c:v>
                      </c:pt>
                      <c:pt idx="7268">
                        <c:v>7.0000000000000007E-2</c:v>
                      </c:pt>
                      <c:pt idx="7269">
                        <c:v>0.08</c:v>
                      </c:pt>
                      <c:pt idx="7270">
                        <c:v>0.09</c:v>
                      </c:pt>
                      <c:pt idx="7271">
                        <c:v>0.1</c:v>
                      </c:pt>
                      <c:pt idx="7272">
                        <c:v>0</c:v>
                      </c:pt>
                      <c:pt idx="7273">
                        <c:v>0.01</c:v>
                      </c:pt>
                      <c:pt idx="7274">
                        <c:v>0.01</c:v>
                      </c:pt>
                      <c:pt idx="7275">
                        <c:v>0</c:v>
                      </c:pt>
                      <c:pt idx="7276">
                        <c:v>0</c:v>
                      </c:pt>
                      <c:pt idx="7277">
                        <c:v>0</c:v>
                      </c:pt>
                      <c:pt idx="7278">
                        <c:v>0</c:v>
                      </c:pt>
                      <c:pt idx="7280">
                        <c:v>0</c:v>
                      </c:pt>
                      <c:pt idx="7281">
                        <c:v>0</c:v>
                      </c:pt>
                      <c:pt idx="7282">
                        <c:v>0</c:v>
                      </c:pt>
                      <c:pt idx="7285">
                        <c:v>0</c:v>
                      </c:pt>
                      <c:pt idx="7286">
                        <c:v>0</c:v>
                      </c:pt>
                      <c:pt idx="7287">
                        <c:v>0</c:v>
                      </c:pt>
                      <c:pt idx="7288">
                        <c:v>0</c:v>
                      </c:pt>
                      <c:pt idx="7289">
                        <c:v>0</c:v>
                      </c:pt>
                      <c:pt idx="7290">
                        <c:v>0</c:v>
                      </c:pt>
                      <c:pt idx="7291">
                        <c:v>0</c:v>
                      </c:pt>
                      <c:pt idx="7292">
                        <c:v>0</c:v>
                      </c:pt>
                      <c:pt idx="7293">
                        <c:v>0</c:v>
                      </c:pt>
                      <c:pt idx="7294">
                        <c:v>0</c:v>
                      </c:pt>
                      <c:pt idx="7295">
                        <c:v>0</c:v>
                      </c:pt>
                      <c:pt idx="7296">
                        <c:v>0</c:v>
                      </c:pt>
                      <c:pt idx="7297">
                        <c:v>0</c:v>
                      </c:pt>
                      <c:pt idx="7298">
                        <c:v>0</c:v>
                      </c:pt>
                      <c:pt idx="7300">
                        <c:v>0</c:v>
                      </c:pt>
                      <c:pt idx="7301">
                        <c:v>0</c:v>
                      </c:pt>
                      <c:pt idx="7302">
                        <c:v>0</c:v>
                      </c:pt>
                      <c:pt idx="7303">
                        <c:v>0</c:v>
                      </c:pt>
                      <c:pt idx="7304">
                        <c:v>0</c:v>
                      </c:pt>
                      <c:pt idx="7306">
                        <c:v>0</c:v>
                      </c:pt>
                      <c:pt idx="7307">
                        <c:v>0</c:v>
                      </c:pt>
                      <c:pt idx="7308">
                        <c:v>0</c:v>
                      </c:pt>
                      <c:pt idx="7309">
                        <c:v>0</c:v>
                      </c:pt>
                      <c:pt idx="7310">
                        <c:v>0</c:v>
                      </c:pt>
                      <c:pt idx="7311">
                        <c:v>0</c:v>
                      </c:pt>
                      <c:pt idx="7312">
                        <c:v>0</c:v>
                      </c:pt>
                      <c:pt idx="7313">
                        <c:v>0</c:v>
                      </c:pt>
                      <c:pt idx="7314">
                        <c:v>0</c:v>
                      </c:pt>
                      <c:pt idx="7315">
                        <c:v>0</c:v>
                      </c:pt>
                      <c:pt idx="7316">
                        <c:v>0</c:v>
                      </c:pt>
                      <c:pt idx="7317">
                        <c:v>0</c:v>
                      </c:pt>
                      <c:pt idx="7318">
                        <c:v>0</c:v>
                      </c:pt>
                      <c:pt idx="7319">
                        <c:v>0</c:v>
                      </c:pt>
                      <c:pt idx="7320">
                        <c:v>0</c:v>
                      </c:pt>
                      <c:pt idx="7321">
                        <c:v>0</c:v>
                      </c:pt>
                      <c:pt idx="7322">
                        <c:v>0</c:v>
                      </c:pt>
                      <c:pt idx="7323">
                        <c:v>0</c:v>
                      </c:pt>
                      <c:pt idx="7324">
                        <c:v>0</c:v>
                      </c:pt>
                      <c:pt idx="7326">
                        <c:v>0</c:v>
                      </c:pt>
                      <c:pt idx="7327">
                        <c:v>0</c:v>
                      </c:pt>
                      <c:pt idx="7328">
                        <c:v>0</c:v>
                      </c:pt>
                      <c:pt idx="7332">
                        <c:v>0</c:v>
                      </c:pt>
                      <c:pt idx="7333">
                        <c:v>0</c:v>
                      </c:pt>
                      <c:pt idx="7334">
                        <c:v>0</c:v>
                      </c:pt>
                      <c:pt idx="7335">
                        <c:v>0</c:v>
                      </c:pt>
                      <c:pt idx="7336">
                        <c:v>0</c:v>
                      </c:pt>
                      <c:pt idx="7337">
                        <c:v>0</c:v>
                      </c:pt>
                      <c:pt idx="7338">
                        <c:v>0</c:v>
                      </c:pt>
                      <c:pt idx="7339">
                        <c:v>0</c:v>
                      </c:pt>
                      <c:pt idx="7340">
                        <c:v>0</c:v>
                      </c:pt>
                      <c:pt idx="7343">
                        <c:v>0</c:v>
                      </c:pt>
                      <c:pt idx="7345">
                        <c:v>0</c:v>
                      </c:pt>
                      <c:pt idx="7346">
                        <c:v>0</c:v>
                      </c:pt>
                      <c:pt idx="7348">
                        <c:v>0</c:v>
                      </c:pt>
                      <c:pt idx="7349">
                        <c:v>0</c:v>
                      </c:pt>
                      <c:pt idx="7350">
                        <c:v>0</c:v>
                      </c:pt>
                      <c:pt idx="7351">
                        <c:v>0</c:v>
                      </c:pt>
                      <c:pt idx="7352">
                        <c:v>0</c:v>
                      </c:pt>
                      <c:pt idx="7353">
                        <c:v>0</c:v>
                      </c:pt>
                      <c:pt idx="7354">
                        <c:v>0</c:v>
                      </c:pt>
                      <c:pt idx="7355">
                        <c:v>0</c:v>
                      </c:pt>
                      <c:pt idx="7356">
                        <c:v>0</c:v>
                      </c:pt>
                      <c:pt idx="7358">
                        <c:v>0</c:v>
                      </c:pt>
                      <c:pt idx="7359">
                        <c:v>0</c:v>
                      </c:pt>
                      <c:pt idx="7360">
                        <c:v>0</c:v>
                      </c:pt>
                      <c:pt idx="7361">
                        <c:v>0</c:v>
                      </c:pt>
                      <c:pt idx="7362">
                        <c:v>0</c:v>
                      </c:pt>
                      <c:pt idx="7363">
                        <c:v>0</c:v>
                      </c:pt>
                      <c:pt idx="7364">
                        <c:v>0</c:v>
                      </c:pt>
                      <c:pt idx="7366">
                        <c:v>0</c:v>
                      </c:pt>
                      <c:pt idx="7367">
                        <c:v>0</c:v>
                      </c:pt>
                      <c:pt idx="7368">
                        <c:v>0</c:v>
                      </c:pt>
                      <c:pt idx="7369">
                        <c:v>0</c:v>
                      </c:pt>
                      <c:pt idx="7370">
                        <c:v>0</c:v>
                      </c:pt>
                      <c:pt idx="7371">
                        <c:v>0</c:v>
                      </c:pt>
                      <c:pt idx="7372">
                        <c:v>0</c:v>
                      </c:pt>
                      <c:pt idx="7373">
                        <c:v>0</c:v>
                      </c:pt>
                      <c:pt idx="7374">
                        <c:v>0</c:v>
                      </c:pt>
                      <c:pt idx="7375">
                        <c:v>0</c:v>
                      </c:pt>
                      <c:pt idx="7376">
                        <c:v>0</c:v>
                      </c:pt>
                      <c:pt idx="7377">
                        <c:v>0</c:v>
                      </c:pt>
                      <c:pt idx="7378">
                        <c:v>0</c:v>
                      </c:pt>
                      <c:pt idx="7379">
                        <c:v>0</c:v>
                      </c:pt>
                      <c:pt idx="7381">
                        <c:v>0</c:v>
                      </c:pt>
                      <c:pt idx="7383">
                        <c:v>0</c:v>
                      </c:pt>
                      <c:pt idx="7384">
                        <c:v>0</c:v>
                      </c:pt>
                      <c:pt idx="7386">
                        <c:v>0</c:v>
                      </c:pt>
                      <c:pt idx="7387">
                        <c:v>0</c:v>
                      </c:pt>
                      <c:pt idx="7388">
                        <c:v>0</c:v>
                      </c:pt>
                      <c:pt idx="7390">
                        <c:v>0</c:v>
                      </c:pt>
                      <c:pt idx="7392">
                        <c:v>0</c:v>
                      </c:pt>
                      <c:pt idx="7396">
                        <c:v>0</c:v>
                      </c:pt>
                      <c:pt idx="7399">
                        <c:v>0</c:v>
                      </c:pt>
                      <c:pt idx="7404">
                        <c:v>0</c:v>
                      </c:pt>
                      <c:pt idx="7406">
                        <c:v>0</c:v>
                      </c:pt>
                      <c:pt idx="7407">
                        <c:v>0</c:v>
                      </c:pt>
                      <c:pt idx="7408">
                        <c:v>0</c:v>
                      </c:pt>
                      <c:pt idx="7409">
                        <c:v>0</c:v>
                      </c:pt>
                      <c:pt idx="7410">
                        <c:v>0</c:v>
                      </c:pt>
                      <c:pt idx="7411">
                        <c:v>0</c:v>
                      </c:pt>
                      <c:pt idx="7412">
                        <c:v>0</c:v>
                      </c:pt>
                      <c:pt idx="7413">
                        <c:v>0</c:v>
                      </c:pt>
                      <c:pt idx="7414">
                        <c:v>0</c:v>
                      </c:pt>
                      <c:pt idx="7415">
                        <c:v>0</c:v>
                      </c:pt>
                      <c:pt idx="7416">
                        <c:v>0</c:v>
                      </c:pt>
                      <c:pt idx="7417">
                        <c:v>0</c:v>
                      </c:pt>
                      <c:pt idx="7418">
                        <c:v>0</c:v>
                      </c:pt>
                      <c:pt idx="7419">
                        <c:v>0</c:v>
                      </c:pt>
                      <c:pt idx="7420">
                        <c:v>0</c:v>
                      </c:pt>
                      <c:pt idx="7421">
                        <c:v>0</c:v>
                      </c:pt>
                      <c:pt idx="7423">
                        <c:v>0</c:v>
                      </c:pt>
                      <c:pt idx="7424">
                        <c:v>0</c:v>
                      </c:pt>
                      <c:pt idx="7425">
                        <c:v>0</c:v>
                      </c:pt>
                      <c:pt idx="7426">
                        <c:v>0</c:v>
                      </c:pt>
                      <c:pt idx="7427">
                        <c:v>0</c:v>
                      </c:pt>
                      <c:pt idx="7428">
                        <c:v>0</c:v>
                      </c:pt>
                      <c:pt idx="7429">
                        <c:v>0</c:v>
                      </c:pt>
                      <c:pt idx="7430">
                        <c:v>0</c:v>
                      </c:pt>
                      <c:pt idx="7431">
                        <c:v>0</c:v>
                      </c:pt>
                      <c:pt idx="7432">
                        <c:v>0</c:v>
                      </c:pt>
                      <c:pt idx="7433">
                        <c:v>0</c:v>
                      </c:pt>
                      <c:pt idx="7434">
                        <c:v>0</c:v>
                      </c:pt>
                      <c:pt idx="7435">
                        <c:v>0</c:v>
                      </c:pt>
                      <c:pt idx="7436">
                        <c:v>0</c:v>
                      </c:pt>
                      <c:pt idx="7437">
                        <c:v>0</c:v>
                      </c:pt>
                      <c:pt idx="7438">
                        <c:v>0</c:v>
                      </c:pt>
                      <c:pt idx="7439">
                        <c:v>0</c:v>
                      </c:pt>
                      <c:pt idx="7440">
                        <c:v>0</c:v>
                      </c:pt>
                      <c:pt idx="7441">
                        <c:v>0</c:v>
                      </c:pt>
                      <c:pt idx="7442">
                        <c:v>0</c:v>
                      </c:pt>
                      <c:pt idx="7443">
                        <c:v>0</c:v>
                      </c:pt>
                      <c:pt idx="7444">
                        <c:v>0</c:v>
                      </c:pt>
                      <c:pt idx="7445">
                        <c:v>0</c:v>
                      </c:pt>
                      <c:pt idx="7446">
                        <c:v>0</c:v>
                      </c:pt>
                      <c:pt idx="7448">
                        <c:v>0</c:v>
                      </c:pt>
                      <c:pt idx="7449">
                        <c:v>0</c:v>
                      </c:pt>
                      <c:pt idx="7450">
                        <c:v>0</c:v>
                      </c:pt>
                      <c:pt idx="7451">
                        <c:v>0</c:v>
                      </c:pt>
                      <c:pt idx="7452">
                        <c:v>0</c:v>
                      </c:pt>
                      <c:pt idx="7453">
                        <c:v>0</c:v>
                      </c:pt>
                      <c:pt idx="7454">
                        <c:v>0</c:v>
                      </c:pt>
                      <c:pt idx="7455">
                        <c:v>0</c:v>
                      </c:pt>
                      <c:pt idx="7456">
                        <c:v>0</c:v>
                      </c:pt>
                      <c:pt idx="7457">
                        <c:v>0</c:v>
                      </c:pt>
                      <c:pt idx="7458">
                        <c:v>0</c:v>
                      </c:pt>
                      <c:pt idx="7459">
                        <c:v>0</c:v>
                      </c:pt>
                      <c:pt idx="7460">
                        <c:v>0</c:v>
                      </c:pt>
                      <c:pt idx="7461">
                        <c:v>0</c:v>
                      </c:pt>
                      <c:pt idx="7462">
                        <c:v>0</c:v>
                      </c:pt>
                      <c:pt idx="7463">
                        <c:v>0</c:v>
                      </c:pt>
                      <c:pt idx="7464">
                        <c:v>0</c:v>
                      </c:pt>
                      <c:pt idx="7465">
                        <c:v>0</c:v>
                      </c:pt>
                      <c:pt idx="7466">
                        <c:v>0</c:v>
                      </c:pt>
                      <c:pt idx="7467">
                        <c:v>0</c:v>
                      </c:pt>
                      <c:pt idx="7468">
                        <c:v>0</c:v>
                      </c:pt>
                      <c:pt idx="7469">
                        <c:v>0</c:v>
                      </c:pt>
                      <c:pt idx="7470">
                        <c:v>0</c:v>
                      </c:pt>
                      <c:pt idx="7471">
                        <c:v>0</c:v>
                      </c:pt>
                      <c:pt idx="7473">
                        <c:v>0</c:v>
                      </c:pt>
                      <c:pt idx="7474">
                        <c:v>0</c:v>
                      </c:pt>
                      <c:pt idx="7475">
                        <c:v>0</c:v>
                      </c:pt>
                      <c:pt idx="7476">
                        <c:v>0</c:v>
                      </c:pt>
                      <c:pt idx="7477">
                        <c:v>0</c:v>
                      </c:pt>
                      <c:pt idx="7478">
                        <c:v>0</c:v>
                      </c:pt>
                      <c:pt idx="7479">
                        <c:v>0</c:v>
                      </c:pt>
                      <c:pt idx="7480">
                        <c:v>0</c:v>
                      </c:pt>
                      <c:pt idx="7481">
                        <c:v>0</c:v>
                      </c:pt>
                      <c:pt idx="7482">
                        <c:v>0</c:v>
                      </c:pt>
                      <c:pt idx="7484">
                        <c:v>0</c:v>
                      </c:pt>
                      <c:pt idx="7485">
                        <c:v>0.03</c:v>
                      </c:pt>
                      <c:pt idx="7486">
                        <c:v>0.03</c:v>
                      </c:pt>
                      <c:pt idx="7489">
                        <c:v>0</c:v>
                      </c:pt>
                      <c:pt idx="7492">
                        <c:v>0</c:v>
                      </c:pt>
                      <c:pt idx="7493">
                        <c:v>0</c:v>
                      </c:pt>
                      <c:pt idx="7494">
                        <c:v>0</c:v>
                      </c:pt>
                      <c:pt idx="7495">
                        <c:v>0</c:v>
                      </c:pt>
                      <c:pt idx="7496">
                        <c:v>0</c:v>
                      </c:pt>
                      <c:pt idx="7497">
                        <c:v>0</c:v>
                      </c:pt>
                      <c:pt idx="7500">
                        <c:v>0.02</c:v>
                      </c:pt>
                      <c:pt idx="7501">
                        <c:v>0.05</c:v>
                      </c:pt>
                      <c:pt idx="7502">
                        <c:v>0.05</c:v>
                      </c:pt>
                      <c:pt idx="7504">
                        <c:v>0.11</c:v>
                      </c:pt>
                      <c:pt idx="7505">
                        <c:v>0</c:v>
                      </c:pt>
                      <c:pt idx="7506">
                        <c:v>0</c:v>
                      </c:pt>
                      <c:pt idx="7507">
                        <c:v>0</c:v>
                      </c:pt>
                      <c:pt idx="7509">
                        <c:v>0</c:v>
                      </c:pt>
                      <c:pt idx="7510">
                        <c:v>0</c:v>
                      </c:pt>
                      <c:pt idx="7511">
                        <c:v>0</c:v>
                      </c:pt>
                      <c:pt idx="7512">
                        <c:v>0</c:v>
                      </c:pt>
                      <c:pt idx="7514">
                        <c:v>0</c:v>
                      </c:pt>
                      <c:pt idx="7517">
                        <c:v>0</c:v>
                      </c:pt>
                      <c:pt idx="7518">
                        <c:v>0</c:v>
                      </c:pt>
                      <c:pt idx="7519">
                        <c:v>0</c:v>
                      </c:pt>
                      <c:pt idx="7521">
                        <c:v>0</c:v>
                      </c:pt>
                      <c:pt idx="7522">
                        <c:v>0</c:v>
                      </c:pt>
                      <c:pt idx="7526">
                        <c:v>0</c:v>
                      </c:pt>
                      <c:pt idx="7528">
                        <c:v>0</c:v>
                      </c:pt>
                      <c:pt idx="7529">
                        <c:v>0</c:v>
                      </c:pt>
                      <c:pt idx="7530">
                        <c:v>0</c:v>
                      </c:pt>
                      <c:pt idx="7531">
                        <c:v>0</c:v>
                      </c:pt>
                      <c:pt idx="7532">
                        <c:v>0</c:v>
                      </c:pt>
                      <c:pt idx="7535">
                        <c:v>0</c:v>
                      </c:pt>
                      <c:pt idx="7537">
                        <c:v>0</c:v>
                      </c:pt>
                      <c:pt idx="7539">
                        <c:v>0</c:v>
                      </c:pt>
                      <c:pt idx="7541">
                        <c:v>0.01</c:v>
                      </c:pt>
                      <c:pt idx="7542">
                        <c:v>0.01</c:v>
                      </c:pt>
                      <c:pt idx="7543">
                        <c:v>0.01</c:v>
                      </c:pt>
                      <c:pt idx="7544">
                        <c:v>0</c:v>
                      </c:pt>
                      <c:pt idx="7547">
                        <c:v>0</c:v>
                      </c:pt>
                      <c:pt idx="7548">
                        <c:v>0.02</c:v>
                      </c:pt>
                      <c:pt idx="7549">
                        <c:v>0.05</c:v>
                      </c:pt>
                      <c:pt idx="7550">
                        <c:v>0.05</c:v>
                      </c:pt>
                      <c:pt idx="7551">
                        <c:v>0.01</c:v>
                      </c:pt>
                      <c:pt idx="7553">
                        <c:v>0</c:v>
                      </c:pt>
                      <c:pt idx="7556">
                        <c:v>0</c:v>
                      </c:pt>
                      <c:pt idx="7558">
                        <c:v>0</c:v>
                      </c:pt>
                      <c:pt idx="7559">
                        <c:v>0</c:v>
                      </c:pt>
                      <c:pt idx="7561">
                        <c:v>0</c:v>
                      </c:pt>
                      <c:pt idx="7564">
                        <c:v>0.01</c:v>
                      </c:pt>
                      <c:pt idx="7565">
                        <c:v>0</c:v>
                      </c:pt>
                      <c:pt idx="7567">
                        <c:v>0</c:v>
                      </c:pt>
                      <c:pt idx="7570">
                        <c:v>0</c:v>
                      </c:pt>
                      <c:pt idx="7571">
                        <c:v>0</c:v>
                      </c:pt>
                      <c:pt idx="7572">
                        <c:v>0</c:v>
                      </c:pt>
                      <c:pt idx="7573">
                        <c:v>0</c:v>
                      </c:pt>
                      <c:pt idx="7574">
                        <c:v>0</c:v>
                      </c:pt>
                      <c:pt idx="7575">
                        <c:v>0</c:v>
                      </c:pt>
                      <c:pt idx="7576">
                        <c:v>0</c:v>
                      </c:pt>
                      <c:pt idx="7577">
                        <c:v>0</c:v>
                      </c:pt>
                      <c:pt idx="7578">
                        <c:v>0</c:v>
                      </c:pt>
                      <c:pt idx="7579">
                        <c:v>0</c:v>
                      </c:pt>
                      <c:pt idx="7580">
                        <c:v>0</c:v>
                      </c:pt>
                      <c:pt idx="7581">
                        <c:v>0</c:v>
                      </c:pt>
                      <c:pt idx="7582">
                        <c:v>0</c:v>
                      </c:pt>
                      <c:pt idx="7583">
                        <c:v>0</c:v>
                      </c:pt>
                      <c:pt idx="7584">
                        <c:v>0</c:v>
                      </c:pt>
                      <c:pt idx="7585">
                        <c:v>0</c:v>
                      </c:pt>
                      <c:pt idx="7586">
                        <c:v>0</c:v>
                      </c:pt>
                      <c:pt idx="7588">
                        <c:v>0</c:v>
                      </c:pt>
                      <c:pt idx="7589">
                        <c:v>0</c:v>
                      </c:pt>
                      <c:pt idx="7590">
                        <c:v>0</c:v>
                      </c:pt>
                      <c:pt idx="7591">
                        <c:v>0</c:v>
                      </c:pt>
                      <c:pt idx="7592">
                        <c:v>0</c:v>
                      </c:pt>
                      <c:pt idx="7593">
                        <c:v>0</c:v>
                      </c:pt>
                      <c:pt idx="7594">
                        <c:v>0</c:v>
                      </c:pt>
                      <c:pt idx="7595">
                        <c:v>0</c:v>
                      </c:pt>
                      <c:pt idx="7596">
                        <c:v>0</c:v>
                      </c:pt>
                      <c:pt idx="7597">
                        <c:v>0</c:v>
                      </c:pt>
                      <c:pt idx="7598">
                        <c:v>0</c:v>
                      </c:pt>
                      <c:pt idx="7599">
                        <c:v>0</c:v>
                      </c:pt>
                      <c:pt idx="7600">
                        <c:v>0</c:v>
                      </c:pt>
                      <c:pt idx="7601">
                        <c:v>0</c:v>
                      </c:pt>
                      <c:pt idx="7602">
                        <c:v>0</c:v>
                      </c:pt>
                      <c:pt idx="7603">
                        <c:v>0</c:v>
                      </c:pt>
                      <c:pt idx="7604">
                        <c:v>0</c:v>
                      </c:pt>
                      <c:pt idx="7605">
                        <c:v>0</c:v>
                      </c:pt>
                      <c:pt idx="7606">
                        <c:v>0</c:v>
                      </c:pt>
                      <c:pt idx="7607">
                        <c:v>0</c:v>
                      </c:pt>
                      <c:pt idx="7610">
                        <c:v>0.27</c:v>
                      </c:pt>
                      <c:pt idx="7611">
                        <c:v>0.11</c:v>
                      </c:pt>
                      <c:pt idx="7612">
                        <c:v>0.21</c:v>
                      </c:pt>
                      <c:pt idx="7613">
                        <c:v>0.22</c:v>
                      </c:pt>
                      <c:pt idx="7614">
                        <c:v>0.22</c:v>
                      </c:pt>
                      <c:pt idx="7615">
                        <c:v>0.01</c:v>
                      </c:pt>
                      <c:pt idx="7616">
                        <c:v>0</c:v>
                      </c:pt>
                      <c:pt idx="7617">
                        <c:v>0</c:v>
                      </c:pt>
                      <c:pt idx="7619">
                        <c:v>0</c:v>
                      </c:pt>
                      <c:pt idx="7620">
                        <c:v>0</c:v>
                      </c:pt>
                      <c:pt idx="7621">
                        <c:v>0</c:v>
                      </c:pt>
                      <c:pt idx="7622">
                        <c:v>0</c:v>
                      </c:pt>
                      <c:pt idx="7623">
                        <c:v>0</c:v>
                      </c:pt>
                      <c:pt idx="7624">
                        <c:v>0</c:v>
                      </c:pt>
                      <c:pt idx="7625">
                        <c:v>0</c:v>
                      </c:pt>
                      <c:pt idx="7626">
                        <c:v>0</c:v>
                      </c:pt>
                      <c:pt idx="7627">
                        <c:v>0</c:v>
                      </c:pt>
                      <c:pt idx="7628">
                        <c:v>0</c:v>
                      </c:pt>
                      <c:pt idx="7629">
                        <c:v>0</c:v>
                      </c:pt>
                      <c:pt idx="7630">
                        <c:v>0</c:v>
                      </c:pt>
                      <c:pt idx="7631">
                        <c:v>0</c:v>
                      </c:pt>
                      <c:pt idx="7632">
                        <c:v>0</c:v>
                      </c:pt>
                      <c:pt idx="7633">
                        <c:v>0</c:v>
                      </c:pt>
                      <c:pt idx="7634">
                        <c:v>0</c:v>
                      </c:pt>
                      <c:pt idx="7635">
                        <c:v>0</c:v>
                      </c:pt>
                      <c:pt idx="7636">
                        <c:v>0</c:v>
                      </c:pt>
                      <c:pt idx="7637">
                        <c:v>0</c:v>
                      </c:pt>
                      <c:pt idx="7638">
                        <c:v>0</c:v>
                      </c:pt>
                      <c:pt idx="7639">
                        <c:v>0</c:v>
                      </c:pt>
                      <c:pt idx="7640">
                        <c:v>0</c:v>
                      </c:pt>
                      <c:pt idx="7641">
                        <c:v>0</c:v>
                      </c:pt>
                      <c:pt idx="7642">
                        <c:v>0</c:v>
                      </c:pt>
                      <c:pt idx="7644">
                        <c:v>0</c:v>
                      </c:pt>
                      <c:pt idx="7645">
                        <c:v>0</c:v>
                      </c:pt>
                      <c:pt idx="7646">
                        <c:v>0</c:v>
                      </c:pt>
                      <c:pt idx="7647">
                        <c:v>0</c:v>
                      </c:pt>
                      <c:pt idx="7648">
                        <c:v>0</c:v>
                      </c:pt>
                      <c:pt idx="7649">
                        <c:v>0</c:v>
                      </c:pt>
                      <c:pt idx="7650">
                        <c:v>0</c:v>
                      </c:pt>
                      <c:pt idx="7651">
                        <c:v>0</c:v>
                      </c:pt>
                      <c:pt idx="7652">
                        <c:v>0</c:v>
                      </c:pt>
                      <c:pt idx="7653">
                        <c:v>0</c:v>
                      </c:pt>
                      <c:pt idx="7654">
                        <c:v>0</c:v>
                      </c:pt>
                      <c:pt idx="7655">
                        <c:v>0</c:v>
                      </c:pt>
                      <c:pt idx="7656">
                        <c:v>0</c:v>
                      </c:pt>
                      <c:pt idx="7657">
                        <c:v>0</c:v>
                      </c:pt>
                      <c:pt idx="7658">
                        <c:v>0</c:v>
                      </c:pt>
                      <c:pt idx="7659">
                        <c:v>0</c:v>
                      </c:pt>
                      <c:pt idx="7660">
                        <c:v>0</c:v>
                      </c:pt>
                      <c:pt idx="7661">
                        <c:v>0</c:v>
                      </c:pt>
                      <c:pt idx="7662">
                        <c:v>0</c:v>
                      </c:pt>
                      <c:pt idx="7663">
                        <c:v>0</c:v>
                      </c:pt>
                      <c:pt idx="7664">
                        <c:v>0</c:v>
                      </c:pt>
                      <c:pt idx="7665">
                        <c:v>0</c:v>
                      </c:pt>
                      <c:pt idx="7666">
                        <c:v>0</c:v>
                      </c:pt>
                      <c:pt idx="7667">
                        <c:v>0</c:v>
                      </c:pt>
                      <c:pt idx="7669">
                        <c:v>0</c:v>
                      </c:pt>
                      <c:pt idx="7670">
                        <c:v>0</c:v>
                      </c:pt>
                      <c:pt idx="7671">
                        <c:v>0</c:v>
                      </c:pt>
                      <c:pt idx="7672">
                        <c:v>0</c:v>
                      </c:pt>
                      <c:pt idx="7673">
                        <c:v>0</c:v>
                      </c:pt>
                      <c:pt idx="7674">
                        <c:v>0</c:v>
                      </c:pt>
                      <c:pt idx="7675">
                        <c:v>0</c:v>
                      </c:pt>
                      <c:pt idx="7676">
                        <c:v>0</c:v>
                      </c:pt>
                      <c:pt idx="7677">
                        <c:v>0</c:v>
                      </c:pt>
                      <c:pt idx="7678">
                        <c:v>0</c:v>
                      </c:pt>
                      <c:pt idx="7679">
                        <c:v>0</c:v>
                      </c:pt>
                      <c:pt idx="7680">
                        <c:v>0</c:v>
                      </c:pt>
                      <c:pt idx="7681">
                        <c:v>0</c:v>
                      </c:pt>
                      <c:pt idx="7682">
                        <c:v>0</c:v>
                      </c:pt>
                      <c:pt idx="7683">
                        <c:v>0</c:v>
                      </c:pt>
                      <c:pt idx="7684">
                        <c:v>0</c:v>
                      </c:pt>
                      <c:pt idx="7685">
                        <c:v>0</c:v>
                      </c:pt>
                      <c:pt idx="7686">
                        <c:v>0</c:v>
                      </c:pt>
                      <c:pt idx="7687">
                        <c:v>0</c:v>
                      </c:pt>
                      <c:pt idx="7688">
                        <c:v>0</c:v>
                      </c:pt>
                      <c:pt idx="7689">
                        <c:v>0</c:v>
                      </c:pt>
                      <c:pt idx="7690">
                        <c:v>0</c:v>
                      </c:pt>
                      <c:pt idx="7691">
                        <c:v>0</c:v>
                      </c:pt>
                      <c:pt idx="7692">
                        <c:v>0</c:v>
                      </c:pt>
                      <c:pt idx="7694">
                        <c:v>0</c:v>
                      </c:pt>
                      <c:pt idx="7695">
                        <c:v>0</c:v>
                      </c:pt>
                      <c:pt idx="7696">
                        <c:v>0</c:v>
                      </c:pt>
                      <c:pt idx="7697">
                        <c:v>0</c:v>
                      </c:pt>
                      <c:pt idx="7698">
                        <c:v>0</c:v>
                      </c:pt>
                      <c:pt idx="7699">
                        <c:v>0</c:v>
                      </c:pt>
                      <c:pt idx="7700">
                        <c:v>0</c:v>
                      </c:pt>
                      <c:pt idx="7702">
                        <c:v>0</c:v>
                      </c:pt>
                      <c:pt idx="7703">
                        <c:v>0</c:v>
                      </c:pt>
                      <c:pt idx="7705">
                        <c:v>0</c:v>
                      </c:pt>
                      <c:pt idx="7706">
                        <c:v>0</c:v>
                      </c:pt>
                      <c:pt idx="7707">
                        <c:v>0</c:v>
                      </c:pt>
                      <c:pt idx="7708">
                        <c:v>0</c:v>
                      </c:pt>
                      <c:pt idx="7709">
                        <c:v>0</c:v>
                      </c:pt>
                      <c:pt idx="7710">
                        <c:v>0</c:v>
                      </c:pt>
                      <c:pt idx="7711">
                        <c:v>0</c:v>
                      </c:pt>
                      <c:pt idx="7712">
                        <c:v>0</c:v>
                      </c:pt>
                      <c:pt idx="7713">
                        <c:v>0</c:v>
                      </c:pt>
                      <c:pt idx="7714">
                        <c:v>0</c:v>
                      </c:pt>
                      <c:pt idx="7715">
                        <c:v>0</c:v>
                      </c:pt>
                      <c:pt idx="7716">
                        <c:v>0.01</c:v>
                      </c:pt>
                      <c:pt idx="7717">
                        <c:v>0</c:v>
                      </c:pt>
                      <c:pt idx="7718">
                        <c:v>0</c:v>
                      </c:pt>
                      <c:pt idx="7719">
                        <c:v>0</c:v>
                      </c:pt>
                      <c:pt idx="7721">
                        <c:v>0</c:v>
                      </c:pt>
                      <c:pt idx="7722">
                        <c:v>0</c:v>
                      </c:pt>
                      <c:pt idx="7723">
                        <c:v>0</c:v>
                      </c:pt>
                      <c:pt idx="7724">
                        <c:v>0</c:v>
                      </c:pt>
                      <c:pt idx="7726">
                        <c:v>0</c:v>
                      </c:pt>
                      <c:pt idx="7728">
                        <c:v>0</c:v>
                      </c:pt>
                      <c:pt idx="7729">
                        <c:v>0</c:v>
                      </c:pt>
                      <c:pt idx="7730">
                        <c:v>0</c:v>
                      </c:pt>
                      <c:pt idx="7732">
                        <c:v>0</c:v>
                      </c:pt>
                      <c:pt idx="7734">
                        <c:v>0</c:v>
                      </c:pt>
                      <c:pt idx="7735">
                        <c:v>0</c:v>
                      </c:pt>
                      <c:pt idx="7736">
                        <c:v>0</c:v>
                      </c:pt>
                      <c:pt idx="7737">
                        <c:v>0</c:v>
                      </c:pt>
                      <c:pt idx="7738">
                        <c:v>0</c:v>
                      </c:pt>
                      <c:pt idx="7739">
                        <c:v>0</c:v>
                      </c:pt>
                      <c:pt idx="7740">
                        <c:v>0</c:v>
                      </c:pt>
                      <c:pt idx="7743">
                        <c:v>0</c:v>
                      </c:pt>
                      <c:pt idx="7745">
                        <c:v>0</c:v>
                      </c:pt>
                      <c:pt idx="7749">
                        <c:v>0</c:v>
                      </c:pt>
                      <c:pt idx="7752">
                        <c:v>0</c:v>
                      </c:pt>
                      <c:pt idx="7753">
                        <c:v>0</c:v>
                      </c:pt>
                      <c:pt idx="7754">
                        <c:v>0</c:v>
                      </c:pt>
                      <c:pt idx="7756">
                        <c:v>0</c:v>
                      </c:pt>
                      <c:pt idx="7760">
                        <c:v>0</c:v>
                      </c:pt>
                      <c:pt idx="7764">
                        <c:v>0</c:v>
                      </c:pt>
                      <c:pt idx="7769">
                        <c:v>0</c:v>
                      </c:pt>
                      <c:pt idx="7773">
                        <c:v>0</c:v>
                      </c:pt>
                      <c:pt idx="7776">
                        <c:v>0</c:v>
                      </c:pt>
                      <c:pt idx="7780">
                        <c:v>0</c:v>
                      </c:pt>
                      <c:pt idx="7783">
                        <c:v>0</c:v>
                      </c:pt>
                      <c:pt idx="7785">
                        <c:v>0</c:v>
                      </c:pt>
                      <c:pt idx="7786">
                        <c:v>0</c:v>
                      </c:pt>
                      <c:pt idx="7787">
                        <c:v>0</c:v>
                      </c:pt>
                      <c:pt idx="7789">
                        <c:v>0</c:v>
                      </c:pt>
                      <c:pt idx="7791">
                        <c:v>0</c:v>
                      </c:pt>
                      <c:pt idx="7794">
                        <c:v>0</c:v>
                      </c:pt>
                      <c:pt idx="7795">
                        <c:v>0</c:v>
                      </c:pt>
                      <c:pt idx="7796">
                        <c:v>0</c:v>
                      </c:pt>
                      <c:pt idx="7797">
                        <c:v>0</c:v>
                      </c:pt>
                      <c:pt idx="7798">
                        <c:v>0</c:v>
                      </c:pt>
                      <c:pt idx="7799">
                        <c:v>0</c:v>
                      </c:pt>
                      <c:pt idx="7801">
                        <c:v>0</c:v>
                      </c:pt>
                      <c:pt idx="7802">
                        <c:v>0.02</c:v>
                      </c:pt>
                      <c:pt idx="7803">
                        <c:v>0.03</c:v>
                      </c:pt>
                      <c:pt idx="7804">
                        <c:v>0.03</c:v>
                      </c:pt>
                      <c:pt idx="7805">
                        <c:v>0.03</c:v>
                      </c:pt>
                      <c:pt idx="7807">
                        <c:v>0.03</c:v>
                      </c:pt>
                      <c:pt idx="7808">
                        <c:v>0</c:v>
                      </c:pt>
                      <c:pt idx="7810">
                        <c:v>0</c:v>
                      </c:pt>
                      <c:pt idx="7812">
                        <c:v>0</c:v>
                      </c:pt>
                      <c:pt idx="7813">
                        <c:v>0</c:v>
                      </c:pt>
                      <c:pt idx="7815">
                        <c:v>0</c:v>
                      </c:pt>
                      <c:pt idx="7816">
                        <c:v>0</c:v>
                      </c:pt>
                      <c:pt idx="7817">
                        <c:v>0</c:v>
                      </c:pt>
                      <c:pt idx="7818">
                        <c:v>0</c:v>
                      </c:pt>
                      <c:pt idx="7820">
                        <c:v>0</c:v>
                      </c:pt>
                      <c:pt idx="7821">
                        <c:v>0</c:v>
                      </c:pt>
                      <c:pt idx="7822">
                        <c:v>0</c:v>
                      </c:pt>
                      <c:pt idx="7823">
                        <c:v>0</c:v>
                      </c:pt>
                      <c:pt idx="7824">
                        <c:v>0</c:v>
                      </c:pt>
                      <c:pt idx="7825">
                        <c:v>0</c:v>
                      </c:pt>
                      <c:pt idx="7826">
                        <c:v>0</c:v>
                      </c:pt>
                      <c:pt idx="7827">
                        <c:v>0</c:v>
                      </c:pt>
                      <c:pt idx="7828">
                        <c:v>0</c:v>
                      </c:pt>
                      <c:pt idx="7831">
                        <c:v>0</c:v>
                      </c:pt>
                      <c:pt idx="7833">
                        <c:v>0</c:v>
                      </c:pt>
                      <c:pt idx="7834">
                        <c:v>0</c:v>
                      </c:pt>
                      <c:pt idx="7836">
                        <c:v>0.1</c:v>
                      </c:pt>
                      <c:pt idx="7837">
                        <c:v>0</c:v>
                      </c:pt>
                      <c:pt idx="7839">
                        <c:v>0.06</c:v>
                      </c:pt>
                      <c:pt idx="7840">
                        <c:v>0.01</c:v>
                      </c:pt>
                      <c:pt idx="7841">
                        <c:v>0.01</c:v>
                      </c:pt>
                      <c:pt idx="7842">
                        <c:v>0.05</c:v>
                      </c:pt>
                      <c:pt idx="7843">
                        <c:v>0.01</c:v>
                      </c:pt>
                      <c:pt idx="7844">
                        <c:v>0.01</c:v>
                      </c:pt>
                      <c:pt idx="7845">
                        <c:v>0</c:v>
                      </c:pt>
                      <c:pt idx="7849">
                        <c:v>0</c:v>
                      </c:pt>
                      <c:pt idx="7850">
                        <c:v>0</c:v>
                      </c:pt>
                      <c:pt idx="7851">
                        <c:v>0</c:v>
                      </c:pt>
                      <c:pt idx="7853">
                        <c:v>0.08</c:v>
                      </c:pt>
                      <c:pt idx="7854">
                        <c:v>0.01</c:v>
                      </c:pt>
                      <c:pt idx="7855">
                        <c:v>0.01</c:v>
                      </c:pt>
                      <c:pt idx="7856">
                        <c:v>0</c:v>
                      </c:pt>
                      <c:pt idx="7857">
                        <c:v>0.01</c:v>
                      </c:pt>
                      <c:pt idx="7858">
                        <c:v>0</c:v>
                      </c:pt>
                      <c:pt idx="7859">
                        <c:v>0</c:v>
                      </c:pt>
                      <c:pt idx="7861">
                        <c:v>0</c:v>
                      </c:pt>
                      <c:pt idx="7863">
                        <c:v>0</c:v>
                      </c:pt>
                      <c:pt idx="7866">
                        <c:v>0</c:v>
                      </c:pt>
                      <c:pt idx="7867">
                        <c:v>0</c:v>
                      </c:pt>
                      <c:pt idx="7868">
                        <c:v>0</c:v>
                      </c:pt>
                      <c:pt idx="7871">
                        <c:v>0</c:v>
                      </c:pt>
                      <c:pt idx="7872">
                        <c:v>0</c:v>
                      </c:pt>
                      <c:pt idx="7873">
                        <c:v>0</c:v>
                      </c:pt>
                      <c:pt idx="7874">
                        <c:v>0</c:v>
                      </c:pt>
                      <c:pt idx="7875">
                        <c:v>0</c:v>
                      </c:pt>
                      <c:pt idx="7876">
                        <c:v>0</c:v>
                      </c:pt>
                      <c:pt idx="7877">
                        <c:v>0</c:v>
                      </c:pt>
                      <c:pt idx="7878">
                        <c:v>0</c:v>
                      </c:pt>
                      <c:pt idx="7879">
                        <c:v>0</c:v>
                      </c:pt>
                      <c:pt idx="7880">
                        <c:v>0</c:v>
                      </c:pt>
                      <c:pt idx="7881">
                        <c:v>0</c:v>
                      </c:pt>
                      <c:pt idx="7882">
                        <c:v>0</c:v>
                      </c:pt>
                      <c:pt idx="7883">
                        <c:v>0.03</c:v>
                      </c:pt>
                      <c:pt idx="7884">
                        <c:v>0</c:v>
                      </c:pt>
                      <c:pt idx="7885">
                        <c:v>0</c:v>
                      </c:pt>
                      <c:pt idx="7886">
                        <c:v>0</c:v>
                      </c:pt>
                      <c:pt idx="7887">
                        <c:v>0</c:v>
                      </c:pt>
                      <c:pt idx="7888">
                        <c:v>0</c:v>
                      </c:pt>
                      <c:pt idx="7889">
                        <c:v>0</c:v>
                      </c:pt>
                      <c:pt idx="7890">
                        <c:v>0</c:v>
                      </c:pt>
                      <c:pt idx="7891">
                        <c:v>0</c:v>
                      </c:pt>
                      <c:pt idx="7893">
                        <c:v>0</c:v>
                      </c:pt>
                      <c:pt idx="7894">
                        <c:v>0</c:v>
                      </c:pt>
                      <c:pt idx="7895">
                        <c:v>0</c:v>
                      </c:pt>
                      <c:pt idx="7896">
                        <c:v>0</c:v>
                      </c:pt>
                      <c:pt idx="7897">
                        <c:v>0</c:v>
                      </c:pt>
                      <c:pt idx="7899">
                        <c:v>0</c:v>
                      </c:pt>
                      <c:pt idx="7900">
                        <c:v>0</c:v>
                      </c:pt>
                      <c:pt idx="7901">
                        <c:v>0</c:v>
                      </c:pt>
                      <c:pt idx="7902">
                        <c:v>0</c:v>
                      </c:pt>
                      <c:pt idx="7903">
                        <c:v>0</c:v>
                      </c:pt>
                      <c:pt idx="7904">
                        <c:v>0</c:v>
                      </c:pt>
                      <c:pt idx="7905">
                        <c:v>0</c:v>
                      </c:pt>
                      <c:pt idx="7906">
                        <c:v>0</c:v>
                      </c:pt>
                      <c:pt idx="7907">
                        <c:v>0</c:v>
                      </c:pt>
                      <c:pt idx="7908">
                        <c:v>0</c:v>
                      </c:pt>
                      <c:pt idx="7909">
                        <c:v>0</c:v>
                      </c:pt>
                      <c:pt idx="7910">
                        <c:v>0</c:v>
                      </c:pt>
                      <c:pt idx="7911">
                        <c:v>0</c:v>
                      </c:pt>
                      <c:pt idx="7912">
                        <c:v>0</c:v>
                      </c:pt>
                      <c:pt idx="7913">
                        <c:v>0</c:v>
                      </c:pt>
                      <c:pt idx="7914">
                        <c:v>0</c:v>
                      </c:pt>
                      <c:pt idx="7915">
                        <c:v>0</c:v>
                      </c:pt>
                      <c:pt idx="7916">
                        <c:v>0</c:v>
                      </c:pt>
                      <c:pt idx="7917">
                        <c:v>0</c:v>
                      </c:pt>
                      <c:pt idx="7919">
                        <c:v>0</c:v>
                      </c:pt>
                      <c:pt idx="7920">
                        <c:v>0</c:v>
                      </c:pt>
                      <c:pt idx="7921">
                        <c:v>0</c:v>
                      </c:pt>
                      <c:pt idx="7922">
                        <c:v>0</c:v>
                      </c:pt>
                      <c:pt idx="7923">
                        <c:v>0</c:v>
                      </c:pt>
                      <c:pt idx="7924">
                        <c:v>0</c:v>
                      </c:pt>
                      <c:pt idx="7925">
                        <c:v>0</c:v>
                      </c:pt>
                      <c:pt idx="7926">
                        <c:v>0</c:v>
                      </c:pt>
                      <c:pt idx="7927">
                        <c:v>0</c:v>
                      </c:pt>
                      <c:pt idx="7928">
                        <c:v>0</c:v>
                      </c:pt>
                      <c:pt idx="7929">
                        <c:v>0</c:v>
                      </c:pt>
                      <c:pt idx="7930">
                        <c:v>0</c:v>
                      </c:pt>
                      <c:pt idx="7931">
                        <c:v>0</c:v>
                      </c:pt>
                      <c:pt idx="7932">
                        <c:v>0</c:v>
                      </c:pt>
                      <c:pt idx="7933">
                        <c:v>0</c:v>
                      </c:pt>
                      <c:pt idx="7934">
                        <c:v>0</c:v>
                      </c:pt>
                      <c:pt idx="7935">
                        <c:v>0</c:v>
                      </c:pt>
                      <c:pt idx="7936">
                        <c:v>0</c:v>
                      </c:pt>
                      <c:pt idx="7937">
                        <c:v>0</c:v>
                      </c:pt>
                      <c:pt idx="7938">
                        <c:v>0</c:v>
                      </c:pt>
                      <c:pt idx="7939">
                        <c:v>0</c:v>
                      </c:pt>
                      <c:pt idx="7940">
                        <c:v>0</c:v>
                      </c:pt>
                      <c:pt idx="7941">
                        <c:v>0</c:v>
                      </c:pt>
                      <c:pt idx="7942">
                        <c:v>0</c:v>
                      </c:pt>
                      <c:pt idx="7944">
                        <c:v>0</c:v>
                      </c:pt>
                      <c:pt idx="7945">
                        <c:v>0</c:v>
                      </c:pt>
                      <c:pt idx="7946">
                        <c:v>0</c:v>
                      </c:pt>
                      <c:pt idx="7947">
                        <c:v>0</c:v>
                      </c:pt>
                      <c:pt idx="7948">
                        <c:v>0</c:v>
                      </c:pt>
                      <c:pt idx="7949">
                        <c:v>0</c:v>
                      </c:pt>
                      <c:pt idx="7950">
                        <c:v>0</c:v>
                      </c:pt>
                      <c:pt idx="7951">
                        <c:v>0</c:v>
                      </c:pt>
                      <c:pt idx="7952">
                        <c:v>0</c:v>
                      </c:pt>
                      <c:pt idx="7953">
                        <c:v>0</c:v>
                      </c:pt>
                      <c:pt idx="7954">
                        <c:v>0</c:v>
                      </c:pt>
                      <c:pt idx="7955">
                        <c:v>0</c:v>
                      </c:pt>
                      <c:pt idx="7956">
                        <c:v>0</c:v>
                      </c:pt>
                      <c:pt idx="7957">
                        <c:v>0</c:v>
                      </c:pt>
                      <c:pt idx="7958">
                        <c:v>0</c:v>
                      </c:pt>
                      <c:pt idx="7959">
                        <c:v>0</c:v>
                      </c:pt>
                      <c:pt idx="7960">
                        <c:v>0</c:v>
                      </c:pt>
                      <c:pt idx="7961">
                        <c:v>0</c:v>
                      </c:pt>
                      <c:pt idx="7962">
                        <c:v>0</c:v>
                      </c:pt>
                      <c:pt idx="7963">
                        <c:v>0</c:v>
                      </c:pt>
                      <c:pt idx="7964">
                        <c:v>0</c:v>
                      </c:pt>
                      <c:pt idx="7965">
                        <c:v>0</c:v>
                      </c:pt>
                      <c:pt idx="7966">
                        <c:v>0</c:v>
                      </c:pt>
                      <c:pt idx="7967">
                        <c:v>0</c:v>
                      </c:pt>
                      <c:pt idx="7969">
                        <c:v>0</c:v>
                      </c:pt>
                      <c:pt idx="7970">
                        <c:v>0</c:v>
                      </c:pt>
                      <c:pt idx="7971">
                        <c:v>0</c:v>
                      </c:pt>
                      <c:pt idx="7972">
                        <c:v>0</c:v>
                      </c:pt>
                      <c:pt idx="7973">
                        <c:v>0</c:v>
                      </c:pt>
                      <c:pt idx="7974">
                        <c:v>0</c:v>
                      </c:pt>
                      <c:pt idx="7975">
                        <c:v>0</c:v>
                      </c:pt>
                      <c:pt idx="7976">
                        <c:v>0</c:v>
                      </c:pt>
                      <c:pt idx="7977">
                        <c:v>0</c:v>
                      </c:pt>
                      <c:pt idx="7978">
                        <c:v>0</c:v>
                      </c:pt>
                      <c:pt idx="7979">
                        <c:v>0</c:v>
                      </c:pt>
                      <c:pt idx="7980">
                        <c:v>0</c:v>
                      </c:pt>
                      <c:pt idx="7981">
                        <c:v>0</c:v>
                      </c:pt>
                      <c:pt idx="7982">
                        <c:v>0</c:v>
                      </c:pt>
                      <c:pt idx="7983">
                        <c:v>0</c:v>
                      </c:pt>
                      <c:pt idx="7984">
                        <c:v>0</c:v>
                      </c:pt>
                      <c:pt idx="7985">
                        <c:v>0</c:v>
                      </c:pt>
                      <c:pt idx="7986">
                        <c:v>0</c:v>
                      </c:pt>
                      <c:pt idx="7987">
                        <c:v>0</c:v>
                      </c:pt>
                      <c:pt idx="7988">
                        <c:v>0</c:v>
                      </c:pt>
                      <c:pt idx="7989">
                        <c:v>0</c:v>
                      </c:pt>
                      <c:pt idx="7990">
                        <c:v>0</c:v>
                      </c:pt>
                      <c:pt idx="7991">
                        <c:v>0</c:v>
                      </c:pt>
                      <c:pt idx="7992">
                        <c:v>0</c:v>
                      </c:pt>
                      <c:pt idx="7994">
                        <c:v>0</c:v>
                      </c:pt>
                      <c:pt idx="7995">
                        <c:v>0</c:v>
                      </c:pt>
                      <c:pt idx="7996">
                        <c:v>0</c:v>
                      </c:pt>
                      <c:pt idx="7997">
                        <c:v>0</c:v>
                      </c:pt>
                      <c:pt idx="7998">
                        <c:v>0</c:v>
                      </c:pt>
                      <c:pt idx="7999">
                        <c:v>0</c:v>
                      </c:pt>
                      <c:pt idx="8000">
                        <c:v>0</c:v>
                      </c:pt>
                      <c:pt idx="8001">
                        <c:v>0</c:v>
                      </c:pt>
                      <c:pt idx="8002">
                        <c:v>0</c:v>
                      </c:pt>
                      <c:pt idx="8003">
                        <c:v>0</c:v>
                      </c:pt>
                      <c:pt idx="8004">
                        <c:v>0</c:v>
                      </c:pt>
                      <c:pt idx="8005">
                        <c:v>0</c:v>
                      </c:pt>
                      <c:pt idx="8006">
                        <c:v>0</c:v>
                      </c:pt>
                      <c:pt idx="8007">
                        <c:v>0</c:v>
                      </c:pt>
                      <c:pt idx="8008">
                        <c:v>0</c:v>
                      </c:pt>
                      <c:pt idx="8009">
                        <c:v>0</c:v>
                      </c:pt>
                      <c:pt idx="8010">
                        <c:v>0</c:v>
                      </c:pt>
                      <c:pt idx="8011">
                        <c:v>0</c:v>
                      </c:pt>
                      <c:pt idx="8012">
                        <c:v>0</c:v>
                      </c:pt>
                      <c:pt idx="8013">
                        <c:v>0</c:v>
                      </c:pt>
                      <c:pt idx="8014">
                        <c:v>0</c:v>
                      </c:pt>
                      <c:pt idx="8015">
                        <c:v>0</c:v>
                      </c:pt>
                      <c:pt idx="8016">
                        <c:v>0</c:v>
                      </c:pt>
                      <c:pt idx="8017">
                        <c:v>0</c:v>
                      </c:pt>
                      <c:pt idx="8019">
                        <c:v>0</c:v>
                      </c:pt>
                      <c:pt idx="8020">
                        <c:v>0</c:v>
                      </c:pt>
                      <c:pt idx="8021">
                        <c:v>0</c:v>
                      </c:pt>
                      <c:pt idx="8022">
                        <c:v>0</c:v>
                      </c:pt>
                      <c:pt idx="8023">
                        <c:v>0</c:v>
                      </c:pt>
                      <c:pt idx="8024">
                        <c:v>0</c:v>
                      </c:pt>
                      <c:pt idx="8025">
                        <c:v>0</c:v>
                      </c:pt>
                      <c:pt idx="8026">
                        <c:v>0</c:v>
                      </c:pt>
                      <c:pt idx="8027">
                        <c:v>0</c:v>
                      </c:pt>
                      <c:pt idx="8028">
                        <c:v>0</c:v>
                      </c:pt>
                      <c:pt idx="8029">
                        <c:v>0</c:v>
                      </c:pt>
                      <c:pt idx="8030">
                        <c:v>0</c:v>
                      </c:pt>
                      <c:pt idx="8031">
                        <c:v>0</c:v>
                      </c:pt>
                      <c:pt idx="8032">
                        <c:v>0</c:v>
                      </c:pt>
                      <c:pt idx="8033">
                        <c:v>0</c:v>
                      </c:pt>
                      <c:pt idx="8034">
                        <c:v>0</c:v>
                      </c:pt>
                      <c:pt idx="8035">
                        <c:v>0</c:v>
                      </c:pt>
                      <c:pt idx="8036">
                        <c:v>0</c:v>
                      </c:pt>
                      <c:pt idx="8037">
                        <c:v>0</c:v>
                      </c:pt>
                      <c:pt idx="8038">
                        <c:v>0</c:v>
                      </c:pt>
                      <c:pt idx="8039">
                        <c:v>0</c:v>
                      </c:pt>
                      <c:pt idx="8040">
                        <c:v>0</c:v>
                      </c:pt>
                      <c:pt idx="8041">
                        <c:v>0</c:v>
                      </c:pt>
                      <c:pt idx="8042">
                        <c:v>0</c:v>
                      </c:pt>
                      <c:pt idx="8044">
                        <c:v>0</c:v>
                      </c:pt>
                      <c:pt idx="8045">
                        <c:v>0</c:v>
                      </c:pt>
                      <c:pt idx="8046">
                        <c:v>0</c:v>
                      </c:pt>
                      <c:pt idx="8047">
                        <c:v>0</c:v>
                      </c:pt>
                      <c:pt idx="8048">
                        <c:v>0</c:v>
                      </c:pt>
                      <c:pt idx="8049">
                        <c:v>0</c:v>
                      </c:pt>
                      <c:pt idx="8050">
                        <c:v>0</c:v>
                      </c:pt>
                      <c:pt idx="8051">
                        <c:v>0</c:v>
                      </c:pt>
                      <c:pt idx="8052">
                        <c:v>0</c:v>
                      </c:pt>
                      <c:pt idx="8053">
                        <c:v>0</c:v>
                      </c:pt>
                      <c:pt idx="8054">
                        <c:v>0</c:v>
                      </c:pt>
                      <c:pt idx="8055">
                        <c:v>0</c:v>
                      </c:pt>
                      <c:pt idx="8056">
                        <c:v>0</c:v>
                      </c:pt>
                      <c:pt idx="8057">
                        <c:v>0</c:v>
                      </c:pt>
                      <c:pt idx="8058">
                        <c:v>0</c:v>
                      </c:pt>
                      <c:pt idx="8059">
                        <c:v>0</c:v>
                      </c:pt>
                      <c:pt idx="8060">
                        <c:v>0</c:v>
                      </c:pt>
                      <c:pt idx="8061">
                        <c:v>0</c:v>
                      </c:pt>
                      <c:pt idx="8062">
                        <c:v>0</c:v>
                      </c:pt>
                      <c:pt idx="8063">
                        <c:v>0</c:v>
                      </c:pt>
                      <c:pt idx="8064">
                        <c:v>0</c:v>
                      </c:pt>
                      <c:pt idx="8065">
                        <c:v>0</c:v>
                      </c:pt>
                      <c:pt idx="8066">
                        <c:v>0</c:v>
                      </c:pt>
                      <c:pt idx="8067">
                        <c:v>0</c:v>
                      </c:pt>
                      <c:pt idx="8069">
                        <c:v>0</c:v>
                      </c:pt>
                      <c:pt idx="8070">
                        <c:v>0</c:v>
                      </c:pt>
                      <c:pt idx="8071">
                        <c:v>0</c:v>
                      </c:pt>
                      <c:pt idx="8072">
                        <c:v>0</c:v>
                      </c:pt>
                      <c:pt idx="8073">
                        <c:v>0</c:v>
                      </c:pt>
                      <c:pt idx="8074">
                        <c:v>0</c:v>
                      </c:pt>
                      <c:pt idx="8075">
                        <c:v>0</c:v>
                      </c:pt>
                      <c:pt idx="8076">
                        <c:v>0</c:v>
                      </c:pt>
                      <c:pt idx="8077">
                        <c:v>0</c:v>
                      </c:pt>
                      <c:pt idx="8078">
                        <c:v>0</c:v>
                      </c:pt>
                      <c:pt idx="8079">
                        <c:v>0</c:v>
                      </c:pt>
                      <c:pt idx="8080">
                        <c:v>0</c:v>
                      </c:pt>
                      <c:pt idx="8081">
                        <c:v>0</c:v>
                      </c:pt>
                      <c:pt idx="8082">
                        <c:v>0</c:v>
                      </c:pt>
                      <c:pt idx="8083">
                        <c:v>0</c:v>
                      </c:pt>
                      <c:pt idx="8084">
                        <c:v>0</c:v>
                      </c:pt>
                      <c:pt idx="8085">
                        <c:v>0</c:v>
                      </c:pt>
                      <c:pt idx="8086">
                        <c:v>0</c:v>
                      </c:pt>
                      <c:pt idx="8087">
                        <c:v>0</c:v>
                      </c:pt>
                      <c:pt idx="8088">
                        <c:v>0</c:v>
                      </c:pt>
                      <c:pt idx="8089">
                        <c:v>0</c:v>
                      </c:pt>
                      <c:pt idx="8090">
                        <c:v>0</c:v>
                      </c:pt>
                      <c:pt idx="8091">
                        <c:v>0</c:v>
                      </c:pt>
                      <c:pt idx="8092">
                        <c:v>0</c:v>
                      </c:pt>
                      <c:pt idx="8096">
                        <c:v>0</c:v>
                      </c:pt>
                      <c:pt idx="8098">
                        <c:v>0.03</c:v>
                      </c:pt>
                      <c:pt idx="8099">
                        <c:v>0.02</c:v>
                      </c:pt>
                      <c:pt idx="8100">
                        <c:v>0.12</c:v>
                      </c:pt>
                      <c:pt idx="8102">
                        <c:v>0.19</c:v>
                      </c:pt>
                      <c:pt idx="8103">
                        <c:v>0.06</c:v>
                      </c:pt>
                      <c:pt idx="8104">
                        <c:v>0.09</c:v>
                      </c:pt>
                      <c:pt idx="8106">
                        <c:v>0.12</c:v>
                      </c:pt>
                      <c:pt idx="8107">
                        <c:v>0</c:v>
                      </c:pt>
                      <c:pt idx="8108">
                        <c:v>0</c:v>
                      </c:pt>
                      <c:pt idx="8109">
                        <c:v>0</c:v>
                      </c:pt>
                      <c:pt idx="8111">
                        <c:v>0</c:v>
                      </c:pt>
                      <c:pt idx="8112">
                        <c:v>0</c:v>
                      </c:pt>
                      <c:pt idx="8113">
                        <c:v>0</c:v>
                      </c:pt>
                      <c:pt idx="8114">
                        <c:v>0</c:v>
                      </c:pt>
                      <c:pt idx="8116">
                        <c:v>0</c:v>
                      </c:pt>
                      <c:pt idx="8119">
                        <c:v>0</c:v>
                      </c:pt>
                      <c:pt idx="8121">
                        <c:v>0</c:v>
                      </c:pt>
                      <c:pt idx="8123">
                        <c:v>0</c:v>
                      </c:pt>
                      <c:pt idx="8125">
                        <c:v>0</c:v>
                      </c:pt>
                      <c:pt idx="8126">
                        <c:v>0</c:v>
                      </c:pt>
                      <c:pt idx="8129">
                        <c:v>0</c:v>
                      </c:pt>
                      <c:pt idx="8131">
                        <c:v>0</c:v>
                      </c:pt>
                      <c:pt idx="8132">
                        <c:v>0.01</c:v>
                      </c:pt>
                      <c:pt idx="8136">
                        <c:v>0</c:v>
                      </c:pt>
                      <c:pt idx="8139">
                        <c:v>0.01</c:v>
                      </c:pt>
                      <c:pt idx="8140">
                        <c:v>0.12</c:v>
                      </c:pt>
                      <c:pt idx="8141">
                        <c:v>0.25</c:v>
                      </c:pt>
                      <c:pt idx="8142">
                        <c:v>0.28000000000000003</c:v>
                      </c:pt>
                      <c:pt idx="8143">
                        <c:v>0.28000000000000003</c:v>
                      </c:pt>
                      <c:pt idx="8144">
                        <c:v>0</c:v>
                      </c:pt>
                      <c:pt idx="8145">
                        <c:v>0</c:v>
                      </c:pt>
                      <c:pt idx="8146">
                        <c:v>0</c:v>
                      </c:pt>
                      <c:pt idx="8148">
                        <c:v>0</c:v>
                      </c:pt>
                      <c:pt idx="8151">
                        <c:v>0</c:v>
                      </c:pt>
                      <c:pt idx="8154">
                        <c:v>0</c:v>
                      </c:pt>
                      <c:pt idx="8161">
                        <c:v>0</c:v>
                      </c:pt>
                      <c:pt idx="8164">
                        <c:v>0</c:v>
                      </c:pt>
                      <c:pt idx="8168">
                        <c:v>0.01</c:v>
                      </c:pt>
                      <c:pt idx="8169">
                        <c:v>0.01</c:v>
                      </c:pt>
                      <c:pt idx="8170">
                        <c:v>0.01</c:v>
                      </c:pt>
                      <c:pt idx="8171">
                        <c:v>0</c:v>
                      </c:pt>
                      <c:pt idx="8174">
                        <c:v>0</c:v>
                      </c:pt>
                      <c:pt idx="8177">
                        <c:v>0</c:v>
                      </c:pt>
                      <c:pt idx="8181">
                        <c:v>0</c:v>
                      </c:pt>
                      <c:pt idx="8184">
                        <c:v>0</c:v>
                      </c:pt>
                      <c:pt idx="8187">
                        <c:v>0</c:v>
                      </c:pt>
                      <c:pt idx="8190">
                        <c:v>0</c:v>
                      </c:pt>
                      <c:pt idx="8195">
                        <c:v>0</c:v>
                      </c:pt>
                      <c:pt idx="8197">
                        <c:v>0</c:v>
                      </c:pt>
                      <c:pt idx="8199">
                        <c:v>0</c:v>
                      </c:pt>
                      <c:pt idx="8202">
                        <c:v>0</c:v>
                      </c:pt>
                      <c:pt idx="8205">
                        <c:v>0</c:v>
                      </c:pt>
                      <c:pt idx="8206">
                        <c:v>0</c:v>
                      </c:pt>
                      <c:pt idx="8208">
                        <c:v>0</c:v>
                      </c:pt>
                      <c:pt idx="8209">
                        <c:v>0</c:v>
                      </c:pt>
                      <c:pt idx="8211">
                        <c:v>0</c:v>
                      </c:pt>
                      <c:pt idx="8214">
                        <c:v>0</c:v>
                      </c:pt>
                      <c:pt idx="8216">
                        <c:v>0</c:v>
                      </c:pt>
                      <c:pt idx="8218">
                        <c:v>0</c:v>
                      </c:pt>
                      <c:pt idx="8221">
                        <c:v>0</c:v>
                      </c:pt>
                      <c:pt idx="8225">
                        <c:v>0</c:v>
                      </c:pt>
                      <c:pt idx="8228">
                        <c:v>0</c:v>
                      </c:pt>
                      <c:pt idx="8231">
                        <c:v>0</c:v>
                      </c:pt>
                      <c:pt idx="8235">
                        <c:v>0</c:v>
                      </c:pt>
                      <c:pt idx="8239">
                        <c:v>0</c:v>
                      </c:pt>
                      <c:pt idx="8245">
                        <c:v>0</c:v>
                      </c:pt>
                      <c:pt idx="8250">
                        <c:v>0</c:v>
                      </c:pt>
                      <c:pt idx="8253">
                        <c:v>0</c:v>
                      </c:pt>
                      <c:pt idx="8257">
                        <c:v>0</c:v>
                      </c:pt>
                      <c:pt idx="8258">
                        <c:v>0</c:v>
                      </c:pt>
                      <c:pt idx="8259">
                        <c:v>0</c:v>
                      </c:pt>
                      <c:pt idx="8260">
                        <c:v>0</c:v>
                      </c:pt>
                      <c:pt idx="8261">
                        <c:v>0</c:v>
                      </c:pt>
                      <c:pt idx="8262">
                        <c:v>0</c:v>
                      </c:pt>
                      <c:pt idx="8263">
                        <c:v>0</c:v>
                      </c:pt>
                      <c:pt idx="8264">
                        <c:v>0</c:v>
                      </c:pt>
                      <c:pt idx="8266">
                        <c:v>0</c:v>
                      </c:pt>
                      <c:pt idx="8269">
                        <c:v>0</c:v>
                      </c:pt>
                      <c:pt idx="8271">
                        <c:v>0</c:v>
                      </c:pt>
                      <c:pt idx="8272">
                        <c:v>0.02</c:v>
                      </c:pt>
                      <c:pt idx="8273">
                        <c:v>0.02</c:v>
                      </c:pt>
                      <c:pt idx="8274">
                        <c:v>0.02</c:v>
                      </c:pt>
                      <c:pt idx="8275">
                        <c:v>0</c:v>
                      </c:pt>
                      <c:pt idx="8276">
                        <c:v>0</c:v>
                      </c:pt>
                      <c:pt idx="8277">
                        <c:v>0</c:v>
                      </c:pt>
                      <c:pt idx="8278">
                        <c:v>0</c:v>
                      </c:pt>
                      <c:pt idx="8279">
                        <c:v>0</c:v>
                      </c:pt>
                      <c:pt idx="8280">
                        <c:v>0</c:v>
                      </c:pt>
                      <c:pt idx="8282">
                        <c:v>0</c:v>
                      </c:pt>
                      <c:pt idx="8283">
                        <c:v>0</c:v>
                      </c:pt>
                      <c:pt idx="8284">
                        <c:v>0</c:v>
                      </c:pt>
                      <c:pt idx="8286">
                        <c:v>0</c:v>
                      </c:pt>
                      <c:pt idx="8287">
                        <c:v>0</c:v>
                      </c:pt>
                      <c:pt idx="8290">
                        <c:v>0</c:v>
                      </c:pt>
                      <c:pt idx="8291">
                        <c:v>0</c:v>
                      </c:pt>
                      <c:pt idx="8292">
                        <c:v>0</c:v>
                      </c:pt>
                      <c:pt idx="8293">
                        <c:v>0</c:v>
                      </c:pt>
                      <c:pt idx="8294">
                        <c:v>0</c:v>
                      </c:pt>
                      <c:pt idx="8296">
                        <c:v>0</c:v>
                      </c:pt>
                      <c:pt idx="8297">
                        <c:v>0</c:v>
                      </c:pt>
                      <c:pt idx="8298">
                        <c:v>0</c:v>
                      </c:pt>
                      <c:pt idx="8299">
                        <c:v>0</c:v>
                      </c:pt>
                      <c:pt idx="8300">
                        <c:v>0.09</c:v>
                      </c:pt>
                      <c:pt idx="8301">
                        <c:v>0.15</c:v>
                      </c:pt>
                      <c:pt idx="8302">
                        <c:v>0.15</c:v>
                      </c:pt>
                      <c:pt idx="8303">
                        <c:v>0.15</c:v>
                      </c:pt>
                      <c:pt idx="8304">
                        <c:v>0.03</c:v>
                      </c:pt>
                      <c:pt idx="8305">
                        <c:v>0.03</c:v>
                      </c:pt>
                      <c:pt idx="8307">
                        <c:v>0</c:v>
                      </c:pt>
                      <c:pt idx="8308">
                        <c:v>0</c:v>
                      </c:pt>
                      <c:pt idx="8309">
                        <c:v>0</c:v>
                      </c:pt>
                      <c:pt idx="8310">
                        <c:v>0</c:v>
                      </c:pt>
                      <c:pt idx="8311">
                        <c:v>0</c:v>
                      </c:pt>
                      <c:pt idx="8312">
                        <c:v>0</c:v>
                      </c:pt>
                      <c:pt idx="8313">
                        <c:v>0</c:v>
                      </c:pt>
                      <c:pt idx="8314">
                        <c:v>0</c:v>
                      </c:pt>
                      <c:pt idx="8316">
                        <c:v>0</c:v>
                      </c:pt>
                      <c:pt idx="8317">
                        <c:v>0</c:v>
                      </c:pt>
                      <c:pt idx="8318">
                        <c:v>0</c:v>
                      </c:pt>
                      <c:pt idx="8319">
                        <c:v>0</c:v>
                      </c:pt>
                      <c:pt idx="8320">
                        <c:v>0</c:v>
                      </c:pt>
                      <c:pt idx="8321">
                        <c:v>0</c:v>
                      </c:pt>
                      <c:pt idx="8322">
                        <c:v>0</c:v>
                      </c:pt>
                      <c:pt idx="8323">
                        <c:v>0</c:v>
                      </c:pt>
                      <c:pt idx="8324">
                        <c:v>0</c:v>
                      </c:pt>
                      <c:pt idx="8325">
                        <c:v>0</c:v>
                      </c:pt>
                      <c:pt idx="8326">
                        <c:v>0</c:v>
                      </c:pt>
                      <c:pt idx="8327">
                        <c:v>0</c:v>
                      </c:pt>
                      <c:pt idx="8328">
                        <c:v>0</c:v>
                      </c:pt>
                      <c:pt idx="8330">
                        <c:v>0</c:v>
                      </c:pt>
                      <c:pt idx="8331">
                        <c:v>0.12</c:v>
                      </c:pt>
                      <c:pt idx="8332">
                        <c:v>0.24</c:v>
                      </c:pt>
                      <c:pt idx="8333">
                        <c:v>0.41</c:v>
                      </c:pt>
                      <c:pt idx="8334">
                        <c:v>0.41</c:v>
                      </c:pt>
                      <c:pt idx="8335">
                        <c:v>0.41</c:v>
                      </c:pt>
                      <c:pt idx="8338">
                        <c:v>0</c:v>
                      </c:pt>
                      <c:pt idx="8340">
                        <c:v>0</c:v>
                      </c:pt>
                      <c:pt idx="8341">
                        <c:v>0</c:v>
                      </c:pt>
                      <c:pt idx="8342">
                        <c:v>0</c:v>
                      </c:pt>
                      <c:pt idx="8343">
                        <c:v>0</c:v>
                      </c:pt>
                      <c:pt idx="8344">
                        <c:v>0</c:v>
                      </c:pt>
                      <c:pt idx="8345">
                        <c:v>0</c:v>
                      </c:pt>
                      <c:pt idx="8346">
                        <c:v>0</c:v>
                      </c:pt>
                      <c:pt idx="8347">
                        <c:v>0</c:v>
                      </c:pt>
                      <c:pt idx="8349">
                        <c:v>0</c:v>
                      </c:pt>
                      <c:pt idx="8350">
                        <c:v>0</c:v>
                      </c:pt>
                      <c:pt idx="8351">
                        <c:v>0</c:v>
                      </c:pt>
                      <c:pt idx="8352">
                        <c:v>0</c:v>
                      </c:pt>
                      <c:pt idx="8354">
                        <c:v>0</c:v>
                      </c:pt>
                      <c:pt idx="8355">
                        <c:v>0</c:v>
                      </c:pt>
                      <c:pt idx="8356">
                        <c:v>0</c:v>
                      </c:pt>
                      <c:pt idx="8357">
                        <c:v>0</c:v>
                      </c:pt>
                      <c:pt idx="8358">
                        <c:v>0</c:v>
                      </c:pt>
                      <c:pt idx="8359">
                        <c:v>0</c:v>
                      </c:pt>
                      <c:pt idx="8360">
                        <c:v>0</c:v>
                      </c:pt>
                      <c:pt idx="8361">
                        <c:v>0</c:v>
                      </c:pt>
                      <c:pt idx="8362">
                        <c:v>0</c:v>
                      </c:pt>
                      <c:pt idx="8363">
                        <c:v>0</c:v>
                      </c:pt>
                      <c:pt idx="8364">
                        <c:v>0</c:v>
                      </c:pt>
                      <c:pt idx="8367">
                        <c:v>0</c:v>
                      </c:pt>
                      <c:pt idx="8370">
                        <c:v>0</c:v>
                      </c:pt>
                      <c:pt idx="8371">
                        <c:v>0</c:v>
                      </c:pt>
                      <c:pt idx="8372">
                        <c:v>0</c:v>
                      </c:pt>
                      <c:pt idx="8373">
                        <c:v>0</c:v>
                      </c:pt>
                      <c:pt idx="8374">
                        <c:v>0</c:v>
                      </c:pt>
                      <c:pt idx="8375">
                        <c:v>0</c:v>
                      </c:pt>
                      <c:pt idx="8376">
                        <c:v>0</c:v>
                      </c:pt>
                      <c:pt idx="8377">
                        <c:v>0</c:v>
                      </c:pt>
                      <c:pt idx="8379">
                        <c:v>0</c:v>
                      </c:pt>
                      <c:pt idx="8380">
                        <c:v>0</c:v>
                      </c:pt>
                      <c:pt idx="8381">
                        <c:v>0</c:v>
                      </c:pt>
                      <c:pt idx="8382">
                        <c:v>0</c:v>
                      </c:pt>
                      <c:pt idx="8383">
                        <c:v>0</c:v>
                      </c:pt>
                      <c:pt idx="8384">
                        <c:v>0</c:v>
                      </c:pt>
                      <c:pt idx="8385">
                        <c:v>0</c:v>
                      </c:pt>
                      <c:pt idx="8386">
                        <c:v>0</c:v>
                      </c:pt>
                      <c:pt idx="8387">
                        <c:v>0</c:v>
                      </c:pt>
                      <c:pt idx="8388">
                        <c:v>0</c:v>
                      </c:pt>
                      <c:pt idx="8389">
                        <c:v>0</c:v>
                      </c:pt>
                      <c:pt idx="8390">
                        <c:v>0</c:v>
                      </c:pt>
                      <c:pt idx="8391">
                        <c:v>0</c:v>
                      </c:pt>
                      <c:pt idx="8392">
                        <c:v>0</c:v>
                      </c:pt>
                      <c:pt idx="8393">
                        <c:v>0</c:v>
                      </c:pt>
                      <c:pt idx="8394">
                        <c:v>0</c:v>
                      </c:pt>
                      <c:pt idx="8395">
                        <c:v>0</c:v>
                      </c:pt>
                      <c:pt idx="8396">
                        <c:v>0</c:v>
                      </c:pt>
                      <c:pt idx="8397">
                        <c:v>0</c:v>
                      </c:pt>
                      <c:pt idx="8398">
                        <c:v>0</c:v>
                      </c:pt>
                      <c:pt idx="8399">
                        <c:v>0</c:v>
                      </c:pt>
                      <c:pt idx="8400">
                        <c:v>0</c:v>
                      </c:pt>
                      <c:pt idx="8401">
                        <c:v>0</c:v>
                      </c:pt>
                      <c:pt idx="8402">
                        <c:v>0</c:v>
                      </c:pt>
                      <c:pt idx="8404">
                        <c:v>0</c:v>
                      </c:pt>
                      <c:pt idx="8405">
                        <c:v>0</c:v>
                      </c:pt>
                      <c:pt idx="8406">
                        <c:v>0</c:v>
                      </c:pt>
                      <c:pt idx="8407">
                        <c:v>0</c:v>
                      </c:pt>
                      <c:pt idx="8408">
                        <c:v>0</c:v>
                      </c:pt>
                      <c:pt idx="8411">
                        <c:v>0</c:v>
                      </c:pt>
                      <c:pt idx="8412">
                        <c:v>0</c:v>
                      </c:pt>
                      <c:pt idx="8413">
                        <c:v>0</c:v>
                      </c:pt>
                      <c:pt idx="8414">
                        <c:v>0</c:v>
                      </c:pt>
                      <c:pt idx="8415">
                        <c:v>0</c:v>
                      </c:pt>
                      <c:pt idx="8416">
                        <c:v>0</c:v>
                      </c:pt>
                      <c:pt idx="8417">
                        <c:v>0</c:v>
                      </c:pt>
                      <c:pt idx="8418">
                        <c:v>0</c:v>
                      </c:pt>
                      <c:pt idx="8421">
                        <c:v>0</c:v>
                      </c:pt>
                      <c:pt idx="8422">
                        <c:v>0.03</c:v>
                      </c:pt>
                      <c:pt idx="8423">
                        <c:v>0.03</c:v>
                      </c:pt>
                      <c:pt idx="8424">
                        <c:v>0</c:v>
                      </c:pt>
                      <c:pt idx="8425">
                        <c:v>0</c:v>
                      </c:pt>
                      <c:pt idx="8426">
                        <c:v>0</c:v>
                      </c:pt>
                      <c:pt idx="8427">
                        <c:v>0</c:v>
                      </c:pt>
                      <c:pt idx="8428">
                        <c:v>0</c:v>
                      </c:pt>
                      <c:pt idx="8429">
                        <c:v>0</c:v>
                      </c:pt>
                      <c:pt idx="8430">
                        <c:v>0</c:v>
                      </c:pt>
                      <c:pt idx="8431">
                        <c:v>0</c:v>
                      </c:pt>
                      <c:pt idx="8433">
                        <c:v>0</c:v>
                      </c:pt>
                      <c:pt idx="8437">
                        <c:v>0</c:v>
                      </c:pt>
                      <c:pt idx="8442">
                        <c:v>0</c:v>
                      </c:pt>
                      <c:pt idx="8443">
                        <c:v>0.01</c:v>
                      </c:pt>
                      <c:pt idx="8444">
                        <c:v>0</c:v>
                      </c:pt>
                      <c:pt idx="8445">
                        <c:v>0</c:v>
                      </c:pt>
                      <c:pt idx="8448">
                        <c:v>0</c:v>
                      </c:pt>
                      <c:pt idx="8449">
                        <c:v>0.01</c:v>
                      </c:pt>
                      <c:pt idx="8450">
                        <c:v>0.01</c:v>
                      </c:pt>
                      <c:pt idx="8451">
                        <c:v>0.02</c:v>
                      </c:pt>
                      <c:pt idx="8452">
                        <c:v>0.03</c:v>
                      </c:pt>
                      <c:pt idx="8453">
                        <c:v>0.03</c:v>
                      </c:pt>
                      <c:pt idx="8455">
                        <c:v>0.05</c:v>
                      </c:pt>
                      <c:pt idx="8456">
                        <c:v>0.01</c:v>
                      </c:pt>
                      <c:pt idx="8457">
                        <c:v>0.02</c:v>
                      </c:pt>
                      <c:pt idx="8458">
                        <c:v>0.02</c:v>
                      </c:pt>
                      <c:pt idx="8459">
                        <c:v>7.0000000000000007E-2</c:v>
                      </c:pt>
                      <c:pt idx="8460">
                        <c:v>0.14000000000000001</c:v>
                      </c:pt>
                      <c:pt idx="8461">
                        <c:v>0.14000000000000001</c:v>
                      </c:pt>
                      <c:pt idx="8462">
                        <c:v>0.03</c:v>
                      </c:pt>
                      <c:pt idx="8464">
                        <c:v>0</c:v>
                      </c:pt>
                      <c:pt idx="8466">
                        <c:v>0</c:v>
                      </c:pt>
                      <c:pt idx="8469">
                        <c:v>0</c:v>
                      </c:pt>
                      <c:pt idx="8470">
                        <c:v>0.01</c:v>
                      </c:pt>
                      <c:pt idx="8471">
                        <c:v>0.01</c:v>
                      </c:pt>
                      <c:pt idx="8473">
                        <c:v>0.09</c:v>
                      </c:pt>
                      <c:pt idx="8474">
                        <c:v>0.03</c:v>
                      </c:pt>
                      <c:pt idx="8475">
                        <c:v>0.03</c:v>
                      </c:pt>
                      <c:pt idx="8476">
                        <c:v>0.05</c:v>
                      </c:pt>
                      <c:pt idx="8477">
                        <c:v>0.05</c:v>
                      </c:pt>
                      <c:pt idx="8478">
                        <c:v>0.05</c:v>
                      </c:pt>
                      <c:pt idx="8480">
                        <c:v>0.03</c:v>
                      </c:pt>
                      <c:pt idx="8483">
                        <c:v>0</c:v>
                      </c:pt>
                      <c:pt idx="8485">
                        <c:v>0</c:v>
                      </c:pt>
                      <c:pt idx="8489">
                        <c:v>0</c:v>
                      </c:pt>
                      <c:pt idx="8493">
                        <c:v>0</c:v>
                      </c:pt>
                      <c:pt idx="8494">
                        <c:v>0</c:v>
                      </c:pt>
                      <c:pt idx="8495">
                        <c:v>0.01</c:v>
                      </c:pt>
                      <c:pt idx="8496">
                        <c:v>0.01</c:v>
                      </c:pt>
                      <c:pt idx="8497">
                        <c:v>0</c:v>
                      </c:pt>
                      <c:pt idx="8499">
                        <c:v>0</c:v>
                      </c:pt>
                      <c:pt idx="8500">
                        <c:v>0</c:v>
                      </c:pt>
                      <c:pt idx="8501">
                        <c:v>0</c:v>
                      </c:pt>
                      <c:pt idx="8502">
                        <c:v>0</c:v>
                      </c:pt>
                      <c:pt idx="8504">
                        <c:v>0</c:v>
                      </c:pt>
                      <c:pt idx="8505">
                        <c:v>0</c:v>
                      </c:pt>
                      <c:pt idx="8506">
                        <c:v>0</c:v>
                      </c:pt>
                      <c:pt idx="8507">
                        <c:v>0</c:v>
                      </c:pt>
                      <c:pt idx="8508">
                        <c:v>0</c:v>
                      </c:pt>
                      <c:pt idx="8509">
                        <c:v>0</c:v>
                      </c:pt>
                      <c:pt idx="8510">
                        <c:v>0</c:v>
                      </c:pt>
                      <c:pt idx="8511">
                        <c:v>0.01</c:v>
                      </c:pt>
                      <c:pt idx="8516">
                        <c:v>0</c:v>
                      </c:pt>
                      <c:pt idx="8519">
                        <c:v>0</c:v>
                      </c:pt>
                      <c:pt idx="8520">
                        <c:v>0.01</c:v>
                      </c:pt>
                      <c:pt idx="8521">
                        <c:v>0.03</c:v>
                      </c:pt>
                      <c:pt idx="8522">
                        <c:v>0.01</c:v>
                      </c:pt>
                      <c:pt idx="8523">
                        <c:v>0.01</c:v>
                      </c:pt>
                      <c:pt idx="8524">
                        <c:v>0.01</c:v>
                      </c:pt>
                      <c:pt idx="8525">
                        <c:v>0</c:v>
                      </c:pt>
                      <c:pt idx="8527">
                        <c:v>0</c:v>
                      </c:pt>
                      <c:pt idx="8528">
                        <c:v>0.01</c:v>
                      </c:pt>
                      <c:pt idx="8530">
                        <c:v>0.02</c:v>
                      </c:pt>
                      <c:pt idx="8531">
                        <c:v>0.02</c:v>
                      </c:pt>
                      <c:pt idx="8532">
                        <c:v>0.03</c:v>
                      </c:pt>
                      <c:pt idx="8533">
                        <c:v>0.03</c:v>
                      </c:pt>
                      <c:pt idx="8534">
                        <c:v>0.03</c:v>
                      </c:pt>
                      <c:pt idx="8535">
                        <c:v>0.04</c:v>
                      </c:pt>
                      <c:pt idx="8536">
                        <c:v>0.04</c:v>
                      </c:pt>
                      <c:pt idx="8537">
                        <c:v>0.04</c:v>
                      </c:pt>
                      <c:pt idx="8538">
                        <c:v>0.02</c:v>
                      </c:pt>
                      <c:pt idx="8539">
                        <c:v>0.03</c:v>
                      </c:pt>
                      <c:pt idx="8540">
                        <c:v>0.03</c:v>
                      </c:pt>
                      <c:pt idx="8541">
                        <c:v>0.04</c:v>
                      </c:pt>
                      <c:pt idx="8542">
                        <c:v>0.01</c:v>
                      </c:pt>
                      <c:pt idx="8543">
                        <c:v>0.01</c:v>
                      </c:pt>
                      <c:pt idx="8544">
                        <c:v>0.02</c:v>
                      </c:pt>
                      <c:pt idx="8545">
                        <c:v>0.03</c:v>
                      </c:pt>
                      <c:pt idx="8546">
                        <c:v>0.01</c:v>
                      </c:pt>
                      <c:pt idx="8547">
                        <c:v>0.01</c:v>
                      </c:pt>
                      <c:pt idx="8548">
                        <c:v>0.03</c:v>
                      </c:pt>
                      <c:pt idx="8549">
                        <c:v>0.05</c:v>
                      </c:pt>
                      <c:pt idx="8551">
                        <c:v>0.06</c:v>
                      </c:pt>
                      <c:pt idx="8552">
                        <c:v>0</c:v>
                      </c:pt>
                      <c:pt idx="8553">
                        <c:v>0.01</c:v>
                      </c:pt>
                      <c:pt idx="8554">
                        <c:v>0.03</c:v>
                      </c:pt>
                      <c:pt idx="8555">
                        <c:v>0.03</c:v>
                      </c:pt>
                      <c:pt idx="8556">
                        <c:v>0.01</c:v>
                      </c:pt>
                      <c:pt idx="8557">
                        <c:v>0.01</c:v>
                      </c:pt>
                      <c:pt idx="8558">
                        <c:v>0</c:v>
                      </c:pt>
                      <c:pt idx="8559">
                        <c:v>0.01</c:v>
                      </c:pt>
                      <c:pt idx="8560">
                        <c:v>0.02</c:v>
                      </c:pt>
                      <c:pt idx="8561">
                        <c:v>0.02</c:v>
                      </c:pt>
                      <c:pt idx="8562">
                        <c:v>0.04</c:v>
                      </c:pt>
                      <c:pt idx="8563">
                        <c:v>0.06</c:v>
                      </c:pt>
                      <c:pt idx="8564">
                        <c:v>0.01</c:v>
                      </c:pt>
                      <c:pt idx="8565">
                        <c:v>0.14000000000000001</c:v>
                      </c:pt>
                      <c:pt idx="8567">
                        <c:v>0.15</c:v>
                      </c:pt>
                      <c:pt idx="8568">
                        <c:v>0.06</c:v>
                      </c:pt>
                      <c:pt idx="8569">
                        <c:v>0.11</c:v>
                      </c:pt>
                      <c:pt idx="8570">
                        <c:v>0.05</c:v>
                      </c:pt>
                      <c:pt idx="8571">
                        <c:v>0.09</c:v>
                      </c:pt>
                      <c:pt idx="8572">
                        <c:v>0.1</c:v>
                      </c:pt>
                      <c:pt idx="8573">
                        <c:v>0</c:v>
                      </c:pt>
                      <c:pt idx="8574">
                        <c:v>0.01</c:v>
                      </c:pt>
                      <c:pt idx="8575">
                        <c:v>0.01</c:v>
                      </c:pt>
                      <c:pt idx="8576">
                        <c:v>0.03</c:v>
                      </c:pt>
                      <c:pt idx="8577">
                        <c:v>0.03</c:v>
                      </c:pt>
                      <c:pt idx="8578">
                        <c:v>0.05</c:v>
                      </c:pt>
                      <c:pt idx="8579">
                        <c:v>0.03</c:v>
                      </c:pt>
                      <c:pt idx="8581">
                        <c:v>0.03</c:v>
                      </c:pt>
                      <c:pt idx="8582">
                        <c:v>0</c:v>
                      </c:pt>
                      <c:pt idx="8583">
                        <c:v>0.01</c:v>
                      </c:pt>
                      <c:pt idx="8584">
                        <c:v>0.06</c:v>
                      </c:pt>
                      <c:pt idx="8586">
                        <c:v>7.0000000000000007E-2</c:v>
                      </c:pt>
                      <c:pt idx="8587">
                        <c:v>0</c:v>
                      </c:pt>
                      <c:pt idx="8589">
                        <c:v>0.02</c:v>
                      </c:pt>
                      <c:pt idx="8590">
                        <c:v>0.04</c:v>
                      </c:pt>
                      <c:pt idx="8591">
                        <c:v>0.05</c:v>
                      </c:pt>
                      <c:pt idx="8592">
                        <c:v>7.0000000000000007E-2</c:v>
                      </c:pt>
                      <c:pt idx="8593">
                        <c:v>0</c:v>
                      </c:pt>
                      <c:pt idx="8594">
                        <c:v>0.02</c:v>
                      </c:pt>
                      <c:pt idx="8595">
                        <c:v>0.02</c:v>
                      </c:pt>
                      <c:pt idx="8597">
                        <c:v>0.02</c:v>
                      </c:pt>
                      <c:pt idx="8598">
                        <c:v>0</c:v>
                      </c:pt>
                      <c:pt idx="8599">
                        <c:v>0</c:v>
                      </c:pt>
                      <c:pt idx="8600">
                        <c:v>0</c:v>
                      </c:pt>
                      <c:pt idx="8601">
                        <c:v>0</c:v>
                      </c:pt>
                      <c:pt idx="8602">
                        <c:v>0</c:v>
                      </c:pt>
                      <c:pt idx="8603">
                        <c:v>0</c:v>
                      </c:pt>
                      <c:pt idx="8604">
                        <c:v>0</c:v>
                      </c:pt>
                      <c:pt idx="8605">
                        <c:v>0</c:v>
                      </c:pt>
                      <c:pt idx="8607">
                        <c:v>0</c:v>
                      </c:pt>
                      <c:pt idx="8609">
                        <c:v>0</c:v>
                      </c:pt>
                      <c:pt idx="8610">
                        <c:v>0</c:v>
                      </c:pt>
                      <c:pt idx="8611">
                        <c:v>0</c:v>
                      </c:pt>
                      <c:pt idx="8612">
                        <c:v>0</c:v>
                      </c:pt>
                      <c:pt idx="8614">
                        <c:v>0</c:v>
                      </c:pt>
                      <c:pt idx="8615">
                        <c:v>0</c:v>
                      </c:pt>
                      <c:pt idx="8617">
                        <c:v>0</c:v>
                      </c:pt>
                      <c:pt idx="8620">
                        <c:v>0</c:v>
                      </c:pt>
                      <c:pt idx="8621">
                        <c:v>0</c:v>
                      </c:pt>
                      <c:pt idx="8622">
                        <c:v>0</c:v>
                      </c:pt>
                      <c:pt idx="8626">
                        <c:v>0</c:v>
                      </c:pt>
                      <c:pt idx="8629">
                        <c:v>0</c:v>
                      </c:pt>
                      <c:pt idx="8633">
                        <c:v>0</c:v>
                      </c:pt>
                      <c:pt idx="8637">
                        <c:v>0</c:v>
                      </c:pt>
                      <c:pt idx="8639">
                        <c:v>0</c:v>
                      </c:pt>
                      <c:pt idx="8640">
                        <c:v>0</c:v>
                      </c:pt>
                      <c:pt idx="8641">
                        <c:v>0</c:v>
                      </c:pt>
                      <c:pt idx="8643">
                        <c:v>0</c:v>
                      </c:pt>
                      <c:pt idx="8646">
                        <c:v>0</c:v>
                      </c:pt>
                      <c:pt idx="8649">
                        <c:v>0</c:v>
                      </c:pt>
                      <c:pt idx="8652">
                        <c:v>0</c:v>
                      </c:pt>
                      <c:pt idx="8654">
                        <c:v>0</c:v>
                      </c:pt>
                      <c:pt idx="8655">
                        <c:v>0</c:v>
                      </c:pt>
                      <c:pt idx="8656">
                        <c:v>0.09</c:v>
                      </c:pt>
                      <c:pt idx="8657">
                        <c:v>0.2</c:v>
                      </c:pt>
                      <c:pt idx="8658">
                        <c:v>0.25</c:v>
                      </c:pt>
                      <c:pt idx="8659">
                        <c:v>0.27</c:v>
                      </c:pt>
                      <c:pt idx="8661">
                        <c:v>0.27</c:v>
                      </c:pt>
                      <c:pt idx="8663">
                        <c:v>0.01</c:v>
                      </c:pt>
                      <c:pt idx="8665">
                        <c:v>0.01</c:v>
                      </c:pt>
                      <c:pt idx="8669">
                        <c:v>0</c:v>
                      </c:pt>
                      <c:pt idx="8670">
                        <c:v>0.01</c:v>
                      </c:pt>
                      <c:pt idx="8671">
                        <c:v>0.14000000000000001</c:v>
                      </c:pt>
                      <c:pt idx="8672">
                        <c:v>0.28999999999999998</c:v>
                      </c:pt>
                      <c:pt idx="8673">
                        <c:v>0.57999999999999996</c:v>
                      </c:pt>
                      <c:pt idx="8674">
                        <c:v>0.77</c:v>
                      </c:pt>
                      <c:pt idx="8675">
                        <c:v>0.77</c:v>
                      </c:pt>
                      <c:pt idx="8676">
                        <c:v>0.77</c:v>
                      </c:pt>
                      <c:pt idx="8678">
                        <c:v>0.82</c:v>
                      </c:pt>
                      <c:pt idx="8679">
                        <c:v>0.04</c:v>
                      </c:pt>
                      <c:pt idx="8680">
                        <c:v>0.04</c:v>
                      </c:pt>
                      <c:pt idx="8681">
                        <c:v>0.05</c:v>
                      </c:pt>
                      <c:pt idx="8684">
                        <c:v>0.06</c:v>
                      </c:pt>
                      <c:pt idx="8685">
                        <c:v>0.03</c:v>
                      </c:pt>
                      <c:pt idx="8686">
                        <c:v>0.03</c:v>
                      </c:pt>
                      <c:pt idx="8687">
                        <c:v>0.03</c:v>
                      </c:pt>
                      <c:pt idx="8688">
                        <c:v>0</c:v>
                      </c:pt>
                      <c:pt idx="8689">
                        <c:v>0</c:v>
                      </c:pt>
                      <c:pt idx="8691">
                        <c:v>0</c:v>
                      </c:pt>
                      <c:pt idx="8695">
                        <c:v>0</c:v>
                      </c:pt>
                      <c:pt idx="8698">
                        <c:v>0</c:v>
                      </c:pt>
                      <c:pt idx="8704">
                        <c:v>0</c:v>
                      </c:pt>
                      <c:pt idx="8705">
                        <c:v>0</c:v>
                      </c:pt>
                      <c:pt idx="8709">
                        <c:v>0</c:v>
                      </c:pt>
                      <c:pt idx="8710">
                        <c:v>0</c:v>
                      </c:pt>
                      <c:pt idx="8711">
                        <c:v>0</c:v>
                      </c:pt>
                      <c:pt idx="8712">
                        <c:v>0</c:v>
                      </c:pt>
                      <c:pt idx="8713">
                        <c:v>0</c:v>
                      </c:pt>
                      <c:pt idx="8714">
                        <c:v>0</c:v>
                      </c:pt>
                      <c:pt idx="8716">
                        <c:v>0</c:v>
                      </c:pt>
                      <c:pt idx="8720">
                        <c:v>0</c:v>
                      </c:pt>
                      <c:pt idx="8723">
                        <c:v>0</c:v>
                      </c:pt>
                      <c:pt idx="8729">
                        <c:v>0</c:v>
                      </c:pt>
                      <c:pt idx="8734">
                        <c:v>0</c:v>
                      </c:pt>
                      <c:pt idx="8735">
                        <c:v>0</c:v>
                      </c:pt>
                      <c:pt idx="8736">
                        <c:v>0</c:v>
                      </c:pt>
                      <c:pt idx="8737">
                        <c:v>0</c:v>
                      </c:pt>
                      <c:pt idx="8738">
                        <c:v>0</c:v>
                      </c:pt>
                      <c:pt idx="8739">
                        <c:v>0</c:v>
                      </c:pt>
                      <c:pt idx="8740">
                        <c:v>0</c:v>
                      </c:pt>
                      <c:pt idx="8741">
                        <c:v>0</c:v>
                      </c:pt>
                      <c:pt idx="8742">
                        <c:v>0</c:v>
                      </c:pt>
                      <c:pt idx="8743">
                        <c:v>0</c:v>
                      </c:pt>
                      <c:pt idx="8746">
                        <c:v>0</c:v>
                      </c:pt>
                      <c:pt idx="8748">
                        <c:v>0</c:v>
                      </c:pt>
                      <c:pt idx="8749">
                        <c:v>0</c:v>
                      </c:pt>
                      <c:pt idx="8751">
                        <c:v>0</c:v>
                      </c:pt>
                      <c:pt idx="8754">
                        <c:v>0</c:v>
                      </c:pt>
                      <c:pt idx="8756">
                        <c:v>0</c:v>
                      </c:pt>
                      <c:pt idx="8757">
                        <c:v>0</c:v>
                      </c:pt>
                      <c:pt idx="8759">
                        <c:v>0</c:v>
                      </c:pt>
                      <c:pt idx="8761">
                        <c:v>0</c:v>
                      </c:pt>
                      <c:pt idx="8764">
                        <c:v>0</c:v>
                      </c:pt>
                      <c:pt idx="8768">
                        <c:v>0</c:v>
                      </c:pt>
                      <c:pt idx="8770">
                        <c:v>0</c:v>
                      </c:pt>
                      <c:pt idx="8771">
                        <c:v>0</c:v>
                      </c:pt>
                      <c:pt idx="8772">
                        <c:v>0</c:v>
                      </c:pt>
                      <c:pt idx="8773">
                        <c:v>0</c:v>
                      </c:pt>
                      <c:pt idx="8774">
                        <c:v>0</c:v>
                      </c:pt>
                      <c:pt idx="8775">
                        <c:v>0</c:v>
                      </c:pt>
                      <c:pt idx="8776">
                        <c:v>0</c:v>
                      </c:pt>
                      <c:pt idx="8777">
                        <c:v>0</c:v>
                      </c:pt>
                      <c:pt idx="8779">
                        <c:v>0</c:v>
                      </c:pt>
                      <c:pt idx="8780">
                        <c:v>0</c:v>
                      </c:pt>
                      <c:pt idx="8781">
                        <c:v>0</c:v>
                      </c:pt>
                      <c:pt idx="8782">
                        <c:v>0</c:v>
                      </c:pt>
                      <c:pt idx="8783">
                        <c:v>0</c:v>
                      </c:pt>
                      <c:pt idx="8784">
                        <c:v>0.01</c:v>
                      </c:pt>
                      <c:pt idx="8785">
                        <c:v>0.01</c:v>
                      </c:pt>
                      <c:pt idx="8786">
                        <c:v>0.01</c:v>
                      </c:pt>
                      <c:pt idx="8787">
                        <c:v>0.01</c:v>
                      </c:pt>
                      <c:pt idx="8788">
                        <c:v>0.02</c:v>
                      </c:pt>
                      <c:pt idx="8789">
                        <c:v>0</c:v>
                      </c:pt>
                      <c:pt idx="8790">
                        <c:v>0</c:v>
                      </c:pt>
                      <c:pt idx="8791">
                        <c:v>0.01</c:v>
                      </c:pt>
                      <c:pt idx="8792">
                        <c:v>0.01</c:v>
                      </c:pt>
                      <c:pt idx="8794">
                        <c:v>0.01</c:v>
                      </c:pt>
                      <c:pt idx="8797">
                        <c:v>0</c:v>
                      </c:pt>
                      <c:pt idx="8800">
                        <c:v>0</c:v>
                      </c:pt>
                      <c:pt idx="8802">
                        <c:v>0</c:v>
                      </c:pt>
                      <c:pt idx="8803">
                        <c:v>0</c:v>
                      </c:pt>
                      <c:pt idx="8804">
                        <c:v>0</c:v>
                      </c:pt>
                      <c:pt idx="8805">
                        <c:v>0.08</c:v>
                      </c:pt>
                      <c:pt idx="8807">
                        <c:v>0.09</c:v>
                      </c:pt>
                      <c:pt idx="8809">
                        <c:v>7.0000000000000007E-2</c:v>
                      </c:pt>
                      <c:pt idx="8810">
                        <c:v>0.14000000000000001</c:v>
                      </c:pt>
                      <c:pt idx="8811">
                        <c:v>0.37</c:v>
                      </c:pt>
                      <c:pt idx="8812">
                        <c:v>0.39</c:v>
                      </c:pt>
                      <c:pt idx="8813">
                        <c:v>0.01</c:v>
                      </c:pt>
                      <c:pt idx="8814">
                        <c:v>0.01</c:v>
                      </c:pt>
                      <c:pt idx="8816">
                        <c:v>0</c:v>
                      </c:pt>
                      <c:pt idx="8817">
                        <c:v>0</c:v>
                      </c:pt>
                      <c:pt idx="8818">
                        <c:v>0</c:v>
                      </c:pt>
                      <c:pt idx="8819">
                        <c:v>0.01</c:v>
                      </c:pt>
                      <c:pt idx="8820">
                        <c:v>0</c:v>
                      </c:pt>
                      <c:pt idx="8822">
                        <c:v>0</c:v>
                      </c:pt>
                      <c:pt idx="8824">
                        <c:v>0</c:v>
                      </c:pt>
                      <c:pt idx="8825">
                        <c:v>0</c:v>
                      </c:pt>
                      <c:pt idx="8828">
                        <c:v>0</c:v>
                      </c:pt>
                      <c:pt idx="8829">
                        <c:v>0</c:v>
                      </c:pt>
                      <c:pt idx="8830">
                        <c:v>0</c:v>
                      </c:pt>
                      <c:pt idx="8833">
                        <c:v>0</c:v>
                      </c:pt>
                      <c:pt idx="8834">
                        <c:v>0</c:v>
                      </c:pt>
                      <c:pt idx="8836">
                        <c:v>0</c:v>
                      </c:pt>
                      <c:pt idx="8837">
                        <c:v>0</c:v>
                      </c:pt>
                      <c:pt idx="8839">
                        <c:v>0</c:v>
                      </c:pt>
                      <c:pt idx="8840">
                        <c:v>0</c:v>
                      </c:pt>
                      <c:pt idx="8842">
                        <c:v>0</c:v>
                      </c:pt>
                      <c:pt idx="8843">
                        <c:v>0</c:v>
                      </c:pt>
                      <c:pt idx="8845">
                        <c:v>0</c:v>
                      </c:pt>
                      <c:pt idx="8847">
                        <c:v>0</c:v>
                      </c:pt>
                      <c:pt idx="8849">
                        <c:v>0</c:v>
                      </c:pt>
                      <c:pt idx="8851">
                        <c:v>0</c:v>
                      </c:pt>
                      <c:pt idx="8852">
                        <c:v>0</c:v>
                      </c:pt>
                      <c:pt idx="8853">
                        <c:v>0</c:v>
                      </c:pt>
                      <c:pt idx="8854">
                        <c:v>0</c:v>
                      </c:pt>
                      <c:pt idx="8856">
                        <c:v>0</c:v>
                      </c:pt>
                      <c:pt idx="8857">
                        <c:v>0</c:v>
                      </c:pt>
                      <c:pt idx="8858">
                        <c:v>0</c:v>
                      </c:pt>
                      <c:pt idx="8860">
                        <c:v>0</c:v>
                      </c:pt>
                      <c:pt idx="8861">
                        <c:v>0</c:v>
                      </c:pt>
                      <c:pt idx="8863">
                        <c:v>0</c:v>
                      </c:pt>
                      <c:pt idx="8866">
                        <c:v>0</c:v>
                      </c:pt>
                      <c:pt idx="8867">
                        <c:v>0</c:v>
                      </c:pt>
                      <c:pt idx="8868">
                        <c:v>0</c:v>
                      </c:pt>
                      <c:pt idx="8870">
                        <c:v>0</c:v>
                      </c:pt>
                      <c:pt idx="8871">
                        <c:v>0</c:v>
                      </c:pt>
                      <c:pt idx="8872">
                        <c:v>0</c:v>
                      </c:pt>
                      <c:pt idx="8873">
                        <c:v>0</c:v>
                      </c:pt>
                      <c:pt idx="8874">
                        <c:v>0</c:v>
                      </c:pt>
                      <c:pt idx="8875">
                        <c:v>0</c:v>
                      </c:pt>
                      <c:pt idx="8877">
                        <c:v>0</c:v>
                      </c:pt>
                      <c:pt idx="8879">
                        <c:v>0</c:v>
                      </c:pt>
                      <c:pt idx="8882">
                        <c:v>0</c:v>
                      </c:pt>
                      <c:pt idx="8883">
                        <c:v>0</c:v>
                      </c:pt>
                      <c:pt idx="8885">
                        <c:v>0</c:v>
                      </c:pt>
                      <c:pt idx="8886">
                        <c:v>0</c:v>
                      </c:pt>
                      <c:pt idx="8888">
                        <c:v>0</c:v>
                      </c:pt>
                      <c:pt idx="8890">
                        <c:v>0</c:v>
                      </c:pt>
                      <c:pt idx="8891">
                        <c:v>0</c:v>
                      </c:pt>
                      <c:pt idx="8894">
                        <c:v>0</c:v>
                      </c:pt>
                      <c:pt idx="8895">
                        <c:v>0</c:v>
                      </c:pt>
                      <c:pt idx="8897">
                        <c:v>0</c:v>
                      </c:pt>
                      <c:pt idx="8898">
                        <c:v>0</c:v>
                      </c:pt>
                      <c:pt idx="8900">
                        <c:v>0</c:v>
                      </c:pt>
                      <c:pt idx="8901">
                        <c:v>0</c:v>
                      </c:pt>
                      <c:pt idx="8904">
                        <c:v>0</c:v>
                      </c:pt>
                      <c:pt idx="8906">
                        <c:v>0</c:v>
                      </c:pt>
                      <c:pt idx="8908">
                        <c:v>0</c:v>
                      </c:pt>
                      <c:pt idx="8911">
                        <c:v>0</c:v>
                      </c:pt>
                      <c:pt idx="8912">
                        <c:v>0</c:v>
                      </c:pt>
                      <c:pt idx="8913">
                        <c:v>0</c:v>
                      </c:pt>
                      <c:pt idx="8914">
                        <c:v>0</c:v>
                      </c:pt>
                      <c:pt idx="8915">
                        <c:v>0</c:v>
                      </c:pt>
                      <c:pt idx="8917">
                        <c:v>0</c:v>
                      </c:pt>
                      <c:pt idx="8919">
                        <c:v>0</c:v>
                      </c:pt>
                      <c:pt idx="8921">
                        <c:v>0</c:v>
                      </c:pt>
                      <c:pt idx="8922">
                        <c:v>0</c:v>
                      </c:pt>
                      <c:pt idx="8925">
                        <c:v>0</c:v>
                      </c:pt>
                      <c:pt idx="8929">
                        <c:v>0</c:v>
                      </c:pt>
                      <c:pt idx="8931">
                        <c:v>0</c:v>
                      </c:pt>
                      <c:pt idx="8934">
                        <c:v>0</c:v>
                      </c:pt>
                      <c:pt idx="8935">
                        <c:v>0</c:v>
                      </c:pt>
                      <c:pt idx="8937">
                        <c:v>0</c:v>
                      </c:pt>
                      <c:pt idx="8938">
                        <c:v>0</c:v>
                      </c:pt>
                      <c:pt idx="8939">
                        <c:v>0</c:v>
                      </c:pt>
                      <c:pt idx="8942">
                        <c:v>0.02</c:v>
                      </c:pt>
                      <c:pt idx="8943">
                        <c:v>0.01</c:v>
                      </c:pt>
                      <c:pt idx="8944">
                        <c:v>0</c:v>
                      </c:pt>
                      <c:pt idx="8946">
                        <c:v>0</c:v>
                      </c:pt>
                      <c:pt idx="8948">
                        <c:v>0</c:v>
                      </c:pt>
                      <c:pt idx="8949">
                        <c:v>0</c:v>
                      </c:pt>
                      <c:pt idx="8950">
                        <c:v>0</c:v>
                      </c:pt>
                      <c:pt idx="8951">
                        <c:v>0</c:v>
                      </c:pt>
                      <c:pt idx="8952">
                        <c:v>0</c:v>
                      </c:pt>
                      <c:pt idx="8953">
                        <c:v>0</c:v>
                      </c:pt>
                      <c:pt idx="8954">
                        <c:v>0</c:v>
                      </c:pt>
                      <c:pt idx="8955">
                        <c:v>0</c:v>
                      </c:pt>
                      <c:pt idx="8956">
                        <c:v>0</c:v>
                      </c:pt>
                      <c:pt idx="8958">
                        <c:v>0</c:v>
                      </c:pt>
                      <c:pt idx="8959">
                        <c:v>0</c:v>
                      </c:pt>
                      <c:pt idx="8960">
                        <c:v>0</c:v>
                      </c:pt>
                      <c:pt idx="8963">
                        <c:v>0</c:v>
                      </c:pt>
                      <c:pt idx="8967">
                        <c:v>0</c:v>
                      </c:pt>
                      <c:pt idx="8968">
                        <c:v>0</c:v>
                      </c:pt>
                      <c:pt idx="8969">
                        <c:v>0</c:v>
                      </c:pt>
                      <c:pt idx="8970">
                        <c:v>0</c:v>
                      </c:pt>
                      <c:pt idx="8971">
                        <c:v>0</c:v>
                      </c:pt>
                      <c:pt idx="8973">
                        <c:v>0</c:v>
                      </c:pt>
                      <c:pt idx="8974">
                        <c:v>0</c:v>
                      </c:pt>
                      <c:pt idx="8975">
                        <c:v>0</c:v>
                      </c:pt>
                      <c:pt idx="8977">
                        <c:v>0</c:v>
                      </c:pt>
                      <c:pt idx="8981">
                        <c:v>0</c:v>
                      </c:pt>
                      <c:pt idx="8983">
                        <c:v>0</c:v>
                      </c:pt>
                      <c:pt idx="8985">
                        <c:v>0</c:v>
                      </c:pt>
                      <c:pt idx="8987">
                        <c:v>0</c:v>
                      </c:pt>
                      <c:pt idx="8990">
                        <c:v>0</c:v>
                      </c:pt>
                      <c:pt idx="8993">
                        <c:v>0</c:v>
                      </c:pt>
                      <c:pt idx="8994">
                        <c:v>0</c:v>
                      </c:pt>
                      <c:pt idx="8995">
                        <c:v>0</c:v>
                      </c:pt>
                      <c:pt idx="8996">
                        <c:v>0</c:v>
                      </c:pt>
                      <c:pt idx="8998">
                        <c:v>7.0000000000000007E-2</c:v>
                      </c:pt>
                      <c:pt idx="8999">
                        <c:v>0.15</c:v>
                      </c:pt>
                      <c:pt idx="9000">
                        <c:v>0.26</c:v>
                      </c:pt>
                      <c:pt idx="9001">
                        <c:v>0.3</c:v>
                      </c:pt>
                      <c:pt idx="9003">
                        <c:v>0.33</c:v>
                      </c:pt>
                      <c:pt idx="9004">
                        <c:v>0.01</c:v>
                      </c:pt>
                      <c:pt idx="9005">
                        <c:v>0.05</c:v>
                      </c:pt>
                      <c:pt idx="9006">
                        <c:v>0.09</c:v>
                      </c:pt>
                      <c:pt idx="9007">
                        <c:v>0</c:v>
                      </c:pt>
                      <c:pt idx="9008">
                        <c:v>0</c:v>
                      </c:pt>
                      <c:pt idx="9009">
                        <c:v>0</c:v>
                      </c:pt>
                      <c:pt idx="9010">
                        <c:v>0</c:v>
                      </c:pt>
                      <c:pt idx="9011">
                        <c:v>0</c:v>
                      </c:pt>
                      <c:pt idx="9013">
                        <c:v>0</c:v>
                      </c:pt>
                      <c:pt idx="9014">
                        <c:v>0</c:v>
                      </c:pt>
                      <c:pt idx="9015">
                        <c:v>0</c:v>
                      </c:pt>
                      <c:pt idx="9016">
                        <c:v>0</c:v>
                      </c:pt>
                      <c:pt idx="9017">
                        <c:v>0</c:v>
                      </c:pt>
                      <c:pt idx="9018">
                        <c:v>0</c:v>
                      </c:pt>
                      <c:pt idx="9019">
                        <c:v>0</c:v>
                      </c:pt>
                      <c:pt idx="9020">
                        <c:v>0</c:v>
                      </c:pt>
                      <c:pt idx="9021">
                        <c:v>0</c:v>
                      </c:pt>
                      <c:pt idx="9022">
                        <c:v>0</c:v>
                      </c:pt>
                      <c:pt idx="9023">
                        <c:v>0</c:v>
                      </c:pt>
                      <c:pt idx="9024">
                        <c:v>0</c:v>
                      </c:pt>
                      <c:pt idx="9025">
                        <c:v>0</c:v>
                      </c:pt>
                      <c:pt idx="9026">
                        <c:v>0</c:v>
                      </c:pt>
                      <c:pt idx="9027">
                        <c:v>0</c:v>
                      </c:pt>
                      <c:pt idx="9028">
                        <c:v>0</c:v>
                      </c:pt>
                      <c:pt idx="9029">
                        <c:v>0</c:v>
                      </c:pt>
                      <c:pt idx="9030">
                        <c:v>0</c:v>
                      </c:pt>
                      <c:pt idx="9031">
                        <c:v>0</c:v>
                      </c:pt>
                      <c:pt idx="9032">
                        <c:v>0</c:v>
                      </c:pt>
                      <c:pt idx="9033">
                        <c:v>0</c:v>
                      </c:pt>
                      <c:pt idx="9034">
                        <c:v>0</c:v>
                      </c:pt>
                      <c:pt idx="9035">
                        <c:v>0</c:v>
                      </c:pt>
                      <c:pt idx="9036">
                        <c:v>0</c:v>
                      </c:pt>
                      <c:pt idx="9038">
                        <c:v>0</c:v>
                      </c:pt>
                      <c:pt idx="9043">
                        <c:v>0</c:v>
                      </c:pt>
                      <c:pt idx="9044">
                        <c:v>0</c:v>
                      </c:pt>
                      <c:pt idx="9046">
                        <c:v>0</c:v>
                      </c:pt>
                      <c:pt idx="9047">
                        <c:v>0</c:v>
                      </c:pt>
                      <c:pt idx="9049">
                        <c:v>0</c:v>
                      </c:pt>
                      <c:pt idx="9051">
                        <c:v>0</c:v>
                      </c:pt>
                      <c:pt idx="9053">
                        <c:v>0</c:v>
                      </c:pt>
                      <c:pt idx="9055">
                        <c:v>0</c:v>
                      </c:pt>
                      <c:pt idx="9057">
                        <c:v>0</c:v>
                      </c:pt>
                      <c:pt idx="9058">
                        <c:v>0</c:v>
                      </c:pt>
                      <c:pt idx="9060">
                        <c:v>0</c:v>
                      </c:pt>
                      <c:pt idx="9062">
                        <c:v>0</c:v>
                      </c:pt>
                      <c:pt idx="9064">
                        <c:v>0</c:v>
                      </c:pt>
                      <c:pt idx="9065">
                        <c:v>0</c:v>
                      </c:pt>
                      <c:pt idx="9066">
                        <c:v>0</c:v>
                      </c:pt>
                      <c:pt idx="9067">
                        <c:v>0</c:v>
                      </c:pt>
                      <c:pt idx="9068">
                        <c:v>0</c:v>
                      </c:pt>
                      <c:pt idx="9069">
                        <c:v>0</c:v>
                      </c:pt>
                      <c:pt idx="9070">
                        <c:v>0</c:v>
                      </c:pt>
                      <c:pt idx="9071">
                        <c:v>0</c:v>
                      </c:pt>
                      <c:pt idx="9072">
                        <c:v>0</c:v>
                      </c:pt>
                      <c:pt idx="9073">
                        <c:v>0</c:v>
                      </c:pt>
                      <c:pt idx="9074">
                        <c:v>0</c:v>
                      </c:pt>
                      <c:pt idx="9076">
                        <c:v>0</c:v>
                      </c:pt>
                      <c:pt idx="9077">
                        <c:v>0</c:v>
                      </c:pt>
                      <c:pt idx="9078">
                        <c:v>0</c:v>
                      </c:pt>
                      <c:pt idx="9079">
                        <c:v>0</c:v>
                      </c:pt>
                      <c:pt idx="9080">
                        <c:v>0</c:v>
                      </c:pt>
                      <c:pt idx="9081">
                        <c:v>0</c:v>
                      </c:pt>
                      <c:pt idx="9082">
                        <c:v>0</c:v>
                      </c:pt>
                      <c:pt idx="9083">
                        <c:v>0</c:v>
                      </c:pt>
                      <c:pt idx="9084">
                        <c:v>0</c:v>
                      </c:pt>
                      <c:pt idx="9085">
                        <c:v>0</c:v>
                      </c:pt>
                      <c:pt idx="9088">
                        <c:v>0</c:v>
                      </c:pt>
                      <c:pt idx="9089">
                        <c:v>0</c:v>
                      </c:pt>
                      <c:pt idx="9090">
                        <c:v>0</c:v>
                      </c:pt>
                      <c:pt idx="9091">
                        <c:v>0</c:v>
                      </c:pt>
                      <c:pt idx="9092">
                        <c:v>0</c:v>
                      </c:pt>
                      <c:pt idx="9093">
                        <c:v>0</c:v>
                      </c:pt>
                      <c:pt idx="9094">
                        <c:v>0</c:v>
                      </c:pt>
                      <c:pt idx="9095">
                        <c:v>0</c:v>
                      </c:pt>
                      <c:pt idx="9096">
                        <c:v>0</c:v>
                      </c:pt>
                      <c:pt idx="9097">
                        <c:v>0</c:v>
                      </c:pt>
                      <c:pt idx="9098">
                        <c:v>0</c:v>
                      </c:pt>
                      <c:pt idx="9099">
                        <c:v>0</c:v>
                      </c:pt>
                      <c:pt idx="9100">
                        <c:v>0</c:v>
                      </c:pt>
                      <c:pt idx="9101">
                        <c:v>0</c:v>
                      </c:pt>
                      <c:pt idx="9103">
                        <c:v>0</c:v>
                      </c:pt>
                      <c:pt idx="9104">
                        <c:v>0</c:v>
                      </c:pt>
                      <c:pt idx="9105">
                        <c:v>0</c:v>
                      </c:pt>
                      <c:pt idx="9106">
                        <c:v>0</c:v>
                      </c:pt>
                      <c:pt idx="9107">
                        <c:v>0</c:v>
                      </c:pt>
                      <c:pt idx="9109">
                        <c:v>0</c:v>
                      </c:pt>
                      <c:pt idx="9111">
                        <c:v>0</c:v>
                      </c:pt>
                      <c:pt idx="9112">
                        <c:v>0</c:v>
                      </c:pt>
                      <c:pt idx="9115">
                        <c:v>0</c:v>
                      </c:pt>
                      <c:pt idx="9118">
                        <c:v>0</c:v>
                      </c:pt>
                      <c:pt idx="9120">
                        <c:v>0</c:v>
                      </c:pt>
                      <c:pt idx="9122">
                        <c:v>0</c:v>
                      </c:pt>
                      <c:pt idx="9124">
                        <c:v>0</c:v>
                      </c:pt>
                      <c:pt idx="9125">
                        <c:v>0</c:v>
                      </c:pt>
                      <c:pt idx="9126">
                        <c:v>0</c:v>
                      </c:pt>
                      <c:pt idx="9127">
                        <c:v>0</c:v>
                      </c:pt>
                      <c:pt idx="9128">
                        <c:v>0</c:v>
                      </c:pt>
                      <c:pt idx="9129">
                        <c:v>0</c:v>
                      </c:pt>
                      <c:pt idx="9132">
                        <c:v>0</c:v>
                      </c:pt>
                      <c:pt idx="9133">
                        <c:v>0</c:v>
                      </c:pt>
                      <c:pt idx="9134">
                        <c:v>0</c:v>
                      </c:pt>
                      <c:pt idx="9135">
                        <c:v>0</c:v>
                      </c:pt>
                      <c:pt idx="9136">
                        <c:v>0</c:v>
                      </c:pt>
                      <c:pt idx="9137">
                        <c:v>0</c:v>
                      </c:pt>
                      <c:pt idx="9139">
                        <c:v>0</c:v>
                      </c:pt>
                      <c:pt idx="9140">
                        <c:v>0</c:v>
                      </c:pt>
                      <c:pt idx="9141">
                        <c:v>0</c:v>
                      </c:pt>
                      <c:pt idx="9142">
                        <c:v>0</c:v>
                      </c:pt>
                      <c:pt idx="9143">
                        <c:v>0.04</c:v>
                      </c:pt>
                      <c:pt idx="9144">
                        <c:v>0.05</c:v>
                      </c:pt>
                      <c:pt idx="9145">
                        <c:v>0.12</c:v>
                      </c:pt>
                      <c:pt idx="9146">
                        <c:v>0.17</c:v>
                      </c:pt>
                      <c:pt idx="9147">
                        <c:v>7.0000000000000007E-2</c:v>
                      </c:pt>
                      <c:pt idx="9148">
                        <c:v>0.08</c:v>
                      </c:pt>
                      <c:pt idx="9149">
                        <c:v>0.09</c:v>
                      </c:pt>
                      <c:pt idx="9150">
                        <c:v>0.1</c:v>
                      </c:pt>
                      <c:pt idx="9152">
                        <c:v>0.12</c:v>
                      </c:pt>
                      <c:pt idx="9153">
                        <c:v>0.1</c:v>
                      </c:pt>
                      <c:pt idx="9154">
                        <c:v>0.3</c:v>
                      </c:pt>
                      <c:pt idx="9155">
                        <c:v>0.38</c:v>
                      </c:pt>
                      <c:pt idx="9156">
                        <c:v>0.37</c:v>
                      </c:pt>
                      <c:pt idx="9157">
                        <c:v>0</c:v>
                      </c:pt>
                      <c:pt idx="9158">
                        <c:v>0.02</c:v>
                      </c:pt>
                      <c:pt idx="9159">
                        <c:v>0.03</c:v>
                      </c:pt>
                      <c:pt idx="9160">
                        <c:v>0.03</c:v>
                      </c:pt>
                      <c:pt idx="9161">
                        <c:v>0</c:v>
                      </c:pt>
                      <c:pt idx="9162">
                        <c:v>0</c:v>
                      </c:pt>
                      <c:pt idx="9164">
                        <c:v>0</c:v>
                      </c:pt>
                      <c:pt idx="9169">
                        <c:v>0</c:v>
                      </c:pt>
                      <c:pt idx="9170">
                        <c:v>0</c:v>
                      </c:pt>
                      <c:pt idx="9171">
                        <c:v>0</c:v>
                      </c:pt>
                      <c:pt idx="9172">
                        <c:v>0.01</c:v>
                      </c:pt>
                      <c:pt idx="9173">
                        <c:v>0.01</c:v>
                      </c:pt>
                      <c:pt idx="9174">
                        <c:v>0.01</c:v>
                      </c:pt>
                      <c:pt idx="9175">
                        <c:v>0.01</c:v>
                      </c:pt>
                      <c:pt idx="9176">
                        <c:v>0.01</c:v>
                      </c:pt>
                      <c:pt idx="9177">
                        <c:v>0.01</c:v>
                      </c:pt>
                      <c:pt idx="9178">
                        <c:v>0.02</c:v>
                      </c:pt>
                      <c:pt idx="9179">
                        <c:v>0.01</c:v>
                      </c:pt>
                      <c:pt idx="9180">
                        <c:v>0.01</c:v>
                      </c:pt>
                      <c:pt idx="9181">
                        <c:v>0.01</c:v>
                      </c:pt>
                      <c:pt idx="9182">
                        <c:v>0</c:v>
                      </c:pt>
                      <c:pt idx="9183">
                        <c:v>0.02</c:v>
                      </c:pt>
                      <c:pt idx="9184">
                        <c:v>0.02</c:v>
                      </c:pt>
                      <c:pt idx="9185">
                        <c:v>0.01</c:v>
                      </c:pt>
                      <c:pt idx="9187">
                        <c:v>0</c:v>
                      </c:pt>
                      <c:pt idx="9188">
                        <c:v>0</c:v>
                      </c:pt>
                      <c:pt idx="9190">
                        <c:v>0</c:v>
                      </c:pt>
                      <c:pt idx="9192">
                        <c:v>0</c:v>
                      </c:pt>
                      <c:pt idx="9194">
                        <c:v>0</c:v>
                      </c:pt>
                      <c:pt idx="9196">
                        <c:v>0</c:v>
                      </c:pt>
                      <c:pt idx="9198">
                        <c:v>0</c:v>
                      </c:pt>
                      <c:pt idx="9202">
                        <c:v>0</c:v>
                      </c:pt>
                      <c:pt idx="9204">
                        <c:v>0</c:v>
                      </c:pt>
                      <c:pt idx="9207">
                        <c:v>0</c:v>
                      </c:pt>
                      <c:pt idx="9209">
                        <c:v>0</c:v>
                      </c:pt>
                      <c:pt idx="9210">
                        <c:v>0</c:v>
                      </c:pt>
                      <c:pt idx="9211">
                        <c:v>0</c:v>
                      </c:pt>
                      <c:pt idx="9212">
                        <c:v>0</c:v>
                      </c:pt>
                      <c:pt idx="9213">
                        <c:v>0</c:v>
                      </c:pt>
                      <c:pt idx="9214">
                        <c:v>0.01</c:v>
                      </c:pt>
                      <c:pt idx="9215">
                        <c:v>0.03</c:v>
                      </c:pt>
                      <c:pt idx="9216">
                        <c:v>0.03</c:v>
                      </c:pt>
                      <c:pt idx="9217">
                        <c:v>0.03</c:v>
                      </c:pt>
                      <c:pt idx="9218">
                        <c:v>0.03</c:v>
                      </c:pt>
                      <c:pt idx="9219">
                        <c:v>0.02</c:v>
                      </c:pt>
                      <c:pt idx="9221">
                        <c:v>0</c:v>
                      </c:pt>
                      <c:pt idx="9222">
                        <c:v>0</c:v>
                      </c:pt>
                      <c:pt idx="9223">
                        <c:v>0.01</c:v>
                      </c:pt>
                      <c:pt idx="9224">
                        <c:v>0.03</c:v>
                      </c:pt>
                      <c:pt idx="9225">
                        <c:v>0.04</c:v>
                      </c:pt>
                      <c:pt idx="9226">
                        <c:v>0.01</c:v>
                      </c:pt>
                      <c:pt idx="9227">
                        <c:v>0</c:v>
                      </c:pt>
                      <c:pt idx="9228">
                        <c:v>0.01</c:v>
                      </c:pt>
                      <c:pt idx="9229">
                        <c:v>0.01</c:v>
                      </c:pt>
                      <c:pt idx="9230">
                        <c:v>0.01</c:v>
                      </c:pt>
                      <c:pt idx="9232">
                        <c:v>0.01</c:v>
                      </c:pt>
                      <c:pt idx="9233">
                        <c:v>0.02</c:v>
                      </c:pt>
                      <c:pt idx="9234">
                        <c:v>0.02</c:v>
                      </c:pt>
                      <c:pt idx="9235">
                        <c:v>0.02</c:v>
                      </c:pt>
                      <c:pt idx="9236">
                        <c:v>0.02</c:v>
                      </c:pt>
                      <c:pt idx="9240">
                        <c:v>0</c:v>
                      </c:pt>
                      <c:pt idx="9242">
                        <c:v>0</c:v>
                      </c:pt>
                      <c:pt idx="9245">
                        <c:v>0</c:v>
                      </c:pt>
                      <c:pt idx="9247">
                        <c:v>0</c:v>
                      </c:pt>
                      <c:pt idx="9248">
                        <c:v>0</c:v>
                      </c:pt>
                      <c:pt idx="9250">
                        <c:v>0</c:v>
                      </c:pt>
                      <c:pt idx="9252">
                        <c:v>0</c:v>
                      </c:pt>
                      <c:pt idx="9254">
                        <c:v>0.01</c:v>
                      </c:pt>
                      <c:pt idx="9255">
                        <c:v>0.01</c:v>
                      </c:pt>
                      <c:pt idx="9256">
                        <c:v>0</c:v>
                      </c:pt>
                      <c:pt idx="9258">
                        <c:v>0</c:v>
                      </c:pt>
                      <c:pt idx="9262">
                        <c:v>0</c:v>
                      </c:pt>
                      <c:pt idx="9263">
                        <c:v>0</c:v>
                      </c:pt>
                      <c:pt idx="9265">
                        <c:v>0</c:v>
                      </c:pt>
                      <c:pt idx="9266">
                        <c:v>0</c:v>
                      </c:pt>
                      <c:pt idx="9267">
                        <c:v>0</c:v>
                      </c:pt>
                      <c:pt idx="9270">
                        <c:v>0</c:v>
                      </c:pt>
                      <c:pt idx="9271">
                        <c:v>0</c:v>
                      </c:pt>
                      <c:pt idx="9272">
                        <c:v>0</c:v>
                      </c:pt>
                      <c:pt idx="9273">
                        <c:v>0</c:v>
                      </c:pt>
                      <c:pt idx="9274">
                        <c:v>0</c:v>
                      </c:pt>
                      <c:pt idx="9275">
                        <c:v>0</c:v>
                      </c:pt>
                      <c:pt idx="9278">
                        <c:v>0</c:v>
                      </c:pt>
                      <c:pt idx="9280">
                        <c:v>0</c:v>
                      </c:pt>
                      <c:pt idx="9282">
                        <c:v>0</c:v>
                      </c:pt>
                      <c:pt idx="9283">
                        <c:v>0</c:v>
                      </c:pt>
                      <c:pt idx="9284">
                        <c:v>0</c:v>
                      </c:pt>
                      <c:pt idx="9288">
                        <c:v>0</c:v>
                      </c:pt>
                      <c:pt idx="9290">
                        <c:v>0</c:v>
                      </c:pt>
                      <c:pt idx="9291">
                        <c:v>0</c:v>
                      </c:pt>
                      <c:pt idx="9295">
                        <c:v>0</c:v>
                      </c:pt>
                      <c:pt idx="9297">
                        <c:v>0</c:v>
                      </c:pt>
                      <c:pt idx="9299">
                        <c:v>0</c:v>
                      </c:pt>
                      <c:pt idx="9305">
                        <c:v>0</c:v>
                      </c:pt>
                      <c:pt idx="9310">
                        <c:v>0</c:v>
                      </c:pt>
                      <c:pt idx="9313">
                        <c:v>0</c:v>
                      </c:pt>
                      <c:pt idx="9315">
                        <c:v>0</c:v>
                      </c:pt>
                      <c:pt idx="9318">
                        <c:v>0</c:v>
                      </c:pt>
                      <c:pt idx="9321">
                        <c:v>0</c:v>
                      </c:pt>
                      <c:pt idx="9324">
                        <c:v>0</c:v>
                      </c:pt>
                      <c:pt idx="9328">
                        <c:v>0</c:v>
                      </c:pt>
                      <c:pt idx="9329">
                        <c:v>0</c:v>
                      </c:pt>
                      <c:pt idx="9330">
                        <c:v>0</c:v>
                      </c:pt>
                      <c:pt idx="9332">
                        <c:v>0</c:v>
                      </c:pt>
                      <c:pt idx="9333">
                        <c:v>0</c:v>
                      </c:pt>
                      <c:pt idx="9335">
                        <c:v>0</c:v>
                      </c:pt>
                      <c:pt idx="9336">
                        <c:v>0</c:v>
                      </c:pt>
                      <c:pt idx="9337">
                        <c:v>0</c:v>
                      </c:pt>
                      <c:pt idx="9338">
                        <c:v>0</c:v>
                      </c:pt>
                      <c:pt idx="9339">
                        <c:v>0</c:v>
                      </c:pt>
                      <c:pt idx="9340">
                        <c:v>0</c:v>
                      </c:pt>
                      <c:pt idx="9341">
                        <c:v>0</c:v>
                      </c:pt>
                      <c:pt idx="9342">
                        <c:v>0</c:v>
                      </c:pt>
                      <c:pt idx="9343">
                        <c:v>0</c:v>
                      </c:pt>
                      <c:pt idx="9344">
                        <c:v>0.01</c:v>
                      </c:pt>
                      <c:pt idx="9345">
                        <c:v>0</c:v>
                      </c:pt>
                      <c:pt idx="9347">
                        <c:v>0</c:v>
                      </c:pt>
                      <c:pt idx="9348">
                        <c:v>0</c:v>
                      </c:pt>
                      <c:pt idx="9349">
                        <c:v>0</c:v>
                      </c:pt>
                      <c:pt idx="9350">
                        <c:v>0</c:v>
                      </c:pt>
                      <c:pt idx="9352">
                        <c:v>0</c:v>
                      </c:pt>
                      <c:pt idx="9355">
                        <c:v>0</c:v>
                      </c:pt>
                      <c:pt idx="9357">
                        <c:v>0</c:v>
                      </c:pt>
                      <c:pt idx="9359">
                        <c:v>0</c:v>
                      </c:pt>
                      <c:pt idx="9360">
                        <c:v>0</c:v>
                      </c:pt>
                      <c:pt idx="9364">
                        <c:v>0</c:v>
                      </c:pt>
                      <c:pt idx="9365">
                        <c:v>0</c:v>
                      </c:pt>
                      <c:pt idx="9367">
                        <c:v>0</c:v>
                      </c:pt>
                      <c:pt idx="9368">
                        <c:v>0</c:v>
                      </c:pt>
                      <c:pt idx="9370">
                        <c:v>0</c:v>
                      </c:pt>
                      <c:pt idx="9371">
                        <c:v>0</c:v>
                      </c:pt>
                      <c:pt idx="9372">
                        <c:v>0</c:v>
                      </c:pt>
                      <c:pt idx="9373">
                        <c:v>0</c:v>
                      </c:pt>
                      <c:pt idx="9374">
                        <c:v>0</c:v>
                      </c:pt>
                      <c:pt idx="9375">
                        <c:v>0</c:v>
                      </c:pt>
                      <c:pt idx="9377">
                        <c:v>0</c:v>
                      </c:pt>
                      <c:pt idx="9379">
                        <c:v>0</c:v>
                      </c:pt>
                      <c:pt idx="9381">
                        <c:v>0</c:v>
                      </c:pt>
                      <c:pt idx="9383">
                        <c:v>0</c:v>
                      </c:pt>
                      <c:pt idx="9384">
                        <c:v>0</c:v>
                      </c:pt>
                      <c:pt idx="9387">
                        <c:v>0</c:v>
                      </c:pt>
                      <c:pt idx="9389">
                        <c:v>0</c:v>
                      </c:pt>
                      <c:pt idx="9391">
                        <c:v>0</c:v>
                      </c:pt>
                      <c:pt idx="9392">
                        <c:v>0</c:v>
                      </c:pt>
                      <c:pt idx="9394">
                        <c:v>0</c:v>
                      </c:pt>
                      <c:pt idx="9397">
                        <c:v>0</c:v>
                      </c:pt>
                      <c:pt idx="9400">
                        <c:v>0</c:v>
                      </c:pt>
                      <c:pt idx="9401">
                        <c:v>0</c:v>
                      </c:pt>
                      <c:pt idx="9402">
                        <c:v>0</c:v>
                      </c:pt>
                      <c:pt idx="9405">
                        <c:v>0</c:v>
                      </c:pt>
                      <c:pt idx="9406">
                        <c:v>0</c:v>
                      </c:pt>
                      <c:pt idx="9407">
                        <c:v>0</c:v>
                      </c:pt>
                      <c:pt idx="9408">
                        <c:v>0</c:v>
                      </c:pt>
                      <c:pt idx="9409">
                        <c:v>0</c:v>
                      </c:pt>
                      <c:pt idx="9411">
                        <c:v>0</c:v>
                      </c:pt>
                      <c:pt idx="9412">
                        <c:v>0</c:v>
                      </c:pt>
                      <c:pt idx="9413">
                        <c:v>0</c:v>
                      </c:pt>
                      <c:pt idx="9415">
                        <c:v>0</c:v>
                      </c:pt>
                      <c:pt idx="9416">
                        <c:v>0</c:v>
                      </c:pt>
                      <c:pt idx="9417">
                        <c:v>0</c:v>
                      </c:pt>
                      <c:pt idx="9418">
                        <c:v>0</c:v>
                      </c:pt>
                      <c:pt idx="9419">
                        <c:v>0</c:v>
                      </c:pt>
                      <c:pt idx="9420">
                        <c:v>0</c:v>
                      </c:pt>
                      <c:pt idx="9421">
                        <c:v>0</c:v>
                      </c:pt>
                      <c:pt idx="9423">
                        <c:v>0</c:v>
                      </c:pt>
                      <c:pt idx="9424">
                        <c:v>0</c:v>
                      </c:pt>
                      <c:pt idx="9425">
                        <c:v>0</c:v>
                      </c:pt>
                      <c:pt idx="9426">
                        <c:v>0</c:v>
                      </c:pt>
                      <c:pt idx="9427">
                        <c:v>0</c:v>
                      </c:pt>
                      <c:pt idx="9428">
                        <c:v>0</c:v>
                      </c:pt>
                      <c:pt idx="9429">
                        <c:v>0</c:v>
                      </c:pt>
                      <c:pt idx="9430">
                        <c:v>0</c:v>
                      </c:pt>
                      <c:pt idx="9431">
                        <c:v>0</c:v>
                      </c:pt>
                      <c:pt idx="9432">
                        <c:v>0</c:v>
                      </c:pt>
                      <c:pt idx="9433">
                        <c:v>0</c:v>
                      </c:pt>
                      <c:pt idx="9434">
                        <c:v>0</c:v>
                      </c:pt>
                      <c:pt idx="9435">
                        <c:v>0</c:v>
                      </c:pt>
                      <c:pt idx="9436">
                        <c:v>0</c:v>
                      </c:pt>
                      <c:pt idx="9437">
                        <c:v>0</c:v>
                      </c:pt>
                      <c:pt idx="9438">
                        <c:v>0</c:v>
                      </c:pt>
                      <c:pt idx="9439">
                        <c:v>0</c:v>
                      </c:pt>
                      <c:pt idx="9440">
                        <c:v>0</c:v>
                      </c:pt>
                      <c:pt idx="9441">
                        <c:v>0</c:v>
                      </c:pt>
                      <c:pt idx="9442">
                        <c:v>0</c:v>
                      </c:pt>
                      <c:pt idx="9443">
                        <c:v>0</c:v>
                      </c:pt>
                      <c:pt idx="9444">
                        <c:v>0</c:v>
                      </c:pt>
                      <c:pt idx="9445">
                        <c:v>0</c:v>
                      </c:pt>
                      <c:pt idx="9446">
                        <c:v>0</c:v>
                      </c:pt>
                      <c:pt idx="9448">
                        <c:v>0</c:v>
                      </c:pt>
                      <c:pt idx="9449">
                        <c:v>0</c:v>
                      </c:pt>
                      <c:pt idx="9450">
                        <c:v>0</c:v>
                      </c:pt>
                      <c:pt idx="9451">
                        <c:v>0</c:v>
                      </c:pt>
                      <c:pt idx="9452">
                        <c:v>0</c:v>
                      </c:pt>
                      <c:pt idx="9453">
                        <c:v>0</c:v>
                      </c:pt>
                      <c:pt idx="9454">
                        <c:v>0</c:v>
                      </c:pt>
                      <c:pt idx="9455">
                        <c:v>0</c:v>
                      </c:pt>
                      <c:pt idx="9456">
                        <c:v>0</c:v>
                      </c:pt>
                      <c:pt idx="9457">
                        <c:v>0</c:v>
                      </c:pt>
                      <c:pt idx="9458">
                        <c:v>0</c:v>
                      </c:pt>
                      <c:pt idx="9459">
                        <c:v>0</c:v>
                      </c:pt>
                      <c:pt idx="9460">
                        <c:v>0</c:v>
                      </c:pt>
                      <c:pt idx="9461">
                        <c:v>0</c:v>
                      </c:pt>
                      <c:pt idx="9462">
                        <c:v>0</c:v>
                      </c:pt>
                      <c:pt idx="9463">
                        <c:v>0</c:v>
                      </c:pt>
                      <c:pt idx="9464">
                        <c:v>0</c:v>
                      </c:pt>
                      <c:pt idx="9465">
                        <c:v>0</c:v>
                      </c:pt>
                      <c:pt idx="9466">
                        <c:v>0</c:v>
                      </c:pt>
                      <c:pt idx="9467">
                        <c:v>0</c:v>
                      </c:pt>
                      <c:pt idx="9468">
                        <c:v>0</c:v>
                      </c:pt>
                      <c:pt idx="9469">
                        <c:v>0</c:v>
                      </c:pt>
                      <c:pt idx="9470">
                        <c:v>0</c:v>
                      </c:pt>
                      <c:pt idx="9471">
                        <c:v>0</c:v>
                      </c:pt>
                      <c:pt idx="9474">
                        <c:v>0</c:v>
                      </c:pt>
                      <c:pt idx="9475">
                        <c:v>0</c:v>
                      </c:pt>
                      <c:pt idx="9476">
                        <c:v>0</c:v>
                      </c:pt>
                      <c:pt idx="9477">
                        <c:v>0</c:v>
                      </c:pt>
                      <c:pt idx="9478">
                        <c:v>0</c:v>
                      </c:pt>
                      <c:pt idx="9480">
                        <c:v>0</c:v>
                      </c:pt>
                      <c:pt idx="9481">
                        <c:v>0</c:v>
                      </c:pt>
                      <c:pt idx="9482">
                        <c:v>0</c:v>
                      </c:pt>
                      <c:pt idx="9483">
                        <c:v>0</c:v>
                      </c:pt>
                      <c:pt idx="9484">
                        <c:v>0</c:v>
                      </c:pt>
                      <c:pt idx="9485">
                        <c:v>0</c:v>
                      </c:pt>
                      <c:pt idx="9486">
                        <c:v>0</c:v>
                      </c:pt>
                      <c:pt idx="9487">
                        <c:v>0</c:v>
                      </c:pt>
                      <c:pt idx="9488">
                        <c:v>0</c:v>
                      </c:pt>
                      <c:pt idx="9489">
                        <c:v>0</c:v>
                      </c:pt>
                      <c:pt idx="9490">
                        <c:v>0</c:v>
                      </c:pt>
                      <c:pt idx="9491">
                        <c:v>0</c:v>
                      </c:pt>
                      <c:pt idx="9492">
                        <c:v>0</c:v>
                      </c:pt>
                      <c:pt idx="9493">
                        <c:v>0</c:v>
                      </c:pt>
                      <c:pt idx="9494">
                        <c:v>0</c:v>
                      </c:pt>
                      <c:pt idx="9495">
                        <c:v>0</c:v>
                      </c:pt>
                      <c:pt idx="9496">
                        <c:v>0</c:v>
                      </c:pt>
                      <c:pt idx="9497">
                        <c:v>0</c:v>
                      </c:pt>
                      <c:pt idx="9498">
                        <c:v>0</c:v>
                      </c:pt>
                      <c:pt idx="9500">
                        <c:v>0</c:v>
                      </c:pt>
                      <c:pt idx="9501">
                        <c:v>0</c:v>
                      </c:pt>
                      <c:pt idx="9502">
                        <c:v>0</c:v>
                      </c:pt>
                      <c:pt idx="9503">
                        <c:v>0</c:v>
                      </c:pt>
                      <c:pt idx="9504">
                        <c:v>0</c:v>
                      </c:pt>
                      <c:pt idx="9505">
                        <c:v>0</c:v>
                      </c:pt>
                      <c:pt idx="9506">
                        <c:v>0</c:v>
                      </c:pt>
                      <c:pt idx="9507">
                        <c:v>0</c:v>
                      </c:pt>
                      <c:pt idx="9508">
                        <c:v>0</c:v>
                      </c:pt>
                      <c:pt idx="9509">
                        <c:v>0</c:v>
                      </c:pt>
                      <c:pt idx="9510">
                        <c:v>0</c:v>
                      </c:pt>
                      <c:pt idx="9511">
                        <c:v>0</c:v>
                      </c:pt>
                      <c:pt idx="9512">
                        <c:v>0</c:v>
                      </c:pt>
                      <c:pt idx="9513">
                        <c:v>0</c:v>
                      </c:pt>
                      <c:pt idx="9514">
                        <c:v>0</c:v>
                      </c:pt>
                      <c:pt idx="9515">
                        <c:v>0</c:v>
                      </c:pt>
                      <c:pt idx="9516">
                        <c:v>0</c:v>
                      </c:pt>
                      <c:pt idx="9517">
                        <c:v>0</c:v>
                      </c:pt>
                      <c:pt idx="9518">
                        <c:v>0</c:v>
                      </c:pt>
                      <c:pt idx="9519">
                        <c:v>0</c:v>
                      </c:pt>
                      <c:pt idx="9520">
                        <c:v>0</c:v>
                      </c:pt>
                      <c:pt idx="9521">
                        <c:v>0</c:v>
                      </c:pt>
                      <c:pt idx="9522">
                        <c:v>0</c:v>
                      </c:pt>
                      <c:pt idx="9523">
                        <c:v>0</c:v>
                      </c:pt>
                      <c:pt idx="9525">
                        <c:v>0</c:v>
                      </c:pt>
                      <c:pt idx="9526">
                        <c:v>0</c:v>
                      </c:pt>
                      <c:pt idx="9527">
                        <c:v>0</c:v>
                      </c:pt>
                      <c:pt idx="9528">
                        <c:v>0</c:v>
                      </c:pt>
                      <c:pt idx="9529">
                        <c:v>0</c:v>
                      </c:pt>
                      <c:pt idx="9530">
                        <c:v>0</c:v>
                      </c:pt>
                      <c:pt idx="9531">
                        <c:v>0</c:v>
                      </c:pt>
                      <c:pt idx="9532">
                        <c:v>0</c:v>
                      </c:pt>
                      <c:pt idx="9533">
                        <c:v>0</c:v>
                      </c:pt>
                      <c:pt idx="9534">
                        <c:v>0</c:v>
                      </c:pt>
                      <c:pt idx="9535">
                        <c:v>0</c:v>
                      </c:pt>
                      <c:pt idx="9536">
                        <c:v>0</c:v>
                      </c:pt>
                      <c:pt idx="9537">
                        <c:v>0</c:v>
                      </c:pt>
                      <c:pt idx="9538">
                        <c:v>0</c:v>
                      </c:pt>
                      <c:pt idx="9539">
                        <c:v>0</c:v>
                      </c:pt>
                      <c:pt idx="9540">
                        <c:v>0</c:v>
                      </c:pt>
                      <c:pt idx="9541">
                        <c:v>0</c:v>
                      </c:pt>
                      <c:pt idx="9542">
                        <c:v>0</c:v>
                      </c:pt>
                      <c:pt idx="9543">
                        <c:v>0</c:v>
                      </c:pt>
                      <c:pt idx="9544">
                        <c:v>0</c:v>
                      </c:pt>
                      <c:pt idx="9545">
                        <c:v>0</c:v>
                      </c:pt>
                      <c:pt idx="9546">
                        <c:v>0</c:v>
                      </c:pt>
                      <c:pt idx="9547">
                        <c:v>0</c:v>
                      </c:pt>
                      <c:pt idx="9548">
                        <c:v>0</c:v>
                      </c:pt>
                      <c:pt idx="9550">
                        <c:v>0</c:v>
                      </c:pt>
                      <c:pt idx="9553">
                        <c:v>0</c:v>
                      </c:pt>
                      <c:pt idx="9555">
                        <c:v>0</c:v>
                      </c:pt>
                      <c:pt idx="9556">
                        <c:v>0</c:v>
                      </c:pt>
                      <c:pt idx="9557">
                        <c:v>0</c:v>
                      </c:pt>
                      <c:pt idx="9558">
                        <c:v>0</c:v>
                      </c:pt>
                      <c:pt idx="9559">
                        <c:v>0</c:v>
                      </c:pt>
                      <c:pt idx="9560">
                        <c:v>0</c:v>
                      </c:pt>
                      <c:pt idx="9562">
                        <c:v>0</c:v>
                      </c:pt>
                      <c:pt idx="9563">
                        <c:v>0</c:v>
                      </c:pt>
                      <c:pt idx="9564">
                        <c:v>0</c:v>
                      </c:pt>
                      <c:pt idx="9565">
                        <c:v>0</c:v>
                      </c:pt>
                      <c:pt idx="9566">
                        <c:v>0</c:v>
                      </c:pt>
                      <c:pt idx="9567">
                        <c:v>0</c:v>
                      </c:pt>
                      <c:pt idx="9568">
                        <c:v>0</c:v>
                      </c:pt>
                      <c:pt idx="9569">
                        <c:v>0</c:v>
                      </c:pt>
                      <c:pt idx="9570">
                        <c:v>0</c:v>
                      </c:pt>
                      <c:pt idx="9571">
                        <c:v>0</c:v>
                      </c:pt>
                      <c:pt idx="9572">
                        <c:v>0</c:v>
                      </c:pt>
                      <c:pt idx="9573">
                        <c:v>0</c:v>
                      </c:pt>
                      <c:pt idx="9574">
                        <c:v>0</c:v>
                      </c:pt>
                      <c:pt idx="9575">
                        <c:v>0</c:v>
                      </c:pt>
                      <c:pt idx="9576">
                        <c:v>0</c:v>
                      </c:pt>
                      <c:pt idx="9577">
                        <c:v>0</c:v>
                      </c:pt>
                      <c:pt idx="9579">
                        <c:v>0</c:v>
                      </c:pt>
                      <c:pt idx="9580">
                        <c:v>0</c:v>
                      </c:pt>
                      <c:pt idx="9581">
                        <c:v>0</c:v>
                      </c:pt>
                      <c:pt idx="9582">
                        <c:v>0</c:v>
                      </c:pt>
                      <c:pt idx="9583">
                        <c:v>0</c:v>
                      </c:pt>
                      <c:pt idx="9586">
                        <c:v>0</c:v>
                      </c:pt>
                      <c:pt idx="9588">
                        <c:v>0</c:v>
                      </c:pt>
                      <c:pt idx="9590">
                        <c:v>0</c:v>
                      </c:pt>
                      <c:pt idx="9591">
                        <c:v>0</c:v>
                      </c:pt>
                      <c:pt idx="9593">
                        <c:v>0</c:v>
                      </c:pt>
                      <c:pt idx="9595">
                        <c:v>0</c:v>
                      </c:pt>
                      <c:pt idx="9596">
                        <c:v>0</c:v>
                      </c:pt>
                      <c:pt idx="9598">
                        <c:v>0</c:v>
                      </c:pt>
                      <c:pt idx="9600">
                        <c:v>0</c:v>
                      </c:pt>
                      <c:pt idx="9603">
                        <c:v>0</c:v>
                      </c:pt>
                      <c:pt idx="9607">
                        <c:v>0</c:v>
                      </c:pt>
                      <c:pt idx="9610">
                        <c:v>0</c:v>
                      </c:pt>
                      <c:pt idx="9612">
                        <c:v>0</c:v>
                      </c:pt>
                      <c:pt idx="9613">
                        <c:v>0</c:v>
                      </c:pt>
                      <c:pt idx="9614">
                        <c:v>0</c:v>
                      </c:pt>
                      <c:pt idx="9616">
                        <c:v>0</c:v>
                      </c:pt>
                      <c:pt idx="9619">
                        <c:v>0</c:v>
                      </c:pt>
                      <c:pt idx="9622">
                        <c:v>0</c:v>
                      </c:pt>
                      <c:pt idx="9623">
                        <c:v>0</c:v>
                      </c:pt>
                      <c:pt idx="9627">
                        <c:v>0</c:v>
                      </c:pt>
                      <c:pt idx="9629">
                        <c:v>0</c:v>
                      </c:pt>
                      <c:pt idx="9631">
                        <c:v>0</c:v>
                      </c:pt>
                      <c:pt idx="9633">
                        <c:v>0</c:v>
                      </c:pt>
                      <c:pt idx="9636">
                        <c:v>0</c:v>
                      </c:pt>
                      <c:pt idx="9637">
                        <c:v>0</c:v>
                      </c:pt>
                      <c:pt idx="9641">
                        <c:v>0</c:v>
                      </c:pt>
                      <c:pt idx="9642">
                        <c:v>0</c:v>
                      </c:pt>
                      <c:pt idx="9643">
                        <c:v>0</c:v>
                      </c:pt>
                      <c:pt idx="9646">
                        <c:v>0</c:v>
                      </c:pt>
                      <c:pt idx="9648">
                        <c:v>0</c:v>
                      </c:pt>
                      <c:pt idx="9649">
                        <c:v>0</c:v>
                      </c:pt>
                      <c:pt idx="9651">
                        <c:v>0</c:v>
                      </c:pt>
                      <c:pt idx="9652">
                        <c:v>0</c:v>
                      </c:pt>
                      <c:pt idx="9653">
                        <c:v>0</c:v>
                      </c:pt>
                      <c:pt idx="9654">
                        <c:v>0</c:v>
                      </c:pt>
                      <c:pt idx="9656">
                        <c:v>0</c:v>
                      </c:pt>
                      <c:pt idx="9658">
                        <c:v>0</c:v>
                      </c:pt>
                      <c:pt idx="9659">
                        <c:v>0</c:v>
                      </c:pt>
                      <c:pt idx="9660">
                        <c:v>0</c:v>
                      </c:pt>
                      <c:pt idx="9661">
                        <c:v>0</c:v>
                      </c:pt>
                      <c:pt idx="9662">
                        <c:v>0</c:v>
                      </c:pt>
                      <c:pt idx="9664">
                        <c:v>0</c:v>
                      </c:pt>
                      <c:pt idx="9665">
                        <c:v>0</c:v>
                      </c:pt>
                      <c:pt idx="9667">
                        <c:v>0</c:v>
                      </c:pt>
                      <c:pt idx="9668">
                        <c:v>0</c:v>
                      </c:pt>
                      <c:pt idx="9669">
                        <c:v>0</c:v>
                      </c:pt>
                      <c:pt idx="9672">
                        <c:v>0</c:v>
                      </c:pt>
                      <c:pt idx="9677">
                        <c:v>0</c:v>
                      </c:pt>
                      <c:pt idx="9681">
                        <c:v>0</c:v>
                      </c:pt>
                      <c:pt idx="9682">
                        <c:v>0</c:v>
                      </c:pt>
                      <c:pt idx="9683">
                        <c:v>0</c:v>
                      </c:pt>
                      <c:pt idx="9685">
                        <c:v>0</c:v>
                      </c:pt>
                      <c:pt idx="9686">
                        <c:v>0</c:v>
                      </c:pt>
                      <c:pt idx="9688">
                        <c:v>0</c:v>
                      </c:pt>
                      <c:pt idx="9690">
                        <c:v>0</c:v>
                      </c:pt>
                      <c:pt idx="9693">
                        <c:v>0</c:v>
                      </c:pt>
                      <c:pt idx="9694">
                        <c:v>0</c:v>
                      </c:pt>
                      <c:pt idx="9695">
                        <c:v>0</c:v>
                      </c:pt>
                      <c:pt idx="9696">
                        <c:v>0</c:v>
                      </c:pt>
                      <c:pt idx="9697">
                        <c:v>0</c:v>
                      </c:pt>
                      <c:pt idx="9698">
                        <c:v>0</c:v>
                      </c:pt>
                      <c:pt idx="9699">
                        <c:v>0</c:v>
                      </c:pt>
                      <c:pt idx="9700">
                        <c:v>0</c:v>
                      </c:pt>
                      <c:pt idx="9701">
                        <c:v>0</c:v>
                      </c:pt>
                      <c:pt idx="9702">
                        <c:v>0</c:v>
                      </c:pt>
                      <c:pt idx="9704">
                        <c:v>0</c:v>
                      </c:pt>
                      <c:pt idx="9706">
                        <c:v>0</c:v>
                      </c:pt>
                      <c:pt idx="9711">
                        <c:v>0</c:v>
                      </c:pt>
                      <c:pt idx="9716">
                        <c:v>0</c:v>
                      </c:pt>
                      <c:pt idx="9722">
                        <c:v>0</c:v>
                      </c:pt>
                      <c:pt idx="9725">
                        <c:v>0</c:v>
                      </c:pt>
                      <c:pt idx="9727">
                        <c:v>0</c:v>
                      </c:pt>
                      <c:pt idx="9731">
                        <c:v>0</c:v>
                      </c:pt>
                      <c:pt idx="9737">
                        <c:v>0</c:v>
                      </c:pt>
                      <c:pt idx="9739">
                        <c:v>0</c:v>
                      </c:pt>
                      <c:pt idx="9740">
                        <c:v>0</c:v>
                      </c:pt>
                      <c:pt idx="9744">
                        <c:v>0</c:v>
                      </c:pt>
                      <c:pt idx="9745">
                        <c:v>0</c:v>
                      </c:pt>
                      <c:pt idx="9746">
                        <c:v>0</c:v>
                      </c:pt>
                      <c:pt idx="9747">
                        <c:v>0</c:v>
                      </c:pt>
                      <c:pt idx="9748">
                        <c:v>0</c:v>
                      </c:pt>
                      <c:pt idx="9749">
                        <c:v>0</c:v>
                      </c:pt>
                      <c:pt idx="9750">
                        <c:v>0</c:v>
                      </c:pt>
                      <c:pt idx="9751">
                        <c:v>0</c:v>
                      </c:pt>
                      <c:pt idx="9752">
                        <c:v>0</c:v>
                      </c:pt>
                      <c:pt idx="9753">
                        <c:v>0</c:v>
                      </c:pt>
                      <c:pt idx="9754">
                        <c:v>0</c:v>
                      </c:pt>
                      <c:pt idx="9755">
                        <c:v>0</c:v>
                      </c:pt>
                      <c:pt idx="9756">
                        <c:v>0</c:v>
                      </c:pt>
                      <c:pt idx="9757">
                        <c:v>0</c:v>
                      </c:pt>
                      <c:pt idx="9760">
                        <c:v>0</c:v>
                      </c:pt>
                      <c:pt idx="9765">
                        <c:v>0</c:v>
                      </c:pt>
                      <c:pt idx="9769">
                        <c:v>0</c:v>
                      </c:pt>
                      <c:pt idx="9773">
                        <c:v>0</c:v>
                      </c:pt>
                      <c:pt idx="9776">
                        <c:v>0</c:v>
                      </c:pt>
                      <c:pt idx="9777">
                        <c:v>0</c:v>
                      </c:pt>
                      <c:pt idx="9779">
                        <c:v>0</c:v>
                      </c:pt>
                      <c:pt idx="9781">
                        <c:v>0</c:v>
                      </c:pt>
                      <c:pt idx="9782">
                        <c:v>0</c:v>
                      </c:pt>
                      <c:pt idx="9784">
                        <c:v>0</c:v>
                      </c:pt>
                      <c:pt idx="9786">
                        <c:v>0</c:v>
                      </c:pt>
                      <c:pt idx="9788">
                        <c:v>0</c:v>
                      </c:pt>
                      <c:pt idx="9789">
                        <c:v>0</c:v>
                      </c:pt>
                      <c:pt idx="9790">
                        <c:v>0</c:v>
                      </c:pt>
                      <c:pt idx="9791">
                        <c:v>0</c:v>
                      </c:pt>
                      <c:pt idx="9792">
                        <c:v>0</c:v>
                      </c:pt>
                      <c:pt idx="9793">
                        <c:v>0</c:v>
                      </c:pt>
                      <c:pt idx="9794">
                        <c:v>0</c:v>
                      </c:pt>
                      <c:pt idx="9795">
                        <c:v>0</c:v>
                      </c:pt>
                      <c:pt idx="9796">
                        <c:v>0</c:v>
                      </c:pt>
                      <c:pt idx="9797">
                        <c:v>0</c:v>
                      </c:pt>
                      <c:pt idx="9798">
                        <c:v>0</c:v>
                      </c:pt>
                      <c:pt idx="9799">
                        <c:v>0</c:v>
                      </c:pt>
                      <c:pt idx="9800">
                        <c:v>0</c:v>
                      </c:pt>
                      <c:pt idx="9801">
                        <c:v>0</c:v>
                      </c:pt>
                      <c:pt idx="9803">
                        <c:v>0</c:v>
                      </c:pt>
                      <c:pt idx="9804">
                        <c:v>0</c:v>
                      </c:pt>
                      <c:pt idx="9805">
                        <c:v>0</c:v>
                      </c:pt>
                      <c:pt idx="9806">
                        <c:v>0</c:v>
                      </c:pt>
                      <c:pt idx="9807">
                        <c:v>0</c:v>
                      </c:pt>
                      <c:pt idx="9808">
                        <c:v>0</c:v>
                      </c:pt>
                      <c:pt idx="9809">
                        <c:v>0</c:v>
                      </c:pt>
                      <c:pt idx="9810">
                        <c:v>0</c:v>
                      </c:pt>
                      <c:pt idx="9811">
                        <c:v>0</c:v>
                      </c:pt>
                      <c:pt idx="9812">
                        <c:v>0</c:v>
                      </c:pt>
                      <c:pt idx="9813">
                        <c:v>0.01</c:v>
                      </c:pt>
                      <c:pt idx="9814">
                        <c:v>0</c:v>
                      </c:pt>
                      <c:pt idx="9815">
                        <c:v>0</c:v>
                      </c:pt>
                      <c:pt idx="9816">
                        <c:v>0</c:v>
                      </c:pt>
                      <c:pt idx="9817">
                        <c:v>0</c:v>
                      </c:pt>
                      <c:pt idx="9818">
                        <c:v>0</c:v>
                      </c:pt>
                      <c:pt idx="9819">
                        <c:v>0</c:v>
                      </c:pt>
                      <c:pt idx="9820">
                        <c:v>0</c:v>
                      </c:pt>
                      <c:pt idx="9821">
                        <c:v>0</c:v>
                      </c:pt>
                      <c:pt idx="9822">
                        <c:v>0</c:v>
                      </c:pt>
                      <c:pt idx="9823">
                        <c:v>0</c:v>
                      </c:pt>
                      <c:pt idx="9824">
                        <c:v>0</c:v>
                      </c:pt>
                      <c:pt idx="9825">
                        <c:v>0</c:v>
                      </c:pt>
                      <c:pt idx="9826">
                        <c:v>0</c:v>
                      </c:pt>
                      <c:pt idx="9828">
                        <c:v>0</c:v>
                      </c:pt>
                      <c:pt idx="9829">
                        <c:v>0</c:v>
                      </c:pt>
                      <c:pt idx="9830">
                        <c:v>0</c:v>
                      </c:pt>
                      <c:pt idx="9831">
                        <c:v>0</c:v>
                      </c:pt>
                      <c:pt idx="9832">
                        <c:v>0.09</c:v>
                      </c:pt>
                      <c:pt idx="9833">
                        <c:v>0.3</c:v>
                      </c:pt>
                      <c:pt idx="9834">
                        <c:v>0.45</c:v>
                      </c:pt>
                      <c:pt idx="9835">
                        <c:v>0.48</c:v>
                      </c:pt>
                      <c:pt idx="9836">
                        <c:v>0.51</c:v>
                      </c:pt>
                      <c:pt idx="9837">
                        <c:v>0.54</c:v>
                      </c:pt>
                      <c:pt idx="9839">
                        <c:v>0.61</c:v>
                      </c:pt>
                      <c:pt idx="9840">
                        <c:v>0.08</c:v>
                      </c:pt>
                      <c:pt idx="9841">
                        <c:v>0.09</c:v>
                      </c:pt>
                      <c:pt idx="9842">
                        <c:v>0.08</c:v>
                      </c:pt>
                      <c:pt idx="9843">
                        <c:v>0.01</c:v>
                      </c:pt>
                      <c:pt idx="9844">
                        <c:v>0.02</c:v>
                      </c:pt>
                      <c:pt idx="9846">
                        <c:v>0.02</c:v>
                      </c:pt>
                      <c:pt idx="9850">
                        <c:v>0</c:v>
                      </c:pt>
                      <c:pt idx="9851">
                        <c:v>0.01</c:v>
                      </c:pt>
                      <c:pt idx="9852">
                        <c:v>0.03</c:v>
                      </c:pt>
                      <c:pt idx="9853">
                        <c:v>0.14000000000000001</c:v>
                      </c:pt>
                      <c:pt idx="9854">
                        <c:v>0.15</c:v>
                      </c:pt>
                      <c:pt idx="9855">
                        <c:v>0</c:v>
                      </c:pt>
                      <c:pt idx="9856">
                        <c:v>0</c:v>
                      </c:pt>
                      <c:pt idx="9857">
                        <c:v>0</c:v>
                      </c:pt>
                      <c:pt idx="9858">
                        <c:v>0</c:v>
                      </c:pt>
                      <c:pt idx="9859">
                        <c:v>0</c:v>
                      </c:pt>
                      <c:pt idx="9860">
                        <c:v>0</c:v>
                      </c:pt>
                      <c:pt idx="9861">
                        <c:v>0</c:v>
                      </c:pt>
                      <c:pt idx="9863">
                        <c:v>0</c:v>
                      </c:pt>
                      <c:pt idx="9865">
                        <c:v>0</c:v>
                      </c:pt>
                      <c:pt idx="9867">
                        <c:v>0</c:v>
                      </c:pt>
                      <c:pt idx="9871">
                        <c:v>0</c:v>
                      </c:pt>
                      <c:pt idx="9874">
                        <c:v>0</c:v>
                      </c:pt>
                      <c:pt idx="9877">
                        <c:v>0.02</c:v>
                      </c:pt>
                      <c:pt idx="9878">
                        <c:v>0</c:v>
                      </c:pt>
                      <c:pt idx="9879">
                        <c:v>0</c:v>
                      </c:pt>
                      <c:pt idx="9881">
                        <c:v>0.01</c:v>
                      </c:pt>
                      <c:pt idx="9887">
                        <c:v>0</c:v>
                      </c:pt>
                      <c:pt idx="9888">
                        <c:v>0.02</c:v>
                      </c:pt>
                      <c:pt idx="9889">
                        <c:v>0.16</c:v>
                      </c:pt>
                      <c:pt idx="9890">
                        <c:v>0.31</c:v>
                      </c:pt>
                      <c:pt idx="9891">
                        <c:v>0.38</c:v>
                      </c:pt>
                      <c:pt idx="9892">
                        <c:v>0.39</c:v>
                      </c:pt>
                      <c:pt idx="9893">
                        <c:v>0.39</c:v>
                      </c:pt>
                      <c:pt idx="9894">
                        <c:v>0.42</c:v>
                      </c:pt>
                      <c:pt idx="9895">
                        <c:v>0.47</c:v>
                      </c:pt>
                      <c:pt idx="9896">
                        <c:v>0.64</c:v>
                      </c:pt>
                      <c:pt idx="9898">
                        <c:v>0</c:v>
                      </c:pt>
                      <c:pt idx="9899">
                        <c:v>0.08</c:v>
                      </c:pt>
                      <c:pt idx="9900">
                        <c:v>0.68</c:v>
                      </c:pt>
                      <c:pt idx="9901">
                        <c:v>0.91</c:v>
                      </c:pt>
                      <c:pt idx="9902">
                        <c:v>1.28</c:v>
                      </c:pt>
                      <c:pt idx="9903">
                        <c:v>1.35</c:v>
                      </c:pt>
                      <c:pt idx="9904">
                        <c:v>1.45</c:v>
                      </c:pt>
                      <c:pt idx="9905">
                        <c:v>0.21</c:v>
                      </c:pt>
                      <c:pt idx="9906">
                        <c:v>0.42</c:v>
                      </c:pt>
                      <c:pt idx="9907">
                        <c:v>1.33</c:v>
                      </c:pt>
                      <c:pt idx="9908">
                        <c:v>3.27</c:v>
                      </c:pt>
                      <c:pt idx="9910">
                        <c:v>0.28000000000000003</c:v>
                      </c:pt>
                      <c:pt idx="9911">
                        <c:v>0.28999999999999998</c:v>
                      </c:pt>
                      <c:pt idx="9912">
                        <c:v>0.39</c:v>
                      </c:pt>
                      <c:pt idx="9913">
                        <c:v>0.45</c:v>
                      </c:pt>
                      <c:pt idx="9914">
                        <c:v>0.38</c:v>
                      </c:pt>
                      <c:pt idx="9915">
                        <c:v>0.04</c:v>
                      </c:pt>
                      <c:pt idx="9916">
                        <c:v>0.05</c:v>
                      </c:pt>
                      <c:pt idx="9917">
                        <c:v>7.0000000000000007E-2</c:v>
                      </c:pt>
                      <c:pt idx="9918">
                        <c:v>0.02</c:v>
                      </c:pt>
                      <c:pt idx="9919">
                        <c:v>7.0000000000000007E-2</c:v>
                      </c:pt>
                      <c:pt idx="9920">
                        <c:v>0.08</c:v>
                      </c:pt>
                      <c:pt idx="9921">
                        <c:v>0.08</c:v>
                      </c:pt>
                      <c:pt idx="9922">
                        <c:v>0</c:v>
                      </c:pt>
                      <c:pt idx="9923">
                        <c:v>0</c:v>
                      </c:pt>
                      <c:pt idx="9925">
                        <c:v>0</c:v>
                      </c:pt>
                      <c:pt idx="9928">
                        <c:v>0</c:v>
                      </c:pt>
                      <c:pt idx="9929">
                        <c:v>0</c:v>
                      </c:pt>
                      <c:pt idx="9930">
                        <c:v>0</c:v>
                      </c:pt>
                      <c:pt idx="9931">
                        <c:v>0</c:v>
                      </c:pt>
                      <c:pt idx="9932">
                        <c:v>0</c:v>
                      </c:pt>
                      <c:pt idx="9933">
                        <c:v>0</c:v>
                      </c:pt>
                      <c:pt idx="9934">
                        <c:v>0</c:v>
                      </c:pt>
                      <c:pt idx="9935">
                        <c:v>0</c:v>
                      </c:pt>
                      <c:pt idx="9936">
                        <c:v>0</c:v>
                      </c:pt>
                      <c:pt idx="9937">
                        <c:v>0</c:v>
                      </c:pt>
                      <c:pt idx="9938">
                        <c:v>0</c:v>
                      </c:pt>
                      <c:pt idx="9939">
                        <c:v>0</c:v>
                      </c:pt>
                      <c:pt idx="9940">
                        <c:v>0</c:v>
                      </c:pt>
                      <c:pt idx="9941">
                        <c:v>0</c:v>
                      </c:pt>
                      <c:pt idx="9942">
                        <c:v>0</c:v>
                      </c:pt>
                      <c:pt idx="9943">
                        <c:v>0</c:v>
                      </c:pt>
                      <c:pt idx="9944">
                        <c:v>0</c:v>
                      </c:pt>
                      <c:pt idx="9945">
                        <c:v>0</c:v>
                      </c:pt>
                      <c:pt idx="9946">
                        <c:v>0</c:v>
                      </c:pt>
                      <c:pt idx="9948">
                        <c:v>0</c:v>
                      </c:pt>
                      <c:pt idx="9949">
                        <c:v>0</c:v>
                      </c:pt>
                      <c:pt idx="9950">
                        <c:v>0</c:v>
                      </c:pt>
                      <c:pt idx="9951">
                        <c:v>0</c:v>
                      </c:pt>
                      <c:pt idx="9952">
                        <c:v>0</c:v>
                      </c:pt>
                      <c:pt idx="9953">
                        <c:v>0</c:v>
                      </c:pt>
                      <c:pt idx="9954">
                        <c:v>0</c:v>
                      </c:pt>
                      <c:pt idx="9955">
                        <c:v>0</c:v>
                      </c:pt>
                      <c:pt idx="9956">
                        <c:v>0</c:v>
                      </c:pt>
                      <c:pt idx="9957">
                        <c:v>0</c:v>
                      </c:pt>
                      <c:pt idx="9958">
                        <c:v>0</c:v>
                      </c:pt>
                      <c:pt idx="9959">
                        <c:v>0</c:v>
                      </c:pt>
                      <c:pt idx="9960">
                        <c:v>0</c:v>
                      </c:pt>
                      <c:pt idx="9961">
                        <c:v>0</c:v>
                      </c:pt>
                      <c:pt idx="9962">
                        <c:v>0</c:v>
                      </c:pt>
                      <c:pt idx="9963">
                        <c:v>0</c:v>
                      </c:pt>
                      <c:pt idx="9964">
                        <c:v>0</c:v>
                      </c:pt>
                      <c:pt idx="9965">
                        <c:v>0</c:v>
                      </c:pt>
                      <c:pt idx="9966">
                        <c:v>0</c:v>
                      </c:pt>
                      <c:pt idx="9967">
                        <c:v>0</c:v>
                      </c:pt>
                      <c:pt idx="9968">
                        <c:v>0</c:v>
                      </c:pt>
                      <c:pt idx="9969">
                        <c:v>0</c:v>
                      </c:pt>
                      <c:pt idx="9970">
                        <c:v>0</c:v>
                      </c:pt>
                      <c:pt idx="9971">
                        <c:v>0</c:v>
                      </c:pt>
                      <c:pt idx="9973">
                        <c:v>0</c:v>
                      </c:pt>
                      <c:pt idx="9974">
                        <c:v>0</c:v>
                      </c:pt>
                      <c:pt idx="9975">
                        <c:v>0</c:v>
                      </c:pt>
                      <c:pt idx="9976">
                        <c:v>0</c:v>
                      </c:pt>
                      <c:pt idx="9977">
                        <c:v>0</c:v>
                      </c:pt>
                      <c:pt idx="9978">
                        <c:v>0</c:v>
                      </c:pt>
                      <c:pt idx="9979">
                        <c:v>0</c:v>
                      </c:pt>
                      <c:pt idx="9980">
                        <c:v>0</c:v>
                      </c:pt>
                      <c:pt idx="9981">
                        <c:v>0</c:v>
                      </c:pt>
                      <c:pt idx="9982">
                        <c:v>0</c:v>
                      </c:pt>
                      <c:pt idx="9983">
                        <c:v>0</c:v>
                      </c:pt>
                      <c:pt idx="9984">
                        <c:v>0</c:v>
                      </c:pt>
                      <c:pt idx="9985">
                        <c:v>0</c:v>
                      </c:pt>
                      <c:pt idx="9986">
                        <c:v>0</c:v>
                      </c:pt>
                      <c:pt idx="9987">
                        <c:v>0</c:v>
                      </c:pt>
                      <c:pt idx="9988">
                        <c:v>0</c:v>
                      </c:pt>
                      <c:pt idx="9989">
                        <c:v>0</c:v>
                      </c:pt>
                      <c:pt idx="9990">
                        <c:v>0</c:v>
                      </c:pt>
                      <c:pt idx="9991">
                        <c:v>0</c:v>
                      </c:pt>
                      <c:pt idx="9992">
                        <c:v>0</c:v>
                      </c:pt>
                      <c:pt idx="9993">
                        <c:v>0</c:v>
                      </c:pt>
                      <c:pt idx="9994">
                        <c:v>0</c:v>
                      </c:pt>
                      <c:pt idx="9995">
                        <c:v>0</c:v>
                      </c:pt>
                      <c:pt idx="9996">
                        <c:v>0</c:v>
                      </c:pt>
                      <c:pt idx="9998">
                        <c:v>0</c:v>
                      </c:pt>
                      <c:pt idx="9999">
                        <c:v>0</c:v>
                      </c:pt>
                      <c:pt idx="10000">
                        <c:v>0</c:v>
                      </c:pt>
                      <c:pt idx="10001">
                        <c:v>0</c:v>
                      </c:pt>
                      <c:pt idx="10002">
                        <c:v>0</c:v>
                      </c:pt>
                      <c:pt idx="10003">
                        <c:v>0.01</c:v>
                      </c:pt>
                      <c:pt idx="10004">
                        <c:v>0.01</c:v>
                      </c:pt>
                      <c:pt idx="10005">
                        <c:v>0.01</c:v>
                      </c:pt>
                      <c:pt idx="10006">
                        <c:v>0.01</c:v>
                      </c:pt>
                      <c:pt idx="10007">
                        <c:v>0</c:v>
                      </c:pt>
                      <c:pt idx="10008">
                        <c:v>0</c:v>
                      </c:pt>
                      <c:pt idx="10011">
                        <c:v>0</c:v>
                      </c:pt>
                      <c:pt idx="10013">
                        <c:v>0</c:v>
                      </c:pt>
                      <c:pt idx="10016">
                        <c:v>0</c:v>
                      </c:pt>
                      <c:pt idx="10017">
                        <c:v>0</c:v>
                      </c:pt>
                      <c:pt idx="10018">
                        <c:v>0</c:v>
                      </c:pt>
                      <c:pt idx="10019">
                        <c:v>0</c:v>
                      </c:pt>
                      <c:pt idx="10020">
                        <c:v>0</c:v>
                      </c:pt>
                      <c:pt idx="10021">
                        <c:v>0</c:v>
                      </c:pt>
                      <c:pt idx="10022">
                        <c:v>0</c:v>
                      </c:pt>
                      <c:pt idx="10023">
                        <c:v>0</c:v>
                      </c:pt>
                      <c:pt idx="10024">
                        <c:v>0</c:v>
                      </c:pt>
                      <c:pt idx="10025">
                        <c:v>0</c:v>
                      </c:pt>
                      <c:pt idx="10026">
                        <c:v>0</c:v>
                      </c:pt>
                      <c:pt idx="10027">
                        <c:v>0</c:v>
                      </c:pt>
                      <c:pt idx="10029">
                        <c:v>0</c:v>
                      </c:pt>
                      <c:pt idx="10030">
                        <c:v>0.01</c:v>
                      </c:pt>
                      <c:pt idx="10031">
                        <c:v>0.01</c:v>
                      </c:pt>
                      <c:pt idx="10032">
                        <c:v>0.01</c:v>
                      </c:pt>
                      <c:pt idx="10033">
                        <c:v>0</c:v>
                      </c:pt>
                      <c:pt idx="10034">
                        <c:v>0</c:v>
                      </c:pt>
                      <c:pt idx="10035">
                        <c:v>0</c:v>
                      </c:pt>
                      <c:pt idx="10036">
                        <c:v>0</c:v>
                      </c:pt>
                      <c:pt idx="10037">
                        <c:v>0</c:v>
                      </c:pt>
                      <c:pt idx="10038">
                        <c:v>0</c:v>
                      </c:pt>
                      <c:pt idx="10039">
                        <c:v>0</c:v>
                      </c:pt>
                      <c:pt idx="10040">
                        <c:v>0</c:v>
                      </c:pt>
                      <c:pt idx="10041">
                        <c:v>0</c:v>
                      </c:pt>
                      <c:pt idx="10042">
                        <c:v>0</c:v>
                      </c:pt>
                      <c:pt idx="10043">
                        <c:v>0</c:v>
                      </c:pt>
                      <c:pt idx="10044">
                        <c:v>0</c:v>
                      </c:pt>
                      <c:pt idx="10045">
                        <c:v>0</c:v>
                      </c:pt>
                      <c:pt idx="10046">
                        <c:v>0</c:v>
                      </c:pt>
                      <c:pt idx="10047">
                        <c:v>0</c:v>
                      </c:pt>
                      <c:pt idx="10048">
                        <c:v>0</c:v>
                      </c:pt>
                      <c:pt idx="10049">
                        <c:v>0</c:v>
                      </c:pt>
                      <c:pt idx="10050">
                        <c:v>0</c:v>
                      </c:pt>
                      <c:pt idx="10051">
                        <c:v>0</c:v>
                      </c:pt>
                      <c:pt idx="10052">
                        <c:v>0</c:v>
                      </c:pt>
                      <c:pt idx="10053">
                        <c:v>0</c:v>
                      </c:pt>
                      <c:pt idx="10054">
                        <c:v>0</c:v>
                      </c:pt>
                      <c:pt idx="10056">
                        <c:v>0.02</c:v>
                      </c:pt>
                      <c:pt idx="10057">
                        <c:v>0</c:v>
                      </c:pt>
                      <c:pt idx="10058">
                        <c:v>0.01</c:v>
                      </c:pt>
                      <c:pt idx="10059">
                        <c:v>0.01</c:v>
                      </c:pt>
                      <c:pt idx="10061">
                        <c:v>0.02</c:v>
                      </c:pt>
                      <c:pt idx="10062">
                        <c:v>0.01</c:v>
                      </c:pt>
                      <c:pt idx="10063">
                        <c:v>0.01</c:v>
                      </c:pt>
                      <c:pt idx="10064">
                        <c:v>0.01</c:v>
                      </c:pt>
                      <c:pt idx="10065">
                        <c:v>0.03</c:v>
                      </c:pt>
                      <c:pt idx="10066">
                        <c:v>0.03</c:v>
                      </c:pt>
                      <c:pt idx="10067">
                        <c:v>0</c:v>
                      </c:pt>
                      <c:pt idx="10068">
                        <c:v>0</c:v>
                      </c:pt>
                      <c:pt idx="10069">
                        <c:v>0.01</c:v>
                      </c:pt>
                      <c:pt idx="10070">
                        <c:v>0.01</c:v>
                      </c:pt>
                      <c:pt idx="10071">
                        <c:v>0</c:v>
                      </c:pt>
                      <c:pt idx="10074">
                        <c:v>0</c:v>
                      </c:pt>
                      <c:pt idx="10076">
                        <c:v>0</c:v>
                      </c:pt>
                      <c:pt idx="10077">
                        <c:v>0</c:v>
                      </c:pt>
                      <c:pt idx="10078">
                        <c:v>0</c:v>
                      </c:pt>
                      <c:pt idx="10079">
                        <c:v>0</c:v>
                      </c:pt>
                      <c:pt idx="10080">
                        <c:v>0</c:v>
                      </c:pt>
                      <c:pt idx="10081">
                        <c:v>0</c:v>
                      </c:pt>
                      <c:pt idx="10082">
                        <c:v>0</c:v>
                      </c:pt>
                      <c:pt idx="10083">
                        <c:v>0</c:v>
                      </c:pt>
                      <c:pt idx="10084">
                        <c:v>0</c:v>
                      </c:pt>
                      <c:pt idx="10085">
                        <c:v>0</c:v>
                      </c:pt>
                      <c:pt idx="10086">
                        <c:v>0</c:v>
                      </c:pt>
                      <c:pt idx="10087">
                        <c:v>0</c:v>
                      </c:pt>
                      <c:pt idx="10088">
                        <c:v>0</c:v>
                      </c:pt>
                      <c:pt idx="10089">
                        <c:v>0</c:v>
                      </c:pt>
                      <c:pt idx="10090">
                        <c:v>0</c:v>
                      </c:pt>
                      <c:pt idx="10091">
                        <c:v>0</c:v>
                      </c:pt>
                      <c:pt idx="10093">
                        <c:v>0</c:v>
                      </c:pt>
                      <c:pt idx="10094">
                        <c:v>0</c:v>
                      </c:pt>
                      <c:pt idx="10095">
                        <c:v>0</c:v>
                      </c:pt>
                      <c:pt idx="10096">
                        <c:v>0</c:v>
                      </c:pt>
                      <c:pt idx="10097">
                        <c:v>0</c:v>
                      </c:pt>
                      <c:pt idx="10098">
                        <c:v>0</c:v>
                      </c:pt>
                      <c:pt idx="10099">
                        <c:v>0</c:v>
                      </c:pt>
                      <c:pt idx="10100">
                        <c:v>0</c:v>
                      </c:pt>
                      <c:pt idx="10101">
                        <c:v>0</c:v>
                      </c:pt>
                      <c:pt idx="10102">
                        <c:v>0</c:v>
                      </c:pt>
                      <c:pt idx="10103">
                        <c:v>0</c:v>
                      </c:pt>
                      <c:pt idx="10104">
                        <c:v>0</c:v>
                      </c:pt>
                      <c:pt idx="10105">
                        <c:v>0</c:v>
                      </c:pt>
                      <c:pt idx="10106">
                        <c:v>0</c:v>
                      </c:pt>
                      <c:pt idx="10107">
                        <c:v>0</c:v>
                      </c:pt>
                      <c:pt idx="10108">
                        <c:v>0</c:v>
                      </c:pt>
                      <c:pt idx="10109">
                        <c:v>0</c:v>
                      </c:pt>
                      <c:pt idx="10110">
                        <c:v>0</c:v>
                      </c:pt>
                      <c:pt idx="10111">
                        <c:v>0</c:v>
                      </c:pt>
                      <c:pt idx="10112">
                        <c:v>0</c:v>
                      </c:pt>
                      <c:pt idx="10113">
                        <c:v>0</c:v>
                      </c:pt>
                      <c:pt idx="10114">
                        <c:v>0</c:v>
                      </c:pt>
                      <c:pt idx="10115">
                        <c:v>0</c:v>
                      </c:pt>
                      <c:pt idx="10116">
                        <c:v>0</c:v>
                      </c:pt>
                      <c:pt idx="10118">
                        <c:v>0</c:v>
                      </c:pt>
                      <c:pt idx="10119">
                        <c:v>0</c:v>
                      </c:pt>
                      <c:pt idx="10120">
                        <c:v>0</c:v>
                      </c:pt>
                      <c:pt idx="10121">
                        <c:v>0</c:v>
                      </c:pt>
                      <c:pt idx="10122">
                        <c:v>0</c:v>
                      </c:pt>
                      <c:pt idx="10123">
                        <c:v>0</c:v>
                      </c:pt>
                      <c:pt idx="10124">
                        <c:v>0</c:v>
                      </c:pt>
                      <c:pt idx="10125">
                        <c:v>0</c:v>
                      </c:pt>
                      <c:pt idx="10126">
                        <c:v>0</c:v>
                      </c:pt>
                      <c:pt idx="10127">
                        <c:v>0</c:v>
                      </c:pt>
                      <c:pt idx="10128">
                        <c:v>0</c:v>
                      </c:pt>
                      <c:pt idx="10129">
                        <c:v>0</c:v>
                      </c:pt>
                      <c:pt idx="10130">
                        <c:v>0</c:v>
                      </c:pt>
                      <c:pt idx="10131">
                        <c:v>0</c:v>
                      </c:pt>
                      <c:pt idx="10132">
                        <c:v>0</c:v>
                      </c:pt>
                      <c:pt idx="10133">
                        <c:v>0</c:v>
                      </c:pt>
                      <c:pt idx="10134">
                        <c:v>0</c:v>
                      </c:pt>
                      <c:pt idx="10135">
                        <c:v>0</c:v>
                      </c:pt>
                      <c:pt idx="10136">
                        <c:v>0</c:v>
                      </c:pt>
                      <c:pt idx="10137">
                        <c:v>0</c:v>
                      </c:pt>
                      <c:pt idx="10138">
                        <c:v>0</c:v>
                      </c:pt>
                      <c:pt idx="10139">
                        <c:v>0</c:v>
                      </c:pt>
                      <c:pt idx="10140">
                        <c:v>0</c:v>
                      </c:pt>
                      <c:pt idx="10141">
                        <c:v>0</c:v>
                      </c:pt>
                      <c:pt idx="10143">
                        <c:v>0</c:v>
                      </c:pt>
                      <c:pt idx="10144">
                        <c:v>0</c:v>
                      </c:pt>
                      <c:pt idx="10145">
                        <c:v>0</c:v>
                      </c:pt>
                      <c:pt idx="10146">
                        <c:v>0.01</c:v>
                      </c:pt>
                      <c:pt idx="10147">
                        <c:v>0.04</c:v>
                      </c:pt>
                      <c:pt idx="10148">
                        <c:v>0.04</c:v>
                      </c:pt>
                      <c:pt idx="10149">
                        <c:v>0.04</c:v>
                      </c:pt>
                      <c:pt idx="10150">
                        <c:v>0.03</c:v>
                      </c:pt>
                      <c:pt idx="10152">
                        <c:v>0</c:v>
                      </c:pt>
                      <c:pt idx="10154">
                        <c:v>0</c:v>
                      </c:pt>
                      <c:pt idx="10155">
                        <c:v>0</c:v>
                      </c:pt>
                      <c:pt idx="10158">
                        <c:v>0</c:v>
                      </c:pt>
                      <c:pt idx="10160">
                        <c:v>0</c:v>
                      </c:pt>
                      <c:pt idx="10161">
                        <c:v>0</c:v>
                      </c:pt>
                      <c:pt idx="10162">
                        <c:v>0</c:v>
                      </c:pt>
                      <c:pt idx="10163">
                        <c:v>0</c:v>
                      </c:pt>
                      <c:pt idx="10164">
                        <c:v>0</c:v>
                      </c:pt>
                      <c:pt idx="10165">
                        <c:v>0</c:v>
                      </c:pt>
                      <c:pt idx="10166">
                        <c:v>0</c:v>
                      </c:pt>
                      <c:pt idx="10167">
                        <c:v>0</c:v>
                      </c:pt>
                      <c:pt idx="10170">
                        <c:v>0</c:v>
                      </c:pt>
                      <c:pt idx="10172">
                        <c:v>0</c:v>
                      </c:pt>
                      <c:pt idx="10174">
                        <c:v>0</c:v>
                      </c:pt>
                      <c:pt idx="10177">
                        <c:v>0</c:v>
                      </c:pt>
                      <c:pt idx="10180">
                        <c:v>0</c:v>
                      </c:pt>
                      <c:pt idx="10182">
                        <c:v>0</c:v>
                      </c:pt>
                      <c:pt idx="10183">
                        <c:v>0.01</c:v>
                      </c:pt>
                      <c:pt idx="10184">
                        <c:v>0</c:v>
                      </c:pt>
                      <c:pt idx="10185">
                        <c:v>0</c:v>
                      </c:pt>
                      <c:pt idx="10186">
                        <c:v>0</c:v>
                      </c:pt>
                      <c:pt idx="10187">
                        <c:v>0</c:v>
                      </c:pt>
                      <c:pt idx="10188">
                        <c:v>0</c:v>
                      </c:pt>
                      <c:pt idx="10190">
                        <c:v>0</c:v>
                      </c:pt>
                      <c:pt idx="10192">
                        <c:v>0</c:v>
                      </c:pt>
                      <c:pt idx="10193">
                        <c:v>0</c:v>
                      </c:pt>
                      <c:pt idx="10194">
                        <c:v>0</c:v>
                      </c:pt>
                      <c:pt idx="10195">
                        <c:v>0</c:v>
                      </c:pt>
                      <c:pt idx="10196">
                        <c:v>0</c:v>
                      </c:pt>
                      <c:pt idx="10197">
                        <c:v>0</c:v>
                      </c:pt>
                      <c:pt idx="10198">
                        <c:v>0</c:v>
                      </c:pt>
                      <c:pt idx="10199">
                        <c:v>0</c:v>
                      </c:pt>
                      <c:pt idx="10200">
                        <c:v>0</c:v>
                      </c:pt>
                      <c:pt idx="10201">
                        <c:v>0</c:v>
                      </c:pt>
                      <c:pt idx="10202">
                        <c:v>0</c:v>
                      </c:pt>
                      <c:pt idx="10203">
                        <c:v>0</c:v>
                      </c:pt>
                      <c:pt idx="10204">
                        <c:v>0</c:v>
                      </c:pt>
                      <c:pt idx="10205">
                        <c:v>0</c:v>
                      </c:pt>
                      <c:pt idx="10206">
                        <c:v>0</c:v>
                      </c:pt>
                      <c:pt idx="10207">
                        <c:v>0</c:v>
                      </c:pt>
                      <c:pt idx="10209">
                        <c:v>0</c:v>
                      </c:pt>
                      <c:pt idx="10210">
                        <c:v>0</c:v>
                      </c:pt>
                      <c:pt idx="10211">
                        <c:v>0</c:v>
                      </c:pt>
                      <c:pt idx="10212">
                        <c:v>0</c:v>
                      </c:pt>
                      <c:pt idx="10213">
                        <c:v>0</c:v>
                      </c:pt>
                      <c:pt idx="10214">
                        <c:v>0</c:v>
                      </c:pt>
                      <c:pt idx="10215">
                        <c:v>0</c:v>
                      </c:pt>
                      <c:pt idx="10216">
                        <c:v>0</c:v>
                      </c:pt>
                      <c:pt idx="10217">
                        <c:v>0</c:v>
                      </c:pt>
                      <c:pt idx="10218">
                        <c:v>0</c:v>
                      </c:pt>
                      <c:pt idx="10219">
                        <c:v>0</c:v>
                      </c:pt>
                      <c:pt idx="10220">
                        <c:v>0</c:v>
                      </c:pt>
                      <c:pt idx="10221">
                        <c:v>0</c:v>
                      </c:pt>
                      <c:pt idx="10222">
                        <c:v>0</c:v>
                      </c:pt>
                      <c:pt idx="10223">
                        <c:v>0</c:v>
                      </c:pt>
                      <c:pt idx="10224">
                        <c:v>0</c:v>
                      </c:pt>
                      <c:pt idx="10225">
                        <c:v>0</c:v>
                      </c:pt>
                      <c:pt idx="10226">
                        <c:v>0</c:v>
                      </c:pt>
                      <c:pt idx="10227">
                        <c:v>0</c:v>
                      </c:pt>
                      <c:pt idx="10228">
                        <c:v>0</c:v>
                      </c:pt>
                      <c:pt idx="10229">
                        <c:v>0</c:v>
                      </c:pt>
                      <c:pt idx="10230">
                        <c:v>0</c:v>
                      </c:pt>
                      <c:pt idx="10231">
                        <c:v>0</c:v>
                      </c:pt>
                      <c:pt idx="10232">
                        <c:v>0</c:v>
                      </c:pt>
                      <c:pt idx="10234">
                        <c:v>0</c:v>
                      </c:pt>
                      <c:pt idx="10235">
                        <c:v>0</c:v>
                      </c:pt>
                      <c:pt idx="10236">
                        <c:v>0</c:v>
                      </c:pt>
                      <c:pt idx="10237">
                        <c:v>0</c:v>
                      </c:pt>
                      <c:pt idx="10238">
                        <c:v>0</c:v>
                      </c:pt>
                      <c:pt idx="10239">
                        <c:v>0</c:v>
                      </c:pt>
                      <c:pt idx="10240">
                        <c:v>0</c:v>
                      </c:pt>
                      <c:pt idx="10241">
                        <c:v>0</c:v>
                      </c:pt>
                      <c:pt idx="10242">
                        <c:v>0</c:v>
                      </c:pt>
                      <c:pt idx="10243">
                        <c:v>0</c:v>
                      </c:pt>
                      <c:pt idx="10244">
                        <c:v>0</c:v>
                      </c:pt>
                      <c:pt idx="10245">
                        <c:v>0</c:v>
                      </c:pt>
                      <c:pt idx="10246">
                        <c:v>0</c:v>
                      </c:pt>
                      <c:pt idx="10247">
                        <c:v>0</c:v>
                      </c:pt>
                      <c:pt idx="10250">
                        <c:v>0</c:v>
                      </c:pt>
                      <c:pt idx="10251">
                        <c:v>0</c:v>
                      </c:pt>
                      <c:pt idx="10252">
                        <c:v>0</c:v>
                      </c:pt>
                      <c:pt idx="10253">
                        <c:v>0</c:v>
                      </c:pt>
                      <c:pt idx="10254">
                        <c:v>0</c:v>
                      </c:pt>
                      <c:pt idx="10255">
                        <c:v>0</c:v>
                      </c:pt>
                      <c:pt idx="10256">
                        <c:v>0</c:v>
                      </c:pt>
                      <c:pt idx="10257">
                        <c:v>0</c:v>
                      </c:pt>
                      <c:pt idx="10258">
                        <c:v>0</c:v>
                      </c:pt>
                      <c:pt idx="10259">
                        <c:v>0</c:v>
                      </c:pt>
                      <c:pt idx="10261">
                        <c:v>0</c:v>
                      </c:pt>
                      <c:pt idx="10262">
                        <c:v>0</c:v>
                      </c:pt>
                      <c:pt idx="10263">
                        <c:v>0</c:v>
                      </c:pt>
                      <c:pt idx="10264">
                        <c:v>0</c:v>
                      </c:pt>
                      <c:pt idx="10265">
                        <c:v>0</c:v>
                      </c:pt>
                      <c:pt idx="10266">
                        <c:v>0</c:v>
                      </c:pt>
                      <c:pt idx="10267">
                        <c:v>0</c:v>
                      </c:pt>
                      <c:pt idx="10268">
                        <c:v>0</c:v>
                      </c:pt>
                      <c:pt idx="10269">
                        <c:v>0</c:v>
                      </c:pt>
                      <c:pt idx="10270">
                        <c:v>0</c:v>
                      </c:pt>
                      <c:pt idx="10271">
                        <c:v>0</c:v>
                      </c:pt>
                      <c:pt idx="10272">
                        <c:v>0</c:v>
                      </c:pt>
                      <c:pt idx="10273">
                        <c:v>0</c:v>
                      </c:pt>
                      <c:pt idx="10274">
                        <c:v>0</c:v>
                      </c:pt>
                      <c:pt idx="10275">
                        <c:v>0</c:v>
                      </c:pt>
                      <c:pt idx="10276">
                        <c:v>0</c:v>
                      </c:pt>
                      <c:pt idx="10277">
                        <c:v>0</c:v>
                      </c:pt>
                      <c:pt idx="10278">
                        <c:v>0</c:v>
                      </c:pt>
                      <c:pt idx="10279">
                        <c:v>0</c:v>
                      </c:pt>
                      <c:pt idx="10280">
                        <c:v>0</c:v>
                      </c:pt>
                      <c:pt idx="10281">
                        <c:v>0</c:v>
                      </c:pt>
                      <c:pt idx="10282">
                        <c:v>0</c:v>
                      </c:pt>
                      <c:pt idx="10283">
                        <c:v>0</c:v>
                      </c:pt>
                      <c:pt idx="10284">
                        <c:v>0</c:v>
                      </c:pt>
                      <c:pt idx="10286">
                        <c:v>0</c:v>
                      </c:pt>
                      <c:pt idx="10287">
                        <c:v>0</c:v>
                      </c:pt>
                      <c:pt idx="10288">
                        <c:v>0</c:v>
                      </c:pt>
                      <c:pt idx="10289">
                        <c:v>0</c:v>
                      </c:pt>
                      <c:pt idx="10290">
                        <c:v>0</c:v>
                      </c:pt>
                      <c:pt idx="10291">
                        <c:v>0</c:v>
                      </c:pt>
                      <c:pt idx="10292">
                        <c:v>0</c:v>
                      </c:pt>
                      <c:pt idx="10293">
                        <c:v>0</c:v>
                      </c:pt>
                      <c:pt idx="10294">
                        <c:v>0</c:v>
                      </c:pt>
                      <c:pt idx="10295">
                        <c:v>0</c:v>
                      </c:pt>
                      <c:pt idx="10296">
                        <c:v>0</c:v>
                      </c:pt>
                      <c:pt idx="10297">
                        <c:v>0</c:v>
                      </c:pt>
                      <c:pt idx="10298">
                        <c:v>0</c:v>
                      </c:pt>
                      <c:pt idx="10299">
                        <c:v>0</c:v>
                      </c:pt>
                      <c:pt idx="10300">
                        <c:v>0</c:v>
                      </c:pt>
                      <c:pt idx="10301">
                        <c:v>0</c:v>
                      </c:pt>
                      <c:pt idx="10302">
                        <c:v>0</c:v>
                      </c:pt>
                      <c:pt idx="10303">
                        <c:v>0</c:v>
                      </c:pt>
                      <c:pt idx="10304">
                        <c:v>0</c:v>
                      </c:pt>
                      <c:pt idx="10305">
                        <c:v>0</c:v>
                      </c:pt>
                      <c:pt idx="10306">
                        <c:v>0</c:v>
                      </c:pt>
                      <c:pt idx="10307">
                        <c:v>0</c:v>
                      </c:pt>
                      <c:pt idx="10308">
                        <c:v>0</c:v>
                      </c:pt>
                      <c:pt idx="10309">
                        <c:v>0</c:v>
                      </c:pt>
                      <c:pt idx="10311">
                        <c:v>0</c:v>
                      </c:pt>
                      <c:pt idx="10312">
                        <c:v>0</c:v>
                      </c:pt>
                      <c:pt idx="10313">
                        <c:v>0</c:v>
                      </c:pt>
                      <c:pt idx="10314">
                        <c:v>0</c:v>
                      </c:pt>
                      <c:pt idx="10315">
                        <c:v>0</c:v>
                      </c:pt>
                      <c:pt idx="10316">
                        <c:v>0</c:v>
                      </c:pt>
                      <c:pt idx="10317">
                        <c:v>0</c:v>
                      </c:pt>
                      <c:pt idx="10318">
                        <c:v>0</c:v>
                      </c:pt>
                      <c:pt idx="10319">
                        <c:v>0</c:v>
                      </c:pt>
                      <c:pt idx="10320">
                        <c:v>0</c:v>
                      </c:pt>
                      <c:pt idx="10321">
                        <c:v>0</c:v>
                      </c:pt>
                      <c:pt idx="10322">
                        <c:v>0</c:v>
                      </c:pt>
                      <c:pt idx="10323">
                        <c:v>0</c:v>
                      </c:pt>
                      <c:pt idx="10324">
                        <c:v>0</c:v>
                      </c:pt>
                      <c:pt idx="10325">
                        <c:v>0</c:v>
                      </c:pt>
                      <c:pt idx="10326">
                        <c:v>0</c:v>
                      </c:pt>
                      <c:pt idx="10327">
                        <c:v>0.01</c:v>
                      </c:pt>
                      <c:pt idx="10328">
                        <c:v>0.04</c:v>
                      </c:pt>
                      <c:pt idx="10329">
                        <c:v>0.04</c:v>
                      </c:pt>
                      <c:pt idx="10330">
                        <c:v>0.1</c:v>
                      </c:pt>
                      <c:pt idx="10331">
                        <c:v>0.1</c:v>
                      </c:pt>
                      <c:pt idx="10332">
                        <c:v>0.02</c:v>
                      </c:pt>
                      <c:pt idx="10333">
                        <c:v>0.06</c:v>
                      </c:pt>
                      <c:pt idx="10335">
                        <c:v>0.09</c:v>
                      </c:pt>
                      <c:pt idx="10336">
                        <c:v>0</c:v>
                      </c:pt>
                      <c:pt idx="10337">
                        <c:v>0.01</c:v>
                      </c:pt>
                      <c:pt idx="10338">
                        <c:v>0.16</c:v>
                      </c:pt>
                      <c:pt idx="10339">
                        <c:v>0.02</c:v>
                      </c:pt>
                      <c:pt idx="10340">
                        <c:v>0.04</c:v>
                      </c:pt>
                      <c:pt idx="10341">
                        <c:v>0.05</c:v>
                      </c:pt>
                      <c:pt idx="10342">
                        <c:v>0.09</c:v>
                      </c:pt>
                      <c:pt idx="10343">
                        <c:v>0.09</c:v>
                      </c:pt>
                      <c:pt idx="10344">
                        <c:v>0.01</c:v>
                      </c:pt>
                      <c:pt idx="10345">
                        <c:v>0.06</c:v>
                      </c:pt>
                      <c:pt idx="10346">
                        <c:v>0.06</c:v>
                      </c:pt>
                      <c:pt idx="10347">
                        <c:v>7.0000000000000007E-2</c:v>
                      </c:pt>
                      <c:pt idx="10348">
                        <c:v>0.17</c:v>
                      </c:pt>
                      <c:pt idx="10349">
                        <c:v>0.03</c:v>
                      </c:pt>
                      <c:pt idx="10350">
                        <c:v>0.27</c:v>
                      </c:pt>
                      <c:pt idx="10352">
                        <c:v>0.28999999999999998</c:v>
                      </c:pt>
                      <c:pt idx="10354">
                        <c:v>7.0000000000000007E-2</c:v>
                      </c:pt>
                      <c:pt idx="10355">
                        <c:v>0.05</c:v>
                      </c:pt>
                      <c:pt idx="10356">
                        <c:v>0.02</c:v>
                      </c:pt>
                      <c:pt idx="10357">
                        <c:v>0.04</c:v>
                      </c:pt>
                      <c:pt idx="10358">
                        <c:v>0.05</c:v>
                      </c:pt>
                      <c:pt idx="10359">
                        <c:v>0.04</c:v>
                      </c:pt>
                      <c:pt idx="10360">
                        <c:v>0.01</c:v>
                      </c:pt>
                      <c:pt idx="10361">
                        <c:v>0.01</c:v>
                      </c:pt>
                      <c:pt idx="10362">
                        <c:v>0</c:v>
                      </c:pt>
                      <c:pt idx="10366">
                        <c:v>0</c:v>
                      </c:pt>
                      <c:pt idx="10368">
                        <c:v>0</c:v>
                      </c:pt>
                      <c:pt idx="10371">
                        <c:v>0</c:v>
                      </c:pt>
                      <c:pt idx="10373">
                        <c:v>0</c:v>
                      </c:pt>
                      <c:pt idx="10375">
                        <c:v>0</c:v>
                      </c:pt>
                      <c:pt idx="10376">
                        <c:v>0</c:v>
                      </c:pt>
                      <c:pt idx="10377">
                        <c:v>0</c:v>
                      </c:pt>
                      <c:pt idx="10379">
                        <c:v>0</c:v>
                      </c:pt>
                      <c:pt idx="10382">
                        <c:v>0</c:v>
                      </c:pt>
                      <c:pt idx="10384">
                        <c:v>0</c:v>
                      </c:pt>
                      <c:pt idx="10385">
                        <c:v>0</c:v>
                      </c:pt>
                      <c:pt idx="10387">
                        <c:v>0</c:v>
                      </c:pt>
                      <c:pt idx="10388">
                        <c:v>0</c:v>
                      </c:pt>
                      <c:pt idx="10389">
                        <c:v>0</c:v>
                      </c:pt>
                      <c:pt idx="10391">
                        <c:v>0</c:v>
                      </c:pt>
                      <c:pt idx="10392">
                        <c:v>0.02</c:v>
                      </c:pt>
                      <c:pt idx="10394">
                        <c:v>0</c:v>
                      </c:pt>
                      <c:pt idx="10395">
                        <c:v>0.03</c:v>
                      </c:pt>
                      <c:pt idx="10396">
                        <c:v>0.04</c:v>
                      </c:pt>
                      <c:pt idx="10397">
                        <c:v>0.05</c:v>
                      </c:pt>
                      <c:pt idx="10398">
                        <c:v>7.0000000000000007E-2</c:v>
                      </c:pt>
                      <c:pt idx="10399">
                        <c:v>0.02</c:v>
                      </c:pt>
                      <c:pt idx="10400">
                        <c:v>0.02</c:v>
                      </c:pt>
                      <c:pt idx="10401">
                        <c:v>0.01</c:v>
                      </c:pt>
                      <c:pt idx="10403">
                        <c:v>0</c:v>
                      </c:pt>
                      <c:pt idx="10404">
                        <c:v>0</c:v>
                      </c:pt>
                      <c:pt idx="10405">
                        <c:v>0</c:v>
                      </c:pt>
                      <c:pt idx="10406">
                        <c:v>0</c:v>
                      </c:pt>
                      <c:pt idx="10407">
                        <c:v>0</c:v>
                      </c:pt>
                      <c:pt idx="10409">
                        <c:v>0</c:v>
                      </c:pt>
                      <c:pt idx="10410">
                        <c:v>0</c:v>
                      </c:pt>
                      <c:pt idx="10411">
                        <c:v>0</c:v>
                      </c:pt>
                      <c:pt idx="10412">
                        <c:v>0</c:v>
                      </c:pt>
                      <c:pt idx="10413">
                        <c:v>0</c:v>
                      </c:pt>
                      <c:pt idx="10414">
                        <c:v>0</c:v>
                      </c:pt>
                      <c:pt idx="10415">
                        <c:v>0</c:v>
                      </c:pt>
                      <c:pt idx="10416">
                        <c:v>0</c:v>
                      </c:pt>
                      <c:pt idx="10417">
                        <c:v>0</c:v>
                      </c:pt>
                      <c:pt idx="10418">
                        <c:v>0</c:v>
                      </c:pt>
                      <c:pt idx="10419">
                        <c:v>0</c:v>
                      </c:pt>
                      <c:pt idx="10420">
                        <c:v>0</c:v>
                      </c:pt>
                      <c:pt idx="10421">
                        <c:v>0</c:v>
                      </c:pt>
                      <c:pt idx="10422">
                        <c:v>0</c:v>
                      </c:pt>
                      <c:pt idx="10423">
                        <c:v>0</c:v>
                      </c:pt>
                      <c:pt idx="10425">
                        <c:v>0</c:v>
                      </c:pt>
                      <c:pt idx="10426">
                        <c:v>0</c:v>
                      </c:pt>
                      <c:pt idx="10427">
                        <c:v>0</c:v>
                      </c:pt>
                      <c:pt idx="10428">
                        <c:v>0</c:v>
                      </c:pt>
                      <c:pt idx="10429">
                        <c:v>0</c:v>
                      </c:pt>
                      <c:pt idx="10430">
                        <c:v>0</c:v>
                      </c:pt>
                      <c:pt idx="10431">
                        <c:v>0</c:v>
                      </c:pt>
                      <c:pt idx="10432">
                        <c:v>0</c:v>
                      </c:pt>
                      <c:pt idx="10433">
                        <c:v>0</c:v>
                      </c:pt>
                      <c:pt idx="10434">
                        <c:v>0</c:v>
                      </c:pt>
                      <c:pt idx="10435">
                        <c:v>0</c:v>
                      </c:pt>
                      <c:pt idx="10436">
                        <c:v>0</c:v>
                      </c:pt>
                      <c:pt idx="10437">
                        <c:v>0</c:v>
                      </c:pt>
                      <c:pt idx="10438">
                        <c:v>0</c:v>
                      </c:pt>
                      <c:pt idx="10439">
                        <c:v>0</c:v>
                      </c:pt>
                      <c:pt idx="10440">
                        <c:v>0</c:v>
                      </c:pt>
                      <c:pt idx="10441">
                        <c:v>0</c:v>
                      </c:pt>
                      <c:pt idx="10442">
                        <c:v>0</c:v>
                      </c:pt>
                      <c:pt idx="10443">
                        <c:v>0</c:v>
                      </c:pt>
                      <c:pt idx="10444">
                        <c:v>0</c:v>
                      </c:pt>
                      <c:pt idx="10445">
                        <c:v>0</c:v>
                      </c:pt>
                      <c:pt idx="10446">
                        <c:v>0</c:v>
                      </c:pt>
                      <c:pt idx="10447">
                        <c:v>0</c:v>
                      </c:pt>
                      <c:pt idx="10448">
                        <c:v>0</c:v>
                      </c:pt>
                      <c:pt idx="10450">
                        <c:v>0</c:v>
                      </c:pt>
                      <c:pt idx="10451">
                        <c:v>0</c:v>
                      </c:pt>
                      <c:pt idx="10452">
                        <c:v>0</c:v>
                      </c:pt>
                      <c:pt idx="10453">
                        <c:v>0</c:v>
                      </c:pt>
                      <c:pt idx="10454">
                        <c:v>0</c:v>
                      </c:pt>
                      <c:pt idx="10455">
                        <c:v>0</c:v>
                      </c:pt>
                      <c:pt idx="10456">
                        <c:v>0</c:v>
                      </c:pt>
                      <c:pt idx="10457">
                        <c:v>0</c:v>
                      </c:pt>
                      <c:pt idx="10458">
                        <c:v>0</c:v>
                      </c:pt>
                      <c:pt idx="10459">
                        <c:v>0</c:v>
                      </c:pt>
                      <c:pt idx="10460">
                        <c:v>0</c:v>
                      </c:pt>
                      <c:pt idx="10461">
                        <c:v>0</c:v>
                      </c:pt>
                      <c:pt idx="10462">
                        <c:v>0</c:v>
                      </c:pt>
                      <c:pt idx="10463">
                        <c:v>0</c:v>
                      </c:pt>
                      <c:pt idx="10464">
                        <c:v>0</c:v>
                      </c:pt>
                      <c:pt idx="10465">
                        <c:v>0</c:v>
                      </c:pt>
                      <c:pt idx="10466">
                        <c:v>0</c:v>
                      </c:pt>
                      <c:pt idx="10467">
                        <c:v>0</c:v>
                      </c:pt>
                      <c:pt idx="10468">
                        <c:v>0</c:v>
                      </c:pt>
                      <c:pt idx="10469">
                        <c:v>0</c:v>
                      </c:pt>
                      <c:pt idx="10470">
                        <c:v>0</c:v>
                      </c:pt>
                      <c:pt idx="10471">
                        <c:v>0</c:v>
                      </c:pt>
                      <c:pt idx="10472">
                        <c:v>0</c:v>
                      </c:pt>
                      <c:pt idx="10473">
                        <c:v>0</c:v>
                      </c:pt>
                      <c:pt idx="10475">
                        <c:v>0</c:v>
                      </c:pt>
                      <c:pt idx="10476">
                        <c:v>0</c:v>
                      </c:pt>
                      <c:pt idx="10477">
                        <c:v>0</c:v>
                      </c:pt>
                      <c:pt idx="10478">
                        <c:v>0</c:v>
                      </c:pt>
                      <c:pt idx="10479">
                        <c:v>0</c:v>
                      </c:pt>
                      <c:pt idx="10480">
                        <c:v>0</c:v>
                      </c:pt>
                      <c:pt idx="10481">
                        <c:v>0</c:v>
                      </c:pt>
                      <c:pt idx="10482">
                        <c:v>0</c:v>
                      </c:pt>
                      <c:pt idx="10483">
                        <c:v>0</c:v>
                      </c:pt>
                      <c:pt idx="10484">
                        <c:v>0</c:v>
                      </c:pt>
                      <c:pt idx="10485">
                        <c:v>0</c:v>
                      </c:pt>
                      <c:pt idx="10486">
                        <c:v>0</c:v>
                      </c:pt>
                      <c:pt idx="10487">
                        <c:v>0</c:v>
                      </c:pt>
                      <c:pt idx="10488">
                        <c:v>0</c:v>
                      </c:pt>
                      <c:pt idx="10489">
                        <c:v>0</c:v>
                      </c:pt>
                      <c:pt idx="10490">
                        <c:v>0</c:v>
                      </c:pt>
                      <c:pt idx="10491">
                        <c:v>0</c:v>
                      </c:pt>
                      <c:pt idx="10492">
                        <c:v>0</c:v>
                      </c:pt>
                      <c:pt idx="10493">
                        <c:v>0</c:v>
                      </c:pt>
                      <c:pt idx="10494">
                        <c:v>0</c:v>
                      </c:pt>
                      <c:pt idx="10495">
                        <c:v>0</c:v>
                      </c:pt>
                      <c:pt idx="10496">
                        <c:v>0</c:v>
                      </c:pt>
                      <c:pt idx="10497">
                        <c:v>0</c:v>
                      </c:pt>
                      <c:pt idx="10498">
                        <c:v>0</c:v>
                      </c:pt>
                      <c:pt idx="10501">
                        <c:v>0</c:v>
                      </c:pt>
                      <c:pt idx="10502">
                        <c:v>0</c:v>
                      </c:pt>
                      <c:pt idx="10503">
                        <c:v>0</c:v>
                      </c:pt>
                      <c:pt idx="10504">
                        <c:v>0</c:v>
                      </c:pt>
                      <c:pt idx="10505">
                        <c:v>0</c:v>
                      </c:pt>
                      <c:pt idx="10506">
                        <c:v>0</c:v>
                      </c:pt>
                      <c:pt idx="10507">
                        <c:v>0</c:v>
                      </c:pt>
                      <c:pt idx="10508">
                        <c:v>0</c:v>
                      </c:pt>
                      <c:pt idx="10509">
                        <c:v>0</c:v>
                      </c:pt>
                      <c:pt idx="10510">
                        <c:v>0</c:v>
                      </c:pt>
                      <c:pt idx="10511">
                        <c:v>0</c:v>
                      </c:pt>
                      <c:pt idx="10512">
                        <c:v>0</c:v>
                      </c:pt>
                      <c:pt idx="10513">
                        <c:v>0</c:v>
                      </c:pt>
                      <c:pt idx="10514">
                        <c:v>0</c:v>
                      </c:pt>
                      <c:pt idx="10515">
                        <c:v>0</c:v>
                      </c:pt>
                      <c:pt idx="10516">
                        <c:v>0</c:v>
                      </c:pt>
                      <c:pt idx="10517">
                        <c:v>0</c:v>
                      </c:pt>
                      <c:pt idx="10518">
                        <c:v>0</c:v>
                      </c:pt>
                      <c:pt idx="10519">
                        <c:v>0</c:v>
                      </c:pt>
                      <c:pt idx="10520">
                        <c:v>0</c:v>
                      </c:pt>
                      <c:pt idx="10521">
                        <c:v>0</c:v>
                      </c:pt>
                      <c:pt idx="10522">
                        <c:v>0</c:v>
                      </c:pt>
                      <c:pt idx="10523">
                        <c:v>0</c:v>
                      </c:pt>
                      <c:pt idx="10524">
                        <c:v>0</c:v>
                      </c:pt>
                      <c:pt idx="10526">
                        <c:v>0</c:v>
                      </c:pt>
                      <c:pt idx="10527">
                        <c:v>0</c:v>
                      </c:pt>
                      <c:pt idx="10529">
                        <c:v>0</c:v>
                      </c:pt>
                      <c:pt idx="10530">
                        <c:v>0</c:v>
                      </c:pt>
                      <c:pt idx="10531">
                        <c:v>0</c:v>
                      </c:pt>
                      <c:pt idx="10532">
                        <c:v>0</c:v>
                      </c:pt>
                      <c:pt idx="10533">
                        <c:v>0</c:v>
                      </c:pt>
                      <c:pt idx="10534">
                        <c:v>0</c:v>
                      </c:pt>
                      <c:pt idx="10535">
                        <c:v>0</c:v>
                      </c:pt>
                      <c:pt idx="10536">
                        <c:v>0</c:v>
                      </c:pt>
                      <c:pt idx="10537">
                        <c:v>0</c:v>
                      </c:pt>
                      <c:pt idx="10538">
                        <c:v>0</c:v>
                      </c:pt>
                      <c:pt idx="10541">
                        <c:v>0</c:v>
                      </c:pt>
                      <c:pt idx="10542">
                        <c:v>0</c:v>
                      </c:pt>
                      <c:pt idx="10544">
                        <c:v>0</c:v>
                      </c:pt>
                      <c:pt idx="10545">
                        <c:v>0</c:v>
                      </c:pt>
                      <c:pt idx="10546">
                        <c:v>0</c:v>
                      </c:pt>
                      <c:pt idx="10547">
                        <c:v>0</c:v>
                      </c:pt>
                      <c:pt idx="10548">
                        <c:v>0</c:v>
                      </c:pt>
                      <c:pt idx="10549">
                        <c:v>0</c:v>
                      </c:pt>
                      <c:pt idx="10550">
                        <c:v>0</c:v>
                      </c:pt>
                      <c:pt idx="10551">
                        <c:v>0</c:v>
                      </c:pt>
                      <c:pt idx="10552">
                        <c:v>0</c:v>
                      </c:pt>
                      <c:pt idx="10554">
                        <c:v>0</c:v>
                      </c:pt>
                      <c:pt idx="10557">
                        <c:v>0</c:v>
                      </c:pt>
                      <c:pt idx="10558">
                        <c:v>0</c:v>
                      </c:pt>
                      <c:pt idx="10559">
                        <c:v>0</c:v>
                      </c:pt>
                      <c:pt idx="10560">
                        <c:v>0</c:v>
                      </c:pt>
                      <c:pt idx="10561">
                        <c:v>0.02</c:v>
                      </c:pt>
                      <c:pt idx="10562">
                        <c:v>0.09</c:v>
                      </c:pt>
                      <c:pt idx="10564">
                        <c:v>0.21</c:v>
                      </c:pt>
                      <c:pt idx="10565">
                        <c:v>0.04</c:v>
                      </c:pt>
                      <c:pt idx="10566">
                        <c:v>0.05</c:v>
                      </c:pt>
                      <c:pt idx="10567">
                        <c:v>7.0000000000000007E-2</c:v>
                      </c:pt>
                      <c:pt idx="10568">
                        <c:v>0.13</c:v>
                      </c:pt>
                      <c:pt idx="10569">
                        <c:v>7.0000000000000007E-2</c:v>
                      </c:pt>
                      <c:pt idx="10570">
                        <c:v>0.01</c:v>
                      </c:pt>
                      <c:pt idx="10571">
                        <c:v>0</c:v>
                      </c:pt>
                      <c:pt idx="10573">
                        <c:v>0</c:v>
                      </c:pt>
                      <c:pt idx="10577">
                        <c:v>0</c:v>
                      </c:pt>
                      <c:pt idx="10578">
                        <c:v>0</c:v>
                      </c:pt>
                      <c:pt idx="10579">
                        <c:v>0</c:v>
                      </c:pt>
                      <c:pt idx="10580">
                        <c:v>0</c:v>
                      </c:pt>
                      <c:pt idx="10581">
                        <c:v>0</c:v>
                      </c:pt>
                      <c:pt idx="10582">
                        <c:v>0</c:v>
                      </c:pt>
                      <c:pt idx="10583">
                        <c:v>0</c:v>
                      </c:pt>
                      <c:pt idx="10584">
                        <c:v>0</c:v>
                      </c:pt>
                      <c:pt idx="10585">
                        <c:v>0</c:v>
                      </c:pt>
                      <c:pt idx="10586">
                        <c:v>0</c:v>
                      </c:pt>
                      <c:pt idx="10587">
                        <c:v>0</c:v>
                      </c:pt>
                      <c:pt idx="10588">
                        <c:v>0</c:v>
                      </c:pt>
                      <c:pt idx="10589">
                        <c:v>0</c:v>
                      </c:pt>
                      <c:pt idx="10590">
                        <c:v>0</c:v>
                      </c:pt>
                      <c:pt idx="10591">
                        <c:v>0</c:v>
                      </c:pt>
                      <c:pt idx="10592">
                        <c:v>0</c:v>
                      </c:pt>
                      <c:pt idx="10593">
                        <c:v>0</c:v>
                      </c:pt>
                      <c:pt idx="10594">
                        <c:v>0</c:v>
                      </c:pt>
                      <c:pt idx="10596">
                        <c:v>0</c:v>
                      </c:pt>
                      <c:pt idx="10597">
                        <c:v>0</c:v>
                      </c:pt>
                      <c:pt idx="10598">
                        <c:v>0</c:v>
                      </c:pt>
                      <c:pt idx="10599">
                        <c:v>0</c:v>
                      </c:pt>
                      <c:pt idx="10600">
                        <c:v>0</c:v>
                      </c:pt>
                      <c:pt idx="10601">
                        <c:v>0</c:v>
                      </c:pt>
                      <c:pt idx="10602">
                        <c:v>0</c:v>
                      </c:pt>
                      <c:pt idx="10603">
                        <c:v>0</c:v>
                      </c:pt>
                      <c:pt idx="10604">
                        <c:v>0</c:v>
                      </c:pt>
                      <c:pt idx="10605">
                        <c:v>0</c:v>
                      </c:pt>
                      <c:pt idx="10606">
                        <c:v>0</c:v>
                      </c:pt>
                      <c:pt idx="10607">
                        <c:v>0</c:v>
                      </c:pt>
                      <c:pt idx="10608">
                        <c:v>0</c:v>
                      </c:pt>
                      <c:pt idx="10609">
                        <c:v>0</c:v>
                      </c:pt>
                      <c:pt idx="10610">
                        <c:v>0</c:v>
                      </c:pt>
                      <c:pt idx="10611">
                        <c:v>0</c:v>
                      </c:pt>
                      <c:pt idx="10612">
                        <c:v>0</c:v>
                      </c:pt>
                      <c:pt idx="10613">
                        <c:v>0</c:v>
                      </c:pt>
                      <c:pt idx="10614">
                        <c:v>0</c:v>
                      </c:pt>
                      <c:pt idx="10615">
                        <c:v>0</c:v>
                      </c:pt>
                      <c:pt idx="10616">
                        <c:v>0</c:v>
                      </c:pt>
                      <c:pt idx="10617">
                        <c:v>0</c:v>
                      </c:pt>
                      <c:pt idx="10618">
                        <c:v>0</c:v>
                      </c:pt>
                      <c:pt idx="10619">
                        <c:v>0</c:v>
                      </c:pt>
                      <c:pt idx="10621">
                        <c:v>0</c:v>
                      </c:pt>
                      <c:pt idx="10622">
                        <c:v>0</c:v>
                      </c:pt>
                      <c:pt idx="10623">
                        <c:v>0</c:v>
                      </c:pt>
                      <c:pt idx="10624">
                        <c:v>0</c:v>
                      </c:pt>
                      <c:pt idx="10625">
                        <c:v>0</c:v>
                      </c:pt>
                      <c:pt idx="10626">
                        <c:v>0</c:v>
                      </c:pt>
                      <c:pt idx="10627">
                        <c:v>0.03</c:v>
                      </c:pt>
                      <c:pt idx="10628">
                        <c:v>0.04</c:v>
                      </c:pt>
                      <c:pt idx="10629">
                        <c:v>0.02</c:v>
                      </c:pt>
                      <c:pt idx="10630">
                        <c:v>0.06</c:v>
                      </c:pt>
                      <c:pt idx="10631">
                        <c:v>0.06</c:v>
                      </c:pt>
                      <c:pt idx="10632">
                        <c:v>0.13</c:v>
                      </c:pt>
                      <c:pt idx="10633">
                        <c:v>0.12</c:v>
                      </c:pt>
                      <c:pt idx="10634">
                        <c:v>0</c:v>
                      </c:pt>
                      <c:pt idx="10635">
                        <c:v>0.01</c:v>
                      </c:pt>
                      <c:pt idx="10637">
                        <c:v>0.03</c:v>
                      </c:pt>
                      <c:pt idx="10638">
                        <c:v>0.04</c:v>
                      </c:pt>
                      <c:pt idx="10639">
                        <c:v>0.03</c:v>
                      </c:pt>
                      <c:pt idx="10640">
                        <c:v>7.0000000000000007E-2</c:v>
                      </c:pt>
                      <c:pt idx="10641">
                        <c:v>0.02</c:v>
                      </c:pt>
                      <c:pt idx="10642">
                        <c:v>0.16</c:v>
                      </c:pt>
                      <c:pt idx="10643">
                        <c:v>0.17</c:v>
                      </c:pt>
                      <c:pt idx="10644">
                        <c:v>0.18</c:v>
                      </c:pt>
                      <c:pt idx="10645">
                        <c:v>0.16</c:v>
                      </c:pt>
                      <c:pt idx="10646">
                        <c:v>0</c:v>
                      </c:pt>
                      <c:pt idx="10651">
                        <c:v>0</c:v>
                      </c:pt>
                      <c:pt idx="10653">
                        <c:v>0</c:v>
                      </c:pt>
                      <c:pt idx="10657">
                        <c:v>0</c:v>
                      </c:pt>
                      <c:pt idx="10658">
                        <c:v>0</c:v>
                      </c:pt>
                      <c:pt idx="10661">
                        <c:v>0</c:v>
                      </c:pt>
                      <c:pt idx="10664">
                        <c:v>0</c:v>
                      </c:pt>
                      <c:pt idx="10665">
                        <c:v>0</c:v>
                      </c:pt>
                      <c:pt idx="10669">
                        <c:v>0</c:v>
                      </c:pt>
                      <c:pt idx="10671">
                        <c:v>0</c:v>
                      </c:pt>
                      <c:pt idx="10674">
                        <c:v>0</c:v>
                      </c:pt>
                      <c:pt idx="10675">
                        <c:v>0</c:v>
                      </c:pt>
                      <c:pt idx="10681">
                        <c:v>0</c:v>
                      </c:pt>
                      <c:pt idx="10685">
                        <c:v>0</c:v>
                      </c:pt>
                      <c:pt idx="10688">
                        <c:v>0</c:v>
                      </c:pt>
                      <c:pt idx="10689">
                        <c:v>0</c:v>
                      </c:pt>
                      <c:pt idx="10693">
                        <c:v>0</c:v>
                      </c:pt>
                      <c:pt idx="10697">
                        <c:v>0</c:v>
                      </c:pt>
                      <c:pt idx="10699">
                        <c:v>0</c:v>
                      </c:pt>
                      <c:pt idx="10703">
                        <c:v>0</c:v>
                      </c:pt>
                      <c:pt idx="10704">
                        <c:v>0</c:v>
                      </c:pt>
                      <c:pt idx="10705">
                        <c:v>0.01</c:v>
                      </c:pt>
                      <c:pt idx="10706">
                        <c:v>0.01</c:v>
                      </c:pt>
                      <c:pt idx="10708">
                        <c:v>0</c:v>
                      </c:pt>
                      <c:pt idx="10709">
                        <c:v>0.03</c:v>
                      </c:pt>
                      <c:pt idx="10710">
                        <c:v>0.04</c:v>
                      </c:pt>
                      <c:pt idx="10711">
                        <c:v>0.02</c:v>
                      </c:pt>
                      <c:pt idx="10712">
                        <c:v>0.02</c:v>
                      </c:pt>
                      <c:pt idx="10713">
                        <c:v>0.01</c:v>
                      </c:pt>
                      <c:pt idx="10714">
                        <c:v>0</c:v>
                      </c:pt>
                      <c:pt idx="10715">
                        <c:v>0.02</c:v>
                      </c:pt>
                      <c:pt idx="10716">
                        <c:v>0</c:v>
                      </c:pt>
                      <c:pt idx="10717">
                        <c:v>0</c:v>
                      </c:pt>
                      <c:pt idx="10718">
                        <c:v>0</c:v>
                      </c:pt>
                      <c:pt idx="10719">
                        <c:v>0</c:v>
                      </c:pt>
                      <c:pt idx="10720">
                        <c:v>0</c:v>
                      </c:pt>
                      <c:pt idx="10722">
                        <c:v>0</c:v>
                      </c:pt>
                      <c:pt idx="10723">
                        <c:v>0</c:v>
                      </c:pt>
                      <c:pt idx="10724">
                        <c:v>0</c:v>
                      </c:pt>
                      <c:pt idx="10725">
                        <c:v>0</c:v>
                      </c:pt>
                      <c:pt idx="10726">
                        <c:v>0</c:v>
                      </c:pt>
                      <c:pt idx="10727">
                        <c:v>0</c:v>
                      </c:pt>
                      <c:pt idx="10731">
                        <c:v>0</c:v>
                      </c:pt>
                      <c:pt idx="10733">
                        <c:v>0</c:v>
                      </c:pt>
                      <c:pt idx="10734">
                        <c:v>0</c:v>
                      </c:pt>
                      <c:pt idx="10735">
                        <c:v>0</c:v>
                      </c:pt>
                      <c:pt idx="10736">
                        <c:v>0</c:v>
                      </c:pt>
                      <c:pt idx="10737">
                        <c:v>0</c:v>
                      </c:pt>
                      <c:pt idx="10738">
                        <c:v>0</c:v>
                      </c:pt>
                      <c:pt idx="10739">
                        <c:v>0</c:v>
                      </c:pt>
                      <c:pt idx="10740">
                        <c:v>0</c:v>
                      </c:pt>
                      <c:pt idx="10741">
                        <c:v>0</c:v>
                      </c:pt>
                      <c:pt idx="10742">
                        <c:v>0</c:v>
                      </c:pt>
                      <c:pt idx="10743">
                        <c:v>0</c:v>
                      </c:pt>
                      <c:pt idx="10744">
                        <c:v>0</c:v>
                      </c:pt>
                      <c:pt idx="10745">
                        <c:v>0</c:v>
                      </c:pt>
                      <c:pt idx="10746">
                        <c:v>0</c:v>
                      </c:pt>
                      <c:pt idx="10747">
                        <c:v>0</c:v>
                      </c:pt>
                      <c:pt idx="10748">
                        <c:v>0</c:v>
                      </c:pt>
                      <c:pt idx="10749">
                        <c:v>0</c:v>
                      </c:pt>
                      <c:pt idx="10751">
                        <c:v>0</c:v>
                      </c:pt>
                      <c:pt idx="10752">
                        <c:v>0</c:v>
                      </c:pt>
                      <c:pt idx="10753">
                        <c:v>0</c:v>
                      </c:pt>
                      <c:pt idx="10754">
                        <c:v>0</c:v>
                      </c:pt>
                      <c:pt idx="10755">
                        <c:v>0</c:v>
                      </c:pt>
                      <c:pt idx="10756">
                        <c:v>0</c:v>
                      </c:pt>
                      <c:pt idx="10757">
                        <c:v>0</c:v>
                      </c:pt>
                      <c:pt idx="10758">
                        <c:v>0</c:v>
                      </c:pt>
                      <c:pt idx="10759">
                        <c:v>0</c:v>
                      </c:pt>
                      <c:pt idx="10760">
                        <c:v>0</c:v>
                      </c:pt>
                      <c:pt idx="10761">
                        <c:v>0</c:v>
                      </c:pt>
                      <c:pt idx="10762">
                        <c:v>0</c:v>
                      </c:pt>
                      <c:pt idx="10763">
                        <c:v>0</c:v>
                      </c:pt>
                      <c:pt idx="10764">
                        <c:v>0</c:v>
                      </c:pt>
                      <c:pt idx="10765">
                        <c:v>0</c:v>
                      </c:pt>
                      <c:pt idx="10766">
                        <c:v>0</c:v>
                      </c:pt>
                      <c:pt idx="10767">
                        <c:v>0</c:v>
                      </c:pt>
                      <c:pt idx="10768">
                        <c:v>0</c:v>
                      </c:pt>
                      <c:pt idx="10769">
                        <c:v>0</c:v>
                      </c:pt>
                      <c:pt idx="10770">
                        <c:v>0</c:v>
                      </c:pt>
                      <c:pt idx="10771">
                        <c:v>0</c:v>
                      </c:pt>
                      <c:pt idx="10772">
                        <c:v>0</c:v>
                      </c:pt>
                      <c:pt idx="10773">
                        <c:v>0</c:v>
                      </c:pt>
                      <c:pt idx="10774">
                        <c:v>0</c:v>
                      </c:pt>
                      <c:pt idx="10776">
                        <c:v>0</c:v>
                      </c:pt>
                      <c:pt idx="10777">
                        <c:v>0</c:v>
                      </c:pt>
                      <c:pt idx="10778">
                        <c:v>0</c:v>
                      </c:pt>
                      <c:pt idx="10779">
                        <c:v>0</c:v>
                      </c:pt>
                      <c:pt idx="10780">
                        <c:v>0</c:v>
                      </c:pt>
                      <c:pt idx="10781">
                        <c:v>0</c:v>
                      </c:pt>
                      <c:pt idx="10782">
                        <c:v>0</c:v>
                      </c:pt>
                      <c:pt idx="10783">
                        <c:v>0</c:v>
                      </c:pt>
                      <c:pt idx="10784">
                        <c:v>0</c:v>
                      </c:pt>
                      <c:pt idx="10785">
                        <c:v>0</c:v>
                      </c:pt>
                      <c:pt idx="10786">
                        <c:v>0</c:v>
                      </c:pt>
                      <c:pt idx="10788">
                        <c:v>0</c:v>
                      </c:pt>
                      <c:pt idx="10790">
                        <c:v>0</c:v>
                      </c:pt>
                      <c:pt idx="10791">
                        <c:v>0</c:v>
                      </c:pt>
                      <c:pt idx="10793">
                        <c:v>0</c:v>
                      </c:pt>
                      <c:pt idx="10796">
                        <c:v>0</c:v>
                      </c:pt>
                      <c:pt idx="10798">
                        <c:v>0</c:v>
                      </c:pt>
                      <c:pt idx="10799">
                        <c:v>0</c:v>
                      </c:pt>
                      <c:pt idx="10800">
                        <c:v>0.26</c:v>
                      </c:pt>
                      <c:pt idx="10801">
                        <c:v>0.13</c:v>
                      </c:pt>
                      <c:pt idx="10802">
                        <c:v>0.18</c:v>
                      </c:pt>
                      <c:pt idx="10803">
                        <c:v>0.32</c:v>
                      </c:pt>
                      <c:pt idx="10804">
                        <c:v>0.32</c:v>
                      </c:pt>
                      <c:pt idx="10806">
                        <c:v>0.3</c:v>
                      </c:pt>
                      <c:pt idx="10807">
                        <c:v>0.14000000000000001</c:v>
                      </c:pt>
                      <c:pt idx="10808">
                        <c:v>0.14000000000000001</c:v>
                      </c:pt>
                      <c:pt idx="10809">
                        <c:v>0.14000000000000001</c:v>
                      </c:pt>
                      <c:pt idx="10811">
                        <c:v>0</c:v>
                      </c:pt>
                      <c:pt idx="10813">
                        <c:v>0</c:v>
                      </c:pt>
                      <c:pt idx="10814">
                        <c:v>0</c:v>
                      </c:pt>
                      <c:pt idx="10817">
                        <c:v>0</c:v>
                      </c:pt>
                      <c:pt idx="10820">
                        <c:v>0</c:v>
                      </c:pt>
                      <c:pt idx="10822">
                        <c:v>0</c:v>
                      </c:pt>
                      <c:pt idx="10823">
                        <c:v>0</c:v>
                      </c:pt>
                      <c:pt idx="10825">
                        <c:v>0</c:v>
                      </c:pt>
                      <c:pt idx="10826">
                        <c:v>0</c:v>
                      </c:pt>
                      <c:pt idx="10827">
                        <c:v>0</c:v>
                      </c:pt>
                      <c:pt idx="10828">
                        <c:v>0</c:v>
                      </c:pt>
                      <c:pt idx="10829">
                        <c:v>0</c:v>
                      </c:pt>
                      <c:pt idx="10830">
                        <c:v>0</c:v>
                      </c:pt>
                      <c:pt idx="10831">
                        <c:v>0</c:v>
                      </c:pt>
                      <c:pt idx="10832">
                        <c:v>0</c:v>
                      </c:pt>
                      <c:pt idx="10833">
                        <c:v>0</c:v>
                      </c:pt>
                      <c:pt idx="10834">
                        <c:v>0</c:v>
                      </c:pt>
                      <c:pt idx="10835">
                        <c:v>0</c:v>
                      </c:pt>
                      <c:pt idx="10836">
                        <c:v>0</c:v>
                      </c:pt>
                      <c:pt idx="10837">
                        <c:v>0</c:v>
                      </c:pt>
                      <c:pt idx="10838">
                        <c:v>0</c:v>
                      </c:pt>
                      <c:pt idx="10839">
                        <c:v>0</c:v>
                      </c:pt>
                      <c:pt idx="10840">
                        <c:v>0</c:v>
                      </c:pt>
                      <c:pt idx="10841">
                        <c:v>0</c:v>
                      </c:pt>
                      <c:pt idx="10842">
                        <c:v>0</c:v>
                      </c:pt>
                      <c:pt idx="10843">
                        <c:v>0</c:v>
                      </c:pt>
                      <c:pt idx="10844">
                        <c:v>0</c:v>
                      </c:pt>
                      <c:pt idx="10845">
                        <c:v>0</c:v>
                      </c:pt>
                      <c:pt idx="10846">
                        <c:v>0</c:v>
                      </c:pt>
                      <c:pt idx="10848">
                        <c:v>0</c:v>
                      </c:pt>
                      <c:pt idx="10849">
                        <c:v>0</c:v>
                      </c:pt>
                      <c:pt idx="10850">
                        <c:v>0</c:v>
                      </c:pt>
                      <c:pt idx="10851">
                        <c:v>0</c:v>
                      </c:pt>
                      <c:pt idx="10852">
                        <c:v>0</c:v>
                      </c:pt>
                      <c:pt idx="10853">
                        <c:v>0</c:v>
                      </c:pt>
                      <c:pt idx="10854">
                        <c:v>0</c:v>
                      </c:pt>
                      <c:pt idx="10855">
                        <c:v>0</c:v>
                      </c:pt>
                      <c:pt idx="10856">
                        <c:v>0</c:v>
                      </c:pt>
                      <c:pt idx="10857">
                        <c:v>0</c:v>
                      </c:pt>
                      <c:pt idx="10858">
                        <c:v>0</c:v>
                      </c:pt>
                      <c:pt idx="10859">
                        <c:v>0</c:v>
                      </c:pt>
                      <c:pt idx="10860">
                        <c:v>0</c:v>
                      </c:pt>
                      <c:pt idx="10861">
                        <c:v>0</c:v>
                      </c:pt>
                      <c:pt idx="10862">
                        <c:v>0</c:v>
                      </c:pt>
                      <c:pt idx="10863">
                        <c:v>0</c:v>
                      </c:pt>
                      <c:pt idx="10864">
                        <c:v>0</c:v>
                      </c:pt>
                      <c:pt idx="10865">
                        <c:v>0</c:v>
                      </c:pt>
                      <c:pt idx="10866">
                        <c:v>0</c:v>
                      </c:pt>
                      <c:pt idx="10867">
                        <c:v>0</c:v>
                      </c:pt>
                      <c:pt idx="10868">
                        <c:v>0</c:v>
                      </c:pt>
                      <c:pt idx="10869">
                        <c:v>0</c:v>
                      </c:pt>
                      <c:pt idx="10870">
                        <c:v>0</c:v>
                      </c:pt>
                      <c:pt idx="10871">
                        <c:v>0</c:v>
                      </c:pt>
                      <c:pt idx="10873">
                        <c:v>0</c:v>
                      </c:pt>
                      <c:pt idx="10874">
                        <c:v>0</c:v>
                      </c:pt>
                      <c:pt idx="10875">
                        <c:v>0</c:v>
                      </c:pt>
                      <c:pt idx="10876">
                        <c:v>0</c:v>
                      </c:pt>
                      <c:pt idx="10877">
                        <c:v>0</c:v>
                      </c:pt>
                      <c:pt idx="10878">
                        <c:v>0</c:v>
                      </c:pt>
                      <c:pt idx="10879">
                        <c:v>0</c:v>
                      </c:pt>
                      <c:pt idx="10880">
                        <c:v>0</c:v>
                      </c:pt>
                      <c:pt idx="10881">
                        <c:v>0</c:v>
                      </c:pt>
                      <c:pt idx="10882">
                        <c:v>0</c:v>
                      </c:pt>
                      <c:pt idx="10883">
                        <c:v>0</c:v>
                      </c:pt>
                      <c:pt idx="10884">
                        <c:v>0</c:v>
                      </c:pt>
                      <c:pt idx="10885">
                        <c:v>0</c:v>
                      </c:pt>
                      <c:pt idx="10886">
                        <c:v>0</c:v>
                      </c:pt>
                      <c:pt idx="10887">
                        <c:v>0</c:v>
                      </c:pt>
                      <c:pt idx="10888">
                        <c:v>0</c:v>
                      </c:pt>
                      <c:pt idx="10889">
                        <c:v>0</c:v>
                      </c:pt>
                      <c:pt idx="10890">
                        <c:v>0</c:v>
                      </c:pt>
                      <c:pt idx="10891">
                        <c:v>0.04</c:v>
                      </c:pt>
                      <c:pt idx="10892">
                        <c:v>0.11</c:v>
                      </c:pt>
                      <c:pt idx="10893">
                        <c:v>0.04</c:v>
                      </c:pt>
                      <c:pt idx="10894">
                        <c:v>0.12</c:v>
                      </c:pt>
                      <c:pt idx="10895">
                        <c:v>0.06</c:v>
                      </c:pt>
                      <c:pt idx="10896">
                        <c:v>0</c:v>
                      </c:pt>
                      <c:pt idx="10897">
                        <c:v>0.03</c:v>
                      </c:pt>
                      <c:pt idx="10898">
                        <c:v>0</c:v>
                      </c:pt>
                      <c:pt idx="10899">
                        <c:v>0.02</c:v>
                      </c:pt>
                      <c:pt idx="10901">
                        <c:v>0</c:v>
                      </c:pt>
                      <c:pt idx="10902">
                        <c:v>0.01</c:v>
                      </c:pt>
                      <c:pt idx="10903">
                        <c:v>0.01</c:v>
                      </c:pt>
                      <c:pt idx="10905">
                        <c:v>0</c:v>
                      </c:pt>
                      <c:pt idx="10908">
                        <c:v>0.01</c:v>
                      </c:pt>
                      <c:pt idx="10909">
                        <c:v>0.01</c:v>
                      </c:pt>
                      <c:pt idx="10910">
                        <c:v>0.05</c:v>
                      </c:pt>
                      <c:pt idx="10911">
                        <c:v>7.0000000000000007E-2</c:v>
                      </c:pt>
                      <c:pt idx="10912">
                        <c:v>0.01</c:v>
                      </c:pt>
                      <c:pt idx="10913">
                        <c:v>0.09</c:v>
                      </c:pt>
                      <c:pt idx="10914">
                        <c:v>0.02</c:v>
                      </c:pt>
                      <c:pt idx="10915">
                        <c:v>0.04</c:v>
                      </c:pt>
                      <c:pt idx="10916">
                        <c:v>7.0000000000000007E-2</c:v>
                      </c:pt>
                      <c:pt idx="10917">
                        <c:v>7.0000000000000007E-2</c:v>
                      </c:pt>
                      <c:pt idx="10918">
                        <c:v>0.08</c:v>
                      </c:pt>
                      <c:pt idx="10919">
                        <c:v>0.09</c:v>
                      </c:pt>
                      <c:pt idx="10920">
                        <c:v>0.02</c:v>
                      </c:pt>
                      <c:pt idx="10921">
                        <c:v>0.01</c:v>
                      </c:pt>
                      <c:pt idx="10922">
                        <c:v>0.01</c:v>
                      </c:pt>
                      <c:pt idx="10923">
                        <c:v>0.01</c:v>
                      </c:pt>
                      <c:pt idx="10924">
                        <c:v>0.01</c:v>
                      </c:pt>
                      <c:pt idx="10925">
                        <c:v>0</c:v>
                      </c:pt>
                      <c:pt idx="10927">
                        <c:v>0</c:v>
                      </c:pt>
                      <c:pt idx="10928">
                        <c:v>0</c:v>
                      </c:pt>
                      <c:pt idx="10930">
                        <c:v>0</c:v>
                      </c:pt>
                      <c:pt idx="10931">
                        <c:v>0</c:v>
                      </c:pt>
                      <c:pt idx="10933">
                        <c:v>0</c:v>
                      </c:pt>
                      <c:pt idx="10934">
                        <c:v>0</c:v>
                      </c:pt>
                      <c:pt idx="10937">
                        <c:v>0</c:v>
                      </c:pt>
                      <c:pt idx="10940">
                        <c:v>0</c:v>
                      </c:pt>
                      <c:pt idx="10941">
                        <c:v>0</c:v>
                      </c:pt>
                      <c:pt idx="10942">
                        <c:v>0</c:v>
                      </c:pt>
                      <c:pt idx="10943">
                        <c:v>0</c:v>
                      </c:pt>
                      <c:pt idx="10944">
                        <c:v>0</c:v>
                      </c:pt>
                      <c:pt idx="10945">
                        <c:v>0</c:v>
                      </c:pt>
                      <c:pt idx="10946">
                        <c:v>0</c:v>
                      </c:pt>
                      <c:pt idx="10947">
                        <c:v>0</c:v>
                      </c:pt>
                      <c:pt idx="10949">
                        <c:v>0</c:v>
                      </c:pt>
                      <c:pt idx="10950">
                        <c:v>0</c:v>
                      </c:pt>
                      <c:pt idx="10951">
                        <c:v>0</c:v>
                      </c:pt>
                      <c:pt idx="10952">
                        <c:v>0</c:v>
                      </c:pt>
                      <c:pt idx="10953">
                        <c:v>0</c:v>
                      </c:pt>
                      <c:pt idx="10954">
                        <c:v>0</c:v>
                      </c:pt>
                      <c:pt idx="10955">
                        <c:v>0</c:v>
                      </c:pt>
                      <c:pt idx="10956">
                        <c:v>0</c:v>
                      </c:pt>
                      <c:pt idx="10957">
                        <c:v>0</c:v>
                      </c:pt>
                      <c:pt idx="10958">
                        <c:v>0</c:v>
                      </c:pt>
                      <c:pt idx="10959">
                        <c:v>0</c:v>
                      </c:pt>
                      <c:pt idx="10960">
                        <c:v>0</c:v>
                      </c:pt>
                      <c:pt idx="10961">
                        <c:v>0</c:v>
                      </c:pt>
                      <c:pt idx="10962">
                        <c:v>0</c:v>
                      </c:pt>
                      <c:pt idx="10963">
                        <c:v>0</c:v>
                      </c:pt>
                      <c:pt idx="10964">
                        <c:v>0</c:v>
                      </c:pt>
                      <c:pt idx="10965">
                        <c:v>0</c:v>
                      </c:pt>
                      <c:pt idx="10966">
                        <c:v>0</c:v>
                      </c:pt>
                      <c:pt idx="10967">
                        <c:v>0</c:v>
                      </c:pt>
                      <c:pt idx="10968">
                        <c:v>0</c:v>
                      </c:pt>
                      <c:pt idx="10969">
                        <c:v>0</c:v>
                      </c:pt>
                      <c:pt idx="10970">
                        <c:v>0</c:v>
                      </c:pt>
                      <c:pt idx="10971">
                        <c:v>0</c:v>
                      </c:pt>
                      <c:pt idx="10972">
                        <c:v>0</c:v>
                      </c:pt>
                      <c:pt idx="10974">
                        <c:v>0</c:v>
                      </c:pt>
                      <c:pt idx="10975">
                        <c:v>0</c:v>
                      </c:pt>
                      <c:pt idx="10976">
                        <c:v>0</c:v>
                      </c:pt>
                      <c:pt idx="10977">
                        <c:v>0</c:v>
                      </c:pt>
                      <c:pt idx="10978">
                        <c:v>0</c:v>
                      </c:pt>
                      <c:pt idx="10979">
                        <c:v>0</c:v>
                      </c:pt>
                      <c:pt idx="10982">
                        <c:v>0.01</c:v>
                      </c:pt>
                      <c:pt idx="10983">
                        <c:v>0</c:v>
                      </c:pt>
                      <c:pt idx="10984">
                        <c:v>0</c:v>
                      </c:pt>
                      <c:pt idx="10985">
                        <c:v>0.01</c:v>
                      </c:pt>
                      <c:pt idx="10986">
                        <c:v>0.03</c:v>
                      </c:pt>
                      <c:pt idx="10987">
                        <c:v>0.03</c:v>
                      </c:pt>
                      <c:pt idx="10988">
                        <c:v>0.03</c:v>
                      </c:pt>
                      <c:pt idx="10989">
                        <c:v>0.02</c:v>
                      </c:pt>
                      <c:pt idx="10990">
                        <c:v>0.1</c:v>
                      </c:pt>
                      <c:pt idx="10991">
                        <c:v>0.02</c:v>
                      </c:pt>
                      <c:pt idx="10992">
                        <c:v>0.06</c:v>
                      </c:pt>
                      <c:pt idx="10993">
                        <c:v>0.09</c:v>
                      </c:pt>
                      <c:pt idx="10994">
                        <c:v>0.17</c:v>
                      </c:pt>
                      <c:pt idx="10995">
                        <c:v>0.2</c:v>
                      </c:pt>
                      <c:pt idx="10996">
                        <c:v>0.02</c:v>
                      </c:pt>
                      <c:pt idx="10997">
                        <c:v>0.05</c:v>
                      </c:pt>
                      <c:pt idx="10998">
                        <c:v>0.02</c:v>
                      </c:pt>
                      <c:pt idx="11000">
                        <c:v>0.03</c:v>
                      </c:pt>
                      <c:pt idx="11001">
                        <c:v>0.01</c:v>
                      </c:pt>
                      <c:pt idx="11002">
                        <c:v>0.01</c:v>
                      </c:pt>
                      <c:pt idx="11003">
                        <c:v>0.02</c:v>
                      </c:pt>
                      <c:pt idx="11004">
                        <c:v>0.01</c:v>
                      </c:pt>
                      <c:pt idx="11005">
                        <c:v>0.03</c:v>
                      </c:pt>
                      <c:pt idx="11006">
                        <c:v>0.05</c:v>
                      </c:pt>
                      <c:pt idx="11007">
                        <c:v>0.01</c:v>
                      </c:pt>
                      <c:pt idx="11008">
                        <c:v>0.02</c:v>
                      </c:pt>
                      <c:pt idx="11009">
                        <c:v>0.08</c:v>
                      </c:pt>
                      <c:pt idx="11010">
                        <c:v>0.02</c:v>
                      </c:pt>
                      <c:pt idx="11011">
                        <c:v>0.01</c:v>
                      </c:pt>
                      <c:pt idx="11012">
                        <c:v>0.01</c:v>
                      </c:pt>
                      <c:pt idx="11013">
                        <c:v>0.03</c:v>
                      </c:pt>
                      <c:pt idx="11014">
                        <c:v>0.03</c:v>
                      </c:pt>
                      <c:pt idx="11015">
                        <c:v>0</c:v>
                      </c:pt>
                      <c:pt idx="11016">
                        <c:v>0</c:v>
                      </c:pt>
                      <c:pt idx="11017">
                        <c:v>0.01</c:v>
                      </c:pt>
                      <c:pt idx="11018">
                        <c:v>0.01</c:v>
                      </c:pt>
                      <c:pt idx="11023">
                        <c:v>0</c:v>
                      </c:pt>
                      <c:pt idx="11025">
                        <c:v>0</c:v>
                      </c:pt>
                      <c:pt idx="11026">
                        <c:v>0</c:v>
                      </c:pt>
                      <c:pt idx="11027">
                        <c:v>0</c:v>
                      </c:pt>
                      <c:pt idx="11030">
                        <c:v>0</c:v>
                      </c:pt>
                      <c:pt idx="11031">
                        <c:v>0</c:v>
                      </c:pt>
                      <c:pt idx="11032">
                        <c:v>0</c:v>
                      </c:pt>
                      <c:pt idx="11034">
                        <c:v>0</c:v>
                      </c:pt>
                      <c:pt idx="11035">
                        <c:v>0</c:v>
                      </c:pt>
                      <c:pt idx="11036">
                        <c:v>0</c:v>
                      </c:pt>
                      <c:pt idx="11037">
                        <c:v>0</c:v>
                      </c:pt>
                      <c:pt idx="11038">
                        <c:v>0</c:v>
                      </c:pt>
                      <c:pt idx="11039">
                        <c:v>0</c:v>
                      </c:pt>
                      <c:pt idx="11040">
                        <c:v>0</c:v>
                      </c:pt>
                      <c:pt idx="11041">
                        <c:v>0</c:v>
                      </c:pt>
                      <c:pt idx="11042">
                        <c:v>0</c:v>
                      </c:pt>
                      <c:pt idx="11043">
                        <c:v>0</c:v>
                      </c:pt>
                      <c:pt idx="11044">
                        <c:v>0</c:v>
                      </c:pt>
                      <c:pt idx="11045">
                        <c:v>0</c:v>
                      </c:pt>
                      <c:pt idx="11046">
                        <c:v>0</c:v>
                      </c:pt>
                      <c:pt idx="11047">
                        <c:v>0</c:v>
                      </c:pt>
                      <c:pt idx="11048">
                        <c:v>0</c:v>
                      </c:pt>
                      <c:pt idx="11049">
                        <c:v>0</c:v>
                      </c:pt>
                      <c:pt idx="11050">
                        <c:v>0</c:v>
                      </c:pt>
                      <c:pt idx="11052">
                        <c:v>0</c:v>
                      </c:pt>
                      <c:pt idx="11053">
                        <c:v>0</c:v>
                      </c:pt>
                      <c:pt idx="11054">
                        <c:v>0</c:v>
                      </c:pt>
                      <c:pt idx="11055">
                        <c:v>0</c:v>
                      </c:pt>
                      <c:pt idx="11056">
                        <c:v>0</c:v>
                      </c:pt>
                      <c:pt idx="11057">
                        <c:v>0</c:v>
                      </c:pt>
                      <c:pt idx="11058">
                        <c:v>0</c:v>
                      </c:pt>
                      <c:pt idx="11059">
                        <c:v>0</c:v>
                      </c:pt>
                      <c:pt idx="11060">
                        <c:v>0</c:v>
                      </c:pt>
                      <c:pt idx="11061">
                        <c:v>0</c:v>
                      </c:pt>
                      <c:pt idx="11062">
                        <c:v>0</c:v>
                      </c:pt>
                      <c:pt idx="11063">
                        <c:v>0</c:v>
                      </c:pt>
                      <c:pt idx="11064">
                        <c:v>0</c:v>
                      </c:pt>
                      <c:pt idx="11065">
                        <c:v>0</c:v>
                      </c:pt>
                      <c:pt idx="11066">
                        <c:v>0</c:v>
                      </c:pt>
                      <c:pt idx="11067">
                        <c:v>0</c:v>
                      </c:pt>
                      <c:pt idx="11068">
                        <c:v>0</c:v>
                      </c:pt>
                      <c:pt idx="11069">
                        <c:v>0</c:v>
                      </c:pt>
                      <c:pt idx="11070">
                        <c:v>0</c:v>
                      </c:pt>
                      <c:pt idx="11071">
                        <c:v>0</c:v>
                      </c:pt>
                      <c:pt idx="11072">
                        <c:v>0</c:v>
                      </c:pt>
                      <c:pt idx="11073">
                        <c:v>0</c:v>
                      </c:pt>
                      <c:pt idx="11074">
                        <c:v>0</c:v>
                      </c:pt>
                      <c:pt idx="11075">
                        <c:v>0</c:v>
                      </c:pt>
                      <c:pt idx="11077">
                        <c:v>0</c:v>
                      </c:pt>
                      <c:pt idx="11078">
                        <c:v>0</c:v>
                      </c:pt>
                      <c:pt idx="11079">
                        <c:v>0</c:v>
                      </c:pt>
                      <c:pt idx="11080">
                        <c:v>0</c:v>
                      </c:pt>
                      <c:pt idx="11081">
                        <c:v>0</c:v>
                      </c:pt>
                      <c:pt idx="11082">
                        <c:v>0</c:v>
                      </c:pt>
                      <c:pt idx="11083">
                        <c:v>0</c:v>
                      </c:pt>
                      <c:pt idx="11084">
                        <c:v>0</c:v>
                      </c:pt>
                      <c:pt idx="11085">
                        <c:v>0</c:v>
                      </c:pt>
                      <c:pt idx="11086">
                        <c:v>0</c:v>
                      </c:pt>
                      <c:pt idx="11087">
                        <c:v>0</c:v>
                      </c:pt>
                      <c:pt idx="11088">
                        <c:v>0</c:v>
                      </c:pt>
                      <c:pt idx="11089">
                        <c:v>0</c:v>
                      </c:pt>
                      <c:pt idx="11090">
                        <c:v>0</c:v>
                      </c:pt>
                      <c:pt idx="11091">
                        <c:v>0</c:v>
                      </c:pt>
                      <c:pt idx="11092">
                        <c:v>0</c:v>
                      </c:pt>
                      <c:pt idx="11093">
                        <c:v>0</c:v>
                      </c:pt>
                      <c:pt idx="11094">
                        <c:v>0</c:v>
                      </c:pt>
                      <c:pt idx="11095">
                        <c:v>0</c:v>
                      </c:pt>
                      <c:pt idx="11096">
                        <c:v>0</c:v>
                      </c:pt>
                      <c:pt idx="11097">
                        <c:v>0</c:v>
                      </c:pt>
                      <c:pt idx="11098">
                        <c:v>0</c:v>
                      </c:pt>
                      <c:pt idx="11099">
                        <c:v>0</c:v>
                      </c:pt>
                      <c:pt idx="11100">
                        <c:v>0</c:v>
                      </c:pt>
                      <c:pt idx="11102">
                        <c:v>0</c:v>
                      </c:pt>
                      <c:pt idx="11103">
                        <c:v>0</c:v>
                      </c:pt>
                      <c:pt idx="11105">
                        <c:v>0</c:v>
                      </c:pt>
                      <c:pt idx="11110">
                        <c:v>0</c:v>
                      </c:pt>
                      <c:pt idx="11118">
                        <c:v>0</c:v>
                      </c:pt>
                      <c:pt idx="11119">
                        <c:v>0</c:v>
                      </c:pt>
                      <c:pt idx="11122">
                        <c:v>0</c:v>
                      </c:pt>
                      <c:pt idx="11127">
                        <c:v>0</c:v>
                      </c:pt>
                      <c:pt idx="11132">
                        <c:v>0</c:v>
                      </c:pt>
                      <c:pt idx="11133">
                        <c:v>0</c:v>
                      </c:pt>
                      <c:pt idx="11134">
                        <c:v>0</c:v>
                      </c:pt>
                      <c:pt idx="11135">
                        <c:v>0</c:v>
                      </c:pt>
                      <c:pt idx="11136">
                        <c:v>0</c:v>
                      </c:pt>
                      <c:pt idx="11137">
                        <c:v>0</c:v>
                      </c:pt>
                      <c:pt idx="11138">
                        <c:v>0</c:v>
                      </c:pt>
                      <c:pt idx="11139">
                        <c:v>0</c:v>
                      </c:pt>
                      <c:pt idx="11140">
                        <c:v>0</c:v>
                      </c:pt>
                      <c:pt idx="11141">
                        <c:v>0</c:v>
                      </c:pt>
                      <c:pt idx="11142">
                        <c:v>0</c:v>
                      </c:pt>
                      <c:pt idx="11143">
                        <c:v>0</c:v>
                      </c:pt>
                      <c:pt idx="11144">
                        <c:v>0</c:v>
                      </c:pt>
                      <c:pt idx="11145">
                        <c:v>0</c:v>
                      </c:pt>
                      <c:pt idx="11149">
                        <c:v>0</c:v>
                      </c:pt>
                      <c:pt idx="11151">
                        <c:v>0</c:v>
                      </c:pt>
                      <c:pt idx="11155">
                        <c:v>0</c:v>
                      </c:pt>
                      <c:pt idx="11157">
                        <c:v>0</c:v>
                      </c:pt>
                      <c:pt idx="11158">
                        <c:v>0</c:v>
                      </c:pt>
                      <c:pt idx="11160">
                        <c:v>0</c:v>
                      </c:pt>
                      <c:pt idx="11163">
                        <c:v>0</c:v>
                      </c:pt>
                      <c:pt idx="11165">
                        <c:v>0</c:v>
                      </c:pt>
                      <c:pt idx="11166">
                        <c:v>0</c:v>
                      </c:pt>
                      <c:pt idx="11169">
                        <c:v>0</c:v>
                      </c:pt>
                      <c:pt idx="11170">
                        <c:v>0</c:v>
                      </c:pt>
                      <c:pt idx="11171">
                        <c:v>0</c:v>
                      </c:pt>
                      <c:pt idx="11172">
                        <c:v>0</c:v>
                      </c:pt>
                      <c:pt idx="11173">
                        <c:v>0</c:v>
                      </c:pt>
                      <c:pt idx="11174">
                        <c:v>0</c:v>
                      </c:pt>
                      <c:pt idx="11175">
                        <c:v>0</c:v>
                      </c:pt>
                      <c:pt idx="11176">
                        <c:v>0</c:v>
                      </c:pt>
                      <c:pt idx="11177">
                        <c:v>0</c:v>
                      </c:pt>
                      <c:pt idx="11178">
                        <c:v>0</c:v>
                      </c:pt>
                      <c:pt idx="11179">
                        <c:v>0</c:v>
                      </c:pt>
                      <c:pt idx="11180">
                        <c:v>0</c:v>
                      </c:pt>
                      <c:pt idx="11181">
                        <c:v>0</c:v>
                      </c:pt>
                      <c:pt idx="11182">
                        <c:v>0</c:v>
                      </c:pt>
                      <c:pt idx="11183">
                        <c:v>0</c:v>
                      </c:pt>
                      <c:pt idx="11184">
                        <c:v>0</c:v>
                      </c:pt>
                      <c:pt idx="11185">
                        <c:v>0</c:v>
                      </c:pt>
                      <c:pt idx="11187">
                        <c:v>0</c:v>
                      </c:pt>
                      <c:pt idx="11188">
                        <c:v>0</c:v>
                      </c:pt>
                      <c:pt idx="11189">
                        <c:v>0</c:v>
                      </c:pt>
                      <c:pt idx="11190">
                        <c:v>0</c:v>
                      </c:pt>
                      <c:pt idx="11191">
                        <c:v>0</c:v>
                      </c:pt>
                      <c:pt idx="11192">
                        <c:v>0</c:v>
                      </c:pt>
                      <c:pt idx="11193">
                        <c:v>0</c:v>
                      </c:pt>
                      <c:pt idx="11194">
                        <c:v>0</c:v>
                      </c:pt>
                      <c:pt idx="11195">
                        <c:v>0</c:v>
                      </c:pt>
                      <c:pt idx="11196">
                        <c:v>0</c:v>
                      </c:pt>
                      <c:pt idx="11197">
                        <c:v>0</c:v>
                      </c:pt>
                      <c:pt idx="11198">
                        <c:v>0</c:v>
                      </c:pt>
                      <c:pt idx="11199">
                        <c:v>0</c:v>
                      </c:pt>
                      <c:pt idx="11200">
                        <c:v>0</c:v>
                      </c:pt>
                      <c:pt idx="11201">
                        <c:v>0</c:v>
                      </c:pt>
                      <c:pt idx="11202">
                        <c:v>0</c:v>
                      </c:pt>
                      <c:pt idx="11203">
                        <c:v>0</c:v>
                      </c:pt>
                      <c:pt idx="11204">
                        <c:v>0</c:v>
                      </c:pt>
                      <c:pt idx="11205">
                        <c:v>0</c:v>
                      </c:pt>
                      <c:pt idx="11206">
                        <c:v>0</c:v>
                      </c:pt>
                      <c:pt idx="11207">
                        <c:v>0</c:v>
                      </c:pt>
                      <c:pt idx="11208">
                        <c:v>0</c:v>
                      </c:pt>
                      <c:pt idx="11209">
                        <c:v>0</c:v>
                      </c:pt>
                      <c:pt idx="11210">
                        <c:v>0</c:v>
                      </c:pt>
                      <c:pt idx="11212">
                        <c:v>0</c:v>
                      </c:pt>
                      <c:pt idx="11213">
                        <c:v>0</c:v>
                      </c:pt>
                      <c:pt idx="11214">
                        <c:v>0</c:v>
                      </c:pt>
                      <c:pt idx="11215">
                        <c:v>0</c:v>
                      </c:pt>
                      <c:pt idx="11216">
                        <c:v>0</c:v>
                      </c:pt>
                      <c:pt idx="11217">
                        <c:v>0</c:v>
                      </c:pt>
                      <c:pt idx="11218">
                        <c:v>0</c:v>
                      </c:pt>
                      <c:pt idx="11219">
                        <c:v>0</c:v>
                      </c:pt>
                      <c:pt idx="11220">
                        <c:v>0</c:v>
                      </c:pt>
                      <c:pt idx="11221">
                        <c:v>0</c:v>
                      </c:pt>
                      <c:pt idx="11222">
                        <c:v>0</c:v>
                      </c:pt>
                      <c:pt idx="11223">
                        <c:v>0</c:v>
                      </c:pt>
                      <c:pt idx="11224">
                        <c:v>0</c:v>
                      </c:pt>
                      <c:pt idx="11225">
                        <c:v>0</c:v>
                      </c:pt>
                      <c:pt idx="11226">
                        <c:v>0</c:v>
                      </c:pt>
                      <c:pt idx="11227">
                        <c:v>0</c:v>
                      </c:pt>
                      <c:pt idx="11228">
                        <c:v>0</c:v>
                      </c:pt>
                      <c:pt idx="11229">
                        <c:v>0</c:v>
                      </c:pt>
                      <c:pt idx="11230">
                        <c:v>0</c:v>
                      </c:pt>
                      <c:pt idx="11231">
                        <c:v>0</c:v>
                      </c:pt>
                      <c:pt idx="11232">
                        <c:v>0</c:v>
                      </c:pt>
                      <c:pt idx="11233">
                        <c:v>0</c:v>
                      </c:pt>
                      <c:pt idx="11234">
                        <c:v>0</c:v>
                      </c:pt>
                      <c:pt idx="11235">
                        <c:v>0</c:v>
                      </c:pt>
                      <c:pt idx="11237">
                        <c:v>0</c:v>
                      </c:pt>
                      <c:pt idx="11238">
                        <c:v>0</c:v>
                      </c:pt>
                      <c:pt idx="11239">
                        <c:v>0</c:v>
                      </c:pt>
                      <c:pt idx="11240">
                        <c:v>0</c:v>
                      </c:pt>
                      <c:pt idx="11241">
                        <c:v>0</c:v>
                      </c:pt>
                      <c:pt idx="11242">
                        <c:v>0</c:v>
                      </c:pt>
                      <c:pt idx="11243">
                        <c:v>0</c:v>
                      </c:pt>
                      <c:pt idx="11244">
                        <c:v>0</c:v>
                      </c:pt>
                      <c:pt idx="11245">
                        <c:v>0</c:v>
                      </c:pt>
                      <c:pt idx="11246">
                        <c:v>0</c:v>
                      </c:pt>
                      <c:pt idx="11247">
                        <c:v>0</c:v>
                      </c:pt>
                      <c:pt idx="11248">
                        <c:v>0</c:v>
                      </c:pt>
                      <c:pt idx="11249">
                        <c:v>0</c:v>
                      </c:pt>
                      <c:pt idx="11250">
                        <c:v>0</c:v>
                      </c:pt>
                      <c:pt idx="11251">
                        <c:v>0</c:v>
                      </c:pt>
                      <c:pt idx="11252">
                        <c:v>0</c:v>
                      </c:pt>
                      <c:pt idx="11253">
                        <c:v>0</c:v>
                      </c:pt>
                      <c:pt idx="11254">
                        <c:v>0</c:v>
                      </c:pt>
                      <c:pt idx="11255">
                        <c:v>0</c:v>
                      </c:pt>
                      <c:pt idx="11256">
                        <c:v>0</c:v>
                      </c:pt>
                      <c:pt idx="11257">
                        <c:v>0</c:v>
                      </c:pt>
                      <c:pt idx="11258">
                        <c:v>0</c:v>
                      </c:pt>
                      <c:pt idx="11259">
                        <c:v>0</c:v>
                      </c:pt>
                      <c:pt idx="11260">
                        <c:v>0</c:v>
                      </c:pt>
                      <c:pt idx="11262">
                        <c:v>0</c:v>
                      </c:pt>
                      <c:pt idx="11264">
                        <c:v>0</c:v>
                      </c:pt>
                      <c:pt idx="11265">
                        <c:v>0</c:v>
                      </c:pt>
                      <c:pt idx="11266">
                        <c:v>0</c:v>
                      </c:pt>
                      <c:pt idx="11267">
                        <c:v>0</c:v>
                      </c:pt>
                      <c:pt idx="11268">
                        <c:v>0</c:v>
                      </c:pt>
                      <c:pt idx="11270">
                        <c:v>0</c:v>
                      </c:pt>
                      <c:pt idx="11271">
                        <c:v>0</c:v>
                      </c:pt>
                      <c:pt idx="11273">
                        <c:v>0</c:v>
                      </c:pt>
                      <c:pt idx="11274">
                        <c:v>0</c:v>
                      </c:pt>
                      <c:pt idx="11275">
                        <c:v>0</c:v>
                      </c:pt>
                      <c:pt idx="11276">
                        <c:v>0</c:v>
                      </c:pt>
                      <c:pt idx="11277">
                        <c:v>0</c:v>
                      </c:pt>
                      <c:pt idx="11278">
                        <c:v>7.0000000000000007E-2</c:v>
                      </c:pt>
                      <c:pt idx="11279">
                        <c:v>0.02</c:v>
                      </c:pt>
                      <c:pt idx="11280">
                        <c:v>0.02</c:v>
                      </c:pt>
                      <c:pt idx="11281">
                        <c:v>0.05</c:v>
                      </c:pt>
                      <c:pt idx="11282">
                        <c:v>0.08</c:v>
                      </c:pt>
                      <c:pt idx="11283">
                        <c:v>0.09</c:v>
                      </c:pt>
                      <c:pt idx="11285">
                        <c:v>0.1</c:v>
                      </c:pt>
                      <c:pt idx="11286">
                        <c:v>0.06</c:v>
                      </c:pt>
                      <c:pt idx="11287">
                        <c:v>0.16</c:v>
                      </c:pt>
                      <c:pt idx="11288">
                        <c:v>0.21</c:v>
                      </c:pt>
                      <c:pt idx="11289">
                        <c:v>0.32</c:v>
                      </c:pt>
                      <c:pt idx="11290">
                        <c:v>0.19</c:v>
                      </c:pt>
                      <c:pt idx="11291">
                        <c:v>0.2</c:v>
                      </c:pt>
                      <c:pt idx="11292">
                        <c:v>0.1</c:v>
                      </c:pt>
                      <c:pt idx="11294">
                        <c:v>0.01</c:v>
                      </c:pt>
                      <c:pt idx="11295">
                        <c:v>0</c:v>
                      </c:pt>
                      <c:pt idx="11296">
                        <c:v>0</c:v>
                      </c:pt>
                      <c:pt idx="11297">
                        <c:v>0</c:v>
                      </c:pt>
                      <c:pt idx="11298">
                        <c:v>0</c:v>
                      </c:pt>
                      <c:pt idx="11299">
                        <c:v>0</c:v>
                      </c:pt>
                      <c:pt idx="11301">
                        <c:v>0</c:v>
                      </c:pt>
                      <c:pt idx="11303">
                        <c:v>0</c:v>
                      </c:pt>
                      <c:pt idx="11306">
                        <c:v>0</c:v>
                      </c:pt>
                      <c:pt idx="11307">
                        <c:v>0</c:v>
                      </c:pt>
                      <c:pt idx="11308">
                        <c:v>0</c:v>
                      </c:pt>
                      <c:pt idx="11309">
                        <c:v>0</c:v>
                      </c:pt>
                      <c:pt idx="11310">
                        <c:v>0</c:v>
                      </c:pt>
                      <c:pt idx="11311">
                        <c:v>0</c:v>
                      </c:pt>
                      <c:pt idx="11312">
                        <c:v>0</c:v>
                      </c:pt>
                      <c:pt idx="11313">
                        <c:v>0</c:v>
                      </c:pt>
                      <c:pt idx="11314">
                        <c:v>0</c:v>
                      </c:pt>
                      <c:pt idx="11315">
                        <c:v>0</c:v>
                      </c:pt>
                      <c:pt idx="11316">
                        <c:v>0</c:v>
                      </c:pt>
                      <c:pt idx="11317">
                        <c:v>0</c:v>
                      </c:pt>
                      <c:pt idx="11318">
                        <c:v>0</c:v>
                      </c:pt>
                      <c:pt idx="11319">
                        <c:v>0</c:v>
                      </c:pt>
                      <c:pt idx="11320">
                        <c:v>0</c:v>
                      </c:pt>
                      <c:pt idx="11321">
                        <c:v>0</c:v>
                      </c:pt>
                      <c:pt idx="11322">
                        <c:v>0</c:v>
                      </c:pt>
                      <c:pt idx="11323">
                        <c:v>0</c:v>
                      </c:pt>
                      <c:pt idx="11324">
                        <c:v>0</c:v>
                      </c:pt>
                      <c:pt idx="11325">
                        <c:v>0</c:v>
                      </c:pt>
                      <c:pt idx="11326">
                        <c:v>0</c:v>
                      </c:pt>
                      <c:pt idx="11327">
                        <c:v>0</c:v>
                      </c:pt>
                      <c:pt idx="11328">
                        <c:v>0</c:v>
                      </c:pt>
                      <c:pt idx="11330">
                        <c:v>0</c:v>
                      </c:pt>
                      <c:pt idx="11331">
                        <c:v>0</c:v>
                      </c:pt>
                      <c:pt idx="11332">
                        <c:v>0</c:v>
                      </c:pt>
                      <c:pt idx="11333">
                        <c:v>0</c:v>
                      </c:pt>
                      <c:pt idx="11334">
                        <c:v>0</c:v>
                      </c:pt>
                      <c:pt idx="11335">
                        <c:v>0</c:v>
                      </c:pt>
                      <c:pt idx="11336">
                        <c:v>0</c:v>
                      </c:pt>
                      <c:pt idx="11337">
                        <c:v>0</c:v>
                      </c:pt>
                      <c:pt idx="11338">
                        <c:v>0</c:v>
                      </c:pt>
                      <c:pt idx="11339">
                        <c:v>0</c:v>
                      </c:pt>
                      <c:pt idx="11340">
                        <c:v>0.03</c:v>
                      </c:pt>
                      <c:pt idx="11341">
                        <c:v>0.02</c:v>
                      </c:pt>
                      <c:pt idx="11342">
                        <c:v>0.18</c:v>
                      </c:pt>
                      <c:pt idx="11344">
                        <c:v>0.28999999999999998</c:v>
                      </c:pt>
                      <c:pt idx="11345">
                        <c:v>0.03</c:v>
                      </c:pt>
                      <c:pt idx="11346">
                        <c:v>0.08</c:v>
                      </c:pt>
                      <c:pt idx="11348">
                        <c:v>0.06</c:v>
                      </c:pt>
                      <c:pt idx="11350">
                        <c:v>0.02</c:v>
                      </c:pt>
                      <c:pt idx="11351">
                        <c:v>0.03</c:v>
                      </c:pt>
                      <c:pt idx="11352">
                        <c:v>0.01</c:v>
                      </c:pt>
                      <c:pt idx="11353">
                        <c:v>0.01</c:v>
                      </c:pt>
                      <c:pt idx="11354">
                        <c:v>0</c:v>
                      </c:pt>
                      <c:pt idx="11357">
                        <c:v>0</c:v>
                      </c:pt>
                      <c:pt idx="11359">
                        <c:v>0</c:v>
                      </c:pt>
                      <c:pt idx="11361">
                        <c:v>0</c:v>
                      </c:pt>
                      <c:pt idx="11365">
                        <c:v>0</c:v>
                      </c:pt>
                      <c:pt idx="11367">
                        <c:v>0</c:v>
                      </c:pt>
                      <c:pt idx="11368">
                        <c:v>0</c:v>
                      </c:pt>
                      <c:pt idx="11369">
                        <c:v>0</c:v>
                      </c:pt>
                      <c:pt idx="11370">
                        <c:v>0</c:v>
                      </c:pt>
                      <c:pt idx="11372">
                        <c:v>0</c:v>
                      </c:pt>
                      <c:pt idx="11373">
                        <c:v>0</c:v>
                      </c:pt>
                      <c:pt idx="11374">
                        <c:v>0</c:v>
                      </c:pt>
                      <c:pt idx="11375">
                        <c:v>0</c:v>
                      </c:pt>
                      <c:pt idx="11376">
                        <c:v>0</c:v>
                      </c:pt>
                      <c:pt idx="11377">
                        <c:v>0</c:v>
                      </c:pt>
                      <c:pt idx="11378">
                        <c:v>0</c:v>
                      </c:pt>
                      <c:pt idx="11379">
                        <c:v>0</c:v>
                      </c:pt>
                      <c:pt idx="11380">
                        <c:v>0</c:v>
                      </c:pt>
                      <c:pt idx="11381">
                        <c:v>0</c:v>
                      </c:pt>
                      <c:pt idx="11382">
                        <c:v>0</c:v>
                      </c:pt>
                      <c:pt idx="11383">
                        <c:v>0</c:v>
                      </c:pt>
                      <c:pt idx="11384">
                        <c:v>0</c:v>
                      </c:pt>
                      <c:pt idx="11385">
                        <c:v>0</c:v>
                      </c:pt>
                      <c:pt idx="11386">
                        <c:v>0</c:v>
                      </c:pt>
                      <c:pt idx="11387">
                        <c:v>0</c:v>
                      </c:pt>
                      <c:pt idx="11388">
                        <c:v>0</c:v>
                      </c:pt>
                      <c:pt idx="11389">
                        <c:v>0</c:v>
                      </c:pt>
                      <c:pt idx="11390">
                        <c:v>0</c:v>
                      </c:pt>
                      <c:pt idx="11391">
                        <c:v>0</c:v>
                      </c:pt>
                      <c:pt idx="11392">
                        <c:v>0</c:v>
                      </c:pt>
                      <c:pt idx="11393">
                        <c:v>0</c:v>
                      </c:pt>
                      <c:pt idx="11394">
                        <c:v>0</c:v>
                      </c:pt>
                      <c:pt idx="11395">
                        <c:v>0</c:v>
                      </c:pt>
                      <c:pt idx="11397">
                        <c:v>0</c:v>
                      </c:pt>
                      <c:pt idx="11398">
                        <c:v>0</c:v>
                      </c:pt>
                      <c:pt idx="11399">
                        <c:v>0</c:v>
                      </c:pt>
                      <c:pt idx="11400">
                        <c:v>0</c:v>
                      </c:pt>
                      <c:pt idx="11401">
                        <c:v>0</c:v>
                      </c:pt>
                      <c:pt idx="11402">
                        <c:v>0</c:v>
                      </c:pt>
                      <c:pt idx="11403">
                        <c:v>0</c:v>
                      </c:pt>
                      <c:pt idx="11404">
                        <c:v>0</c:v>
                      </c:pt>
                      <c:pt idx="11405">
                        <c:v>0</c:v>
                      </c:pt>
                      <c:pt idx="11406">
                        <c:v>0</c:v>
                      </c:pt>
                      <c:pt idx="11407">
                        <c:v>0</c:v>
                      </c:pt>
                      <c:pt idx="11408">
                        <c:v>0</c:v>
                      </c:pt>
                      <c:pt idx="11409">
                        <c:v>0</c:v>
                      </c:pt>
                      <c:pt idx="11410">
                        <c:v>0</c:v>
                      </c:pt>
                      <c:pt idx="11411">
                        <c:v>0</c:v>
                      </c:pt>
                      <c:pt idx="11412">
                        <c:v>0</c:v>
                      </c:pt>
                      <c:pt idx="11413">
                        <c:v>0</c:v>
                      </c:pt>
                      <c:pt idx="11414">
                        <c:v>0</c:v>
                      </c:pt>
                      <c:pt idx="11415">
                        <c:v>0</c:v>
                      </c:pt>
                      <c:pt idx="11416">
                        <c:v>0</c:v>
                      </c:pt>
                      <c:pt idx="11417">
                        <c:v>0</c:v>
                      </c:pt>
                      <c:pt idx="11418">
                        <c:v>0</c:v>
                      </c:pt>
                      <c:pt idx="11419">
                        <c:v>0</c:v>
                      </c:pt>
                      <c:pt idx="11420">
                        <c:v>0</c:v>
                      </c:pt>
                      <c:pt idx="11422">
                        <c:v>0</c:v>
                      </c:pt>
                      <c:pt idx="11423">
                        <c:v>0</c:v>
                      </c:pt>
                      <c:pt idx="11424">
                        <c:v>0</c:v>
                      </c:pt>
                      <c:pt idx="11425">
                        <c:v>0</c:v>
                      </c:pt>
                      <c:pt idx="11426">
                        <c:v>0</c:v>
                      </c:pt>
                      <c:pt idx="11427">
                        <c:v>0</c:v>
                      </c:pt>
                      <c:pt idx="11428">
                        <c:v>0</c:v>
                      </c:pt>
                      <c:pt idx="11429">
                        <c:v>0</c:v>
                      </c:pt>
                      <c:pt idx="11430">
                        <c:v>0</c:v>
                      </c:pt>
                      <c:pt idx="11431">
                        <c:v>0</c:v>
                      </c:pt>
                      <c:pt idx="11432">
                        <c:v>0</c:v>
                      </c:pt>
                      <c:pt idx="11433">
                        <c:v>0</c:v>
                      </c:pt>
                      <c:pt idx="11434">
                        <c:v>0</c:v>
                      </c:pt>
                      <c:pt idx="11435">
                        <c:v>0</c:v>
                      </c:pt>
                      <c:pt idx="11436">
                        <c:v>0</c:v>
                      </c:pt>
                      <c:pt idx="11437">
                        <c:v>0</c:v>
                      </c:pt>
                      <c:pt idx="11438">
                        <c:v>0</c:v>
                      </c:pt>
                      <c:pt idx="11439">
                        <c:v>0</c:v>
                      </c:pt>
                      <c:pt idx="11440">
                        <c:v>0</c:v>
                      </c:pt>
                      <c:pt idx="11441">
                        <c:v>0</c:v>
                      </c:pt>
                      <c:pt idx="11442">
                        <c:v>0</c:v>
                      </c:pt>
                      <c:pt idx="11443">
                        <c:v>0</c:v>
                      </c:pt>
                      <c:pt idx="11444">
                        <c:v>0</c:v>
                      </c:pt>
                      <c:pt idx="11445">
                        <c:v>0</c:v>
                      </c:pt>
                      <c:pt idx="11447">
                        <c:v>0</c:v>
                      </c:pt>
                      <c:pt idx="11448">
                        <c:v>0</c:v>
                      </c:pt>
                      <c:pt idx="11449">
                        <c:v>0</c:v>
                      </c:pt>
                      <c:pt idx="11450">
                        <c:v>0</c:v>
                      </c:pt>
                      <c:pt idx="11451">
                        <c:v>0</c:v>
                      </c:pt>
                      <c:pt idx="11452">
                        <c:v>0</c:v>
                      </c:pt>
                      <c:pt idx="11453">
                        <c:v>0</c:v>
                      </c:pt>
                      <c:pt idx="11454">
                        <c:v>0</c:v>
                      </c:pt>
                      <c:pt idx="11455">
                        <c:v>0</c:v>
                      </c:pt>
                      <c:pt idx="11456">
                        <c:v>0</c:v>
                      </c:pt>
                      <c:pt idx="11457">
                        <c:v>0</c:v>
                      </c:pt>
                      <c:pt idx="11458">
                        <c:v>0</c:v>
                      </c:pt>
                      <c:pt idx="11459">
                        <c:v>0</c:v>
                      </c:pt>
                      <c:pt idx="11460">
                        <c:v>0</c:v>
                      </c:pt>
                      <c:pt idx="11461">
                        <c:v>0</c:v>
                      </c:pt>
                      <c:pt idx="11462">
                        <c:v>0</c:v>
                      </c:pt>
                      <c:pt idx="11463">
                        <c:v>0</c:v>
                      </c:pt>
                      <c:pt idx="11464">
                        <c:v>0</c:v>
                      </c:pt>
                      <c:pt idx="11465">
                        <c:v>0</c:v>
                      </c:pt>
                      <c:pt idx="11466">
                        <c:v>0</c:v>
                      </c:pt>
                      <c:pt idx="11467">
                        <c:v>0</c:v>
                      </c:pt>
                      <c:pt idx="11468">
                        <c:v>0</c:v>
                      </c:pt>
                      <c:pt idx="11469">
                        <c:v>0</c:v>
                      </c:pt>
                      <c:pt idx="11470">
                        <c:v>0</c:v>
                      </c:pt>
                      <c:pt idx="11473">
                        <c:v>0</c:v>
                      </c:pt>
                      <c:pt idx="11474">
                        <c:v>0</c:v>
                      </c:pt>
                      <c:pt idx="11475">
                        <c:v>0</c:v>
                      </c:pt>
                      <c:pt idx="11476">
                        <c:v>0</c:v>
                      </c:pt>
                      <c:pt idx="11477">
                        <c:v>0</c:v>
                      </c:pt>
                      <c:pt idx="11478">
                        <c:v>0</c:v>
                      </c:pt>
                      <c:pt idx="11479">
                        <c:v>0</c:v>
                      </c:pt>
                      <c:pt idx="11480">
                        <c:v>0</c:v>
                      </c:pt>
                      <c:pt idx="11481">
                        <c:v>0</c:v>
                      </c:pt>
                      <c:pt idx="11482">
                        <c:v>0</c:v>
                      </c:pt>
                      <c:pt idx="11483">
                        <c:v>0</c:v>
                      </c:pt>
                      <c:pt idx="11484">
                        <c:v>0</c:v>
                      </c:pt>
                      <c:pt idx="11485">
                        <c:v>0</c:v>
                      </c:pt>
                      <c:pt idx="11486">
                        <c:v>0</c:v>
                      </c:pt>
                      <c:pt idx="11487">
                        <c:v>0</c:v>
                      </c:pt>
                      <c:pt idx="11490">
                        <c:v>0</c:v>
                      </c:pt>
                      <c:pt idx="11493">
                        <c:v>0</c:v>
                      </c:pt>
                      <c:pt idx="11496">
                        <c:v>0</c:v>
                      </c:pt>
                      <c:pt idx="11498">
                        <c:v>0</c:v>
                      </c:pt>
                      <c:pt idx="11499">
                        <c:v>0</c:v>
                      </c:pt>
                      <c:pt idx="11500">
                        <c:v>0</c:v>
                      </c:pt>
                      <c:pt idx="11501">
                        <c:v>0</c:v>
                      </c:pt>
                      <c:pt idx="11502">
                        <c:v>0</c:v>
                      </c:pt>
                      <c:pt idx="11504">
                        <c:v>0.01</c:v>
                      </c:pt>
                      <c:pt idx="11505">
                        <c:v>0.02</c:v>
                      </c:pt>
                      <c:pt idx="11507">
                        <c:v>0</c:v>
                      </c:pt>
                      <c:pt idx="11509">
                        <c:v>0.01</c:v>
                      </c:pt>
                      <c:pt idx="11510">
                        <c:v>0</c:v>
                      </c:pt>
                      <c:pt idx="11511">
                        <c:v>0</c:v>
                      </c:pt>
                      <c:pt idx="11512">
                        <c:v>0.03</c:v>
                      </c:pt>
                      <c:pt idx="11513">
                        <c:v>0.01</c:v>
                      </c:pt>
                      <c:pt idx="11515">
                        <c:v>0</c:v>
                      </c:pt>
                      <c:pt idx="11517">
                        <c:v>0</c:v>
                      </c:pt>
                      <c:pt idx="11519">
                        <c:v>0</c:v>
                      </c:pt>
                      <c:pt idx="11522">
                        <c:v>0</c:v>
                      </c:pt>
                      <c:pt idx="11523">
                        <c:v>0</c:v>
                      </c:pt>
                      <c:pt idx="11525">
                        <c:v>0</c:v>
                      </c:pt>
                      <c:pt idx="11526">
                        <c:v>0</c:v>
                      </c:pt>
                      <c:pt idx="11527">
                        <c:v>0</c:v>
                      </c:pt>
                      <c:pt idx="11529">
                        <c:v>0</c:v>
                      </c:pt>
                      <c:pt idx="11532">
                        <c:v>0</c:v>
                      </c:pt>
                      <c:pt idx="11535">
                        <c:v>0</c:v>
                      </c:pt>
                      <c:pt idx="11538">
                        <c:v>0</c:v>
                      </c:pt>
                      <c:pt idx="11539">
                        <c:v>0</c:v>
                      </c:pt>
                      <c:pt idx="11542">
                        <c:v>0</c:v>
                      </c:pt>
                      <c:pt idx="11543">
                        <c:v>0</c:v>
                      </c:pt>
                      <c:pt idx="11545">
                        <c:v>0</c:v>
                      </c:pt>
                      <c:pt idx="11546">
                        <c:v>0</c:v>
                      </c:pt>
                      <c:pt idx="11547">
                        <c:v>0</c:v>
                      </c:pt>
                      <c:pt idx="11550">
                        <c:v>0</c:v>
                      </c:pt>
                      <c:pt idx="11552">
                        <c:v>0</c:v>
                      </c:pt>
                      <c:pt idx="11554">
                        <c:v>0</c:v>
                      </c:pt>
                      <c:pt idx="11555">
                        <c:v>0</c:v>
                      </c:pt>
                      <c:pt idx="11557">
                        <c:v>0</c:v>
                      </c:pt>
                      <c:pt idx="11558">
                        <c:v>0</c:v>
                      </c:pt>
                      <c:pt idx="11559">
                        <c:v>0</c:v>
                      </c:pt>
                      <c:pt idx="11560">
                        <c:v>0</c:v>
                      </c:pt>
                      <c:pt idx="11561">
                        <c:v>0</c:v>
                      </c:pt>
                      <c:pt idx="11562">
                        <c:v>0</c:v>
                      </c:pt>
                      <c:pt idx="11563">
                        <c:v>0</c:v>
                      </c:pt>
                      <c:pt idx="11564">
                        <c:v>0</c:v>
                      </c:pt>
                      <c:pt idx="11565">
                        <c:v>0</c:v>
                      </c:pt>
                      <c:pt idx="11566">
                        <c:v>0</c:v>
                      </c:pt>
                      <c:pt idx="11567">
                        <c:v>0</c:v>
                      </c:pt>
                      <c:pt idx="11568">
                        <c:v>0</c:v>
                      </c:pt>
                      <c:pt idx="11569">
                        <c:v>0</c:v>
                      </c:pt>
                      <c:pt idx="11570">
                        <c:v>0</c:v>
                      </c:pt>
                      <c:pt idx="11571">
                        <c:v>0</c:v>
                      </c:pt>
                      <c:pt idx="11572">
                        <c:v>0</c:v>
                      </c:pt>
                      <c:pt idx="11573">
                        <c:v>0</c:v>
                      </c:pt>
                      <c:pt idx="11574">
                        <c:v>0</c:v>
                      </c:pt>
                      <c:pt idx="11575">
                        <c:v>0</c:v>
                      </c:pt>
                      <c:pt idx="11576">
                        <c:v>0</c:v>
                      </c:pt>
                      <c:pt idx="11577">
                        <c:v>0</c:v>
                      </c:pt>
                      <c:pt idx="11578">
                        <c:v>0</c:v>
                      </c:pt>
                      <c:pt idx="11580">
                        <c:v>0</c:v>
                      </c:pt>
                      <c:pt idx="11581">
                        <c:v>0</c:v>
                      </c:pt>
                      <c:pt idx="11582">
                        <c:v>0</c:v>
                      </c:pt>
                      <c:pt idx="11583">
                        <c:v>0</c:v>
                      </c:pt>
                      <c:pt idx="11584">
                        <c:v>0</c:v>
                      </c:pt>
                      <c:pt idx="11585">
                        <c:v>0</c:v>
                      </c:pt>
                      <c:pt idx="11586">
                        <c:v>0</c:v>
                      </c:pt>
                      <c:pt idx="11587">
                        <c:v>0</c:v>
                      </c:pt>
                      <c:pt idx="11588">
                        <c:v>0</c:v>
                      </c:pt>
                      <c:pt idx="11589">
                        <c:v>0</c:v>
                      </c:pt>
                      <c:pt idx="11590">
                        <c:v>0</c:v>
                      </c:pt>
                      <c:pt idx="11591">
                        <c:v>0</c:v>
                      </c:pt>
                      <c:pt idx="11592">
                        <c:v>0</c:v>
                      </c:pt>
                      <c:pt idx="11593">
                        <c:v>0</c:v>
                      </c:pt>
                      <c:pt idx="11594">
                        <c:v>0</c:v>
                      </c:pt>
                      <c:pt idx="11595">
                        <c:v>0</c:v>
                      </c:pt>
                      <c:pt idx="11596">
                        <c:v>0</c:v>
                      </c:pt>
                      <c:pt idx="11597">
                        <c:v>0</c:v>
                      </c:pt>
                      <c:pt idx="11598">
                        <c:v>0</c:v>
                      </c:pt>
                      <c:pt idx="11599">
                        <c:v>0</c:v>
                      </c:pt>
                      <c:pt idx="11600">
                        <c:v>0</c:v>
                      </c:pt>
                      <c:pt idx="11601">
                        <c:v>0</c:v>
                      </c:pt>
                      <c:pt idx="11602">
                        <c:v>0</c:v>
                      </c:pt>
                      <c:pt idx="11603">
                        <c:v>0</c:v>
                      </c:pt>
                      <c:pt idx="11605">
                        <c:v>0</c:v>
                      </c:pt>
                      <c:pt idx="11606">
                        <c:v>0</c:v>
                      </c:pt>
                      <c:pt idx="11607">
                        <c:v>0</c:v>
                      </c:pt>
                      <c:pt idx="11608">
                        <c:v>0</c:v>
                      </c:pt>
                      <c:pt idx="11609">
                        <c:v>0</c:v>
                      </c:pt>
                      <c:pt idx="11610">
                        <c:v>0</c:v>
                      </c:pt>
                      <c:pt idx="11611">
                        <c:v>0</c:v>
                      </c:pt>
                      <c:pt idx="11612">
                        <c:v>0</c:v>
                      </c:pt>
                      <c:pt idx="11613">
                        <c:v>0</c:v>
                      </c:pt>
                      <c:pt idx="11614">
                        <c:v>0</c:v>
                      </c:pt>
                      <c:pt idx="11615">
                        <c:v>0</c:v>
                      </c:pt>
                      <c:pt idx="11616">
                        <c:v>0</c:v>
                      </c:pt>
                      <c:pt idx="11617">
                        <c:v>0</c:v>
                      </c:pt>
                      <c:pt idx="11618">
                        <c:v>0</c:v>
                      </c:pt>
                      <c:pt idx="11619">
                        <c:v>0</c:v>
                      </c:pt>
                      <c:pt idx="11620">
                        <c:v>0</c:v>
                      </c:pt>
                      <c:pt idx="11621">
                        <c:v>0</c:v>
                      </c:pt>
                      <c:pt idx="11622">
                        <c:v>0</c:v>
                      </c:pt>
                      <c:pt idx="11623">
                        <c:v>0</c:v>
                      </c:pt>
                      <c:pt idx="11624">
                        <c:v>0</c:v>
                      </c:pt>
                      <c:pt idx="11625">
                        <c:v>0</c:v>
                      </c:pt>
                      <c:pt idx="11626">
                        <c:v>0</c:v>
                      </c:pt>
                      <c:pt idx="11627">
                        <c:v>0</c:v>
                      </c:pt>
                      <c:pt idx="11628">
                        <c:v>0</c:v>
                      </c:pt>
                      <c:pt idx="11630">
                        <c:v>0</c:v>
                      </c:pt>
                      <c:pt idx="11631">
                        <c:v>0</c:v>
                      </c:pt>
                      <c:pt idx="11632">
                        <c:v>0</c:v>
                      </c:pt>
                      <c:pt idx="11633">
                        <c:v>0</c:v>
                      </c:pt>
                      <c:pt idx="11634">
                        <c:v>0</c:v>
                      </c:pt>
                      <c:pt idx="11635">
                        <c:v>0</c:v>
                      </c:pt>
                      <c:pt idx="11636">
                        <c:v>0</c:v>
                      </c:pt>
                      <c:pt idx="11637">
                        <c:v>0</c:v>
                      </c:pt>
                      <c:pt idx="11638">
                        <c:v>0</c:v>
                      </c:pt>
                      <c:pt idx="11639">
                        <c:v>0</c:v>
                      </c:pt>
                      <c:pt idx="11640">
                        <c:v>0</c:v>
                      </c:pt>
                      <c:pt idx="11641">
                        <c:v>0</c:v>
                      </c:pt>
                      <c:pt idx="11642">
                        <c:v>0</c:v>
                      </c:pt>
                      <c:pt idx="11643">
                        <c:v>0</c:v>
                      </c:pt>
                      <c:pt idx="11644">
                        <c:v>0</c:v>
                      </c:pt>
                      <c:pt idx="11645">
                        <c:v>0</c:v>
                      </c:pt>
                      <c:pt idx="11646">
                        <c:v>0</c:v>
                      </c:pt>
                      <c:pt idx="11647">
                        <c:v>0</c:v>
                      </c:pt>
                      <c:pt idx="11648">
                        <c:v>0</c:v>
                      </c:pt>
                      <c:pt idx="11649">
                        <c:v>0</c:v>
                      </c:pt>
                      <c:pt idx="11650">
                        <c:v>0</c:v>
                      </c:pt>
                      <c:pt idx="11651">
                        <c:v>0</c:v>
                      </c:pt>
                      <c:pt idx="11652">
                        <c:v>0</c:v>
                      </c:pt>
                      <c:pt idx="11653">
                        <c:v>0</c:v>
                      </c:pt>
                      <c:pt idx="11655">
                        <c:v>0</c:v>
                      </c:pt>
                      <c:pt idx="11656">
                        <c:v>0</c:v>
                      </c:pt>
                      <c:pt idx="11657">
                        <c:v>0</c:v>
                      </c:pt>
                      <c:pt idx="11658">
                        <c:v>0</c:v>
                      </c:pt>
                      <c:pt idx="11659">
                        <c:v>0</c:v>
                      </c:pt>
                      <c:pt idx="11660">
                        <c:v>0</c:v>
                      </c:pt>
                      <c:pt idx="11661">
                        <c:v>0</c:v>
                      </c:pt>
                      <c:pt idx="11662">
                        <c:v>0</c:v>
                      </c:pt>
                      <c:pt idx="11663">
                        <c:v>0</c:v>
                      </c:pt>
                      <c:pt idx="11664">
                        <c:v>0</c:v>
                      </c:pt>
                      <c:pt idx="11665">
                        <c:v>0</c:v>
                      </c:pt>
                      <c:pt idx="11666">
                        <c:v>0</c:v>
                      </c:pt>
                      <c:pt idx="11667">
                        <c:v>0</c:v>
                      </c:pt>
                      <c:pt idx="11668">
                        <c:v>0</c:v>
                      </c:pt>
                      <c:pt idx="11669">
                        <c:v>0</c:v>
                      </c:pt>
                      <c:pt idx="11670">
                        <c:v>0</c:v>
                      </c:pt>
                      <c:pt idx="11671">
                        <c:v>0</c:v>
                      </c:pt>
                      <c:pt idx="11672">
                        <c:v>0</c:v>
                      </c:pt>
                      <c:pt idx="11673">
                        <c:v>0</c:v>
                      </c:pt>
                      <c:pt idx="11674">
                        <c:v>0</c:v>
                      </c:pt>
                      <c:pt idx="11675">
                        <c:v>0</c:v>
                      </c:pt>
                      <c:pt idx="11676">
                        <c:v>0</c:v>
                      </c:pt>
                      <c:pt idx="11677">
                        <c:v>0</c:v>
                      </c:pt>
                      <c:pt idx="11678">
                        <c:v>0</c:v>
                      </c:pt>
                      <c:pt idx="11680">
                        <c:v>0</c:v>
                      </c:pt>
                      <c:pt idx="11681">
                        <c:v>0</c:v>
                      </c:pt>
                      <c:pt idx="11682">
                        <c:v>0</c:v>
                      </c:pt>
                      <c:pt idx="11683">
                        <c:v>0</c:v>
                      </c:pt>
                      <c:pt idx="11684">
                        <c:v>0</c:v>
                      </c:pt>
                      <c:pt idx="11685">
                        <c:v>0</c:v>
                      </c:pt>
                      <c:pt idx="11686">
                        <c:v>0</c:v>
                      </c:pt>
                      <c:pt idx="11687">
                        <c:v>0</c:v>
                      </c:pt>
                      <c:pt idx="11688">
                        <c:v>0</c:v>
                      </c:pt>
                      <c:pt idx="11689">
                        <c:v>0</c:v>
                      </c:pt>
                      <c:pt idx="11690">
                        <c:v>0</c:v>
                      </c:pt>
                      <c:pt idx="11691">
                        <c:v>0</c:v>
                      </c:pt>
                      <c:pt idx="11692">
                        <c:v>0</c:v>
                      </c:pt>
                      <c:pt idx="11693">
                        <c:v>0</c:v>
                      </c:pt>
                      <c:pt idx="11694">
                        <c:v>0</c:v>
                      </c:pt>
                      <c:pt idx="11695">
                        <c:v>0</c:v>
                      </c:pt>
                      <c:pt idx="11696">
                        <c:v>0</c:v>
                      </c:pt>
                      <c:pt idx="11697">
                        <c:v>0</c:v>
                      </c:pt>
                      <c:pt idx="11698">
                        <c:v>0</c:v>
                      </c:pt>
                      <c:pt idx="11699">
                        <c:v>0</c:v>
                      </c:pt>
                      <c:pt idx="11700">
                        <c:v>0</c:v>
                      </c:pt>
                      <c:pt idx="11701">
                        <c:v>0</c:v>
                      </c:pt>
                      <c:pt idx="11702">
                        <c:v>0</c:v>
                      </c:pt>
                      <c:pt idx="11703">
                        <c:v>0</c:v>
                      </c:pt>
                      <c:pt idx="11705">
                        <c:v>0</c:v>
                      </c:pt>
                      <c:pt idx="11706">
                        <c:v>0</c:v>
                      </c:pt>
                      <c:pt idx="11707">
                        <c:v>0</c:v>
                      </c:pt>
                      <c:pt idx="11708">
                        <c:v>0</c:v>
                      </c:pt>
                      <c:pt idx="11709">
                        <c:v>0</c:v>
                      </c:pt>
                      <c:pt idx="11710">
                        <c:v>0</c:v>
                      </c:pt>
                      <c:pt idx="11711">
                        <c:v>0</c:v>
                      </c:pt>
                      <c:pt idx="11712">
                        <c:v>0</c:v>
                      </c:pt>
                      <c:pt idx="11713">
                        <c:v>0</c:v>
                      </c:pt>
                      <c:pt idx="11714">
                        <c:v>0</c:v>
                      </c:pt>
                      <c:pt idx="11715">
                        <c:v>0</c:v>
                      </c:pt>
                      <c:pt idx="11716">
                        <c:v>0</c:v>
                      </c:pt>
                      <c:pt idx="11717">
                        <c:v>0</c:v>
                      </c:pt>
                      <c:pt idx="11718">
                        <c:v>0</c:v>
                      </c:pt>
                      <c:pt idx="11719">
                        <c:v>0</c:v>
                      </c:pt>
                      <c:pt idx="11720">
                        <c:v>0</c:v>
                      </c:pt>
                      <c:pt idx="11721">
                        <c:v>0</c:v>
                      </c:pt>
                      <c:pt idx="11722">
                        <c:v>0</c:v>
                      </c:pt>
                      <c:pt idx="11723">
                        <c:v>0.01</c:v>
                      </c:pt>
                      <c:pt idx="11724">
                        <c:v>0.03</c:v>
                      </c:pt>
                      <c:pt idx="11725">
                        <c:v>0.02</c:v>
                      </c:pt>
                      <c:pt idx="11726">
                        <c:v>0.04</c:v>
                      </c:pt>
                      <c:pt idx="11727">
                        <c:v>0.06</c:v>
                      </c:pt>
                      <c:pt idx="11728">
                        <c:v>0.01</c:v>
                      </c:pt>
                      <c:pt idx="11729">
                        <c:v>0.02</c:v>
                      </c:pt>
                      <c:pt idx="11730">
                        <c:v>0.06</c:v>
                      </c:pt>
                      <c:pt idx="11731">
                        <c:v>0.04</c:v>
                      </c:pt>
                      <c:pt idx="11732">
                        <c:v>0.04</c:v>
                      </c:pt>
                      <c:pt idx="11733">
                        <c:v>0.01</c:v>
                      </c:pt>
                      <c:pt idx="11734">
                        <c:v>0.01</c:v>
                      </c:pt>
                      <c:pt idx="11736">
                        <c:v>0</c:v>
                      </c:pt>
                      <c:pt idx="11738">
                        <c:v>0</c:v>
                      </c:pt>
                      <c:pt idx="11740">
                        <c:v>0</c:v>
                      </c:pt>
                      <c:pt idx="11742">
                        <c:v>0</c:v>
                      </c:pt>
                      <c:pt idx="11743">
                        <c:v>0</c:v>
                      </c:pt>
                      <c:pt idx="11744">
                        <c:v>0</c:v>
                      </c:pt>
                      <c:pt idx="11745">
                        <c:v>0</c:v>
                      </c:pt>
                      <c:pt idx="11746">
                        <c:v>0</c:v>
                      </c:pt>
                      <c:pt idx="11747">
                        <c:v>0</c:v>
                      </c:pt>
                      <c:pt idx="11748">
                        <c:v>0</c:v>
                      </c:pt>
                      <c:pt idx="11749">
                        <c:v>0</c:v>
                      </c:pt>
                      <c:pt idx="11750">
                        <c:v>0</c:v>
                      </c:pt>
                      <c:pt idx="11751">
                        <c:v>0</c:v>
                      </c:pt>
                      <c:pt idx="11752">
                        <c:v>0</c:v>
                      </c:pt>
                      <c:pt idx="11753">
                        <c:v>0</c:v>
                      </c:pt>
                      <c:pt idx="11754">
                        <c:v>0</c:v>
                      </c:pt>
                      <c:pt idx="11755">
                        <c:v>0</c:v>
                      </c:pt>
                      <c:pt idx="11756">
                        <c:v>0</c:v>
                      </c:pt>
                      <c:pt idx="11757">
                        <c:v>0</c:v>
                      </c:pt>
                      <c:pt idx="11758">
                        <c:v>0</c:v>
                      </c:pt>
                      <c:pt idx="11759">
                        <c:v>0</c:v>
                      </c:pt>
                      <c:pt idx="11760">
                        <c:v>0</c:v>
                      </c:pt>
                      <c:pt idx="11761">
                        <c:v>0</c:v>
                      </c:pt>
                      <c:pt idx="11762">
                        <c:v>0</c:v>
                      </c:pt>
                      <c:pt idx="11763">
                        <c:v>0</c:v>
                      </c:pt>
                      <c:pt idx="11764">
                        <c:v>0</c:v>
                      </c:pt>
                      <c:pt idx="11765">
                        <c:v>0</c:v>
                      </c:pt>
                      <c:pt idx="11767">
                        <c:v>0</c:v>
                      </c:pt>
                      <c:pt idx="11768">
                        <c:v>0</c:v>
                      </c:pt>
                      <c:pt idx="11769">
                        <c:v>0</c:v>
                      </c:pt>
                      <c:pt idx="11770">
                        <c:v>0</c:v>
                      </c:pt>
                      <c:pt idx="11771">
                        <c:v>0</c:v>
                      </c:pt>
                      <c:pt idx="11772">
                        <c:v>0</c:v>
                      </c:pt>
                      <c:pt idx="11773">
                        <c:v>0</c:v>
                      </c:pt>
                      <c:pt idx="11774">
                        <c:v>0</c:v>
                      </c:pt>
                      <c:pt idx="11775">
                        <c:v>0</c:v>
                      </c:pt>
                      <c:pt idx="11776">
                        <c:v>0</c:v>
                      </c:pt>
                      <c:pt idx="11777">
                        <c:v>0</c:v>
                      </c:pt>
                      <c:pt idx="11778">
                        <c:v>0</c:v>
                      </c:pt>
                      <c:pt idx="11779">
                        <c:v>0</c:v>
                      </c:pt>
                      <c:pt idx="11780">
                        <c:v>0</c:v>
                      </c:pt>
                      <c:pt idx="11781">
                        <c:v>0</c:v>
                      </c:pt>
                      <c:pt idx="11782">
                        <c:v>0</c:v>
                      </c:pt>
                      <c:pt idx="11783">
                        <c:v>0</c:v>
                      </c:pt>
                      <c:pt idx="11784">
                        <c:v>0</c:v>
                      </c:pt>
                      <c:pt idx="11785">
                        <c:v>0</c:v>
                      </c:pt>
                      <c:pt idx="11786">
                        <c:v>0</c:v>
                      </c:pt>
                      <c:pt idx="11787">
                        <c:v>0</c:v>
                      </c:pt>
                      <c:pt idx="11788">
                        <c:v>0</c:v>
                      </c:pt>
                      <c:pt idx="11789">
                        <c:v>0</c:v>
                      </c:pt>
                      <c:pt idx="11790">
                        <c:v>0</c:v>
                      </c:pt>
                      <c:pt idx="11792">
                        <c:v>0</c:v>
                      </c:pt>
                      <c:pt idx="11793">
                        <c:v>0</c:v>
                      </c:pt>
                      <c:pt idx="11794">
                        <c:v>0</c:v>
                      </c:pt>
                      <c:pt idx="11795">
                        <c:v>0</c:v>
                      </c:pt>
                      <c:pt idx="11796">
                        <c:v>0</c:v>
                      </c:pt>
                      <c:pt idx="11797">
                        <c:v>0</c:v>
                      </c:pt>
                      <c:pt idx="11798">
                        <c:v>0</c:v>
                      </c:pt>
                      <c:pt idx="11799">
                        <c:v>0</c:v>
                      </c:pt>
                      <c:pt idx="11800">
                        <c:v>0</c:v>
                      </c:pt>
                      <c:pt idx="11801">
                        <c:v>0</c:v>
                      </c:pt>
                      <c:pt idx="11802">
                        <c:v>0</c:v>
                      </c:pt>
                      <c:pt idx="11803">
                        <c:v>0</c:v>
                      </c:pt>
                      <c:pt idx="11804">
                        <c:v>0</c:v>
                      </c:pt>
                      <c:pt idx="11805">
                        <c:v>0</c:v>
                      </c:pt>
                      <c:pt idx="11806">
                        <c:v>0</c:v>
                      </c:pt>
                      <c:pt idx="11807">
                        <c:v>0</c:v>
                      </c:pt>
                      <c:pt idx="11808">
                        <c:v>0</c:v>
                      </c:pt>
                      <c:pt idx="11809">
                        <c:v>0</c:v>
                      </c:pt>
                      <c:pt idx="11810">
                        <c:v>0</c:v>
                      </c:pt>
                      <c:pt idx="11811">
                        <c:v>0</c:v>
                      </c:pt>
                      <c:pt idx="11812">
                        <c:v>0</c:v>
                      </c:pt>
                      <c:pt idx="11813">
                        <c:v>0</c:v>
                      </c:pt>
                      <c:pt idx="11814">
                        <c:v>0</c:v>
                      </c:pt>
                      <c:pt idx="11815">
                        <c:v>0</c:v>
                      </c:pt>
                      <c:pt idx="11817">
                        <c:v>0</c:v>
                      </c:pt>
                      <c:pt idx="11818">
                        <c:v>0</c:v>
                      </c:pt>
                      <c:pt idx="11819">
                        <c:v>0</c:v>
                      </c:pt>
                      <c:pt idx="11820">
                        <c:v>0</c:v>
                      </c:pt>
                      <c:pt idx="11821">
                        <c:v>0</c:v>
                      </c:pt>
                      <c:pt idx="11822">
                        <c:v>0</c:v>
                      </c:pt>
                      <c:pt idx="11823">
                        <c:v>0</c:v>
                      </c:pt>
                      <c:pt idx="11824">
                        <c:v>0</c:v>
                      </c:pt>
                      <c:pt idx="11825">
                        <c:v>0</c:v>
                      </c:pt>
                      <c:pt idx="11826">
                        <c:v>0</c:v>
                      </c:pt>
                      <c:pt idx="11827">
                        <c:v>0</c:v>
                      </c:pt>
                      <c:pt idx="11828">
                        <c:v>0</c:v>
                      </c:pt>
                      <c:pt idx="11829">
                        <c:v>0</c:v>
                      </c:pt>
                      <c:pt idx="11830">
                        <c:v>0</c:v>
                      </c:pt>
                      <c:pt idx="11831">
                        <c:v>0</c:v>
                      </c:pt>
                      <c:pt idx="11832">
                        <c:v>0</c:v>
                      </c:pt>
                      <c:pt idx="11833">
                        <c:v>0</c:v>
                      </c:pt>
                      <c:pt idx="11834">
                        <c:v>0</c:v>
                      </c:pt>
                      <c:pt idx="11835">
                        <c:v>0</c:v>
                      </c:pt>
                      <c:pt idx="11836">
                        <c:v>0</c:v>
                      </c:pt>
                      <c:pt idx="11837">
                        <c:v>0</c:v>
                      </c:pt>
                      <c:pt idx="11838">
                        <c:v>0</c:v>
                      </c:pt>
                      <c:pt idx="11839">
                        <c:v>0</c:v>
                      </c:pt>
                      <c:pt idx="11840">
                        <c:v>0</c:v>
                      </c:pt>
                      <c:pt idx="11842">
                        <c:v>0</c:v>
                      </c:pt>
                      <c:pt idx="11843">
                        <c:v>0</c:v>
                      </c:pt>
                      <c:pt idx="11844">
                        <c:v>0</c:v>
                      </c:pt>
                      <c:pt idx="11849">
                        <c:v>0</c:v>
                      </c:pt>
                      <c:pt idx="11851">
                        <c:v>0</c:v>
                      </c:pt>
                      <c:pt idx="11852">
                        <c:v>0</c:v>
                      </c:pt>
                      <c:pt idx="11853">
                        <c:v>0</c:v>
                      </c:pt>
                      <c:pt idx="11854">
                        <c:v>0</c:v>
                      </c:pt>
                      <c:pt idx="11856">
                        <c:v>0</c:v>
                      </c:pt>
                      <c:pt idx="11857">
                        <c:v>0</c:v>
                      </c:pt>
                      <c:pt idx="11861">
                        <c:v>0</c:v>
                      </c:pt>
                      <c:pt idx="11862">
                        <c:v>0</c:v>
                      </c:pt>
                      <c:pt idx="11863">
                        <c:v>0</c:v>
                      </c:pt>
                      <c:pt idx="11864">
                        <c:v>0</c:v>
                      </c:pt>
                      <c:pt idx="11865">
                        <c:v>0</c:v>
                      </c:pt>
                      <c:pt idx="11866">
                        <c:v>0</c:v>
                      </c:pt>
                      <c:pt idx="11867">
                        <c:v>0</c:v>
                      </c:pt>
                      <c:pt idx="11868">
                        <c:v>0</c:v>
                      </c:pt>
                      <c:pt idx="11869">
                        <c:v>0</c:v>
                      </c:pt>
                      <c:pt idx="11870">
                        <c:v>0</c:v>
                      </c:pt>
                      <c:pt idx="11871">
                        <c:v>0.02</c:v>
                      </c:pt>
                      <c:pt idx="11872">
                        <c:v>0.03</c:v>
                      </c:pt>
                      <c:pt idx="11873">
                        <c:v>0.03</c:v>
                      </c:pt>
                      <c:pt idx="11874">
                        <c:v>0.04</c:v>
                      </c:pt>
                      <c:pt idx="11875">
                        <c:v>0.02</c:v>
                      </c:pt>
                      <c:pt idx="11879">
                        <c:v>0.02</c:v>
                      </c:pt>
                      <c:pt idx="11880">
                        <c:v>0.01</c:v>
                      </c:pt>
                      <c:pt idx="11881">
                        <c:v>0.01</c:v>
                      </c:pt>
                      <c:pt idx="11882">
                        <c:v>0</c:v>
                      </c:pt>
                      <c:pt idx="11884">
                        <c:v>0.06</c:v>
                      </c:pt>
                      <c:pt idx="11885">
                        <c:v>0.12</c:v>
                      </c:pt>
                      <c:pt idx="11886">
                        <c:v>0.12</c:v>
                      </c:pt>
                      <c:pt idx="11887">
                        <c:v>0.03</c:v>
                      </c:pt>
                      <c:pt idx="11888">
                        <c:v>0.03</c:v>
                      </c:pt>
                      <c:pt idx="11889">
                        <c:v>0.02</c:v>
                      </c:pt>
                      <c:pt idx="11890">
                        <c:v>0.04</c:v>
                      </c:pt>
                      <c:pt idx="11891">
                        <c:v>0.06</c:v>
                      </c:pt>
                      <c:pt idx="11892">
                        <c:v>0.02</c:v>
                      </c:pt>
                      <c:pt idx="11893">
                        <c:v>0.02</c:v>
                      </c:pt>
                      <c:pt idx="11894">
                        <c:v>0.03</c:v>
                      </c:pt>
                      <c:pt idx="11895">
                        <c:v>0.03</c:v>
                      </c:pt>
                      <c:pt idx="11896">
                        <c:v>0.01</c:v>
                      </c:pt>
                      <c:pt idx="11897">
                        <c:v>0</c:v>
                      </c:pt>
                      <c:pt idx="11898">
                        <c:v>0.01</c:v>
                      </c:pt>
                      <c:pt idx="11900">
                        <c:v>0.01</c:v>
                      </c:pt>
                      <c:pt idx="11901">
                        <c:v>0.04</c:v>
                      </c:pt>
                      <c:pt idx="11903">
                        <c:v>0.04</c:v>
                      </c:pt>
                      <c:pt idx="11904">
                        <c:v>0</c:v>
                      </c:pt>
                      <c:pt idx="11905">
                        <c:v>0.06</c:v>
                      </c:pt>
                      <c:pt idx="11906">
                        <c:v>0.01</c:v>
                      </c:pt>
                      <c:pt idx="11907">
                        <c:v>0.02</c:v>
                      </c:pt>
                      <c:pt idx="11908">
                        <c:v>0.01</c:v>
                      </c:pt>
                      <c:pt idx="11909">
                        <c:v>0</c:v>
                      </c:pt>
                      <c:pt idx="11910">
                        <c:v>0.03</c:v>
                      </c:pt>
                      <c:pt idx="11911">
                        <c:v>0.04</c:v>
                      </c:pt>
                      <c:pt idx="11912">
                        <c:v>0.05</c:v>
                      </c:pt>
                      <c:pt idx="11913">
                        <c:v>0.08</c:v>
                      </c:pt>
                      <c:pt idx="11914">
                        <c:v>0.01</c:v>
                      </c:pt>
                      <c:pt idx="11915">
                        <c:v>0.01</c:v>
                      </c:pt>
                      <c:pt idx="11916">
                        <c:v>0.02</c:v>
                      </c:pt>
                      <c:pt idx="11917">
                        <c:v>0.03</c:v>
                      </c:pt>
                      <c:pt idx="11918">
                        <c:v>0.04</c:v>
                      </c:pt>
                      <c:pt idx="11919">
                        <c:v>0.04</c:v>
                      </c:pt>
                      <c:pt idx="11921">
                        <c:v>0.03</c:v>
                      </c:pt>
                      <c:pt idx="11922">
                        <c:v>0.04</c:v>
                      </c:pt>
                      <c:pt idx="11923">
                        <c:v>0.05</c:v>
                      </c:pt>
                      <c:pt idx="11924">
                        <c:v>0.05</c:v>
                      </c:pt>
                      <c:pt idx="11925">
                        <c:v>0.02</c:v>
                      </c:pt>
                      <c:pt idx="11926">
                        <c:v>0</c:v>
                      </c:pt>
                      <c:pt idx="11927">
                        <c:v>0</c:v>
                      </c:pt>
                      <c:pt idx="11928">
                        <c:v>0.01</c:v>
                      </c:pt>
                      <c:pt idx="11929">
                        <c:v>0.02</c:v>
                      </c:pt>
                      <c:pt idx="11930">
                        <c:v>0.02</c:v>
                      </c:pt>
                      <c:pt idx="11931">
                        <c:v>0.02</c:v>
                      </c:pt>
                      <c:pt idx="11932">
                        <c:v>0.01</c:v>
                      </c:pt>
                      <c:pt idx="11933">
                        <c:v>0.01</c:v>
                      </c:pt>
                      <c:pt idx="11934">
                        <c:v>0.06</c:v>
                      </c:pt>
                      <c:pt idx="11935">
                        <c:v>0.01</c:v>
                      </c:pt>
                      <c:pt idx="11936">
                        <c:v>0.01</c:v>
                      </c:pt>
                      <c:pt idx="11938">
                        <c:v>0.02</c:v>
                      </c:pt>
                      <c:pt idx="11939">
                        <c:v>0.05</c:v>
                      </c:pt>
                      <c:pt idx="11940">
                        <c:v>0.02</c:v>
                      </c:pt>
                      <c:pt idx="11941">
                        <c:v>0.02</c:v>
                      </c:pt>
                      <c:pt idx="11942">
                        <c:v>0.04</c:v>
                      </c:pt>
                      <c:pt idx="11943">
                        <c:v>0.08</c:v>
                      </c:pt>
                      <c:pt idx="11945">
                        <c:v>0.08</c:v>
                      </c:pt>
                      <c:pt idx="11946">
                        <c:v>0.25</c:v>
                      </c:pt>
                      <c:pt idx="11947">
                        <c:v>0.25</c:v>
                      </c:pt>
                      <c:pt idx="11948">
                        <c:v>0.23</c:v>
                      </c:pt>
                      <c:pt idx="11951">
                        <c:v>0</c:v>
                      </c:pt>
                      <c:pt idx="11952">
                        <c:v>0</c:v>
                      </c:pt>
                      <c:pt idx="11955">
                        <c:v>0</c:v>
                      </c:pt>
                      <c:pt idx="11957">
                        <c:v>0</c:v>
                      </c:pt>
                      <c:pt idx="11960">
                        <c:v>0</c:v>
                      </c:pt>
                      <c:pt idx="11963">
                        <c:v>0</c:v>
                      </c:pt>
                      <c:pt idx="11966">
                        <c:v>0</c:v>
                      </c:pt>
                      <c:pt idx="11968">
                        <c:v>0</c:v>
                      </c:pt>
                      <c:pt idx="11974">
                        <c:v>0</c:v>
                      </c:pt>
                      <c:pt idx="11975">
                        <c:v>0</c:v>
                      </c:pt>
                      <c:pt idx="11977">
                        <c:v>0.02</c:v>
                      </c:pt>
                      <c:pt idx="11978">
                        <c:v>0</c:v>
                      </c:pt>
                      <c:pt idx="11979">
                        <c:v>0.01</c:v>
                      </c:pt>
                      <c:pt idx="11980">
                        <c:v>0.01</c:v>
                      </c:pt>
                      <c:pt idx="11981">
                        <c:v>0.01</c:v>
                      </c:pt>
                      <c:pt idx="11982">
                        <c:v>0.01</c:v>
                      </c:pt>
                      <c:pt idx="11986">
                        <c:v>0</c:v>
                      </c:pt>
                      <c:pt idx="11987">
                        <c:v>0</c:v>
                      </c:pt>
                      <c:pt idx="11988">
                        <c:v>0</c:v>
                      </c:pt>
                      <c:pt idx="11991">
                        <c:v>0</c:v>
                      </c:pt>
                      <c:pt idx="11996">
                        <c:v>0</c:v>
                      </c:pt>
                      <c:pt idx="11997">
                        <c:v>0.01</c:v>
                      </c:pt>
                      <c:pt idx="11998">
                        <c:v>0.01</c:v>
                      </c:pt>
                      <c:pt idx="11999">
                        <c:v>0</c:v>
                      </c:pt>
                      <c:pt idx="12000">
                        <c:v>0</c:v>
                      </c:pt>
                      <c:pt idx="12002">
                        <c:v>0</c:v>
                      </c:pt>
                      <c:pt idx="12005">
                        <c:v>0</c:v>
                      </c:pt>
                      <c:pt idx="12006">
                        <c:v>0</c:v>
                      </c:pt>
                      <c:pt idx="12008">
                        <c:v>0</c:v>
                      </c:pt>
                      <c:pt idx="12010">
                        <c:v>0</c:v>
                      </c:pt>
                      <c:pt idx="12012">
                        <c:v>0</c:v>
                      </c:pt>
                      <c:pt idx="12014">
                        <c:v>0</c:v>
                      </c:pt>
                      <c:pt idx="12016">
                        <c:v>0</c:v>
                      </c:pt>
                      <c:pt idx="12017">
                        <c:v>0</c:v>
                      </c:pt>
                      <c:pt idx="12018">
                        <c:v>0</c:v>
                      </c:pt>
                      <c:pt idx="12019">
                        <c:v>0</c:v>
                      </c:pt>
                      <c:pt idx="12020">
                        <c:v>0</c:v>
                      </c:pt>
                      <c:pt idx="12021">
                        <c:v>0</c:v>
                      </c:pt>
                      <c:pt idx="12022">
                        <c:v>0</c:v>
                      </c:pt>
                      <c:pt idx="12023">
                        <c:v>0</c:v>
                      </c:pt>
                      <c:pt idx="12024">
                        <c:v>0</c:v>
                      </c:pt>
                      <c:pt idx="12025">
                        <c:v>0</c:v>
                      </c:pt>
                      <c:pt idx="12026">
                        <c:v>0</c:v>
                      </c:pt>
                      <c:pt idx="12027">
                        <c:v>0</c:v>
                      </c:pt>
                      <c:pt idx="12028">
                        <c:v>0</c:v>
                      </c:pt>
                      <c:pt idx="12029">
                        <c:v>0</c:v>
                      </c:pt>
                      <c:pt idx="12030">
                        <c:v>0</c:v>
                      </c:pt>
                      <c:pt idx="12031">
                        <c:v>0</c:v>
                      </c:pt>
                      <c:pt idx="12032">
                        <c:v>0</c:v>
                      </c:pt>
                      <c:pt idx="12033">
                        <c:v>0</c:v>
                      </c:pt>
                      <c:pt idx="12034">
                        <c:v>0</c:v>
                      </c:pt>
                      <c:pt idx="12035">
                        <c:v>0</c:v>
                      </c:pt>
                      <c:pt idx="12036">
                        <c:v>0</c:v>
                      </c:pt>
                      <c:pt idx="12037">
                        <c:v>0</c:v>
                      </c:pt>
                      <c:pt idx="12039">
                        <c:v>0</c:v>
                      </c:pt>
                      <c:pt idx="12040">
                        <c:v>0</c:v>
                      </c:pt>
                      <c:pt idx="12041">
                        <c:v>0</c:v>
                      </c:pt>
                      <c:pt idx="12042">
                        <c:v>0</c:v>
                      </c:pt>
                      <c:pt idx="12043">
                        <c:v>0</c:v>
                      </c:pt>
                      <c:pt idx="12044">
                        <c:v>0</c:v>
                      </c:pt>
                      <c:pt idx="12045">
                        <c:v>0</c:v>
                      </c:pt>
                      <c:pt idx="12046">
                        <c:v>0</c:v>
                      </c:pt>
                      <c:pt idx="12047">
                        <c:v>0</c:v>
                      </c:pt>
                      <c:pt idx="12048">
                        <c:v>0</c:v>
                      </c:pt>
                      <c:pt idx="12049">
                        <c:v>0</c:v>
                      </c:pt>
                      <c:pt idx="12050">
                        <c:v>0</c:v>
                      </c:pt>
                      <c:pt idx="12051">
                        <c:v>0</c:v>
                      </c:pt>
                      <c:pt idx="12052">
                        <c:v>0</c:v>
                      </c:pt>
                      <c:pt idx="12053">
                        <c:v>0</c:v>
                      </c:pt>
                      <c:pt idx="12054">
                        <c:v>0</c:v>
                      </c:pt>
                      <c:pt idx="12055">
                        <c:v>0</c:v>
                      </c:pt>
                      <c:pt idx="12056">
                        <c:v>0</c:v>
                      </c:pt>
                      <c:pt idx="12057">
                        <c:v>0</c:v>
                      </c:pt>
                      <c:pt idx="12058">
                        <c:v>0</c:v>
                      </c:pt>
                      <c:pt idx="12059">
                        <c:v>0</c:v>
                      </c:pt>
                      <c:pt idx="12060">
                        <c:v>0</c:v>
                      </c:pt>
                      <c:pt idx="12061">
                        <c:v>0</c:v>
                      </c:pt>
                      <c:pt idx="12062">
                        <c:v>0</c:v>
                      </c:pt>
                      <c:pt idx="12064">
                        <c:v>0</c:v>
                      </c:pt>
                      <c:pt idx="12065">
                        <c:v>0</c:v>
                      </c:pt>
                      <c:pt idx="12066">
                        <c:v>0</c:v>
                      </c:pt>
                      <c:pt idx="12067">
                        <c:v>0</c:v>
                      </c:pt>
                      <c:pt idx="12068">
                        <c:v>0</c:v>
                      </c:pt>
                      <c:pt idx="12069">
                        <c:v>0</c:v>
                      </c:pt>
                      <c:pt idx="12070">
                        <c:v>0</c:v>
                      </c:pt>
                      <c:pt idx="12071">
                        <c:v>0</c:v>
                      </c:pt>
                      <c:pt idx="12072">
                        <c:v>0</c:v>
                      </c:pt>
                      <c:pt idx="12073">
                        <c:v>0</c:v>
                      </c:pt>
                      <c:pt idx="12074">
                        <c:v>0</c:v>
                      </c:pt>
                      <c:pt idx="12075">
                        <c:v>0</c:v>
                      </c:pt>
                      <c:pt idx="12076">
                        <c:v>0</c:v>
                      </c:pt>
                      <c:pt idx="12077">
                        <c:v>0</c:v>
                      </c:pt>
                      <c:pt idx="12078">
                        <c:v>0</c:v>
                      </c:pt>
                      <c:pt idx="12079">
                        <c:v>0</c:v>
                      </c:pt>
                      <c:pt idx="12080">
                        <c:v>0</c:v>
                      </c:pt>
                      <c:pt idx="12081">
                        <c:v>0</c:v>
                      </c:pt>
                      <c:pt idx="12082">
                        <c:v>0</c:v>
                      </c:pt>
                      <c:pt idx="12083">
                        <c:v>0</c:v>
                      </c:pt>
                      <c:pt idx="12084">
                        <c:v>0</c:v>
                      </c:pt>
                      <c:pt idx="12085">
                        <c:v>0</c:v>
                      </c:pt>
                      <c:pt idx="12086">
                        <c:v>0</c:v>
                      </c:pt>
                      <c:pt idx="12087">
                        <c:v>0</c:v>
                      </c:pt>
                      <c:pt idx="12089">
                        <c:v>0</c:v>
                      </c:pt>
                      <c:pt idx="12090">
                        <c:v>0</c:v>
                      </c:pt>
                      <c:pt idx="12091">
                        <c:v>0</c:v>
                      </c:pt>
                      <c:pt idx="12092">
                        <c:v>0</c:v>
                      </c:pt>
                      <c:pt idx="12093">
                        <c:v>0</c:v>
                      </c:pt>
                      <c:pt idx="12094">
                        <c:v>0</c:v>
                      </c:pt>
                      <c:pt idx="12095">
                        <c:v>0</c:v>
                      </c:pt>
                      <c:pt idx="12096">
                        <c:v>0</c:v>
                      </c:pt>
                      <c:pt idx="12098">
                        <c:v>0</c:v>
                      </c:pt>
                      <c:pt idx="12101">
                        <c:v>0</c:v>
                      </c:pt>
                      <c:pt idx="12102">
                        <c:v>0</c:v>
                      </c:pt>
                      <c:pt idx="12103">
                        <c:v>0</c:v>
                      </c:pt>
                      <c:pt idx="12104">
                        <c:v>0</c:v>
                      </c:pt>
                      <c:pt idx="12105">
                        <c:v>0</c:v>
                      </c:pt>
                      <c:pt idx="12106">
                        <c:v>0</c:v>
                      </c:pt>
                      <c:pt idx="12108">
                        <c:v>0</c:v>
                      </c:pt>
                      <c:pt idx="12109">
                        <c:v>0</c:v>
                      </c:pt>
                      <c:pt idx="12110">
                        <c:v>0</c:v>
                      </c:pt>
                      <c:pt idx="12111">
                        <c:v>0.01</c:v>
                      </c:pt>
                      <c:pt idx="12112">
                        <c:v>0.01</c:v>
                      </c:pt>
                      <c:pt idx="12113">
                        <c:v>0</c:v>
                      </c:pt>
                      <c:pt idx="12114">
                        <c:v>0</c:v>
                      </c:pt>
                      <c:pt idx="12115">
                        <c:v>0.01</c:v>
                      </c:pt>
                      <c:pt idx="12116">
                        <c:v>0.01</c:v>
                      </c:pt>
                      <c:pt idx="12117">
                        <c:v>0.01</c:v>
                      </c:pt>
                      <c:pt idx="12118">
                        <c:v>0.02</c:v>
                      </c:pt>
                      <c:pt idx="12120">
                        <c:v>7.0000000000000007E-2</c:v>
                      </c:pt>
                      <c:pt idx="12121">
                        <c:v>0.01</c:v>
                      </c:pt>
                      <c:pt idx="12122">
                        <c:v>0.02</c:v>
                      </c:pt>
                      <c:pt idx="12123">
                        <c:v>0.01</c:v>
                      </c:pt>
                      <c:pt idx="12124">
                        <c:v>0</c:v>
                      </c:pt>
                      <c:pt idx="12125">
                        <c:v>0.01</c:v>
                      </c:pt>
                      <c:pt idx="12127">
                        <c:v>0</c:v>
                      </c:pt>
                      <c:pt idx="12128">
                        <c:v>0</c:v>
                      </c:pt>
                      <c:pt idx="12129">
                        <c:v>0.01</c:v>
                      </c:pt>
                      <c:pt idx="12130">
                        <c:v>0.04</c:v>
                      </c:pt>
                      <c:pt idx="12131">
                        <c:v>0.05</c:v>
                      </c:pt>
                      <c:pt idx="12132">
                        <c:v>0.02</c:v>
                      </c:pt>
                      <c:pt idx="12133">
                        <c:v>0.19</c:v>
                      </c:pt>
                      <c:pt idx="12134">
                        <c:v>0.1</c:v>
                      </c:pt>
                      <c:pt idx="12135">
                        <c:v>0.13</c:v>
                      </c:pt>
                      <c:pt idx="12136">
                        <c:v>0.08</c:v>
                      </c:pt>
                      <c:pt idx="12137">
                        <c:v>0.05</c:v>
                      </c:pt>
                      <c:pt idx="12138">
                        <c:v>0.02</c:v>
                      </c:pt>
                      <c:pt idx="12140">
                        <c:v>0.03</c:v>
                      </c:pt>
                      <c:pt idx="12141">
                        <c:v>0</c:v>
                      </c:pt>
                      <c:pt idx="12142">
                        <c:v>0.01</c:v>
                      </c:pt>
                      <c:pt idx="12143">
                        <c:v>0</c:v>
                      </c:pt>
                      <c:pt idx="12144">
                        <c:v>0.09</c:v>
                      </c:pt>
                      <c:pt idx="12146">
                        <c:v>0.11</c:v>
                      </c:pt>
                      <c:pt idx="12147">
                        <c:v>0</c:v>
                      </c:pt>
                      <c:pt idx="12148">
                        <c:v>0</c:v>
                      </c:pt>
                      <c:pt idx="12149">
                        <c:v>0</c:v>
                      </c:pt>
                      <c:pt idx="12150">
                        <c:v>0.01</c:v>
                      </c:pt>
                      <c:pt idx="12151">
                        <c:v>0.01</c:v>
                      </c:pt>
                      <c:pt idx="12152">
                        <c:v>0</c:v>
                      </c:pt>
                      <c:pt idx="12153">
                        <c:v>0</c:v>
                      </c:pt>
                      <c:pt idx="12154">
                        <c:v>0</c:v>
                      </c:pt>
                      <c:pt idx="12155">
                        <c:v>0.06</c:v>
                      </c:pt>
                      <c:pt idx="12157">
                        <c:v>0</c:v>
                      </c:pt>
                      <c:pt idx="12158">
                        <c:v>0.01</c:v>
                      </c:pt>
                      <c:pt idx="12159">
                        <c:v>0.01</c:v>
                      </c:pt>
                      <c:pt idx="12160">
                        <c:v>0.02</c:v>
                      </c:pt>
                      <c:pt idx="12161">
                        <c:v>0.03</c:v>
                      </c:pt>
                      <c:pt idx="12162">
                        <c:v>0</c:v>
                      </c:pt>
                      <c:pt idx="12163">
                        <c:v>0.01</c:v>
                      </c:pt>
                      <c:pt idx="12164">
                        <c:v>0.01</c:v>
                      </c:pt>
                      <c:pt idx="12165">
                        <c:v>0</c:v>
                      </c:pt>
                      <c:pt idx="12166">
                        <c:v>0</c:v>
                      </c:pt>
                      <c:pt idx="12169">
                        <c:v>0</c:v>
                      </c:pt>
                      <c:pt idx="12171">
                        <c:v>0</c:v>
                      </c:pt>
                      <c:pt idx="12174">
                        <c:v>0</c:v>
                      </c:pt>
                      <c:pt idx="12175">
                        <c:v>0</c:v>
                      </c:pt>
                      <c:pt idx="12176">
                        <c:v>0</c:v>
                      </c:pt>
                      <c:pt idx="12177">
                        <c:v>0</c:v>
                      </c:pt>
                      <c:pt idx="12178">
                        <c:v>0</c:v>
                      </c:pt>
                      <c:pt idx="12179">
                        <c:v>0</c:v>
                      </c:pt>
                      <c:pt idx="12180">
                        <c:v>0</c:v>
                      </c:pt>
                      <c:pt idx="12181">
                        <c:v>0</c:v>
                      </c:pt>
                      <c:pt idx="12182">
                        <c:v>0</c:v>
                      </c:pt>
                      <c:pt idx="12184">
                        <c:v>0</c:v>
                      </c:pt>
                      <c:pt idx="12185">
                        <c:v>0</c:v>
                      </c:pt>
                      <c:pt idx="12187">
                        <c:v>0</c:v>
                      </c:pt>
                      <c:pt idx="12188">
                        <c:v>0</c:v>
                      </c:pt>
                      <c:pt idx="12191">
                        <c:v>0</c:v>
                      </c:pt>
                      <c:pt idx="12193">
                        <c:v>0</c:v>
                      </c:pt>
                      <c:pt idx="12194">
                        <c:v>0</c:v>
                      </c:pt>
                      <c:pt idx="12195">
                        <c:v>0</c:v>
                      </c:pt>
                      <c:pt idx="12196">
                        <c:v>0</c:v>
                      </c:pt>
                      <c:pt idx="12197">
                        <c:v>0</c:v>
                      </c:pt>
                      <c:pt idx="12198">
                        <c:v>0</c:v>
                      </c:pt>
                      <c:pt idx="12199">
                        <c:v>0</c:v>
                      </c:pt>
                      <c:pt idx="12200">
                        <c:v>0</c:v>
                      </c:pt>
                      <c:pt idx="12201">
                        <c:v>0</c:v>
                      </c:pt>
                      <c:pt idx="12202">
                        <c:v>0</c:v>
                      </c:pt>
                      <c:pt idx="12203">
                        <c:v>0</c:v>
                      </c:pt>
                      <c:pt idx="12204">
                        <c:v>0</c:v>
                      </c:pt>
                      <c:pt idx="12205">
                        <c:v>0</c:v>
                      </c:pt>
                      <c:pt idx="12206">
                        <c:v>0</c:v>
                      </c:pt>
                      <c:pt idx="12207">
                        <c:v>0</c:v>
                      </c:pt>
                      <c:pt idx="12208">
                        <c:v>0</c:v>
                      </c:pt>
                      <c:pt idx="12209">
                        <c:v>0</c:v>
                      </c:pt>
                      <c:pt idx="12210">
                        <c:v>0</c:v>
                      </c:pt>
                      <c:pt idx="12211">
                        <c:v>0</c:v>
                      </c:pt>
                      <c:pt idx="12212">
                        <c:v>0</c:v>
                      </c:pt>
                      <c:pt idx="12214">
                        <c:v>0</c:v>
                      </c:pt>
                      <c:pt idx="12215">
                        <c:v>0</c:v>
                      </c:pt>
                      <c:pt idx="12216">
                        <c:v>0</c:v>
                      </c:pt>
                      <c:pt idx="12217">
                        <c:v>0</c:v>
                      </c:pt>
                      <c:pt idx="12218">
                        <c:v>0</c:v>
                      </c:pt>
                      <c:pt idx="12219">
                        <c:v>0</c:v>
                      </c:pt>
                      <c:pt idx="12220">
                        <c:v>0</c:v>
                      </c:pt>
                      <c:pt idx="12221">
                        <c:v>0</c:v>
                      </c:pt>
                      <c:pt idx="12222">
                        <c:v>0</c:v>
                      </c:pt>
                      <c:pt idx="12223">
                        <c:v>0</c:v>
                      </c:pt>
                      <c:pt idx="12224">
                        <c:v>0</c:v>
                      </c:pt>
                      <c:pt idx="12225">
                        <c:v>0</c:v>
                      </c:pt>
                      <c:pt idx="12226">
                        <c:v>0</c:v>
                      </c:pt>
                      <c:pt idx="12227">
                        <c:v>0</c:v>
                      </c:pt>
                      <c:pt idx="12228">
                        <c:v>0</c:v>
                      </c:pt>
                      <c:pt idx="12229">
                        <c:v>0</c:v>
                      </c:pt>
                      <c:pt idx="12230">
                        <c:v>0</c:v>
                      </c:pt>
                      <c:pt idx="12231">
                        <c:v>0</c:v>
                      </c:pt>
                      <c:pt idx="12232">
                        <c:v>0</c:v>
                      </c:pt>
                      <c:pt idx="12233">
                        <c:v>0</c:v>
                      </c:pt>
                      <c:pt idx="12234">
                        <c:v>0</c:v>
                      </c:pt>
                      <c:pt idx="12235">
                        <c:v>0</c:v>
                      </c:pt>
                      <c:pt idx="12236">
                        <c:v>0</c:v>
                      </c:pt>
                      <c:pt idx="12237">
                        <c:v>0</c:v>
                      </c:pt>
                      <c:pt idx="12239">
                        <c:v>0.02</c:v>
                      </c:pt>
                      <c:pt idx="12240">
                        <c:v>0</c:v>
                      </c:pt>
                      <c:pt idx="12241">
                        <c:v>0</c:v>
                      </c:pt>
                      <c:pt idx="12242">
                        <c:v>0.01</c:v>
                      </c:pt>
                      <c:pt idx="12243">
                        <c:v>0.01</c:v>
                      </c:pt>
                      <c:pt idx="12246">
                        <c:v>0</c:v>
                      </c:pt>
                      <c:pt idx="12247">
                        <c:v>0</c:v>
                      </c:pt>
                      <c:pt idx="12248">
                        <c:v>0</c:v>
                      </c:pt>
                      <c:pt idx="12249">
                        <c:v>0</c:v>
                      </c:pt>
                      <c:pt idx="12250">
                        <c:v>0</c:v>
                      </c:pt>
                      <c:pt idx="12251">
                        <c:v>0</c:v>
                      </c:pt>
                      <c:pt idx="12252">
                        <c:v>0</c:v>
                      </c:pt>
                      <c:pt idx="12253">
                        <c:v>0</c:v>
                      </c:pt>
                      <c:pt idx="12254">
                        <c:v>0</c:v>
                      </c:pt>
                      <c:pt idx="12255">
                        <c:v>0</c:v>
                      </c:pt>
                      <c:pt idx="12256">
                        <c:v>0</c:v>
                      </c:pt>
                      <c:pt idx="12257">
                        <c:v>0</c:v>
                      </c:pt>
                      <c:pt idx="12258">
                        <c:v>0</c:v>
                      </c:pt>
                      <c:pt idx="12259">
                        <c:v>0</c:v>
                      </c:pt>
                      <c:pt idx="12260">
                        <c:v>0</c:v>
                      </c:pt>
                      <c:pt idx="12261">
                        <c:v>0</c:v>
                      </c:pt>
                      <c:pt idx="12262">
                        <c:v>0</c:v>
                      </c:pt>
                      <c:pt idx="12263">
                        <c:v>0</c:v>
                      </c:pt>
                      <c:pt idx="12264">
                        <c:v>0</c:v>
                      </c:pt>
                      <c:pt idx="12265">
                        <c:v>0</c:v>
                      </c:pt>
                      <c:pt idx="12266">
                        <c:v>0</c:v>
                      </c:pt>
                      <c:pt idx="12268">
                        <c:v>0</c:v>
                      </c:pt>
                      <c:pt idx="12269">
                        <c:v>0</c:v>
                      </c:pt>
                      <c:pt idx="12270">
                        <c:v>0</c:v>
                      </c:pt>
                      <c:pt idx="12271">
                        <c:v>0</c:v>
                      </c:pt>
                      <c:pt idx="12272">
                        <c:v>0</c:v>
                      </c:pt>
                      <c:pt idx="12273">
                        <c:v>0</c:v>
                      </c:pt>
                      <c:pt idx="12274">
                        <c:v>0</c:v>
                      </c:pt>
                      <c:pt idx="12275">
                        <c:v>0</c:v>
                      </c:pt>
                      <c:pt idx="12276">
                        <c:v>0</c:v>
                      </c:pt>
                      <c:pt idx="12277">
                        <c:v>0</c:v>
                      </c:pt>
                      <c:pt idx="12278">
                        <c:v>0</c:v>
                      </c:pt>
                      <c:pt idx="12279">
                        <c:v>0</c:v>
                      </c:pt>
                      <c:pt idx="12280">
                        <c:v>0</c:v>
                      </c:pt>
                      <c:pt idx="12281">
                        <c:v>0</c:v>
                      </c:pt>
                      <c:pt idx="12282">
                        <c:v>0</c:v>
                      </c:pt>
                      <c:pt idx="12283">
                        <c:v>0</c:v>
                      </c:pt>
                      <c:pt idx="12284">
                        <c:v>0</c:v>
                      </c:pt>
                      <c:pt idx="12285">
                        <c:v>0</c:v>
                      </c:pt>
                      <c:pt idx="12286">
                        <c:v>0</c:v>
                      </c:pt>
                      <c:pt idx="12287">
                        <c:v>0</c:v>
                      </c:pt>
                      <c:pt idx="12288">
                        <c:v>0</c:v>
                      </c:pt>
                      <c:pt idx="12289">
                        <c:v>0</c:v>
                      </c:pt>
                      <c:pt idx="12290">
                        <c:v>0</c:v>
                      </c:pt>
                      <c:pt idx="12291">
                        <c:v>0</c:v>
                      </c:pt>
                      <c:pt idx="12293">
                        <c:v>0</c:v>
                      </c:pt>
                      <c:pt idx="12294">
                        <c:v>0</c:v>
                      </c:pt>
                      <c:pt idx="12295">
                        <c:v>0</c:v>
                      </c:pt>
                      <c:pt idx="12296">
                        <c:v>0</c:v>
                      </c:pt>
                      <c:pt idx="12297">
                        <c:v>0</c:v>
                      </c:pt>
                      <c:pt idx="12298">
                        <c:v>0</c:v>
                      </c:pt>
                      <c:pt idx="12299">
                        <c:v>0</c:v>
                      </c:pt>
                      <c:pt idx="12300">
                        <c:v>0</c:v>
                      </c:pt>
                      <c:pt idx="12301">
                        <c:v>0</c:v>
                      </c:pt>
                      <c:pt idx="12302">
                        <c:v>0</c:v>
                      </c:pt>
                      <c:pt idx="12303">
                        <c:v>0</c:v>
                      </c:pt>
                      <c:pt idx="12304">
                        <c:v>0</c:v>
                      </c:pt>
                      <c:pt idx="12305">
                        <c:v>0</c:v>
                      </c:pt>
                      <c:pt idx="12306">
                        <c:v>0</c:v>
                      </c:pt>
                      <c:pt idx="12307">
                        <c:v>0</c:v>
                      </c:pt>
                      <c:pt idx="12308">
                        <c:v>0</c:v>
                      </c:pt>
                      <c:pt idx="12309">
                        <c:v>0</c:v>
                      </c:pt>
                      <c:pt idx="12310">
                        <c:v>0</c:v>
                      </c:pt>
                      <c:pt idx="12311">
                        <c:v>0</c:v>
                      </c:pt>
                      <c:pt idx="12312">
                        <c:v>0</c:v>
                      </c:pt>
                      <c:pt idx="12313">
                        <c:v>0</c:v>
                      </c:pt>
                      <c:pt idx="12314">
                        <c:v>0</c:v>
                      </c:pt>
                      <c:pt idx="12315">
                        <c:v>0</c:v>
                      </c:pt>
                      <c:pt idx="12316">
                        <c:v>0</c:v>
                      </c:pt>
                      <c:pt idx="12318">
                        <c:v>0</c:v>
                      </c:pt>
                      <c:pt idx="12319">
                        <c:v>0</c:v>
                      </c:pt>
                      <c:pt idx="12320">
                        <c:v>0</c:v>
                      </c:pt>
                      <c:pt idx="12321">
                        <c:v>0</c:v>
                      </c:pt>
                      <c:pt idx="12322">
                        <c:v>0</c:v>
                      </c:pt>
                      <c:pt idx="12325">
                        <c:v>0</c:v>
                      </c:pt>
                      <c:pt idx="12327">
                        <c:v>0</c:v>
                      </c:pt>
                      <c:pt idx="12333">
                        <c:v>0</c:v>
                      </c:pt>
                      <c:pt idx="12336">
                        <c:v>0</c:v>
                      </c:pt>
                      <c:pt idx="12337">
                        <c:v>0</c:v>
                      </c:pt>
                      <c:pt idx="12338">
                        <c:v>0</c:v>
                      </c:pt>
                      <c:pt idx="12339">
                        <c:v>0</c:v>
                      </c:pt>
                      <c:pt idx="12340">
                        <c:v>0</c:v>
                      </c:pt>
                      <c:pt idx="12341">
                        <c:v>0</c:v>
                      </c:pt>
                      <c:pt idx="12342">
                        <c:v>0</c:v>
                      </c:pt>
                      <c:pt idx="12343">
                        <c:v>0</c:v>
                      </c:pt>
                      <c:pt idx="12344">
                        <c:v>0</c:v>
                      </c:pt>
                      <c:pt idx="12345">
                        <c:v>0</c:v>
                      </c:pt>
                      <c:pt idx="12346">
                        <c:v>0</c:v>
                      </c:pt>
                      <c:pt idx="12347">
                        <c:v>0</c:v>
                      </c:pt>
                      <c:pt idx="12350">
                        <c:v>0</c:v>
                      </c:pt>
                      <c:pt idx="12351">
                        <c:v>0</c:v>
                      </c:pt>
                      <c:pt idx="12352">
                        <c:v>0</c:v>
                      </c:pt>
                      <c:pt idx="12353">
                        <c:v>0</c:v>
                      </c:pt>
                      <c:pt idx="12355">
                        <c:v>0</c:v>
                      </c:pt>
                      <c:pt idx="12356">
                        <c:v>0</c:v>
                      </c:pt>
                      <c:pt idx="12357">
                        <c:v>0</c:v>
                      </c:pt>
                      <c:pt idx="12358">
                        <c:v>0</c:v>
                      </c:pt>
                      <c:pt idx="12359">
                        <c:v>0.01</c:v>
                      </c:pt>
                      <c:pt idx="12360">
                        <c:v>0.11</c:v>
                      </c:pt>
                      <c:pt idx="12361">
                        <c:v>0.09</c:v>
                      </c:pt>
                      <c:pt idx="12362">
                        <c:v>0.12</c:v>
                      </c:pt>
                      <c:pt idx="12363">
                        <c:v>0.13</c:v>
                      </c:pt>
                      <c:pt idx="12364">
                        <c:v>0.03</c:v>
                      </c:pt>
                      <c:pt idx="12365">
                        <c:v>0.05</c:v>
                      </c:pt>
                      <c:pt idx="12366">
                        <c:v>0.05</c:v>
                      </c:pt>
                      <c:pt idx="12367">
                        <c:v>0.02</c:v>
                      </c:pt>
                      <c:pt idx="12368">
                        <c:v>0</c:v>
                      </c:pt>
                      <c:pt idx="12372">
                        <c:v>0</c:v>
                      </c:pt>
                      <c:pt idx="12375">
                        <c:v>0.01</c:v>
                      </c:pt>
                      <c:pt idx="12376">
                        <c:v>0</c:v>
                      </c:pt>
                      <c:pt idx="12377">
                        <c:v>0.04</c:v>
                      </c:pt>
                      <c:pt idx="12378">
                        <c:v>0.01</c:v>
                      </c:pt>
                      <c:pt idx="12379">
                        <c:v>0.01</c:v>
                      </c:pt>
                      <c:pt idx="12380">
                        <c:v>0</c:v>
                      </c:pt>
                      <c:pt idx="12381">
                        <c:v>0.02</c:v>
                      </c:pt>
                      <c:pt idx="12382">
                        <c:v>0.06</c:v>
                      </c:pt>
                      <c:pt idx="12383">
                        <c:v>0.06</c:v>
                      </c:pt>
                      <c:pt idx="12384">
                        <c:v>0.08</c:v>
                      </c:pt>
                      <c:pt idx="12385">
                        <c:v>0.08</c:v>
                      </c:pt>
                      <c:pt idx="12386">
                        <c:v>0.09</c:v>
                      </c:pt>
                      <c:pt idx="12387">
                        <c:v>0.01</c:v>
                      </c:pt>
                      <c:pt idx="12388">
                        <c:v>0.02</c:v>
                      </c:pt>
                      <c:pt idx="12389">
                        <c:v>0.06</c:v>
                      </c:pt>
                      <c:pt idx="12390">
                        <c:v>0.18</c:v>
                      </c:pt>
                      <c:pt idx="12391">
                        <c:v>0.23</c:v>
                      </c:pt>
                      <c:pt idx="12392">
                        <c:v>0.06</c:v>
                      </c:pt>
                      <c:pt idx="12393">
                        <c:v>0</c:v>
                      </c:pt>
                      <c:pt idx="12394">
                        <c:v>0</c:v>
                      </c:pt>
                      <c:pt idx="12395">
                        <c:v>0.01</c:v>
                      </c:pt>
                      <c:pt idx="12396">
                        <c:v>0.02</c:v>
                      </c:pt>
                      <c:pt idx="12397">
                        <c:v>0.01</c:v>
                      </c:pt>
                      <c:pt idx="12399">
                        <c:v>0.01</c:v>
                      </c:pt>
                      <c:pt idx="12403">
                        <c:v>0</c:v>
                      </c:pt>
                      <c:pt idx="12406">
                        <c:v>0</c:v>
                      </c:pt>
                      <c:pt idx="12408">
                        <c:v>0</c:v>
                      </c:pt>
                      <c:pt idx="12409">
                        <c:v>0</c:v>
                      </c:pt>
                      <c:pt idx="12412">
                        <c:v>0</c:v>
                      </c:pt>
                      <c:pt idx="12414">
                        <c:v>0</c:v>
                      </c:pt>
                      <c:pt idx="12415">
                        <c:v>0</c:v>
                      </c:pt>
                      <c:pt idx="12416">
                        <c:v>0</c:v>
                      </c:pt>
                      <c:pt idx="12418">
                        <c:v>0</c:v>
                      </c:pt>
                      <c:pt idx="12420">
                        <c:v>0</c:v>
                      </c:pt>
                      <c:pt idx="12422">
                        <c:v>0</c:v>
                      </c:pt>
                      <c:pt idx="12427">
                        <c:v>0</c:v>
                      </c:pt>
                      <c:pt idx="12429">
                        <c:v>0</c:v>
                      </c:pt>
                      <c:pt idx="12430">
                        <c:v>0</c:v>
                      </c:pt>
                      <c:pt idx="12431">
                        <c:v>0</c:v>
                      </c:pt>
                      <c:pt idx="12432">
                        <c:v>0</c:v>
                      </c:pt>
                      <c:pt idx="12433">
                        <c:v>0</c:v>
                      </c:pt>
                      <c:pt idx="12434">
                        <c:v>0</c:v>
                      </c:pt>
                      <c:pt idx="12435">
                        <c:v>0</c:v>
                      </c:pt>
                      <c:pt idx="12436">
                        <c:v>0</c:v>
                      </c:pt>
                      <c:pt idx="12437">
                        <c:v>0</c:v>
                      </c:pt>
                      <c:pt idx="12438">
                        <c:v>0</c:v>
                      </c:pt>
                      <c:pt idx="12439">
                        <c:v>0</c:v>
                      </c:pt>
                      <c:pt idx="12440">
                        <c:v>0</c:v>
                      </c:pt>
                      <c:pt idx="12441">
                        <c:v>0</c:v>
                      </c:pt>
                      <c:pt idx="12442">
                        <c:v>0</c:v>
                      </c:pt>
                      <c:pt idx="12443">
                        <c:v>0</c:v>
                      </c:pt>
                      <c:pt idx="12444">
                        <c:v>0</c:v>
                      </c:pt>
                      <c:pt idx="12446">
                        <c:v>0</c:v>
                      </c:pt>
                      <c:pt idx="12447">
                        <c:v>0</c:v>
                      </c:pt>
                      <c:pt idx="12448">
                        <c:v>0</c:v>
                      </c:pt>
                      <c:pt idx="12449">
                        <c:v>0</c:v>
                      </c:pt>
                      <c:pt idx="12450">
                        <c:v>0</c:v>
                      </c:pt>
                      <c:pt idx="12451">
                        <c:v>0</c:v>
                      </c:pt>
                      <c:pt idx="12452">
                        <c:v>0</c:v>
                      </c:pt>
                      <c:pt idx="12453">
                        <c:v>0</c:v>
                      </c:pt>
                      <c:pt idx="12454">
                        <c:v>0</c:v>
                      </c:pt>
                      <c:pt idx="12455">
                        <c:v>0</c:v>
                      </c:pt>
                      <c:pt idx="12456">
                        <c:v>0</c:v>
                      </c:pt>
                      <c:pt idx="12457">
                        <c:v>0</c:v>
                      </c:pt>
                      <c:pt idx="12458">
                        <c:v>0</c:v>
                      </c:pt>
                      <c:pt idx="12459">
                        <c:v>0</c:v>
                      </c:pt>
                      <c:pt idx="12460">
                        <c:v>0</c:v>
                      </c:pt>
                      <c:pt idx="12461">
                        <c:v>0</c:v>
                      </c:pt>
                      <c:pt idx="12462">
                        <c:v>0</c:v>
                      </c:pt>
                      <c:pt idx="12463">
                        <c:v>0</c:v>
                      </c:pt>
                      <c:pt idx="12464">
                        <c:v>0</c:v>
                      </c:pt>
                      <c:pt idx="12465">
                        <c:v>0</c:v>
                      </c:pt>
                      <c:pt idx="12466">
                        <c:v>0</c:v>
                      </c:pt>
                      <c:pt idx="12467">
                        <c:v>0</c:v>
                      </c:pt>
                      <c:pt idx="12468">
                        <c:v>0</c:v>
                      </c:pt>
                      <c:pt idx="12469">
                        <c:v>0</c:v>
                      </c:pt>
                      <c:pt idx="12471">
                        <c:v>0</c:v>
                      </c:pt>
                      <c:pt idx="12472">
                        <c:v>0</c:v>
                      </c:pt>
                      <c:pt idx="12473">
                        <c:v>0</c:v>
                      </c:pt>
                      <c:pt idx="12474">
                        <c:v>0</c:v>
                      </c:pt>
                      <c:pt idx="12475">
                        <c:v>0</c:v>
                      </c:pt>
                      <c:pt idx="12476">
                        <c:v>0</c:v>
                      </c:pt>
                      <c:pt idx="12477">
                        <c:v>0</c:v>
                      </c:pt>
                      <c:pt idx="12478">
                        <c:v>0</c:v>
                      </c:pt>
                      <c:pt idx="12479">
                        <c:v>0</c:v>
                      </c:pt>
                      <c:pt idx="12480">
                        <c:v>0</c:v>
                      </c:pt>
                      <c:pt idx="12481">
                        <c:v>0</c:v>
                      </c:pt>
                      <c:pt idx="12482">
                        <c:v>0</c:v>
                      </c:pt>
                      <c:pt idx="12483">
                        <c:v>0</c:v>
                      </c:pt>
                      <c:pt idx="12484">
                        <c:v>0.01</c:v>
                      </c:pt>
                      <c:pt idx="12485">
                        <c:v>0.05</c:v>
                      </c:pt>
                      <c:pt idx="12486">
                        <c:v>0.09</c:v>
                      </c:pt>
                      <c:pt idx="12488">
                        <c:v>0.1</c:v>
                      </c:pt>
                      <c:pt idx="12489">
                        <c:v>0.04</c:v>
                      </c:pt>
                      <c:pt idx="12490">
                        <c:v>7.0000000000000007E-2</c:v>
                      </c:pt>
                      <c:pt idx="12491">
                        <c:v>7.0000000000000007E-2</c:v>
                      </c:pt>
                      <c:pt idx="12496">
                        <c:v>0</c:v>
                      </c:pt>
                      <c:pt idx="12497">
                        <c:v>0.01</c:v>
                      </c:pt>
                      <c:pt idx="12498">
                        <c:v>0.02</c:v>
                      </c:pt>
                      <c:pt idx="12499">
                        <c:v>0.02</c:v>
                      </c:pt>
                      <c:pt idx="12501">
                        <c:v>0.03</c:v>
                      </c:pt>
                      <c:pt idx="12504">
                        <c:v>0</c:v>
                      </c:pt>
                      <c:pt idx="12505">
                        <c:v>0.01</c:v>
                      </c:pt>
                      <c:pt idx="12506">
                        <c:v>0</c:v>
                      </c:pt>
                      <c:pt idx="12507">
                        <c:v>0</c:v>
                      </c:pt>
                      <c:pt idx="12508">
                        <c:v>0</c:v>
                      </c:pt>
                      <c:pt idx="12511">
                        <c:v>0</c:v>
                      </c:pt>
                      <c:pt idx="12513">
                        <c:v>0.01</c:v>
                      </c:pt>
                      <c:pt idx="12515">
                        <c:v>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188C-4FE6-A986-269D3EED6013}"/>
                  </c:ext>
                </c:extLst>
              </c15:ser>
            </c15:filteredScatterSeries>
          </c:ext>
        </c:extLst>
      </c:scatterChart>
      <c:valAx>
        <c:axId val="888051103"/>
        <c:scaling>
          <c:orientation val="minMax"/>
          <c:max val="43257"/>
          <c:min val="4324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 in 2018</a:t>
                </a:r>
              </a:p>
            </c:rich>
          </c:tx>
          <c:layout>
            <c:manualLayout>
              <c:xMode val="edge"/>
              <c:yMode val="edge"/>
              <c:x val="0.4556785610132067"/>
              <c:y val="0.928278933840614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m\ 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927"/>
        <c:crosses val="autoZero"/>
        <c:crossBetween val="midCat"/>
        <c:majorUnit val="1"/>
        <c:minorUnit val="1"/>
      </c:valAx>
      <c:valAx>
        <c:axId val="88805692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River</a:t>
                </a:r>
                <a:r>
                  <a:rPr lang="en-US" sz="1600" baseline="0"/>
                  <a:t> Height   </a:t>
                </a:r>
                <a:r>
                  <a:rPr lang="en-US" sz="1200" baseline="0"/>
                  <a:t>(feet)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7434027516582677E-2"/>
              <c:y val="0.330822030296454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1103"/>
        <c:crosses val="autoZero"/>
        <c:crossBetween val="midCat"/>
        <c:majorUnit val="5"/>
        <c:minorUnit val="1"/>
      </c:valAx>
      <c:valAx>
        <c:axId val="1612630384"/>
        <c:scaling>
          <c:orientation val="minMax"/>
          <c:max val="3"/>
        </c:scaling>
        <c:delete val="1"/>
        <c:axPos val="r"/>
        <c:numFmt formatCode="General" sourceLinked="1"/>
        <c:majorTickMark val="out"/>
        <c:minorTickMark val="none"/>
        <c:tickLblPos val="nextTo"/>
        <c:crossAx val="1618182304"/>
        <c:crosses val="max"/>
        <c:crossBetween val="midCat"/>
        <c:majorUnit val="1"/>
      </c:valAx>
      <c:valAx>
        <c:axId val="161818230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61263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Pocomok</a:t>
            </a:r>
            <a:r>
              <a:rPr lang="en-US" sz="2000" baseline="0"/>
              <a:t>e River Gauge </a:t>
            </a:r>
            <a:endParaRPr lang="en-US" sz="2000"/>
          </a:p>
        </c:rich>
      </c:tx>
      <c:layout>
        <c:manualLayout>
          <c:xMode val="edge"/>
          <c:yMode val="edge"/>
          <c:x val="0.34048784946657784"/>
          <c:y val="5.046078309431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7647021290865"/>
          <c:y val="0.14256388780459139"/>
          <c:w val="0.75441672869249543"/>
          <c:h val="0.6737212997552201"/>
        </c:manualLayout>
      </c:layout>
      <c:scatterChart>
        <c:scatterStyle val="lineMarker"/>
        <c:varyColors val="0"/>
        <c:ser>
          <c:idx val="0"/>
          <c:order val="0"/>
          <c:tx>
            <c:v>Gauge height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'01485000'!$F$2:$F$5857</c:f>
              <c:numCache>
                <c:formatCode>m/d/yyyy\ h:mm</c:formatCode>
                <c:ptCount val="5856"/>
                <c:pt idx="0">
                  <c:v>43221</c:v>
                </c:pt>
                <c:pt idx="1">
                  <c:v>43221.010416666664</c:v>
                </c:pt>
                <c:pt idx="2">
                  <c:v>43221.020833333336</c:v>
                </c:pt>
                <c:pt idx="3">
                  <c:v>43221.03125</c:v>
                </c:pt>
                <c:pt idx="4">
                  <c:v>43221.041666666664</c:v>
                </c:pt>
                <c:pt idx="5">
                  <c:v>43221.052083333336</c:v>
                </c:pt>
                <c:pt idx="6">
                  <c:v>43221.0625</c:v>
                </c:pt>
                <c:pt idx="7">
                  <c:v>43221.072916666664</c:v>
                </c:pt>
                <c:pt idx="8">
                  <c:v>43221.083333333336</c:v>
                </c:pt>
                <c:pt idx="9">
                  <c:v>43221.09375</c:v>
                </c:pt>
                <c:pt idx="10">
                  <c:v>43221.104166666664</c:v>
                </c:pt>
                <c:pt idx="11">
                  <c:v>43221.114583333336</c:v>
                </c:pt>
                <c:pt idx="12">
                  <c:v>43221.125</c:v>
                </c:pt>
                <c:pt idx="13">
                  <c:v>43221.135416666664</c:v>
                </c:pt>
                <c:pt idx="14">
                  <c:v>43221.145833333336</c:v>
                </c:pt>
                <c:pt idx="15">
                  <c:v>43221.15625</c:v>
                </c:pt>
                <c:pt idx="16">
                  <c:v>43221.166666666664</c:v>
                </c:pt>
                <c:pt idx="17">
                  <c:v>43221.177083333336</c:v>
                </c:pt>
                <c:pt idx="18">
                  <c:v>43221.1875</c:v>
                </c:pt>
                <c:pt idx="19">
                  <c:v>43221.197916666664</c:v>
                </c:pt>
                <c:pt idx="20">
                  <c:v>43221.208333333336</c:v>
                </c:pt>
                <c:pt idx="21">
                  <c:v>43221.21875</c:v>
                </c:pt>
                <c:pt idx="22">
                  <c:v>43221.229166666664</c:v>
                </c:pt>
                <c:pt idx="23">
                  <c:v>43221.239583333336</c:v>
                </c:pt>
                <c:pt idx="24">
                  <c:v>43221.25</c:v>
                </c:pt>
                <c:pt idx="25">
                  <c:v>43221.260416666664</c:v>
                </c:pt>
                <c:pt idx="26">
                  <c:v>43221.270833333336</c:v>
                </c:pt>
                <c:pt idx="27">
                  <c:v>43221.28125</c:v>
                </c:pt>
                <c:pt idx="28">
                  <c:v>43221.291666666664</c:v>
                </c:pt>
                <c:pt idx="29">
                  <c:v>43221.302083333336</c:v>
                </c:pt>
                <c:pt idx="30">
                  <c:v>43221.3125</c:v>
                </c:pt>
                <c:pt idx="31">
                  <c:v>43221.322916666664</c:v>
                </c:pt>
                <c:pt idx="32">
                  <c:v>43221.333333333336</c:v>
                </c:pt>
                <c:pt idx="33">
                  <c:v>43221.34375</c:v>
                </c:pt>
                <c:pt idx="34">
                  <c:v>43221.354166666664</c:v>
                </c:pt>
                <c:pt idx="35">
                  <c:v>43221.364583333336</c:v>
                </c:pt>
                <c:pt idx="36">
                  <c:v>43221.375</c:v>
                </c:pt>
                <c:pt idx="37">
                  <c:v>43221.385416666664</c:v>
                </c:pt>
                <c:pt idx="38">
                  <c:v>43221.395833333336</c:v>
                </c:pt>
                <c:pt idx="39">
                  <c:v>43221.40625</c:v>
                </c:pt>
                <c:pt idx="40">
                  <c:v>43221.416666666664</c:v>
                </c:pt>
                <c:pt idx="41">
                  <c:v>43221.427083333336</c:v>
                </c:pt>
                <c:pt idx="42">
                  <c:v>43221.4375</c:v>
                </c:pt>
                <c:pt idx="43">
                  <c:v>43221.447916666664</c:v>
                </c:pt>
                <c:pt idx="44">
                  <c:v>43221.458333333336</c:v>
                </c:pt>
                <c:pt idx="45">
                  <c:v>43221.46875</c:v>
                </c:pt>
                <c:pt idx="46">
                  <c:v>43221.479166666664</c:v>
                </c:pt>
                <c:pt idx="47">
                  <c:v>43221.489583333336</c:v>
                </c:pt>
                <c:pt idx="48">
                  <c:v>43221.5</c:v>
                </c:pt>
                <c:pt idx="49">
                  <c:v>43221.510416666664</c:v>
                </c:pt>
                <c:pt idx="50">
                  <c:v>43221.520833333336</c:v>
                </c:pt>
                <c:pt idx="51">
                  <c:v>43221.53125</c:v>
                </c:pt>
                <c:pt idx="52">
                  <c:v>43221.541666666664</c:v>
                </c:pt>
                <c:pt idx="53">
                  <c:v>43221.552083333336</c:v>
                </c:pt>
                <c:pt idx="54">
                  <c:v>43221.5625</c:v>
                </c:pt>
                <c:pt idx="55">
                  <c:v>43221.572916666664</c:v>
                </c:pt>
                <c:pt idx="56">
                  <c:v>43221.583333333336</c:v>
                </c:pt>
                <c:pt idx="57">
                  <c:v>43221.59375</c:v>
                </c:pt>
                <c:pt idx="58">
                  <c:v>43221.604166666664</c:v>
                </c:pt>
                <c:pt idx="59">
                  <c:v>43221.614583333336</c:v>
                </c:pt>
                <c:pt idx="60">
                  <c:v>43221.625</c:v>
                </c:pt>
                <c:pt idx="61">
                  <c:v>43221.635416666664</c:v>
                </c:pt>
                <c:pt idx="62">
                  <c:v>43221.645833333336</c:v>
                </c:pt>
                <c:pt idx="63">
                  <c:v>43221.65625</c:v>
                </c:pt>
                <c:pt idx="64">
                  <c:v>43221.666666666664</c:v>
                </c:pt>
                <c:pt idx="65">
                  <c:v>43221.677083333336</c:v>
                </c:pt>
                <c:pt idx="66">
                  <c:v>43221.6875</c:v>
                </c:pt>
                <c:pt idx="67">
                  <c:v>43221.697916666664</c:v>
                </c:pt>
                <c:pt idx="68">
                  <c:v>43221.708333333336</c:v>
                </c:pt>
                <c:pt idx="69">
                  <c:v>43221.71875</c:v>
                </c:pt>
                <c:pt idx="70">
                  <c:v>43221.729166666664</c:v>
                </c:pt>
                <c:pt idx="71">
                  <c:v>43221.739583333336</c:v>
                </c:pt>
                <c:pt idx="72">
                  <c:v>43221.75</c:v>
                </c:pt>
                <c:pt idx="73">
                  <c:v>43221.760416666664</c:v>
                </c:pt>
                <c:pt idx="74">
                  <c:v>43221.770833333336</c:v>
                </c:pt>
                <c:pt idx="75">
                  <c:v>43221.78125</c:v>
                </c:pt>
                <c:pt idx="76">
                  <c:v>43221.791666666664</c:v>
                </c:pt>
                <c:pt idx="77">
                  <c:v>43221.802083333336</c:v>
                </c:pt>
                <c:pt idx="78">
                  <c:v>43221.8125</c:v>
                </c:pt>
                <c:pt idx="79">
                  <c:v>43221.822916666664</c:v>
                </c:pt>
                <c:pt idx="80">
                  <c:v>43221.833333333336</c:v>
                </c:pt>
                <c:pt idx="81">
                  <c:v>43221.84375</c:v>
                </c:pt>
                <c:pt idx="82">
                  <c:v>43221.854166666664</c:v>
                </c:pt>
                <c:pt idx="83">
                  <c:v>43221.864583333336</c:v>
                </c:pt>
                <c:pt idx="84">
                  <c:v>43221.875</c:v>
                </c:pt>
                <c:pt idx="85">
                  <c:v>43221.885416666664</c:v>
                </c:pt>
                <c:pt idx="86">
                  <c:v>43221.895833333336</c:v>
                </c:pt>
                <c:pt idx="87">
                  <c:v>43221.90625</c:v>
                </c:pt>
                <c:pt idx="88">
                  <c:v>43221.916666666664</c:v>
                </c:pt>
                <c:pt idx="89">
                  <c:v>43221.927083333336</c:v>
                </c:pt>
                <c:pt idx="90">
                  <c:v>43221.9375</c:v>
                </c:pt>
                <c:pt idx="91">
                  <c:v>43221.947916666664</c:v>
                </c:pt>
                <c:pt idx="92">
                  <c:v>43221.958333333336</c:v>
                </c:pt>
                <c:pt idx="93">
                  <c:v>43221.96875</c:v>
                </c:pt>
                <c:pt idx="94">
                  <c:v>43221.979166666664</c:v>
                </c:pt>
                <c:pt idx="95">
                  <c:v>43221.989583333336</c:v>
                </c:pt>
                <c:pt idx="96">
                  <c:v>43222</c:v>
                </c:pt>
                <c:pt idx="97">
                  <c:v>43222.010416666664</c:v>
                </c:pt>
                <c:pt idx="98">
                  <c:v>43222.020833333336</c:v>
                </c:pt>
                <c:pt idx="99">
                  <c:v>43222.03125</c:v>
                </c:pt>
                <c:pt idx="100">
                  <c:v>43222.041666666664</c:v>
                </c:pt>
                <c:pt idx="101">
                  <c:v>43222.052083333336</c:v>
                </c:pt>
                <c:pt idx="102">
                  <c:v>43222.0625</c:v>
                </c:pt>
                <c:pt idx="103">
                  <c:v>43222.072916666664</c:v>
                </c:pt>
                <c:pt idx="104">
                  <c:v>43222.083333333336</c:v>
                </c:pt>
                <c:pt idx="105">
                  <c:v>43222.09375</c:v>
                </c:pt>
                <c:pt idx="106">
                  <c:v>43222.104166666664</c:v>
                </c:pt>
                <c:pt idx="107">
                  <c:v>43222.114583333336</c:v>
                </c:pt>
                <c:pt idx="108">
                  <c:v>43222.125</c:v>
                </c:pt>
                <c:pt idx="109">
                  <c:v>43222.135416666664</c:v>
                </c:pt>
                <c:pt idx="110">
                  <c:v>43222.145833333336</c:v>
                </c:pt>
                <c:pt idx="111">
                  <c:v>43222.15625</c:v>
                </c:pt>
                <c:pt idx="112">
                  <c:v>43222.166666666664</c:v>
                </c:pt>
                <c:pt idx="113">
                  <c:v>43222.177083333336</c:v>
                </c:pt>
                <c:pt idx="114">
                  <c:v>43222.1875</c:v>
                </c:pt>
                <c:pt idx="115">
                  <c:v>43222.197916666664</c:v>
                </c:pt>
                <c:pt idx="116">
                  <c:v>43222.208333333336</c:v>
                </c:pt>
                <c:pt idx="117">
                  <c:v>43222.21875</c:v>
                </c:pt>
                <c:pt idx="118">
                  <c:v>43222.229166666664</c:v>
                </c:pt>
                <c:pt idx="119">
                  <c:v>43222.239583333336</c:v>
                </c:pt>
                <c:pt idx="120">
                  <c:v>43222.25</c:v>
                </c:pt>
                <c:pt idx="121">
                  <c:v>43222.260416666664</c:v>
                </c:pt>
                <c:pt idx="122">
                  <c:v>43222.270833333336</c:v>
                </c:pt>
                <c:pt idx="123">
                  <c:v>43222.28125</c:v>
                </c:pt>
                <c:pt idx="124">
                  <c:v>43222.291666666664</c:v>
                </c:pt>
                <c:pt idx="125">
                  <c:v>43222.302083333336</c:v>
                </c:pt>
                <c:pt idx="126">
                  <c:v>43222.3125</c:v>
                </c:pt>
                <c:pt idx="127">
                  <c:v>43222.322916666664</c:v>
                </c:pt>
                <c:pt idx="128">
                  <c:v>43222.333333333336</c:v>
                </c:pt>
                <c:pt idx="129">
                  <c:v>43222.34375</c:v>
                </c:pt>
                <c:pt idx="130">
                  <c:v>43222.354166666664</c:v>
                </c:pt>
                <c:pt idx="131">
                  <c:v>43222.364583333336</c:v>
                </c:pt>
                <c:pt idx="132">
                  <c:v>43222.375</c:v>
                </c:pt>
                <c:pt idx="133">
                  <c:v>43222.385416666664</c:v>
                </c:pt>
                <c:pt idx="134">
                  <c:v>43222.395833333336</c:v>
                </c:pt>
                <c:pt idx="135">
                  <c:v>43222.40625</c:v>
                </c:pt>
                <c:pt idx="136">
                  <c:v>43222.416666666664</c:v>
                </c:pt>
                <c:pt idx="137">
                  <c:v>43222.427083333336</c:v>
                </c:pt>
                <c:pt idx="138">
                  <c:v>43222.4375</c:v>
                </c:pt>
                <c:pt idx="139">
                  <c:v>43222.447916666664</c:v>
                </c:pt>
                <c:pt idx="140">
                  <c:v>43222.458333333336</c:v>
                </c:pt>
                <c:pt idx="141">
                  <c:v>43222.46875</c:v>
                </c:pt>
                <c:pt idx="142">
                  <c:v>43222.479166666664</c:v>
                </c:pt>
                <c:pt idx="143">
                  <c:v>43222.489583333336</c:v>
                </c:pt>
                <c:pt idx="144">
                  <c:v>43222.5</c:v>
                </c:pt>
                <c:pt idx="145">
                  <c:v>43222.510416666664</c:v>
                </c:pt>
                <c:pt idx="146">
                  <c:v>43222.520833333336</c:v>
                </c:pt>
                <c:pt idx="147">
                  <c:v>43222.53125</c:v>
                </c:pt>
                <c:pt idx="148">
                  <c:v>43222.541666666664</c:v>
                </c:pt>
                <c:pt idx="149">
                  <c:v>43222.552083333336</c:v>
                </c:pt>
                <c:pt idx="150">
                  <c:v>43222.5625</c:v>
                </c:pt>
                <c:pt idx="151">
                  <c:v>43222.572916666664</c:v>
                </c:pt>
                <c:pt idx="152">
                  <c:v>43222.583333333336</c:v>
                </c:pt>
                <c:pt idx="153">
                  <c:v>43222.59375</c:v>
                </c:pt>
                <c:pt idx="154">
                  <c:v>43222.604166666664</c:v>
                </c:pt>
                <c:pt idx="155">
                  <c:v>43222.614583333336</c:v>
                </c:pt>
                <c:pt idx="156">
                  <c:v>43222.625</c:v>
                </c:pt>
                <c:pt idx="157">
                  <c:v>43222.635416666664</c:v>
                </c:pt>
                <c:pt idx="158">
                  <c:v>43222.645833333336</c:v>
                </c:pt>
                <c:pt idx="159">
                  <c:v>43222.65625</c:v>
                </c:pt>
                <c:pt idx="160">
                  <c:v>43222.666666666664</c:v>
                </c:pt>
                <c:pt idx="161">
                  <c:v>43222.677083333336</c:v>
                </c:pt>
                <c:pt idx="162">
                  <c:v>43222.6875</c:v>
                </c:pt>
                <c:pt idx="163">
                  <c:v>43222.697916666664</c:v>
                </c:pt>
                <c:pt idx="164">
                  <c:v>43222.708333333336</c:v>
                </c:pt>
                <c:pt idx="165">
                  <c:v>43222.71875</c:v>
                </c:pt>
                <c:pt idx="166">
                  <c:v>43222.729166666664</c:v>
                </c:pt>
                <c:pt idx="167">
                  <c:v>43222.739583333336</c:v>
                </c:pt>
                <c:pt idx="168">
                  <c:v>43222.75</c:v>
                </c:pt>
                <c:pt idx="169">
                  <c:v>43222.760416666664</c:v>
                </c:pt>
                <c:pt idx="170">
                  <c:v>43222.770833333336</c:v>
                </c:pt>
                <c:pt idx="171">
                  <c:v>43222.78125</c:v>
                </c:pt>
                <c:pt idx="172">
                  <c:v>43222.791666666664</c:v>
                </c:pt>
                <c:pt idx="173">
                  <c:v>43222.802083333336</c:v>
                </c:pt>
                <c:pt idx="174">
                  <c:v>43222.8125</c:v>
                </c:pt>
                <c:pt idx="175">
                  <c:v>43222.822916666664</c:v>
                </c:pt>
                <c:pt idx="176">
                  <c:v>43222.833333333336</c:v>
                </c:pt>
                <c:pt idx="177">
                  <c:v>43222.84375</c:v>
                </c:pt>
                <c:pt idx="178">
                  <c:v>43222.854166666664</c:v>
                </c:pt>
                <c:pt idx="179">
                  <c:v>43222.864583333336</c:v>
                </c:pt>
                <c:pt idx="180">
                  <c:v>43222.875</c:v>
                </c:pt>
                <c:pt idx="181">
                  <c:v>43222.885416666664</c:v>
                </c:pt>
                <c:pt idx="182">
                  <c:v>43222.895833333336</c:v>
                </c:pt>
                <c:pt idx="183">
                  <c:v>43222.90625</c:v>
                </c:pt>
                <c:pt idx="184">
                  <c:v>43222.916666666664</c:v>
                </c:pt>
                <c:pt idx="185">
                  <c:v>43222.927083333336</c:v>
                </c:pt>
                <c:pt idx="186">
                  <c:v>43222.9375</c:v>
                </c:pt>
                <c:pt idx="187">
                  <c:v>43222.947916666664</c:v>
                </c:pt>
                <c:pt idx="188">
                  <c:v>43222.958333333336</c:v>
                </c:pt>
                <c:pt idx="189">
                  <c:v>43222.96875</c:v>
                </c:pt>
                <c:pt idx="190">
                  <c:v>43222.979166666664</c:v>
                </c:pt>
                <c:pt idx="191">
                  <c:v>43222.989583333336</c:v>
                </c:pt>
                <c:pt idx="192">
                  <c:v>43223</c:v>
                </c:pt>
                <c:pt idx="193">
                  <c:v>43223.010416666664</c:v>
                </c:pt>
                <c:pt idx="194">
                  <c:v>43223.020833333336</c:v>
                </c:pt>
                <c:pt idx="195">
                  <c:v>43223.03125</c:v>
                </c:pt>
                <c:pt idx="196">
                  <c:v>43223.041666666664</c:v>
                </c:pt>
                <c:pt idx="197">
                  <c:v>43223.052083333336</c:v>
                </c:pt>
                <c:pt idx="198">
                  <c:v>43223.0625</c:v>
                </c:pt>
                <c:pt idx="199">
                  <c:v>43223.072916666664</c:v>
                </c:pt>
                <c:pt idx="200">
                  <c:v>43223.083333333336</c:v>
                </c:pt>
                <c:pt idx="201">
                  <c:v>43223.09375</c:v>
                </c:pt>
                <c:pt idx="202">
                  <c:v>43223.104166666664</c:v>
                </c:pt>
                <c:pt idx="203">
                  <c:v>43223.114583333336</c:v>
                </c:pt>
                <c:pt idx="204">
                  <c:v>43223.125</c:v>
                </c:pt>
                <c:pt idx="205">
                  <c:v>43223.135416666664</c:v>
                </c:pt>
                <c:pt idx="206">
                  <c:v>43223.145833333336</c:v>
                </c:pt>
                <c:pt idx="207">
                  <c:v>43223.15625</c:v>
                </c:pt>
                <c:pt idx="208">
                  <c:v>43223.166666666664</c:v>
                </c:pt>
                <c:pt idx="209">
                  <c:v>43223.177083333336</c:v>
                </c:pt>
                <c:pt idx="210">
                  <c:v>43223.1875</c:v>
                </c:pt>
                <c:pt idx="211">
                  <c:v>43223.197916666664</c:v>
                </c:pt>
                <c:pt idx="212">
                  <c:v>43223.208333333336</c:v>
                </c:pt>
                <c:pt idx="213">
                  <c:v>43223.21875</c:v>
                </c:pt>
                <c:pt idx="214">
                  <c:v>43223.229166666664</c:v>
                </c:pt>
                <c:pt idx="215">
                  <c:v>43223.239583333336</c:v>
                </c:pt>
                <c:pt idx="216">
                  <c:v>43223.25</c:v>
                </c:pt>
                <c:pt idx="217">
                  <c:v>43223.260416666664</c:v>
                </c:pt>
                <c:pt idx="218">
                  <c:v>43223.270833333336</c:v>
                </c:pt>
                <c:pt idx="219">
                  <c:v>43223.28125</c:v>
                </c:pt>
                <c:pt idx="220">
                  <c:v>43223.291666666664</c:v>
                </c:pt>
                <c:pt idx="221">
                  <c:v>43223.302083333336</c:v>
                </c:pt>
                <c:pt idx="222">
                  <c:v>43223.3125</c:v>
                </c:pt>
                <c:pt idx="223">
                  <c:v>43223.322916666664</c:v>
                </c:pt>
                <c:pt idx="224">
                  <c:v>43223.333333333336</c:v>
                </c:pt>
                <c:pt idx="225">
                  <c:v>43223.34375</c:v>
                </c:pt>
                <c:pt idx="226">
                  <c:v>43223.354166666664</c:v>
                </c:pt>
                <c:pt idx="227">
                  <c:v>43223.364583333336</c:v>
                </c:pt>
                <c:pt idx="228">
                  <c:v>43223.375</c:v>
                </c:pt>
                <c:pt idx="229">
                  <c:v>43223.385416666664</c:v>
                </c:pt>
                <c:pt idx="230">
                  <c:v>43223.395833333336</c:v>
                </c:pt>
                <c:pt idx="231">
                  <c:v>43223.40625</c:v>
                </c:pt>
                <c:pt idx="232">
                  <c:v>43223.416666666664</c:v>
                </c:pt>
                <c:pt idx="233">
                  <c:v>43223.427083333336</c:v>
                </c:pt>
                <c:pt idx="234">
                  <c:v>43223.4375</c:v>
                </c:pt>
                <c:pt idx="235">
                  <c:v>43223.447916666664</c:v>
                </c:pt>
                <c:pt idx="236">
                  <c:v>43223.458333333336</c:v>
                </c:pt>
                <c:pt idx="237">
                  <c:v>43223.46875</c:v>
                </c:pt>
                <c:pt idx="238">
                  <c:v>43223.479166666664</c:v>
                </c:pt>
                <c:pt idx="239">
                  <c:v>43223.489583333336</c:v>
                </c:pt>
                <c:pt idx="240">
                  <c:v>43223.5</c:v>
                </c:pt>
                <c:pt idx="241">
                  <c:v>43223.510416666664</c:v>
                </c:pt>
                <c:pt idx="242">
                  <c:v>43223.520833333336</c:v>
                </c:pt>
                <c:pt idx="243">
                  <c:v>43223.53125</c:v>
                </c:pt>
                <c:pt idx="244">
                  <c:v>43223.541666666664</c:v>
                </c:pt>
                <c:pt idx="245">
                  <c:v>43223.552083333336</c:v>
                </c:pt>
                <c:pt idx="246">
                  <c:v>43223.5625</c:v>
                </c:pt>
                <c:pt idx="247">
                  <c:v>43223.572916666664</c:v>
                </c:pt>
                <c:pt idx="248">
                  <c:v>43223.583333333336</c:v>
                </c:pt>
                <c:pt idx="249">
                  <c:v>43223.59375</c:v>
                </c:pt>
                <c:pt idx="250">
                  <c:v>43223.604166666664</c:v>
                </c:pt>
                <c:pt idx="251">
                  <c:v>43223.614583333336</c:v>
                </c:pt>
                <c:pt idx="252">
                  <c:v>43223.625</c:v>
                </c:pt>
                <c:pt idx="253">
                  <c:v>43223.635416666664</c:v>
                </c:pt>
                <c:pt idx="254">
                  <c:v>43223.645833333336</c:v>
                </c:pt>
                <c:pt idx="255">
                  <c:v>43223.65625</c:v>
                </c:pt>
                <c:pt idx="256">
                  <c:v>43223.666666666664</c:v>
                </c:pt>
                <c:pt idx="257">
                  <c:v>43223.677083333336</c:v>
                </c:pt>
                <c:pt idx="258">
                  <c:v>43223.6875</c:v>
                </c:pt>
                <c:pt idx="259">
                  <c:v>43223.697916666664</c:v>
                </c:pt>
                <c:pt idx="260">
                  <c:v>43223.708333333336</c:v>
                </c:pt>
                <c:pt idx="261">
                  <c:v>43223.71875</c:v>
                </c:pt>
                <c:pt idx="262">
                  <c:v>43223.729166666664</c:v>
                </c:pt>
                <c:pt idx="263">
                  <c:v>43223.739583333336</c:v>
                </c:pt>
                <c:pt idx="264">
                  <c:v>43223.75</c:v>
                </c:pt>
                <c:pt idx="265">
                  <c:v>43223.760416666664</c:v>
                </c:pt>
                <c:pt idx="266">
                  <c:v>43223.770833333336</c:v>
                </c:pt>
                <c:pt idx="267">
                  <c:v>43223.78125</c:v>
                </c:pt>
                <c:pt idx="268">
                  <c:v>43223.791666666664</c:v>
                </c:pt>
                <c:pt idx="269">
                  <c:v>43223.802083333336</c:v>
                </c:pt>
                <c:pt idx="270">
                  <c:v>43223.8125</c:v>
                </c:pt>
                <c:pt idx="271">
                  <c:v>43223.822916666664</c:v>
                </c:pt>
                <c:pt idx="272">
                  <c:v>43223.833333333336</c:v>
                </c:pt>
                <c:pt idx="273">
                  <c:v>43223.84375</c:v>
                </c:pt>
                <c:pt idx="274">
                  <c:v>43223.854166666664</c:v>
                </c:pt>
                <c:pt idx="275">
                  <c:v>43223.864583333336</c:v>
                </c:pt>
                <c:pt idx="276">
                  <c:v>43223.875</c:v>
                </c:pt>
                <c:pt idx="277">
                  <c:v>43223.885416666664</c:v>
                </c:pt>
                <c:pt idx="278">
                  <c:v>43223.895833333336</c:v>
                </c:pt>
                <c:pt idx="279">
                  <c:v>43223.90625</c:v>
                </c:pt>
                <c:pt idx="280">
                  <c:v>43223.916666666664</c:v>
                </c:pt>
                <c:pt idx="281">
                  <c:v>43223.927083333336</c:v>
                </c:pt>
                <c:pt idx="282">
                  <c:v>43223.9375</c:v>
                </c:pt>
                <c:pt idx="283">
                  <c:v>43223.947916666664</c:v>
                </c:pt>
                <c:pt idx="284">
                  <c:v>43223.958333333336</c:v>
                </c:pt>
                <c:pt idx="285">
                  <c:v>43223.96875</c:v>
                </c:pt>
                <c:pt idx="286">
                  <c:v>43223.979166666664</c:v>
                </c:pt>
                <c:pt idx="287">
                  <c:v>43223.989583333336</c:v>
                </c:pt>
                <c:pt idx="288">
                  <c:v>43224</c:v>
                </c:pt>
                <c:pt idx="289">
                  <c:v>43224.010416666664</c:v>
                </c:pt>
                <c:pt idx="290">
                  <c:v>43224.020833333336</c:v>
                </c:pt>
                <c:pt idx="291">
                  <c:v>43224.03125</c:v>
                </c:pt>
                <c:pt idx="292">
                  <c:v>43224.041666666664</c:v>
                </c:pt>
                <c:pt idx="293">
                  <c:v>43224.052083333336</c:v>
                </c:pt>
                <c:pt idx="294">
                  <c:v>43224.0625</c:v>
                </c:pt>
                <c:pt idx="295">
                  <c:v>43224.072916666664</c:v>
                </c:pt>
                <c:pt idx="296">
                  <c:v>43224.083333333336</c:v>
                </c:pt>
                <c:pt idx="297">
                  <c:v>43224.09375</c:v>
                </c:pt>
                <c:pt idx="298">
                  <c:v>43224.104166666664</c:v>
                </c:pt>
                <c:pt idx="299">
                  <c:v>43224.114583333336</c:v>
                </c:pt>
                <c:pt idx="300">
                  <c:v>43224.125</c:v>
                </c:pt>
                <c:pt idx="301">
                  <c:v>43224.135416666664</c:v>
                </c:pt>
                <c:pt idx="302">
                  <c:v>43224.145833333336</c:v>
                </c:pt>
                <c:pt idx="303">
                  <c:v>43224.15625</c:v>
                </c:pt>
                <c:pt idx="304">
                  <c:v>43224.166666666664</c:v>
                </c:pt>
                <c:pt idx="305">
                  <c:v>43224.177083333336</c:v>
                </c:pt>
                <c:pt idx="306">
                  <c:v>43224.1875</c:v>
                </c:pt>
                <c:pt idx="307">
                  <c:v>43224.197916666664</c:v>
                </c:pt>
                <c:pt idx="308">
                  <c:v>43224.208333333336</c:v>
                </c:pt>
                <c:pt idx="309">
                  <c:v>43224.21875</c:v>
                </c:pt>
                <c:pt idx="310">
                  <c:v>43224.229166666664</c:v>
                </c:pt>
                <c:pt idx="311">
                  <c:v>43224.239583333336</c:v>
                </c:pt>
                <c:pt idx="312">
                  <c:v>43224.25</c:v>
                </c:pt>
                <c:pt idx="313">
                  <c:v>43224.260416666664</c:v>
                </c:pt>
                <c:pt idx="314">
                  <c:v>43224.270833333336</c:v>
                </c:pt>
                <c:pt idx="315">
                  <c:v>43224.28125</c:v>
                </c:pt>
                <c:pt idx="316">
                  <c:v>43224.291666666664</c:v>
                </c:pt>
                <c:pt idx="317">
                  <c:v>43224.302083333336</c:v>
                </c:pt>
                <c:pt idx="318">
                  <c:v>43224.3125</c:v>
                </c:pt>
                <c:pt idx="319">
                  <c:v>43224.322916666664</c:v>
                </c:pt>
                <c:pt idx="320">
                  <c:v>43224.333333333336</c:v>
                </c:pt>
                <c:pt idx="321">
                  <c:v>43224.34375</c:v>
                </c:pt>
                <c:pt idx="322">
                  <c:v>43224.354166666664</c:v>
                </c:pt>
                <c:pt idx="323">
                  <c:v>43224.364583333336</c:v>
                </c:pt>
                <c:pt idx="324">
                  <c:v>43224.375</c:v>
                </c:pt>
                <c:pt idx="325">
                  <c:v>43224.385416666664</c:v>
                </c:pt>
                <c:pt idx="326">
                  <c:v>43224.395833333336</c:v>
                </c:pt>
                <c:pt idx="327">
                  <c:v>43224.40625</c:v>
                </c:pt>
                <c:pt idx="328">
                  <c:v>43224.416666666664</c:v>
                </c:pt>
                <c:pt idx="329">
                  <c:v>43224.427083333336</c:v>
                </c:pt>
                <c:pt idx="330">
                  <c:v>43224.4375</c:v>
                </c:pt>
                <c:pt idx="331">
                  <c:v>43224.447916666664</c:v>
                </c:pt>
                <c:pt idx="332">
                  <c:v>43224.458333333336</c:v>
                </c:pt>
                <c:pt idx="333">
                  <c:v>43224.46875</c:v>
                </c:pt>
                <c:pt idx="334">
                  <c:v>43224.479166666664</c:v>
                </c:pt>
                <c:pt idx="335">
                  <c:v>43224.489583333336</c:v>
                </c:pt>
                <c:pt idx="336">
                  <c:v>43224.5</c:v>
                </c:pt>
                <c:pt idx="337">
                  <c:v>43224.510416666664</c:v>
                </c:pt>
                <c:pt idx="338">
                  <c:v>43224.520833333336</c:v>
                </c:pt>
                <c:pt idx="339">
                  <c:v>43224.53125</c:v>
                </c:pt>
                <c:pt idx="340">
                  <c:v>43224.541666666664</c:v>
                </c:pt>
                <c:pt idx="341">
                  <c:v>43224.552083333336</c:v>
                </c:pt>
                <c:pt idx="342">
                  <c:v>43224.5625</c:v>
                </c:pt>
                <c:pt idx="343">
                  <c:v>43224.572916666664</c:v>
                </c:pt>
                <c:pt idx="344">
                  <c:v>43224.583333333336</c:v>
                </c:pt>
                <c:pt idx="345">
                  <c:v>43224.59375</c:v>
                </c:pt>
                <c:pt idx="346">
                  <c:v>43224.604166666664</c:v>
                </c:pt>
                <c:pt idx="347">
                  <c:v>43224.614583333336</c:v>
                </c:pt>
                <c:pt idx="348">
                  <c:v>43224.625</c:v>
                </c:pt>
                <c:pt idx="349">
                  <c:v>43224.635416666664</c:v>
                </c:pt>
                <c:pt idx="350">
                  <c:v>43224.645833333336</c:v>
                </c:pt>
                <c:pt idx="351">
                  <c:v>43224.65625</c:v>
                </c:pt>
                <c:pt idx="352">
                  <c:v>43224.666666666664</c:v>
                </c:pt>
                <c:pt idx="353">
                  <c:v>43224.677083333336</c:v>
                </c:pt>
                <c:pt idx="354">
                  <c:v>43224.6875</c:v>
                </c:pt>
                <c:pt idx="355">
                  <c:v>43224.697916666664</c:v>
                </c:pt>
                <c:pt idx="356">
                  <c:v>43224.708333333336</c:v>
                </c:pt>
                <c:pt idx="357">
                  <c:v>43224.71875</c:v>
                </c:pt>
                <c:pt idx="358">
                  <c:v>43224.729166666664</c:v>
                </c:pt>
                <c:pt idx="359">
                  <c:v>43224.739583333336</c:v>
                </c:pt>
                <c:pt idx="360">
                  <c:v>43224.75</c:v>
                </c:pt>
                <c:pt idx="361">
                  <c:v>43224.760416666664</c:v>
                </c:pt>
                <c:pt idx="362">
                  <c:v>43224.770833333336</c:v>
                </c:pt>
                <c:pt idx="363">
                  <c:v>43224.78125</c:v>
                </c:pt>
                <c:pt idx="364">
                  <c:v>43224.791666666664</c:v>
                </c:pt>
                <c:pt idx="365">
                  <c:v>43224.802083333336</c:v>
                </c:pt>
                <c:pt idx="366">
                  <c:v>43224.8125</c:v>
                </c:pt>
                <c:pt idx="367">
                  <c:v>43224.822916666664</c:v>
                </c:pt>
                <c:pt idx="368">
                  <c:v>43224.833333333336</c:v>
                </c:pt>
                <c:pt idx="369">
                  <c:v>43224.84375</c:v>
                </c:pt>
                <c:pt idx="370">
                  <c:v>43224.854166666664</c:v>
                </c:pt>
                <c:pt idx="371">
                  <c:v>43224.864583333336</c:v>
                </c:pt>
                <c:pt idx="372">
                  <c:v>43224.875</c:v>
                </c:pt>
                <c:pt idx="373">
                  <c:v>43224.885416666664</c:v>
                </c:pt>
                <c:pt idx="374">
                  <c:v>43224.895833333336</c:v>
                </c:pt>
                <c:pt idx="375">
                  <c:v>43224.90625</c:v>
                </c:pt>
                <c:pt idx="376">
                  <c:v>43224.916666666664</c:v>
                </c:pt>
                <c:pt idx="377">
                  <c:v>43224.927083333336</c:v>
                </c:pt>
                <c:pt idx="378">
                  <c:v>43224.9375</c:v>
                </c:pt>
                <c:pt idx="379">
                  <c:v>43224.947916666664</c:v>
                </c:pt>
                <c:pt idx="380">
                  <c:v>43224.958333333336</c:v>
                </c:pt>
                <c:pt idx="381">
                  <c:v>43224.96875</c:v>
                </c:pt>
                <c:pt idx="382">
                  <c:v>43224.979166666664</c:v>
                </c:pt>
                <c:pt idx="383">
                  <c:v>43224.989583333336</c:v>
                </c:pt>
                <c:pt idx="384">
                  <c:v>43225</c:v>
                </c:pt>
                <c:pt idx="385">
                  <c:v>43225.010416666664</c:v>
                </c:pt>
                <c:pt idx="386">
                  <c:v>43225.020833333336</c:v>
                </c:pt>
                <c:pt idx="387">
                  <c:v>43225.03125</c:v>
                </c:pt>
                <c:pt idx="388">
                  <c:v>43225.041666666664</c:v>
                </c:pt>
                <c:pt idx="389">
                  <c:v>43225.052083333336</c:v>
                </c:pt>
                <c:pt idx="390">
                  <c:v>43225.0625</c:v>
                </c:pt>
                <c:pt idx="391">
                  <c:v>43225.072916666664</c:v>
                </c:pt>
                <c:pt idx="392">
                  <c:v>43225.083333333336</c:v>
                </c:pt>
                <c:pt idx="393">
                  <c:v>43225.09375</c:v>
                </c:pt>
                <c:pt idx="394">
                  <c:v>43225.104166666664</c:v>
                </c:pt>
                <c:pt idx="395">
                  <c:v>43225.114583333336</c:v>
                </c:pt>
                <c:pt idx="396">
                  <c:v>43225.125</c:v>
                </c:pt>
                <c:pt idx="397">
                  <c:v>43225.135416666664</c:v>
                </c:pt>
                <c:pt idx="398">
                  <c:v>43225.145833333336</c:v>
                </c:pt>
                <c:pt idx="399">
                  <c:v>43225.15625</c:v>
                </c:pt>
                <c:pt idx="400">
                  <c:v>43225.166666666664</c:v>
                </c:pt>
                <c:pt idx="401">
                  <c:v>43225.177083333336</c:v>
                </c:pt>
                <c:pt idx="402">
                  <c:v>43225.1875</c:v>
                </c:pt>
                <c:pt idx="403">
                  <c:v>43225.197916666664</c:v>
                </c:pt>
                <c:pt idx="404">
                  <c:v>43225.208333333336</c:v>
                </c:pt>
                <c:pt idx="405">
                  <c:v>43225.21875</c:v>
                </c:pt>
                <c:pt idx="406">
                  <c:v>43225.229166666664</c:v>
                </c:pt>
                <c:pt idx="407">
                  <c:v>43225.239583333336</c:v>
                </c:pt>
                <c:pt idx="408">
                  <c:v>43225.25</c:v>
                </c:pt>
                <c:pt idx="409">
                  <c:v>43225.260416666664</c:v>
                </c:pt>
                <c:pt idx="410">
                  <c:v>43225.270833333336</c:v>
                </c:pt>
                <c:pt idx="411">
                  <c:v>43225.28125</c:v>
                </c:pt>
                <c:pt idx="412">
                  <c:v>43225.291666666664</c:v>
                </c:pt>
                <c:pt idx="413">
                  <c:v>43225.302083333336</c:v>
                </c:pt>
                <c:pt idx="414">
                  <c:v>43225.3125</c:v>
                </c:pt>
                <c:pt idx="415">
                  <c:v>43225.322916666664</c:v>
                </c:pt>
                <c:pt idx="416">
                  <c:v>43225.333333333336</c:v>
                </c:pt>
                <c:pt idx="417">
                  <c:v>43225.34375</c:v>
                </c:pt>
                <c:pt idx="418">
                  <c:v>43225.354166666664</c:v>
                </c:pt>
                <c:pt idx="419">
                  <c:v>43225.364583333336</c:v>
                </c:pt>
                <c:pt idx="420">
                  <c:v>43225.375</c:v>
                </c:pt>
                <c:pt idx="421">
                  <c:v>43225.385416666664</c:v>
                </c:pt>
                <c:pt idx="422">
                  <c:v>43225.395833333336</c:v>
                </c:pt>
                <c:pt idx="423">
                  <c:v>43225.40625</c:v>
                </c:pt>
                <c:pt idx="424">
                  <c:v>43225.416666666664</c:v>
                </c:pt>
                <c:pt idx="425">
                  <c:v>43225.427083333336</c:v>
                </c:pt>
                <c:pt idx="426">
                  <c:v>43225.4375</c:v>
                </c:pt>
                <c:pt idx="427">
                  <c:v>43225.447916666664</c:v>
                </c:pt>
                <c:pt idx="428">
                  <c:v>43225.458333333336</c:v>
                </c:pt>
                <c:pt idx="429">
                  <c:v>43225.46875</c:v>
                </c:pt>
                <c:pt idx="430">
                  <c:v>43225.479166666664</c:v>
                </c:pt>
                <c:pt idx="431">
                  <c:v>43225.489583333336</c:v>
                </c:pt>
                <c:pt idx="432">
                  <c:v>43225.5</c:v>
                </c:pt>
                <c:pt idx="433">
                  <c:v>43225.510416666664</c:v>
                </c:pt>
                <c:pt idx="434">
                  <c:v>43225.520833333336</c:v>
                </c:pt>
                <c:pt idx="435">
                  <c:v>43225.53125</c:v>
                </c:pt>
                <c:pt idx="436">
                  <c:v>43225.541666666664</c:v>
                </c:pt>
                <c:pt idx="437">
                  <c:v>43225.552083333336</c:v>
                </c:pt>
                <c:pt idx="438">
                  <c:v>43225.5625</c:v>
                </c:pt>
                <c:pt idx="439">
                  <c:v>43225.572916666664</c:v>
                </c:pt>
                <c:pt idx="440">
                  <c:v>43225.583333333336</c:v>
                </c:pt>
                <c:pt idx="441">
                  <c:v>43225.59375</c:v>
                </c:pt>
                <c:pt idx="442">
                  <c:v>43225.604166666664</c:v>
                </c:pt>
                <c:pt idx="443">
                  <c:v>43225.614583333336</c:v>
                </c:pt>
                <c:pt idx="444">
                  <c:v>43225.625</c:v>
                </c:pt>
                <c:pt idx="445">
                  <c:v>43225.635416666664</c:v>
                </c:pt>
                <c:pt idx="446">
                  <c:v>43225.645833333336</c:v>
                </c:pt>
                <c:pt idx="447">
                  <c:v>43225.65625</c:v>
                </c:pt>
                <c:pt idx="448">
                  <c:v>43225.666666666664</c:v>
                </c:pt>
                <c:pt idx="449">
                  <c:v>43225.677083333336</c:v>
                </c:pt>
                <c:pt idx="450">
                  <c:v>43225.6875</c:v>
                </c:pt>
                <c:pt idx="451">
                  <c:v>43225.697916666664</c:v>
                </c:pt>
                <c:pt idx="452">
                  <c:v>43225.708333333336</c:v>
                </c:pt>
                <c:pt idx="453">
                  <c:v>43225.71875</c:v>
                </c:pt>
                <c:pt idx="454">
                  <c:v>43225.729166666664</c:v>
                </c:pt>
                <c:pt idx="455">
                  <c:v>43225.739583333336</c:v>
                </c:pt>
                <c:pt idx="456">
                  <c:v>43225.75</c:v>
                </c:pt>
                <c:pt idx="457">
                  <c:v>43225.760416666664</c:v>
                </c:pt>
                <c:pt idx="458">
                  <c:v>43225.770833333336</c:v>
                </c:pt>
                <c:pt idx="459">
                  <c:v>43225.78125</c:v>
                </c:pt>
                <c:pt idx="460">
                  <c:v>43225.791666666664</c:v>
                </c:pt>
                <c:pt idx="461">
                  <c:v>43225.802083333336</c:v>
                </c:pt>
                <c:pt idx="462">
                  <c:v>43225.8125</c:v>
                </c:pt>
                <c:pt idx="463">
                  <c:v>43225.822916666664</c:v>
                </c:pt>
                <c:pt idx="464">
                  <c:v>43225.833333333336</c:v>
                </c:pt>
                <c:pt idx="465">
                  <c:v>43225.84375</c:v>
                </c:pt>
                <c:pt idx="466">
                  <c:v>43225.854166666664</c:v>
                </c:pt>
                <c:pt idx="467">
                  <c:v>43225.864583333336</c:v>
                </c:pt>
                <c:pt idx="468">
                  <c:v>43225.875</c:v>
                </c:pt>
                <c:pt idx="469">
                  <c:v>43225.885416666664</c:v>
                </c:pt>
                <c:pt idx="470">
                  <c:v>43225.895833333336</c:v>
                </c:pt>
                <c:pt idx="471">
                  <c:v>43225.90625</c:v>
                </c:pt>
                <c:pt idx="472">
                  <c:v>43225.916666666664</c:v>
                </c:pt>
                <c:pt idx="473">
                  <c:v>43225.927083333336</c:v>
                </c:pt>
                <c:pt idx="474">
                  <c:v>43225.9375</c:v>
                </c:pt>
                <c:pt idx="475">
                  <c:v>43225.947916666664</c:v>
                </c:pt>
                <c:pt idx="476">
                  <c:v>43225.958333333336</c:v>
                </c:pt>
                <c:pt idx="477">
                  <c:v>43225.96875</c:v>
                </c:pt>
                <c:pt idx="478">
                  <c:v>43225.979166666664</c:v>
                </c:pt>
                <c:pt idx="479">
                  <c:v>43225.989583333336</c:v>
                </c:pt>
                <c:pt idx="480">
                  <c:v>43226</c:v>
                </c:pt>
                <c:pt idx="481">
                  <c:v>43226.010416666664</c:v>
                </c:pt>
                <c:pt idx="482">
                  <c:v>43226.020833333336</c:v>
                </c:pt>
                <c:pt idx="483">
                  <c:v>43226.03125</c:v>
                </c:pt>
                <c:pt idx="484">
                  <c:v>43226.041666666664</c:v>
                </c:pt>
                <c:pt idx="485">
                  <c:v>43226.052083333336</c:v>
                </c:pt>
                <c:pt idx="486">
                  <c:v>43226.0625</c:v>
                </c:pt>
                <c:pt idx="487">
                  <c:v>43226.072916666664</c:v>
                </c:pt>
                <c:pt idx="488">
                  <c:v>43226.083333333336</c:v>
                </c:pt>
                <c:pt idx="489">
                  <c:v>43226.09375</c:v>
                </c:pt>
                <c:pt idx="490">
                  <c:v>43226.104166666664</c:v>
                </c:pt>
                <c:pt idx="491">
                  <c:v>43226.114583333336</c:v>
                </c:pt>
                <c:pt idx="492">
                  <c:v>43226.125</c:v>
                </c:pt>
                <c:pt idx="493">
                  <c:v>43226.135416666664</c:v>
                </c:pt>
                <c:pt idx="494">
                  <c:v>43226.145833333336</c:v>
                </c:pt>
                <c:pt idx="495">
                  <c:v>43226.15625</c:v>
                </c:pt>
                <c:pt idx="496">
                  <c:v>43226.166666666664</c:v>
                </c:pt>
                <c:pt idx="497">
                  <c:v>43226.177083333336</c:v>
                </c:pt>
                <c:pt idx="498">
                  <c:v>43226.1875</c:v>
                </c:pt>
                <c:pt idx="499">
                  <c:v>43226.197916666664</c:v>
                </c:pt>
                <c:pt idx="500">
                  <c:v>43226.208333333336</c:v>
                </c:pt>
                <c:pt idx="501">
                  <c:v>43226.21875</c:v>
                </c:pt>
                <c:pt idx="502">
                  <c:v>43226.229166666664</c:v>
                </c:pt>
                <c:pt idx="503">
                  <c:v>43226.239583333336</c:v>
                </c:pt>
                <c:pt idx="504">
                  <c:v>43226.25</c:v>
                </c:pt>
                <c:pt idx="505">
                  <c:v>43226.260416666664</c:v>
                </c:pt>
                <c:pt idx="506">
                  <c:v>43226.270833333336</c:v>
                </c:pt>
                <c:pt idx="507">
                  <c:v>43226.28125</c:v>
                </c:pt>
                <c:pt idx="508">
                  <c:v>43226.291666666664</c:v>
                </c:pt>
                <c:pt idx="509">
                  <c:v>43226.302083333336</c:v>
                </c:pt>
                <c:pt idx="510">
                  <c:v>43226.3125</c:v>
                </c:pt>
                <c:pt idx="511">
                  <c:v>43226.322916666664</c:v>
                </c:pt>
                <c:pt idx="512">
                  <c:v>43226.333333333336</c:v>
                </c:pt>
                <c:pt idx="513">
                  <c:v>43226.34375</c:v>
                </c:pt>
                <c:pt idx="514">
                  <c:v>43226.354166666664</c:v>
                </c:pt>
                <c:pt idx="515">
                  <c:v>43226.364583333336</c:v>
                </c:pt>
                <c:pt idx="516">
                  <c:v>43226.375</c:v>
                </c:pt>
                <c:pt idx="517">
                  <c:v>43226.385416666664</c:v>
                </c:pt>
                <c:pt idx="518">
                  <c:v>43226.395833333336</c:v>
                </c:pt>
                <c:pt idx="519">
                  <c:v>43226.40625</c:v>
                </c:pt>
                <c:pt idx="520">
                  <c:v>43226.416666666664</c:v>
                </c:pt>
                <c:pt idx="521">
                  <c:v>43226.427083333336</c:v>
                </c:pt>
                <c:pt idx="522">
                  <c:v>43226.4375</c:v>
                </c:pt>
                <c:pt idx="523">
                  <c:v>43226.447916666664</c:v>
                </c:pt>
                <c:pt idx="524">
                  <c:v>43226.458333333336</c:v>
                </c:pt>
                <c:pt idx="525">
                  <c:v>43226.46875</c:v>
                </c:pt>
                <c:pt idx="526">
                  <c:v>43226.479166666664</c:v>
                </c:pt>
                <c:pt idx="527">
                  <c:v>43226.489583333336</c:v>
                </c:pt>
                <c:pt idx="528">
                  <c:v>43226.5</c:v>
                </c:pt>
                <c:pt idx="529">
                  <c:v>43226.510416666664</c:v>
                </c:pt>
                <c:pt idx="530">
                  <c:v>43226.520833333336</c:v>
                </c:pt>
                <c:pt idx="531">
                  <c:v>43226.53125</c:v>
                </c:pt>
                <c:pt idx="532">
                  <c:v>43226.541666666664</c:v>
                </c:pt>
                <c:pt idx="533">
                  <c:v>43226.552083333336</c:v>
                </c:pt>
                <c:pt idx="534">
                  <c:v>43226.5625</c:v>
                </c:pt>
                <c:pt idx="535">
                  <c:v>43226.572916666664</c:v>
                </c:pt>
                <c:pt idx="536">
                  <c:v>43226.583333333336</c:v>
                </c:pt>
                <c:pt idx="537">
                  <c:v>43226.59375</c:v>
                </c:pt>
                <c:pt idx="538">
                  <c:v>43226.604166666664</c:v>
                </c:pt>
                <c:pt idx="539">
                  <c:v>43226.614583333336</c:v>
                </c:pt>
                <c:pt idx="540">
                  <c:v>43226.625</c:v>
                </c:pt>
                <c:pt idx="541">
                  <c:v>43226.635416666664</c:v>
                </c:pt>
                <c:pt idx="542">
                  <c:v>43226.645833333336</c:v>
                </c:pt>
                <c:pt idx="543">
                  <c:v>43226.65625</c:v>
                </c:pt>
                <c:pt idx="544">
                  <c:v>43226.666666666664</c:v>
                </c:pt>
                <c:pt idx="545">
                  <c:v>43226.677083333336</c:v>
                </c:pt>
                <c:pt idx="546">
                  <c:v>43226.6875</c:v>
                </c:pt>
                <c:pt idx="547">
                  <c:v>43226.697916666664</c:v>
                </c:pt>
                <c:pt idx="548">
                  <c:v>43226.708333333336</c:v>
                </c:pt>
                <c:pt idx="549">
                  <c:v>43226.71875</c:v>
                </c:pt>
                <c:pt idx="550">
                  <c:v>43226.729166666664</c:v>
                </c:pt>
                <c:pt idx="551">
                  <c:v>43226.739583333336</c:v>
                </c:pt>
                <c:pt idx="552">
                  <c:v>43226.75</c:v>
                </c:pt>
                <c:pt idx="553">
                  <c:v>43226.760416666664</c:v>
                </c:pt>
                <c:pt idx="554">
                  <c:v>43226.770833333336</c:v>
                </c:pt>
                <c:pt idx="555">
                  <c:v>43226.78125</c:v>
                </c:pt>
                <c:pt idx="556">
                  <c:v>43226.791666666664</c:v>
                </c:pt>
                <c:pt idx="557">
                  <c:v>43226.802083333336</c:v>
                </c:pt>
                <c:pt idx="558">
                  <c:v>43226.8125</c:v>
                </c:pt>
                <c:pt idx="559">
                  <c:v>43226.822916666664</c:v>
                </c:pt>
                <c:pt idx="560">
                  <c:v>43226.833333333336</c:v>
                </c:pt>
                <c:pt idx="561">
                  <c:v>43226.84375</c:v>
                </c:pt>
                <c:pt idx="562">
                  <c:v>43226.854166666664</c:v>
                </c:pt>
                <c:pt idx="563">
                  <c:v>43226.864583333336</c:v>
                </c:pt>
                <c:pt idx="564">
                  <c:v>43226.875</c:v>
                </c:pt>
                <c:pt idx="565">
                  <c:v>43226.885416666664</c:v>
                </c:pt>
                <c:pt idx="566">
                  <c:v>43226.895833333336</c:v>
                </c:pt>
                <c:pt idx="567">
                  <c:v>43226.90625</c:v>
                </c:pt>
                <c:pt idx="568">
                  <c:v>43226.916666666664</c:v>
                </c:pt>
                <c:pt idx="569">
                  <c:v>43226.927083333336</c:v>
                </c:pt>
                <c:pt idx="570">
                  <c:v>43226.9375</c:v>
                </c:pt>
                <c:pt idx="571">
                  <c:v>43226.947916666664</c:v>
                </c:pt>
                <c:pt idx="572">
                  <c:v>43226.958333333336</c:v>
                </c:pt>
                <c:pt idx="573">
                  <c:v>43226.96875</c:v>
                </c:pt>
                <c:pt idx="574">
                  <c:v>43226.979166666664</c:v>
                </c:pt>
                <c:pt idx="575">
                  <c:v>43226.989583333336</c:v>
                </c:pt>
                <c:pt idx="576">
                  <c:v>43227</c:v>
                </c:pt>
                <c:pt idx="577">
                  <c:v>43227.010416666664</c:v>
                </c:pt>
                <c:pt idx="578">
                  <c:v>43227.020833333336</c:v>
                </c:pt>
                <c:pt idx="579">
                  <c:v>43227.03125</c:v>
                </c:pt>
                <c:pt idx="580">
                  <c:v>43227.041666666664</c:v>
                </c:pt>
                <c:pt idx="581">
                  <c:v>43227.052083333336</c:v>
                </c:pt>
                <c:pt idx="582">
                  <c:v>43227.0625</c:v>
                </c:pt>
                <c:pt idx="583">
                  <c:v>43227.072916666664</c:v>
                </c:pt>
                <c:pt idx="584">
                  <c:v>43227.083333333336</c:v>
                </c:pt>
                <c:pt idx="585">
                  <c:v>43227.09375</c:v>
                </c:pt>
                <c:pt idx="586">
                  <c:v>43227.104166666664</c:v>
                </c:pt>
                <c:pt idx="587">
                  <c:v>43227.114583333336</c:v>
                </c:pt>
                <c:pt idx="588">
                  <c:v>43227.125</c:v>
                </c:pt>
                <c:pt idx="589">
                  <c:v>43227.135416666664</c:v>
                </c:pt>
                <c:pt idx="590">
                  <c:v>43227.145833333336</c:v>
                </c:pt>
                <c:pt idx="591">
                  <c:v>43227.15625</c:v>
                </c:pt>
                <c:pt idx="592">
                  <c:v>43227.166666666664</c:v>
                </c:pt>
                <c:pt idx="593">
                  <c:v>43227.177083333336</c:v>
                </c:pt>
                <c:pt idx="594">
                  <c:v>43227.1875</c:v>
                </c:pt>
                <c:pt idx="595">
                  <c:v>43227.197916666664</c:v>
                </c:pt>
                <c:pt idx="596">
                  <c:v>43227.208333333336</c:v>
                </c:pt>
                <c:pt idx="597">
                  <c:v>43227.21875</c:v>
                </c:pt>
                <c:pt idx="598">
                  <c:v>43227.229166666664</c:v>
                </c:pt>
                <c:pt idx="599">
                  <c:v>43227.239583333336</c:v>
                </c:pt>
                <c:pt idx="600">
                  <c:v>43227.25</c:v>
                </c:pt>
                <c:pt idx="601">
                  <c:v>43227.260416666664</c:v>
                </c:pt>
                <c:pt idx="602">
                  <c:v>43227.270833333336</c:v>
                </c:pt>
                <c:pt idx="603">
                  <c:v>43227.28125</c:v>
                </c:pt>
                <c:pt idx="604">
                  <c:v>43227.291666666664</c:v>
                </c:pt>
                <c:pt idx="605">
                  <c:v>43227.302083333336</c:v>
                </c:pt>
                <c:pt idx="606">
                  <c:v>43227.3125</c:v>
                </c:pt>
                <c:pt idx="607">
                  <c:v>43227.322916666664</c:v>
                </c:pt>
                <c:pt idx="608">
                  <c:v>43227.333333333336</c:v>
                </c:pt>
                <c:pt idx="609">
                  <c:v>43227.34375</c:v>
                </c:pt>
                <c:pt idx="610">
                  <c:v>43227.354166666664</c:v>
                </c:pt>
                <c:pt idx="611">
                  <c:v>43227.364583333336</c:v>
                </c:pt>
                <c:pt idx="612">
                  <c:v>43227.375</c:v>
                </c:pt>
                <c:pt idx="613">
                  <c:v>43227.385416666664</c:v>
                </c:pt>
                <c:pt idx="614">
                  <c:v>43227.395833333336</c:v>
                </c:pt>
                <c:pt idx="615">
                  <c:v>43227.40625</c:v>
                </c:pt>
                <c:pt idx="616">
                  <c:v>43227.416666666664</c:v>
                </c:pt>
                <c:pt idx="617">
                  <c:v>43227.427083333336</c:v>
                </c:pt>
                <c:pt idx="618">
                  <c:v>43227.4375</c:v>
                </c:pt>
                <c:pt idx="619">
                  <c:v>43227.447916666664</c:v>
                </c:pt>
                <c:pt idx="620">
                  <c:v>43227.458333333336</c:v>
                </c:pt>
                <c:pt idx="621">
                  <c:v>43227.46875</c:v>
                </c:pt>
                <c:pt idx="622">
                  <c:v>43227.479166666664</c:v>
                </c:pt>
                <c:pt idx="623">
                  <c:v>43227.489583333336</c:v>
                </c:pt>
                <c:pt idx="624">
                  <c:v>43227.5</c:v>
                </c:pt>
                <c:pt idx="625">
                  <c:v>43227.510416666664</c:v>
                </c:pt>
                <c:pt idx="626">
                  <c:v>43227.520833333336</c:v>
                </c:pt>
                <c:pt idx="627">
                  <c:v>43227.53125</c:v>
                </c:pt>
                <c:pt idx="628">
                  <c:v>43227.541666666664</c:v>
                </c:pt>
                <c:pt idx="629">
                  <c:v>43227.552083333336</c:v>
                </c:pt>
                <c:pt idx="630">
                  <c:v>43227.5625</c:v>
                </c:pt>
                <c:pt idx="631">
                  <c:v>43227.572916666664</c:v>
                </c:pt>
                <c:pt idx="632">
                  <c:v>43227.583333333336</c:v>
                </c:pt>
                <c:pt idx="633">
                  <c:v>43227.59375</c:v>
                </c:pt>
                <c:pt idx="634">
                  <c:v>43227.604166666664</c:v>
                </c:pt>
                <c:pt idx="635">
                  <c:v>43227.614583333336</c:v>
                </c:pt>
                <c:pt idx="636">
                  <c:v>43227.625</c:v>
                </c:pt>
                <c:pt idx="637">
                  <c:v>43227.635416666664</c:v>
                </c:pt>
                <c:pt idx="638">
                  <c:v>43227.645833333336</c:v>
                </c:pt>
                <c:pt idx="639">
                  <c:v>43227.65625</c:v>
                </c:pt>
                <c:pt idx="640">
                  <c:v>43227.666666666664</c:v>
                </c:pt>
                <c:pt idx="641">
                  <c:v>43227.677083333336</c:v>
                </c:pt>
                <c:pt idx="642">
                  <c:v>43227.6875</c:v>
                </c:pt>
                <c:pt idx="643">
                  <c:v>43227.697916666664</c:v>
                </c:pt>
                <c:pt idx="644">
                  <c:v>43227.708333333336</c:v>
                </c:pt>
                <c:pt idx="645">
                  <c:v>43227.71875</c:v>
                </c:pt>
                <c:pt idx="646">
                  <c:v>43227.729166666664</c:v>
                </c:pt>
                <c:pt idx="647">
                  <c:v>43227.739583333336</c:v>
                </c:pt>
                <c:pt idx="648">
                  <c:v>43227.75</c:v>
                </c:pt>
                <c:pt idx="649">
                  <c:v>43227.760416666664</c:v>
                </c:pt>
                <c:pt idx="650">
                  <c:v>43227.770833333336</c:v>
                </c:pt>
                <c:pt idx="651">
                  <c:v>43227.78125</c:v>
                </c:pt>
                <c:pt idx="652">
                  <c:v>43227.791666666664</c:v>
                </c:pt>
                <c:pt idx="653">
                  <c:v>43227.802083333336</c:v>
                </c:pt>
                <c:pt idx="654">
                  <c:v>43227.8125</c:v>
                </c:pt>
                <c:pt idx="655">
                  <c:v>43227.822916666664</c:v>
                </c:pt>
                <c:pt idx="656">
                  <c:v>43227.833333333336</c:v>
                </c:pt>
                <c:pt idx="657">
                  <c:v>43227.84375</c:v>
                </c:pt>
                <c:pt idx="658">
                  <c:v>43227.854166666664</c:v>
                </c:pt>
                <c:pt idx="659">
                  <c:v>43227.864583333336</c:v>
                </c:pt>
                <c:pt idx="660">
                  <c:v>43227.875</c:v>
                </c:pt>
                <c:pt idx="661">
                  <c:v>43227.885416666664</c:v>
                </c:pt>
                <c:pt idx="662">
                  <c:v>43227.895833333336</c:v>
                </c:pt>
                <c:pt idx="663">
                  <c:v>43227.90625</c:v>
                </c:pt>
                <c:pt idx="664">
                  <c:v>43227.916666666664</c:v>
                </c:pt>
                <c:pt idx="665">
                  <c:v>43227.927083333336</c:v>
                </c:pt>
                <c:pt idx="666">
                  <c:v>43227.9375</c:v>
                </c:pt>
                <c:pt idx="667">
                  <c:v>43227.947916666664</c:v>
                </c:pt>
                <c:pt idx="668">
                  <c:v>43227.958333333336</c:v>
                </c:pt>
                <c:pt idx="669">
                  <c:v>43227.96875</c:v>
                </c:pt>
                <c:pt idx="670">
                  <c:v>43227.979166666664</c:v>
                </c:pt>
                <c:pt idx="671">
                  <c:v>43227.989583333336</c:v>
                </c:pt>
                <c:pt idx="672">
                  <c:v>43228</c:v>
                </c:pt>
                <c:pt idx="673">
                  <c:v>43228.010416666664</c:v>
                </c:pt>
                <c:pt idx="674">
                  <c:v>43228.020833333336</c:v>
                </c:pt>
                <c:pt idx="675">
                  <c:v>43228.03125</c:v>
                </c:pt>
                <c:pt idx="676">
                  <c:v>43228.041666666664</c:v>
                </c:pt>
                <c:pt idx="677">
                  <c:v>43228.052083333336</c:v>
                </c:pt>
                <c:pt idx="678">
                  <c:v>43228.0625</c:v>
                </c:pt>
                <c:pt idx="679">
                  <c:v>43228.072916666664</c:v>
                </c:pt>
                <c:pt idx="680">
                  <c:v>43228.083333333336</c:v>
                </c:pt>
                <c:pt idx="681">
                  <c:v>43228.09375</c:v>
                </c:pt>
                <c:pt idx="682">
                  <c:v>43228.104166666664</c:v>
                </c:pt>
                <c:pt idx="683">
                  <c:v>43228.114583333336</c:v>
                </c:pt>
                <c:pt idx="684">
                  <c:v>43228.125</c:v>
                </c:pt>
                <c:pt idx="685">
                  <c:v>43228.135416666664</c:v>
                </c:pt>
                <c:pt idx="686">
                  <c:v>43228.145833333336</c:v>
                </c:pt>
                <c:pt idx="687">
                  <c:v>43228.15625</c:v>
                </c:pt>
                <c:pt idx="688">
                  <c:v>43228.166666666664</c:v>
                </c:pt>
                <c:pt idx="689">
                  <c:v>43228.177083333336</c:v>
                </c:pt>
                <c:pt idx="690">
                  <c:v>43228.1875</c:v>
                </c:pt>
                <c:pt idx="691">
                  <c:v>43228.197916666664</c:v>
                </c:pt>
                <c:pt idx="692">
                  <c:v>43228.208333333336</c:v>
                </c:pt>
                <c:pt idx="693">
                  <c:v>43228.21875</c:v>
                </c:pt>
                <c:pt idx="694">
                  <c:v>43228.229166666664</c:v>
                </c:pt>
                <c:pt idx="695">
                  <c:v>43228.239583333336</c:v>
                </c:pt>
                <c:pt idx="696">
                  <c:v>43228.25</c:v>
                </c:pt>
                <c:pt idx="697">
                  <c:v>43228.260416666664</c:v>
                </c:pt>
                <c:pt idx="698">
                  <c:v>43228.270833333336</c:v>
                </c:pt>
                <c:pt idx="699">
                  <c:v>43228.28125</c:v>
                </c:pt>
                <c:pt idx="700">
                  <c:v>43228.291666666664</c:v>
                </c:pt>
                <c:pt idx="701">
                  <c:v>43228.302083333336</c:v>
                </c:pt>
                <c:pt idx="702">
                  <c:v>43228.3125</c:v>
                </c:pt>
                <c:pt idx="703">
                  <c:v>43228.322916666664</c:v>
                </c:pt>
                <c:pt idx="704">
                  <c:v>43228.333333333336</c:v>
                </c:pt>
                <c:pt idx="705">
                  <c:v>43228.34375</c:v>
                </c:pt>
                <c:pt idx="706">
                  <c:v>43228.354166666664</c:v>
                </c:pt>
                <c:pt idx="707">
                  <c:v>43228.364583333336</c:v>
                </c:pt>
                <c:pt idx="708">
                  <c:v>43228.375</c:v>
                </c:pt>
                <c:pt idx="709">
                  <c:v>43228.385416666664</c:v>
                </c:pt>
                <c:pt idx="710">
                  <c:v>43228.395833333336</c:v>
                </c:pt>
                <c:pt idx="711">
                  <c:v>43228.40625</c:v>
                </c:pt>
                <c:pt idx="712">
                  <c:v>43228.416666666664</c:v>
                </c:pt>
                <c:pt idx="713">
                  <c:v>43228.427083333336</c:v>
                </c:pt>
                <c:pt idx="714">
                  <c:v>43228.4375</c:v>
                </c:pt>
                <c:pt idx="715">
                  <c:v>43228.447916666664</c:v>
                </c:pt>
                <c:pt idx="716">
                  <c:v>43228.458333333336</c:v>
                </c:pt>
                <c:pt idx="717">
                  <c:v>43228.46875</c:v>
                </c:pt>
                <c:pt idx="718">
                  <c:v>43228.479166666664</c:v>
                </c:pt>
                <c:pt idx="719">
                  <c:v>43228.489583333336</c:v>
                </c:pt>
                <c:pt idx="720">
                  <c:v>43228.5</c:v>
                </c:pt>
                <c:pt idx="721">
                  <c:v>43228.510416666664</c:v>
                </c:pt>
                <c:pt idx="722">
                  <c:v>43228.520833333336</c:v>
                </c:pt>
                <c:pt idx="723">
                  <c:v>43228.53125</c:v>
                </c:pt>
                <c:pt idx="724">
                  <c:v>43228.541666666664</c:v>
                </c:pt>
                <c:pt idx="725">
                  <c:v>43228.552083333336</c:v>
                </c:pt>
                <c:pt idx="726">
                  <c:v>43228.5625</c:v>
                </c:pt>
                <c:pt idx="727">
                  <c:v>43228.572916666664</c:v>
                </c:pt>
                <c:pt idx="728">
                  <c:v>43228.583333333336</c:v>
                </c:pt>
                <c:pt idx="729">
                  <c:v>43228.59375</c:v>
                </c:pt>
                <c:pt idx="730">
                  <c:v>43228.604166666664</c:v>
                </c:pt>
                <c:pt idx="731">
                  <c:v>43228.614583333336</c:v>
                </c:pt>
                <c:pt idx="732">
                  <c:v>43228.625</c:v>
                </c:pt>
                <c:pt idx="733">
                  <c:v>43228.635416666664</c:v>
                </c:pt>
                <c:pt idx="734">
                  <c:v>43228.645833333336</c:v>
                </c:pt>
                <c:pt idx="735">
                  <c:v>43228.65625</c:v>
                </c:pt>
                <c:pt idx="736">
                  <c:v>43228.666666666664</c:v>
                </c:pt>
                <c:pt idx="737">
                  <c:v>43228.677083333336</c:v>
                </c:pt>
                <c:pt idx="738">
                  <c:v>43228.6875</c:v>
                </c:pt>
                <c:pt idx="739">
                  <c:v>43228.697916666664</c:v>
                </c:pt>
                <c:pt idx="740">
                  <c:v>43228.708333333336</c:v>
                </c:pt>
                <c:pt idx="741">
                  <c:v>43228.71875</c:v>
                </c:pt>
                <c:pt idx="742">
                  <c:v>43228.729166666664</c:v>
                </c:pt>
                <c:pt idx="743">
                  <c:v>43228.739583333336</c:v>
                </c:pt>
                <c:pt idx="744">
                  <c:v>43228.75</c:v>
                </c:pt>
                <c:pt idx="745">
                  <c:v>43228.760416666664</c:v>
                </c:pt>
                <c:pt idx="746">
                  <c:v>43228.770833333336</c:v>
                </c:pt>
                <c:pt idx="747">
                  <c:v>43228.78125</c:v>
                </c:pt>
                <c:pt idx="748">
                  <c:v>43228.791666666664</c:v>
                </c:pt>
                <c:pt idx="749">
                  <c:v>43228.802083333336</c:v>
                </c:pt>
                <c:pt idx="750">
                  <c:v>43228.8125</c:v>
                </c:pt>
                <c:pt idx="751">
                  <c:v>43228.822916666664</c:v>
                </c:pt>
                <c:pt idx="752">
                  <c:v>43228.833333333336</c:v>
                </c:pt>
                <c:pt idx="753">
                  <c:v>43228.84375</c:v>
                </c:pt>
                <c:pt idx="754">
                  <c:v>43228.854166666664</c:v>
                </c:pt>
                <c:pt idx="755">
                  <c:v>43228.864583333336</c:v>
                </c:pt>
                <c:pt idx="756">
                  <c:v>43228.875</c:v>
                </c:pt>
                <c:pt idx="757">
                  <c:v>43228.885416666664</c:v>
                </c:pt>
                <c:pt idx="758">
                  <c:v>43228.895833333336</c:v>
                </c:pt>
                <c:pt idx="759">
                  <c:v>43228.90625</c:v>
                </c:pt>
                <c:pt idx="760">
                  <c:v>43228.916666666664</c:v>
                </c:pt>
                <c:pt idx="761">
                  <c:v>43228.927083333336</c:v>
                </c:pt>
                <c:pt idx="762">
                  <c:v>43228.9375</c:v>
                </c:pt>
                <c:pt idx="763">
                  <c:v>43228.947916666664</c:v>
                </c:pt>
                <c:pt idx="764">
                  <c:v>43228.958333333336</c:v>
                </c:pt>
                <c:pt idx="765">
                  <c:v>43228.96875</c:v>
                </c:pt>
                <c:pt idx="766">
                  <c:v>43228.979166666664</c:v>
                </c:pt>
                <c:pt idx="767">
                  <c:v>43228.989583333336</c:v>
                </c:pt>
                <c:pt idx="768">
                  <c:v>43229</c:v>
                </c:pt>
                <c:pt idx="769">
                  <c:v>43229.010416666664</c:v>
                </c:pt>
                <c:pt idx="770">
                  <c:v>43229.020833333336</c:v>
                </c:pt>
                <c:pt idx="771">
                  <c:v>43229.03125</c:v>
                </c:pt>
                <c:pt idx="772">
                  <c:v>43229.041666666664</c:v>
                </c:pt>
                <c:pt idx="773">
                  <c:v>43229.052083333336</c:v>
                </c:pt>
                <c:pt idx="774">
                  <c:v>43229.0625</c:v>
                </c:pt>
                <c:pt idx="775">
                  <c:v>43229.072916666664</c:v>
                </c:pt>
                <c:pt idx="776">
                  <c:v>43229.083333333336</c:v>
                </c:pt>
                <c:pt idx="777">
                  <c:v>43229.09375</c:v>
                </c:pt>
                <c:pt idx="778">
                  <c:v>43229.104166666664</c:v>
                </c:pt>
                <c:pt idx="779">
                  <c:v>43229.114583333336</c:v>
                </c:pt>
                <c:pt idx="780">
                  <c:v>43229.125</c:v>
                </c:pt>
                <c:pt idx="781">
                  <c:v>43229.135416666664</c:v>
                </c:pt>
                <c:pt idx="782">
                  <c:v>43229.145833333336</c:v>
                </c:pt>
                <c:pt idx="783">
                  <c:v>43229.15625</c:v>
                </c:pt>
                <c:pt idx="784">
                  <c:v>43229.166666666664</c:v>
                </c:pt>
                <c:pt idx="785">
                  <c:v>43229.177083333336</c:v>
                </c:pt>
                <c:pt idx="786">
                  <c:v>43229.1875</c:v>
                </c:pt>
                <c:pt idx="787">
                  <c:v>43229.197916666664</c:v>
                </c:pt>
                <c:pt idx="788">
                  <c:v>43229.208333333336</c:v>
                </c:pt>
                <c:pt idx="789">
                  <c:v>43229.21875</c:v>
                </c:pt>
                <c:pt idx="790">
                  <c:v>43229.229166666664</c:v>
                </c:pt>
                <c:pt idx="791">
                  <c:v>43229.239583333336</c:v>
                </c:pt>
                <c:pt idx="792">
                  <c:v>43229.25</c:v>
                </c:pt>
                <c:pt idx="793">
                  <c:v>43229.260416666664</c:v>
                </c:pt>
                <c:pt idx="794">
                  <c:v>43229.270833333336</c:v>
                </c:pt>
                <c:pt idx="795">
                  <c:v>43229.28125</c:v>
                </c:pt>
                <c:pt idx="796">
                  <c:v>43229.291666666664</c:v>
                </c:pt>
                <c:pt idx="797">
                  <c:v>43229.302083333336</c:v>
                </c:pt>
                <c:pt idx="798">
                  <c:v>43229.3125</c:v>
                </c:pt>
                <c:pt idx="799">
                  <c:v>43229.322916666664</c:v>
                </c:pt>
                <c:pt idx="800">
                  <c:v>43229.333333333336</c:v>
                </c:pt>
                <c:pt idx="801">
                  <c:v>43229.34375</c:v>
                </c:pt>
                <c:pt idx="802">
                  <c:v>43229.354166666664</c:v>
                </c:pt>
                <c:pt idx="803">
                  <c:v>43229.364583333336</c:v>
                </c:pt>
                <c:pt idx="804">
                  <c:v>43229.375</c:v>
                </c:pt>
                <c:pt idx="805">
                  <c:v>43229.385416666664</c:v>
                </c:pt>
                <c:pt idx="806">
                  <c:v>43229.395833333336</c:v>
                </c:pt>
                <c:pt idx="807">
                  <c:v>43229.40625</c:v>
                </c:pt>
                <c:pt idx="808">
                  <c:v>43229.416666666664</c:v>
                </c:pt>
                <c:pt idx="809">
                  <c:v>43229.427083333336</c:v>
                </c:pt>
                <c:pt idx="810">
                  <c:v>43229.4375</c:v>
                </c:pt>
                <c:pt idx="811">
                  <c:v>43229.447916666664</c:v>
                </c:pt>
                <c:pt idx="812">
                  <c:v>43229.458333333336</c:v>
                </c:pt>
                <c:pt idx="813">
                  <c:v>43229.46875</c:v>
                </c:pt>
                <c:pt idx="814">
                  <c:v>43229.479166666664</c:v>
                </c:pt>
                <c:pt idx="815">
                  <c:v>43229.489583333336</c:v>
                </c:pt>
                <c:pt idx="816">
                  <c:v>43229.5</c:v>
                </c:pt>
                <c:pt idx="817">
                  <c:v>43229.510416666664</c:v>
                </c:pt>
                <c:pt idx="818">
                  <c:v>43229.520833333336</c:v>
                </c:pt>
                <c:pt idx="819">
                  <c:v>43229.53125</c:v>
                </c:pt>
                <c:pt idx="820">
                  <c:v>43229.541666666664</c:v>
                </c:pt>
                <c:pt idx="821">
                  <c:v>43229.552083333336</c:v>
                </c:pt>
                <c:pt idx="822">
                  <c:v>43229.5625</c:v>
                </c:pt>
                <c:pt idx="823">
                  <c:v>43229.572916666664</c:v>
                </c:pt>
                <c:pt idx="824">
                  <c:v>43229.583333333336</c:v>
                </c:pt>
                <c:pt idx="825">
                  <c:v>43229.59375</c:v>
                </c:pt>
                <c:pt idx="826">
                  <c:v>43229.604166666664</c:v>
                </c:pt>
                <c:pt idx="827">
                  <c:v>43229.614583333336</c:v>
                </c:pt>
                <c:pt idx="828">
                  <c:v>43229.625</c:v>
                </c:pt>
                <c:pt idx="829">
                  <c:v>43229.635416666664</c:v>
                </c:pt>
                <c:pt idx="830">
                  <c:v>43229.645833333336</c:v>
                </c:pt>
                <c:pt idx="831">
                  <c:v>43229.65625</c:v>
                </c:pt>
                <c:pt idx="832">
                  <c:v>43229.666666666664</c:v>
                </c:pt>
                <c:pt idx="833">
                  <c:v>43229.677083333336</c:v>
                </c:pt>
                <c:pt idx="834">
                  <c:v>43229.6875</c:v>
                </c:pt>
                <c:pt idx="835">
                  <c:v>43229.697916666664</c:v>
                </c:pt>
                <c:pt idx="836">
                  <c:v>43229.708333333336</c:v>
                </c:pt>
                <c:pt idx="837">
                  <c:v>43229.71875</c:v>
                </c:pt>
                <c:pt idx="838">
                  <c:v>43229.729166666664</c:v>
                </c:pt>
                <c:pt idx="839">
                  <c:v>43229.739583333336</c:v>
                </c:pt>
                <c:pt idx="840">
                  <c:v>43229.75</c:v>
                </c:pt>
                <c:pt idx="841">
                  <c:v>43229.760416666664</c:v>
                </c:pt>
                <c:pt idx="842">
                  <c:v>43229.770833333336</c:v>
                </c:pt>
                <c:pt idx="843">
                  <c:v>43229.78125</c:v>
                </c:pt>
                <c:pt idx="844">
                  <c:v>43229.791666666664</c:v>
                </c:pt>
                <c:pt idx="845">
                  <c:v>43229.802083333336</c:v>
                </c:pt>
                <c:pt idx="846">
                  <c:v>43229.8125</c:v>
                </c:pt>
                <c:pt idx="847">
                  <c:v>43229.822916666664</c:v>
                </c:pt>
                <c:pt idx="848">
                  <c:v>43229.833333333336</c:v>
                </c:pt>
                <c:pt idx="849">
                  <c:v>43229.84375</c:v>
                </c:pt>
                <c:pt idx="850">
                  <c:v>43229.854166666664</c:v>
                </c:pt>
                <c:pt idx="851">
                  <c:v>43229.864583333336</c:v>
                </c:pt>
                <c:pt idx="852">
                  <c:v>43229.875</c:v>
                </c:pt>
                <c:pt idx="853">
                  <c:v>43229.885416666664</c:v>
                </c:pt>
                <c:pt idx="854">
                  <c:v>43229.895833333336</c:v>
                </c:pt>
                <c:pt idx="855">
                  <c:v>43229.90625</c:v>
                </c:pt>
                <c:pt idx="856">
                  <c:v>43229.916666666664</c:v>
                </c:pt>
                <c:pt idx="857">
                  <c:v>43229.927083333336</c:v>
                </c:pt>
                <c:pt idx="858">
                  <c:v>43229.9375</c:v>
                </c:pt>
                <c:pt idx="859">
                  <c:v>43229.947916666664</c:v>
                </c:pt>
                <c:pt idx="860">
                  <c:v>43229.958333333336</c:v>
                </c:pt>
                <c:pt idx="861">
                  <c:v>43229.96875</c:v>
                </c:pt>
                <c:pt idx="862">
                  <c:v>43229.979166666664</c:v>
                </c:pt>
                <c:pt idx="863">
                  <c:v>43229.989583333336</c:v>
                </c:pt>
                <c:pt idx="864">
                  <c:v>43230</c:v>
                </c:pt>
                <c:pt idx="865">
                  <c:v>43230.010416666664</c:v>
                </c:pt>
                <c:pt idx="866">
                  <c:v>43230.020833333336</c:v>
                </c:pt>
                <c:pt idx="867">
                  <c:v>43230.03125</c:v>
                </c:pt>
                <c:pt idx="868">
                  <c:v>43230.041666666664</c:v>
                </c:pt>
                <c:pt idx="869">
                  <c:v>43230.052083333336</c:v>
                </c:pt>
                <c:pt idx="870">
                  <c:v>43230.0625</c:v>
                </c:pt>
                <c:pt idx="871">
                  <c:v>43230.072916666664</c:v>
                </c:pt>
                <c:pt idx="872">
                  <c:v>43230.083333333336</c:v>
                </c:pt>
                <c:pt idx="873">
                  <c:v>43230.09375</c:v>
                </c:pt>
                <c:pt idx="874">
                  <c:v>43230.104166666664</c:v>
                </c:pt>
                <c:pt idx="875">
                  <c:v>43230.114583333336</c:v>
                </c:pt>
                <c:pt idx="876">
                  <c:v>43230.125</c:v>
                </c:pt>
                <c:pt idx="877">
                  <c:v>43230.135416666664</c:v>
                </c:pt>
                <c:pt idx="878">
                  <c:v>43230.145833333336</c:v>
                </c:pt>
                <c:pt idx="879">
                  <c:v>43230.15625</c:v>
                </c:pt>
                <c:pt idx="880">
                  <c:v>43230.166666666664</c:v>
                </c:pt>
                <c:pt idx="881">
                  <c:v>43230.177083333336</c:v>
                </c:pt>
                <c:pt idx="882">
                  <c:v>43230.1875</c:v>
                </c:pt>
                <c:pt idx="883">
                  <c:v>43230.197916666664</c:v>
                </c:pt>
                <c:pt idx="884">
                  <c:v>43230.208333333336</c:v>
                </c:pt>
                <c:pt idx="885">
                  <c:v>43230.21875</c:v>
                </c:pt>
                <c:pt idx="886">
                  <c:v>43230.229166666664</c:v>
                </c:pt>
                <c:pt idx="887">
                  <c:v>43230.239583333336</c:v>
                </c:pt>
                <c:pt idx="888">
                  <c:v>43230.25</c:v>
                </c:pt>
                <c:pt idx="889">
                  <c:v>43230.260416666664</c:v>
                </c:pt>
                <c:pt idx="890">
                  <c:v>43230.270833333336</c:v>
                </c:pt>
                <c:pt idx="891">
                  <c:v>43230.28125</c:v>
                </c:pt>
                <c:pt idx="892">
                  <c:v>43230.291666666664</c:v>
                </c:pt>
                <c:pt idx="893">
                  <c:v>43230.302083333336</c:v>
                </c:pt>
                <c:pt idx="894">
                  <c:v>43230.3125</c:v>
                </c:pt>
                <c:pt idx="895">
                  <c:v>43230.322916666664</c:v>
                </c:pt>
                <c:pt idx="896">
                  <c:v>43230.333333333336</c:v>
                </c:pt>
                <c:pt idx="897">
                  <c:v>43230.34375</c:v>
                </c:pt>
                <c:pt idx="898">
                  <c:v>43230.354166666664</c:v>
                </c:pt>
                <c:pt idx="899">
                  <c:v>43230.364583333336</c:v>
                </c:pt>
                <c:pt idx="900">
                  <c:v>43230.375</c:v>
                </c:pt>
                <c:pt idx="901">
                  <c:v>43230.385416666664</c:v>
                </c:pt>
                <c:pt idx="902">
                  <c:v>43230.395833333336</c:v>
                </c:pt>
                <c:pt idx="903">
                  <c:v>43230.40625</c:v>
                </c:pt>
                <c:pt idx="904">
                  <c:v>43230.416666666664</c:v>
                </c:pt>
                <c:pt idx="905">
                  <c:v>43230.427083333336</c:v>
                </c:pt>
                <c:pt idx="906">
                  <c:v>43230.4375</c:v>
                </c:pt>
                <c:pt idx="907">
                  <c:v>43230.447916666664</c:v>
                </c:pt>
                <c:pt idx="908">
                  <c:v>43230.458333333336</c:v>
                </c:pt>
                <c:pt idx="909">
                  <c:v>43230.46875</c:v>
                </c:pt>
                <c:pt idx="910">
                  <c:v>43230.479166666664</c:v>
                </c:pt>
                <c:pt idx="911">
                  <c:v>43230.489583333336</c:v>
                </c:pt>
                <c:pt idx="912">
                  <c:v>43230.5</c:v>
                </c:pt>
                <c:pt idx="913">
                  <c:v>43230.510416666664</c:v>
                </c:pt>
                <c:pt idx="914">
                  <c:v>43230.520833333336</c:v>
                </c:pt>
                <c:pt idx="915">
                  <c:v>43230.53125</c:v>
                </c:pt>
                <c:pt idx="916">
                  <c:v>43230.541666666664</c:v>
                </c:pt>
                <c:pt idx="917">
                  <c:v>43230.552083333336</c:v>
                </c:pt>
                <c:pt idx="918">
                  <c:v>43230.5625</c:v>
                </c:pt>
                <c:pt idx="919">
                  <c:v>43230.572916666664</c:v>
                </c:pt>
                <c:pt idx="920">
                  <c:v>43230.583333333336</c:v>
                </c:pt>
                <c:pt idx="921">
                  <c:v>43230.59375</c:v>
                </c:pt>
                <c:pt idx="922">
                  <c:v>43230.604166666664</c:v>
                </c:pt>
                <c:pt idx="923">
                  <c:v>43230.614583333336</c:v>
                </c:pt>
                <c:pt idx="924">
                  <c:v>43230.625</c:v>
                </c:pt>
                <c:pt idx="925">
                  <c:v>43230.635416666664</c:v>
                </c:pt>
                <c:pt idx="926">
                  <c:v>43230.645833333336</c:v>
                </c:pt>
                <c:pt idx="927">
                  <c:v>43230.65625</c:v>
                </c:pt>
                <c:pt idx="928">
                  <c:v>43230.666666666664</c:v>
                </c:pt>
                <c:pt idx="929">
                  <c:v>43230.677083333336</c:v>
                </c:pt>
                <c:pt idx="930">
                  <c:v>43230.6875</c:v>
                </c:pt>
                <c:pt idx="931">
                  <c:v>43230.697916666664</c:v>
                </c:pt>
                <c:pt idx="932">
                  <c:v>43230.708333333336</c:v>
                </c:pt>
                <c:pt idx="933">
                  <c:v>43230.71875</c:v>
                </c:pt>
                <c:pt idx="934">
                  <c:v>43230.729166666664</c:v>
                </c:pt>
                <c:pt idx="935">
                  <c:v>43230.739583333336</c:v>
                </c:pt>
                <c:pt idx="936">
                  <c:v>43230.75</c:v>
                </c:pt>
                <c:pt idx="937">
                  <c:v>43230.760416666664</c:v>
                </c:pt>
                <c:pt idx="938">
                  <c:v>43230.770833333336</c:v>
                </c:pt>
                <c:pt idx="939">
                  <c:v>43230.78125</c:v>
                </c:pt>
                <c:pt idx="940">
                  <c:v>43230.791666666664</c:v>
                </c:pt>
                <c:pt idx="941">
                  <c:v>43230.802083333336</c:v>
                </c:pt>
                <c:pt idx="942">
                  <c:v>43230.8125</c:v>
                </c:pt>
                <c:pt idx="943">
                  <c:v>43230.822916666664</c:v>
                </c:pt>
                <c:pt idx="944">
                  <c:v>43230.833333333336</c:v>
                </c:pt>
                <c:pt idx="945">
                  <c:v>43230.84375</c:v>
                </c:pt>
                <c:pt idx="946">
                  <c:v>43230.854166666664</c:v>
                </c:pt>
                <c:pt idx="947">
                  <c:v>43230.864583333336</c:v>
                </c:pt>
                <c:pt idx="948">
                  <c:v>43230.875</c:v>
                </c:pt>
                <c:pt idx="949">
                  <c:v>43230.885416666664</c:v>
                </c:pt>
                <c:pt idx="950">
                  <c:v>43230.895833333336</c:v>
                </c:pt>
                <c:pt idx="951">
                  <c:v>43230.90625</c:v>
                </c:pt>
                <c:pt idx="952">
                  <c:v>43230.916666666664</c:v>
                </c:pt>
                <c:pt idx="953">
                  <c:v>43230.927083333336</c:v>
                </c:pt>
                <c:pt idx="954">
                  <c:v>43230.9375</c:v>
                </c:pt>
                <c:pt idx="955">
                  <c:v>43230.947916666664</c:v>
                </c:pt>
                <c:pt idx="956">
                  <c:v>43230.958333333336</c:v>
                </c:pt>
                <c:pt idx="957">
                  <c:v>43230.96875</c:v>
                </c:pt>
                <c:pt idx="958">
                  <c:v>43230.979166666664</c:v>
                </c:pt>
                <c:pt idx="959">
                  <c:v>43230.989583333336</c:v>
                </c:pt>
                <c:pt idx="960">
                  <c:v>43231</c:v>
                </c:pt>
                <c:pt idx="961">
                  <c:v>43231.010416666664</c:v>
                </c:pt>
                <c:pt idx="962">
                  <c:v>43231.020833333336</c:v>
                </c:pt>
                <c:pt idx="963">
                  <c:v>43231.03125</c:v>
                </c:pt>
                <c:pt idx="964">
                  <c:v>43231.041666666664</c:v>
                </c:pt>
                <c:pt idx="965">
                  <c:v>43231.052083333336</c:v>
                </c:pt>
                <c:pt idx="966">
                  <c:v>43231.0625</c:v>
                </c:pt>
                <c:pt idx="967">
                  <c:v>43231.072916666664</c:v>
                </c:pt>
                <c:pt idx="968">
                  <c:v>43231.083333333336</c:v>
                </c:pt>
                <c:pt idx="969">
                  <c:v>43231.09375</c:v>
                </c:pt>
                <c:pt idx="970">
                  <c:v>43231.104166666664</c:v>
                </c:pt>
                <c:pt idx="971">
                  <c:v>43231.114583333336</c:v>
                </c:pt>
                <c:pt idx="972">
                  <c:v>43231.125</c:v>
                </c:pt>
                <c:pt idx="973">
                  <c:v>43231.135416666664</c:v>
                </c:pt>
                <c:pt idx="974">
                  <c:v>43231.145833333336</c:v>
                </c:pt>
                <c:pt idx="975">
                  <c:v>43231.15625</c:v>
                </c:pt>
                <c:pt idx="976">
                  <c:v>43231.166666666664</c:v>
                </c:pt>
                <c:pt idx="977">
                  <c:v>43231.177083333336</c:v>
                </c:pt>
                <c:pt idx="978">
                  <c:v>43231.1875</c:v>
                </c:pt>
                <c:pt idx="979">
                  <c:v>43231.197916666664</c:v>
                </c:pt>
                <c:pt idx="980">
                  <c:v>43231.208333333336</c:v>
                </c:pt>
                <c:pt idx="981">
                  <c:v>43231.21875</c:v>
                </c:pt>
                <c:pt idx="982">
                  <c:v>43231.229166666664</c:v>
                </c:pt>
                <c:pt idx="983">
                  <c:v>43231.239583333336</c:v>
                </c:pt>
                <c:pt idx="984">
                  <c:v>43231.25</c:v>
                </c:pt>
                <c:pt idx="985">
                  <c:v>43231.260416666664</c:v>
                </c:pt>
                <c:pt idx="986">
                  <c:v>43231.270833333336</c:v>
                </c:pt>
                <c:pt idx="987">
                  <c:v>43231.28125</c:v>
                </c:pt>
                <c:pt idx="988">
                  <c:v>43231.291666666664</c:v>
                </c:pt>
                <c:pt idx="989">
                  <c:v>43231.302083333336</c:v>
                </c:pt>
                <c:pt idx="990">
                  <c:v>43231.3125</c:v>
                </c:pt>
                <c:pt idx="991">
                  <c:v>43231.322916666664</c:v>
                </c:pt>
                <c:pt idx="992">
                  <c:v>43231.333333333336</c:v>
                </c:pt>
                <c:pt idx="993">
                  <c:v>43231.34375</c:v>
                </c:pt>
                <c:pt idx="994">
                  <c:v>43231.354166666664</c:v>
                </c:pt>
                <c:pt idx="995">
                  <c:v>43231.364583333336</c:v>
                </c:pt>
                <c:pt idx="996">
                  <c:v>43231.375</c:v>
                </c:pt>
                <c:pt idx="997">
                  <c:v>43231.385416666664</c:v>
                </c:pt>
                <c:pt idx="998">
                  <c:v>43231.395833333336</c:v>
                </c:pt>
                <c:pt idx="999">
                  <c:v>43231.40625</c:v>
                </c:pt>
                <c:pt idx="1000">
                  <c:v>43231.416666666664</c:v>
                </c:pt>
                <c:pt idx="1001">
                  <c:v>43231.427083333336</c:v>
                </c:pt>
                <c:pt idx="1002">
                  <c:v>43231.4375</c:v>
                </c:pt>
                <c:pt idx="1003">
                  <c:v>43231.447916666664</c:v>
                </c:pt>
                <c:pt idx="1004">
                  <c:v>43231.458333333336</c:v>
                </c:pt>
                <c:pt idx="1005">
                  <c:v>43231.46875</c:v>
                </c:pt>
                <c:pt idx="1006">
                  <c:v>43231.479166666664</c:v>
                </c:pt>
                <c:pt idx="1007">
                  <c:v>43231.489583333336</c:v>
                </c:pt>
                <c:pt idx="1008">
                  <c:v>43231.5</c:v>
                </c:pt>
                <c:pt idx="1009">
                  <c:v>43231.510416666664</c:v>
                </c:pt>
                <c:pt idx="1010">
                  <c:v>43231.520833333336</c:v>
                </c:pt>
                <c:pt idx="1011">
                  <c:v>43231.53125</c:v>
                </c:pt>
                <c:pt idx="1012">
                  <c:v>43231.541666666664</c:v>
                </c:pt>
                <c:pt idx="1013">
                  <c:v>43231.552083333336</c:v>
                </c:pt>
                <c:pt idx="1014">
                  <c:v>43231.5625</c:v>
                </c:pt>
                <c:pt idx="1015">
                  <c:v>43231.572916666664</c:v>
                </c:pt>
                <c:pt idx="1016">
                  <c:v>43231.583333333336</c:v>
                </c:pt>
                <c:pt idx="1017">
                  <c:v>43231.59375</c:v>
                </c:pt>
                <c:pt idx="1018">
                  <c:v>43231.604166666664</c:v>
                </c:pt>
                <c:pt idx="1019">
                  <c:v>43231.614583333336</c:v>
                </c:pt>
                <c:pt idx="1020">
                  <c:v>43231.625</c:v>
                </c:pt>
                <c:pt idx="1021">
                  <c:v>43231.635416666664</c:v>
                </c:pt>
                <c:pt idx="1022">
                  <c:v>43231.645833333336</c:v>
                </c:pt>
                <c:pt idx="1023">
                  <c:v>43231.65625</c:v>
                </c:pt>
                <c:pt idx="1024">
                  <c:v>43231.666666666664</c:v>
                </c:pt>
                <c:pt idx="1025">
                  <c:v>43231.677083333336</c:v>
                </c:pt>
                <c:pt idx="1026">
                  <c:v>43231.6875</c:v>
                </c:pt>
                <c:pt idx="1027">
                  <c:v>43231.697916666664</c:v>
                </c:pt>
                <c:pt idx="1028">
                  <c:v>43231.708333333336</c:v>
                </c:pt>
                <c:pt idx="1029">
                  <c:v>43231.71875</c:v>
                </c:pt>
                <c:pt idx="1030">
                  <c:v>43231.729166666664</c:v>
                </c:pt>
                <c:pt idx="1031">
                  <c:v>43231.739583333336</c:v>
                </c:pt>
                <c:pt idx="1032">
                  <c:v>43231.75</c:v>
                </c:pt>
                <c:pt idx="1033">
                  <c:v>43231.760416666664</c:v>
                </c:pt>
                <c:pt idx="1034">
                  <c:v>43231.770833333336</c:v>
                </c:pt>
                <c:pt idx="1035">
                  <c:v>43231.78125</c:v>
                </c:pt>
                <c:pt idx="1036">
                  <c:v>43231.791666666664</c:v>
                </c:pt>
                <c:pt idx="1037">
                  <c:v>43231.802083333336</c:v>
                </c:pt>
                <c:pt idx="1038">
                  <c:v>43231.8125</c:v>
                </c:pt>
                <c:pt idx="1039">
                  <c:v>43231.822916666664</c:v>
                </c:pt>
                <c:pt idx="1040">
                  <c:v>43231.833333333336</c:v>
                </c:pt>
                <c:pt idx="1041">
                  <c:v>43231.84375</c:v>
                </c:pt>
                <c:pt idx="1042">
                  <c:v>43231.854166666664</c:v>
                </c:pt>
                <c:pt idx="1043">
                  <c:v>43231.864583333336</c:v>
                </c:pt>
                <c:pt idx="1044">
                  <c:v>43231.875</c:v>
                </c:pt>
                <c:pt idx="1045">
                  <c:v>43231.885416666664</c:v>
                </c:pt>
                <c:pt idx="1046">
                  <c:v>43231.895833333336</c:v>
                </c:pt>
                <c:pt idx="1047">
                  <c:v>43231.90625</c:v>
                </c:pt>
                <c:pt idx="1048">
                  <c:v>43231.916666666664</c:v>
                </c:pt>
                <c:pt idx="1049">
                  <c:v>43231.927083333336</c:v>
                </c:pt>
                <c:pt idx="1050">
                  <c:v>43231.9375</c:v>
                </c:pt>
                <c:pt idx="1051">
                  <c:v>43231.947916666664</c:v>
                </c:pt>
                <c:pt idx="1052">
                  <c:v>43231.958333333336</c:v>
                </c:pt>
                <c:pt idx="1053">
                  <c:v>43231.96875</c:v>
                </c:pt>
                <c:pt idx="1054">
                  <c:v>43231.979166666664</c:v>
                </c:pt>
                <c:pt idx="1055">
                  <c:v>43231.989583333336</c:v>
                </c:pt>
                <c:pt idx="1056">
                  <c:v>43232</c:v>
                </c:pt>
                <c:pt idx="1057">
                  <c:v>43232.010416666664</c:v>
                </c:pt>
                <c:pt idx="1058">
                  <c:v>43232.020833333336</c:v>
                </c:pt>
                <c:pt idx="1059">
                  <c:v>43232.03125</c:v>
                </c:pt>
                <c:pt idx="1060">
                  <c:v>43232.041666666664</c:v>
                </c:pt>
                <c:pt idx="1061">
                  <c:v>43232.052083333336</c:v>
                </c:pt>
                <c:pt idx="1062">
                  <c:v>43232.0625</c:v>
                </c:pt>
                <c:pt idx="1063">
                  <c:v>43232.072916666664</c:v>
                </c:pt>
                <c:pt idx="1064">
                  <c:v>43232.083333333336</c:v>
                </c:pt>
                <c:pt idx="1065">
                  <c:v>43232.09375</c:v>
                </c:pt>
                <c:pt idx="1066">
                  <c:v>43232.104166666664</c:v>
                </c:pt>
                <c:pt idx="1067">
                  <c:v>43232.114583333336</c:v>
                </c:pt>
                <c:pt idx="1068">
                  <c:v>43232.125</c:v>
                </c:pt>
                <c:pt idx="1069">
                  <c:v>43232.135416666664</c:v>
                </c:pt>
                <c:pt idx="1070">
                  <c:v>43232.145833333336</c:v>
                </c:pt>
                <c:pt idx="1071">
                  <c:v>43232.15625</c:v>
                </c:pt>
                <c:pt idx="1072">
                  <c:v>43232.166666666664</c:v>
                </c:pt>
                <c:pt idx="1073">
                  <c:v>43232.177083333336</c:v>
                </c:pt>
                <c:pt idx="1074">
                  <c:v>43232.1875</c:v>
                </c:pt>
                <c:pt idx="1075">
                  <c:v>43232.197916666664</c:v>
                </c:pt>
                <c:pt idx="1076">
                  <c:v>43232.208333333336</c:v>
                </c:pt>
                <c:pt idx="1077">
                  <c:v>43232.21875</c:v>
                </c:pt>
                <c:pt idx="1078">
                  <c:v>43232.229166666664</c:v>
                </c:pt>
                <c:pt idx="1079">
                  <c:v>43232.239583333336</c:v>
                </c:pt>
                <c:pt idx="1080">
                  <c:v>43232.25</c:v>
                </c:pt>
                <c:pt idx="1081">
                  <c:v>43232.260416666664</c:v>
                </c:pt>
                <c:pt idx="1082">
                  <c:v>43232.270833333336</c:v>
                </c:pt>
                <c:pt idx="1083">
                  <c:v>43232.28125</c:v>
                </c:pt>
                <c:pt idx="1084">
                  <c:v>43232.291666666664</c:v>
                </c:pt>
                <c:pt idx="1085">
                  <c:v>43232.302083333336</c:v>
                </c:pt>
                <c:pt idx="1086">
                  <c:v>43232.3125</c:v>
                </c:pt>
                <c:pt idx="1087">
                  <c:v>43232.322916666664</c:v>
                </c:pt>
                <c:pt idx="1088">
                  <c:v>43232.333333333336</c:v>
                </c:pt>
                <c:pt idx="1089">
                  <c:v>43232.34375</c:v>
                </c:pt>
                <c:pt idx="1090">
                  <c:v>43232.354166666664</c:v>
                </c:pt>
                <c:pt idx="1091">
                  <c:v>43232.364583333336</c:v>
                </c:pt>
                <c:pt idx="1092">
                  <c:v>43232.375</c:v>
                </c:pt>
                <c:pt idx="1093">
                  <c:v>43232.385416666664</c:v>
                </c:pt>
                <c:pt idx="1094">
                  <c:v>43232.395833333336</c:v>
                </c:pt>
                <c:pt idx="1095">
                  <c:v>43232.40625</c:v>
                </c:pt>
                <c:pt idx="1096">
                  <c:v>43232.416666666664</c:v>
                </c:pt>
                <c:pt idx="1097">
                  <c:v>43232.427083333336</c:v>
                </c:pt>
                <c:pt idx="1098">
                  <c:v>43232.4375</c:v>
                </c:pt>
                <c:pt idx="1099">
                  <c:v>43232.447916666664</c:v>
                </c:pt>
                <c:pt idx="1100">
                  <c:v>43232.458333333336</c:v>
                </c:pt>
                <c:pt idx="1101">
                  <c:v>43232.46875</c:v>
                </c:pt>
                <c:pt idx="1102">
                  <c:v>43232.479166666664</c:v>
                </c:pt>
                <c:pt idx="1103">
                  <c:v>43232.489583333336</c:v>
                </c:pt>
                <c:pt idx="1104">
                  <c:v>43232.5</c:v>
                </c:pt>
                <c:pt idx="1105">
                  <c:v>43232.510416666664</c:v>
                </c:pt>
                <c:pt idx="1106">
                  <c:v>43232.520833333336</c:v>
                </c:pt>
                <c:pt idx="1107">
                  <c:v>43232.53125</c:v>
                </c:pt>
                <c:pt idx="1108">
                  <c:v>43232.541666666664</c:v>
                </c:pt>
                <c:pt idx="1109">
                  <c:v>43232.552083333336</c:v>
                </c:pt>
                <c:pt idx="1110">
                  <c:v>43232.5625</c:v>
                </c:pt>
                <c:pt idx="1111">
                  <c:v>43232.572916666664</c:v>
                </c:pt>
                <c:pt idx="1112">
                  <c:v>43232.583333333336</c:v>
                </c:pt>
                <c:pt idx="1113">
                  <c:v>43232.59375</c:v>
                </c:pt>
                <c:pt idx="1114">
                  <c:v>43232.604166666664</c:v>
                </c:pt>
                <c:pt idx="1115">
                  <c:v>43232.614583333336</c:v>
                </c:pt>
                <c:pt idx="1116">
                  <c:v>43232.625</c:v>
                </c:pt>
                <c:pt idx="1117">
                  <c:v>43232.635416666664</c:v>
                </c:pt>
                <c:pt idx="1118">
                  <c:v>43232.645833333336</c:v>
                </c:pt>
                <c:pt idx="1119">
                  <c:v>43232.65625</c:v>
                </c:pt>
                <c:pt idx="1120">
                  <c:v>43232.666666666664</c:v>
                </c:pt>
                <c:pt idx="1121">
                  <c:v>43232.677083333336</c:v>
                </c:pt>
                <c:pt idx="1122">
                  <c:v>43232.6875</c:v>
                </c:pt>
                <c:pt idx="1123">
                  <c:v>43232.697916666664</c:v>
                </c:pt>
                <c:pt idx="1124">
                  <c:v>43232.708333333336</c:v>
                </c:pt>
                <c:pt idx="1125">
                  <c:v>43232.71875</c:v>
                </c:pt>
                <c:pt idx="1126">
                  <c:v>43232.729166666664</c:v>
                </c:pt>
                <c:pt idx="1127">
                  <c:v>43232.739583333336</c:v>
                </c:pt>
                <c:pt idx="1128">
                  <c:v>43232.75</c:v>
                </c:pt>
                <c:pt idx="1129">
                  <c:v>43232.760416666664</c:v>
                </c:pt>
                <c:pt idx="1130">
                  <c:v>43232.770833333336</c:v>
                </c:pt>
                <c:pt idx="1131">
                  <c:v>43232.78125</c:v>
                </c:pt>
                <c:pt idx="1132">
                  <c:v>43232.791666666664</c:v>
                </c:pt>
                <c:pt idx="1133">
                  <c:v>43232.802083333336</c:v>
                </c:pt>
                <c:pt idx="1134">
                  <c:v>43232.8125</c:v>
                </c:pt>
                <c:pt idx="1135">
                  <c:v>43232.822916666664</c:v>
                </c:pt>
                <c:pt idx="1136">
                  <c:v>43232.833333333336</c:v>
                </c:pt>
                <c:pt idx="1137">
                  <c:v>43232.84375</c:v>
                </c:pt>
                <c:pt idx="1138">
                  <c:v>43232.854166666664</c:v>
                </c:pt>
                <c:pt idx="1139">
                  <c:v>43232.864583333336</c:v>
                </c:pt>
                <c:pt idx="1140">
                  <c:v>43232.875</c:v>
                </c:pt>
                <c:pt idx="1141">
                  <c:v>43232.885416666664</c:v>
                </c:pt>
                <c:pt idx="1142">
                  <c:v>43232.895833333336</c:v>
                </c:pt>
                <c:pt idx="1143">
                  <c:v>43232.90625</c:v>
                </c:pt>
                <c:pt idx="1144">
                  <c:v>43232.916666666664</c:v>
                </c:pt>
                <c:pt idx="1145">
                  <c:v>43232.927083333336</c:v>
                </c:pt>
                <c:pt idx="1146">
                  <c:v>43232.9375</c:v>
                </c:pt>
                <c:pt idx="1147">
                  <c:v>43232.947916666664</c:v>
                </c:pt>
                <c:pt idx="1148">
                  <c:v>43232.958333333336</c:v>
                </c:pt>
                <c:pt idx="1149">
                  <c:v>43232.96875</c:v>
                </c:pt>
                <c:pt idx="1150">
                  <c:v>43232.979166666664</c:v>
                </c:pt>
                <c:pt idx="1151">
                  <c:v>43232.989583333336</c:v>
                </c:pt>
                <c:pt idx="1152">
                  <c:v>43233</c:v>
                </c:pt>
                <c:pt idx="1153">
                  <c:v>43233.010416666664</c:v>
                </c:pt>
                <c:pt idx="1154">
                  <c:v>43233.020833333336</c:v>
                </c:pt>
                <c:pt idx="1155">
                  <c:v>43233.03125</c:v>
                </c:pt>
                <c:pt idx="1156">
                  <c:v>43233.041666666664</c:v>
                </c:pt>
                <c:pt idx="1157">
                  <c:v>43233.052083333336</c:v>
                </c:pt>
                <c:pt idx="1158">
                  <c:v>43233.0625</c:v>
                </c:pt>
                <c:pt idx="1159">
                  <c:v>43233.072916666664</c:v>
                </c:pt>
                <c:pt idx="1160">
                  <c:v>43233.083333333336</c:v>
                </c:pt>
                <c:pt idx="1161">
                  <c:v>43233.09375</c:v>
                </c:pt>
                <c:pt idx="1162">
                  <c:v>43233.104166666664</c:v>
                </c:pt>
                <c:pt idx="1163">
                  <c:v>43233.114583333336</c:v>
                </c:pt>
                <c:pt idx="1164">
                  <c:v>43233.125</c:v>
                </c:pt>
                <c:pt idx="1165">
                  <c:v>43233.135416666664</c:v>
                </c:pt>
                <c:pt idx="1166">
                  <c:v>43233.145833333336</c:v>
                </c:pt>
                <c:pt idx="1167">
                  <c:v>43233.15625</c:v>
                </c:pt>
                <c:pt idx="1168">
                  <c:v>43233.166666666664</c:v>
                </c:pt>
                <c:pt idx="1169">
                  <c:v>43233.177083333336</c:v>
                </c:pt>
                <c:pt idx="1170">
                  <c:v>43233.1875</c:v>
                </c:pt>
                <c:pt idx="1171">
                  <c:v>43233.197916666664</c:v>
                </c:pt>
                <c:pt idx="1172">
                  <c:v>43233.208333333336</c:v>
                </c:pt>
                <c:pt idx="1173">
                  <c:v>43233.21875</c:v>
                </c:pt>
                <c:pt idx="1174">
                  <c:v>43233.229166666664</c:v>
                </c:pt>
                <c:pt idx="1175">
                  <c:v>43233.239583333336</c:v>
                </c:pt>
                <c:pt idx="1176">
                  <c:v>43233.25</c:v>
                </c:pt>
                <c:pt idx="1177">
                  <c:v>43233.260416666664</c:v>
                </c:pt>
                <c:pt idx="1178">
                  <c:v>43233.270833333336</c:v>
                </c:pt>
                <c:pt idx="1179">
                  <c:v>43233.28125</c:v>
                </c:pt>
                <c:pt idx="1180">
                  <c:v>43233.291666666664</c:v>
                </c:pt>
                <c:pt idx="1181">
                  <c:v>43233.302083333336</c:v>
                </c:pt>
                <c:pt idx="1182">
                  <c:v>43233.3125</c:v>
                </c:pt>
                <c:pt idx="1183">
                  <c:v>43233.322916666664</c:v>
                </c:pt>
                <c:pt idx="1184">
                  <c:v>43233.333333333336</c:v>
                </c:pt>
                <c:pt idx="1185">
                  <c:v>43233.34375</c:v>
                </c:pt>
                <c:pt idx="1186">
                  <c:v>43233.354166666664</c:v>
                </c:pt>
                <c:pt idx="1187">
                  <c:v>43233.364583333336</c:v>
                </c:pt>
                <c:pt idx="1188">
                  <c:v>43233.375</c:v>
                </c:pt>
                <c:pt idx="1189">
                  <c:v>43233.385416666664</c:v>
                </c:pt>
                <c:pt idx="1190">
                  <c:v>43233.395833333336</c:v>
                </c:pt>
                <c:pt idx="1191">
                  <c:v>43233.40625</c:v>
                </c:pt>
                <c:pt idx="1192">
                  <c:v>43233.416666666664</c:v>
                </c:pt>
                <c:pt idx="1193">
                  <c:v>43233.427083333336</c:v>
                </c:pt>
                <c:pt idx="1194">
                  <c:v>43233.4375</c:v>
                </c:pt>
                <c:pt idx="1195">
                  <c:v>43233.447916666664</c:v>
                </c:pt>
                <c:pt idx="1196">
                  <c:v>43233.458333333336</c:v>
                </c:pt>
                <c:pt idx="1197">
                  <c:v>43233.46875</c:v>
                </c:pt>
                <c:pt idx="1198">
                  <c:v>43233.479166666664</c:v>
                </c:pt>
                <c:pt idx="1199">
                  <c:v>43233.489583333336</c:v>
                </c:pt>
                <c:pt idx="1200">
                  <c:v>43233.5</c:v>
                </c:pt>
                <c:pt idx="1201">
                  <c:v>43233.510416666664</c:v>
                </c:pt>
                <c:pt idx="1202">
                  <c:v>43233.520833333336</c:v>
                </c:pt>
                <c:pt idx="1203">
                  <c:v>43233.53125</c:v>
                </c:pt>
                <c:pt idx="1204">
                  <c:v>43233.541666666664</c:v>
                </c:pt>
                <c:pt idx="1205">
                  <c:v>43233.552083333336</c:v>
                </c:pt>
                <c:pt idx="1206">
                  <c:v>43233.5625</c:v>
                </c:pt>
                <c:pt idx="1207">
                  <c:v>43233.572916666664</c:v>
                </c:pt>
                <c:pt idx="1208">
                  <c:v>43233.583333333336</c:v>
                </c:pt>
                <c:pt idx="1209">
                  <c:v>43233.59375</c:v>
                </c:pt>
                <c:pt idx="1210">
                  <c:v>43233.604166666664</c:v>
                </c:pt>
                <c:pt idx="1211">
                  <c:v>43233.614583333336</c:v>
                </c:pt>
                <c:pt idx="1212">
                  <c:v>43233.625</c:v>
                </c:pt>
                <c:pt idx="1213">
                  <c:v>43233.635416666664</c:v>
                </c:pt>
                <c:pt idx="1214">
                  <c:v>43233.645833333336</c:v>
                </c:pt>
                <c:pt idx="1215">
                  <c:v>43233.65625</c:v>
                </c:pt>
                <c:pt idx="1216">
                  <c:v>43233.666666666664</c:v>
                </c:pt>
                <c:pt idx="1217">
                  <c:v>43233.677083333336</c:v>
                </c:pt>
                <c:pt idx="1218">
                  <c:v>43233.6875</c:v>
                </c:pt>
                <c:pt idx="1219">
                  <c:v>43233.697916666664</c:v>
                </c:pt>
                <c:pt idx="1220">
                  <c:v>43233.708333333336</c:v>
                </c:pt>
                <c:pt idx="1221">
                  <c:v>43233.71875</c:v>
                </c:pt>
                <c:pt idx="1222">
                  <c:v>43233.729166666664</c:v>
                </c:pt>
                <c:pt idx="1223">
                  <c:v>43233.739583333336</c:v>
                </c:pt>
                <c:pt idx="1224">
                  <c:v>43233.75</c:v>
                </c:pt>
                <c:pt idx="1225">
                  <c:v>43233.760416666664</c:v>
                </c:pt>
                <c:pt idx="1226">
                  <c:v>43233.770833333336</c:v>
                </c:pt>
                <c:pt idx="1227">
                  <c:v>43233.78125</c:v>
                </c:pt>
                <c:pt idx="1228">
                  <c:v>43233.791666666664</c:v>
                </c:pt>
                <c:pt idx="1229">
                  <c:v>43233.802083333336</c:v>
                </c:pt>
                <c:pt idx="1230">
                  <c:v>43233.8125</c:v>
                </c:pt>
                <c:pt idx="1231">
                  <c:v>43233.822916666664</c:v>
                </c:pt>
                <c:pt idx="1232">
                  <c:v>43233.833333333336</c:v>
                </c:pt>
                <c:pt idx="1233">
                  <c:v>43233.84375</c:v>
                </c:pt>
                <c:pt idx="1234">
                  <c:v>43233.854166666664</c:v>
                </c:pt>
                <c:pt idx="1235">
                  <c:v>43233.864583333336</c:v>
                </c:pt>
                <c:pt idx="1236">
                  <c:v>43233.875</c:v>
                </c:pt>
                <c:pt idx="1237">
                  <c:v>43233.885416666664</c:v>
                </c:pt>
                <c:pt idx="1238">
                  <c:v>43233.895833333336</c:v>
                </c:pt>
                <c:pt idx="1239">
                  <c:v>43233.90625</c:v>
                </c:pt>
                <c:pt idx="1240">
                  <c:v>43233.916666666664</c:v>
                </c:pt>
                <c:pt idx="1241">
                  <c:v>43233.927083333336</c:v>
                </c:pt>
                <c:pt idx="1242">
                  <c:v>43233.9375</c:v>
                </c:pt>
                <c:pt idx="1243">
                  <c:v>43233.947916666664</c:v>
                </c:pt>
                <c:pt idx="1244">
                  <c:v>43233.958333333336</c:v>
                </c:pt>
                <c:pt idx="1245">
                  <c:v>43233.96875</c:v>
                </c:pt>
                <c:pt idx="1246">
                  <c:v>43233.979166666664</c:v>
                </c:pt>
                <c:pt idx="1247">
                  <c:v>43233.989583333336</c:v>
                </c:pt>
                <c:pt idx="1248">
                  <c:v>43234</c:v>
                </c:pt>
                <c:pt idx="1249">
                  <c:v>43234.010416666664</c:v>
                </c:pt>
                <c:pt idx="1250">
                  <c:v>43234.020833333336</c:v>
                </c:pt>
                <c:pt idx="1251">
                  <c:v>43234.03125</c:v>
                </c:pt>
                <c:pt idx="1252">
                  <c:v>43234.041666666664</c:v>
                </c:pt>
                <c:pt idx="1253">
                  <c:v>43234.052083333336</c:v>
                </c:pt>
                <c:pt idx="1254">
                  <c:v>43234.0625</c:v>
                </c:pt>
                <c:pt idx="1255">
                  <c:v>43234.072916666664</c:v>
                </c:pt>
                <c:pt idx="1256">
                  <c:v>43234.083333333336</c:v>
                </c:pt>
                <c:pt idx="1257">
                  <c:v>43234.09375</c:v>
                </c:pt>
                <c:pt idx="1258">
                  <c:v>43234.104166666664</c:v>
                </c:pt>
                <c:pt idx="1259">
                  <c:v>43234.114583333336</c:v>
                </c:pt>
                <c:pt idx="1260">
                  <c:v>43234.125</c:v>
                </c:pt>
                <c:pt idx="1261">
                  <c:v>43234.135416666664</c:v>
                </c:pt>
                <c:pt idx="1262">
                  <c:v>43234.145833333336</c:v>
                </c:pt>
                <c:pt idx="1263">
                  <c:v>43234.15625</c:v>
                </c:pt>
                <c:pt idx="1264">
                  <c:v>43234.166666666664</c:v>
                </c:pt>
                <c:pt idx="1265">
                  <c:v>43234.177083333336</c:v>
                </c:pt>
                <c:pt idx="1266">
                  <c:v>43234.1875</c:v>
                </c:pt>
                <c:pt idx="1267">
                  <c:v>43234.197916666664</c:v>
                </c:pt>
                <c:pt idx="1268">
                  <c:v>43234.208333333336</c:v>
                </c:pt>
                <c:pt idx="1269">
                  <c:v>43234.21875</c:v>
                </c:pt>
                <c:pt idx="1270">
                  <c:v>43234.229166666664</c:v>
                </c:pt>
                <c:pt idx="1271">
                  <c:v>43234.239583333336</c:v>
                </c:pt>
                <c:pt idx="1272">
                  <c:v>43234.25</c:v>
                </c:pt>
                <c:pt idx="1273">
                  <c:v>43234.260416666664</c:v>
                </c:pt>
                <c:pt idx="1274">
                  <c:v>43234.270833333336</c:v>
                </c:pt>
                <c:pt idx="1275">
                  <c:v>43234.28125</c:v>
                </c:pt>
                <c:pt idx="1276">
                  <c:v>43234.291666666664</c:v>
                </c:pt>
                <c:pt idx="1277">
                  <c:v>43234.302083333336</c:v>
                </c:pt>
                <c:pt idx="1278">
                  <c:v>43234.3125</c:v>
                </c:pt>
                <c:pt idx="1279">
                  <c:v>43234.322916666664</c:v>
                </c:pt>
                <c:pt idx="1280">
                  <c:v>43234.333333333336</c:v>
                </c:pt>
                <c:pt idx="1281">
                  <c:v>43234.34375</c:v>
                </c:pt>
                <c:pt idx="1282">
                  <c:v>43234.354166666664</c:v>
                </c:pt>
                <c:pt idx="1283">
                  <c:v>43234.364583333336</c:v>
                </c:pt>
                <c:pt idx="1284">
                  <c:v>43234.375</c:v>
                </c:pt>
                <c:pt idx="1285">
                  <c:v>43234.385416666664</c:v>
                </c:pt>
                <c:pt idx="1286">
                  <c:v>43234.395833333336</c:v>
                </c:pt>
                <c:pt idx="1287">
                  <c:v>43234.40625</c:v>
                </c:pt>
                <c:pt idx="1288">
                  <c:v>43234.416666666664</c:v>
                </c:pt>
                <c:pt idx="1289">
                  <c:v>43234.427083333336</c:v>
                </c:pt>
                <c:pt idx="1290">
                  <c:v>43234.4375</c:v>
                </c:pt>
                <c:pt idx="1291">
                  <c:v>43234.447916666664</c:v>
                </c:pt>
                <c:pt idx="1292">
                  <c:v>43234.458333333336</c:v>
                </c:pt>
                <c:pt idx="1293">
                  <c:v>43234.46875</c:v>
                </c:pt>
                <c:pt idx="1294">
                  <c:v>43234.479166666664</c:v>
                </c:pt>
                <c:pt idx="1295">
                  <c:v>43234.489583333336</c:v>
                </c:pt>
                <c:pt idx="1296">
                  <c:v>43234.5</c:v>
                </c:pt>
                <c:pt idx="1297">
                  <c:v>43234.510416666664</c:v>
                </c:pt>
                <c:pt idx="1298">
                  <c:v>43234.520833333336</c:v>
                </c:pt>
                <c:pt idx="1299">
                  <c:v>43234.53125</c:v>
                </c:pt>
                <c:pt idx="1300">
                  <c:v>43234.541666666664</c:v>
                </c:pt>
                <c:pt idx="1301">
                  <c:v>43234.552083333336</c:v>
                </c:pt>
                <c:pt idx="1302">
                  <c:v>43234.5625</c:v>
                </c:pt>
                <c:pt idx="1303">
                  <c:v>43234.572916666664</c:v>
                </c:pt>
                <c:pt idx="1304">
                  <c:v>43234.583333333336</c:v>
                </c:pt>
                <c:pt idx="1305">
                  <c:v>43234.59375</c:v>
                </c:pt>
                <c:pt idx="1306">
                  <c:v>43234.604166666664</c:v>
                </c:pt>
                <c:pt idx="1307">
                  <c:v>43234.614583333336</c:v>
                </c:pt>
                <c:pt idx="1308">
                  <c:v>43234.625</c:v>
                </c:pt>
                <c:pt idx="1309">
                  <c:v>43234.635416666664</c:v>
                </c:pt>
                <c:pt idx="1310">
                  <c:v>43234.645833333336</c:v>
                </c:pt>
                <c:pt idx="1311">
                  <c:v>43234.65625</c:v>
                </c:pt>
                <c:pt idx="1312">
                  <c:v>43234.666666666664</c:v>
                </c:pt>
                <c:pt idx="1313">
                  <c:v>43234.677083333336</c:v>
                </c:pt>
                <c:pt idx="1314">
                  <c:v>43234.6875</c:v>
                </c:pt>
                <c:pt idx="1315">
                  <c:v>43234.697916666664</c:v>
                </c:pt>
                <c:pt idx="1316">
                  <c:v>43234.708333333336</c:v>
                </c:pt>
                <c:pt idx="1317">
                  <c:v>43234.71875</c:v>
                </c:pt>
                <c:pt idx="1318">
                  <c:v>43234.729166666664</c:v>
                </c:pt>
                <c:pt idx="1319">
                  <c:v>43234.739583333336</c:v>
                </c:pt>
                <c:pt idx="1320">
                  <c:v>43234.75</c:v>
                </c:pt>
                <c:pt idx="1321">
                  <c:v>43234.760416666664</c:v>
                </c:pt>
                <c:pt idx="1322">
                  <c:v>43234.770833333336</c:v>
                </c:pt>
                <c:pt idx="1323">
                  <c:v>43234.78125</c:v>
                </c:pt>
                <c:pt idx="1324">
                  <c:v>43234.791666666664</c:v>
                </c:pt>
                <c:pt idx="1325">
                  <c:v>43234.802083333336</c:v>
                </c:pt>
                <c:pt idx="1326">
                  <c:v>43234.8125</c:v>
                </c:pt>
                <c:pt idx="1327">
                  <c:v>43234.822916666664</c:v>
                </c:pt>
                <c:pt idx="1328">
                  <c:v>43234.833333333336</c:v>
                </c:pt>
                <c:pt idx="1329">
                  <c:v>43234.84375</c:v>
                </c:pt>
                <c:pt idx="1330">
                  <c:v>43234.854166666664</c:v>
                </c:pt>
                <c:pt idx="1331">
                  <c:v>43234.864583333336</c:v>
                </c:pt>
                <c:pt idx="1332">
                  <c:v>43234.875</c:v>
                </c:pt>
                <c:pt idx="1333">
                  <c:v>43234.885416666664</c:v>
                </c:pt>
                <c:pt idx="1334">
                  <c:v>43234.895833333336</c:v>
                </c:pt>
                <c:pt idx="1335">
                  <c:v>43234.90625</c:v>
                </c:pt>
                <c:pt idx="1336">
                  <c:v>43234.916666666664</c:v>
                </c:pt>
                <c:pt idx="1337">
                  <c:v>43234.927083333336</c:v>
                </c:pt>
                <c:pt idx="1338">
                  <c:v>43234.9375</c:v>
                </c:pt>
                <c:pt idx="1339">
                  <c:v>43234.947916666664</c:v>
                </c:pt>
                <c:pt idx="1340">
                  <c:v>43234.958333333336</c:v>
                </c:pt>
                <c:pt idx="1341">
                  <c:v>43234.96875</c:v>
                </c:pt>
                <c:pt idx="1342">
                  <c:v>43234.979166666664</c:v>
                </c:pt>
                <c:pt idx="1343">
                  <c:v>43234.989583333336</c:v>
                </c:pt>
                <c:pt idx="1344">
                  <c:v>43235</c:v>
                </c:pt>
                <c:pt idx="1345">
                  <c:v>43235.010416666664</c:v>
                </c:pt>
                <c:pt idx="1346">
                  <c:v>43235.020833333336</c:v>
                </c:pt>
                <c:pt idx="1347">
                  <c:v>43235.03125</c:v>
                </c:pt>
                <c:pt idx="1348">
                  <c:v>43235.041666666664</c:v>
                </c:pt>
                <c:pt idx="1349">
                  <c:v>43235.052083333336</c:v>
                </c:pt>
                <c:pt idx="1350">
                  <c:v>43235.0625</c:v>
                </c:pt>
                <c:pt idx="1351">
                  <c:v>43235.072916666664</c:v>
                </c:pt>
                <c:pt idx="1352">
                  <c:v>43235.083333333336</c:v>
                </c:pt>
                <c:pt idx="1353">
                  <c:v>43235.09375</c:v>
                </c:pt>
                <c:pt idx="1354">
                  <c:v>43235.104166666664</c:v>
                </c:pt>
                <c:pt idx="1355">
                  <c:v>43235.114583333336</c:v>
                </c:pt>
                <c:pt idx="1356">
                  <c:v>43235.125</c:v>
                </c:pt>
                <c:pt idx="1357">
                  <c:v>43235.135416666664</c:v>
                </c:pt>
                <c:pt idx="1358">
                  <c:v>43235.145833333336</c:v>
                </c:pt>
                <c:pt idx="1359">
                  <c:v>43235.15625</c:v>
                </c:pt>
                <c:pt idx="1360">
                  <c:v>43235.166666666664</c:v>
                </c:pt>
                <c:pt idx="1361">
                  <c:v>43235.177083333336</c:v>
                </c:pt>
                <c:pt idx="1362">
                  <c:v>43235.1875</c:v>
                </c:pt>
                <c:pt idx="1363">
                  <c:v>43235.197916666664</c:v>
                </c:pt>
                <c:pt idx="1364">
                  <c:v>43235.208333333336</c:v>
                </c:pt>
                <c:pt idx="1365">
                  <c:v>43235.21875</c:v>
                </c:pt>
                <c:pt idx="1366">
                  <c:v>43235.229166666664</c:v>
                </c:pt>
                <c:pt idx="1367">
                  <c:v>43235.239583333336</c:v>
                </c:pt>
                <c:pt idx="1368">
                  <c:v>43235.25</c:v>
                </c:pt>
                <c:pt idx="1369">
                  <c:v>43235.260416666664</c:v>
                </c:pt>
                <c:pt idx="1370">
                  <c:v>43235.270833333336</c:v>
                </c:pt>
                <c:pt idx="1371">
                  <c:v>43235.28125</c:v>
                </c:pt>
                <c:pt idx="1372">
                  <c:v>43235.291666666664</c:v>
                </c:pt>
                <c:pt idx="1373">
                  <c:v>43235.302083333336</c:v>
                </c:pt>
                <c:pt idx="1374">
                  <c:v>43235.3125</c:v>
                </c:pt>
                <c:pt idx="1375">
                  <c:v>43235.322916666664</c:v>
                </c:pt>
                <c:pt idx="1376">
                  <c:v>43235.333333333336</c:v>
                </c:pt>
                <c:pt idx="1377">
                  <c:v>43235.34375</c:v>
                </c:pt>
                <c:pt idx="1378">
                  <c:v>43235.354166666664</c:v>
                </c:pt>
                <c:pt idx="1379">
                  <c:v>43235.364583333336</c:v>
                </c:pt>
                <c:pt idx="1380">
                  <c:v>43235.375</c:v>
                </c:pt>
                <c:pt idx="1381">
                  <c:v>43235.385416666664</c:v>
                </c:pt>
                <c:pt idx="1382">
                  <c:v>43235.395833333336</c:v>
                </c:pt>
                <c:pt idx="1383">
                  <c:v>43235.40625</c:v>
                </c:pt>
                <c:pt idx="1384">
                  <c:v>43235.416666666664</c:v>
                </c:pt>
                <c:pt idx="1385">
                  <c:v>43235.427083333336</c:v>
                </c:pt>
                <c:pt idx="1386">
                  <c:v>43235.4375</c:v>
                </c:pt>
                <c:pt idx="1387">
                  <c:v>43235.447916666664</c:v>
                </c:pt>
                <c:pt idx="1388">
                  <c:v>43235.458333333336</c:v>
                </c:pt>
                <c:pt idx="1389">
                  <c:v>43235.46875</c:v>
                </c:pt>
                <c:pt idx="1390">
                  <c:v>43235.479166666664</c:v>
                </c:pt>
                <c:pt idx="1391">
                  <c:v>43235.489583333336</c:v>
                </c:pt>
                <c:pt idx="1392">
                  <c:v>43235.5</c:v>
                </c:pt>
                <c:pt idx="1393">
                  <c:v>43235.510416666664</c:v>
                </c:pt>
                <c:pt idx="1394">
                  <c:v>43235.520833333336</c:v>
                </c:pt>
                <c:pt idx="1395">
                  <c:v>43235.53125</c:v>
                </c:pt>
                <c:pt idx="1396">
                  <c:v>43235.541666666664</c:v>
                </c:pt>
                <c:pt idx="1397">
                  <c:v>43235.552083333336</c:v>
                </c:pt>
                <c:pt idx="1398">
                  <c:v>43235.5625</c:v>
                </c:pt>
                <c:pt idx="1399">
                  <c:v>43235.572916666664</c:v>
                </c:pt>
                <c:pt idx="1400">
                  <c:v>43235.583333333336</c:v>
                </c:pt>
                <c:pt idx="1401">
                  <c:v>43235.59375</c:v>
                </c:pt>
                <c:pt idx="1402">
                  <c:v>43235.604166666664</c:v>
                </c:pt>
                <c:pt idx="1403">
                  <c:v>43235.614583333336</c:v>
                </c:pt>
                <c:pt idx="1404">
                  <c:v>43235.625</c:v>
                </c:pt>
                <c:pt idx="1405">
                  <c:v>43235.635416666664</c:v>
                </c:pt>
                <c:pt idx="1406">
                  <c:v>43235.645833333336</c:v>
                </c:pt>
                <c:pt idx="1407">
                  <c:v>43235.65625</c:v>
                </c:pt>
                <c:pt idx="1408">
                  <c:v>43235.666666666664</c:v>
                </c:pt>
                <c:pt idx="1409">
                  <c:v>43235.677083333336</c:v>
                </c:pt>
                <c:pt idx="1410">
                  <c:v>43235.6875</c:v>
                </c:pt>
                <c:pt idx="1411">
                  <c:v>43235.697916666664</c:v>
                </c:pt>
                <c:pt idx="1412">
                  <c:v>43235.708333333336</c:v>
                </c:pt>
                <c:pt idx="1413">
                  <c:v>43235.71875</c:v>
                </c:pt>
                <c:pt idx="1414">
                  <c:v>43235.729166666664</c:v>
                </c:pt>
                <c:pt idx="1415">
                  <c:v>43235.739583333336</c:v>
                </c:pt>
                <c:pt idx="1416">
                  <c:v>43235.75</c:v>
                </c:pt>
                <c:pt idx="1417">
                  <c:v>43235.760416666664</c:v>
                </c:pt>
                <c:pt idx="1418">
                  <c:v>43235.770833333336</c:v>
                </c:pt>
                <c:pt idx="1419">
                  <c:v>43235.78125</c:v>
                </c:pt>
                <c:pt idx="1420">
                  <c:v>43235.791666666664</c:v>
                </c:pt>
                <c:pt idx="1421">
                  <c:v>43235.802083333336</c:v>
                </c:pt>
                <c:pt idx="1422">
                  <c:v>43235.8125</c:v>
                </c:pt>
                <c:pt idx="1423">
                  <c:v>43235.822916666664</c:v>
                </c:pt>
                <c:pt idx="1424">
                  <c:v>43235.833333333336</c:v>
                </c:pt>
                <c:pt idx="1425">
                  <c:v>43235.84375</c:v>
                </c:pt>
                <c:pt idx="1426">
                  <c:v>43235.854166666664</c:v>
                </c:pt>
                <c:pt idx="1427">
                  <c:v>43235.864583333336</c:v>
                </c:pt>
                <c:pt idx="1428">
                  <c:v>43235.875</c:v>
                </c:pt>
                <c:pt idx="1429">
                  <c:v>43235.885416666664</c:v>
                </c:pt>
                <c:pt idx="1430">
                  <c:v>43235.895833333336</c:v>
                </c:pt>
                <c:pt idx="1431">
                  <c:v>43235.90625</c:v>
                </c:pt>
                <c:pt idx="1432">
                  <c:v>43235.916666666664</c:v>
                </c:pt>
                <c:pt idx="1433">
                  <c:v>43235.927083333336</c:v>
                </c:pt>
                <c:pt idx="1434">
                  <c:v>43235.9375</c:v>
                </c:pt>
                <c:pt idx="1435">
                  <c:v>43235.947916666664</c:v>
                </c:pt>
                <c:pt idx="1436">
                  <c:v>43235.958333333336</c:v>
                </c:pt>
                <c:pt idx="1437">
                  <c:v>43235.96875</c:v>
                </c:pt>
                <c:pt idx="1438">
                  <c:v>43235.979166666664</c:v>
                </c:pt>
                <c:pt idx="1439">
                  <c:v>43235.989583333336</c:v>
                </c:pt>
                <c:pt idx="1440">
                  <c:v>43236</c:v>
                </c:pt>
                <c:pt idx="1441">
                  <c:v>43236.010416666664</c:v>
                </c:pt>
                <c:pt idx="1442">
                  <c:v>43236.020833333336</c:v>
                </c:pt>
                <c:pt idx="1443">
                  <c:v>43236.03125</c:v>
                </c:pt>
                <c:pt idx="1444">
                  <c:v>43236.041666666664</c:v>
                </c:pt>
                <c:pt idx="1445">
                  <c:v>43236.052083333336</c:v>
                </c:pt>
                <c:pt idx="1446">
                  <c:v>43236.0625</c:v>
                </c:pt>
                <c:pt idx="1447">
                  <c:v>43236.072916666664</c:v>
                </c:pt>
                <c:pt idx="1448">
                  <c:v>43236.083333333336</c:v>
                </c:pt>
                <c:pt idx="1449">
                  <c:v>43236.09375</c:v>
                </c:pt>
                <c:pt idx="1450">
                  <c:v>43236.104166666664</c:v>
                </c:pt>
                <c:pt idx="1451">
                  <c:v>43236.114583333336</c:v>
                </c:pt>
                <c:pt idx="1452">
                  <c:v>43236.125</c:v>
                </c:pt>
                <c:pt idx="1453">
                  <c:v>43236.135416666664</c:v>
                </c:pt>
                <c:pt idx="1454">
                  <c:v>43236.145833333336</c:v>
                </c:pt>
                <c:pt idx="1455">
                  <c:v>43236.15625</c:v>
                </c:pt>
                <c:pt idx="1456">
                  <c:v>43236.166666666664</c:v>
                </c:pt>
                <c:pt idx="1457">
                  <c:v>43236.177083333336</c:v>
                </c:pt>
                <c:pt idx="1458">
                  <c:v>43236.1875</c:v>
                </c:pt>
                <c:pt idx="1459">
                  <c:v>43236.197916666664</c:v>
                </c:pt>
                <c:pt idx="1460">
                  <c:v>43236.208333333336</c:v>
                </c:pt>
                <c:pt idx="1461">
                  <c:v>43236.21875</c:v>
                </c:pt>
                <c:pt idx="1462">
                  <c:v>43236.229166666664</c:v>
                </c:pt>
                <c:pt idx="1463">
                  <c:v>43236.239583333336</c:v>
                </c:pt>
                <c:pt idx="1464">
                  <c:v>43236.25</c:v>
                </c:pt>
                <c:pt idx="1465">
                  <c:v>43236.260416666664</c:v>
                </c:pt>
                <c:pt idx="1466">
                  <c:v>43236.270833333336</c:v>
                </c:pt>
                <c:pt idx="1467">
                  <c:v>43236.28125</c:v>
                </c:pt>
                <c:pt idx="1468">
                  <c:v>43236.291666666664</c:v>
                </c:pt>
                <c:pt idx="1469">
                  <c:v>43236.302083333336</c:v>
                </c:pt>
                <c:pt idx="1470">
                  <c:v>43236.3125</c:v>
                </c:pt>
                <c:pt idx="1471">
                  <c:v>43236.322916666664</c:v>
                </c:pt>
                <c:pt idx="1472">
                  <c:v>43236.333333333336</c:v>
                </c:pt>
                <c:pt idx="1473">
                  <c:v>43236.34375</c:v>
                </c:pt>
                <c:pt idx="1474">
                  <c:v>43236.354166666664</c:v>
                </c:pt>
                <c:pt idx="1475">
                  <c:v>43236.364583333336</c:v>
                </c:pt>
                <c:pt idx="1476">
                  <c:v>43236.375</c:v>
                </c:pt>
                <c:pt idx="1477">
                  <c:v>43236.385416666664</c:v>
                </c:pt>
                <c:pt idx="1478">
                  <c:v>43236.395833333336</c:v>
                </c:pt>
                <c:pt idx="1479">
                  <c:v>43236.40625</c:v>
                </c:pt>
                <c:pt idx="1480">
                  <c:v>43236.416666666664</c:v>
                </c:pt>
                <c:pt idx="1481">
                  <c:v>43236.427083333336</c:v>
                </c:pt>
                <c:pt idx="1482">
                  <c:v>43236.4375</c:v>
                </c:pt>
                <c:pt idx="1483">
                  <c:v>43236.447916666664</c:v>
                </c:pt>
                <c:pt idx="1484">
                  <c:v>43236.458333333336</c:v>
                </c:pt>
                <c:pt idx="1485">
                  <c:v>43236.46875</c:v>
                </c:pt>
                <c:pt idx="1486">
                  <c:v>43236.479166666664</c:v>
                </c:pt>
                <c:pt idx="1487">
                  <c:v>43236.489583333336</c:v>
                </c:pt>
                <c:pt idx="1488">
                  <c:v>43236.5</c:v>
                </c:pt>
                <c:pt idx="1489">
                  <c:v>43236.510416666664</c:v>
                </c:pt>
                <c:pt idx="1490">
                  <c:v>43236.520833333336</c:v>
                </c:pt>
                <c:pt idx="1491">
                  <c:v>43236.53125</c:v>
                </c:pt>
                <c:pt idx="1492">
                  <c:v>43236.541666666664</c:v>
                </c:pt>
                <c:pt idx="1493">
                  <c:v>43236.552083333336</c:v>
                </c:pt>
                <c:pt idx="1494">
                  <c:v>43236.5625</c:v>
                </c:pt>
                <c:pt idx="1495">
                  <c:v>43236.572916666664</c:v>
                </c:pt>
                <c:pt idx="1496">
                  <c:v>43236.583333333336</c:v>
                </c:pt>
                <c:pt idx="1497">
                  <c:v>43236.59375</c:v>
                </c:pt>
                <c:pt idx="1498">
                  <c:v>43236.604166666664</c:v>
                </c:pt>
                <c:pt idx="1499">
                  <c:v>43236.614583333336</c:v>
                </c:pt>
                <c:pt idx="1500">
                  <c:v>43236.625</c:v>
                </c:pt>
                <c:pt idx="1501">
                  <c:v>43236.635416666664</c:v>
                </c:pt>
                <c:pt idx="1502">
                  <c:v>43236.645833333336</c:v>
                </c:pt>
                <c:pt idx="1503">
                  <c:v>43236.65625</c:v>
                </c:pt>
                <c:pt idx="1504">
                  <c:v>43236.666666666664</c:v>
                </c:pt>
                <c:pt idx="1505">
                  <c:v>43236.677083333336</c:v>
                </c:pt>
                <c:pt idx="1506">
                  <c:v>43236.6875</c:v>
                </c:pt>
                <c:pt idx="1507">
                  <c:v>43236.697916666664</c:v>
                </c:pt>
                <c:pt idx="1508">
                  <c:v>43236.708333333336</c:v>
                </c:pt>
                <c:pt idx="1509">
                  <c:v>43236.71875</c:v>
                </c:pt>
                <c:pt idx="1510">
                  <c:v>43236.729166666664</c:v>
                </c:pt>
                <c:pt idx="1511">
                  <c:v>43236.739583333336</c:v>
                </c:pt>
                <c:pt idx="1512">
                  <c:v>43236.75</c:v>
                </c:pt>
                <c:pt idx="1513">
                  <c:v>43236.760416666664</c:v>
                </c:pt>
                <c:pt idx="1514">
                  <c:v>43236.770833333336</c:v>
                </c:pt>
                <c:pt idx="1515">
                  <c:v>43236.78125</c:v>
                </c:pt>
                <c:pt idx="1516">
                  <c:v>43236.791666666664</c:v>
                </c:pt>
                <c:pt idx="1517">
                  <c:v>43236.802083333336</c:v>
                </c:pt>
                <c:pt idx="1518">
                  <c:v>43236.8125</c:v>
                </c:pt>
                <c:pt idx="1519">
                  <c:v>43236.822916666664</c:v>
                </c:pt>
                <c:pt idx="1520">
                  <c:v>43236.833333333336</c:v>
                </c:pt>
                <c:pt idx="1521">
                  <c:v>43236.84375</c:v>
                </c:pt>
                <c:pt idx="1522">
                  <c:v>43236.854166666664</c:v>
                </c:pt>
                <c:pt idx="1523">
                  <c:v>43236.864583333336</c:v>
                </c:pt>
                <c:pt idx="1524">
                  <c:v>43236.875</c:v>
                </c:pt>
                <c:pt idx="1525">
                  <c:v>43236.885416666664</c:v>
                </c:pt>
                <c:pt idx="1526">
                  <c:v>43236.895833333336</c:v>
                </c:pt>
                <c:pt idx="1527">
                  <c:v>43236.90625</c:v>
                </c:pt>
                <c:pt idx="1528">
                  <c:v>43236.916666666664</c:v>
                </c:pt>
                <c:pt idx="1529">
                  <c:v>43236.927083333336</c:v>
                </c:pt>
                <c:pt idx="1530">
                  <c:v>43236.9375</c:v>
                </c:pt>
                <c:pt idx="1531">
                  <c:v>43236.947916666664</c:v>
                </c:pt>
                <c:pt idx="1532">
                  <c:v>43236.958333333336</c:v>
                </c:pt>
                <c:pt idx="1533">
                  <c:v>43236.96875</c:v>
                </c:pt>
                <c:pt idx="1534">
                  <c:v>43236.979166666664</c:v>
                </c:pt>
                <c:pt idx="1535">
                  <c:v>43236.989583333336</c:v>
                </c:pt>
                <c:pt idx="1536">
                  <c:v>43237</c:v>
                </c:pt>
                <c:pt idx="1537">
                  <c:v>43237.010416666664</c:v>
                </c:pt>
                <c:pt idx="1538">
                  <c:v>43237.020833333336</c:v>
                </c:pt>
                <c:pt idx="1539">
                  <c:v>43237.03125</c:v>
                </c:pt>
                <c:pt idx="1540">
                  <c:v>43237.041666666664</c:v>
                </c:pt>
                <c:pt idx="1541">
                  <c:v>43237.052083333336</c:v>
                </c:pt>
                <c:pt idx="1542">
                  <c:v>43237.0625</c:v>
                </c:pt>
                <c:pt idx="1543">
                  <c:v>43237.072916666664</c:v>
                </c:pt>
                <c:pt idx="1544">
                  <c:v>43237.083333333336</c:v>
                </c:pt>
                <c:pt idx="1545">
                  <c:v>43237.09375</c:v>
                </c:pt>
                <c:pt idx="1546">
                  <c:v>43237.104166666664</c:v>
                </c:pt>
                <c:pt idx="1547">
                  <c:v>43237.114583333336</c:v>
                </c:pt>
                <c:pt idx="1548">
                  <c:v>43237.125</c:v>
                </c:pt>
                <c:pt idx="1549">
                  <c:v>43237.135416666664</c:v>
                </c:pt>
                <c:pt idx="1550">
                  <c:v>43237.145833333336</c:v>
                </c:pt>
                <c:pt idx="1551">
                  <c:v>43237.15625</c:v>
                </c:pt>
                <c:pt idx="1552">
                  <c:v>43237.166666666664</c:v>
                </c:pt>
                <c:pt idx="1553">
                  <c:v>43237.177083333336</c:v>
                </c:pt>
                <c:pt idx="1554">
                  <c:v>43237.1875</c:v>
                </c:pt>
                <c:pt idx="1555">
                  <c:v>43237.197916666664</c:v>
                </c:pt>
                <c:pt idx="1556">
                  <c:v>43237.208333333336</c:v>
                </c:pt>
                <c:pt idx="1557">
                  <c:v>43237.21875</c:v>
                </c:pt>
                <c:pt idx="1558">
                  <c:v>43237.229166666664</c:v>
                </c:pt>
                <c:pt idx="1559">
                  <c:v>43237.239583333336</c:v>
                </c:pt>
                <c:pt idx="1560">
                  <c:v>43237.25</c:v>
                </c:pt>
                <c:pt idx="1561">
                  <c:v>43237.260416666664</c:v>
                </c:pt>
                <c:pt idx="1562">
                  <c:v>43237.270833333336</c:v>
                </c:pt>
                <c:pt idx="1563">
                  <c:v>43237.28125</c:v>
                </c:pt>
                <c:pt idx="1564">
                  <c:v>43237.291666666664</c:v>
                </c:pt>
                <c:pt idx="1565">
                  <c:v>43237.302083333336</c:v>
                </c:pt>
                <c:pt idx="1566">
                  <c:v>43237.3125</c:v>
                </c:pt>
                <c:pt idx="1567">
                  <c:v>43237.322916666664</c:v>
                </c:pt>
                <c:pt idx="1568">
                  <c:v>43237.333333333336</c:v>
                </c:pt>
                <c:pt idx="1569">
                  <c:v>43237.34375</c:v>
                </c:pt>
                <c:pt idx="1570">
                  <c:v>43237.354166666664</c:v>
                </c:pt>
                <c:pt idx="1571">
                  <c:v>43237.364583333336</c:v>
                </c:pt>
                <c:pt idx="1572">
                  <c:v>43237.375</c:v>
                </c:pt>
                <c:pt idx="1573">
                  <c:v>43237.385416666664</c:v>
                </c:pt>
                <c:pt idx="1574">
                  <c:v>43237.395833333336</c:v>
                </c:pt>
                <c:pt idx="1575">
                  <c:v>43237.40625</c:v>
                </c:pt>
                <c:pt idx="1576">
                  <c:v>43237.416666666664</c:v>
                </c:pt>
                <c:pt idx="1577">
                  <c:v>43237.427083333336</c:v>
                </c:pt>
                <c:pt idx="1578">
                  <c:v>43237.4375</c:v>
                </c:pt>
                <c:pt idx="1579">
                  <c:v>43237.447916666664</c:v>
                </c:pt>
                <c:pt idx="1580">
                  <c:v>43237.458333333336</c:v>
                </c:pt>
                <c:pt idx="1581">
                  <c:v>43237.46875</c:v>
                </c:pt>
                <c:pt idx="1582">
                  <c:v>43237.479166666664</c:v>
                </c:pt>
                <c:pt idx="1583">
                  <c:v>43237.489583333336</c:v>
                </c:pt>
                <c:pt idx="1584">
                  <c:v>43237.5</c:v>
                </c:pt>
                <c:pt idx="1585">
                  <c:v>43237.510416666664</c:v>
                </c:pt>
                <c:pt idx="1586">
                  <c:v>43237.520833333336</c:v>
                </c:pt>
                <c:pt idx="1587">
                  <c:v>43237.53125</c:v>
                </c:pt>
                <c:pt idx="1588">
                  <c:v>43237.541666666664</c:v>
                </c:pt>
                <c:pt idx="1589">
                  <c:v>43237.552083333336</c:v>
                </c:pt>
                <c:pt idx="1590">
                  <c:v>43237.5625</c:v>
                </c:pt>
                <c:pt idx="1591">
                  <c:v>43237.572916666664</c:v>
                </c:pt>
                <c:pt idx="1592">
                  <c:v>43237.583333333336</c:v>
                </c:pt>
                <c:pt idx="1593">
                  <c:v>43237.59375</c:v>
                </c:pt>
                <c:pt idx="1594">
                  <c:v>43237.604166666664</c:v>
                </c:pt>
                <c:pt idx="1595">
                  <c:v>43237.614583333336</c:v>
                </c:pt>
                <c:pt idx="1596">
                  <c:v>43237.625</c:v>
                </c:pt>
                <c:pt idx="1597">
                  <c:v>43237.635416666664</c:v>
                </c:pt>
                <c:pt idx="1598">
                  <c:v>43237.645833333336</c:v>
                </c:pt>
                <c:pt idx="1599">
                  <c:v>43237.65625</c:v>
                </c:pt>
                <c:pt idx="1600">
                  <c:v>43237.666666666664</c:v>
                </c:pt>
                <c:pt idx="1601">
                  <c:v>43237.677083333336</c:v>
                </c:pt>
                <c:pt idx="1602">
                  <c:v>43237.6875</c:v>
                </c:pt>
                <c:pt idx="1603">
                  <c:v>43237.697916666664</c:v>
                </c:pt>
                <c:pt idx="1604">
                  <c:v>43237.708333333336</c:v>
                </c:pt>
                <c:pt idx="1605">
                  <c:v>43237.71875</c:v>
                </c:pt>
                <c:pt idx="1606">
                  <c:v>43237.729166666664</c:v>
                </c:pt>
                <c:pt idx="1607">
                  <c:v>43237.739583333336</c:v>
                </c:pt>
                <c:pt idx="1608">
                  <c:v>43237.75</c:v>
                </c:pt>
                <c:pt idx="1609">
                  <c:v>43237.760416666664</c:v>
                </c:pt>
                <c:pt idx="1610">
                  <c:v>43237.770833333336</c:v>
                </c:pt>
                <c:pt idx="1611">
                  <c:v>43237.78125</c:v>
                </c:pt>
                <c:pt idx="1612">
                  <c:v>43237.791666666664</c:v>
                </c:pt>
                <c:pt idx="1613">
                  <c:v>43237.802083333336</c:v>
                </c:pt>
                <c:pt idx="1614">
                  <c:v>43237.8125</c:v>
                </c:pt>
                <c:pt idx="1615">
                  <c:v>43237.822916666664</c:v>
                </c:pt>
                <c:pt idx="1616">
                  <c:v>43237.833333333336</c:v>
                </c:pt>
                <c:pt idx="1617">
                  <c:v>43237.84375</c:v>
                </c:pt>
                <c:pt idx="1618">
                  <c:v>43237.854166666664</c:v>
                </c:pt>
                <c:pt idx="1619">
                  <c:v>43237.864583333336</c:v>
                </c:pt>
                <c:pt idx="1620">
                  <c:v>43237.875</c:v>
                </c:pt>
                <c:pt idx="1621">
                  <c:v>43237.885416666664</c:v>
                </c:pt>
                <c:pt idx="1622">
                  <c:v>43237.895833333336</c:v>
                </c:pt>
                <c:pt idx="1623">
                  <c:v>43237.90625</c:v>
                </c:pt>
                <c:pt idx="1624">
                  <c:v>43237.916666666664</c:v>
                </c:pt>
                <c:pt idx="1625">
                  <c:v>43237.927083333336</c:v>
                </c:pt>
                <c:pt idx="1626">
                  <c:v>43237.9375</c:v>
                </c:pt>
                <c:pt idx="1627">
                  <c:v>43237.947916666664</c:v>
                </c:pt>
                <c:pt idx="1628">
                  <c:v>43237.958333333336</c:v>
                </c:pt>
                <c:pt idx="1629">
                  <c:v>43237.96875</c:v>
                </c:pt>
                <c:pt idx="1630">
                  <c:v>43237.979166666664</c:v>
                </c:pt>
                <c:pt idx="1631">
                  <c:v>43237.989583333336</c:v>
                </c:pt>
                <c:pt idx="1632">
                  <c:v>43238</c:v>
                </c:pt>
                <c:pt idx="1633">
                  <c:v>43238.010416666664</c:v>
                </c:pt>
                <c:pt idx="1634">
                  <c:v>43238.020833333336</c:v>
                </c:pt>
                <c:pt idx="1635">
                  <c:v>43238.03125</c:v>
                </c:pt>
                <c:pt idx="1636">
                  <c:v>43238.041666666664</c:v>
                </c:pt>
                <c:pt idx="1637">
                  <c:v>43238.052083333336</c:v>
                </c:pt>
                <c:pt idx="1638">
                  <c:v>43238.0625</c:v>
                </c:pt>
                <c:pt idx="1639">
                  <c:v>43238.072916666664</c:v>
                </c:pt>
                <c:pt idx="1640">
                  <c:v>43238.083333333336</c:v>
                </c:pt>
                <c:pt idx="1641">
                  <c:v>43238.09375</c:v>
                </c:pt>
                <c:pt idx="1642">
                  <c:v>43238.104166666664</c:v>
                </c:pt>
                <c:pt idx="1643">
                  <c:v>43238.114583333336</c:v>
                </c:pt>
                <c:pt idx="1644">
                  <c:v>43238.125</c:v>
                </c:pt>
                <c:pt idx="1645">
                  <c:v>43238.135416666664</c:v>
                </c:pt>
                <c:pt idx="1646">
                  <c:v>43238.145833333336</c:v>
                </c:pt>
                <c:pt idx="1647">
                  <c:v>43238.15625</c:v>
                </c:pt>
                <c:pt idx="1648">
                  <c:v>43238.166666666664</c:v>
                </c:pt>
                <c:pt idx="1649">
                  <c:v>43238.177083333336</c:v>
                </c:pt>
                <c:pt idx="1650">
                  <c:v>43238.1875</c:v>
                </c:pt>
                <c:pt idx="1651">
                  <c:v>43238.197916666664</c:v>
                </c:pt>
                <c:pt idx="1652">
                  <c:v>43238.208333333336</c:v>
                </c:pt>
                <c:pt idx="1653">
                  <c:v>43238.21875</c:v>
                </c:pt>
                <c:pt idx="1654">
                  <c:v>43238.229166666664</c:v>
                </c:pt>
                <c:pt idx="1655">
                  <c:v>43238.239583333336</c:v>
                </c:pt>
                <c:pt idx="1656">
                  <c:v>43238.25</c:v>
                </c:pt>
                <c:pt idx="1657">
                  <c:v>43238.260416666664</c:v>
                </c:pt>
                <c:pt idx="1658">
                  <c:v>43238.270833333336</c:v>
                </c:pt>
                <c:pt idx="1659">
                  <c:v>43238.28125</c:v>
                </c:pt>
                <c:pt idx="1660">
                  <c:v>43238.291666666664</c:v>
                </c:pt>
                <c:pt idx="1661">
                  <c:v>43238.302083333336</c:v>
                </c:pt>
                <c:pt idx="1662">
                  <c:v>43238.3125</c:v>
                </c:pt>
                <c:pt idx="1663">
                  <c:v>43238.322916666664</c:v>
                </c:pt>
                <c:pt idx="1664">
                  <c:v>43238.333333333336</c:v>
                </c:pt>
                <c:pt idx="1665">
                  <c:v>43238.34375</c:v>
                </c:pt>
                <c:pt idx="1666">
                  <c:v>43238.354166666664</c:v>
                </c:pt>
                <c:pt idx="1667">
                  <c:v>43238.364583333336</c:v>
                </c:pt>
                <c:pt idx="1668">
                  <c:v>43238.375</c:v>
                </c:pt>
                <c:pt idx="1669">
                  <c:v>43238.385416666664</c:v>
                </c:pt>
                <c:pt idx="1670">
                  <c:v>43238.395833333336</c:v>
                </c:pt>
                <c:pt idx="1671">
                  <c:v>43238.40625</c:v>
                </c:pt>
                <c:pt idx="1672">
                  <c:v>43238.416666666664</c:v>
                </c:pt>
                <c:pt idx="1673">
                  <c:v>43238.427083333336</c:v>
                </c:pt>
                <c:pt idx="1674">
                  <c:v>43238.4375</c:v>
                </c:pt>
                <c:pt idx="1675">
                  <c:v>43238.447916666664</c:v>
                </c:pt>
                <c:pt idx="1676">
                  <c:v>43238.458333333336</c:v>
                </c:pt>
                <c:pt idx="1677">
                  <c:v>43238.46875</c:v>
                </c:pt>
                <c:pt idx="1678">
                  <c:v>43238.479166666664</c:v>
                </c:pt>
                <c:pt idx="1679">
                  <c:v>43238.489583333336</c:v>
                </c:pt>
                <c:pt idx="1680">
                  <c:v>43238.5</c:v>
                </c:pt>
                <c:pt idx="1681">
                  <c:v>43238.510416666664</c:v>
                </c:pt>
                <c:pt idx="1682">
                  <c:v>43238.520833333336</c:v>
                </c:pt>
                <c:pt idx="1683">
                  <c:v>43238.53125</c:v>
                </c:pt>
                <c:pt idx="1684">
                  <c:v>43238.541666666664</c:v>
                </c:pt>
                <c:pt idx="1685">
                  <c:v>43238.552083333336</c:v>
                </c:pt>
                <c:pt idx="1686">
                  <c:v>43238.5625</c:v>
                </c:pt>
                <c:pt idx="1687">
                  <c:v>43238.572916666664</c:v>
                </c:pt>
                <c:pt idx="1688">
                  <c:v>43238.583333333336</c:v>
                </c:pt>
                <c:pt idx="1689">
                  <c:v>43238.59375</c:v>
                </c:pt>
                <c:pt idx="1690">
                  <c:v>43238.604166666664</c:v>
                </c:pt>
                <c:pt idx="1691">
                  <c:v>43238.614583333336</c:v>
                </c:pt>
                <c:pt idx="1692">
                  <c:v>43238.625</c:v>
                </c:pt>
                <c:pt idx="1693">
                  <c:v>43238.635416666664</c:v>
                </c:pt>
                <c:pt idx="1694">
                  <c:v>43238.645833333336</c:v>
                </c:pt>
                <c:pt idx="1695">
                  <c:v>43238.65625</c:v>
                </c:pt>
                <c:pt idx="1696">
                  <c:v>43238.666666666664</c:v>
                </c:pt>
                <c:pt idx="1697">
                  <c:v>43238.677083333336</c:v>
                </c:pt>
                <c:pt idx="1698">
                  <c:v>43238.6875</c:v>
                </c:pt>
                <c:pt idx="1699">
                  <c:v>43238.697916666664</c:v>
                </c:pt>
                <c:pt idx="1700">
                  <c:v>43238.708333333336</c:v>
                </c:pt>
                <c:pt idx="1701">
                  <c:v>43238.71875</c:v>
                </c:pt>
                <c:pt idx="1702">
                  <c:v>43238.729166666664</c:v>
                </c:pt>
                <c:pt idx="1703">
                  <c:v>43238.739583333336</c:v>
                </c:pt>
                <c:pt idx="1704">
                  <c:v>43238.75</c:v>
                </c:pt>
                <c:pt idx="1705">
                  <c:v>43238.760416666664</c:v>
                </c:pt>
                <c:pt idx="1706">
                  <c:v>43238.770833333336</c:v>
                </c:pt>
                <c:pt idx="1707">
                  <c:v>43238.78125</c:v>
                </c:pt>
                <c:pt idx="1708">
                  <c:v>43238.791666666664</c:v>
                </c:pt>
                <c:pt idx="1709">
                  <c:v>43238.802083333336</c:v>
                </c:pt>
                <c:pt idx="1710">
                  <c:v>43238.8125</c:v>
                </c:pt>
                <c:pt idx="1711">
                  <c:v>43238.822916666664</c:v>
                </c:pt>
                <c:pt idx="1712">
                  <c:v>43238.833333333336</c:v>
                </c:pt>
                <c:pt idx="1713">
                  <c:v>43238.84375</c:v>
                </c:pt>
                <c:pt idx="1714">
                  <c:v>43238.854166666664</c:v>
                </c:pt>
                <c:pt idx="1715">
                  <c:v>43238.864583333336</c:v>
                </c:pt>
                <c:pt idx="1716">
                  <c:v>43238.875</c:v>
                </c:pt>
                <c:pt idx="1717">
                  <c:v>43238.885416666664</c:v>
                </c:pt>
                <c:pt idx="1718">
                  <c:v>43238.895833333336</c:v>
                </c:pt>
                <c:pt idx="1719">
                  <c:v>43238.90625</c:v>
                </c:pt>
                <c:pt idx="1720">
                  <c:v>43238.916666666664</c:v>
                </c:pt>
                <c:pt idx="1721">
                  <c:v>43238.927083333336</c:v>
                </c:pt>
                <c:pt idx="1722">
                  <c:v>43238.9375</c:v>
                </c:pt>
                <c:pt idx="1723">
                  <c:v>43238.947916666664</c:v>
                </c:pt>
                <c:pt idx="1724">
                  <c:v>43238.958333333336</c:v>
                </c:pt>
                <c:pt idx="1725">
                  <c:v>43238.96875</c:v>
                </c:pt>
                <c:pt idx="1726">
                  <c:v>43238.979166666664</c:v>
                </c:pt>
                <c:pt idx="1727">
                  <c:v>43238.989583333336</c:v>
                </c:pt>
                <c:pt idx="1728">
                  <c:v>43239</c:v>
                </c:pt>
                <c:pt idx="1729">
                  <c:v>43239.010416666664</c:v>
                </c:pt>
                <c:pt idx="1730">
                  <c:v>43239.020833333336</c:v>
                </c:pt>
                <c:pt idx="1731">
                  <c:v>43239.03125</c:v>
                </c:pt>
                <c:pt idx="1732">
                  <c:v>43239.041666666664</c:v>
                </c:pt>
                <c:pt idx="1733">
                  <c:v>43239.052083333336</c:v>
                </c:pt>
                <c:pt idx="1734">
                  <c:v>43239.0625</c:v>
                </c:pt>
                <c:pt idx="1735">
                  <c:v>43239.072916666664</c:v>
                </c:pt>
                <c:pt idx="1736">
                  <c:v>43239.083333333336</c:v>
                </c:pt>
                <c:pt idx="1737">
                  <c:v>43239.09375</c:v>
                </c:pt>
                <c:pt idx="1738">
                  <c:v>43239.104166666664</c:v>
                </c:pt>
                <c:pt idx="1739">
                  <c:v>43239.114583333336</c:v>
                </c:pt>
                <c:pt idx="1740">
                  <c:v>43239.125</c:v>
                </c:pt>
                <c:pt idx="1741">
                  <c:v>43239.135416666664</c:v>
                </c:pt>
                <c:pt idx="1742">
                  <c:v>43239.145833333336</c:v>
                </c:pt>
                <c:pt idx="1743">
                  <c:v>43239.15625</c:v>
                </c:pt>
                <c:pt idx="1744">
                  <c:v>43239.166666666664</c:v>
                </c:pt>
                <c:pt idx="1745">
                  <c:v>43239.177083333336</c:v>
                </c:pt>
                <c:pt idx="1746">
                  <c:v>43239.1875</c:v>
                </c:pt>
                <c:pt idx="1747">
                  <c:v>43239.197916666664</c:v>
                </c:pt>
                <c:pt idx="1748">
                  <c:v>43239.208333333336</c:v>
                </c:pt>
                <c:pt idx="1749">
                  <c:v>43239.21875</c:v>
                </c:pt>
                <c:pt idx="1750">
                  <c:v>43239.229166666664</c:v>
                </c:pt>
                <c:pt idx="1751">
                  <c:v>43239.239583333336</c:v>
                </c:pt>
                <c:pt idx="1752">
                  <c:v>43239.25</c:v>
                </c:pt>
                <c:pt idx="1753">
                  <c:v>43239.260416666664</c:v>
                </c:pt>
                <c:pt idx="1754">
                  <c:v>43239.270833333336</c:v>
                </c:pt>
                <c:pt idx="1755">
                  <c:v>43239.28125</c:v>
                </c:pt>
                <c:pt idx="1756">
                  <c:v>43239.291666666664</c:v>
                </c:pt>
                <c:pt idx="1757">
                  <c:v>43239.302083333336</c:v>
                </c:pt>
                <c:pt idx="1758">
                  <c:v>43239.3125</c:v>
                </c:pt>
                <c:pt idx="1759">
                  <c:v>43239.322916666664</c:v>
                </c:pt>
                <c:pt idx="1760">
                  <c:v>43239.333333333336</c:v>
                </c:pt>
                <c:pt idx="1761">
                  <c:v>43239.34375</c:v>
                </c:pt>
                <c:pt idx="1762">
                  <c:v>43239.354166666664</c:v>
                </c:pt>
                <c:pt idx="1763">
                  <c:v>43239.364583333336</c:v>
                </c:pt>
                <c:pt idx="1764">
                  <c:v>43239.375</c:v>
                </c:pt>
                <c:pt idx="1765">
                  <c:v>43239.385416666664</c:v>
                </c:pt>
                <c:pt idx="1766">
                  <c:v>43239.395833333336</c:v>
                </c:pt>
                <c:pt idx="1767">
                  <c:v>43239.40625</c:v>
                </c:pt>
                <c:pt idx="1768">
                  <c:v>43239.416666666664</c:v>
                </c:pt>
                <c:pt idx="1769">
                  <c:v>43239.427083333336</c:v>
                </c:pt>
                <c:pt idx="1770">
                  <c:v>43239.4375</c:v>
                </c:pt>
                <c:pt idx="1771">
                  <c:v>43239.447916666664</c:v>
                </c:pt>
                <c:pt idx="1772">
                  <c:v>43239.458333333336</c:v>
                </c:pt>
                <c:pt idx="1773">
                  <c:v>43239.46875</c:v>
                </c:pt>
                <c:pt idx="1774">
                  <c:v>43239.479166666664</c:v>
                </c:pt>
                <c:pt idx="1775">
                  <c:v>43239.489583333336</c:v>
                </c:pt>
                <c:pt idx="1776">
                  <c:v>43239.5</c:v>
                </c:pt>
                <c:pt idx="1777">
                  <c:v>43239.510416666664</c:v>
                </c:pt>
                <c:pt idx="1778">
                  <c:v>43239.520833333336</c:v>
                </c:pt>
                <c:pt idx="1779">
                  <c:v>43239.53125</c:v>
                </c:pt>
                <c:pt idx="1780">
                  <c:v>43239.541666666664</c:v>
                </c:pt>
                <c:pt idx="1781">
                  <c:v>43239.552083333336</c:v>
                </c:pt>
                <c:pt idx="1782">
                  <c:v>43239.5625</c:v>
                </c:pt>
                <c:pt idx="1783">
                  <c:v>43239.572916666664</c:v>
                </c:pt>
                <c:pt idx="1784">
                  <c:v>43239.583333333336</c:v>
                </c:pt>
                <c:pt idx="1785">
                  <c:v>43239.59375</c:v>
                </c:pt>
                <c:pt idx="1786">
                  <c:v>43239.604166666664</c:v>
                </c:pt>
                <c:pt idx="1787">
                  <c:v>43239.614583333336</c:v>
                </c:pt>
                <c:pt idx="1788">
                  <c:v>43239.625</c:v>
                </c:pt>
                <c:pt idx="1789">
                  <c:v>43239.635416666664</c:v>
                </c:pt>
                <c:pt idx="1790">
                  <c:v>43239.645833333336</c:v>
                </c:pt>
                <c:pt idx="1791">
                  <c:v>43239.65625</c:v>
                </c:pt>
                <c:pt idx="1792">
                  <c:v>43239.666666666664</c:v>
                </c:pt>
                <c:pt idx="1793">
                  <c:v>43239.677083333336</c:v>
                </c:pt>
                <c:pt idx="1794">
                  <c:v>43239.6875</c:v>
                </c:pt>
                <c:pt idx="1795">
                  <c:v>43239.697916666664</c:v>
                </c:pt>
                <c:pt idx="1796">
                  <c:v>43239.708333333336</c:v>
                </c:pt>
                <c:pt idx="1797">
                  <c:v>43239.71875</c:v>
                </c:pt>
                <c:pt idx="1798">
                  <c:v>43239.729166666664</c:v>
                </c:pt>
                <c:pt idx="1799">
                  <c:v>43239.739583333336</c:v>
                </c:pt>
                <c:pt idx="1800">
                  <c:v>43239.75</c:v>
                </c:pt>
                <c:pt idx="1801">
                  <c:v>43239.760416666664</c:v>
                </c:pt>
                <c:pt idx="1802">
                  <c:v>43239.770833333336</c:v>
                </c:pt>
                <c:pt idx="1803">
                  <c:v>43239.78125</c:v>
                </c:pt>
                <c:pt idx="1804">
                  <c:v>43239.791666666664</c:v>
                </c:pt>
                <c:pt idx="1805">
                  <c:v>43239.802083333336</c:v>
                </c:pt>
                <c:pt idx="1806">
                  <c:v>43239.8125</c:v>
                </c:pt>
                <c:pt idx="1807">
                  <c:v>43239.822916666664</c:v>
                </c:pt>
                <c:pt idx="1808">
                  <c:v>43239.833333333336</c:v>
                </c:pt>
                <c:pt idx="1809">
                  <c:v>43239.84375</c:v>
                </c:pt>
                <c:pt idx="1810">
                  <c:v>43239.854166666664</c:v>
                </c:pt>
                <c:pt idx="1811">
                  <c:v>43239.864583333336</c:v>
                </c:pt>
                <c:pt idx="1812">
                  <c:v>43239.875</c:v>
                </c:pt>
                <c:pt idx="1813">
                  <c:v>43239.885416666664</c:v>
                </c:pt>
                <c:pt idx="1814">
                  <c:v>43239.895833333336</c:v>
                </c:pt>
                <c:pt idx="1815">
                  <c:v>43239.90625</c:v>
                </c:pt>
                <c:pt idx="1816">
                  <c:v>43239.916666666664</c:v>
                </c:pt>
                <c:pt idx="1817">
                  <c:v>43239.927083333336</c:v>
                </c:pt>
                <c:pt idx="1818">
                  <c:v>43239.9375</c:v>
                </c:pt>
                <c:pt idx="1819">
                  <c:v>43239.947916666664</c:v>
                </c:pt>
                <c:pt idx="1820">
                  <c:v>43239.958333333336</c:v>
                </c:pt>
                <c:pt idx="1821">
                  <c:v>43239.96875</c:v>
                </c:pt>
                <c:pt idx="1822">
                  <c:v>43239.979166666664</c:v>
                </c:pt>
                <c:pt idx="1823">
                  <c:v>43239.989583333336</c:v>
                </c:pt>
                <c:pt idx="1824">
                  <c:v>43240</c:v>
                </c:pt>
                <c:pt idx="1825">
                  <c:v>43240.010416666664</c:v>
                </c:pt>
                <c:pt idx="1826">
                  <c:v>43240.020833333336</c:v>
                </c:pt>
                <c:pt idx="1827">
                  <c:v>43240.03125</c:v>
                </c:pt>
                <c:pt idx="1828">
                  <c:v>43240.041666666664</c:v>
                </c:pt>
                <c:pt idx="1829">
                  <c:v>43240.052083333336</c:v>
                </c:pt>
                <c:pt idx="1830">
                  <c:v>43240.0625</c:v>
                </c:pt>
                <c:pt idx="1831">
                  <c:v>43240.072916666664</c:v>
                </c:pt>
                <c:pt idx="1832">
                  <c:v>43240.083333333336</c:v>
                </c:pt>
                <c:pt idx="1833">
                  <c:v>43240.09375</c:v>
                </c:pt>
                <c:pt idx="1834">
                  <c:v>43240.104166666664</c:v>
                </c:pt>
                <c:pt idx="1835">
                  <c:v>43240.114583333336</c:v>
                </c:pt>
                <c:pt idx="1836">
                  <c:v>43240.125</c:v>
                </c:pt>
                <c:pt idx="1837">
                  <c:v>43240.135416666664</c:v>
                </c:pt>
                <c:pt idx="1838">
                  <c:v>43240.145833333336</c:v>
                </c:pt>
                <c:pt idx="1839">
                  <c:v>43240.15625</c:v>
                </c:pt>
                <c:pt idx="1840">
                  <c:v>43240.166666666664</c:v>
                </c:pt>
                <c:pt idx="1841">
                  <c:v>43240.177083333336</c:v>
                </c:pt>
                <c:pt idx="1842">
                  <c:v>43240.1875</c:v>
                </c:pt>
                <c:pt idx="1843">
                  <c:v>43240.197916666664</c:v>
                </c:pt>
                <c:pt idx="1844">
                  <c:v>43240.208333333336</c:v>
                </c:pt>
                <c:pt idx="1845">
                  <c:v>43240.21875</c:v>
                </c:pt>
                <c:pt idx="1846">
                  <c:v>43240.229166666664</c:v>
                </c:pt>
                <c:pt idx="1847">
                  <c:v>43240.239583333336</c:v>
                </c:pt>
                <c:pt idx="1848">
                  <c:v>43240.25</c:v>
                </c:pt>
                <c:pt idx="1849">
                  <c:v>43240.260416666664</c:v>
                </c:pt>
                <c:pt idx="1850">
                  <c:v>43240.270833333336</c:v>
                </c:pt>
                <c:pt idx="1851">
                  <c:v>43240.28125</c:v>
                </c:pt>
                <c:pt idx="1852">
                  <c:v>43240.291666666664</c:v>
                </c:pt>
                <c:pt idx="1853">
                  <c:v>43240.302083333336</c:v>
                </c:pt>
                <c:pt idx="1854">
                  <c:v>43240.3125</c:v>
                </c:pt>
                <c:pt idx="1855">
                  <c:v>43240.322916666664</c:v>
                </c:pt>
                <c:pt idx="1856">
                  <c:v>43240.333333333336</c:v>
                </c:pt>
                <c:pt idx="1857">
                  <c:v>43240.34375</c:v>
                </c:pt>
                <c:pt idx="1858">
                  <c:v>43240.354166666664</c:v>
                </c:pt>
                <c:pt idx="1859">
                  <c:v>43240.364583333336</c:v>
                </c:pt>
                <c:pt idx="1860">
                  <c:v>43240.375</c:v>
                </c:pt>
                <c:pt idx="1861">
                  <c:v>43240.385416666664</c:v>
                </c:pt>
                <c:pt idx="1862">
                  <c:v>43240.395833333336</c:v>
                </c:pt>
                <c:pt idx="1863">
                  <c:v>43240.40625</c:v>
                </c:pt>
                <c:pt idx="1864">
                  <c:v>43240.416666666664</c:v>
                </c:pt>
                <c:pt idx="1865">
                  <c:v>43240.427083333336</c:v>
                </c:pt>
                <c:pt idx="1866">
                  <c:v>43240.4375</c:v>
                </c:pt>
                <c:pt idx="1867">
                  <c:v>43240.447916666664</c:v>
                </c:pt>
                <c:pt idx="1868">
                  <c:v>43240.458333333336</c:v>
                </c:pt>
                <c:pt idx="1869">
                  <c:v>43240.46875</c:v>
                </c:pt>
                <c:pt idx="1870">
                  <c:v>43240.479166666664</c:v>
                </c:pt>
                <c:pt idx="1871">
                  <c:v>43240.489583333336</c:v>
                </c:pt>
                <c:pt idx="1872">
                  <c:v>43240.5</c:v>
                </c:pt>
                <c:pt idx="1873">
                  <c:v>43240.510416666664</c:v>
                </c:pt>
                <c:pt idx="1874">
                  <c:v>43240.520833333336</c:v>
                </c:pt>
                <c:pt idx="1875">
                  <c:v>43240.53125</c:v>
                </c:pt>
                <c:pt idx="1876">
                  <c:v>43240.541666666664</c:v>
                </c:pt>
                <c:pt idx="1877">
                  <c:v>43240.552083333336</c:v>
                </c:pt>
                <c:pt idx="1878">
                  <c:v>43240.5625</c:v>
                </c:pt>
                <c:pt idx="1879">
                  <c:v>43240.572916666664</c:v>
                </c:pt>
                <c:pt idx="1880">
                  <c:v>43240.583333333336</c:v>
                </c:pt>
                <c:pt idx="1881">
                  <c:v>43240.59375</c:v>
                </c:pt>
                <c:pt idx="1882">
                  <c:v>43240.604166666664</c:v>
                </c:pt>
                <c:pt idx="1883">
                  <c:v>43240.614583333336</c:v>
                </c:pt>
                <c:pt idx="1884">
                  <c:v>43240.625</c:v>
                </c:pt>
                <c:pt idx="1885">
                  <c:v>43240.635416666664</c:v>
                </c:pt>
                <c:pt idx="1886">
                  <c:v>43240.645833333336</c:v>
                </c:pt>
                <c:pt idx="1887">
                  <c:v>43240.65625</c:v>
                </c:pt>
                <c:pt idx="1888">
                  <c:v>43240.666666666664</c:v>
                </c:pt>
                <c:pt idx="1889">
                  <c:v>43240.677083333336</c:v>
                </c:pt>
                <c:pt idx="1890">
                  <c:v>43240.6875</c:v>
                </c:pt>
                <c:pt idx="1891">
                  <c:v>43240.697916666664</c:v>
                </c:pt>
                <c:pt idx="1892">
                  <c:v>43240.708333333336</c:v>
                </c:pt>
                <c:pt idx="1893">
                  <c:v>43240.71875</c:v>
                </c:pt>
                <c:pt idx="1894">
                  <c:v>43240.729166666664</c:v>
                </c:pt>
                <c:pt idx="1895">
                  <c:v>43240.739583333336</c:v>
                </c:pt>
                <c:pt idx="1896">
                  <c:v>43240.75</c:v>
                </c:pt>
                <c:pt idx="1897">
                  <c:v>43240.760416666664</c:v>
                </c:pt>
                <c:pt idx="1898">
                  <c:v>43240.770833333336</c:v>
                </c:pt>
                <c:pt idx="1899">
                  <c:v>43240.78125</c:v>
                </c:pt>
                <c:pt idx="1900">
                  <c:v>43240.791666666664</c:v>
                </c:pt>
                <c:pt idx="1901">
                  <c:v>43240.802083333336</c:v>
                </c:pt>
                <c:pt idx="1902">
                  <c:v>43240.8125</c:v>
                </c:pt>
                <c:pt idx="1903">
                  <c:v>43240.822916666664</c:v>
                </c:pt>
                <c:pt idx="1904">
                  <c:v>43240.833333333336</c:v>
                </c:pt>
                <c:pt idx="1905">
                  <c:v>43240.84375</c:v>
                </c:pt>
                <c:pt idx="1906">
                  <c:v>43240.854166666664</c:v>
                </c:pt>
                <c:pt idx="1907">
                  <c:v>43240.864583333336</c:v>
                </c:pt>
                <c:pt idx="1908">
                  <c:v>43240.875</c:v>
                </c:pt>
                <c:pt idx="1909">
                  <c:v>43240.885416666664</c:v>
                </c:pt>
                <c:pt idx="1910">
                  <c:v>43240.895833333336</c:v>
                </c:pt>
                <c:pt idx="1911">
                  <c:v>43240.90625</c:v>
                </c:pt>
                <c:pt idx="1912">
                  <c:v>43240.916666666664</c:v>
                </c:pt>
                <c:pt idx="1913">
                  <c:v>43240.927083333336</c:v>
                </c:pt>
                <c:pt idx="1914">
                  <c:v>43240.9375</c:v>
                </c:pt>
                <c:pt idx="1915">
                  <c:v>43240.947916666664</c:v>
                </c:pt>
                <c:pt idx="1916">
                  <c:v>43240.958333333336</c:v>
                </c:pt>
                <c:pt idx="1917">
                  <c:v>43240.96875</c:v>
                </c:pt>
                <c:pt idx="1918">
                  <c:v>43240.979166666664</c:v>
                </c:pt>
                <c:pt idx="1919">
                  <c:v>43240.989583333336</c:v>
                </c:pt>
                <c:pt idx="1920">
                  <c:v>43241</c:v>
                </c:pt>
                <c:pt idx="1921">
                  <c:v>43241.010416666664</c:v>
                </c:pt>
                <c:pt idx="1922">
                  <c:v>43241.020833333336</c:v>
                </c:pt>
                <c:pt idx="1923">
                  <c:v>43241.03125</c:v>
                </c:pt>
                <c:pt idx="1924">
                  <c:v>43241.041666666664</c:v>
                </c:pt>
                <c:pt idx="1925">
                  <c:v>43241.052083333336</c:v>
                </c:pt>
                <c:pt idx="1926">
                  <c:v>43241.0625</c:v>
                </c:pt>
                <c:pt idx="1927">
                  <c:v>43241.072916666664</c:v>
                </c:pt>
                <c:pt idx="1928">
                  <c:v>43241.083333333336</c:v>
                </c:pt>
                <c:pt idx="1929">
                  <c:v>43241.09375</c:v>
                </c:pt>
                <c:pt idx="1930">
                  <c:v>43241.104166666664</c:v>
                </c:pt>
                <c:pt idx="1931">
                  <c:v>43241.114583333336</c:v>
                </c:pt>
                <c:pt idx="1932">
                  <c:v>43241.125</c:v>
                </c:pt>
                <c:pt idx="1933">
                  <c:v>43241.135416666664</c:v>
                </c:pt>
                <c:pt idx="1934">
                  <c:v>43241.145833333336</c:v>
                </c:pt>
                <c:pt idx="1935">
                  <c:v>43241.15625</c:v>
                </c:pt>
                <c:pt idx="1936">
                  <c:v>43241.166666666664</c:v>
                </c:pt>
                <c:pt idx="1937">
                  <c:v>43241.177083333336</c:v>
                </c:pt>
                <c:pt idx="1938">
                  <c:v>43241.1875</c:v>
                </c:pt>
                <c:pt idx="1939">
                  <c:v>43241.197916666664</c:v>
                </c:pt>
                <c:pt idx="1940">
                  <c:v>43241.208333333336</c:v>
                </c:pt>
                <c:pt idx="1941">
                  <c:v>43241.21875</c:v>
                </c:pt>
                <c:pt idx="1942">
                  <c:v>43241.229166666664</c:v>
                </c:pt>
                <c:pt idx="1943">
                  <c:v>43241.239583333336</c:v>
                </c:pt>
                <c:pt idx="1944">
                  <c:v>43241.25</c:v>
                </c:pt>
                <c:pt idx="1945">
                  <c:v>43241.260416666664</c:v>
                </c:pt>
                <c:pt idx="1946">
                  <c:v>43241.270833333336</c:v>
                </c:pt>
                <c:pt idx="1947">
                  <c:v>43241.28125</c:v>
                </c:pt>
                <c:pt idx="1948">
                  <c:v>43241.291666666664</c:v>
                </c:pt>
                <c:pt idx="1949">
                  <c:v>43241.302083333336</c:v>
                </c:pt>
                <c:pt idx="1950">
                  <c:v>43241.3125</c:v>
                </c:pt>
                <c:pt idx="1951">
                  <c:v>43241.322916666664</c:v>
                </c:pt>
                <c:pt idx="1952">
                  <c:v>43241.333333333336</c:v>
                </c:pt>
                <c:pt idx="1953">
                  <c:v>43241.34375</c:v>
                </c:pt>
                <c:pt idx="1954">
                  <c:v>43241.354166666664</c:v>
                </c:pt>
                <c:pt idx="1955">
                  <c:v>43241.364583333336</c:v>
                </c:pt>
                <c:pt idx="1956">
                  <c:v>43241.375</c:v>
                </c:pt>
                <c:pt idx="1957">
                  <c:v>43241.385416666664</c:v>
                </c:pt>
                <c:pt idx="1958">
                  <c:v>43241.395833333336</c:v>
                </c:pt>
                <c:pt idx="1959">
                  <c:v>43241.40625</c:v>
                </c:pt>
                <c:pt idx="1960">
                  <c:v>43241.416666666664</c:v>
                </c:pt>
                <c:pt idx="1961">
                  <c:v>43241.427083333336</c:v>
                </c:pt>
                <c:pt idx="1962">
                  <c:v>43241.4375</c:v>
                </c:pt>
                <c:pt idx="1963">
                  <c:v>43241.447916666664</c:v>
                </c:pt>
                <c:pt idx="1964">
                  <c:v>43241.458333333336</c:v>
                </c:pt>
                <c:pt idx="1965">
                  <c:v>43241.46875</c:v>
                </c:pt>
                <c:pt idx="1966">
                  <c:v>43241.479166666664</c:v>
                </c:pt>
                <c:pt idx="1967">
                  <c:v>43241.489583333336</c:v>
                </c:pt>
                <c:pt idx="1968">
                  <c:v>43241.5</c:v>
                </c:pt>
                <c:pt idx="1969">
                  <c:v>43241.510416666664</c:v>
                </c:pt>
                <c:pt idx="1970">
                  <c:v>43241.520833333336</c:v>
                </c:pt>
                <c:pt idx="1971">
                  <c:v>43241.53125</c:v>
                </c:pt>
                <c:pt idx="1972">
                  <c:v>43241.541666666664</c:v>
                </c:pt>
                <c:pt idx="1973">
                  <c:v>43241.552083333336</c:v>
                </c:pt>
                <c:pt idx="1974">
                  <c:v>43241.5625</c:v>
                </c:pt>
                <c:pt idx="1975">
                  <c:v>43241.572916666664</c:v>
                </c:pt>
                <c:pt idx="1976">
                  <c:v>43241.583333333336</c:v>
                </c:pt>
                <c:pt idx="1977">
                  <c:v>43241.59375</c:v>
                </c:pt>
                <c:pt idx="1978">
                  <c:v>43241.604166666664</c:v>
                </c:pt>
                <c:pt idx="1979">
                  <c:v>43241.614583333336</c:v>
                </c:pt>
                <c:pt idx="1980">
                  <c:v>43241.625</c:v>
                </c:pt>
                <c:pt idx="1981">
                  <c:v>43241.635416666664</c:v>
                </c:pt>
                <c:pt idx="1982">
                  <c:v>43241.645833333336</c:v>
                </c:pt>
                <c:pt idx="1983">
                  <c:v>43241.65625</c:v>
                </c:pt>
                <c:pt idx="1984">
                  <c:v>43241.666666666664</c:v>
                </c:pt>
                <c:pt idx="1985">
                  <c:v>43241.677083333336</c:v>
                </c:pt>
                <c:pt idx="1986">
                  <c:v>43241.6875</c:v>
                </c:pt>
                <c:pt idx="1987">
                  <c:v>43241.697916666664</c:v>
                </c:pt>
                <c:pt idx="1988">
                  <c:v>43241.708333333336</c:v>
                </c:pt>
                <c:pt idx="1989">
                  <c:v>43241.71875</c:v>
                </c:pt>
                <c:pt idx="1990">
                  <c:v>43241.729166666664</c:v>
                </c:pt>
                <c:pt idx="1991">
                  <c:v>43241.739583333336</c:v>
                </c:pt>
                <c:pt idx="1992">
                  <c:v>43241.75</c:v>
                </c:pt>
                <c:pt idx="1993">
                  <c:v>43241.760416666664</c:v>
                </c:pt>
                <c:pt idx="1994">
                  <c:v>43241.770833333336</c:v>
                </c:pt>
                <c:pt idx="1995">
                  <c:v>43241.78125</c:v>
                </c:pt>
                <c:pt idx="1996">
                  <c:v>43241.791666666664</c:v>
                </c:pt>
                <c:pt idx="1997">
                  <c:v>43241.802083333336</c:v>
                </c:pt>
                <c:pt idx="1998">
                  <c:v>43241.8125</c:v>
                </c:pt>
                <c:pt idx="1999">
                  <c:v>43241.822916666664</c:v>
                </c:pt>
                <c:pt idx="2000">
                  <c:v>43241.833333333336</c:v>
                </c:pt>
                <c:pt idx="2001">
                  <c:v>43241.84375</c:v>
                </c:pt>
                <c:pt idx="2002">
                  <c:v>43241.854166666664</c:v>
                </c:pt>
                <c:pt idx="2003">
                  <c:v>43241.864583333336</c:v>
                </c:pt>
                <c:pt idx="2004">
                  <c:v>43241.875</c:v>
                </c:pt>
                <c:pt idx="2005">
                  <c:v>43241.885416666664</c:v>
                </c:pt>
                <c:pt idx="2006">
                  <c:v>43241.895833333336</c:v>
                </c:pt>
                <c:pt idx="2007">
                  <c:v>43241.90625</c:v>
                </c:pt>
                <c:pt idx="2008">
                  <c:v>43241.916666666664</c:v>
                </c:pt>
                <c:pt idx="2009">
                  <c:v>43241.927083333336</c:v>
                </c:pt>
                <c:pt idx="2010">
                  <c:v>43241.9375</c:v>
                </c:pt>
                <c:pt idx="2011">
                  <c:v>43241.947916666664</c:v>
                </c:pt>
                <c:pt idx="2012">
                  <c:v>43241.958333333336</c:v>
                </c:pt>
                <c:pt idx="2013">
                  <c:v>43241.96875</c:v>
                </c:pt>
                <c:pt idx="2014">
                  <c:v>43241.979166666664</c:v>
                </c:pt>
                <c:pt idx="2015">
                  <c:v>43241.989583333336</c:v>
                </c:pt>
                <c:pt idx="2016">
                  <c:v>43242</c:v>
                </c:pt>
                <c:pt idx="2017">
                  <c:v>43242.010416666664</c:v>
                </c:pt>
                <c:pt idx="2018">
                  <c:v>43242.020833333336</c:v>
                </c:pt>
                <c:pt idx="2019">
                  <c:v>43242.03125</c:v>
                </c:pt>
                <c:pt idx="2020">
                  <c:v>43242.041666666664</c:v>
                </c:pt>
                <c:pt idx="2021">
                  <c:v>43242.052083333336</c:v>
                </c:pt>
                <c:pt idx="2022">
                  <c:v>43242.0625</c:v>
                </c:pt>
                <c:pt idx="2023">
                  <c:v>43242.072916666664</c:v>
                </c:pt>
                <c:pt idx="2024">
                  <c:v>43242.083333333336</c:v>
                </c:pt>
                <c:pt idx="2025">
                  <c:v>43242.09375</c:v>
                </c:pt>
                <c:pt idx="2026">
                  <c:v>43242.104166666664</c:v>
                </c:pt>
                <c:pt idx="2027">
                  <c:v>43242.114583333336</c:v>
                </c:pt>
                <c:pt idx="2028">
                  <c:v>43242.125</c:v>
                </c:pt>
                <c:pt idx="2029">
                  <c:v>43242.135416666664</c:v>
                </c:pt>
                <c:pt idx="2030">
                  <c:v>43242.145833333336</c:v>
                </c:pt>
                <c:pt idx="2031">
                  <c:v>43242.15625</c:v>
                </c:pt>
                <c:pt idx="2032">
                  <c:v>43242.166666666664</c:v>
                </c:pt>
                <c:pt idx="2033">
                  <c:v>43242.177083333336</c:v>
                </c:pt>
                <c:pt idx="2034">
                  <c:v>43242.1875</c:v>
                </c:pt>
                <c:pt idx="2035">
                  <c:v>43242.197916666664</c:v>
                </c:pt>
                <c:pt idx="2036">
                  <c:v>43242.208333333336</c:v>
                </c:pt>
                <c:pt idx="2037">
                  <c:v>43242.21875</c:v>
                </c:pt>
                <c:pt idx="2038">
                  <c:v>43242.229166666664</c:v>
                </c:pt>
                <c:pt idx="2039">
                  <c:v>43242.239583333336</c:v>
                </c:pt>
                <c:pt idx="2040">
                  <c:v>43242.25</c:v>
                </c:pt>
                <c:pt idx="2041">
                  <c:v>43242.260416666664</c:v>
                </c:pt>
                <c:pt idx="2042">
                  <c:v>43242.270833333336</c:v>
                </c:pt>
                <c:pt idx="2043">
                  <c:v>43242.28125</c:v>
                </c:pt>
                <c:pt idx="2044">
                  <c:v>43242.291666666664</c:v>
                </c:pt>
                <c:pt idx="2045">
                  <c:v>43242.302083333336</c:v>
                </c:pt>
                <c:pt idx="2046">
                  <c:v>43242.3125</c:v>
                </c:pt>
                <c:pt idx="2047">
                  <c:v>43242.322916666664</c:v>
                </c:pt>
                <c:pt idx="2048">
                  <c:v>43242.333333333336</c:v>
                </c:pt>
                <c:pt idx="2049">
                  <c:v>43242.34375</c:v>
                </c:pt>
                <c:pt idx="2050">
                  <c:v>43242.354166666664</c:v>
                </c:pt>
                <c:pt idx="2051">
                  <c:v>43242.364583333336</c:v>
                </c:pt>
                <c:pt idx="2052">
                  <c:v>43242.375</c:v>
                </c:pt>
                <c:pt idx="2053">
                  <c:v>43242.385416666664</c:v>
                </c:pt>
                <c:pt idx="2054">
                  <c:v>43242.395833333336</c:v>
                </c:pt>
                <c:pt idx="2055">
                  <c:v>43242.40625</c:v>
                </c:pt>
                <c:pt idx="2056">
                  <c:v>43242.416666666664</c:v>
                </c:pt>
                <c:pt idx="2057">
                  <c:v>43242.427083333336</c:v>
                </c:pt>
                <c:pt idx="2058">
                  <c:v>43242.4375</c:v>
                </c:pt>
                <c:pt idx="2059">
                  <c:v>43242.447916666664</c:v>
                </c:pt>
                <c:pt idx="2060">
                  <c:v>43242.458333333336</c:v>
                </c:pt>
                <c:pt idx="2061">
                  <c:v>43242.46875</c:v>
                </c:pt>
                <c:pt idx="2062">
                  <c:v>43242.479166666664</c:v>
                </c:pt>
                <c:pt idx="2063">
                  <c:v>43242.489583333336</c:v>
                </c:pt>
                <c:pt idx="2064">
                  <c:v>43242.5</c:v>
                </c:pt>
                <c:pt idx="2065">
                  <c:v>43242.510416666664</c:v>
                </c:pt>
                <c:pt idx="2066">
                  <c:v>43242.520833333336</c:v>
                </c:pt>
                <c:pt idx="2067">
                  <c:v>43242.53125</c:v>
                </c:pt>
                <c:pt idx="2068">
                  <c:v>43242.541666666664</c:v>
                </c:pt>
                <c:pt idx="2069">
                  <c:v>43242.552083333336</c:v>
                </c:pt>
                <c:pt idx="2070">
                  <c:v>43242.5625</c:v>
                </c:pt>
                <c:pt idx="2071">
                  <c:v>43242.572916666664</c:v>
                </c:pt>
                <c:pt idx="2072">
                  <c:v>43242.583333333336</c:v>
                </c:pt>
                <c:pt idx="2073">
                  <c:v>43242.59375</c:v>
                </c:pt>
                <c:pt idx="2074">
                  <c:v>43242.604166666664</c:v>
                </c:pt>
                <c:pt idx="2075">
                  <c:v>43242.614583333336</c:v>
                </c:pt>
                <c:pt idx="2076">
                  <c:v>43242.625</c:v>
                </c:pt>
                <c:pt idx="2077">
                  <c:v>43242.635416666664</c:v>
                </c:pt>
                <c:pt idx="2078">
                  <c:v>43242.645833333336</c:v>
                </c:pt>
                <c:pt idx="2079">
                  <c:v>43242.65625</c:v>
                </c:pt>
                <c:pt idx="2080">
                  <c:v>43242.666666666664</c:v>
                </c:pt>
                <c:pt idx="2081">
                  <c:v>43242.677083333336</c:v>
                </c:pt>
                <c:pt idx="2082">
                  <c:v>43242.6875</c:v>
                </c:pt>
                <c:pt idx="2083">
                  <c:v>43242.697916666664</c:v>
                </c:pt>
                <c:pt idx="2084">
                  <c:v>43242.708333333336</c:v>
                </c:pt>
                <c:pt idx="2085">
                  <c:v>43242.71875</c:v>
                </c:pt>
                <c:pt idx="2086">
                  <c:v>43242.729166666664</c:v>
                </c:pt>
                <c:pt idx="2087">
                  <c:v>43242.739583333336</c:v>
                </c:pt>
                <c:pt idx="2088">
                  <c:v>43242.75</c:v>
                </c:pt>
                <c:pt idx="2089">
                  <c:v>43242.760416666664</c:v>
                </c:pt>
                <c:pt idx="2090">
                  <c:v>43242.770833333336</c:v>
                </c:pt>
                <c:pt idx="2091">
                  <c:v>43242.78125</c:v>
                </c:pt>
                <c:pt idx="2092">
                  <c:v>43242.791666666664</c:v>
                </c:pt>
                <c:pt idx="2093">
                  <c:v>43242.802083333336</c:v>
                </c:pt>
                <c:pt idx="2094">
                  <c:v>43242.8125</c:v>
                </c:pt>
                <c:pt idx="2095">
                  <c:v>43242.822916666664</c:v>
                </c:pt>
                <c:pt idx="2096">
                  <c:v>43242.833333333336</c:v>
                </c:pt>
                <c:pt idx="2097">
                  <c:v>43242.84375</c:v>
                </c:pt>
                <c:pt idx="2098">
                  <c:v>43242.854166666664</c:v>
                </c:pt>
                <c:pt idx="2099">
                  <c:v>43242.864583333336</c:v>
                </c:pt>
                <c:pt idx="2100">
                  <c:v>43242.875</c:v>
                </c:pt>
                <c:pt idx="2101">
                  <c:v>43242.885416666664</c:v>
                </c:pt>
                <c:pt idx="2102">
                  <c:v>43242.895833333336</c:v>
                </c:pt>
                <c:pt idx="2103">
                  <c:v>43242.90625</c:v>
                </c:pt>
                <c:pt idx="2104">
                  <c:v>43242.916666666664</c:v>
                </c:pt>
                <c:pt idx="2105">
                  <c:v>43242.927083333336</c:v>
                </c:pt>
                <c:pt idx="2106">
                  <c:v>43242.9375</c:v>
                </c:pt>
                <c:pt idx="2107">
                  <c:v>43242.947916666664</c:v>
                </c:pt>
                <c:pt idx="2108">
                  <c:v>43242.958333333336</c:v>
                </c:pt>
                <c:pt idx="2109">
                  <c:v>43242.96875</c:v>
                </c:pt>
                <c:pt idx="2110">
                  <c:v>43242.979166666664</c:v>
                </c:pt>
                <c:pt idx="2111">
                  <c:v>43242.989583333336</c:v>
                </c:pt>
                <c:pt idx="2112">
                  <c:v>43243</c:v>
                </c:pt>
                <c:pt idx="2113">
                  <c:v>43243.010416666664</c:v>
                </c:pt>
                <c:pt idx="2114">
                  <c:v>43243.020833333336</c:v>
                </c:pt>
                <c:pt idx="2115">
                  <c:v>43243.03125</c:v>
                </c:pt>
                <c:pt idx="2116">
                  <c:v>43243.041666666664</c:v>
                </c:pt>
                <c:pt idx="2117">
                  <c:v>43243.052083333336</c:v>
                </c:pt>
                <c:pt idx="2118">
                  <c:v>43243.0625</c:v>
                </c:pt>
                <c:pt idx="2119">
                  <c:v>43243.072916666664</c:v>
                </c:pt>
                <c:pt idx="2120">
                  <c:v>43243.083333333336</c:v>
                </c:pt>
                <c:pt idx="2121">
                  <c:v>43243.09375</c:v>
                </c:pt>
                <c:pt idx="2122">
                  <c:v>43243.104166666664</c:v>
                </c:pt>
                <c:pt idx="2123">
                  <c:v>43243.114583333336</c:v>
                </c:pt>
                <c:pt idx="2124">
                  <c:v>43243.125</c:v>
                </c:pt>
                <c:pt idx="2125">
                  <c:v>43243.135416666664</c:v>
                </c:pt>
                <c:pt idx="2126">
                  <c:v>43243.145833333336</c:v>
                </c:pt>
                <c:pt idx="2127">
                  <c:v>43243.15625</c:v>
                </c:pt>
                <c:pt idx="2128">
                  <c:v>43243.166666666664</c:v>
                </c:pt>
                <c:pt idx="2129">
                  <c:v>43243.177083333336</c:v>
                </c:pt>
                <c:pt idx="2130">
                  <c:v>43243.1875</c:v>
                </c:pt>
                <c:pt idx="2131">
                  <c:v>43243.197916666664</c:v>
                </c:pt>
                <c:pt idx="2132">
                  <c:v>43243.208333333336</c:v>
                </c:pt>
                <c:pt idx="2133">
                  <c:v>43243.21875</c:v>
                </c:pt>
                <c:pt idx="2134">
                  <c:v>43243.229166666664</c:v>
                </c:pt>
                <c:pt idx="2135">
                  <c:v>43243.239583333336</c:v>
                </c:pt>
                <c:pt idx="2136">
                  <c:v>43243.25</c:v>
                </c:pt>
                <c:pt idx="2137">
                  <c:v>43243.260416666664</c:v>
                </c:pt>
                <c:pt idx="2138">
                  <c:v>43243.270833333336</c:v>
                </c:pt>
                <c:pt idx="2139">
                  <c:v>43243.28125</c:v>
                </c:pt>
                <c:pt idx="2140">
                  <c:v>43243.291666666664</c:v>
                </c:pt>
                <c:pt idx="2141">
                  <c:v>43243.302083333336</c:v>
                </c:pt>
                <c:pt idx="2142">
                  <c:v>43243.3125</c:v>
                </c:pt>
                <c:pt idx="2143">
                  <c:v>43243.322916666664</c:v>
                </c:pt>
                <c:pt idx="2144">
                  <c:v>43243.333333333336</c:v>
                </c:pt>
                <c:pt idx="2145">
                  <c:v>43243.34375</c:v>
                </c:pt>
                <c:pt idx="2146">
                  <c:v>43243.354166666664</c:v>
                </c:pt>
                <c:pt idx="2147">
                  <c:v>43243.364583333336</c:v>
                </c:pt>
                <c:pt idx="2148">
                  <c:v>43243.375</c:v>
                </c:pt>
                <c:pt idx="2149">
                  <c:v>43243.385416666664</c:v>
                </c:pt>
                <c:pt idx="2150">
                  <c:v>43243.395833333336</c:v>
                </c:pt>
                <c:pt idx="2151">
                  <c:v>43243.40625</c:v>
                </c:pt>
                <c:pt idx="2152">
                  <c:v>43243.416666666664</c:v>
                </c:pt>
                <c:pt idx="2153">
                  <c:v>43243.427083333336</c:v>
                </c:pt>
                <c:pt idx="2154">
                  <c:v>43243.4375</c:v>
                </c:pt>
                <c:pt idx="2155">
                  <c:v>43243.447916666664</c:v>
                </c:pt>
                <c:pt idx="2156">
                  <c:v>43243.458333333336</c:v>
                </c:pt>
                <c:pt idx="2157">
                  <c:v>43243.46875</c:v>
                </c:pt>
                <c:pt idx="2158">
                  <c:v>43243.479166666664</c:v>
                </c:pt>
                <c:pt idx="2159">
                  <c:v>43243.489583333336</c:v>
                </c:pt>
                <c:pt idx="2160">
                  <c:v>43243.5</c:v>
                </c:pt>
                <c:pt idx="2161">
                  <c:v>43243.510416666664</c:v>
                </c:pt>
                <c:pt idx="2162">
                  <c:v>43243.520833333336</c:v>
                </c:pt>
                <c:pt idx="2163">
                  <c:v>43243.53125</c:v>
                </c:pt>
                <c:pt idx="2164">
                  <c:v>43243.541666666664</c:v>
                </c:pt>
                <c:pt idx="2165">
                  <c:v>43243.552083333336</c:v>
                </c:pt>
                <c:pt idx="2166">
                  <c:v>43243.5625</c:v>
                </c:pt>
                <c:pt idx="2167">
                  <c:v>43243.572916666664</c:v>
                </c:pt>
                <c:pt idx="2168">
                  <c:v>43243.583333333336</c:v>
                </c:pt>
                <c:pt idx="2169">
                  <c:v>43243.59375</c:v>
                </c:pt>
                <c:pt idx="2170">
                  <c:v>43243.604166666664</c:v>
                </c:pt>
                <c:pt idx="2171">
                  <c:v>43243.614583333336</c:v>
                </c:pt>
                <c:pt idx="2172">
                  <c:v>43243.625</c:v>
                </c:pt>
                <c:pt idx="2173">
                  <c:v>43243.635416666664</c:v>
                </c:pt>
                <c:pt idx="2174">
                  <c:v>43243.645833333336</c:v>
                </c:pt>
                <c:pt idx="2175">
                  <c:v>43243.65625</c:v>
                </c:pt>
                <c:pt idx="2176">
                  <c:v>43243.666666666664</c:v>
                </c:pt>
                <c:pt idx="2177">
                  <c:v>43243.677083333336</c:v>
                </c:pt>
                <c:pt idx="2178">
                  <c:v>43243.6875</c:v>
                </c:pt>
                <c:pt idx="2179">
                  <c:v>43243.697916666664</c:v>
                </c:pt>
                <c:pt idx="2180">
                  <c:v>43243.708333333336</c:v>
                </c:pt>
                <c:pt idx="2181">
                  <c:v>43243.71875</c:v>
                </c:pt>
                <c:pt idx="2182">
                  <c:v>43243.729166666664</c:v>
                </c:pt>
                <c:pt idx="2183">
                  <c:v>43243.739583333336</c:v>
                </c:pt>
                <c:pt idx="2184">
                  <c:v>43243.75</c:v>
                </c:pt>
                <c:pt idx="2185">
                  <c:v>43243.760416666664</c:v>
                </c:pt>
                <c:pt idx="2186">
                  <c:v>43243.770833333336</c:v>
                </c:pt>
                <c:pt idx="2187">
                  <c:v>43243.78125</c:v>
                </c:pt>
                <c:pt idx="2188">
                  <c:v>43243.791666666664</c:v>
                </c:pt>
                <c:pt idx="2189">
                  <c:v>43243.802083333336</c:v>
                </c:pt>
                <c:pt idx="2190">
                  <c:v>43243.8125</c:v>
                </c:pt>
                <c:pt idx="2191">
                  <c:v>43243.822916666664</c:v>
                </c:pt>
                <c:pt idx="2192">
                  <c:v>43243.833333333336</c:v>
                </c:pt>
                <c:pt idx="2193">
                  <c:v>43243.84375</c:v>
                </c:pt>
                <c:pt idx="2194">
                  <c:v>43243.854166666664</c:v>
                </c:pt>
                <c:pt idx="2195">
                  <c:v>43243.864583333336</c:v>
                </c:pt>
                <c:pt idx="2196">
                  <c:v>43243.875</c:v>
                </c:pt>
                <c:pt idx="2197">
                  <c:v>43243.885416666664</c:v>
                </c:pt>
                <c:pt idx="2198">
                  <c:v>43243.895833333336</c:v>
                </c:pt>
                <c:pt idx="2199">
                  <c:v>43243.90625</c:v>
                </c:pt>
                <c:pt idx="2200">
                  <c:v>43243.916666666664</c:v>
                </c:pt>
                <c:pt idx="2201">
                  <c:v>43243.927083333336</c:v>
                </c:pt>
                <c:pt idx="2202">
                  <c:v>43243.9375</c:v>
                </c:pt>
                <c:pt idx="2203">
                  <c:v>43243.947916666664</c:v>
                </c:pt>
                <c:pt idx="2204">
                  <c:v>43243.958333333336</c:v>
                </c:pt>
                <c:pt idx="2205">
                  <c:v>43243.96875</c:v>
                </c:pt>
                <c:pt idx="2206">
                  <c:v>43243.979166666664</c:v>
                </c:pt>
                <c:pt idx="2207">
                  <c:v>43243.989583333336</c:v>
                </c:pt>
                <c:pt idx="2208">
                  <c:v>43244</c:v>
                </c:pt>
                <c:pt idx="2209">
                  <c:v>43244.010416666664</c:v>
                </c:pt>
                <c:pt idx="2210">
                  <c:v>43244.020833333336</c:v>
                </c:pt>
                <c:pt idx="2211">
                  <c:v>43244.03125</c:v>
                </c:pt>
                <c:pt idx="2212">
                  <c:v>43244.041666666664</c:v>
                </c:pt>
                <c:pt idx="2213">
                  <c:v>43244.052083333336</c:v>
                </c:pt>
                <c:pt idx="2214">
                  <c:v>43244.0625</c:v>
                </c:pt>
                <c:pt idx="2215">
                  <c:v>43244.072916666664</c:v>
                </c:pt>
                <c:pt idx="2216">
                  <c:v>43244.083333333336</c:v>
                </c:pt>
                <c:pt idx="2217">
                  <c:v>43244.09375</c:v>
                </c:pt>
                <c:pt idx="2218">
                  <c:v>43244.104166666664</c:v>
                </c:pt>
                <c:pt idx="2219">
                  <c:v>43244.114583333336</c:v>
                </c:pt>
                <c:pt idx="2220">
                  <c:v>43244.125</c:v>
                </c:pt>
                <c:pt idx="2221">
                  <c:v>43244.135416666664</c:v>
                </c:pt>
                <c:pt idx="2222">
                  <c:v>43244.145833333336</c:v>
                </c:pt>
                <c:pt idx="2223">
                  <c:v>43244.15625</c:v>
                </c:pt>
                <c:pt idx="2224">
                  <c:v>43244.166666666664</c:v>
                </c:pt>
                <c:pt idx="2225">
                  <c:v>43244.177083333336</c:v>
                </c:pt>
                <c:pt idx="2226">
                  <c:v>43244.1875</c:v>
                </c:pt>
                <c:pt idx="2227">
                  <c:v>43244.197916666664</c:v>
                </c:pt>
                <c:pt idx="2228">
                  <c:v>43244.208333333336</c:v>
                </c:pt>
                <c:pt idx="2229">
                  <c:v>43244.21875</c:v>
                </c:pt>
                <c:pt idx="2230">
                  <c:v>43244.229166666664</c:v>
                </c:pt>
                <c:pt idx="2231">
                  <c:v>43244.239583333336</c:v>
                </c:pt>
                <c:pt idx="2232">
                  <c:v>43244.25</c:v>
                </c:pt>
                <c:pt idx="2233">
                  <c:v>43244.260416666664</c:v>
                </c:pt>
                <c:pt idx="2234">
                  <c:v>43244.270833333336</c:v>
                </c:pt>
                <c:pt idx="2235">
                  <c:v>43244.28125</c:v>
                </c:pt>
                <c:pt idx="2236">
                  <c:v>43244.291666666664</c:v>
                </c:pt>
                <c:pt idx="2237">
                  <c:v>43244.302083333336</c:v>
                </c:pt>
                <c:pt idx="2238">
                  <c:v>43244.3125</c:v>
                </c:pt>
                <c:pt idx="2239">
                  <c:v>43244.322916666664</c:v>
                </c:pt>
                <c:pt idx="2240">
                  <c:v>43244.333333333336</c:v>
                </c:pt>
                <c:pt idx="2241">
                  <c:v>43244.34375</c:v>
                </c:pt>
                <c:pt idx="2242">
                  <c:v>43244.354166666664</c:v>
                </c:pt>
                <c:pt idx="2243">
                  <c:v>43244.364583333336</c:v>
                </c:pt>
                <c:pt idx="2244">
                  <c:v>43244.375</c:v>
                </c:pt>
                <c:pt idx="2245">
                  <c:v>43244.385416666664</c:v>
                </c:pt>
                <c:pt idx="2246">
                  <c:v>43244.395833333336</c:v>
                </c:pt>
                <c:pt idx="2247">
                  <c:v>43244.40625</c:v>
                </c:pt>
                <c:pt idx="2248">
                  <c:v>43244.416666666664</c:v>
                </c:pt>
                <c:pt idx="2249">
                  <c:v>43244.427083333336</c:v>
                </c:pt>
                <c:pt idx="2250">
                  <c:v>43244.4375</c:v>
                </c:pt>
                <c:pt idx="2251">
                  <c:v>43244.447916666664</c:v>
                </c:pt>
                <c:pt idx="2252">
                  <c:v>43244.458333333336</c:v>
                </c:pt>
                <c:pt idx="2253">
                  <c:v>43244.46875</c:v>
                </c:pt>
                <c:pt idx="2254">
                  <c:v>43244.479166666664</c:v>
                </c:pt>
                <c:pt idx="2255">
                  <c:v>43244.489583333336</c:v>
                </c:pt>
                <c:pt idx="2256">
                  <c:v>43244.5</c:v>
                </c:pt>
                <c:pt idx="2257">
                  <c:v>43244.510416666664</c:v>
                </c:pt>
                <c:pt idx="2258">
                  <c:v>43244.520833333336</c:v>
                </c:pt>
                <c:pt idx="2259">
                  <c:v>43244.53125</c:v>
                </c:pt>
                <c:pt idx="2260">
                  <c:v>43244.541666666664</c:v>
                </c:pt>
                <c:pt idx="2261">
                  <c:v>43244.552083333336</c:v>
                </c:pt>
                <c:pt idx="2262">
                  <c:v>43244.5625</c:v>
                </c:pt>
                <c:pt idx="2263">
                  <c:v>43244.572916666664</c:v>
                </c:pt>
                <c:pt idx="2264">
                  <c:v>43244.583333333336</c:v>
                </c:pt>
                <c:pt idx="2265">
                  <c:v>43244.59375</c:v>
                </c:pt>
                <c:pt idx="2266">
                  <c:v>43244.604166666664</c:v>
                </c:pt>
                <c:pt idx="2267">
                  <c:v>43244.614583333336</c:v>
                </c:pt>
                <c:pt idx="2268">
                  <c:v>43244.625</c:v>
                </c:pt>
                <c:pt idx="2269">
                  <c:v>43244.635416666664</c:v>
                </c:pt>
                <c:pt idx="2270">
                  <c:v>43244.645833333336</c:v>
                </c:pt>
                <c:pt idx="2271">
                  <c:v>43244.65625</c:v>
                </c:pt>
                <c:pt idx="2272">
                  <c:v>43244.666666666664</c:v>
                </c:pt>
                <c:pt idx="2273">
                  <c:v>43244.677083333336</c:v>
                </c:pt>
                <c:pt idx="2274">
                  <c:v>43244.6875</c:v>
                </c:pt>
                <c:pt idx="2275">
                  <c:v>43244.697916666664</c:v>
                </c:pt>
                <c:pt idx="2276">
                  <c:v>43244.708333333336</c:v>
                </c:pt>
                <c:pt idx="2277">
                  <c:v>43244.71875</c:v>
                </c:pt>
                <c:pt idx="2278">
                  <c:v>43244.729166666664</c:v>
                </c:pt>
                <c:pt idx="2279">
                  <c:v>43244.739583333336</c:v>
                </c:pt>
                <c:pt idx="2280">
                  <c:v>43244.75</c:v>
                </c:pt>
                <c:pt idx="2281">
                  <c:v>43244.760416666664</c:v>
                </c:pt>
                <c:pt idx="2282">
                  <c:v>43244.770833333336</c:v>
                </c:pt>
                <c:pt idx="2283">
                  <c:v>43244.78125</c:v>
                </c:pt>
                <c:pt idx="2284">
                  <c:v>43244.791666666664</c:v>
                </c:pt>
                <c:pt idx="2285">
                  <c:v>43244.802083333336</c:v>
                </c:pt>
                <c:pt idx="2286">
                  <c:v>43244.8125</c:v>
                </c:pt>
                <c:pt idx="2287">
                  <c:v>43244.822916666664</c:v>
                </c:pt>
                <c:pt idx="2288">
                  <c:v>43244.833333333336</c:v>
                </c:pt>
                <c:pt idx="2289">
                  <c:v>43244.84375</c:v>
                </c:pt>
                <c:pt idx="2290">
                  <c:v>43244.854166666664</c:v>
                </c:pt>
                <c:pt idx="2291">
                  <c:v>43244.864583333336</c:v>
                </c:pt>
                <c:pt idx="2292">
                  <c:v>43244.875</c:v>
                </c:pt>
                <c:pt idx="2293">
                  <c:v>43244.885416666664</c:v>
                </c:pt>
                <c:pt idx="2294">
                  <c:v>43244.895833333336</c:v>
                </c:pt>
                <c:pt idx="2295">
                  <c:v>43244.90625</c:v>
                </c:pt>
                <c:pt idx="2296">
                  <c:v>43244.916666666664</c:v>
                </c:pt>
                <c:pt idx="2297">
                  <c:v>43244.927083333336</c:v>
                </c:pt>
                <c:pt idx="2298">
                  <c:v>43244.9375</c:v>
                </c:pt>
                <c:pt idx="2299">
                  <c:v>43244.947916666664</c:v>
                </c:pt>
                <c:pt idx="2300">
                  <c:v>43244.958333333336</c:v>
                </c:pt>
                <c:pt idx="2301">
                  <c:v>43244.96875</c:v>
                </c:pt>
                <c:pt idx="2302">
                  <c:v>43244.979166666664</c:v>
                </c:pt>
                <c:pt idx="2303">
                  <c:v>43244.989583333336</c:v>
                </c:pt>
                <c:pt idx="2304">
                  <c:v>43245</c:v>
                </c:pt>
                <c:pt idx="2305">
                  <c:v>43245.010416666664</c:v>
                </c:pt>
                <c:pt idx="2306">
                  <c:v>43245.020833333336</c:v>
                </c:pt>
                <c:pt idx="2307">
                  <c:v>43245.03125</c:v>
                </c:pt>
                <c:pt idx="2308">
                  <c:v>43245.041666666664</c:v>
                </c:pt>
                <c:pt idx="2309">
                  <c:v>43245.052083333336</c:v>
                </c:pt>
                <c:pt idx="2310">
                  <c:v>43245.0625</c:v>
                </c:pt>
                <c:pt idx="2311">
                  <c:v>43245.072916666664</c:v>
                </c:pt>
                <c:pt idx="2312">
                  <c:v>43245.083333333336</c:v>
                </c:pt>
                <c:pt idx="2313">
                  <c:v>43245.09375</c:v>
                </c:pt>
                <c:pt idx="2314">
                  <c:v>43245.104166666664</c:v>
                </c:pt>
                <c:pt idx="2315">
                  <c:v>43245.114583333336</c:v>
                </c:pt>
                <c:pt idx="2316">
                  <c:v>43245.125</c:v>
                </c:pt>
                <c:pt idx="2317">
                  <c:v>43245.135416666664</c:v>
                </c:pt>
                <c:pt idx="2318">
                  <c:v>43245.145833333336</c:v>
                </c:pt>
                <c:pt idx="2319">
                  <c:v>43245.15625</c:v>
                </c:pt>
                <c:pt idx="2320">
                  <c:v>43245.166666666664</c:v>
                </c:pt>
                <c:pt idx="2321">
                  <c:v>43245.177083333336</c:v>
                </c:pt>
                <c:pt idx="2322">
                  <c:v>43245.1875</c:v>
                </c:pt>
                <c:pt idx="2323">
                  <c:v>43245.197916666664</c:v>
                </c:pt>
                <c:pt idx="2324">
                  <c:v>43245.208333333336</c:v>
                </c:pt>
                <c:pt idx="2325">
                  <c:v>43245.21875</c:v>
                </c:pt>
                <c:pt idx="2326">
                  <c:v>43245.229166666664</c:v>
                </c:pt>
                <c:pt idx="2327">
                  <c:v>43245.239583333336</c:v>
                </c:pt>
                <c:pt idx="2328">
                  <c:v>43245.25</c:v>
                </c:pt>
                <c:pt idx="2329">
                  <c:v>43245.260416666664</c:v>
                </c:pt>
                <c:pt idx="2330">
                  <c:v>43245.270833333336</c:v>
                </c:pt>
                <c:pt idx="2331">
                  <c:v>43245.28125</c:v>
                </c:pt>
                <c:pt idx="2332">
                  <c:v>43245.291666666664</c:v>
                </c:pt>
                <c:pt idx="2333">
                  <c:v>43245.302083333336</c:v>
                </c:pt>
                <c:pt idx="2334">
                  <c:v>43245.3125</c:v>
                </c:pt>
                <c:pt idx="2335">
                  <c:v>43245.322916666664</c:v>
                </c:pt>
                <c:pt idx="2336">
                  <c:v>43245.333333333336</c:v>
                </c:pt>
                <c:pt idx="2337">
                  <c:v>43245.34375</c:v>
                </c:pt>
                <c:pt idx="2338">
                  <c:v>43245.354166666664</c:v>
                </c:pt>
                <c:pt idx="2339">
                  <c:v>43245.364583333336</c:v>
                </c:pt>
                <c:pt idx="2340">
                  <c:v>43245.375</c:v>
                </c:pt>
                <c:pt idx="2341">
                  <c:v>43245.385416666664</c:v>
                </c:pt>
                <c:pt idx="2342">
                  <c:v>43245.395833333336</c:v>
                </c:pt>
                <c:pt idx="2343">
                  <c:v>43245.40625</c:v>
                </c:pt>
                <c:pt idx="2344">
                  <c:v>43245.416666666664</c:v>
                </c:pt>
                <c:pt idx="2345">
                  <c:v>43245.427083333336</c:v>
                </c:pt>
                <c:pt idx="2346">
                  <c:v>43245.4375</c:v>
                </c:pt>
                <c:pt idx="2347">
                  <c:v>43245.447916666664</c:v>
                </c:pt>
                <c:pt idx="2348">
                  <c:v>43245.458333333336</c:v>
                </c:pt>
                <c:pt idx="2349">
                  <c:v>43245.46875</c:v>
                </c:pt>
                <c:pt idx="2350">
                  <c:v>43245.479166666664</c:v>
                </c:pt>
                <c:pt idx="2351">
                  <c:v>43245.489583333336</c:v>
                </c:pt>
                <c:pt idx="2352">
                  <c:v>43245.5</c:v>
                </c:pt>
                <c:pt idx="2353">
                  <c:v>43245.510416666664</c:v>
                </c:pt>
                <c:pt idx="2354">
                  <c:v>43245.520833333336</c:v>
                </c:pt>
                <c:pt idx="2355">
                  <c:v>43245.53125</c:v>
                </c:pt>
                <c:pt idx="2356">
                  <c:v>43245.541666666664</c:v>
                </c:pt>
                <c:pt idx="2357">
                  <c:v>43245.552083333336</c:v>
                </c:pt>
                <c:pt idx="2358">
                  <c:v>43245.5625</c:v>
                </c:pt>
                <c:pt idx="2359">
                  <c:v>43245.572916666664</c:v>
                </c:pt>
                <c:pt idx="2360">
                  <c:v>43245.583333333336</c:v>
                </c:pt>
                <c:pt idx="2361">
                  <c:v>43245.59375</c:v>
                </c:pt>
                <c:pt idx="2362">
                  <c:v>43245.604166666664</c:v>
                </c:pt>
                <c:pt idx="2363">
                  <c:v>43245.614583333336</c:v>
                </c:pt>
                <c:pt idx="2364">
                  <c:v>43245.625</c:v>
                </c:pt>
                <c:pt idx="2365">
                  <c:v>43245.635416666664</c:v>
                </c:pt>
                <c:pt idx="2366">
                  <c:v>43245.645833333336</c:v>
                </c:pt>
                <c:pt idx="2367">
                  <c:v>43245.65625</c:v>
                </c:pt>
                <c:pt idx="2368">
                  <c:v>43245.666666666664</c:v>
                </c:pt>
                <c:pt idx="2369">
                  <c:v>43245.677083333336</c:v>
                </c:pt>
                <c:pt idx="2370">
                  <c:v>43245.6875</c:v>
                </c:pt>
                <c:pt idx="2371">
                  <c:v>43245.697916666664</c:v>
                </c:pt>
                <c:pt idx="2372">
                  <c:v>43245.708333333336</c:v>
                </c:pt>
                <c:pt idx="2373">
                  <c:v>43245.71875</c:v>
                </c:pt>
                <c:pt idx="2374">
                  <c:v>43245.729166666664</c:v>
                </c:pt>
                <c:pt idx="2375">
                  <c:v>43245.739583333336</c:v>
                </c:pt>
                <c:pt idx="2376">
                  <c:v>43245.75</c:v>
                </c:pt>
                <c:pt idx="2377">
                  <c:v>43245.760416666664</c:v>
                </c:pt>
                <c:pt idx="2378">
                  <c:v>43245.770833333336</c:v>
                </c:pt>
                <c:pt idx="2379">
                  <c:v>43245.78125</c:v>
                </c:pt>
                <c:pt idx="2380">
                  <c:v>43245.791666666664</c:v>
                </c:pt>
                <c:pt idx="2381">
                  <c:v>43245.802083333336</c:v>
                </c:pt>
                <c:pt idx="2382">
                  <c:v>43245.8125</c:v>
                </c:pt>
                <c:pt idx="2383">
                  <c:v>43245.822916666664</c:v>
                </c:pt>
                <c:pt idx="2384">
                  <c:v>43245.833333333336</c:v>
                </c:pt>
                <c:pt idx="2385">
                  <c:v>43245.84375</c:v>
                </c:pt>
                <c:pt idx="2386">
                  <c:v>43245.854166666664</c:v>
                </c:pt>
                <c:pt idx="2387">
                  <c:v>43245.864583333336</c:v>
                </c:pt>
                <c:pt idx="2388">
                  <c:v>43245.875</c:v>
                </c:pt>
                <c:pt idx="2389">
                  <c:v>43245.885416666664</c:v>
                </c:pt>
                <c:pt idx="2390">
                  <c:v>43245.895833333336</c:v>
                </c:pt>
                <c:pt idx="2391">
                  <c:v>43245.90625</c:v>
                </c:pt>
                <c:pt idx="2392">
                  <c:v>43245.916666666664</c:v>
                </c:pt>
                <c:pt idx="2393">
                  <c:v>43245.927083333336</c:v>
                </c:pt>
                <c:pt idx="2394">
                  <c:v>43245.9375</c:v>
                </c:pt>
                <c:pt idx="2395">
                  <c:v>43245.947916666664</c:v>
                </c:pt>
                <c:pt idx="2396">
                  <c:v>43245.958333333336</c:v>
                </c:pt>
                <c:pt idx="2397">
                  <c:v>43245.96875</c:v>
                </c:pt>
                <c:pt idx="2398">
                  <c:v>43245.979166666664</c:v>
                </c:pt>
                <c:pt idx="2399">
                  <c:v>43245.989583333336</c:v>
                </c:pt>
                <c:pt idx="2400">
                  <c:v>43246</c:v>
                </c:pt>
                <c:pt idx="2401">
                  <c:v>43246.010416666664</c:v>
                </c:pt>
                <c:pt idx="2402">
                  <c:v>43246.020833333336</c:v>
                </c:pt>
                <c:pt idx="2403">
                  <c:v>43246.03125</c:v>
                </c:pt>
                <c:pt idx="2404">
                  <c:v>43246.041666666664</c:v>
                </c:pt>
                <c:pt idx="2405">
                  <c:v>43246.052083333336</c:v>
                </c:pt>
                <c:pt idx="2406">
                  <c:v>43246.0625</c:v>
                </c:pt>
                <c:pt idx="2407">
                  <c:v>43246.072916666664</c:v>
                </c:pt>
                <c:pt idx="2408">
                  <c:v>43246.083333333336</c:v>
                </c:pt>
                <c:pt idx="2409">
                  <c:v>43246.09375</c:v>
                </c:pt>
                <c:pt idx="2410">
                  <c:v>43246.104166666664</c:v>
                </c:pt>
                <c:pt idx="2411">
                  <c:v>43246.114583333336</c:v>
                </c:pt>
                <c:pt idx="2412">
                  <c:v>43246.125</c:v>
                </c:pt>
                <c:pt idx="2413">
                  <c:v>43246.135416666664</c:v>
                </c:pt>
                <c:pt idx="2414">
                  <c:v>43246.145833333336</c:v>
                </c:pt>
                <c:pt idx="2415">
                  <c:v>43246.15625</c:v>
                </c:pt>
                <c:pt idx="2416">
                  <c:v>43246.166666666664</c:v>
                </c:pt>
                <c:pt idx="2417">
                  <c:v>43246.177083333336</c:v>
                </c:pt>
                <c:pt idx="2418">
                  <c:v>43246.1875</c:v>
                </c:pt>
                <c:pt idx="2419">
                  <c:v>43246.197916666664</c:v>
                </c:pt>
                <c:pt idx="2420">
                  <c:v>43246.208333333336</c:v>
                </c:pt>
                <c:pt idx="2421">
                  <c:v>43246.21875</c:v>
                </c:pt>
                <c:pt idx="2422">
                  <c:v>43246.229166666664</c:v>
                </c:pt>
                <c:pt idx="2423">
                  <c:v>43246.239583333336</c:v>
                </c:pt>
                <c:pt idx="2424">
                  <c:v>43246.25</c:v>
                </c:pt>
                <c:pt idx="2425">
                  <c:v>43246.260416666664</c:v>
                </c:pt>
                <c:pt idx="2426">
                  <c:v>43246.270833333336</c:v>
                </c:pt>
                <c:pt idx="2427">
                  <c:v>43246.28125</c:v>
                </c:pt>
                <c:pt idx="2428">
                  <c:v>43246.291666666664</c:v>
                </c:pt>
                <c:pt idx="2429">
                  <c:v>43246.302083333336</c:v>
                </c:pt>
                <c:pt idx="2430">
                  <c:v>43246.3125</c:v>
                </c:pt>
                <c:pt idx="2431">
                  <c:v>43246.322916666664</c:v>
                </c:pt>
                <c:pt idx="2432">
                  <c:v>43246.333333333336</c:v>
                </c:pt>
                <c:pt idx="2433">
                  <c:v>43246.34375</c:v>
                </c:pt>
                <c:pt idx="2434">
                  <c:v>43246.354166666664</c:v>
                </c:pt>
                <c:pt idx="2435">
                  <c:v>43246.364583333336</c:v>
                </c:pt>
                <c:pt idx="2436">
                  <c:v>43246.375</c:v>
                </c:pt>
                <c:pt idx="2437">
                  <c:v>43246.385416666664</c:v>
                </c:pt>
                <c:pt idx="2438">
                  <c:v>43246.395833333336</c:v>
                </c:pt>
                <c:pt idx="2439">
                  <c:v>43246.40625</c:v>
                </c:pt>
                <c:pt idx="2440">
                  <c:v>43246.416666666664</c:v>
                </c:pt>
                <c:pt idx="2441">
                  <c:v>43246.427083333336</c:v>
                </c:pt>
                <c:pt idx="2442">
                  <c:v>43246.4375</c:v>
                </c:pt>
                <c:pt idx="2443">
                  <c:v>43246.447916666664</c:v>
                </c:pt>
                <c:pt idx="2444">
                  <c:v>43246.458333333336</c:v>
                </c:pt>
                <c:pt idx="2445">
                  <c:v>43246.46875</c:v>
                </c:pt>
                <c:pt idx="2446">
                  <c:v>43246.479166666664</c:v>
                </c:pt>
                <c:pt idx="2447">
                  <c:v>43246.489583333336</c:v>
                </c:pt>
                <c:pt idx="2448">
                  <c:v>43246.5</c:v>
                </c:pt>
                <c:pt idx="2449">
                  <c:v>43246.510416666664</c:v>
                </c:pt>
                <c:pt idx="2450">
                  <c:v>43246.520833333336</c:v>
                </c:pt>
                <c:pt idx="2451">
                  <c:v>43246.53125</c:v>
                </c:pt>
                <c:pt idx="2452">
                  <c:v>43246.541666666664</c:v>
                </c:pt>
                <c:pt idx="2453">
                  <c:v>43246.552083333336</c:v>
                </c:pt>
                <c:pt idx="2454">
                  <c:v>43246.5625</c:v>
                </c:pt>
                <c:pt idx="2455">
                  <c:v>43246.572916666664</c:v>
                </c:pt>
                <c:pt idx="2456">
                  <c:v>43246.583333333336</c:v>
                </c:pt>
                <c:pt idx="2457">
                  <c:v>43246.59375</c:v>
                </c:pt>
                <c:pt idx="2458">
                  <c:v>43246.604166666664</c:v>
                </c:pt>
                <c:pt idx="2459">
                  <c:v>43246.614583333336</c:v>
                </c:pt>
                <c:pt idx="2460">
                  <c:v>43246.625</c:v>
                </c:pt>
                <c:pt idx="2461">
                  <c:v>43246.635416666664</c:v>
                </c:pt>
                <c:pt idx="2462">
                  <c:v>43246.645833333336</c:v>
                </c:pt>
                <c:pt idx="2463">
                  <c:v>43246.65625</c:v>
                </c:pt>
                <c:pt idx="2464">
                  <c:v>43246.666666666664</c:v>
                </c:pt>
                <c:pt idx="2465">
                  <c:v>43246.677083333336</c:v>
                </c:pt>
                <c:pt idx="2466">
                  <c:v>43246.6875</c:v>
                </c:pt>
                <c:pt idx="2467">
                  <c:v>43246.697916666664</c:v>
                </c:pt>
                <c:pt idx="2468">
                  <c:v>43246.708333333336</c:v>
                </c:pt>
                <c:pt idx="2469">
                  <c:v>43246.71875</c:v>
                </c:pt>
                <c:pt idx="2470">
                  <c:v>43246.729166666664</c:v>
                </c:pt>
                <c:pt idx="2471">
                  <c:v>43246.739583333336</c:v>
                </c:pt>
                <c:pt idx="2472">
                  <c:v>43246.75</c:v>
                </c:pt>
                <c:pt idx="2473">
                  <c:v>43246.760416666664</c:v>
                </c:pt>
                <c:pt idx="2474">
                  <c:v>43246.770833333336</c:v>
                </c:pt>
                <c:pt idx="2475">
                  <c:v>43246.78125</c:v>
                </c:pt>
                <c:pt idx="2476">
                  <c:v>43246.791666666664</c:v>
                </c:pt>
                <c:pt idx="2477">
                  <c:v>43246.802083333336</c:v>
                </c:pt>
                <c:pt idx="2478">
                  <c:v>43246.8125</c:v>
                </c:pt>
                <c:pt idx="2479">
                  <c:v>43246.822916666664</c:v>
                </c:pt>
                <c:pt idx="2480">
                  <c:v>43246.833333333336</c:v>
                </c:pt>
                <c:pt idx="2481">
                  <c:v>43246.84375</c:v>
                </c:pt>
                <c:pt idx="2482">
                  <c:v>43246.854166666664</c:v>
                </c:pt>
                <c:pt idx="2483">
                  <c:v>43246.864583333336</c:v>
                </c:pt>
                <c:pt idx="2484">
                  <c:v>43246.875</c:v>
                </c:pt>
                <c:pt idx="2485">
                  <c:v>43246.885416666664</c:v>
                </c:pt>
                <c:pt idx="2486">
                  <c:v>43246.895833333336</c:v>
                </c:pt>
                <c:pt idx="2487">
                  <c:v>43246.90625</c:v>
                </c:pt>
                <c:pt idx="2488">
                  <c:v>43246.916666666664</c:v>
                </c:pt>
                <c:pt idx="2489">
                  <c:v>43246.927083333336</c:v>
                </c:pt>
                <c:pt idx="2490">
                  <c:v>43246.9375</c:v>
                </c:pt>
                <c:pt idx="2491">
                  <c:v>43246.947916666664</c:v>
                </c:pt>
                <c:pt idx="2492">
                  <c:v>43246.958333333336</c:v>
                </c:pt>
                <c:pt idx="2493">
                  <c:v>43246.96875</c:v>
                </c:pt>
                <c:pt idx="2494">
                  <c:v>43246.979166666664</c:v>
                </c:pt>
                <c:pt idx="2495">
                  <c:v>43246.989583333336</c:v>
                </c:pt>
                <c:pt idx="2496">
                  <c:v>43247</c:v>
                </c:pt>
                <c:pt idx="2497">
                  <c:v>43247.010416666664</c:v>
                </c:pt>
                <c:pt idx="2498">
                  <c:v>43247.020833333336</c:v>
                </c:pt>
                <c:pt idx="2499">
                  <c:v>43247.03125</c:v>
                </c:pt>
                <c:pt idx="2500">
                  <c:v>43247.041666666664</c:v>
                </c:pt>
                <c:pt idx="2501">
                  <c:v>43247.052083333336</c:v>
                </c:pt>
                <c:pt idx="2502">
                  <c:v>43247.0625</c:v>
                </c:pt>
                <c:pt idx="2503">
                  <c:v>43247.072916666664</c:v>
                </c:pt>
                <c:pt idx="2504">
                  <c:v>43247.083333333336</c:v>
                </c:pt>
                <c:pt idx="2505">
                  <c:v>43247.09375</c:v>
                </c:pt>
                <c:pt idx="2506">
                  <c:v>43247.104166666664</c:v>
                </c:pt>
                <c:pt idx="2507">
                  <c:v>43247.114583333336</c:v>
                </c:pt>
                <c:pt idx="2508">
                  <c:v>43247.125</c:v>
                </c:pt>
                <c:pt idx="2509">
                  <c:v>43247.135416666664</c:v>
                </c:pt>
                <c:pt idx="2510">
                  <c:v>43247.145833333336</c:v>
                </c:pt>
                <c:pt idx="2511">
                  <c:v>43247.15625</c:v>
                </c:pt>
                <c:pt idx="2512">
                  <c:v>43247.166666666664</c:v>
                </c:pt>
                <c:pt idx="2513">
                  <c:v>43247.177083333336</c:v>
                </c:pt>
                <c:pt idx="2514">
                  <c:v>43247.1875</c:v>
                </c:pt>
                <c:pt idx="2515">
                  <c:v>43247.197916666664</c:v>
                </c:pt>
                <c:pt idx="2516">
                  <c:v>43247.208333333336</c:v>
                </c:pt>
                <c:pt idx="2517">
                  <c:v>43247.21875</c:v>
                </c:pt>
                <c:pt idx="2518">
                  <c:v>43247.229166666664</c:v>
                </c:pt>
                <c:pt idx="2519">
                  <c:v>43247.239583333336</c:v>
                </c:pt>
                <c:pt idx="2520">
                  <c:v>43247.25</c:v>
                </c:pt>
                <c:pt idx="2521">
                  <c:v>43247.260416666664</c:v>
                </c:pt>
                <c:pt idx="2522">
                  <c:v>43247.270833333336</c:v>
                </c:pt>
                <c:pt idx="2523">
                  <c:v>43247.28125</c:v>
                </c:pt>
                <c:pt idx="2524">
                  <c:v>43247.291666666664</c:v>
                </c:pt>
                <c:pt idx="2525">
                  <c:v>43247.302083333336</c:v>
                </c:pt>
                <c:pt idx="2526">
                  <c:v>43247.3125</c:v>
                </c:pt>
                <c:pt idx="2527">
                  <c:v>43247.322916666664</c:v>
                </c:pt>
                <c:pt idx="2528">
                  <c:v>43247.333333333336</c:v>
                </c:pt>
                <c:pt idx="2529">
                  <c:v>43247.34375</c:v>
                </c:pt>
                <c:pt idx="2530">
                  <c:v>43247.354166666664</c:v>
                </c:pt>
                <c:pt idx="2531">
                  <c:v>43247.364583333336</c:v>
                </c:pt>
                <c:pt idx="2532">
                  <c:v>43247.375</c:v>
                </c:pt>
                <c:pt idx="2533">
                  <c:v>43247.385416666664</c:v>
                </c:pt>
                <c:pt idx="2534">
                  <c:v>43247.395833333336</c:v>
                </c:pt>
                <c:pt idx="2535">
                  <c:v>43247.40625</c:v>
                </c:pt>
                <c:pt idx="2536">
                  <c:v>43247.416666666664</c:v>
                </c:pt>
                <c:pt idx="2537">
                  <c:v>43247.427083333336</c:v>
                </c:pt>
                <c:pt idx="2538">
                  <c:v>43247.4375</c:v>
                </c:pt>
                <c:pt idx="2539">
                  <c:v>43247.447916666664</c:v>
                </c:pt>
                <c:pt idx="2540">
                  <c:v>43247.458333333336</c:v>
                </c:pt>
                <c:pt idx="2541">
                  <c:v>43247.46875</c:v>
                </c:pt>
                <c:pt idx="2542">
                  <c:v>43247.479166666664</c:v>
                </c:pt>
                <c:pt idx="2543">
                  <c:v>43247.489583333336</c:v>
                </c:pt>
                <c:pt idx="2544">
                  <c:v>43247.5</c:v>
                </c:pt>
                <c:pt idx="2545">
                  <c:v>43247.510416666664</c:v>
                </c:pt>
                <c:pt idx="2546">
                  <c:v>43247.520833333336</c:v>
                </c:pt>
                <c:pt idx="2547">
                  <c:v>43247.53125</c:v>
                </c:pt>
                <c:pt idx="2548">
                  <c:v>43247.541666666664</c:v>
                </c:pt>
                <c:pt idx="2549">
                  <c:v>43247.552083333336</c:v>
                </c:pt>
                <c:pt idx="2550">
                  <c:v>43247.5625</c:v>
                </c:pt>
                <c:pt idx="2551">
                  <c:v>43247.572916666664</c:v>
                </c:pt>
                <c:pt idx="2552">
                  <c:v>43247.583333333336</c:v>
                </c:pt>
                <c:pt idx="2553">
                  <c:v>43247.59375</c:v>
                </c:pt>
                <c:pt idx="2554">
                  <c:v>43247.604166666664</c:v>
                </c:pt>
                <c:pt idx="2555">
                  <c:v>43247.614583333336</c:v>
                </c:pt>
                <c:pt idx="2556">
                  <c:v>43247.625</c:v>
                </c:pt>
                <c:pt idx="2557">
                  <c:v>43247.635416666664</c:v>
                </c:pt>
                <c:pt idx="2558">
                  <c:v>43247.645833333336</c:v>
                </c:pt>
                <c:pt idx="2559">
                  <c:v>43247.65625</c:v>
                </c:pt>
                <c:pt idx="2560">
                  <c:v>43247.666666666664</c:v>
                </c:pt>
                <c:pt idx="2561">
                  <c:v>43247.677083333336</c:v>
                </c:pt>
                <c:pt idx="2562">
                  <c:v>43247.6875</c:v>
                </c:pt>
                <c:pt idx="2563">
                  <c:v>43247.697916666664</c:v>
                </c:pt>
                <c:pt idx="2564">
                  <c:v>43247.708333333336</c:v>
                </c:pt>
                <c:pt idx="2565">
                  <c:v>43247.71875</c:v>
                </c:pt>
                <c:pt idx="2566">
                  <c:v>43247.729166666664</c:v>
                </c:pt>
                <c:pt idx="2567">
                  <c:v>43247.739583333336</c:v>
                </c:pt>
                <c:pt idx="2568">
                  <c:v>43247.75</c:v>
                </c:pt>
                <c:pt idx="2569">
                  <c:v>43247.760416666664</c:v>
                </c:pt>
                <c:pt idx="2570">
                  <c:v>43247.770833333336</c:v>
                </c:pt>
                <c:pt idx="2571">
                  <c:v>43247.78125</c:v>
                </c:pt>
                <c:pt idx="2572">
                  <c:v>43247.791666666664</c:v>
                </c:pt>
                <c:pt idx="2573">
                  <c:v>43247.802083333336</c:v>
                </c:pt>
                <c:pt idx="2574">
                  <c:v>43247.8125</c:v>
                </c:pt>
                <c:pt idx="2575">
                  <c:v>43247.822916666664</c:v>
                </c:pt>
                <c:pt idx="2576">
                  <c:v>43247.833333333336</c:v>
                </c:pt>
                <c:pt idx="2577">
                  <c:v>43247.84375</c:v>
                </c:pt>
                <c:pt idx="2578">
                  <c:v>43247.854166666664</c:v>
                </c:pt>
                <c:pt idx="2579">
                  <c:v>43247.864583333336</c:v>
                </c:pt>
                <c:pt idx="2580">
                  <c:v>43247.875</c:v>
                </c:pt>
                <c:pt idx="2581">
                  <c:v>43247.885416666664</c:v>
                </c:pt>
                <c:pt idx="2582">
                  <c:v>43247.895833333336</c:v>
                </c:pt>
                <c:pt idx="2583">
                  <c:v>43247.90625</c:v>
                </c:pt>
                <c:pt idx="2584">
                  <c:v>43247.916666666664</c:v>
                </c:pt>
                <c:pt idx="2585">
                  <c:v>43247.927083333336</c:v>
                </c:pt>
                <c:pt idx="2586">
                  <c:v>43247.9375</c:v>
                </c:pt>
                <c:pt idx="2587">
                  <c:v>43247.947916666664</c:v>
                </c:pt>
                <c:pt idx="2588">
                  <c:v>43247.958333333336</c:v>
                </c:pt>
                <c:pt idx="2589">
                  <c:v>43247.96875</c:v>
                </c:pt>
                <c:pt idx="2590">
                  <c:v>43247.979166666664</c:v>
                </c:pt>
                <c:pt idx="2591">
                  <c:v>43247.989583333336</c:v>
                </c:pt>
                <c:pt idx="2592">
                  <c:v>43248</c:v>
                </c:pt>
                <c:pt idx="2593">
                  <c:v>43248.010416666664</c:v>
                </c:pt>
                <c:pt idx="2594">
                  <c:v>43248.020833333336</c:v>
                </c:pt>
                <c:pt idx="2595">
                  <c:v>43248.03125</c:v>
                </c:pt>
                <c:pt idx="2596">
                  <c:v>43248.041666666664</c:v>
                </c:pt>
                <c:pt idx="2597">
                  <c:v>43248.052083333336</c:v>
                </c:pt>
                <c:pt idx="2598">
                  <c:v>43248.0625</c:v>
                </c:pt>
                <c:pt idx="2599">
                  <c:v>43248.072916666664</c:v>
                </c:pt>
                <c:pt idx="2600">
                  <c:v>43248.083333333336</c:v>
                </c:pt>
                <c:pt idx="2601">
                  <c:v>43248.09375</c:v>
                </c:pt>
                <c:pt idx="2602">
                  <c:v>43248.104166666664</c:v>
                </c:pt>
                <c:pt idx="2603">
                  <c:v>43248.114583333336</c:v>
                </c:pt>
                <c:pt idx="2604">
                  <c:v>43248.125</c:v>
                </c:pt>
                <c:pt idx="2605">
                  <c:v>43248.135416666664</c:v>
                </c:pt>
                <c:pt idx="2606">
                  <c:v>43248.145833333336</c:v>
                </c:pt>
                <c:pt idx="2607">
                  <c:v>43248.15625</c:v>
                </c:pt>
                <c:pt idx="2608">
                  <c:v>43248.166666666664</c:v>
                </c:pt>
                <c:pt idx="2609">
                  <c:v>43248.177083333336</c:v>
                </c:pt>
                <c:pt idx="2610">
                  <c:v>43248.1875</c:v>
                </c:pt>
                <c:pt idx="2611">
                  <c:v>43248.197916666664</c:v>
                </c:pt>
                <c:pt idx="2612">
                  <c:v>43248.208333333336</c:v>
                </c:pt>
                <c:pt idx="2613">
                  <c:v>43248.21875</c:v>
                </c:pt>
                <c:pt idx="2614">
                  <c:v>43248.229166666664</c:v>
                </c:pt>
                <c:pt idx="2615">
                  <c:v>43248.239583333336</c:v>
                </c:pt>
                <c:pt idx="2616">
                  <c:v>43248.25</c:v>
                </c:pt>
                <c:pt idx="2617">
                  <c:v>43248.260416666664</c:v>
                </c:pt>
                <c:pt idx="2618">
                  <c:v>43248.270833333336</c:v>
                </c:pt>
                <c:pt idx="2619">
                  <c:v>43248.28125</c:v>
                </c:pt>
                <c:pt idx="2620">
                  <c:v>43248.291666666664</c:v>
                </c:pt>
                <c:pt idx="2621">
                  <c:v>43248.302083333336</c:v>
                </c:pt>
                <c:pt idx="2622">
                  <c:v>43248.3125</c:v>
                </c:pt>
                <c:pt idx="2623">
                  <c:v>43248.322916666664</c:v>
                </c:pt>
                <c:pt idx="2624">
                  <c:v>43248.333333333336</c:v>
                </c:pt>
                <c:pt idx="2625">
                  <c:v>43248.34375</c:v>
                </c:pt>
                <c:pt idx="2626">
                  <c:v>43248.354166666664</c:v>
                </c:pt>
                <c:pt idx="2627">
                  <c:v>43248.364583333336</c:v>
                </c:pt>
                <c:pt idx="2628">
                  <c:v>43248.375</c:v>
                </c:pt>
                <c:pt idx="2629">
                  <c:v>43248.385416666664</c:v>
                </c:pt>
                <c:pt idx="2630">
                  <c:v>43248.395833333336</c:v>
                </c:pt>
                <c:pt idx="2631">
                  <c:v>43248.40625</c:v>
                </c:pt>
                <c:pt idx="2632">
                  <c:v>43248.416666666664</c:v>
                </c:pt>
                <c:pt idx="2633">
                  <c:v>43248.427083333336</c:v>
                </c:pt>
                <c:pt idx="2634">
                  <c:v>43248.4375</c:v>
                </c:pt>
                <c:pt idx="2635">
                  <c:v>43248.447916666664</c:v>
                </c:pt>
                <c:pt idx="2636">
                  <c:v>43248.458333333336</c:v>
                </c:pt>
                <c:pt idx="2637">
                  <c:v>43248.46875</c:v>
                </c:pt>
                <c:pt idx="2638">
                  <c:v>43248.479166666664</c:v>
                </c:pt>
                <c:pt idx="2639">
                  <c:v>43248.489583333336</c:v>
                </c:pt>
                <c:pt idx="2640">
                  <c:v>43248.5</c:v>
                </c:pt>
                <c:pt idx="2641">
                  <c:v>43248.510416666664</c:v>
                </c:pt>
                <c:pt idx="2642">
                  <c:v>43248.520833333336</c:v>
                </c:pt>
                <c:pt idx="2643">
                  <c:v>43248.53125</c:v>
                </c:pt>
                <c:pt idx="2644">
                  <c:v>43248.541666666664</c:v>
                </c:pt>
                <c:pt idx="2645">
                  <c:v>43248.552083333336</c:v>
                </c:pt>
                <c:pt idx="2646">
                  <c:v>43248.5625</c:v>
                </c:pt>
                <c:pt idx="2647">
                  <c:v>43248.572916666664</c:v>
                </c:pt>
                <c:pt idx="2648">
                  <c:v>43248.583333333336</c:v>
                </c:pt>
                <c:pt idx="2649">
                  <c:v>43248.59375</c:v>
                </c:pt>
                <c:pt idx="2650">
                  <c:v>43248.604166666664</c:v>
                </c:pt>
                <c:pt idx="2651">
                  <c:v>43248.614583333336</c:v>
                </c:pt>
                <c:pt idx="2652">
                  <c:v>43248.625</c:v>
                </c:pt>
                <c:pt idx="2653">
                  <c:v>43248.635416666664</c:v>
                </c:pt>
                <c:pt idx="2654">
                  <c:v>43248.645833333336</c:v>
                </c:pt>
                <c:pt idx="2655">
                  <c:v>43248.65625</c:v>
                </c:pt>
                <c:pt idx="2656">
                  <c:v>43248.666666666664</c:v>
                </c:pt>
                <c:pt idx="2657">
                  <c:v>43248.677083333336</c:v>
                </c:pt>
                <c:pt idx="2658">
                  <c:v>43248.6875</c:v>
                </c:pt>
                <c:pt idx="2659">
                  <c:v>43248.697916666664</c:v>
                </c:pt>
                <c:pt idx="2660">
                  <c:v>43248.708333333336</c:v>
                </c:pt>
                <c:pt idx="2661">
                  <c:v>43248.71875</c:v>
                </c:pt>
                <c:pt idx="2662">
                  <c:v>43248.729166666664</c:v>
                </c:pt>
                <c:pt idx="2663">
                  <c:v>43248.739583333336</c:v>
                </c:pt>
                <c:pt idx="2664">
                  <c:v>43248.75</c:v>
                </c:pt>
                <c:pt idx="2665">
                  <c:v>43248.760416666664</c:v>
                </c:pt>
                <c:pt idx="2666">
                  <c:v>43248.770833333336</c:v>
                </c:pt>
                <c:pt idx="2667">
                  <c:v>43248.78125</c:v>
                </c:pt>
                <c:pt idx="2668">
                  <c:v>43248.791666666664</c:v>
                </c:pt>
                <c:pt idx="2669">
                  <c:v>43248.802083333336</c:v>
                </c:pt>
                <c:pt idx="2670">
                  <c:v>43248.8125</c:v>
                </c:pt>
                <c:pt idx="2671">
                  <c:v>43248.822916666664</c:v>
                </c:pt>
                <c:pt idx="2672">
                  <c:v>43248.833333333336</c:v>
                </c:pt>
                <c:pt idx="2673">
                  <c:v>43248.84375</c:v>
                </c:pt>
                <c:pt idx="2674">
                  <c:v>43248.854166666664</c:v>
                </c:pt>
                <c:pt idx="2675">
                  <c:v>43248.864583333336</c:v>
                </c:pt>
                <c:pt idx="2676">
                  <c:v>43248.875</c:v>
                </c:pt>
                <c:pt idx="2677">
                  <c:v>43248.885416666664</c:v>
                </c:pt>
                <c:pt idx="2678">
                  <c:v>43248.895833333336</c:v>
                </c:pt>
                <c:pt idx="2679">
                  <c:v>43248.90625</c:v>
                </c:pt>
                <c:pt idx="2680">
                  <c:v>43248.916666666664</c:v>
                </c:pt>
                <c:pt idx="2681">
                  <c:v>43248.927083333336</c:v>
                </c:pt>
                <c:pt idx="2682">
                  <c:v>43248.9375</c:v>
                </c:pt>
                <c:pt idx="2683">
                  <c:v>43248.947916666664</c:v>
                </c:pt>
                <c:pt idx="2684">
                  <c:v>43248.958333333336</c:v>
                </c:pt>
                <c:pt idx="2685">
                  <c:v>43248.96875</c:v>
                </c:pt>
                <c:pt idx="2686">
                  <c:v>43248.979166666664</c:v>
                </c:pt>
                <c:pt idx="2687">
                  <c:v>43248.989583333336</c:v>
                </c:pt>
                <c:pt idx="2688">
                  <c:v>43249</c:v>
                </c:pt>
                <c:pt idx="2689">
                  <c:v>43249.010416666664</c:v>
                </c:pt>
                <c:pt idx="2690">
                  <c:v>43249.020833333336</c:v>
                </c:pt>
                <c:pt idx="2691">
                  <c:v>43249.03125</c:v>
                </c:pt>
                <c:pt idx="2692">
                  <c:v>43249.041666666664</c:v>
                </c:pt>
                <c:pt idx="2693">
                  <c:v>43249.052083333336</c:v>
                </c:pt>
                <c:pt idx="2694">
                  <c:v>43249.0625</c:v>
                </c:pt>
                <c:pt idx="2695">
                  <c:v>43249.072916666664</c:v>
                </c:pt>
                <c:pt idx="2696">
                  <c:v>43249.083333333336</c:v>
                </c:pt>
                <c:pt idx="2697">
                  <c:v>43249.09375</c:v>
                </c:pt>
                <c:pt idx="2698">
                  <c:v>43249.104166666664</c:v>
                </c:pt>
                <c:pt idx="2699">
                  <c:v>43249.114583333336</c:v>
                </c:pt>
                <c:pt idx="2700">
                  <c:v>43249.125</c:v>
                </c:pt>
                <c:pt idx="2701">
                  <c:v>43249.135416666664</c:v>
                </c:pt>
                <c:pt idx="2702">
                  <c:v>43249.145833333336</c:v>
                </c:pt>
                <c:pt idx="2703">
                  <c:v>43249.15625</c:v>
                </c:pt>
                <c:pt idx="2704">
                  <c:v>43249.166666666664</c:v>
                </c:pt>
                <c:pt idx="2705">
                  <c:v>43249.177083333336</c:v>
                </c:pt>
                <c:pt idx="2706">
                  <c:v>43249.1875</c:v>
                </c:pt>
                <c:pt idx="2707">
                  <c:v>43249.197916666664</c:v>
                </c:pt>
                <c:pt idx="2708">
                  <c:v>43249.208333333336</c:v>
                </c:pt>
                <c:pt idx="2709">
                  <c:v>43249.21875</c:v>
                </c:pt>
                <c:pt idx="2710">
                  <c:v>43249.229166666664</c:v>
                </c:pt>
                <c:pt idx="2711">
                  <c:v>43249.239583333336</c:v>
                </c:pt>
                <c:pt idx="2712">
                  <c:v>43249.25</c:v>
                </c:pt>
                <c:pt idx="2713">
                  <c:v>43249.260416666664</c:v>
                </c:pt>
                <c:pt idx="2714">
                  <c:v>43249.270833333336</c:v>
                </c:pt>
                <c:pt idx="2715">
                  <c:v>43249.28125</c:v>
                </c:pt>
                <c:pt idx="2716">
                  <c:v>43249.291666666664</c:v>
                </c:pt>
                <c:pt idx="2717">
                  <c:v>43249.302083333336</c:v>
                </c:pt>
                <c:pt idx="2718">
                  <c:v>43249.3125</c:v>
                </c:pt>
                <c:pt idx="2719">
                  <c:v>43249.322916666664</c:v>
                </c:pt>
                <c:pt idx="2720">
                  <c:v>43249.333333333336</c:v>
                </c:pt>
                <c:pt idx="2721">
                  <c:v>43249.34375</c:v>
                </c:pt>
                <c:pt idx="2722">
                  <c:v>43249.354166666664</c:v>
                </c:pt>
                <c:pt idx="2723">
                  <c:v>43249.364583333336</c:v>
                </c:pt>
                <c:pt idx="2724">
                  <c:v>43249.375</c:v>
                </c:pt>
                <c:pt idx="2725">
                  <c:v>43249.385416666664</c:v>
                </c:pt>
                <c:pt idx="2726">
                  <c:v>43249.395833333336</c:v>
                </c:pt>
                <c:pt idx="2727">
                  <c:v>43249.40625</c:v>
                </c:pt>
                <c:pt idx="2728">
                  <c:v>43249.416666666664</c:v>
                </c:pt>
                <c:pt idx="2729">
                  <c:v>43249.427083333336</c:v>
                </c:pt>
                <c:pt idx="2730">
                  <c:v>43249.4375</c:v>
                </c:pt>
                <c:pt idx="2731">
                  <c:v>43249.447916666664</c:v>
                </c:pt>
                <c:pt idx="2732">
                  <c:v>43249.458333333336</c:v>
                </c:pt>
                <c:pt idx="2733">
                  <c:v>43249.46875</c:v>
                </c:pt>
                <c:pt idx="2734">
                  <c:v>43249.479166666664</c:v>
                </c:pt>
                <c:pt idx="2735">
                  <c:v>43249.489583333336</c:v>
                </c:pt>
                <c:pt idx="2736">
                  <c:v>43249.5</c:v>
                </c:pt>
                <c:pt idx="2737">
                  <c:v>43249.510416666664</c:v>
                </c:pt>
                <c:pt idx="2738">
                  <c:v>43249.520833333336</c:v>
                </c:pt>
                <c:pt idx="2739">
                  <c:v>43249.53125</c:v>
                </c:pt>
                <c:pt idx="2740">
                  <c:v>43249.541666666664</c:v>
                </c:pt>
                <c:pt idx="2741">
                  <c:v>43249.552083333336</c:v>
                </c:pt>
                <c:pt idx="2742">
                  <c:v>43249.5625</c:v>
                </c:pt>
                <c:pt idx="2743">
                  <c:v>43249.572916666664</c:v>
                </c:pt>
                <c:pt idx="2744">
                  <c:v>43249.583333333336</c:v>
                </c:pt>
                <c:pt idx="2745">
                  <c:v>43249.59375</c:v>
                </c:pt>
                <c:pt idx="2746">
                  <c:v>43249.604166666664</c:v>
                </c:pt>
                <c:pt idx="2747">
                  <c:v>43249.614583333336</c:v>
                </c:pt>
                <c:pt idx="2748">
                  <c:v>43249.625</c:v>
                </c:pt>
                <c:pt idx="2749">
                  <c:v>43249.635416666664</c:v>
                </c:pt>
                <c:pt idx="2750">
                  <c:v>43249.645833333336</c:v>
                </c:pt>
                <c:pt idx="2751">
                  <c:v>43249.65625</c:v>
                </c:pt>
                <c:pt idx="2752">
                  <c:v>43249.666666666664</c:v>
                </c:pt>
                <c:pt idx="2753">
                  <c:v>43249.677083333336</c:v>
                </c:pt>
                <c:pt idx="2754">
                  <c:v>43249.6875</c:v>
                </c:pt>
                <c:pt idx="2755">
                  <c:v>43249.697916666664</c:v>
                </c:pt>
                <c:pt idx="2756">
                  <c:v>43249.708333333336</c:v>
                </c:pt>
                <c:pt idx="2757">
                  <c:v>43249.71875</c:v>
                </c:pt>
                <c:pt idx="2758">
                  <c:v>43249.729166666664</c:v>
                </c:pt>
                <c:pt idx="2759">
                  <c:v>43249.739583333336</c:v>
                </c:pt>
                <c:pt idx="2760">
                  <c:v>43249.75</c:v>
                </c:pt>
                <c:pt idx="2761">
                  <c:v>43249.760416666664</c:v>
                </c:pt>
                <c:pt idx="2762">
                  <c:v>43249.770833333336</c:v>
                </c:pt>
                <c:pt idx="2763">
                  <c:v>43249.78125</c:v>
                </c:pt>
                <c:pt idx="2764">
                  <c:v>43249.791666666664</c:v>
                </c:pt>
                <c:pt idx="2765">
                  <c:v>43249.802083333336</c:v>
                </c:pt>
                <c:pt idx="2766">
                  <c:v>43249.8125</c:v>
                </c:pt>
                <c:pt idx="2767">
                  <c:v>43249.822916666664</c:v>
                </c:pt>
                <c:pt idx="2768">
                  <c:v>43249.833333333336</c:v>
                </c:pt>
                <c:pt idx="2769">
                  <c:v>43249.84375</c:v>
                </c:pt>
                <c:pt idx="2770">
                  <c:v>43249.854166666664</c:v>
                </c:pt>
                <c:pt idx="2771">
                  <c:v>43249.864583333336</c:v>
                </c:pt>
                <c:pt idx="2772">
                  <c:v>43249.875</c:v>
                </c:pt>
                <c:pt idx="2773">
                  <c:v>43249.885416666664</c:v>
                </c:pt>
                <c:pt idx="2774">
                  <c:v>43249.895833333336</c:v>
                </c:pt>
                <c:pt idx="2775">
                  <c:v>43249.90625</c:v>
                </c:pt>
                <c:pt idx="2776">
                  <c:v>43249.916666666664</c:v>
                </c:pt>
                <c:pt idx="2777">
                  <c:v>43249.927083333336</c:v>
                </c:pt>
                <c:pt idx="2778">
                  <c:v>43249.9375</c:v>
                </c:pt>
                <c:pt idx="2779">
                  <c:v>43249.947916666664</c:v>
                </c:pt>
                <c:pt idx="2780">
                  <c:v>43249.958333333336</c:v>
                </c:pt>
                <c:pt idx="2781">
                  <c:v>43249.96875</c:v>
                </c:pt>
                <c:pt idx="2782">
                  <c:v>43249.979166666664</c:v>
                </c:pt>
                <c:pt idx="2783">
                  <c:v>43249.989583333336</c:v>
                </c:pt>
                <c:pt idx="2784">
                  <c:v>43250</c:v>
                </c:pt>
                <c:pt idx="2785">
                  <c:v>43250.010416666664</c:v>
                </c:pt>
                <c:pt idx="2786">
                  <c:v>43250.020833333336</c:v>
                </c:pt>
                <c:pt idx="2787">
                  <c:v>43250.03125</c:v>
                </c:pt>
                <c:pt idx="2788">
                  <c:v>43250.041666666664</c:v>
                </c:pt>
                <c:pt idx="2789">
                  <c:v>43250.052083333336</c:v>
                </c:pt>
                <c:pt idx="2790">
                  <c:v>43250.0625</c:v>
                </c:pt>
                <c:pt idx="2791">
                  <c:v>43250.072916666664</c:v>
                </c:pt>
                <c:pt idx="2792">
                  <c:v>43250.083333333336</c:v>
                </c:pt>
                <c:pt idx="2793">
                  <c:v>43250.09375</c:v>
                </c:pt>
                <c:pt idx="2794">
                  <c:v>43250.104166666664</c:v>
                </c:pt>
                <c:pt idx="2795">
                  <c:v>43250.114583333336</c:v>
                </c:pt>
                <c:pt idx="2796">
                  <c:v>43250.125</c:v>
                </c:pt>
                <c:pt idx="2797">
                  <c:v>43250.135416666664</c:v>
                </c:pt>
                <c:pt idx="2798">
                  <c:v>43250.145833333336</c:v>
                </c:pt>
                <c:pt idx="2799">
                  <c:v>43250.15625</c:v>
                </c:pt>
                <c:pt idx="2800">
                  <c:v>43250.166666666664</c:v>
                </c:pt>
                <c:pt idx="2801">
                  <c:v>43250.177083333336</c:v>
                </c:pt>
                <c:pt idx="2802">
                  <c:v>43250.1875</c:v>
                </c:pt>
                <c:pt idx="2803">
                  <c:v>43250.197916666664</c:v>
                </c:pt>
                <c:pt idx="2804">
                  <c:v>43250.208333333336</c:v>
                </c:pt>
                <c:pt idx="2805">
                  <c:v>43250.21875</c:v>
                </c:pt>
                <c:pt idx="2806">
                  <c:v>43250.229166666664</c:v>
                </c:pt>
                <c:pt idx="2807">
                  <c:v>43250.239583333336</c:v>
                </c:pt>
                <c:pt idx="2808">
                  <c:v>43250.25</c:v>
                </c:pt>
                <c:pt idx="2809">
                  <c:v>43250.260416666664</c:v>
                </c:pt>
                <c:pt idx="2810">
                  <c:v>43250.270833333336</c:v>
                </c:pt>
                <c:pt idx="2811">
                  <c:v>43250.28125</c:v>
                </c:pt>
                <c:pt idx="2812">
                  <c:v>43250.291666666664</c:v>
                </c:pt>
                <c:pt idx="2813">
                  <c:v>43250.302083333336</c:v>
                </c:pt>
                <c:pt idx="2814">
                  <c:v>43250.3125</c:v>
                </c:pt>
                <c:pt idx="2815">
                  <c:v>43250.322916666664</c:v>
                </c:pt>
                <c:pt idx="2816">
                  <c:v>43250.333333333336</c:v>
                </c:pt>
                <c:pt idx="2817">
                  <c:v>43250.34375</c:v>
                </c:pt>
                <c:pt idx="2818">
                  <c:v>43250.354166666664</c:v>
                </c:pt>
                <c:pt idx="2819">
                  <c:v>43250.364583333336</c:v>
                </c:pt>
                <c:pt idx="2820">
                  <c:v>43250.375</c:v>
                </c:pt>
                <c:pt idx="2821">
                  <c:v>43250.385416666664</c:v>
                </c:pt>
                <c:pt idx="2822">
                  <c:v>43250.395833333336</c:v>
                </c:pt>
                <c:pt idx="2823">
                  <c:v>43250.40625</c:v>
                </c:pt>
                <c:pt idx="2824">
                  <c:v>43250.416666666664</c:v>
                </c:pt>
                <c:pt idx="2825">
                  <c:v>43250.427083333336</c:v>
                </c:pt>
                <c:pt idx="2826">
                  <c:v>43250.4375</c:v>
                </c:pt>
                <c:pt idx="2827">
                  <c:v>43250.447916666664</c:v>
                </c:pt>
                <c:pt idx="2828">
                  <c:v>43250.458333333336</c:v>
                </c:pt>
                <c:pt idx="2829">
                  <c:v>43250.46875</c:v>
                </c:pt>
                <c:pt idx="2830">
                  <c:v>43250.479166666664</c:v>
                </c:pt>
                <c:pt idx="2831">
                  <c:v>43250.489583333336</c:v>
                </c:pt>
                <c:pt idx="2832">
                  <c:v>43250.5</c:v>
                </c:pt>
                <c:pt idx="2833">
                  <c:v>43250.510416666664</c:v>
                </c:pt>
                <c:pt idx="2834">
                  <c:v>43250.520833333336</c:v>
                </c:pt>
                <c:pt idx="2835">
                  <c:v>43250.53125</c:v>
                </c:pt>
                <c:pt idx="2836">
                  <c:v>43250.541666666664</c:v>
                </c:pt>
                <c:pt idx="2837">
                  <c:v>43250.552083333336</c:v>
                </c:pt>
                <c:pt idx="2838">
                  <c:v>43250.5625</c:v>
                </c:pt>
                <c:pt idx="2839">
                  <c:v>43250.572916666664</c:v>
                </c:pt>
                <c:pt idx="2840">
                  <c:v>43250.583333333336</c:v>
                </c:pt>
                <c:pt idx="2841">
                  <c:v>43250.59375</c:v>
                </c:pt>
                <c:pt idx="2842">
                  <c:v>43250.604166666664</c:v>
                </c:pt>
                <c:pt idx="2843">
                  <c:v>43250.614583333336</c:v>
                </c:pt>
                <c:pt idx="2844">
                  <c:v>43250.625</c:v>
                </c:pt>
                <c:pt idx="2845">
                  <c:v>43250.635416666664</c:v>
                </c:pt>
                <c:pt idx="2846">
                  <c:v>43250.645833333336</c:v>
                </c:pt>
                <c:pt idx="2847">
                  <c:v>43250.65625</c:v>
                </c:pt>
                <c:pt idx="2848">
                  <c:v>43250.666666666664</c:v>
                </c:pt>
                <c:pt idx="2849">
                  <c:v>43250.677083333336</c:v>
                </c:pt>
                <c:pt idx="2850">
                  <c:v>43250.6875</c:v>
                </c:pt>
                <c:pt idx="2851">
                  <c:v>43250.697916666664</c:v>
                </c:pt>
                <c:pt idx="2852">
                  <c:v>43250.708333333336</c:v>
                </c:pt>
                <c:pt idx="2853">
                  <c:v>43250.71875</c:v>
                </c:pt>
                <c:pt idx="2854">
                  <c:v>43250.729166666664</c:v>
                </c:pt>
                <c:pt idx="2855">
                  <c:v>43250.739583333336</c:v>
                </c:pt>
                <c:pt idx="2856">
                  <c:v>43250.75</c:v>
                </c:pt>
                <c:pt idx="2857">
                  <c:v>43250.760416666664</c:v>
                </c:pt>
                <c:pt idx="2858">
                  <c:v>43250.770833333336</c:v>
                </c:pt>
                <c:pt idx="2859">
                  <c:v>43250.78125</c:v>
                </c:pt>
                <c:pt idx="2860">
                  <c:v>43250.791666666664</c:v>
                </c:pt>
                <c:pt idx="2861">
                  <c:v>43250.802083333336</c:v>
                </c:pt>
                <c:pt idx="2862">
                  <c:v>43250.8125</c:v>
                </c:pt>
                <c:pt idx="2863">
                  <c:v>43250.822916666664</c:v>
                </c:pt>
                <c:pt idx="2864">
                  <c:v>43250.833333333336</c:v>
                </c:pt>
                <c:pt idx="2865">
                  <c:v>43250.84375</c:v>
                </c:pt>
                <c:pt idx="2866">
                  <c:v>43250.854166666664</c:v>
                </c:pt>
                <c:pt idx="2867">
                  <c:v>43250.864583333336</c:v>
                </c:pt>
                <c:pt idx="2868">
                  <c:v>43250.875</c:v>
                </c:pt>
                <c:pt idx="2869">
                  <c:v>43250.885416666664</c:v>
                </c:pt>
                <c:pt idx="2870">
                  <c:v>43250.895833333336</c:v>
                </c:pt>
                <c:pt idx="2871">
                  <c:v>43250.90625</c:v>
                </c:pt>
                <c:pt idx="2872">
                  <c:v>43250.916666666664</c:v>
                </c:pt>
                <c:pt idx="2873">
                  <c:v>43250.927083333336</c:v>
                </c:pt>
                <c:pt idx="2874">
                  <c:v>43250.9375</c:v>
                </c:pt>
                <c:pt idx="2875">
                  <c:v>43250.947916666664</c:v>
                </c:pt>
                <c:pt idx="2876">
                  <c:v>43250.958333333336</c:v>
                </c:pt>
                <c:pt idx="2877">
                  <c:v>43250.96875</c:v>
                </c:pt>
                <c:pt idx="2878">
                  <c:v>43250.979166666664</c:v>
                </c:pt>
                <c:pt idx="2879">
                  <c:v>43250.989583333336</c:v>
                </c:pt>
                <c:pt idx="2880">
                  <c:v>43251</c:v>
                </c:pt>
                <c:pt idx="2881">
                  <c:v>43251.010416666664</c:v>
                </c:pt>
                <c:pt idx="2882">
                  <c:v>43251.020833333336</c:v>
                </c:pt>
                <c:pt idx="2883">
                  <c:v>43251.03125</c:v>
                </c:pt>
                <c:pt idx="2884">
                  <c:v>43251.041666666664</c:v>
                </c:pt>
                <c:pt idx="2885">
                  <c:v>43251.052083333336</c:v>
                </c:pt>
                <c:pt idx="2886">
                  <c:v>43251.0625</c:v>
                </c:pt>
                <c:pt idx="2887">
                  <c:v>43251.072916666664</c:v>
                </c:pt>
                <c:pt idx="2888">
                  <c:v>43251.083333333336</c:v>
                </c:pt>
                <c:pt idx="2889">
                  <c:v>43251.09375</c:v>
                </c:pt>
                <c:pt idx="2890">
                  <c:v>43251.104166666664</c:v>
                </c:pt>
                <c:pt idx="2891">
                  <c:v>43251.114583333336</c:v>
                </c:pt>
                <c:pt idx="2892">
                  <c:v>43251.125</c:v>
                </c:pt>
                <c:pt idx="2893">
                  <c:v>43251.135416666664</c:v>
                </c:pt>
                <c:pt idx="2894">
                  <c:v>43251.145833333336</c:v>
                </c:pt>
                <c:pt idx="2895">
                  <c:v>43251.15625</c:v>
                </c:pt>
                <c:pt idx="2896">
                  <c:v>43251.166666666664</c:v>
                </c:pt>
                <c:pt idx="2897">
                  <c:v>43251.177083333336</c:v>
                </c:pt>
                <c:pt idx="2898">
                  <c:v>43251.1875</c:v>
                </c:pt>
                <c:pt idx="2899">
                  <c:v>43251.197916666664</c:v>
                </c:pt>
                <c:pt idx="2900">
                  <c:v>43251.208333333336</c:v>
                </c:pt>
                <c:pt idx="2901">
                  <c:v>43251.21875</c:v>
                </c:pt>
                <c:pt idx="2902">
                  <c:v>43251.229166666664</c:v>
                </c:pt>
                <c:pt idx="2903">
                  <c:v>43251.239583333336</c:v>
                </c:pt>
                <c:pt idx="2904">
                  <c:v>43251.25</c:v>
                </c:pt>
                <c:pt idx="2905">
                  <c:v>43251.260416666664</c:v>
                </c:pt>
                <c:pt idx="2906">
                  <c:v>43251.270833333336</c:v>
                </c:pt>
                <c:pt idx="2907">
                  <c:v>43251.28125</c:v>
                </c:pt>
                <c:pt idx="2908">
                  <c:v>43251.291666666664</c:v>
                </c:pt>
                <c:pt idx="2909">
                  <c:v>43251.302083333336</c:v>
                </c:pt>
                <c:pt idx="2910">
                  <c:v>43251.3125</c:v>
                </c:pt>
                <c:pt idx="2911">
                  <c:v>43251.322916666664</c:v>
                </c:pt>
                <c:pt idx="2912">
                  <c:v>43251.333333333336</c:v>
                </c:pt>
                <c:pt idx="2913">
                  <c:v>43251.34375</c:v>
                </c:pt>
                <c:pt idx="2914">
                  <c:v>43251.354166666664</c:v>
                </c:pt>
                <c:pt idx="2915">
                  <c:v>43251.364583333336</c:v>
                </c:pt>
                <c:pt idx="2916">
                  <c:v>43251.375</c:v>
                </c:pt>
                <c:pt idx="2917">
                  <c:v>43251.385416666664</c:v>
                </c:pt>
                <c:pt idx="2918">
                  <c:v>43251.395833333336</c:v>
                </c:pt>
                <c:pt idx="2919">
                  <c:v>43251.40625</c:v>
                </c:pt>
                <c:pt idx="2920">
                  <c:v>43251.416666666664</c:v>
                </c:pt>
                <c:pt idx="2921">
                  <c:v>43251.427083333336</c:v>
                </c:pt>
                <c:pt idx="2922">
                  <c:v>43251.4375</c:v>
                </c:pt>
                <c:pt idx="2923">
                  <c:v>43251.447916666664</c:v>
                </c:pt>
                <c:pt idx="2924">
                  <c:v>43251.458333333336</c:v>
                </c:pt>
                <c:pt idx="2925">
                  <c:v>43251.46875</c:v>
                </c:pt>
                <c:pt idx="2926">
                  <c:v>43251.479166666664</c:v>
                </c:pt>
                <c:pt idx="2927">
                  <c:v>43251.489583333336</c:v>
                </c:pt>
                <c:pt idx="2928">
                  <c:v>43251.5</c:v>
                </c:pt>
                <c:pt idx="2929">
                  <c:v>43251.510416666664</c:v>
                </c:pt>
                <c:pt idx="2930">
                  <c:v>43251.520833333336</c:v>
                </c:pt>
                <c:pt idx="2931">
                  <c:v>43251.53125</c:v>
                </c:pt>
                <c:pt idx="2932">
                  <c:v>43251.541666666664</c:v>
                </c:pt>
                <c:pt idx="2933">
                  <c:v>43251.552083333336</c:v>
                </c:pt>
                <c:pt idx="2934">
                  <c:v>43251.5625</c:v>
                </c:pt>
                <c:pt idx="2935">
                  <c:v>43251.572916666664</c:v>
                </c:pt>
                <c:pt idx="2936">
                  <c:v>43251.583333333336</c:v>
                </c:pt>
                <c:pt idx="2937">
                  <c:v>43251.59375</c:v>
                </c:pt>
                <c:pt idx="2938">
                  <c:v>43251.604166666664</c:v>
                </c:pt>
                <c:pt idx="2939">
                  <c:v>43251.614583333336</c:v>
                </c:pt>
                <c:pt idx="2940">
                  <c:v>43251.625</c:v>
                </c:pt>
                <c:pt idx="2941">
                  <c:v>43251.635416666664</c:v>
                </c:pt>
                <c:pt idx="2942">
                  <c:v>43251.645833333336</c:v>
                </c:pt>
                <c:pt idx="2943">
                  <c:v>43251.65625</c:v>
                </c:pt>
                <c:pt idx="2944">
                  <c:v>43251.666666666664</c:v>
                </c:pt>
                <c:pt idx="2945">
                  <c:v>43251.677083333336</c:v>
                </c:pt>
                <c:pt idx="2946">
                  <c:v>43251.6875</c:v>
                </c:pt>
                <c:pt idx="2947">
                  <c:v>43251.697916666664</c:v>
                </c:pt>
                <c:pt idx="2948">
                  <c:v>43251.708333333336</c:v>
                </c:pt>
                <c:pt idx="2949">
                  <c:v>43251.71875</c:v>
                </c:pt>
                <c:pt idx="2950">
                  <c:v>43251.729166666664</c:v>
                </c:pt>
                <c:pt idx="2951">
                  <c:v>43251.739583333336</c:v>
                </c:pt>
                <c:pt idx="2952">
                  <c:v>43251.75</c:v>
                </c:pt>
                <c:pt idx="2953">
                  <c:v>43251.760416666664</c:v>
                </c:pt>
                <c:pt idx="2954">
                  <c:v>43251.770833333336</c:v>
                </c:pt>
                <c:pt idx="2955">
                  <c:v>43251.78125</c:v>
                </c:pt>
                <c:pt idx="2956">
                  <c:v>43251.791666666664</c:v>
                </c:pt>
                <c:pt idx="2957">
                  <c:v>43251.802083333336</c:v>
                </c:pt>
                <c:pt idx="2958">
                  <c:v>43251.8125</c:v>
                </c:pt>
                <c:pt idx="2959">
                  <c:v>43251.822916666664</c:v>
                </c:pt>
                <c:pt idx="2960">
                  <c:v>43251.833333333336</c:v>
                </c:pt>
                <c:pt idx="2961">
                  <c:v>43251.84375</c:v>
                </c:pt>
                <c:pt idx="2962">
                  <c:v>43251.854166666664</c:v>
                </c:pt>
                <c:pt idx="2963">
                  <c:v>43251.864583333336</c:v>
                </c:pt>
                <c:pt idx="2964">
                  <c:v>43251.875</c:v>
                </c:pt>
                <c:pt idx="2965">
                  <c:v>43251.885416666664</c:v>
                </c:pt>
                <c:pt idx="2966">
                  <c:v>43251.895833333336</c:v>
                </c:pt>
                <c:pt idx="2967">
                  <c:v>43251.90625</c:v>
                </c:pt>
                <c:pt idx="2968">
                  <c:v>43251.916666666664</c:v>
                </c:pt>
                <c:pt idx="2969">
                  <c:v>43251.927083333336</c:v>
                </c:pt>
                <c:pt idx="2970">
                  <c:v>43251.9375</c:v>
                </c:pt>
                <c:pt idx="2971">
                  <c:v>43251.947916666664</c:v>
                </c:pt>
                <c:pt idx="2972">
                  <c:v>43251.958333333336</c:v>
                </c:pt>
                <c:pt idx="2973">
                  <c:v>43251.96875</c:v>
                </c:pt>
                <c:pt idx="2974">
                  <c:v>43251.979166666664</c:v>
                </c:pt>
                <c:pt idx="2975">
                  <c:v>43251.989583333336</c:v>
                </c:pt>
                <c:pt idx="2976">
                  <c:v>43252</c:v>
                </c:pt>
                <c:pt idx="2977">
                  <c:v>43252.010416666664</c:v>
                </c:pt>
                <c:pt idx="2978">
                  <c:v>43252.020833333336</c:v>
                </c:pt>
                <c:pt idx="2979">
                  <c:v>43252.03125</c:v>
                </c:pt>
                <c:pt idx="2980">
                  <c:v>43252.041666666664</c:v>
                </c:pt>
                <c:pt idx="2981">
                  <c:v>43252.052083333336</c:v>
                </c:pt>
                <c:pt idx="2982">
                  <c:v>43252.0625</c:v>
                </c:pt>
                <c:pt idx="2983">
                  <c:v>43252.072916666664</c:v>
                </c:pt>
                <c:pt idx="2984">
                  <c:v>43252.083333333336</c:v>
                </c:pt>
                <c:pt idx="2985">
                  <c:v>43252.09375</c:v>
                </c:pt>
                <c:pt idx="2986">
                  <c:v>43252.104166666664</c:v>
                </c:pt>
                <c:pt idx="2987">
                  <c:v>43252.114583333336</c:v>
                </c:pt>
                <c:pt idx="2988">
                  <c:v>43252.125</c:v>
                </c:pt>
                <c:pt idx="2989">
                  <c:v>43252.135416666664</c:v>
                </c:pt>
                <c:pt idx="2990">
                  <c:v>43252.145833333336</c:v>
                </c:pt>
                <c:pt idx="2991">
                  <c:v>43252.15625</c:v>
                </c:pt>
                <c:pt idx="2992">
                  <c:v>43252.166666666664</c:v>
                </c:pt>
                <c:pt idx="2993">
                  <c:v>43252.177083333336</c:v>
                </c:pt>
                <c:pt idx="2994">
                  <c:v>43252.1875</c:v>
                </c:pt>
                <c:pt idx="2995">
                  <c:v>43252.197916666664</c:v>
                </c:pt>
                <c:pt idx="2996">
                  <c:v>43252.208333333336</c:v>
                </c:pt>
                <c:pt idx="2997">
                  <c:v>43252.21875</c:v>
                </c:pt>
                <c:pt idx="2998">
                  <c:v>43252.229166666664</c:v>
                </c:pt>
                <c:pt idx="2999">
                  <c:v>43252.239583333336</c:v>
                </c:pt>
                <c:pt idx="3000">
                  <c:v>43252.25</c:v>
                </c:pt>
                <c:pt idx="3001">
                  <c:v>43252.260416666664</c:v>
                </c:pt>
                <c:pt idx="3002">
                  <c:v>43252.270833333336</c:v>
                </c:pt>
                <c:pt idx="3003">
                  <c:v>43252.28125</c:v>
                </c:pt>
                <c:pt idx="3004">
                  <c:v>43252.291666666664</c:v>
                </c:pt>
                <c:pt idx="3005">
                  <c:v>43252.302083333336</c:v>
                </c:pt>
                <c:pt idx="3006">
                  <c:v>43252.3125</c:v>
                </c:pt>
                <c:pt idx="3007">
                  <c:v>43252.322916666664</c:v>
                </c:pt>
                <c:pt idx="3008">
                  <c:v>43252.333333333336</c:v>
                </c:pt>
                <c:pt idx="3009">
                  <c:v>43252.34375</c:v>
                </c:pt>
                <c:pt idx="3010">
                  <c:v>43252.354166666664</c:v>
                </c:pt>
                <c:pt idx="3011">
                  <c:v>43252.364583333336</c:v>
                </c:pt>
                <c:pt idx="3012">
                  <c:v>43252.375</c:v>
                </c:pt>
                <c:pt idx="3013">
                  <c:v>43252.385416666664</c:v>
                </c:pt>
                <c:pt idx="3014">
                  <c:v>43252.395833333336</c:v>
                </c:pt>
                <c:pt idx="3015">
                  <c:v>43252.40625</c:v>
                </c:pt>
                <c:pt idx="3016">
                  <c:v>43252.416666666664</c:v>
                </c:pt>
                <c:pt idx="3017">
                  <c:v>43252.427083333336</c:v>
                </c:pt>
                <c:pt idx="3018">
                  <c:v>43252.4375</c:v>
                </c:pt>
                <c:pt idx="3019">
                  <c:v>43252.447916666664</c:v>
                </c:pt>
                <c:pt idx="3020">
                  <c:v>43252.458333333336</c:v>
                </c:pt>
                <c:pt idx="3021">
                  <c:v>43252.46875</c:v>
                </c:pt>
                <c:pt idx="3022">
                  <c:v>43252.479166666664</c:v>
                </c:pt>
                <c:pt idx="3023">
                  <c:v>43252.489583333336</c:v>
                </c:pt>
                <c:pt idx="3024">
                  <c:v>43252.5</c:v>
                </c:pt>
                <c:pt idx="3025">
                  <c:v>43252.510416666664</c:v>
                </c:pt>
                <c:pt idx="3026">
                  <c:v>43252.520833333336</c:v>
                </c:pt>
                <c:pt idx="3027">
                  <c:v>43252.53125</c:v>
                </c:pt>
                <c:pt idx="3028">
                  <c:v>43252.541666666664</c:v>
                </c:pt>
                <c:pt idx="3029">
                  <c:v>43252.552083333336</c:v>
                </c:pt>
                <c:pt idx="3030">
                  <c:v>43252.5625</c:v>
                </c:pt>
                <c:pt idx="3031">
                  <c:v>43252.572916666664</c:v>
                </c:pt>
                <c:pt idx="3032">
                  <c:v>43252.583333333336</c:v>
                </c:pt>
                <c:pt idx="3033">
                  <c:v>43252.59375</c:v>
                </c:pt>
                <c:pt idx="3034">
                  <c:v>43252.604166666664</c:v>
                </c:pt>
                <c:pt idx="3035">
                  <c:v>43252.614583333336</c:v>
                </c:pt>
                <c:pt idx="3036">
                  <c:v>43252.625</c:v>
                </c:pt>
                <c:pt idx="3037">
                  <c:v>43252.635416666664</c:v>
                </c:pt>
                <c:pt idx="3038">
                  <c:v>43252.645833333336</c:v>
                </c:pt>
                <c:pt idx="3039">
                  <c:v>43252.65625</c:v>
                </c:pt>
                <c:pt idx="3040">
                  <c:v>43252.666666666664</c:v>
                </c:pt>
                <c:pt idx="3041">
                  <c:v>43252.677083333336</c:v>
                </c:pt>
                <c:pt idx="3042">
                  <c:v>43252.6875</c:v>
                </c:pt>
                <c:pt idx="3043">
                  <c:v>43252.697916666664</c:v>
                </c:pt>
                <c:pt idx="3044">
                  <c:v>43252.708333333336</c:v>
                </c:pt>
                <c:pt idx="3045">
                  <c:v>43252.71875</c:v>
                </c:pt>
                <c:pt idx="3046">
                  <c:v>43252.729166666664</c:v>
                </c:pt>
                <c:pt idx="3047">
                  <c:v>43252.739583333336</c:v>
                </c:pt>
                <c:pt idx="3048">
                  <c:v>43252.75</c:v>
                </c:pt>
                <c:pt idx="3049">
                  <c:v>43252.760416666664</c:v>
                </c:pt>
                <c:pt idx="3050">
                  <c:v>43252.770833333336</c:v>
                </c:pt>
                <c:pt idx="3051">
                  <c:v>43252.78125</c:v>
                </c:pt>
                <c:pt idx="3052">
                  <c:v>43252.791666666664</c:v>
                </c:pt>
                <c:pt idx="3053">
                  <c:v>43252.802083333336</c:v>
                </c:pt>
                <c:pt idx="3054">
                  <c:v>43252.8125</c:v>
                </c:pt>
                <c:pt idx="3055">
                  <c:v>43252.822916666664</c:v>
                </c:pt>
                <c:pt idx="3056">
                  <c:v>43252.833333333336</c:v>
                </c:pt>
                <c:pt idx="3057">
                  <c:v>43252.84375</c:v>
                </c:pt>
                <c:pt idx="3058">
                  <c:v>43252.854166666664</c:v>
                </c:pt>
                <c:pt idx="3059">
                  <c:v>43252.864583333336</c:v>
                </c:pt>
                <c:pt idx="3060">
                  <c:v>43252.875</c:v>
                </c:pt>
                <c:pt idx="3061">
                  <c:v>43252.885416666664</c:v>
                </c:pt>
                <c:pt idx="3062">
                  <c:v>43252.895833333336</c:v>
                </c:pt>
                <c:pt idx="3063">
                  <c:v>43252.90625</c:v>
                </c:pt>
                <c:pt idx="3064">
                  <c:v>43252.916666666664</c:v>
                </c:pt>
                <c:pt idx="3065">
                  <c:v>43252.927083333336</c:v>
                </c:pt>
                <c:pt idx="3066">
                  <c:v>43252.9375</c:v>
                </c:pt>
                <c:pt idx="3067">
                  <c:v>43252.947916666664</c:v>
                </c:pt>
                <c:pt idx="3068">
                  <c:v>43252.958333333336</c:v>
                </c:pt>
                <c:pt idx="3069">
                  <c:v>43252.96875</c:v>
                </c:pt>
                <c:pt idx="3070">
                  <c:v>43252.979166666664</c:v>
                </c:pt>
                <c:pt idx="3071">
                  <c:v>43252.989583333336</c:v>
                </c:pt>
                <c:pt idx="3072">
                  <c:v>43253</c:v>
                </c:pt>
                <c:pt idx="3073">
                  <c:v>43253.010416666664</c:v>
                </c:pt>
                <c:pt idx="3074">
                  <c:v>43253.020833333336</c:v>
                </c:pt>
                <c:pt idx="3075">
                  <c:v>43253.03125</c:v>
                </c:pt>
                <c:pt idx="3076">
                  <c:v>43253.041666666664</c:v>
                </c:pt>
                <c:pt idx="3077">
                  <c:v>43253.052083333336</c:v>
                </c:pt>
                <c:pt idx="3078">
                  <c:v>43253.0625</c:v>
                </c:pt>
                <c:pt idx="3079">
                  <c:v>43253.072916666664</c:v>
                </c:pt>
                <c:pt idx="3080">
                  <c:v>43253.083333333336</c:v>
                </c:pt>
                <c:pt idx="3081">
                  <c:v>43253.09375</c:v>
                </c:pt>
                <c:pt idx="3082">
                  <c:v>43253.104166666664</c:v>
                </c:pt>
                <c:pt idx="3083">
                  <c:v>43253.114583333336</c:v>
                </c:pt>
                <c:pt idx="3084">
                  <c:v>43253.125</c:v>
                </c:pt>
                <c:pt idx="3085">
                  <c:v>43253.135416666664</c:v>
                </c:pt>
                <c:pt idx="3086">
                  <c:v>43253.145833333336</c:v>
                </c:pt>
                <c:pt idx="3087">
                  <c:v>43253.15625</c:v>
                </c:pt>
                <c:pt idx="3088">
                  <c:v>43253.166666666664</c:v>
                </c:pt>
                <c:pt idx="3089">
                  <c:v>43253.177083333336</c:v>
                </c:pt>
                <c:pt idx="3090">
                  <c:v>43253.1875</c:v>
                </c:pt>
                <c:pt idx="3091">
                  <c:v>43253.197916666664</c:v>
                </c:pt>
                <c:pt idx="3092">
                  <c:v>43253.208333333336</c:v>
                </c:pt>
                <c:pt idx="3093">
                  <c:v>43253.21875</c:v>
                </c:pt>
                <c:pt idx="3094">
                  <c:v>43253.229166666664</c:v>
                </c:pt>
                <c:pt idx="3095">
                  <c:v>43253.239583333336</c:v>
                </c:pt>
                <c:pt idx="3096">
                  <c:v>43253.25</c:v>
                </c:pt>
                <c:pt idx="3097">
                  <c:v>43253.260416666664</c:v>
                </c:pt>
                <c:pt idx="3098">
                  <c:v>43253.270833333336</c:v>
                </c:pt>
                <c:pt idx="3099">
                  <c:v>43253.28125</c:v>
                </c:pt>
                <c:pt idx="3100">
                  <c:v>43253.291666666664</c:v>
                </c:pt>
                <c:pt idx="3101">
                  <c:v>43253.302083333336</c:v>
                </c:pt>
                <c:pt idx="3102">
                  <c:v>43253.3125</c:v>
                </c:pt>
                <c:pt idx="3103">
                  <c:v>43253.322916666664</c:v>
                </c:pt>
                <c:pt idx="3104">
                  <c:v>43253.333333333336</c:v>
                </c:pt>
                <c:pt idx="3105">
                  <c:v>43253.34375</c:v>
                </c:pt>
                <c:pt idx="3106">
                  <c:v>43253.354166666664</c:v>
                </c:pt>
                <c:pt idx="3107">
                  <c:v>43253.364583333336</c:v>
                </c:pt>
                <c:pt idx="3108">
                  <c:v>43253.375</c:v>
                </c:pt>
                <c:pt idx="3109">
                  <c:v>43253.385416666664</c:v>
                </c:pt>
                <c:pt idx="3110">
                  <c:v>43253.395833333336</c:v>
                </c:pt>
                <c:pt idx="3111">
                  <c:v>43253.40625</c:v>
                </c:pt>
                <c:pt idx="3112">
                  <c:v>43253.416666666664</c:v>
                </c:pt>
                <c:pt idx="3113">
                  <c:v>43253.427083333336</c:v>
                </c:pt>
                <c:pt idx="3114">
                  <c:v>43253.4375</c:v>
                </c:pt>
                <c:pt idx="3115">
                  <c:v>43253.447916666664</c:v>
                </c:pt>
                <c:pt idx="3116">
                  <c:v>43253.458333333336</c:v>
                </c:pt>
                <c:pt idx="3117">
                  <c:v>43253.46875</c:v>
                </c:pt>
                <c:pt idx="3118">
                  <c:v>43253.479166666664</c:v>
                </c:pt>
                <c:pt idx="3119">
                  <c:v>43253.489583333336</c:v>
                </c:pt>
                <c:pt idx="3120">
                  <c:v>43253.5</c:v>
                </c:pt>
                <c:pt idx="3121">
                  <c:v>43253.510416666664</c:v>
                </c:pt>
                <c:pt idx="3122">
                  <c:v>43253.520833333336</c:v>
                </c:pt>
                <c:pt idx="3123">
                  <c:v>43253.53125</c:v>
                </c:pt>
                <c:pt idx="3124">
                  <c:v>43253.541666666664</c:v>
                </c:pt>
                <c:pt idx="3125">
                  <c:v>43253.552083333336</c:v>
                </c:pt>
                <c:pt idx="3126">
                  <c:v>43253.5625</c:v>
                </c:pt>
                <c:pt idx="3127">
                  <c:v>43253.572916666664</c:v>
                </c:pt>
                <c:pt idx="3128">
                  <c:v>43253.583333333336</c:v>
                </c:pt>
                <c:pt idx="3129">
                  <c:v>43253.59375</c:v>
                </c:pt>
                <c:pt idx="3130">
                  <c:v>43253.604166666664</c:v>
                </c:pt>
                <c:pt idx="3131">
                  <c:v>43253.614583333336</c:v>
                </c:pt>
                <c:pt idx="3132">
                  <c:v>43253.625</c:v>
                </c:pt>
                <c:pt idx="3133">
                  <c:v>43253.635416666664</c:v>
                </c:pt>
                <c:pt idx="3134">
                  <c:v>43253.645833333336</c:v>
                </c:pt>
                <c:pt idx="3135">
                  <c:v>43253.65625</c:v>
                </c:pt>
                <c:pt idx="3136">
                  <c:v>43253.666666666664</c:v>
                </c:pt>
                <c:pt idx="3137">
                  <c:v>43253.677083333336</c:v>
                </c:pt>
                <c:pt idx="3138">
                  <c:v>43253.6875</c:v>
                </c:pt>
                <c:pt idx="3139">
                  <c:v>43253.697916666664</c:v>
                </c:pt>
                <c:pt idx="3140">
                  <c:v>43253.708333333336</c:v>
                </c:pt>
                <c:pt idx="3141">
                  <c:v>43253.71875</c:v>
                </c:pt>
                <c:pt idx="3142">
                  <c:v>43253.729166666664</c:v>
                </c:pt>
                <c:pt idx="3143">
                  <c:v>43253.739583333336</c:v>
                </c:pt>
                <c:pt idx="3144">
                  <c:v>43253.75</c:v>
                </c:pt>
                <c:pt idx="3145">
                  <c:v>43253.760416666664</c:v>
                </c:pt>
                <c:pt idx="3146">
                  <c:v>43253.770833333336</c:v>
                </c:pt>
                <c:pt idx="3147">
                  <c:v>43253.78125</c:v>
                </c:pt>
                <c:pt idx="3148">
                  <c:v>43253.791666666664</c:v>
                </c:pt>
                <c:pt idx="3149">
                  <c:v>43253.802083333336</c:v>
                </c:pt>
                <c:pt idx="3150">
                  <c:v>43253.8125</c:v>
                </c:pt>
                <c:pt idx="3151">
                  <c:v>43253.822916666664</c:v>
                </c:pt>
                <c:pt idx="3152">
                  <c:v>43253.833333333336</c:v>
                </c:pt>
                <c:pt idx="3153">
                  <c:v>43253.84375</c:v>
                </c:pt>
                <c:pt idx="3154">
                  <c:v>43253.854166666664</c:v>
                </c:pt>
                <c:pt idx="3155">
                  <c:v>43253.864583333336</c:v>
                </c:pt>
                <c:pt idx="3156">
                  <c:v>43253.875</c:v>
                </c:pt>
                <c:pt idx="3157">
                  <c:v>43253.885416666664</c:v>
                </c:pt>
                <c:pt idx="3158">
                  <c:v>43253.895833333336</c:v>
                </c:pt>
                <c:pt idx="3159">
                  <c:v>43253.90625</c:v>
                </c:pt>
                <c:pt idx="3160">
                  <c:v>43253.916666666664</c:v>
                </c:pt>
                <c:pt idx="3161">
                  <c:v>43253.927083333336</c:v>
                </c:pt>
                <c:pt idx="3162">
                  <c:v>43253.9375</c:v>
                </c:pt>
                <c:pt idx="3163">
                  <c:v>43253.947916666664</c:v>
                </c:pt>
                <c:pt idx="3164">
                  <c:v>43253.958333333336</c:v>
                </c:pt>
                <c:pt idx="3165">
                  <c:v>43253.96875</c:v>
                </c:pt>
                <c:pt idx="3166">
                  <c:v>43253.979166666664</c:v>
                </c:pt>
                <c:pt idx="3167">
                  <c:v>43253.989583333336</c:v>
                </c:pt>
                <c:pt idx="3168">
                  <c:v>43254</c:v>
                </c:pt>
                <c:pt idx="3169">
                  <c:v>43254.010416666664</c:v>
                </c:pt>
                <c:pt idx="3170">
                  <c:v>43254.020833333336</c:v>
                </c:pt>
                <c:pt idx="3171">
                  <c:v>43254.03125</c:v>
                </c:pt>
                <c:pt idx="3172">
                  <c:v>43254.041666666664</c:v>
                </c:pt>
                <c:pt idx="3173">
                  <c:v>43254.052083333336</c:v>
                </c:pt>
                <c:pt idx="3174">
                  <c:v>43254.0625</c:v>
                </c:pt>
                <c:pt idx="3175">
                  <c:v>43254.072916666664</c:v>
                </c:pt>
                <c:pt idx="3176">
                  <c:v>43254.083333333336</c:v>
                </c:pt>
                <c:pt idx="3177">
                  <c:v>43254.09375</c:v>
                </c:pt>
                <c:pt idx="3178">
                  <c:v>43254.104166666664</c:v>
                </c:pt>
                <c:pt idx="3179">
                  <c:v>43254.114583333336</c:v>
                </c:pt>
                <c:pt idx="3180">
                  <c:v>43254.125</c:v>
                </c:pt>
                <c:pt idx="3181">
                  <c:v>43254.135416666664</c:v>
                </c:pt>
                <c:pt idx="3182">
                  <c:v>43254.145833333336</c:v>
                </c:pt>
                <c:pt idx="3183">
                  <c:v>43254.15625</c:v>
                </c:pt>
                <c:pt idx="3184">
                  <c:v>43254.166666666664</c:v>
                </c:pt>
                <c:pt idx="3185">
                  <c:v>43254.177083333336</c:v>
                </c:pt>
                <c:pt idx="3186">
                  <c:v>43254.1875</c:v>
                </c:pt>
                <c:pt idx="3187">
                  <c:v>43254.197916666664</c:v>
                </c:pt>
                <c:pt idx="3188">
                  <c:v>43254.208333333336</c:v>
                </c:pt>
                <c:pt idx="3189">
                  <c:v>43254.21875</c:v>
                </c:pt>
                <c:pt idx="3190">
                  <c:v>43254.229166666664</c:v>
                </c:pt>
                <c:pt idx="3191">
                  <c:v>43254.239583333336</c:v>
                </c:pt>
                <c:pt idx="3192">
                  <c:v>43254.25</c:v>
                </c:pt>
                <c:pt idx="3193">
                  <c:v>43254.260416666664</c:v>
                </c:pt>
                <c:pt idx="3194">
                  <c:v>43254.270833333336</c:v>
                </c:pt>
                <c:pt idx="3195">
                  <c:v>43254.28125</c:v>
                </c:pt>
                <c:pt idx="3196">
                  <c:v>43254.291666666664</c:v>
                </c:pt>
                <c:pt idx="3197">
                  <c:v>43254.302083333336</c:v>
                </c:pt>
                <c:pt idx="3198">
                  <c:v>43254.3125</c:v>
                </c:pt>
                <c:pt idx="3199">
                  <c:v>43254.322916666664</c:v>
                </c:pt>
                <c:pt idx="3200">
                  <c:v>43254.333333333336</c:v>
                </c:pt>
                <c:pt idx="3201">
                  <c:v>43254.34375</c:v>
                </c:pt>
                <c:pt idx="3202">
                  <c:v>43254.354166666664</c:v>
                </c:pt>
                <c:pt idx="3203">
                  <c:v>43254.364583333336</c:v>
                </c:pt>
                <c:pt idx="3204">
                  <c:v>43254.375</c:v>
                </c:pt>
                <c:pt idx="3205">
                  <c:v>43254.385416666664</c:v>
                </c:pt>
                <c:pt idx="3206">
                  <c:v>43254.395833333336</c:v>
                </c:pt>
                <c:pt idx="3207">
                  <c:v>43254.40625</c:v>
                </c:pt>
                <c:pt idx="3208">
                  <c:v>43254.416666666664</c:v>
                </c:pt>
                <c:pt idx="3209">
                  <c:v>43254.427083333336</c:v>
                </c:pt>
                <c:pt idx="3210">
                  <c:v>43254.4375</c:v>
                </c:pt>
                <c:pt idx="3211">
                  <c:v>43254.447916666664</c:v>
                </c:pt>
                <c:pt idx="3212">
                  <c:v>43254.458333333336</c:v>
                </c:pt>
                <c:pt idx="3213">
                  <c:v>43254.46875</c:v>
                </c:pt>
                <c:pt idx="3214">
                  <c:v>43254.479166666664</c:v>
                </c:pt>
                <c:pt idx="3215">
                  <c:v>43254.489583333336</c:v>
                </c:pt>
                <c:pt idx="3216">
                  <c:v>43254.5</c:v>
                </c:pt>
                <c:pt idx="3217">
                  <c:v>43254.510416666664</c:v>
                </c:pt>
                <c:pt idx="3218">
                  <c:v>43254.520833333336</c:v>
                </c:pt>
                <c:pt idx="3219">
                  <c:v>43254.53125</c:v>
                </c:pt>
                <c:pt idx="3220">
                  <c:v>43254.541666666664</c:v>
                </c:pt>
                <c:pt idx="3221">
                  <c:v>43254.552083333336</c:v>
                </c:pt>
                <c:pt idx="3222">
                  <c:v>43254.5625</c:v>
                </c:pt>
                <c:pt idx="3223">
                  <c:v>43254.572916666664</c:v>
                </c:pt>
                <c:pt idx="3224">
                  <c:v>43254.583333333336</c:v>
                </c:pt>
                <c:pt idx="3225">
                  <c:v>43254.59375</c:v>
                </c:pt>
                <c:pt idx="3226">
                  <c:v>43254.604166666664</c:v>
                </c:pt>
                <c:pt idx="3227">
                  <c:v>43254.614583333336</c:v>
                </c:pt>
                <c:pt idx="3228">
                  <c:v>43254.625</c:v>
                </c:pt>
                <c:pt idx="3229">
                  <c:v>43254.635416666664</c:v>
                </c:pt>
                <c:pt idx="3230">
                  <c:v>43254.645833333336</c:v>
                </c:pt>
                <c:pt idx="3231">
                  <c:v>43254.65625</c:v>
                </c:pt>
                <c:pt idx="3232">
                  <c:v>43254.666666666664</c:v>
                </c:pt>
                <c:pt idx="3233">
                  <c:v>43254.677083333336</c:v>
                </c:pt>
                <c:pt idx="3234">
                  <c:v>43254.6875</c:v>
                </c:pt>
                <c:pt idx="3235">
                  <c:v>43254.697916666664</c:v>
                </c:pt>
                <c:pt idx="3236">
                  <c:v>43254.708333333336</c:v>
                </c:pt>
                <c:pt idx="3237">
                  <c:v>43254.71875</c:v>
                </c:pt>
                <c:pt idx="3238">
                  <c:v>43254.729166666664</c:v>
                </c:pt>
                <c:pt idx="3239">
                  <c:v>43254.739583333336</c:v>
                </c:pt>
                <c:pt idx="3240">
                  <c:v>43254.75</c:v>
                </c:pt>
                <c:pt idx="3241">
                  <c:v>43254.760416666664</c:v>
                </c:pt>
                <c:pt idx="3242">
                  <c:v>43254.770833333336</c:v>
                </c:pt>
                <c:pt idx="3243">
                  <c:v>43254.78125</c:v>
                </c:pt>
                <c:pt idx="3244">
                  <c:v>43254.791666666664</c:v>
                </c:pt>
                <c:pt idx="3245">
                  <c:v>43254.802083333336</c:v>
                </c:pt>
                <c:pt idx="3246">
                  <c:v>43254.8125</c:v>
                </c:pt>
                <c:pt idx="3247">
                  <c:v>43254.822916666664</c:v>
                </c:pt>
                <c:pt idx="3248">
                  <c:v>43254.833333333336</c:v>
                </c:pt>
                <c:pt idx="3249">
                  <c:v>43254.84375</c:v>
                </c:pt>
                <c:pt idx="3250">
                  <c:v>43254.854166666664</c:v>
                </c:pt>
                <c:pt idx="3251">
                  <c:v>43254.864583333336</c:v>
                </c:pt>
                <c:pt idx="3252">
                  <c:v>43254.875</c:v>
                </c:pt>
                <c:pt idx="3253">
                  <c:v>43254.885416666664</c:v>
                </c:pt>
                <c:pt idx="3254">
                  <c:v>43254.895833333336</c:v>
                </c:pt>
                <c:pt idx="3255">
                  <c:v>43254.90625</c:v>
                </c:pt>
                <c:pt idx="3256">
                  <c:v>43254.916666666664</c:v>
                </c:pt>
                <c:pt idx="3257">
                  <c:v>43254.927083333336</c:v>
                </c:pt>
                <c:pt idx="3258">
                  <c:v>43254.9375</c:v>
                </c:pt>
                <c:pt idx="3259">
                  <c:v>43254.947916666664</c:v>
                </c:pt>
                <c:pt idx="3260">
                  <c:v>43254.958333333336</c:v>
                </c:pt>
                <c:pt idx="3261">
                  <c:v>43254.96875</c:v>
                </c:pt>
                <c:pt idx="3262">
                  <c:v>43254.979166666664</c:v>
                </c:pt>
                <c:pt idx="3263">
                  <c:v>43254.989583333336</c:v>
                </c:pt>
                <c:pt idx="3264">
                  <c:v>43255</c:v>
                </c:pt>
                <c:pt idx="3265">
                  <c:v>43255.010416666664</c:v>
                </c:pt>
                <c:pt idx="3266">
                  <c:v>43255.020833333336</c:v>
                </c:pt>
                <c:pt idx="3267">
                  <c:v>43255.03125</c:v>
                </c:pt>
                <c:pt idx="3268">
                  <c:v>43255.041666666664</c:v>
                </c:pt>
                <c:pt idx="3269">
                  <c:v>43255.052083333336</c:v>
                </c:pt>
                <c:pt idx="3270">
                  <c:v>43255.0625</c:v>
                </c:pt>
                <c:pt idx="3271">
                  <c:v>43255.072916666664</c:v>
                </c:pt>
                <c:pt idx="3272">
                  <c:v>43255.083333333336</c:v>
                </c:pt>
                <c:pt idx="3273">
                  <c:v>43255.09375</c:v>
                </c:pt>
                <c:pt idx="3274">
                  <c:v>43255.104166666664</c:v>
                </c:pt>
                <c:pt idx="3275">
                  <c:v>43255.114583333336</c:v>
                </c:pt>
                <c:pt idx="3276">
                  <c:v>43255.125</c:v>
                </c:pt>
                <c:pt idx="3277">
                  <c:v>43255.135416666664</c:v>
                </c:pt>
                <c:pt idx="3278">
                  <c:v>43255.145833333336</c:v>
                </c:pt>
                <c:pt idx="3279">
                  <c:v>43255.15625</c:v>
                </c:pt>
                <c:pt idx="3280">
                  <c:v>43255.166666666664</c:v>
                </c:pt>
                <c:pt idx="3281">
                  <c:v>43255.177083333336</c:v>
                </c:pt>
                <c:pt idx="3282">
                  <c:v>43255.1875</c:v>
                </c:pt>
                <c:pt idx="3283">
                  <c:v>43255.197916666664</c:v>
                </c:pt>
                <c:pt idx="3284">
                  <c:v>43255.208333333336</c:v>
                </c:pt>
                <c:pt idx="3285">
                  <c:v>43255.21875</c:v>
                </c:pt>
                <c:pt idx="3286">
                  <c:v>43255.229166666664</c:v>
                </c:pt>
                <c:pt idx="3287">
                  <c:v>43255.239583333336</c:v>
                </c:pt>
                <c:pt idx="3288">
                  <c:v>43255.25</c:v>
                </c:pt>
                <c:pt idx="3289">
                  <c:v>43255.260416666664</c:v>
                </c:pt>
                <c:pt idx="3290">
                  <c:v>43255.270833333336</c:v>
                </c:pt>
                <c:pt idx="3291">
                  <c:v>43255.28125</c:v>
                </c:pt>
                <c:pt idx="3292">
                  <c:v>43255.291666666664</c:v>
                </c:pt>
                <c:pt idx="3293">
                  <c:v>43255.302083333336</c:v>
                </c:pt>
                <c:pt idx="3294">
                  <c:v>43255.3125</c:v>
                </c:pt>
                <c:pt idx="3295">
                  <c:v>43255.322916666664</c:v>
                </c:pt>
                <c:pt idx="3296">
                  <c:v>43255.333333333336</c:v>
                </c:pt>
                <c:pt idx="3297">
                  <c:v>43255.34375</c:v>
                </c:pt>
                <c:pt idx="3298">
                  <c:v>43255.354166666664</c:v>
                </c:pt>
                <c:pt idx="3299">
                  <c:v>43255.364583333336</c:v>
                </c:pt>
                <c:pt idx="3300">
                  <c:v>43255.375</c:v>
                </c:pt>
                <c:pt idx="3301">
                  <c:v>43255.385416666664</c:v>
                </c:pt>
                <c:pt idx="3302">
                  <c:v>43255.395833333336</c:v>
                </c:pt>
                <c:pt idx="3303">
                  <c:v>43255.40625</c:v>
                </c:pt>
                <c:pt idx="3304">
                  <c:v>43255.416666666664</c:v>
                </c:pt>
                <c:pt idx="3305">
                  <c:v>43255.427083333336</c:v>
                </c:pt>
                <c:pt idx="3306">
                  <c:v>43255.4375</c:v>
                </c:pt>
                <c:pt idx="3307">
                  <c:v>43255.447916666664</c:v>
                </c:pt>
                <c:pt idx="3308">
                  <c:v>43255.458333333336</c:v>
                </c:pt>
                <c:pt idx="3309">
                  <c:v>43255.46875</c:v>
                </c:pt>
                <c:pt idx="3310">
                  <c:v>43255.479166666664</c:v>
                </c:pt>
                <c:pt idx="3311">
                  <c:v>43255.489583333336</c:v>
                </c:pt>
                <c:pt idx="3312">
                  <c:v>43255.5</c:v>
                </c:pt>
                <c:pt idx="3313">
                  <c:v>43255.510416666664</c:v>
                </c:pt>
                <c:pt idx="3314">
                  <c:v>43255.520833333336</c:v>
                </c:pt>
                <c:pt idx="3315">
                  <c:v>43255.53125</c:v>
                </c:pt>
                <c:pt idx="3316">
                  <c:v>43255.541666666664</c:v>
                </c:pt>
                <c:pt idx="3317">
                  <c:v>43255.552083333336</c:v>
                </c:pt>
                <c:pt idx="3318">
                  <c:v>43255.5625</c:v>
                </c:pt>
                <c:pt idx="3319">
                  <c:v>43255.572916666664</c:v>
                </c:pt>
                <c:pt idx="3320">
                  <c:v>43255.583333333336</c:v>
                </c:pt>
                <c:pt idx="3321">
                  <c:v>43255.59375</c:v>
                </c:pt>
                <c:pt idx="3322">
                  <c:v>43255.604166666664</c:v>
                </c:pt>
                <c:pt idx="3323">
                  <c:v>43255.614583333336</c:v>
                </c:pt>
                <c:pt idx="3324">
                  <c:v>43255.625</c:v>
                </c:pt>
                <c:pt idx="3325">
                  <c:v>43255.635416666664</c:v>
                </c:pt>
                <c:pt idx="3326">
                  <c:v>43255.645833333336</c:v>
                </c:pt>
                <c:pt idx="3327">
                  <c:v>43255.65625</c:v>
                </c:pt>
                <c:pt idx="3328">
                  <c:v>43255.666666666664</c:v>
                </c:pt>
                <c:pt idx="3329">
                  <c:v>43255.677083333336</c:v>
                </c:pt>
                <c:pt idx="3330">
                  <c:v>43255.6875</c:v>
                </c:pt>
                <c:pt idx="3331">
                  <c:v>43255.697916666664</c:v>
                </c:pt>
                <c:pt idx="3332">
                  <c:v>43255.708333333336</c:v>
                </c:pt>
                <c:pt idx="3333">
                  <c:v>43255.71875</c:v>
                </c:pt>
                <c:pt idx="3334">
                  <c:v>43255.729166666664</c:v>
                </c:pt>
                <c:pt idx="3335">
                  <c:v>43255.739583333336</c:v>
                </c:pt>
                <c:pt idx="3336">
                  <c:v>43255.75</c:v>
                </c:pt>
                <c:pt idx="3337">
                  <c:v>43255.760416666664</c:v>
                </c:pt>
                <c:pt idx="3338">
                  <c:v>43255.770833333336</c:v>
                </c:pt>
                <c:pt idx="3339">
                  <c:v>43255.78125</c:v>
                </c:pt>
                <c:pt idx="3340">
                  <c:v>43255.791666666664</c:v>
                </c:pt>
                <c:pt idx="3341">
                  <c:v>43255.802083333336</c:v>
                </c:pt>
                <c:pt idx="3342">
                  <c:v>43255.8125</c:v>
                </c:pt>
                <c:pt idx="3343">
                  <c:v>43255.822916666664</c:v>
                </c:pt>
                <c:pt idx="3344">
                  <c:v>43255.833333333336</c:v>
                </c:pt>
                <c:pt idx="3345">
                  <c:v>43255.84375</c:v>
                </c:pt>
                <c:pt idx="3346">
                  <c:v>43255.854166666664</c:v>
                </c:pt>
                <c:pt idx="3347">
                  <c:v>43255.864583333336</c:v>
                </c:pt>
                <c:pt idx="3348">
                  <c:v>43255.875</c:v>
                </c:pt>
                <c:pt idx="3349">
                  <c:v>43255.885416666664</c:v>
                </c:pt>
                <c:pt idx="3350">
                  <c:v>43255.895833333336</c:v>
                </c:pt>
                <c:pt idx="3351">
                  <c:v>43255.90625</c:v>
                </c:pt>
                <c:pt idx="3352">
                  <c:v>43255.916666666664</c:v>
                </c:pt>
                <c:pt idx="3353">
                  <c:v>43255.927083333336</c:v>
                </c:pt>
                <c:pt idx="3354">
                  <c:v>43255.9375</c:v>
                </c:pt>
                <c:pt idx="3355">
                  <c:v>43255.947916666664</c:v>
                </c:pt>
                <c:pt idx="3356">
                  <c:v>43255.958333333336</c:v>
                </c:pt>
                <c:pt idx="3357">
                  <c:v>43255.96875</c:v>
                </c:pt>
                <c:pt idx="3358">
                  <c:v>43255.979166666664</c:v>
                </c:pt>
                <c:pt idx="3359">
                  <c:v>43255.989583333336</c:v>
                </c:pt>
                <c:pt idx="3360">
                  <c:v>43256</c:v>
                </c:pt>
                <c:pt idx="3361">
                  <c:v>43256.010416666664</c:v>
                </c:pt>
                <c:pt idx="3362">
                  <c:v>43256.020833333336</c:v>
                </c:pt>
                <c:pt idx="3363">
                  <c:v>43256.03125</c:v>
                </c:pt>
                <c:pt idx="3364">
                  <c:v>43256.041666666664</c:v>
                </c:pt>
                <c:pt idx="3365">
                  <c:v>43256.052083333336</c:v>
                </c:pt>
                <c:pt idx="3366">
                  <c:v>43256.0625</c:v>
                </c:pt>
                <c:pt idx="3367">
                  <c:v>43256.072916666664</c:v>
                </c:pt>
                <c:pt idx="3368">
                  <c:v>43256.083333333336</c:v>
                </c:pt>
                <c:pt idx="3369">
                  <c:v>43256.09375</c:v>
                </c:pt>
                <c:pt idx="3370">
                  <c:v>43256.104166666664</c:v>
                </c:pt>
                <c:pt idx="3371">
                  <c:v>43256.114583333336</c:v>
                </c:pt>
                <c:pt idx="3372">
                  <c:v>43256.125</c:v>
                </c:pt>
                <c:pt idx="3373">
                  <c:v>43256.135416666664</c:v>
                </c:pt>
                <c:pt idx="3374">
                  <c:v>43256.145833333336</c:v>
                </c:pt>
                <c:pt idx="3375">
                  <c:v>43256.15625</c:v>
                </c:pt>
                <c:pt idx="3376">
                  <c:v>43256.166666666664</c:v>
                </c:pt>
                <c:pt idx="3377">
                  <c:v>43256.177083333336</c:v>
                </c:pt>
                <c:pt idx="3378">
                  <c:v>43256.1875</c:v>
                </c:pt>
                <c:pt idx="3379">
                  <c:v>43256.197916666664</c:v>
                </c:pt>
                <c:pt idx="3380">
                  <c:v>43256.208333333336</c:v>
                </c:pt>
                <c:pt idx="3381">
                  <c:v>43256.21875</c:v>
                </c:pt>
                <c:pt idx="3382">
                  <c:v>43256.229166666664</c:v>
                </c:pt>
                <c:pt idx="3383">
                  <c:v>43256.239583333336</c:v>
                </c:pt>
                <c:pt idx="3384">
                  <c:v>43256.25</c:v>
                </c:pt>
                <c:pt idx="3385">
                  <c:v>43256.260416666664</c:v>
                </c:pt>
                <c:pt idx="3386">
                  <c:v>43256.270833333336</c:v>
                </c:pt>
                <c:pt idx="3387">
                  <c:v>43256.28125</c:v>
                </c:pt>
                <c:pt idx="3388">
                  <c:v>43256.291666666664</c:v>
                </c:pt>
                <c:pt idx="3389">
                  <c:v>43256.302083333336</c:v>
                </c:pt>
                <c:pt idx="3390">
                  <c:v>43256.3125</c:v>
                </c:pt>
                <c:pt idx="3391">
                  <c:v>43256.322916666664</c:v>
                </c:pt>
                <c:pt idx="3392">
                  <c:v>43256.333333333336</c:v>
                </c:pt>
                <c:pt idx="3393">
                  <c:v>43256.34375</c:v>
                </c:pt>
                <c:pt idx="3394">
                  <c:v>43256.354166666664</c:v>
                </c:pt>
                <c:pt idx="3395">
                  <c:v>43256.364583333336</c:v>
                </c:pt>
                <c:pt idx="3396">
                  <c:v>43256.375</c:v>
                </c:pt>
                <c:pt idx="3397">
                  <c:v>43256.385416666664</c:v>
                </c:pt>
                <c:pt idx="3398">
                  <c:v>43256.395833333336</c:v>
                </c:pt>
                <c:pt idx="3399">
                  <c:v>43256.40625</c:v>
                </c:pt>
                <c:pt idx="3400">
                  <c:v>43256.416666666664</c:v>
                </c:pt>
                <c:pt idx="3401">
                  <c:v>43256.427083333336</c:v>
                </c:pt>
                <c:pt idx="3402">
                  <c:v>43256.4375</c:v>
                </c:pt>
                <c:pt idx="3403">
                  <c:v>43256.447916666664</c:v>
                </c:pt>
                <c:pt idx="3404">
                  <c:v>43256.458333333336</c:v>
                </c:pt>
                <c:pt idx="3405">
                  <c:v>43256.46875</c:v>
                </c:pt>
                <c:pt idx="3406">
                  <c:v>43256.479166666664</c:v>
                </c:pt>
                <c:pt idx="3407">
                  <c:v>43256.489583333336</c:v>
                </c:pt>
                <c:pt idx="3408">
                  <c:v>43256.5</c:v>
                </c:pt>
                <c:pt idx="3409">
                  <c:v>43256.510416666664</c:v>
                </c:pt>
                <c:pt idx="3410">
                  <c:v>43256.520833333336</c:v>
                </c:pt>
                <c:pt idx="3411">
                  <c:v>43256.53125</c:v>
                </c:pt>
                <c:pt idx="3412">
                  <c:v>43256.541666666664</c:v>
                </c:pt>
                <c:pt idx="3413">
                  <c:v>43256.552083333336</c:v>
                </c:pt>
                <c:pt idx="3414">
                  <c:v>43256.5625</c:v>
                </c:pt>
                <c:pt idx="3415">
                  <c:v>43256.572916666664</c:v>
                </c:pt>
                <c:pt idx="3416">
                  <c:v>43256.583333333336</c:v>
                </c:pt>
                <c:pt idx="3417">
                  <c:v>43256.59375</c:v>
                </c:pt>
                <c:pt idx="3418">
                  <c:v>43256.604166666664</c:v>
                </c:pt>
                <c:pt idx="3419">
                  <c:v>43256.614583333336</c:v>
                </c:pt>
                <c:pt idx="3420">
                  <c:v>43256.625</c:v>
                </c:pt>
                <c:pt idx="3421">
                  <c:v>43256.635416666664</c:v>
                </c:pt>
                <c:pt idx="3422">
                  <c:v>43256.645833333336</c:v>
                </c:pt>
                <c:pt idx="3423">
                  <c:v>43256.65625</c:v>
                </c:pt>
                <c:pt idx="3424">
                  <c:v>43256.666666666664</c:v>
                </c:pt>
                <c:pt idx="3425">
                  <c:v>43256.677083333336</c:v>
                </c:pt>
                <c:pt idx="3426">
                  <c:v>43256.6875</c:v>
                </c:pt>
                <c:pt idx="3427">
                  <c:v>43256.697916666664</c:v>
                </c:pt>
                <c:pt idx="3428">
                  <c:v>43256.708333333336</c:v>
                </c:pt>
                <c:pt idx="3429">
                  <c:v>43256.71875</c:v>
                </c:pt>
                <c:pt idx="3430">
                  <c:v>43256.729166666664</c:v>
                </c:pt>
                <c:pt idx="3431">
                  <c:v>43256.739583333336</c:v>
                </c:pt>
                <c:pt idx="3432">
                  <c:v>43256.75</c:v>
                </c:pt>
                <c:pt idx="3433">
                  <c:v>43256.760416666664</c:v>
                </c:pt>
                <c:pt idx="3434">
                  <c:v>43256.770833333336</c:v>
                </c:pt>
                <c:pt idx="3435">
                  <c:v>43256.78125</c:v>
                </c:pt>
                <c:pt idx="3436">
                  <c:v>43256.791666666664</c:v>
                </c:pt>
                <c:pt idx="3437">
                  <c:v>43256.802083333336</c:v>
                </c:pt>
                <c:pt idx="3438">
                  <c:v>43256.8125</c:v>
                </c:pt>
                <c:pt idx="3439">
                  <c:v>43256.822916666664</c:v>
                </c:pt>
                <c:pt idx="3440">
                  <c:v>43256.833333333336</c:v>
                </c:pt>
                <c:pt idx="3441">
                  <c:v>43256.84375</c:v>
                </c:pt>
                <c:pt idx="3442">
                  <c:v>43256.854166666664</c:v>
                </c:pt>
                <c:pt idx="3443">
                  <c:v>43256.864583333336</c:v>
                </c:pt>
                <c:pt idx="3444">
                  <c:v>43256.875</c:v>
                </c:pt>
                <c:pt idx="3445">
                  <c:v>43256.885416666664</c:v>
                </c:pt>
                <c:pt idx="3446">
                  <c:v>43256.895833333336</c:v>
                </c:pt>
                <c:pt idx="3447">
                  <c:v>43256.90625</c:v>
                </c:pt>
                <c:pt idx="3448">
                  <c:v>43256.916666666664</c:v>
                </c:pt>
                <c:pt idx="3449">
                  <c:v>43256.927083333336</c:v>
                </c:pt>
                <c:pt idx="3450">
                  <c:v>43256.9375</c:v>
                </c:pt>
                <c:pt idx="3451">
                  <c:v>43256.947916666664</c:v>
                </c:pt>
                <c:pt idx="3452">
                  <c:v>43256.958333333336</c:v>
                </c:pt>
                <c:pt idx="3453">
                  <c:v>43256.96875</c:v>
                </c:pt>
                <c:pt idx="3454">
                  <c:v>43256.979166666664</c:v>
                </c:pt>
                <c:pt idx="3455">
                  <c:v>43256.989583333336</c:v>
                </c:pt>
                <c:pt idx="3456">
                  <c:v>43257</c:v>
                </c:pt>
                <c:pt idx="3457">
                  <c:v>43257.010416666664</c:v>
                </c:pt>
                <c:pt idx="3458">
                  <c:v>43257.020833333336</c:v>
                </c:pt>
                <c:pt idx="3459">
                  <c:v>43257.03125</c:v>
                </c:pt>
                <c:pt idx="3460">
                  <c:v>43257.041666666664</c:v>
                </c:pt>
                <c:pt idx="3461">
                  <c:v>43257.052083333336</c:v>
                </c:pt>
                <c:pt idx="3462">
                  <c:v>43257.0625</c:v>
                </c:pt>
                <c:pt idx="3463">
                  <c:v>43257.072916666664</c:v>
                </c:pt>
                <c:pt idx="3464">
                  <c:v>43257.083333333336</c:v>
                </c:pt>
                <c:pt idx="3465">
                  <c:v>43257.09375</c:v>
                </c:pt>
                <c:pt idx="3466">
                  <c:v>43257.104166666664</c:v>
                </c:pt>
                <c:pt idx="3467">
                  <c:v>43257.114583333336</c:v>
                </c:pt>
                <c:pt idx="3468">
                  <c:v>43257.125</c:v>
                </c:pt>
                <c:pt idx="3469">
                  <c:v>43257.135416666664</c:v>
                </c:pt>
                <c:pt idx="3470">
                  <c:v>43257.145833333336</c:v>
                </c:pt>
                <c:pt idx="3471">
                  <c:v>43257.15625</c:v>
                </c:pt>
                <c:pt idx="3472">
                  <c:v>43257.166666666664</c:v>
                </c:pt>
                <c:pt idx="3473">
                  <c:v>43257.177083333336</c:v>
                </c:pt>
                <c:pt idx="3474">
                  <c:v>43257.1875</c:v>
                </c:pt>
                <c:pt idx="3475">
                  <c:v>43257.197916666664</c:v>
                </c:pt>
                <c:pt idx="3476">
                  <c:v>43257.208333333336</c:v>
                </c:pt>
                <c:pt idx="3477">
                  <c:v>43257.21875</c:v>
                </c:pt>
                <c:pt idx="3478">
                  <c:v>43257.229166666664</c:v>
                </c:pt>
                <c:pt idx="3479">
                  <c:v>43257.239583333336</c:v>
                </c:pt>
                <c:pt idx="3480">
                  <c:v>43257.25</c:v>
                </c:pt>
                <c:pt idx="3481">
                  <c:v>43257.260416666664</c:v>
                </c:pt>
                <c:pt idx="3482">
                  <c:v>43257.270833333336</c:v>
                </c:pt>
                <c:pt idx="3483">
                  <c:v>43257.28125</c:v>
                </c:pt>
                <c:pt idx="3484">
                  <c:v>43257.291666666664</c:v>
                </c:pt>
                <c:pt idx="3485">
                  <c:v>43257.302083333336</c:v>
                </c:pt>
                <c:pt idx="3486">
                  <c:v>43257.3125</c:v>
                </c:pt>
                <c:pt idx="3487">
                  <c:v>43257.322916666664</c:v>
                </c:pt>
                <c:pt idx="3488">
                  <c:v>43257.333333333336</c:v>
                </c:pt>
                <c:pt idx="3489">
                  <c:v>43257.34375</c:v>
                </c:pt>
                <c:pt idx="3490">
                  <c:v>43257.354166666664</c:v>
                </c:pt>
                <c:pt idx="3491">
                  <c:v>43257.364583333336</c:v>
                </c:pt>
                <c:pt idx="3492">
                  <c:v>43257.375</c:v>
                </c:pt>
                <c:pt idx="3493">
                  <c:v>43257.385416666664</c:v>
                </c:pt>
                <c:pt idx="3494">
                  <c:v>43257.395833333336</c:v>
                </c:pt>
                <c:pt idx="3495">
                  <c:v>43257.40625</c:v>
                </c:pt>
                <c:pt idx="3496">
                  <c:v>43257.416666666664</c:v>
                </c:pt>
                <c:pt idx="3497">
                  <c:v>43257.427083333336</c:v>
                </c:pt>
                <c:pt idx="3498">
                  <c:v>43257.4375</c:v>
                </c:pt>
                <c:pt idx="3499">
                  <c:v>43257.447916666664</c:v>
                </c:pt>
                <c:pt idx="3500">
                  <c:v>43257.458333333336</c:v>
                </c:pt>
                <c:pt idx="3501">
                  <c:v>43257.46875</c:v>
                </c:pt>
                <c:pt idx="3502">
                  <c:v>43257.479166666664</c:v>
                </c:pt>
                <c:pt idx="3503">
                  <c:v>43257.489583333336</c:v>
                </c:pt>
                <c:pt idx="3504">
                  <c:v>43257.5</c:v>
                </c:pt>
                <c:pt idx="3505">
                  <c:v>43257.510416666664</c:v>
                </c:pt>
                <c:pt idx="3506">
                  <c:v>43257.520833333336</c:v>
                </c:pt>
                <c:pt idx="3507">
                  <c:v>43257.53125</c:v>
                </c:pt>
                <c:pt idx="3508">
                  <c:v>43257.541666666664</c:v>
                </c:pt>
                <c:pt idx="3509">
                  <c:v>43257.552083333336</c:v>
                </c:pt>
                <c:pt idx="3510">
                  <c:v>43257.5625</c:v>
                </c:pt>
                <c:pt idx="3511">
                  <c:v>43257.572916666664</c:v>
                </c:pt>
                <c:pt idx="3512">
                  <c:v>43257.583333333336</c:v>
                </c:pt>
                <c:pt idx="3513">
                  <c:v>43257.59375</c:v>
                </c:pt>
                <c:pt idx="3514">
                  <c:v>43257.604166666664</c:v>
                </c:pt>
                <c:pt idx="3515">
                  <c:v>43257.614583333336</c:v>
                </c:pt>
                <c:pt idx="3516">
                  <c:v>43257.625</c:v>
                </c:pt>
                <c:pt idx="3517">
                  <c:v>43257.635416666664</c:v>
                </c:pt>
                <c:pt idx="3518">
                  <c:v>43257.645833333336</c:v>
                </c:pt>
                <c:pt idx="3519">
                  <c:v>43257.65625</c:v>
                </c:pt>
                <c:pt idx="3520">
                  <c:v>43257.666666666664</c:v>
                </c:pt>
                <c:pt idx="3521">
                  <c:v>43257.677083333336</c:v>
                </c:pt>
                <c:pt idx="3522">
                  <c:v>43257.6875</c:v>
                </c:pt>
                <c:pt idx="3523">
                  <c:v>43257.697916666664</c:v>
                </c:pt>
                <c:pt idx="3524">
                  <c:v>43257.708333333336</c:v>
                </c:pt>
                <c:pt idx="3525">
                  <c:v>43257.71875</c:v>
                </c:pt>
                <c:pt idx="3526">
                  <c:v>43257.729166666664</c:v>
                </c:pt>
                <c:pt idx="3527">
                  <c:v>43257.739583333336</c:v>
                </c:pt>
                <c:pt idx="3528">
                  <c:v>43257.75</c:v>
                </c:pt>
                <c:pt idx="3529">
                  <c:v>43257.760416666664</c:v>
                </c:pt>
                <c:pt idx="3530">
                  <c:v>43257.770833333336</c:v>
                </c:pt>
                <c:pt idx="3531">
                  <c:v>43257.78125</c:v>
                </c:pt>
                <c:pt idx="3532">
                  <c:v>43257.791666666664</c:v>
                </c:pt>
                <c:pt idx="3533">
                  <c:v>43257.802083333336</c:v>
                </c:pt>
                <c:pt idx="3534">
                  <c:v>43257.8125</c:v>
                </c:pt>
                <c:pt idx="3535">
                  <c:v>43257.822916666664</c:v>
                </c:pt>
                <c:pt idx="3536">
                  <c:v>43257.833333333336</c:v>
                </c:pt>
                <c:pt idx="3537">
                  <c:v>43257.84375</c:v>
                </c:pt>
                <c:pt idx="3538">
                  <c:v>43257.854166666664</c:v>
                </c:pt>
                <c:pt idx="3539">
                  <c:v>43257.864583333336</c:v>
                </c:pt>
                <c:pt idx="3540">
                  <c:v>43257.875</c:v>
                </c:pt>
                <c:pt idx="3541">
                  <c:v>43257.885416666664</c:v>
                </c:pt>
                <c:pt idx="3542">
                  <c:v>43257.895833333336</c:v>
                </c:pt>
                <c:pt idx="3543">
                  <c:v>43257.90625</c:v>
                </c:pt>
                <c:pt idx="3544">
                  <c:v>43257.916666666664</c:v>
                </c:pt>
                <c:pt idx="3545">
                  <c:v>43257.927083333336</c:v>
                </c:pt>
                <c:pt idx="3546">
                  <c:v>43257.9375</c:v>
                </c:pt>
                <c:pt idx="3547">
                  <c:v>43257.947916666664</c:v>
                </c:pt>
                <c:pt idx="3548">
                  <c:v>43257.958333333336</c:v>
                </c:pt>
                <c:pt idx="3549">
                  <c:v>43257.96875</c:v>
                </c:pt>
                <c:pt idx="3550">
                  <c:v>43257.979166666664</c:v>
                </c:pt>
                <c:pt idx="3551">
                  <c:v>43257.989583333336</c:v>
                </c:pt>
                <c:pt idx="3552">
                  <c:v>43258</c:v>
                </c:pt>
                <c:pt idx="3553">
                  <c:v>43258.010416666664</c:v>
                </c:pt>
                <c:pt idx="3554">
                  <c:v>43258.020833333336</c:v>
                </c:pt>
                <c:pt idx="3555">
                  <c:v>43258.03125</c:v>
                </c:pt>
                <c:pt idx="3556">
                  <c:v>43258.041666666664</c:v>
                </c:pt>
                <c:pt idx="3557">
                  <c:v>43258.052083333336</c:v>
                </c:pt>
                <c:pt idx="3558">
                  <c:v>43258.0625</c:v>
                </c:pt>
                <c:pt idx="3559">
                  <c:v>43258.072916666664</c:v>
                </c:pt>
                <c:pt idx="3560">
                  <c:v>43258.083333333336</c:v>
                </c:pt>
                <c:pt idx="3561">
                  <c:v>43258.09375</c:v>
                </c:pt>
                <c:pt idx="3562">
                  <c:v>43258.104166666664</c:v>
                </c:pt>
                <c:pt idx="3563">
                  <c:v>43258.114583333336</c:v>
                </c:pt>
                <c:pt idx="3564">
                  <c:v>43258.125</c:v>
                </c:pt>
                <c:pt idx="3565">
                  <c:v>43258.135416666664</c:v>
                </c:pt>
                <c:pt idx="3566">
                  <c:v>43258.145833333336</c:v>
                </c:pt>
                <c:pt idx="3567">
                  <c:v>43258.15625</c:v>
                </c:pt>
                <c:pt idx="3568">
                  <c:v>43258.166666666664</c:v>
                </c:pt>
                <c:pt idx="3569">
                  <c:v>43258.177083333336</c:v>
                </c:pt>
                <c:pt idx="3570">
                  <c:v>43258.1875</c:v>
                </c:pt>
                <c:pt idx="3571">
                  <c:v>43258.197916666664</c:v>
                </c:pt>
                <c:pt idx="3572">
                  <c:v>43258.208333333336</c:v>
                </c:pt>
                <c:pt idx="3573">
                  <c:v>43258.21875</c:v>
                </c:pt>
                <c:pt idx="3574">
                  <c:v>43258.229166666664</c:v>
                </c:pt>
                <c:pt idx="3575">
                  <c:v>43258.239583333336</c:v>
                </c:pt>
                <c:pt idx="3576">
                  <c:v>43258.25</c:v>
                </c:pt>
                <c:pt idx="3577">
                  <c:v>43258.260416666664</c:v>
                </c:pt>
                <c:pt idx="3578">
                  <c:v>43258.270833333336</c:v>
                </c:pt>
                <c:pt idx="3579">
                  <c:v>43258.28125</c:v>
                </c:pt>
                <c:pt idx="3580">
                  <c:v>43258.291666666664</c:v>
                </c:pt>
                <c:pt idx="3581">
                  <c:v>43258.302083333336</c:v>
                </c:pt>
                <c:pt idx="3582">
                  <c:v>43258.3125</c:v>
                </c:pt>
                <c:pt idx="3583">
                  <c:v>43258.322916666664</c:v>
                </c:pt>
                <c:pt idx="3584">
                  <c:v>43258.333333333336</c:v>
                </c:pt>
                <c:pt idx="3585">
                  <c:v>43258.34375</c:v>
                </c:pt>
                <c:pt idx="3586">
                  <c:v>43258.354166666664</c:v>
                </c:pt>
                <c:pt idx="3587">
                  <c:v>43258.364583333336</c:v>
                </c:pt>
                <c:pt idx="3588">
                  <c:v>43258.375</c:v>
                </c:pt>
                <c:pt idx="3589">
                  <c:v>43258.385416666664</c:v>
                </c:pt>
                <c:pt idx="3590">
                  <c:v>43258.395833333336</c:v>
                </c:pt>
                <c:pt idx="3591">
                  <c:v>43258.40625</c:v>
                </c:pt>
                <c:pt idx="3592">
                  <c:v>43258.416666666664</c:v>
                </c:pt>
                <c:pt idx="3593">
                  <c:v>43258.427083333336</c:v>
                </c:pt>
                <c:pt idx="3594">
                  <c:v>43258.4375</c:v>
                </c:pt>
                <c:pt idx="3595">
                  <c:v>43258.447916666664</c:v>
                </c:pt>
                <c:pt idx="3596">
                  <c:v>43258.458333333336</c:v>
                </c:pt>
                <c:pt idx="3597">
                  <c:v>43258.46875</c:v>
                </c:pt>
                <c:pt idx="3598">
                  <c:v>43258.479166666664</c:v>
                </c:pt>
                <c:pt idx="3599">
                  <c:v>43258.489583333336</c:v>
                </c:pt>
                <c:pt idx="3600">
                  <c:v>43258.5</c:v>
                </c:pt>
                <c:pt idx="3601">
                  <c:v>43258.510416666664</c:v>
                </c:pt>
                <c:pt idx="3602">
                  <c:v>43258.520833333336</c:v>
                </c:pt>
                <c:pt idx="3603">
                  <c:v>43258.53125</c:v>
                </c:pt>
                <c:pt idx="3604">
                  <c:v>43258.541666666664</c:v>
                </c:pt>
                <c:pt idx="3605">
                  <c:v>43258.552083333336</c:v>
                </c:pt>
                <c:pt idx="3606">
                  <c:v>43258.5625</c:v>
                </c:pt>
                <c:pt idx="3607">
                  <c:v>43258.572916666664</c:v>
                </c:pt>
                <c:pt idx="3608">
                  <c:v>43258.583333333336</c:v>
                </c:pt>
                <c:pt idx="3609">
                  <c:v>43258.59375</c:v>
                </c:pt>
                <c:pt idx="3610">
                  <c:v>43258.604166666664</c:v>
                </c:pt>
                <c:pt idx="3611">
                  <c:v>43258.614583333336</c:v>
                </c:pt>
                <c:pt idx="3612">
                  <c:v>43258.625</c:v>
                </c:pt>
                <c:pt idx="3613">
                  <c:v>43258.635416666664</c:v>
                </c:pt>
                <c:pt idx="3614">
                  <c:v>43258.645833333336</c:v>
                </c:pt>
                <c:pt idx="3615">
                  <c:v>43258.65625</c:v>
                </c:pt>
                <c:pt idx="3616">
                  <c:v>43258.666666666664</c:v>
                </c:pt>
                <c:pt idx="3617">
                  <c:v>43258.677083333336</c:v>
                </c:pt>
                <c:pt idx="3618">
                  <c:v>43258.6875</c:v>
                </c:pt>
                <c:pt idx="3619">
                  <c:v>43258.697916666664</c:v>
                </c:pt>
                <c:pt idx="3620">
                  <c:v>43258.708333333336</c:v>
                </c:pt>
                <c:pt idx="3621">
                  <c:v>43258.71875</c:v>
                </c:pt>
                <c:pt idx="3622">
                  <c:v>43258.729166666664</c:v>
                </c:pt>
                <c:pt idx="3623">
                  <c:v>43258.739583333336</c:v>
                </c:pt>
                <c:pt idx="3624">
                  <c:v>43258.75</c:v>
                </c:pt>
                <c:pt idx="3625">
                  <c:v>43258.760416666664</c:v>
                </c:pt>
                <c:pt idx="3626">
                  <c:v>43258.770833333336</c:v>
                </c:pt>
                <c:pt idx="3627">
                  <c:v>43258.78125</c:v>
                </c:pt>
                <c:pt idx="3628">
                  <c:v>43258.791666666664</c:v>
                </c:pt>
                <c:pt idx="3629">
                  <c:v>43258.802083333336</c:v>
                </c:pt>
                <c:pt idx="3630">
                  <c:v>43258.8125</c:v>
                </c:pt>
                <c:pt idx="3631">
                  <c:v>43258.822916666664</c:v>
                </c:pt>
                <c:pt idx="3632">
                  <c:v>43258.833333333336</c:v>
                </c:pt>
                <c:pt idx="3633">
                  <c:v>43258.84375</c:v>
                </c:pt>
                <c:pt idx="3634">
                  <c:v>43258.854166666664</c:v>
                </c:pt>
                <c:pt idx="3635">
                  <c:v>43258.864583333336</c:v>
                </c:pt>
                <c:pt idx="3636">
                  <c:v>43258.875</c:v>
                </c:pt>
                <c:pt idx="3637">
                  <c:v>43258.885416666664</c:v>
                </c:pt>
                <c:pt idx="3638">
                  <c:v>43258.895833333336</c:v>
                </c:pt>
                <c:pt idx="3639">
                  <c:v>43258.90625</c:v>
                </c:pt>
                <c:pt idx="3640">
                  <c:v>43258.916666666664</c:v>
                </c:pt>
                <c:pt idx="3641">
                  <c:v>43258.927083333336</c:v>
                </c:pt>
                <c:pt idx="3642">
                  <c:v>43258.9375</c:v>
                </c:pt>
                <c:pt idx="3643">
                  <c:v>43258.947916666664</c:v>
                </c:pt>
                <c:pt idx="3644">
                  <c:v>43258.958333333336</c:v>
                </c:pt>
                <c:pt idx="3645">
                  <c:v>43258.96875</c:v>
                </c:pt>
                <c:pt idx="3646">
                  <c:v>43258.979166666664</c:v>
                </c:pt>
                <c:pt idx="3647">
                  <c:v>43258.989583333336</c:v>
                </c:pt>
                <c:pt idx="3648">
                  <c:v>43259</c:v>
                </c:pt>
                <c:pt idx="3649">
                  <c:v>43259.010416666664</c:v>
                </c:pt>
                <c:pt idx="3650">
                  <c:v>43259.020833333336</c:v>
                </c:pt>
                <c:pt idx="3651">
                  <c:v>43259.03125</c:v>
                </c:pt>
                <c:pt idx="3652">
                  <c:v>43259.041666666664</c:v>
                </c:pt>
                <c:pt idx="3653">
                  <c:v>43259.052083333336</c:v>
                </c:pt>
                <c:pt idx="3654">
                  <c:v>43259.0625</c:v>
                </c:pt>
                <c:pt idx="3655">
                  <c:v>43259.072916666664</c:v>
                </c:pt>
                <c:pt idx="3656">
                  <c:v>43259.083333333336</c:v>
                </c:pt>
                <c:pt idx="3657">
                  <c:v>43259.09375</c:v>
                </c:pt>
                <c:pt idx="3658">
                  <c:v>43259.104166666664</c:v>
                </c:pt>
                <c:pt idx="3659">
                  <c:v>43259.114583333336</c:v>
                </c:pt>
                <c:pt idx="3660">
                  <c:v>43259.125</c:v>
                </c:pt>
                <c:pt idx="3661">
                  <c:v>43259.135416666664</c:v>
                </c:pt>
                <c:pt idx="3662">
                  <c:v>43259.145833333336</c:v>
                </c:pt>
                <c:pt idx="3663">
                  <c:v>43259.15625</c:v>
                </c:pt>
                <c:pt idx="3664">
                  <c:v>43259.166666666664</c:v>
                </c:pt>
                <c:pt idx="3665">
                  <c:v>43259.177083333336</c:v>
                </c:pt>
                <c:pt idx="3666">
                  <c:v>43259.1875</c:v>
                </c:pt>
                <c:pt idx="3667">
                  <c:v>43259.197916666664</c:v>
                </c:pt>
                <c:pt idx="3668">
                  <c:v>43259.208333333336</c:v>
                </c:pt>
                <c:pt idx="3669">
                  <c:v>43259.21875</c:v>
                </c:pt>
                <c:pt idx="3670">
                  <c:v>43259.229166666664</c:v>
                </c:pt>
                <c:pt idx="3671">
                  <c:v>43259.239583333336</c:v>
                </c:pt>
                <c:pt idx="3672">
                  <c:v>43259.25</c:v>
                </c:pt>
                <c:pt idx="3673">
                  <c:v>43259.260416666664</c:v>
                </c:pt>
                <c:pt idx="3674">
                  <c:v>43259.270833333336</c:v>
                </c:pt>
                <c:pt idx="3675">
                  <c:v>43259.28125</c:v>
                </c:pt>
                <c:pt idx="3676">
                  <c:v>43259.291666666664</c:v>
                </c:pt>
                <c:pt idx="3677">
                  <c:v>43259.302083333336</c:v>
                </c:pt>
                <c:pt idx="3678">
                  <c:v>43259.3125</c:v>
                </c:pt>
                <c:pt idx="3679">
                  <c:v>43259.322916666664</c:v>
                </c:pt>
                <c:pt idx="3680">
                  <c:v>43259.333333333336</c:v>
                </c:pt>
                <c:pt idx="3681">
                  <c:v>43259.34375</c:v>
                </c:pt>
                <c:pt idx="3682">
                  <c:v>43259.354166666664</c:v>
                </c:pt>
                <c:pt idx="3683">
                  <c:v>43259.364583333336</c:v>
                </c:pt>
                <c:pt idx="3684">
                  <c:v>43259.375</c:v>
                </c:pt>
                <c:pt idx="3685">
                  <c:v>43259.385416666664</c:v>
                </c:pt>
                <c:pt idx="3686">
                  <c:v>43259.395833333336</c:v>
                </c:pt>
                <c:pt idx="3687">
                  <c:v>43259.40625</c:v>
                </c:pt>
                <c:pt idx="3688">
                  <c:v>43259.416666666664</c:v>
                </c:pt>
                <c:pt idx="3689">
                  <c:v>43259.427083333336</c:v>
                </c:pt>
                <c:pt idx="3690">
                  <c:v>43259.4375</c:v>
                </c:pt>
                <c:pt idx="3691">
                  <c:v>43259.447916666664</c:v>
                </c:pt>
                <c:pt idx="3692">
                  <c:v>43259.458333333336</c:v>
                </c:pt>
                <c:pt idx="3693">
                  <c:v>43259.46875</c:v>
                </c:pt>
                <c:pt idx="3694">
                  <c:v>43259.479166666664</c:v>
                </c:pt>
                <c:pt idx="3695">
                  <c:v>43259.489583333336</c:v>
                </c:pt>
                <c:pt idx="3696">
                  <c:v>43259.5</c:v>
                </c:pt>
                <c:pt idx="3697">
                  <c:v>43259.510416666664</c:v>
                </c:pt>
                <c:pt idx="3698">
                  <c:v>43259.520833333336</c:v>
                </c:pt>
                <c:pt idx="3699">
                  <c:v>43259.53125</c:v>
                </c:pt>
                <c:pt idx="3700">
                  <c:v>43259.541666666664</c:v>
                </c:pt>
                <c:pt idx="3701">
                  <c:v>43259.552083333336</c:v>
                </c:pt>
                <c:pt idx="3702">
                  <c:v>43259.5625</c:v>
                </c:pt>
                <c:pt idx="3703">
                  <c:v>43259.572916666664</c:v>
                </c:pt>
                <c:pt idx="3704">
                  <c:v>43259.583333333336</c:v>
                </c:pt>
                <c:pt idx="3705">
                  <c:v>43259.59375</c:v>
                </c:pt>
                <c:pt idx="3706">
                  <c:v>43259.604166666664</c:v>
                </c:pt>
                <c:pt idx="3707">
                  <c:v>43259.614583333336</c:v>
                </c:pt>
                <c:pt idx="3708">
                  <c:v>43259.625</c:v>
                </c:pt>
                <c:pt idx="3709">
                  <c:v>43259.635416666664</c:v>
                </c:pt>
                <c:pt idx="3710">
                  <c:v>43259.645833333336</c:v>
                </c:pt>
                <c:pt idx="3711">
                  <c:v>43259.65625</c:v>
                </c:pt>
                <c:pt idx="3712">
                  <c:v>43259.666666666664</c:v>
                </c:pt>
                <c:pt idx="3713">
                  <c:v>43259.677083333336</c:v>
                </c:pt>
                <c:pt idx="3714">
                  <c:v>43259.6875</c:v>
                </c:pt>
                <c:pt idx="3715">
                  <c:v>43259.697916666664</c:v>
                </c:pt>
                <c:pt idx="3716">
                  <c:v>43259.708333333336</c:v>
                </c:pt>
                <c:pt idx="3717">
                  <c:v>43259.71875</c:v>
                </c:pt>
                <c:pt idx="3718">
                  <c:v>43259.729166666664</c:v>
                </c:pt>
                <c:pt idx="3719">
                  <c:v>43259.739583333336</c:v>
                </c:pt>
                <c:pt idx="3720">
                  <c:v>43259.75</c:v>
                </c:pt>
                <c:pt idx="3721">
                  <c:v>43259.760416666664</c:v>
                </c:pt>
                <c:pt idx="3722">
                  <c:v>43259.770833333336</c:v>
                </c:pt>
                <c:pt idx="3723">
                  <c:v>43259.78125</c:v>
                </c:pt>
                <c:pt idx="3724">
                  <c:v>43259.791666666664</c:v>
                </c:pt>
                <c:pt idx="3725">
                  <c:v>43259.802083333336</c:v>
                </c:pt>
                <c:pt idx="3726">
                  <c:v>43259.8125</c:v>
                </c:pt>
                <c:pt idx="3727">
                  <c:v>43259.822916666664</c:v>
                </c:pt>
                <c:pt idx="3728">
                  <c:v>43259.833333333336</c:v>
                </c:pt>
                <c:pt idx="3729">
                  <c:v>43259.84375</c:v>
                </c:pt>
                <c:pt idx="3730">
                  <c:v>43259.854166666664</c:v>
                </c:pt>
                <c:pt idx="3731">
                  <c:v>43259.864583333336</c:v>
                </c:pt>
                <c:pt idx="3732">
                  <c:v>43259.875</c:v>
                </c:pt>
                <c:pt idx="3733">
                  <c:v>43259.885416666664</c:v>
                </c:pt>
                <c:pt idx="3734">
                  <c:v>43259.895833333336</c:v>
                </c:pt>
                <c:pt idx="3735">
                  <c:v>43259.90625</c:v>
                </c:pt>
                <c:pt idx="3736">
                  <c:v>43259.916666666664</c:v>
                </c:pt>
                <c:pt idx="3737">
                  <c:v>43259.927083333336</c:v>
                </c:pt>
                <c:pt idx="3738">
                  <c:v>43259.9375</c:v>
                </c:pt>
                <c:pt idx="3739">
                  <c:v>43259.947916666664</c:v>
                </c:pt>
                <c:pt idx="3740">
                  <c:v>43259.958333333336</c:v>
                </c:pt>
                <c:pt idx="3741">
                  <c:v>43259.96875</c:v>
                </c:pt>
                <c:pt idx="3742">
                  <c:v>43259.979166666664</c:v>
                </c:pt>
                <c:pt idx="3743">
                  <c:v>43259.989583333336</c:v>
                </c:pt>
                <c:pt idx="3744">
                  <c:v>43260</c:v>
                </c:pt>
                <c:pt idx="3745">
                  <c:v>43260.010416666664</c:v>
                </c:pt>
                <c:pt idx="3746">
                  <c:v>43260.020833333336</c:v>
                </c:pt>
                <c:pt idx="3747">
                  <c:v>43260.03125</c:v>
                </c:pt>
                <c:pt idx="3748">
                  <c:v>43260.041666666664</c:v>
                </c:pt>
                <c:pt idx="3749">
                  <c:v>43260.052083333336</c:v>
                </c:pt>
                <c:pt idx="3750">
                  <c:v>43260.0625</c:v>
                </c:pt>
                <c:pt idx="3751">
                  <c:v>43260.072916666664</c:v>
                </c:pt>
                <c:pt idx="3752">
                  <c:v>43260.083333333336</c:v>
                </c:pt>
                <c:pt idx="3753">
                  <c:v>43260.09375</c:v>
                </c:pt>
                <c:pt idx="3754">
                  <c:v>43260.104166666664</c:v>
                </c:pt>
                <c:pt idx="3755">
                  <c:v>43260.114583333336</c:v>
                </c:pt>
                <c:pt idx="3756">
                  <c:v>43260.125</c:v>
                </c:pt>
                <c:pt idx="3757">
                  <c:v>43260.135416666664</c:v>
                </c:pt>
                <c:pt idx="3758">
                  <c:v>43260.145833333336</c:v>
                </c:pt>
                <c:pt idx="3759">
                  <c:v>43260.15625</c:v>
                </c:pt>
                <c:pt idx="3760">
                  <c:v>43260.166666666664</c:v>
                </c:pt>
                <c:pt idx="3761">
                  <c:v>43260.177083333336</c:v>
                </c:pt>
                <c:pt idx="3762">
                  <c:v>43260.1875</c:v>
                </c:pt>
                <c:pt idx="3763">
                  <c:v>43260.197916666664</c:v>
                </c:pt>
                <c:pt idx="3764">
                  <c:v>43260.208333333336</c:v>
                </c:pt>
                <c:pt idx="3765">
                  <c:v>43260.21875</c:v>
                </c:pt>
                <c:pt idx="3766">
                  <c:v>43260.229166666664</c:v>
                </c:pt>
                <c:pt idx="3767">
                  <c:v>43260.239583333336</c:v>
                </c:pt>
                <c:pt idx="3768">
                  <c:v>43260.25</c:v>
                </c:pt>
                <c:pt idx="3769">
                  <c:v>43260.260416666664</c:v>
                </c:pt>
                <c:pt idx="3770">
                  <c:v>43260.270833333336</c:v>
                </c:pt>
                <c:pt idx="3771">
                  <c:v>43260.28125</c:v>
                </c:pt>
                <c:pt idx="3772">
                  <c:v>43260.291666666664</c:v>
                </c:pt>
                <c:pt idx="3773">
                  <c:v>43260.302083333336</c:v>
                </c:pt>
                <c:pt idx="3774">
                  <c:v>43260.3125</c:v>
                </c:pt>
                <c:pt idx="3775">
                  <c:v>43260.322916666664</c:v>
                </c:pt>
                <c:pt idx="3776">
                  <c:v>43260.333333333336</c:v>
                </c:pt>
                <c:pt idx="3777">
                  <c:v>43260.34375</c:v>
                </c:pt>
                <c:pt idx="3778">
                  <c:v>43260.354166666664</c:v>
                </c:pt>
                <c:pt idx="3779">
                  <c:v>43260.364583333336</c:v>
                </c:pt>
                <c:pt idx="3780">
                  <c:v>43260.375</c:v>
                </c:pt>
                <c:pt idx="3781">
                  <c:v>43260.385416666664</c:v>
                </c:pt>
                <c:pt idx="3782">
                  <c:v>43260.395833333336</c:v>
                </c:pt>
                <c:pt idx="3783">
                  <c:v>43260.40625</c:v>
                </c:pt>
                <c:pt idx="3784">
                  <c:v>43260.416666666664</c:v>
                </c:pt>
                <c:pt idx="3785">
                  <c:v>43260.427083333336</c:v>
                </c:pt>
                <c:pt idx="3786">
                  <c:v>43260.4375</c:v>
                </c:pt>
                <c:pt idx="3787">
                  <c:v>43260.447916666664</c:v>
                </c:pt>
                <c:pt idx="3788">
                  <c:v>43260.458333333336</c:v>
                </c:pt>
                <c:pt idx="3789">
                  <c:v>43260.46875</c:v>
                </c:pt>
                <c:pt idx="3790">
                  <c:v>43260.479166666664</c:v>
                </c:pt>
                <c:pt idx="3791">
                  <c:v>43260.489583333336</c:v>
                </c:pt>
                <c:pt idx="3792">
                  <c:v>43260.5</c:v>
                </c:pt>
                <c:pt idx="3793">
                  <c:v>43260.510416666664</c:v>
                </c:pt>
                <c:pt idx="3794">
                  <c:v>43260.520833333336</c:v>
                </c:pt>
                <c:pt idx="3795">
                  <c:v>43260.53125</c:v>
                </c:pt>
                <c:pt idx="3796">
                  <c:v>43260.541666666664</c:v>
                </c:pt>
                <c:pt idx="3797">
                  <c:v>43260.552083333336</c:v>
                </c:pt>
                <c:pt idx="3798">
                  <c:v>43260.5625</c:v>
                </c:pt>
                <c:pt idx="3799">
                  <c:v>43260.572916666664</c:v>
                </c:pt>
                <c:pt idx="3800">
                  <c:v>43260.583333333336</c:v>
                </c:pt>
                <c:pt idx="3801">
                  <c:v>43260.59375</c:v>
                </c:pt>
                <c:pt idx="3802">
                  <c:v>43260.604166666664</c:v>
                </c:pt>
                <c:pt idx="3803">
                  <c:v>43260.614583333336</c:v>
                </c:pt>
                <c:pt idx="3804">
                  <c:v>43260.625</c:v>
                </c:pt>
                <c:pt idx="3805">
                  <c:v>43260.635416666664</c:v>
                </c:pt>
                <c:pt idx="3806">
                  <c:v>43260.645833333336</c:v>
                </c:pt>
                <c:pt idx="3807">
                  <c:v>43260.65625</c:v>
                </c:pt>
                <c:pt idx="3808">
                  <c:v>43260.666666666664</c:v>
                </c:pt>
                <c:pt idx="3809">
                  <c:v>43260.677083333336</c:v>
                </c:pt>
                <c:pt idx="3810">
                  <c:v>43260.6875</c:v>
                </c:pt>
                <c:pt idx="3811">
                  <c:v>43260.697916666664</c:v>
                </c:pt>
                <c:pt idx="3812">
                  <c:v>43260.708333333336</c:v>
                </c:pt>
                <c:pt idx="3813">
                  <c:v>43260.71875</c:v>
                </c:pt>
                <c:pt idx="3814">
                  <c:v>43260.729166666664</c:v>
                </c:pt>
                <c:pt idx="3815">
                  <c:v>43260.739583333336</c:v>
                </c:pt>
                <c:pt idx="3816">
                  <c:v>43260.75</c:v>
                </c:pt>
                <c:pt idx="3817">
                  <c:v>43260.760416666664</c:v>
                </c:pt>
                <c:pt idx="3818">
                  <c:v>43260.770833333336</c:v>
                </c:pt>
                <c:pt idx="3819">
                  <c:v>43260.78125</c:v>
                </c:pt>
                <c:pt idx="3820">
                  <c:v>43260.791666666664</c:v>
                </c:pt>
                <c:pt idx="3821">
                  <c:v>43260.802083333336</c:v>
                </c:pt>
                <c:pt idx="3822">
                  <c:v>43260.8125</c:v>
                </c:pt>
                <c:pt idx="3823">
                  <c:v>43260.822916666664</c:v>
                </c:pt>
                <c:pt idx="3824">
                  <c:v>43260.833333333336</c:v>
                </c:pt>
                <c:pt idx="3825">
                  <c:v>43260.84375</c:v>
                </c:pt>
                <c:pt idx="3826">
                  <c:v>43260.854166666664</c:v>
                </c:pt>
                <c:pt idx="3827">
                  <c:v>43260.864583333336</c:v>
                </c:pt>
                <c:pt idx="3828">
                  <c:v>43260.875</c:v>
                </c:pt>
                <c:pt idx="3829">
                  <c:v>43260.885416666664</c:v>
                </c:pt>
                <c:pt idx="3830">
                  <c:v>43260.895833333336</c:v>
                </c:pt>
                <c:pt idx="3831">
                  <c:v>43260.90625</c:v>
                </c:pt>
                <c:pt idx="3832">
                  <c:v>43260.916666666664</c:v>
                </c:pt>
                <c:pt idx="3833">
                  <c:v>43260.927083333336</c:v>
                </c:pt>
                <c:pt idx="3834">
                  <c:v>43260.9375</c:v>
                </c:pt>
                <c:pt idx="3835">
                  <c:v>43260.947916666664</c:v>
                </c:pt>
                <c:pt idx="3836">
                  <c:v>43260.958333333336</c:v>
                </c:pt>
                <c:pt idx="3837">
                  <c:v>43260.96875</c:v>
                </c:pt>
                <c:pt idx="3838">
                  <c:v>43260.979166666664</c:v>
                </c:pt>
                <c:pt idx="3839">
                  <c:v>43260.989583333336</c:v>
                </c:pt>
                <c:pt idx="3840">
                  <c:v>43261</c:v>
                </c:pt>
                <c:pt idx="3841">
                  <c:v>43261.010416666664</c:v>
                </c:pt>
                <c:pt idx="3842">
                  <c:v>43261.020833333336</c:v>
                </c:pt>
                <c:pt idx="3843">
                  <c:v>43261.03125</c:v>
                </c:pt>
                <c:pt idx="3844">
                  <c:v>43261.041666666664</c:v>
                </c:pt>
                <c:pt idx="3845">
                  <c:v>43261.052083333336</c:v>
                </c:pt>
                <c:pt idx="3846">
                  <c:v>43261.0625</c:v>
                </c:pt>
                <c:pt idx="3847">
                  <c:v>43261.072916666664</c:v>
                </c:pt>
                <c:pt idx="3848">
                  <c:v>43261.083333333336</c:v>
                </c:pt>
                <c:pt idx="3849">
                  <c:v>43261.09375</c:v>
                </c:pt>
                <c:pt idx="3850">
                  <c:v>43261.104166666664</c:v>
                </c:pt>
                <c:pt idx="3851">
                  <c:v>43261.114583333336</c:v>
                </c:pt>
                <c:pt idx="3852">
                  <c:v>43261.125</c:v>
                </c:pt>
                <c:pt idx="3853">
                  <c:v>43261.135416666664</c:v>
                </c:pt>
                <c:pt idx="3854">
                  <c:v>43261.145833333336</c:v>
                </c:pt>
                <c:pt idx="3855">
                  <c:v>43261.15625</c:v>
                </c:pt>
                <c:pt idx="3856">
                  <c:v>43261.166666666664</c:v>
                </c:pt>
                <c:pt idx="3857">
                  <c:v>43261.177083333336</c:v>
                </c:pt>
                <c:pt idx="3858">
                  <c:v>43261.1875</c:v>
                </c:pt>
                <c:pt idx="3859">
                  <c:v>43261.197916666664</c:v>
                </c:pt>
                <c:pt idx="3860">
                  <c:v>43261.208333333336</c:v>
                </c:pt>
                <c:pt idx="3861">
                  <c:v>43261.21875</c:v>
                </c:pt>
                <c:pt idx="3862">
                  <c:v>43261.229166666664</c:v>
                </c:pt>
                <c:pt idx="3863">
                  <c:v>43261.239583333336</c:v>
                </c:pt>
                <c:pt idx="3864">
                  <c:v>43261.25</c:v>
                </c:pt>
                <c:pt idx="3865">
                  <c:v>43261.260416666664</c:v>
                </c:pt>
                <c:pt idx="3866">
                  <c:v>43261.270833333336</c:v>
                </c:pt>
                <c:pt idx="3867">
                  <c:v>43261.28125</c:v>
                </c:pt>
                <c:pt idx="3868">
                  <c:v>43261.291666666664</c:v>
                </c:pt>
                <c:pt idx="3869">
                  <c:v>43261.302083333336</c:v>
                </c:pt>
                <c:pt idx="3870">
                  <c:v>43261.3125</c:v>
                </c:pt>
                <c:pt idx="3871">
                  <c:v>43261.322916666664</c:v>
                </c:pt>
                <c:pt idx="3872">
                  <c:v>43261.333333333336</c:v>
                </c:pt>
                <c:pt idx="3873">
                  <c:v>43261.34375</c:v>
                </c:pt>
                <c:pt idx="3874">
                  <c:v>43261.354166666664</c:v>
                </c:pt>
                <c:pt idx="3875">
                  <c:v>43261.364583333336</c:v>
                </c:pt>
                <c:pt idx="3876">
                  <c:v>43261.375</c:v>
                </c:pt>
                <c:pt idx="3877">
                  <c:v>43261.385416666664</c:v>
                </c:pt>
                <c:pt idx="3878">
                  <c:v>43261.395833333336</c:v>
                </c:pt>
                <c:pt idx="3879">
                  <c:v>43261.40625</c:v>
                </c:pt>
                <c:pt idx="3880">
                  <c:v>43261.416666666664</c:v>
                </c:pt>
                <c:pt idx="3881">
                  <c:v>43261.427083333336</c:v>
                </c:pt>
                <c:pt idx="3882">
                  <c:v>43261.4375</c:v>
                </c:pt>
                <c:pt idx="3883">
                  <c:v>43261.447916666664</c:v>
                </c:pt>
                <c:pt idx="3884">
                  <c:v>43261.458333333336</c:v>
                </c:pt>
                <c:pt idx="3885">
                  <c:v>43261.46875</c:v>
                </c:pt>
                <c:pt idx="3886">
                  <c:v>43261.479166666664</c:v>
                </c:pt>
                <c:pt idx="3887">
                  <c:v>43261.489583333336</c:v>
                </c:pt>
                <c:pt idx="3888">
                  <c:v>43261.5</c:v>
                </c:pt>
                <c:pt idx="3889">
                  <c:v>43261.510416666664</c:v>
                </c:pt>
                <c:pt idx="3890">
                  <c:v>43261.520833333336</c:v>
                </c:pt>
                <c:pt idx="3891">
                  <c:v>43261.53125</c:v>
                </c:pt>
                <c:pt idx="3892">
                  <c:v>43261.541666666664</c:v>
                </c:pt>
                <c:pt idx="3893">
                  <c:v>43261.552083333336</c:v>
                </c:pt>
                <c:pt idx="3894">
                  <c:v>43261.5625</c:v>
                </c:pt>
                <c:pt idx="3895">
                  <c:v>43261.572916666664</c:v>
                </c:pt>
                <c:pt idx="3896">
                  <c:v>43261.583333333336</c:v>
                </c:pt>
                <c:pt idx="3897">
                  <c:v>43261.59375</c:v>
                </c:pt>
                <c:pt idx="3898">
                  <c:v>43261.604166666664</c:v>
                </c:pt>
                <c:pt idx="3899">
                  <c:v>43261.614583333336</c:v>
                </c:pt>
                <c:pt idx="3900">
                  <c:v>43261.625</c:v>
                </c:pt>
                <c:pt idx="3901">
                  <c:v>43261.635416666664</c:v>
                </c:pt>
                <c:pt idx="3902">
                  <c:v>43261.645833333336</c:v>
                </c:pt>
                <c:pt idx="3903">
                  <c:v>43261.65625</c:v>
                </c:pt>
                <c:pt idx="3904">
                  <c:v>43261.666666666664</c:v>
                </c:pt>
                <c:pt idx="3905">
                  <c:v>43261.677083333336</c:v>
                </c:pt>
                <c:pt idx="3906">
                  <c:v>43261.6875</c:v>
                </c:pt>
                <c:pt idx="3907">
                  <c:v>43261.697916666664</c:v>
                </c:pt>
                <c:pt idx="3908">
                  <c:v>43261.708333333336</c:v>
                </c:pt>
                <c:pt idx="3909">
                  <c:v>43261.71875</c:v>
                </c:pt>
                <c:pt idx="3910">
                  <c:v>43261.729166666664</c:v>
                </c:pt>
                <c:pt idx="3911">
                  <c:v>43261.739583333336</c:v>
                </c:pt>
                <c:pt idx="3912">
                  <c:v>43261.75</c:v>
                </c:pt>
                <c:pt idx="3913">
                  <c:v>43261.760416666664</c:v>
                </c:pt>
                <c:pt idx="3914">
                  <c:v>43261.770833333336</c:v>
                </c:pt>
                <c:pt idx="3915">
                  <c:v>43261.78125</c:v>
                </c:pt>
                <c:pt idx="3916">
                  <c:v>43261.791666666664</c:v>
                </c:pt>
                <c:pt idx="3917">
                  <c:v>43261.802083333336</c:v>
                </c:pt>
                <c:pt idx="3918">
                  <c:v>43261.8125</c:v>
                </c:pt>
                <c:pt idx="3919">
                  <c:v>43261.822916666664</c:v>
                </c:pt>
                <c:pt idx="3920">
                  <c:v>43261.833333333336</c:v>
                </c:pt>
                <c:pt idx="3921">
                  <c:v>43261.84375</c:v>
                </c:pt>
                <c:pt idx="3922">
                  <c:v>43261.854166666664</c:v>
                </c:pt>
                <c:pt idx="3923">
                  <c:v>43261.864583333336</c:v>
                </c:pt>
                <c:pt idx="3924">
                  <c:v>43261.875</c:v>
                </c:pt>
                <c:pt idx="3925">
                  <c:v>43261.885416666664</c:v>
                </c:pt>
                <c:pt idx="3926">
                  <c:v>43261.895833333336</c:v>
                </c:pt>
                <c:pt idx="3927">
                  <c:v>43261.90625</c:v>
                </c:pt>
                <c:pt idx="3928">
                  <c:v>43261.916666666664</c:v>
                </c:pt>
                <c:pt idx="3929">
                  <c:v>43261.927083333336</c:v>
                </c:pt>
                <c:pt idx="3930">
                  <c:v>43261.9375</c:v>
                </c:pt>
                <c:pt idx="3931">
                  <c:v>43261.947916666664</c:v>
                </c:pt>
                <c:pt idx="3932">
                  <c:v>43261.958333333336</c:v>
                </c:pt>
                <c:pt idx="3933">
                  <c:v>43261.96875</c:v>
                </c:pt>
                <c:pt idx="3934">
                  <c:v>43261.979166666664</c:v>
                </c:pt>
                <c:pt idx="3935">
                  <c:v>43261.989583333336</c:v>
                </c:pt>
                <c:pt idx="3936">
                  <c:v>43262</c:v>
                </c:pt>
                <c:pt idx="3937">
                  <c:v>43262.010416666664</c:v>
                </c:pt>
                <c:pt idx="3938">
                  <c:v>43262.020833333336</c:v>
                </c:pt>
                <c:pt idx="3939">
                  <c:v>43262.03125</c:v>
                </c:pt>
                <c:pt idx="3940">
                  <c:v>43262.041666666664</c:v>
                </c:pt>
                <c:pt idx="3941">
                  <c:v>43262.052083333336</c:v>
                </c:pt>
                <c:pt idx="3942">
                  <c:v>43262.0625</c:v>
                </c:pt>
                <c:pt idx="3943">
                  <c:v>43262.072916666664</c:v>
                </c:pt>
                <c:pt idx="3944">
                  <c:v>43262.083333333336</c:v>
                </c:pt>
                <c:pt idx="3945">
                  <c:v>43262.09375</c:v>
                </c:pt>
                <c:pt idx="3946">
                  <c:v>43262.104166666664</c:v>
                </c:pt>
                <c:pt idx="3947">
                  <c:v>43262.114583333336</c:v>
                </c:pt>
                <c:pt idx="3948">
                  <c:v>43262.125</c:v>
                </c:pt>
                <c:pt idx="3949">
                  <c:v>43262.135416666664</c:v>
                </c:pt>
                <c:pt idx="3950">
                  <c:v>43262.145833333336</c:v>
                </c:pt>
                <c:pt idx="3951">
                  <c:v>43262.15625</c:v>
                </c:pt>
                <c:pt idx="3952">
                  <c:v>43262.166666666664</c:v>
                </c:pt>
                <c:pt idx="3953">
                  <c:v>43262.177083333336</c:v>
                </c:pt>
                <c:pt idx="3954">
                  <c:v>43262.1875</c:v>
                </c:pt>
                <c:pt idx="3955">
                  <c:v>43262.197916666664</c:v>
                </c:pt>
                <c:pt idx="3956">
                  <c:v>43262.208333333336</c:v>
                </c:pt>
                <c:pt idx="3957">
                  <c:v>43262.21875</c:v>
                </c:pt>
                <c:pt idx="3958">
                  <c:v>43262.229166666664</c:v>
                </c:pt>
                <c:pt idx="3959">
                  <c:v>43262.239583333336</c:v>
                </c:pt>
                <c:pt idx="3960">
                  <c:v>43262.25</c:v>
                </c:pt>
                <c:pt idx="3961">
                  <c:v>43262.260416666664</c:v>
                </c:pt>
                <c:pt idx="3962">
                  <c:v>43262.270833333336</c:v>
                </c:pt>
                <c:pt idx="3963">
                  <c:v>43262.28125</c:v>
                </c:pt>
                <c:pt idx="3964">
                  <c:v>43262.291666666664</c:v>
                </c:pt>
                <c:pt idx="3965">
                  <c:v>43262.302083333336</c:v>
                </c:pt>
                <c:pt idx="3966">
                  <c:v>43262.3125</c:v>
                </c:pt>
                <c:pt idx="3967">
                  <c:v>43262.322916666664</c:v>
                </c:pt>
                <c:pt idx="3968">
                  <c:v>43262.333333333336</c:v>
                </c:pt>
                <c:pt idx="3969">
                  <c:v>43262.34375</c:v>
                </c:pt>
                <c:pt idx="3970">
                  <c:v>43262.354166666664</c:v>
                </c:pt>
                <c:pt idx="3971">
                  <c:v>43262.364583333336</c:v>
                </c:pt>
                <c:pt idx="3972">
                  <c:v>43262.375</c:v>
                </c:pt>
                <c:pt idx="3973">
                  <c:v>43262.385416666664</c:v>
                </c:pt>
                <c:pt idx="3974">
                  <c:v>43262.395833333336</c:v>
                </c:pt>
                <c:pt idx="3975">
                  <c:v>43262.40625</c:v>
                </c:pt>
                <c:pt idx="3976">
                  <c:v>43262.416666666664</c:v>
                </c:pt>
                <c:pt idx="3977">
                  <c:v>43262.427083333336</c:v>
                </c:pt>
                <c:pt idx="3978">
                  <c:v>43262.4375</c:v>
                </c:pt>
                <c:pt idx="3979">
                  <c:v>43262.447916666664</c:v>
                </c:pt>
                <c:pt idx="3980">
                  <c:v>43262.458333333336</c:v>
                </c:pt>
                <c:pt idx="3981">
                  <c:v>43262.46875</c:v>
                </c:pt>
                <c:pt idx="3982">
                  <c:v>43262.479166666664</c:v>
                </c:pt>
                <c:pt idx="3983">
                  <c:v>43262.489583333336</c:v>
                </c:pt>
                <c:pt idx="3984">
                  <c:v>43262.5</c:v>
                </c:pt>
                <c:pt idx="3985">
                  <c:v>43262.510416666664</c:v>
                </c:pt>
                <c:pt idx="3986">
                  <c:v>43262.520833333336</c:v>
                </c:pt>
                <c:pt idx="3987">
                  <c:v>43262.53125</c:v>
                </c:pt>
                <c:pt idx="3988">
                  <c:v>43262.541666666664</c:v>
                </c:pt>
                <c:pt idx="3989">
                  <c:v>43262.552083333336</c:v>
                </c:pt>
                <c:pt idx="3990">
                  <c:v>43262.5625</c:v>
                </c:pt>
                <c:pt idx="3991">
                  <c:v>43262.572916666664</c:v>
                </c:pt>
                <c:pt idx="3992">
                  <c:v>43262.583333333336</c:v>
                </c:pt>
                <c:pt idx="3993">
                  <c:v>43262.59375</c:v>
                </c:pt>
                <c:pt idx="3994">
                  <c:v>43262.604166666664</c:v>
                </c:pt>
                <c:pt idx="3995">
                  <c:v>43262.614583333336</c:v>
                </c:pt>
                <c:pt idx="3996">
                  <c:v>43262.625</c:v>
                </c:pt>
                <c:pt idx="3997">
                  <c:v>43262.635416666664</c:v>
                </c:pt>
                <c:pt idx="3998">
                  <c:v>43262.645833333336</c:v>
                </c:pt>
                <c:pt idx="3999">
                  <c:v>43262.65625</c:v>
                </c:pt>
                <c:pt idx="4000">
                  <c:v>43262.666666666664</c:v>
                </c:pt>
                <c:pt idx="4001">
                  <c:v>43262.677083333336</c:v>
                </c:pt>
                <c:pt idx="4002">
                  <c:v>43262.6875</c:v>
                </c:pt>
                <c:pt idx="4003">
                  <c:v>43262.697916666664</c:v>
                </c:pt>
                <c:pt idx="4004">
                  <c:v>43262.708333333336</c:v>
                </c:pt>
                <c:pt idx="4005">
                  <c:v>43262.71875</c:v>
                </c:pt>
                <c:pt idx="4006">
                  <c:v>43262.729166666664</c:v>
                </c:pt>
                <c:pt idx="4007">
                  <c:v>43262.739583333336</c:v>
                </c:pt>
                <c:pt idx="4008">
                  <c:v>43262.75</c:v>
                </c:pt>
                <c:pt idx="4009">
                  <c:v>43262.760416666664</c:v>
                </c:pt>
                <c:pt idx="4010">
                  <c:v>43262.770833333336</c:v>
                </c:pt>
                <c:pt idx="4011">
                  <c:v>43262.78125</c:v>
                </c:pt>
                <c:pt idx="4012">
                  <c:v>43262.791666666664</c:v>
                </c:pt>
                <c:pt idx="4013">
                  <c:v>43262.802083333336</c:v>
                </c:pt>
                <c:pt idx="4014">
                  <c:v>43262.8125</c:v>
                </c:pt>
                <c:pt idx="4015">
                  <c:v>43262.822916666664</c:v>
                </c:pt>
                <c:pt idx="4016">
                  <c:v>43262.833333333336</c:v>
                </c:pt>
                <c:pt idx="4017">
                  <c:v>43262.84375</c:v>
                </c:pt>
                <c:pt idx="4018">
                  <c:v>43262.854166666664</c:v>
                </c:pt>
                <c:pt idx="4019">
                  <c:v>43262.864583333336</c:v>
                </c:pt>
                <c:pt idx="4020">
                  <c:v>43262.875</c:v>
                </c:pt>
                <c:pt idx="4021">
                  <c:v>43262.885416666664</c:v>
                </c:pt>
                <c:pt idx="4022">
                  <c:v>43262.895833333336</c:v>
                </c:pt>
                <c:pt idx="4023">
                  <c:v>43262.90625</c:v>
                </c:pt>
                <c:pt idx="4024">
                  <c:v>43262.916666666664</c:v>
                </c:pt>
                <c:pt idx="4025">
                  <c:v>43262.927083333336</c:v>
                </c:pt>
                <c:pt idx="4026">
                  <c:v>43262.9375</c:v>
                </c:pt>
                <c:pt idx="4027">
                  <c:v>43262.947916666664</c:v>
                </c:pt>
                <c:pt idx="4028">
                  <c:v>43262.958333333336</c:v>
                </c:pt>
                <c:pt idx="4029">
                  <c:v>43262.96875</c:v>
                </c:pt>
                <c:pt idx="4030">
                  <c:v>43262.979166666664</c:v>
                </c:pt>
                <c:pt idx="4031">
                  <c:v>43262.989583333336</c:v>
                </c:pt>
                <c:pt idx="4032">
                  <c:v>43263</c:v>
                </c:pt>
                <c:pt idx="4033">
                  <c:v>43263.010416666664</c:v>
                </c:pt>
                <c:pt idx="4034">
                  <c:v>43263.020833333336</c:v>
                </c:pt>
                <c:pt idx="4035">
                  <c:v>43263.03125</c:v>
                </c:pt>
                <c:pt idx="4036">
                  <c:v>43263.041666666664</c:v>
                </c:pt>
                <c:pt idx="4037">
                  <c:v>43263.052083333336</c:v>
                </c:pt>
                <c:pt idx="4038">
                  <c:v>43263.0625</c:v>
                </c:pt>
                <c:pt idx="4039">
                  <c:v>43263.072916666664</c:v>
                </c:pt>
                <c:pt idx="4040">
                  <c:v>43263.083333333336</c:v>
                </c:pt>
                <c:pt idx="4041">
                  <c:v>43263.09375</c:v>
                </c:pt>
                <c:pt idx="4042">
                  <c:v>43263.104166666664</c:v>
                </c:pt>
                <c:pt idx="4043">
                  <c:v>43263.114583333336</c:v>
                </c:pt>
                <c:pt idx="4044">
                  <c:v>43263.125</c:v>
                </c:pt>
                <c:pt idx="4045">
                  <c:v>43263.135416666664</c:v>
                </c:pt>
                <c:pt idx="4046">
                  <c:v>43263.145833333336</c:v>
                </c:pt>
                <c:pt idx="4047">
                  <c:v>43263.15625</c:v>
                </c:pt>
                <c:pt idx="4048">
                  <c:v>43263.166666666664</c:v>
                </c:pt>
                <c:pt idx="4049">
                  <c:v>43263.177083333336</c:v>
                </c:pt>
                <c:pt idx="4050">
                  <c:v>43263.1875</c:v>
                </c:pt>
                <c:pt idx="4051">
                  <c:v>43263.197916666664</c:v>
                </c:pt>
                <c:pt idx="4052">
                  <c:v>43263.208333333336</c:v>
                </c:pt>
                <c:pt idx="4053">
                  <c:v>43263.21875</c:v>
                </c:pt>
                <c:pt idx="4054">
                  <c:v>43263.229166666664</c:v>
                </c:pt>
                <c:pt idx="4055">
                  <c:v>43263.239583333336</c:v>
                </c:pt>
                <c:pt idx="4056">
                  <c:v>43263.25</c:v>
                </c:pt>
                <c:pt idx="4057">
                  <c:v>43263.260416666664</c:v>
                </c:pt>
                <c:pt idx="4058">
                  <c:v>43263.270833333336</c:v>
                </c:pt>
                <c:pt idx="4059">
                  <c:v>43263.28125</c:v>
                </c:pt>
                <c:pt idx="4060">
                  <c:v>43263.291666666664</c:v>
                </c:pt>
                <c:pt idx="4061">
                  <c:v>43263.302083333336</c:v>
                </c:pt>
                <c:pt idx="4062">
                  <c:v>43263.3125</c:v>
                </c:pt>
                <c:pt idx="4063">
                  <c:v>43263.322916666664</c:v>
                </c:pt>
                <c:pt idx="4064">
                  <c:v>43263.333333333336</c:v>
                </c:pt>
                <c:pt idx="4065">
                  <c:v>43263.34375</c:v>
                </c:pt>
                <c:pt idx="4066">
                  <c:v>43263.354166666664</c:v>
                </c:pt>
                <c:pt idx="4067">
                  <c:v>43263.364583333336</c:v>
                </c:pt>
                <c:pt idx="4068">
                  <c:v>43263.375</c:v>
                </c:pt>
                <c:pt idx="4069">
                  <c:v>43263.385416666664</c:v>
                </c:pt>
                <c:pt idx="4070">
                  <c:v>43263.395833333336</c:v>
                </c:pt>
                <c:pt idx="4071">
                  <c:v>43263.40625</c:v>
                </c:pt>
                <c:pt idx="4072">
                  <c:v>43263.416666666664</c:v>
                </c:pt>
                <c:pt idx="4073">
                  <c:v>43263.427083333336</c:v>
                </c:pt>
                <c:pt idx="4074">
                  <c:v>43263.4375</c:v>
                </c:pt>
                <c:pt idx="4075">
                  <c:v>43263.447916666664</c:v>
                </c:pt>
                <c:pt idx="4076">
                  <c:v>43263.458333333336</c:v>
                </c:pt>
                <c:pt idx="4077">
                  <c:v>43263.46875</c:v>
                </c:pt>
                <c:pt idx="4078">
                  <c:v>43263.479166666664</c:v>
                </c:pt>
                <c:pt idx="4079">
                  <c:v>43263.489583333336</c:v>
                </c:pt>
                <c:pt idx="4080">
                  <c:v>43263.5</c:v>
                </c:pt>
                <c:pt idx="4081">
                  <c:v>43263.510416666664</c:v>
                </c:pt>
                <c:pt idx="4082">
                  <c:v>43263.520833333336</c:v>
                </c:pt>
                <c:pt idx="4083">
                  <c:v>43263.53125</c:v>
                </c:pt>
                <c:pt idx="4084">
                  <c:v>43263.541666666664</c:v>
                </c:pt>
                <c:pt idx="4085">
                  <c:v>43263.552083333336</c:v>
                </c:pt>
                <c:pt idx="4086">
                  <c:v>43263.5625</c:v>
                </c:pt>
                <c:pt idx="4087">
                  <c:v>43263.572916666664</c:v>
                </c:pt>
                <c:pt idx="4088">
                  <c:v>43263.583333333336</c:v>
                </c:pt>
                <c:pt idx="4089">
                  <c:v>43263.59375</c:v>
                </c:pt>
                <c:pt idx="4090">
                  <c:v>43263.604166666664</c:v>
                </c:pt>
                <c:pt idx="4091">
                  <c:v>43263.614583333336</c:v>
                </c:pt>
                <c:pt idx="4092">
                  <c:v>43263.625</c:v>
                </c:pt>
                <c:pt idx="4093">
                  <c:v>43263.635416666664</c:v>
                </c:pt>
                <c:pt idx="4094">
                  <c:v>43263.645833333336</c:v>
                </c:pt>
                <c:pt idx="4095">
                  <c:v>43263.65625</c:v>
                </c:pt>
                <c:pt idx="4096">
                  <c:v>43263.666666666664</c:v>
                </c:pt>
                <c:pt idx="4097">
                  <c:v>43263.677083333336</c:v>
                </c:pt>
                <c:pt idx="4098">
                  <c:v>43263.6875</c:v>
                </c:pt>
                <c:pt idx="4099">
                  <c:v>43263.697916666664</c:v>
                </c:pt>
                <c:pt idx="4100">
                  <c:v>43263.708333333336</c:v>
                </c:pt>
                <c:pt idx="4101">
                  <c:v>43263.71875</c:v>
                </c:pt>
                <c:pt idx="4102">
                  <c:v>43263.729166666664</c:v>
                </c:pt>
                <c:pt idx="4103">
                  <c:v>43263.739583333336</c:v>
                </c:pt>
                <c:pt idx="4104">
                  <c:v>43263.75</c:v>
                </c:pt>
                <c:pt idx="4105">
                  <c:v>43263.760416666664</c:v>
                </c:pt>
                <c:pt idx="4106">
                  <c:v>43263.770833333336</c:v>
                </c:pt>
                <c:pt idx="4107">
                  <c:v>43263.78125</c:v>
                </c:pt>
                <c:pt idx="4108">
                  <c:v>43263.791666666664</c:v>
                </c:pt>
                <c:pt idx="4109">
                  <c:v>43263.802083333336</c:v>
                </c:pt>
                <c:pt idx="4110">
                  <c:v>43263.8125</c:v>
                </c:pt>
                <c:pt idx="4111">
                  <c:v>43263.822916666664</c:v>
                </c:pt>
                <c:pt idx="4112">
                  <c:v>43263.833333333336</c:v>
                </c:pt>
                <c:pt idx="4113">
                  <c:v>43263.84375</c:v>
                </c:pt>
                <c:pt idx="4114">
                  <c:v>43263.854166666664</c:v>
                </c:pt>
                <c:pt idx="4115">
                  <c:v>43263.864583333336</c:v>
                </c:pt>
                <c:pt idx="4116">
                  <c:v>43263.875</c:v>
                </c:pt>
                <c:pt idx="4117">
                  <c:v>43263.885416666664</c:v>
                </c:pt>
                <c:pt idx="4118">
                  <c:v>43263.895833333336</c:v>
                </c:pt>
                <c:pt idx="4119">
                  <c:v>43263.90625</c:v>
                </c:pt>
                <c:pt idx="4120">
                  <c:v>43263.916666666664</c:v>
                </c:pt>
                <c:pt idx="4121">
                  <c:v>43263.927083333336</c:v>
                </c:pt>
                <c:pt idx="4122">
                  <c:v>43263.9375</c:v>
                </c:pt>
                <c:pt idx="4123">
                  <c:v>43263.947916666664</c:v>
                </c:pt>
                <c:pt idx="4124">
                  <c:v>43263.958333333336</c:v>
                </c:pt>
                <c:pt idx="4125">
                  <c:v>43263.96875</c:v>
                </c:pt>
                <c:pt idx="4126">
                  <c:v>43263.979166666664</c:v>
                </c:pt>
                <c:pt idx="4127">
                  <c:v>43263.989583333336</c:v>
                </c:pt>
                <c:pt idx="4128">
                  <c:v>43264</c:v>
                </c:pt>
                <c:pt idx="4129">
                  <c:v>43264.010416666664</c:v>
                </c:pt>
                <c:pt idx="4130">
                  <c:v>43264.020833333336</c:v>
                </c:pt>
                <c:pt idx="4131">
                  <c:v>43264.03125</c:v>
                </c:pt>
                <c:pt idx="4132">
                  <c:v>43264.041666666664</c:v>
                </c:pt>
                <c:pt idx="4133">
                  <c:v>43264.052083333336</c:v>
                </c:pt>
                <c:pt idx="4134">
                  <c:v>43264.0625</c:v>
                </c:pt>
                <c:pt idx="4135">
                  <c:v>43264.072916666664</c:v>
                </c:pt>
                <c:pt idx="4136">
                  <c:v>43264.083333333336</c:v>
                </c:pt>
                <c:pt idx="4137">
                  <c:v>43264.09375</c:v>
                </c:pt>
                <c:pt idx="4138">
                  <c:v>43264.104166666664</c:v>
                </c:pt>
                <c:pt idx="4139">
                  <c:v>43264.114583333336</c:v>
                </c:pt>
                <c:pt idx="4140">
                  <c:v>43264.125</c:v>
                </c:pt>
                <c:pt idx="4141">
                  <c:v>43264.135416666664</c:v>
                </c:pt>
                <c:pt idx="4142">
                  <c:v>43264.145833333336</c:v>
                </c:pt>
                <c:pt idx="4143">
                  <c:v>43264.15625</c:v>
                </c:pt>
                <c:pt idx="4144">
                  <c:v>43264.166666666664</c:v>
                </c:pt>
                <c:pt idx="4145">
                  <c:v>43264.177083333336</c:v>
                </c:pt>
                <c:pt idx="4146">
                  <c:v>43264.1875</c:v>
                </c:pt>
                <c:pt idx="4147">
                  <c:v>43264.197916666664</c:v>
                </c:pt>
                <c:pt idx="4148">
                  <c:v>43264.208333333336</c:v>
                </c:pt>
                <c:pt idx="4149">
                  <c:v>43264.21875</c:v>
                </c:pt>
                <c:pt idx="4150">
                  <c:v>43264.229166666664</c:v>
                </c:pt>
                <c:pt idx="4151">
                  <c:v>43264.239583333336</c:v>
                </c:pt>
                <c:pt idx="4152">
                  <c:v>43264.25</c:v>
                </c:pt>
                <c:pt idx="4153">
                  <c:v>43264.260416666664</c:v>
                </c:pt>
                <c:pt idx="4154">
                  <c:v>43264.270833333336</c:v>
                </c:pt>
                <c:pt idx="4155">
                  <c:v>43264.28125</c:v>
                </c:pt>
                <c:pt idx="4156">
                  <c:v>43264.291666666664</c:v>
                </c:pt>
                <c:pt idx="4157">
                  <c:v>43264.302083333336</c:v>
                </c:pt>
                <c:pt idx="4158">
                  <c:v>43264.3125</c:v>
                </c:pt>
                <c:pt idx="4159">
                  <c:v>43264.322916666664</c:v>
                </c:pt>
                <c:pt idx="4160">
                  <c:v>43264.333333333336</c:v>
                </c:pt>
                <c:pt idx="4161">
                  <c:v>43264.34375</c:v>
                </c:pt>
                <c:pt idx="4162">
                  <c:v>43264.354166666664</c:v>
                </c:pt>
                <c:pt idx="4163">
                  <c:v>43264.364583333336</c:v>
                </c:pt>
                <c:pt idx="4164">
                  <c:v>43264.375</c:v>
                </c:pt>
                <c:pt idx="4165">
                  <c:v>43264.385416666664</c:v>
                </c:pt>
                <c:pt idx="4166">
                  <c:v>43264.395833333336</c:v>
                </c:pt>
                <c:pt idx="4167">
                  <c:v>43264.40625</c:v>
                </c:pt>
                <c:pt idx="4168">
                  <c:v>43264.416666666664</c:v>
                </c:pt>
                <c:pt idx="4169">
                  <c:v>43264.427083333336</c:v>
                </c:pt>
                <c:pt idx="4170">
                  <c:v>43264.4375</c:v>
                </c:pt>
                <c:pt idx="4171">
                  <c:v>43264.447916666664</c:v>
                </c:pt>
                <c:pt idx="4172">
                  <c:v>43264.458333333336</c:v>
                </c:pt>
                <c:pt idx="4173">
                  <c:v>43264.46875</c:v>
                </c:pt>
                <c:pt idx="4174">
                  <c:v>43264.479166666664</c:v>
                </c:pt>
                <c:pt idx="4175">
                  <c:v>43264.489583333336</c:v>
                </c:pt>
                <c:pt idx="4176">
                  <c:v>43264.5</c:v>
                </c:pt>
                <c:pt idx="4177">
                  <c:v>43264.510416666664</c:v>
                </c:pt>
                <c:pt idx="4178">
                  <c:v>43264.520833333336</c:v>
                </c:pt>
                <c:pt idx="4179">
                  <c:v>43264.53125</c:v>
                </c:pt>
                <c:pt idx="4180">
                  <c:v>43264.541666666664</c:v>
                </c:pt>
                <c:pt idx="4181">
                  <c:v>43264.552083333336</c:v>
                </c:pt>
                <c:pt idx="4182">
                  <c:v>43264.5625</c:v>
                </c:pt>
                <c:pt idx="4183">
                  <c:v>43264.572916666664</c:v>
                </c:pt>
                <c:pt idx="4184">
                  <c:v>43264.583333333336</c:v>
                </c:pt>
                <c:pt idx="4185">
                  <c:v>43264.59375</c:v>
                </c:pt>
                <c:pt idx="4186">
                  <c:v>43264.604166666664</c:v>
                </c:pt>
                <c:pt idx="4187">
                  <c:v>43264.614583333336</c:v>
                </c:pt>
                <c:pt idx="4188">
                  <c:v>43264.625</c:v>
                </c:pt>
                <c:pt idx="4189">
                  <c:v>43264.635416666664</c:v>
                </c:pt>
                <c:pt idx="4190">
                  <c:v>43264.645833333336</c:v>
                </c:pt>
                <c:pt idx="4191">
                  <c:v>43264.65625</c:v>
                </c:pt>
                <c:pt idx="4192">
                  <c:v>43264.666666666664</c:v>
                </c:pt>
                <c:pt idx="4193">
                  <c:v>43264.677083333336</c:v>
                </c:pt>
                <c:pt idx="4194">
                  <c:v>43264.6875</c:v>
                </c:pt>
                <c:pt idx="4195">
                  <c:v>43264.697916666664</c:v>
                </c:pt>
                <c:pt idx="4196">
                  <c:v>43264.708333333336</c:v>
                </c:pt>
                <c:pt idx="4197">
                  <c:v>43264.71875</c:v>
                </c:pt>
                <c:pt idx="4198">
                  <c:v>43264.729166666664</c:v>
                </c:pt>
                <c:pt idx="4199">
                  <c:v>43264.739583333336</c:v>
                </c:pt>
                <c:pt idx="4200">
                  <c:v>43264.75</c:v>
                </c:pt>
                <c:pt idx="4201">
                  <c:v>43264.760416666664</c:v>
                </c:pt>
                <c:pt idx="4202">
                  <c:v>43264.770833333336</c:v>
                </c:pt>
                <c:pt idx="4203">
                  <c:v>43264.78125</c:v>
                </c:pt>
                <c:pt idx="4204">
                  <c:v>43264.791666666664</c:v>
                </c:pt>
                <c:pt idx="4205">
                  <c:v>43264.802083333336</c:v>
                </c:pt>
                <c:pt idx="4206">
                  <c:v>43264.8125</c:v>
                </c:pt>
                <c:pt idx="4207">
                  <c:v>43264.822916666664</c:v>
                </c:pt>
                <c:pt idx="4208">
                  <c:v>43264.833333333336</c:v>
                </c:pt>
                <c:pt idx="4209">
                  <c:v>43264.84375</c:v>
                </c:pt>
                <c:pt idx="4210">
                  <c:v>43264.854166666664</c:v>
                </c:pt>
                <c:pt idx="4211">
                  <c:v>43264.864583333336</c:v>
                </c:pt>
                <c:pt idx="4212">
                  <c:v>43264.875</c:v>
                </c:pt>
                <c:pt idx="4213">
                  <c:v>43264.885416666664</c:v>
                </c:pt>
                <c:pt idx="4214">
                  <c:v>43264.895833333336</c:v>
                </c:pt>
                <c:pt idx="4215">
                  <c:v>43264.90625</c:v>
                </c:pt>
                <c:pt idx="4216">
                  <c:v>43264.916666666664</c:v>
                </c:pt>
                <c:pt idx="4217">
                  <c:v>43264.927083333336</c:v>
                </c:pt>
                <c:pt idx="4218">
                  <c:v>43264.9375</c:v>
                </c:pt>
                <c:pt idx="4219">
                  <c:v>43264.947916666664</c:v>
                </c:pt>
                <c:pt idx="4220">
                  <c:v>43264.958333333336</c:v>
                </c:pt>
                <c:pt idx="4221">
                  <c:v>43264.96875</c:v>
                </c:pt>
                <c:pt idx="4222">
                  <c:v>43264.979166666664</c:v>
                </c:pt>
                <c:pt idx="4223">
                  <c:v>43264.989583333336</c:v>
                </c:pt>
                <c:pt idx="4224">
                  <c:v>43265</c:v>
                </c:pt>
                <c:pt idx="4225">
                  <c:v>43265.010416666664</c:v>
                </c:pt>
                <c:pt idx="4226">
                  <c:v>43265.020833333336</c:v>
                </c:pt>
                <c:pt idx="4227">
                  <c:v>43265.03125</c:v>
                </c:pt>
                <c:pt idx="4228">
                  <c:v>43265.041666666664</c:v>
                </c:pt>
                <c:pt idx="4229">
                  <c:v>43265.052083333336</c:v>
                </c:pt>
                <c:pt idx="4230">
                  <c:v>43265.0625</c:v>
                </c:pt>
                <c:pt idx="4231">
                  <c:v>43265.072916666664</c:v>
                </c:pt>
                <c:pt idx="4232">
                  <c:v>43265.083333333336</c:v>
                </c:pt>
                <c:pt idx="4233">
                  <c:v>43265.09375</c:v>
                </c:pt>
                <c:pt idx="4234">
                  <c:v>43265.104166666664</c:v>
                </c:pt>
                <c:pt idx="4235">
                  <c:v>43265.114583333336</c:v>
                </c:pt>
                <c:pt idx="4236">
                  <c:v>43265.125</c:v>
                </c:pt>
                <c:pt idx="4237">
                  <c:v>43265.135416666664</c:v>
                </c:pt>
                <c:pt idx="4238">
                  <c:v>43265.145833333336</c:v>
                </c:pt>
                <c:pt idx="4239">
                  <c:v>43265.15625</c:v>
                </c:pt>
                <c:pt idx="4240">
                  <c:v>43265.166666666664</c:v>
                </c:pt>
                <c:pt idx="4241">
                  <c:v>43265.177083333336</c:v>
                </c:pt>
                <c:pt idx="4242">
                  <c:v>43265.1875</c:v>
                </c:pt>
                <c:pt idx="4243">
                  <c:v>43265.197916666664</c:v>
                </c:pt>
                <c:pt idx="4244">
                  <c:v>43265.208333333336</c:v>
                </c:pt>
                <c:pt idx="4245">
                  <c:v>43265.21875</c:v>
                </c:pt>
                <c:pt idx="4246">
                  <c:v>43265.229166666664</c:v>
                </c:pt>
                <c:pt idx="4247">
                  <c:v>43265.239583333336</c:v>
                </c:pt>
                <c:pt idx="4248">
                  <c:v>43265.25</c:v>
                </c:pt>
                <c:pt idx="4249">
                  <c:v>43265.260416666664</c:v>
                </c:pt>
                <c:pt idx="4250">
                  <c:v>43265.270833333336</c:v>
                </c:pt>
                <c:pt idx="4251">
                  <c:v>43265.28125</c:v>
                </c:pt>
                <c:pt idx="4252">
                  <c:v>43265.291666666664</c:v>
                </c:pt>
                <c:pt idx="4253">
                  <c:v>43265.302083333336</c:v>
                </c:pt>
                <c:pt idx="4254">
                  <c:v>43265.3125</c:v>
                </c:pt>
                <c:pt idx="4255">
                  <c:v>43265.322916666664</c:v>
                </c:pt>
                <c:pt idx="4256">
                  <c:v>43265.333333333336</c:v>
                </c:pt>
                <c:pt idx="4257">
                  <c:v>43265.34375</c:v>
                </c:pt>
                <c:pt idx="4258">
                  <c:v>43265.354166666664</c:v>
                </c:pt>
                <c:pt idx="4259">
                  <c:v>43265.364583333336</c:v>
                </c:pt>
                <c:pt idx="4260">
                  <c:v>43265.375</c:v>
                </c:pt>
                <c:pt idx="4261">
                  <c:v>43265.385416666664</c:v>
                </c:pt>
                <c:pt idx="4262">
                  <c:v>43265.395833333336</c:v>
                </c:pt>
                <c:pt idx="4263">
                  <c:v>43265.40625</c:v>
                </c:pt>
                <c:pt idx="4264">
                  <c:v>43265.416666666664</c:v>
                </c:pt>
                <c:pt idx="4265">
                  <c:v>43265.427083333336</c:v>
                </c:pt>
                <c:pt idx="4266">
                  <c:v>43265.4375</c:v>
                </c:pt>
                <c:pt idx="4267">
                  <c:v>43265.447916666664</c:v>
                </c:pt>
                <c:pt idx="4268">
                  <c:v>43265.458333333336</c:v>
                </c:pt>
                <c:pt idx="4269">
                  <c:v>43265.46875</c:v>
                </c:pt>
                <c:pt idx="4270">
                  <c:v>43265.479166666664</c:v>
                </c:pt>
                <c:pt idx="4271">
                  <c:v>43265.489583333336</c:v>
                </c:pt>
                <c:pt idx="4272">
                  <c:v>43265.5</c:v>
                </c:pt>
                <c:pt idx="4273">
                  <c:v>43265.510416666664</c:v>
                </c:pt>
                <c:pt idx="4274">
                  <c:v>43265.520833333336</c:v>
                </c:pt>
                <c:pt idx="4275">
                  <c:v>43265.53125</c:v>
                </c:pt>
                <c:pt idx="4276">
                  <c:v>43265.541666666664</c:v>
                </c:pt>
                <c:pt idx="4277">
                  <c:v>43265.552083333336</c:v>
                </c:pt>
                <c:pt idx="4278">
                  <c:v>43265.5625</c:v>
                </c:pt>
                <c:pt idx="4279">
                  <c:v>43265.572916666664</c:v>
                </c:pt>
                <c:pt idx="4280">
                  <c:v>43265.583333333336</c:v>
                </c:pt>
                <c:pt idx="4281">
                  <c:v>43265.59375</c:v>
                </c:pt>
                <c:pt idx="4282">
                  <c:v>43265.604166666664</c:v>
                </c:pt>
                <c:pt idx="4283">
                  <c:v>43265.614583333336</c:v>
                </c:pt>
                <c:pt idx="4284">
                  <c:v>43265.625</c:v>
                </c:pt>
                <c:pt idx="4285">
                  <c:v>43265.635416666664</c:v>
                </c:pt>
                <c:pt idx="4286">
                  <c:v>43265.645833333336</c:v>
                </c:pt>
                <c:pt idx="4287">
                  <c:v>43265.65625</c:v>
                </c:pt>
                <c:pt idx="4288">
                  <c:v>43265.666666666664</c:v>
                </c:pt>
                <c:pt idx="4289">
                  <c:v>43265.677083333336</c:v>
                </c:pt>
                <c:pt idx="4290">
                  <c:v>43265.6875</c:v>
                </c:pt>
                <c:pt idx="4291">
                  <c:v>43265.697916666664</c:v>
                </c:pt>
                <c:pt idx="4292">
                  <c:v>43265.708333333336</c:v>
                </c:pt>
                <c:pt idx="4293">
                  <c:v>43265.71875</c:v>
                </c:pt>
                <c:pt idx="4294">
                  <c:v>43265.729166666664</c:v>
                </c:pt>
                <c:pt idx="4295">
                  <c:v>43265.739583333336</c:v>
                </c:pt>
                <c:pt idx="4296">
                  <c:v>43265.75</c:v>
                </c:pt>
                <c:pt idx="4297">
                  <c:v>43265.760416666664</c:v>
                </c:pt>
                <c:pt idx="4298">
                  <c:v>43265.770833333336</c:v>
                </c:pt>
                <c:pt idx="4299">
                  <c:v>43265.78125</c:v>
                </c:pt>
                <c:pt idx="4300">
                  <c:v>43265.791666666664</c:v>
                </c:pt>
                <c:pt idx="4301">
                  <c:v>43265.802083333336</c:v>
                </c:pt>
                <c:pt idx="4302">
                  <c:v>43265.8125</c:v>
                </c:pt>
                <c:pt idx="4303">
                  <c:v>43265.822916666664</c:v>
                </c:pt>
                <c:pt idx="4304">
                  <c:v>43265.833333333336</c:v>
                </c:pt>
                <c:pt idx="4305">
                  <c:v>43265.84375</c:v>
                </c:pt>
                <c:pt idx="4306">
                  <c:v>43265.854166666664</c:v>
                </c:pt>
                <c:pt idx="4307">
                  <c:v>43265.864583333336</c:v>
                </c:pt>
                <c:pt idx="4308">
                  <c:v>43265.875</c:v>
                </c:pt>
                <c:pt idx="4309">
                  <c:v>43265.885416666664</c:v>
                </c:pt>
                <c:pt idx="4310">
                  <c:v>43265.895833333336</c:v>
                </c:pt>
                <c:pt idx="4311">
                  <c:v>43265.90625</c:v>
                </c:pt>
                <c:pt idx="4312">
                  <c:v>43265.916666666664</c:v>
                </c:pt>
                <c:pt idx="4313">
                  <c:v>43265.927083333336</c:v>
                </c:pt>
                <c:pt idx="4314">
                  <c:v>43265.9375</c:v>
                </c:pt>
                <c:pt idx="4315">
                  <c:v>43265.947916666664</c:v>
                </c:pt>
                <c:pt idx="4316">
                  <c:v>43265.958333333336</c:v>
                </c:pt>
                <c:pt idx="4317">
                  <c:v>43265.96875</c:v>
                </c:pt>
                <c:pt idx="4318">
                  <c:v>43265.979166666664</c:v>
                </c:pt>
                <c:pt idx="4319">
                  <c:v>43265.989583333336</c:v>
                </c:pt>
                <c:pt idx="4320">
                  <c:v>43266</c:v>
                </c:pt>
                <c:pt idx="4321">
                  <c:v>43266.010416666664</c:v>
                </c:pt>
                <c:pt idx="4322">
                  <c:v>43266.020833333336</c:v>
                </c:pt>
                <c:pt idx="4323">
                  <c:v>43266.03125</c:v>
                </c:pt>
                <c:pt idx="4324">
                  <c:v>43266.041666666664</c:v>
                </c:pt>
                <c:pt idx="4325">
                  <c:v>43266.052083333336</c:v>
                </c:pt>
                <c:pt idx="4326">
                  <c:v>43266.0625</c:v>
                </c:pt>
                <c:pt idx="4327">
                  <c:v>43266.072916666664</c:v>
                </c:pt>
                <c:pt idx="4328">
                  <c:v>43266.083333333336</c:v>
                </c:pt>
                <c:pt idx="4329">
                  <c:v>43266.09375</c:v>
                </c:pt>
                <c:pt idx="4330">
                  <c:v>43266.104166666664</c:v>
                </c:pt>
                <c:pt idx="4331">
                  <c:v>43266.114583333336</c:v>
                </c:pt>
                <c:pt idx="4332">
                  <c:v>43266.125</c:v>
                </c:pt>
                <c:pt idx="4333">
                  <c:v>43266.135416666664</c:v>
                </c:pt>
                <c:pt idx="4334">
                  <c:v>43266.145833333336</c:v>
                </c:pt>
                <c:pt idx="4335">
                  <c:v>43266.15625</c:v>
                </c:pt>
                <c:pt idx="4336">
                  <c:v>43266.166666666664</c:v>
                </c:pt>
                <c:pt idx="4337">
                  <c:v>43266.177083333336</c:v>
                </c:pt>
                <c:pt idx="4338">
                  <c:v>43266.1875</c:v>
                </c:pt>
                <c:pt idx="4339">
                  <c:v>43266.197916666664</c:v>
                </c:pt>
                <c:pt idx="4340">
                  <c:v>43266.208333333336</c:v>
                </c:pt>
                <c:pt idx="4341">
                  <c:v>43266.21875</c:v>
                </c:pt>
                <c:pt idx="4342">
                  <c:v>43266.229166666664</c:v>
                </c:pt>
                <c:pt idx="4343">
                  <c:v>43266.239583333336</c:v>
                </c:pt>
                <c:pt idx="4344">
                  <c:v>43266.25</c:v>
                </c:pt>
                <c:pt idx="4345">
                  <c:v>43266.260416666664</c:v>
                </c:pt>
                <c:pt idx="4346">
                  <c:v>43266.270833333336</c:v>
                </c:pt>
                <c:pt idx="4347">
                  <c:v>43266.28125</c:v>
                </c:pt>
                <c:pt idx="4348">
                  <c:v>43266.291666666664</c:v>
                </c:pt>
                <c:pt idx="4349">
                  <c:v>43266.302083333336</c:v>
                </c:pt>
                <c:pt idx="4350">
                  <c:v>43266.3125</c:v>
                </c:pt>
                <c:pt idx="4351">
                  <c:v>43266.322916666664</c:v>
                </c:pt>
                <c:pt idx="4352">
                  <c:v>43266.333333333336</c:v>
                </c:pt>
                <c:pt idx="4353">
                  <c:v>43266.34375</c:v>
                </c:pt>
                <c:pt idx="4354">
                  <c:v>43266.354166666664</c:v>
                </c:pt>
                <c:pt idx="4355">
                  <c:v>43266.364583333336</c:v>
                </c:pt>
                <c:pt idx="4356">
                  <c:v>43266.375</c:v>
                </c:pt>
                <c:pt idx="4357">
                  <c:v>43266.385416666664</c:v>
                </c:pt>
                <c:pt idx="4358">
                  <c:v>43266.395833333336</c:v>
                </c:pt>
                <c:pt idx="4359">
                  <c:v>43266.40625</c:v>
                </c:pt>
                <c:pt idx="4360">
                  <c:v>43266.416666666664</c:v>
                </c:pt>
                <c:pt idx="4361">
                  <c:v>43266.427083333336</c:v>
                </c:pt>
                <c:pt idx="4362">
                  <c:v>43266.4375</c:v>
                </c:pt>
                <c:pt idx="4363">
                  <c:v>43266.447916666664</c:v>
                </c:pt>
                <c:pt idx="4364">
                  <c:v>43266.458333333336</c:v>
                </c:pt>
                <c:pt idx="4365">
                  <c:v>43266.46875</c:v>
                </c:pt>
                <c:pt idx="4366">
                  <c:v>43266.479166666664</c:v>
                </c:pt>
                <c:pt idx="4367">
                  <c:v>43266.489583333336</c:v>
                </c:pt>
                <c:pt idx="4368">
                  <c:v>43266.5</c:v>
                </c:pt>
                <c:pt idx="4369">
                  <c:v>43266.510416666664</c:v>
                </c:pt>
                <c:pt idx="4370">
                  <c:v>43266.520833333336</c:v>
                </c:pt>
                <c:pt idx="4371">
                  <c:v>43266.53125</c:v>
                </c:pt>
                <c:pt idx="4372">
                  <c:v>43266.541666666664</c:v>
                </c:pt>
                <c:pt idx="4373">
                  <c:v>43266.552083333336</c:v>
                </c:pt>
                <c:pt idx="4374">
                  <c:v>43266.5625</c:v>
                </c:pt>
                <c:pt idx="4375">
                  <c:v>43266.572916666664</c:v>
                </c:pt>
                <c:pt idx="4376">
                  <c:v>43266.583333333336</c:v>
                </c:pt>
                <c:pt idx="4377">
                  <c:v>43266.59375</c:v>
                </c:pt>
                <c:pt idx="4378">
                  <c:v>43266.604166666664</c:v>
                </c:pt>
                <c:pt idx="4379">
                  <c:v>43266.614583333336</c:v>
                </c:pt>
                <c:pt idx="4380">
                  <c:v>43266.625</c:v>
                </c:pt>
                <c:pt idx="4381">
                  <c:v>43266.635416666664</c:v>
                </c:pt>
                <c:pt idx="4382">
                  <c:v>43266.645833333336</c:v>
                </c:pt>
                <c:pt idx="4383">
                  <c:v>43266.65625</c:v>
                </c:pt>
                <c:pt idx="4384">
                  <c:v>43266.666666666664</c:v>
                </c:pt>
                <c:pt idx="4385">
                  <c:v>43266.677083333336</c:v>
                </c:pt>
                <c:pt idx="4386">
                  <c:v>43266.6875</c:v>
                </c:pt>
                <c:pt idx="4387">
                  <c:v>43266.697916666664</c:v>
                </c:pt>
                <c:pt idx="4388">
                  <c:v>43266.708333333336</c:v>
                </c:pt>
                <c:pt idx="4389">
                  <c:v>43266.71875</c:v>
                </c:pt>
                <c:pt idx="4390">
                  <c:v>43266.729166666664</c:v>
                </c:pt>
                <c:pt idx="4391">
                  <c:v>43266.739583333336</c:v>
                </c:pt>
                <c:pt idx="4392">
                  <c:v>43266.75</c:v>
                </c:pt>
                <c:pt idx="4393">
                  <c:v>43266.760416666664</c:v>
                </c:pt>
                <c:pt idx="4394">
                  <c:v>43266.770833333336</c:v>
                </c:pt>
                <c:pt idx="4395">
                  <c:v>43266.78125</c:v>
                </c:pt>
                <c:pt idx="4396">
                  <c:v>43266.791666666664</c:v>
                </c:pt>
                <c:pt idx="4397">
                  <c:v>43266.802083333336</c:v>
                </c:pt>
                <c:pt idx="4398">
                  <c:v>43266.8125</c:v>
                </c:pt>
                <c:pt idx="4399">
                  <c:v>43266.822916666664</c:v>
                </c:pt>
                <c:pt idx="4400">
                  <c:v>43266.833333333336</c:v>
                </c:pt>
                <c:pt idx="4401">
                  <c:v>43266.84375</c:v>
                </c:pt>
                <c:pt idx="4402">
                  <c:v>43266.854166666664</c:v>
                </c:pt>
                <c:pt idx="4403">
                  <c:v>43266.864583333336</c:v>
                </c:pt>
                <c:pt idx="4404">
                  <c:v>43266.875</c:v>
                </c:pt>
                <c:pt idx="4405">
                  <c:v>43266.885416666664</c:v>
                </c:pt>
                <c:pt idx="4406">
                  <c:v>43266.895833333336</c:v>
                </c:pt>
                <c:pt idx="4407">
                  <c:v>43266.90625</c:v>
                </c:pt>
                <c:pt idx="4408">
                  <c:v>43266.916666666664</c:v>
                </c:pt>
                <c:pt idx="4409">
                  <c:v>43266.927083333336</c:v>
                </c:pt>
                <c:pt idx="4410">
                  <c:v>43266.9375</c:v>
                </c:pt>
                <c:pt idx="4411">
                  <c:v>43266.947916666664</c:v>
                </c:pt>
                <c:pt idx="4412">
                  <c:v>43266.958333333336</c:v>
                </c:pt>
                <c:pt idx="4413">
                  <c:v>43266.96875</c:v>
                </c:pt>
                <c:pt idx="4414">
                  <c:v>43266.979166666664</c:v>
                </c:pt>
                <c:pt idx="4415">
                  <c:v>43266.989583333336</c:v>
                </c:pt>
                <c:pt idx="4416">
                  <c:v>43267</c:v>
                </c:pt>
                <c:pt idx="4417">
                  <c:v>43267.010416666664</c:v>
                </c:pt>
                <c:pt idx="4418">
                  <c:v>43267.020833333336</c:v>
                </c:pt>
                <c:pt idx="4419">
                  <c:v>43267.03125</c:v>
                </c:pt>
                <c:pt idx="4420">
                  <c:v>43267.041666666664</c:v>
                </c:pt>
                <c:pt idx="4421">
                  <c:v>43267.052083333336</c:v>
                </c:pt>
                <c:pt idx="4422">
                  <c:v>43267.0625</c:v>
                </c:pt>
                <c:pt idx="4423">
                  <c:v>43267.072916666664</c:v>
                </c:pt>
                <c:pt idx="4424">
                  <c:v>43267.083333333336</c:v>
                </c:pt>
                <c:pt idx="4425">
                  <c:v>43267.09375</c:v>
                </c:pt>
                <c:pt idx="4426">
                  <c:v>43267.104166666664</c:v>
                </c:pt>
                <c:pt idx="4427">
                  <c:v>43267.114583333336</c:v>
                </c:pt>
                <c:pt idx="4428">
                  <c:v>43267.125</c:v>
                </c:pt>
                <c:pt idx="4429">
                  <c:v>43267.135416666664</c:v>
                </c:pt>
                <c:pt idx="4430">
                  <c:v>43267.145833333336</c:v>
                </c:pt>
                <c:pt idx="4431">
                  <c:v>43267.15625</c:v>
                </c:pt>
                <c:pt idx="4432">
                  <c:v>43267.166666666664</c:v>
                </c:pt>
                <c:pt idx="4433">
                  <c:v>43267.177083333336</c:v>
                </c:pt>
                <c:pt idx="4434">
                  <c:v>43267.1875</c:v>
                </c:pt>
                <c:pt idx="4435">
                  <c:v>43267.197916666664</c:v>
                </c:pt>
                <c:pt idx="4436">
                  <c:v>43267.208333333336</c:v>
                </c:pt>
                <c:pt idx="4437">
                  <c:v>43267.21875</c:v>
                </c:pt>
                <c:pt idx="4438">
                  <c:v>43267.229166666664</c:v>
                </c:pt>
                <c:pt idx="4439">
                  <c:v>43267.239583333336</c:v>
                </c:pt>
                <c:pt idx="4440">
                  <c:v>43267.25</c:v>
                </c:pt>
                <c:pt idx="4441">
                  <c:v>43267.260416666664</c:v>
                </c:pt>
                <c:pt idx="4442">
                  <c:v>43267.270833333336</c:v>
                </c:pt>
                <c:pt idx="4443">
                  <c:v>43267.28125</c:v>
                </c:pt>
                <c:pt idx="4444">
                  <c:v>43267.291666666664</c:v>
                </c:pt>
                <c:pt idx="4445">
                  <c:v>43267.302083333336</c:v>
                </c:pt>
                <c:pt idx="4446">
                  <c:v>43267.3125</c:v>
                </c:pt>
                <c:pt idx="4447">
                  <c:v>43267.322916666664</c:v>
                </c:pt>
                <c:pt idx="4448">
                  <c:v>43267.333333333336</c:v>
                </c:pt>
                <c:pt idx="4449">
                  <c:v>43267.34375</c:v>
                </c:pt>
                <c:pt idx="4450">
                  <c:v>43267.354166666664</c:v>
                </c:pt>
                <c:pt idx="4451">
                  <c:v>43267.364583333336</c:v>
                </c:pt>
                <c:pt idx="4452">
                  <c:v>43267.375</c:v>
                </c:pt>
                <c:pt idx="4453">
                  <c:v>43267.385416666664</c:v>
                </c:pt>
                <c:pt idx="4454">
                  <c:v>43267.395833333336</c:v>
                </c:pt>
                <c:pt idx="4455">
                  <c:v>43267.40625</c:v>
                </c:pt>
                <c:pt idx="4456">
                  <c:v>43267.416666666664</c:v>
                </c:pt>
                <c:pt idx="4457">
                  <c:v>43267.427083333336</c:v>
                </c:pt>
                <c:pt idx="4458">
                  <c:v>43267.4375</c:v>
                </c:pt>
                <c:pt idx="4459">
                  <c:v>43267.447916666664</c:v>
                </c:pt>
                <c:pt idx="4460">
                  <c:v>43267.458333333336</c:v>
                </c:pt>
                <c:pt idx="4461">
                  <c:v>43267.46875</c:v>
                </c:pt>
                <c:pt idx="4462">
                  <c:v>43267.479166666664</c:v>
                </c:pt>
                <c:pt idx="4463">
                  <c:v>43267.489583333336</c:v>
                </c:pt>
                <c:pt idx="4464">
                  <c:v>43267.5</c:v>
                </c:pt>
                <c:pt idx="4465">
                  <c:v>43267.510416666664</c:v>
                </c:pt>
                <c:pt idx="4466">
                  <c:v>43267.520833333336</c:v>
                </c:pt>
                <c:pt idx="4467">
                  <c:v>43267.53125</c:v>
                </c:pt>
                <c:pt idx="4468">
                  <c:v>43267.541666666664</c:v>
                </c:pt>
                <c:pt idx="4469">
                  <c:v>43267.552083333336</c:v>
                </c:pt>
                <c:pt idx="4470">
                  <c:v>43267.5625</c:v>
                </c:pt>
                <c:pt idx="4471">
                  <c:v>43267.572916666664</c:v>
                </c:pt>
                <c:pt idx="4472">
                  <c:v>43267.583333333336</c:v>
                </c:pt>
                <c:pt idx="4473">
                  <c:v>43267.59375</c:v>
                </c:pt>
                <c:pt idx="4474">
                  <c:v>43267.604166666664</c:v>
                </c:pt>
                <c:pt idx="4475">
                  <c:v>43267.614583333336</c:v>
                </c:pt>
                <c:pt idx="4476">
                  <c:v>43267.625</c:v>
                </c:pt>
                <c:pt idx="4477">
                  <c:v>43267.635416666664</c:v>
                </c:pt>
                <c:pt idx="4478">
                  <c:v>43267.645833333336</c:v>
                </c:pt>
                <c:pt idx="4479">
                  <c:v>43267.65625</c:v>
                </c:pt>
                <c:pt idx="4480">
                  <c:v>43267.666666666664</c:v>
                </c:pt>
                <c:pt idx="4481">
                  <c:v>43267.677083333336</c:v>
                </c:pt>
                <c:pt idx="4482">
                  <c:v>43267.6875</c:v>
                </c:pt>
                <c:pt idx="4483">
                  <c:v>43267.697916666664</c:v>
                </c:pt>
                <c:pt idx="4484">
                  <c:v>43267.708333333336</c:v>
                </c:pt>
                <c:pt idx="4485">
                  <c:v>43267.71875</c:v>
                </c:pt>
                <c:pt idx="4486">
                  <c:v>43267.729166666664</c:v>
                </c:pt>
                <c:pt idx="4487">
                  <c:v>43267.739583333336</c:v>
                </c:pt>
                <c:pt idx="4488">
                  <c:v>43267.75</c:v>
                </c:pt>
                <c:pt idx="4489">
                  <c:v>43267.760416666664</c:v>
                </c:pt>
                <c:pt idx="4490">
                  <c:v>43267.770833333336</c:v>
                </c:pt>
                <c:pt idx="4491">
                  <c:v>43267.78125</c:v>
                </c:pt>
                <c:pt idx="4492">
                  <c:v>43267.791666666664</c:v>
                </c:pt>
                <c:pt idx="4493">
                  <c:v>43267.802083333336</c:v>
                </c:pt>
                <c:pt idx="4494">
                  <c:v>43267.8125</c:v>
                </c:pt>
                <c:pt idx="4495">
                  <c:v>43267.822916666664</c:v>
                </c:pt>
                <c:pt idx="4496">
                  <c:v>43267.833333333336</c:v>
                </c:pt>
                <c:pt idx="4497">
                  <c:v>43267.84375</c:v>
                </c:pt>
                <c:pt idx="4498">
                  <c:v>43267.854166666664</c:v>
                </c:pt>
                <c:pt idx="4499">
                  <c:v>43267.864583333336</c:v>
                </c:pt>
                <c:pt idx="4500">
                  <c:v>43267.875</c:v>
                </c:pt>
                <c:pt idx="4501">
                  <c:v>43267.885416666664</c:v>
                </c:pt>
                <c:pt idx="4502">
                  <c:v>43267.895833333336</c:v>
                </c:pt>
                <c:pt idx="4503">
                  <c:v>43267.90625</c:v>
                </c:pt>
                <c:pt idx="4504">
                  <c:v>43267.916666666664</c:v>
                </c:pt>
                <c:pt idx="4505">
                  <c:v>43267.927083333336</c:v>
                </c:pt>
                <c:pt idx="4506">
                  <c:v>43267.9375</c:v>
                </c:pt>
                <c:pt idx="4507">
                  <c:v>43267.947916666664</c:v>
                </c:pt>
                <c:pt idx="4508">
                  <c:v>43267.958333333336</c:v>
                </c:pt>
                <c:pt idx="4509">
                  <c:v>43267.96875</c:v>
                </c:pt>
                <c:pt idx="4510">
                  <c:v>43267.979166666664</c:v>
                </c:pt>
                <c:pt idx="4511">
                  <c:v>43267.989583333336</c:v>
                </c:pt>
                <c:pt idx="4512">
                  <c:v>43268</c:v>
                </c:pt>
                <c:pt idx="4513">
                  <c:v>43268.010416666664</c:v>
                </c:pt>
                <c:pt idx="4514">
                  <c:v>43268.020833333336</c:v>
                </c:pt>
                <c:pt idx="4515">
                  <c:v>43268.03125</c:v>
                </c:pt>
                <c:pt idx="4516">
                  <c:v>43268.041666666664</c:v>
                </c:pt>
                <c:pt idx="4517">
                  <c:v>43268.052083333336</c:v>
                </c:pt>
                <c:pt idx="4518">
                  <c:v>43268.0625</c:v>
                </c:pt>
                <c:pt idx="4519">
                  <c:v>43268.072916666664</c:v>
                </c:pt>
                <c:pt idx="4520">
                  <c:v>43268.083333333336</c:v>
                </c:pt>
                <c:pt idx="4521">
                  <c:v>43268.09375</c:v>
                </c:pt>
                <c:pt idx="4522">
                  <c:v>43268.104166666664</c:v>
                </c:pt>
                <c:pt idx="4523">
                  <c:v>43268.114583333336</c:v>
                </c:pt>
                <c:pt idx="4524">
                  <c:v>43268.125</c:v>
                </c:pt>
                <c:pt idx="4525">
                  <c:v>43268.135416666664</c:v>
                </c:pt>
                <c:pt idx="4526">
                  <c:v>43268.145833333336</c:v>
                </c:pt>
                <c:pt idx="4527">
                  <c:v>43268.15625</c:v>
                </c:pt>
                <c:pt idx="4528">
                  <c:v>43268.166666666664</c:v>
                </c:pt>
                <c:pt idx="4529">
                  <c:v>43268.177083333336</c:v>
                </c:pt>
                <c:pt idx="4530">
                  <c:v>43268.1875</c:v>
                </c:pt>
                <c:pt idx="4531">
                  <c:v>43268.197916666664</c:v>
                </c:pt>
                <c:pt idx="4532">
                  <c:v>43268.208333333336</c:v>
                </c:pt>
                <c:pt idx="4533">
                  <c:v>43268.21875</c:v>
                </c:pt>
                <c:pt idx="4534">
                  <c:v>43268.229166666664</c:v>
                </c:pt>
                <c:pt idx="4535">
                  <c:v>43268.239583333336</c:v>
                </c:pt>
                <c:pt idx="4536">
                  <c:v>43268.25</c:v>
                </c:pt>
                <c:pt idx="4537">
                  <c:v>43268.260416666664</c:v>
                </c:pt>
                <c:pt idx="4538">
                  <c:v>43268.270833333336</c:v>
                </c:pt>
                <c:pt idx="4539">
                  <c:v>43268.28125</c:v>
                </c:pt>
                <c:pt idx="4540">
                  <c:v>43268.291666666664</c:v>
                </c:pt>
                <c:pt idx="4541">
                  <c:v>43268.302083333336</c:v>
                </c:pt>
                <c:pt idx="4542">
                  <c:v>43268.3125</c:v>
                </c:pt>
                <c:pt idx="4543">
                  <c:v>43268.322916666664</c:v>
                </c:pt>
                <c:pt idx="4544">
                  <c:v>43268.333333333336</c:v>
                </c:pt>
                <c:pt idx="4545">
                  <c:v>43268.34375</c:v>
                </c:pt>
                <c:pt idx="4546">
                  <c:v>43268.354166666664</c:v>
                </c:pt>
                <c:pt idx="4547">
                  <c:v>43268.364583333336</c:v>
                </c:pt>
                <c:pt idx="4548">
                  <c:v>43268.375</c:v>
                </c:pt>
                <c:pt idx="4549">
                  <c:v>43268.385416666664</c:v>
                </c:pt>
                <c:pt idx="4550">
                  <c:v>43268.395833333336</c:v>
                </c:pt>
                <c:pt idx="4551">
                  <c:v>43268.40625</c:v>
                </c:pt>
                <c:pt idx="4552">
                  <c:v>43268.416666666664</c:v>
                </c:pt>
                <c:pt idx="4553">
                  <c:v>43268.427083333336</c:v>
                </c:pt>
                <c:pt idx="4554">
                  <c:v>43268.4375</c:v>
                </c:pt>
                <c:pt idx="4555">
                  <c:v>43268.447916666664</c:v>
                </c:pt>
                <c:pt idx="4556">
                  <c:v>43268.458333333336</c:v>
                </c:pt>
                <c:pt idx="4557">
                  <c:v>43268.46875</c:v>
                </c:pt>
                <c:pt idx="4558">
                  <c:v>43268.479166666664</c:v>
                </c:pt>
                <c:pt idx="4559">
                  <c:v>43268.489583333336</c:v>
                </c:pt>
                <c:pt idx="4560">
                  <c:v>43268.5</c:v>
                </c:pt>
                <c:pt idx="4561">
                  <c:v>43268.510416666664</c:v>
                </c:pt>
                <c:pt idx="4562">
                  <c:v>43268.520833333336</c:v>
                </c:pt>
                <c:pt idx="4563">
                  <c:v>43268.53125</c:v>
                </c:pt>
                <c:pt idx="4564">
                  <c:v>43268.541666666664</c:v>
                </c:pt>
                <c:pt idx="4565">
                  <c:v>43268.552083333336</c:v>
                </c:pt>
                <c:pt idx="4566">
                  <c:v>43268.5625</c:v>
                </c:pt>
                <c:pt idx="4567">
                  <c:v>43268.572916666664</c:v>
                </c:pt>
                <c:pt idx="4568">
                  <c:v>43268.583333333336</c:v>
                </c:pt>
                <c:pt idx="4569">
                  <c:v>43268.59375</c:v>
                </c:pt>
                <c:pt idx="4570">
                  <c:v>43268.604166666664</c:v>
                </c:pt>
                <c:pt idx="4571">
                  <c:v>43268.614583333336</c:v>
                </c:pt>
                <c:pt idx="4572">
                  <c:v>43268.625</c:v>
                </c:pt>
                <c:pt idx="4573">
                  <c:v>43268.635416666664</c:v>
                </c:pt>
                <c:pt idx="4574">
                  <c:v>43268.645833333336</c:v>
                </c:pt>
                <c:pt idx="4575">
                  <c:v>43268.65625</c:v>
                </c:pt>
                <c:pt idx="4576">
                  <c:v>43268.666666666664</c:v>
                </c:pt>
                <c:pt idx="4577">
                  <c:v>43268.677083333336</c:v>
                </c:pt>
                <c:pt idx="4578">
                  <c:v>43268.6875</c:v>
                </c:pt>
                <c:pt idx="4579">
                  <c:v>43268.697916666664</c:v>
                </c:pt>
                <c:pt idx="4580">
                  <c:v>43268.708333333336</c:v>
                </c:pt>
                <c:pt idx="4581">
                  <c:v>43268.71875</c:v>
                </c:pt>
                <c:pt idx="4582">
                  <c:v>43268.729166666664</c:v>
                </c:pt>
                <c:pt idx="4583">
                  <c:v>43268.739583333336</c:v>
                </c:pt>
                <c:pt idx="4584">
                  <c:v>43268.75</c:v>
                </c:pt>
                <c:pt idx="4585">
                  <c:v>43268.760416666664</c:v>
                </c:pt>
                <c:pt idx="4586">
                  <c:v>43268.770833333336</c:v>
                </c:pt>
                <c:pt idx="4587">
                  <c:v>43268.78125</c:v>
                </c:pt>
                <c:pt idx="4588">
                  <c:v>43268.791666666664</c:v>
                </c:pt>
                <c:pt idx="4589">
                  <c:v>43268.802083333336</c:v>
                </c:pt>
                <c:pt idx="4590">
                  <c:v>43268.8125</c:v>
                </c:pt>
                <c:pt idx="4591">
                  <c:v>43268.822916666664</c:v>
                </c:pt>
                <c:pt idx="4592">
                  <c:v>43268.833333333336</c:v>
                </c:pt>
                <c:pt idx="4593">
                  <c:v>43268.84375</c:v>
                </c:pt>
                <c:pt idx="4594">
                  <c:v>43268.854166666664</c:v>
                </c:pt>
                <c:pt idx="4595">
                  <c:v>43268.864583333336</c:v>
                </c:pt>
                <c:pt idx="4596">
                  <c:v>43268.875</c:v>
                </c:pt>
                <c:pt idx="4597">
                  <c:v>43268.885416666664</c:v>
                </c:pt>
                <c:pt idx="4598">
                  <c:v>43268.895833333336</c:v>
                </c:pt>
                <c:pt idx="4599">
                  <c:v>43268.90625</c:v>
                </c:pt>
                <c:pt idx="4600">
                  <c:v>43268.916666666664</c:v>
                </c:pt>
                <c:pt idx="4601">
                  <c:v>43268.927083333336</c:v>
                </c:pt>
                <c:pt idx="4602">
                  <c:v>43268.9375</c:v>
                </c:pt>
                <c:pt idx="4603">
                  <c:v>43268.947916666664</c:v>
                </c:pt>
                <c:pt idx="4604">
                  <c:v>43268.958333333336</c:v>
                </c:pt>
                <c:pt idx="4605">
                  <c:v>43268.96875</c:v>
                </c:pt>
                <c:pt idx="4606">
                  <c:v>43268.979166666664</c:v>
                </c:pt>
                <c:pt idx="4607">
                  <c:v>43268.989583333336</c:v>
                </c:pt>
                <c:pt idx="4608">
                  <c:v>43269</c:v>
                </c:pt>
                <c:pt idx="4609">
                  <c:v>43269.010416666664</c:v>
                </c:pt>
                <c:pt idx="4610">
                  <c:v>43269.020833333336</c:v>
                </c:pt>
                <c:pt idx="4611">
                  <c:v>43269.03125</c:v>
                </c:pt>
                <c:pt idx="4612">
                  <c:v>43269.041666666664</c:v>
                </c:pt>
                <c:pt idx="4613">
                  <c:v>43269.052083333336</c:v>
                </c:pt>
                <c:pt idx="4614">
                  <c:v>43269.0625</c:v>
                </c:pt>
                <c:pt idx="4615">
                  <c:v>43269.072916666664</c:v>
                </c:pt>
                <c:pt idx="4616">
                  <c:v>43269.083333333336</c:v>
                </c:pt>
                <c:pt idx="4617">
                  <c:v>43269.09375</c:v>
                </c:pt>
                <c:pt idx="4618">
                  <c:v>43269.104166666664</c:v>
                </c:pt>
                <c:pt idx="4619">
                  <c:v>43269.114583333336</c:v>
                </c:pt>
                <c:pt idx="4620">
                  <c:v>43269.125</c:v>
                </c:pt>
                <c:pt idx="4621">
                  <c:v>43269.135416666664</c:v>
                </c:pt>
                <c:pt idx="4622">
                  <c:v>43269.145833333336</c:v>
                </c:pt>
                <c:pt idx="4623">
                  <c:v>43269.15625</c:v>
                </c:pt>
                <c:pt idx="4624">
                  <c:v>43269.166666666664</c:v>
                </c:pt>
                <c:pt idx="4625">
                  <c:v>43269.177083333336</c:v>
                </c:pt>
                <c:pt idx="4626">
                  <c:v>43269.1875</c:v>
                </c:pt>
                <c:pt idx="4627">
                  <c:v>43269.197916666664</c:v>
                </c:pt>
                <c:pt idx="4628">
                  <c:v>43269.208333333336</c:v>
                </c:pt>
                <c:pt idx="4629">
                  <c:v>43269.21875</c:v>
                </c:pt>
                <c:pt idx="4630">
                  <c:v>43269.229166666664</c:v>
                </c:pt>
                <c:pt idx="4631">
                  <c:v>43269.239583333336</c:v>
                </c:pt>
                <c:pt idx="4632">
                  <c:v>43269.25</c:v>
                </c:pt>
                <c:pt idx="4633">
                  <c:v>43269.260416666664</c:v>
                </c:pt>
                <c:pt idx="4634">
                  <c:v>43269.270833333336</c:v>
                </c:pt>
                <c:pt idx="4635">
                  <c:v>43269.28125</c:v>
                </c:pt>
                <c:pt idx="4636">
                  <c:v>43269.291666666664</c:v>
                </c:pt>
                <c:pt idx="4637">
                  <c:v>43269.302083333336</c:v>
                </c:pt>
                <c:pt idx="4638">
                  <c:v>43269.3125</c:v>
                </c:pt>
                <c:pt idx="4639">
                  <c:v>43269.322916666664</c:v>
                </c:pt>
                <c:pt idx="4640">
                  <c:v>43269.333333333336</c:v>
                </c:pt>
                <c:pt idx="4641">
                  <c:v>43269.34375</c:v>
                </c:pt>
                <c:pt idx="4642">
                  <c:v>43269.354166666664</c:v>
                </c:pt>
                <c:pt idx="4643">
                  <c:v>43269.364583333336</c:v>
                </c:pt>
                <c:pt idx="4644">
                  <c:v>43269.375</c:v>
                </c:pt>
                <c:pt idx="4645">
                  <c:v>43269.385416666664</c:v>
                </c:pt>
                <c:pt idx="4646">
                  <c:v>43269.395833333336</c:v>
                </c:pt>
                <c:pt idx="4647">
                  <c:v>43269.40625</c:v>
                </c:pt>
                <c:pt idx="4648">
                  <c:v>43269.416666666664</c:v>
                </c:pt>
                <c:pt idx="4649">
                  <c:v>43269.427083333336</c:v>
                </c:pt>
                <c:pt idx="4650">
                  <c:v>43269.4375</c:v>
                </c:pt>
                <c:pt idx="4651">
                  <c:v>43269.447916666664</c:v>
                </c:pt>
                <c:pt idx="4652">
                  <c:v>43269.458333333336</c:v>
                </c:pt>
                <c:pt idx="4653">
                  <c:v>43269.46875</c:v>
                </c:pt>
                <c:pt idx="4654">
                  <c:v>43269.479166666664</c:v>
                </c:pt>
                <c:pt idx="4655">
                  <c:v>43269.489583333336</c:v>
                </c:pt>
                <c:pt idx="4656">
                  <c:v>43269.5</c:v>
                </c:pt>
                <c:pt idx="4657">
                  <c:v>43269.510416666664</c:v>
                </c:pt>
                <c:pt idx="4658">
                  <c:v>43269.520833333336</c:v>
                </c:pt>
                <c:pt idx="4659">
                  <c:v>43269.53125</c:v>
                </c:pt>
                <c:pt idx="4660">
                  <c:v>43269.541666666664</c:v>
                </c:pt>
                <c:pt idx="4661">
                  <c:v>43269.552083333336</c:v>
                </c:pt>
                <c:pt idx="4662">
                  <c:v>43269.5625</c:v>
                </c:pt>
                <c:pt idx="4663">
                  <c:v>43269.572916666664</c:v>
                </c:pt>
                <c:pt idx="4664">
                  <c:v>43269.583333333336</c:v>
                </c:pt>
                <c:pt idx="4665">
                  <c:v>43269.59375</c:v>
                </c:pt>
                <c:pt idx="4666">
                  <c:v>43269.604166666664</c:v>
                </c:pt>
                <c:pt idx="4667">
                  <c:v>43269.614583333336</c:v>
                </c:pt>
                <c:pt idx="4668">
                  <c:v>43269.625</c:v>
                </c:pt>
                <c:pt idx="4669">
                  <c:v>43269.635416666664</c:v>
                </c:pt>
                <c:pt idx="4670">
                  <c:v>43269.645833333336</c:v>
                </c:pt>
                <c:pt idx="4671">
                  <c:v>43269.65625</c:v>
                </c:pt>
                <c:pt idx="4672">
                  <c:v>43269.666666666664</c:v>
                </c:pt>
                <c:pt idx="4673">
                  <c:v>43269.677083333336</c:v>
                </c:pt>
                <c:pt idx="4674">
                  <c:v>43269.6875</c:v>
                </c:pt>
                <c:pt idx="4675">
                  <c:v>43269.697916666664</c:v>
                </c:pt>
                <c:pt idx="4676">
                  <c:v>43269.708333333336</c:v>
                </c:pt>
                <c:pt idx="4677">
                  <c:v>43269.71875</c:v>
                </c:pt>
                <c:pt idx="4678">
                  <c:v>43269.729166666664</c:v>
                </c:pt>
                <c:pt idx="4679">
                  <c:v>43269.739583333336</c:v>
                </c:pt>
                <c:pt idx="4680">
                  <c:v>43269.75</c:v>
                </c:pt>
                <c:pt idx="4681">
                  <c:v>43269.760416666664</c:v>
                </c:pt>
                <c:pt idx="4682">
                  <c:v>43269.770833333336</c:v>
                </c:pt>
                <c:pt idx="4683">
                  <c:v>43269.78125</c:v>
                </c:pt>
                <c:pt idx="4684">
                  <c:v>43269.791666666664</c:v>
                </c:pt>
                <c:pt idx="4685">
                  <c:v>43269.802083333336</c:v>
                </c:pt>
                <c:pt idx="4686">
                  <c:v>43269.8125</c:v>
                </c:pt>
                <c:pt idx="4687">
                  <c:v>43269.822916666664</c:v>
                </c:pt>
                <c:pt idx="4688">
                  <c:v>43269.833333333336</c:v>
                </c:pt>
                <c:pt idx="4689">
                  <c:v>43269.84375</c:v>
                </c:pt>
                <c:pt idx="4690">
                  <c:v>43269.854166666664</c:v>
                </c:pt>
                <c:pt idx="4691">
                  <c:v>43269.864583333336</c:v>
                </c:pt>
                <c:pt idx="4692">
                  <c:v>43269.875</c:v>
                </c:pt>
                <c:pt idx="4693">
                  <c:v>43269.885416666664</c:v>
                </c:pt>
                <c:pt idx="4694">
                  <c:v>43269.895833333336</c:v>
                </c:pt>
                <c:pt idx="4695">
                  <c:v>43269.90625</c:v>
                </c:pt>
                <c:pt idx="4696">
                  <c:v>43269.916666666664</c:v>
                </c:pt>
                <c:pt idx="4697">
                  <c:v>43269.927083333336</c:v>
                </c:pt>
                <c:pt idx="4698">
                  <c:v>43269.9375</c:v>
                </c:pt>
                <c:pt idx="4699">
                  <c:v>43269.947916666664</c:v>
                </c:pt>
                <c:pt idx="4700">
                  <c:v>43269.958333333336</c:v>
                </c:pt>
                <c:pt idx="4701">
                  <c:v>43269.96875</c:v>
                </c:pt>
                <c:pt idx="4702">
                  <c:v>43269.979166666664</c:v>
                </c:pt>
                <c:pt idx="4703">
                  <c:v>43269.989583333336</c:v>
                </c:pt>
                <c:pt idx="4704">
                  <c:v>43270</c:v>
                </c:pt>
                <c:pt idx="4705">
                  <c:v>43270.010416666664</c:v>
                </c:pt>
                <c:pt idx="4706">
                  <c:v>43270.020833333336</c:v>
                </c:pt>
                <c:pt idx="4707">
                  <c:v>43270.03125</c:v>
                </c:pt>
                <c:pt idx="4708">
                  <c:v>43270.041666666664</c:v>
                </c:pt>
                <c:pt idx="4709">
                  <c:v>43270.052083333336</c:v>
                </c:pt>
                <c:pt idx="4710">
                  <c:v>43270.0625</c:v>
                </c:pt>
                <c:pt idx="4711">
                  <c:v>43270.072916666664</c:v>
                </c:pt>
                <c:pt idx="4712">
                  <c:v>43270.083333333336</c:v>
                </c:pt>
                <c:pt idx="4713">
                  <c:v>43270.09375</c:v>
                </c:pt>
                <c:pt idx="4714">
                  <c:v>43270.104166666664</c:v>
                </c:pt>
                <c:pt idx="4715">
                  <c:v>43270.114583333336</c:v>
                </c:pt>
                <c:pt idx="4716">
                  <c:v>43270.125</c:v>
                </c:pt>
                <c:pt idx="4717">
                  <c:v>43270.135416666664</c:v>
                </c:pt>
                <c:pt idx="4718">
                  <c:v>43270.145833333336</c:v>
                </c:pt>
                <c:pt idx="4719">
                  <c:v>43270.15625</c:v>
                </c:pt>
                <c:pt idx="4720">
                  <c:v>43270.166666666664</c:v>
                </c:pt>
                <c:pt idx="4721">
                  <c:v>43270.177083333336</c:v>
                </c:pt>
                <c:pt idx="4722">
                  <c:v>43270.1875</c:v>
                </c:pt>
                <c:pt idx="4723">
                  <c:v>43270.197916666664</c:v>
                </c:pt>
                <c:pt idx="4724">
                  <c:v>43270.208333333336</c:v>
                </c:pt>
                <c:pt idx="4725">
                  <c:v>43270.21875</c:v>
                </c:pt>
                <c:pt idx="4726">
                  <c:v>43270.229166666664</c:v>
                </c:pt>
                <c:pt idx="4727">
                  <c:v>43270.239583333336</c:v>
                </c:pt>
                <c:pt idx="4728">
                  <c:v>43270.25</c:v>
                </c:pt>
                <c:pt idx="4729">
                  <c:v>43270.260416666664</c:v>
                </c:pt>
                <c:pt idx="4730">
                  <c:v>43270.270833333336</c:v>
                </c:pt>
                <c:pt idx="4731">
                  <c:v>43270.28125</c:v>
                </c:pt>
                <c:pt idx="4732">
                  <c:v>43270.291666666664</c:v>
                </c:pt>
                <c:pt idx="4733">
                  <c:v>43270.302083333336</c:v>
                </c:pt>
                <c:pt idx="4734">
                  <c:v>43270.3125</c:v>
                </c:pt>
                <c:pt idx="4735">
                  <c:v>43270.322916666664</c:v>
                </c:pt>
                <c:pt idx="4736">
                  <c:v>43270.333333333336</c:v>
                </c:pt>
                <c:pt idx="4737">
                  <c:v>43270.34375</c:v>
                </c:pt>
                <c:pt idx="4738">
                  <c:v>43270.354166666664</c:v>
                </c:pt>
                <c:pt idx="4739">
                  <c:v>43270.364583333336</c:v>
                </c:pt>
                <c:pt idx="4740">
                  <c:v>43270.375</c:v>
                </c:pt>
                <c:pt idx="4741">
                  <c:v>43270.385416666664</c:v>
                </c:pt>
                <c:pt idx="4742">
                  <c:v>43270.395833333336</c:v>
                </c:pt>
                <c:pt idx="4743">
                  <c:v>43270.40625</c:v>
                </c:pt>
                <c:pt idx="4744">
                  <c:v>43270.416666666664</c:v>
                </c:pt>
                <c:pt idx="4745">
                  <c:v>43270.427083333336</c:v>
                </c:pt>
                <c:pt idx="4746">
                  <c:v>43270.4375</c:v>
                </c:pt>
                <c:pt idx="4747">
                  <c:v>43270.447916666664</c:v>
                </c:pt>
                <c:pt idx="4748">
                  <c:v>43270.458333333336</c:v>
                </c:pt>
                <c:pt idx="4749">
                  <c:v>43270.46875</c:v>
                </c:pt>
                <c:pt idx="4750">
                  <c:v>43270.479166666664</c:v>
                </c:pt>
                <c:pt idx="4751">
                  <c:v>43270.489583333336</c:v>
                </c:pt>
                <c:pt idx="4752">
                  <c:v>43270.5</c:v>
                </c:pt>
                <c:pt idx="4753">
                  <c:v>43270.510416666664</c:v>
                </c:pt>
                <c:pt idx="4754">
                  <c:v>43270.520833333336</c:v>
                </c:pt>
                <c:pt idx="4755">
                  <c:v>43270.53125</c:v>
                </c:pt>
                <c:pt idx="4756">
                  <c:v>43270.541666666664</c:v>
                </c:pt>
                <c:pt idx="4757">
                  <c:v>43270.552083333336</c:v>
                </c:pt>
                <c:pt idx="4758">
                  <c:v>43270.5625</c:v>
                </c:pt>
                <c:pt idx="4759">
                  <c:v>43270.572916666664</c:v>
                </c:pt>
                <c:pt idx="4760">
                  <c:v>43270.583333333336</c:v>
                </c:pt>
                <c:pt idx="4761">
                  <c:v>43270.59375</c:v>
                </c:pt>
                <c:pt idx="4762">
                  <c:v>43270.604166666664</c:v>
                </c:pt>
                <c:pt idx="4763">
                  <c:v>43270.614583333336</c:v>
                </c:pt>
                <c:pt idx="4764">
                  <c:v>43270.625</c:v>
                </c:pt>
                <c:pt idx="4765">
                  <c:v>43270.635416666664</c:v>
                </c:pt>
                <c:pt idx="4766">
                  <c:v>43270.645833333336</c:v>
                </c:pt>
                <c:pt idx="4767">
                  <c:v>43270.65625</c:v>
                </c:pt>
                <c:pt idx="4768">
                  <c:v>43270.666666666664</c:v>
                </c:pt>
                <c:pt idx="4769">
                  <c:v>43270.677083333336</c:v>
                </c:pt>
                <c:pt idx="4770">
                  <c:v>43270.6875</c:v>
                </c:pt>
                <c:pt idx="4771">
                  <c:v>43270.697916666664</c:v>
                </c:pt>
                <c:pt idx="4772">
                  <c:v>43270.708333333336</c:v>
                </c:pt>
                <c:pt idx="4773">
                  <c:v>43270.71875</c:v>
                </c:pt>
                <c:pt idx="4774">
                  <c:v>43270.729166666664</c:v>
                </c:pt>
                <c:pt idx="4775">
                  <c:v>43270.739583333336</c:v>
                </c:pt>
                <c:pt idx="4776">
                  <c:v>43270.75</c:v>
                </c:pt>
                <c:pt idx="4777">
                  <c:v>43270.760416666664</c:v>
                </c:pt>
                <c:pt idx="4778">
                  <c:v>43270.770833333336</c:v>
                </c:pt>
                <c:pt idx="4779">
                  <c:v>43270.78125</c:v>
                </c:pt>
                <c:pt idx="4780">
                  <c:v>43270.791666666664</c:v>
                </c:pt>
                <c:pt idx="4781">
                  <c:v>43270.802083333336</c:v>
                </c:pt>
                <c:pt idx="4782">
                  <c:v>43270.8125</c:v>
                </c:pt>
                <c:pt idx="4783">
                  <c:v>43270.822916666664</c:v>
                </c:pt>
                <c:pt idx="4784">
                  <c:v>43270.833333333336</c:v>
                </c:pt>
                <c:pt idx="4785">
                  <c:v>43270.84375</c:v>
                </c:pt>
                <c:pt idx="4786">
                  <c:v>43270.854166666664</c:v>
                </c:pt>
                <c:pt idx="4787">
                  <c:v>43270.864583333336</c:v>
                </c:pt>
                <c:pt idx="4788">
                  <c:v>43270.875</c:v>
                </c:pt>
                <c:pt idx="4789">
                  <c:v>43270.885416666664</c:v>
                </c:pt>
                <c:pt idx="4790">
                  <c:v>43270.895833333336</c:v>
                </c:pt>
                <c:pt idx="4791">
                  <c:v>43270.90625</c:v>
                </c:pt>
                <c:pt idx="4792">
                  <c:v>43270.916666666664</c:v>
                </c:pt>
                <c:pt idx="4793">
                  <c:v>43270.927083333336</c:v>
                </c:pt>
                <c:pt idx="4794">
                  <c:v>43270.9375</c:v>
                </c:pt>
                <c:pt idx="4795">
                  <c:v>43270.947916666664</c:v>
                </c:pt>
                <c:pt idx="4796">
                  <c:v>43270.958333333336</c:v>
                </c:pt>
                <c:pt idx="4797">
                  <c:v>43270.96875</c:v>
                </c:pt>
                <c:pt idx="4798">
                  <c:v>43270.979166666664</c:v>
                </c:pt>
                <c:pt idx="4799">
                  <c:v>43270.989583333336</c:v>
                </c:pt>
                <c:pt idx="4800">
                  <c:v>43271</c:v>
                </c:pt>
                <c:pt idx="4801">
                  <c:v>43271.010416666664</c:v>
                </c:pt>
                <c:pt idx="4802">
                  <c:v>43271.020833333336</c:v>
                </c:pt>
                <c:pt idx="4803">
                  <c:v>43271.03125</c:v>
                </c:pt>
                <c:pt idx="4804">
                  <c:v>43271.041666666664</c:v>
                </c:pt>
                <c:pt idx="4805">
                  <c:v>43271.052083333336</c:v>
                </c:pt>
                <c:pt idx="4806">
                  <c:v>43271.0625</c:v>
                </c:pt>
                <c:pt idx="4807">
                  <c:v>43271.072916666664</c:v>
                </c:pt>
                <c:pt idx="4808">
                  <c:v>43271.083333333336</c:v>
                </c:pt>
                <c:pt idx="4809">
                  <c:v>43271.09375</c:v>
                </c:pt>
                <c:pt idx="4810">
                  <c:v>43271.104166666664</c:v>
                </c:pt>
                <c:pt idx="4811">
                  <c:v>43271.114583333336</c:v>
                </c:pt>
                <c:pt idx="4812">
                  <c:v>43271.125</c:v>
                </c:pt>
                <c:pt idx="4813">
                  <c:v>43271.135416666664</c:v>
                </c:pt>
                <c:pt idx="4814">
                  <c:v>43271.145833333336</c:v>
                </c:pt>
                <c:pt idx="4815">
                  <c:v>43271.15625</c:v>
                </c:pt>
                <c:pt idx="4816">
                  <c:v>43271.166666666664</c:v>
                </c:pt>
                <c:pt idx="4817">
                  <c:v>43271.177083333336</c:v>
                </c:pt>
                <c:pt idx="4818">
                  <c:v>43271.1875</c:v>
                </c:pt>
                <c:pt idx="4819">
                  <c:v>43271.197916666664</c:v>
                </c:pt>
                <c:pt idx="4820">
                  <c:v>43271.208333333336</c:v>
                </c:pt>
                <c:pt idx="4821">
                  <c:v>43271.21875</c:v>
                </c:pt>
                <c:pt idx="4822">
                  <c:v>43271.229166666664</c:v>
                </c:pt>
                <c:pt idx="4823">
                  <c:v>43271.239583333336</c:v>
                </c:pt>
                <c:pt idx="4824">
                  <c:v>43271.25</c:v>
                </c:pt>
                <c:pt idx="4825">
                  <c:v>43271.260416666664</c:v>
                </c:pt>
                <c:pt idx="4826">
                  <c:v>43271.270833333336</c:v>
                </c:pt>
                <c:pt idx="4827">
                  <c:v>43271.28125</c:v>
                </c:pt>
                <c:pt idx="4828">
                  <c:v>43271.291666666664</c:v>
                </c:pt>
                <c:pt idx="4829">
                  <c:v>43271.302083333336</c:v>
                </c:pt>
                <c:pt idx="4830">
                  <c:v>43271.3125</c:v>
                </c:pt>
                <c:pt idx="4831">
                  <c:v>43271.322916666664</c:v>
                </c:pt>
                <c:pt idx="4832">
                  <c:v>43271.333333333336</c:v>
                </c:pt>
                <c:pt idx="4833">
                  <c:v>43271.34375</c:v>
                </c:pt>
                <c:pt idx="4834">
                  <c:v>43271.354166666664</c:v>
                </c:pt>
                <c:pt idx="4835">
                  <c:v>43271.364583333336</c:v>
                </c:pt>
                <c:pt idx="4836">
                  <c:v>43271.375</c:v>
                </c:pt>
                <c:pt idx="4837">
                  <c:v>43271.385416666664</c:v>
                </c:pt>
                <c:pt idx="4838">
                  <c:v>43271.395833333336</c:v>
                </c:pt>
                <c:pt idx="4839">
                  <c:v>43271.40625</c:v>
                </c:pt>
                <c:pt idx="4840">
                  <c:v>43271.416666666664</c:v>
                </c:pt>
                <c:pt idx="4841">
                  <c:v>43271.427083333336</c:v>
                </c:pt>
                <c:pt idx="4842">
                  <c:v>43271.4375</c:v>
                </c:pt>
                <c:pt idx="4843">
                  <c:v>43271.447916666664</c:v>
                </c:pt>
                <c:pt idx="4844">
                  <c:v>43271.458333333336</c:v>
                </c:pt>
                <c:pt idx="4845">
                  <c:v>43271.46875</c:v>
                </c:pt>
                <c:pt idx="4846">
                  <c:v>43271.479166666664</c:v>
                </c:pt>
                <c:pt idx="4847">
                  <c:v>43271.489583333336</c:v>
                </c:pt>
                <c:pt idx="4848">
                  <c:v>43271.5</c:v>
                </c:pt>
                <c:pt idx="4849">
                  <c:v>43271.510416666664</c:v>
                </c:pt>
                <c:pt idx="4850">
                  <c:v>43271.520833333336</c:v>
                </c:pt>
                <c:pt idx="4851">
                  <c:v>43271.53125</c:v>
                </c:pt>
                <c:pt idx="4852">
                  <c:v>43271.541666666664</c:v>
                </c:pt>
                <c:pt idx="4853">
                  <c:v>43271.552083333336</c:v>
                </c:pt>
                <c:pt idx="4854">
                  <c:v>43271.5625</c:v>
                </c:pt>
                <c:pt idx="4855">
                  <c:v>43271.572916666664</c:v>
                </c:pt>
                <c:pt idx="4856">
                  <c:v>43271.583333333336</c:v>
                </c:pt>
                <c:pt idx="4857">
                  <c:v>43271.59375</c:v>
                </c:pt>
                <c:pt idx="4858">
                  <c:v>43271.604166666664</c:v>
                </c:pt>
                <c:pt idx="4859">
                  <c:v>43271.614583333336</c:v>
                </c:pt>
                <c:pt idx="4860">
                  <c:v>43271.625</c:v>
                </c:pt>
                <c:pt idx="4861">
                  <c:v>43271.635416666664</c:v>
                </c:pt>
                <c:pt idx="4862">
                  <c:v>43271.645833333336</c:v>
                </c:pt>
                <c:pt idx="4863">
                  <c:v>43271.65625</c:v>
                </c:pt>
                <c:pt idx="4864">
                  <c:v>43271.666666666664</c:v>
                </c:pt>
                <c:pt idx="4865">
                  <c:v>43271.677083333336</c:v>
                </c:pt>
                <c:pt idx="4866">
                  <c:v>43271.6875</c:v>
                </c:pt>
                <c:pt idx="4867">
                  <c:v>43271.697916666664</c:v>
                </c:pt>
                <c:pt idx="4868">
                  <c:v>43271.708333333336</c:v>
                </c:pt>
                <c:pt idx="4869">
                  <c:v>43271.71875</c:v>
                </c:pt>
                <c:pt idx="4870">
                  <c:v>43271.729166666664</c:v>
                </c:pt>
                <c:pt idx="4871">
                  <c:v>43271.739583333336</c:v>
                </c:pt>
                <c:pt idx="4872">
                  <c:v>43271.75</c:v>
                </c:pt>
                <c:pt idx="4873">
                  <c:v>43271.760416666664</c:v>
                </c:pt>
                <c:pt idx="4874">
                  <c:v>43271.770833333336</c:v>
                </c:pt>
                <c:pt idx="4875">
                  <c:v>43271.78125</c:v>
                </c:pt>
                <c:pt idx="4876">
                  <c:v>43271.791666666664</c:v>
                </c:pt>
                <c:pt idx="4877">
                  <c:v>43271.802083333336</c:v>
                </c:pt>
                <c:pt idx="4878">
                  <c:v>43271.8125</c:v>
                </c:pt>
                <c:pt idx="4879">
                  <c:v>43271.822916666664</c:v>
                </c:pt>
                <c:pt idx="4880">
                  <c:v>43271.833333333336</c:v>
                </c:pt>
                <c:pt idx="4881">
                  <c:v>43271.84375</c:v>
                </c:pt>
                <c:pt idx="4882">
                  <c:v>43271.854166666664</c:v>
                </c:pt>
                <c:pt idx="4883">
                  <c:v>43271.864583333336</c:v>
                </c:pt>
                <c:pt idx="4884">
                  <c:v>43271.875</c:v>
                </c:pt>
                <c:pt idx="4885">
                  <c:v>43271.885416666664</c:v>
                </c:pt>
                <c:pt idx="4886">
                  <c:v>43271.895833333336</c:v>
                </c:pt>
                <c:pt idx="4887">
                  <c:v>43271.90625</c:v>
                </c:pt>
                <c:pt idx="4888">
                  <c:v>43271.916666666664</c:v>
                </c:pt>
                <c:pt idx="4889">
                  <c:v>43271.927083333336</c:v>
                </c:pt>
                <c:pt idx="4890">
                  <c:v>43271.9375</c:v>
                </c:pt>
                <c:pt idx="4891">
                  <c:v>43271.947916666664</c:v>
                </c:pt>
                <c:pt idx="4892">
                  <c:v>43271.958333333336</c:v>
                </c:pt>
                <c:pt idx="4893">
                  <c:v>43271.96875</c:v>
                </c:pt>
                <c:pt idx="4894">
                  <c:v>43271.979166666664</c:v>
                </c:pt>
                <c:pt idx="4895">
                  <c:v>43271.989583333336</c:v>
                </c:pt>
                <c:pt idx="4896">
                  <c:v>43272</c:v>
                </c:pt>
                <c:pt idx="4897">
                  <c:v>43272.010416666664</c:v>
                </c:pt>
                <c:pt idx="4898">
                  <c:v>43272.020833333336</c:v>
                </c:pt>
                <c:pt idx="4899">
                  <c:v>43272.03125</c:v>
                </c:pt>
                <c:pt idx="4900">
                  <c:v>43272.041666666664</c:v>
                </c:pt>
                <c:pt idx="4901">
                  <c:v>43272.052083333336</c:v>
                </c:pt>
                <c:pt idx="4902">
                  <c:v>43272.0625</c:v>
                </c:pt>
                <c:pt idx="4903">
                  <c:v>43272.072916666664</c:v>
                </c:pt>
                <c:pt idx="4904">
                  <c:v>43272.083333333336</c:v>
                </c:pt>
                <c:pt idx="4905">
                  <c:v>43272.09375</c:v>
                </c:pt>
                <c:pt idx="4906">
                  <c:v>43272.104166666664</c:v>
                </c:pt>
                <c:pt idx="4907">
                  <c:v>43272.114583333336</c:v>
                </c:pt>
                <c:pt idx="4908">
                  <c:v>43272.125</c:v>
                </c:pt>
                <c:pt idx="4909">
                  <c:v>43272.135416666664</c:v>
                </c:pt>
                <c:pt idx="4910">
                  <c:v>43272.145833333336</c:v>
                </c:pt>
                <c:pt idx="4911">
                  <c:v>43272.15625</c:v>
                </c:pt>
                <c:pt idx="4912">
                  <c:v>43272.166666666664</c:v>
                </c:pt>
                <c:pt idx="4913">
                  <c:v>43272.177083333336</c:v>
                </c:pt>
                <c:pt idx="4914">
                  <c:v>43272.1875</c:v>
                </c:pt>
                <c:pt idx="4915">
                  <c:v>43272.197916666664</c:v>
                </c:pt>
                <c:pt idx="4916">
                  <c:v>43272.208333333336</c:v>
                </c:pt>
                <c:pt idx="4917">
                  <c:v>43272.21875</c:v>
                </c:pt>
                <c:pt idx="4918">
                  <c:v>43272.229166666664</c:v>
                </c:pt>
                <c:pt idx="4919">
                  <c:v>43272.239583333336</c:v>
                </c:pt>
                <c:pt idx="4920">
                  <c:v>43272.25</c:v>
                </c:pt>
                <c:pt idx="4921">
                  <c:v>43272.260416666664</c:v>
                </c:pt>
                <c:pt idx="4922">
                  <c:v>43272.270833333336</c:v>
                </c:pt>
                <c:pt idx="4923">
                  <c:v>43272.28125</c:v>
                </c:pt>
                <c:pt idx="4924">
                  <c:v>43272.291666666664</c:v>
                </c:pt>
                <c:pt idx="4925">
                  <c:v>43272.302083333336</c:v>
                </c:pt>
                <c:pt idx="4926">
                  <c:v>43272.3125</c:v>
                </c:pt>
                <c:pt idx="4927">
                  <c:v>43272.322916666664</c:v>
                </c:pt>
                <c:pt idx="4928">
                  <c:v>43272.333333333336</c:v>
                </c:pt>
                <c:pt idx="4929">
                  <c:v>43272.34375</c:v>
                </c:pt>
                <c:pt idx="4930">
                  <c:v>43272.354166666664</c:v>
                </c:pt>
                <c:pt idx="4931">
                  <c:v>43272.364583333336</c:v>
                </c:pt>
                <c:pt idx="4932">
                  <c:v>43272.375</c:v>
                </c:pt>
                <c:pt idx="4933">
                  <c:v>43272.385416666664</c:v>
                </c:pt>
                <c:pt idx="4934">
                  <c:v>43272.395833333336</c:v>
                </c:pt>
                <c:pt idx="4935">
                  <c:v>43272.40625</c:v>
                </c:pt>
                <c:pt idx="4936">
                  <c:v>43272.416666666664</c:v>
                </c:pt>
                <c:pt idx="4937">
                  <c:v>43272.427083333336</c:v>
                </c:pt>
                <c:pt idx="4938">
                  <c:v>43272.4375</c:v>
                </c:pt>
                <c:pt idx="4939">
                  <c:v>43272.447916666664</c:v>
                </c:pt>
                <c:pt idx="4940">
                  <c:v>43272.458333333336</c:v>
                </c:pt>
                <c:pt idx="4941">
                  <c:v>43272.46875</c:v>
                </c:pt>
                <c:pt idx="4942">
                  <c:v>43272.479166666664</c:v>
                </c:pt>
                <c:pt idx="4943">
                  <c:v>43272.489583333336</c:v>
                </c:pt>
                <c:pt idx="4944">
                  <c:v>43272.5</c:v>
                </c:pt>
                <c:pt idx="4945">
                  <c:v>43272.510416666664</c:v>
                </c:pt>
                <c:pt idx="4946">
                  <c:v>43272.520833333336</c:v>
                </c:pt>
                <c:pt idx="4947">
                  <c:v>43272.53125</c:v>
                </c:pt>
                <c:pt idx="4948">
                  <c:v>43272.541666666664</c:v>
                </c:pt>
                <c:pt idx="4949">
                  <c:v>43272.552083333336</c:v>
                </c:pt>
                <c:pt idx="4950">
                  <c:v>43272.5625</c:v>
                </c:pt>
                <c:pt idx="4951">
                  <c:v>43272.572916666664</c:v>
                </c:pt>
                <c:pt idx="4952">
                  <c:v>43272.583333333336</c:v>
                </c:pt>
                <c:pt idx="4953">
                  <c:v>43272.59375</c:v>
                </c:pt>
                <c:pt idx="4954">
                  <c:v>43272.604166666664</c:v>
                </c:pt>
                <c:pt idx="4955">
                  <c:v>43272.614583333336</c:v>
                </c:pt>
                <c:pt idx="4956">
                  <c:v>43272.625</c:v>
                </c:pt>
                <c:pt idx="4957">
                  <c:v>43272.635416666664</c:v>
                </c:pt>
                <c:pt idx="4958">
                  <c:v>43272.645833333336</c:v>
                </c:pt>
                <c:pt idx="4959">
                  <c:v>43272.65625</c:v>
                </c:pt>
                <c:pt idx="4960">
                  <c:v>43272.666666666664</c:v>
                </c:pt>
                <c:pt idx="4961">
                  <c:v>43272.677083333336</c:v>
                </c:pt>
                <c:pt idx="4962">
                  <c:v>43272.6875</c:v>
                </c:pt>
                <c:pt idx="4963">
                  <c:v>43272.697916666664</c:v>
                </c:pt>
                <c:pt idx="4964">
                  <c:v>43272.708333333336</c:v>
                </c:pt>
                <c:pt idx="4965">
                  <c:v>43272.71875</c:v>
                </c:pt>
                <c:pt idx="4966">
                  <c:v>43272.729166666664</c:v>
                </c:pt>
                <c:pt idx="4967">
                  <c:v>43272.739583333336</c:v>
                </c:pt>
                <c:pt idx="4968">
                  <c:v>43272.75</c:v>
                </c:pt>
                <c:pt idx="4969">
                  <c:v>43272.760416666664</c:v>
                </c:pt>
                <c:pt idx="4970">
                  <c:v>43272.770833333336</c:v>
                </c:pt>
                <c:pt idx="4971">
                  <c:v>43272.78125</c:v>
                </c:pt>
                <c:pt idx="4972">
                  <c:v>43272.791666666664</c:v>
                </c:pt>
                <c:pt idx="4973">
                  <c:v>43272.802083333336</c:v>
                </c:pt>
                <c:pt idx="4974">
                  <c:v>43272.8125</c:v>
                </c:pt>
                <c:pt idx="4975">
                  <c:v>43272.822916666664</c:v>
                </c:pt>
                <c:pt idx="4976">
                  <c:v>43272.833333333336</c:v>
                </c:pt>
                <c:pt idx="4977">
                  <c:v>43272.84375</c:v>
                </c:pt>
                <c:pt idx="4978">
                  <c:v>43272.854166666664</c:v>
                </c:pt>
                <c:pt idx="4979">
                  <c:v>43272.864583333336</c:v>
                </c:pt>
                <c:pt idx="4980">
                  <c:v>43272.875</c:v>
                </c:pt>
                <c:pt idx="4981">
                  <c:v>43272.885416666664</c:v>
                </c:pt>
                <c:pt idx="4982">
                  <c:v>43272.895833333336</c:v>
                </c:pt>
                <c:pt idx="4983">
                  <c:v>43272.90625</c:v>
                </c:pt>
                <c:pt idx="4984">
                  <c:v>43272.916666666664</c:v>
                </c:pt>
                <c:pt idx="4985">
                  <c:v>43272.927083333336</c:v>
                </c:pt>
                <c:pt idx="4986">
                  <c:v>43272.9375</c:v>
                </c:pt>
                <c:pt idx="4987">
                  <c:v>43272.947916666664</c:v>
                </c:pt>
                <c:pt idx="4988">
                  <c:v>43272.958333333336</c:v>
                </c:pt>
                <c:pt idx="4989">
                  <c:v>43272.96875</c:v>
                </c:pt>
                <c:pt idx="4990">
                  <c:v>43272.979166666664</c:v>
                </c:pt>
                <c:pt idx="4991">
                  <c:v>43272.989583333336</c:v>
                </c:pt>
                <c:pt idx="4992">
                  <c:v>43273</c:v>
                </c:pt>
                <c:pt idx="4993">
                  <c:v>43273.010416666664</c:v>
                </c:pt>
                <c:pt idx="4994">
                  <c:v>43273.020833333336</c:v>
                </c:pt>
                <c:pt idx="4995">
                  <c:v>43273.03125</c:v>
                </c:pt>
                <c:pt idx="4996">
                  <c:v>43273.041666666664</c:v>
                </c:pt>
                <c:pt idx="4997">
                  <c:v>43273.052083333336</c:v>
                </c:pt>
                <c:pt idx="4998">
                  <c:v>43273.0625</c:v>
                </c:pt>
                <c:pt idx="4999">
                  <c:v>43273.072916666664</c:v>
                </c:pt>
                <c:pt idx="5000">
                  <c:v>43273.083333333336</c:v>
                </c:pt>
                <c:pt idx="5001">
                  <c:v>43273.09375</c:v>
                </c:pt>
                <c:pt idx="5002">
                  <c:v>43273.104166666664</c:v>
                </c:pt>
                <c:pt idx="5003">
                  <c:v>43273.114583333336</c:v>
                </c:pt>
                <c:pt idx="5004">
                  <c:v>43273.125</c:v>
                </c:pt>
                <c:pt idx="5005">
                  <c:v>43273.135416666664</c:v>
                </c:pt>
                <c:pt idx="5006">
                  <c:v>43273.145833333336</c:v>
                </c:pt>
                <c:pt idx="5007">
                  <c:v>43273.15625</c:v>
                </c:pt>
                <c:pt idx="5008">
                  <c:v>43273.166666666664</c:v>
                </c:pt>
                <c:pt idx="5009">
                  <c:v>43273.177083333336</c:v>
                </c:pt>
                <c:pt idx="5010">
                  <c:v>43273.1875</c:v>
                </c:pt>
                <c:pt idx="5011">
                  <c:v>43273.197916666664</c:v>
                </c:pt>
                <c:pt idx="5012">
                  <c:v>43273.208333333336</c:v>
                </c:pt>
                <c:pt idx="5013">
                  <c:v>43273.21875</c:v>
                </c:pt>
                <c:pt idx="5014">
                  <c:v>43273.229166666664</c:v>
                </c:pt>
                <c:pt idx="5015">
                  <c:v>43273.239583333336</c:v>
                </c:pt>
                <c:pt idx="5016">
                  <c:v>43273.25</c:v>
                </c:pt>
                <c:pt idx="5017">
                  <c:v>43273.260416666664</c:v>
                </c:pt>
                <c:pt idx="5018">
                  <c:v>43273.270833333336</c:v>
                </c:pt>
                <c:pt idx="5019">
                  <c:v>43273.28125</c:v>
                </c:pt>
                <c:pt idx="5020">
                  <c:v>43273.291666666664</c:v>
                </c:pt>
                <c:pt idx="5021">
                  <c:v>43273.302083333336</c:v>
                </c:pt>
                <c:pt idx="5022">
                  <c:v>43273.3125</c:v>
                </c:pt>
                <c:pt idx="5023">
                  <c:v>43273.322916666664</c:v>
                </c:pt>
                <c:pt idx="5024">
                  <c:v>43273.333333333336</c:v>
                </c:pt>
                <c:pt idx="5025">
                  <c:v>43273.34375</c:v>
                </c:pt>
                <c:pt idx="5026">
                  <c:v>43273.354166666664</c:v>
                </c:pt>
                <c:pt idx="5027">
                  <c:v>43273.364583333336</c:v>
                </c:pt>
                <c:pt idx="5028">
                  <c:v>43273.375</c:v>
                </c:pt>
                <c:pt idx="5029">
                  <c:v>43273.385416666664</c:v>
                </c:pt>
                <c:pt idx="5030">
                  <c:v>43273.395833333336</c:v>
                </c:pt>
                <c:pt idx="5031">
                  <c:v>43273.40625</c:v>
                </c:pt>
                <c:pt idx="5032">
                  <c:v>43273.416666666664</c:v>
                </c:pt>
                <c:pt idx="5033">
                  <c:v>43273.427083333336</c:v>
                </c:pt>
                <c:pt idx="5034">
                  <c:v>43273.4375</c:v>
                </c:pt>
                <c:pt idx="5035">
                  <c:v>43273.447916666664</c:v>
                </c:pt>
                <c:pt idx="5036">
                  <c:v>43273.458333333336</c:v>
                </c:pt>
                <c:pt idx="5037">
                  <c:v>43273.46875</c:v>
                </c:pt>
                <c:pt idx="5038">
                  <c:v>43273.479166666664</c:v>
                </c:pt>
                <c:pt idx="5039">
                  <c:v>43273.489583333336</c:v>
                </c:pt>
                <c:pt idx="5040">
                  <c:v>43273.5</c:v>
                </c:pt>
                <c:pt idx="5041">
                  <c:v>43273.510416666664</c:v>
                </c:pt>
                <c:pt idx="5042">
                  <c:v>43273.520833333336</c:v>
                </c:pt>
                <c:pt idx="5043">
                  <c:v>43273.53125</c:v>
                </c:pt>
                <c:pt idx="5044">
                  <c:v>43273.541666666664</c:v>
                </c:pt>
                <c:pt idx="5045">
                  <c:v>43273.552083333336</c:v>
                </c:pt>
                <c:pt idx="5046">
                  <c:v>43273.5625</c:v>
                </c:pt>
                <c:pt idx="5047">
                  <c:v>43273.572916666664</c:v>
                </c:pt>
                <c:pt idx="5048">
                  <c:v>43273.583333333336</c:v>
                </c:pt>
                <c:pt idx="5049">
                  <c:v>43273.59375</c:v>
                </c:pt>
                <c:pt idx="5050">
                  <c:v>43273.604166666664</c:v>
                </c:pt>
                <c:pt idx="5051">
                  <c:v>43273.614583333336</c:v>
                </c:pt>
                <c:pt idx="5052">
                  <c:v>43273.625</c:v>
                </c:pt>
                <c:pt idx="5053">
                  <c:v>43273.635416666664</c:v>
                </c:pt>
                <c:pt idx="5054">
                  <c:v>43273.645833333336</c:v>
                </c:pt>
                <c:pt idx="5055">
                  <c:v>43273.65625</c:v>
                </c:pt>
                <c:pt idx="5056">
                  <c:v>43273.666666666664</c:v>
                </c:pt>
                <c:pt idx="5057">
                  <c:v>43273.677083333336</c:v>
                </c:pt>
                <c:pt idx="5058">
                  <c:v>43273.6875</c:v>
                </c:pt>
                <c:pt idx="5059">
                  <c:v>43273.697916666664</c:v>
                </c:pt>
                <c:pt idx="5060">
                  <c:v>43273.708333333336</c:v>
                </c:pt>
                <c:pt idx="5061">
                  <c:v>43273.71875</c:v>
                </c:pt>
                <c:pt idx="5062">
                  <c:v>43273.729166666664</c:v>
                </c:pt>
                <c:pt idx="5063">
                  <c:v>43273.739583333336</c:v>
                </c:pt>
                <c:pt idx="5064">
                  <c:v>43273.75</c:v>
                </c:pt>
                <c:pt idx="5065">
                  <c:v>43273.760416666664</c:v>
                </c:pt>
                <c:pt idx="5066">
                  <c:v>43273.770833333336</c:v>
                </c:pt>
                <c:pt idx="5067">
                  <c:v>43273.78125</c:v>
                </c:pt>
                <c:pt idx="5068">
                  <c:v>43273.791666666664</c:v>
                </c:pt>
                <c:pt idx="5069">
                  <c:v>43273.802083333336</c:v>
                </c:pt>
                <c:pt idx="5070">
                  <c:v>43273.8125</c:v>
                </c:pt>
                <c:pt idx="5071">
                  <c:v>43273.822916666664</c:v>
                </c:pt>
                <c:pt idx="5072">
                  <c:v>43273.833333333336</c:v>
                </c:pt>
                <c:pt idx="5073">
                  <c:v>43273.84375</c:v>
                </c:pt>
                <c:pt idx="5074">
                  <c:v>43273.854166666664</c:v>
                </c:pt>
                <c:pt idx="5075">
                  <c:v>43273.864583333336</c:v>
                </c:pt>
                <c:pt idx="5076">
                  <c:v>43273.875</c:v>
                </c:pt>
                <c:pt idx="5077">
                  <c:v>43273.885416666664</c:v>
                </c:pt>
                <c:pt idx="5078">
                  <c:v>43273.895833333336</c:v>
                </c:pt>
                <c:pt idx="5079">
                  <c:v>43273.90625</c:v>
                </c:pt>
                <c:pt idx="5080">
                  <c:v>43273.916666666664</c:v>
                </c:pt>
                <c:pt idx="5081">
                  <c:v>43273.927083333336</c:v>
                </c:pt>
                <c:pt idx="5082">
                  <c:v>43273.9375</c:v>
                </c:pt>
                <c:pt idx="5083">
                  <c:v>43273.947916666664</c:v>
                </c:pt>
                <c:pt idx="5084">
                  <c:v>43273.958333333336</c:v>
                </c:pt>
                <c:pt idx="5085">
                  <c:v>43273.96875</c:v>
                </c:pt>
                <c:pt idx="5086">
                  <c:v>43273.979166666664</c:v>
                </c:pt>
                <c:pt idx="5087">
                  <c:v>43273.989583333336</c:v>
                </c:pt>
                <c:pt idx="5088">
                  <c:v>43274</c:v>
                </c:pt>
                <c:pt idx="5089">
                  <c:v>43274.010416666664</c:v>
                </c:pt>
                <c:pt idx="5090">
                  <c:v>43274.020833333336</c:v>
                </c:pt>
                <c:pt idx="5091">
                  <c:v>43274.03125</c:v>
                </c:pt>
                <c:pt idx="5092">
                  <c:v>43274.041666666664</c:v>
                </c:pt>
                <c:pt idx="5093">
                  <c:v>43274.052083333336</c:v>
                </c:pt>
                <c:pt idx="5094">
                  <c:v>43274.0625</c:v>
                </c:pt>
                <c:pt idx="5095">
                  <c:v>43274.072916666664</c:v>
                </c:pt>
                <c:pt idx="5096">
                  <c:v>43274.083333333336</c:v>
                </c:pt>
                <c:pt idx="5097">
                  <c:v>43274.09375</c:v>
                </c:pt>
                <c:pt idx="5098">
                  <c:v>43274.104166666664</c:v>
                </c:pt>
                <c:pt idx="5099">
                  <c:v>43274.114583333336</c:v>
                </c:pt>
                <c:pt idx="5100">
                  <c:v>43274.125</c:v>
                </c:pt>
                <c:pt idx="5101">
                  <c:v>43274.135416666664</c:v>
                </c:pt>
                <c:pt idx="5102">
                  <c:v>43274.145833333336</c:v>
                </c:pt>
                <c:pt idx="5103">
                  <c:v>43274.15625</c:v>
                </c:pt>
                <c:pt idx="5104">
                  <c:v>43274.166666666664</c:v>
                </c:pt>
                <c:pt idx="5105">
                  <c:v>43274.177083333336</c:v>
                </c:pt>
                <c:pt idx="5106">
                  <c:v>43274.1875</c:v>
                </c:pt>
                <c:pt idx="5107">
                  <c:v>43274.197916666664</c:v>
                </c:pt>
                <c:pt idx="5108">
                  <c:v>43274.208333333336</c:v>
                </c:pt>
                <c:pt idx="5109">
                  <c:v>43274.21875</c:v>
                </c:pt>
                <c:pt idx="5110">
                  <c:v>43274.229166666664</c:v>
                </c:pt>
                <c:pt idx="5111">
                  <c:v>43274.239583333336</c:v>
                </c:pt>
                <c:pt idx="5112">
                  <c:v>43274.25</c:v>
                </c:pt>
                <c:pt idx="5113">
                  <c:v>43274.260416666664</c:v>
                </c:pt>
                <c:pt idx="5114">
                  <c:v>43274.270833333336</c:v>
                </c:pt>
                <c:pt idx="5115">
                  <c:v>43274.28125</c:v>
                </c:pt>
                <c:pt idx="5116">
                  <c:v>43274.291666666664</c:v>
                </c:pt>
                <c:pt idx="5117">
                  <c:v>43274.302083333336</c:v>
                </c:pt>
                <c:pt idx="5118">
                  <c:v>43274.3125</c:v>
                </c:pt>
                <c:pt idx="5119">
                  <c:v>43274.322916666664</c:v>
                </c:pt>
                <c:pt idx="5120">
                  <c:v>43274.333333333336</c:v>
                </c:pt>
                <c:pt idx="5121">
                  <c:v>43274.34375</c:v>
                </c:pt>
                <c:pt idx="5122">
                  <c:v>43274.354166666664</c:v>
                </c:pt>
                <c:pt idx="5123">
                  <c:v>43274.364583333336</c:v>
                </c:pt>
                <c:pt idx="5124">
                  <c:v>43274.375</c:v>
                </c:pt>
                <c:pt idx="5125">
                  <c:v>43274.385416666664</c:v>
                </c:pt>
                <c:pt idx="5126">
                  <c:v>43274.395833333336</c:v>
                </c:pt>
                <c:pt idx="5127">
                  <c:v>43274.40625</c:v>
                </c:pt>
                <c:pt idx="5128">
                  <c:v>43274.416666666664</c:v>
                </c:pt>
                <c:pt idx="5129">
                  <c:v>43274.427083333336</c:v>
                </c:pt>
                <c:pt idx="5130">
                  <c:v>43274.4375</c:v>
                </c:pt>
                <c:pt idx="5131">
                  <c:v>43274.447916666664</c:v>
                </c:pt>
                <c:pt idx="5132">
                  <c:v>43274.458333333336</c:v>
                </c:pt>
                <c:pt idx="5133">
                  <c:v>43274.46875</c:v>
                </c:pt>
                <c:pt idx="5134">
                  <c:v>43274.479166666664</c:v>
                </c:pt>
                <c:pt idx="5135">
                  <c:v>43274.489583333336</c:v>
                </c:pt>
                <c:pt idx="5136">
                  <c:v>43274.5</c:v>
                </c:pt>
                <c:pt idx="5137">
                  <c:v>43274.510416666664</c:v>
                </c:pt>
                <c:pt idx="5138">
                  <c:v>43274.520833333336</c:v>
                </c:pt>
                <c:pt idx="5139">
                  <c:v>43274.53125</c:v>
                </c:pt>
                <c:pt idx="5140">
                  <c:v>43274.541666666664</c:v>
                </c:pt>
                <c:pt idx="5141">
                  <c:v>43274.552083333336</c:v>
                </c:pt>
                <c:pt idx="5142">
                  <c:v>43274.5625</c:v>
                </c:pt>
                <c:pt idx="5143">
                  <c:v>43274.572916666664</c:v>
                </c:pt>
                <c:pt idx="5144">
                  <c:v>43274.583333333336</c:v>
                </c:pt>
                <c:pt idx="5145">
                  <c:v>43274.59375</c:v>
                </c:pt>
                <c:pt idx="5146">
                  <c:v>43274.604166666664</c:v>
                </c:pt>
                <c:pt idx="5147">
                  <c:v>43274.614583333336</c:v>
                </c:pt>
                <c:pt idx="5148">
                  <c:v>43274.625</c:v>
                </c:pt>
                <c:pt idx="5149">
                  <c:v>43274.635416666664</c:v>
                </c:pt>
                <c:pt idx="5150">
                  <c:v>43274.645833333336</c:v>
                </c:pt>
                <c:pt idx="5151">
                  <c:v>43274.65625</c:v>
                </c:pt>
                <c:pt idx="5152">
                  <c:v>43274.666666666664</c:v>
                </c:pt>
                <c:pt idx="5153">
                  <c:v>43274.677083333336</c:v>
                </c:pt>
                <c:pt idx="5154">
                  <c:v>43274.6875</c:v>
                </c:pt>
                <c:pt idx="5155">
                  <c:v>43274.697916666664</c:v>
                </c:pt>
                <c:pt idx="5156">
                  <c:v>43274.708333333336</c:v>
                </c:pt>
                <c:pt idx="5157">
                  <c:v>43274.71875</c:v>
                </c:pt>
                <c:pt idx="5158">
                  <c:v>43274.729166666664</c:v>
                </c:pt>
                <c:pt idx="5159">
                  <c:v>43274.739583333336</c:v>
                </c:pt>
                <c:pt idx="5160">
                  <c:v>43274.75</c:v>
                </c:pt>
                <c:pt idx="5161">
                  <c:v>43274.760416666664</c:v>
                </c:pt>
                <c:pt idx="5162">
                  <c:v>43274.770833333336</c:v>
                </c:pt>
                <c:pt idx="5163">
                  <c:v>43274.78125</c:v>
                </c:pt>
                <c:pt idx="5164">
                  <c:v>43274.791666666664</c:v>
                </c:pt>
                <c:pt idx="5165">
                  <c:v>43274.802083333336</c:v>
                </c:pt>
                <c:pt idx="5166">
                  <c:v>43274.8125</c:v>
                </c:pt>
                <c:pt idx="5167">
                  <c:v>43274.822916666664</c:v>
                </c:pt>
                <c:pt idx="5168">
                  <c:v>43274.833333333336</c:v>
                </c:pt>
                <c:pt idx="5169">
                  <c:v>43274.84375</c:v>
                </c:pt>
                <c:pt idx="5170">
                  <c:v>43274.854166666664</c:v>
                </c:pt>
                <c:pt idx="5171">
                  <c:v>43274.864583333336</c:v>
                </c:pt>
                <c:pt idx="5172">
                  <c:v>43274.875</c:v>
                </c:pt>
                <c:pt idx="5173">
                  <c:v>43274.885416666664</c:v>
                </c:pt>
                <c:pt idx="5174">
                  <c:v>43274.895833333336</c:v>
                </c:pt>
                <c:pt idx="5175">
                  <c:v>43274.90625</c:v>
                </c:pt>
                <c:pt idx="5176">
                  <c:v>43274.916666666664</c:v>
                </c:pt>
                <c:pt idx="5177">
                  <c:v>43274.927083333336</c:v>
                </c:pt>
                <c:pt idx="5178">
                  <c:v>43274.9375</c:v>
                </c:pt>
                <c:pt idx="5179">
                  <c:v>43274.947916666664</c:v>
                </c:pt>
                <c:pt idx="5180">
                  <c:v>43274.958333333336</c:v>
                </c:pt>
                <c:pt idx="5181">
                  <c:v>43274.96875</c:v>
                </c:pt>
                <c:pt idx="5182">
                  <c:v>43274.979166666664</c:v>
                </c:pt>
                <c:pt idx="5183">
                  <c:v>43274.989583333336</c:v>
                </c:pt>
                <c:pt idx="5184">
                  <c:v>43275</c:v>
                </c:pt>
                <c:pt idx="5185">
                  <c:v>43275.010416666664</c:v>
                </c:pt>
                <c:pt idx="5186">
                  <c:v>43275.020833333336</c:v>
                </c:pt>
                <c:pt idx="5187">
                  <c:v>43275.03125</c:v>
                </c:pt>
                <c:pt idx="5188">
                  <c:v>43275.041666666664</c:v>
                </c:pt>
                <c:pt idx="5189">
                  <c:v>43275.052083333336</c:v>
                </c:pt>
                <c:pt idx="5190">
                  <c:v>43275.0625</c:v>
                </c:pt>
                <c:pt idx="5191">
                  <c:v>43275.072916666664</c:v>
                </c:pt>
                <c:pt idx="5192">
                  <c:v>43275.083333333336</c:v>
                </c:pt>
                <c:pt idx="5193">
                  <c:v>43275.09375</c:v>
                </c:pt>
                <c:pt idx="5194">
                  <c:v>43275.104166666664</c:v>
                </c:pt>
                <c:pt idx="5195">
                  <c:v>43275.114583333336</c:v>
                </c:pt>
                <c:pt idx="5196">
                  <c:v>43275.125</c:v>
                </c:pt>
                <c:pt idx="5197">
                  <c:v>43275.135416666664</c:v>
                </c:pt>
                <c:pt idx="5198">
                  <c:v>43275.145833333336</c:v>
                </c:pt>
                <c:pt idx="5199">
                  <c:v>43275.15625</c:v>
                </c:pt>
                <c:pt idx="5200">
                  <c:v>43275.166666666664</c:v>
                </c:pt>
                <c:pt idx="5201">
                  <c:v>43275.177083333336</c:v>
                </c:pt>
                <c:pt idx="5202">
                  <c:v>43275.1875</c:v>
                </c:pt>
                <c:pt idx="5203">
                  <c:v>43275.197916666664</c:v>
                </c:pt>
                <c:pt idx="5204">
                  <c:v>43275.208333333336</c:v>
                </c:pt>
                <c:pt idx="5205">
                  <c:v>43275.21875</c:v>
                </c:pt>
                <c:pt idx="5206">
                  <c:v>43275.229166666664</c:v>
                </c:pt>
                <c:pt idx="5207">
                  <c:v>43275.239583333336</c:v>
                </c:pt>
                <c:pt idx="5208">
                  <c:v>43275.25</c:v>
                </c:pt>
                <c:pt idx="5209">
                  <c:v>43275.260416666664</c:v>
                </c:pt>
                <c:pt idx="5210">
                  <c:v>43275.270833333336</c:v>
                </c:pt>
                <c:pt idx="5211">
                  <c:v>43275.28125</c:v>
                </c:pt>
                <c:pt idx="5212">
                  <c:v>43275.291666666664</c:v>
                </c:pt>
                <c:pt idx="5213">
                  <c:v>43275.302083333336</c:v>
                </c:pt>
                <c:pt idx="5214">
                  <c:v>43275.3125</c:v>
                </c:pt>
                <c:pt idx="5215">
                  <c:v>43275.322916666664</c:v>
                </c:pt>
                <c:pt idx="5216">
                  <c:v>43275.333333333336</c:v>
                </c:pt>
                <c:pt idx="5217">
                  <c:v>43275.34375</c:v>
                </c:pt>
                <c:pt idx="5218">
                  <c:v>43275.354166666664</c:v>
                </c:pt>
                <c:pt idx="5219">
                  <c:v>43275.364583333336</c:v>
                </c:pt>
                <c:pt idx="5220">
                  <c:v>43275.375</c:v>
                </c:pt>
                <c:pt idx="5221">
                  <c:v>43275.385416666664</c:v>
                </c:pt>
                <c:pt idx="5222">
                  <c:v>43275.395833333336</c:v>
                </c:pt>
                <c:pt idx="5223">
                  <c:v>43275.40625</c:v>
                </c:pt>
                <c:pt idx="5224">
                  <c:v>43275.416666666664</c:v>
                </c:pt>
                <c:pt idx="5225">
                  <c:v>43275.427083333336</c:v>
                </c:pt>
                <c:pt idx="5226">
                  <c:v>43275.4375</c:v>
                </c:pt>
                <c:pt idx="5227">
                  <c:v>43275.447916666664</c:v>
                </c:pt>
                <c:pt idx="5228">
                  <c:v>43275.458333333336</c:v>
                </c:pt>
                <c:pt idx="5229">
                  <c:v>43275.46875</c:v>
                </c:pt>
                <c:pt idx="5230">
                  <c:v>43275.479166666664</c:v>
                </c:pt>
                <c:pt idx="5231">
                  <c:v>43275.489583333336</c:v>
                </c:pt>
                <c:pt idx="5232">
                  <c:v>43275.5</c:v>
                </c:pt>
                <c:pt idx="5233">
                  <c:v>43275.510416666664</c:v>
                </c:pt>
                <c:pt idx="5234">
                  <c:v>43275.520833333336</c:v>
                </c:pt>
                <c:pt idx="5235">
                  <c:v>43275.53125</c:v>
                </c:pt>
                <c:pt idx="5236">
                  <c:v>43275.541666666664</c:v>
                </c:pt>
                <c:pt idx="5237">
                  <c:v>43275.552083333336</c:v>
                </c:pt>
                <c:pt idx="5238">
                  <c:v>43275.5625</c:v>
                </c:pt>
                <c:pt idx="5239">
                  <c:v>43275.572916666664</c:v>
                </c:pt>
                <c:pt idx="5240">
                  <c:v>43275.583333333336</c:v>
                </c:pt>
                <c:pt idx="5241">
                  <c:v>43275.59375</c:v>
                </c:pt>
                <c:pt idx="5242">
                  <c:v>43275.604166666664</c:v>
                </c:pt>
                <c:pt idx="5243">
                  <c:v>43275.614583333336</c:v>
                </c:pt>
                <c:pt idx="5244">
                  <c:v>43275.625</c:v>
                </c:pt>
                <c:pt idx="5245">
                  <c:v>43275.635416666664</c:v>
                </c:pt>
                <c:pt idx="5246">
                  <c:v>43275.645833333336</c:v>
                </c:pt>
                <c:pt idx="5247">
                  <c:v>43275.65625</c:v>
                </c:pt>
                <c:pt idx="5248">
                  <c:v>43275.666666666664</c:v>
                </c:pt>
                <c:pt idx="5249">
                  <c:v>43275.677083333336</c:v>
                </c:pt>
                <c:pt idx="5250">
                  <c:v>43275.6875</c:v>
                </c:pt>
                <c:pt idx="5251">
                  <c:v>43275.697916666664</c:v>
                </c:pt>
                <c:pt idx="5252">
                  <c:v>43275.708333333336</c:v>
                </c:pt>
                <c:pt idx="5253">
                  <c:v>43275.71875</c:v>
                </c:pt>
                <c:pt idx="5254">
                  <c:v>43275.729166666664</c:v>
                </c:pt>
                <c:pt idx="5255">
                  <c:v>43275.739583333336</c:v>
                </c:pt>
                <c:pt idx="5256">
                  <c:v>43275.75</c:v>
                </c:pt>
                <c:pt idx="5257">
                  <c:v>43275.760416666664</c:v>
                </c:pt>
                <c:pt idx="5258">
                  <c:v>43275.770833333336</c:v>
                </c:pt>
                <c:pt idx="5259">
                  <c:v>43275.78125</c:v>
                </c:pt>
                <c:pt idx="5260">
                  <c:v>43275.791666666664</c:v>
                </c:pt>
                <c:pt idx="5261">
                  <c:v>43275.802083333336</c:v>
                </c:pt>
                <c:pt idx="5262">
                  <c:v>43275.8125</c:v>
                </c:pt>
                <c:pt idx="5263">
                  <c:v>43275.822916666664</c:v>
                </c:pt>
                <c:pt idx="5264">
                  <c:v>43275.833333333336</c:v>
                </c:pt>
                <c:pt idx="5265">
                  <c:v>43275.84375</c:v>
                </c:pt>
                <c:pt idx="5266">
                  <c:v>43275.854166666664</c:v>
                </c:pt>
                <c:pt idx="5267">
                  <c:v>43275.864583333336</c:v>
                </c:pt>
                <c:pt idx="5268">
                  <c:v>43275.875</c:v>
                </c:pt>
                <c:pt idx="5269">
                  <c:v>43275.885416666664</c:v>
                </c:pt>
                <c:pt idx="5270">
                  <c:v>43275.895833333336</c:v>
                </c:pt>
                <c:pt idx="5271">
                  <c:v>43275.90625</c:v>
                </c:pt>
                <c:pt idx="5272">
                  <c:v>43275.916666666664</c:v>
                </c:pt>
                <c:pt idx="5273">
                  <c:v>43275.927083333336</c:v>
                </c:pt>
                <c:pt idx="5274">
                  <c:v>43275.9375</c:v>
                </c:pt>
                <c:pt idx="5275">
                  <c:v>43275.947916666664</c:v>
                </c:pt>
                <c:pt idx="5276">
                  <c:v>43275.958333333336</c:v>
                </c:pt>
                <c:pt idx="5277">
                  <c:v>43275.96875</c:v>
                </c:pt>
                <c:pt idx="5278">
                  <c:v>43275.979166666664</c:v>
                </c:pt>
                <c:pt idx="5279">
                  <c:v>43275.989583333336</c:v>
                </c:pt>
                <c:pt idx="5280">
                  <c:v>43276</c:v>
                </c:pt>
                <c:pt idx="5281">
                  <c:v>43276.010416666664</c:v>
                </c:pt>
                <c:pt idx="5282">
                  <c:v>43276.020833333336</c:v>
                </c:pt>
                <c:pt idx="5283">
                  <c:v>43276.03125</c:v>
                </c:pt>
                <c:pt idx="5284">
                  <c:v>43276.041666666664</c:v>
                </c:pt>
                <c:pt idx="5285">
                  <c:v>43276.052083333336</c:v>
                </c:pt>
                <c:pt idx="5286">
                  <c:v>43276.0625</c:v>
                </c:pt>
                <c:pt idx="5287">
                  <c:v>43276.072916666664</c:v>
                </c:pt>
                <c:pt idx="5288">
                  <c:v>43276.083333333336</c:v>
                </c:pt>
                <c:pt idx="5289">
                  <c:v>43276.09375</c:v>
                </c:pt>
                <c:pt idx="5290">
                  <c:v>43276.104166666664</c:v>
                </c:pt>
                <c:pt idx="5291">
                  <c:v>43276.114583333336</c:v>
                </c:pt>
                <c:pt idx="5292">
                  <c:v>43276.125</c:v>
                </c:pt>
                <c:pt idx="5293">
                  <c:v>43276.135416666664</c:v>
                </c:pt>
                <c:pt idx="5294">
                  <c:v>43276.145833333336</c:v>
                </c:pt>
                <c:pt idx="5295">
                  <c:v>43276.15625</c:v>
                </c:pt>
                <c:pt idx="5296">
                  <c:v>43276.166666666664</c:v>
                </c:pt>
                <c:pt idx="5297">
                  <c:v>43276.177083333336</c:v>
                </c:pt>
                <c:pt idx="5298">
                  <c:v>43276.1875</c:v>
                </c:pt>
                <c:pt idx="5299">
                  <c:v>43276.197916666664</c:v>
                </c:pt>
                <c:pt idx="5300">
                  <c:v>43276.208333333336</c:v>
                </c:pt>
                <c:pt idx="5301">
                  <c:v>43276.21875</c:v>
                </c:pt>
                <c:pt idx="5302">
                  <c:v>43276.229166666664</c:v>
                </c:pt>
                <c:pt idx="5303">
                  <c:v>43276.239583333336</c:v>
                </c:pt>
                <c:pt idx="5304">
                  <c:v>43276.25</c:v>
                </c:pt>
                <c:pt idx="5305">
                  <c:v>43276.260416666664</c:v>
                </c:pt>
                <c:pt idx="5306">
                  <c:v>43276.270833333336</c:v>
                </c:pt>
                <c:pt idx="5307">
                  <c:v>43276.28125</c:v>
                </c:pt>
                <c:pt idx="5308">
                  <c:v>43276.291666666664</c:v>
                </c:pt>
                <c:pt idx="5309">
                  <c:v>43276.302083333336</c:v>
                </c:pt>
                <c:pt idx="5310">
                  <c:v>43276.3125</c:v>
                </c:pt>
                <c:pt idx="5311">
                  <c:v>43276.322916666664</c:v>
                </c:pt>
                <c:pt idx="5312">
                  <c:v>43276.333333333336</c:v>
                </c:pt>
                <c:pt idx="5313">
                  <c:v>43276.34375</c:v>
                </c:pt>
                <c:pt idx="5314">
                  <c:v>43276.354166666664</c:v>
                </c:pt>
                <c:pt idx="5315">
                  <c:v>43276.364583333336</c:v>
                </c:pt>
                <c:pt idx="5316">
                  <c:v>43276.375</c:v>
                </c:pt>
                <c:pt idx="5317">
                  <c:v>43276.385416666664</c:v>
                </c:pt>
                <c:pt idx="5318">
                  <c:v>43276.395833333336</c:v>
                </c:pt>
                <c:pt idx="5319">
                  <c:v>43276.40625</c:v>
                </c:pt>
                <c:pt idx="5320">
                  <c:v>43276.416666666664</c:v>
                </c:pt>
                <c:pt idx="5321">
                  <c:v>43276.427083333336</c:v>
                </c:pt>
                <c:pt idx="5322">
                  <c:v>43276.4375</c:v>
                </c:pt>
                <c:pt idx="5323">
                  <c:v>43276.447916666664</c:v>
                </c:pt>
                <c:pt idx="5324">
                  <c:v>43276.458333333336</c:v>
                </c:pt>
                <c:pt idx="5325">
                  <c:v>43276.46875</c:v>
                </c:pt>
                <c:pt idx="5326">
                  <c:v>43276.479166666664</c:v>
                </c:pt>
                <c:pt idx="5327">
                  <c:v>43276.489583333336</c:v>
                </c:pt>
                <c:pt idx="5328">
                  <c:v>43276.5</c:v>
                </c:pt>
                <c:pt idx="5329">
                  <c:v>43276.510416666664</c:v>
                </c:pt>
                <c:pt idx="5330">
                  <c:v>43276.520833333336</c:v>
                </c:pt>
                <c:pt idx="5331">
                  <c:v>43276.53125</c:v>
                </c:pt>
                <c:pt idx="5332">
                  <c:v>43276.541666666664</c:v>
                </c:pt>
                <c:pt idx="5333">
                  <c:v>43276.552083333336</c:v>
                </c:pt>
                <c:pt idx="5334">
                  <c:v>43276.5625</c:v>
                </c:pt>
                <c:pt idx="5335">
                  <c:v>43276.572916666664</c:v>
                </c:pt>
                <c:pt idx="5336">
                  <c:v>43276.583333333336</c:v>
                </c:pt>
                <c:pt idx="5337">
                  <c:v>43276.59375</c:v>
                </c:pt>
                <c:pt idx="5338">
                  <c:v>43276.604166666664</c:v>
                </c:pt>
                <c:pt idx="5339">
                  <c:v>43276.614583333336</c:v>
                </c:pt>
                <c:pt idx="5340">
                  <c:v>43276.625</c:v>
                </c:pt>
                <c:pt idx="5341">
                  <c:v>43276.635416666664</c:v>
                </c:pt>
                <c:pt idx="5342">
                  <c:v>43276.645833333336</c:v>
                </c:pt>
                <c:pt idx="5343">
                  <c:v>43276.65625</c:v>
                </c:pt>
                <c:pt idx="5344">
                  <c:v>43276.666666666664</c:v>
                </c:pt>
                <c:pt idx="5345">
                  <c:v>43276.677083333336</c:v>
                </c:pt>
                <c:pt idx="5346">
                  <c:v>43276.6875</c:v>
                </c:pt>
                <c:pt idx="5347">
                  <c:v>43276.697916666664</c:v>
                </c:pt>
                <c:pt idx="5348">
                  <c:v>43276.708333333336</c:v>
                </c:pt>
                <c:pt idx="5349">
                  <c:v>43276.71875</c:v>
                </c:pt>
                <c:pt idx="5350">
                  <c:v>43276.729166666664</c:v>
                </c:pt>
                <c:pt idx="5351">
                  <c:v>43276.739583333336</c:v>
                </c:pt>
                <c:pt idx="5352">
                  <c:v>43276.75</c:v>
                </c:pt>
                <c:pt idx="5353">
                  <c:v>43276.760416666664</c:v>
                </c:pt>
                <c:pt idx="5354">
                  <c:v>43276.770833333336</c:v>
                </c:pt>
                <c:pt idx="5355">
                  <c:v>43276.78125</c:v>
                </c:pt>
                <c:pt idx="5356">
                  <c:v>43276.791666666664</c:v>
                </c:pt>
                <c:pt idx="5357">
                  <c:v>43276.802083333336</c:v>
                </c:pt>
                <c:pt idx="5358">
                  <c:v>43276.8125</c:v>
                </c:pt>
                <c:pt idx="5359">
                  <c:v>43276.822916666664</c:v>
                </c:pt>
                <c:pt idx="5360">
                  <c:v>43276.833333333336</c:v>
                </c:pt>
                <c:pt idx="5361">
                  <c:v>43276.84375</c:v>
                </c:pt>
                <c:pt idx="5362">
                  <c:v>43276.854166666664</c:v>
                </c:pt>
                <c:pt idx="5363">
                  <c:v>43276.864583333336</c:v>
                </c:pt>
                <c:pt idx="5364">
                  <c:v>43276.875</c:v>
                </c:pt>
                <c:pt idx="5365">
                  <c:v>43276.885416666664</c:v>
                </c:pt>
                <c:pt idx="5366">
                  <c:v>43276.895833333336</c:v>
                </c:pt>
                <c:pt idx="5367">
                  <c:v>43276.90625</c:v>
                </c:pt>
                <c:pt idx="5368">
                  <c:v>43276.916666666664</c:v>
                </c:pt>
                <c:pt idx="5369">
                  <c:v>43276.927083333336</c:v>
                </c:pt>
                <c:pt idx="5370">
                  <c:v>43276.9375</c:v>
                </c:pt>
                <c:pt idx="5371">
                  <c:v>43276.947916666664</c:v>
                </c:pt>
                <c:pt idx="5372">
                  <c:v>43276.958333333336</c:v>
                </c:pt>
                <c:pt idx="5373">
                  <c:v>43276.96875</c:v>
                </c:pt>
                <c:pt idx="5374">
                  <c:v>43276.979166666664</c:v>
                </c:pt>
                <c:pt idx="5375">
                  <c:v>43276.989583333336</c:v>
                </c:pt>
                <c:pt idx="5376">
                  <c:v>43277</c:v>
                </c:pt>
                <c:pt idx="5377">
                  <c:v>43277.010416666664</c:v>
                </c:pt>
                <c:pt idx="5378">
                  <c:v>43277.020833333336</c:v>
                </c:pt>
                <c:pt idx="5379">
                  <c:v>43277.03125</c:v>
                </c:pt>
                <c:pt idx="5380">
                  <c:v>43277.041666666664</c:v>
                </c:pt>
                <c:pt idx="5381">
                  <c:v>43277.052083333336</c:v>
                </c:pt>
                <c:pt idx="5382">
                  <c:v>43277.0625</c:v>
                </c:pt>
                <c:pt idx="5383">
                  <c:v>43277.072916666664</c:v>
                </c:pt>
                <c:pt idx="5384">
                  <c:v>43277.083333333336</c:v>
                </c:pt>
                <c:pt idx="5385">
                  <c:v>43277.09375</c:v>
                </c:pt>
                <c:pt idx="5386">
                  <c:v>43277.104166666664</c:v>
                </c:pt>
                <c:pt idx="5387">
                  <c:v>43277.114583333336</c:v>
                </c:pt>
                <c:pt idx="5388">
                  <c:v>43277.125</c:v>
                </c:pt>
                <c:pt idx="5389">
                  <c:v>43277.135416666664</c:v>
                </c:pt>
                <c:pt idx="5390">
                  <c:v>43277.145833333336</c:v>
                </c:pt>
                <c:pt idx="5391">
                  <c:v>43277.15625</c:v>
                </c:pt>
                <c:pt idx="5392">
                  <c:v>43277.166666666664</c:v>
                </c:pt>
                <c:pt idx="5393">
                  <c:v>43277.177083333336</c:v>
                </c:pt>
                <c:pt idx="5394">
                  <c:v>43277.1875</c:v>
                </c:pt>
                <c:pt idx="5395">
                  <c:v>43277.197916666664</c:v>
                </c:pt>
                <c:pt idx="5396">
                  <c:v>43277.208333333336</c:v>
                </c:pt>
                <c:pt idx="5397">
                  <c:v>43277.21875</c:v>
                </c:pt>
                <c:pt idx="5398">
                  <c:v>43277.229166666664</c:v>
                </c:pt>
                <c:pt idx="5399">
                  <c:v>43277.239583333336</c:v>
                </c:pt>
                <c:pt idx="5400">
                  <c:v>43277.25</c:v>
                </c:pt>
                <c:pt idx="5401">
                  <c:v>43277.260416666664</c:v>
                </c:pt>
                <c:pt idx="5402">
                  <c:v>43277.270833333336</c:v>
                </c:pt>
                <c:pt idx="5403">
                  <c:v>43277.28125</c:v>
                </c:pt>
                <c:pt idx="5404">
                  <c:v>43277.291666666664</c:v>
                </c:pt>
                <c:pt idx="5405">
                  <c:v>43277.302083333336</c:v>
                </c:pt>
                <c:pt idx="5406">
                  <c:v>43277.3125</c:v>
                </c:pt>
                <c:pt idx="5407">
                  <c:v>43277.322916666664</c:v>
                </c:pt>
                <c:pt idx="5408">
                  <c:v>43277.333333333336</c:v>
                </c:pt>
                <c:pt idx="5409">
                  <c:v>43277.34375</c:v>
                </c:pt>
                <c:pt idx="5410">
                  <c:v>43277.354166666664</c:v>
                </c:pt>
                <c:pt idx="5411">
                  <c:v>43277.364583333336</c:v>
                </c:pt>
                <c:pt idx="5412">
                  <c:v>43277.375</c:v>
                </c:pt>
                <c:pt idx="5413">
                  <c:v>43277.385416666664</c:v>
                </c:pt>
                <c:pt idx="5414">
                  <c:v>43277.395833333336</c:v>
                </c:pt>
                <c:pt idx="5415">
                  <c:v>43277.40625</c:v>
                </c:pt>
                <c:pt idx="5416">
                  <c:v>43277.416666666664</c:v>
                </c:pt>
                <c:pt idx="5417">
                  <c:v>43277.427083333336</c:v>
                </c:pt>
                <c:pt idx="5418">
                  <c:v>43277.4375</c:v>
                </c:pt>
                <c:pt idx="5419">
                  <c:v>43277.447916666664</c:v>
                </c:pt>
                <c:pt idx="5420">
                  <c:v>43277.458333333336</c:v>
                </c:pt>
                <c:pt idx="5421">
                  <c:v>43277.46875</c:v>
                </c:pt>
                <c:pt idx="5422">
                  <c:v>43277.479166666664</c:v>
                </c:pt>
                <c:pt idx="5423">
                  <c:v>43277.489583333336</c:v>
                </c:pt>
                <c:pt idx="5424">
                  <c:v>43277.5</c:v>
                </c:pt>
                <c:pt idx="5425">
                  <c:v>43277.510416666664</c:v>
                </c:pt>
                <c:pt idx="5426">
                  <c:v>43277.520833333336</c:v>
                </c:pt>
                <c:pt idx="5427">
                  <c:v>43277.53125</c:v>
                </c:pt>
                <c:pt idx="5428">
                  <c:v>43277.541666666664</c:v>
                </c:pt>
                <c:pt idx="5429">
                  <c:v>43277.552083333336</c:v>
                </c:pt>
                <c:pt idx="5430">
                  <c:v>43277.5625</c:v>
                </c:pt>
                <c:pt idx="5431">
                  <c:v>43277.572916666664</c:v>
                </c:pt>
                <c:pt idx="5432">
                  <c:v>43277.583333333336</c:v>
                </c:pt>
                <c:pt idx="5433">
                  <c:v>43277.59375</c:v>
                </c:pt>
                <c:pt idx="5434">
                  <c:v>43277.604166666664</c:v>
                </c:pt>
                <c:pt idx="5435">
                  <c:v>43277.614583333336</c:v>
                </c:pt>
                <c:pt idx="5436">
                  <c:v>43277.625</c:v>
                </c:pt>
                <c:pt idx="5437">
                  <c:v>43277.635416666664</c:v>
                </c:pt>
                <c:pt idx="5438">
                  <c:v>43277.645833333336</c:v>
                </c:pt>
                <c:pt idx="5439">
                  <c:v>43277.65625</c:v>
                </c:pt>
                <c:pt idx="5440">
                  <c:v>43277.666666666664</c:v>
                </c:pt>
                <c:pt idx="5441">
                  <c:v>43277.677083333336</c:v>
                </c:pt>
                <c:pt idx="5442">
                  <c:v>43277.6875</c:v>
                </c:pt>
                <c:pt idx="5443">
                  <c:v>43277.697916666664</c:v>
                </c:pt>
                <c:pt idx="5444">
                  <c:v>43277.708333333336</c:v>
                </c:pt>
                <c:pt idx="5445">
                  <c:v>43277.71875</c:v>
                </c:pt>
                <c:pt idx="5446">
                  <c:v>43277.729166666664</c:v>
                </c:pt>
                <c:pt idx="5447">
                  <c:v>43277.739583333336</c:v>
                </c:pt>
                <c:pt idx="5448">
                  <c:v>43277.75</c:v>
                </c:pt>
                <c:pt idx="5449">
                  <c:v>43277.760416666664</c:v>
                </c:pt>
                <c:pt idx="5450">
                  <c:v>43277.770833333336</c:v>
                </c:pt>
                <c:pt idx="5451">
                  <c:v>43277.78125</c:v>
                </c:pt>
                <c:pt idx="5452">
                  <c:v>43277.791666666664</c:v>
                </c:pt>
                <c:pt idx="5453">
                  <c:v>43277.802083333336</c:v>
                </c:pt>
                <c:pt idx="5454">
                  <c:v>43277.8125</c:v>
                </c:pt>
                <c:pt idx="5455">
                  <c:v>43277.822916666664</c:v>
                </c:pt>
                <c:pt idx="5456">
                  <c:v>43277.833333333336</c:v>
                </c:pt>
                <c:pt idx="5457">
                  <c:v>43277.84375</c:v>
                </c:pt>
                <c:pt idx="5458">
                  <c:v>43277.854166666664</c:v>
                </c:pt>
                <c:pt idx="5459">
                  <c:v>43277.864583333336</c:v>
                </c:pt>
                <c:pt idx="5460">
                  <c:v>43277.875</c:v>
                </c:pt>
                <c:pt idx="5461">
                  <c:v>43277.885416666664</c:v>
                </c:pt>
                <c:pt idx="5462">
                  <c:v>43277.895833333336</c:v>
                </c:pt>
                <c:pt idx="5463">
                  <c:v>43277.90625</c:v>
                </c:pt>
                <c:pt idx="5464">
                  <c:v>43277.916666666664</c:v>
                </c:pt>
                <c:pt idx="5465">
                  <c:v>43277.927083333336</c:v>
                </c:pt>
                <c:pt idx="5466">
                  <c:v>43277.9375</c:v>
                </c:pt>
                <c:pt idx="5467">
                  <c:v>43277.947916666664</c:v>
                </c:pt>
                <c:pt idx="5468">
                  <c:v>43277.958333333336</c:v>
                </c:pt>
                <c:pt idx="5469">
                  <c:v>43277.96875</c:v>
                </c:pt>
                <c:pt idx="5470">
                  <c:v>43277.979166666664</c:v>
                </c:pt>
                <c:pt idx="5471">
                  <c:v>43277.989583333336</c:v>
                </c:pt>
                <c:pt idx="5472">
                  <c:v>43278</c:v>
                </c:pt>
                <c:pt idx="5473">
                  <c:v>43278.010416666664</c:v>
                </c:pt>
                <c:pt idx="5474">
                  <c:v>43278.020833333336</c:v>
                </c:pt>
                <c:pt idx="5475">
                  <c:v>43278.03125</c:v>
                </c:pt>
                <c:pt idx="5476">
                  <c:v>43278.041666666664</c:v>
                </c:pt>
                <c:pt idx="5477">
                  <c:v>43278.052083333336</c:v>
                </c:pt>
                <c:pt idx="5478">
                  <c:v>43278.0625</c:v>
                </c:pt>
                <c:pt idx="5479">
                  <c:v>43278.072916666664</c:v>
                </c:pt>
                <c:pt idx="5480">
                  <c:v>43278.083333333336</c:v>
                </c:pt>
                <c:pt idx="5481">
                  <c:v>43278.09375</c:v>
                </c:pt>
                <c:pt idx="5482">
                  <c:v>43278.104166666664</c:v>
                </c:pt>
                <c:pt idx="5483">
                  <c:v>43278.114583333336</c:v>
                </c:pt>
                <c:pt idx="5484">
                  <c:v>43278.125</c:v>
                </c:pt>
                <c:pt idx="5485">
                  <c:v>43278.135416666664</c:v>
                </c:pt>
                <c:pt idx="5486">
                  <c:v>43278.145833333336</c:v>
                </c:pt>
                <c:pt idx="5487">
                  <c:v>43278.15625</c:v>
                </c:pt>
                <c:pt idx="5488">
                  <c:v>43278.166666666664</c:v>
                </c:pt>
                <c:pt idx="5489">
                  <c:v>43278.177083333336</c:v>
                </c:pt>
                <c:pt idx="5490">
                  <c:v>43278.1875</c:v>
                </c:pt>
                <c:pt idx="5491">
                  <c:v>43278.197916666664</c:v>
                </c:pt>
                <c:pt idx="5492">
                  <c:v>43278.208333333336</c:v>
                </c:pt>
                <c:pt idx="5493">
                  <c:v>43278.21875</c:v>
                </c:pt>
                <c:pt idx="5494">
                  <c:v>43278.229166666664</c:v>
                </c:pt>
                <c:pt idx="5495">
                  <c:v>43278.239583333336</c:v>
                </c:pt>
                <c:pt idx="5496">
                  <c:v>43278.25</c:v>
                </c:pt>
                <c:pt idx="5497">
                  <c:v>43278.260416666664</c:v>
                </c:pt>
                <c:pt idx="5498">
                  <c:v>43278.270833333336</c:v>
                </c:pt>
                <c:pt idx="5499">
                  <c:v>43278.28125</c:v>
                </c:pt>
                <c:pt idx="5500">
                  <c:v>43278.291666666664</c:v>
                </c:pt>
                <c:pt idx="5501">
                  <c:v>43278.302083333336</c:v>
                </c:pt>
                <c:pt idx="5502">
                  <c:v>43278.3125</c:v>
                </c:pt>
                <c:pt idx="5503">
                  <c:v>43278.322916666664</c:v>
                </c:pt>
                <c:pt idx="5504">
                  <c:v>43278.333333333336</c:v>
                </c:pt>
                <c:pt idx="5505">
                  <c:v>43278.34375</c:v>
                </c:pt>
                <c:pt idx="5506">
                  <c:v>43278.354166666664</c:v>
                </c:pt>
                <c:pt idx="5507">
                  <c:v>43278.364583333336</c:v>
                </c:pt>
                <c:pt idx="5508">
                  <c:v>43278.375</c:v>
                </c:pt>
                <c:pt idx="5509">
                  <c:v>43278.385416666664</c:v>
                </c:pt>
                <c:pt idx="5510">
                  <c:v>43278.395833333336</c:v>
                </c:pt>
                <c:pt idx="5511">
                  <c:v>43278.40625</c:v>
                </c:pt>
                <c:pt idx="5512">
                  <c:v>43278.416666666664</c:v>
                </c:pt>
                <c:pt idx="5513">
                  <c:v>43278.427083333336</c:v>
                </c:pt>
                <c:pt idx="5514">
                  <c:v>43278.4375</c:v>
                </c:pt>
                <c:pt idx="5515">
                  <c:v>43278.447916666664</c:v>
                </c:pt>
                <c:pt idx="5516">
                  <c:v>43278.458333333336</c:v>
                </c:pt>
                <c:pt idx="5517">
                  <c:v>43278.46875</c:v>
                </c:pt>
                <c:pt idx="5518">
                  <c:v>43278.479166666664</c:v>
                </c:pt>
                <c:pt idx="5519">
                  <c:v>43278.489583333336</c:v>
                </c:pt>
                <c:pt idx="5520">
                  <c:v>43278.5</c:v>
                </c:pt>
                <c:pt idx="5521">
                  <c:v>43278.510416666664</c:v>
                </c:pt>
                <c:pt idx="5522">
                  <c:v>43278.520833333336</c:v>
                </c:pt>
                <c:pt idx="5523">
                  <c:v>43278.53125</c:v>
                </c:pt>
                <c:pt idx="5524">
                  <c:v>43278.541666666664</c:v>
                </c:pt>
                <c:pt idx="5525">
                  <c:v>43278.552083333336</c:v>
                </c:pt>
                <c:pt idx="5526">
                  <c:v>43278.5625</c:v>
                </c:pt>
                <c:pt idx="5527">
                  <c:v>43278.572916666664</c:v>
                </c:pt>
                <c:pt idx="5528">
                  <c:v>43278.583333333336</c:v>
                </c:pt>
                <c:pt idx="5529">
                  <c:v>43278.59375</c:v>
                </c:pt>
                <c:pt idx="5530">
                  <c:v>43278.604166666664</c:v>
                </c:pt>
                <c:pt idx="5531">
                  <c:v>43278.614583333336</c:v>
                </c:pt>
                <c:pt idx="5532">
                  <c:v>43278.625</c:v>
                </c:pt>
                <c:pt idx="5533">
                  <c:v>43278.635416666664</c:v>
                </c:pt>
                <c:pt idx="5534">
                  <c:v>43278.645833333336</c:v>
                </c:pt>
                <c:pt idx="5535">
                  <c:v>43278.65625</c:v>
                </c:pt>
                <c:pt idx="5536">
                  <c:v>43278.666666666664</c:v>
                </c:pt>
                <c:pt idx="5537">
                  <c:v>43278.677083333336</c:v>
                </c:pt>
                <c:pt idx="5538">
                  <c:v>43278.6875</c:v>
                </c:pt>
                <c:pt idx="5539">
                  <c:v>43278.697916666664</c:v>
                </c:pt>
                <c:pt idx="5540">
                  <c:v>43278.708333333336</c:v>
                </c:pt>
                <c:pt idx="5541">
                  <c:v>43278.71875</c:v>
                </c:pt>
                <c:pt idx="5542">
                  <c:v>43278.729166666664</c:v>
                </c:pt>
                <c:pt idx="5543">
                  <c:v>43278.739583333336</c:v>
                </c:pt>
                <c:pt idx="5544">
                  <c:v>43278.75</c:v>
                </c:pt>
                <c:pt idx="5545">
                  <c:v>43278.760416666664</c:v>
                </c:pt>
                <c:pt idx="5546">
                  <c:v>43278.770833333336</c:v>
                </c:pt>
                <c:pt idx="5547">
                  <c:v>43278.78125</c:v>
                </c:pt>
                <c:pt idx="5548">
                  <c:v>43278.791666666664</c:v>
                </c:pt>
                <c:pt idx="5549">
                  <c:v>43278.802083333336</c:v>
                </c:pt>
                <c:pt idx="5550">
                  <c:v>43278.8125</c:v>
                </c:pt>
                <c:pt idx="5551">
                  <c:v>43278.822916666664</c:v>
                </c:pt>
                <c:pt idx="5552">
                  <c:v>43278.833333333336</c:v>
                </c:pt>
                <c:pt idx="5553">
                  <c:v>43278.84375</c:v>
                </c:pt>
                <c:pt idx="5554">
                  <c:v>43278.854166666664</c:v>
                </c:pt>
                <c:pt idx="5555">
                  <c:v>43278.864583333336</c:v>
                </c:pt>
                <c:pt idx="5556">
                  <c:v>43278.875</c:v>
                </c:pt>
                <c:pt idx="5557">
                  <c:v>43278.885416666664</c:v>
                </c:pt>
                <c:pt idx="5558">
                  <c:v>43278.895833333336</c:v>
                </c:pt>
                <c:pt idx="5559">
                  <c:v>43278.90625</c:v>
                </c:pt>
                <c:pt idx="5560">
                  <c:v>43278.916666666664</c:v>
                </c:pt>
                <c:pt idx="5561">
                  <c:v>43278.927083333336</c:v>
                </c:pt>
                <c:pt idx="5562">
                  <c:v>43278.9375</c:v>
                </c:pt>
                <c:pt idx="5563">
                  <c:v>43278.947916666664</c:v>
                </c:pt>
                <c:pt idx="5564">
                  <c:v>43278.958333333336</c:v>
                </c:pt>
                <c:pt idx="5565">
                  <c:v>43278.96875</c:v>
                </c:pt>
                <c:pt idx="5566">
                  <c:v>43278.979166666664</c:v>
                </c:pt>
                <c:pt idx="5567">
                  <c:v>43278.989583333336</c:v>
                </c:pt>
                <c:pt idx="5568">
                  <c:v>43279</c:v>
                </c:pt>
                <c:pt idx="5569">
                  <c:v>43279.010416666664</c:v>
                </c:pt>
                <c:pt idx="5570">
                  <c:v>43279.020833333336</c:v>
                </c:pt>
                <c:pt idx="5571">
                  <c:v>43279.03125</c:v>
                </c:pt>
                <c:pt idx="5572">
                  <c:v>43279.041666666664</c:v>
                </c:pt>
                <c:pt idx="5573">
                  <c:v>43279.052083333336</c:v>
                </c:pt>
                <c:pt idx="5574">
                  <c:v>43279.0625</c:v>
                </c:pt>
                <c:pt idx="5575">
                  <c:v>43279.072916666664</c:v>
                </c:pt>
                <c:pt idx="5576">
                  <c:v>43279.083333333336</c:v>
                </c:pt>
                <c:pt idx="5577">
                  <c:v>43279.09375</c:v>
                </c:pt>
                <c:pt idx="5578">
                  <c:v>43279.104166666664</c:v>
                </c:pt>
                <c:pt idx="5579">
                  <c:v>43279.114583333336</c:v>
                </c:pt>
                <c:pt idx="5580">
                  <c:v>43279.125</c:v>
                </c:pt>
                <c:pt idx="5581">
                  <c:v>43279.135416666664</c:v>
                </c:pt>
                <c:pt idx="5582">
                  <c:v>43279.145833333336</c:v>
                </c:pt>
                <c:pt idx="5583">
                  <c:v>43279.15625</c:v>
                </c:pt>
                <c:pt idx="5584">
                  <c:v>43279.166666666664</c:v>
                </c:pt>
                <c:pt idx="5585">
                  <c:v>43279.177083333336</c:v>
                </c:pt>
                <c:pt idx="5586">
                  <c:v>43279.1875</c:v>
                </c:pt>
                <c:pt idx="5587">
                  <c:v>43279.197916666664</c:v>
                </c:pt>
                <c:pt idx="5588">
                  <c:v>43279.208333333336</c:v>
                </c:pt>
                <c:pt idx="5589">
                  <c:v>43279.21875</c:v>
                </c:pt>
                <c:pt idx="5590">
                  <c:v>43279.229166666664</c:v>
                </c:pt>
                <c:pt idx="5591">
                  <c:v>43279.239583333336</c:v>
                </c:pt>
                <c:pt idx="5592">
                  <c:v>43279.25</c:v>
                </c:pt>
                <c:pt idx="5593">
                  <c:v>43279.260416666664</c:v>
                </c:pt>
                <c:pt idx="5594">
                  <c:v>43279.270833333336</c:v>
                </c:pt>
                <c:pt idx="5595">
                  <c:v>43279.28125</c:v>
                </c:pt>
                <c:pt idx="5596">
                  <c:v>43279.291666666664</c:v>
                </c:pt>
                <c:pt idx="5597">
                  <c:v>43279.302083333336</c:v>
                </c:pt>
                <c:pt idx="5598">
                  <c:v>43279.3125</c:v>
                </c:pt>
                <c:pt idx="5599">
                  <c:v>43279.322916666664</c:v>
                </c:pt>
                <c:pt idx="5600">
                  <c:v>43279.333333333336</c:v>
                </c:pt>
                <c:pt idx="5601">
                  <c:v>43279.34375</c:v>
                </c:pt>
                <c:pt idx="5602">
                  <c:v>43279.354166666664</c:v>
                </c:pt>
                <c:pt idx="5603">
                  <c:v>43279.364583333336</c:v>
                </c:pt>
                <c:pt idx="5604">
                  <c:v>43279.375</c:v>
                </c:pt>
                <c:pt idx="5605">
                  <c:v>43279.385416666664</c:v>
                </c:pt>
                <c:pt idx="5606">
                  <c:v>43279.395833333336</c:v>
                </c:pt>
                <c:pt idx="5607">
                  <c:v>43279.40625</c:v>
                </c:pt>
                <c:pt idx="5608">
                  <c:v>43279.416666666664</c:v>
                </c:pt>
                <c:pt idx="5609">
                  <c:v>43279.427083333336</c:v>
                </c:pt>
                <c:pt idx="5610">
                  <c:v>43279.4375</c:v>
                </c:pt>
                <c:pt idx="5611">
                  <c:v>43279.447916666664</c:v>
                </c:pt>
                <c:pt idx="5612">
                  <c:v>43279.458333333336</c:v>
                </c:pt>
                <c:pt idx="5613">
                  <c:v>43279.46875</c:v>
                </c:pt>
                <c:pt idx="5614">
                  <c:v>43279.479166666664</c:v>
                </c:pt>
                <c:pt idx="5615">
                  <c:v>43279.489583333336</c:v>
                </c:pt>
                <c:pt idx="5616">
                  <c:v>43279.5</c:v>
                </c:pt>
                <c:pt idx="5617">
                  <c:v>43279.510416666664</c:v>
                </c:pt>
                <c:pt idx="5618">
                  <c:v>43279.520833333336</c:v>
                </c:pt>
                <c:pt idx="5619">
                  <c:v>43279.53125</c:v>
                </c:pt>
                <c:pt idx="5620">
                  <c:v>43279.541666666664</c:v>
                </c:pt>
                <c:pt idx="5621">
                  <c:v>43279.552083333336</c:v>
                </c:pt>
                <c:pt idx="5622">
                  <c:v>43279.5625</c:v>
                </c:pt>
                <c:pt idx="5623">
                  <c:v>43279.572916666664</c:v>
                </c:pt>
                <c:pt idx="5624">
                  <c:v>43279.583333333336</c:v>
                </c:pt>
                <c:pt idx="5625">
                  <c:v>43279.59375</c:v>
                </c:pt>
                <c:pt idx="5626">
                  <c:v>43279.604166666664</c:v>
                </c:pt>
                <c:pt idx="5627">
                  <c:v>43279.614583333336</c:v>
                </c:pt>
                <c:pt idx="5628">
                  <c:v>43279.625</c:v>
                </c:pt>
                <c:pt idx="5629">
                  <c:v>43279.635416666664</c:v>
                </c:pt>
                <c:pt idx="5630">
                  <c:v>43279.645833333336</c:v>
                </c:pt>
                <c:pt idx="5631">
                  <c:v>43279.65625</c:v>
                </c:pt>
                <c:pt idx="5632">
                  <c:v>43279.666666666664</c:v>
                </c:pt>
                <c:pt idx="5633">
                  <c:v>43279.677083333336</c:v>
                </c:pt>
                <c:pt idx="5634">
                  <c:v>43279.6875</c:v>
                </c:pt>
                <c:pt idx="5635">
                  <c:v>43279.697916666664</c:v>
                </c:pt>
                <c:pt idx="5636">
                  <c:v>43279.708333333336</c:v>
                </c:pt>
                <c:pt idx="5637">
                  <c:v>43279.71875</c:v>
                </c:pt>
                <c:pt idx="5638">
                  <c:v>43279.729166666664</c:v>
                </c:pt>
                <c:pt idx="5639">
                  <c:v>43279.739583333336</c:v>
                </c:pt>
                <c:pt idx="5640">
                  <c:v>43279.75</c:v>
                </c:pt>
                <c:pt idx="5641">
                  <c:v>43279.760416666664</c:v>
                </c:pt>
                <c:pt idx="5642">
                  <c:v>43279.770833333336</c:v>
                </c:pt>
                <c:pt idx="5643">
                  <c:v>43279.78125</c:v>
                </c:pt>
                <c:pt idx="5644">
                  <c:v>43279.791666666664</c:v>
                </c:pt>
                <c:pt idx="5645">
                  <c:v>43279.802083333336</c:v>
                </c:pt>
                <c:pt idx="5646">
                  <c:v>43279.8125</c:v>
                </c:pt>
                <c:pt idx="5647">
                  <c:v>43279.822916666664</c:v>
                </c:pt>
                <c:pt idx="5648">
                  <c:v>43279.833333333336</c:v>
                </c:pt>
                <c:pt idx="5649">
                  <c:v>43279.84375</c:v>
                </c:pt>
                <c:pt idx="5650">
                  <c:v>43279.854166666664</c:v>
                </c:pt>
                <c:pt idx="5651">
                  <c:v>43279.864583333336</c:v>
                </c:pt>
                <c:pt idx="5652">
                  <c:v>43279.875</c:v>
                </c:pt>
                <c:pt idx="5653">
                  <c:v>43279.885416666664</c:v>
                </c:pt>
                <c:pt idx="5654">
                  <c:v>43279.895833333336</c:v>
                </c:pt>
                <c:pt idx="5655">
                  <c:v>43279.90625</c:v>
                </c:pt>
                <c:pt idx="5656">
                  <c:v>43279.916666666664</c:v>
                </c:pt>
                <c:pt idx="5657">
                  <c:v>43279.927083333336</c:v>
                </c:pt>
                <c:pt idx="5658">
                  <c:v>43279.9375</c:v>
                </c:pt>
                <c:pt idx="5659">
                  <c:v>43279.947916666664</c:v>
                </c:pt>
                <c:pt idx="5660">
                  <c:v>43279.958333333336</c:v>
                </c:pt>
                <c:pt idx="5661">
                  <c:v>43279.96875</c:v>
                </c:pt>
                <c:pt idx="5662">
                  <c:v>43279.979166666664</c:v>
                </c:pt>
                <c:pt idx="5663">
                  <c:v>43279.989583333336</c:v>
                </c:pt>
                <c:pt idx="5664">
                  <c:v>43280</c:v>
                </c:pt>
                <c:pt idx="5665">
                  <c:v>43280.010416666664</c:v>
                </c:pt>
                <c:pt idx="5666">
                  <c:v>43280.020833333336</c:v>
                </c:pt>
                <c:pt idx="5667">
                  <c:v>43280.03125</c:v>
                </c:pt>
                <c:pt idx="5668">
                  <c:v>43280.041666666664</c:v>
                </c:pt>
                <c:pt idx="5669">
                  <c:v>43280.052083333336</c:v>
                </c:pt>
                <c:pt idx="5670">
                  <c:v>43280.0625</c:v>
                </c:pt>
                <c:pt idx="5671">
                  <c:v>43280.072916666664</c:v>
                </c:pt>
                <c:pt idx="5672">
                  <c:v>43280.083333333336</c:v>
                </c:pt>
                <c:pt idx="5673">
                  <c:v>43280.09375</c:v>
                </c:pt>
                <c:pt idx="5674">
                  <c:v>43280.104166666664</c:v>
                </c:pt>
                <c:pt idx="5675">
                  <c:v>43280.114583333336</c:v>
                </c:pt>
                <c:pt idx="5676">
                  <c:v>43280.125</c:v>
                </c:pt>
                <c:pt idx="5677">
                  <c:v>43280.135416666664</c:v>
                </c:pt>
                <c:pt idx="5678">
                  <c:v>43280.145833333336</c:v>
                </c:pt>
                <c:pt idx="5679">
                  <c:v>43280.15625</c:v>
                </c:pt>
                <c:pt idx="5680">
                  <c:v>43280.166666666664</c:v>
                </c:pt>
                <c:pt idx="5681">
                  <c:v>43280.177083333336</c:v>
                </c:pt>
                <c:pt idx="5682">
                  <c:v>43280.1875</c:v>
                </c:pt>
                <c:pt idx="5683">
                  <c:v>43280.197916666664</c:v>
                </c:pt>
                <c:pt idx="5684">
                  <c:v>43280.208333333336</c:v>
                </c:pt>
                <c:pt idx="5685">
                  <c:v>43280.21875</c:v>
                </c:pt>
                <c:pt idx="5686">
                  <c:v>43280.229166666664</c:v>
                </c:pt>
                <c:pt idx="5687">
                  <c:v>43280.239583333336</c:v>
                </c:pt>
                <c:pt idx="5688">
                  <c:v>43280.25</c:v>
                </c:pt>
                <c:pt idx="5689">
                  <c:v>43280.260416666664</c:v>
                </c:pt>
                <c:pt idx="5690">
                  <c:v>43280.270833333336</c:v>
                </c:pt>
                <c:pt idx="5691">
                  <c:v>43280.28125</c:v>
                </c:pt>
                <c:pt idx="5692">
                  <c:v>43280.291666666664</c:v>
                </c:pt>
                <c:pt idx="5693">
                  <c:v>43280.302083333336</c:v>
                </c:pt>
                <c:pt idx="5694">
                  <c:v>43280.3125</c:v>
                </c:pt>
                <c:pt idx="5695">
                  <c:v>43280.322916666664</c:v>
                </c:pt>
                <c:pt idx="5696">
                  <c:v>43280.333333333336</c:v>
                </c:pt>
                <c:pt idx="5697">
                  <c:v>43280.34375</c:v>
                </c:pt>
                <c:pt idx="5698">
                  <c:v>43280.354166666664</c:v>
                </c:pt>
                <c:pt idx="5699">
                  <c:v>43280.364583333336</c:v>
                </c:pt>
                <c:pt idx="5700">
                  <c:v>43280.375</c:v>
                </c:pt>
                <c:pt idx="5701">
                  <c:v>43280.385416666664</c:v>
                </c:pt>
                <c:pt idx="5702">
                  <c:v>43280.395833333336</c:v>
                </c:pt>
                <c:pt idx="5703">
                  <c:v>43280.40625</c:v>
                </c:pt>
                <c:pt idx="5704">
                  <c:v>43280.416666666664</c:v>
                </c:pt>
                <c:pt idx="5705">
                  <c:v>43280.427083333336</c:v>
                </c:pt>
                <c:pt idx="5706">
                  <c:v>43280.4375</c:v>
                </c:pt>
                <c:pt idx="5707">
                  <c:v>43280.447916666664</c:v>
                </c:pt>
                <c:pt idx="5708">
                  <c:v>43280.458333333336</c:v>
                </c:pt>
                <c:pt idx="5709">
                  <c:v>43280.46875</c:v>
                </c:pt>
                <c:pt idx="5710">
                  <c:v>43280.479166666664</c:v>
                </c:pt>
                <c:pt idx="5711">
                  <c:v>43280.489583333336</c:v>
                </c:pt>
                <c:pt idx="5712">
                  <c:v>43280.5</c:v>
                </c:pt>
                <c:pt idx="5713">
                  <c:v>43280.510416666664</c:v>
                </c:pt>
                <c:pt idx="5714">
                  <c:v>43280.520833333336</c:v>
                </c:pt>
                <c:pt idx="5715">
                  <c:v>43280.53125</c:v>
                </c:pt>
                <c:pt idx="5716">
                  <c:v>43280.541666666664</c:v>
                </c:pt>
                <c:pt idx="5717">
                  <c:v>43280.552083333336</c:v>
                </c:pt>
                <c:pt idx="5718">
                  <c:v>43280.5625</c:v>
                </c:pt>
                <c:pt idx="5719">
                  <c:v>43280.572916666664</c:v>
                </c:pt>
                <c:pt idx="5720">
                  <c:v>43280.583333333336</c:v>
                </c:pt>
                <c:pt idx="5721">
                  <c:v>43280.59375</c:v>
                </c:pt>
                <c:pt idx="5722">
                  <c:v>43280.604166666664</c:v>
                </c:pt>
                <c:pt idx="5723">
                  <c:v>43280.614583333336</c:v>
                </c:pt>
                <c:pt idx="5724">
                  <c:v>43280.625</c:v>
                </c:pt>
                <c:pt idx="5725">
                  <c:v>43280.635416666664</c:v>
                </c:pt>
                <c:pt idx="5726">
                  <c:v>43280.645833333336</c:v>
                </c:pt>
                <c:pt idx="5727">
                  <c:v>43280.65625</c:v>
                </c:pt>
                <c:pt idx="5728">
                  <c:v>43280.666666666664</c:v>
                </c:pt>
                <c:pt idx="5729">
                  <c:v>43280.677083333336</c:v>
                </c:pt>
                <c:pt idx="5730">
                  <c:v>43280.6875</c:v>
                </c:pt>
                <c:pt idx="5731">
                  <c:v>43280.697916666664</c:v>
                </c:pt>
                <c:pt idx="5732">
                  <c:v>43280.708333333336</c:v>
                </c:pt>
                <c:pt idx="5733">
                  <c:v>43280.71875</c:v>
                </c:pt>
                <c:pt idx="5734">
                  <c:v>43280.729166666664</c:v>
                </c:pt>
                <c:pt idx="5735">
                  <c:v>43280.739583333336</c:v>
                </c:pt>
                <c:pt idx="5736">
                  <c:v>43280.75</c:v>
                </c:pt>
                <c:pt idx="5737">
                  <c:v>43280.760416666664</c:v>
                </c:pt>
                <c:pt idx="5738">
                  <c:v>43280.770833333336</c:v>
                </c:pt>
                <c:pt idx="5739">
                  <c:v>43280.78125</c:v>
                </c:pt>
                <c:pt idx="5740">
                  <c:v>43280.791666666664</c:v>
                </c:pt>
                <c:pt idx="5741">
                  <c:v>43280.802083333336</c:v>
                </c:pt>
                <c:pt idx="5742">
                  <c:v>43280.8125</c:v>
                </c:pt>
                <c:pt idx="5743">
                  <c:v>43280.822916666664</c:v>
                </c:pt>
                <c:pt idx="5744">
                  <c:v>43280.833333333336</c:v>
                </c:pt>
                <c:pt idx="5745">
                  <c:v>43280.84375</c:v>
                </c:pt>
                <c:pt idx="5746">
                  <c:v>43280.854166666664</c:v>
                </c:pt>
                <c:pt idx="5747">
                  <c:v>43280.864583333336</c:v>
                </c:pt>
                <c:pt idx="5748">
                  <c:v>43280.875</c:v>
                </c:pt>
                <c:pt idx="5749">
                  <c:v>43280.885416666664</c:v>
                </c:pt>
                <c:pt idx="5750">
                  <c:v>43280.895833333336</c:v>
                </c:pt>
                <c:pt idx="5751">
                  <c:v>43280.90625</c:v>
                </c:pt>
                <c:pt idx="5752">
                  <c:v>43280.916666666664</c:v>
                </c:pt>
                <c:pt idx="5753">
                  <c:v>43280.927083333336</c:v>
                </c:pt>
                <c:pt idx="5754">
                  <c:v>43280.9375</c:v>
                </c:pt>
                <c:pt idx="5755">
                  <c:v>43280.947916666664</c:v>
                </c:pt>
                <c:pt idx="5756">
                  <c:v>43280.958333333336</c:v>
                </c:pt>
                <c:pt idx="5757">
                  <c:v>43280.96875</c:v>
                </c:pt>
                <c:pt idx="5758">
                  <c:v>43280.979166666664</c:v>
                </c:pt>
                <c:pt idx="5759">
                  <c:v>43280.989583333336</c:v>
                </c:pt>
                <c:pt idx="5760">
                  <c:v>43281</c:v>
                </c:pt>
                <c:pt idx="5761">
                  <c:v>43281.010416666664</c:v>
                </c:pt>
                <c:pt idx="5762">
                  <c:v>43281.020833333336</c:v>
                </c:pt>
                <c:pt idx="5763">
                  <c:v>43281.03125</c:v>
                </c:pt>
                <c:pt idx="5764">
                  <c:v>43281.041666666664</c:v>
                </c:pt>
                <c:pt idx="5765">
                  <c:v>43281.052083333336</c:v>
                </c:pt>
                <c:pt idx="5766">
                  <c:v>43281.0625</c:v>
                </c:pt>
                <c:pt idx="5767">
                  <c:v>43281.072916666664</c:v>
                </c:pt>
                <c:pt idx="5768">
                  <c:v>43281.083333333336</c:v>
                </c:pt>
                <c:pt idx="5769">
                  <c:v>43281.09375</c:v>
                </c:pt>
                <c:pt idx="5770">
                  <c:v>43281.104166666664</c:v>
                </c:pt>
                <c:pt idx="5771">
                  <c:v>43281.114583333336</c:v>
                </c:pt>
                <c:pt idx="5772">
                  <c:v>43281.125</c:v>
                </c:pt>
                <c:pt idx="5773">
                  <c:v>43281.135416666664</c:v>
                </c:pt>
                <c:pt idx="5774">
                  <c:v>43281.145833333336</c:v>
                </c:pt>
                <c:pt idx="5775">
                  <c:v>43281.15625</c:v>
                </c:pt>
                <c:pt idx="5776">
                  <c:v>43281.166666666664</c:v>
                </c:pt>
                <c:pt idx="5777">
                  <c:v>43281.177083333336</c:v>
                </c:pt>
                <c:pt idx="5778">
                  <c:v>43281.1875</c:v>
                </c:pt>
                <c:pt idx="5779">
                  <c:v>43281.197916666664</c:v>
                </c:pt>
                <c:pt idx="5780">
                  <c:v>43281.208333333336</c:v>
                </c:pt>
                <c:pt idx="5781">
                  <c:v>43281.21875</c:v>
                </c:pt>
                <c:pt idx="5782">
                  <c:v>43281.229166666664</c:v>
                </c:pt>
                <c:pt idx="5783">
                  <c:v>43281.239583333336</c:v>
                </c:pt>
                <c:pt idx="5784">
                  <c:v>43281.25</c:v>
                </c:pt>
                <c:pt idx="5785">
                  <c:v>43281.260416666664</c:v>
                </c:pt>
                <c:pt idx="5786">
                  <c:v>43281.270833333336</c:v>
                </c:pt>
                <c:pt idx="5787">
                  <c:v>43281.28125</c:v>
                </c:pt>
                <c:pt idx="5788">
                  <c:v>43281.291666666664</c:v>
                </c:pt>
                <c:pt idx="5789">
                  <c:v>43281.302083333336</c:v>
                </c:pt>
                <c:pt idx="5790">
                  <c:v>43281.3125</c:v>
                </c:pt>
                <c:pt idx="5791">
                  <c:v>43281.322916666664</c:v>
                </c:pt>
                <c:pt idx="5792">
                  <c:v>43281.333333333336</c:v>
                </c:pt>
                <c:pt idx="5793">
                  <c:v>43281.34375</c:v>
                </c:pt>
                <c:pt idx="5794">
                  <c:v>43281.354166666664</c:v>
                </c:pt>
                <c:pt idx="5795">
                  <c:v>43281.364583333336</c:v>
                </c:pt>
                <c:pt idx="5796">
                  <c:v>43281.375</c:v>
                </c:pt>
                <c:pt idx="5797">
                  <c:v>43281.385416666664</c:v>
                </c:pt>
                <c:pt idx="5798">
                  <c:v>43281.395833333336</c:v>
                </c:pt>
                <c:pt idx="5799">
                  <c:v>43281.40625</c:v>
                </c:pt>
                <c:pt idx="5800">
                  <c:v>43281.416666666664</c:v>
                </c:pt>
                <c:pt idx="5801">
                  <c:v>43281.427083333336</c:v>
                </c:pt>
                <c:pt idx="5802">
                  <c:v>43281.4375</c:v>
                </c:pt>
                <c:pt idx="5803">
                  <c:v>43281.447916666664</c:v>
                </c:pt>
                <c:pt idx="5804">
                  <c:v>43281.458333333336</c:v>
                </c:pt>
                <c:pt idx="5805">
                  <c:v>43281.46875</c:v>
                </c:pt>
                <c:pt idx="5806">
                  <c:v>43281.479166666664</c:v>
                </c:pt>
                <c:pt idx="5807">
                  <c:v>43281.489583333336</c:v>
                </c:pt>
                <c:pt idx="5808">
                  <c:v>43281.5</c:v>
                </c:pt>
                <c:pt idx="5809">
                  <c:v>43281.510416666664</c:v>
                </c:pt>
                <c:pt idx="5810">
                  <c:v>43281.520833333336</c:v>
                </c:pt>
                <c:pt idx="5811">
                  <c:v>43281.53125</c:v>
                </c:pt>
                <c:pt idx="5812">
                  <c:v>43281.541666666664</c:v>
                </c:pt>
                <c:pt idx="5813">
                  <c:v>43281.552083333336</c:v>
                </c:pt>
                <c:pt idx="5814">
                  <c:v>43281.5625</c:v>
                </c:pt>
                <c:pt idx="5815">
                  <c:v>43281.572916666664</c:v>
                </c:pt>
                <c:pt idx="5816">
                  <c:v>43281.583333333336</c:v>
                </c:pt>
                <c:pt idx="5817">
                  <c:v>43281.59375</c:v>
                </c:pt>
                <c:pt idx="5818">
                  <c:v>43281.604166666664</c:v>
                </c:pt>
                <c:pt idx="5819">
                  <c:v>43281.614583333336</c:v>
                </c:pt>
                <c:pt idx="5820">
                  <c:v>43281.625</c:v>
                </c:pt>
                <c:pt idx="5821">
                  <c:v>43281.635416666664</c:v>
                </c:pt>
                <c:pt idx="5822">
                  <c:v>43281.645833333336</c:v>
                </c:pt>
                <c:pt idx="5823">
                  <c:v>43281.65625</c:v>
                </c:pt>
                <c:pt idx="5824">
                  <c:v>43281.666666666664</c:v>
                </c:pt>
                <c:pt idx="5825">
                  <c:v>43281.677083333336</c:v>
                </c:pt>
                <c:pt idx="5826">
                  <c:v>43281.6875</c:v>
                </c:pt>
                <c:pt idx="5827">
                  <c:v>43281.697916666664</c:v>
                </c:pt>
                <c:pt idx="5828">
                  <c:v>43281.708333333336</c:v>
                </c:pt>
                <c:pt idx="5829">
                  <c:v>43281.71875</c:v>
                </c:pt>
                <c:pt idx="5830">
                  <c:v>43281.729166666664</c:v>
                </c:pt>
                <c:pt idx="5831">
                  <c:v>43281.739583333336</c:v>
                </c:pt>
                <c:pt idx="5832">
                  <c:v>43281.75</c:v>
                </c:pt>
                <c:pt idx="5833">
                  <c:v>43281.760416666664</c:v>
                </c:pt>
                <c:pt idx="5834">
                  <c:v>43281.770833333336</c:v>
                </c:pt>
                <c:pt idx="5835">
                  <c:v>43281.78125</c:v>
                </c:pt>
                <c:pt idx="5836">
                  <c:v>43281.791666666664</c:v>
                </c:pt>
                <c:pt idx="5837">
                  <c:v>43281.802083333336</c:v>
                </c:pt>
                <c:pt idx="5838">
                  <c:v>43281.8125</c:v>
                </c:pt>
                <c:pt idx="5839">
                  <c:v>43281.822916666664</c:v>
                </c:pt>
                <c:pt idx="5840">
                  <c:v>43281.833333333336</c:v>
                </c:pt>
                <c:pt idx="5841">
                  <c:v>43281.84375</c:v>
                </c:pt>
                <c:pt idx="5842">
                  <c:v>43281.854166666664</c:v>
                </c:pt>
                <c:pt idx="5843">
                  <c:v>43281.864583333336</c:v>
                </c:pt>
                <c:pt idx="5844">
                  <c:v>43281.875</c:v>
                </c:pt>
                <c:pt idx="5845">
                  <c:v>43281.885416666664</c:v>
                </c:pt>
                <c:pt idx="5846">
                  <c:v>43281.895833333336</c:v>
                </c:pt>
                <c:pt idx="5847">
                  <c:v>43281.90625</c:v>
                </c:pt>
                <c:pt idx="5848">
                  <c:v>43281.916666666664</c:v>
                </c:pt>
                <c:pt idx="5849">
                  <c:v>43281.927083333336</c:v>
                </c:pt>
                <c:pt idx="5850">
                  <c:v>43281.9375</c:v>
                </c:pt>
                <c:pt idx="5851">
                  <c:v>43281.947916666664</c:v>
                </c:pt>
                <c:pt idx="5852">
                  <c:v>43281.958333333336</c:v>
                </c:pt>
                <c:pt idx="5853">
                  <c:v>43281.96875</c:v>
                </c:pt>
                <c:pt idx="5854">
                  <c:v>43281.979166666664</c:v>
                </c:pt>
                <c:pt idx="5855">
                  <c:v>43281.989583333336</c:v>
                </c:pt>
              </c:numCache>
            </c:numRef>
          </c:xVal>
          <c:yVal>
            <c:numRef>
              <c:f>'01485000'!$G$2:$G$5857</c:f>
              <c:numCache>
                <c:formatCode>General</c:formatCode>
                <c:ptCount val="5856"/>
                <c:pt idx="0">
                  <c:v>5.52</c:v>
                </c:pt>
                <c:pt idx="1">
                  <c:v>5.51</c:v>
                </c:pt>
                <c:pt idx="2">
                  <c:v>5.51</c:v>
                </c:pt>
                <c:pt idx="3">
                  <c:v>5.51</c:v>
                </c:pt>
                <c:pt idx="4">
                  <c:v>5.51</c:v>
                </c:pt>
                <c:pt idx="5">
                  <c:v>5.51</c:v>
                </c:pt>
                <c:pt idx="6">
                  <c:v>5.51</c:v>
                </c:pt>
                <c:pt idx="7">
                  <c:v>5.51</c:v>
                </c:pt>
                <c:pt idx="8">
                  <c:v>5.51</c:v>
                </c:pt>
                <c:pt idx="9">
                  <c:v>5.51</c:v>
                </c:pt>
                <c:pt idx="10">
                  <c:v>5.51</c:v>
                </c:pt>
                <c:pt idx="11">
                  <c:v>5.5</c:v>
                </c:pt>
                <c:pt idx="12">
                  <c:v>5.51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5.49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5.49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>
                  <c:v>5.49</c:v>
                </c:pt>
                <c:pt idx="37">
                  <c:v>5.49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5.49</c:v>
                </c:pt>
                <c:pt idx="42">
                  <c:v>5.49</c:v>
                </c:pt>
                <c:pt idx="43">
                  <c:v>5.49</c:v>
                </c:pt>
                <c:pt idx="44">
                  <c:v>5.48</c:v>
                </c:pt>
                <c:pt idx="45">
                  <c:v>5.49</c:v>
                </c:pt>
                <c:pt idx="46">
                  <c:v>5.48</c:v>
                </c:pt>
                <c:pt idx="47">
                  <c:v>5.49</c:v>
                </c:pt>
                <c:pt idx="48">
                  <c:v>5.48</c:v>
                </c:pt>
                <c:pt idx="49">
                  <c:v>5.48</c:v>
                </c:pt>
                <c:pt idx="50">
                  <c:v>5.47</c:v>
                </c:pt>
                <c:pt idx="51">
                  <c:v>5.47</c:v>
                </c:pt>
                <c:pt idx="52">
                  <c:v>5.47</c:v>
                </c:pt>
                <c:pt idx="53">
                  <c:v>5.47</c:v>
                </c:pt>
                <c:pt idx="54">
                  <c:v>5.47</c:v>
                </c:pt>
                <c:pt idx="55">
                  <c:v>5.47</c:v>
                </c:pt>
                <c:pt idx="56">
                  <c:v>5.47</c:v>
                </c:pt>
                <c:pt idx="57">
                  <c:v>5.47</c:v>
                </c:pt>
                <c:pt idx="58">
                  <c:v>5.47</c:v>
                </c:pt>
                <c:pt idx="59">
                  <c:v>5.47</c:v>
                </c:pt>
                <c:pt idx="60">
                  <c:v>5.47</c:v>
                </c:pt>
                <c:pt idx="61">
                  <c:v>5.46</c:v>
                </c:pt>
                <c:pt idx="62">
                  <c:v>5.47</c:v>
                </c:pt>
                <c:pt idx="63">
                  <c:v>5.46</c:v>
                </c:pt>
                <c:pt idx="64">
                  <c:v>5.46</c:v>
                </c:pt>
                <c:pt idx="65">
                  <c:v>5.46</c:v>
                </c:pt>
                <c:pt idx="66">
                  <c:v>5.46</c:v>
                </c:pt>
                <c:pt idx="67">
                  <c:v>5.46</c:v>
                </c:pt>
                <c:pt idx="68">
                  <c:v>5.46</c:v>
                </c:pt>
                <c:pt idx="69">
                  <c:v>5.46</c:v>
                </c:pt>
                <c:pt idx="70">
                  <c:v>5.46</c:v>
                </c:pt>
                <c:pt idx="71">
                  <c:v>5.46</c:v>
                </c:pt>
                <c:pt idx="72">
                  <c:v>5.46</c:v>
                </c:pt>
                <c:pt idx="73">
                  <c:v>5.45</c:v>
                </c:pt>
                <c:pt idx="74">
                  <c:v>5.45</c:v>
                </c:pt>
                <c:pt idx="75">
                  <c:v>5.45</c:v>
                </c:pt>
                <c:pt idx="76">
                  <c:v>5.46</c:v>
                </c:pt>
                <c:pt idx="77">
                  <c:v>5.46</c:v>
                </c:pt>
                <c:pt idx="78">
                  <c:v>5.46</c:v>
                </c:pt>
                <c:pt idx="79">
                  <c:v>5.45</c:v>
                </c:pt>
                <c:pt idx="80">
                  <c:v>5.45</c:v>
                </c:pt>
                <c:pt idx="81">
                  <c:v>5.44</c:v>
                </c:pt>
                <c:pt idx="82">
                  <c:v>5.45</c:v>
                </c:pt>
                <c:pt idx="83">
                  <c:v>5.45</c:v>
                </c:pt>
                <c:pt idx="84">
                  <c:v>5.44</c:v>
                </c:pt>
                <c:pt idx="85">
                  <c:v>5.44</c:v>
                </c:pt>
                <c:pt idx="86">
                  <c:v>5.44</c:v>
                </c:pt>
                <c:pt idx="87">
                  <c:v>5.45</c:v>
                </c:pt>
                <c:pt idx="88">
                  <c:v>5.44</c:v>
                </c:pt>
                <c:pt idx="89">
                  <c:v>5.44</c:v>
                </c:pt>
                <c:pt idx="90">
                  <c:v>5.44</c:v>
                </c:pt>
                <c:pt idx="91">
                  <c:v>5.43</c:v>
                </c:pt>
                <c:pt idx="92">
                  <c:v>5.43</c:v>
                </c:pt>
                <c:pt idx="93">
                  <c:v>5.43</c:v>
                </c:pt>
                <c:pt idx="94">
                  <c:v>5.43</c:v>
                </c:pt>
                <c:pt idx="95">
                  <c:v>5.43</c:v>
                </c:pt>
                <c:pt idx="96">
                  <c:v>5.43</c:v>
                </c:pt>
                <c:pt idx="97">
                  <c:v>5.42</c:v>
                </c:pt>
                <c:pt idx="98">
                  <c:v>5.42</c:v>
                </c:pt>
                <c:pt idx="99">
                  <c:v>5.42</c:v>
                </c:pt>
                <c:pt idx="100">
                  <c:v>5.42</c:v>
                </c:pt>
                <c:pt idx="101">
                  <c:v>5.42</c:v>
                </c:pt>
                <c:pt idx="102">
                  <c:v>5.41</c:v>
                </c:pt>
                <c:pt idx="103">
                  <c:v>5.41</c:v>
                </c:pt>
                <c:pt idx="104">
                  <c:v>5.41</c:v>
                </c:pt>
                <c:pt idx="105">
                  <c:v>5.41</c:v>
                </c:pt>
                <c:pt idx="106">
                  <c:v>5.41</c:v>
                </c:pt>
                <c:pt idx="107">
                  <c:v>5.41</c:v>
                </c:pt>
                <c:pt idx="108">
                  <c:v>5.41</c:v>
                </c:pt>
                <c:pt idx="109">
                  <c:v>5.4</c:v>
                </c:pt>
                <c:pt idx="110">
                  <c:v>5.41</c:v>
                </c:pt>
                <c:pt idx="111">
                  <c:v>5.4</c:v>
                </c:pt>
                <c:pt idx="112">
                  <c:v>5.4</c:v>
                </c:pt>
                <c:pt idx="113">
                  <c:v>5.4</c:v>
                </c:pt>
                <c:pt idx="114">
                  <c:v>5.4</c:v>
                </c:pt>
                <c:pt idx="115">
                  <c:v>5.39</c:v>
                </c:pt>
                <c:pt idx="116">
                  <c:v>5.39</c:v>
                </c:pt>
                <c:pt idx="117">
                  <c:v>5.39</c:v>
                </c:pt>
                <c:pt idx="118">
                  <c:v>5.39</c:v>
                </c:pt>
                <c:pt idx="119">
                  <c:v>5.39</c:v>
                </c:pt>
                <c:pt idx="120">
                  <c:v>5.39</c:v>
                </c:pt>
                <c:pt idx="121">
                  <c:v>5.39</c:v>
                </c:pt>
                <c:pt idx="122">
                  <c:v>5.39</c:v>
                </c:pt>
                <c:pt idx="123">
                  <c:v>5.39</c:v>
                </c:pt>
                <c:pt idx="124">
                  <c:v>5.39</c:v>
                </c:pt>
                <c:pt idx="125">
                  <c:v>5.39</c:v>
                </c:pt>
                <c:pt idx="126">
                  <c:v>5.4</c:v>
                </c:pt>
                <c:pt idx="127">
                  <c:v>5.39</c:v>
                </c:pt>
                <c:pt idx="128">
                  <c:v>5.39</c:v>
                </c:pt>
                <c:pt idx="129">
                  <c:v>5.39</c:v>
                </c:pt>
                <c:pt idx="130">
                  <c:v>5.39</c:v>
                </c:pt>
                <c:pt idx="131">
                  <c:v>5.39</c:v>
                </c:pt>
                <c:pt idx="132">
                  <c:v>5.39</c:v>
                </c:pt>
                <c:pt idx="133">
                  <c:v>5.39</c:v>
                </c:pt>
                <c:pt idx="134">
                  <c:v>5.38</c:v>
                </c:pt>
                <c:pt idx="135">
                  <c:v>5.38</c:v>
                </c:pt>
                <c:pt idx="136">
                  <c:v>5.37</c:v>
                </c:pt>
                <c:pt idx="137">
                  <c:v>5.37</c:v>
                </c:pt>
                <c:pt idx="138">
                  <c:v>5.37</c:v>
                </c:pt>
                <c:pt idx="139">
                  <c:v>5.37</c:v>
                </c:pt>
                <c:pt idx="140">
                  <c:v>5.37</c:v>
                </c:pt>
                <c:pt idx="141">
                  <c:v>5.37</c:v>
                </c:pt>
                <c:pt idx="142">
                  <c:v>5.36</c:v>
                </c:pt>
                <c:pt idx="143">
                  <c:v>5.35</c:v>
                </c:pt>
                <c:pt idx="144">
                  <c:v>5.35</c:v>
                </c:pt>
                <c:pt idx="145">
                  <c:v>5.35</c:v>
                </c:pt>
                <c:pt idx="146">
                  <c:v>5.35</c:v>
                </c:pt>
                <c:pt idx="147">
                  <c:v>5.35</c:v>
                </c:pt>
                <c:pt idx="148">
                  <c:v>5.35</c:v>
                </c:pt>
                <c:pt idx="149">
                  <c:v>5.35</c:v>
                </c:pt>
                <c:pt idx="150">
                  <c:v>5.34</c:v>
                </c:pt>
                <c:pt idx="151">
                  <c:v>5.34</c:v>
                </c:pt>
                <c:pt idx="152">
                  <c:v>5.34</c:v>
                </c:pt>
                <c:pt idx="153">
                  <c:v>5.34</c:v>
                </c:pt>
                <c:pt idx="154">
                  <c:v>5.34</c:v>
                </c:pt>
                <c:pt idx="155">
                  <c:v>5.33</c:v>
                </c:pt>
                <c:pt idx="156">
                  <c:v>5.33</c:v>
                </c:pt>
                <c:pt idx="157">
                  <c:v>5.33</c:v>
                </c:pt>
                <c:pt idx="158">
                  <c:v>5.33</c:v>
                </c:pt>
                <c:pt idx="159">
                  <c:v>5.34</c:v>
                </c:pt>
                <c:pt idx="160">
                  <c:v>5.33</c:v>
                </c:pt>
                <c:pt idx="161">
                  <c:v>5.33</c:v>
                </c:pt>
                <c:pt idx="162">
                  <c:v>5.33</c:v>
                </c:pt>
                <c:pt idx="163">
                  <c:v>5.33</c:v>
                </c:pt>
                <c:pt idx="164">
                  <c:v>5.33</c:v>
                </c:pt>
                <c:pt idx="165">
                  <c:v>5.33</c:v>
                </c:pt>
                <c:pt idx="166">
                  <c:v>5.33</c:v>
                </c:pt>
                <c:pt idx="167">
                  <c:v>5.33</c:v>
                </c:pt>
                <c:pt idx="168">
                  <c:v>5.33</c:v>
                </c:pt>
                <c:pt idx="169">
                  <c:v>5.32</c:v>
                </c:pt>
                <c:pt idx="170">
                  <c:v>5.32</c:v>
                </c:pt>
                <c:pt idx="171">
                  <c:v>5.33</c:v>
                </c:pt>
                <c:pt idx="172">
                  <c:v>5.33</c:v>
                </c:pt>
                <c:pt idx="173">
                  <c:v>5.32</c:v>
                </c:pt>
                <c:pt idx="174">
                  <c:v>5.32</c:v>
                </c:pt>
                <c:pt idx="175">
                  <c:v>5.33</c:v>
                </c:pt>
                <c:pt idx="176">
                  <c:v>5.32</c:v>
                </c:pt>
                <c:pt idx="177">
                  <c:v>5.32</c:v>
                </c:pt>
                <c:pt idx="178">
                  <c:v>5.32</c:v>
                </c:pt>
                <c:pt idx="179">
                  <c:v>5.32</c:v>
                </c:pt>
                <c:pt idx="180">
                  <c:v>5.31</c:v>
                </c:pt>
                <c:pt idx="181">
                  <c:v>5.31</c:v>
                </c:pt>
                <c:pt idx="182">
                  <c:v>5.31</c:v>
                </c:pt>
                <c:pt idx="183">
                  <c:v>5.31</c:v>
                </c:pt>
                <c:pt idx="184">
                  <c:v>5.31</c:v>
                </c:pt>
                <c:pt idx="185">
                  <c:v>5.31</c:v>
                </c:pt>
                <c:pt idx="186">
                  <c:v>5.31</c:v>
                </c:pt>
                <c:pt idx="187">
                  <c:v>5.31</c:v>
                </c:pt>
                <c:pt idx="188">
                  <c:v>5.31</c:v>
                </c:pt>
                <c:pt idx="189">
                  <c:v>5.31</c:v>
                </c:pt>
                <c:pt idx="190">
                  <c:v>5.3</c:v>
                </c:pt>
                <c:pt idx="191">
                  <c:v>5.3</c:v>
                </c:pt>
                <c:pt idx="192">
                  <c:v>5.3</c:v>
                </c:pt>
                <c:pt idx="193">
                  <c:v>5.3</c:v>
                </c:pt>
                <c:pt idx="194">
                  <c:v>5.3</c:v>
                </c:pt>
                <c:pt idx="195">
                  <c:v>5.3</c:v>
                </c:pt>
                <c:pt idx="196">
                  <c:v>5.31</c:v>
                </c:pt>
                <c:pt idx="197">
                  <c:v>5.3</c:v>
                </c:pt>
                <c:pt idx="198">
                  <c:v>5.3</c:v>
                </c:pt>
                <c:pt idx="199">
                  <c:v>5.3</c:v>
                </c:pt>
                <c:pt idx="200">
                  <c:v>5.3</c:v>
                </c:pt>
                <c:pt idx="201">
                  <c:v>5.3</c:v>
                </c:pt>
                <c:pt idx="202">
                  <c:v>5.3</c:v>
                </c:pt>
                <c:pt idx="203">
                  <c:v>5.3</c:v>
                </c:pt>
                <c:pt idx="204">
                  <c:v>5.3</c:v>
                </c:pt>
                <c:pt idx="205">
                  <c:v>5.3</c:v>
                </c:pt>
                <c:pt idx="206">
                  <c:v>5.3</c:v>
                </c:pt>
                <c:pt idx="207">
                  <c:v>5.3</c:v>
                </c:pt>
                <c:pt idx="208">
                  <c:v>5.29</c:v>
                </c:pt>
                <c:pt idx="209">
                  <c:v>5.29</c:v>
                </c:pt>
                <c:pt idx="210">
                  <c:v>5.29</c:v>
                </c:pt>
                <c:pt idx="211">
                  <c:v>5.29</c:v>
                </c:pt>
                <c:pt idx="212">
                  <c:v>5.29</c:v>
                </c:pt>
                <c:pt idx="213">
                  <c:v>5.29</c:v>
                </c:pt>
                <c:pt idx="214">
                  <c:v>5.29</c:v>
                </c:pt>
                <c:pt idx="215">
                  <c:v>5.29</c:v>
                </c:pt>
                <c:pt idx="216">
                  <c:v>5.29</c:v>
                </c:pt>
                <c:pt idx="217">
                  <c:v>5.29</c:v>
                </c:pt>
                <c:pt idx="218">
                  <c:v>5.29</c:v>
                </c:pt>
                <c:pt idx="219">
                  <c:v>5.29</c:v>
                </c:pt>
                <c:pt idx="220">
                  <c:v>5.29</c:v>
                </c:pt>
                <c:pt idx="221">
                  <c:v>5.28</c:v>
                </c:pt>
                <c:pt idx="222">
                  <c:v>5.29</c:v>
                </c:pt>
                <c:pt idx="223">
                  <c:v>5.29</c:v>
                </c:pt>
                <c:pt idx="224">
                  <c:v>5.29</c:v>
                </c:pt>
                <c:pt idx="225">
                  <c:v>5.29</c:v>
                </c:pt>
                <c:pt idx="226">
                  <c:v>5.29</c:v>
                </c:pt>
                <c:pt idx="227">
                  <c:v>5.29</c:v>
                </c:pt>
                <c:pt idx="228">
                  <c:v>5.29</c:v>
                </c:pt>
                <c:pt idx="229">
                  <c:v>5.28</c:v>
                </c:pt>
                <c:pt idx="230">
                  <c:v>5.28</c:v>
                </c:pt>
                <c:pt idx="231">
                  <c:v>5.28</c:v>
                </c:pt>
                <c:pt idx="232">
                  <c:v>5.27</c:v>
                </c:pt>
                <c:pt idx="233">
                  <c:v>5.28</c:v>
                </c:pt>
                <c:pt idx="234">
                  <c:v>5.28</c:v>
                </c:pt>
                <c:pt idx="235">
                  <c:v>5.28</c:v>
                </c:pt>
                <c:pt idx="236">
                  <c:v>5.27</c:v>
                </c:pt>
                <c:pt idx="237">
                  <c:v>5.27</c:v>
                </c:pt>
                <c:pt idx="238">
                  <c:v>5.27</c:v>
                </c:pt>
                <c:pt idx="239">
                  <c:v>5.26</c:v>
                </c:pt>
                <c:pt idx="240">
                  <c:v>5.26</c:v>
                </c:pt>
                <c:pt idx="241">
                  <c:v>5.26</c:v>
                </c:pt>
                <c:pt idx="242">
                  <c:v>5.25</c:v>
                </c:pt>
                <c:pt idx="243">
                  <c:v>5.26</c:v>
                </c:pt>
                <c:pt idx="244">
                  <c:v>5.25</c:v>
                </c:pt>
                <c:pt idx="245">
                  <c:v>5.25</c:v>
                </c:pt>
                <c:pt idx="246">
                  <c:v>5.25</c:v>
                </c:pt>
                <c:pt idx="247">
                  <c:v>5.25</c:v>
                </c:pt>
                <c:pt idx="248">
                  <c:v>5.25</c:v>
                </c:pt>
                <c:pt idx="249">
                  <c:v>5.25</c:v>
                </c:pt>
                <c:pt idx="250">
                  <c:v>5.24</c:v>
                </c:pt>
                <c:pt idx="251">
                  <c:v>5.24</c:v>
                </c:pt>
                <c:pt idx="252">
                  <c:v>5.24</c:v>
                </c:pt>
                <c:pt idx="253">
                  <c:v>5.25</c:v>
                </c:pt>
                <c:pt idx="254">
                  <c:v>5.25</c:v>
                </c:pt>
                <c:pt idx="255">
                  <c:v>5.25</c:v>
                </c:pt>
                <c:pt idx="256">
                  <c:v>5.24</c:v>
                </c:pt>
                <c:pt idx="257">
                  <c:v>5.24</c:v>
                </c:pt>
                <c:pt idx="258">
                  <c:v>5.24</c:v>
                </c:pt>
                <c:pt idx="259">
                  <c:v>5.24</c:v>
                </c:pt>
                <c:pt idx="260">
                  <c:v>5.24</c:v>
                </c:pt>
                <c:pt idx="261">
                  <c:v>5.24</c:v>
                </c:pt>
                <c:pt idx="262">
                  <c:v>5.24</c:v>
                </c:pt>
                <c:pt idx="263">
                  <c:v>5.24</c:v>
                </c:pt>
                <c:pt idx="264">
                  <c:v>5.24</c:v>
                </c:pt>
                <c:pt idx="265">
                  <c:v>5.24</c:v>
                </c:pt>
                <c:pt idx="266">
                  <c:v>5.24</c:v>
                </c:pt>
                <c:pt idx="267">
                  <c:v>5.24</c:v>
                </c:pt>
                <c:pt idx="268">
                  <c:v>5.25</c:v>
                </c:pt>
                <c:pt idx="269">
                  <c:v>5.24</c:v>
                </c:pt>
                <c:pt idx="270">
                  <c:v>5.24</c:v>
                </c:pt>
                <c:pt idx="271">
                  <c:v>5.24</c:v>
                </c:pt>
                <c:pt idx="272">
                  <c:v>5.24</c:v>
                </c:pt>
                <c:pt idx="273">
                  <c:v>5.24</c:v>
                </c:pt>
                <c:pt idx="274">
                  <c:v>5.24</c:v>
                </c:pt>
                <c:pt idx="275">
                  <c:v>5.24</c:v>
                </c:pt>
                <c:pt idx="276">
                  <c:v>5.24</c:v>
                </c:pt>
                <c:pt idx="277">
                  <c:v>5.23</c:v>
                </c:pt>
                <c:pt idx="278">
                  <c:v>5.23</c:v>
                </c:pt>
                <c:pt idx="279">
                  <c:v>5.24</c:v>
                </c:pt>
                <c:pt idx="280">
                  <c:v>5.23</c:v>
                </c:pt>
                <c:pt idx="281">
                  <c:v>5.23</c:v>
                </c:pt>
                <c:pt idx="282">
                  <c:v>5.23</c:v>
                </c:pt>
                <c:pt idx="283">
                  <c:v>5.23</c:v>
                </c:pt>
                <c:pt idx="284">
                  <c:v>5.23</c:v>
                </c:pt>
                <c:pt idx="285">
                  <c:v>5.23</c:v>
                </c:pt>
                <c:pt idx="286">
                  <c:v>5.23</c:v>
                </c:pt>
                <c:pt idx="287">
                  <c:v>5.23</c:v>
                </c:pt>
                <c:pt idx="288">
                  <c:v>5.23</c:v>
                </c:pt>
                <c:pt idx="289">
                  <c:v>5.23</c:v>
                </c:pt>
                <c:pt idx="290">
                  <c:v>5.23</c:v>
                </c:pt>
                <c:pt idx="291">
                  <c:v>5.22</c:v>
                </c:pt>
                <c:pt idx="292">
                  <c:v>5.22</c:v>
                </c:pt>
                <c:pt idx="293">
                  <c:v>5.22</c:v>
                </c:pt>
                <c:pt idx="294">
                  <c:v>5.22</c:v>
                </c:pt>
                <c:pt idx="295">
                  <c:v>5.22</c:v>
                </c:pt>
                <c:pt idx="296">
                  <c:v>5.22</c:v>
                </c:pt>
                <c:pt idx="297">
                  <c:v>5.22</c:v>
                </c:pt>
                <c:pt idx="298">
                  <c:v>5.22</c:v>
                </c:pt>
                <c:pt idx="299">
                  <c:v>5.22</c:v>
                </c:pt>
                <c:pt idx="300">
                  <c:v>5.22</c:v>
                </c:pt>
                <c:pt idx="301">
                  <c:v>5.22</c:v>
                </c:pt>
                <c:pt idx="302">
                  <c:v>5.21</c:v>
                </c:pt>
                <c:pt idx="303">
                  <c:v>5.22</c:v>
                </c:pt>
                <c:pt idx="304">
                  <c:v>5.22</c:v>
                </c:pt>
                <c:pt idx="305">
                  <c:v>5.21</c:v>
                </c:pt>
                <c:pt idx="306">
                  <c:v>5.21</c:v>
                </c:pt>
                <c:pt idx="307">
                  <c:v>5.21</c:v>
                </c:pt>
                <c:pt idx="308">
                  <c:v>5.21</c:v>
                </c:pt>
                <c:pt idx="309">
                  <c:v>5.21</c:v>
                </c:pt>
                <c:pt idx="310">
                  <c:v>5.21</c:v>
                </c:pt>
                <c:pt idx="311">
                  <c:v>5.21</c:v>
                </c:pt>
                <c:pt idx="312">
                  <c:v>5.21</c:v>
                </c:pt>
                <c:pt idx="313">
                  <c:v>5.21</c:v>
                </c:pt>
                <c:pt idx="314">
                  <c:v>5.21</c:v>
                </c:pt>
                <c:pt idx="315">
                  <c:v>5.21</c:v>
                </c:pt>
                <c:pt idx="316">
                  <c:v>5.21</c:v>
                </c:pt>
                <c:pt idx="317">
                  <c:v>5.21</c:v>
                </c:pt>
                <c:pt idx="318">
                  <c:v>5.21</c:v>
                </c:pt>
                <c:pt idx="319">
                  <c:v>5.22</c:v>
                </c:pt>
                <c:pt idx="320">
                  <c:v>5.22</c:v>
                </c:pt>
                <c:pt idx="321">
                  <c:v>5.21</c:v>
                </c:pt>
                <c:pt idx="322">
                  <c:v>5.21</c:v>
                </c:pt>
                <c:pt idx="323">
                  <c:v>5.22</c:v>
                </c:pt>
                <c:pt idx="324">
                  <c:v>5.21</c:v>
                </c:pt>
                <c:pt idx="325">
                  <c:v>5.21</c:v>
                </c:pt>
                <c:pt idx="326">
                  <c:v>5.2</c:v>
                </c:pt>
                <c:pt idx="327">
                  <c:v>5.2</c:v>
                </c:pt>
                <c:pt idx="328">
                  <c:v>5.2</c:v>
                </c:pt>
                <c:pt idx="329">
                  <c:v>5.21</c:v>
                </c:pt>
                <c:pt idx="330">
                  <c:v>5.2</c:v>
                </c:pt>
                <c:pt idx="331">
                  <c:v>5.2</c:v>
                </c:pt>
                <c:pt idx="332">
                  <c:v>5.19</c:v>
                </c:pt>
                <c:pt idx="333">
                  <c:v>5.2</c:v>
                </c:pt>
                <c:pt idx="334">
                  <c:v>5.19</c:v>
                </c:pt>
                <c:pt idx="335">
                  <c:v>5.19</c:v>
                </c:pt>
                <c:pt idx="336">
                  <c:v>5.19</c:v>
                </c:pt>
                <c:pt idx="337">
                  <c:v>5.18</c:v>
                </c:pt>
                <c:pt idx="338">
                  <c:v>5.19</c:v>
                </c:pt>
                <c:pt idx="339">
                  <c:v>5.18</c:v>
                </c:pt>
                <c:pt idx="340">
                  <c:v>5.18</c:v>
                </c:pt>
                <c:pt idx="341">
                  <c:v>5.18</c:v>
                </c:pt>
                <c:pt idx="342">
                  <c:v>5.18</c:v>
                </c:pt>
                <c:pt idx="343">
                  <c:v>5.18</c:v>
                </c:pt>
                <c:pt idx="344">
                  <c:v>5.17</c:v>
                </c:pt>
                <c:pt idx="345">
                  <c:v>5.18</c:v>
                </c:pt>
                <c:pt idx="346">
                  <c:v>5.17</c:v>
                </c:pt>
                <c:pt idx="347">
                  <c:v>5.18</c:v>
                </c:pt>
                <c:pt idx="348">
                  <c:v>5.18</c:v>
                </c:pt>
                <c:pt idx="349">
                  <c:v>5.18</c:v>
                </c:pt>
                <c:pt idx="350">
                  <c:v>5.18</c:v>
                </c:pt>
                <c:pt idx="351">
                  <c:v>5.18</c:v>
                </c:pt>
                <c:pt idx="352">
                  <c:v>5.17</c:v>
                </c:pt>
                <c:pt idx="353">
                  <c:v>5.18</c:v>
                </c:pt>
                <c:pt idx="354">
                  <c:v>5.18</c:v>
                </c:pt>
                <c:pt idx="355">
                  <c:v>5.18</c:v>
                </c:pt>
                <c:pt idx="356">
                  <c:v>5.18</c:v>
                </c:pt>
                <c:pt idx="357">
                  <c:v>5.18</c:v>
                </c:pt>
                <c:pt idx="358">
                  <c:v>5.18</c:v>
                </c:pt>
                <c:pt idx="359">
                  <c:v>5.18</c:v>
                </c:pt>
                <c:pt idx="360">
                  <c:v>5.18</c:v>
                </c:pt>
                <c:pt idx="361">
                  <c:v>5.18</c:v>
                </c:pt>
                <c:pt idx="362">
                  <c:v>5.18</c:v>
                </c:pt>
                <c:pt idx="363">
                  <c:v>5.19</c:v>
                </c:pt>
                <c:pt idx="364">
                  <c:v>5.17</c:v>
                </c:pt>
                <c:pt idx="365">
                  <c:v>5.17</c:v>
                </c:pt>
                <c:pt idx="366">
                  <c:v>5.17</c:v>
                </c:pt>
                <c:pt idx="367">
                  <c:v>5.17</c:v>
                </c:pt>
                <c:pt idx="368">
                  <c:v>5.17</c:v>
                </c:pt>
                <c:pt idx="369">
                  <c:v>5.17</c:v>
                </c:pt>
                <c:pt idx="370">
                  <c:v>5.17</c:v>
                </c:pt>
                <c:pt idx="371">
                  <c:v>5.17</c:v>
                </c:pt>
                <c:pt idx="372">
                  <c:v>5.17</c:v>
                </c:pt>
                <c:pt idx="373">
                  <c:v>5.17</c:v>
                </c:pt>
                <c:pt idx="374">
                  <c:v>5.17</c:v>
                </c:pt>
                <c:pt idx="375">
                  <c:v>5.17</c:v>
                </c:pt>
                <c:pt idx="376">
                  <c:v>5.16</c:v>
                </c:pt>
                <c:pt idx="377">
                  <c:v>5.16</c:v>
                </c:pt>
                <c:pt idx="378">
                  <c:v>5.16</c:v>
                </c:pt>
                <c:pt idx="379">
                  <c:v>5.16</c:v>
                </c:pt>
                <c:pt idx="380">
                  <c:v>5.16</c:v>
                </c:pt>
                <c:pt idx="381">
                  <c:v>5.16</c:v>
                </c:pt>
                <c:pt idx="382">
                  <c:v>5.16</c:v>
                </c:pt>
                <c:pt idx="383">
                  <c:v>5.16</c:v>
                </c:pt>
                <c:pt idx="384">
                  <c:v>5.16</c:v>
                </c:pt>
                <c:pt idx="385">
                  <c:v>5.16</c:v>
                </c:pt>
                <c:pt idx="386">
                  <c:v>5.16</c:v>
                </c:pt>
                <c:pt idx="387">
                  <c:v>5.16</c:v>
                </c:pt>
                <c:pt idx="388">
                  <c:v>5.16</c:v>
                </c:pt>
                <c:pt idx="389">
                  <c:v>5.16</c:v>
                </c:pt>
                <c:pt idx="390">
                  <c:v>5.16</c:v>
                </c:pt>
                <c:pt idx="391">
                  <c:v>5.16</c:v>
                </c:pt>
                <c:pt idx="392">
                  <c:v>5.16</c:v>
                </c:pt>
                <c:pt idx="393">
                  <c:v>5.16</c:v>
                </c:pt>
                <c:pt idx="394">
                  <c:v>5.16</c:v>
                </c:pt>
                <c:pt idx="395">
                  <c:v>5.16</c:v>
                </c:pt>
                <c:pt idx="396">
                  <c:v>5.15</c:v>
                </c:pt>
                <c:pt idx="397">
                  <c:v>5.15</c:v>
                </c:pt>
                <c:pt idx="398">
                  <c:v>5.15</c:v>
                </c:pt>
                <c:pt idx="399">
                  <c:v>5.15</c:v>
                </c:pt>
                <c:pt idx="400">
                  <c:v>5.15</c:v>
                </c:pt>
                <c:pt idx="401">
                  <c:v>5.15</c:v>
                </c:pt>
                <c:pt idx="402">
                  <c:v>5.15</c:v>
                </c:pt>
                <c:pt idx="403">
                  <c:v>5.15</c:v>
                </c:pt>
                <c:pt idx="404">
                  <c:v>5.15</c:v>
                </c:pt>
                <c:pt idx="405">
                  <c:v>5.15</c:v>
                </c:pt>
                <c:pt idx="406">
                  <c:v>5.15</c:v>
                </c:pt>
                <c:pt idx="407">
                  <c:v>5.15</c:v>
                </c:pt>
                <c:pt idx="408">
                  <c:v>5.15</c:v>
                </c:pt>
                <c:pt idx="409">
                  <c:v>5.15</c:v>
                </c:pt>
                <c:pt idx="410">
                  <c:v>5.15</c:v>
                </c:pt>
                <c:pt idx="411">
                  <c:v>5.15</c:v>
                </c:pt>
                <c:pt idx="412">
                  <c:v>5.14</c:v>
                </c:pt>
                <c:pt idx="413">
                  <c:v>5.14</c:v>
                </c:pt>
                <c:pt idx="414">
                  <c:v>5.14</c:v>
                </c:pt>
                <c:pt idx="415">
                  <c:v>5.14</c:v>
                </c:pt>
                <c:pt idx="416">
                  <c:v>5.14</c:v>
                </c:pt>
                <c:pt idx="417">
                  <c:v>5.14</c:v>
                </c:pt>
                <c:pt idx="418">
                  <c:v>5.15</c:v>
                </c:pt>
                <c:pt idx="419">
                  <c:v>5.15</c:v>
                </c:pt>
                <c:pt idx="420">
                  <c:v>5.15</c:v>
                </c:pt>
                <c:pt idx="421">
                  <c:v>5.14</c:v>
                </c:pt>
                <c:pt idx="422">
                  <c:v>5.14</c:v>
                </c:pt>
                <c:pt idx="423">
                  <c:v>5.14</c:v>
                </c:pt>
                <c:pt idx="424">
                  <c:v>5.13</c:v>
                </c:pt>
                <c:pt idx="425">
                  <c:v>5.13</c:v>
                </c:pt>
                <c:pt idx="426">
                  <c:v>5.13</c:v>
                </c:pt>
                <c:pt idx="427">
                  <c:v>5.13</c:v>
                </c:pt>
                <c:pt idx="428">
                  <c:v>5.13</c:v>
                </c:pt>
                <c:pt idx="429">
                  <c:v>5.13</c:v>
                </c:pt>
                <c:pt idx="430">
                  <c:v>5.13</c:v>
                </c:pt>
                <c:pt idx="431">
                  <c:v>5.12</c:v>
                </c:pt>
                <c:pt idx="432">
                  <c:v>5.13</c:v>
                </c:pt>
                <c:pt idx="433">
                  <c:v>5.12</c:v>
                </c:pt>
                <c:pt idx="434">
                  <c:v>5.12</c:v>
                </c:pt>
                <c:pt idx="435">
                  <c:v>5.13</c:v>
                </c:pt>
                <c:pt idx="436">
                  <c:v>5.12</c:v>
                </c:pt>
                <c:pt idx="437">
                  <c:v>5.12</c:v>
                </c:pt>
                <c:pt idx="438">
                  <c:v>5.1100000000000003</c:v>
                </c:pt>
                <c:pt idx="439">
                  <c:v>5.13</c:v>
                </c:pt>
                <c:pt idx="440">
                  <c:v>5.12</c:v>
                </c:pt>
                <c:pt idx="441">
                  <c:v>5.12</c:v>
                </c:pt>
                <c:pt idx="442">
                  <c:v>5.12</c:v>
                </c:pt>
                <c:pt idx="443">
                  <c:v>5.12</c:v>
                </c:pt>
                <c:pt idx="444">
                  <c:v>5.12</c:v>
                </c:pt>
                <c:pt idx="445">
                  <c:v>5.12</c:v>
                </c:pt>
                <c:pt idx="446">
                  <c:v>5.12</c:v>
                </c:pt>
                <c:pt idx="447">
                  <c:v>5.12</c:v>
                </c:pt>
                <c:pt idx="448">
                  <c:v>5.12</c:v>
                </c:pt>
                <c:pt idx="449">
                  <c:v>5.12</c:v>
                </c:pt>
                <c:pt idx="450">
                  <c:v>5.12</c:v>
                </c:pt>
                <c:pt idx="451">
                  <c:v>5.12</c:v>
                </c:pt>
                <c:pt idx="452">
                  <c:v>5.1100000000000003</c:v>
                </c:pt>
                <c:pt idx="453">
                  <c:v>5.1100000000000003</c:v>
                </c:pt>
                <c:pt idx="454">
                  <c:v>5.1100000000000003</c:v>
                </c:pt>
                <c:pt idx="455">
                  <c:v>5.1100000000000003</c:v>
                </c:pt>
                <c:pt idx="456">
                  <c:v>5.1100000000000003</c:v>
                </c:pt>
                <c:pt idx="457">
                  <c:v>5.1100000000000003</c:v>
                </c:pt>
                <c:pt idx="458">
                  <c:v>5.0999999999999996</c:v>
                </c:pt>
                <c:pt idx="459">
                  <c:v>5.1100000000000003</c:v>
                </c:pt>
                <c:pt idx="460">
                  <c:v>5.1100000000000003</c:v>
                </c:pt>
                <c:pt idx="461">
                  <c:v>5.1100000000000003</c:v>
                </c:pt>
                <c:pt idx="462">
                  <c:v>5.1100000000000003</c:v>
                </c:pt>
                <c:pt idx="463">
                  <c:v>5.1100000000000003</c:v>
                </c:pt>
                <c:pt idx="464">
                  <c:v>5.1100000000000003</c:v>
                </c:pt>
                <c:pt idx="465">
                  <c:v>5.1100000000000003</c:v>
                </c:pt>
                <c:pt idx="466">
                  <c:v>5.1100000000000003</c:v>
                </c:pt>
                <c:pt idx="467">
                  <c:v>5.0999999999999996</c:v>
                </c:pt>
                <c:pt idx="468">
                  <c:v>5.0999999999999996</c:v>
                </c:pt>
                <c:pt idx="469">
                  <c:v>5.0999999999999996</c:v>
                </c:pt>
                <c:pt idx="470">
                  <c:v>5.0999999999999996</c:v>
                </c:pt>
                <c:pt idx="471">
                  <c:v>5.0999999999999996</c:v>
                </c:pt>
                <c:pt idx="472">
                  <c:v>5.0999999999999996</c:v>
                </c:pt>
                <c:pt idx="473">
                  <c:v>5.0999999999999996</c:v>
                </c:pt>
                <c:pt idx="474">
                  <c:v>5.0999999999999996</c:v>
                </c:pt>
                <c:pt idx="475">
                  <c:v>5.0999999999999996</c:v>
                </c:pt>
                <c:pt idx="476">
                  <c:v>5.0999999999999996</c:v>
                </c:pt>
                <c:pt idx="477">
                  <c:v>5.0999999999999996</c:v>
                </c:pt>
                <c:pt idx="478">
                  <c:v>5.0999999999999996</c:v>
                </c:pt>
                <c:pt idx="479">
                  <c:v>5.09</c:v>
                </c:pt>
                <c:pt idx="480">
                  <c:v>5.0999999999999996</c:v>
                </c:pt>
                <c:pt idx="481">
                  <c:v>5.09</c:v>
                </c:pt>
                <c:pt idx="482">
                  <c:v>5.09</c:v>
                </c:pt>
                <c:pt idx="483">
                  <c:v>5.0999999999999996</c:v>
                </c:pt>
                <c:pt idx="484">
                  <c:v>5.09</c:v>
                </c:pt>
                <c:pt idx="485">
                  <c:v>5.09</c:v>
                </c:pt>
                <c:pt idx="486">
                  <c:v>5.09</c:v>
                </c:pt>
                <c:pt idx="487">
                  <c:v>5.09</c:v>
                </c:pt>
                <c:pt idx="488">
                  <c:v>5.09</c:v>
                </c:pt>
                <c:pt idx="489">
                  <c:v>5.09</c:v>
                </c:pt>
                <c:pt idx="490">
                  <c:v>5.09</c:v>
                </c:pt>
                <c:pt idx="491">
                  <c:v>5.09</c:v>
                </c:pt>
                <c:pt idx="492">
                  <c:v>5.09</c:v>
                </c:pt>
                <c:pt idx="493">
                  <c:v>5.09</c:v>
                </c:pt>
                <c:pt idx="494">
                  <c:v>5.09</c:v>
                </c:pt>
                <c:pt idx="495">
                  <c:v>5.09</c:v>
                </c:pt>
                <c:pt idx="496">
                  <c:v>5.09</c:v>
                </c:pt>
                <c:pt idx="497">
                  <c:v>5.09</c:v>
                </c:pt>
                <c:pt idx="498">
                  <c:v>5.09</c:v>
                </c:pt>
                <c:pt idx="499">
                  <c:v>5.09</c:v>
                </c:pt>
                <c:pt idx="500">
                  <c:v>5.08</c:v>
                </c:pt>
                <c:pt idx="501">
                  <c:v>5.08</c:v>
                </c:pt>
                <c:pt idx="502">
                  <c:v>5.08</c:v>
                </c:pt>
                <c:pt idx="503">
                  <c:v>5.08</c:v>
                </c:pt>
                <c:pt idx="504">
                  <c:v>5.08</c:v>
                </c:pt>
                <c:pt idx="505">
                  <c:v>5.08</c:v>
                </c:pt>
                <c:pt idx="506">
                  <c:v>5.08</c:v>
                </c:pt>
                <c:pt idx="507">
                  <c:v>5.08</c:v>
                </c:pt>
                <c:pt idx="508">
                  <c:v>5.08</c:v>
                </c:pt>
                <c:pt idx="509">
                  <c:v>5.08</c:v>
                </c:pt>
                <c:pt idx="510">
                  <c:v>5.08</c:v>
                </c:pt>
                <c:pt idx="511">
                  <c:v>5.08</c:v>
                </c:pt>
                <c:pt idx="512">
                  <c:v>5.08</c:v>
                </c:pt>
                <c:pt idx="513">
                  <c:v>5.08</c:v>
                </c:pt>
                <c:pt idx="514">
                  <c:v>5.08</c:v>
                </c:pt>
                <c:pt idx="515">
                  <c:v>5.08</c:v>
                </c:pt>
                <c:pt idx="516">
                  <c:v>5.08</c:v>
                </c:pt>
                <c:pt idx="517">
                  <c:v>5.08</c:v>
                </c:pt>
                <c:pt idx="518">
                  <c:v>5.08</c:v>
                </c:pt>
                <c:pt idx="519">
                  <c:v>5.08</c:v>
                </c:pt>
                <c:pt idx="520">
                  <c:v>5.08</c:v>
                </c:pt>
                <c:pt idx="521">
                  <c:v>5.08</c:v>
                </c:pt>
                <c:pt idx="522">
                  <c:v>5.07</c:v>
                </c:pt>
                <c:pt idx="523">
                  <c:v>5.07</c:v>
                </c:pt>
                <c:pt idx="524">
                  <c:v>5.07</c:v>
                </c:pt>
                <c:pt idx="525">
                  <c:v>5.07</c:v>
                </c:pt>
                <c:pt idx="526">
                  <c:v>5.08</c:v>
                </c:pt>
                <c:pt idx="527">
                  <c:v>5.07</c:v>
                </c:pt>
                <c:pt idx="528">
                  <c:v>5.08</c:v>
                </c:pt>
                <c:pt idx="529">
                  <c:v>5.08</c:v>
                </c:pt>
                <c:pt idx="530">
                  <c:v>5.08</c:v>
                </c:pt>
                <c:pt idx="531">
                  <c:v>5.08</c:v>
                </c:pt>
                <c:pt idx="532">
                  <c:v>5.08</c:v>
                </c:pt>
                <c:pt idx="533">
                  <c:v>5.08</c:v>
                </c:pt>
                <c:pt idx="534">
                  <c:v>5.08</c:v>
                </c:pt>
                <c:pt idx="535">
                  <c:v>5.08</c:v>
                </c:pt>
                <c:pt idx="536">
                  <c:v>5.08</c:v>
                </c:pt>
                <c:pt idx="537">
                  <c:v>5.08</c:v>
                </c:pt>
                <c:pt idx="538">
                  <c:v>5.09</c:v>
                </c:pt>
                <c:pt idx="539">
                  <c:v>5.08</c:v>
                </c:pt>
                <c:pt idx="540">
                  <c:v>5.08</c:v>
                </c:pt>
                <c:pt idx="541">
                  <c:v>5.07</c:v>
                </c:pt>
                <c:pt idx="542">
                  <c:v>5.07</c:v>
                </c:pt>
                <c:pt idx="543">
                  <c:v>5.07</c:v>
                </c:pt>
                <c:pt idx="544">
                  <c:v>5.07</c:v>
                </c:pt>
                <c:pt idx="545">
                  <c:v>5.08</c:v>
                </c:pt>
                <c:pt idx="546">
                  <c:v>5.07</c:v>
                </c:pt>
                <c:pt idx="547">
                  <c:v>5.08</c:v>
                </c:pt>
                <c:pt idx="548">
                  <c:v>5.08</c:v>
                </c:pt>
                <c:pt idx="549">
                  <c:v>5.08</c:v>
                </c:pt>
                <c:pt idx="550">
                  <c:v>5.08</c:v>
                </c:pt>
                <c:pt idx="551">
                  <c:v>5.08</c:v>
                </c:pt>
                <c:pt idx="552">
                  <c:v>5.08</c:v>
                </c:pt>
                <c:pt idx="553">
                  <c:v>5.08</c:v>
                </c:pt>
                <c:pt idx="554">
                  <c:v>5.08</c:v>
                </c:pt>
                <c:pt idx="555">
                  <c:v>5.08</c:v>
                </c:pt>
                <c:pt idx="556">
                  <c:v>5.08</c:v>
                </c:pt>
                <c:pt idx="557">
                  <c:v>5.08</c:v>
                </c:pt>
                <c:pt idx="558">
                  <c:v>5.08</c:v>
                </c:pt>
                <c:pt idx="559">
                  <c:v>5.08</c:v>
                </c:pt>
                <c:pt idx="560">
                  <c:v>5.08</c:v>
                </c:pt>
                <c:pt idx="561">
                  <c:v>5.08</c:v>
                </c:pt>
                <c:pt idx="562">
                  <c:v>5.08</c:v>
                </c:pt>
                <c:pt idx="563">
                  <c:v>5.08</c:v>
                </c:pt>
                <c:pt idx="564">
                  <c:v>5.08</c:v>
                </c:pt>
                <c:pt idx="565">
                  <c:v>5.09</c:v>
                </c:pt>
                <c:pt idx="566">
                  <c:v>5.09</c:v>
                </c:pt>
                <c:pt idx="567">
                  <c:v>5.09</c:v>
                </c:pt>
                <c:pt idx="568">
                  <c:v>5.09</c:v>
                </c:pt>
                <c:pt idx="569">
                  <c:v>5.09</c:v>
                </c:pt>
                <c:pt idx="570">
                  <c:v>5.09</c:v>
                </c:pt>
                <c:pt idx="571">
                  <c:v>5.09</c:v>
                </c:pt>
                <c:pt idx="572">
                  <c:v>5.0999999999999996</c:v>
                </c:pt>
                <c:pt idx="573">
                  <c:v>5.09</c:v>
                </c:pt>
                <c:pt idx="574">
                  <c:v>5.0999999999999996</c:v>
                </c:pt>
                <c:pt idx="575">
                  <c:v>5.09</c:v>
                </c:pt>
                <c:pt idx="576">
                  <c:v>5.09</c:v>
                </c:pt>
                <c:pt idx="577">
                  <c:v>5.09</c:v>
                </c:pt>
                <c:pt idx="578">
                  <c:v>5.09</c:v>
                </c:pt>
                <c:pt idx="579">
                  <c:v>5.09</c:v>
                </c:pt>
                <c:pt idx="580">
                  <c:v>5.09</c:v>
                </c:pt>
                <c:pt idx="581">
                  <c:v>5.09</c:v>
                </c:pt>
                <c:pt idx="582">
                  <c:v>5.09</c:v>
                </c:pt>
                <c:pt idx="583">
                  <c:v>5.09</c:v>
                </c:pt>
                <c:pt idx="584">
                  <c:v>5.09</c:v>
                </c:pt>
                <c:pt idx="585">
                  <c:v>5.09</c:v>
                </c:pt>
                <c:pt idx="586">
                  <c:v>5.09</c:v>
                </c:pt>
                <c:pt idx="587">
                  <c:v>5.09</c:v>
                </c:pt>
                <c:pt idx="588">
                  <c:v>5.09</c:v>
                </c:pt>
                <c:pt idx="589">
                  <c:v>5.09</c:v>
                </c:pt>
                <c:pt idx="590">
                  <c:v>5.09</c:v>
                </c:pt>
                <c:pt idx="591">
                  <c:v>5.09</c:v>
                </c:pt>
                <c:pt idx="592">
                  <c:v>5.09</c:v>
                </c:pt>
                <c:pt idx="593">
                  <c:v>5.09</c:v>
                </c:pt>
                <c:pt idx="594">
                  <c:v>5.0999999999999996</c:v>
                </c:pt>
                <c:pt idx="595">
                  <c:v>5.09</c:v>
                </c:pt>
                <c:pt idx="596">
                  <c:v>5.09</c:v>
                </c:pt>
                <c:pt idx="597">
                  <c:v>5.09</c:v>
                </c:pt>
                <c:pt idx="598">
                  <c:v>5.09</c:v>
                </c:pt>
                <c:pt idx="599">
                  <c:v>5.09</c:v>
                </c:pt>
                <c:pt idx="600">
                  <c:v>5.09</c:v>
                </c:pt>
                <c:pt idx="601">
                  <c:v>5.09</c:v>
                </c:pt>
                <c:pt idx="602">
                  <c:v>5.09</c:v>
                </c:pt>
                <c:pt idx="603">
                  <c:v>5.09</c:v>
                </c:pt>
                <c:pt idx="604">
                  <c:v>5.09</c:v>
                </c:pt>
                <c:pt idx="605">
                  <c:v>5.09</c:v>
                </c:pt>
                <c:pt idx="606">
                  <c:v>5.09</c:v>
                </c:pt>
                <c:pt idx="607">
                  <c:v>5.09</c:v>
                </c:pt>
                <c:pt idx="608">
                  <c:v>5.09</c:v>
                </c:pt>
                <c:pt idx="609">
                  <c:v>5.09</c:v>
                </c:pt>
                <c:pt idx="610">
                  <c:v>5.09</c:v>
                </c:pt>
                <c:pt idx="611">
                  <c:v>5.09</c:v>
                </c:pt>
                <c:pt idx="612">
                  <c:v>5.09</c:v>
                </c:pt>
                <c:pt idx="613">
                  <c:v>5.09</c:v>
                </c:pt>
                <c:pt idx="614">
                  <c:v>5.09</c:v>
                </c:pt>
                <c:pt idx="615">
                  <c:v>5.08</c:v>
                </c:pt>
                <c:pt idx="616">
                  <c:v>5.08</c:v>
                </c:pt>
                <c:pt idx="617">
                  <c:v>5.08</c:v>
                </c:pt>
                <c:pt idx="618">
                  <c:v>5.08</c:v>
                </c:pt>
                <c:pt idx="619">
                  <c:v>5.08</c:v>
                </c:pt>
                <c:pt idx="620">
                  <c:v>5.09</c:v>
                </c:pt>
                <c:pt idx="621">
                  <c:v>5.08</c:v>
                </c:pt>
                <c:pt idx="622">
                  <c:v>5.08</c:v>
                </c:pt>
                <c:pt idx="623">
                  <c:v>5.09</c:v>
                </c:pt>
                <c:pt idx="624">
                  <c:v>5.08</c:v>
                </c:pt>
                <c:pt idx="625">
                  <c:v>5.08</c:v>
                </c:pt>
                <c:pt idx="626">
                  <c:v>5.08</c:v>
                </c:pt>
                <c:pt idx="627">
                  <c:v>5.08</c:v>
                </c:pt>
                <c:pt idx="628">
                  <c:v>5.07</c:v>
                </c:pt>
                <c:pt idx="629">
                  <c:v>5.07</c:v>
                </c:pt>
                <c:pt idx="630">
                  <c:v>5.07</c:v>
                </c:pt>
                <c:pt idx="631">
                  <c:v>5.07</c:v>
                </c:pt>
                <c:pt idx="632">
                  <c:v>5.07</c:v>
                </c:pt>
                <c:pt idx="633">
                  <c:v>5.0599999999999996</c:v>
                </c:pt>
                <c:pt idx="634">
                  <c:v>5.0599999999999996</c:v>
                </c:pt>
                <c:pt idx="635">
                  <c:v>5.0599999999999996</c:v>
                </c:pt>
                <c:pt idx="636">
                  <c:v>5.0599999999999996</c:v>
                </c:pt>
                <c:pt idx="637">
                  <c:v>5.0599999999999996</c:v>
                </c:pt>
                <c:pt idx="638">
                  <c:v>5.07</c:v>
                </c:pt>
                <c:pt idx="639">
                  <c:v>5.0599999999999996</c:v>
                </c:pt>
                <c:pt idx="640">
                  <c:v>5.0599999999999996</c:v>
                </c:pt>
                <c:pt idx="641">
                  <c:v>5.0599999999999996</c:v>
                </c:pt>
                <c:pt idx="642">
                  <c:v>5.0599999999999996</c:v>
                </c:pt>
                <c:pt idx="643">
                  <c:v>5.0599999999999996</c:v>
                </c:pt>
                <c:pt idx="644">
                  <c:v>5.0599999999999996</c:v>
                </c:pt>
                <c:pt idx="645">
                  <c:v>5.0599999999999996</c:v>
                </c:pt>
                <c:pt idx="646">
                  <c:v>5.0599999999999996</c:v>
                </c:pt>
                <c:pt idx="647">
                  <c:v>5.0599999999999996</c:v>
                </c:pt>
                <c:pt idx="648">
                  <c:v>5.0599999999999996</c:v>
                </c:pt>
                <c:pt idx="649">
                  <c:v>5.0599999999999996</c:v>
                </c:pt>
                <c:pt idx="650">
                  <c:v>5.0599999999999996</c:v>
                </c:pt>
                <c:pt idx="651">
                  <c:v>5.0599999999999996</c:v>
                </c:pt>
                <c:pt idx="652">
                  <c:v>5.0599999999999996</c:v>
                </c:pt>
                <c:pt idx="653">
                  <c:v>5.0599999999999996</c:v>
                </c:pt>
                <c:pt idx="654">
                  <c:v>5.0599999999999996</c:v>
                </c:pt>
                <c:pt idx="655">
                  <c:v>5.0599999999999996</c:v>
                </c:pt>
                <c:pt idx="656">
                  <c:v>5.0599999999999996</c:v>
                </c:pt>
                <c:pt idx="657">
                  <c:v>5.0599999999999996</c:v>
                </c:pt>
                <c:pt idx="658">
                  <c:v>5.0599999999999996</c:v>
                </c:pt>
                <c:pt idx="659">
                  <c:v>5.05</c:v>
                </c:pt>
                <c:pt idx="660">
                  <c:v>5.05</c:v>
                </c:pt>
                <c:pt idx="661">
                  <c:v>5.05</c:v>
                </c:pt>
                <c:pt idx="662">
                  <c:v>5.05</c:v>
                </c:pt>
                <c:pt idx="663">
                  <c:v>5.05</c:v>
                </c:pt>
                <c:pt idx="664">
                  <c:v>5.05</c:v>
                </c:pt>
                <c:pt idx="665">
                  <c:v>5.05</c:v>
                </c:pt>
                <c:pt idx="666">
                  <c:v>5.04</c:v>
                </c:pt>
                <c:pt idx="667">
                  <c:v>5.04</c:v>
                </c:pt>
                <c:pt idx="668">
                  <c:v>5.04</c:v>
                </c:pt>
                <c:pt idx="669">
                  <c:v>5.04</c:v>
                </c:pt>
                <c:pt idx="670">
                  <c:v>5.04</c:v>
                </c:pt>
                <c:pt idx="671">
                  <c:v>5.04</c:v>
                </c:pt>
                <c:pt idx="672">
                  <c:v>5.04</c:v>
                </c:pt>
                <c:pt idx="673">
                  <c:v>5.04</c:v>
                </c:pt>
                <c:pt idx="674">
                  <c:v>5.04</c:v>
                </c:pt>
                <c:pt idx="675">
                  <c:v>5.04</c:v>
                </c:pt>
                <c:pt idx="676">
                  <c:v>5.04</c:v>
                </c:pt>
                <c:pt idx="677">
                  <c:v>5.03</c:v>
                </c:pt>
                <c:pt idx="678">
                  <c:v>5.03</c:v>
                </c:pt>
                <c:pt idx="679">
                  <c:v>5.03</c:v>
                </c:pt>
                <c:pt idx="680">
                  <c:v>5.03</c:v>
                </c:pt>
                <c:pt idx="681">
                  <c:v>5.03</c:v>
                </c:pt>
                <c:pt idx="682">
                  <c:v>5.03</c:v>
                </c:pt>
                <c:pt idx="683">
                  <c:v>5.03</c:v>
                </c:pt>
                <c:pt idx="684">
                  <c:v>5.03</c:v>
                </c:pt>
                <c:pt idx="685">
                  <c:v>5.03</c:v>
                </c:pt>
                <c:pt idx="686">
                  <c:v>5.03</c:v>
                </c:pt>
                <c:pt idx="687">
                  <c:v>5.03</c:v>
                </c:pt>
                <c:pt idx="688">
                  <c:v>5.0199999999999996</c:v>
                </c:pt>
                <c:pt idx="689">
                  <c:v>5.03</c:v>
                </c:pt>
                <c:pt idx="690">
                  <c:v>5.03</c:v>
                </c:pt>
                <c:pt idx="691">
                  <c:v>5.0199999999999996</c:v>
                </c:pt>
                <c:pt idx="692">
                  <c:v>5.0199999999999996</c:v>
                </c:pt>
                <c:pt idx="693">
                  <c:v>5.0199999999999996</c:v>
                </c:pt>
                <c:pt idx="694">
                  <c:v>5.0199999999999996</c:v>
                </c:pt>
                <c:pt idx="695">
                  <c:v>5.0199999999999996</c:v>
                </c:pt>
                <c:pt idx="696">
                  <c:v>5.0199999999999996</c:v>
                </c:pt>
                <c:pt idx="697">
                  <c:v>5.0199999999999996</c:v>
                </c:pt>
                <c:pt idx="698">
                  <c:v>5.0199999999999996</c:v>
                </c:pt>
                <c:pt idx="699">
                  <c:v>5.0199999999999996</c:v>
                </c:pt>
                <c:pt idx="700">
                  <c:v>5.0199999999999996</c:v>
                </c:pt>
                <c:pt idx="701">
                  <c:v>5.0199999999999996</c:v>
                </c:pt>
                <c:pt idx="702">
                  <c:v>5.0199999999999996</c:v>
                </c:pt>
                <c:pt idx="703">
                  <c:v>5.0199999999999996</c:v>
                </c:pt>
                <c:pt idx="704">
                  <c:v>5.0199999999999996</c:v>
                </c:pt>
                <c:pt idx="705">
                  <c:v>5.0199999999999996</c:v>
                </c:pt>
                <c:pt idx="706">
                  <c:v>5.0199999999999996</c:v>
                </c:pt>
                <c:pt idx="707">
                  <c:v>5.0199999999999996</c:v>
                </c:pt>
                <c:pt idx="708">
                  <c:v>5.0199999999999996</c:v>
                </c:pt>
                <c:pt idx="709">
                  <c:v>5.01</c:v>
                </c:pt>
                <c:pt idx="710">
                  <c:v>5.01</c:v>
                </c:pt>
                <c:pt idx="711">
                  <c:v>5.01</c:v>
                </c:pt>
                <c:pt idx="712">
                  <c:v>5.0199999999999996</c:v>
                </c:pt>
                <c:pt idx="713">
                  <c:v>5.01</c:v>
                </c:pt>
                <c:pt idx="714">
                  <c:v>5.01</c:v>
                </c:pt>
                <c:pt idx="715">
                  <c:v>5.0199999999999996</c:v>
                </c:pt>
                <c:pt idx="716">
                  <c:v>5.01</c:v>
                </c:pt>
                <c:pt idx="717">
                  <c:v>5.01</c:v>
                </c:pt>
                <c:pt idx="718">
                  <c:v>5.01</c:v>
                </c:pt>
                <c:pt idx="719">
                  <c:v>5.01</c:v>
                </c:pt>
                <c:pt idx="720">
                  <c:v>5</c:v>
                </c:pt>
                <c:pt idx="721">
                  <c:v>5</c:v>
                </c:pt>
                <c:pt idx="722">
                  <c:v>4.99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</c:v>
                </c:pt>
                <c:pt idx="729">
                  <c:v>5</c:v>
                </c:pt>
                <c:pt idx="730">
                  <c:v>5</c:v>
                </c:pt>
                <c:pt idx="731">
                  <c:v>4.99</c:v>
                </c:pt>
                <c:pt idx="732">
                  <c:v>5</c:v>
                </c:pt>
                <c:pt idx="733">
                  <c:v>4.99</c:v>
                </c:pt>
                <c:pt idx="734">
                  <c:v>4.99</c:v>
                </c:pt>
                <c:pt idx="735">
                  <c:v>4.99</c:v>
                </c:pt>
                <c:pt idx="736">
                  <c:v>4.99</c:v>
                </c:pt>
                <c:pt idx="737">
                  <c:v>4.99</c:v>
                </c:pt>
                <c:pt idx="738">
                  <c:v>4.9800000000000004</c:v>
                </c:pt>
                <c:pt idx="739">
                  <c:v>4.9800000000000004</c:v>
                </c:pt>
                <c:pt idx="740">
                  <c:v>4.99</c:v>
                </c:pt>
                <c:pt idx="741">
                  <c:v>4.99</c:v>
                </c:pt>
                <c:pt idx="742">
                  <c:v>4.99</c:v>
                </c:pt>
                <c:pt idx="743">
                  <c:v>4.99</c:v>
                </c:pt>
                <c:pt idx="744">
                  <c:v>4.99</c:v>
                </c:pt>
                <c:pt idx="745">
                  <c:v>4.99</c:v>
                </c:pt>
                <c:pt idx="746">
                  <c:v>4.99</c:v>
                </c:pt>
                <c:pt idx="747">
                  <c:v>4.99</c:v>
                </c:pt>
                <c:pt idx="748">
                  <c:v>4.99</c:v>
                </c:pt>
                <c:pt idx="749">
                  <c:v>5</c:v>
                </c:pt>
                <c:pt idx="750">
                  <c:v>4.99</c:v>
                </c:pt>
                <c:pt idx="751">
                  <c:v>5</c:v>
                </c:pt>
                <c:pt idx="752">
                  <c:v>4.99</c:v>
                </c:pt>
                <c:pt idx="753">
                  <c:v>4.99</c:v>
                </c:pt>
                <c:pt idx="754">
                  <c:v>4.99</c:v>
                </c:pt>
                <c:pt idx="755">
                  <c:v>4.99</c:v>
                </c:pt>
                <c:pt idx="756">
                  <c:v>4.99</c:v>
                </c:pt>
                <c:pt idx="757">
                  <c:v>4.99</c:v>
                </c:pt>
                <c:pt idx="758">
                  <c:v>4.99</c:v>
                </c:pt>
                <c:pt idx="759">
                  <c:v>4.99</c:v>
                </c:pt>
                <c:pt idx="760">
                  <c:v>4.99</c:v>
                </c:pt>
                <c:pt idx="761">
                  <c:v>4.99</c:v>
                </c:pt>
                <c:pt idx="762">
                  <c:v>4.99</c:v>
                </c:pt>
                <c:pt idx="763">
                  <c:v>4.99</c:v>
                </c:pt>
                <c:pt idx="764">
                  <c:v>4.99</c:v>
                </c:pt>
                <c:pt idx="765">
                  <c:v>4.99</c:v>
                </c:pt>
                <c:pt idx="766">
                  <c:v>4.99</c:v>
                </c:pt>
                <c:pt idx="767">
                  <c:v>4.99</c:v>
                </c:pt>
                <c:pt idx="768">
                  <c:v>4.99</c:v>
                </c:pt>
                <c:pt idx="769">
                  <c:v>4.99</c:v>
                </c:pt>
                <c:pt idx="770">
                  <c:v>4.99</c:v>
                </c:pt>
                <c:pt idx="771">
                  <c:v>5</c:v>
                </c:pt>
                <c:pt idx="772">
                  <c:v>4.99</c:v>
                </c:pt>
                <c:pt idx="773">
                  <c:v>5</c:v>
                </c:pt>
                <c:pt idx="774">
                  <c:v>5</c:v>
                </c:pt>
                <c:pt idx="775">
                  <c:v>5</c:v>
                </c:pt>
                <c:pt idx="776">
                  <c:v>5</c:v>
                </c:pt>
                <c:pt idx="777">
                  <c:v>5</c:v>
                </c:pt>
                <c:pt idx="778">
                  <c:v>5</c:v>
                </c:pt>
                <c:pt idx="779">
                  <c:v>5</c:v>
                </c:pt>
                <c:pt idx="780">
                  <c:v>5</c:v>
                </c:pt>
                <c:pt idx="781">
                  <c:v>5</c:v>
                </c:pt>
                <c:pt idx="782">
                  <c:v>5</c:v>
                </c:pt>
                <c:pt idx="783">
                  <c:v>5</c:v>
                </c:pt>
                <c:pt idx="784">
                  <c:v>5</c:v>
                </c:pt>
                <c:pt idx="785">
                  <c:v>5</c:v>
                </c:pt>
                <c:pt idx="786">
                  <c:v>5</c:v>
                </c:pt>
                <c:pt idx="787">
                  <c:v>5</c:v>
                </c:pt>
                <c:pt idx="788">
                  <c:v>5.01</c:v>
                </c:pt>
                <c:pt idx="789">
                  <c:v>5.01</c:v>
                </c:pt>
                <c:pt idx="790">
                  <c:v>5.01</c:v>
                </c:pt>
                <c:pt idx="791">
                  <c:v>5.01</c:v>
                </c:pt>
                <c:pt idx="792">
                  <c:v>5.01</c:v>
                </c:pt>
                <c:pt idx="793">
                  <c:v>5.01</c:v>
                </c:pt>
                <c:pt idx="794">
                  <c:v>5.01</c:v>
                </c:pt>
                <c:pt idx="795">
                  <c:v>5</c:v>
                </c:pt>
                <c:pt idx="796">
                  <c:v>5.01</c:v>
                </c:pt>
                <c:pt idx="797">
                  <c:v>5.01</c:v>
                </c:pt>
                <c:pt idx="798">
                  <c:v>5.01</c:v>
                </c:pt>
                <c:pt idx="799">
                  <c:v>5.01</c:v>
                </c:pt>
                <c:pt idx="800">
                  <c:v>5.01</c:v>
                </c:pt>
                <c:pt idx="801">
                  <c:v>5.01</c:v>
                </c:pt>
                <c:pt idx="802">
                  <c:v>5.01</c:v>
                </c:pt>
                <c:pt idx="803">
                  <c:v>5.01</c:v>
                </c:pt>
                <c:pt idx="804">
                  <c:v>5.01</c:v>
                </c:pt>
                <c:pt idx="805">
                  <c:v>5.01</c:v>
                </c:pt>
                <c:pt idx="806">
                  <c:v>5.01</c:v>
                </c:pt>
                <c:pt idx="807">
                  <c:v>5.01</c:v>
                </c:pt>
                <c:pt idx="808">
                  <c:v>5</c:v>
                </c:pt>
                <c:pt idx="809">
                  <c:v>5.01</c:v>
                </c:pt>
                <c:pt idx="810">
                  <c:v>5.01</c:v>
                </c:pt>
                <c:pt idx="811">
                  <c:v>5.01</c:v>
                </c:pt>
                <c:pt idx="812">
                  <c:v>5.01</c:v>
                </c:pt>
                <c:pt idx="813">
                  <c:v>5.01</c:v>
                </c:pt>
                <c:pt idx="814">
                  <c:v>5</c:v>
                </c:pt>
                <c:pt idx="815">
                  <c:v>5.01</c:v>
                </c:pt>
                <c:pt idx="816">
                  <c:v>5</c:v>
                </c:pt>
                <c:pt idx="817">
                  <c:v>5</c:v>
                </c:pt>
                <c:pt idx="818">
                  <c:v>5</c:v>
                </c:pt>
                <c:pt idx="819">
                  <c:v>5</c:v>
                </c:pt>
                <c:pt idx="820">
                  <c:v>5</c:v>
                </c:pt>
                <c:pt idx="821">
                  <c:v>4.99</c:v>
                </c:pt>
                <c:pt idx="822">
                  <c:v>4.99</c:v>
                </c:pt>
                <c:pt idx="823">
                  <c:v>5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4.99</c:v>
                </c:pt>
                <c:pt idx="828">
                  <c:v>5</c:v>
                </c:pt>
                <c:pt idx="829">
                  <c:v>4.99</c:v>
                </c:pt>
                <c:pt idx="830">
                  <c:v>5</c:v>
                </c:pt>
                <c:pt idx="831">
                  <c:v>5</c:v>
                </c:pt>
                <c:pt idx="832">
                  <c:v>5</c:v>
                </c:pt>
                <c:pt idx="833">
                  <c:v>4.99</c:v>
                </c:pt>
                <c:pt idx="834">
                  <c:v>5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5</c:v>
                </c:pt>
                <c:pt idx="839">
                  <c:v>5</c:v>
                </c:pt>
                <c:pt idx="840">
                  <c:v>4.99</c:v>
                </c:pt>
                <c:pt idx="841">
                  <c:v>5</c:v>
                </c:pt>
                <c:pt idx="842">
                  <c:v>5</c:v>
                </c:pt>
                <c:pt idx="843">
                  <c:v>5</c:v>
                </c:pt>
                <c:pt idx="844">
                  <c:v>5</c:v>
                </c:pt>
                <c:pt idx="845">
                  <c:v>5.01</c:v>
                </c:pt>
                <c:pt idx="846">
                  <c:v>5</c:v>
                </c:pt>
                <c:pt idx="847">
                  <c:v>5.01</c:v>
                </c:pt>
                <c:pt idx="848">
                  <c:v>5.01</c:v>
                </c:pt>
                <c:pt idx="849">
                  <c:v>5</c:v>
                </c:pt>
                <c:pt idx="850">
                  <c:v>5</c:v>
                </c:pt>
                <c:pt idx="851">
                  <c:v>5.01</c:v>
                </c:pt>
                <c:pt idx="852">
                  <c:v>5</c:v>
                </c:pt>
                <c:pt idx="853">
                  <c:v>5</c:v>
                </c:pt>
                <c:pt idx="854">
                  <c:v>5</c:v>
                </c:pt>
                <c:pt idx="855">
                  <c:v>5</c:v>
                </c:pt>
                <c:pt idx="856">
                  <c:v>5</c:v>
                </c:pt>
                <c:pt idx="857">
                  <c:v>4.99</c:v>
                </c:pt>
                <c:pt idx="858">
                  <c:v>4.99</c:v>
                </c:pt>
                <c:pt idx="859">
                  <c:v>4.99</c:v>
                </c:pt>
                <c:pt idx="860">
                  <c:v>4.99</c:v>
                </c:pt>
                <c:pt idx="861">
                  <c:v>4.99</c:v>
                </c:pt>
                <c:pt idx="862">
                  <c:v>4.99</c:v>
                </c:pt>
                <c:pt idx="863">
                  <c:v>4.99</c:v>
                </c:pt>
                <c:pt idx="864">
                  <c:v>4.9800000000000004</c:v>
                </c:pt>
                <c:pt idx="865">
                  <c:v>4.9800000000000004</c:v>
                </c:pt>
                <c:pt idx="866">
                  <c:v>4.9800000000000004</c:v>
                </c:pt>
                <c:pt idx="867">
                  <c:v>4.9800000000000004</c:v>
                </c:pt>
                <c:pt idx="868">
                  <c:v>4.9800000000000004</c:v>
                </c:pt>
                <c:pt idx="869">
                  <c:v>4.9800000000000004</c:v>
                </c:pt>
                <c:pt idx="870">
                  <c:v>4.9800000000000004</c:v>
                </c:pt>
                <c:pt idx="871">
                  <c:v>4.9800000000000004</c:v>
                </c:pt>
                <c:pt idx="872">
                  <c:v>4.9800000000000004</c:v>
                </c:pt>
                <c:pt idx="873">
                  <c:v>4.97</c:v>
                </c:pt>
                <c:pt idx="874">
                  <c:v>4.9800000000000004</c:v>
                </c:pt>
                <c:pt idx="875">
                  <c:v>4.97</c:v>
                </c:pt>
                <c:pt idx="876">
                  <c:v>4.97</c:v>
                </c:pt>
                <c:pt idx="877">
                  <c:v>4.97</c:v>
                </c:pt>
                <c:pt idx="878">
                  <c:v>4.97</c:v>
                </c:pt>
                <c:pt idx="879">
                  <c:v>4.97</c:v>
                </c:pt>
                <c:pt idx="880">
                  <c:v>4.97</c:v>
                </c:pt>
                <c:pt idx="881">
                  <c:v>4.97</c:v>
                </c:pt>
                <c:pt idx="882">
                  <c:v>4.96</c:v>
                </c:pt>
                <c:pt idx="883">
                  <c:v>4.96</c:v>
                </c:pt>
                <c:pt idx="884">
                  <c:v>4.96</c:v>
                </c:pt>
                <c:pt idx="885">
                  <c:v>4.96</c:v>
                </c:pt>
                <c:pt idx="886">
                  <c:v>4.96</c:v>
                </c:pt>
                <c:pt idx="887">
                  <c:v>4.96</c:v>
                </c:pt>
                <c:pt idx="888">
                  <c:v>4.96</c:v>
                </c:pt>
                <c:pt idx="889">
                  <c:v>4.96</c:v>
                </c:pt>
                <c:pt idx="890">
                  <c:v>4.96</c:v>
                </c:pt>
                <c:pt idx="891">
                  <c:v>4.95</c:v>
                </c:pt>
                <c:pt idx="892">
                  <c:v>4.95</c:v>
                </c:pt>
                <c:pt idx="893">
                  <c:v>4.95</c:v>
                </c:pt>
                <c:pt idx="894">
                  <c:v>4.96</c:v>
                </c:pt>
                <c:pt idx="895">
                  <c:v>4.96</c:v>
                </c:pt>
                <c:pt idx="896">
                  <c:v>4.96</c:v>
                </c:pt>
                <c:pt idx="897">
                  <c:v>4.96</c:v>
                </c:pt>
                <c:pt idx="898">
                  <c:v>4.96</c:v>
                </c:pt>
                <c:pt idx="899">
                  <c:v>4.96</c:v>
                </c:pt>
                <c:pt idx="900">
                  <c:v>4.96</c:v>
                </c:pt>
                <c:pt idx="901">
                  <c:v>4.95</c:v>
                </c:pt>
                <c:pt idx="902">
                  <c:v>4.96</c:v>
                </c:pt>
                <c:pt idx="903">
                  <c:v>4.95</c:v>
                </c:pt>
                <c:pt idx="904">
                  <c:v>4.95</c:v>
                </c:pt>
                <c:pt idx="905">
                  <c:v>4.95</c:v>
                </c:pt>
                <c:pt idx="906">
                  <c:v>4.9400000000000004</c:v>
                </c:pt>
                <c:pt idx="907">
                  <c:v>4.95</c:v>
                </c:pt>
                <c:pt idx="908">
                  <c:v>4.95</c:v>
                </c:pt>
                <c:pt idx="909">
                  <c:v>4.95</c:v>
                </c:pt>
                <c:pt idx="910">
                  <c:v>4.95</c:v>
                </c:pt>
                <c:pt idx="911">
                  <c:v>4.9400000000000004</c:v>
                </c:pt>
                <c:pt idx="912">
                  <c:v>4.93</c:v>
                </c:pt>
                <c:pt idx="913">
                  <c:v>4.9400000000000004</c:v>
                </c:pt>
                <c:pt idx="914">
                  <c:v>4.93</c:v>
                </c:pt>
                <c:pt idx="915">
                  <c:v>4.93</c:v>
                </c:pt>
                <c:pt idx="916">
                  <c:v>4.93</c:v>
                </c:pt>
                <c:pt idx="917">
                  <c:v>4.93</c:v>
                </c:pt>
                <c:pt idx="918">
                  <c:v>4.93</c:v>
                </c:pt>
                <c:pt idx="919">
                  <c:v>4.93</c:v>
                </c:pt>
                <c:pt idx="920">
                  <c:v>4.93</c:v>
                </c:pt>
                <c:pt idx="921">
                  <c:v>4.93</c:v>
                </c:pt>
                <c:pt idx="922">
                  <c:v>4.92</c:v>
                </c:pt>
                <c:pt idx="923">
                  <c:v>4.93</c:v>
                </c:pt>
                <c:pt idx="924">
                  <c:v>4.92</c:v>
                </c:pt>
                <c:pt idx="925">
                  <c:v>4.92</c:v>
                </c:pt>
                <c:pt idx="926">
                  <c:v>4.92</c:v>
                </c:pt>
                <c:pt idx="927">
                  <c:v>4.92</c:v>
                </c:pt>
                <c:pt idx="928">
                  <c:v>4.92</c:v>
                </c:pt>
                <c:pt idx="929">
                  <c:v>4.92</c:v>
                </c:pt>
                <c:pt idx="930">
                  <c:v>4.92</c:v>
                </c:pt>
                <c:pt idx="931">
                  <c:v>4.92</c:v>
                </c:pt>
                <c:pt idx="932">
                  <c:v>4.93</c:v>
                </c:pt>
                <c:pt idx="933">
                  <c:v>4.93</c:v>
                </c:pt>
                <c:pt idx="934">
                  <c:v>4.93</c:v>
                </c:pt>
                <c:pt idx="935">
                  <c:v>4.9400000000000004</c:v>
                </c:pt>
                <c:pt idx="936">
                  <c:v>4.93</c:v>
                </c:pt>
                <c:pt idx="937">
                  <c:v>4.93</c:v>
                </c:pt>
                <c:pt idx="938">
                  <c:v>4.93</c:v>
                </c:pt>
                <c:pt idx="939">
                  <c:v>4.9400000000000004</c:v>
                </c:pt>
                <c:pt idx="940">
                  <c:v>4.9400000000000004</c:v>
                </c:pt>
                <c:pt idx="941">
                  <c:v>4.9400000000000004</c:v>
                </c:pt>
                <c:pt idx="942">
                  <c:v>4.9400000000000004</c:v>
                </c:pt>
                <c:pt idx="943">
                  <c:v>4.9400000000000004</c:v>
                </c:pt>
                <c:pt idx="944">
                  <c:v>4.9400000000000004</c:v>
                </c:pt>
                <c:pt idx="945">
                  <c:v>4.9400000000000004</c:v>
                </c:pt>
                <c:pt idx="946">
                  <c:v>4.93</c:v>
                </c:pt>
                <c:pt idx="947">
                  <c:v>4.93</c:v>
                </c:pt>
                <c:pt idx="948">
                  <c:v>4.93</c:v>
                </c:pt>
                <c:pt idx="949">
                  <c:v>4.9400000000000004</c:v>
                </c:pt>
                <c:pt idx="950">
                  <c:v>4.9400000000000004</c:v>
                </c:pt>
                <c:pt idx="951">
                  <c:v>4.93</c:v>
                </c:pt>
                <c:pt idx="952">
                  <c:v>4.9400000000000004</c:v>
                </c:pt>
                <c:pt idx="953">
                  <c:v>4.9400000000000004</c:v>
                </c:pt>
                <c:pt idx="954">
                  <c:v>4.9400000000000004</c:v>
                </c:pt>
                <c:pt idx="955">
                  <c:v>4.9400000000000004</c:v>
                </c:pt>
                <c:pt idx="956">
                  <c:v>4.9400000000000004</c:v>
                </c:pt>
                <c:pt idx="957">
                  <c:v>4.9400000000000004</c:v>
                </c:pt>
                <c:pt idx="958">
                  <c:v>4.9400000000000004</c:v>
                </c:pt>
                <c:pt idx="959">
                  <c:v>4.95</c:v>
                </c:pt>
                <c:pt idx="960">
                  <c:v>4.95</c:v>
                </c:pt>
                <c:pt idx="961">
                  <c:v>4.95</c:v>
                </c:pt>
                <c:pt idx="962">
                  <c:v>4.95</c:v>
                </c:pt>
                <c:pt idx="963">
                  <c:v>4.95</c:v>
                </c:pt>
                <c:pt idx="964">
                  <c:v>4.95</c:v>
                </c:pt>
                <c:pt idx="965">
                  <c:v>4.95</c:v>
                </c:pt>
                <c:pt idx="966">
                  <c:v>4.96</c:v>
                </c:pt>
                <c:pt idx="967">
                  <c:v>4.95</c:v>
                </c:pt>
                <c:pt idx="968">
                  <c:v>4.96</c:v>
                </c:pt>
                <c:pt idx="969">
                  <c:v>4.96</c:v>
                </c:pt>
                <c:pt idx="970">
                  <c:v>4.96</c:v>
                </c:pt>
                <c:pt idx="971">
                  <c:v>4.96</c:v>
                </c:pt>
                <c:pt idx="972">
                  <c:v>4.96</c:v>
                </c:pt>
                <c:pt idx="973">
                  <c:v>4.96</c:v>
                </c:pt>
                <c:pt idx="974">
                  <c:v>4.96</c:v>
                </c:pt>
                <c:pt idx="975">
                  <c:v>4.96</c:v>
                </c:pt>
                <c:pt idx="976">
                  <c:v>4.96</c:v>
                </c:pt>
                <c:pt idx="977">
                  <c:v>4.96</c:v>
                </c:pt>
                <c:pt idx="978">
                  <c:v>4.96</c:v>
                </c:pt>
                <c:pt idx="979">
                  <c:v>4.96</c:v>
                </c:pt>
                <c:pt idx="980">
                  <c:v>4.96</c:v>
                </c:pt>
                <c:pt idx="981">
                  <c:v>4.96</c:v>
                </c:pt>
                <c:pt idx="982">
                  <c:v>4.96</c:v>
                </c:pt>
                <c:pt idx="983">
                  <c:v>4.96</c:v>
                </c:pt>
                <c:pt idx="984">
                  <c:v>4.96</c:v>
                </c:pt>
                <c:pt idx="985">
                  <c:v>4.96</c:v>
                </c:pt>
                <c:pt idx="986">
                  <c:v>4.96</c:v>
                </c:pt>
                <c:pt idx="987">
                  <c:v>4.96</c:v>
                </c:pt>
                <c:pt idx="988">
                  <c:v>4.97</c:v>
                </c:pt>
                <c:pt idx="989">
                  <c:v>4.97</c:v>
                </c:pt>
                <c:pt idx="990">
                  <c:v>4.97</c:v>
                </c:pt>
                <c:pt idx="991">
                  <c:v>4.97</c:v>
                </c:pt>
                <c:pt idx="992">
                  <c:v>4.97</c:v>
                </c:pt>
                <c:pt idx="993">
                  <c:v>4.97</c:v>
                </c:pt>
                <c:pt idx="994">
                  <c:v>4.97</c:v>
                </c:pt>
                <c:pt idx="995">
                  <c:v>4.97</c:v>
                </c:pt>
                <c:pt idx="996">
                  <c:v>4.97</c:v>
                </c:pt>
                <c:pt idx="997">
                  <c:v>4.97</c:v>
                </c:pt>
                <c:pt idx="998">
                  <c:v>4.97</c:v>
                </c:pt>
                <c:pt idx="999">
                  <c:v>4.97</c:v>
                </c:pt>
                <c:pt idx="1000">
                  <c:v>4.97</c:v>
                </c:pt>
                <c:pt idx="1001">
                  <c:v>4.97</c:v>
                </c:pt>
                <c:pt idx="1002">
                  <c:v>4.97</c:v>
                </c:pt>
                <c:pt idx="1003">
                  <c:v>4.97</c:v>
                </c:pt>
                <c:pt idx="1004">
                  <c:v>4.96</c:v>
                </c:pt>
                <c:pt idx="1005">
                  <c:v>4.96</c:v>
                </c:pt>
                <c:pt idx="1006">
                  <c:v>4.96</c:v>
                </c:pt>
                <c:pt idx="1007">
                  <c:v>4.96</c:v>
                </c:pt>
                <c:pt idx="1008">
                  <c:v>4.96</c:v>
                </c:pt>
                <c:pt idx="1009">
                  <c:v>4.96</c:v>
                </c:pt>
                <c:pt idx="1010">
                  <c:v>4.95</c:v>
                </c:pt>
                <c:pt idx="1011">
                  <c:v>4.96</c:v>
                </c:pt>
                <c:pt idx="1012">
                  <c:v>4.96</c:v>
                </c:pt>
                <c:pt idx="1013">
                  <c:v>4.96</c:v>
                </c:pt>
                <c:pt idx="1014">
                  <c:v>4.95</c:v>
                </c:pt>
                <c:pt idx="1015">
                  <c:v>4.95</c:v>
                </c:pt>
                <c:pt idx="1016">
                  <c:v>4.95</c:v>
                </c:pt>
                <c:pt idx="1017">
                  <c:v>4.95</c:v>
                </c:pt>
                <c:pt idx="1018">
                  <c:v>4.95</c:v>
                </c:pt>
                <c:pt idx="1019">
                  <c:v>4.95</c:v>
                </c:pt>
                <c:pt idx="1020">
                  <c:v>4.95</c:v>
                </c:pt>
                <c:pt idx="1021">
                  <c:v>4.95</c:v>
                </c:pt>
                <c:pt idx="1022">
                  <c:v>4.95</c:v>
                </c:pt>
                <c:pt idx="1023">
                  <c:v>4.96</c:v>
                </c:pt>
                <c:pt idx="1024">
                  <c:v>4.95</c:v>
                </c:pt>
                <c:pt idx="1025">
                  <c:v>4.96</c:v>
                </c:pt>
                <c:pt idx="1026">
                  <c:v>4.96</c:v>
                </c:pt>
                <c:pt idx="1027">
                  <c:v>4.95</c:v>
                </c:pt>
                <c:pt idx="1028">
                  <c:v>4.95</c:v>
                </c:pt>
                <c:pt idx="1029">
                  <c:v>4.95</c:v>
                </c:pt>
                <c:pt idx="1030">
                  <c:v>4.95</c:v>
                </c:pt>
                <c:pt idx="1031">
                  <c:v>4.95</c:v>
                </c:pt>
                <c:pt idx="1032">
                  <c:v>4.95</c:v>
                </c:pt>
                <c:pt idx="1033">
                  <c:v>4.9400000000000004</c:v>
                </c:pt>
                <c:pt idx="1034">
                  <c:v>4.95</c:v>
                </c:pt>
                <c:pt idx="1035">
                  <c:v>4.95</c:v>
                </c:pt>
                <c:pt idx="1036">
                  <c:v>4.95</c:v>
                </c:pt>
                <c:pt idx="1037">
                  <c:v>4.95</c:v>
                </c:pt>
                <c:pt idx="1038">
                  <c:v>4.95</c:v>
                </c:pt>
                <c:pt idx="1039">
                  <c:v>4.95</c:v>
                </c:pt>
                <c:pt idx="1040">
                  <c:v>4.95</c:v>
                </c:pt>
                <c:pt idx="1041">
                  <c:v>4.9400000000000004</c:v>
                </c:pt>
                <c:pt idx="1042">
                  <c:v>4.95</c:v>
                </c:pt>
                <c:pt idx="1043">
                  <c:v>4.95</c:v>
                </c:pt>
                <c:pt idx="1044">
                  <c:v>4.96</c:v>
                </c:pt>
                <c:pt idx="1045">
                  <c:v>4.96</c:v>
                </c:pt>
                <c:pt idx="1046">
                  <c:v>4.96</c:v>
                </c:pt>
                <c:pt idx="1047">
                  <c:v>4.95</c:v>
                </c:pt>
                <c:pt idx="1048">
                  <c:v>4.95</c:v>
                </c:pt>
                <c:pt idx="1049">
                  <c:v>4.95</c:v>
                </c:pt>
                <c:pt idx="1050">
                  <c:v>4.95</c:v>
                </c:pt>
                <c:pt idx="1051">
                  <c:v>4.95</c:v>
                </c:pt>
                <c:pt idx="1052">
                  <c:v>4.95</c:v>
                </c:pt>
                <c:pt idx="1053">
                  <c:v>4.95</c:v>
                </c:pt>
                <c:pt idx="1054">
                  <c:v>4.95</c:v>
                </c:pt>
                <c:pt idx="1055">
                  <c:v>4.95</c:v>
                </c:pt>
                <c:pt idx="1056">
                  <c:v>4.95</c:v>
                </c:pt>
                <c:pt idx="1057">
                  <c:v>4.95</c:v>
                </c:pt>
                <c:pt idx="1058">
                  <c:v>4.95</c:v>
                </c:pt>
                <c:pt idx="1059">
                  <c:v>4.95</c:v>
                </c:pt>
                <c:pt idx="1060">
                  <c:v>4.95</c:v>
                </c:pt>
                <c:pt idx="1061">
                  <c:v>4.95</c:v>
                </c:pt>
                <c:pt idx="1062">
                  <c:v>4.9400000000000004</c:v>
                </c:pt>
                <c:pt idx="1063">
                  <c:v>4.9400000000000004</c:v>
                </c:pt>
                <c:pt idx="1064">
                  <c:v>4.9400000000000004</c:v>
                </c:pt>
                <c:pt idx="1065">
                  <c:v>4.9400000000000004</c:v>
                </c:pt>
                <c:pt idx="1066">
                  <c:v>4.9400000000000004</c:v>
                </c:pt>
                <c:pt idx="1067">
                  <c:v>4.9400000000000004</c:v>
                </c:pt>
                <c:pt idx="1068">
                  <c:v>4.9400000000000004</c:v>
                </c:pt>
                <c:pt idx="1069">
                  <c:v>4.9400000000000004</c:v>
                </c:pt>
                <c:pt idx="1070">
                  <c:v>4.9400000000000004</c:v>
                </c:pt>
                <c:pt idx="1071">
                  <c:v>4.9400000000000004</c:v>
                </c:pt>
                <c:pt idx="1072">
                  <c:v>4.9400000000000004</c:v>
                </c:pt>
                <c:pt idx="1073">
                  <c:v>4.9400000000000004</c:v>
                </c:pt>
                <c:pt idx="1074">
                  <c:v>4.9400000000000004</c:v>
                </c:pt>
                <c:pt idx="1075">
                  <c:v>4.9400000000000004</c:v>
                </c:pt>
                <c:pt idx="1076">
                  <c:v>4.9400000000000004</c:v>
                </c:pt>
                <c:pt idx="1077">
                  <c:v>4.9400000000000004</c:v>
                </c:pt>
                <c:pt idx="1078">
                  <c:v>4.9400000000000004</c:v>
                </c:pt>
                <c:pt idx="1079">
                  <c:v>4.9400000000000004</c:v>
                </c:pt>
                <c:pt idx="1080">
                  <c:v>4.9400000000000004</c:v>
                </c:pt>
                <c:pt idx="1081">
                  <c:v>4.9400000000000004</c:v>
                </c:pt>
                <c:pt idx="1082">
                  <c:v>4.9400000000000004</c:v>
                </c:pt>
                <c:pt idx="1083">
                  <c:v>4.93</c:v>
                </c:pt>
                <c:pt idx="1084">
                  <c:v>4.93</c:v>
                </c:pt>
                <c:pt idx="1085">
                  <c:v>4.93</c:v>
                </c:pt>
                <c:pt idx="1086">
                  <c:v>4.9400000000000004</c:v>
                </c:pt>
                <c:pt idx="1087">
                  <c:v>4.93</c:v>
                </c:pt>
                <c:pt idx="1088">
                  <c:v>4.9400000000000004</c:v>
                </c:pt>
                <c:pt idx="1089">
                  <c:v>4.9400000000000004</c:v>
                </c:pt>
                <c:pt idx="1090">
                  <c:v>4.9400000000000004</c:v>
                </c:pt>
                <c:pt idx="1091">
                  <c:v>4.9400000000000004</c:v>
                </c:pt>
                <c:pt idx="1092">
                  <c:v>4.9400000000000004</c:v>
                </c:pt>
                <c:pt idx="1093">
                  <c:v>4.9400000000000004</c:v>
                </c:pt>
                <c:pt idx="1094">
                  <c:v>4.93</c:v>
                </c:pt>
                <c:pt idx="1095">
                  <c:v>4.9400000000000004</c:v>
                </c:pt>
                <c:pt idx="1096">
                  <c:v>4.9400000000000004</c:v>
                </c:pt>
                <c:pt idx="1097">
                  <c:v>4.93</c:v>
                </c:pt>
                <c:pt idx="1098">
                  <c:v>4.93</c:v>
                </c:pt>
                <c:pt idx="1099">
                  <c:v>4.93</c:v>
                </c:pt>
                <c:pt idx="1100">
                  <c:v>4.93</c:v>
                </c:pt>
                <c:pt idx="1101">
                  <c:v>4.93</c:v>
                </c:pt>
                <c:pt idx="1102">
                  <c:v>4.92</c:v>
                </c:pt>
                <c:pt idx="1103">
                  <c:v>4.92</c:v>
                </c:pt>
                <c:pt idx="1104">
                  <c:v>4.92</c:v>
                </c:pt>
                <c:pt idx="1105">
                  <c:v>4.92</c:v>
                </c:pt>
                <c:pt idx="1106">
                  <c:v>4.92</c:v>
                </c:pt>
                <c:pt idx="1107">
                  <c:v>4.92</c:v>
                </c:pt>
                <c:pt idx="1108">
                  <c:v>4.92</c:v>
                </c:pt>
                <c:pt idx="1109">
                  <c:v>4.91</c:v>
                </c:pt>
                <c:pt idx="1110">
                  <c:v>4.92</c:v>
                </c:pt>
                <c:pt idx="1111">
                  <c:v>4.92</c:v>
                </c:pt>
                <c:pt idx="1112">
                  <c:v>4.92</c:v>
                </c:pt>
                <c:pt idx="1113">
                  <c:v>4.92</c:v>
                </c:pt>
                <c:pt idx="1114">
                  <c:v>4.92</c:v>
                </c:pt>
                <c:pt idx="1115">
                  <c:v>4.92</c:v>
                </c:pt>
                <c:pt idx="1116">
                  <c:v>4.92</c:v>
                </c:pt>
                <c:pt idx="1117">
                  <c:v>4.92</c:v>
                </c:pt>
                <c:pt idx="1118">
                  <c:v>4.92</c:v>
                </c:pt>
                <c:pt idx="1119">
                  <c:v>4.92</c:v>
                </c:pt>
                <c:pt idx="1120">
                  <c:v>4.92</c:v>
                </c:pt>
                <c:pt idx="1121">
                  <c:v>4.92</c:v>
                </c:pt>
                <c:pt idx="1122">
                  <c:v>4.92</c:v>
                </c:pt>
                <c:pt idx="1123">
                  <c:v>4.92</c:v>
                </c:pt>
                <c:pt idx="1124">
                  <c:v>4.93</c:v>
                </c:pt>
                <c:pt idx="1125">
                  <c:v>4.92</c:v>
                </c:pt>
                <c:pt idx="1126">
                  <c:v>4.92</c:v>
                </c:pt>
                <c:pt idx="1127">
                  <c:v>4.92</c:v>
                </c:pt>
                <c:pt idx="1128">
                  <c:v>4.92</c:v>
                </c:pt>
                <c:pt idx="1129">
                  <c:v>4.92</c:v>
                </c:pt>
                <c:pt idx="1130">
                  <c:v>4.93</c:v>
                </c:pt>
                <c:pt idx="1131">
                  <c:v>4.93</c:v>
                </c:pt>
                <c:pt idx="1132">
                  <c:v>4.93</c:v>
                </c:pt>
                <c:pt idx="1133">
                  <c:v>4.9400000000000004</c:v>
                </c:pt>
                <c:pt idx="1134">
                  <c:v>4.93</c:v>
                </c:pt>
                <c:pt idx="1135">
                  <c:v>4.93</c:v>
                </c:pt>
                <c:pt idx="1136">
                  <c:v>4.93</c:v>
                </c:pt>
                <c:pt idx="1137">
                  <c:v>4.93</c:v>
                </c:pt>
                <c:pt idx="1138">
                  <c:v>4.93</c:v>
                </c:pt>
                <c:pt idx="1139">
                  <c:v>4.93</c:v>
                </c:pt>
                <c:pt idx="1140">
                  <c:v>4.93</c:v>
                </c:pt>
                <c:pt idx="1141">
                  <c:v>4.93</c:v>
                </c:pt>
                <c:pt idx="1142">
                  <c:v>4.93</c:v>
                </c:pt>
                <c:pt idx="1143">
                  <c:v>4.93</c:v>
                </c:pt>
                <c:pt idx="1144">
                  <c:v>4.91</c:v>
                </c:pt>
                <c:pt idx="1145">
                  <c:v>4.93</c:v>
                </c:pt>
                <c:pt idx="1146">
                  <c:v>4.93</c:v>
                </c:pt>
                <c:pt idx="1147">
                  <c:v>4.93</c:v>
                </c:pt>
                <c:pt idx="1148">
                  <c:v>4.95</c:v>
                </c:pt>
                <c:pt idx="1149">
                  <c:v>4.99</c:v>
                </c:pt>
                <c:pt idx="1150">
                  <c:v>4.99</c:v>
                </c:pt>
                <c:pt idx="1151">
                  <c:v>4.99</c:v>
                </c:pt>
                <c:pt idx="1152">
                  <c:v>5</c:v>
                </c:pt>
                <c:pt idx="1153">
                  <c:v>5.01</c:v>
                </c:pt>
                <c:pt idx="1154">
                  <c:v>5.01</c:v>
                </c:pt>
                <c:pt idx="1155">
                  <c:v>5.01</c:v>
                </c:pt>
                <c:pt idx="1156">
                  <c:v>5.0199999999999996</c:v>
                </c:pt>
                <c:pt idx="1157">
                  <c:v>5.03</c:v>
                </c:pt>
                <c:pt idx="1158">
                  <c:v>5.03</c:v>
                </c:pt>
                <c:pt idx="1159">
                  <c:v>5.04</c:v>
                </c:pt>
                <c:pt idx="1160">
                  <c:v>5.05</c:v>
                </c:pt>
                <c:pt idx="1161">
                  <c:v>5.05</c:v>
                </c:pt>
                <c:pt idx="1162">
                  <c:v>5.0599999999999996</c:v>
                </c:pt>
                <c:pt idx="1163">
                  <c:v>5.07</c:v>
                </c:pt>
                <c:pt idx="1164">
                  <c:v>5.08</c:v>
                </c:pt>
                <c:pt idx="1165">
                  <c:v>5.09</c:v>
                </c:pt>
                <c:pt idx="1166">
                  <c:v>5.0999999999999996</c:v>
                </c:pt>
                <c:pt idx="1167">
                  <c:v>5.0999999999999996</c:v>
                </c:pt>
                <c:pt idx="1168">
                  <c:v>5.12</c:v>
                </c:pt>
                <c:pt idx="1169">
                  <c:v>5.13</c:v>
                </c:pt>
                <c:pt idx="1170">
                  <c:v>5.14</c:v>
                </c:pt>
                <c:pt idx="1171">
                  <c:v>5.15</c:v>
                </c:pt>
                <c:pt idx="1172">
                  <c:v>5.17</c:v>
                </c:pt>
                <c:pt idx="1173">
                  <c:v>5.18</c:v>
                </c:pt>
                <c:pt idx="1174">
                  <c:v>5.19</c:v>
                </c:pt>
                <c:pt idx="1175">
                  <c:v>5.21</c:v>
                </c:pt>
                <c:pt idx="1176">
                  <c:v>5.22</c:v>
                </c:pt>
                <c:pt idx="1177">
                  <c:v>5.24</c:v>
                </c:pt>
                <c:pt idx="1178">
                  <c:v>5.26</c:v>
                </c:pt>
                <c:pt idx="1179">
                  <c:v>5.28</c:v>
                </c:pt>
                <c:pt idx="1180">
                  <c:v>5.3</c:v>
                </c:pt>
                <c:pt idx="1181">
                  <c:v>5.32</c:v>
                </c:pt>
                <c:pt idx="1182">
                  <c:v>5.34</c:v>
                </c:pt>
                <c:pt idx="1183">
                  <c:v>5.36</c:v>
                </c:pt>
                <c:pt idx="1184">
                  <c:v>5.38</c:v>
                </c:pt>
                <c:pt idx="1185">
                  <c:v>5.4</c:v>
                </c:pt>
                <c:pt idx="1186">
                  <c:v>5.42</c:v>
                </c:pt>
                <c:pt idx="1187">
                  <c:v>5.44</c:v>
                </c:pt>
                <c:pt idx="1188">
                  <c:v>5.46</c:v>
                </c:pt>
                <c:pt idx="1189">
                  <c:v>5.48</c:v>
                </c:pt>
                <c:pt idx="1190">
                  <c:v>5.5</c:v>
                </c:pt>
                <c:pt idx="1191">
                  <c:v>5.51</c:v>
                </c:pt>
                <c:pt idx="1192">
                  <c:v>5.53</c:v>
                </c:pt>
                <c:pt idx="1193">
                  <c:v>5.56</c:v>
                </c:pt>
                <c:pt idx="1194">
                  <c:v>5.57</c:v>
                </c:pt>
                <c:pt idx="1195">
                  <c:v>5.59</c:v>
                </c:pt>
                <c:pt idx="1196">
                  <c:v>5.61</c:v>
                </c:pt>
                <c:pt idx="1197">
                  <c:v>5.62</c:v>
                </c:pt>
                <c:pt idx="1198">
                  <c:v>5.64</c:v>
                </c:pt>
                <c:pt idx="1199">
                  <c:v>5.66</c:v>
                </c:pt>
                <c:pt idx="1200">
                  <c:v>5.68</c:v>
                </c:pt>
                <c:pt idx="1201">
                  <c:v>5.7</c:v>
                </c:pt>
                <c:pt idx="1202">
                  <c:v>5.7</c:v>
                </c:pt>
                <c:pt idx="1203">
                  <c:v>5.71</c:v>
                </c:pt>
                <c:pt idx="1204">
                  <c:v>5.72</c:v>
                </c:pt>
                <c:pt idx="1205">
                  <c:v>5.74</c:v>
                </c:pt>
                <c:pt idx="1206">
                  <c:v>5.74</c:v>
                </c:pt>
                <c:pt idx="1207">
                  <c:v>5.75</c:v>
                </c:pt>
                <c:pt idx="1208">
                  <c:v>5.76</c:v>
                </c:pt>
                <c:pt idx="1209">
                  <c:v>5.78</c:v>
                </c:pt>
                <c:pt idx="1210">
                  <c:v>5.78</c:v>
                </c:pt>
                <c:pt idx="1211">
                  <c:v>5.79</c:v>
                </c:pt>
                <c:pt idx="1212">
                  <c:v>5.79</c:v>
                </c:pt>
                <c:pt idx="1213">
                  <c:v>5.79</c:v>
                </c:pt>
                <c:pt idx="1214">
                  <c:v>5.8</c:v>
                </c:pt>
                <c:pt idx="1215">
                  <c:v>5.8</c:v>
                </c:pt>
                <c:pt idx="1216">
                  <c:v>5.81</c:v>
                </c:pt>
                <c:pt idx="1217">
                  <c:v>5.82</c:v>
                </c:pt>
                <c:pt idx="1218">
                  <c:v>5.82</c:v>
                </c:pt>
                <c:pt idx="1219">
                  <c:v>5.82</c:v>
                </c:pt>
                <c:pt idx="1220">
                  <c:v>5.82</c:v>
                </c:pt>
                <c:pt idx="1221">
                  <c:v>5.82</c:v>
                </c:pt>
                <c:pt idx="1222">
                  <c:v>5.82</c:v>
                </c:pt>
                <c:pt idx="1223">
                  <c:v>5.82</c:v>
                </c:pt>
                <c:pt idx="1224">
                  <c:v>5.82</c:v>
                </c:pt>
                <c:pt idx="1225">
                  <c:v>5.81</c:v>
                </c:pt>
                <c:pt idx="1226">
                  <c:v>5.81</c:v>
                </c:pt>
                <c:pt idx="1227">
                  <c:v>5.81</c:v>
                </c:pt>
                <c:pt idx="1228">
                  <c:v>5.81</c:v>
                </c:pt>
                <c:pt idx="1229">
                  <c:v>5.81</c:v>
                </c:pt>
                <c:pt idx="1230">
                  <c:v>5.8</c:v>
                </c:pt>
                <c:pt idx="1231">
                  <c:v>5.8</c:v>
                </c:pt>
                <c:pt idx="1232">
                  <c:v>5.8</c:v>
                </c:pt>
                <c:pt idx="1233">
                  <c:v>5.8</c:v>
                </c:pt>
                <c:pt idx="1234">
                  <c:v>5.79</c:v>
                </c:pt>
                <c:pt idx="1235">
                  <c:v>5.79</c:v>
                </c:pt>
                <c:pt idx="1236">
                  <c:v>5.79</c:v>
                </c:pt>
                <c:pt idx="1237">
                  <c:v>5.78</c:v>
                </c:pt>
                <c:pt idx="1238">
                  <c:v>5.78</c:v>
                </c:pt>
                <c:pt idx="1239">
                  <c:v>5.77</c:v>
                </c:pt>
                <c:pt idx="1240">
                  <c:v>5.77</c:v>
                </c:pt>
                <c:pt idx="1241">
                  <c:v>5.76</c:v>
                </c:pt>
                <c:pt idx="1242">
                  <c:v>5.77</c:v>
                </c:pt>
                <c:pt idx="1243">
                  <c:v>5.76</c:v>
                </c:pt>
                <c:pt idx="1244">
                  <c:v>5.75</c:v>
                </c:pt>
                <c:pt idx="1245">
                  <c:v>5.75</c:v>
                </c:pt>
                <c:pt idx="1246">
                  <c:v>5.74</c:v>
                </c:pt>
                <c:pt idx="1247">
                  <c:v>5.74</c:v>
                </c:pt>
                <c:pt idx="1248">
                  <c:v>5.73</c:v>
                </c:pt>
                <c:pt idx="1249">
                  <c:v>5.73</c:v>
                </c:pt>
                <c:pt idx="1250">
                  <c:v>5.72</c:v>
                </c:pt>
                <c:pt idx="1251">
                  <c:v>5.72</c:v>
                </c:pt>
                <c:pt idx="1252">
                  <c:v>5.72</c:v>
                </c:pt>
                <c:pt idx="1253">
                  <c:v>5.71</c:v>
                </c:pt>
                <c:pt idx="1254">
                  <c:v>5.72</c:v>
                </c:pt>
                <c:pt idx="1255">
                  <c:v>5.72</c:v>
                </c:pt>
                <c:pt idx="1256">
                  <c:v>5.75</c:v>
                </c:pt>
                <c:pt idx="1257">
                  <c:v>5.76</c:v>
                </c:pt>
                <c:pt idx="1258">
                  <c:v>5.82</c:v>
                </c:pt>
                <c:pt idx="1259">
                  <c:v>5.83</c:v>
                </c:pt>
                <c:pt idx="1260">
                  <c:v>5.83</c:v>
                </c:pt>
                <c:pt idx="1261">
                  <c:v>5.84</c:v>
                </c:pt>
                <c:pt idx="1262">
                  <c:v>5.86</c:v>
                </c:pt>
                <c:pt idx="1263">
                  <c:v>5.88</c:v>
                </c:pt>
                <c:pt idx="1264">
                  <c:v>5.9</c:v>
                </c:pt>
                <c:pt idx="1265">
                  <c:v>5.92</c:v>
                </c:pt>
                <c:pt idx="1266">
                  <c:v>5.94</c:v>
                </c:pt>
                <c:pt idx="1267">
                  <c:v>5.98</c:v>
                </c:pt>
                <c:pt idx="1268">
                  <c:v>6.02</c:v>
                </c:pt>
                <c:pt idx="1269">
                  <c:v>6.09</c:v>
                </c:pt>
                <c:pt idx="1270">
                  <c:v>6.18</c:v>
                </c:pt>
                <c:pt idx="1271">
                  <c:v>6.3</c:v>
                </c:pt>
                <c:pt idx="1272">
                  <c:v>6.43</c:v>
                </c:pt>
                <c:pt idx="1273">
                  <c:v>6.57</c:v>
                </c:pt>
                <c:pt idx="1274">
                  <c:v>6.71</c:v>
                </c:pt>
                <c:pt idx="1275">
                  <c:v>6.84</c:v>
                </c:pt>
                <c:pt idx="1276">
                  <c:v>6.97</c:v>
                </c:pt>
                <c:pt idx="1277">
                  <c:v>7.09</c:v>
                </c:pt>
                <c:pt idx="1278">
                  <c:v>7.2</c:v>
                </c:pt>
                <c:pt idx="1279">
                  <c:v>7.3</c:v>
                </c:pt>
                <c:pt idx="1280">
                  <c:v>7.38</c:v>
                </c:pt>
                <c:pt idx="1281">
                  <c:v>7.47</c:v>
                </c:pt>
                <c:pt idx="1282">
                  <c:v>7.54</c:v>
                </c:pt>
                <c:pt idx="1283">
                  <c:v>7.62</c:v>
                </c:pt>
                <c:pt idx="1284">
                  <c:v>7.69</c:v>
                </c:pt>
                <c:pt idx="1285">
                  <c:v>7.76</c:v>
                </c:pt>
                <c:pt idx="1286">
                  <c:v>7.82</c:v>
                </c:pt>
                <c:pt idx="1287">
                  <c:v>7.87</c:v>
                </c:pt>
                <c:pt idx="1288">
                  <c:v>7.93</c:v>
                </c:pt>
                <c:pt idx="1289">
                  <c:v>7.98</c:v>
                </c:pt>
                <c:pt idx="1290">
                  <c:v>8.0399999999999991</c:v>
                </c:pt>
                <c:pt idx="1291">
                  <c:v>8.08</c:v>
                </c:pt>
                <c:pt idx="1292">
                  <c:v>8.1300000000000008</c:v>
                </c:pt>
                <c:pt idx="1293">
                  <c:v>8.17</c:v>
                </c:pt>
                <c:pt idx="1294">
                  <c:v>8.2100000000000009</c:v>
                </c:pt>
                <c:pt idx="1295">
                  <c:v>8.25</c:v>
                </c:pt>
                <c:pt idx="1296">
                  <c:v>8.2799999999999994</c:v>
                </c:pt>
                <c:pt idx="1297">
                  <c:v>8.32</c:v>
                </c:pt>
                <c:pt idx="1298">
                  <c:v>8.34</c:v>
                </c:pt>
                <c:pt idx="1299">
                  <c:v>8.36</c:v>
                </c:pt>
                <c:pt idx="1300">
                  <c:v>8.39</c:v>
                </c:pt>
                <c:pt idx="1301">
                  <c:v>8.41</c:v>
                </c:pt>
                <c:pt idx="1302">
                  <c:v>8.43</c:v>
                </c:pt>
                <c:pt idx="1303">
                  <c:v>8.4499999999999993</c:v>
                </c:pt>
                <c:pt idx="1304">
                  <c:v>8.4499999999999993</c:v>
                </c:pt>
                <c:pt idx="1305">
                  <c:v>8.4700000000000006</c:v>
                </c:pt>
                <c:pt idx="1306">
                  <c:v>8.49</c:v>
                </c:pt>
                <c:pt idx="1307">
                  <c:v>8.49</c:v>
                </c:pt>
                <c:pt idx="1308">
                  <c:v>8.51</c:v>
                </c:pt>
                <c:pt idx="1309">
                  <c:v>8.52</c:v>
                </c:pt>
                <c:pt idx="1310">
                  <c:v>8.5299999999999994</c:v>
                </c:pt>
                <c:pt idx="1311">
                  <c:v>8.5299999999999994</c:v>
                </c:pt>
                <c:pt idx="1312">
                  <c:v>8.5399999999999991</c:v>
                </c:pt>
                <c:pt idx="1313">
                  <c:v>8.5399999999999991</c:v>
                </c:pt>
                <c:pt idx="1314">
                  <c:v>8.5500000000000007</c:v>
                </c:pt>
                <c:pt idx="1315">
                  <c:v>8.5500000000000007</c:v>
                </c:pt>
                <c:pt idx="1316">
                  <c:v>8.56</c:v>
                </c:pt>
                <c:pt idx="1317">
                  <c:v>8.56</c:v>
                </c:pt>
                <c:pt idx="1318">
                  <c:v>8.56</c:v>
                </c:pt>
                <c:pt idx="1319">
                  <c:v>8.56</c:v>
                </c:pt>
                <c:pt idx="1320">
                  <c:v>8.56</c:v>
                </c:pt>
                <c:pt idx="1321">
                  <c:v>8.56</c:v>
                </c:pt>
                <c:pt idx="1322">
                  <c:v>8.56</c:v>
                </c:pt>
                <c:pt idx="1323">
                  <c:v>8.56</c:v>
                </c:pt>
                <c:pt idx="1324">
                  <c:v>8.5500000000000007</c:v>
                </c:pt>
                <c:pt idx="1325">
                  <c:v>8.5500000000000007</c:v>
                </c:pt>
                <c:pt idx="1326">
                  <c:v>8.5399999999999991</c:v>
                </c:pt>
                <c:pt idx="1327">
                  <c:v>8.5299999999999994</c:v>
                </c:pt>
                <c:pt idx="1328">
                  <c:v>8.5299999999999994</c:v>
                </c:pt>
                <c:pt idx="1329">
                  <c:v>8.52</c:v>
                </c:pt>
                <c:pt idx="1330">
                  <c:v>8.52</c:v>
                </c:pt>
                <c:pt idx="1331">
                  <c:v>8.51</c:v>
                </c:pt>
                <c:pt idx="1332">
                  <c:v>8.5</c:v>
                </c:pt>
                <c:pt idx="1333">
                  <c:v>8.49</c:v>
                </c:pt>
                <c:pt idx="1334">
                  <c:v>8.48</c:v>
                </c:pt>
                <c:pt idx="1335">
                  <c:v>8.4700000000000006</c:v>
                </c:pt>
                <c:pt idx="1336">
                  <c:v>8.4600000000000009</c:v>
                </c:pt>
                <c:pt idx="1337">
                  <c:v>8.4499999999999993</c:v>
                </c:pt>
                <c:pt idx="1338">
                  <c:v>8.44</c:v>
                </c:pt>
                <c:pt idx="1339">
                  <c:v>8.42</c:v>
                </c:pt>
                <c:pt idx="1340">
                  <c:v>8.41</c:v>
                </c:pt>
                <c:pt idx="1341">
                  <c:v>8.4</c:v>
                </c:pt>
                <c:pt idx="1342">
                  <c:v>8.39</c:v>
                </c:pt>
                <c:pt idx="1343">
                  <c:v>8.3699999999999992</c:v>
                </c:pt>
                <c:pt idx="1344">
                  <c:v>8.36</c:v>
                </c:pt>
                <c:pt idx="1345">
                  <c:v>8.35</c:v>
                </c:pt>
                <c:pt idx="1346">
                  <c:v>8.33</c:v>
                </c:pt>
                <c:pt idx="1347">
                  <c:v>8.32</c:v>
                </c:pt>
                <c:pt idx="1348">
                  <c:v>8.3000000000000007</c:v>
                </c:pt>
                <c:pt idx="1349">
                  <c:v>8.2899999999999991</c:v>
                </c:pt>
                <c:pt idx="1350">
                  <c:v>8.27</c:v>
                </c:pt>
                <c:pt idx="1351">
                  <c:v>8.25</c:v>
                </c:pt>
                <c:pt idx="1352">
                  <c:v>8.24</c:v>
                </c:pt>
                <c:pt idx="1353">
                  <c:v>8.2200000000000006</c:v>
                </c:pt>
                <c:pt idx="1354">
                  <c:v>8.1999999999999993</c:v>
                </c:pt>
                <c:pt idx="1355">
                  <c:v>8.19</c:v>
                </c:pt>
                <c:pt idx="1356">
                  <c:v>8.18</c:v>
                </c:pt>
                <c:pt idx="1357">
                  <c:v>8.16</c:v>
                </c:pt>
                <c:pt idx="1358">
                  <c:v>8.14</c:v>
                </c:pt>
                <c:pt idx="1359">
                  <c:v>8.1300000000000008</c:v>
                </c:pt>
                <c:pt idx="1360">
                  <c:v>8.11</c:v>
                </c:pt>
                <c:pt idx="1361">
                  <c:v>8.1</c:v>
                </c:pt>
                <c:pt idx="1362">
                  <c:v>8.08</c:v>
                </c:pt>
                <c:pt idx="1363">
                  <c:v>8.07</c:v>
                </c:pt>
                <c:pt idx="1364">
                  <c:v>8.0500000000000007</c:v>
                </c:pt>
                <c:pt idx="1365">
                  <c:v>8.0299999999999994</c:v>
                </c:pt>
                <c:pt idx="1366">
                  <c:v>8.02</c:v>
                </c:pt>
                <c:pt idx="1367">
                  <c:v>8</c:v>
                </c:pt>
                <c:pt idx="1368">
                  <c:v>7.99</c:v>
                </c:pt>
                <c:pt idx="1369">
                  <c:v>7.97</c:v>
                </c:pt>
                <c:pt idx="1370">
                  <c:v>7.96</c:v>
                </c:pt>
                <c:pt idx="1371">
                  <c:v>7.94</c:v>
                </c:pt>
                <c:pt idx="1372">
                  <c:v>7.92</c:v>
                </c:pt>
                <c:pt idx="1373">
                  <c:v>7.9</c:v>
                </c:pt>
                <c:pt idx="1374">
                  <c:v>7.88</c:v>
                </c:pt>
                <c:pt idx="1375">
                  <c:v>7.87</c:v>
                </c:pt>
                <c:pt idx="1376">
                  <c:v>7.86</c:v>
                </c:pt>
                <c:pt idx="1377">
                  <c:v>7.84</c:v>
                </c:pt>
                <c:pt idx="1378">
                  <c:v>7.82</c:v>
                </c:pt>
                <c:pt idx="1379">
                  <c:v>7.82</c:v>
                </c:pt>
                <c:pt idx="1380">
                  <c:v>7.8</c:v>
                </c:pt>
                <c:pt idx="1381">
                  <c:v>7.78</c:v>
                </c:pt>
                <c:pt idx="1382">
                  <c:v>7.77</c:v>
                </c:pt>
                <c:pt idx="1383">
                  <c:v>7.75</c:v>
                </c:pt>
                <c:pt idx="1384">
                  <c:v>7.74</c:v>
                </c:pt>
                <c:pt idx="1385">
                  <c:v>7.72</c:v>
                </c:pt>
                <c:pt idx="1386">
                  <c:v>7.7</c:v>
                </c:pt>
                <c:pt idx="1387">
                  <c:v>7.69</c:v>
                </c:pt>
                <c:pt idx="1388">
                  <c:v>7.68</c:v>
                </c:pt>
                <c:pt idx="1389">
                  <c:v>7.66</c:v>
                </c:pt>
                <c:pt idx="1390">
                  <c:v>7.65</c:v>
                </c:pt>
                <c:pt idx="1391">
                  <c:v>7.63</c:v>
                </c:pt>
                <c:pt idx="1392">
                  <c:v>7.61</c:v>
                </c:pt>
                <c:pt idx="1393">
                  <c:v>7.6</c:v>
                </c:pt>
                <c:pt idx="1394">
                  <c:v>7.59</c:v>
                </c:pt>
                <c:pt idx="1395">
                  <c:v>7.57</c:v>
                </c:pt>
                <c:pt idx="1396">
                  <c:v>7.55</c:v>
                </c:pt>
                <c:pt idx="1397">
                  <c:v>7.55</c:v>
                </c:pt>
                <c:pt idx="1398">
                  <c:v>7.54</c:v>
                </c:pt>
                <c:pt idx="1399">
                  <c:v>7.53</c:v>
                </c:pt>
                <c:pt idx="1400">
                  <c:v>7.5</c:v>
                </c:pt>
                <c:pt idx="1401">
                  <c:v>7.49</c:v>
                </c:pt>
                <c:pt idx="1402">
                  <c:v>7.47</c:v>
                </c:pt>
                <c:pt idx="1403">
                  <c:v>7.46</c:v>
                </c:pt>
                <c:pt idx="1404">
                  <c:v>7.46</c:v>
                </c:pt>
                <c:pt idx="1405">
                  <c:v>7.45</c:v>
                </c:pt>
                <c:pt idx="1406">
                  <c:v>7.44</c:v>
                </c:pt>
                <c:pt idx="1407">
                  <c:v>7.42</c:v>
                </c:pt>
                <c:pt idx="1408">
                  <c:v>7.41</c:v>
                </c:pt>
                <c:pt idx="1409">
                  <c:v>7.39</c:v>
                </c:pt>
                <c:pt idx="1410">
                  <c:v>7.38</c:v>
                </c:pt>
                <c:pt idx="1411">
                  <c:v>7.37</c:v>
                </c:pt>
                <c:pt idx="1412">
                  <c:v>7.36</c:v>
                </c:pt>
                <c:pt idx="1413">
                  <c:v>7.35</c:v>
                </c:pt>
                <c:pt idx="1414">
                  <c:v>7.34</c:v>
                </c:pt>
                <c:pt idx="1415">
                  <c:v>7.33</c:v>
                </c:pt>
                <c:pt idx="1416">
                  <c:v>7.31</c:v>
                </c:pt>
                <c:pt idx="1417">
                  <c:v>7.31</c:v>
                </c:pt>
                <c:pt idx="1418">
                  <c:v>7.3</c:v>
                </c:pt>
                <c:pt idx="1419">
                  <c:v>7.29</c:v>
                </c:pt>
                <c:pt idx="1420">
                  <c:v>7.27</c:v>
                </c:pt>
                <c:pt idx="1421">
                  <c:v>7.26</c:v>
                </c:pt>
                <c:pt idx="1422">
                  <c:v>7.25</c:v>
                </c:pt>
                <c:pt idx="1423">
                  <c:v>7.24</c:v>
                </c:pt>
                <c:pt idx="1424">
                  <c:v>7.23</c:v>
                </c:pt>
                <c:pt idx="1425">
                  <c:v>7.22</c:v>
                </c:pt>
                <c:pt idx="1426">
                  <c:v>7.21</c:v>
                </c:pt>
                <c:pt idx="1427">
                  <c:v>7.2</c:v>
                </c:pt>
                <c:pt idx="1428">
                  <c:v>7.18</c:v>
                </c:pt>
                <c:pt idx="1429">
                  <c:v>7.18</c:v>
                </c:pt>
                <c:pt idx="1430">
                  <c:v>7.16</c:v>
                </c:pt>
                <c:pt idx="1431">
                  <c:v>7.15</c:v>
                </c:pt>
                <c:pt idx="1432">
                  <c:v>7.14</c:v>
                </c:pt>
                <c:pt idx="1433">
                  <c:v>7.13</c:v>
                </c:pt>
                <c:pt idx="1434">
                  <c:v>7.12</c:v>
                </c:pt>
                <c:pt idx="1435">
                  <c:v>7.11</c:v>
                </c:pt>
                <c:pt idx="1436">
                  <c:v>7.1</c:v>
                </c:pt>
                <c:pt idx="1437">
                  <c:v>7.09</c:v>
                </c:pt>
                <c:pt idx="1438">
                  <c:v>7.07</c:v>
                </c:pt>
                <c:pt idx="1439">
                  <c:v>7.07</c:v>
                </c:pt>
                <c:pt idx="1440">
                  <c:v>7.07</c:v>
                </c:pt>
                <c:pt idx="1441">
                  <c:v>7.08</c:v>
                </c:pt>
                <c:pt idx="1442">
                  <c:v>7.09</c:v>
                </c:pt>
                <c:pt idx="1443">
                  <c:v>7.08</c:v>
                </c:pt>
                <c:pt idx="1444">
                  <c:v>7.08</c:v>
                </c:pt>
                <c:pt idx="1445">
                  <c:v>7.08</c:v>
                </c:pt>
                <c:pt idx="1446">
                  <c:v>7.08</c:v>
                </c:pt>
                <c:pt idx="1447">
                  <c:v>7.07</c:v>
                </c:pt>
                <c:pt idx="1448">
                  <c:v>7.08</c:v>
                </c:pt>
                <c:pt idx="1449">
                  <c:v>7.08</c:v>
                </c:pt>
                <c:pt idx="1450">
                  <c:v>7.08</c:v>
                </c:pt>
                <c:pt idx="1451">
                  <c:v>7.08</c:v>
                </c:pt>
                <c:pt idx="1452">
                  <c:v>7.09</c:v>
                </c:pt>
                <c:pt idx="1453">
                  <c:v>7.1</c:v>
                </c:pt>
                <c:pt idx="1454">
                  <c:v>7.12</c:v>
                </c:pt>
                <c:pt idx="1455">
                  <c:v>7.14</c:v>
                </c:pt>
                <c:pt idx="1456">
                  <c:v>7.16</c:v>
                </c:pt>
                <c:pt idx="1457">
                  <c:v>7.19</c:v>
                </c:pt>
                <c:pt idx="1458">
                  <c:v>7.23</c:v>
                </c:pt>
                <c:pt idx="1459">
                  <c:v>7.28</c:v>
                </c:pt>
                <c:pt idx="1460">
                  <c:v>7.34</c:v>
                </c:pt>
                <c:pt idx="1461">
                  <c:v>7.41</c:v>
                </c:pt>
                <c:pt idx="1462">
                  <c:v>7.48</c:v>
                </c:pt>
                <c:pt idx="1463">
                  <c:v>7.55</c:v>
                </c:pt>
                <c:pt idx="1464">
                  <c:v>7.62</c:v>
                </c:pt>
                <c:pt idx="1465">
                  <c:v>7.7</c:v>
                </c:pt>
                <c:pt idx="1466">
                  <c:v>7.77</c:v>
                </c:pt>
                <c:pt idx="1467">
                  <c:v>7.84</c:v>
                </c:pt>
                <c:pt idx="1468">
                  <c:v>7.91</c:v>
                </c:pt>
                <c:pt idx="1469">
                  <c:v>7.98</c:v>
                </c:pt>
                <c:pt idx="1470">
                  <c:v>8.0399999999999991</c:v>
                </c:pt>
                <c:pt idx="1471">
                  <c:v>8.1</c:v>
                </c:pt>
                <c:pt idx="1472">
                  <c:v>8.15</c:v>
                </c:pt>
                <c:pt idx="1473">
                  <c:v>8.1999999999999993</c:v>
                </c:pt>
                <c:pt idx="1474">
                  <c:v>8.24</c:v>
                </c:pt>
                <c:pt idx="1475">
                  <c:v>8.2899999999999991</c:v>
                </c:pt>
                <c:pt idx="1476">
                  <c:v>8.33</c:v>
                </c:pt>
                <c:pt idx="1477">
                  <c:v>8.36</c:v>
                </c:pt>
                <c:pt idx="1478">
                  <c:v>8.3800000000000008</c:v>
                </c:pt>
                <c:pt idx="1479">
                  <c:v>8.41</c:v>
                </c:pt>
                <c:pt idx="1480">
                  <c:v>8.44</c:v>
                </c:pt>
                <c:pt idx="1481">
                  <c:v>8.4499999999999993</c:v>
                </c:pt>
                <c:pt idx="1482">
                  <c:v>8.48</c:v>
                </c:pt>
                <c:pt idx="1483">
                  <c:v>8.49</c:v>
                </c:pt>
                <c:pt idx="1484">
                  <c:v>8.5</c:v>
                </c:pt>
                <c:pt idx="1485">
                  <c:v>8.51</c:v>
                </c:pt>
                <c:pt idx="1486">
                  <c:v>8.52</c:v>
                </c:pt>
                <c:pt idx="1487">
                  <c:v>8.5299999999999994</c:v>
                </c:pt>
                <c:pt idx="1488">
                  <c:v>8.5299999999999994</c:v>
                </c:pt>
                <c:pt idx="1489">
                  <c:v>8.5399999999999991</c:v>
                </c:pt>
                <c:pt idx="1490">
                  <c:v>8.5500000000000007</c:v>
                </c:pt>
                <c:pt idx="1491">
                  <c:v>8.5500000000000007</c:v>
                </c:pt>
                <c:pt idx="1492">
                  <c:v>8.5500000000000007</c:v>
                </c:pt>
                <c:pt idx="1493">
                  <c:v>8.5500000000000007</c:v>
                </c:pt>
                <c:pt idx="1494">
                  <c:v>8.5500000000000007</c:v>
                </c:pt>
                <c:pt idx="1495">
                  <c:v>8.5500000000000007</c:v>
                </c:pt>
                <c:pt idx="1496">
                  <c:v>8.5500000000000007</c:v>
                </c:pt>
                <c:pt idx="1497">
                  <c:v>8.5399999999999991</c:v>
                </c:pt>
                <c:pt idx="1498">
                  <c:v>8.5399999999999991</c:v>
                </c:pt>
                <c:pt idx="1499">
                  <c:v>8.5299999999999994</c:v>
                </c:pt>
                <c:pt idx="1500">
                  <c:v>8.5299999999999994</c:v>
                </c:pt>
                <c:pt idx="1501">
                  <c:v>8.52</c:v>
                </c:pt>
                <c:pt idx="1502">
                  <c:v>8.52</c:v>
                </c:pt>
                <c:pt idx="1503">
                  <c:v>8.52</c:v>
                </c:pt>
                <c:pt idx="1504">
                  <c:v>8.51</c:v>
                </c:pt>
                <c:pt idx="1505">
                  <c:v>8.51</c:v>
                </c:pt>
                <c:pt idx="1506">
                  <c:v>8.5</c:v>
                </c:pt>
                <c:pt idx="1507">
                  <c:v>8.49</c:v>
                </c:pt>
                <c:pt idx="1508">
                  <c:v>8.49</c:v>
                </c:pt>
                <c:pt idx="1509">
                  <c:v>8.48</c:v>
                </c:pt>
                <c:pt idx="1510">
                  <c:v>8.4700000000000006</c:v>
                </c:pt>
                <c:pt idx="1511">
                  <c:v>8.4600000000000009</c:v>
                </c:pt>
                <c:pt idx="1512">
                  <c:v>8.4499999999999993</c:v>
                </c:pt>
                <c:pt idx="1513">
                  <c:v>8.44</c:v>
                </c:pt>
                <c:pt idx="1514">
                  <c:v>8.43</c:v>
                </c:pt>
                <c:pt idx="1515">
                  <c:v>8.43</c:v>
                </c:pt>
                <c:pt idx="1516">
                  <c:v>8.42</c:v>
                </c:pt>
                <c:pt idx="1517">
                  <c:v>8.41</c:v>
                </c:pt>
                <c:pt idx="1518">
                  <c:v>8.4</c:v>
                </c:pt>
                <c:pt idx="1519">
                  <c:v>8.39</c:v>
                </c:pt>
                <c:pt idx="1520">
                  <c:v>8.3800000000000008</c:v>
                </c:pt>
                <c:pt idx="1521">
                  <c:v>8.3800000000000008</c:v>
                </c:pt>
                <c:pt idx="1522">
                  <c:v>8.3699999999999992</c:v>
                </c:pt>
                <c:pt idx="1523">
                  <c:v>8.36</c:v>
                </c:pt>
                <c:pt idx="1524">
                  <c:v>8.35</c:v>
                </c:pt>
                <c:pt idx="1525">
                  <c:v>8.35</c:v>
                </c:pt>
                <c:pt idx="1526">
                  <c:v>8.34</c:v>
                </c:pt>
                <c:pt idx="1527">
                  <c:v>8.33</c:v>
                </c:pt>
                <c:pt idx="1528">
                  <c:v>8.32</c:v>
                </c:pt>
                <c:pt idx="1529">
                  <c:v>8.31</c:v>
                </c:pt>
                <c:pt idx="1530">
                  <c:v>8.3000000000000007</c:v>
                </c:pt>
                <c:pt idx="1531">
                  <c:v>8.2899999999999991</c:v>
                </c:pt>
                <c:pt idx="1532">
                  <c:v>8.2799999999999994</c:v>
                </c:pt>
                <c:pt idx="1533">
                  <c:v>8.27</c:v>
                </c:pt>
                <c:pt idx="1534">
                  <c:v>8.26</c:v>
                </c:pt>
                <c:pt idx="1535">
                  <c:v>8.26</c:v>
                </c:pt>
                <c:pt idx="1536">
                  <c:v>8.24</c:v>
                </c:pt>
                <c:pt idx="1537">
                  <c:v>8.24</c:v>
                </c:pt>
                <c:pt idx="1538">
                  <c:v>8.23</c:v>
                </c:pt>
                <c:pt idx="1539">
                  <c:v>8.2200000000000006</c:v>
                </c:pt>
                <c:pt idx="1540">
                  <c:v>8.2100000000000009</c:v>
                </c:pt>
                <c:pt idx="1541">
                  <c:v>8.2100000000000009</c:v>
                </c:pt>
                <c:pt idx="1542">
                  <c:v>8.19</c:v>
                </c:pt>
                <c:pt idx="1543">
                  <c:v>8.19</c:v>
                </c:pt>
                <c:pt idx="1544">
                  <c:v>8.18</c:v>
                </c:pt>
                <c:pt idx="1545">
                  <c:v>8.17</c:v>
                </c:pt>
                <c:pt idx="1546">
                  <c:v>8.16</c:v>
                </c:pt>
                <c:pt idx="1547">
                  <c:v>8.15</c:v>
                </c:pt>
                <c:pt idx="1548">
                  <c:v>8.15</c:v>
                </c:pt>
                <c:pt idx="1549">
                  <c:v>8.1300000000000008</c:v>
                </c:pt>
                <c:pt idx="1550">
                  <c:v>8.1300000000000008</c:v>
                </c:pt>
                <c:pt idx="1551">
                  <c:v>8.1199999999999992</c:v>
                </c:pt>
                <c:pt idx="1552">
                  <c:v>8.1199999999999992</c:v>
                </c:pt>
                <c:pt idx="1553">
                  <c:v>8.1</c:v>
                </c:pt>
                <c:pt idx="1554">
                  <c:v>8.1</c:v>
                </c:pt>
                <c:pt idx="1555">
                  <c:v>8.09</c:v>
                </c:pt>
                <c:pt idx="1556">
                  <c:v>8.08</c:v>
                </c:pt>
                <c:pt idx="1557">
                  <c:v>8.08</c:v>
                </c:pt>
                <c:pt idx="1558">
                  <c:v>8.07</c:v>
                </c:pt>
                <c:pt idx="1559">
                  <c:v>8.06</c:v>
                </c:pt>
                <c:pt idx="1560">
                  <c:v>8.0500000000000007</c:v>
                </c:pt>
                <c:pt idx="1561">
                  <c:v>8.0500000000000007</c:v>
                </c:pt>
                <c:pt idx="1562">
                  <c:v>8.0399999999999991</c:v>
                </c:pt>
                <c:pt idx="1563">
                  <c:v>8.0399999999999991</c:v>
                </c:pt>
                <c:pt idx="1564">
                  <c:v>8.0299999999999994</c:v>
                </c:pt>
                <c:pt idx="1565">
                  <c:v>8.02</c:v>
                </c:pt>
                <c:pt idx="1566">
                  <c:v>8.01</c:v>
                </c:pt>
                <c:pt idx="1567">
                  <c:v>8.01</c:v>
                </c:pt>
                <c:pt idx="1568">
                  <c:v>8</c:v>
                </c:pt>
                <c:pt idx="1569">
                  <c:v>8</c:v>
                </c:pt>
                <c:pt idx="1570">
                  <c:v>7.99</c:v>
                </c:pt>
                <c:pt idx="1571">
                  <c:v>7.98</c:v>
                </c:pt>
                <c:pt idx="1572">
                  <c:v>7.98</c:v>
                </c:pt>
                <c:pt idx="1573">
                  <c:v>7.97</c:v>
                </c:pt>
                <c:pt idx="1574">
                  <c:v>7.96</c:v>
                </c:pt>
                <c:pt idx="1575">
                  <c:v>7.95</c:v>
                </c:pt>
                <c:pt idx="1576">
                  <c:v>7.95</c:v>
                </c:pt>
                <c:pt idx="1577">
                  <c:v>7.94</c:v>
                </c:pt>
                <c:pt idx="1578">
                  <c:v>7.94</c:v>
                </c:pt>
                <c:pt idx="1579">
                  <c:v>7.93</c:v>
                </c:pt>
                <c:pt idx="1580">
                  <c:v>7.92</c:v>
                </c:pt>
                <c:pt idx="1581">
                  <c:v>7.92</c:v>
                </c:pt>
                <c:pt idx="1582">
                  <c:v>7.92</c:v>
                </c:pt>
                <c:pt idx="1583">
                  <c:v>7.92</c:v>
                </c:pt>
                <c:pt idx="1584">
                  <c:v>7.91</c:v>
                </c:pt>
                <c:pt idx="1585">
                  <c:v>7.91</c:v>
                </c:pt>
                <c:pt idx="1586">
                  <c:v>7.9</c:v>
                </c:pt>
                <c:pt idx="1587">
                  <c:v>7.89</c:v>
                </c:pt>
                <c:pt idx="1588">
                  <c:v>7.89</c:v>
                </c:pt>
                <c:pt idx="1589">
                  <c:v>7.9</c:v>
                </c:pt>
                <c:pt idx="1590">
                  <c:v>7.89</c:v>
                </c:pt>
                <c:pt idx="1591">
                  <c:v>7.88</c:v>
                </c:pt>
                <c:pt idx="1592">
                  <c:v>7.88</c:v>
                </c:pt>
                <c:pt idx="1593">
                  <c:v>7.88</c:v>
                </c:pt>
                <c:pt idx="1594">
                  <c:v>7.88</c:v>
                </c:pt>
                <c:pt idx="1595">
                  <c:v>7.87</c:v>
                </c:pt>
                <c:pt idx="1596">
                  <c:v>7.87</c:v>
                </c:pt>
                <c:pt idx="1597">
                  <c:v>7.87</c:v>
                </c:pt>
                <c:pt idx="1598">
                  <c:v>7.86</c:v>
                </c:pt>
                <c:pt idx="1599">
                  <c:v>7.87</c:v>
                </c:pt>
                <c:pt idx="1600">
                  <c:v>7.87</c:v>
                </c:pt>
                <c:pt idx="1601">
                  <c:v>7.87</c:v>
                </c:pt>
                <c:pt idx="1602">
                  <c:v>7.87</c:v>
                </c:pt>
                <c:pt idx="1603">
                  <c:v>7.88</c:v>
                </c:pt>
                <c:pt idx="1604">
                  <c:v>7.88</c:v>
                </c:pt>
                <c:pt idx="1605">
                  <c:v>7.89</c:v>
                </c:pt>
                <c:pt idx="1606">
                  <c:v>7.89</c:v>
                </c:pt>
                <c:pt idx="1607">
                  <c:v>7.9</c:v>
                </c:pt>
                <c:pt idx="1608">
                  <c:v>7.9</c:v>
                </c:pt>
                <c:pt idx="1609">
                  <c:v>7.9</c:v>
                </c:pt>
                <c:pt idx="1610">
                  <c:v>7.9</c:v>
                </c:pt>
                <c:pt idx="1611">
                  <c:v>7.91</c:v>
                </c:pt>
                <c:pt idx="1612">
                  <c:v>7.92</c:v>
                </c:pt>
                <c:pt idx="1613">
                  <c:v>7.92</c:v>
                </c:pt>
                <c:pt idx="1614">
                  <c:v>7.92</c:v>
                </c:pt>
                <c:pt idx="1615">
                  <c:v>7.93</c:v>
                </c:pt>
                <c:pt idx="1616">
                  <c:v>7.94</c:v>
                </c:pt>
                <c:pt idx="1617">
                  <c:v>7.94</c:v>
                </c:pt>
                <c:pt idx="1618">
                  <c:v>7.95</c:v>
                </c:pt>
                <c:pt idx="1619">
                  <c:v>7.96</c:v>
                </c:pt>
                <c:pt idx="1620">
                  <c:v>7.97</c:v>
                </c:pt>
                <c:pt idx="1621">
                  <c:v>7.98</c:v>
                </c:pt>
                <c:pt idx="1622">
                  <c:v>7.99</c:v>
                </c:pt>
                <c:pt idx="1623">
                  <c:v>8</c:v>
                </c:pt>
                <c:pt idx="1624">
                  <c:v>8.01</c:v>
                </c:pt>
                <c:pt idx="1625">
                  <c:v>8.02</c:v>
                </c:pt>
                <c:pt idx="1626">
                  <c:v>8.0299999999999994</c:v>
                </c:pt>
                <c:pt idx="1627">
                  <c:v>8.0500000000000007</c:v>
                </c:pt>
                <c:pt idx="1628">
                  <c:v>8.06</c:v>
                </c:pt>
                <c:pt idx="1629">
                  <c:v>8.07</c:v>
                </c:pt>
                <c:pt idx="1630">
                  <c:v>8.09</c:v>
                </c:pt>
                <c:pt idx="1631">
                  <c:v>8.1</c:v>
                </c:pt>
                <c:pt idx="1632">
                  <c:v>8.11</c:v>
                </c:pt>
                <c:pt idx="1633">
                  <c:v>8.1300000000000008</c:v>
                </c:pt>
                <c:pt idx="1634">
                  <c:v>8.14</c:v>
                </c:pt>
                <c:pt idx="1635">
                  <c:v>8.15</c:v>
                </c:pt>
                <c:pt idx="1636">
                  <c:v>8.16</c:v>
                </c:pt>
                <c:pt idx="1637">
                  <c:v>8.18</c:v>
                </c:pt>
                <c:pt idx="1638">
                  <c:v>8.19</c:v>
                </c:pt>
                <c:pt idx="1639">
                  <c:v>8.1999999999999993</c:v>
                </c:pt>
                <c:pt idx="1640">
                  <c:v>8.2200000000000006</c:v>
                </c:pt>
                <c:pt idx="1641">
                  <c:v>8.23</c:v>
                </c:pt>
                <c:pt idx="1642">
                  <c:v>8.24</c:v>
                </c:pt>
                <c:pt idx="1643">
                  <c:v>8.25</c:v>
                </c:pt>
                <c:pt idx="1644">
                  <c:v>8.26</c:v>
                </c:pt>
                <c:pt idx="1645">
                  <c:v>8.27</c:v>
                </c:pt>
                <c:pt idx="1646">
                  <c:v>8.2799999999999994</c:v>
                </c:pt>
                <c:pt idx="1647">
                  <c:v>8.2799999999999994</c:v>
                </c:pt>
                <c:pt idx="1648">
                  <c:v>8.2899999999999991</c:v>
                </c:pt>
                <c:pt idx="1649">
                  <c:v>8.31</c:v>
                </c:pt>
                <c:pt idx="1650">
                  <c:v>8.31</c:v>
                </c:pt>
                <c:pt idx="1651">
                  <c:v>8.33</c:v>
                </c:pt>
                <c:pt idx="1652">
                  <c:v>8.34</c:v>
                </c:pt>
                <c:pt idx="1653">
                  <c:v>8.35</c:v>
                </c:pt>
                <c:pt idx="1654">
                  <c:v>8.3699999999999992</c:v>
                </c:pt>
                <c:pt idx="1655">
                  <c:v>8.39</c:v>
                </c:pt>
                <c:pt idx="1656">
                  <c:v>8.42</c:v>
                </c:pt>
                <c:pt idx="1657">
                  <c:v>8.4499999999999993</c:v>
                </c:pt>
                <c:pt idx="1658">
                  <c:v>8.48</c:v>
                </c:pt>
                <c:pt idx="1659">
                  <c:v>8.51</c:v>
                </c:pt>
                <c:pt idx="1660">
                  <c:v>8.5399999999999991</c:v>
                </c:pt>
                <c:pt idx="1661">
                  <c:v>8.58</c:v>
                </c:pt>
                <c:pt idx="1662">
                  <c:v>8.65</c:v>
                </c:pt>
                <c:pt idx="1663">
                  <c:v>8.74</c:v>
                </c:pt>
                <c:pt idx="1664">
                  <c:v>8.81</c:v>
                </c:pt>
                <c:pt idx="1665">
                  <c:v>8.91</c:v>
                </c:pt>
                <c:pt idx="1666">
                  <c:v>9.0299999999999994</c:v>
                </c:pt>
                <c:pt idx="1667">
                  <c:v>9.16</c:v>
                </c:pt>
                <c:pt idx="1668">
                  <c:v>9.3000000000000007</c:v>
                </c:pt>
                <c:pt idx="1669">
                  <c:v>9.43</c:v>
                </c:pt>
                <c:pt idx="1670">
                  <c:v>9.56</c:v>
                </c:pt>
                <c:pt idx="1671">
                  <c:v>9.66</c:v>
                </c:pt>
                <c:pt idx="1672">
                  <c:v>9.76</c:v>
                </c:pt>
                <c:pt idx="1673">
                  <c:v>9.83</c:v>
                </c:pt>
                <c:pt idx="1674">
                  <c:v>9.89</c:v>
                </c:pt>
                <c:pt idx="1675">
                  <c:v>9.9600000000000009</c:v>
                </c:pt>
                <c:pt idx="1676">
                  <c:v>10</c:v>
                </c:pt>
                <c:pt idx="1677">
                  <c:v>10.039999999999999</c:v>
                </c:pt>
                <c:pt idx="1678">
                  <c:v>10.07</c:v>
                </c:pt>
                <c:pt idx="1679">
                  <c:v>10.1</c:v>
                </c:pt>
                <c:pt idx="1680">
                  <c:v>10.119999999999999</c:v>
                </c:pt>
                <c:pt idx="1681">
                  <c:v>10.15</c:v>
                </c:pt>
                <c:pt idx="1682">
                  <c:v>10.18</c:v>
                </c:pt>
                <c:pt idx="1683">
                  <c:v>10.210000000000001</c:v>
                </c:pt>
                <c:pt idx="1684">
                  <c:v>10.23</c:v>
                </c:pt>
                <c:pt idx="1685">
                  <c:v>10.26</c:v>
                </c:pt>
                <c:pt idx="1686">
                  <c:v>10.28</c:v>
                </c:pt>
                <c:pt idx="1687">
                  <c:v>10.31</c:v>
                </c:pt>
                <c:pt idx="1688">
                  <c:v>10.34</c:v>
                </c:pt>
                <c:pt idx="1689">
                  <c:v>10.36</c:v>
                </c:pt>
                <c:pt idx="1690">
                  <c:v>10.38</c:v>
                </c:pt>
                <c:pt idx="1691">
                  <c:v>10.4</c:v>
                </c:pt>
                <c:pt idx="1692">
                  <c:v>10.41</c:v>
                </c:pt>
                <c:pt idx="1693">
                  <c:v>10.43</c:v>
                </c:pt>
                <c:pt idx="1694">
                  <c:v>10.45</c:v>
                </c:pt>
                <c:pt idx="1695">
                  <c:v>10.47</c:v>
                </c:pt>
                <c:pt idx="1696">
                  <c:v>10.5</c:v>
                </c:pt>
                <c:pt idx="1697">
                  <c:v>10.52</c:v>
                </c:pt>
                <c:pt idx="1698">
                  <c:v>10.55</c:v>
                </c:pt>
                <c:pt idx="1699">
                  <c:v>10.58</c:v>
                </c:pt>
                <c:pt idx="1700">
                  <c:v>10.61</c:v>
                </c:pt>
                <c:pt idx="1701">
                  <c:v>10.64</c:v>
                </c:pt>
                <c:pt idx="1702">
                  <c:v>10.68</c:v>
                </c:pt>
                <c:pt idx="1703">
                  <c:v>10.71</c:v>
                </c:pt>
                <c:pt idx="1704">
                  <c:v>10.75</c:v>
                </c:pt>
                <c:pt idx="1705">
                  <c:v>10.79</c:v>
                </c:pt>
                <c:pt idx="1706">
                  <c:v>10.83</c:v>
                </c:pt>
                <c:pt idx="1707">
                  <c:v>10.87</c:v>
                </c:pt>
                <c:pt idx="1708">
                  <c:v>10.9</c:v>
                </c:pt>
                <c:pt idx="1709">
                  <c:v>10.95</c:v>
                </c:pt>
                <c:pt idx="1710">
                  <c:v>10.99</c:v>
                </c:pt>
                <c:pt idx="1711">
                  <c:v>11.03</c:v>
                </c:pt>
                <c:pt idx="1712">
                  <c:v>11.07</c:v>
                </c:pt>
                <c:pt idx="1713">
                  <c:v>11.12</c:v>
                </c:pt>
                <c:pt idx="1714">
                  <c:v>11.17</c:v>
                </c:pt>
                <c:pt idx="1715">
                  <c:v>11.22</c:v>
                </c:pt>
                <c:pt idx="1716">
                  <c:v>11.27</c:v>
                </c:pt>
                <c:pt idx="1717">
                  <c:v>11.32</c:v>
                </c:pt>
                <c:pt idx="1718">
                  <c:v>11.37</c:v>
                </c:pt>
                <c:pt idx="1719">
                  <c:v>11.42</c:v>
                </c:pt>
                <c:pt idx="1720">
                  <c:v>11.47</c:v>
                </c:pt>
                <c:pt idx="1721">
                  <c:v>11.52</c:v>
                </c:pt>
                <c:pt idx="1722">
                  <c:v>11.57</c:v>
                </c:pt>
                <c:pt idx="1723">
                  <c:v>11.64</c:v>
                </c:pt>
                <c:pt idx="1724">
                  <c:v>11.69</c:v>
                </c:pt>
                <c:pt idx="1725">
                  <c:v>11.75</c:v>
                </c:pt>
                <c:pt idx="1726">
                  <c:v>11.8</c:v>
                </c:pt>
                <c:pt idx="1727">
                  <c:v>11.86</c:v>
                </c:pt>
                <c:pt idx="1728">
                  <c:v>11.92</c:v>
                </c:pt>
                <c:pt idx="1729">
                  <c:v>11.99</c:v>
                </c:pt>
                <c:pt idx="1730">
                  <c:v>12.05</c:v>
                </c:pt>
                <c:pt idx="1731">
                  <c:v>12.1</c:v>
                </c:pt>
                <c:pt idx="1732">
                  <c:v>12.16</c:v>
                </c:pt>
                <c:pt idx="1733">
                  <c:v>12.21</c:v>
                </c:pt>
                <c:pt idx="1734">
                  <c:v>12.27</c:v>
                </c:pt>
                <c:pt idx="1735">
                  <c:v>12.32</c:v>
                </c:pt>
                <c:pt idx="1736">
                  <c:v>12.36</c:v>
                </c:pt>
                <c:pt idx="1737">
                  <c:v>12.41</c:v>
                </c:pt>
                <c:pt idx="1738">
                  <c:v>12.46</c:v>
                </c:pt>
                <c:pt idx="1739">
                  <c:v>12.5</c:v>
                </c:pt>
                <c:pt idx="1740">
                  <c:v>12.54</c:v>
                </c:pt>
                <c:pt idx="1741">
                  <c:v>12.58</c:v>
                </c:pt>
                <c:pt idx="1742">
                  <c:v>12.61</c:v>
                </c:pt>
                <c:pt idx="1743">
                  <c:v>12.66</c:v>
                </c:pt>
                <c:pt idx="1744">
                  <c:v>12.7</c:v>
                </c:pt>
                <c:pt idx="1745">
                  <c:v>12.73</c:v>
                </c:pt>
                <c:pt idx="1746">
                  <c:v>12.77</c:v>
                </c:pt>
                <c:pt idx="1747">
                  <c:v>12.8</c:v>
                </c:pt>
                <c:pt idx="1748">
                  <c:v>12.83</c:v>
                </c:pt>
                <c:pt idx="1749">
                  <c:v>12.86</c:v>
                </c:pt>
                <c:pt idx="1750">
                  <c:v>12.89</c:v>
                </c:pt>
                <c:pt idx="1751">
                  <c:v>12.93</c:v>
                </c:pt>
                <c:pt idx="1752">
                  <c:v>12.95</c:v>
                </c:pt>
                <c:pt idx="1753">
                  <c:v>12.98</c:v>
                </c:pt>
                <c:pt idx="1754">
                  <c:v>13.01</c:v>
                </c:pt>
                <c:pt idx="1755">
                  <c:v>13.03</c:v>
                </c:pt>
                <c:pt idx="1756">
                  <c:v>13.06</c:v>
                </c:pt>
                <c:pt idx="1757">
                  <c:v>13.08</c:v>
                </c:pt>
                <c:pt idx="1758">
                  <c:v>13.1</c:v>
                </c:pt>
                <c:pt idx="1759">
                  <c:v>13.13</c:v>
                </c:pt>
                <c:pt idx="1760">
                  <c:v>13.14</c:v>
                </c:pt>
                <c:pt idx="1761">
                  <c:v>13.16</c:v>
                </c:pt>
                <c:pt idx="1762">
                  <c:v>13.18</c:v>
                </c:pt>
                <c:pt idx="1763">
                  <c:v>13.2</c:v>
                </c:pt>
                <c:pt idx="1764">
                  <c:v>13.22</c:v>
                </c:pt>
                <c:pt idx="1765">
                  <c:v>13.24</c:v>
                </c:pt>
                <c:pt idx="1766">
                  <c:v>13.25</c:v>
                </c:pt>
                <c:pt idx="1767">
                  <c:v>13.27</c:v>
                </c:pt>
                <c:pt idx="1768">
                  <c:v>13.29</c:v>
                </c:pt>
                <c:pt idx="1769">
                  <c:v>13.3</c:v>
                </c:pt>
                <c:pt idx="1770">
                  <c:v>13.32</c:v>
                </c:pt>
                <c:pt idx="1771">
                  <c:v>13.33</c:v>
                </c:pt>
                <c:pt idx="1772">
                  <c:v>13.35</c:v>
                </c:pt>
                <c:pt idx="1773">
                  <c:v>13.35</c:v>
                </c:pt>
                <c:pt idx="1774">
                  <c:v>13.36</c:v>
                </c:pt>
                <c:pt idx="1775">
                  <c:v>13.37</c:v>
                </c:pt>
                <c:pt idx="1776">
                  <c:v>13.38</c:v>
                </c:pt>
                <c:pt idx="1777">
                  <c:v>13.39</c:v>
                </c:pt>
                <c:pt idx="1778">
                  <c:v>13.4</c:v>
                </c:pt>
                <c:pt idx="1779">
                  <c:v>13.4</c:v>
                </c:pt>
                <c:pt idx="1780">
                  <c:v>13.41</c:v>
                </c:pt>
                <c:pt idx="1781">
                  <c:v>13.43</c:v>
                </c:pt>
                <c:pt idx="1782">
                  <c:v>13.43</c:v>
                </c:pt>
                <c:pt idx="1783">
                  <c:v>13.44</c:v>
                </c:pt>
                <c:pt idx="1784">
                  <c:v>13.45</c:v>
                </c:pt>
                <c:pt idx="1785">
                  <c:v>13.44</c:v>
                </c:pt>
                <c:pt idx="1786">
                  <c:v>13.45</c:v>
                </c:pt>
                <c:pt idx="1787">
                  <c:v>13.46</c:v>
                </c:pt>
                <c:pt idx="1788">
                  <c:v>13.47</c:v>
                </c:pt>
                <c:pt idx="1789">
                  <c:v>13.47</c:v>
                </c:pt>
                <c:pt idx="1790">
                  <c:v>13.47</c:v>
                </c:pt>
                <c:pt idx="1791">
                  <c:v>13.49</c:v>
                </c:pt>
                <c:pt idx="1792">
                  <c:v>13.48</c:v>
                </c:pt>
                <c:pt idx="1793">
                  <c:v>13.49</c:v>
                </c:pt>
                <c:pt idx="1794">
                  <c:v>13.48</c:v>
                </c:pt>
                <c:pt idx="1795">
                  <c:v>13.49</c:v>
                </c:pt>
                <c:pt idx="1796">
                  <c:v>13.49</c:v>
                </c:pt>
                <c:pt idx="1797">
                  <c:v>13.5</c:v>
                </c:pt>
                <c:pt idx="1798">
                  <c:v>13.51</c:v>
                </c:pt>
                <c:pt idx="1799">
                  <c:v>13.5</c:v>
                </c:pt>
                <c:pt idx="1800">
                  <c:v>13.5</c:v>
                </c:pt>
                <c:pt idx="1801">
                  <c:v>13.51</c:v>
                </c:pt>
                <c:pt idx="1802">
                  <c:v>13.5</c:v>
                </c:pt>
                <c:pt idx="1803">
                  <c:v>13.5</c:v>
                </c:pt>
                <c:pt idx="1804">
                  <c:v>13.5</c:v>
                </c:pt>
                <c:pt idx="1805">
                  <c:v>13.5</c:v>
                </c:pt>
                <c:pt idx="1806">
                  <c:v>13.5</c:v>
                </c:pt>
                <c:pt idx="1807">
                  <c:v>13.49</c:v>
                </c:pt>
                <c:pt idx="1808">
                  <c:v>13.5</c:v>
                </c:pt>
                <c:pt idx="1809">
                  <c:v>13.5</c:v>
                </c:pt>
                <c:pt idx="1810">
                  <c:v>13.5</c:v>
                </c:pt>
                <c:pt idx="1811">
                  <c:v>13.49</c:v>
                </c:pt>
                <c:pt idx="1812">
                  <c:v>13.5</c:v>
                </c:pt>
                <c:pt idx="1813">
                  <c:v>13.49</c:v>
                </c:pt>
                <c:pt idx="1814">
                  <c:v>13.49</c:v>
                </c:pt>
                <c:pt idx="1815">
                  <c:v>13.49</c:v>
                </c:pt>
                <c:pt idx="1816">
                  <c:v>13.48</c:v>
                </c:pt>
                <c:pt idx="1817">
                  <c:v>13.48</c:v>
                </c:pt>
                <c:pt idx="1818">
                  <c:v>13.48</c:v>
                </c:pt>
                <c:pt idx="1819">
                  <c:v>13.48</c:v>
                </c:pt>
                <c:pt idx="1820">
                  <c:v>13.48</c:v>
                </c:pt>
                <c:pt idx="1821">
                  <c:v>13.47</c:v>
                </c:pt>
                <c:pt idx="1822">
                  <c:v>13.47</c:v>
                </c:pt>
                <c:pt idx="1823">
                  <c:v>13.45</c:v>
                </c:pt>
                <c:pt idx="1824">
                  <c:v>13.46</c:v>
                </c:pt>
                <c:pt idx="1825">
                  <c:v>13.45</c:v>
                </c:pt>
                <c:pt idx="1826">
                  <c:v>13.44</c:v>
                </c:pt>
                <c:pt idx="1827">
                  <c:v>13.43</c:v>
                </c:pt>
                <c:pt idx="1828">
                  <c:v>13.43</c:v>
                </c:pt>
                <c:pt idx="1829">
                  <c:v>13.43</c:v>
                </c:pt>
                <c:pt idx="1830">
                  <c:v>13.42</c:v>
                </c:pt>
                <c:pt idx="1831">
                  <c:v>13.41</c:v>
                </c:pt>
                <c:pt idx="1832">
                  <c:v>13.39</c:v>
                </c:pt>
                <c:pt idx="1833">
                  <c:v>13.39</c:v>
                </c:pt>
                <c:pt idx="1834">
                  <c:v>13.38</c:v>
                </c:pt>
                <c:pt idx="1835">
                  <c:v>13.39</c:v>
                </c:pt>
                <c:pt idx="1836">
                  <c:v>13.37</c:v>
                </c:pt>
                <c:pt idx="1837">
                  <c:v>13.36</c:v>
                </c:pt>
                <c:pt idx="1838">
                  <c:v>13.36</c:v>
                </c:pt>
                <c:pt idx="1839">
                  <c:v>13.34</c:v>
                </c:pt>
                <c:pt idx="1840">
                  <c:v>13.34</c:v>
                </c:pt>
                <c:pt idx="1841">
                  <c:v>13.33</c:v>
                </c:pt>
                <c:pt idx="1842">
                  <c:v>13.32</c:v>
                </c:pt>
                <c:pt idx="1843">
                  <c:v>13.31</c:v>
                </c:pt>
                <c:pt idx="1844">
                  <c:v>13.3</c:v>
                </c:pt>
                <c:pt idx="1845">
                  <c:v>13.3</c:v>
                </c:pt>
                <c:pt idx="1846">
                  <c:v>13.28</c:v>
                </c:pt>
                <c:pt idx="1847">
                  <c:v>13.28</c:v>
                </c:pt>
                <c:pt idx="1848">
                  <c:v>13.27</c:v>
                </c:pt>
                <c:pt idx="1849">
                  <c:v>13.25</c:v>
                </c:pt>
                <c:pt idx="1850">
                  <c:v>13.25</c:v>
                </c:pt>
                <c:pt idx="1851">
                  <c:v>13.24</c:v>
                </c:pt>
                <c:pt idx="1852">
                  <c:v>13.23</c:v>
                </c:pt>
                <c:pt idx="1853">
                  <c:v>13.21</c:v>
                </c:pt>
                <c:pt idx="1854">
                  <c:v>13.2</c:v>
                </c:pt>
                <c:pt idx="1855">
                  <c:v>13.2</c:v>
                </c:pt>
                <c:pt idx="1856">
                  <c:v>13.2</c:v>
                </c:pt>
                <c:pt idx="1857">
                  <c:v>13.18</c:v>
                </c:pt>
                <c:pt idx="1858">
                  <c:v>13.18</c:v>
                </c:pt>
                <c:pt idx="1859">
                  <c:v>13.16</c:v>
                </c:pt>
                <c:pt idx="1860">
                  <c:v>13.15</c:v>
                </c:pt>
                <c:pt idx="1861">
                  <c:v>13.14</c:v>
                </c:pt>
                <c:pt idx="1862">
                  <c:v>13.13</c:v>
                </c:pt>
                <c:pt idx="1863">
                  <c:v>13.12</c:v>
                </c:pt>
                <c:pt idx="1864">
                  <c:v>13.11</c:v>
                </c:pt>
                <c:pt idx="1865">
                  <c:v>13.1</c:v>
                </c:pt>
                <c:pt idx="1866">
                  <c:v>13.09</c:v>
                </c:pt>
                <c:pt idx="1867">
                  <c:v>13.08</c:v>
                </c:pt>
                <c:pt idx="1868">
                  <c:v>13.06</c:v>
                </c:pt>
                <c:pt idx="1869">
                  <c:v>13.06</c:v>
                </c:pt>
                <c:pt idx="1870">
                  <c:v>13.05</c:v>
                </c:pt>
                <c:pt idx="1871">
                  <c:v>13.04</c:v>
                </c:pt>
                <c:pt idx="1872">
                  <c:v>13.03</c:v>
                </c:pt>
                <c:pt idx="1873">
                  <c:v>13.02</c:v>
                </c:pt>
                <c:pt idx="1874">
                  <c:v>13.01</c:v>
                </c:pt>
                <c:pt idx="1875">
                  <c:v>12.99</c:v>
                </c:pt>
                <c:pt idx="1876">
                  <c:v>12.98</c:v>
                </c:pt>
                <c:pt idx="1877">
                  <c:v>12.97</c:v>
                </c:pt>
                <c:pt idx="1878">
                  <c:v>12.96</c:v>
                </c:pt>
                <c:pt idx="1879">
                  <c:v>12.95</c:v>
                </c:pt>
                <c:pt idx="1880">
                  <c:v>12.95</c:v>
                </c:pt>
                <c:pt idx="1881">
                  <c:v>12.93</c:v>
                </c:pt>
                <c:pt idx="1882">
                  <c:v>12.92</c:v>
                </c:pt>
                <c:pt idx="1883">
                  <c:v>12.91</c:v>
                </c:pt>
                <c:pt idx="1884">
                  <c:v>12.91</c:v>
                </c:pt>
                <c:pt idx="1885">
                  <c:v>12.88</c:v>
                </c:pt>
                <c:pt idx="1886">
                  <c:v>12.89</c:v>
                </c:pt>
                <c:pt idx="1887">
                  <c:v>12.88</c:v>
                </c:pt>
                <c:pt idx="1888">
                  <c:v>12.86</c:v>
                </c:pt>
                <c:pt idx="1889">
                  <c:v>12.84</c:v>
                </c:pt>
                <c:pt idx="1890">
                  <c:v>12.83</c:v>
                </c:pt>
                <c:pt idx="1891">
                  <c:v>12.82</c:v>
                </c:pt>
                <c:pt idx="1892">
                  <c:v>12.81</c:v>
                </c:pt>
                <c:pt idx="1893">
                  <c:v>12.8</c:v>
                </c:pt>
                <c:pt idx="1894">
                  <c:v>12.8</c:v>
                </c:pt>
                <c:pt idx="1895">
                  <c:v>12.77</c:v>
                </c:pt>
                <c:pt idx="1896">
                  <c:v>12.78</c:v>
                </c:pt>
                <c:pt idx="1897">
                  <c:v>12.76</c:v>
                </c:pt>
                <c:pt idx="1898">
                  <c:v>12.76</c:v>
                </c:pt>
                <c:pt idx="1899">
                  <c:v>12.74</c:v>
                </c:pt>
                <c:pt idx="1900">
                  <c:v>12.74</c:v>
                </c:pt>
                <c:pt idx="1901">
                  <c:v>12.72</c:v>
                </c:pt>
                <c:pt idx="1902">
                  <c:v>12.71</c:v>
                </c:pt>
                <c:pt idx="1903">
                  <c:v>12.71</c:v>
                </c:pt>
                <c:pt idx="1904">
                  <c:v>12.69</c:v>
                </c:pt>
                <c:pt idx="1905">
                  <c:v>12.68</c:v>
                </c:pt>
                <c:pt idx="1906">
                  <c:v>12.68</c:v>
                </c:pt>
                <c:pt idx="1907">
                  <c:v>12.66</c:v>
                </c:pt>
                <c:pt idx="1908">
                  <c:v>12.65</c:v>
                </c:pt>
                <c:pt idx="1909">
                  <c:v>12.64</c:v>
                </c:pt>
                <c:pt idx="1910">
                  <c:v>12.62</c:v>
                </c:pt>
                <c:pt idx="1911">
                  <c:v>12.62</c:v>
                </c:pt>
                <c:pt idx="1912">
                  <c:v>12.61</c:v>
                </c:pt>
                <c:pt idx="1913">
                  <c:v>12.6</c:v>
                </c:pt>
                <c:pt idx="1914">
                  <c:v>12.58</c:v>
                </c:pt>
                <c:pt idx="1915">
                  <c:v>12.58</c:v>
                </c:pt>
                <c:pt idx="1916">
                  <c:v>12.57</c:v>
                </c:pt>
                <c:pt idx="1917">
                  <c:v>12.56</c:v>
                </c:pt>
                <c:pt idx="1918">
                  <c:v>12.55</c:v>
                </c:pt>
                <c:pt idx="1919">
                  <c:v>12.54</c:v>
                </c:pt>
                <c:pt idx="1920">
                  <c:v>12.54</c:v>
                </c:pt>
                <c:pt idx="1921">
                  <c:v>12.51</c:v>
                </c:pt>
                <c:pt idx="1922">
                  <c:v>12.5</c:v>
                </c:pt>
                <c:pt idx="1923">
                  <c:v>12.5</c:v>
                </c:pt>
                <c:pt idx="1924">
                  <c:v>12.49</c:v>
                </c:pt>
                <c:pt idx="1925">
                  <c:v>12.47</c:v>
                </c:pt>
                <c:pt idx="1926">
                  <c:v>12.46</c:v>
                </c:pt>
                <c:pt idx="1927">
                  <c:v>12.45</c:v>
                </c:pt>
                <c:pt idx="1928">
                  <c:v>12.45</c:v>
                </c:pt>
                <c:pt idx="1929">
                  <c:v>12.44</c:v>
                </c:pt>
                <c:pt idx="1930">
                  <c:v>12.42</c:v>
                </c:pt>
                <c:pt idx="1931">
                  <c:v>12.41</c:v>
                </c:pt>
                <c:pt idx="1932">
                  <c:v>12.4</c:v>
                </c:pt>
                <c:pt idx="1933">
                  <c:v>12.39</c:v>
                </c:pt>
                <c:pt idx="1934">
                  <c:v>12.38</c:v>
                </c:pt>
                <c:pt idx="1935">
                  <c:v>12.37</c:v>
                </c:pt>
                <c:pt idx="1936">
                  <c:v>12.35</c:v>
                </c:pt>
                <c:pt idx="1937">
                  <c:v>12.35</c:v>
                </c:pt>
                <c:pt idx="1938">
                  <c:v>12.34</c:v>
                </c:pt>
                <c:pt idx="1939">
                  <c:v>12.33</c:v>
                </c:pt>
                <c:pt idx="1940">
                  <c:v>12.32</c:v>
                </c:pt>
                <c:pt idx="1941">
                  <c:v>12.3</c:v>
                </c:pt>
                <c:pt idx="1942">
                  <c:v>12.3</c:v>
                </c:pt>
                <c:pt idx="1943">
                  <c:v>12.29</c:v>
                </c:pt>
                <c:pt idx="1944">
                  <c:v>12.28</c:v>
                </c:pt>
                <c:pt idx="1945">
                  <c:v>12.27</c:v>
                </c:pt>
                <c:pt idx="1946">
                  <c:v>12.26</c:v>
                </c:pt>
                <c:pt idx="1947">
                  <c:v>12.25</c:v>
                </c:pt>
                <c:pt idx="1948">
                  <c:v>12.24</c:v>
                </c:pt>
                <c:pt idx="1949">
                  <c:v>12.23</c:v>
                </c:pt>
                <c:pt idx="1950">
                  <c:v>12.22</c:v>
                </c:pt>
                <c:pt idx="1951">
                  <c:v>12.21</c:v>
                </c:pt>
                <c:pt idx="1952">
                  <c:v>12.21</c:v>
                </c:pt>
                <c:pt idx="1953">
                  <c:v>12.2</c:v>
                </c:pt>
                <c:pt idx="1954">
                  <c:v>12.19</c:v>
                </c:pt>
                <c:pt idx="1955">
                  <c:v>12.17</c:v>
                </c:pt>
                <c:pt idx="1956">
                  <c:v>12.17</c:v>
                </c:pt>
                <c:pt idx="1957">
                  <c:v>12.15</c:v>
                </c:pt>
                <c:pt idx="1958">
                  <c:v>12.14</c:v>
                </c:pt>
                <c:pt idx="1959">
                  <c:v>12.13</c:v>
                </c:pt>
                <c:pt idx="1960">
                  <c:v>12.12</c:v>
                </c:pt>
                <c:pt idx="1961">
                  <c:v>12.11</c:v>
                </c:pt>
                <c:pt idx="1962">
                  <c:v>12.1</c:v>
                </c:pt>
                <c:pt idx="1963">
                  <c:v>12.1</c:v>
                </c:pt>
                <c:pt idx="1964">
                  <c:v>12.08</c:v>
                </c:pt>
                <c:pt idx="1965">
                  <c:v>12.07</c:v>
                </c:pt>
                <c:pt idx="1966">
                  <c:v>12.05</c:v>
                </c:pt>
                <c:pt idx="1967">
                  <c:v>12.04</c:v>
                </c:pt>
                <c:pt idx="1968">
                  <c:v>12.02</c:v>
                </c:pt>
                <c:pt idx="1969">
                  <c:v>12.01</c:v>
                </c:pt>
                <c:pt idx="1970">
                  <c:v>12.01</c:v>
                </c:pt>
                <c:pt idx="1971">
                  <c:v>11.99</c:v>
                </c:pt>
                <c:pt idx="1972">
                  <c:v>11.98</c:v>
                </c:pt>
                <c:pt idx="1973">
                  <c:v>11.97</c:v>
                </c:pt>
                <c:pt idx="1974">
                  <c:v>11.97</c:v>
                </c:pt>
                <c:pt idx="1975">
                  <c:v>11.95</c:v>
                </c:pt>
                <c:pt idx="1976">
                  <c:v>11.93</c:v>
                </c:pt>
                <c:pt idx="1977">
                  <c:v>11.93</c:v>
                </c:pt>
                <c:pt idx="1978">
                  <c:v>11.92</c:v>
                </c:pt>
                <c:pt idx="1979">
                  <c:v>11.91</c:v>
                </c:pt>
                <c:pt idx="1980">
                  <c:v>11.89</c:v>
                </c:pt>
                <c:pt idx="1981">
                  <c:v>11.89</c:v>
                </c:pt>
                <c:pt idx="1982">
                  <c:v>11.88</c:v>
                </c:pt>
                <c:pt idx="1983">
                  <c:v>11.87</c:v>
                </c:pt>
                <c:pt idx="1984">
                  <c:v>11.87</c:v>
                </c:pt>
                <c:pt idx="1985">
                  <c:v>11.86</c:v>
                </c:pt>
                <c:pt idx="1986">
                  <c:v>11.84</c:v>
                </c:pt>
                <c:pt idx="1987">
                  <c:v>11.83</c:v>
                </c:pt>
                <c:pt idx="1988">
                  <c:v>11.82</c:v>
                </c:pt>
                <c:pt idx="1989">
                  <c:v>11.81</c:v>
                </c:pt>
                <c:pt idx="1990">
                  <c:v>11.81</c:v>
                </c:pt>
                <c:pt idx="1991">
                  <c:v>11.79</c:v>
                </c:pt>
                <c:pt idx="1992">
                  <c:v>11.78</c:v>
                </c:pt>
                <c:pt idx="1993">
                  <c:v>11.77</c:v>
                </c:pt>
                <c:pt idx="1994">
                  <c:v>11.76</c:v>
                </c:pt>
                <c:pt idx="1995">
                  <c:v>11.75</c:v>
                </c:pt>
                <c:pt idx="1996">
                  <c:v>11.75</c:v>
                </c:pt>
                <c:pt idx="1997">
                  <c:v>11.74</c:v>
                </c:pt>
                <c:pt idx="1998">
                  <c:v>11.73</c:v>
                </c:pt>
                <c:pt idx="1999">
                  <c:v>11.71</c:v>
                </c:pt>
                <c:pt idx="2000">
                  <c:v>11.7</c:v>
                </c:pt>
                <c:pt idx="2001">
                  <c:v>11.7</c:v>
                </c:pt>
                <c:pt idx="2002">
                  <c:v>11.68</c:v>
                </c:pt>
                <c:pt idx="2003">
                  <c:v>11.68</c:v>
                </c:pt>
                <c:pt idx="2004">
                  <c:v>11.67</c:v>
                </c:pt>
                <c:pt idx="2005">
                  <c:v>11.66</c:v>
                </c:pt>
                <c:pt idx="2006">
                  <c:v>11.65</c:v>
                </c:pt>
                <c:pt idx="2007">
                  <c:v>11.64</c:v>
                </c:pt>
                <c:pt idx="2008">
                  <c:v>11.63</c:v>
                </c:pt>
                <c:pt idx="2009">
                  <c:v>11.62</c:v>
                </c:pt>
                <c:pt idx="2010">
                  <c:v>11.61</c:v>
                </c:pt>
                <c:pt idx="2011">
                  <c:v>11.6</c:v>
                </c:pt>
                <c:pt idx="2012">
                  <c:v>11.59</c:v>
                </c:pt>
                <c:pt idx="2013">
                  <c:v>11.58</c:v>
                </c:pt>
                <c:pt idx="2014">
                  <c:v>11.57</c:v>
                </c:pt>
                <c:pt idx="2015">
                  <c:v>11.56</c:v>
                </c:pt>
                <c:pt idx="2016">
                  <c:v>11.55</c:v>
                </c:pt>
                <c:pt idx="2017">
                  <c:v>11.54</c:v>
                </c:pt>
                <c:pt idx="2018">
                  <c:v>11.52</c:v>
                </c:pt>
                <c:pt idx="2019">
                  <c:v>11.52</c:v>
                </c:pt>
                <c:pt idx="2020">
                  <c:v>11.51</c:v>
                </c:pt>
                <c:pt idx="2021">
                  <c:v>11.5</c:v>
                </c:pt>
                <c:pt idx="2022">
                  <c:v>11.49</c:v>
                </c:pt>
                <c:pt idx="2023">
                  <c:v>11.48</c:v>
                </c:pt>
                <c:pt idx="2024">
                  <c:v>11.47</c:v>
                </c:pt>
                <c:pt idx="2025">
                  <c:v>11.46</c:v>
                </c:pt>
                <c:pt idx="2026">
                  <c:v>11.45</c:v>
                </c:pt>
                <c:pt idx="2027">
                  <c:v>11.44</c:v>
                </c:pt>
                <c:pt idx="2028">
                  <c:v>11.43</c:v>
                </c:pt>
                <c:pt idx="2029">
                  <c:v>11.43</c:v>
                </c:pt>
                <c:pt idx="2030">
                  <c:v>11.41</c:v>
                </c:pt>
                <c:pt idx="2031">
                  <c:v>11.41</c:v>
                </c:pt>
                <c:pt idx="2032">
                  <c:v>11.39</c:v>
                </c:pt>
                <c:pt idx="2033">
                  <c:v>11.39</c:v>
                </c:pt>
                <c:pt idx="2034">
                  <c:v>11.38</c:v>
                </c:pt>
                <c:pt idx="2035">
                  <c:v>11.37</c:v>
                </c:pt>
                <c:pt idx="2036">
                  <c:v>11.36</c:v>
                </c:pt>
                <c:pt idx="2037">
                  <c:v>11.35</c:v>
                </c:pt>
                <c:pt idx="2038">
                  <c:v>11.34</c:v>
                </c:pt>
                <c:pt idx="2039">
                  <c:v>11.33</c:v>
                </c:pt>
                <c:pt idx="2040">
                  <c:v>11.32</c:v>
                </c:pt>
                <c:pt idx="2041">
                  <c:v>11.31</c:v>
                </c:pt>
                <c:pt idx="2042">
                  <c:v>11.3</c:v>
                </c:pt>
                <c:pt idx="2043">
                  <c:v>11.29</c:v>
                </c:pt>
                <c:pt idx="2044">
                  <c:v>11.28</c:v>
                </c:pt>
                <c:pt idx="2045">
                  <c:v>11.27</c:v>
                </c:pt>
                <c:pt idx="2046">
                  <c:v>11.26</c:v>
                </c:pt>
                <c:pt idx="2047">
                  <c:v>11.25</c:v>
                </c:pt>
                <c:pt idx="2048">
                  <c:v>11.24</c:v>
                </c:pt>
                <c:pt idx="2049">
                  <c:v>11.23</c:v>
                </c:pt>
                <c:pt idx="2050">
                  <c:v>11.22</c:v>
                </c:pt>
                <c:pt idx="2051">
                  <c:v>11.22</c:v>
                </c:pt>
                <c:pt idx="2052">
                  <c:v>11.21</c:v>
                </c:pt>
                <c:pt idx="2053">
                  <c:v>11.2</c:v>
                </c:pt>
                <c:pt idx="2054">
                  <c:v>11.19</c:v>
                </c:pt>
                <c:pt idx="2055">
                  <c:v>11.18</c:v>
                </c:pt>
                <c:pt idx="2056">
                  <c:v>11.17</c:v>
                </c:pt>
                <c:pt idx="2057">
                  <c:v>11.16</c:v>
                </c:pt>
                <c:pt idx="2058">
                  <c:v>11.15</c:v>
                </c:pt>
                <c:pt idx="2059">
                  <c:v>11.14</c:v>
                </c:pt>
                <c:pt idx="2060">
                  <c:v>11.13</c:v>
                </c:pt>
                <c:pt idx="2061">
                  <c:v>11.12</c:v>
                </c:pt>
                <c:pt idx="2062">
                  <c:v>11.11</c:v>
                </c:pt>
                <c:pt idx="2063">
                  <c:v>11.09</c:v>
                </c:pt>
                <c:pt idx="2064">
                  <c:v>11.08</c:v>
                </c:pt>
                <c:pt idx="2065">
                  <c:v>11.07</c:v>
                </c:pt>
                <c:pt idx="2066">
                  <c:v>11.05</c:v>
                </c:pt>
                <c:pt idx="2067">
                  <c:v>11.05</c:v>
                </c:pt>
                <c:pt idx="2068">
                  <c:v>11.04</c:v>
                </c:pt>
                <c:pt idx="2069">
                  <c:v>11.03</c:v>
                </c:pt>
                <c:pt idx="2070">
                  <c:v>11.03</c:v>
                </c:pt>
                <c:pt idx="2071">
                  <c:v>11.02</c:v>
                </c:pt>
                <c:pt idx="2072">
                  <c:v>11.01</c:v>
                </c:pt>
                <c:pt idx="2073">
                  <c:v>11</c:v>
                </c:pt>
                <c:pt idx="2074">
                  <c:v>10.99</c:v>
                </c:pt>
                <c:pt idx="2075">
                  <c:v>10.98</c:v>
                </c:pt>
                <c:pt idx="2076">
                  <c:v>10.97</c:v>
                </c:pt>
                <c:pt idx="2077">
                  <c:v>10.96</c:v>
                </c:pt>
                <c:pt idx="2078">
                  <c:v>10.95</c:v>
                </c:pt>
                <c:pt idx="2079">
                  <c:v>10.94</c:v>
                </c:pt>
                <c:pt idx="2080">
                  <c:v>10.92</c:v>
                </c:pt>
                <c:pt idx="2081">
                  <c:v>10.91</c:v>
                </c:pt>
                <c:pt idx="2082">
                  <c:v>10.91</c:v>
                </c:pt>
                <c:pt idx="2083">
                  <c:v>10.91</c:v>
                </c:pt>
                <c:pt idx="2084">
                  <c:v>10.9</c:v>
                </c:pt>
                <c:pt idx="2085">
                  <c:v>10.88</c:v>
                </c:pt>
                <c:pt idx="2086">
                  <c:v>10.88</c:v>
                </c:pt>
                <c:pt idx="2087">
                  <c:v>10.87</c:v>
                </c:pt>
                <c:pt idx="2088">
                  <c:v>10.86</c:v>
                </c:pt>
                <c:pt idx="2089">
                  <c:v>10.85</c:v>
                </c:pt>
                <c:pt idx="2090">
                  <c:v>10.84</c:v>
                </c:pt>
                <c:pt idx="2091">
                  <c:v>10.83</c:v>
                </c:pt>
                <c:pt idx="2092">
                  <c:v>10.82</c:v>
                </c:pt>
                <c:pt idx="2093">
                  <c:v>10.81</c:v>
                </c:pt>
                <c:pt idx="2094">
                  <c:v>10.8</c:v>
                </c:pt>
                <c:pt idx="2095">
                  <c:v>10.79</c:v>
                </c:pt>
                <c:pt idx="2096">
                  <c:v>10.79</c:v>
                </c:pt>
                <c:pt idx="2097">
                  <c:v>10.77</c:v>
                </c:pt>
                <c:pt idx="2098">
                  <c:v>10.77</c:v>
                </c:pt>
                <c:pt idx="2099">
                  <c:v>10.76</c:v>
                </c:pt>
                <c:pt idx="2100">
                  <c:v>10.74</c:v>
                </c:pt>
                <c:pt idx="2101">
                  <c:v>10.73</c:v>
                </c:pt>
                <c:pt idx="2102">
                  <c:v>10.73</c:v>
                </c:pt>
                <c:pt idx="2103">
                  <c:v>10.72</c:v>
                </c:pt>
                <c:pt idx="2104">
                  <c:v>10.71</c:v>
                </c:pt>
                <c:pt idx="2105">
                  <c:v>10.7</c:v>
                </c:pt>
                <c:pt idx="2106">
                  <c:v>10.69</c:v>
                </c:pt>
                <c:pt idx="2107">
                  <c:v>10.68</c:v>
                </c:pt>
                <c:pt idx="2108">
                  <c:v>10.67</c:v>
                </c:pt>
                <c:pt idx="2109">
                  <c:v>10.66</c:v>
                </c:pt>
                <c:pt idx="2110">
                  <c:v>10.65</c:v>
                </c:pt>
                <c:pt idx="2111">
                  <c:v>10.64</c:v>
                </c:pt>
                <c:pt idx="2112">
                  <c:v>10.63</c:v>
                </c:pt>
                <c:pt idx="2113">
                  <c:v>10.62</c:v>
                </c:pt>
                <c:pt idx="2114">
                  <c:v>10.61</c:v>
                </c:pt>
                <c:pt idx="2115">
                  <c:v>10.6</c:v>
                </c:pt>
                <c:pt idx="2116">
                  <c:v>10.59</c:v>
                </c:pt>
                <c:pt idx="2117">
                  <c:v>10.58</c:v>
                </c:pt>
                <c:pt idx="2118">
                  <c:v>10.58</c:v>
                </c:pt>
                <c:pt idx="2119">
                  <c:v>10.56</c:v>
                </c:pt>
                <c:pt idx="2120">
                  <c:v>10.56</c:v>
                </c:pt>
                <c:pt idx="2121">
                  <c:v>10.54</c:v>
                </c:pt>
                <c:pt idx="2122">
                  <c:v>10.53</c:v>
                </c:pt>
                <c:pt idx="2123">
                  <c:v>10.53</c:v>
                </c:pt>
                <c:pt idx="2124">
                  <c:v>10.51</c:v>
                </c:pt>
                <c:pt idx="2125">
                  <c:v>10.5</c:v>
                </c:pt>
                <c:pt idx="2126">
                  <c:v>10.5</c:v>
                </c:pt>
                <c:pt idx="2127">
                  <c:v>10.49</c:v>
                </c:pt>
                <c:pt idx="2128">
                  <c:v>10.48</c:v>
                </c:pt>
                <c:pt idx="2129">
                  <c:v>10.47</c:v>
                </c:pt>
                <c:pt idx="2130">
                  <c:v>10.46</c:v>
                </c:pt>
                <c:pt idx="2131">
                  <c:v>10.45</c:v>
                </c:pt>
                <c:pt idx="2132">
                  <c:v>10.44</c:v>
                </c:pt>
                <c:pt idx="2133">
                  <c:v>10.43</c:v>
                </c:pt>
                <c:pt idx="2134">
                  <c:v>10.42</c:v>
                </c:pt>
                <c:pt idx="2135">
                  <c:v>10.41</c:v>
                </c:pt>
                <c:pt idx="2136">
                  <c:v>10.41</c:v>
                </c:pt>
                <c:pt idx="2137">
                  <c:v>10.4</c:v>
                </c:pt>
                <c:pt idx="2138">
                  <c:v>10.39</c:v>
                </c:pt>
                <c:pt idx="2139">
                  <c:v>10.38</c:v>
                </c:pt>
                <c:pt idx="2140">
                  <c:v>10.37</c:v>
                </c:pt>
                <c:pt idx="2141">
                  <c:v>10.36</c:v>
                </c:pt>
                <c:pt idx="2142">
                  <c:v>10.35</c:v>
                </c:pt>
                <c:pt idx="2143">
                  <c:v>10.34</c:v>
                </c:pt>
                <c:pt idx="2144">
                  <c:v>10.33</c:v>
                </c:pt>
                <c:pt idx="2145">
                  <c:v>10.33</c:v>
                </c:pt>
                <c:pt idx="2146">
                  <c:v>10.32</c:v>
                </c:pt>
                <c:pt idx="2147">
                  <c:v>10.31</c:v>
                </c:pt>
                <c:pt idx="2148">
                  <c:v>10.3</c:v>
                </c:pt>
                <c:pt idx="2149">
                  <c:v>10.29</c:v>
                </c:pt>
                <c:pt idx="2150">
                  <c:v>10.28</c:v>
                </c:pt>
                <c:pt idx="2151">
                  <c:v>10.27</c:v>
                </c:pt>
                <c:pt idx="2152">
                  <c:v>10.26</c:v>
                </c:pt>
                <c:pt idx="2153">
                  <c:v>10.25</c:v>
                </c:pt>
                <c:pt idx="2154">
                  <c:v>10.24</c:v>
                </c:pt>
                <c:pt idx="2155">
                  <c:v>10.23</c:v>
                </c:pt>
                <c:pt idx="2156">
                  <c:v>10.23</c:v>
                </c:pt>
                <c:pt idx="2157">
                  <c:v>10.220000000000001</c:v>
                </c:pt>
                <c:pt idx="2158">
                  <c:v>10.210000000000001</c:v>
                </c:pt>
                <c:pt idx="2159">
                  <c:v>10.199999999999999</c:v>
                </c:pt>
                <c:pt idx="2160">
                  <c:v>10.19</c:v>
                </c:pt>
                <c:pt idx="2161">
                  <c:v>10.18</c:v>
                </c:pt>
                <c:pt idx="2162">
                  <c:v>10.17</c:v>
                </c:pt>
                <c:pt idx="2163">
                  <c:v>10.15</c:v>
                </c:pt>
                <c:pt idx="2164">
                  <c:v>10.14</c:v>
                </c:pt>
                <c:pt idx="2165">
                  <c:v>10.130000000000001</c:v>
                </c:pt>
                <c:pt idx="2166">
                  <c:v>10.130000000000001</c:v>
                </c:pt>
                <c:pt idx="2167">
                  <c:v>10.119999999999999</c:v>
                </c:pt>
                <c:pt idx="2168">
                  <c:v>10.11</c:v>
                </c:pt>
                <c:pt idx="2169">
                  <c:v>10.1</c:v>
                </c:pt>
                <c:pt idx="2170">
                  <c:v>10.09</c:v>
                </c:pt>
                <c:pt idx="2171">
                  <c:v>10.08</c:v>
                </c:pt>
                <c:pt idx="2172">
                  <c:v>10.07</c:v>
                </c:pt>
                <c:pt idx="2173">
                  <c:v>10.07</c:v>
                </c:pt>
                <c:pt idx="2174">
                  <c:v>10.07</c:v>
                </c:pt>
                <c:pt idx="2175">
                  <c:v>10.050000000000001</c:v>
                </c:pt>
                <c:pt idx="2176">
                  <c:v>10.050000000000001</c:v>
                </c:pt>
                <c:pt idx="2177">
                  <c:v>10.02</c:v>
                </c:pt>
                <c:pt idx="2178">
                  <c:v>10.02</c:v>
                </c:pt>
                <c:pt idx="2179">
                  <c:v>10.01</c:v>
                </c:pt>
                <c:pt idx="2180">
                  <c:v>9.99</c:v>
                </c:pt>
                <c:pt idx="2181">
                  <c:v>9.99</c:v>
                </c:pt>
                <c:pt idx="2182">
                  <c:v>9.98</c:v>
                </c:pt>
                <c:pt idx="2183">
                  <c:v>9.9700000000000006</c:v>
                </c:pt>
                <c:pt idx="2184">
                  <c:v>9.9700000000000006</c:v>
                </c:pt>
                <c:pt idx="2185">
                  <c:v>9.9600000000000009</c:v>
                </c:pt>
                <c:pt idx="2186">
                  <c:v>9.9499999999999993</c:v>
                </c:pt>
                <c:pt idx="2187">
                  <c:v>9.94</c:v>
                </c:pt>
                <c:pt idx="2188">
                  <c:v>9.93</c:v>
                </c:pt>
                <c:pt idx="2189">
                  <c:v>9.92</c:v>
                </c:pt>
                <c:pt idx="2190">
                  <c:v>9.91</c:v>
                </c:pt>
                <c:pt idx="2191">
                  <c:v>9.91</c:v>
                </c:pt>
                <c:pt idx="2192">
                  <c:v>9.9</c:v>
                </c:pt>
                <c:pt idx="2193">
                  <c:v>9.89</c:v>
                </c:pt>
                <c:pt idx="2194">
                  <c:v>9.8800000000000008</c:v>
                </c:pt>
                <c:pt idx="2195">
                  <c:v>9.8699999999999992</c:v>
                </c:pt>
                <c:pt idx="2196">
                  <c:v>9.86</c:v>
                </c:pt>
                <c:pt idx="2197">
                  <c:v>9.85</c:v>
                </c:pt>
                <c:pt idx="2198">
                  <c:v>9.84</c:v>
                </c:pt>
                <c:pt idx="2199">
                  <c:v>9.83</c:v>
                </c:pt>
                <c:pt idx="2200">
                  <c:v>9.82</c:v>
                </c:pt>
                <c:pt idx="2201">
                  <c:v>9.81</c:v>
                </c:pt>
                <c:pt idx="2202">
                  <c:v>9.8000000000000007</c:v>
                </c:pt>
                <c:pt idx="2203">
                  <c:v>9.7899999999999991</c:v>
                </c:pt>
                <c:pt idx="2204">
                  <c:v>9.7799999999999994</c:v>
                </c:pt>
                <c:pt idx="2205">
                  <c:v>9.7799999999999994</c:v>
                </c:pt>
                <c:pt idx="2206">
                  <c:v>9.77</c:v>
                </c:pt>
                <c:pt idx="2207">
                  <c:v>9.76</c:v>
                </c:pt>
                <c:pt idx="2208">
                  <c:v>9.75</c:v>
                </c:pt>
                <c:pt idx="2209">
                  <c:v>9.74</c:v>
                </c:pt>
                <c:pt idx="2210">
                  <c:v>9.73</c:v>
                </c:pt>
                <c:pt idx="2211">
                  <c:v>9.7200000000000006</c:v>
                </c:pt>
                <c:pt idx="2212">
                  <c:v>9.7100000000000009</c:v>
                </c:pt>
                <c:pt idx="2213">
                  <c:v>9.6999999999999993</c:v>
                </c:pt>
                <c:pt idx="2214">
                  <c:v>9.69</c:v>
                </c:pt>
                <c:pt idx="2215">
                  <c:v>9.68</c:v>
                </c:pt>
                <c:pt idx="2216">
                  <c:v>9.67</c:v>
                </c:pt>
                <c:pt idx="2217">
                  <c:v>9.66</c:v>
                </c:pt>
                <c:pt idx="2218">
                  <c:v>9.65</c:v>
                </c:pt>
                <c:pt idx="2219">
                  <c:v>9.64</c:v>
                </c:pt>
                <c:pt idx="2220">
                  <c:v>9.6300000000000008</c:v>
                </c:pt>
                <c:pt idx="2221">
                  <c:v>9.6199999999999992</c:v>
                </c:pt>
                <c:pt idx="2222">
                  <c:v>9.61</c:v>
                </c:pt>
                <c:pt idx="2223">
                  <c:v>9.6</c:v>
                </c:pt>
                <c:pt idx="2224">
                  <c:v>9.59</c:v>
                </c:pt>
                <c:pt idx="2225">
                  <c:v>9.58</c:v>
                </c:pt>
                <c:pt idx="2226">
                  <c:v>9.57</c:v>
                </c:pt>
                <c:pt idx="2227">
                  <c:v>9.56</c:v>
                </c:pt>
                <c:pt idx="2228">
                  <c:v>9.5500000000000007</c:v>
                </c:pt>
                <c:pt idx="2229">
                  <c:v>9.5399999999999991</c:v>
                </c:pt>
                <c:pt idx="2230">
                  <c:v>9.5299999999999994</c:v>
                </c:pt>
                <c:pt idx="2231">
                  <c:v>9.52</c:v>
                </c:pt>
                <c:pt idx="2232">
                  <c:v>9.51</c:v>
                </c:pt>
                <c:pt idx="2233">
                  <c:v>9.5</c:v>
                </c:pt>
                <c:pt idx="2234">
                  <c:v>9.49</c:v>
                </c:pt>
                <c:pt idx="2235">
                  <c:v>9.49</c:v>
                </c:pt>
                <c:pt idx="2236">
                  <c:v>9.4700000000000006</c:v>
                </c:pt>
                <c:pt idx="2237">
                  <c:v>9.4600000000000009</c:v>
                </c:pt>
                <c:pt idx="2238">
                  <c:v>9.4600000000000009</c:v>
                </c:pt>
                <c:pt idx="2239">
                  <c:v>9.4499999999999993</c:v>
                </c:pt>
                <c:pt idx="2240">
                  <c:v>9.44</c:v>
                </c:pt>
                <c:pt idx="2241">
                  <c:v>9.43</c:v>
                </c:pt>
                <c:pt idx="2242">
                  <c:v>9.42</c:v>
                </c:pt>
                <c:pt idx="2243">
                  <c:v>9.41</c:v>
                </c:pt>
                <c:pt idx="2244">
                  <c:v>9.4</c:v>
                </c:pt>
                <c:pt idx="2245">
                  <c:v>9.3800000000000008</c:v>
                </c:pt>
                <c:pt idx="2246">
                  <c:v>9.3699999999999992</c:v>
                </c:pt>
                <c:pt idx="2247">
                  <c:v>9.36</c:v>
                </c:pt>
                <c:pt idx="2248">
                  <c:v>9.36</c:v>
                </c:pt>
                <c:pt idx="2249">
                  <c:v>9.34</c:v>
                </c:pt>
                <c:pt idx="2250">
                  <c:v>9.33</c:v>
                </c:pt>
                <c:pt idx="2251">
                  <c:v>9.31</c:v>
                </c:pt>
                <c:pt idx="2252">
                  <c:v>9.3000000000000007</c:v>
                </c:pt>
                <c:pt idx="2253">
                  <c:v>9.2899999999999991</c:v>
                </c:pt>
                <c:pt idx="2254">
                  <c:v>9.2799999999999994</c:v>
                </c:pt>
                <c:pt idx="2255">
                  <c:v>9.27</c:v>
                </c:pt>
                <c:pt idx="2256">
                  <c:v>9.25</c:v>
                </c:pt>
                <c:pt idx="2257">
                  <c:v>9.24</c:v>
                </c:pt>
                <c:pt idx="2258">
                  <c:v>9.23</c:v>
                </c:pt>
                <c:pt idx="2259">
                  <c:v>9.2100000000000009</c:v>
                </c:pt>
                <c:pt idx="2260">
                  <c:v>9.1999999999999993</c:v>
                </c:pt>
                <c:pt idx="2261">
                  <c:v>9.19</c:v>
                </c:pt>
                <c:pt idx="2262">
                  <c:v>9.17</c:v>
                </c:pt>
                <c:pt idx="2263">
                  <c:v>9.17</c:v>
                </c:pt>
                <c:pt idx="2264">
                  <c:v>9.15</c:v>
                </c:pt>
                <c:pt idx="2265">
                  <c:v>9.1300000000000008</c:v>
                </c:pt>
                <c:pt idx="2266">
                  <c:v>9.1300000000000008</c:v>
                </c:pt>
                <c:pt idx="2267">
                  <c:v>9.11</c:v>
                </c:pt>
                <c:pt idx="2268">
                  <c:v>9.11</c:v>
                </c:pt>
                <c:pt idx="2269">
                  <c:v>9.09</c:v>
                </c:pt>
                <c:pt idx="2270">
                  <c:v>9.07</c:v>
                </c:pt>
                <c:pt idx="2271">
                  <c:v>9.07</c:v>
                </c:pt>
                <c:pt idx="2272">
                  <c:v>9.0500000000000007</c:v>
                </c:pt>
                <c:pt idx="2273">
                  <c:v>9.0399999999999991</c:v>
                </c:pt>
                <c:pt idx="2274">
                  <c:v>9.0299999999999994</c:v>
                </c:pt>
                <c:pt idx="2275">
                  <c:v>9.02</c:v>
                </c:pt>
                <c:pt idx="2276">
                  <c:v>9.01</c:v>
                </c:pt>
                <c:pt idx="2277">
                  <c:v>9</c:v>
                </c:pt>
                <c:pt idx="2278">
                  <c:v>8.99</c:v>
                </c:pt>
                <c:pt idx="2279">
                  <c:v>8.98</c:v>
                </c:pt>
                <c:pt idx="2280">
                  <c:v>8.9700000000000006</c:v>
                </c:pt>
                <c:pt idx="2281">
                  <c:v>8.9600000000000009</c:v>
                </c:pt>
                <c:pt idx="2282">
                  <c:v>8.9499999999999993</c:v>
                </c:pt>
                <c:pt idx="2283">
                  <c:v>8.93</c:v>
                </c:pt>
                <c:pt idx="2284">
                  <c:v>8.92</c:v>
                </c:pt>
                <c:pt idx="2285">
                  <c:v>8.91</c:v>
                </c:pt>
                <c:pt idx="2286">
                  <c:v>8.9</c:v>
                </c:pt>
                <c:pt idx="2287">
                  <c:v>8.89</c:v>
                </c:pt>
                <c:pt idx="2288">
                  <c:v>8.8800000000000008</c:v>
                </c:pt>
                <c:pt idx="2289">
                  <c:v>8.86</c:v>
                </c:pt>
                <c:pt idx="2290">
                  <c:v>8.85</c:v>
                </c:pt>
                <c:pt idx="2291">
                  <c:v>8.84</c:v>
                </c:pt>
                <c:pt idx="2292">
                  <c:v>8.82</c:v>
                </c:pt>
                <c:pt idx="2293">
                  <c:v>8.81</c:v>
                </c:pt>
                <c:pt idx="2294">
                  <c:v>8.8000000000000007</c:v>
                </c:pt>
                <c:pt idx="2295">
                  <c:v>8.7899999999999991</c:v>
                </c:pt>
                <c:pt idx="2296">
                  <c:v>8.7799999999999994</c:v>
                </c:pt>
                <c:pt idx="2297">
                  <c:v>8.76</c:v>
                </c:pt>
                <c:pt idx="2298">
                  <c:v>8.75</c:v>
                </c:pt>
                <c:pt idx="2299">
                  <c:v>8.74</c:v>
                </c:pt>
                <c:pt idx="2300">
                  <c:v>8.73</c:v>
                </c:pt>
                <c:pt idx="2301">
                  <c:v>8.7200000000000006</c:v>
                </c:pt>
                <c:pt idx="2302">
                  <c:v>8.6999999999999993</c:v>
                </c:pt>
                <c:pt idx="2303">
                  <c:v>8.6999999999999993</c:v>
                </c:pt>
                <c:pt idx="2304">
                  <c:v>8.68</c:v>
                </c:pt>
                <c:pt idx="2305">
                  <c:v>8.67</c:v>
                </c:pt>
                <c:pt idx="2306">
                  <c:v>8.66</c:v>
                </c:pt>
                <c:pt idx="2307">
                  <c:v>8.65</c:v>
                </c:pt>
                <c:pt idx="2308">
                  <c:v>8.6300000000000008</c:v>
                </c:pt>
                <c:pt idx="2309">
                  <c:v>8.6199999999999992</c:v>
                </c:pt>
                <c:pt idx="2310">
                  <c:v>8.61</c:v>
                </c:pt>
                <c:pt idx="2311">
                  <c:v>8.6</c:v>
                </c:pt>
                <c:pt idx="2312">
                  <c:v>8.59</c:v>
                </c:pt>
                <c:pt idx="2313">
                  <c:v>8.58</c:v>
                </c:pt>
                <c:pt idx="2314">
                  <c:v>8.57</c:v>
                </c:pt>
                <c:pt idx="2315">
                  <c:v>8.56</c:v>
                </c:pt>
                <c:pt idx="2316">
                  <c:v>8.5500000000000007</c:v>
                </c:pt>
                <c:pt idx="2317">
                  <c:v>8.5299999999999994</c:v>
                </c:pt>
                <c:pt idx="2318">
                  <c:v>8.52</c:v>
                </c:pt>
                <c:pt idx="2319">
                  <c:v>8.51</c:v>
                </c:pt>
                <c:pt idx="2320">
                  <c:v>8.5</c:v>
                </c:pt>
                <c:pt idx="2321">
                  <c:v>8.49</c:v>
                </c:pt>
                <c:pt idx="2322">
                  <c:v>8.48</c:v>
                </c:pt>
                <c:pt idx="2323">
                  <c:v>8.4700000000000006</c:v>
                </c:pt>
                <c:pt idx="2324">
                  <c:v>8.4600000000000009</c:v>
                </c:pt>
                <c:pt idx="2325">
                  <c:v>8.4499999999999993</c:v>
                </c:pt>
                <c:pt idx="2326">
                  <c:v>8.44</c:v>
                </c:pt>
                <c:pt idx="2327">
                  <c:v>8.43</c:v>
                </c:pt>
                <c:pt idx="2328">
                  <c:v>8.42</c:v>
                </c:pt>
                <c:pt idx="2329">
                  <c:v>8.41</c:v>
                </c:pt>
                <c:pt idx="2330">
                  <c:v>8.39</c:v>
                </c:pt>
                <c:pt idx="2331">
                  <c:v>8.39</c:v>
                </c:pt>
                <c:pt idx="2332">
                  <c:v>8.3800000000000008</c:v>
                </c:pt>
                <c:pt idx="2333">
                  <c:v>8.3699999999999992</c:v>
                </c:pt>
                <c:pt idx="2334">
                  <c:v>8.36</c:v>
                </c:pt>
                <c:pt idx="2335">
                  <c:v>8.35</c:v>
                </c:pt>
                <c:pt idx="2336">
                  <c:v>8.34</c:v>
                </c:pt>
                <c:pt idx="2337">
                  <c:v>8.33</c:v>
                </c:pt>
                <c:pt idx="2338">
                  <c:v>8.32</c:v>
                </c:pt>
                <c:pt idx="2339">
                  <c:v>8.31</c:v>
                </c:pt>
                <c:pt idx="2340">
                  <c:v>8.3000000000000007</c:v>
                </c:pt>
                <c:pt idx="2341">
                  <c:v>8.2899999999999991</c:v>
                </c:pt>
                <c:pt idx="2342">
                  <c:v>8.2799999999999994</c:v>
                </c:pt>
                <c:pt idx="2343">
                  <c:v>8.27</c:v>
                </c:pt>
                <c:pt idx="2344">
                  <c:v>8.26</c:v>
                </c:pt>
                <c:pt idx="2345">
                  <c:v>8.25</c:v>
                </c:pt>
                <c:pt idx="2346">
                  <c:v>8.25</c:v>
                </c:pt>
                <c:pt idx="2347">
                  <c:v>8.23</c:v>
                </c:pt>
                <c:pt idx="2348">
                  <c:v>8.2200000000000006</c:v>
                </c:pt>
                <c:pt idx="2349">
                  <c:v>8.2100000000000009</c:v>
                </c:pt>
                <c:pt idx="2350">
                  <c:v>8.2100000000000009</c:v>
                </c:pt>
                <c:pt idx="2351">
                  <c:v>8.1999999999999993</c:v>
                </c:pt>
                <c:pt idx="2352">
                  <c:v>8.19</c:v>
                </c:pt>
                <c:pt idx="2353">
                  <c:v>8.18</c:v>
                </c:pt>
                <c:pt idx="2354">
                  <c:v>8.16</c:v>
                </c:pt>
                <c:pt idx="2355">
                  <c:v>8.15</c:v>
                </c:pt>
                <c:pt idx="2356">
                  <c:v>8.14</c:v>
                </c:pt>
                <c:pt idx="2357">
                  <c:v>8.1300000000000008</c:v>
                </c:pt>
                <c:pt idx="2358">
                  <c:v>8.1199999999999992</c:v>
                </c:pt>
                <c:pt idx="2359">
                  <c:v>8.11</c:v>
                </c:pt>
                <c:pt idx="2360">
                  <c:v>8.1</c:v>
                </c:pt>
                <c:pt idx="2361">
                  <c:v>8.09</c:v>
                </c:pt>
                <c:pt idx="2362">
                  <c:v>8.08</c:v>
                </c:pt>
                <c:pt idx="2363">
                  <c:v>8.08</c:v>
                </c:pt>
                <c:pt idx="2364">
                  <c:v>8.06</c:v>
                </c:pt>
                <c:pt idx="2365">
                  <c:v>8.06</c:v>
                </c:pt>
                <c:pt idx="2366">
                  <c:v>8.0500000000000007</c:v>
                </c:pt>
                <c:pt idx="2367">
                  <c:v>8.0399999999999991</c:v>
                </c:pt>
                <c:pt idx="2368">
                  <c:v>8.0399999999999991</c:v>
                </c:pt>
                <c:pt idx="2369">
                  <c:v>8.02</c:v>
                </c:pt>
                <c:pt idx="2370">
                  <c:v>8.02</c:v>
                </c:pt>
                <c:pt idx="2371">
                  <c:v>8.01</c:v>
                </c:pt>
                <c:pt idx="2372">
                  <c:v>8</c:v>
                </c:pt>
                <c:pt idx="2373">
                  <c:v>8</c:v>
                </c:pt>
                <c:pt idx="2374">
                  <c:v>7.99</c:v>
                </c:pt>
                <c:pt idx="2375">
                  <c:v>7.98</c:v>
                </c:pt>
                <c:pt idx="2376">
                  <c:v>7.97</c:v>
                </c:pt>
                <c:pt idx="2377">
                  <c:v>7.97</c:v>
                </c:pt>
                <c:pt idx="2378">
                  <c:v>7.96</c:v>
                </c:pt>
                <c:pt idx="2379">
                  <c:v>7.96</c:v>
                </c:pt>
                <c:pt idx="2380">
                  <c:v>7.94</c:v>
                </c:pt>
                <c:pt idx="2381">
                  <c:v>7.93</c:v>
                </c:pt>
                <c:pt idx="2382">
                  <c:v>7.93</c:v>
                </c:pt>
                <c:pt idx="2383">
                  <c:v>7.92</c:v>
                </c:pt>
                <c:pt idx="2384">
                  <c:v>7.92</c:v>
                </c:pt>
                <c:pt idx="2385">
                  <c:v>7.91</c:v>
                </c:pt>
                <c:pt idx="2386">
                  <c:v>7.9</c:v>
                </c:pt>
                <c:pt idx="2387">
                  <c:v>7.89</c:v>
                </c:pt>
                <c:pt idx="2388">
                  <c:v>7.88</c:v>
                </c:pt>
                <c:pt idx="2389">
                  <c:v>7.87</c:v>
                </c:pt>
                <c:pt idx="2390">
                  <c:v>7.87</c:v>
                </c:pt>
                <c:pt idx="2391">
                  <c:v>7.86</c:v>
                </c:pt>
                <c:pt idx="2392">
                  <c:v>7.85</c:v>
                </c:pt>
                <c:pt idx="2393">
                  <c:v>7.84</c:v>
                </c:pt>
                <c:pt idx="2394">
                  <c:v>7.83</c:v>
                </c:pt>
                <c:pt idx="2395">
                  <c:v>7.82</c:v>
                </c:pt>
                <c:pt idx="2396">
                  <c:v>7.82</c:v>
                </c:pt>
                <c:pt idx="2397">
                  <c:v>7.81</c:v>
                </c:pt>
                <c:pt idx="2398">
                  <c:v>7.81</c:v>
                </c:pt>
                <c:pt idx="2399">
                  <c:v>7.79</c:v>
                </c:pt>
                <c:pt idx="2400">
                  <c:v>7.79</c:v>
                </c:pt>
                <c:pt idx="2401">
                  <c:v>7.78</c:v>
                </c:pt>
                <c:pt idx="2402">
                  <c:v>7.78</c:v>
                </c:pt>
                <c:pt idx="2403">
                  <c:v>7.77</c:v>
                </c:pt>
                <c:pt idx="2404">
                  <c:v>7.76</c:v>
                </c:pt>
                <c:pt idx="2405">
                  <c:v>7.75</c:v>
                </c:pt>
                <c:pt idx="2406">
                  <c:v>7.74</c:v>
                </c:pt>
                <c:pt idx="2407">
                  <c:v>7.74</c:v>
                </c:pt>
                <c:pt idx="2408">
                  <c:v>7.73</c:v>
                </c:pt>
                <c:pt idx="2409">
                  <c:v>7.72</c:v>
                </c:pt>
                <c:pt idx="2410">
                  <c:v>7.72</c:v>
                </c:pt>
                <c:pt idx="2411">
                  <c:v>7.71</c:v>
                </c:pt>
                <c:pt idx="2412">
                  <c:v>7.71</c:v>
                </c:pt>
                <c:pt idx="2413">
                  <c:v>7.69</c:v>
                </c:pt>
                <c:pt idx="2414">
                  <c:v>7.69</c:v>
                </c:pt>
                <c:pt idx="2415">
                  <c:v>7.69</c:v>
                </c:pt>
                <c:pt idx="2416">
                  <c:v>7.67</c:v>
                </c:pt>
                <c:pt idx="2417">
                  <c:v>7.67</c:v>
                </c:pt>
                <c:pt idx="2418">
                  <c:v>7.66</c:v>
                </c:pt>
                <c:pt idx="2419">
                  <c:v>7.65</c:v>
                </c:pt>
                <c:pt idx="2420">
                  <c:v>7.65</c:v>
                </c:pt>
                <c:pt idx="2421">
                  <c:v>7.64</c:v>
                </c:pt>
                <c:pt idx="2422">
                  <c:v>7.63</c:v>
                </c:pt>
                <c:pt idx="2423">
                  <c:v>7.63</c:v>
                </c:pt>
                <c:pt idx="2424">
                  <c:v>7.62</c:v>
                </c:pt>
                <c:pt idx="2425">
                  <c:v>7.61</c:v>
                </c:pt>
                <c:pt idx="2426">
                  <c:v>7.61</c:v>
                </c:pt>
                <c:pt idx="2427">
                  <c:v>7.6</c:v>
                </c:pt>
                <c:pt idx="2428">
                  <c:v>7.59</c:v>
                </c:pt>
                <c:pt idx="2429">
                  <c:v>7.6</c:v>
                </c:pt>
                <c:pt idx="2430">
                  <c:v>7.59</c:v>
                </c:pt>
                <c:pt idx="2431">
                  <c:v>7.59</c:v>
                </c:pt>
                <c:pt idx="2432">
                  <c:v>7.58</c:v>
                </c:pt>
                <c:pt idx="2433">
                  <c:v>7.57</c:v>
                </c:pt>
                <c:pt idx="2434">
                  <c:v>7.56</c:v>
                </c:pt>
                <c:pt idx="2435">
                  <c:v>7.56</c:v>
                </c:pt>
                <c:pt idx="2436">
                  <c:v>7.55</c:v>
                </c:pt>
                <c:pt idx="2437">
                  <c:v>7.55</c:v>
                </c:pt>
                <c:pt idx="2438">
                  <c:v>7.55</c:v>
                </c:pt>
                <c:pt idx="2439">
                  <c:v>7.54</c:v>
                </c:pt>
                <c:pt idx="2440">
                  <c:v>7.53</c:v>
                </c:pt>
                <c:pt idx="2441">
                  <c:v>7.52</c:v>
                </c:pt>
                <c:pt idx="2442">
                  <c:v>7.52</c:v>
                </c:pt>
                <c:pt idx="2443">
                  <c:v>7.51</c:v>
                </c:pt>
                <c:pt idx="2444">
                  <c:v>7.51</c:v>
                </c:pt>
                <c:pt idx="2445">
                  <c:v>7.5</c:v>
                </c:pt>
                <c:pt idx="2446">
                  <c:v>7.48</c:v>
                </c:pt>
                <c:pt idx="2447">
                  <c:v>7.48</c:v>
                </c:pt>
                <c:pt idx="2448">
                  <c:v>7.47</c:v>
                </c:pt>
                <c:pt idx="2449">
                  <c:v>7.47</c:v>
                </c:pt>
                <c:pt idx="2450">
                  <c:v>7.46</c:v>
                </c:pt>
                <c:pt idx="2451">
                  <c:v>7.45</c:v>
                </c:pt>
                <c:pt idx="2452">
                  <c:v>7.45</c:v>
                </c:pt>
                <c:pt idx="2453">
                  <c:v>7.44</c:v>
                </c:pt>
                <c:pt idx="2454">
                  <c:v>7.44</c:v>
                </c:pt>
                <c:pt idx="2455">
                  <c:v>7.43</c:v>
                </c:pt>
                <c:pt idx="2456">
                  <c:v>7.42</c:v>
                </c:pt>
                <c:pt idx="2457">
                  <c:v>7.42</c:v>
                </c:pt>
                <c:pt idx="2458">
                  <c:v>7.41</c:v>
                </c:pt>
                <c:pt idx="2459">
                  <c:v>7.41</c:v>
                </c:pt>
                <c:pt idx="2460">
                  <c:v>7.4</c:v>
                </c:pt>
                <c:pt idx="2461">
                  <c:v>7.4</c:v>
                </c:pt>
                <c:pt idx="2462">
                  <c:v>7.4</c:v>
                </c:pt>
                <c:pt idx="2463">
                  <c:v>7.38</c:v>
                </c:pt>
                <c:pt idx="2464">
                  <c:v>7.38</c:v>
                </c:pt>
                <c:pt idx="2465">
                  <c:v>7.38</c:v>
                </c:pt>
                <c:pt idx="2466">
                  <c:v>7.36</c:v>
                </c:pt>
                <c:pt idx="2467">
                  <c:v>7.37</c:v>
                </c:pt>
                <c:pt idx="2468">
                  <c:v>7.36</c:v>
                </c:pt>
                <c:pt idx="2469">
                  <c:v>7.36</c:v>
                </c:pt>
                <c:pt idx="2470">
                  <c:v>7.36</c:v>
                </c:pt>
                <c:pt idx="2471">
                  <c:v>7.35</c:v>
                </c:pt>
                <c:pt idx="2472">
                  <c:v>7.35</c:v>
                </c:pt>
                <c:pt idx="2473">
                  <c:v>7.34</c:v>
                </c:pt>
                <c:pt idx="2474">
                  <c:v>7.34</c:v>
                </c:pt>
                <c:pt idx="2475">
                  <c:v>7.33</c:v>
                </c:pt>
                <c:pt idx="2476">
                  <c:v>7.32</c:v>
                </c:pt>
                <c:pt idx="2477">
                  <c:v>7.31</c:v>
                </c:pt>
                <c:pt idx="2478">
                  <c:v>7.3</c:v>
                </c:pt>
                <c:pt idx="2479">
                  <c:v>7.3</c:v>
                </c:pt>
                <c:pt idx="2480">
                  <c:v>7.29</c:v>
                </c:pt>
                <c:pt idx="2481">
                  <c:v>7.29</c:v>
                </c:pt>
                <c:pt idx="2482">
                  <c:v>7.28</c:v>
                </c:pt>
                <c:pt idx="2483">
                  <c:v>7.27</c:v>
                </c:pt>
                <c:pt idx="2484">
                  <c:v>7.27</c:v>
                </c:pt>
                <c:pt idx="2485">
                  <c:v>7.26</c:v>
                </c:pt>
                <c:pt idx="2486">
                  <c:v>7.26</c:v>
                </c:pt>
                <c:pt idx="2487">
                  <c:v>7.25</c:v>
                </c:pt>
                <c:pt idx="2488">
                  <c:v>7.24</c:v>
                </c:pt>
                <c:pt idx="2489">
                  <c:v>7.24</c:v>
                </c:pt>
                <c:pt idx="2490">
                  <c:v>7.23</c:v>
                </c:pt>
                <c:pt idx="2491">
                  <c:v>7.23</c:v>
                </c:pt>
                <c:pt idx="2492">
                  <c:v>7.22</c:v>
                </c:pt>
                <c:pt idx="2493">
                  <c:v>7.21</c:v>
                </c:pt>
                <c:pt idx="2494">
                  <c:v>7.21</c:v>
                </c:pt>
                <c:pt idx="2495">
                  <c:v>7.2</c:v>
                </c:pt>
                <c:pt idx="2496">
                  <c:v>7.19</c:v>
                </c:pt>
                <c:pt idx="2497">
                  <c:v>7.19</c:v>
                </c:pt>
                <c:pt idx="2498">
                  <c:v>7.18</c:v>
                </c:pt>
                <c:pt idx="2499">
                  <c:v>7.18</c:v>
                </c:pt>
                <c:pt idx="2500">
                  <c:v>7.17</c:v>
                </c:pt>
                <c:pt idx="2501">
                  <c:v>7.16</c:v>
                </c:pt>
                <c:pt idx="2502">
                  <c:v>7.16</c:v>
                </c:pt>
                <c:pt idx="2503">
                  <c:v>7.15</c:v>
                </c:pt>
                <c:pt idx="2504">
                  <c:v>7.15</c:v>
                </c:pt>
                <c:pt idx="2505">
                  <c:v>7.14</c:v>
                </c:pt>
                <c:pt idx="2506">
                  <c:v>7.14</c:v>
                </c:pt>
                <c:pt idx="2507">
                  <c:v>7.13</c:v>
                </c:pt>
                <c:pt idx="2508">
                  <c:v>7.13</c:v>
                </c:pt>
                <c:pt idx="2509">
                  <c:v>7.12</c:v>
                </c:pt>
                <c:pt idx="2510">
                  <c:v>7.12</c:v>
                </c:pt>
                <c:pt idx="2511">
                  <c:v>7.11</c:v>
                </c:pt>
                <c:pt idx="2512">
                  <c:v>7.1</c:v>
                </c:pt>
                <c:pt idx="2513">
                  <c:v>7.1</c:v>
                </c:pt>
                <c:pt idx="2514">
                  <c:v>7.09</c:v>
                </c:pt>
                <c:pt idx="2515">
                  <c:v>7.09</c:v>
                </c:pt>
                <c:pt idx="2516">
                  <c:v>7.08</c:v>
                </c:pt>
                <c:pt idx="2517">
                  <c:v>7.08</c:v>
                </c:pt>
                <c:pt idx="2518">
                  <c:v>7.08</c:v>
                </c:pt>
                <c:pt idx="2519">
                  <c:v>7.07</c:v>
                </c:pt>
                <c:pt idx="2520">
                  <c:v>7.06</c:v>
                </c:pt>
                <c:pt idx="2521">
                  <c:v>7.06</c:v>
                </c:pt>
                <c:pt idx="2522">
                  <c:v>7.06</c:v>
                </c:pt>
                <c:pt idx="2523">
                  <c:v>7.05</c:v>
                </c:pt>
                <c:pt idx="2524">
                  <c:v>7.05</c:v>
                </c:pt>
                <c:pt idx="2525">
                  <c:v>7.04</c:v>
                </c:pt>
                <c:pt idx="2526">
                  <c:v>7.04</c:v>
                </c:pt>
                <c:pt idx="2527">
                  <c:v>7.04</c:v>
                </c:pt>
                <c:pt idx="2528">
                  <c:v>7.03</c:v>
                </c:pt>
                <c:pt idx="2529">
                  <c:v>7.03</c:v>
                </c:pt>
                <c:pt idx="2530">
                  <c:v>7.02</c:v>
                </c:pt>
                <c:pt idx="2531">
                  <c:v>7.02</c:v>
                </c:pt>
                <c:pt idx="2532">
                  <c:v>7.01</c:v>
                </c:pt>
                <c:pt idx="2533">
                  <c:v>7.01</c:v>
                </c:pt>
                <c:pt idx="2534">
                  <c:v>7</c:v>
                </c:pt>
                <c:pt idx="2535">
                  <c:v>7</c:v>
                </c:pt>
                <c:pt idx="2536">
                  <c:v>7</c:v>
                </c:pt>
                <c:pt idx="2537">
                  <c:v>6.99</c:v>
                </c:pt>
                <c:pt idx="2538">
                  <c:v>6.99</c:v>
                </c:pt>
                <c:pt idx="2539">
                  <c:v>6.99</c:v>
                </c:pt>
                <c:pt idx="2540">
                  <c:v>6.98</c:v>
                </c:pt>
                <c:pt idx="2541">
                  <c:v>6.98</c:v>
                </c:pt>
                <c:pt idx="2542">
                  <c:v>6.98</c:v>
                </c:pt>
                <c:pt idx="2543">
                  <c:v>6.97</c:v>
                </c:pt>
                <c:pt idx="2544">
                  <c:v>6.97</c:v>
                </c:pt>
                <c:pt idx="2545">
                  <c:v>6.97</c:v>
                </c:pt>
                <c:pt idx="2546">
                  <c:v>6.97</c:v>
                </c:pt>
                <c:pt idx="2547">
                  <c:v>6.97</c:v>
                </c:pt>
                <c:pt idx="2548">
                  <c:v>6.96</c:v>
                </c:pt>
                <c:pt idx="2549">
                  <c:v>6.94</c:v>
                </c:pt>
                <c:pt idx="2550">
                  <c:v>6.95</c:v>
                </c:pt>
                <c:pt idx="2551">
                  <c:v>6.94</c:v>
                </c:pt>
                <c:pt idx="2552">
                  <c:v>6.94</c:v>
                </c:pt>
                <c:pt idx="2553">
                  <c:v>6.94</c:v>
                </c:pt>
                <c:pt idx="2554">
                  <c:v>6.93</c:v>
                </c:pt>
                <c:pt idx="2555">
                  <c:v>6.93</c:v>
                </c:pt>
                <c:pt idx="2556">
                  <c:v>6.93</c:v>
                </c:pt>
                <c:pt idx="2557">
                  <c:v>6.92</c:v>
                </c:pt>
                <c:pt idx="2558">
                  <c:v>6.92</c:v>
                </c:pt>
                <c:pt idx="2559">
                  <c:v>6.92</c:v>
                </c:pt>
                <c:pt idx="2560">
                  <c:v>6.91</c:v>
                </c:pt>
                <c:pt idx="2561">
                  <c:v>6.9</c:v>
                </c:pt>
                <c:pt idx="2562">
                  <c:v>6.91</c:v>
                </c:pt>
                <c:pt idx="2563">
                  <c:v>6.91</c:v>
                </c:pt>
                <c:pt idx="2564">
                  <c:v>6.9</c:v>
                </c:pt>
                <c:pt idx="2565">
                  <c:v>6.9</c:v>
                </c:pt>
                <c:pt idx="2566">
                  <c:v>6.9</c:v>
                </c:pt>
                <c:pt idx="2567">
                  <c:v>6.9</c:v>
                </c:pt>
                <c:pt idx="2568">
                  <c:v>6.9</c:v>
                </c:pt>
                <c:pt idx="2569">
                  <c:v>6.91</c:v>
                </c:pt>
                <c:pt idx="2570">
                  <c:v>6.89</c:v>
                </c:pt>
                <c:pt idx="2571">
                  <c:v>6.89</c:v>
                </c:pt>
                <c:pt idx="2572">
                  <c:v>6.88</c:v>
                </c:pt>
                <c:pt idx="2573">
                  <c:v>6.88</c:v>
                </c:pt>
                <c:pt idx="2574">
                  <c:v>6.88</c:v>
                </c:pt>
                <c:pt idx="2575">
                  <c:v>6.87</c:v>
                </c:pt>
                <c:pt idx="2576">
                  <c:v>6.87</c:v>
                </c:pt>
                <c:pt idx="2577">
                  <c:v>6.87</c:v>
                </c:pt>
                <c:pt idx="2578">
                  <c:v>6.87</c:v>
                </c:pt>
                <c:pt idx="2579">
                  <c:v>6.86</c:v>
                </c:pt>
                <c:pt idx="2580">
                  <c:v>6.88</c:v>
                </c:pt>
                <c:pt idx="2581">
                  <c:v>6.88</c:v>
                </c:pt>
                <c:pt idx="2582">
                  <c:v>6.89</c:v>
                </c:pt>
                <c:pt idx="2583">
                  <c:v>6.9</c:v>
                </c:pt>
                <c:pt idx="2584">
                  <c:v>6.91</c:v>
                </c:pt>
                <c:pt idx="2585">
                  <c:v>6.92</c:v>
                </c:pt>
                <c:pt idx="2586">
                  <c:v>6.95</c:v>
                </c:pt>
                <c:pt idx="2587">
                  <c:v>6.97</c:v>
                </c:pt>
                <c:pt idx="2588">
                  <c:v>7.01</c:v>
                </c:pt>
                <c:pt idx="2589">
                  <c:v>7.06</c:v>
                </c:pt>
                <c:pt idx="2590">
                  <c:v>7.15</c:v>
                </c:pt>
                <c:pt idx="2591">
                  <c:v>7.26</c:v>
                </c:pt>
                <c:pt idx="2592">
                  <c:v>7.42</c:v>
                </c:pt>
                <c:pt idx="2593">
                  <c:v>7.6</c:v>
                </c:pt>
                <c:pt idx="2594">
                  <c:v>7.81</c:v>
                </c:pt>
                <c:pt idx="2595">
                  <c:v>8.0299999999999994</c:v>
                </c:pt>
                <c:pt idx="2596">
                  <c:v>8.24</c:v>
                </c:pt>
                <c:pt idx="2597">
                  <c:v>8.43</c:v>
                </c:pt>
                <c:pt idx="2598">
                  <c:v>8.6</c:v>
                </c:pt>
                <c:pt idx="2599">
                  <c:v>8.74</c:v>
                </c:pt>
                <c:pt idx="2600">
                  <c:v>8.8699999999999992</c:v>
                </c:pt>
                <c:pt idx="2601">
                  <c:v>8.9700000000000006</c:v>
                </c:pt>
                <c:pt idx="2602">
                  <c:v>9.0500000000000007</c:v>
                </c:pt>
                <c:pt idx="2603">
                  <c:v>9.1300000000000008</c:v>
                </c:pt>
                <c:pt idx="2604">
                  <c:v>9.18</c:v>
                </c:pt>
                <c:pt idx="2605">
                  <c:v>9.23</c:v>
                </c:pt>
                <c:pt idx="2606">
                  <c:v>9.27</c:v>
                </c:pt>
                <c:pt idx="2607">
                  <c:v>9.31</c:v>
                </c:pt>
                <c:pt idx="2608">
                  <c:v>9.34</c:v>
                </c:pt>
                <c:pt idx="2609">
                  <c:v>9.3699999999999992</c:v>
                </c:pt>
                <c:pt idx="2610">
                  <c:v>9.4</c:v>
                </c:pt>
                <c:pt idx="2611">
                  <c:v>9.43</c:v>
                </c:pt>
                <c:pt idx="2612">
                  <c:v>9.4600000000000009</c:v>
                </c:pt>
                <c:pt idx="2613">
                  <c:v>9.48</c:v>
                </c:pt>
                <c:pt idx="2614">
                  <c:v>9.51</c:v>
                </c:pt>
                <c:pt idx="2615">
                  <c:v>9.5299999999999994</c:v>
                </c:pt>
                <c:pt idx="2616">
                  <c:v>9.5500000000000007</c:v>
                </c:pt>
                <c:pt idx="2617">
                  <c:v>9.57</c:v>
                </c:pt>
                <c:pt idx="2618">
                  <c:v>9.59</c:v>
                </c:pt>
                <c:pt idx="2619">
                  <c:v>9.61</c:v>
                </c:pt>
                <c:pt idx="2620">
                  <c:v>9.6199999999999992</c:v>
                </c:pt>
                <c:pt idx="2621">
                  <c:v>9.64</c:v>
                </c:pt>
                <c:pt idx="2622">
                  <c:v>9.65</c:v>
                </c:pt>
                <c:pt idx="2623">
                  <c:v>9.66</c:v>
                </c:pt>
                <c:pt idx="2624">
                  <c:v>9.67</c:v>
                </c:pt>
                <c:pt idx="2625">
                  <c:v>9.69</c:v>
                </c:pt>
                <c:pt idx="2626">
                  <c:v>9.6999999999999993</c:v>
                </c:pt>
                <c:pt idx="2627">
                  <c:v>9.7100000000000009</c:v>
                </c:pt>
                <c:pt idx="2628">
                  <c:v>9.7200000000000006</c:v>
                </c:pt>
                <c:pt idx="2629">
                  <c:v>9.74</c:v>
                </c:pt>
                <c:pt idx="2630">
                  <c:v>9.74</c:v>
                </c:pt>
                <c:pt idx="2631">
                  <c:v>9.75</c:v>
                </c:pt>
                <c:pt idx="2632">
                  <c:v>9.76</c:v>
                </c:pt>
                <c:pt idx="2633">
                  <c:v>9.76</c:v>
                </c:pt>
                <c:pt idx="2634">
                  <c:v>9.77</c:v>
                </c:pt>
                <c:pt idx="2635">
                  <c:v>9.77</c:v>
                </c:pt>
                <c:pt idx="2636">
                  <c:v>9.7799999999999994</c:v>
                </c:pt>
                <c:pt idx="2637">
                  <c:v>9.7799999999999994</c:v>
                </c:pt>
                <c:pt idx="2638">
                  <c:v>9.7899999999999991</c:v>
                </c:pt>
                <c:pt idx="2639">
                  <c:v>9.7899999999999991</c:v>
                </c:pt>
                <c:pt idx="2640">
                  <c:v>9.7899999999999991</c:v>
                </c:pt>
                <c:pt idx="2641">
                  <c:v>9.8000000000000007</c:v>
                </c:pt>
                <c:pt idx="2642">
                  <c:v>9.8000000000000007</c:v>
                </c:pt>
                <c:pt idx="2643">
                  <c:v>9.81</c:v>
                </c:pt>
                <c:pt idx="2644">
                  <c:v>9.81</c:v>
                </c:pt>
                <c:pt idx="2645">
                  <c:v>9.82</c:v>
                </c:pt>
                <c:pt idx="2646">
                  <c:v>9.82</c:v>
                </c:pt>
                <c:pt idx="2647">
                  <c:v>9.82</c:v>
                </c:pt>
                <c:pt idx="2648">
                  <c:v>9.83</c:v>
                </c:pt>
                <c:pt idx="2649">
                  <c:v>9.83</c:v>
                </c:pt>
                <c:pt idx="2650">
                  <c:v>9.85</c:v>
                </c:pt>
                <c:pt idx="2651">
                  <c:v>9.86</c:v>
                </c:pt>
                <c:pt idx="2652">
                  <c:v>9.8699999999999992</c:v>
                </c:pt>
                <c:pt idx="2653">
                  <c:v>9.8800000000000008</c:v>
                </c:pt>
                <c:pt idx="2654">
                  <c:v>9.89</c:v>
                </c:pt>
                <c:pt idx="2655">
                  <c:v>9.9</c:v>
                </c:pt>
                <c:pt idx="2656">
                  <c:v>9.91</c:v>
                </c:pt>
                <c:pt idx="2657">
                  <c:v>9.92</c:v>
                </c:pt>
                <c:pt idx="2658">
                  <c:v>9.93</c:v>
                </c:pt>
                <c:pt idx="2659">
                  <c:v>9.9499999999999993</c:v>
                </c:pt>
                <c:pt idx="2660">
                  <c:v>9.9600000000000009</c:v>
                </c:pt>
                <c:pt idx="2661">
                  <c:v>9.98</c:v>
                </c:pt>
                <c:pt idx="2662">
                  <c:v>9.99</c:v>
                </c:pt>
                <c:pt idx="2663">
                  <c:v>10</c:v>
                </c:pt>
                <c:pt idx="2664">
                  <c:v>10.02</c:v>
                </c:pt>
                <c:pt idx="2665">
                  <c:v>10.029999999999999</c:v>
                </c:pt>
                <c:pt idx="2666">
                  <c:v>10.039999999999999</c:v>
                </c:pt>
                <c:pt idx="2667">
                  <c:v>10.050000000000001</c:v>
                </c:pt>
                <c:pt idx="2668">
                  <c:v>10.06</c:v>
                </c:pt>
                <c:pt idx="2669">
                  <c:v>10.08</c:v>
                </c:pt>
                <c:pt idx="2670">
                  <c:v>10.09</c:v>
                </c:pt>
                <c:pt idx="2671">
                  <c:v>10.09</c:v>
                </c:pt>
                <c:pt idx="2672">
                  <c:v>10.11</c:v>
                </c:pt>
                <c:pt idx="2673">
                  <c:v>10.119999999999999</c:v>
                </c:pt>
                <c:pt idx="2674">
                  <c:v>10.130000000000001</c:v>
                </c:pt>
                <c:pt idx="2675">
                  <c:v>10.14</c:v>
                </c:pt>
                <c:pt idx="2676">
                  <c:v>10.16</c:v>
                </c:pt>
                <c:pt idx="2677">
                  <c:v>10.18</c:v>
                </c:pt>
                <c:pt idx="2678">
                  <c:v>10.19</c:v>
                </c:pt>
                <c:pt idx="2679">
                  <c:v>10.210000000000001</c:v>
                </c:pt>
                <c:pt idx="2680">
                  <c:v>10.220000000000001</c:v>
                </c:pt>
                <c:pt idx="2681">
                  <c:v>10.23</c:v>
                </c:pt>
                <c:pt idx="2682">
                  <c:v>10.24</c:v>
                </c:pt>
                <c:pt idx="2683">
                  <c:v>10.26</c:v>
                </c:pt>
                <c:pt idx="2684">
                  <c:v>10.28</c:v>
                </c:pt>
                <c:pt idx="2685">
                  <c:v>10.29</c:v>
                </c:pt>
                <c:pt idx="2686">
                  <c:v>10.31</c:v>
                </c:pt>
                <c:pt idx="2687">
                  <c:v>10.33</c:v>
                </c:pt>
                <c:pt idx="2688">
                  <c:v>10.34</c:v>
                </c:pt>
                <c:pt idx="2689">
                  <c:v>10.36</c:v>
                </c:pt>
                <c:pt idx="2690">
                  <c:v>10.37</c:v>
                </c:pt>
                <c:pt idx="2691">
                  <c:v>10.39</c:v>
                </c:pt>
                <c:pt idx="2692">
                  <c:v>10.4</c:v>
                </c:pt>
                <c:pt idx="2693">
                  <c:v>10.42</c:v>
                </c:pt>
                <c:pt idx="2694">
                  <c:v>10.43</c:v>
                </c:pt>
                <c:pt idx="2695">
                  <c:v>10.44</c:v>
                </c:pt>
                <c:pt idx="2696">
                  <c:v>10.45</c:v>
                </c:pt>
                <c:pt idx="2697">
                  <c:v>10.46</c:v>
                </c:pt>
                <c:pt idx="2698">
                  <c:v>10.48</c:v>
                </c:pt>
                <c:pt idx="2699">
                  <c:v>10.49</c:v>
                </c:pt>
                <c:pt idx="2700">
                  <c:v>10.5</c:v>
                </c:pt>
                <c:pt idx="2701">
                  <c:v>10.51</c:v>
                </c:pt>
                <c:pt idx="2702">
                  <c:v>10.52</c:v>
                </c:pt>
                <c:pt idx="2703">
                  <c:v>10.54</c:v>
                </c:pt>
                <c:pt idx="2704">
                  <c:v>10.55</c:v>
                </c:pt>
                <c:pt idx="2705">
                  <c:v>10.56</c:v>
                </c:pt>
                <c:pt idx="2706">
                  <c:v>10.57</c:v>
                </c:pt>
                <c:pt idx="2707">
                  <c:v>10.58</c:v>
                </c:pt>
                <c:pt idx="2708">
                  <c:v>10.59</c:v>
                </c:pt>
                <c:pt idx="2709">
                  <c:v>10.6</c:v>
                </c:pt>
                <c:pt idx="2710">
                  <c:v>10.61</c:v>
                </c:pt>
                <c:pt idx="2711">
                  <c:v>10.62</c:v>
                </c:pt>
                <c:pt idx="2712">
                  <c:v>10.63</c:v>
                </c:pt>
                <c:pt idx="2713">
                  <c:v>10.63</c:v>
                </c:pt>
                <c:pt idx="2714">
                  <c:v>10.64</c:v>
                </c:pt>
                <c:pt idx="2715">
                  <c:v>10.65</c:v>
                </c:pt>
                <c:pt idx="2716">
                  <c:v>10.66</c:v>
                </c:pt>
                <c:pt idx="2717">
                  <c:v>10.66</c:v>
                </c:pt>
                <c:pt idx="2718">
                  <c:v>10.67</c:v>
                </c:pt>
                <c:pt idx="2719">
                  <c:v>10.68</c:v>
                </c:pt>
                <c:pt idx="2720">
                  <c:v>10.68</c:v>
                </c:pt>
                <c:pt idx="2721">
                  <c:v>10.69</c:v>
                </c:pt>
                <c:pt idx="2722">
                  <c:v>10.7</c:v>
                </c:pt>
                <c:pt idx="2723">
                  <c:v>10.7</c:v>
                </c:pt>
                <c:pt idx="2724">
                  <c:v>10.71</c:v>
                </c:pt>
                <c:pt idx="2725">
                  <c:v>10.71</c:v>
                </c:pt>
                <c:pt idx="2726">
                  <c:v>10.72</c:v>
                </c:pt>
                <c:pt idx="2727">
                  <c:v>10.72</c:v>
                </c:pt>
                <c:pt idx="2728">
                  <c:v>10.72</c:v>
                </c:pt>
                <c:pt idx="2729">
                  <c:v>10.73</c:v>
                </c:pt>
                <c:pt idx="2730">
                  <c:v>10.74</c:v>
                </c:pt>
                <c:pt idx="2731">
                  <c:v>10.74</c:v>
                </c:pt>
                <c:pt idx="2732">
                  <c:v>10.74</c:v>
                </c:pt>
                <c:pt idx="2733">
                  <c:v>10.74</c:v>
                </c:pt>
                <c:pt idx="2734">
                  <c:v>10.74</c:v>
                </c:pt>
                <c:pt idx="2735">
                  <c:v>10.75</c:v>
                </c:pt>
                <c:pt idx="2736">
                  <c:v>10.75</c:v>
                </c:pt>
                <c:pt idx="2737">
                  <c:v>10.75</c:v>
                </c:pt>
                <c:pt idx="2738">
                  <c:v>10.75</c:v>
                </c:pt>
                <c:pt idx="2739">
                  <c:v>10.76</c:v>
                </c:pt>
                <c:pt idx="2740">
                  <c:v>10.75</c:v>
                </c:pt>
                <c:pt idx="2741">
                  <c:v>10.76</c:v>
                </c:pt>
                <c:pt idx="2742">
                  <c:v>10.76</c:v>
                </c:pt>
                <c:pt idx="2743">
                  <c:v>10.76</c:v>
                </c:pt>
                <c:pt idx="2744">
                  <c:v>10.77</c:v>
                </c:pt>
                <c:pt idx="2745">
                  <c:v>10.77</c:v>
                </c:pt>
                <c:pt idx="2746">
                  <c:v>10.76</c:v>
                </c:pt>
                <c:pt idx="2747">
                  <c:v>10.77</c:v>
                </c:pt>
                <c:pt idx="2748">
                  <c:v>10.77</c:v>
                </c:pt>
                <c:pt idx="2749">
                  <c:v>10.77</c:v>
                </c:pt>
                <c:pt idx="2750">
                  <c:v>10.77</c:v>
                </c:pt>
                <c:pt idx="2751">
                  <c:v>10.76</c:v>
                </c:pt>
                <c:pt idx="2752">
                  <c:v>10.77</c:v>
                </c:pt>
                <c:pt idx="2753">
                  <c:v>10.76</c:v>
                </c:pt>
                <c:pt idx="2754">
                  <c:v>10.76</c:v>
                </c:pt>
                <c:pt idx="2755">
                  <c:v>10.75</c:v>
                </c:pt>
                <c:pt idx="2756">
                  <c:v>10.76</c:v>
                </c:pt>
                <c:pt idx="2757">
                  <c:v>10.76</c:v>
                </c:pt>
                <c:pt idx="2758">
                  <c:v>10.75</c:v>
                </c:pt>
                <c:pt idx="2759">
                  <c:v>10.75</c:v>
                </c:pt>
                <c:pt idx="2760">
                  <c:v>10.75</c:v>
                </c:pt>
                <c:pt idx="2761">
                  <c:v>10.75</c:v>
                </c:pt>
                <c:pt idx="2762">
                  <c:v>10.74</c:v>
                </c:pt>
                <c:pt idx="2763">
                  <c:v>10.74</c:v>
                </c:pt>
                <c:pt idx="2764">
                  <c:v>10.74</c:v>
                </c:pt>
                <c:pt idx="2765">
                  <c:v>10.74</c:v>
                </c:pt>
                <c:pt idx="2766">
                  <c:v>10.74</c:v>
                </c:pt>
                <c:pt idx="2767">
                  <c:v>10.73</c:v>
                </c:pt>
                <c:pt idx="2768">
                  <c:v>10.73</c:v>
                </c:pt>
                <c:pt idx="2769">
                  <c:v>10.73</c:v>
                </c:pt>
                <c:pt idx="2770">
                  <c:v>10.72</c:v>
                </c:pt>
                <c:pt idx="2771">
                  <c:v>10.72</c:v>
                </c:pt>
                <c:pt idx="2772">
                  <c:v>10.71</c:v>
                </c:pt>
                <c:pt idx="2773">
                  <c:v>10.71</c:v>
                </c:pt>
                <c:pt idx="2774">
                  <c:v>10.71</c:v>
                </c:pt>
                <c:pt idx="2775">
                  <c:v>10.71</c:v>
                </c:pt>
                <c:pt idx="2776">
                  <c:v>10.7</c:v>
                </c:pt>
                <c:pt idx="2777">
                  <c:v>10.69</c:v>
                </c:pt>
                <c:pt idx="2778">
                  <c:v>10.69</c:v>
                </c:pt>
                <c:pt idx="2779">
                  <c:v>10.68</c:v>
                </c:pt>
                <c:pt idx="2780">
                  <c:v>10.68</c:v>
                </c:pt>
                <c:pt idx="2781">
                  <c:v>10.67</c:v>
                </c:pt>
                <c:pt idx="2782">
                  <c:v>10.67</c:v>
                </c:pt>
                <c:pt idx="2783">
                  <c:v>10.66</c:v>
                </c:pt>
                <c:pt idx="2784">
                  <c:v>10.66</c:v>
                </c:pt>
                <c:pt idx="2785">
                  <c:v>10.65</c:v>
                </c:pt>
                <c:pt idx="2786">
                  <c:v>10.65</c:v>
                </c:pt>
                <c:pt idx="2787">
                  <c:v>10.65</c:v>
                </c:pt>
                <c:pt idx="2788">
                  <c:v>10.64</c:v>
                </c:pt>
                <c:pt idx="2789">
                  <c:v>10.63</c:v>
                </c:pt>
                <c:pt idx="2790">
                  <c:v>10.63</c:v>
                </c:pt>
                <c:pt idx="2791">
                  <c:v>10.62</c:v>
                </c:pt>
                <c:pt idx="2792">
                  <c:v>10.61</c:v>
                </c:pt>
                <c:pt idx="2793">
                  <c:v>10.61</c:v>
                </c:pt>
                <c:pt idx="2794">
                  <c:v>10.6</c:v>
                </c:pt>
                <c:pt idx="2795">
                  <c:v>10.6</c:v>
                </c:pt>
                <c:pt idx="2796">
                  <c:v>10.59</c:v>
                </c:pt>
                <c:pt idx="2797">
                  <c:v>10.58</c:v>
                </c:pt>
                <c:pt idx="2798">
                  <c:v>10.58</c:v>
                </c:pt>
                <c:pt idx="2799">
                  <c:v>10.57</c:v>
                </c:pt>
                <c:pt idx="2800">
                  <c:v>10.56</c:v>
                </c:pt>
                <c:pt idx="2801">
                  <c:v>10.55</c:v>
                </c:pt>
                <c:pt idx="2802">
                  <c:v>10.55</c:v>
                </c:pt>
                <c:pt idx="2803">
                  <c:v>10.54</c:v>
                </c:pt>
                <c:pt idx="2804">
                  <c:v>10.53</c:v>
                </c:pt>
                <c:pt idx="2805">
                  <c:v>10.53</c:v>
                </c:pt>
                <c:pt idx="2806">
                  <c:v>10.52</c:v>
                </c:pt>
                <c:pt idx="2807">
                  <c:v>10.51</c:v>
                </c:pt>
                <c:pt idx="2808">
                  <c:v>10.5</c:v>
                </c:pt>
                <c:pt idx="2809">
                  <c:v>10.5</c:v>
                </c:pt>
                <c:pt idx="2810">
                  <c:v>10.49</c:v>
                </c:pt>
                <c:pt idx="2811">
                  <c:v>10.48</c:v>
                </c:pt>
                <c:pt idx="2812">
                  <c:v>10.47</c:v>
                </c:pt>
                <c:pt idx="2813">
                  <c:v>10.47</c:v>
                </c:pt>
                <c:pt idx="2814">
                  <c:v>10.46</c:v>
                </c:pt>
                <c:pt idx="2815">
                  <c:v>10.45</c:v>
                </c:pt>
                <c:pt idx="2816">
                  <c:v>10.45</c:v>
                </c:pt>
                <c:pt idx="2817">
                  <c:v>10.44</c:v>
                </c:pt>
                <c:pt idx="2818">
                  <c:v>10.43</c:v>
                </c:pt>
                <c:pt idx="2819">
                  <c:v>10.42</c:v>
                </c:pt>
                <c:pt idx="2820">
                  <c:v>10.42</c:v>
                </c:pt>
                <c:pt idx="2821">
                  <c:v>10.41</c:v>
                </c:pt>
                <c:pt idx="2822">
                  <c:v>10.4</c:v>
                </c:pt>
                <c:pt idx="2823">
                  <c:v>10.39</c:v>
                </c:pt>
                <c:pt idx="2824">
                  <c:v>10.38</c:v>
                </c:pt>
                <c:pt idx="2825">
                  <c:v>10.37</c:v>
                </c:pt>
                <c:pt idx="2826">
                  <c:v>10.36</c:v>
                </c:pt>
                <c:pt idx="2827">
                  <c:v>10.35</c:v>
                </c:pt>
                <c:pt idx="2828">
                  <c:v>10.34</c:v>
                </c:pt>
                <c:pt idx="2829">
                  <c:v>10.33</c:v>
                </c:pt>
                <c:pt idx="2830">
                  <c:v>10.33</c:v>
                </c:pt>
                <c:pt idx="2831">
                  <c:v>10.32</c:v>
                </c:pt>
                <c:pt idx="2832">
                  <c:v>10.31</c:v>
                </c:pt>
                <c:pt idx="2833">
                  <c:v>10.3</c:v>
                </c:pt>
                <c:pt idx="2834">
                  <c:v>10.29</c:v>
                </c:pt>
                <c:pt idx="2835">
                  <c:v>10.28</c:v>
                </c:pt>
                <c:pt idx="2836">
                  <c:v>10.27</c:v>
                </c:pt>
                <c:pt idx="2837">
                  <c:v>10.26</c:v>
                </c:pt>
                <c:pt idx="2838">
                  <c:v>10.26</c:v>
                </c:pt>
                <c:pt idx="2839">
                  <c:v>10.25</c:v>
                </c:pt>
                <c:pt idx="2840">
                  <c:v>10.24</c:v>
                </c:pt>
                <c:pt idx="2841">
                  <c:v>10.24</c:v>
                </c:pt>
                <c:pt idx="2842">
                  <c:v>10.220000000000001</c:v>
                </c:pt>
                <c:pt idx="2843">
                  <c:v>10.210000000000001</c:v>
                </c:pt>
                <c:pt idx="2844">
                  <c:v>10.199999999999999</c:v>
                </c:pt>
                <c:pt idx="2845">
                  <c:v>10.19</c:v>
                </c:pt>
                <c:pt idx="2846">
                  <c:v>10.19</c:v>
                </c:pt>
                <c:pt idx="2847">
                  <c:v>10.18</c:v>
                </c:pt>
                <c:pt idx="2848">
                  <c:v>10.17</c:v>
                </c:pt>
                <c:pt idx="2849">
                  <c:v>10.16</c:v>
                </c:pt>
                <c:pt idx="2850">
                  <c:v>10.15</c:v>
                </c:pt>
                <c:pt idx="2851">
                  <c:v>10.14</c:v>
                </c:pt>
                <c:pt idx="2852">
                  <c:v>10.130000000000001</c:v>
                </c:pt>
                <c:pt idx="2853">
                  <c:v>10.11</c:v>
                </c:pt>
                <c:pt idx="2854">
                  <c:v>10.11</c:v>
                </c:pt>
                <c:pt idx="2855">
                  <c:v>10.1</c:v>
                </c:pt>
                <c:pt idx="2856">
                  <c:v>10.09</c:v>
                </c:pt>
                <c:pt idx="2857">
                  <c:v>10.08</c:v>
                </c:pt>
                <c:pt idx="2858">
                  <c:v>10.07</c:v>
                </c:pt>
                <c:pt idx="2859">
                  <c:v>10.06</c:v>
                </c:pt>
                <c:pt idx="2860">
                  <c:v>10.050000000000001</c:v>
                </c:pt>
                <c:pt idx="2861">
                  <c:v>10.039999999999999</c:v>
                </c:pt>
                <c:pt idx="2862">
                  <c:v>10.029999999999999</c:v>
                </c:pt>
                <c:pt idx="2863">
                  <c:v>10.02</c:v>
                </c:pt>
                <c:pt idx="2864">
                  <c:v>10.01</c:v>
                </c:pt>
                <c:pt idx="2865">
                  <c:v>10</c:v>
                </c:pt>
                <c:pt idx="2866">
                  <c:v>9.98</c:v>
                </c:pt>
                <c:pt idx="2867">
                  <c:v>9.9700000000000006</c:v>
                </c:pt>
                <c:pt idx="2868">
                  <c:v>9.9600000000000009</c:v>
                </c:pt>
                <c:pt idx="2869">
                  <c:v>9.9499999999999993</c:v>
                </c:pt>
                <c:pt idx="2870">
                  <c:v>9.94</c:v>
                </c:pt>
                <c:pt idx="2871">
                  <c:v>9.93</c:v>
                </c:pt>
                <c:pt idx="2872">
                  <c:v>9.92</c:v>
                </c:pt>
                <c:pt idx="2873">
                  <c:v>9.91</c:v>
                </c:pt>
                <c:pt idx="2874">
                  <c:v>9.9</c:v>
                </c:pt>
                <c:pt idx="2875">
                  <c:v>9.89</c:v>
                </c:pt>
                <c:pt idx="2876">
                  <c:v>9.8800000000000008</c:v>
                </c:pt>
                <c:pt idx="2877">
                  <c:v>9.8699999999999992</c:v>
                </c:pt>
                <c:pt idx="2878">
                  <c:v>9.86</c:v>
                </c:pt>
                <c:pt idx="2879">
                  <c:v>9.86</c:v>
                </c:pt>
                <c:pt idx="2880">
                  <c:v>9.85</c:v>
                </c:pt>
                <c:pt idx="2881">
                  <c:v>9.84</c:v>
                </c:pt>
                <c:pt idx="2882">
                  <c:v>9.83</c:v>
                </c:pt>
                <c:pt idx="2883">
                  <c:v>9.82</c:v>
                </c:pt>
                <c:pt idx="2884">
                  <c:v>9.81</c:v>
                </c:pt>
                <c:pt idx="2885">
                  <c:v>9.8000000000000007</c:v>
                </c:pt>
                <c:pt idx="2886">
                  <c:v>9.7899999999999991</c:v>
                </c:pt>
                <c:pt idx="2887">
                  <c:v>9.7799999999999994</c:v>
                </c:pt>
                <c:pt idx="2888">
                  <c:v>9.77</c:v>
                </c:pt>
                <c:pt idx="2889">
                  <c:v>9.76</c:v>
                </c:pt>
                <c:pt idx="2890">
                  <c:v>9.75</c:v>
                </c:pt>
                <c:pt idx="2891">
                  <c:v>9.74</c:v>
                </c:pt>
                <c:pt idx="2892">
                  <c:v>9.73</c:v>
                </c:pt>
                <c:pt idx="2893">
                  <c:v>9.7200000000000006</c:v>
                </c:pt>
                <c:pt idx="2894">
                  <c:v>9.7100000000000009</c:v>
                </c:pt>
                <c:pt idx="2895">
                  <c:v>9.6999999999999993</c:v>
                </c:pt>
                <c:pt idx="2896">
                  <c:v>9.69</c:v>
                </c:pt>
                <c:pt idx="2897">
                  <c:v>9.68</c:v>
                </c:pt>
                <c:pt idx="2898">
                  <c:v>9.67</c:v>
                </c:pt>
                <c:pt idx="2899">
                  <c:v>9.66</c:v>
                </c:pt>
                <c:pt idx="2900">
                  <c:v>9.65</c:v>
                </c:pt>
                <c:pt idx="2901">
                  <c:v>9.64</c:v>
                </c:pt>
                <c:pt idx="2902">
                  <c:v>9.6300000000000008</c:v>
                </c:pt>
                <c:pt idx="2903">
                  <c:v>9.6199999999999992</c:v>
                </c:pt>
                <c:pt idx="2904">
                  <c:v>9.61</c:v>
                </c:pt>
                <c:pt idx="2905">
                  <c:v>9.6</c:v>
                </c:pt>
                <c:pt idx="2906">
                  <c:v>9.58</c:v>
                </c:pt>
                <c:pt idx="2907">
                  <c:v>9.57</c:v>
                </c:pt>
                <c:pt idx="2908">
                  <c:v>9.56</c:v>
                </c:pt>
                <c:pt idx="2909">
                  <c:v>9.5500000000000007</c:v>
                </c:pt>
                <c:pt idx="2910">
                  <c:v>9.5399999999999991</c:v>
                </c:pt>
                <c:pt idx="2911">
                  <c:v>9.5299999999999994</c:v>
                </c:pt>
                <c:pt idx="2912">
                  <c:v>9.52</c:v>
                </c:pt>
                <c:pt idx="2913">
                  <c:v>9.51</c:v>
                </c:pt>
                <c:pt idx="2914">
                  <c:v>9.5</c:v>
                </c:pt>
                <c:pt idx="2915">
                  <c:v>9.49</c:v>
                </c:pt>
                <c:pt idx="2916">
                  <c:v>9.48</c:v>
                </c:pt>
                <c:pt idx="2917">
                  <c:v>9.4700000000000006</c:v>
                </c:pt>
                <c:pt idx="2918">
                  <c:v>9.4600000000000009</c:v>
                </c:pt>
                <c:pt idx="2919">
                  <c:v>9.44</c:v>
                </c:pt>
                <c:pt idx="2920">
                  <c:v>9.43</c:v>
                </c:pt>
                <c:pt idx="2921">
                  <c:v>9.43</c:v>
                </c:pt>
                <c:pt idx="2922">
                  <c:v>9.42</c:v>
                </c:pt>
                <c:pt idx="2923">
                  <c:v>9.41</c:v>
                </c:pt>
                <c:pt idx="2924">
                  <c:v>9.4</c:v>
                </c:pt>
                <c:pt idx="2925">
                  <c:v>9.3800000000000008</c:v>
                </c:pt>
                <c:pt idx="2926">
                  <c:v>9.3699999999999992</c:v>
                </c:pt>
                <c:pt idx="2927">
                  <c:v>9.36</c:v>
                </c:pt>
                <c:pt idx="2928">
                  <c:v>9.34</c:v>
                </c:pt>
                <c:pt idx="2929">
                  <c:v>9.33</c:v>
                </c:pt>
                <c:pt idx="2930">
                  <c:v>9.33</c:v>
                </c:pt>
                <c:pt idx="2931">
                  <c:v>9.31</c:v>
                </c:pt>
                <c:pt idx="2932">
                  <c:v>9.31</c:v>
                </c:pt>
                <c:pt idx="2933">
                  <c:v>9.2899999999999991</c:v>
                </c:pt>
                <c:pt idx="2934">
                  <c:v>9.2799999999999994</c:v>
                </c:pt>
                <c:pt idx="2935">
                  <c:v>9.26</c:v>
                </c:pt>
                <c:pt idx="2936">
                  <c:v>9.25</c:v>
                </c:pt>
                <c:pt idx="2937">
                  <c:v>9.23</c:v>
                </c:pt>
                <c:pt idx="2938">
                  <c:v>9.23</c:v>
                </c:pt>
                <c:pt idx="2939">
                  <c:v>9.2100000000000009</c:v>
                </c:pt>
                <c:pt idx="2940">
                  <c:v>9.2100000000000009</c:v>
                </c:pt>
                <c:pt idx="2941">
                  <c:v>9.1999999999999993</c:v>
                </c:pt>
                <c:pt idx="2942">
                  <c:v>9.18</c:v>
                </c:pt>
                <c:pt idx="2943">
                  <c:v>9.17</c:v>
                </c:pt>
                <c:pt idx="2944">
                  <c:v>9.16</c:v>
                </c:pt>
                <c:pt idx="2945">
                  <c:v>9.15</c:v>
                </c:pt>
                <c:pt idx="2946">
                  <c:v>9.1300000000000008</c:v>
                </c:pt>
                <c:pt idx="2947">
                  <c:v>9.1199999999999992</c:v>
                </c:pt>
                <c:pt idx="2948">
                  <c:v>9.11</c:v>
                </c:pt>
                <c:pt idx="2949">
                  <c:v>9.11</c:v>
                </c:pt>
                <c:pt idx="2950">
                  <c:v>9.1</c:v>
                </c:pt>
                <c:pt idx="2951">
                  <c:v>9.08</c:v>
                </c:pt>
                <c:pt idx="2952">
                  <c:v>9.06</c:v>
                </c:pt>
                <c:pt idx="2953">
                  <c:v>9.0500000000000007</c:v>
                </c:pt>
                <c:pt idx="2954">
                  <c:v>9.0399999999999991</c:v>
                </c:pt>
                <c:pt idx="2955">
                  <c:v>9.0299999999999994</c:v>
                </c:pt>
                <c:pt idx="2956">
                  <c:v>9.02</c:v>
                </c:pt>
                <c:pt idx="2957">
                  <c:v>9.01</c:v>
                </c:pt>
                <c:pt idx="2958">
                  <c:v>8.99</c:v>
                </c:pt>
                <c:pt idx="2959">
                  <c:v>8.99</c:v>
                </c:pt>
                <c:pt idx="2960">
                  <c:v>8.9700000000000006</c:v>
                </c:pt>
                <c:pt idx="2961">
                  <c:v>8.9600000000000009</c:v>
                </c:pt>
                <c:pt idx="2962">
                  <c:v>8.9499999999999993</c:v>
                </c:pt>
                <c:pt idx="2963">
                  <c:v>8.93</c:v>
                </c:pt>
                <c:pt idx="2964">
                  <c:v>8.93</c:v>
                </c:pt>
                <c:pt idx="2965">
                  <c:v>8.91</c:v>
                </c:pt>
                <c:pt idx="2966">
                  <c:v>8.9</c:v>
                </c:pt>
                <c:pt idx="2967">
                  <c:v>8.89</c:v>
                </c:pt>
                <c:pt idx="2968">
                  <c:v>8.8699999999999992</c:v>
                </c:pt>
                <c:pt idx="2969">
                  <c:v>8.86</c:v>
                </c:pt>
                <c:pt idx="2970">
                  <c:v>8.85</c:v>
                </c:pt>
                <c:pt idx="2971">
                  <c:v>8.83</c:v>
                </c:pt>
                <c:pt idx="2972">
                  <c:v>8.83</c:v>
                </c:pt>
                <c:pt idx="2973">
                  <c:v>8.81</c:v>
                </c:pt>
                <c:pt idx="2974">
                  <c:v>8.8000000000000007</c:v>
                </c:pt>
                <c:pt idx="2975">
                  <c:v>8.7899999999999991</c:v>
                </c:pt>
                <c:pt idx="2976">
                  <c:v>8.7799999999999994</c:v>
                </c:pt>
                <c:pt idx="2977">
                  <c:v>8.76</c:v>
                </c:pt>
                <c:pt idx="2978">
                  <c:v>8.75</c:v>
                </c:pt>
                <c:pt idx="2979">
                  <c:v>8.74</c:v>
                </c:pt>
                <c:pt idx="2980">
                  <c:v>8.73</c:v>
                </c:pt>
                <c:pt idx="2981">
                  <c:v>8.7200000000000006</c:v>
                </c:pt>
                <c:pt idx="2982">
                  <c:v>8.7100000000000009</c:v>
                </c:pt>
                <c:pt idx="2983">
                  <c:v>8.69</c:v>
                </c:pt>
                <c:pt idx="2984">
                  <c:v>8.68</c:v>
                </c:pt>
                <c:pt idx="2985">
                  <c:v>8.67</c:v>
                </c:pt>
                <c:pt idx="2986">
                  <c:v>8.66</c:v>
                </c:pt>
                <c:pt idx="2987">
                  <c:v>8.65</c:v>
                </c:pt>
                <c:pt idx="2988">
                  <c:v>8.64</c:v>
                </c:pt>
                <c:pt idx="2989">
                  <c:v>8.6300000000000008</c:v>
                </c:pt>
                <c:pt idx="2990">
                  <c:v>8.6199999999999992</c:v>
                </c:pt>
                <c:pt idx="2991">
                  <c:v>8.6</c:v>
                </c:pt>
                <c:pt idx="2992">
                  <c:v>8.59</c:v>
                </c:pt>
                <c:pt idx="2993">
                  <c:v>8.58</c:v>
                </c:pt>
                <c:pt idx="2994">
                  <c:v>8.57</c:v>
                </c:pt>
                <c:pt idx="2995">
                  <c:v>8.56</c:v>
                </c:pt>
                <c:pt idx="2996">
                  <c:v>8.5500000000000007</c:v>
                </c:pt>
                <c:pt idx="2997">
                  <c:v>8.5399999999999991</c:v>
                </c:pt>
                <c:pt idx="2998">
                  <c:v>8.5299999999999994</c:v>
                </c:pt>
                <c:pt idx="2999">
                  <c:v>8.52</c:v>
                </c:pt>
                <c:pt idx="3000">
                  <c:v>8.51</c:v>
                </c:pt>
                <c:pt idx="3001">
                  <c:v>8.5</c:v>
                </c:pt>
                <c:pt idx="3002">
                  <c:v>8.49</c:v>
                </c:pt>
                <c:pt idx="3003">
                  <c:v>8.48</c:v>
                </c:pt>
                <c:pt idx="3004">
                  <c:v>8.4700000000000006</c:v>
                </c:pt>
                <c:pt idx="3005">
                  <c:v>8.4600000000000009</c:v>
                </c:pt>
                <c:pt idx="3006">
                  <c:v>8.4499999999999993</c:v>
                </c:pt>
                <c:pt idx="3007">
                  <c:v>8.4499999999999993</c:v>
                </c:pt>
                <c:pt idx="3008">
                  <c:v>8.44</c:v>
                </c:pt>
                <c:pt idx="3009">
                  <c:v>8.42</c:v>
                </c:pt>
                <c:pt idx="3010">
                  <c:v>8.41</c:v>
                </c:pt>
                <c:pt idx="3011">
                  <c:v>8.39</c:v>
                </c:pt>
                <c:pt idx="3012">
                  <c:v>8.3800000000000008</c:v>
                </c:pt>
                <c:pt idx="3013">
                  <c:v>8.3800000000000008</c:v>
                </c:pt>
                <c:pt idx="3014">
                  <c:v>8.3699999999999992</c:v>
                </c:pt>
                <c:pt idx="3015">
                  <c:v>8.36</c:v>
                </c:pt>
                <c:pt idx="3016">
                  <c:v>8.35</c:v>
                </c:pt>
                <c:pt idx="3017">
                  <c:v>8.35</c:v>
                </c:pt>
                <c:pt idx="3018">
                  <c:v>8.33</c:v>
                </c:pt>
                <c:pt idx="3019">
                  <c:v>8.32</c:v>
                </c:pt>
                <c:pt idx="3020">
                  <c:v>8.31</c:v>
                </c:pt>
                <c:pt idx="3021">
                  <c:v>8.3000000000000007</c:v>
                </c:pt>
                <c:pt idx="3022">
                  <c:v>8.2899999999999991</c:v>
                </c:pt>
                <c:pt idx="3023">
                  <c:v>8.2799999999999994</c:v>
                </c:pt>
                <c:pt idx="3024">
                  <c:v>8.2799999999999994</c:v>
                </c:pt>
                <c:pt idx="3025">
                  <c:v>8.27</c:v>
                </c:pt>
                <c:pt idx="3026">
                  <c:v>8.25</c:v>
                </c:pt>
                <c:pt idx="3027">
                  <c:v>8.24</c:v>
                </c:pt>
                <c:pt idx="3028">
                  <c:v>8.23</c:v>
                </c:pt>
                <c:pt idx="3029">
                  <c:v>8.2200000000000006</c:v>
                </c:pt>
                <c:pt idx="3030">
                  <c:v>8.2100000000000009</c:v>
                </c:pt>
                <c:pt idx="3031">
                  <c:v>8.19</c:v>
                </c:pt>
                <c:pt idx="3032">
                  <c:v>8.19</c:v>
                </c:pt>
                <c:pt idx="3033">
                  <c:v>8.19</c:v>
                </c:pt>
                <c:pt idx="3034">
                  <c:v>8.18</c:v>
                </c:pt>
                <c:pt idx="3035">
                  <c:v>8.16</c:v>
                </c:pt>
                <c:pt idx="3036">
                  <c:v>8.16</c:v>
                </c:pt>
                <c:pt idx="3037">
                  <c:v>8.15</c:v>
                </c:pt>
                <c:pt idx="3038">
                  <c:v>8.14</c:v>
                </c:pt>
                <c:pt idx="3039">
                  <c:v>8.1199999999999992</c:v>
                </c:pt>
                <c:pt idx="3040">
                  <c:v>8.1199999999999992</c:v>
                </c:pt>
                <c:pt idx="3041">
                  <c:v>8.11</c:v>
                </c:pt>
                <c:pt idx="3042">
                  <c:v>8.11</c:v>
                </c:pt>
                <c:pt idx="3043">
                  <c:v>8.1</c:v>
                </c:pt>
                <c:pt idx="3044">
                  <c:v>8.08</c:v>
                </c:pt>
                <c:pt idx="3045">
                  <c:v>8.08</c:v>
                </c:pt>
                <c:pt idx="3046">
                  <c:v>8.07</c:v>
                </c:pt>
                <c:pt idx="3047">
                  <c:v>8.07</c:v>
                </c:pt>
                <c:pt idx="3048">
                  <c:v>8.06</c:v>
                </c:pt>
                <c:pt idx="3049">
                  <c:v>8.0500000000000007</c:v>
                </c:pt>
                <c:pt idx="3050">
                  <c:v>8.0500000000000007</c:v>
                </c:pt>
                <c:pt idx="3051">
                  <c:v>8.0399999999999991</c:v>
                </c:pt>
                <c:pt idx="3052">
                  <c:v>8.0399999999999991</c:v>
                </c:pt>
                <c:pt idx="3053">
                  <c:v>8.0299999999999994</c:v>
                </c:pt>
                <c:pt idx="3054">
                  <c:v>8.02</c:v>
                </c:pt>
                <c:pt idx="3055">
                  <c:v>8.01</c:v>
                </c:pt>
                <c:pt idx="3056">
                  <c:v>8</c:v>
                </c:pt>
                <c:pt idx="3057">
                  <c:v>8</c:v>
                </c:pt>
                <c:pt idx="3058">
                  <c:v>7.98</c:v>
                </c:pt>
                <c:pt idx="3059">
                  <c:v>7.98</c:v>
                </c:pt>
                <c:pt idx="3060">
                  <c:v>7.97</c:v>
                </c:pt>
                <c:pt idx="3061">
                  <c:v>7.96</c:v>
                </c:pt>
                <c:pt idx="3062">
                  <c:v>7.95</c:v>
                </c:pt>
                <c:pt idx="3063">
                  <c:v>7.95</c:v>
                </c:pt>
                <c:pt idx="3064">
                  <c:v>7.94</c:v>
                </c:pt>
                <c:pt idx="3065">
                  <c:v>7.93</c:v>
                </c:pt>
                <c:pt idx="3066">
                  <c:v>7.92</c:v>
                </c:pt>
                <c:pt idx="3067">
                  <c:v>7.91</c:v>
                </c:pt>
                <c:pt idx="3068">
                  <c:v>7.91</c:v>
                </c:pt>
                <c:pt idx="3069">
                  <c:v>7.9</c:v>
                </c:pt>
                <c:pt idx="3070">
                  <c:v>7.89</c:v>
                </c:pt>
                <c:pt idx="3071">
                  <c:v>7.88</c:v>
                </c:pt>
                <c:pt idx="3072">
                  <c:v>7.88</c:v>
                </c:pt>
                <c:pt idx="3073">
                  <c:v>7.87</c:v>
                </c:pt>
                <c:pt idx="3074">
                  <c:v>7.86</c:v>
                </c:pt>
                <c:pt idx="3075">
                  <c:v>7.85</c:v>
                </c:pt>
                <c:pt idx="3076">
                  <c:v>7.84</c:v>
                </c:pt>
                <c:pt idx="3077">
                  <c:v>7.84</c:v>
                </c:pt>
                <c:pt idx="3078">
                  <c:v>7.83</c:v>
                </c:pt>
                <c:pt idx="3079">
                  <c:v>7.82</c:v>
                </c:pt>
                <c:pt idx="3080">
                  <c:v>7.81</c:v>
                </c:pt>
                <c:pt idx="3081">
                  <c:v>7.8</c:v>
                </c:pt>
                <c:pt idx="3082">
                  <c:v>7.8</c:v>
                </c:pt>
                <c:pt idx="3083">
                  <c:v>7.79</c:v>
                </c:pt>
                <c:pt idx="3084">
                  <c:v>7.78</c:v>
                </c:pt>
                <c:pt idx="3085">
                  <c:v>7.77</c:v>
                </c:pt>
                <c:pt idx="3086">
                  <c:v>7.77</c:v>
                </c:pt>
                <c:pt idx="3087">
                  <c:v>7.76</c:v>
                </c:pt>
                <c:pt idx="3088">
                  <c:v>7.76</c:v>
                </c:pt>
                <c:pt idx="3089">
                  <c:v>7.75</c:v>
                </c:pt>
                <c:pt idx="3090">
                  <c:v>7.74</c:v>
                </c:pt>
                <c:pt idx="3091">
                  <c:v>7.74</c:v>
                </c:pt>
                <c:pt idx="3092">
                  <c:v>7.73</c:v>
                </c:pt>
                <c:pt idx="3093">
                  <c:v>7.72</c:v>
                </c:pt>
                <c:pt idx="3094">
                  <c:v>7.72</c:v>
                </c:pt>
                <c:pt idx="3095">
                  <c:v>7.71</c:v>
                </c:pt>
                <c:pt idx="3096">
                  <c:v>7.7</c:v>
                </c:pt>
                <c:pt idx="3097">
                  <c:v>7.7</c:v>
                </c:pt>
                <c:pt idx="3098">
                  <c:v>7.69</c:v>
                </c:pt>
                <c:pt idx="3099">
                  <c:v>7.69</c:v>
                </c:pt>
                <c:pt idx="3100">
                  <c:v>7.68</c:v>
                </c:pt>
                <c:pt idx="3101">
                  <c:v>7.68</c:v>
                </c:pt>
                <c:pt idx="3102">
                  <c:v>7.67</c:v>
                </c:pt>
                <c:pt idx="3103">
                  <c:v>7.66</c:v>
                </c:pt>
                <c:pt idx="3104">
                  <c:v>7.66</c:v>
                </c:pt>
                <c:pt idx="3105">
                  <c:v>7.65</c:v>
                </c:pt>
                <c:pt idx="3106">
                  <c:v>7.64</c:v>
                </c:pt>
                <c:pt idx="3107">
                  <c:v>7.64</c:v>
                </c:pt>
                <c:pt idx="3108">
                  <c:v>7.63</c:v>
                </c:pt>
                <c:pt idx="3109">
                  <c:v>7.63</c:v>
                </c:pt>
                <c:pt idx="3110">
                  <c:v>7.62</c:v>
                </c:pt>
                <c:pt idx="3111">
                  <c:v>7.62</c:v>
                </c:pt>
                <c:pt idx="3112">
                  <c:v>7.61</c:v>
                </c:pt>
                <c:pt idx="3113">
                  <c:v>7.6</c:v>
                </c:pt>
                <c:pt idx="3114">
                  <c:v>7.6</c:v>
                </c:pt>
                <c:pt idx="3115">
                  <c:v>7.59</c:v>
                </c:pt>
                <c:pt idx="3116">
                  <c:v>7.59</c:v>
                </c:pt>
                <c:pt idx="3117">
                  <c:v>7.58</c:v>
                </c:pt>
                <c:pt idx="3118">
                  <c:v>7.57</c:v>
                </c:pt>
                <c:pt idx="3119">
                  <c:v>7.57</c:v>
                </c:pt>
                <c:pt idx="3120">
                  <c:v>7.56</c:v>
                </c:pt>
                <c:pt idx="3121">
                  <c:v>7.56</c:v>
                </c:pt>
                <c:pt idx="3122">
                  <c:v>7.55</c:v>
                </c:pt>
                <c:pt idx="3123">
                  <c:v>7.55</c:v>
                </c:pt>
                <c:pt idx="3124">
                  <c:v>7.54</c:v>
                </c:pt>
                <c:pt idx="3125">
                  <c:v>7.54</c:v>
                </c:pt>
                <c:pt idx="3126">
                  <c:v>7.53</c:v>
                </c:pt>
                <c:pt idx="3127">
                  <c:v>7.52</c:v>
                </c:pt>
                <c:pt idx="3128">
                  <c:v>7.52</c:v>
                </c:pt>
                <c:pt idx="3129">
                  <c:v>7.51</c:v>
                </c:pt>
                <c:pt idx="3130">
                  <c:v>7.51</c:v>
                </c:pt>
                <c:pt idx="3131">
                  <c:v>7.51</c:v>
                </c:pt>
                <c:pt idx="3132">
                  <c:v>7.5</c:v>
                </c:pt>
                <c:pt idx="3133">
                  <c:v>7.5</c:v>
                </c:pt>
                <c:pt idx="3134">
                  <c:v>7.49</c:v>
                </c:pt>
                <c:pt idx="3135">
                  <c:v>7.48</c:v>
                </c:pt>
                <c:pt idx="3136">
                  <c:v>7.48</c:v>
                </c:pt>
                <c:pt idx="3137">
                  <c:v>7.48</c:v>
                </c:pt>
                <c:pt idx="3138">
                  <c:v>7.47</c:v>
                </c:pt>
                <c:pt idx="3139">
                  <c:v>7.47</c:v>
                </c:pt>
                <c:pt idx="3140">
                  <c:v>7.46</c:v>
                </c:pt>
                <c:pt idx="3141">
                  <c:v>7.46</c:v>
                </c:pt>
                <c:pt idx="3142">
                  <c:v>7.45</c:v>
                </c:pt>
                <c:pt idx="3143">
                  <c:v>7.45</c:v>
                </c:pt>
                <c:pt idx="3144">
                  <c:v>7.44</c:v>
                </c:pt>
                <c:pt idx="3145">
                  <c:v>7.43</c:v>
                </c:pt>
                <c:pt idx="3146">
                  <c:v>7.42</c:v>
                </c:pt>
                <c:pt idx="3147">
                  <c:v>7.42</c:v>
                </c:pt>
                <c:pt idx="3148">
                  <c:v>7.42</c:v>
                </c:pt>
                <c:pt idx="3149">
                  <c:v>7.41</c:v>
                </c:pt>
                <c:pt idx="3150">
                  <c:v>7.41</c:v>
                </c:pt>
                <c:pt idx="3151">
                  <c:v>7.41</c:v>
                </c:pt>
                <c:pt idx="3152">
                  <c:v>7.41</c:v>
                </c:pt>
                <c:pt idx="3153">
                  <c:v>7.4</c:v>
                </c:pt>
                <c:pt idx="3154">
                  <c:v>7.39</c:v>
                </c:pt>
                <c:pt idx="3155">
                  <c:v>7.39</c:v>
                </c:pt>
                <c:pt idx="3156">
                  <c:v>7.38</c:v>
                </c:pt>
                <c:pt idx="3157">
                  <c:v>7.38</c:v>
                </c:pt>
                <c:pt idx="3158">
                  <c:v>7.37</c:v>
                </c:pt>
                <c:pt idx="3159">
                  <c:v>7.37</c:v>
                </c:pt>
                <c:pt idx="3160">
                  <c:v>7.36</c:v>
                </c:pt>
                <c:pt idx="3161">
                  <c:v>7.36</c:v>
                </c:pt>
                <c:pt idx="3162">
                  <c:v>7.35</c:v>
                </c:pt>
                <c:pt idx="3163">
                  <c:v>7.35</c:v>
                </c:pt>
                <c:pt idx="3164">
                  <c:v>7.34</c:v>
                </c:pt>
                <c:pt idx="3165">
                  <c:v>7.34</c:v>
                </c:pt>
                <c:pt idx="3166">
                  <c:v>7.33</c:v>
                </c:pt>
                <c:pt idx="3167">
                  <c:v>7.33</c:v>
                </c:pt>
                <c:pt idx="3168">
                  <c:v>7.33</c:v>
                </c:pt>
                <c:pt idx="3169">
                  <c:v>7.32</c:v>
                </c:pt>
                <c:pt idx="3170">
                  <c:v>7.32</c:v>
                </c:pt>
                <c:pt idx="3171">
                  <c:v>7.31</c:v>
                </c:pt>
                <c:pt idx="3172">
                  <c:v>7.31</c:v>
                </c:pt>
                <c:pt idx="3173">
                  <c:v>7.31</c:v>
                </c:pt>
                <c:pt idx="3174">
                  <c:v>7.31</c:v>
                </c:pt>
                <c:pt idx="3175">
                  <c:v>7.3</c:v>
                </c:pt>
                <c:pt idx="3176">
                  <c:v>7.3</c:v>
                </c:pt>
                <c:pt idx="3177">
                  <c:v>7.3</c:v>
                </c:pt>
                <c:pt idx="3178">
                  <c:v>7.29</c:v>
                </c:pt>
                <c:pt idx="3179">
                  <c:v>7.29</c:v>
                </c:pt>
                <c:pt idx="3180">
                  <c:v>7.28</c:v>
                </c:pt>
                <c:pt idx="3181">
                  <c:v>7.28</c:v>
                </c:pt>
                <c:pt idx="3182">
                  <c:v>7.28</c:v>
                </c:pt>
                <c:pt idx="3183">
                  <c:v>7.27</c:v>
                </c:pt>
                <c:pt idx="3184">
                  <c:v>7.27</c:v>
                </c:pt>
                <c:pt idx="3185">
                  <c:v>7.26</c:v>
                </c:pt>
                <c:pt idx="3186">
                  <c:v>7.26</c:v>
                </c:pt>
                <c:pt idx="3187">
                  <c:v>7.25</c:v>
                </c:pt>
                <c:pt idx="3188">
                  <c:v>7.25</c:v>
                </c:pt>
                <c:pt idx="3189">
                  <c:v>7.24</c:v>
                </c:pt>
                <c:pt idx="3190">
                  <c:v>7.24</c:v>
                </c:pt>
                <c:pt idx="3191">
                  <c:v>7.24</c:v>
                </c:pt>
                <c:pt idx="3192">
                  <c:v>7.24</c:v>
                </c:pt>
                <c:pt idx="3193">
                  <c:v>7.23</c:v>
                </c:pt>
                <c:pt idx="3194">
                  <c:v>7.23</c:v>
                </c:pt>
                <c:pt idx="3195">
                  <c:v>7.23</c:v>
                </c:pt>
                <c:pt idx="3196">
                  <c:v>7.23</c:v>
                </c:pt>
                <c:pt idx="3197">
                  <c:v>7.22</c:v>
                </c:pt>
                <c:pt idx="3198">
                  <c:v>7.22</c:v>
                </c:pt>
                <c:pt idx="3199">
                  <c:v>7.22</c:v>
                </c:pt>
                <c:pt idx="3200">
                  <c:v>7.22</c:v>
                </c:pt>
                <c:pt idx="3201">
                  <c:v>7.22</c:v>
                </c:pt>
                <c:pt idx="3202">
                  <c:v>7.21</c:v>
                </c:pt>
                <c:pt idx="3203">
                  <c:v>7.21</c:v>
                </c:pt>
                <c:pt idx="3204">
                  <c:v>7.22</c:v>
                </c:pt>
                <c:pt idx="3205">
                  <c:v>7.21</c:v>
                </c:pt>
                <c:pt idx="3206">
                  <c:v>7.25</c:v>
                </c:pt>
                <c:pt idx="3207">
                  <c:v>7.27</c:v>
                </c:pt>
                <c:pt idx="3208">
                  <c:v>7.28</c:v>
                </c:pt>
                <c:pt idx="3209">
                  <c:v>7.29</c:v>
                </c:pt>
                <c:pt idx="3210">
                  <c:v>7.33</c:v>
                </c:pt>
                <c:pt idx="3211">
                  <c:v>7.35</c:v>
                </c:pt>
                <c:pt idx="3212">
                  <c:v>7.38</c:v>
                </c:pt>
                <c:pt idx="3213">
                  <c:v>7.42</c:v>
                </c:pt>
                <c:pt idx="3214">
                  <c:v>7.46</c:v>
                </c:pt>
                <c:pt idx="3215">
                  <c:v>7.52</c:v>
                </c:pt>
                <c:pt idx="3216">
                  <c:v>7.57</c:v>
                </c:pt>
                <c:pt idx="3217">
                  <c:v>7.64</c:v>
                </c:pt>
                <c:pt idx="3218">
                  <c:v>7.71</c:v>
                </c:pt>
                <c:pt idx="3219">
                  <c:v>7.8</c:v>
                </c:pt>
                <c:pt idx="3220">
                  <c:v>7.89</c:v>
                </c:pt>
                <c:pt idx="3221">
                  <c:v>7.99</c:v>
                </c:pt>
                <c:pt idx="3222">
                  <c:v>8.1</c:v>
                </c:pt>
                <c:pt idx="3223">
                  <c:v>8.2100000000000009</c:v>
                </c:pt>
                <c:pt idx="3224">
                  <c:v>8.32</c:v>
                </c:pt>
                <c:pt idx="3225">
                  <c:v>8.44</c:v>
                </c:pt>
                <c:pt idx="3226">
                  <c:v>8.5399999999999991</c:v>
                </c:pt>
                <c:pt idx="3227">
                  <c:v>8.65</c:v>
                </c:pt>
                <c:pt idx="3228">
                  <c:v>8.74</c:v>
                </c:pt>
                <c:pt idx="3229">
                  <c:v>8.83</c:v>
                </c:pt>
                <c:pt idx="3230">
                  <c:v>8.91</c:v>
                </c:pt>
                <c:pt idx="3231">
                  <c:v>8.9700000000000006</c:v>
                </c:pt>
                <c:pt idx="3232">
                  <c:v>9.0299999999999994</c:v>
                </c:pt>
                <c:pt idx="3233">
                  <c:v>9.08</c:v>
                </c:pt>
                <c:pt idx="3234">
                  <c:v>9.1199999999999992</c:v>
                </c:pt>
                <c:pt idx="3235">
                  <c:v>9.16</c:v>
                </c:pt>
                <c:pt idx="3236">
                  <c:v>9.19</c:v>
                </c:pt>
                <c:pt idx="3237">
                  <c:v>9.2100000000000009</c:v>
                </c:pt>
                <c:pt idx="3238">
                  <c:v>9.24</c:v>
                </c:pt>
                <c:pt idx="3239">
                  <c:v>9.26</c:v>
                </c:pt>
                <c:pt idx="3240">
                  <c:v>9.2799999999999994</c:v>
                </c:pt>
                <c:pt idx="3241">
                  <c:v>9.3000000000000007</c:v>
                </c:pt>
                <c:pt idx="3242">
                  <c:v>9.32</c:v>
                </c:pt>
                <c:pt idx="3243">
                  <c:v>9.33</c:v>
                </c:pt>
                <c:pt idx="3244">
                  <c:v>9.34</c:v>
                </c:pt>
                <c:pt idx="3245">
                  <c:v>9.35</c:v>
                </c:pt>
                <c:pt idx="3246">
                  <c:v>9.36</c:v>
                </c:pt>
                <c:pt idx="3247">
                  <c:v>9.3699999999999992</c:v>
                </c:pt>
                <c:pt idx="3248">
                  <c:v>9.3800000000000008</c:v>
                </c:pt>
                <c:pt idx="3249">
                  <c:v>9.4</c:v>
                </c:pt>
                <c:pt idx="3250">
                  <c:v>9.41</c:v>
                </c:pt>
                <c:pt idx="3251">
                  <c:v>9.42</c:v>
                </c:pt>
                <c:pt idx="3252">
                  <c:v>9.43</c:v>
                </c:pt>
                <c:pt idx="3253">
                  <c:v>9.44</c:v>
                </c:pt>
                <c:pt idx="3254">
                  <c:v>9.44</c:v>
                </c:pt>
                <c:pt idx="3255">
                  <c:v>9.4499999999999993</c:v>
                </c:pt>
                <c:pt idx="3256">
                  <c:v>9.4499999999999993</c:v>
                </c:pt>
                <c:pt idx="3257">
                  <c:v>9.4600000000000009</c:v>
                </c:pt>
                <c:pt idx="3258">
                  <c:v>9.4700000000000006</c:v>
                </c:pt>
                <c:pt idx="3259">
                  <c:v>9.48</c:v>
                </c:pt>
                <c:pt idx="3260">
                  <c:v>9.49</c:v>
                </c:pt>
                <c:pt idx="3261">
                  <c:v>9.49</c:v>
                </c:pt>
                <c:pt idx="3262">
                  <c:v>9.5</c:v>
                </c:pt>
                <c:pt idx="3263">
                  <c:v>9.5</c:v>
                </c:pt>
                <c:pt idx="3264">
                  <c:v>9.51</c:v>
                </c:pt>
                <c:pt idx="3265">
                  <c:v>9.52</c:v>
                </c:pt>
                <c:pt idx="3266">
                  <c:v>9.5299999999999994</c:v>
                </c:pt>
                <c:pt idx="3267">
                  <c:v>9.5500000000000007</c:v>
                </c:pt>
                <c:pt idx="3268">
                  <c:v>9.5500000000000007</c:v>
                </c:pt>
                <c:pt idx="3269">
                  <c:v>9.56</c:v>
                </c:pt>
                <c:pt idx="3270">
                  <c:v>9.57</c:v>
                </c:pt>
                <c:pt idx="3271">
                  <c:v>9.57</c:v>
                </c:pt>
                <c:pt idx="3272">
                  <c:v>9.58</c:v>
                </c:pt>
                <c:pt idx="3273">
                  <c:v>9.59</c:v>
                </c:pt>
                <c:pt idx="3274">
                  <c:v>9.59</c:v>
                </c:pt>
                <c:pt idx="3275">
                  <c:v>9.6</c:v>
                </c:pt>
                <c:pt idx="3276">
                  <c:v>9.6199999999999992</c:v>
                </c:pt>
                <c:pt idx="3277">
                  <c:v>9.6199999999999992</c:v>
                </c:pt>
                <c:pt idx="3278">
                  <c:v>9.6300000000000008</c:v>
                </c:pt>
                <c:pt idx="3279">
                  <c:v>9.6300000000000008</c:v>
                </c:pt>
                <c:pt idx="3280">
                  <c:v>9.64</c:v>
                </c:pt>
                <c:pt idx="3281">
                  <c:v>9.65</c:v>
                </c:pt>
                <c:pt idx="3282">
                  <c:v>9.66</c:v>
                </c:pt>
                <c:pt idx="3283">
                  <c:v>9.66</c:v>
                </c:pt>
                <c:pt idx="3284">
                  <c:v>9.67</c:v>
                </c:pt>
                <c:pt idx="3285">
                  <c:v>9.67</c:v>
                </c:pt>
                <c:pt idx="3286">
                  <c:v>9.69</c:v>
                </c:pt>
                <c:pt idx="3287">
                  <c:v>9.69</c:v>
                </c:pt>
                <c:pt idx="3288">
                  <c:v>9.6999999999999993</c:v>
                </c:pt>
                <c:pt idx="3289">
                  <c:v>9.7100000000000009</c:v>
                </c:pt>
                <c:pt idx="3290">
                  <c:v>9.7200000000000006</c:v>
                </c:pt>
                <c:pt idx="3291">
                  <c:v>9.7200000000000006</c:v>
                </c:pt>
                <c:pt idx="3292">
                  <c:v>9.73</c:v>
                </c:pt>
                <c:pt idx="3293">
                  <c:v>9.73</c:v>
                </c:pt>
                <c:pt idx="3294">
                  <c:v>9.74</c:v>
                </c:pt>
                <c:pt idx="3295">
                  <c:v>9.75</c:v>
                </c:pt>
                <c:pt idx="3296">
                  <c:v>9.75</c:v>
                </c:pt>
                <c:pt idx="3297">
                  <c:v>9.75</c:v>
                </c:pt>
                <c:pt idx="3298">
                  <c:v>9.76</c:v>
                </c:pt>
                <c:pt idx="3299">
                  <c:v>9.76</c:v>
                </c:pt>
                <c:pt idx="3300">
                  <c:v>9.77</c:v>
                </c:pt>
                <c:pt idx="3301">
                  <c:v>9.77</c:v>
                </c:pt>
                <c:pt idx="3302">
                  <c:v>9.77</c:v>
                </c:pt>
                <c:pt idx="3303">
                  <c:v>9.7799999999999994</c:v>
                </c:pt>
                <c:pt idx="3304">
                  <c:v>9.7799999999999994</c:v>
                </c:pt>
                <c:pt idx="3305">
                  <c:v>9.7799999999999994</c:v>
                </c:pt>
                <c:pt idx="3306">
                  <c:v>9.7799999999999994</c:v>
                </c:pt>
                <c:pt idx="3307">
                  <c:v>9.7899999999999991</c:v>
                </c:pt>
                <c:pt idx="3308">
                  <c:v>9.7899999999999991</c:v>
                </c:pt>
                <c:pt idx="3309">
                  <c:v>9.7899999999999991</c:v>
                </c:pt>
                <c:pt idx="3310">
                  <c:v>9.7899999999999991</c:v>
                </c:pt>
                <c:pt idx="3311">
                  <c:v>9.7899999999999991</c:v>
                </c:pt>
                <c:pt idx="3312">
                  <c:v>9.7899999999999991</c:v>
                </c:pt>
                <c:pt idx="3313">
                  <c:v>9.8000000000000007</c:v>
                </c:pt>
                <c:pt idx="3314">
                  <c:v>9.8000000000000007</c:v>
                </c:pt>
                <c:pt idx="3315">
                  <c:v>9.8000000000000007</c:v>
                </c:pt>
                <c:pt idx="3316">
                  <c:v>9.7899999999999991</c:v>
                </c:pt>
                <c:pt idx="3317">
                  <c:v>9.7899999999999991</c:v>
                </c:pt>
                <c:pt idx="3318">
                  <c:v>9.7899999999999991</c:v>
                </c:pt>
                <c:pt idx="3319">
                  <c:v>9.7899999999999991</c:v>
                </c:pt>
                <c:pt idx="3320">
                  <c:v>9.8000000000000007</c:v>
                </c:pt>
                <c:pt idx="3321">
                  <c:v>9.8000000000000007</c:v>
                </c:pt>
                <c:pt idx="3322">
                  <c:v>9.8000000000000007</c:v>
                </c:pt>
                <c:pt idx="3323">
                  <c:v>9.8000000000000007</c:v>
                </c:pt>
                <c:pt idx="3324">
                  <c:v>9.7899999999999991</c:v>
                </c:pt>
                <c:pt idx="3325">
                  <c:v>9.8000000000000007</c:v>
                </c:pt>
                <c:pt idx="3326">
                  <c:v>9.8000000000000007</c:v>
                </c:pt>
                <c:pt idx="3327">
                  <c:v>9.8000000000000007</c:v>
                </c:pt>
                <c:pt idx="3328">
                  <c:v>9.8000000000000007</c:v>
                </c:pt>
                <c:pt idx="3329">
                  <c:v>9.8000000000000007</c:v>
                </c:pt>
                <c:pt idx="3330">
                  <c:v>9.8000000000000007</c:v>
                </c:pt>
                <c:pt idx="3331">
                  <c:v>9.8000000000000007</c:v>
                </c:pt>
                <c:pt idx="3332">
                  <c:v>9.8000000000000007</c:v>
                </c:pt>
                <c:pt idx="3333">
                  <c:v>9.8000000000000007</c:v>
                </c:pt>
                <c:pt idx="3334">
                  <c:v>9.8000000000000007</c:v>
                </c:pt>
                <c:pt idx="3335">
                  <c:v>9.8000000000000007</c:v>
                </c:pt>
                <c:pt idx="3336">
                  <c:v>9.8000000000000007</c:v>
                </c:pt>
                <c:pt idx="3337">
                  <c:v>9.8000000000000007</c:v>
                </c:pt>
                <c:pt idx="3338">
                  <c:v>9.8000000000000007</c:v>
                </c:pt>
                <c:pt idx="3339">
                  <c:v>9.8000000000000007</c:v>
                </c:pt>
                <c:pt idx="3340">
                  <c:v>9.8000000000000007</c:v>
                </c:pt>
                <c:pt idx="3341">
                  <c:v>9.8000000000000007</c:v>
                </c:pt>
                <c:pt idx="3342">
                  <c:v>9.8000000000000007</c:v>
                </c:pt>
                <c:pt idx="3343">
                  <c:v>9.8000000000000007</c:v>
                </c:pt>
                <c:pt idx="3344">
                  <c:v>9.8000000000000007</c:v>
                </c:pt>
                <c:pt idx="3345">
                  <c:v>9.7899999999999991</c:v>
                </c:pt>
                <c:pt idx="3346">
                  <c:v>9.7899999999999991</c:v>
                </c:pt>
                <c:pt idx="3347">
                  <c:v>9.7899999999999991</c:v>
                </c:pt>
                <c:pt idx="3348">
                  <c:v>9.7899999999999991</c:v>
                </c:pt>
                <c:pt idx="3349">
                  <c:v>9.7799999999999994</c:v>
                </c:pt>
                <c:pt idx="3350">
                  <c:v>9.7799999999999994</c:v>
                </c:pt>
                <c:pt idx="3351">
                  <c:v>9.7799999999999994</c:v>
                </c:pt>
                <c:pt idx="3352">
                  <c:v>9.77</c:v>
                </c:pt>
                <c:pt idx="3353">
                  <c:v>9.77</c:v>
                </c:pt>
                <c:pt idx="3354">
                  <c:v>9.77</c:v>
                </c:pt>
                <c:pt idx="3355">
                  <c:v>9.76</c:v>
                </c:pt>
                <c:pt idx="3356">
                  <c:v>9.76</c:v>
                </c:pt>
                <c:pt idx="3357">
                  <c:v>9.76</c:v>
                </c:pt>
                <c:pt idx="3358">
                  <c:v>9.75</c:v>
                </c:pt>
                <c:pt idx="3359">
                  <c:v>9.74</c:v>
                </c:pt>
                <c:pt idx="3360">
                  <c:v>9.74</c:v>
                </c:pt>
                <c:pt idx="3361">
                  <c:v>9.74</c:v>
                </c:pt>
                <c:pt idx="3362">
                  <c:v>9.73</c:v>
                </c:pt>
                <c:pt idx="3363">
                  <c:v>9.73</c:v>
                </c:pt>
                <c:pt idx="3364">
                  <c:v>9.7200000000000006</c:v>
                </c:pt>
                <c:pt idx="3365">
                  <c:v>9.7200000000000006</c:v>
                </c:pt>
                <c:pt idx="3366">
                  <c:v>9.7100000000000009</c:v>
                </c:pt>
                <c:pt idx="3367">
                  <c:v>9.7100000000000009</c:v>
                </c:pt>
                <c:pt idx="3368">
                  <c:v>9.7100000000000009</c:v>
                </c:pt>
                <c:pt idx="3369">
                  <c:v>9.6999999999999993</c:v>
                </c:pt>
                <c:pt idx="3370">
                  <c:v>9.6999999999999993</c:v>
                </c:pt>
                <c:pt idx="3371">
                  <c:v>9.69</c:v>
                </c:pt>
                <c:pt idx="3372">
                  <c:v>9.68</c:v>
                </c:pt>
                <c:pt idx="3373">
                  <c:v>9.68</c:v>
                </c:pt>
                <c:pt idx="3374">
                  <c:v>9.67</c:v>
                </c:pt>
                <c:pt idx="3375">
                  <c:v>9.67</c:v>
                </c:pt>
                <c:pt idx="3376">
                  <c:v>9.66</c:v>
                </c:pt>
                <c:pt idx="3377">
                  <c:v>9.66</c:v>
                </c:pt>
                <c:pt idx="3378">
                  <c:v>9.65</c:v>
                </c:pt>
                <c:pt idx="3379">
                  <c:v>9.64</c:v>
                </c:pt>
                <c:pt idx="3380">
                  <c:v>9.64</c:v>
                </c:pt>
                <c:pt idx="3381">
                  <c:v>9.6300000000000008</c:v>
                </c:pt>
                <c:pt idx="3382">
                  <c:v>9.6199999999999992</c:v>
                </c:pt>
                <c:pt idx="3383">
                  <c:v>9.6199999999999992</c:v>
                </c:pt>
                <c:pt idx="3384">
                  <c:v>9.61</c:v>
                </c:pt>
                <c:pt idx="3385">
                  <c:v>9.6</c:v>
                </c:pt>
                <c:pt idx="3386">
                  <c:v>9.6</c:v>
                </c:pt>
                <c:pt idx="3387">
                  <c:v>9.59</c:v>
                </c:pt>
                <c:pt idx="3388">
                  <c:v>9.58</c:v>
                </c:pt>
                <c:pt idx="3389">
                  <c:v>9.58</c:v>
                </c:pt>
                <c:pt idx="3390">
                  <c:v>9.57</c:v>
                </c:pt>
                <c:pt idx="3391">
                  <c:v>9.57</c:v>
                </c:pt>
                <c:pt idx="3392">
                  <c:v>9.56</c:v>
                </c:pt>
                <c:pt idx="3393">
                  <c:v>9.56</c:v>
                </c:pt>
                <c:pt idx="3394">
                  <c:v>9.5500000000000007</c:v>
                </c:pt>
                <c:pt idx="3395">
                  <c:v>9.5500000000000007</c:v>
                </c:pt>
                <c:pt idx="3396">
                  <c:v>9.5399999999999991</c:v>
                </c:pt>
                <c:pt idx="3397">
                  <c:v>9.5299999999999994</c:v>
                </c:pt>
                <c:pt idx="3398">
                  <c:v>9.52</c:v>
                </c:pt>
                <c:pt idx="3399">
                  <c:v>9.51</c:v>
                </c:pt>
                <c:pt idx="3400">
                  <c:v>9.5</c:v>
                </c:pt>
                <c:pt idx="3401">
                  <c:v>9.49</c:v>
                </c:pt>
                <c:pt idx="3402">
                  <c:v>9.49</c:v>
                </c:pt>
                <c:pt idx="3403">
                  <c:v>9.48</c:v>
                </c:pt>
                <c:pt idx="3404">
                  <c:v>9.4600000000000009</c:v>
                </c:pt>
                <c:pt idx="3405">
                  <c:v>9.4600000000000009</c:v>
                </c:pt>
                <c:pt idx="3406">
                  <c:v>9.44</c:v>
                </c:pt>
                <c:pt idx="3407">
                  <c:v>9.43</c:v>
                </c:pt>
                <c:pt idx="3408">
                  <c:v>9.42</c:v>
                </c:pt>
                <c:pt idx="3409">
                  <c:v>9.42</c:v>
                </c:pt>
                <c:pt idx="3410">
                  <c:v>9.41</c:v>
                </c:pt>
                <c:pt idx="3411">
                  <c:v>9.39</c:v>
                </c:pt>
                <c:pt idx="3412">
                  <c:v>9.3800000000000008</c:v>
                </c:pt>
                <c:pt idx="3413">
                  <c:v>9.3699999999999992</c:v>
                </c:pt>
                <c:pt idx="3414">
                  <c:v>9.36</c:v>
                </c:pt>
                <c:pt idx="3415">
                  <c:v>9.35</c:v>
                </c:pt>
                <c:pt idx="3416">
                  <c:v>9.34</c:v>
                </c:pt>
                <c:pt idx="3417">
                  <c:v>9.33</c:v>
                </c:pt>
                <c:pt idx="3418">
                  <c:v>9.32</c:v>
                </c:pt>
                <c:pt idx="3419">
                  <c:v>9.31</c:v>
                </c:pt>
                <c:pt idx="3420">
                  <c:v>9.3000000000000007</c:v>
                </c:pt>
                <c:pt idx="3421">
                  <c:v>9.2899999999999991</c:v>
                </c:pt>
                <c:pt idx="3422">
                  <c:v>9.2799999999999994</c:v>
                </c:pt>
                <c:pt idx="3423">
                  <c:v>9.2799999999999994</c:v>
                </c:pt>
                <c:pt idx="3424">
                  <c:v>9.27</c:v>
                </c:pt>
                <c:pt idx="3425">
                  <c:v>9.25</c:v>
                </c:pt>
                <c:pt idx="3426">
                  <c:v>9.24</c:v>
                </c:pt>
                <c:pt idx="3427">
                  <c:v>9.23</c:v>
                </c:pt>
                <c:pt idx="3428">
                  <c:v>9.2200000000000006</c:v>
                </c:pt>
                <c:pt idx="3429">
                  <c:v>9.2100000000000009</c:v>
                </c:pt>
                <c:pt idx="3430">
                  <c:v>9.1999999999999993</c:v>
                </c:pt>
                <c:pt idx="3431">
                  <c:v>9.19</c:v>
                </c:pt>
                <c:pt idx="3432">
                  <c:v>9.18</c:v>
                </c:pt>
                <c:pt idx="3433">
                  <c:v>9.17</c:v>
                </c:pt>
                <c:pt idx="3434">
                  <c:v>9.15</c:v>
                </c:pt>
                <c:pt idx="3435">
                  <c:v>9.14</c:v>
                </c:pt>
                <c:pt idx="3436">
                  <c:v>9.1300000000000008</c:v>
                </c:pt>
                <c:pt idx="3437">
                  <c:v>9.1199999999999992</c:v>
                </c:pt>
                <c:pt idx="3438">
                  <c:v>9.11</c:v>
                </c:pt>
                <c:pt idx="3439">
                  <c:v>9.09</c:v>
                </c:pt>
                <c:pt idx="3440">
                  <c:v>9.08</c:v>
                </c:pt>
                <c:pt idx="3441">
                  <c:v>9.07</c:v>
                </c:pt>
                <c:pt idx="3442">
                  <c:v>9.06</c:v>
                </c:pt>
                <c:pt idx="3443">
                  <c:v>9.0399999999999991</c:v>
                </c:pt>
                <c:pt idx="3444">
                  <c:v>9.0299999999999994</c:v>
                </c:pt>
                <c:pt idx="3445">
                  <c:v>9.02</c:v>
                </c:pt>
                <c:pt idx="3446">
                  <c:v>9</c:v>
                </c:pt>
                <c:pt idx="3447">
                  <c:v>8.99</c:v>
                </c:pt>
                <c:pt idx="3448">
                  <c:v>8.9700000000000006</c:v>
                </c:pt>
                <c:pt idx="3449">
                  <c:v>8.9600000000000009</c:v>
                </c:pt>
                <c:pt idx="3450">
                  <c:v>8.9499999999999993</c:v>
                </c:pt>
                <c:pt idx="3451">
                  <c:v>8.93</c:v>
                </c:pt>
                <c:pt idx="3452">
                  <c:v>8.92</c:v>
                </c:pt>
                <c:pt idx="3453">
                  <c:v>8.91</c:v>
                </c:pt>
                <c:pt idx="3454">
                  <c:v>8.89</c:v>
                </c:pt>
                <c:pt idx="3455">
                  <c:v>8.8699999999999992</c:v>
                </c:pt>
                <c:pt idx="3456">
                  <c:v>8.86</c:v>
                </c:pt>
                <c:pt idx="3457">
                  <c:v>8.85</c:v>
                </c:pt>
                <c:pt idx="3458">
                  <c:v>8.83</c:v>
                </c:pt>
                <c:pt idx="3459">
                  <c:v>8.82</c:v>
                </c:pt>
                <c:pt idx="3460">
                  <c:v>8.81</c:v>
                </c:pt>
                <c:pt idx="3461">
                  <c:v>8.8000000000000007</c:v>
                </c:pt>
                <c:pt idx="3462">
                  <c:v>8.7799999999999994</c:v>
                </c:pt>
                <c:pt idx="3463">
                  <c:v>8.77</c:v>
                </c:pt>
                <c:pt idx="3464">
                  <c:v>8.75</c:v>
                </c:pt>
                <c:pt idx="3465">
                  <c:v>8.74</c:v>
                </c:pt>
                <c:pt idx="3466">
                  <c:v>8.73</c:v>
                </c:pt>
                <c:pt idx="3467">
                  <c:v>8.7200000000000006</c:v>
                </c:pt>
                <c:pt idx="3468">
                  <c:v>8.6999999999999993</c:v>
                </c:pt>
                <c:pt idx="3469">
                  <c:v>8.69</c:v>
                </c:pt>
                <c:pt idx="3470">
                  <c:v>8.67</c:v>
                </c:pt>
                <c:pt idx="3471">
                  <c:v>8.66</c:v>
                </c:pt>
                <c:pt idx="3472">
                  <c:v>8.64</c:v>
                </c:pt>
                <c:pt idx="3473">
                  <c:v>8.6300000000000008</c:v>
                </c:pt>
                <c:pt idx="3474">
                  <c:v>8.6199999999999992</c:v>
                </c:pt>
                <c:pt idx="3475">
                  <c:v>8.61</c:v>
                </c:pt>
                <c:pt idx="3476">
                  <c:v>8.59</c:v>
                </c:pt>
                <c:pt idx="3477">
                  <c:v>8.58</c:v>
                </c:pt>
                <c:pt idx="3478">
                  <c:v>8.57</c:v>
                </c:pt>
                <c:pt idx="3479">
                  <c:v>8.56</c:v>
                </c:pt>
                <c:pt idx="3480">
                  <c:v>8.5399999999999991</c:v>
                </c:pt>
                <c:pt idx="3481">
                  <c:v>8.5299999999999994</c:v>
                </c:pt>
                <c:pt idx="3482">
                  <c:v>8.52</c:v>
                </c:pt>
                <c:pt idx="3483">
                  <c:v>8.5</c:v>
                </c:pt>
                <c:pt idx="3484">
                  <c:v>8.49</c:v>
                </c:pt>
                <c:pt idx="3485">
                  <c:v>8.49</c:v>
                </c:pt>
                <c:pt idx="3486">
                  <c:v>8.4700000000000006</c:v>
                </c:pt>
                <c:pt idx="3487">
                  <c:v>8.4600000000000009</c:v>
                </c:pt>
                <c:pt idx="3488">
                  <c:v>8.4499999999999993</c:v>
                </c:pt>
                <c:pt idx="3489">
                  <c:v>8.43</c:v>
                </c:pt>
                <c:pt idx="3490">
                  <c:v>8.43</c:v>
                </c:pt>
                <c:pt idx="3491">
                  <c:v>8.42</c:v>
                </c:pt>
                <c:pt idx="3492">
                  <c:v>8.4</c:v>
                </c:pt>
                <c:pt idx="3493">
                  <c:v>8.39</c:v>
                </c:pt>
                <c:pt idx="3494">
                  <c:v>8.3699999999999992</c:v>
                </c:pt>
                <c:pt idx="3495">
                  <c:v>8.36</c:v>
                </c:pt>
                <c:pt idx="3496">
                  <c:v>8.35</c:v>
                </c:pt>
                <c:pt idx="3497">
                  <c:v>8.34</c:v>
                </c:pt>
                <c:pt idx="3498">
                  <c:v>8.33</c:v>
                </c:pt>
                <c:pt idx="3499">
                  <c:v>8.31</c:v>
                </c:pt>
                <c:pt idx="3500">
                  <c:v>8.3000000000000007</c:v>
                </c:pt>
                <c:pt idx="3501">
                  <c:v>8.2899999999999991</c:v>
                </c:pt>
                <c:pt idx="3502">
                  <c:v>8.27</c:v>
                </c:pt>
                <c:pt idx="3503">
                  <c:v>8.27</c:v>
                </c:pt>
                <c:pt idx="3504">
                  <c:v>8.25</c:v>
                </c:pt>
                <c:pt idx="3505">
                  <c:v>8.24</c:v>
                </c:pt>
                <c:pt idx="3506">
                  <c:v>8.23</c:v>
                </c:pt>
                <c:pt idx="3507">
                  <c:v>8.2100000000000009</c:v>
                </c:pt>
                <c:pt idx="3508">
                  <c:v>8.2100000000000009</c:v>
                </c:pt>
                <c:pt idx="3509">
                  <c:v>8.19</c:v>
                </c:pt>
                <c:pt idx="3510">
                  <c:v>8.18</c:v>
                </c:pt>
                <c:pt idx="3511">
                  <c:v>8.17</c:v>
                </c:pt>
                <c:pt idx="3512">
                  <c:v>8.16</c:v>
                </c:pt>
                <c:pt idx="3513">
                  <c:v>8.14</c:v>
                </c:pt>
                <c:pt idx="3514">
                  <c:v>8.14</c:v>
                </c:pt>
                <c:pt idx="3515">
                  <c:v>8.1300000000000008</c:v>
                </c:pt>
                <c:pt idx="3516">
                  <c:v>8.1300000000000008</c:v>
                </c:pt>
                <c:pt idx="3517">
                  <c:v>8.11</c:v>
                </c:pt>
                <c:pt idx="3518">
                  <c:v>8.09</c:v>
                </c:pt>
                <c:pt idx="3519">
                  <c:v>8.08</c:v>
                </c:pt>
                <c:pt idx="3520">
                  <c:v>8.07</c:v>
                </c:pt>
                <c:pt idx="3521">
                  <c:v>8.06</c:v>
                </c:pt>
                <c:pt idx="3522">
                  <c:v>8.0500000000000007</c:v>
                </c:pt>
                <c:pt idx="3523">
                  <c:v>8.0500000000000007</c:v>
                </c:pt>
                <c:pt idx="3524">
                  <c:v>8.0399999999999991</c:v>
                </c:pt>
                <c:pt idx="3525">
                  <c:v>8.0299999999999994</c:v>
                </c:pt>
                <c:pt idx="3526">
                  <c:v>8.02</c:v>
                </c:pt>
                <c:pt idx="3527">
                  <c:v>8</c:v>
                </c:pt>
                <c:pt idx="3528">
                  <c:v>7.99</c:v>
                </c:pt>
                <c:pt idx="3529">
                  <c:v>7.98</c:v>
                </c:pt>
                <c:pt idx="3530">
                  <c:v>7.97</c:v>
                </c:pt>
                <c:pt idx="3531">
                  <c:v>7.96</c:v>
                </c:pt>
                <c:pt idx="3532">
                  <c:v>7.95</c:v>
                </c:pt>
                <c:pt idx="3533">
                  <c:v>7.94</c:v>
                </c:pt>
                <c:pt idx="3534">
                  <c:v>7.93</c:v>
                </c:pt>
                <c:pt idx="3535">
                  <c:v>7.92</c:v>
                </c:pt>
                <c:pt idx="3536">
                  <c:v>7.91</c:v>
                </c:pt>
                <c:pt idx="3537">
                  <c:v>7.9</c:v>
                </c:pt>
                <c:pt idx="3538">
                  <c:v>7.89</c:v>
                </c:pt>
                <c:pt idx="3539">
                  <c:v>7.88</c:v>
                </c:pt>
                <c:pt idx="3540">
                  <c:v>7.87</c:v>
                </c:pt>
                <c:pt idx="3541">
                  <c:v>7.86</c:v>
                </c:pt>
                <c:pt idx="3542">
                  <c:v>7.85</c:v>
                </c:pt>
                <c:pt idx="3543">
                  <c:v>7.84</c:v>
                </c:pt>
                <c:pt idx="3544">
                  <c:v>7.83</c:v>
                </c:pt>
                <c:pt idx="3545">
                  <c:v>7.82</c:v>
                </c:pt>
                <c:pt idx="3546">
                  <c:v>7.81</c:v>
                </c:pt>
                <c:pt idx="3547">
                  <c:v>7.8</c:v>
                </c:pt>
                <c:pt idx="3548">
                  <c:v>7.79</c:v>
                </c:pt>
                <c:pt idx="3549">
                  <c:v>7.78</c:v>
                </c:pt>
                <c:pt idx="3550">
                  <c:v>7.77</c:v>
                </c:pt>
                <c:pt idx="3551">
                  <c:v>7.76</c:v>
                </c:pt>
                <c:pt idx="3552">
                  <c:v>7.75</c:v>
                </c:pt>
                <c:pt idx="3553">
                  <c:v>7.74</c:v>
                </c:pt>
                <c:pt idx="3554">
                  <c:v>7.73</c:v>
                </c:pt>
                <c:pt idx="3555">
                  <c:v>7.72</c:v>
                </c:pt>
                <c:pt idx="3556">
                  <c:v>7.71</c:v>
                </c:pt>
                <c:pt idx="3557">
                  <c:v>7.7</c:v>
                </c:pt>
                <c:pt idx="3558">
                  <c:v>7.69</c:v>
                </c:pt>
                <c:pt idx="3559">
                  <c:v>7.68</c:v>
                </c:pt>
                <c:pt idx="3560">
                  <c:v>7.68</c:v>
                </c:pt>
                <c:pt idx="3561">
                  <c:v>7.67</c:v>
                </c:pt>
                <c:pt idx="3562">
                  <c:v>7.66</c:v>
                </c:pt>
                <c:pt idx="3563">
                  <c:v>7.65</c:v>
                </c:pt>
                <c:pt idx="3564">
                  <c:v>7.64</c:v>
                </c:pt>
                <c:pt idx="3565">
                  <c:v>7.63</c:v>
                </c:pt>
                <c:pt idx="3566">
                  <c:v>7.62</c:v>
                </c:pt>
                <c:pt idx="3567">
                  <c:v>7.62</c:v>
                </c:pt>
                <c:pt idx="3568">
                  <c:v>7.61</c:v>
                </c:pt>
                <c:pt idx="3569">
                  <c:v>7.6</c:v>
                </c:pt>
                <c:pt idx="3570">
                  <c:v>7.6</c:v>
                </c:pt>
                <c:pt idx="3571">
                  <c:v>7.59</c:v>
                </c:pt>
                <c:pt idx="3572">
                  <c:v>7.58</c:v>
                </c:pt>
                <c:pt idx="3573">
                  <c:v>7.58</c:v>
                </c:pt>
                <c:pt idx="3574">
                  <c:v>7.56</c:v>
                </c:pt>
                <c:pt idx="3575">
                  <c:v>7.56</c:v>
                </c:pt>
                <c:pt idx="3576">
                  <c:v>7.55</c:v>
                </c:pt>
                <c:pt idx="3577">
                  <c:v>7.54</c:v>
                </c:pt>
                <c:pt idx="3578">
                  <c:v>7.54</c:v>
                </c:pt>
                <c:pt idx="3579">
                  <c:v>7.53</c:v>
                </c:pt>
                <c:pt idx="3580">
                  <c:v>7.52</c:v>
                </c:pt>
                <c:pt idx="3581">
                  <c:v>7.51</c:v>
                </c:pt>
                <c:pt idx="3582">
                  <c:v>7.51</c:v>
                </c:pt>
                <c:pt idx="3583">
                  <c:v>7.5</c:v>
                </c:pt>
                <c:pt idx="3584">
                  <c:v>7.49</c:v>
                </c:pt>
                <c:pt idx="3585">
                  <c:v>7.48</c:v>
                </c:pt>
                <c:pt idx="3586">
                  <c:v>7.49</c:v>
                </c:pt>
                <c:pt idx="3587">
                  <c:v>7.48</c:v>
                </c:pt>
                <c:pt idx="3588">
                  <c:v>7.48</c:v>
                </c:pt>
                <c:pt idx="3589">
                  <c:v>7.47</c:v>
                </c:pt>
                <c:pt idx="3590">
                  <c:v>7.46</c:v>
                </c:pt>
                <c:pt idx="3591">
                  <c:v>7.45</c:v>
                </c:pt>
                <c:pt idx="3592">
                  <c:v>7.44</c:v>
                </c:pt>
                <c:pt idx="3593">
                  <c:v>7.43</c:v>
                </c:pt>
                <c:pt idx="3594">
                  <c:v>7.43</c:v>
                </c:pt>
                <c:pt idx="3595">
                  <c:v>7.42</c:v>
                </c:pt>
                <c:pt idx="3596">
                  <c:v>7.41</c:v>
                </c:pt>
                <c:pt idx="3597">
                  <c:v>7.41</c:v>
                </c:pt>
                <c:pt idx="3598">
                  <c:v>7.4</c:v>
                </c:pt>
                <c:pt idx="3599">
                  <c:v>7.4</c:v>
                </c:pt>
                <c:pt idx="3600">
                  <c:v>7.39</c:v>
                </c:pt>
                <c:pt idx="3601">
                  <c:v>7.39</c:v>
                </c:pt>
                <c:pt idx="3602">
                  <c:v>7.38</c:v>
                </c:pt>
                <c:pt idx="3603">
                  <c:v>7.36</c:v>
                </c:pt>
                <c:pt idx="3604">
                  <c:v>7.36</c:v>
                </c:pt>
                <c:pt idx="3605">
                  <c:v>7.35</c:v>
                </c:pt>
                <c:pt idx="3606">
                  <c:v>7.35</c:v>
                </c:pt>
                <c:pt idx="3607">
                  <c:v>7.34</c:v>
                </c:pt>
                <c:pt idx="3608">
                  <c:v>7.34</c:v>
                </c:pt>
                <c:pt idx="3609">
                  <c:v>7.33</c:v>
                </c:pt>
                <c:pt idx="3610">
                  <c:v>7.32</c:v>
                </c:pt>
                <c:pt idx="3611">
                  <c:v>7.31</c:v>
                </c:pt>
                <c:pt idx="3612">
                  <c:v>7.3</c:v>
                </c:pt>
                <c:pt idx="3613">
                  <c:v>7.3</c:v>
                </c:pt>
                <c:pt idx="3614">
                  <c:v>7.29</c:v>
                </c:pt>
                <c:pt idx="3615">
                  <c:v>7.29</c:v>
                </c:pt>
                <c:pt idx="3616">
                  <c:v>7.28</c:v>
                </c:pt>
                <c:pt idx="3617">
                  <c:v>7.28</c:v>
                </c:pt>
                <c:pt idx="3618">
                  <c:v>7.28</c:v>
                </c:pt>
                <c:pt idx="3619">
                  <c:v>7.27</c:v>
                </c:pt>
                <c:pt idx="3620">
                  <c:v>7.27</c:v>
                </c:pt>
                <c:pt idx="3621">
                  <c:v>7.26</c:v>
                </c:pt>
                <c:pt idx="3622">
                  <c:v>7.25</c:v>
                </c:pt>
                <c:pt idx="3623">
                  <c:v>7.25</c:v>
                </c:pt>
                <c:pt idx="3624">
                  <c:v>7.24</c:v>
                </c:pt>
                <c:pt idx="3625">
                  <c:v>7.23</c:v>
                </c:pt>
                <c:pt idx="3626">
                  <c:v>7.22</c:v>
                </c:pt>
                <c:pt idx="3627">
                  <c:v>7.22</c:v>
                </c:pt>
                <c:pt idx="3628">
                  <c:v>7.22</c:v>
                </c:pt>
                <c:pt idx="3629">
                  <c:v>7.21</c:v>
                </c:pt>
                <c:pt idx="3630">
                  <c:v>7.2</c:v>
                </c:pt>
                <c:pt idx="3631">
                  <c:v>7.2</c:v>
                </c:pt>
                <c:pt idx="3632">
                  <c:v>7.19</c:v>
                </c:pt>
                <c:pt idx="3633">
                  <c:v>7.18</c:v>
                </c:pt>
                <c:pt idx="3634">
                  <c:v>7.18</c:v>
                </c:pt>
                <c:pt idx="3635">
                  <c:v>7.17</c:v>
                </c:pt>
                <c:pt idx="3636">
                  <c:v>7.17</c:v>
                </c:pt>
                <c:pt idx="3637">
                  <c:v>7.16</c:v>
                </c:pt>
                <c:pt idx="3638">
                  <c:v>7.15</c:v>
                </c:pt>
                <c:pt idx="3639">
                  <c:v>7.15</c:v>
                </c:pt>
                <c:pt idx="3640">
                  <c:v>7.14</c:v>
                </c:pt>
                <c:pt idx="3641">
                  <c:v>7.13</c:v>
                </c:pt>
                <c:pt idx="3642">
                  <c:v>7.12</c:v>
                </c:pt>
                <c:pt idx="3643">
                  <c:v>7.12</c:v>
                </c:pt>
                <c:pt idx="3644">
                  <c:v>7.11</c:v>
                </c:pt>
                <c:pt idx="3645">
                  <c:v>7.11</c:v>
                </c:pt>
                <c:pt idx="3646">
                  <c:v>7.1</c:v>
                </c:pt>
                <c:pt idx="3647">
                  <c:v>7.09</c:v>
                </c:pt>
                <c:pt idx="3648">
                  <c:v>7.09</c:v>
                </c:pt>
                <c:pt idx="3649">
                  <c:v>7.08</c:v>
                </c:pt>
                <c:pt idx="3650">
                  <c:v>7.08</c:v>
                </c:pt>
                <c:pt idx="3651">
                  <c:v>7.07</c:v>
                </c:pt>
                <c:pt idx="3652">
                  <c:v>7.06</c:v>
                </c:pt>
                <c:pt idx="3653">
                  <c:v>7.06</c:v>
                </c:pt>
                <c:pt idx="3654">
                  <c:v>7.05</c:v>
                </c:pt>
                <c:pt idx="3655">
                  <c:v>7.04</c:v>
                </c:pt>
                <c:pt idx="3656">
                  <c:v>7.04</c:v>
                </c:pt>
                <c:pt idx="3657">
                  <c:v>7.04</c:v>
                </c:pt>
                <c:pt idx="3658">
                  <c:v>7.03</c:v>
                </c:pt>
                <c:pt idx="3659">
                  <c:v>7.02</c:v>
                </c:pt>
                <c:pt idx="3660">
                  <c:v>7.02</c:v>
                </c:pt>
                <c:pt idx="3661">
                  <c:v>7.01</c:v>
                </c:pt>
                <c:pt idx="3662">
                  <c:v>7</c:v>
                </c:pt>
                <c:pt idx="3663">
                  <c:v>7</c:v>
                </c:pt>
                <c:pt idx="3664">
                  <c:v>7</c:v>
                </c:pt>
                <c:pt idx="3665">
                  <c:v>6.99</c:v>
                </c:pt>
                <c:pt idx="3666">
                  <c:v>6.99</c:v>
                </c:pt>
                <c:pt idx="3667">
                  <c:v>6.98</c:v>
                </c:pt>
                <c:pt idx="3668">
                  <c:v>6.97</c:v>
                </c:pt>
                <c:pt idx="3669">
                  <c:v>6.97</c:v>
                </c:pt>
                <c:pt idx="3670">
                  <c:v>6.96</c:v>
                </c:pt>
                <c:pt idx="3671">
                  <c:v>6.96</c:v>
                </c:pt>
                <c:pt idx="3672">
                  <c:v>6.95</c:v>
                </c:pt>
                <c:pt idx="3673">
                  <c:v>6.95</c:v>
                </c:pt>
                <c:pt idx="3674">
                  <c:v>6.95</c:v>
                </c:pt>
                <c:pt idx="3675">
                  <c:v>6.94</c:v>
                </c:pt>
                <c:pt idx="3676">
                  <c:v>6.94</c:v>
                </c:pt>
                <c:pt idx="3677">
                  <c:v>6.93</c:v>
                </c:pt>
                <c:pt idx="3678">
                  <c:v>6.92</c:v>
                </c:pt>
                <c:pt idx="3679">
                  <c:v>6.93</c:v>
                </c:pt>
                <c:pt idx="3680">
                  <c:v>6.92</c:v>
                </c:pt>
                <c:pt idx="3681">
                  <c:v>6.92</c:v>
                </c:pt>
                <c:pt idx="3682">
                  <c:v>6.91</c:v>
                </c:pt>
                <c:pt idx="3683">
                  <c:v>6.91</c:v>
                </c:pt>
                <c:pt idx="3684">
                  <c:v>6.91</c:v>
                </c:pt>
                <c:pt idx="3685">
                  <c:v>6.9</c:v>
                </c:pt>
                <c:pt idx="3686">
                  <c:v>6.89</c:v>
                </c:pt>
                <c:pt idx="3687">
                  <c:v>6.89</c:v>
                </c:pt>
                <c:pt idx="3688">
                  <c:v>6.88</c:v>
                </c:pt>
                <c:pt idx="3689">
                  <c:v>6.88</c:v>
                </c:pt>
                <c:pt idx="3690">
                  <c:v>6.87</c:v>
                </c:pt>
                <c:pt idx="3691">
                  <c:v>6.87</c:v>
                </c:pt>
                <c:pt idx="3692">
                  <c:v>6.86</c:v>
                </c:pt>
                <c:pt idx="3693">
                  <c:v>6.85</c:v>
                </c:pt>
                <c:pt idx="3694">
                  <c:v>6.85</c:v>
                </c:pt>
                <c:pt idx="3695">
                  <c:v>6.84</c:v>
                </c:pt>
                <c:pt idx="3696">
                  <c:v>6.84</c:v>
                </c:pt>
                <c:pt idx="3697">
                  <c:v>6.84</c:v>
                </c:pt>
                <c:pt idx="3698">
                  <c:v>6.83</c:v>
                </c:pt>
                <c:pt idx="3699">
                  <c:v>6.83</c:v>
                </c:pt>
                <c:pt idx="3700">
                  <c:v>6.82</c:v>
                </c:pt>
                <c:pt idx="3701">
                  <c:v>6.82</c:v>
                </c:pt>
                <c:pt idx="3702">
                  <c:v>6.82</c:v>
                </c:pt>
                <c:pt idx="3703">
                  <c:v>6.81</c:v>
                </c:pt>
                <c:pt idx="3704">
                  <c:v>6.81</c:v>
                </c:pt>
                <c:pt idx="3705">
                  <c:v>6.8</c:v>
                </c:pt>
                <c:pt idx="3706">
                  <c:v>6.79</c:v>
                </c:pt>
                <c:pt idx="3707">
                  <c:v>6.79</c:v>
                </c:pt>
                <c:pt idx="3708">
                  <c:v>6.79</c:v>
                </c:pt>
                <c:pt idx="3709">
                  <c:v>6.79</c:v>
                </c:pt>
                <c:pt idx="3710">
                  <c:v>6.78</c:v>
                </c:pt>
                <c:pt idx="3711">
                  <c:v>6.78</c:v>
                </c:pt>
                <c:pt idx="3712">
                  <c:v>6.78</c:v>
                </c:pt>
                <c:pt idx="3713">
                  <c:v>6.77</c:v>
                </c:pt>
                <c:pt idx="3714">
                  <c:v>6.77</c:v>
                </c:pt>
                <c:pt idx="3715">
                  <c:v>6.76</c:v>
                </c:pt>
                <c:pt idx="3716">
                  <c:v>6.76</c:v>
                </c:pt>
                <c:pt idx="3717">
                  <c:v>6.75</c:v>
                </c:pt>
                <c:pt idx="3718">
                  <c:v>6.76</c:v>
                </c:pt>
                <c:pt idx="3719">
                  <c:v>6.76</c:v>
                </c:pt>
                <c:pt idx="3720">
                  <c:v>6.75</c:v>
                </c:pt>
                <c:pt idx="3721">
                  <c:v>6.74</c:v>
                </c:pt>
                <c:pt idx="3722">
                  <c:v>6.74</c:v>
                </c:pt>
                <c:pt idx="3723">
                  <c:v>6.73</c:v>
                </c:pt>
                <c:pt idx="3724">
                  <c:v>6.73</c:v>
                </c:pt>
                <c:pt idx="3725">
                  <c:v>6.73</c:v>
                </c:pt>
                <c:pt idx="3726">
                  <c:v>6.73</c:v>
                </c:pt>
                <c:pt idx="3727">
                  <c:v>6.72</c:v>
                </c:pt>
                <c:pt idx="3728">
                  <c:v>6.72</c:v>
                </c:pt>
                <c:pt idx="3729">
                  <c:v>6.71</c:v>
                </c:pt>
                <c:pt idx="3730">
                  <c:v>6.71</c:v>
                </c:pt>
                <c:pt idx="3731">
                  <c:v>6.7</c:v>
                </c:pt>
                <c:pt idx="3732">
                  <c:v>6.7</c:v>
                </c:pt>
                <c:pt idx="3733">
                  <c:v>6.69</c:v>
                </c:pt>
                <c:pt idx="3734">
                  <c:v>6.68</c:v>
                </c:pt>
                <c:pt idx="3735">
                  <c:v>6.68</c:v>
                </c:pt>
                <c:pt idx="3736">
                  <c:v>6.68</c:v>
                </c:pt>
                <c:pt idx="3737">
                  <c:v>6.67</c:v>
                </c:pt>
                <c:pt idx="3738">
                  <c:v>6.67</c:v>
                </c:pt>
                <c:pt idx="3739">
                  <c:v>6.66</c:v>
                </c:pt>
                <c:pt idx="3740">
                  <c:v>6.66</c:v>
                </c:pt>
                <c:pt idx="3741">
                  <c:v>6.65</c:v>
                </c:pt>
                <c:pt idx="3742">
                  <c:v>6.65</c:v>
                </c:pt>
                <c:pt idx="3743">
                  <c:v>6.64</c:v>
                </c:pt>
                <c:pt idx="3744">
                  <c:v>6.64</c:v>
                </c:pt>
                <c:pt idx="3745">
                  <c:v>6.64</c:v>
                </c:pt>
                <c:pt idx="3746">
                  <c:v>6.64</c:v>
                </c:pt>
                <c:pt idx="3747">
                  <c:v>6.63</c:v>
                </c:pt>
                <c:pt idx="3748">
                  <c:v>6.63</c:v>
                </c:pt>
                <c:pt idx="3749">
                  <c:v>6.62</c:v>
                </c:pt>
                <c:pt idx="3750">
                  <c:v>6.62</c:v>
                </c:pt>
                <c:pt idx="3751">
                  <c:v>6.62</c:v>
                </c:pt>
                <c:pt idx="3752">
                  <c:v>6.61</c:v>
                </c:pt>
                <c:pt idx="3753">
                  <c:v>6.61</c:v>
                </c:pt>
                <c:pt idx="3754">
                  <c:v>6.61</c:v>
                </c:pt>
                <c:pt idx="3755">
                  <c:v>6.6</c:v>
                </c:pt>
                <c:pt idx="3756">
                  <c:v>6.6</c:v>
                </c:pt>
                <c:pt idx="3757">
                  <c:v>6.59</c:v>
                </c:pt>
                <c:pt idx="3758">
                  <c:v>6.59</c:v>
                </c:pt>
                <c:pt idx="3759">
                  <c:v>6.59</c:v>
                </c:pt>
                <c:pt idx="3760">
                  <c:v>6.58</c:v>
                </c:pt>
                <c:pt idx="3761">
                  <c:v>6.58</c:v>
                </c:pt>
                <c:pt idx="3762">
                  <c:v>6.58</c:v>
                </c:pt>
                <c:pt idx="3763">
                  <c:v>6.58</c:v>
                </c:pt>
                <c:pt idx="3764">
                  <c:v>6.57</c:v>
                </c:pt>
                <c:pt idx="3765">
                  <c:v>6.57</c:v>
                </c:pt>
                <c:pt idx="3766">
                  <c:v>6.57</c:v>
                </c:pt>
                <c:pt idx="3767">
                  <c:v>6.56</c:v>
                </c:pt>
                <c:pt idx="3768">
                  <c:v>6.56</c:v>
                </c:pt>
                <c:pt idx="3769">
                  <c:v>6.56</c:v>
                </c:pt>
                <c:pt idx="3770">
                  <c:v>6.56</c:v>
                </c:pt>
                <c:pt idx="3771">
                  <c:v>6.55</c:v>
                </c:pt>
                <c:pt idx="3772">
                  <c:v>6.55</c:v>
                </c:pt>
                <c:pt idx="3773">
                  <c:v>6.55</c:v>
                </c:pt>
                <c:pt idx="3774">
                  <c:v>6.55</c:v>
                </c:pt>
                <c:pt idx="3775">
                  <c:v>6.55</c:v>
                </c:pt>
                <c:pt idx="3776">
                  <c:v>6.55</c:v>
                </c:pt>
                <c:pt idx="3777">
                  <c:v>6.55</c:v>
                </c:pt>
                <c:pt idx="3778">
                  <c:v>6.54</c:v>
                </c:pt>
                <c:pt idx="3779">
                  <c:v>6.53</c:v>
                </c:pt>
                <c:pt idx="3780">
                  <c:v>6.53</c:v>
                </c:pt>
                <c:pt idx="3781">
                  <c:v>6.53</c:v>
                </c:pt>
                <c:pt idx="3782">
                  <c:v>6.53</c:v>
                </c:pt>
                <c:pt idx="3783">
                  <c:v>6.53</c:v>
                </c:pt>
                <c:pt idx="3784">
                  <c:v>6.52</c:v>
                </c:pt>
                <c:pt idx="3785">
                  <c:v>6.52</c:v>
                </c:pt>
                <c:pt idx="3786">
                  <c:v>6.51</c:v>
                </c:pt>
                <c:pt idx="3787">
                  <c:v>6.52</c:v>
                </c:pt>
                <c:pt idx="3788">
                  <c:v>6.51</c:v>
                </c:pt>
                <c:pt idx="3789">
                  <c:v>6.51</c:v>
                </c:pt>
                <c:pt idx="3790">
                  <c:v>6.51</c:v>
                </c:pt>
                <c:pt idx="3791">
                  <c:v>6.51</c:v>
                </c:pt>
                <c:pt idx="3792">
                  <c:v>6.5</c:v>
                </c:pt>
                <c:pt idx="3793">
                  <c:v>6.51</c:v>
                </c:pt>
                <c:pt idx="3794">
                  <c:v>6.5</c:v>
                </c:pt>
                <c:pt idx="3795">
                  <c:v>6.5</c:v>
                </c:pt>
                <c:pt idx="3796">
                  <c:v>6.49</c:v>
                </c:pt>
                <c:pt idx="3797">
                  <c:v>6.5</c:v>
                </c:pt>
                <c:pt idx="3798">
                  <c:v>6.49</c:v>
                </c:pt>
                <c:pt idx="3799">
                  <c:v>6.5</c:v>
                </c:pt>
                <c:pt idx="3800">
                  <c:v>6.49</c:v>
                </c:pt>
                <c:pt idx="3801">
                  <c:v>6.49</c:v>
                </c:pt>
                <c:pt idx="3802">
                  <c:v>6.49</c:v>
                </c:pt>
                <c:pt idx="3803">
                  <c:v>6.48</c:v>
                </c:pt>
                <c:pt idx="3804">
                  <c:v>6.48</c:v>
                </c:pt>
                <c:pt idx="3805">
                  <c:v>6.48</c:v>
                </c:pt>
                <c:pt idx="3806">
                  <c:v>6.48</c:v>
                </c:pt>
                <c:pt idx="3807">
                  <c:v>6.48</c:v>
                </c:pt>
                <c:pt idx="3808">
                  <c:v>6.48</c:v>
                </c:pt>
                <c:pt idx="3809">
                  <c:v>6.49</c:v>
                </c:pt>
                <c:pt idx="3810">
                  <c:v>6.48</c:v>
                </c:pt>
                <c:pt idx="3811">
                  <c:v>6.51</c:v>
                </c:pt>
                <c:pt idx="3812">
                  <c:v>6.58</c:v>
                </c:pt>
                <c:pt idx="3813">
                  <c:v>6.61</c:v>
                </c:pt>
                <c:pt idx="3814">
                  <c:v>6.64</c:v>
                </c:pt>
                <c:pt idx="3815">
                  <c:v>6.67</c:v>
                </c:pt>
                <c:pt idx="3816">
                  <c:v>6.72</c:v>
                </c:pt>
                <c:pt idx="3817">
                  <c:v>6.78</c:v>
                </c:pt>
                <c:pt idx="3818">
                  <c:v>6.84</c:v>
                </c:pt>
                <c:pt idx="3819">
                  <c:v>6.93</c:v>
                </c:pt>
                <c:pt idx="3820">
                  <c:v>7.03</c:v>
                </c:pt>
                <c:pt idx="3821">
                  <c:v>7.14</c:v>
                </c:pt>
                <c:pt idx="3822">
                  <c:v>7.27</c:v>
                </c:pt>
                <c:pt idx="3823">
                  <c:v>7.4</c:v>
                </c:pt>
                <c:pt idx="3824">
                  <c:v>7.55</c:v>
                </c:pt>
                <c:pt idx="3825">
                  <c:v>7.71</c:v>
                </c:pt>
                <c:pt idx="3826">
                  <c:v>7.87</c:v>
                </c:pt>
                <c:pt idx="3827">
                  <c:v>8.01</c:v>
                </c:pt>
                <c:pt idx="3828">
                  <c:v>8.16</c:v>
                </c:pt>
                <c:pt idx="3829">
                  <c:v>8.3000000000000007</c:v>
                </c:pt>
                <c:pt idx="3830">
                  <c:v>8.43</c:v>
                </c:pt>
                <c:pt idx="3831">
                  <c:v>8.5399999999999991</c:v>
                </c:pt>
                <c:pt idx="3832">
                  <c:v>8.66</c:v>
                </c:pt>
                <c:pt idx="3833">
                  <c:v>8.77</c:v>
                </c:pt>
                <c:pt idx="3834">
                  <c:v>8.8699999999999992</c:v>
                </c:pt>
                <c:pt idx="3835">
                  <c:v>8.9499999999999993</c:v>
                </c:pt>
                <c:pt idx="3836">
                  <c:v>9.0299999999999994</c:v>
                </c:pt>
                <c:pt idx="3837">
                  <c:v>9.1</c:v>
                </c:pt>
                <c:pt idx="3838">
                  <c:v>9.16</c:v>
                </c:pt>
                <c:pt idx="3839">
                  <c:v>9.2100000000000009</c:v>
                </c:pt>
                <c:pt idx="3840">
                  <c:v>9.26</c:v>
                </c:pt>
                <c:pt idx="3841">
                  <c:v>9.2899999999999991</c:v>
                </c:pt>
                <c:pt idx="3842">
                  <c:v>9.32</c:v>
                </c:pt>
                <c:pt idx="3843">
                  <c:v>9.35</c:v>
                </c:pt>
                <c:pt idx="3844">
                  <c:v>9.3800000000000008</c:v>
                </c:pt>
                <c:pt idx="3845">
                  <c:v>9.4</c:v>
                </c:pt>
                <c:pt idx="3846">
                  <c:v>9.42</c:v>
                </c:pt>
                <c:pt idx="3847">
                  <c:v>9.43</c:v>
                </c:pt>
                <c:pt idx="3848">
                  <c:v>9.44</c:v>
                </c:pt>
                <c:pt idx="3849">
                  <c:v>9.4600000000000009</c:v>
                </c:pt>
                <c:pt idx="3850">
                  <c:v>9.4700000000000006</c:v>
                </c:pt>
                <c:pt idx="3851">
                  <c:v>9.48</c:v>
                </c:pt>
                <c:pt idx="3852">
                  <c:v>9.49</c:v>
                </c:pt>
                <c:pt idx="3853">
                  <c:v>9.5</c:v>
                </c:pt>
                <c:pt idx="3854">
                  <c:v>9.5</c:v>
                </c:pt>
                <c:pt idx="3855">
                  <c:v>9.51</c:v>
                </c:pt>
                <c:pt idx="3856">
                  <c:v>9.52</c:v>
                </c:pt>
                <c:pt idx="3857">
                  <c:v>9.52</c:v>
                </c:pt>
                <c:pt idx="3858">
                  <c:v>9.5299999999999994</c:v>
                </c:pt>
                <c:pt idx="3859">
                  <c:v>9.5399999999999991</c:v>
                </c:pt>
                <c:pt idx="3860">
                  <c:v>9.5399999999999991</c:v>
                </c:pt>
                <c:pt idx="3861">
                  <c:v>9.5399999999999991</c:v>
                </c:pt>
                <c:pt idx="3862">
                  <c:v>9.5500000000000007</c:v>
                </c:pt>
                <c:pt idx="3863">
                  <c:v>9.5500000000000007</c:v>
                </c:pt>
                <c:pt idx="3864">
                  <c:v>9.5500000000000007</c:v>
                </c:pt>
                <c:pt idx="3865">
                  <c:v>9.56</c:v>
                </c:pt>
                <c:pt idx="3866">
                  <c:v>9.56</c:v>
                </c:pt>
                <c:pt idx="3867">
                  <c:v>9.56</c:v>
                </c:pt>
                <c:pt idx="3868">
                  <c:v>9.57</c:v>
                </c:pt>
                <c:pt idx="3869">
                  <c:v>9.57</c:v>
                </c:pt>
                <c:pt idx="3870">
                  <c:v>9.58</c:v>
                </c:pt>
                <c:pt idx="3871">
                  <c:v>9.58</c:v>
                </c:pt>
                <c:pt idx="3872">
                  <c:v>9.59</c:v>
                </c:pt>
                <c:pt idx="3873">
                  <c:v>9.59</c:v>
                </c:pt>
                <c:pt idx="3874">
                  <c:v>9.59</c:v>
                </c:pt>
                <c:pt idx="3875">
                  <c:v>9.6</c:v>
                </c:pt>
                <c:pt idx="3876">
                  <c:v>9.6</c:v>
                </c:pt>
                <c:pt idx="3877">
                  <c:v>9.6</c:v>
                </c:pt>
                <c:pt idx="3878">
                  <c:v>9.6</c:v>
                </c:pt>
                <c:pt idx="3879">
                  <c:v>9.6</c:v>
                </c:pt>
                <c:pt idx="3880">
                  <c:v>9.6</c:v>
                </c:pt>
                <c:pt idx="3881">
                  <c:v>9.6</c:v>
                </c:pt>
                <c:pt idx="3882">
                  <c:v>9.6</c:v>
                </c:pt>
                <c:pt idx="3883">
                  <c:v>9.6</c:v>
                </c:pt>
                <c:pt idx="3884">
                  <c:v>9.61</c:v>
                </c:pt>
                <c:pt idx="3885">
                  <c:v>9.61</c:v>
                </c:pt>
                <c:pt idx="3886">
                  <c:v>9.6199999999999992</c:v>
                </c:pt>
                <c:pt idx="3887">
                  <c:v>9.6199999999999992</c:v>
                </c:pt>
                <c:pt idx="3888">
                  <c:v>9.6199999999999992</c:v>
                </c:pt>
                <c:pt idx="3889">
                  <c:v>9.6199999999999992</c:v>
                </c:pt>
                <c:pt idx="3890">
                  <c:v>9.6300000000000008</c:v>
                </c:pt>
                <c:pt idx="3891">
                  <c:v>9.6199999999999992</c:v>
                </c:pt>
                <c:pt idx="3892">
                  <c:v>9.6199999999999992</c:v>
                </c:pt>
                <c:pt idx="3893">
                  <c:v>9.6199999999999992</c:v>
                </c:pt>
                <c:pt idx="3894">
                  <c:v>9.6300000000000008</c:v>
                </c:pt>
                <c:pt idx="3895">
                  <c:v>9.6300000000000008</c:v>
                </c:pt>
                <c:pt idx="3896">
                  <c:v>9.6300000000000008</c:v>
                </c:pt>
                <c:pt idx="3897">
                  <c:v>9.6199999999999992</c:v>
                </c:pt>
                <c:pt idx="3898">
                  <c:v>9.6199999999999992</c:v>
                </c:pt>
                <c:pt idx="3899">
                  <c:v>9.6300000000000008</c:v>
                </c:pt>
                <c:pt idx="3900">
                  <c:v>9.64</c:v>
                </c:pt>
                <c:pt idx="3901">
                  <c:v>9.6300000000000008</c:v>
                </c:pt>
                <c:pt idx="3902">
                  <c:v>9.64</c:v>
                </c:pt>
                <c:pt idx="3903">
                  <c:v>9.65</c:v>
                </c:pt>
                <c:pt idx="3904">
                  <c:v>9.64</c:v>
                </c:pt>
                <c:pt idx="3905">
                  <c:v>9.65</c:v>
                </c:pt>
                <c:pt idx="3906">
                  <c:v>9.65</c:v>
                </c:pt>
                <c:pt idx="3907">
                  <c:v>9.65</c:v>
                </c:pt>
                <c:pt idx="3908">
                  <c:v>9.65</c:v>
                </c:pt>
                <c:pt idx="3909">
                  <c:v>9.66</c:v>
                </c:pt>
                <c:pt idx="3910">
                  <c:v>9.66</c:v>
                </c:pt>
                <c:pt idx="3911">
                  <c:v>9.67</c:v>
                </c:pt>
                <c:pt idx="3912">
                  <c:v>9.66</c:v>
                </c:pt>
                <c:pt idx="3913">
                  <c:v>9.67</c:v>
                </c:pt>
                <c:pt idx="3914">
                  <c:v>9.67</c:v>
                </c:pt>
                <c:pt idx="3915">
                  <c:v>9.67</c:v>
                </c:pt>
                <c:pt idx="3916">
                  <c:v>9.67</c:v>
                </c:pt>
                <c:pt idx="3917">
                  <c:v>9.67</c:v>
                </c:pt>
                <c:pt idx="3918">
                  <c:v>9.67</c:v>
                </c:pt>
                <c:pt idx="3919">
                  <c:v>9.67</c:v>
                </c:pt>
                <c:pt idx="3920">
                  <c:v>9.67</c:v>
                </c:pt>
                <c:pt idx="3921">
                  <c:v>9.67</c:v>
                </c:pt>
                <c:pt idx="3922">
                  <c:v>9.67</c:v>
                </c:pt>
                <c:pt idx="3923">
                  <c:v>9.68</c:v>
                </c:pt>
                <c:pt idx="3924">
                  <c:v>9.68</c:v>
                </c:pt>
                <c:pt idx="3925">
                  <c:v>9.67</c:v>
                </c:pt>
                <c:pt idx="3926">
                  <c:v>9.68</c:v>
                </c:pt>
                <c:pt idx="3927">
                  <c:v>9.68</c:v>
                </c:pt>
                <c:pt idx="3928">
                  <c:v>9.69</c:v>
                </c:pt>
                <c:pt idx="3929">
                  <c:v>9.69</c:v>
                </c:pt>
                <c:pt idx="3930">
                  <c:v>9.69</c:v>
                </c:pt>
                <c:pt idx="3931">
                  <c:v>9.6999999999999993</c:v>
                </c:pt>
                <c:pt idx="3932">
                  <c:v>9.6999999999999993</c:v>
                </c:pt>
                <c:pt idx="3933">
                  <c:v>9.6999999999999993</c:v>
                </c:pt>
                <c:pt idx="3934">
                  <c:v>9.6999999999999993</c:v>
                </c:pt>
                <c:pt idx="3935">
                  <c:v>9.7100000000000009</c:v>
                </c:pt>
                <c:pt idx="3936">
                  <c:v>9.7100000000000009</c:v>
                </c:pt>
                <c:pt idx="3937">
                  <c:v>9.7100000000000009</c:v>
                </c:pt>
                <c:pt idx="3938">
                  <c:v>9.7100000000000009</c:v>
                </c:pt>
                <c:pt idx="3939">
                  <c:v>9.7200000000000006</c:v>
                </c:pt>
                <c:pt idx="3940">
                  <c:v>9.7200000000000006</c:v>
                </c:pt>
                <c:pt idx="3941">
                  <c:v>9.7200000000000006</c:v>
                </c:pt>
                <c:pt idx="3942">
                  <c:v>9.7200000000000006</c:v>
                </c:pt>
                <c:pt idx="3943">
                  <c:v>9.7200000000000006</c:v>
                </c:pt>
                <c:pt idx="3944">
                  <c:v>9.7200000000000006</c:v>
                </c:pt>
                <c:pt idx="3945">
                  <c:v>9.7200000000000006</c:v>
                </c:pt>
                <c:pt idx="3946">
                  <c:v>9.7200000000000006</c:v>
                </c:pt>
                <c:pt idx="3947">
                  <c:v>9.7200000000000006</c:v>
                </c:pt>
                <c:pt idx="3948">
                  <c:v>9.7200000000000006</c:v>
                </c:pt>
                <c:pt idx="3949">
                  <c:v>9.7200000000000006</c:v>
                </c:pt>
                <c:pt idx="3950">
                  <c:v>9.7200000000000006</c:v>
                </c:pt>
                <c:pt idx="3951">
                  <c:v>9.7200000000000006</c:v>
                </c:pt>
                <c:pt idx="3952">
                  <c:v>9.7200000000000006</c:v>
                </c:pt>
                <c:pt idx="3953">
                  <c:v>9.7200000000000006</c:v>
                </c:pt>
                <c:pt idx="3954">
                  <c:v>9.7200000000000006</c:v>
                </c:pt>
                <c:pt idx="3955">
                  <c:v>9.73</c:v>
                </c:pt>
                <c:pt idx="3956">
                  <c:v>9.73</c:v>
                </c:pt>
                <c:pt idx="3957">
                  <c:v>9.73</c:v>
                </c:pt>
                <c:pt idx="3958">
                  <c:v>9.73</c:v>
                </c:pt>
                <c:pt idx="3959">
                  <c:v>9.73</c:v>
                </c:pt>
                <c:pt idx="3960">
                  <c:v>9.73</c:v>
                </c:pt>
                <c:pt idx="3961">
                  <c:v>9.73</c:v>
                </c:pt>
                <c:pt idx="3962">
                  <c:v>9.74</c:v>
                </c:pt>
                <c:pt idx="3963">
                  <c:v>9.74</c:v>
                </c:pt>
                <c:pt idx="3964">
                  <c:v>9.73</c:v>
                </c:pt>
                <c:pt idx="3965">
                  <c:v>9.73</c:v>
                </c:pt>
                <c:pt idx="3966">
                  <c:v>9.74</c:v>
                </c:pt>
                <c:pt idx="3967">
                  <c:v>9.74</c:v>
                </c:pt>
                <c:pt idx="3968">
                  <c:v>9.74</c:v>
                </c:pt>
                <c:pt idx="3969">
                  <c:v>9.74</c:v>
                </c:pt>
                <c:pt idx="3970">
                  <c:v>9.74</c:v>
                </c:pt>
                <c:pt idx="3971">
                  <c:v>9.74</c:v>
                </c:pt>
                <c:pt idx="3972">
                  <c:v>9.74</c:v>
                </c:pt>
                <c:pt idx="3973">
                  <c:v>9.74</c:v>
                </c:pt>
                <c:pt idx="3974">
                  <c:v>9.75</c:v>
                </c:pt>
                <c:pt idx="3975">
                  <c:v>9.75</c:v>
                </c:pt>
                <c:pt idx="3976">
                  <c:v>9.75</c:v>
                </c:pt>
                <c:pt idx="3977">
                  <c:v>9.75</c:v>
                </c:pt>
                <c:pt idx="3978">
                  <c:v>9.75</c:v>
                </c:pt>
                <c:pt idx="3979">
                  <c:v>9.75</c:v>
                </c:pt>
                <c:pt idx="3980">
                  <c:v>9.75</c:v>
                </c:pt>
                <c:pt idx="3981">
                  <c:v>9.75</c:v>
                </c:pt>
                <c:pt idx="3982">
                  <c:v>9.76</c:v>
                </c:pt>
                <c:pt idx="3983">
                  <c:v>9.76</c:v>
                </c:pt>
                <c:pt idx="3984">
                  <c:v>9.76</c:v>
                </c:pt>
                <c:pt idx="3985">
                  <c:v>9.75</c:v>
                </c:pt>
                <c:pt idx="3986">
                  <c:v>9.75</c:v>
                </c:pt>
                <c:pt idx="3987">
                  <c:v>9.76</c:v>
                </c:pt>
                <c:pt idx="3988">
                  <c:v>9.76</c:v>
                </c:pt>
                <c:pt idx="3989">
                  <c:v>9.75</c:v>
                </c:pt>
                <c:pt idx="3990">
                  <c:v>9.75</c:v>
                </c:pt>
                <c:pt idx="3991">
                  <c:v>9.76</c:v>
                </c:pt>
                <c:pt idx="3992">
                  <c:v>9.75</c:v>
                </c:pt>
                <c:pt idx="3993">
                  <c:v>9.76</c:v>
                </c:pt>
                <c:pt idx="3994">
                  <c:v>9.76</c:v>
                </c:pt>
                <c:pt idx="3995">
                  <c:v>9.76</c:v>
                </c:pt>
                <c:pt idx="3996">
                  <c:v>9.76</c:v>
                </c:pt>
                <c:pt idx="3997">
                  <c:v>9.76</c:v>
                </c:pt>
                <c:pt idx="3998">
                  <c:v>9.76</c:v>
                </c:pt>
                <c:pt idx="3999">
                  <c:v>9.76</c:v>
                </c:pt>
                <c:pt idx="4000">
                  <c:v>9.76</c:v>
                </c:pt>
                <c:pt idx="4001">
                  <c:v>9.76</c:v>
                </c:pt>
                <c:pt idx="4002">
                  <c:v>9.76</c:v>
                </c:pt>
                <c:pt idx="4003">
                  <c:v>9.76</c:v>
                </c:pt>
                <c:pt idx="4004">
                  <c:v>9.76</c:v>
                </c:pt>
                <c:pt idx="4005">
                  <c:v>9.75</c:v>
                </c:pt>
                <c:pt idx="4006">
                  <c:v>9.75</c:v>
                </c:pt>
                <c:pt idx="4007">
                  <c:v>9.75</c:v>
                </c:pt>
                <c:pt idx="4008">
                  <c:v>9.75</c:v>
                </c:pt>
                <c:pt idx="4009">
                  <c:v>9.75</c:v>
                </c:pt>
                <c:pt idx="4010">
                  <c:v>9.75</c:v>
                </c:pt>
                <c:pt idx="4011">
                  <c:v>9.75</c:v>
                </c:pt>
                <c:pt idx="4012">
                  <c:v>9.76</c:v>
                </c:pt>
                <c:pt idx="4013">
                  <c:v>9.75</c:v>
                </c:pt>
                <c:pt idx="4014">
                  <c:v>9.75</c:v>
                </c:pt>
                <c:pt idx="4015">
                  <c:v>9.75</c:v>
                </c:pt>
                <c:pt idx="4016">
                  <c:v>9.75</c:v>
                </c:pt>
                <c:pt idx="4017">
                  <c:v>9.75</c:v>
                </c:pt>
                <c:pt idx="4018">
                  <c:v>9.75</c:v>
                </c:pt>
                <c:pt idx="4019">
                  <c:v>9.75</c:v>
                </c:pt>
                <c:pt idx="4020">
                  <c:v>9.75</c:v>
                </c:pt>
                <c:pt idx="4021">
                  <c:v>9.74</c:v>
                </c:pt>
                <c:pt idx="4022">
                  <c:v>9.74</c:v>
                </c:pt>
                <c:pt idx="4023">
                  <c:v>9.74</c:v>
                </c:pt>
                <c:pt idx="4024">
                  <c:v>9.74</c:v>
                </c:pt>
                <c:pt idx="4025">
                  <c:v>9.74</c:v>
                </c:pt>
                <c:pt idx="4026">
                  <c:v>9.74</c:v>
                </c:pt>
                <c:pt idx="4027">
                  <c:v>9.73</c:v>
                </c:pt>
                <c:pt idx="4028">
                  <c:v>9.73</c:v>
                </c:pt>
                <c:pt idx="4029">
                  <c:v>9.73</c:v>
                </c:pt>
                <c:pt idx="4030">
                  <c:v>9.73</c:v>
                </c:pt>
                <c:pt idx="4031">
                  <c:v>9.7200000000000006</c:v>
                </c:pt>
                <c:pt idx="4032">
                  <c:v>9.7200000000000006</c:v>
                </c:pt>
                <c:pt idx="4033">
                  <c:v>9.7200000000000006</c:v>
                </c:pt>
                <c:pt idx="4034">
                  <c:v>9.7200000000000006</c:v>
                </c:pt>
                <c:pt idx="4035">
                  <c:v>9.7200000000000006</c:v>
                </c:pt>
                <c:pt idx="4036">
                  <c:v>9.7100000000000009</c:v>
                </c:pt>
                <c:pt idx="4037">
                  <c:v>9.7100000000000009</c:v>
                </c:pt>
                <c:pt idx="4038">
                  <c:v>9.6999999999999993</c:v>
                </c:pt>
                <c:pt idx="4039">
                  <c:v>9.6999999999999993</c:v>
                </c:pt>
                <c:pt idx="4040">
                  <c:v>9.6999999999999993</c:v>
                </c:pt>
                <c:pt idx="4041">
                  <c:v>9.6999999999999993</c:v>
                </c:pt>
                <c:pt idx="4042">
                  <c:v>9.69</c:v>
                </c:pt>
                <c:pt idx="4043">
                  <c:v>9.69</c:v>
                </c:pt>
                <c:pt idx="4044">
                  <c:v>9.69</c:v>
                </c:pt>
                <c:pt idx="4045">
                  <c:v>9.68</c:v>
                </c:pt>
                <c:pt idx="4046">
                  <c:v>9.68</c:v>
                </c:pt>
                <c:pt idx="4047">
                  <c:v>9.67</c:v>
                </c:pt>
                <c:pt idx="4048">
                  <c:v>9.67</c:v>
                </c:pt>
                <c:pt idx="4049">
                  <c:v>9.67</c:v>
                </c:pt>
                <c:pt idx="4050">
                  <c:v>9.66</c:v>
                </c:pt>
                <c:pt idx="4051">
                  <c:v>9.66</c:v>
                </c:pt>
                <c:pt idx="4052">
                  <c:v>9.65</c:v>
                </c:pt>
                <c:pt idx="4053">
                  <c:v>9.65</c:v>
                </c:pt>
                <c:pt idx="4054">
                  <c:v>9.64</c:v>
                </c:pt>
                <c:pt idx="4055">
                  <c:v>9.64</c:v>
                </c:pt>
                <c:pt idx="4056">
                  <c:v>9.64</c:v>
                </c:pt>
                <c:pt idx="4057">
                  <c:v>9.6300000000000008</c:v>
                </c:pt>
                <c:pt idx="4058">
                  <c:v>9.6300000000000008</c:v>
                </c:pt>
                <c:pt idx="4059">
                  <c:v>9.6199999999999992</c:v>
                </c:pt>
                <c:pt idx="4060">
                  <c:v>9.6199999999999992</c:v>
                </c:pt>
                <c:pt idx="4061">
                  <c:v>9.6199999999999992</c:v>
                </c:pt>
                <c:pt idx="4062">
                  <c:v>9.6199999999999992</c:v>
                </c:pt>
                <c:pt idx="4063">
                  <c:v>9.61</c:v>
                </c:pt>
                <c:pt idx="4064">
                  <c:v>9.61</c:v>
                </c:pt>
                <c:pt idx="4065">
                  <c:v>9.6</c:v>
                </c:pt>
                <c:pt idx="4066">
                  <c:v>9.6</c:v>
                </c:pt>
                <c:pt idx="4067">
                  <c:v>9.59</c:v>
                </c:pt>
                <c:pt idx="4068">
                  <c:v>9.59</c:v>
                </c:pt>
                <c:pt idx="4069">
                  <c:v>9.58</c:v>
                </c:pt>
                <c:pt idx="4070">
                  <c:v>9.58</c:v>
                </c:pt>
                <c:pt idx="4071">
                  <c:v>9.57</c:v>
                </c:pt>
                <c:pt idx="4072">
                  <c:v>9.56</c:v>
                </c:pt>
                <c:pt idx="4073">
                  <c:v>9.5500000000000007</c:v>
                </c:pt>
                <c:pt idx="4074">
                  <c:v>9.5500000000000007</c:v>
                </c:pt>
                <c:pt idx="4075">
                  <c:v>9.5399999999999991</c:v>
                </c:pt>
                <c:pt idx="4076">
                  <c:v>9.5299999999999994</c:v>
                </c:pt>
                <c:pt idx="4077">
                  <c:v>9.52</c:v>
                </c:pt>
                <c:pt idx="4078">
                  <c:v>9.52</c:v>
                </c:pt>
                <c:pt idx="4079">
                  <c:v>9.51</c:v>
                </c:pt>
                <c:pt idx="4080">
                  <c:v>9.5</c:v>
                </c:pt>
                <c:pt idx="4081">
                  <c:v>9.49</c:v>
                </c:pt>
                <c:pt idx="4082">
                  <c:v>9.49</c:v>
                </c:pt>
                <c:pt idx="4083">
                  <c:v>9.48</c:v>
                </c:pt>
                <c:pt idx="4084">
                  <c:v>9.4700000000000006</c:v>
                </c:pt>
                <c:pt idx="4085">
                  <c:v>9.4600000000000009</c:v>
                </c:pt>
                <c:pt idx="4086">
                  <c:v>9.4600000000000009</c:v>
                </c:pt>
                <c:pt idx="4087">
                  <c:v>9.4499999999999993</c:v>
                </c:pt>
                <c:pt idx="4088">
                  <c:v>9.44</c:v>
                </c:pt>
                <c:pt idx="4089">
                  <c:v>9.43</c:v>
                </c:pt>
                <c:pt idx="4090">
                  <c:v>9.43</c:v>
                </c:pt>
                <c:pt idx="4091">
                  <c:v>9.42</c:v>
                </c:pt>
                <c:pt idx="4092">
                  <c:v>9.41</c:v>
                </c:pt>
                <c:pt idx="4093">
                  <c:v>9.4</c:v>
                </c:pt>
                <c:pt idx="4094">
                  <c:v>9.4</c:v>
                </c:pt>
                <c:pt idx="4095">
                  <c:v>9.39</c:v>
                </c:pt>
                <c:pt idx="4096">
                  <c:v>9.3800000000000008</c:v>
                </c:pt>
                <c:pt idx="4097">
                  <c:v>9.39</c:v>
                </c:pt>
                <c:pt idx="4098">
                  <c:v>9.3699999999999992</c:v>
                </c:pt>
                <c:pt idx="4099">
                  <c:v>9.3699999999999992</c:v>
                </c:pt>
                <c:pt idx="4100">
                  <c:v>9.36</c:v>
                </c:pt>
                <c:pt idx="4101">
                  <c:v>9.34</c:v>
                </c:pt>
                <c:pt idx="4102">
                  <c:v>9.34</c:v>
                </c:pt>
                <c:pt idx="4103">
                  <c:v>9.33</c:v>
                </c:pt>
                <c:pt idx="4104">
                  <c:v>9.32</c:v>
                </c:pt>
                <c:pt idx="4105">
                  <c:v>9.32</c:v>
                </c:pt>
                <c:pt idx="4106">
                  <c:v>9.31</c:v>
                </c:pt>
                <c:pt idx="4107">
                  <c:v>9.3000000000000007</c:v>
                </c:pt>
                <c:pt idx="4108">
                  <c:v>9.2899999999999991</c:v>
                </c:pt>
                <c:pt idx="4109">
                  <c:v>9.2799999999999994</c:v>
                </c:pt>
                <c:pt idx="4110">
                  <c:v>9.27</c:v>
                </c:pt>
                <c:pt idx="4111">
                  <c:v>9.26</c:v>
                </c:pt>
                <c:pt idx="4112">
                  <c:v>9.25</c:v>
                </c:pt>
                <c:pt idx="4113">
                  <c:v>9.24</c:v>
                </c:pt>
                <c:pt idx="4114">
                  <c:v>9.23</c:v>
                </c:pt>
                <c:pt idx="4115">
                  <c:v>9.2200000000000006</c:v>
                </c:pt>
                <c:pt idx="4116">
                  <c:v>9.2100000000000009</c:v>
                </c:pt>
                <c:pt idx="4117">
                  <c:v>9.1999999999999993</c:v>
                </c:pt>
                <c:pt idx="4118">
                  <c:v>9.19</c:v>
                </c:pt>
                <c:pt idx="4119">
                  <c:v>9.18</c:v>
                </c:pt>
                <c:pt idx="4120">
                  <c:v>9.17</c:v>
                </c:pt>
                <c:pt idx="4121">
                  <c:v>9.16</c:v>
                </c:pt>
                <c:pt idx="4122">
                  <c:v>9.15</c:v>
                </c:pt>
                <c:pt idx="4123">
                  <c:v>9.14</c:v>
                </c:pt>
                <c:pt idx="4124">
                  <c:v>9.1300000000000008</c:v>
                </c:pt>
                <c:pt idx="4125">
                  <c:v>9.1199999999999992</c:v>
                </c:pt>
                <c:pt idx="4126">
                  <c:v>9.11</c:v>
                </c:pt>
                <c:pt idx="4127">
                  <c:v>9.1</c:v>
                </c:pt>
                <c:pt idx="4128">
                  <c:v>9.08</c:v>
                </c:pt>
                <c:pt idx="4129">
                  <c:v>9.07</c:v>
                </c:pt>
                <c:pt idx="4130">
                  <c:v>9.07</c:v>
                </c:pt>
                <c:pt idx="4131">
                  <c:v>9.0500000000000007</c:v>
                </c:pt>
                <c:pt idx="4132">
                  <c:v>9.0399999999999991</c:v>
                </c:pt>
                <c:pt idx="4133">
                  <c:v>9.0299999999999994</c:v>
                </c:pt>
                <c:pt idx="4134">
                  <c:v>9.01</c:v>
                </c:pt>
                <c:pt idx="4135">
                  <c:v>9</c:v>
                </c:pt>
                <c:pt idx="4136">
                  <c:v>8.99</c:v>
                </c:pt>
                <c:pt idx="4137">
                  <c:v>8.98</c:v>
                </c:pt>
                <c:pt idx="4138">
                  <c:v>8.9700000000000006</c:v>
                </c:pt>
                <c:pt idx="4139">
                  <c:v>8.9600000000000009</c:v>
                </c:pt>
                <c:pt idx="4140">
                  <c:v>8.9499999999999993</c:v>
                </c:pt>
                <c:pt idx="4141">
                  <c:v>8.93</c:v>
                </c:pt>
                <c:pt idx="4142">
                  <c:v>8.92</c:v>
                </c:pt>
                <c:pt idx="4143">
                  <c:v>8.91</c:v>
                </c:pt>
                <c:pt idx="4144">
                  <c:v>8.9</c:v>
                </c:pt>
                <c:pt idx="4145">
                  <c:v>8.89</c:v>
                </c:pt>
                <c:pt idx="4146">
                  <c:v>8.8800000000000008</c:v>
                </c:pt>
                <c:pt idx="4147">
                  <c:v>8.8699999999999992</c:v>
                </c:pt>
                <c:pt idx="4148">
                  <c:v>8.86</c:v>
                </c:pt>
                <c:pt idx="4149">
                  <c:v>8.85</c:v>
                </c:pt>
                <c:pt idx="4150">
                  <c:v>8.84</c:v>
                </c:pt>
                <c:pt idx="4151">
                  <c:v>8.82</c:v>
                </c:pt>
                <c:pt idx="4152">
                  <c:v>8.81</c:v>
                </c:pt>
                <c:pt idx="4153">
                  <c:v>8.8000000000000007</c:v>
                </c:pt>
                <c:pt idx="4154">
                  <c:v>8.7899999999999991</c:v>
                </c:pt>
                <c:pt idx="4155">
                  <c:v>8.7799999999999994</c:v>
                </c:pt>
                <c:pt idx="4156">
                  <c:v>8.77</c:v>
                </c:pt>
                <c:pt idx="4157">
                  <c:v>8.76</c:v>
                </c:pt>
                <c:pt idx="4158">
                  <c:v>8.75</c:v>
                </c:pt>
                <c:pt idx="4159">
                  <c:v>8.74</c:v>
                </c:pt>
                <c:pt idx="4160">
                  <c:v>8.73</c:v>
                </c:pt>
                <c:pt idx="4161">
                  <c:v>8.7200000000000006</c:v>
                </c:pt>
                <c:pt idx="4162">
                  <c:v>8.7100000000000009</c:v>
                </c:pt>
                <c:pt idx="4163">
                  <c:v>8.6999999999999993</c:v>
                </c:pt>
                <c:pt idx="4164">
                  <c:v>8.69</c:v>
                </c:pt>
                <c:pt idx="4165">
                  <c:v>8.68</c:v>
                </c:pt>
                <c:pt idx="4166">
                  <c:v>8.67</c:v>
                </c:pt>
                <c:pt idx="4167">
                  <c:v>8.66</c:v>
                </c:pt>
                <c:pt idx="4168">
                  <c:v>8.64</c:v>
                </c:pt>
                <c:pt idx="4169">
                  <c:v>8.6300000000000008</c:v>
                </c:pt>
                <c:pt idx="4170">
                  <c:v>8.6300000000000008</c:v>
                </c:pt>
                <c:pt idx="4171">
                  <c:v>8.61</c:v>
                </c:pt>
                <c:pt idx="4172">
                  <c:v>8.61</c:v>
                </c:pt>
                <c:pt idx="4173">
                  <c:v>8.6</c:v>
                </c:pt>
                <c:pt idx="4174">
                  <c:v>8.59</c:v>
                </c:pt>
                <c:pt idx="4175">
                  <c:v>8.58</c:v>
                </c:pt>
                <c:pt idx="4176">
                  <c:v>8.56</c:v>
                </c:pt>
                <c:pt idx="4177">
                  <c:v>8.5500000000000007</c:v>
                </c:pt>
                <c:pt idx="4178">
                  <c:v>8.5399999999999991</c:v>
                </c:pt>
                <c:pt idx="4179">
                  <c:v>8.5299999999999994</c:v>
                </c:pt>
                <c:pt idx="4180">
                  <c:v>8.52</c:v>
                </c:pt>
                <c:pt idx="4181">
                  <c:v>8.51</c:v>
                </c:pt>
                <c:pt idx="4182">
                  <c:v>8.5</c:v>
                </c:pt>
                <c:pt idx="4183">
                  <c:v>8.49</c:v>
                </c:pt>
                <c:pt idx="4184">
                  <c:v>8.48</c:v>
                </c:pt>
                <c:pt idx="4185">
                  <c:v>8.4700000000000006</c:v>
                </c:pt>
                <c:pt idx="4186">
                  <c:v>8.4600000000000009</c:v>
                </c:pt>
                <c:pt idx="4187">
                  <c:v>8.4600000000000009</c:v>
                </c:pt>
                <c:pt idx="4188">
                  <c:v>8.44</c:v>
                </c:pt>
                <c:pt idx="4189">
                  <c:v>8.43</c:v>
                </c:pt>
                <c:pt idx="4190">
                  <c:v>8.42</c:v>
                </c:pt>
                <c:pt idx="4191">
                  <c:v>8.42</c:v>
                </c:pt>
                <c:pt idx="4192">
                  <c:v>8.41</c:v>
                </c:pt>
                <c:pt idx="4193">
                  <c:v>8.4</c:v>
                </c:pt>
                <c:pt idx="4194">
                  <c:v>8.3800000000000008</c:v>
                </c:pt>
                <c:pt idx="4195">
                  <c:v>8.3800000000000008</c:v>
                </c:pt>
                <c:pt idx="4196">
                  <c:v>8.3800000000000008</c:v>
                </c:pt>
                <c:pt idx="4197">
                  <c:v>8.36</c:v>
                </c:pt>
                <c:pt idx="4198">
                  <c:v>8.35</c:v>
                </c:pt>
                <c:pt idx="4199">
                  <c:v>8.34</c:v>
                </c:pt>
                <c:pt idx="4200">
                  <c:v>8.33</c:v>
                </c:pt>
                <c:pt idx="4201">
                  <c:v>8.33</c:v>
                </c:pt>
                <c:pt idx="4202">
                  <c:v>8.32</c:v>
                </c:pt>
                <c:pt idx="4203">
                  <c:v>8.31</c:v>
                </c:pt>
                <c:pt idx="4204">
                  <c:v>8.3000000000000007</c:v>
                </c:pt>
                <c:pt idx="4205">
                  <c:v>8.2899999999999991</c:v>
                </c:pt>
                <c:pt idx="4206">
                  <c:v>8.2899999999999991</c:v>
                </c:pt>
                <c:pt idx="4207">
                  <c:v>8.2799999999999994</c:v>
                </c:pt>
                <c:pt idx="4208">
                  <c:v>8.27</c:v>
                </c:pt>
                <c:pt idx="4209">
                  <c:v>8.26</c:v>
                </c:pt>
                <c:pt idx="4210">
                  <c:v>8.25</c:v>
                </c:pt>
                <c:pt idx="4211">
                  <c:v>8.24</c:v>
                </c:pt>
                <c:pt idx="4212">
                  <c:v>8.23</c:v>
                </c:pt>
                <c:pt idx="4213">
                  <c:v>8.2200000000000006</c:v>
                </c:pt>
                <c:pt idx="4214">
                  <c:v>8.2100000000000009</c:v>
                </c:pt>
                <c:pt idx="4215">
                  <c:v>8.2100000000000009</c:v>
                </c:pt>
                <c:pt idx="4216">
                  <c:v>8.1999999999999993</c:v>
                </c:pt>
                <c:pt idx="4217">
                  <c:v>8.19</c:v>
                </c:pt>
                <c:pt idx="4218">
                  <c:v>8.18</c:v>
                </c:pt>
                <c:pt idx="4219">
                  <c:v>8.17</c:v>
                </c:pt>
                <c:pt idx="4220">
                  <c:v>8.16</c:v>
                </c:pt>
                <c:pt idx="4221">
                  <c:v>8.15</c:v>
                </c:pt>
                <c:pt idx="4222">
                  <c:v>8.14</c:v>
                </c:pt>
                <c:pt idx="4223">
                  <c:v>8.1300000000000008</c:v>
                </c:pt>
                <c:pt idx="4224">
                  <c:v>8.1300000000000008</c:v>
                </c:pt>
                <c:pt idx="4225">
                  <c:v>8.1199999999999992</c:v>
                </c:pt>
                <c:pt idx="4226">
                  <c:v>8.11</c:v>
                </c:pt>
                <c:pt idx="4227">
                  <c:v>8.1</c:v>
                </c:pt>
                <c:pt idx="4228">
                  <c:v>8.09</c:v>
                </c:pt>
                <c:pt idx="4229">
                  <c:v>8.09</c:v>
                </c:pt>
                <c:pt idx="4230">
                  <c:v>8.08</c:v>
                </c:pt>
                <c:pt idx="4231">
                  <c:v>8.07</c:v>
                </c:pt>
                <c:pt idx="4232">
                  <c:v>8.06</c:v>
                </c:pt>
                <c:pt idx="4233">
                  <c:v>8.0500000000000007</c:v>
                </c:pt>
                <c:pt idx="4234">
                  <c:v>8.0500000000000007</c:v>
                </c:pt>
                <c:pt idx="4235">
                  <c:v>8.0399999999999991</c:v>
                </c:pt>
                <c:pt idx="4236">
                  <c:v>8.0299999999999994</c:v>
                </c:pt>
                <c:pt idx="4237">
                  <c:v>8.02</c:v>
                </c:pt>
                <c:pt idx="4238">
                  <c:v>8.02</c:v>
                </c:pt>
                <c:pt idx="4239">
                  <c:v>8.01</c:v>
                </c:pt>
                <c:pt idx="4240">
                  <c:v>8</c:v>
                </c:pt>
                <c:pt idx="4241">
                  <c:v>7.99</c:v>
                </c:pt>
                <c:pt idx="4242">
                  <c:v>7.99</c:v>
                </c:pt>
                <c:pt idx="4243">
                  <c:v>7.98</c:v>
                </c:pt>
                <c:pt idx="4244">
                  <c:v>7.97</c:v>
                </c:pt>
                <c:pt idx="4245">
                  <c:v>7.96</c:v>
                </c:pt>
                <c:pt idx="4246">
                  <c:v>7.96</c:v>
                </c:pt>
                <c:pt idx="4247">
                  <c:v>7.95</c:v>
                </c:pt>
                <c:pt idx="4248">
                  <c:v>7.95</c:v>
                </c:pt>
                <c:pt idx="4249">
                  <c:v>7.94</c:v>
                </c:pt>
                <c:pt idx="4250">
                  <c:v>7.93</c:v>
                </c:pt>
                <c:pt idx="4251">
                  <c:v>7.92</c:v>
                </c:pt>
                <c:pt idx="4252">
                  <c:v>7.92</c:v>
                </c:pt>
                <c:pt idx="4253">
                  <c:v>7.91</c:v>
                </c:pt>
                <c:pt idx="4254">
                  <c:v>7.91</c:v>
                </c:pt>
                <c:pt idx="4255">
                  <c:v>7.9</c:v>
                </c:pt>
                <c:pt idx="4256">
                  <c:v>7.89</c:v>
                </c:pt>
                <c:pt idx="4257">
                  <c:v>7.88</c:v>
                </c:pt>
                <c:pt idx="4258">
                  <c:v>7.88</c:v>
                </c:pt>
                <c:pt idx="4259">
                  <c:v>7.87</c:v>
                </c:pt>
                <c:pt idx="4260">
                  <c:v>7.86</c:v>
                </c:pt>
                <c:pt idx="4261">
                  <c:v>7.85</c:v>
                </c:pt>
                <c:pt idx="4262">
                  <c:v>7.85</c:v>
                </c:pt>
                <c:pt idx="4263">
                  <c:v>7.85</c:v>
                </c:pt>
                <c:pt idx="4264">
                  <c:v>7.85</c:v>
                </c:pt>
                <c:pt idx="4265">
                  <c:v>7.84</c:v>
                </c:pt>
                <c:pt idx="4266">
                  <c:v>7.84</c:v>
                </c:pt>
                <c:pt idx="4267">
                  <c:v>7.83</c:v>
                </c:pt>
                <c:pt idx="4268">
                  <c:v>7.81</c:v>
                </c:pt>
                <c:pt idx="4269">
                  <c:v>7.8</c:v>
                </c:pt>
                <c:pt idx="4270">
                  <c:v>7.8</c:v>
                </c:pt>
                <c:pt idx="4271">
                  <c:v>7.8</c:v>
                </c:pt>
                <c:pt idx="4272">
                  <c:v>7.79</c:v>
                </c:pt>
                <c:pt idx="4273">
                  <c:v>7.78</c:v>
                </c:pt>
                <c:pt idx="4274">
                  <c:v>7.77</c:v>
                </c:pt>
                <c:pt idx="4275">
                  <c:v>7.76</c:v>
                </c:pt>
                <c:pt idx="4276">
                  <c:v>7.76</c:v>
                </c:pt>
                <c:pt idx="4277">
                  <c:v>7.75</c:v>
                </c:pt>
                <c:pt idx="4278">
                  <c:v>7.74</c:v>
                </c:pt>
                <c:pt idx="4279">
                  <c:v>7.73</c:v>
                </c:pt>
                <c:pt idx="4280">
                  <c:v>7.73</c:v>
                </c:pt>
                <c:pt idx="4281">
                  <c:v>7.72</c:v>
                </c:pt>
                <c:pt idx="4282">
                  <c:v>7.71</c:v>
                </c:pt>
                <c:pt idx="4283">
                  <c:v>7.7</c:v>
                </c:pt>
                <c:pt idx="4284">
                  <c:v>7.69</c:v>
                </c:pt>
                <c:pt idx="4285">
                  <c:v>7.69</c:v>
                </c:pt>
                <c:pt idx="4286">
                  <c:v>7.68</c:v>
                </c:pt>
                <c:pt idx="4287">
                  <c:v>7.68</c:v>
                </c:pt>
                <c:pt idx="4288">
                  <c:v>7.67</c:v>
                </c:pt>
                <c:pt idx="4289">
                  <c:v>7.67</c:v>
                </c:pt>
                <c:pt idx="4290">
                  <c:v>7.65</c:v>
                </c:pt>
                <c:pt idx="4291">
                  <c:v>7.65</c:v>
                </c:pt>
                <c:pt idx="4292">
                  <c:v>7.64</c:v>
                </c:pt>
                <c:pt idx="4293">
                  <c:v>7.64</c:v>
                </c:pt>
                <c:pt idx="4294">
                  <c:v>7.63</c:v>
                </c:pt>
                <c:pt idx="4295">
                  <c:v>7.62</c:v>
                </c:pt>
                <c:pt idx="4296">
                  <c:v>7.61</c:v>
                </c:pt>
                <c:pt idx="4297">
                  <c:v>7.6</c:v>
                </c:pt>
                <c:pt idx="4298">
                  <c:v>7.6</c:v>
                </c:pt>
                <c:pt idx="4299">
                  <c:v>7.59</c:v>
                </c:pt>
                <c:pt idx="4300">
                  <c:v>7.59</c:v>
                </c:pt>
                <c:pt idx="4301">
                  <c:v>7.58</c:v>
                </c:pt>
                <c:pt idx="4302">
                  <c:v>7.57</c:v>
                </c:pt>
                <c:pt idx="4303">
                  <c:v>7.56</c:v>
                </c:pt>
                <c:pt idx="4304">
                  <c:v>7.56</c:v>
                </c:pt>
                <c:pt idx="4305">
                  <c:v>7.55</c:v>
                </c:pt>
                <c:pt idx="4306">
                  <c:v>7.54</c:v>
                </c:pt>
                <c:pt idx="4307">
                  <c:v>7.53</c:v>
                </c:pt>
                <c:pt idx="4308">
                  <c:v>7.52</c:v>
                </c:pt>
                <c:pt idx="4309">
                  <c:v>7.52</c:v>
                </c:pt>
                <c:pt idx="4310">
                  <c:v>7.51</c:v>
                </c:pt>
                <c:pt idx="4311">
                  <c:v>7.5</c:v>
                </c:pt>
                <c:pt idx="4312">
                  <c:v>7.49</c:v>
                </c:pt>
                <c:pt idx="4313">
                  <c:v>7.49</c:v>
                </c:pt>
                <c:pt idx="4314">
                  <c:v>7.48</c:v>
                </c:pt>
                <c:pt idx="4315">
                  <c:v>7.47</c:v>
                </c:pt>
                <c:pt idx="4316">
                  <c:v>7.46</c:v>
                </c:pt>
                <c:pt idx="4317">
                  <c:v>7.45</c:v>
                </c:pt>
                <c:pt idx="4318">
                  <c:v>7.44</c:v>
                </c:pt>
                <c:pt idx="4319">
                  <c:v>7.43</c:v>
                </c:pt>
                <c:pt idx="4320">
                  <c:v>7.43</c:v>
                </c:pt>
                <c:pt idx="4321">
                  <c:v>7.42</c:v>
                </c:pt>
                <c:pt idx="4322">
                  <c:v>7.41</c:v>
                </c:pt>
                <c:pt idx="4323">
                  <c:v>7.41</c:v>
                </c:pt>
                <c:pt idx="4324">
                  <c:v>7.4</c:v>
                </c:pt>
                <c:pt idx="4325">
                  <c:v>7.39</c:v>
                </c:pt>
                <c:pt idx="4326">
                  <c:v>7.39</c:v>
                </c:pt>
                <c:pt idx="4327">
                  <c:v>7.38</c:v>
                </c:pt>
                <c:pt idx="4328">
                  <c:v>7.37</c:v>
                </c:pt>
                <c:pt idx="4329">
                  <c:v>7.36</c:v>
                </c:pt>
                <c:pt idx="4330">
                  <c:v>7.35</c:v>
                </c:pt>
                <c:pt idx="4331">
                  <c:v>7.35</c:v>
                </c:pt>
                <c:pt idx="4332">
                  <c:v>7.34</c:v>
                </c:pt>
                <c:pt idx="4333">
                  <c:v>7.33</c:v>
                </c:pt>
                <c:pt idx="4334">
                  <c:v>7.33</c:v>
                </c:pt>
                <c:pt idx="4335">
                  <c:v>7.32</c:v>
                </c:pt>
                <c:pt idx="4336">
                  <c:v>7.31</c:v>
                </c:pt>
                <c:pt idx="4337">
                  <c:v>7.3</c:v>
                </c:pt>
                <c:pt idx="4338">
                  <c:v>7.3</c:v>
                </c:pt>
                <c:pt idx="4339">
                  <c:v>7.29</c:v>
                </c:pt>
                <c:pt idx="4340">
                  <c:v>7.29</c:v>
                </c:pt>
                <c:pt idx="4341">
                  <c:v>7.28</c:v>
                </c:pt>
                <c:pt idx="4342">
                  <c:v>7.27</c:v>
                </c:pt>
                <c:pt idx="4343">
                  <c:v>7.27</c:v>
                </c:pt>
                <c:pt idx="4344">
                  <c:v>7.26</c:v>
                </c:pt>
                <c:pt idx="4345">
                  <c:v>7.25</c:v>
                </c:pt>
                <c:pt idx="4346">
                  <c:v>7.25</c:v>
                </c:pt>
                <c:pt idx="4347">
                  <c:v>7.24</c:v>
                </c:pt>
                <c:pt idx="4348">
                  <c:v>7.24</c:v>
                </c:pt>
                <c:pt idx="4349">
                  <c:v>7.23</c:v>
                </c:pt>
                <c:pt idx="4350">
                  <c:v>7.22</c:v>
                </c:pt>
                <c:pt idx="4351">
                  <c:v>7.22</c:v>
                </c:pt>
                <c:pt idx="4352">
                  <c:v>7.21</c:v>
                </c:pt>
                <c:pt idx="4353">
                  <c:v>7.21</c:v>
                </c:pt>
                <c:pt idx="4354">
                  <c:v>7.21</c:v>
                </c:pt>
                <c:pt idx="4355">
                  <c:v>7.2</c:v>
                </c:pt>
                <c:pt idx="4356">
                  <c:v>7.19</c:v>
                </c:pt>
                <c:pt idx="4357">
                  <c:v>7.18</c:v>
                </c:pt>
                <c:pt idx="4358">
                  <c:v>7.18</c:v>
                </c:pt>
                <c:pt idx="4359">
                  <c:v>7.17</c:v>
                </c:pt>
                <c:pt idx="4360">
                  <c:v>7.17</c:v>
                </c:pt>
                <c:pt idx="4361">
                  <c:v>7.16</c:v>
                </c:pt>
                <c:pt idx="4362">
                  <c:v>7.16</c:v>
                </c:pt>
                <c:pt idx="4363">
                  <c:v>7.16</c:v>
                </c:pt>
                <c:pt idx="4364">
                  <c:v>7.14</c:v>
                </c:pt>
                <c:pt idx="4365">
                  <c:v>7.13</c:v>
                </c:pt>
                <c:pt idx="4366">
                  <c:v>7.13</c:v>
                </c:pt>
                <c:pt idx="4367">
                  <c:v>7.12</c:v>
                </c:pt>
                <c:pt idx="4368">
                  <c:v>7.11</c:v>
                </c:pt>
                <c:pt idx="4369">
                  <c:v>7.1</c:v>
                </c:pt>
                <c:pt idx="4370">
                  <c:v>7.1</c:v>
                </c:pt>
                <c:pt idx="4371">
                  <c:v>7.09</c:v>
                </c:pt>
                <c:pt idx="4372">
                  <c:v>7.08</c:v>
                </c:pt>
                <c:pt idx="4373">
                  <c:v>7.08</c:v>
                </c:pt>
                <c:pt idx="4374">
                  <c:v>7.07</c:v>
                </c:pt>
                <c:pt idx="4375">
                  <c:v>7.06</c:v>
                </c:pt>
                <c:pt idx="4376">
                  <c:v>7.06</c:v>
                </c:pt>
                <c:pt idx="4377">
                  <c:v>7.05</c:v>
                </c:pt>
                <c:pt idx="4378">
                  <c:v>7.05</c:v>
                </c:pt>
                <c:pt idx="4379">
                  <c:v>7.04</c:v>
                </c:pt>
                <c:pt idx="4380">
                  <c:v>7.04</c:v>
                </c:pt>
                <c:pt idx="4381">
                  <c:v>7.03</c:v>
                </c:pt>
                <c:pt idx="4382">
                  <c:v>7.02</c:v>
                </c:pt>
                <c:pt idx="4383">
                  <c:v>7.02</c:v>
                </c:pt>
                <c:pt idx="4384">
                  <c:v>7.02</c:v>
                </c:pt>
                <c:pt idx="4385">
                  <c:v>7</c:v>
                </c:pt>
                <c:pt idx="4386">
                  <c:v>7.01</c:v>
                </c:pt>
                <c:pt idx="4387">
                  <c:v>7</c:v>
                </c:pt>
                <c:pt idx="4388">
                  <c:v>7</c:v>
                </c:pt>
                <c:pt idx="4389">
                  <c:v>6.99</c:v>
                </c:pt>
                <c:pt idx="4390">
                  <c:v>6.98</c:v>
                </c:pt>
                <c:pt idx="4391">
                  <c:v>6.98</c:v>
                </c:pt>
                <c:pt idx="4392">
                  <c:v>6.98</c:v>
                </c:pt>
                <c:pt idx="4393">
                  <c:v>6.97</c:v>
                </c:pt>
                <c:pt idx="4394">
                  <c:v>6.96</c:v>
                </c:pt>
                <c:pt idx="4395">
                  <c:v>6.96</c:v>
                </c:pt>
                <c:pt idx="4396">
                  <c:v>6.95</c:v>
                </c:pt>
                <c:pt idx="4397">
                  <c:v>6.95</c:v>
                </c:pt>
                <c:pt idx="4398">
                  <c:v>6.95</c:v>
                </c:pt>
                <c:pt idx="4399">
                  <c:v>6.94</c:v>
                </c:pt>
                <c:pt idx="4400">
                  <c:v>6.93</c:v>
                </c:pt>
                <c:pt idx="4401">
                  <c:v>6.93</c:v>
                </c:pt>
                <c:pt idx="4402">
                  <c:v>6.92</c:v>
                </c:pt>
                <c:pt idx="4403">
                  <c:v>6.91</c:v>
                </c:pt>
                <c:pt idx="4404">
                  <c:v>6.91</c:v>
                </c:pt>
                <c:pt idx="4405">
                  <c:v>6.9</c:v>
                </c:pt>
                <c:pt idx="4406">
                  <c:v>6.9</c:v>
                </c:pt>
                <c:pt idx="4407">
                  <c:v>6.89</c:v>
                </c:pt>
                <c:pt idx="4408">
                  <c:v>6.89</c:v>
                </c:pt>
                <c:pt idx="4409">
                  <c:v>6.88</c:v>
                </c:pt>
                <c:pt idx="4410">
                  <c:v>6.87</c:v>
                </c:pt>
                <c:pt idx="4411">
                  <c:v>6.87</c:v>
                </c:pt>
                <c:pt idx="4412">
                  <c:v>6.86</c:v>
                </c:pt>
                <c:pt idx="4413">
                  <c:v>6.86</c:v>
                </c:pt>
                <c:pt idx="4414">
                  <c:v>6.85</c:v>
                </c:pt>
                <c:pt idx="4415">
                  <c:v>6.84</c:v>
                </c:pt>
                <c:pt idx="4416">
                  <c:v>6.84</c:v>
                </c:pt>
                <c:pt idx="4417">
                  <c:v>6.83</c:v>
                </c:pt>
                <c:pt idx="4418">
                  <c:v>6.83</c:v>
                </c:pt>
                <c:pt idx="4419">
                  <c:v>6.82</c:v>
                </c:pt>
                <c:pt idx="4420">
                  <c:v>6.82</c:v>
                </c:pt>
                <c:pt idx="4421">
                  <c:v>6.81</c:v>
                </c:pt>
                <c:pt idx="4422">
                  <c:v>6.81</c:v>
                </c:pt>
                <c:pt idx="4423">
                  <c:v>6.81</c:v>
                </c:pt>
                <c:pt idx="4424">
                  <c:v>6.8</c:v>
                </c:pt>
                <c:pt idx="4425">
                  <c:v>6.79</c:v>
                </c:pt>
                <c:pt idx="4426">
                  <c:v>6.79</c:v>
                </c:pt>
                <c:pt idx="4427">
                  <c:v>6.79</c:v>
                </c:pt>
                <c:pt idx="4428">
                  <c:v>6.78</c:v>
                </c:pt>
                <c:pt idx="4429">
                  <c:v>6.77</c:v>
                </c:pt>
                <c:pt idx="4430">
                  <c:v>6.77</c:v>
                </c:pt>
                <c:pt idx="4431">
                  <c:v>6.76</c:v>
                </c:pt>
                <c:pt idx="4432">
                  <c:v>6.76</c:v>
                </c:pt>
                <c:pt idx="4433">
                  <c:v>6.75</c:v>
                </c:pt>
                <c:pt idx="4434">
                  <c:v>6.75</c:v>
                </c:pt>
                <c:pt idx="4435">
                  <c:v>6.75</c:v>
                </c:pt>
                <c:pt idx="4436">
                  <c:v>6.74</c:v>
                </c:pt>
                <c:pt idx="4437">
                  <c:v>6.74</c:v>
                </c:pt>
                <c:pt idx="4438">
                  <c:v>6.73</c:v>
                </c:pt>
                <c:pt idx="4439">
                  <c:v>6.73</c:v>
                </c:pt>
                <c:pt idx="4440">
                  <c:v>6.72</c:v>
                </c:pt>
                <c:pt idx="4441">
                  <c:v>6.72</c:v>
                </c:pt>
                <c:pt idx="4442">
                  <c:v>6.71</c:v>
                </c:pt>
                <c:pt idx="4443">
                  <c:v>6.71</c:v>
                </c:pt>
                <c:pt idx="4444">
                  <c:v>6.71</c:v>
                </c:pt>
                <c:pt idx="4445">
                  <c:v>6.7</c:v>
                </c:pt>
                <c:pt idx="4446">
                  <c:v>6.7</c:v>
                </c:pt>
                <c:pt idx="4447">
                  <c:v>6.7</c:v>
                </c:pt>
                <c:pt idx="4448">
                  <c:v>6.7</c:v>
                </c:pt>
                <c:pt idx="4449">
                  <c:v>6.69</c:v>
                </c:pt>
                <c:pt idx="4450">
                  <c:v>6.7</c:v>
                </c:pt>
                <c:pt idx="4451">
                  <c:v>6.69</c:v>
                </c:pt>
                <c:pt idx="4452">
                  <c:v>6.68</c:v>
                </c:pt>
                <c:pt idx="4453">
                  <c:v>6.68</c:v>
                </c:pt>
                <c:pt idx="4454">
                  <c:v>6.67</c:v>
                </c:pt>
                <c:pt idx="4455">
                  <c:v>6.67</c:v>
                </c:pt>
                <c:pt idx="4456">
                  <c:v>6.67</c:v>
                </c:pt>
                <c:pt idx="4457">
                  <c:v>6.66</c:v>
                </c:pt>
                <c:pt idx="4458">
                  <c:v>6.65</c:v>
                </c:pt>
                <c:pt idx="4459">
                  <c:v>6.65</c:v>
                </c:pt>
                <c:pt idx="4460">
                  <c:v>6.64</c:v>
                </c:pt>
                <c:pt idx="4461">
                  <c:v>6.64</c:v>
                </c:pt>
                <c:pt idx="4462">
                  <c:v>6.63</c:v>
                </c:pt>
                <c:pt idx="4463">
                  <c:v>6.63</c:v>
                </c:pt>
                <c:pt idx="4464">
                  <c:v>6.62</c:v>
                </c:pt>
                <c:pt idx="4465">
                  <c:v>6.62</c:v>
                </c:pt>
                <c:pt idx="4466">
                  <c:v>6.61</c:v>
                </c:pt>
                <c:pt idx="4467">
                  <c:v>6.61</c:v>
                </c:pt>
                <c:pt idx="4468">
                  <c:v>6.6</c:v>
                </c:pt>
                <c:pt idx="4469">
                  <c:v>6.6</c:v>
                </c:pt>
                <c:pt idx="4470">
                  <c:v>6.6</c:v>
                </c:pt>
                <c:pt idx="4471">
                  <c:v>6.59</c:v>
                </c:pt>
                <c:pt idx="4472">
                  <c:v>6.59</c:v>
                </c:pt>
                <c:pt idx="4473">
                  <c:v>6.59</c:v>
                </c:pt>
                <c:pt idx="4474">
                  <c:v>6.58</c:v>
                </c:pt>
                <c:pt idx="4475">
                  <c:v>6.57</c:v>
                </c:pt>
                <c:pt idx="4476">
                  <c:v>6.58</c:v>
                </c:pt>
                <c:pt idx="4477">
                  <c:v>6.58</c:v>
                </c:pt>
                <c:pt idx="4478">
                  <c:v>6.58</c:v>
                </c:pt>
                <c:pt idx="4479">
                  <c:v>6.57</c:v>
                </c:pt>
                <c:pt idx="4480">
                  <c:v>6.57</c:v>
                </c:pt>
                <c:pt idx="4481">
                  <c:v>6.57</c:v>
                </c:pt>
                <c:pt idx="4482">
                  <c:v>6.56</c:v>
                </c:pt>
                <c:pt idx="4483">
                  <c:v>6.55</c:v>
                </c:pt>
                <c:pt idx="4484">
                  <c:v>6.55</c:v>
                </c:pt>
                <c:pt idx="4485">
                  <c:v>6.55</c:v>
                </c:pt>
                <c:pt idx="4486">
                  <c:v>6.54</c:v>
                </c:pt>
                <c:pt idx="4487">
                  <c:v>6.55</c:v>
                </c:pt>
                <c:pt idx="4488">
                  <c:v>6.54</c:v>
                </c:pt>
                <c:pt idx="4489">
                  <c:v>6.54</c:v>
                </c:pt>
                <c:pt idx="4490">
                  <c:v>6.54</c:v>
                </c:pt>
                <c:pt idx="4491">
                  <c:v>6.54</c:v>
                </c:pt>
                <c:pt idx="4492">
                  <c:v>6.54</c:v>
                </c:pt>
                <c:pt idx="4493">
                  <c:v>6.53</c:v>
                </c:pt>
                <c:pt idx="4494">
                  <c:v>6.53</c:v>
                </c:pt>
                <c:pt idx="4495">
                  <c:v>6.52</c:v>
                </c:pt>
                <c:pt idx="4496">
                  <c:v>6.52</c:v>
                </c:pt>
                <c:pt idx="4497">
                  <c:v>6.52</c:v>
                </c:pt>
                <c:pt idx="4498">
                  <c:v>6.51</c:v>
                </c:pt>
                <c:pt idx="4499">
                  <c:v>6.51</c:v>
                </c:pt>
                <c:pt idx="4500">
                  <c:v>6.5</c:v>
                </c:pt>
                <c:pt idx="4501">
                  <c:v>6.5</c:v>
                </c:pt>
                <c:pt idx="4502">
                  <c:v>6.5</c:v>
                </c:pt>
                <c:pt idx="4503">
                  <c:v>6.49</c:v>
                </c:pt>
                <c:pt idx="4504">
                  <c:v>6.49</c:v>
                </c:pt>
                <c:pt idx="4505">
                  <c:v>6.48</c:v>
                </c:pt>
                <c:pt idx="4506">
                  <c:v>6.48</c:v>
                </c:pt>
                <c:pt idx="4507">
                  <c:v>6.47</c:v>
                </c:pt>
                <c:pt idx="4508">
                  <c:v>6.47</c:v>
                </c:pt>
                <c:pt idx="4509">
                  <c:v>6.47</c:v>
                </c:pt>
                <c:pt idx="4510">
                  <c:v>6.47</c:v>
                </c:pt>
                <c:pt idx="4511">
                  <c:v>6.46</c:v>
                </c:pt>
                <c:pt idx="4512">
                  <c:v>6.46</c:v>
                </c:pt>
                <c:pt idx="4513">
                  <c:v>6.46</c:v>
                </c:pt>
                <c:pt idx="4514">
                  <c:v>6.45</c:v>
                </c:pt>
                <c:pt idx="4515">
                  <c:v>6.45</c:v>
                </c:pt>
                <c:pt idx="4516">
                  <c:v>6.44</c:v>
                </c:pt>
                <c:pt idx="4517">
                  <c:v>6.44</c:v>
                </c:pt>
                <c:pt idx="4518">
                  <c:v>6.44</c:v>
                </c:pt>
                <c:pt idx="4519">
                  <c:v>6.43</c:v>
                </c:pt>
                <c:pt idx="4520">
                  <c:v>6.43</c:v>
                </c:pt>
                <c:pt idx="4521">
                  <c:v>6.42</c:v>
                </c:pt>
                <c:pt idx="4522">
                  <c:v>6.42</c:v>
                </c:pt>
                <c:pt idx="4523">
                  <c:v>6.42</c:v>
                </c:pt>
                <c:pt idx="4524">
                  <c:v>6.42</c:v>
                </c:pt>
                <c:pt idx="4525">
                  <c:v>6.41</c:v>
                </c:pt>
                <c:pt idx="4526">
                  <c:v>6.41</c:v>
                </c:pt>
                <c:pt idx="4527">
                  <c:v>6.41</c:v>
                </c:pt>
                <c:pt idx="4528">
                  <c:v>6.4</c:v>
                </c:pt>
                <c:pt idx="4529">
                  <c:v>6.4</c:v>
                </c:pt>
                <c:pt idx="4530">
                  <c:v>6.39</c:v>
                </c:pt>
                <c:pt idx="4531">
                  <c:v>6.39</c:v>
                </c:pt>
                <c:pt idx="4532">
                  <c:v>6.38</c:v>
                </c:pt>
                <c:pt idx="4533">
                  <c:v>6.39</c:v>
                </c:pt>
                <c:pt idx="4534">
                  <c:v>6.38</c:v>
                </c:pt>
                <c:pt idx="4535">
                  <c:v>6.38</c:v>
                </c:pt>
                <c:pt idx="4536">
                  <c:v>6.37</c:v>
                </c:pt>
                <c:pt idx="4537">
                  <c:v>6.37</c:v>
                </c:pt>
                <c:pt idx="4538">
                  <c:v>6.37</c:v>
                </c:pt>
                <c:pt idx="4539">
                  <c:v>6.37</c:v>
                </c:pt>
                <c:pt idx="4540">
                  <c:v>6.36</c:v>
                </c:pt>
                <c:pt idx="4541">
                  <c:v>6.36</c:v>
                </c:pt>
                <c:pt idx="4542">
                  <c:v>6.36</c:v>
                </c:pt>
                <c:pt idx="4543">
                  <c:v>6.36</c:v>
                </c:pt>
                <c:pt idx="4544">
                  <c:v>6.36</c:v>
                </c:pt>
                <c:pt idx="4545">
                  <c:v>6.35</c:v>
                </c:pt>
                <c:pt idx="4546">
                  <c:v>6.35</c:v>
                </c:pt>
                <c:pt idx="4547">
                  <c:v>6.34</c:v>
                </c:pt>
                <c:pt idx="4548">
                  <c:v>6.35</c:v>
                </c:pt>
                <c:pt idx="4549">
                  <c:v>6.34</c:v>
                </c:pt>
                <c:pt idx="4550">
                  <c:v>6.34</c:v>
                </c:pt>
                <c:pt idx="4551">
                  <c:v>6.33</c:v>
                </c:pt>
                <c:pt idx="4552">
                  <c:v>6.32</c:v>
                </c:pt>
                <c:pt idx="4553">
                  <c:v>6.32</c:v>
                </c:pt>
                <c:pt idx="4554">
                  <c:v>6.32</c:v>
                </c:pt>
                <c:pt idx="4555">
                  <c:v>6.32</c:v>
                </c:pt>
                <c:pt idx="4556">
                  <c:v>6.31</c:v>
                </c:pt>
                <c:pt idx="4557">
                  <c:v>6.3</c:v>
                </c:pt>
                <c:pt idx="4558">
                  <c:v>6.3</c:v>
                </c:pt>
                <c:pt idx="4559">
                  <c:v>6.29</c:v>
                </c:pt>
                <c:pt idx="4560">
                  <c:v>6.29</c:v>
                </c:pt>
                <c:pt idx="4561">
                  <c:v>6.29</c:v>
                </c:pt>
                <c:pt idx="4562">
                  <c:v>6.29</c:v>
                </c:pt>
                <c:pt idx="4563">
                  <c:v>6.28</c:v>
                </c:pt>
                <c:pt idx="4564">
                  <c:v>6.28</c:v>
                </c:pt>
                <c:pt idx="4565">
                  <c:v>6.28</c:v>
                </c:pt>
                <c:pt idx="4566">
                  <c:v>6.27</c:v>
                </c:pt>
                <c:pt idx="4567">
                  <c:v>6.27</c:v>
                </c:pt>
                <c:pt idx="4568">
                  <c:v>6.27</c:v>
                </c:pt>
                <c:pt idx="4569">
                  <c:v>6.26</c:v>
                </c:pt>
                <c:pt idx="4570">
                  <c:v>6.26</c:v>
                </c:pt>
                <c:pt idx="4571">
                  <c:v>6.26</c:v>
                </c:pt>
                <c:pt idx="4572">
                  <c:v>6.26</c:v>
                </c:pt>
                <c:pt idx="4573">
                  <c:v>6.25</c:v>
                </c:pt>
                <c:pt idx="4574">
                  <c:v>6.25</c:v>
                </c:pt>
                <c:pt idx="4575">
                  <c:v>6.25</c:v>
                </c:pt>
                <c:pt idx="4576">
                  <c:v>6.25</c:v>
                </c:pt>
                <c:pt idx="4577">
                  <c:v>6.25</c:v>
                </c:pt>
                <c:pt idx="4578">
                  <c:v>6.25</c:v>
                </c:pt>
                <c:pt idx="4579">
                  <c:v>6.24</c:v>
                </c:pt>
                <c:pt idx="4580">
                  <c:v>6.24</c:v>
                </c:pt>
                <c:pt idx="4581">
                  <c:v>6.24</c:v>
                </c:pt>
                <c:pt idx="4582">
                  <c:v>6.24</c:v>
                </c:pt>
                <c:pt idx="4583">
                  <c:v>6.24</c:v>
                </c:pt>
                <c:pt idx="4584">
                  <c:v>6.24</c:v>
                </c:pt>
                <c:pt idx="4585">
                  <c:v>6.23</c:v>
                </c:pt>
                <c:pt idx="4586">
                  <c:v>6.23</c:v>
                </c:pt>
                <c:pt idx="4587">
                  <c:v>6.23</c:v>
                </c:pt>
                <c:pt idx="4588">
                  <c:v>6.24</c:v>
                </c:pt>
                <c:pt idx="4589">
                  <c:v>6.23</c:v>
                </c:pt>
                <c:pt idx="4590">
                  <c:v>6.23</c:v>
                </c:pt>
                <c:pt idx="4591">
                  <c:v>6.22</c:v>
                </c:pt>
                <c:pt idx="4592">
                  <c:v>6.23</c:v>
                </c:pt>
                <c:pt idx="4593">
                  <c:v>6.22</c:v>
                </c:pt>
                <c:pt idx="4594">
                  <c:v>6.22</c:v>
                </c:pt>
                <c:pt idx="4595">
                  <c:v>6.22</c:v>
                </c:pt>
                <c:pt idx="4596">
                  <c:v>6.21</c:v>
                </c:pt>
                <c:pt idx="4597">
                  <c:v>6.21</c:v>
                </c:pt>
                <c:pt idx="4598">
                  <c:v>6.21</c:v>
                </c:pt>
                <c:pt idx="4599">
                  <c:v>6.2</c:v>
                </c:pt>
                <c:pt idx="4600">
                  <c:v>6.2</c:v>
                </c:pt>
                <c:pt idx="4601">
                  <c:v>6.19</c:v>
                </c:pt>
                <c:pt idx="4602">
                  <c:v>6.19</c:v>
                </c:pt>
                <c:pt idx="4603">
                  <c:v>6.19</c:v>
                </c:pt>
                <c:pt idx="4604">
                  <c:v>6.19</c:v>
                </c:pt>
                <c:pt idx="4605">
                  <c:v>6.19</c:v>
                </c:pt>
                <c:pt idx="4606">
                  <c:v>6.18</c:v>
                </c:pt>
                <c:pt idx="4607">
                  <c:v>6.18</c:v>
                </c:pt>
                <c:pt idx="4608">
                  <c:v>6.18</c:v>
                </c:pt>
                <c:pt idx="4609">
                  <c:v>6.17</c:v>
                </c:pt>
                <c:pt idx="4610">
                  <c:v>6.17</c:v>
                </c:pt>
                <c:pt idx="4611">
                  <c:v>6.17</c:v>
                </c:pt>
                <c:pt idx="4612">
                  <c:v>6.17</c:v>
                </c:pt>
                <c:pt idx="4613">
                  <c:v>6.16</c:v>
                </c:pt>
                <c:pt idx="4614">
                  <c:v>6.16</c:v>
                </c:pt>
                <c:pt idx="4615">
                  <c:v>6.16</c:v>
                </c:pt>
                <c:pt idx="4616">
                  <c:v>6.16</c:v>
                </c:pt>
                <c:pt idx="4617">
                  <c:v>6.16</c:v>
                </c:pt>
                <c:pt idx="4618">
                  <c:v>6.15</c:v>
                </c:pt>
                <c:pt idx="4619">
                  <c:v>6.15</c:v>
                </c:pt>
                <c:pt idx="4620">
                  <c:v>6.15</c:v>
                </c:pt>
                <c:pt idx="4621">
                  <c:v>6.15</c:v>
                </c:pt>
                <c:pt idx="4622">
                  <c:v>6.14</c:v>
                </c:pt>
                <c:pt idx="4623">
                  <c:v>6.14</c:v>
                </c:pt>
                <c:pt idx="4624">
                  <c:v>6.14</c:v>
                </c:pt>
                <c:pt idx="4625">
                  <c:v>6.14</c:v>
                </c:pt>
                <c:pt idx="4626">
                  <c:v>6.14</c:v>
                </c:pt>
                <c:pt idx="4627">
                  <c:v>6.13</c:v>
                </c:pt>
                <c:pt idx="4628">
                  <c:v>6.13</c:v>
                </c:pt>
                <c:pt idx="4629">
                  <c:v>6.13</c:v>
                </c:pt>
                <c:pt idx="4630">
                  <c:v>6.13</c:v>
                </c:pt>
                <c:pt idx="4631">
                  <c:v>6.12</c:v>
                </c:pt>
                <c:pt idx="4632">
                  <c:v>6.12</c:v>
                </c:pt>
                <c:pt idx="4633">
                  <c:v>6.12</c:v>
                </c:pt>
                <c:pt idx="4634">
                  <c:v>6.12</c:v>
                </c:pt>
                <c:pt idx="4635">
                  <c:v>6.12</c:v>
                </c:pt>
                <c:pt idx="4636">
                  <c:v>6.12</c:v>
                </c:pt>
                <c:pt idx="4637">
                  <c:v>6.11</c:v>
                </c:pt>
                <c:pt idx="4638">
                  <c:v>6.11</c:v>
                </c:pt>
                <c:pt idx="4639">
                  <c:v>6.11</c:v>
                </c:pt>
                <c:pt idx="4640">
                  <c:v>6.11</c:v>
                </c:pt>
                <c:pt idx="4641">
                  <c:v>6.11</c:v>
                </c:pt>
                <c:pt idx="4642">
                  <c:v>6.1</c:v>
                </c:pt>
                <c:pt idx="4643">
                  <c:v>6.1</c:v>
                </c:pt>
                <c:pt idx="4644">
                  <c:v>6.1</c:v>
                </c:pt>
                <c:pt idx="4645">
                  <c:v>6.1</c:v>
                </c:pt>
                <c:pt idx="4646">
                  <c:v>6.1</c:v>
                </c:pt>
                <c:pt idx="4647">
                  <c:v>6.1</c:v>
                </c:pt>
                <c:pt idx="4648">
                  <c:v>6.1</c:v>
                </c:pt>
                <c:pt idx="4649">
                  <c:v>6.09</c:v>
                </c:pt>
                <c:pt idx="4650">
                  <c:v>6.09</c:v>
                </c:pt>
                <c:pt idx="4651">
                  <c:v>6.08</c:v>
                </c:pt>
                <c:pt idx="4652">
                  <c:v>6.08</c:v>
                </c:pt>
                <c:pt idx="4653">
                  <c:v>6.08</c:v>
                </c:pt>
                <c:pt idx="4654">
                  <c:v>6.08</c:v>
                </c:pt>
                <c:pt idx="4655">
                  <c:v>6.07</c:v>
                </c:pt>
                <c:pt idx="4656">
                  <c:v>6.07</c:v>
                </c:pt>
                <c:pt idx="4657">
                  <c:v>6.07</c:v>
                </c:pt>
                <c:pt idx="4658">
                  <c:v>6.07</c:v>
                </c:pt>
                <c:pt idx="4659">
                  <c:v>6.06</c:v>
                </c:pt>
                <c:pt idx="4660">
                  <c:v>6.06</c:v>
                </c:pt>
                <c:pt idx="4661">
                  <c:v>6.06</c:v>
                </c:pt>
                <c:pt idx="4662">
                  <c:v>6.06</c:v>
                </c:pt>
                <c:pt idx="4663">
                  <c:v>6.06</c:v>
                </c:pt>
                <c:pt idx="4664">
                  <c:v>6.05</c:v>
                </c:pt>
                <c:pt idx="4665">
                  <c:v>6.05</c:v>
                </c:pt>
                <c:pt idx="4666">
                  <c:v>6.05</c:v>
                </c:pt>
                <c:pt idx="4667">
                  <c:v>6.05</c:v>
                </c:pt>
                <c:pt idx="4668">
                  <c:v>6.05</c:v>
                </c:pt>
                <c:pt idx="4669">
                  <c:v>6.04</c:v>
                </c:pt>
                <c:pt idx="4670">
                  <c:v>6.04</c:v>
                </c:pt>
                <c:pt idx="4671">
                  <c:v>6.05</c:v>
                </c:pt>
                <c:pt idx="4672">
                  <c:v>6.04</c:v>
                </c:pt>
                <c:pt idx="4673">
                  <c:v>6.04</c:v>
                </c:pt>
                <c:pt idx="4674">
                  <c:v>6.04</c:v>
                </c:pt>
                <c:pt idx="4675">
                  <c:v>6.04</c:v>
                </c:pt>
                <c:pt idx="4676">
                  <c:v>6.03</c:v>
                </c:pt>
                <c:pt idx="4677">
                  <c:v>6.04</c:v>
                </c:pt>
                <c:pt idx="4678">
                  <c:v>6.04</c:v>
                </c:pt>
                <c:pt idx="4679">
                  <c:v>6.03</c:v>
                </c:pt>
                <c:pt idx="4680">
                  <c:v>6.04</c:v>
                </c:pt>
                <c:pt idx="4681">
                  <c:v>6.03</c:v>
                </c:pt>
                <c:pt idx="4682">
                  <c:v>6.03</c:v>
                </c:pt>
                <c:pt idx="4683">
                  <c:v>6.03</c:v>
                </c:pt>
                <c:pt idx="4684">
                  <c:v>6.04</c:v>
                </c:pt>
                <c:pt idx="4685">
                  <c:v>6.03</c:v>
                </c:pt>
                <c:pt idx="4686">
                  <c:v>6.04</c:v>
                </c:pt>
                <c:pt idx="4687">
                  <c:v>6.03</c:v>
                </c:pt>
                <c:pt idx="4688">
                  <c:v>6.02</c:v>
                </c:pt>
                <c:pt idx="4689">
                  <c:v>6.02</c:v>
                </c:pt>
                <c:pt idx="4690">
                  <c:v>6.02</c:v>
                </c:pt>
                <c:pt idx="4691">
                  <c:v>6.02</c:v>
                </c:pt>
                <c:pt idx="4692">
                  <c:v>6.02</c:v>
                </c:pt>
                <c:pt idx="4693">
                  <c:v>6.02</c:v>
                </c:pt>
                <c:pt idx="4694">
                  <c:v>6.02</c:v>
                </c:pt>
                <c:pt idx="4695">
                  <c:v>6.01</c:v>
                </c:pt>
                <c:pt idx="4696">
                  <c:v>6.01</c:v>
                </c:pt>
                <c:pt idx="4697">
                  <c:v>6.01</c:v>
                </c:pt>
                <c:pt idx="4698">
                  <c:v>6.01</c:v>
                </c:pt>
                <c:pt idx="4699">
                  <c:v>6</c:v>
                </c:pt>
                <c:pt idx="4700">
                  <c:v>6</c:v>
                </c:pt>
                <c:pt idx="4701">
                  <c:v>6</c:v>
                </c:pt>
                <c:pt idx="4702">
                  <c:v>6</c:v>
                </c:pt>
                <c:pt idx="4703">
                  <c:v>5.99</c:v>
                </c:pt>
                <c:pt idx="4704">
                  <c:v>6</c:v>
                </c:pt>
                <c:pt idx="4705">
                  <c:v>5.99</c:v>
                </c:pt>
                <c:pt idx="4706">
                  <c:v>5.99</c:v>
                </c:pt>
                <c:pt idx="4707">
                  <c:v>5.99</c:v>
                </c:pt>
                <c:pt idx="4708">
                  <c:v>5.99</c:v>
                </c:pt>
                <c:pt idx="4709">
                  <c:v>5.99</c:v>
                </c:pt>
                <c:pt idx="4710">
                  <c:v>5.98</c:v>
                </c:pt>
                <c:pt idx="4711">
                  <c:v>5.98</c:v>
                </c:pt>
                <c:pt idx="4712">
                  <c:v>5.98</c:v>
                </c:pt>
                <c:pt idx="4713">
                  <c:v>5.98</c:v>
                </c:pt>
                <c:pt idx="4714">
                  <c:v>5.98</c:v>
                </c:pt>
                <c:pt idx="4715">
                  <c:v>5.97</c:v>
                </c:pt>
                <c:pt idx="4716">
                  <c:v>5.97</c:v>
                </c:pt>
                <c:pt idx="4717">
                  <c:v>5.97</c:v>
                </c:pt>
                <c:pt idx="4718">
                  <c:v>5.97</c:v>
                </c:pt>
                <c:pt idx="4719">
                  <c:v>5.97</c:v>
                </c:pt>
                <c:pt idx="4720">
                  <c:v>5.97</c:v>
                </c:pt>
                <c:pt idx="4721">
                  <c:v>5.97</c:v>
                </c:pt>
                <c:pt idx="4722">
                  <c:v>5.97</c:v>
                </c:pt>
                <c:pt idx="4723">
                  <c:v>5.96</c:v>
                </c:pt>
                <c:pt idx="4724">
                  <c:v>5.96</c:v>
                </c:pt>
                <c:pt idx="4725">
                  <c:v>5.96</c:v>
                </c:pt>
                <c:pt idx="4726">
                  <c:v>5.96</c:v>
                </c:pt>
                <c:pt idx="4727">
                  <c:v>5.96</c:v>
                </c:pt>
                <c:pt idx="4728">
                  <c:v>5.96</c:v>
                </c:pt>
                <c:pt idx="4729">
                  <c:v>5.96</c:v>
                </c:pt>
                <c:pt idx="4730">
                  <c:v>5.95</c:v>
                </c:pt>
                <c:pt idx="4731">
                  <c:v>5.95</c:v>
                </c:pt>
                <c:pt idx="4732">
                  <c:v>5.95</c:v>
                </c:pt>
                <c:pt idx="4733">
                  <c:v>5.95</c:v>
                </c:pt>
                <c:pt idx="4734">
                  <c:v>5.94</c:v>
                </c:pt>
                <c:pt idx="4735">
                  <c:v>5.94</c:v>
                </c:pt>
                <c:pt idx="4736">
                  <c:v>5.94</c:v>
                </c:pt>
                <c:pt idx="4737">
                  <c:v>5.94</c:v>
                </c:pt>
                <c:pt idx="4738">
                  <c:v>5.94</c:v>
                </c:pt>
                <c:pt idx="4739">
                  <c:v>5.94</c:v>
                </c:pt>
                <c:pt idx="4740">
                  <c:v>5.94</c:v>
                </c:pt>
                <c:pt idx="4741">
                  <c:v>5.94</c:v>
                </c:pt>
                <c:pt idx="4742">
                  <c:v>5.94</c:v>
                </c:pt>
                <c:pt idx="4743">
                  <c:v>5.93</c:v>
                </c:pt>
                <c:pt idx="4744">
                  <c:v>5.93</c:v>
                </c:pt>
                <c:pt idx="4745">
                  <c:v>5.93</c:v>
                </c:pt>
                <c:pt idx="4746">
                  <c:v>5.93</c:v>
                </c:pt>
                <c:pt idx="4747">
                  <c:v>5.93</c:v>
                </c:pt>
                <c:pt idx="4748">
                  <c:v>5.92</c:v>
                </c:pt>
                <c:pt idx="4749">
                  <c:v>5.92</c:v>
                </c:pt>
                <c:pt idx="4750">
                  <c:v>5.92</c:v>
                </c:pt>
                <c:pt idx="4751">
                  <c:v>5.92</c:v>
                </c:pt>
                <c:pt idx="4752">
                  <c:v>5.92</c:v>
                </c:pt>
                <c:pt idx="4753">
                  <c:v>5.92</c:v>
                </c:pt>
                <c:pt idx="4754">
                  <c:v>5.92</c:v>
                </c:pt>
                <c:pt idx="4755">
                  <c:v>5.92</c:v>
                </c:pt>
                <c:pt idx="4756">
                  <c:v>5.91</c:v>
                </c:pt>
                <c:pt idx="4757">
                  <c:v>5.92</c:v>
                </c:pt>
                <c:pt idx="4758">
                  <c:v>5.91</c:v>
                </c:pt>
                <c:pt idx="4759">
                  <c:v>5.91</c:v>
                </c:pt>
                <c:pt idx="4760">
                  <c:v>5.9</c:v>
                </c:pt>
                <c:pt idx="4761">
                  <c:v>5.91</c:v>
                </c:pt>
                <c:pt idx="4762">
                  <c:v>5.91</c:v>
                </c:pt>
                <c:pt idx="4763">
                  <c:v>5.91</c:v>
                </c:pt>
                <c:pt idx="4764">
                  <c:v>5.89</c:v>
                </c:pt>
                <c:pt idx="4765">
                  <c:v>5.89</c:v>
                </c:pt>
                <c:pt idx="4766">
                  <c:v>5.9</c:v>
                </c:pt>
                <c:pt idx="4767">
                  <c:v>5.91</c:v>
                </c:pt>
                <c:pt idx="4768">
                  <c:v>5.91</c:v>
                </c:pt>
                <c:pt idx="4769">
                  <c:v>5.9</c:v>
                </c:pt>
                <c:pt idx="4770">
                  <c:v>5.9</c:v>
                </c:pt>
                <c:pt idx="4771">
                  <c:v>5.9</c:v>
                </c:pt>
                <c:pt idx="4772">
                  <c:v>5.9</c:v>
                </c:pt>
                <c:pt idx="4773">
                  <c:v>5.9</c:v>
                </c:pt>
                <c:pt idx="4774">
                  <c:v>5.89</c:v>
                </c:pt>
                <c:pt idx="4775">
                  <c:v>5.9</c:v>
                </c:pt>
                <c:pt idx="4776">
                  <c:v>5.9</c:v>
                </c:pt>
                <c:pt idx="4777">
                  <c:v>5.89</c:v>
                </c:pt>
                <c:pt idx="4778">
                  <c:v>5.89</c:v>
                </c:pt>
                <c:pt idx="4779">
                  <c:v>5.88</c:v>
                </c:pt>
                <c:pt idx="4780">
                  <c:v>5.88</c:v>
                </c:pt>
                <c:pt idx="4781">
                  <c:v>5.88</c:v>
                </c:pt>
                <c:pt idx="4782">
                  <c:v>5.88</c:v>
                </c:pt>
                <c:pt idx="4783">
                  <c:v>5.88</c:v>
                </c:pt>
                <c:pt idx="4784">
                  <c:v>5.88</c:v>
                </c:pt>
                <c:pt idx="4785">
                  <c:v>5.88</c:v>
                </c:pt>
                <c:pt idx="4786">
                  <c:v>5.88</c:v>
                </c:pt>
                <c:pt idx="4787">
                  <c:v>5.87</c:v>
                </c:pt>
                <c:pt idx="4788">
                  <c:v>5.87</c:v>
                </c:pt>
                <c:pt idx="4789">
                  <c:v>5.88</c:v>
                </c:pt>
                <c:pt idx="4790">
                  <c:v>5.87</c:v>
                </c:pt>
                <c:pt idx="4791">
                  <c:v>5.87</c:v>
                </c:pt>
                <c:pt idx="4792">
                  <c:v>5.86</c:v>
                </c:pt>
                <c:pt idx="4793">
                  <c:v>5.87</c:v>
                </c:pt>
                <c:pt idx="4794">
                  <c:v>5.87</c:v>
                </c:pt>
                <c:pt idx="4795">
                  <c:v>5.87</c:v>
                </c:pt>
                <c:pt idx="4796">
                  <c:v>5.86</c:v>
                </c:pt>
                <c:pt idx="4797">
                  <c:v>5.87</c:v>
                </c:pt>
                <c:pt idx="4798">
                  <c:v>5.86</c:v>
                </c:pt>
                <c:pt idx="4799">
                  <c:v>5.86</c:v>
                </c:pt>
                <c:pt idx="4800">
                  <c:v>5.86</c:v>
                </c:pt>
                <c:pt idx="4801">
                  <c:v>5.86</c:v>
                </c:pt>
                <c:pt idx="4802">
                  <c:v>5.86</c:v>
                </c:pt>
                <c:pt idx="4803">
                  <c:v>5.86</c:v>
                </c:pt>
                <c:pt idx="4804">
                  <c:v>5.85</c:v>
                </c:pt>
                <c:pt idx="4805">
                  <c:v>5.85</c:v>
                </c:pt>
                <c:pt idx="4806">
                  <c:v>5.85</c:v>
                </c:pt>
                <c:pt idx="4807">
                  <c:v>5.85</c:v>
                </c:pt>
                <c:pt idx="4808">
                  <c:v>5.85</c:v>
                </c:pt>
                <c:pt idx="4809">
                  <c:v>5.85</c:v>
                </c:pt>
                <c:pt idx="4810">
                  <c:v>5.85</c:v>
                </c:pt>
                <c:pt idx="4811">
                  <c:v>5.85</c:v>
                </c:pt>
                <c:pt idx="4812">
                  <c:v>5.85</c:v>
                </c:pt>
                <c:pt idx="4813">
                  <c:v>5.84</c:v>
                </c:pt>
                <c:pt idx="4814">
                  <c:v>5.84</c:v>
                </c:pt>
                <c:pt idx="4815">
                  <c:v>5.84</c:v>
                </c:pt>
                <c:pt idx="4816">
                  <c:v>5.84</c:v>
                </c:pt>
                <c:pt idx="4817">
                  <c:v>5.84</c:v>
                </c:pt>
                <c:pt idx="4818">
                  <c:v>5.83</c:v>
                </c:pt>
                <c:pt idx="4819">
                  <c:v>5.83</c:v>
                </c:pt>
                <c:pt idx="4820">
                  <c:v>5.83</c:v>
                </c:pt>
                <c:pt idx="4821">
                  <c:v>5.83</c:v>
                </c:pt>
                <c:pt idx="4822">
                  <c:v>5.83</c:v>
                </c:pt>
                <c:pt idx="4823">
                  <c:v>5.83</c:v>
                </c:pt>
                <c:pt idx="4824">
                  <c:v>5.83</c:v>
                </c:pt>
                <c:pt idx="4825">
                  <c:v>5.83</c:v>
                </c:pt>
                <c:pt idx="4826">
                  <c:v>5.82</c:v>
                </c:pt>
                <c:pt idx="4827">
                  <c:v>5.82</c:v>
                </c:pt>
                <c:pt idx="4828">
                  <c:v>5.82</c:v>
                </c:pt>
                <c:pt idx="4829">
                  <c:v>5.82</c:v>
                </c:pt>
                <c:pt idx="4830">
                  <c:v>5.82</c:v>
                </c:pt>
                <c:pt idx="4831">
                  <c:v>5.82</c:v>
                </c:pt>
                <c:pt idx="4832">
                  <c:v>5.81</c:v>
                </c:pt>
                <c:pt idx="4833">
                  <c:v>5.81</c:v>
                </c:pt>
                <c:pt idx="4834">
                  <c:v>5.8</c:v>
                </c:pt>
                <c:pt idx="4835">
                  <c:v>5.8</c:v>
                </c:pt>
                <c:pt idx="4836">
                  <c:v>5.81</c:v>
                </c:pt>
                <c:pt idx="4837">
                  <c:v>5.81</c:v>
                </c:pt>
                <c:pt idx="4838">
                  <c:v>5.81</c:v>
                </c:pt>
                <c:pt idx="4839">
                  <c:v>5.8</c:v>
                </c:pt>
                <c:pt idx="4840">
                  <c:v>5.8</c:v>
                </c:pt>
                <c:pt idx="4841">
                  <c:v>5.8</c:v>
                </c:pt>
                <c:pt idx="4842">
                  <c:v>5.8</c:v>
                </c:pt>
                <c:pt idx="4843">
                  <c:v>5.8</c:v>
                </c:pt>
                <c:pt idx="4844">
                  <c:v>5.79</c:v>
                </c:pt>
                <c:pt idx="4845">
                  <c:v>5.79</c:v>
                </c:pt>
                <c:pt idx="4846">
                  <c:v>5.79</c:v>
                </c:pt>
                <c:pt idx="4847">
                  <c:v>5.79</c:v>
                </c:pt>
                <c:pt idx="4848">
                  <c:v>5.79</c:v>
                </c:pt>
                <c:pt idx="4849">
                  <c:v>5.78</c:v>
                </c:pt>
                <c:pt idx="4850">
                  <c:v>5.78</c:v>
                </c:pt>
                <c:pt idx="4851">
                  <c:v>5.78</c:v>
                </c:pt>
                <c:pt idx="4852">
                  <c:v>5.79</c:v>
                </c:pt>
                <c:pt idx="4853">
                  <c:v>5.78</c:v>
                </c:pt>
                <c:pt idx="4854">
                  <c:v>5.78</c:v>
                </c:pt>
                <c:pt idx="4855">
                  <c:v>5.77</c:v>
                </c:pt>
                <c:pt idx="4856">
                  <c:v>5.79</c:v>
                </c:pt>
                <c:pt idx="4857">
                  <c:v>5.79</c:v>
                </c:pt>
                <c:pt idx="4858">
                  <c:v>5.78</c:v>
                </c:pt>
                <c:pt idx="4859">
                  <c:v>5.77</c:v>
                </c:pt>
                <c:pt idx="4860">
                  <c:v>5.78</c:v>
                </c:pt>
                <c:pt idx="4861">
                  <c:v>5.78</c:v>
                </c:pt>
                <c:pt idx="4862">
                  <c:v>5.79</c:v>
                </c:pt>
                <c:pt idx="4863">
                  <c:v>5.78</c:v>
                </c:pt>
                <c:pt idx="4864">
                  <c:v>5.77</c:v>
                </c:pt>
                <c:pt idx="4865">
                  <c:v>5.8</c:v>
                </c:pt>
                <c:pt idx="4866">
                  <c:v>5.8</c:v>
                </c:pt>
                <c:pt idx="4867">
                  <c:v>5.78</c:v>
                </c:pt>
                <c:pt idx="4868">
                  <c:v>5.79</c:v>
                </c:pt>
                <c:pt idx="4869">
                  <c:v>5.78</c:v>
                </c:pt>
                <c:pt idx="4870">
                  <c:v>5.79</c:v>
                </c:pt>
                <c:pt idx="4871">
                  <c:v>5.78</c:v>
                </c:pt>
                <c:pt idx="4872">
                  <c:v>5.78</c:v>
                </c:pt>
                <c:pt idx="4873">
                  <c:v>5.78</c:v>
                </c:pt>
                <c:pt idx="4874">
                  <c:v>5.77</c:v>
                </c:pt>
                <c:pt idx="4875">
                  <c:v>5.78</c:v>
                </c:pt>
                <c:pt idx="4876">
                  <c:v>5.78</c:v>
                </c:pt>
                <c:pt idx="4877">
                  <c:v>5.77</c:v>
                </c:pt>
                <c:pt idx="4878">
                  <c:v>5.77</c:v>
                </c:pt>
                <c:pt idx="4879">
                  <c:v>5.78</c:v>
                </c:pt>
                <c:pt idx="4880">
                  <c:v>5.78</c:v>
                </c:pt>
                <c:pt idx="4881">
                  <c:v>5.77</c:v>
                </c:pt>
                <c:pt idx="4882">
                  <c:v>5.77</c:v>
                </c:pt>
                <c:pt idx="4883">
                  <c:v>5.77</c:v>
                </c:pt>
                <c:pt idx="4884">
                  <c:v>5.77</c:v>
                </c:pt>
                <c:pt idx="4885">
                  <c:v>5.76</c:v>
                </c:pt>
                <c:pt idx="4886">
                  <c:v>5.77</c:v>
                </c:pt>
                <c:pt idx="4887">
                  <c:v>5.76</c:v>
                </c:pt>
                <c:pt idx="4888">
                  <c:v>5.77</c:v>
                </c:pt>
                <c:pt idx="4889">
                  <c:v>5.76</c:v>
                </c:pt>
                <c:pt idx="4890">
                  <c:v>5.76</c:v>
                </c:pt>
                <c:pt idx="4891">
                  <c:v>5.76</c:v>
                </c:pt>
                <c:pt idx="4892">
                  <c:v>5.76</c:v>
                </c:pt>
                <c:pt idx="4893">
                  <c:v>5.76</c:v>
                </c:pt>
                <c:pt idx="4894">
                  <c:v>5.75</c:v>
                </c:pt>
                <c:pt idx="4895">
                  <c:v>5.75</c:v>
                </c:pt>
                <c:pt idx="4896">
                  <c:v>5.75</c:v>
                </c:pt>
                <c:pt idx="4897">
                  <c:v>5.75</c:v>
                </c:pt>
                <c:pt idx="4898">
                  <c:v>5.75</c:v>
                </c:pt>
                <c:pt idx="4899">
                  <c:v>5.75</c:v>
                </c:pt>
                <c:pt idx="4900">
                  <c:v>5.75</c:v>
                </c:pt>
                <c:pt idx="4901">
                  <c:v>5.75</c:v>
                </c:pt>
                <c:pt idx="4902">
                  <c:v>5.75</c:v>
                </c:pt>
                <c:pt idx="4903">
                  <c:v>5.74</c:v>
                </c:pt>
                <c:pt idx="4904">
                  <c:v>5.74</c:v>
                </c:pt>
                <c:pt idx="4905">
                  <c:v>5.74</c:v>
                </c:pt>
                <c:pt idx="4906">
                  <c:v>5.75</c:v>
                </c:pt>
                <c:pt idx="4907">
                  <c:v>5.74</c:v>
                </c:pt>
                <c:pt idx="4908">
                  <c:v>5.74</c:v>
                </c:pt>
                <c:pt idx="4909">
                  <c:v>5.74</c:v>
                </c:pt>
                <c:pt idx="4910">
                  <c:v>5.74</c:v>
                </c:pt>
                <c:pt idx="4911">
                  <c:v>5.74</c:v>
                </c:pt>
                <c:pt idx="4912">
                  <c:v>5.74</c:v>
                </c:pt>
                <c:pt idx="4913">
                  <c:v>5.74</c:v>
                </c:pt>
                <c:pt idx="4914">
                  <c:v>5.74</c:v>
                </c:pt>
                <c:pt idx="4915">
                  <c:v>5.74</c:v>
                </c:pt>
                <c:pt idx="4916">
                  <c:v>5.73</c:v>
                </c:pt>
                <c:pt idx="4917">
                  <c:v>5.73</c:v>
                </c:pt>
                <c:pt idx="4918">
                  <c:v>5.73</c:v>
                </c:pt>
                <c:pt idx="4919">
                  <c:v>5.73</c:v>
                </c:pt>
                <c:pt idx="4920">
                  <c:v>5.73</c:v>
                </c:pt>
                <c:pt idx="4921">
                  <c:v>5.73</c:v>
                </c:pt>
                <c:pt idx="4922">
                  <c:v>5.73</c:v>
                </c:pt>
                <c:pt idx="4923">
                  <c:v>5.73</c:v>
                </c:pt>
                <c:pt idx="4924">
                  <c:v>5.73</c:v>
                </c:pt>
                <c:pt idx="4925">
                  <c:v>5.73</c:v>
                </c:pt>
                <c:pt idx="4926">
                  <c:v>5.73</c:v>
                </c:pt>
                <c:pt idx="4927">
                  <c:v>5.73</c:v>
                </c:pt>
                <c:pt idx="4928">
                  <c:v>5.73</c:v>
                </c:pt>
                <c:pt idx="4929">
                  <c:v>5.72</c:v>
                </c:pt>
                <c:pt idx="4930">
                  <c:v>5.72</c:v>
                </c:pt>
                <c:pt idx="4931">
                  <c:v>5.72</c:v>
                </c:pt>
                <c:pt idx="4932">
                  <c:v>5.72</c:v>
                </c:pt>
                <c:pt idx="4933">
                  <c:v>5.72</c:v>
                </c:pt>
                <c:pt idx="4934">
                  <c:v>5.72</c:v>
                </c:pt>
                <c:pt idx="4935">
                  <c:v>5.72</c:v>
                </c:pt>
                <c:pt idx="4936">
                  <c:v>5.72</c:v>
                </c:pt>
                <c:pt idx="4937">
                  <c:v>5.72</c:v>
                </c:pt>
                <c:pt idx="4938">
                  <c:v>5.71</c:v>
                </c:pt>
                <c:pt idx="4939">
                  <c:v>5.71</c:v>
                </c:pt>
                <c:pt idx="4940">
                  <c:v>5.71</c:v>
                </c:pt>
                <c:pt idx="4941">
                  <c:v>5.71</c:v>
                </c:pt>
                <c:pt idx="4942">
                  <c:v>5.71</c:v>
                </c:pt>
                <c:pt idx="4943">
                  <c:v>5.71</c:v>
                </c:pt>
                <c:pt idx="4944">
                  <c:v>5.71</c:v>
                </c:pt>
                <c:pt idx="4945">
                  <c:v>5.72</c:v>
                </c:pt>
                <c:pt idx="4946">
                  <c:v>5.71</c:v>
                </c:pt>
                <c:pt idx="4947">
                  <c:v>5.71</c:v>
                </c:pt>
                <c:pt idx="4948">
                  <c:v>5.72</c:v>
                </c:pt>
                <c:pt idx="4949">
                  <c:v>5.71</c:v>
                </c:pt>
                <c:pt idx="4950">
                  <c:v>5.72</c:v>
                </c:pt>
                <c:pt idx="4951">
                  <c:v>5.72</c:v>
                </c:pt>
                <c:pt idx="4952">
                  <c:v>5.71</c:v>
                </c:pt>
                <c:pt idx="4953">
                  <c:v>5.71</c:v>
                </c:pt>
                <c:pt idx="4954">
                  <c:v>5.71</c:v>
                </c:pt>
                <c:pt idx="4955">
                  <c:v>5.71</c:v>
                </c:pt>
                <c:pt idx="4956">
                  <c:v>5.71</c:v>
                </c:pt>
                <c:pt idx="4957">
                  <c:v>5.7</c:v>
                </c:pt>
                <c:pt idx="4958">
                  <c:v>5.7</c:v>
                </c:pt>
                <c:pt idx="4959">
                  <c:v>5.7</c:v>
                </c:pt>
                <c:pt idx="4960">
                  <c:v>5.7</c:v>
                </c:pt>
                <c:pt idx="4961">
                  <c:v>5.69</c:v>
                </c:pt>
                <c:pt idx="4962">
                  <c:v>5.69</c:v>
                </c:pt>
                <c:pt idx="4963">
                  <c:v>5.7</c:v>
                </c:pt>
                <c:pt idx="4964">
                  <c:v>5.71</c:v>
                </c:pt>
                <c:pt idx="4965">
                  <c:v>5.7</c:v>
                </c:pt>
                <c:pt idx="4966">
                  <c:v>5.69</c:v>
                </c:pt>
                <c:pt idx="4967">
                  <c:v>5.69</c:v>
                </c:pt>
                <c:pt idx="4968">
                  <c:v>5.69</c:v>
                </c:pt>
                <c:pt idx="4969">
                  <c:v>5.7</c:v>
                </c:pt>
                <c:pt idx="4970">
                  <c:v>5.69</c:v>
                </c:pt>
                <c:pt idx="4971">
                  <c:v>5.69</c:v>
                </c:pt>
                <c:pt idx="4972">
                  <c:v>5.69</c:v>
                </c:pt>
                <c:pt idx="4973">
                  <c:v>5.69</c:v>
                </c:pt>
                <c:pt idx="4974">
                  <c:v>5.69</c:v>
                </c:pt>
                <c:pt idx="4975">
                  <c:v>5.69</c:v>
                </c:pt>
                <c:pt idx="4976">
                  <c:v>5.69</c:v>
                </c:pt>
                <c:pt idx="4977">
                  <c:v>5.69</c:v>
                </c:pt>
                <c:pt idx="4978">
                  <c:v>5.68</c:v>
                </c:pt>
                <c:pt idx="4979">
                  <c:v>5.68</c:v>
                </c:pt>
                <c:pt idx="4980">
                  <c:v>5.68</c:v>
                </c:pt>
                <c:pt idx="4981">
                  <c:v>5.68</c:v>
                </c:pt>
                <c:pt idx="4982">
                  <c:v>5.67</c:v>
                </c:pt>
                <c:pt idx="4983">
                  <c:v>5.68</c:v>
                </c:pt>
                <c:pt idx="4984">
                  <c:v>5.67</c:v>
                </c:pt>
                <c:pt idx="4985">
                  <c:v>5.67</c:v>
                </c:pt>
                <c:pt idx="4986">
                  <c:v>5.67</c:v>
                </c:pt>
                <c:pt idx="4987">
                  <c:v>5.67</c:v>
                </c:pt>
                <c:pt idx="4988">
                  <c:v>5.67</c:v>
                </c:pt>
                <c:pt idx="4989">
                  <c:v>5.66</c:v>
                </c:pt>
                <c:pt idx="4990">
                  <c:v>5.66</c:v>
                </c:pt>
                <c:pt idx="4991">
                  <c:v>5.66</c:v>
                </c:pt>
                <c:pt idx="4992">
                  <c:v>5.66</c:v>
                </c:pt>
                <c:pt idx="4993">
                  <c:v>5.66</c:v>
                </c:pt>
                <c:pt idx="4994">
                  <c:v>5.66</c:v>
                </c:pt>
                <c:pt idx="4995">
                  <c:v>5.66</c:v>
                </c:pt>
                <c:pt idx="4996">
                  <c:v>5.65</c:v>
                </c:pt>
                <c:pt idx="4997">
                  <c:v>5.65</c:v>
                </c:pt>
                <c:pt idx="4998">
                  <c:v>5.65</c:v>
                </c:pt>
                <c:pt idx="4999">
                  <c:v>5.65</c:v>
                </c:pt>
                <c:pt idx="5000">
                  <c:v>5.65</c:v>
                </c:pt>
                <c:pt idx="5001">
                  <c:v>5.65</c:v>
                </c:pt>
                <c:pt idx="5002">
                  <c:v>5.65</c:v>
                </c:pt>
                <c:pt idx="5003">
                  <c:v>5.65</c:v>
                </c:pt>
                <c:pt idx="5004">
                  <c:v>5.65</c:v>
                </c:pt>
                <c:pt idx="5005">
                  <c:v>5.65</c:v>
                </c:pt>
                <c:pt idx="5006">
                  <c:v>5.65</c:v>
                </c:pt>
                <c:pt idx="5007">
                  <c:v>5.65</c:v>
                </c:pt>
                <c:pt idx="5008">
                  <c:v>5.65</c:v>
                </c:pt>
                <c:pt idx="5009">
                  <c:v>5.65</c:v>
                </c:pt>
                <c:pt idx="5010">
                  <c:v>5.65</c:v>
                </c:pt>
                <c:pt idx="5011">
                  <c:v>5.65</c:v>
                </c:pt>
                <c:pt idx="5012">
                  <c:v>5.65</c:v>
                </c:pt>
                <c:pt idx="5013">
                  <c:v>5.65</c:v>
                </c:pt>
                <c:pt idx="5014">
                  <c:v>5.65</c:v>
                </c:pt>
                <c:pt idx="5015">
                  <c:v>5.65</c:v>
                </c:pt>
                <c:pt idx="5016">
                  <c:v>5.65</c:v>
                </c:pt>
                <c:pt idx="5017">
                  <c:v>5.65</c:v>
                </c:pt>
                <c:pt idx="5018">
                  <c:v>5.65</c:v>
                </c:pt>
                <c:pt idx="5019">
                  <c:v>5.65</c:v>
                </c:pt>
                <c:pt idx="5020">
                  <c:v>5.65</c:v>
                </c:pt>
                <c:pt idx="5021">
                  <c:v>5.65</c:v>
                </c:pt>
                <c:pt idx="5022">
                  <c:v>5.65</c:v>
                </c:pt>
                <c:pt idx="5023">
                  <c:v>5.65</c:v>
                </c:pt>
                <c:pt idx="5024">
                  <c:v>5.65</c:v>
                </c:pt>
                <c:pt idx="5025">
                  <c:v>5.65</c:v>
                </c:pt>
                <c:pt idx="5026">
                  <c:v>5.65</c:v>
                </c:pt>
                <c:pt idx="5027">
                  <c:v>5.65</c:v>
                </c:pt>
                <c:pt idx="5028">
                  <c:v>5.65</c:v>
                </c:pt>
                <c:pt idx="5029">
                  <c:v>5.65</c:v>
                </c:pt>
                <c:pt idx="5030">
                  <c:v>5.65</c:v>
                </c:pt>
                <c:pt idx="5031">
                  <c:v>5.65</c:v>
                </c:pt>
                <c:pt idx="5032">
                  <c:v>5.65</c:v>
                </c:pt>
                <c:pt idx="5033">
                  <c:v>5.65</c:v>
                </c:pt>
                <c:pt idx="5034">
                  <c:v>5.65</c:v>
                </c:pt>
                <c:pt idx="5035">
                  <c:v>5.65</c:v>
                </c:pt>
                <c:pt idx="5036">
                  <c:v>5.65</c:v>
                </c:pt>
                <c:pt idx="5037">
                  <c:v>5.65</c:v>
                </c:pt>
                <c:pt idx="5038">
                  <c:v>5.65</c:v>
                </c:pt>
                <c:pt idx="5039">
                  <c:v>5.66</c:v>
                </c:pt>
                <c:pt idx="5040">
                  <c:v>5.66</c:v>
                </c:pt>
                <c:pt idx="5041">
                  <c:v>5.66</c:v>
                </c:pt>
                <c:pt idx="5042">
                  <c:v>5.65</c:v>
                </c:pt>
                <c:pt idx="5043">
                  <c:v>5.65</c:v>
                </c:pt>
                <c:pt idx="5044">
                  <c:v>5.65</c:v>
                </c:pt>
                <c:pt idx="5045">
                  <c:v>5.65</c:v>
                </c:pt>
                <c:pt idx="5046">
                  <c:v>5.65</c:v>
                </c:pt>
                <c:pt idx="5047">
                  <c:v>5.65</c:v>
                </c:pt>
                <c:pt idx="5048">
                  <c:v>5.65</c:v>
                </c:pt>
                <c:pt idx="5049">
                  <c:v>5.65</c:v>
                </c:pt>
                <c:pt idx="5050">
                  <c:v>5.65</c:v>
                </c:pt>
                <c:pt idx="5051">
                  <c:v>5.66</c:v>
                </c:pt>
                <c:pt idx="5052">
                  <c:v>5.65</c:v>
                </c:pt>
                <c:pt idx="5053">
                  <c:v>5.65</c:v>
                </c:pt>
                <c:pt idx="5054">
                  <c:v>5.65</c:v>
                </c:pt>
                <c:pt idx="5055">
                  <c:v>5.65</c:v>
                </c:pt>
                <c:pt idx="5056">
                  <c:v>5.65</c:v>
                </c:pt>
                <c:pt idx="5057">
                  <c:v>5.65</c:v>
                </c:pt>
                <c:pt idx="5058">
                  <c:v>5.65</c:v>
                </c:pt>
                <c:pt idx="5059">
                  <c:v>5.65</c:v>
                </c:pt>
                <c:pt idx="5060">
                  <c:v>5.65</c:v>
                </c:pt>
                <c:pt idx="5061">
                  <c:v>5.64</c:v>
                </c:pt>
                <c:pt idx="5062">
                  <c:v>5.65</c:v>
                </c:pt>
                <c:pt idx="5063">
                  <c:v>5.65</c:v>
                </c:pt>
                <c:pt idx="5064">
                  <c:v>5.65</c:v>
                </c:pt>
                <c:pt idx="5065">
                  <c:v>5.65</c:v>
                </c:pt>
                <c:pt idx="5066">
                  <c:v>5.64</c:v>
                </c:pt>
                <c:pt idx="5067">
                  <c:v>5.64</c:v>
                </c:pt>
                <c:pt idx="5068">
                  <c:v>5.64</c:v>
                </c:pt>
                <c:pt idx="5069">
                  <c:v>5.64</c:v>
                </c:pt>
                <c:pt idx="5070">
                  <c:v>5.64</c:v>
                </c:pt>
                <c:pt idx="5071">
                  <c:v>5.64</c:v>
                </c:pt>
                <c:pt idx="5072">
                  <c:v>5.64</c:v>
                </c:pt>
                <c:pt idx="5073">
                  <c:v>5.64</c:v>
                </c:pt>
                <c:pt idx="5074">
                  <c:v>5.64</c:v>
                </c:pt>
                <c:pt idx="5075">
                  <c:v>5.64</c:v>
                </c:pt>
                <c:pt idx="5076">
                  <c:v>5.64</c:v>
                </c:pt>
                <c:pt idx="5077">
                  <c:v>5.64</c:v>
                </c:pt>
                <c:pt idx="5078">
                  <c:v>5.64</c:v>
                </c:pt>
                <c:pt idx="5079">
                  <c:v>5.64</c:v>
                </c:pt>
                <c:pt idx="5080">
                  <c:v>5.64</c:v>
                </c:pt>
                <c:pt idx="5081">
                  <c:v>5.63</c:v>
                </c:pt>
                <c:pt idx="5082">
                  <c:v>5.63</c:v>
                </c:pt>
                <c:pt idx="5083">
                  <c:v>5.63</c:v>
                </c:pt>
                <c:pt idx="5084">
                  <c:v>5.63</c:v>
                </c:pt>
                <c:pt idx="5085">
                  <c:v>5.63</c:v>
                </c:pt>
                <c:pt idx="5086">
                  <c:v>5.63</c:v>
                </c:pt>
                <c:pt idx="5087">
                  <c:v>5.63</c:v>
                </c:pt>
                <c:pt idx="5088">
                  <c:v>5.63</c:v>
                </c:pt>
                <c:pt idx="5089">
                  <c:v>5.63</c:v>
                </c:pt>
                <c:pt idx="5090">
                  <c:v>5.63</c:v>
                </c:pt>
                <c:pt idx="5091">
                  <c:v>5.63</c:v>
                </c:pt>
                <c:pt idx="5092">
                  <c:v>5.63</c:v>
                </c:pt>
                <c:pt idx="5093">
                  <c:v>5.63</c:v>
                </c:pt>
                <c:pt idx="5094">
                  <c:v>5.63</c:v>
                </c:pt>
                <c:pt idx="5095">
                  <c:v>5.63</c:v>
                </c:pt>
                <c:pt idx="5096">
                  <c:v>5.63</c:v>
                </c:pt>
                <c:pt idx="5097">
                  <c:v>5.63</c:v>
                </c:pt>
                <c:pt idx="5098">
                  <c:v>5.63</c:v>
                </c:pt>
                <c:pt idx="5099">
                  <c:v>5.63</c:v>
                </c:pt>
                <c:pt idx="5100">
                  <c:v>5.62</c:v>
                </c:pt>
                <c:pt idx="5101">
                  <c:v>5.62</c:v>
                </c:pt>
                <c:pt idx="5102">
                  <c:v>5.62</c:v>
                </c:pt>
                <c:pt idx="5103">
                  <c:v>5.63</c:v>
                </c:pt>
                <c:pt idx="5104">
                  <c:v>5.63</c:v>
                </c:pt>
                <c:pt idx="5105">
                  <c:v>5.62</c:v>
                </c:pt>
                <c:pt idx="5106">
                  <c:v>5.62</c:v>
                </c:pt>
                <c:pt idx="5107">
                  <c:v>5.63</c:v>
                </c:pt>
                <c:pt idx="5108">
                  <c:v>5.63</c:v>
                </c:pt>
                <c:pt idx="5109">
                  <c:v>5.63</c:v>
                </c:pt>
                <c:pt idx="5110">
                  <c:v>5.62</c:v>
                </c:pt>
                <c:pt idx="5111">
                  <c:v>5.62</c:v>
                </c:pt>
                <c:pt idx="5112">
                  <c:v>5.62</c:v>
                </c:pt>
                <c:pt idx="5113">
                  <c:v>5.63</c:v>
                </c:pt>
                <c:pt idx="5114">
                  <c:v>5.62</c:v>
                </c:pt>
                <c:pt idx="5115">
                  <c:v>5.62</c:v>
                </c:pt>
                <c:pt idx="5116">
                  <c:v>5.63</c:v>
                </c:pt>
                <c:pt idx="5117">
                  <c:v>5.63</c:v>
                </c:pt>
                <c:pt idx="5118">
                  <c:v>5.63</c:v>
                </c:pt>
                <c:pt idx="5119">
                  <c:v>5.63</c:v>
                </c:pt>
                <c:pt idx="5120">
                  <c:v>5.63</c:v>
                </c:pt>
                <c:pt idx="5121">
                  <c:v>5.63</c:v>
                </c:pt>
                <c:pt idx="5122">
                  <c:v>5.64</c:v>
                </c:pt>
                <c:pt idx="5123">
                  <c:v>5.64</c:v>
                </c:pt>
                <c:pt idx="5124">
                  <c:v>5.64</c:v>
                </c:pt>
                <c:pt idx="5125">
                  <c:v>5.64</c:v>
                </c:pt>
                <c:pt idx="5126">
                  <c:v>5.64</c:v>
                </c:pt>
                <c:pt idx="5127">
                  <c:v>5.64</c:v>
                </c:pt>
                <c:pt idx="5128">
                  <c:v>5.64</c:v>
                </c:pt>
                <c:pt idx="5129">
                  <c:v>5.65</c:v>
                </c:pt>
                <c:pt idx="5130">
                  <c:v>5.65</c:v>
                </c:pt>
                <c:pt idx="5131">
                  <c:v>5.66</c:v>
                </c:pt>
                <c:pt idx="5132">
                  <c:v>5.66</c:v>
                </c:pt>
                <c:pt idx="5133">
                  <c:v>5.66</c:v>
                </c:pt>
                <c:pt idx="5134">
                  <c:v>5.66</c:v>
                </c:pt>
                <c:pt idx="5135">
                  <c:v>5.67</c:v>
                </c:pt>
                <c:pt idx="5136">
                  <c:v>5.67</c:v>
                </c:pt>
                <c:pt idx="5137">
                  <c:v>5.68</c:v>
                </c:pt>
                <c:pt idx="5138">
                  <c:v>5.68</c:v>
                </c:pt>
                <c:pt idx="5139">
                  <c:v>5.68</c:v>
                </c:pt>
                <c:pt idx="5140">
                  <c:v>5.68</c:v>
                </c:pt>
                <c:pt idx="5141">
                  <c:v>5.69</c:v>
                </c:pt>
                <c:pt idx="5142">
                  <c:v>5.69</c:v>
                </c:pt>
                <c:pt idx="5143">
                  <c:v>5.7</c:v>
                </c:pt>
                <c:pt idx="5144">
                  <c:v>5.7</c:v>
                </c:pt>
                <c:pt idx="5145">
                  <c:v>5.7</c:v>
                </c:pt>
                <c:pt idx="5146">
                  <c:v>5.7</c:v>
                </c:pt>
                <c:pt idx="5147">
                  <c:v>5.71</c:v>
                </c:pt>
                <c:pt idx="5148">
                  <c:v>5.72</c:v>
                </c:pt>
                <c:pt idx="5149">
                  <c:v>5.73</c:v>
                </c:pt>
                <c:pt idx="5150">
                  <c:v>5.74</c:v>
                </c:pt>
                <c:pt idx="5151">
                  <c:v>5.74</c:v>
                </c:pt>
                <c:pt idx="5152">
                  <c:v>5.74</c:v>
                </c:pt>
                <c:pt idx="5153">
                  <c:v>5.74</c:v>
                </c:pt>
                <c:pt idx="5154">
                  <c:v>5.74</c:v>
                </c:pt>
                <c:pt idx="5155">
                  <c:v>5.74</c:v>
                </c:pt>
                <c:pt idx="5156">
                  <c:v>5.74</c:v>
                </c:pt>
                <c:pt idx="5157">
                  <c:v>5.74</c:v>
                </c:pt>
                <c:pt idx="5158">
                  <c:v>5.74</c:v>
                </c:pt>
                <c:pt idx="5159">
                  <c:v>5.75</c:v>
                </c:pt>
                <c:pt idx="5160">
                  <c:v>5.75</c:v>
                </c:pt>
                <c:pt idx="5161">
                  <c:v>5.75</c:v>
                </c:pt>
                <c:pt idx="5162">
                  <c:v>5.76</c:v>
                </c:pt>
                <c:pt idx="5163">
                  <c:v>5.76</c:v>
                </c:pt>
                <c:pt idx="5164">
                  <c:v>5.76</c:v>
                </c:pt>
                <c:pt idx="5165">
                  <c:v>5.76</c:v>
                </c:pt>
                <c:pt idx="5166">
                  <c:v>5.76</c:v>
                </c:pt>
                <c:pt idx="5167">
                  <c:v>5.76</c:v>
                </c:pt>
                <c:pt idx="5168">
                  <c:v>5.76</c:v>
                </c:pt>
                <c:pt idx="5169">
                  <c:v>5.77</c:v>
                </c:pt>
                <c:pt idx="5170">
                  <c:v>5.77</c:v>
                </c:pt>
                <c:pt idx="5171">
                  <c:v>5.77</c:v>
                </c:pt>
                <c:pt idx="5172">
                  <c:v>5.77</c:v>
                </c:pt>
                <c:pt idx="5173">
                  <c:v>5.76</c:v>
                </c:pt>
                <c:pt idx="5174">
                  <c:v>5.76</c:v>
                </c:pt>
                <c:pt idx="5175">
                  <c:v>5.76</c:v>
                </c:pt>
                <c:pt idx="5176">
                  <c:v>5.76</c:v>
                </c:pt>
                <c:pt idx="5177">
                  <c:v>5.76</c:v>
                </c:pt>
                <c:pt idx="5178">
                  <c:v>5.76</c:v>
                </c:pt>
                <c:pt idx="5179">
                  <c:v>5.76</c:v>
                </c:pt>
                <c:pt idx="5180">
                  <c:v>5.76</c:v>
                </c:pt>
                <c:pt idx="5181">
                  <c:v>5.75</c:v>
                </c:pt>
                <c:pt idx="5182">
                  <c:v>5.75</c:v>
                </c:pt>
                <c:pt idx="5183">
                  <c:v>5.76</c:v>
                </c:pt>
                <c:pt idx="5184">
                  <c:v>5.75</c:v>
                </c:pt>
                <c:pt idx="5185">
                  <c:v>5.75</c:v>
                </c:pt>
                <c:pt idx="5186">
                  <c:v>5.75</c:v>
                </c:pt>
                <c:pt idx="5187">
                  <c:v>5.75</c:v>
                </c:pt>
                <c:pt idx="5188">
                  <c:v>5.74</c:v>
                </c:pt>
                <c:pt idx="5189">
                  <c:v>5.74</c:v>
                </c:pt>
                <c:pt idx="5190">
                  <c:v>5.74</c:v>
                </c:pt>
                <c:pt idx="5191">
                  <c:v>5.74</c:v>
                </c:pt>
                <c:pt idx="5192">
                  <c:v>5.73</c:v>
                </c:pt>
                <c:pt idx="5193">
                  <c:v>5.73</c:v>
                </c:pt>
                <c:pt idx="5194">
                  <c:v>5.73</c:v>
                </c:pt>
                <c:pt idx="5195">
                  <c:v>5.73</c:v>
                </c:pt>
                <c:pt idx="5196">
                  <c:v>5.72</c:v>
                </c:pt>
                <c:pt idx="5197">
                  <c:v>5.72</c:v>
                </c:pt>
                <c:pt idx="5198">
                  <c:v>5.72</c:v>
                </c:pt>
                <c:pt idx="5199">
                  <c:v>5.71</c:v>
                </c:pt>
                <c:pt idx="5200">
                  <c:v>5.71</c:v>
                </c:pt>
                <c:pt idx="5201">
                  <c:v>5.71</c:v>
                </c:pt>
                <c:pt idx="5202">
                  <c:v>5.71</c:v>
                </c:pt>
                <c:pt idx="5203">
                  <c:v>5.71</c:v>
                </c:pt>
                <c:pt idx="5204">
                  <c:v>5.7</c:v>
                </c:pt>
                <c:pt idx="5205">
                  <c:v>5.7</c:v>
                </c:pt>
                <c:pt idx="5206">
                  <c:v>5.7</c:v>
                </c:pt>
                <c:pt idx="5207">
                  <c:v>5.7</c:v>
                </c:pt>
                <c:pt idx="5208">
                  <c:v>5.69</c:v>
                </c:pt>
                <c:pt idx="5209">
                  <c:v>5.69</c:v>
                </c:pt>
                <c:pt idx="5210">
                  <c:v>5.69</c:v>
                </c:pt>
                <c:pt idx="5211">
                  <c:v>5.69</c:v>
                </c:pt>
                <c:pt idx="5212">
                  <c:v>5.68</c:v>
                </c:pt>
                <c:pt idx="5213">
                  <c:v>5.68</c:v>
                </c:pt>
                <c:pt idx="5214">
                  <c:v>5.69</c:v>
                </c:pt>
                <c:pt idx="5215">
                  <c:v>5.68</c:v>
                </c:pt>
                <c:pt idx="5216">
                  <c:v>5.68</c:v>
                </c:pt>
                <c:pt idx="5217">
                  <c:v>5.67</c:v>
                </c:pt>
                <c:pt idx="5218">
                  <c:v>5.67</c:v>
                </c:pt>
                <c:pt idx="5219">
                  <c:v>5.67</c:v>
                </c:pt>
                <c:pt idx="5220">
                  <c:v>5.67</c:v>
                </c:pt>
                <c:pt idx="5221">
                  <c:v>5.67</c:v>
                </c:pt>
                <c:pt idx="5222">
                  <c:v>5.66</c:v>
                </c:pt>
                <c:pt idx="5223">
                  <c:v>5.65</c:v>
                </c:pt>
                <c:pt idx="5224">
                  <c:v>5.65</c:v>
                </c:pt>
                <c:pt idx="5225">
                  <c:v>5.65</c:v>
                </c:pt>
                <c:pt idx="5226">
                  <c:v>5.65</c:v>
                </c:pt>
                <c:pt idx="5227">
                  <c:v>5.65</c:v>
                </c:pt>
                <c:pt idx="5228">
                  <c:v>5.64</c:v>
                </c:pt>
                <c:pt idx="5229">
                  <c:v>5.63</c:v>
                </c:pt>
                <c:pt idx="5230">
                  <c:v>5.63</c:v>
                </c:pt>
                <c:pt idx="5231">
                  <c:v>5.63</c:v>
                </c:pt>
                <c:pt idx="5232">
                  <c:v>5.63</c:v>
                </c:pt>
                <c:pt idx="5233">
                  <c:v>5.62</c:v>
                </c:pt>
                <c:pt idx="5234">
                  <c:v>5.62</c:v>
                </c:pt>
                <c:pt idx="5235">
                  <c:v>5.61</c:v>
                </c:pt>
                <c:pt idx="5236">
                  <c:v>5.61</c:v>
                </c:pt>
                <c:pt idx="5237">
                  <c:v>5.61</c:v>
                </c:pt>
                <c:pt idx="5238">
                  <c:v>5.62</c:v>
                </c:pt>
                <c:pt idx="5239">
                  <c:v>5.62</c:v>
                </c:pt>
                <c:pt idx="5240">
                  <c:v>5.62</c:v>
                </c:pt>
                <c:pt idx="5241">
                  <c:v>5.6</c:v>
                </c:pt>
                <c:pt idx="5242">
                  <c:v>5.6</c:v>
                </c:pt>
                <c:pt idx="5243">
                  <c:v>5.61</c:v>
                </c:pt>
                <c:pt idx="5244">
                  <c:v>5.59</c:v>
                </c:pt>
                <c:pt idx="5245">
                  <c:v>5.59</c:v>
                </c:pt>
                <c:pt idx="5246">
                  <c:v>5.59</c:v>
                </c:pt>
                <c:pt idx="5247">
                  <c:v>5.59</c:v>
                </c:pt>
                <c:pt idx="5248">
                  <c:v>5.59</c:v>
                </c:pt>
                <c:pt idx="5249">
                  <c:v>5.59</c:v>
                </c:pt>
                <c:pt idx="5250">
                  <c:v>5.6</c:v>
                </c:pt>
                <c:pt idx="5251">
                  <c:v>5.6</c:v>
                </c:pt>
                <c:pt idx="5252">
                  <c:v>5.6</c:v>
                </c:pt>
                <c:pt idx="5253">
                  <c:v>5.59</c:v>
                </c:pt>
                <c:pt idx="5254">
                  <c:v>5.6</c:v>
                </c:pt>
                <c:pt idx="5255">
                  <c:v>5.59</c:v>
                </c:pt>
                <c:pt idx="5256">
                  <c:v>5.6</c:v>
                </c:pt>
                <c:pt idx="5257">
                  <c:v>5.6</c:v>
                </c:pt>
                <c:pt idx="5258">
                  <c:v>5.59</c:v>
                </c:pt>
                <c:pt idx="5259">
                  <c:v>5.59</c:v>
                </c:pt>
                <c:pt idx="5260">
                  <c:v>5.59</c:v>
                </c:pt>
                <c:pt idx="5261">
                  <c:v>5.59</c:v>
                </c:pt>
                <c:pt idx="5262">
                  <c:v>5.58</c:v>
                </c:pt>
                <c:pt idx="5263">
                  <c:v>5.58</c:v>
                </c:pt>
                <c:pt idx="5264">
                  <c:v>5.58</c:v>
                </c:pt>
                <c:pt idx="5265">
                  <c:v>5.58</c:v>
                </c:pt>
                <c:pt idx="5266">
                  <c:v>5.58</c:v>
                </c:pt>
                <c:pt idx="5267">
                  <c:v>5.58</c:v>
                </c:pt>
                <c:pt idx="5268">
                  <c:v>5.58</c:v>
                </c:pt>
                <c:pt idx="5269">
                  <c:v>5.57</c:v>
                </c:pt>
                <c:pt idx="5270">
                  <c:v>5.57</c:v>
                </c:pt>
                <c:pt idx="5271">
                  <c:v>5.57</c:v>
                </c:pt>
                <c:pt idx="5272">
                  <c:v>5.57</c:v>
                </c:pt>
                <c:pt idx="5273">
                  <c:v>5.56</c:v>
                </c:pt>
                <c:pt idx="5274">
                  <c:v>5.56</c:v>
                </c:pt>
                <c:pt idx="5275">
                  <c:v>5.56</c:v>
                </c:pt>
                <c:pt idx="5276">
                  <c:v>5.56</c:v>
                </c:pt>
                <c:pt idx="5277">
                  <c:v>5.56</c:v>
                </c:pt>
                <c:pt idx="5278">
                  <c:v>5.55</c:v>
                </c:pt>
                <c:pt idx="5279">
                  <c:v>5.55</c:v>
                </c:pt>
                <c:pt idx="5280">
                  <c:v>5.55</c:v>
                </c:pt>
                <c:pt idx="5281">
                  <c:v>5.55</c:v>
                </c:pt>
                <c:pt idx="5282">
                  <c:v>5.55</c:v>
                </c:pt>
                <c:pt idx="5283">
                  <c:v>5.54</c:v>
                </c:pt>
                <c:pt idx="5284">
                  <c:v>5.54</c:v>
                </c:pt>
                <c:pt idx="5285">
                  <c:v>5.54</c:v>
                </c:pt>
                <c:pt idx="5286">
                  <c:v>5.54</c:v>
                </c:pt>
                <c:pt idx="5287">
                  <c:v>5.54</c:v>
                </c:pt>
                <c:pt idx="5288">
                  <c:v>5.53</c:v>
                </c:pt>
                <c:pt idx="5289">
                  <c:v>5.53</c:v>
                </c:pt>
                <c:pt idx="5290">
                  <c:v>5.53</c:v>
                </c:pt>
                <c:pt idx="5291">
                  <c:v>5.53</c:v>
                </c:pt>
                <c:pt idx="5292">
                  <c:v>5.52</c:v>
                </c:pt>
                <c:pt idx="5293">
                  <c:v>5.53</c:v>
                </c:pt>
                <c:pt idx="5294">
                  <c:v>5.52</c:v>
                </c:pt>
                <c:pt idx="5295">
                  <c:v>5.52</c:v>
                </c:pt>
                <c:pt idx="5296">
                  <c:v>5.52</c:v>
                </c:pt>
                <c:pt idx="5297">
                  <c:v>5.52</c:v>
                </c:pt>
                <c:pt idx="5298">
                  <c:v>5.52</c:v>
                </c:pt>
                <c:pt idx="5299">
                  <c:v>5.51</c:v>
                </c:pt>
                <c:pt idx="5300">
                  <c:v>5.51</c:v>
                </c:pt>
                <c:pt idx="5301">
                  <c:v>5.51</c:v>
                </c:pt>
                <c:pt idx="5302">
                  <c:v>5.51</c:v>
                </c:pt>
                <c:pt idx="5303">
                  <c:v>5.51</c:v>
                </c:pt>
                <c:pt idx="5304">
                  <c:v>5.51</c:v>
                </c:pt>
                <c:pt idx="5305">
                  <c:v>5.51</c:v>
                </c:pt>
                <c:pt idx="5306">
                  <c:v>5.51</c:v>
                </c:pt>
                <c:pt idx="5307">
                  <c:v>5.51</c:v>
                </c:pt>
                <c:pt idx="5308">
                  <c:v>5.51</c:v>
                </c:pt>
                <c:pt idx="5309">
                  <c:v>5.5</c:v>
                </c:pt>
                <c:pt idx="5310">
                  <c:v>5.51</c:v>
                </c:pt>
                <c:pt idx="5311">
                  <c:v>5.51</c:v>
                </c:pt>
                <c:pt idx="5312">
                  <c:v>5.51</c:v>
                </c:pt>
                <c:pt idx="5313">
                  <c:v>5.51</c:v>
                </c:pt>
                <c:pt idx="5314">
                  <c:v>5.5</c:v>
                </c:pt>
                <c:pt idx="5315">
                  <c:v>5.5</c:v>
                </c:pt>
                <c:pt idx="5316">
                  <c:v>5.5</c:v>
                </c:pt>
                <c:pt idx="5317">
                  <c:v>5.49</c:v>
                </c:pt>
                <c:pt idx="5318">
                  <c:v>5.49</c:v>
                </c:pt>
                <c:pt idx="5319">
                  <c:v>5.49</c:v>
                </c:pt>
                <c:pt idx="5320">
                  <c:v>5.49</c:v>
                </c:pt>
                <c:pt idx="5321">
                  <c:v>5.49</c:v>
                </c:pt>
                <c:pt idx="5322">
                  <c:v>5.5</c:v>
                </c:pt>
                <c:pt idx="5323">
                  <c:v>5.49</c:v>
                </c:pt>
                <c:pt idx="5324">
                  <c:v>5.49</c:v>
                </c:pt>
                <c:pt idx="5325">
                  <c:v>5.48</c:v>
                </c:pt>
                <c:pt idx="5326">
                  <c:v>5.47</c:v>
                </c:pt>
                <c:pt idx="5327">
                  <c:v>5.48</c:v>
                </c:pt>
                <c:pt idx="5328">
                  <c:v>5.48</c:v>
                </c:pt>
                <c:pt idx="5329">
                  <c:v>5.47</c:v>
                </c:pt>
                <c:pt idx="5330">
                  <c:v>5.47</c:v>
                </c:pt>
                <c:pt idx="5331">
                  <c:v>5.46</c:v>
                </c:pt>
                <c:pt idx="5332">
                  <c:v>5.46</c:v>
                </c:pt>
                <c:pt idx="5333">
                  <c:v>5.46</c:v>
                </c:pt>
                <c:pt idx="5334">
                  <c:v>5.46</c:v>
                </c:pt>
                <c:pt idx="5335">
                  <c:v>5.46</c:v>
                </c:pt>
                <c:pt idx="5336">
                  <c:v>5.46</c:v>
                </c:pt>
                <c:pt idx="5337">
                  <c:v>5.46</c:v>
                </c:pt>
                <c:pt idx="5338">
                  <c:v>5.45</c:v>
                </c:pt>
                <c:pt idx="5339">
                  <c:v>5.46</c:v>
                </c:pt>
                <c:pt idx="5340">
                  <c:v>5.45</c:v>
                </c:pt>
                <c:pt idx="5341">
                  <c:v>5.45</c:v>
                </c:pt>
                <c:pt idx="5342">
                  <c:v>5.46</c:v>
                </c:pt>
                <c:pt idx="5343">
                  <c:v>5.45</c:v>
                </c:pt>
                <c:pt idx="5344">
                  <c:v>5.45</c:v>
                </c:pt>
                <c:pt idx="5345">
                  <c:v>5.46</c:v>
                </c:pt>
                <c:pt idx="5346">
                  <c:v>5.45</c:v>
                </c:pt>
                <c:pt idx="5347">
                  <c:v>5.46</c:v>
                </c:pt>
                <c:pt idx="5348">
                  <c:v>5.46</c:v>
                </c:pt>
                <c:pt idx="5349">
                  <c:v>5.46</c:v>
                </c:pt>
                <c:pt idx="5350">
                  <c:v>5.45</c:v>
                </c:pt>
                <c:pt idx="5351">
                  <c:v>5.44</c:v>
                </c:pt>
                <c:pt idx="5352">
                  <c:v>5.45</c:v>
                </c:pt>
                <c:pt idx="5353">
                  <c:v>5.45</c:v>
                </c:pt>
                <c:pt idx="5354">
                  <c:v>5.45</c:v>
                </c:pt>
                <c:pt idx="5355">
                  <c:v>5.45</c:v>
                </c:pt>
                <c:pt idx="5356">
                  <c:v>5.44</c:v>
                </c:pt>
                <c:pt idx="5357">
                  <c:v>5.44</c:v>
                </c:pt>
                <c:pt idx="5358">
                  <c:v>5.44</c:v>
                </c:pt>
                <c:pt idx="5359">
                  <c:v>5.44</c:v>
                </c:pt>
                <c:pt idx="5360">
                  <c:v>5.44</c:v>
                </c:pt>
                <c:pt idx="5361">
                  <c:v>5.44</c:v>
                </c:pt>
                <c:pt idx="5362">
                  <c:v>5.44</c:v>
                </c:pt>
                <c:pt idx="5363">
                  <c:v>5.44</c:v>
                </c:pt>
                <c:pt idx="5364">
                  <c:v>5.43</c:v>
                </c:pt>
                <c:pt idx="5365">
                  <c:v>5.43</c:v>
                </c:pt>
                <c:pt idx="5366">
                  <c:v>5.43</c:v>
                </c:pt>
                <c:pt idx="5367">
                  <c:v>5.43</c:v>
                </c:pt>
                <c:pt idx="5368">
                  <c:v>5.43</c:v>
                </c:pt>
                <c:pt idx="5369">
                  <c:v>5.43</c:v>
                </c:pt>
                <c:pt idx="5370">
                  <c:v>5.42</c:v>
                </c:pt>
                <c:pt idx="5371">
                  <c:v>5.42</c:v>
                </c:pt>
                <c:pt idx="5372">
                  <c:v>5.42</c:v>
                </c:pt>
                <c:pt idx="5373">
                  <c:v>5.42</c:v>
                </c:pt>
                <c:pt idx="5374">
                  <c:v>5.41</c:v>
                </c:pt>
                <c:pt idx="5375">
                  <c:v>5.41</c:v>
                </c:pt>
                <c:pt idx="5376">
                  <c:v>5.41</c:v>
                </c:pt>
                <c:pt idx="5377">
                  <c:v>5.41</c:v>
                </c:pt>
                <c:pt idx="5378">
                  <c:v>5.41</c:v>
                </c:pt>
                <c:pt idx="5379">
                  <c:v>5.4</c:v>
                </c:pt>
                <c:pt idx="5380">
                  <c:v>5.4</c:v>
                </c:pt>
                <c:pt idx="5381">
                  <c:v>5.4</c:v>
                </c:pt>
                <c:pt idx="5382">
                  <c:v>5.41</c:v>
                </c:pt>
                <c:pt idx="5383">
                  <c:v>5.4</c:v>
                </c:pt>
                <c:pt idx="5384">
                  <c:v>5.4</c:v>
                </c:pt>
                <c:pt idx="5385">
                  <c:v>5.4</c:v>
                </c:pt>
                <c:pt idx="5386">
                  <c:v>5.4</c:v>
                </c:pt>
                <c:pt idx="5387">
                  <c:v>5.4</c:v>
                </c:pt>
                <c:pt idx="5388">
                  <c:v>5.4</c:v>
                </c:pt>
                <c:pt idx="5389">
                  <c:v>5.4</c:v>
                </c:pt>
                <c:pt idx="5390">
                  <c:v>5.39</c:v>
                </c:pt>
                <c:pt idx="5391">
                  <c:v>5.39</c:v>
                </c:pt>
                <c:pt idx="5392">
                  <c:v>5.39</c:v>
                </c:pt>
                <c:pt idx="5393">
                  <c:v>5.39</c:v>
                </c:pt>
                <c:pt idx="5394">
                  <c:v>5.39</c:v>
                </c:pt>
                <c:pt idx="5395">
                  <c:v>5.39</c:v>
                </c:pt>
                <c:pt idx="5396">
                  <c:v>5.39</c:v>
                </c:pt>
                <c:pt idx="5397">
                  <c:v>5.39</c:v>
                </c:pt>
                <c:pt idx="5398">
                  <c:v>5.38</c:v>
                </c:pt>
                <c:pt idx="5399">
                  <c:v>5.38</c:v>
                </c:pt>
                <c:pt idx="5400">
                  <c:v>5.38</c:v>
                </c:pt>
                <c:pt idx="5401">
                  <c:v>5.38</c:v>
                </c:pt>
                <c:pt idx="5402">
                  <c:v>5.38</c:v>
                </c:pt>
                <c:pt idx="5403">
                  <c:v>5.38</c:v>
                </c:pt>
                <c:pt idx="5404">
                  <c:v>5.38</c:v>
                </c:pt>
                <c:pt idx="5405">
                  <c:v>5.37</c:v>
                </c:pt>
                <c:pt idx="5406">
                  <c:v>5.38</c:v>
                </c:pt>
                <c:pt idx="5407">
                  <c:v>5.38</c:v>
                </c:pt>
                <c:pt idx="5408">
                  <c:v>5.38</c:v>
                </c:pt>
                <c:pt idx="5409">
                  <c:v>5.38</c:v>
                </c:pt>
                <c:pt idx="5410">
                  <c:v>5.38</c:v>
                </c:pt>
                <c:pt idx="5411">
                  <c:v>5.38</c:v>
                </c:pt>
                <c:pt idx="5412">
                  <c:v>5.37</c:v>
                </c:pt>
                <c:pt idx="5413">
                  <c:v>5.37</c:v>
                </c:pt>
                <c:pt idx="5414">
                  <c:v>5.37</c:v>
                </c:pt>
                <c:pt idx="5415">
                  <c:v>5.37</c:v>
                </c:pt>
                <c:pt idx="5416">
                  <c:v>5.37</c:v>
                </c:pt>
                <c:pt idx="5417">
                  <c:v>5.37</c:v>
                </c:pt>
                <c:pt idx="5418">
                  <c:v>5.36</c:v>
                </c:pt>
                <c:pt idx="5419">
                  <c:v>5.37</c:v>
                </c:pt>
                <c:pt idx="5420">
                  <c:v>5.35</c:v>
                </c:pt>
                <c:pt idx="5421">
                  <c:v>5.36</c:v>
                </c:pt>
                <c:pt idx="5422">
                  <c:v>5.36</c:v>
                </c:pt>
                <c:pt idx="5423">
                  <c:v>5.35</c:v>
                </c:pt>
                <c:pt idx="5424">
                  <c:v>5.35</c:v>
                </c:pt>
                <c:pt idx="5425">
                  <c:v>5.35</c:v>
                </c:pt>
                <c:pt idx="5426">
                  <c:v>5.34</c:v>
                </c:pt>
                <c:pt idx="5427">
                  <c:v>5.34</c:v>
                </c:pt>
                <c:pt idx="5428">
                  <c:v>5.34</c:v>
                </c:pt>
                <c:pt idx="5429">
                  <c:v>5.34</c:v>
                </c:pt>
                <c:pt idx="5430">
                  <c:v>5.34</c:v>
                </c:pt>
                <c:pt idx="5431">
                  <c:v>5.34</c:v>
                </c:pt>
                <c:pt idx="5432">
                  <c:v>5.34</c:v>
                </c:pt>
                <c:pt idx="5433">
                  <c:v>5.34</c:v>
                </c:pt>
                <c:pt idx="5434">
                  <c:v>5.33</c:v>
                </c:pt>
                <c:pt idx="5435">
                  <c:v>5.33</c:v>
                </c:pt>
                <c:pt idx="5436">
                  <c:v>5.33</c:v>
                </c:pt>
                <c:pt idx="5437">
                  <c:v>5.33</c:v>
                </c:pt>
                <c:pt idx="5438">
                  <c:v>5.33</c:v>
                </c:pt>
                <c:pt idx="5439">
                  <c:v>5.33</c:v>
                </c:pt>
                <c:pt idx="5440">
                  <c:v>5.33</c:v>
                </c:pt>
                <c:pt idx="5441">
                  <c:v>5.33</c:v>
                </c:pt>
                <c:pt idx="5442">
                  <c:v>5.33</c:v>
                </c:pt>
                <c:pt idx="5443">
                  <c:v>5.33</c:v>
                </c:pt>
                <c:pt idx="5444">
                  <c:v>5.33</c:v>
                </c:pt>
                <c:pt idx="5445">
                  <c:v>5.33</c:v>
                </c:pt>
                <c:pt idx="5446">
                  <c:v>5.33</c:v>
                </c:pt>
                <c:pt idx="5447">
                  <c:v>5.33</c:v>
                </c:pt>
                <c:pt idx="5448">
                  <c:v>5.33</c:v>
                </c:pt>
                <c:pt idx="5449">
                  <c:v>5.33</c:v>
                </c:pt>
                <c:pt idx="5450">
                  <c:v>5.33</c:v>
                </c:pt>
                <c:pt idx="5451">
                  <c:v>5.33</c:v>
                </c:pt>
                <c:pt idx="5452">
                  <c:v>5.33</c:v>
                </c:pt>
                <c:pt idx="5453">
                  <c:v>5.33</c:v>
                </c:pt>
                <c:pt idx="5454">
                  <c:v>5.33</c:v>
                </c:pt>
                <c:pt idx="5455">
                  <c:v>5.34</c:v>
                </c:pt>
                <c:pt idx="5456">
                  <c:v>5.33</c:v>
                </c:pt>
                <c:pt idx="5457">
                  <c:v>5.33</c:v>
                </c:pt>
                <c:pt idx="5458">
                  <c:v>5.33</c:v>
                </c:pt>
                <c:pt idx="5459">
                  <c:v>5.33</c:v>
                </c:pt>
                <c:pt idx="5460">
                  <c:v>5.33</c:v>
                </c:pt>
                <c:pt idx="5461">
                  <c:v>5.32</c:v>
                </c:pt>
                <c:pt idx="5462">
                  <c:v>5.32</c:v>
                </c:pt>
                <c:pt idx="5463">
                  <c:v>5.32</c:v>
                </c:pt>
                <c:pt idx="5464">
                  <c:v>5.32</c:v>
                </c:pt>
                <c:pt idx="5465">
                  <c:v>5.32</c:v>
                </c:pt>
                <c:pt idx="5466">
                  <c:v>5.32</c:v>
                </c:pt>
                <c:pt idx="5467">
                  <c:v>5.32</c:v>
                </c:pt>
                <c:pt idx="5468">
                  <c:v>5.32</c:v>
                </c:pt>
                <c:pt idx="5469">
                  <c:v>5.32</c:v>
                </c:pt>
                <c:pt idx="5470">
                  <c:v>5.32</c:v>
                </c:pt>
                <c:pt idx="5471">
                  <c:v>5.31</c:v>
                </c:pt>
                <c:pt idx="5472">
                  <c:v>5.31</c:v>
                </c:pt>
                <c:pt idx="5473">
                  <c:v>5.31</c:v>
                </c:pt>
                <c:pt idx="5474">
                  <c:v>5.31</c:v>
                </c:pt>
                <c:pt idx="5475">
                  <c:v>5.31</c:v>
                </c:pt>
                <c:pt idx="5476">
                  <c:v>5.31</c:v>
                </c:pt>
                <c:pt idx="5477">
                  <c:v>5.31</c:v>
                </c:pt>
                <c:pt idx="5478">
                  <c:v>5.31</c:v>
                </c:pt>
                <c:pt idx="5479">
                  <c:v>5.31</c:v>
                </c:pt>
                <c:pt idx="5480">
                  <c:v>5.3</c:v>
                </c:pt>
                <c:pt idx="5481">
                  <c:v>5.3</c:v>
                </c:pt>
                <c:pt idx="5482">
                  <c:v>5.3</c:v>
                </c:pt>
                <c:pt idx="5483">
                  <c:v>5.3</c:v>
                </c:pt>
                <c:pt idx="5484">
                  <c:v>5.3</c:v>
                </c:pt>
                <c:pt idx="5485">
                  <c:v>5.3</c:v>
                </c:pt>
                <c:pt idx="5486">
                  <c:v>5.3</c:v>
                </c:pt>
                <c:pt idx="5487">
                  <c:v>5.3</c:v>
                </c:pt>
                <c:pt idx="5488">
                  <c:v>5.3</c:v>
                </c:pt>
                <c:pt idx="5489">
                  <c:v>5.29</c:v>
                </c:pt>
                <c:pt idx="5490">
                  <c:v>5.29</c:v>
                </c:pt>
                <c:pt idx="5491">
                  <c:v>5.29</c:v>
                </c:pt>
                <c:pt idx="5492">
                  <c:v>5.29</c:v>
                </c:pt>
                <c:pt idx="5493">
                  <c:v>5.29</c:v>
                </c:pt>
                <c:pt idx="5494">
                  <c:v>5.29</c:v>
                </c:pt>
                <c:pt idx="5495">
                  <c:v>5.29</c:v>
                </c:pt>
                <c:pt idx="5496">
                  <c:v>5.29</c:v>
                </c:pt>
                <c:pt idx="5497">
                  <c:v>5.29</c:v>
                </c:pt>
                <c:pt idx="5498">
                  <c:v>5.29</c:v>
                </c:pt>
                <c:pt idx="5499">
                  <c:v>5.29</c:v>
                </c:pt>
                <c:pt idx="5500">
                  <c:v>5.29</c:v>
                </c:pt>
                <c:pt idx="5501">
                  <c:v>5.29</c:v>
                </c:pt>
                <c:pt idx="5502">
                  <c:v>5.29</c:v>
                </c:pt>
                <c:pt idx="5503">
                  <c:v>5.29</c:v>
                </c:pt>
                <c:pt idx="5504">
                  <c:v>5.29</c:v>
                </c:pt>
                <c:pt idx="5505">
                  <c:v>5.29</c:v>
                </c:pt>
                <c:pt idx="5506">
                  <c:v>5.29</c:v>
                </c:pt>
                <c:pt idx="5507">
                  <c:v>5.29</c:v>
                </c:pt>
                <c:pt idx="5508">
                  <c:v>5.29</c:v>
                </c:pt>
                <c:pt idx="5509">
                  <c:v>5.28</c:v>
                </c:pt>
                <c:pt idx="5510">
                  <c:v>5.28</c:v>
                </c:pt>
                <c:pt idx="5511">
                  <c:v>5.28</c:v>
                </c:pt>
                <c:pt idx="5512">
                  <c:v>5.28</c:v>
                </c:pt>
                <c:pt idx="5513">
                  <c:v>5.28</c:v>
                </c:pt>
                <c:pt idx="5514">
                  <c:v>5.28</c:v>
                </c:pt>
                <c:pt idx="5515">
                  <c:v>5.29</c:v>
                </c:pt>
                <c:pt idx="5516">
                  <c:v>5.28</c:v>
                </c:pt>
                <c:pt idx="5517">
                  <c:v>5.28</c:v>
                </c:pt>
                <c:pt idx="5518">
                  <c:v>5.27</c:v>
                </c:pt>
                <c:pt idx="5519">
                  <c:v>5.28</c:v>
                </c:pt>
                <c:pt idx="5520">
                  <c:v>5.28</c:v>
                </c:pt>
                <c:pt idx="5521">
                  <c:v>5.29</c:v>
                </c:pt>
                <c:pt idx="5522">
                  <c:v>5.28</c:v>
                </c:pt>
                <c:pt idx="5523">
                  <c:v>5.27</c:v>
                </c:pt>
                <c:pt idx="5524">
                  <c:v>5.27</c:v>
                </c:pt>
                <c:pt idx="5525">
                  <c:v>5.27</c:v>
                </c:pt>
                <c:pt idx="5526">
                  <c:v>5.27</c:v>
                </c:pt>
                <c:pt idx="5527">
                  <c:v>5.27</c:v>
                </c:pt>
                <c:pt idx="5528">
                  <c:v>5.26</c:v>
                </c:pt>
                <c:pt idx="5529">
                  <c:v>5.27</c:v>
                </c:pt>
                <c:pt idx="5530">
                  <c:v>5.27</c:v>
                </c:pt>
                <c:pt idx="5531">
                  <c:v>5.26</c:v>
                </c:pt>
                <c:pt idx="5532">
                  <c:v>5.26</c:v>
                </c:pt>
                <c:pt idx="5533">
                  <c:v>5.26</c:v>
                </c:pt>
                <c:pt idx="5534">
                  <c:v>5.26</c:v>
                </c:pt>
                <c:pt idx="5535">
                  <c:v>5.26</c:v>
                </c:pt>
                <c:pt idx="5536">
                  <c:v>5.26</c:v>
                </c:pt>
                <c:pt idx="5537">
                  <c:v>5.27</c:v>
                </c:pt>
                <c:pt idx="5538">
                  <c:v>5.26</c:v>
                </c:pt>
                <c:pt idx="5539">
                  <c:v>5.27</c:v>
                </c:pt>
                <c:pt idx="5540">
                  <c:v>5.27</c:v>
                </c:pt>
                <c:pt idx="5541">
                  <c:v>5.26</c:v>
                </c:pt>
                <c:pt idx="5542">
                  <c:v>5.27</c:v>
                </c:pt>
                <c:pt idx="5543">
                  <c:v>5.27</c:v>
                </c:pt>
                <c:pt idx="5544">
                  <c:v>5.27</c:v>
                </c:pt>
                <c:pt idx="5545">
                  <c:v>5.27</c:v>
                </c:pt>
                <c:pt idx="5546">
                  <c:v>5.26</c:v>
                </c:pt>
                <c:pt idx="5547">
                  <c:v>5.27</c:v>
                </c:pt>
                <c:pt idx="5548">
                  <c:v>5.27</c:v>
                </c:pt>
                <c:pt idx="5549">
                  <c:v>5.27</c:v>
                </c:pt>
                <c:pt idx="5550">
                  <c:v>5.27</c:v>
                </c:pt>
                <c:pt idx="5551">
                  <c:v>5.27</c:v>
                </c:pt>
                <c:pt idx="5552">
                  <c:v>5.27</c:v>
                </c:pt>
                <c:pt idx="5553">
                  <c:v>5.28</c:v>
                </c:pt>
                <c:pt idx="5554">
                  <c:v>5.27</c:v>
                </c:pt>
                <c:pt idx="5555">
                  <c:v>5.28</c:v>
                </c:pt>
                <c:pt idx="5556">
                  <c:v>5.27</c:v>
                </c:pt>
                <c:pt idx="5557">
                  <c:v>5.27</c:v>
                </c:pt>
                <c:pt idx="5558">
                  <c:v>5.27</c:v>
                </c:pt>
                <c:pt idx="5559">
                  <c:v>5.27</c:v>
                </c:pt>
                <c:pt idx="5560">
                  <c:v>5.27</c:v>
                </c:pt>
                <c:pt idx="5561">
                  <c:v>5.27</c:v>
                </c:pt>
                <c:pt idx="5562">
                  <c:v>5.27</c:v>
                </c:pt>
                <c:pt idx="5563">
                  <c:v>5.27</c:v>
                </c:pt>
                <c:pt idx="5564">
                  <c:v>5.27</c:v>
                </c:pt>
                <c:pt idx="5565">
                  <c:v>5.27</c:v>
                </c:pt>
                <c:pt idx="5566">
                  <c:v>5.27</c:v>
                </c:pt>
                <c:pt idx="5567">
                  <c:v>5.27</c:v>
                </c:pt>
                <c:pt idx="5568">
                  <c:v>5.27</c:v>
                </c:pt>
                <c:pt idx="5569">
                  <c:v>5.27</c:v>
                </c:pt>
                <c:pt idx="5570">
                  <c:v>5.27</c:v>
                </c:pt>
                <c:pt idx="5571">
                  <c:v>5.27</c:v>
                </c:pt>
                <c:pt idx="5572">
                  <c:v>5.26</c:v>
                </c:pt>
                <c:pt idx="5573">
                  <c:v>5.27</c:v>
                </c:pt>
                <c:pt idx="5574">
                  <c:v>5.27</c:v>
                </c:pt>
                <c:pt idx="5575">
                  <c:v>5.27</c:v>
                </c:pt>
                <c:pt idx="5576">
                  <c:v>5.27</c:v>
                </c:pt>
                <c:pt idx="5577">
                  <c:v>5.27</c:v>
                </c:pt>
                <c:pt idx="5578">
                  <c:v>5.27</c:v>
                </c:pt>
                <c:pt idx="5579">
                  <c:v>5.26</c:v>
                </c:pt>
                <c:pt idx="5580">
                  <c:v>5.26</c:v>
                </c:pt>
                <c:pt idx="5581">
                  <c:v>5.27</c:v>
                </c:pt>
                <c:pt idx="5582">
                  <c:v>5.26</c:v>
                </c:pt>
                <c:pt idx="5583">
                  <c:v>5.26</c:v>
                </c:pt>
                <c:pt idx="5584">
                  <c:v>5.26</c:v>
                </c:pt>
                <c:pt idx="5585">
                  <c:v>5.26</c:v>
                </c:pt>
                <c:pt idx="5586">
                  <c:v>5.26</c:v>
                </c:pt>
                <c:pt idx="5587">
                  <c:v>5.26</c:v>
                </c:pt>
                <c:pt idx="5588">
                  <c:v>5.26</c:v>
                </c:pt>
                <c:pt idx="5589">
                  <c:v>5.26</c:v>
                </c:pt>
                <c:pt idx="5590">
                  <c:v>5.26</c:v>
                </c:pt>
                <c:pt idx="5591">
                  <c:v>5.26</c:v>
                </c:pt>
                <c:pt idx="5592">
                  <c:v>5.26</c:v>
                </c:pt>
                <c:pt idx="5593">
                  <c:v>5.26</c:v>
                </c:pt>
                <c:pt idx="5594">
                  <c:v>5.26</c:v>
                </c:pt>
                <c:pt idx="5595">
                  <c:v>5.25</c:v>
                </c:pt>
                <c:pt idx="5596">
                  <c:v>5.26</c:v>
                </c:pt>
                <c:pt idx="5597">
                  <c:v>5.26</c:v>
                </c:pt>
                <c:pt idx="5598">
                  <c:v>5.26</c:v>
                </c:pt>
                <c:pt idx="5599">
                  <c:v>5.25</c:v>
                </c:pt>
                <c:pt idx="5600">
                  <c:v>5.26</c:v>
                </c:pt>
                <c:pt idx="5601">
                  <c:v>5.25</c:v>
                </c:pt>
                <c:pt idx="5602">
                  <c:v>5.25</c:v>
                </c:pt>
                <c:pt idx="5603">
                  <c:v>5.25</c:v>
                </c:pt>
                <c:pt idx="5604">
                  <c:v>5.26</c:v>
                </c:pt>
                <c:pt idx="5605">
                  <c:v>5.25</c:v>
                </c:pt>
                <c:pt idx="5606">
                  <c:v>5.25</c:v>
                </c:pt>
                <c:pt idx="5607">
                  <c:v>5.25</c:v>
                </c:pt>
                <c:pt idx="5608">
                  <c:v>5.25</c:v>
                </c:pt>
                <c:pt idx="5609">
                  <c:v>5.25</c:v>
                </c:pt>
                <c:pt idx="5610">
                  <c:v>5.25</c:v>
                </c:pt>
                <c:pt idx="5611">
                  <c:v>5.24</c:v>
                </c:pt>
                <c:pt idx="5612">
                  <c:v>5.25</c:v>
                </c:pt>
                <c:pt idx="5613">
                  <c:v>5.24</c:v>
                </c:pt>
                <c:pt idx="5614">
                  <c:v>5.24</c:v>
                </c:pt>
                <c:pt idx="5615">
                  <c:v>5.24</c:v>
                </c:pt>
                <c:pt idx="5616">
                  <c:v>5.23</c:v>
                </c:pt>
                <c:pt idx="5617">
                  <c:v>5.23</c:v>
                </c:pt>
                <c:pt idx="5618">
                  <c:v>5.23</c:v>
                </c:pt>
                <c:pt idx="5619">
                  <c:v>5.24</c:v>
                </c:pt>
                <c:pt idx="5620">
                  <c:v>5.24</c:v>
                </c:pt>
                <c:pt idx="5621">
                  <c:v>5.23</c:v>
                </c:pt>
                <c:pt idx="5622">
                  <c:v>5.22</c:v>
                </c:pt>
                <c:pt idx="5623">
                  <c:v>5.23</c:v>
                </c:pt>
                <c:pt idx="5624">
                  <c:v>5.23</c:v>
                </c:pt>
                <c:pt idx="5625">
                  <c:v>5.22</c:v>
                </c:pt>
                <c:pt idx="5626">
                  <c:v>5.23</c:v>
                </c:pt>
                <c:pt idx="5627">
                  <c:v>5.23</c:v>
                </c:pt>
                <c:pt idx="5628">
                  <c:v>5.24</c:v>
                </c:pt>
                <c:pt idx="5629">
                  <c:v>5.23</c:v>
                </c:pt>
                <c:pt idx="5630">
                  <c:v>5.23</c:v>
                </c:pt>
                <c:pt idx="5631">
                  <c:v>5.24</c:v>
                </c:pt>
                <c:pt idx="5632">
                  <c:v>5.23</c:v>
                </c:pt>
                <c:pt idx="5633">
                  <c:v>5.23</c:v>
                </c:pt>
                <c:pt idx="5634">
                  <c:v>5.23</c:v>
                </c:pt>
                <c:pt idx="5635">
                  <c:v>5.22</c:v>
                </c:pt>
                <c:pt idx="5636">
                  <c:v>5.23</c:v>
                </c:pt>
                <c:pt idx="5637">
                  <c:v>5.23</c:v>
                </c:pt>
                <c:pt idx="5638">
                  <c:v>5.23</c:v>
                </c:pt>
                <c:pt idx="5639">
                  <c:v>5.22</c:v>
                </c:pt>
                <c:pt idx="5640">
                  <c:v>5.23</c:v>
                </c:pt>
                <c:pt idx="5641">
                  <c:v>5.23</c:v>
                </c:pt>
                <c:pt idx="5642">
                  <c:v>5.23</c:v>
                </c:pt>
                <c:pt idx="5643">
                  <c:v>5.24</c:v>
                </c:pt>
                <c:pt idx="5644">
                  <c:v>5.24</c:v>
                </c:pt>
                <c:pt idx="5645">
                  <c:v>5.23</c:v>
                </c:pt>
                <c:pt idx="5646">
                  <c:v>5.24</c:v>
                </c:pt>
                <c:pt idx="5647">
                  <c:v>5.24</c:v>
                </c:pt>
                <c:pt idx="5648">
                  <c:v>5.23</c:v>
                </c:pt>
                <c:pt idx="5649">
                  <c:v>5.23</c:v>
                </c:pt>
                <c:pt idx="5650">
                  <c:v>5.23</c:v>
                </c:pt>
                <c:pt idx="5651">
                  <c:v>5.23</c:v>
                </c:pt>
                <c:pt idx="5652">
                  <c:v>5.23</c:v>
                </c:pt>
                <c:pt idx="5653">
                  <c:v>5.23</c:v>
                </c:pt>
                <c:pt idx="5654">
                  <c:v>5.23</c:v>
                </c:pt>
                <c:pt idx="5655">
                  <c:v>5.23</c:v>
                </c:pt>
                <c:pt idx="5656">
                  <c:v>5.22</c:v>
                </c:pt>
                <c:pt idx="5657">
                  <c:v>5.22</c:v>
                </c:pt>
                <c:pt idx="5658">
                  <c:v>5.22</c:v>
                </c:pt>
                <c:pt idx="5659">
                  <c:v>5.22</c:v>
                </c:pt>
                <c:pt idx="5660">
                  <c:v>5.22</c:v>
                </c:pt>
                <c:pt idx="5661">
                  <c:v>5.21</c:v>
                </c:pt>
                <c:pt idx="5662">
                  <c:v>5.21</c:v>
                </c:pt>
                <c:pt idx="5663">
                  <c:v>5.21</c:v>
                </c:pt>
                <c:pt idx="5664">
                  <c:v>5.21</c:v>
                </c:pt>
                <c:pt idx="5665">
                  <c:v>5.21</c:v>
                </c:pt>
                <c:pt idx="5666">
                  <c:v>5.21</c:v>
                </c:pt>
                <c:pt idx="5667">
                  <c:v>5.21</c:v>
                </c:pt>
                <c:pt idx="5668">
                  <c:v>5.21</c:v>
                </c:pt>
                <c:pt idx="5669">
                  <c:v>5.21</c:v>
                </c:pt>
                <c:pt idx="5670">
                  <c:v>5.2</c:v>
                </c:pt>
                <c:pt idx="5671">
                  <c:v>5.2</c:v>
                </c:pt>
                <c:pt idx="5672">
                  <c:v>5.2</c:v>
                </c:pt>
                <c:pt idx="5673">
                  <c:v>5.2</c:v>
                </c:pt>
                <c:pt idx="5674">
                  <c:v>5.2</c:v>
                </c:pt>
                <c:pt idx="5675">
                  <c:v>5.19</c:v>
                </c:pt>
                <c:pt idx="5676">
                  <c:v>5.19</c:v>
                </c:pt>
                <c:pt idx="5677">
                  <c:v>5.19</c:v>
                </c:pt>
                <c:pt idx="5678">
                  <c:v>5.19</c:v>
                </c:pt>
                <c:pt idx="5679">
                  <c:v>5.19</c:v>
                </c:pt>
                <c:pt idx="5680">
                  <c:v>5.19</c:v>
                </c:pt>
                <c:pt idx="5681">
                  <c:v>5.19</c:v>
                </c:pt>
                <c:pt idx="5682">
                  <c:v>5.18</c:v>
                </c:pt>
                <c:pt idx="5683">
                  <c:v>5.19</c:v>
                </c:pt>
                <c:pt idx="5684">
                  <c:v>5.18</c:v>
                </c:pt>
                <c:pt idx="5685">
                  <c:v>5.18</c:v>
                </c:pt>
                <c:pt idx="5686">
                  <c:v>5.18</c:v>
                </c:pt>
                <c:pt idx="5687">
                  <c:v>5.18</c:v>
                </c:pt>
                <c:pt idx="5688">
                  <c:v>5.18</c:v>
                </c:pt>
                <c:pt idx="5689">
                  <c:v>5.18</c:v>
                </c:pt>
                <c:pt idx="5690">
                  <c:v>5.18</c:v>
                </c:pt>
                <c:pt idx="5691">
                  <c:v>5.18</c:v>
                </c:pt>
                <c:pt idx="5692">
                  <c:v>5.18</c:v>
                </c:pt>
                <c:pt idx="5693">
                  <c:v>5.17</c:v>
                </c:pt>
                <c:pt idx="5694">
                  <c:v>5.18</c:v>
                </c:pt>
                <c:pt idx="5695">
                  <c:v>5.18</c:v>
                </c:pt>
                <c:pt idx="5696">
                  <c:v>5.18</c:v>
                </c:pt>
                <c:pt idx="5697">
                  <c:v>5.17</c:v>
                </c:pt>
                <c:pt idx="5698">
                  <c:v>5.17</c:v>
                </c:pt>
                <c:pt idx="5699">
                  <c:v>5.18</c:v>
                </c:pt>
                <c:pt idx="5700">
                  <c:v>5.18</c:v>
                </c:pt>
                <c:pt idx="5701">
                  <c:v>5.18</c:v>
                </c:pt>
                <c:pt idx="5702">
                  <c:v>5.17</c:v>
                </c:pt>
                <c:pt idx="5703">
                  <c:v>5.17</c:v>
                </c:pt>
                <c:pt idx="5704">
                  <c:v>5.17</c:v>
                </c:pt>
                <c:pt idx="5705">
                  <c:v>5.17</c:v>
                </c:pt>
                <c:pt idx="5706">
                  <c:v>5.16</c:v>
                </c:pt>
                <c:pt idx="5707">
                  <c:v>5.16</c:v>
                </c:pt>
                <c:pt idx="5708">
                  <c:v>5.15</c:v>
                </c:pt>
                <c:pt idx="5709">
                  <c:v>5.15</c:v>
                </c:pt>
                <c:pt idx="5710">
                  <c:v>5.15</c:v>
                </c:pt>
                <c:pt idx="5711">
                  <c:v>5.15</c:v>
                </c:pt>
                <c:pt idx="5712">
                  <c:v>5.14</c:v>
                </c:pt>
                <c:pt idx="5713">
                  <c:v>5.15</c:v>
                </c:pt>
                <c:pt idx="5714">
                  <c:v>5.15</c:v>
                </c:pt>
                <c:pt idx="5715">
                  <c:v>5.14</c:v>
                </c:pt>
                <c:pt idx="5716">
                  <c:v>5.15</c:v>
                </c:pt>
                <c:pt idx="5717">
                  <c:v>5.13</c:v>
                </c:pt>
                <c:pt idx="5718">
                  <c:v>5.14</c:v>
                </c:pt>
                <c:pt idx="5719">
                  <c:v>5.13</c:v>
                </c:pt>
                <c:pt idx="5720">
                  <c:v>5.14</c:v>
                </c:pt>
                <c:pt idx="5721">
                  <c:v>5.14</c:v>
                </c:pt>
                <c:pt idx="5722">
                  <c:v>5.13</c:v>
                </c:pt>
                <c:pt idx="5723">
                  <c:v>5.13</c:v>
                </c:pt>
                <c:pt idx="5724">
                  <c:v>5.14</c:v>
                </c:pt>
                <c:pt idx="5725">
                  <c:v>5.13</c:v>
                </c:pt>
                <c:pt idx="5726">
                  <c:v>5.12</c:v>
                </c:pt>
                <c:pt idx="5727">
                  <c:v>5.12</c:v>
                </c:pt>
                <c:pt idx="5728">
                  <c:v>5.12</c:v>
                </c:pt>
                <c:pt idx="5729">
                  <c:v>5.12</c:v>
                </c:pt>
                <c:pt idx="5730">
                  <c:v>5.13</c:v>
                </c:pt>
                <c:pt idx="5731">
                  <c:v>5.12</c:v>
                </c:pt>
                <c:pt idx="5732">
                  <c:v>5.12</c:v>
                </c:pt>
                <c:pt idx="5733">
                  <c:v>5.13</c:v>
                </c:pt>
                <c:pt idx="5734">
                  <c:v>5.12</c:v>
                </c:pt>
                <c:pt idx="5735">
                  <c:v>5.12</c:v>
                </c:pt>
                <c:pt idx="5736">
                  <c:v>5.12</c:v>
                </c:pt>
                <c:pt idx="5737">
                  <c:v>5.12</c:v>
                </c:pt>
                <c:pt idx="5738">
                  <c:v>5.12</c:v>
                </c:pt>
                <c:pt idx="5739">
                  <c:v>5.12</c:v>
                </c:pt>
                <c:pt idx="5740">
                  <c:v>5.13</c:v>
                </c:pt>
                <c:pt idx="5741">
                  <c:v>5.13</c:v>
                </c:pt>
                <c:pt idx="5742">
                  <c:v>5.13</c:v>
                </c:pt>
                <c:pt idx="5743">
                  <c:v>5.13</c:v>
                </c:pt>
                <c:pt idx="5744">
                  <c:v>5.12</c:v>
                </c:pt>
                <c:pt idx="5745">
                  <c:v>5.12</c:v>
                </c:pt>
                <c:pt idx="5746">
                  <c:v>5.12</c:v>
                </c:pt>
                <c:pt idx="5747">
                  <c:v>5.12</c:v>
                </c:pt>
                <c:pt idx="5748">
                  <c:v>5.12</c:v>
                </c:pt>
                <c:pt idx="5749">
                  <c:v>5.12</c:v>
                </c:pt>
                <c:pt idx="5750">
                  <c:v>5.12</c:v>
                </c:pt>
                <c:pt idx="5751">
                  <c:v>5.12</c:v>
                </c:pt>
                <c:pt idx="5752">
                  <c:v>5.12</c:v>
                </c:pt>
                <c:pt idx="5753">
                  <c:v>5.12</c:v>
                </c:pt>
                <c:pt idx="5754">
                  <c:v>5.1100000000000003</c:v>
                </c:pt>
                <c:pt idx="5755">
                  <c:v>5.1100000000000003</c:v>
                </c:pt>
                <c:pt idx="5756">
                  <c:v>5.1100000000000003</c:v>
                </c:pt>
                <c:pt idx="5757">
                  <c:v>5.1100000000000003</c:v>
                </c:pt>
                <c:pt idx="5758">
                  <c:v>5.1100000000000003</c:v>
                </c:pt>
                <c:pt idx="5759">
                  <c:v>5.1100000000000003</c:v>
                </c:pt>
                <c:pt idx="5760">
                  <c:v>5.1100000000000003</c:v>
                </c:pt>
                <c:pt idx="5761">
                  <c:v>5.1100000000000003</c:v>
                </c:pt>
                <c:pt idx="5762">
                  <c:v>5.1100000000000003</c:v>
                </c:pt>
                <c:pt idx="5763">
                  <c:v>5.1100000000000003</c:v>
                </c:pt>
                <c:pt idx="5764">
                  <c:v>5.0999999999999996</c:v>
                </c:pt>
                <c:pt idx="5765">
                  <c:v>5.0999999999999996</c:v>
                </c:pt>
                <c:pt idx="5766">
                  <c:v>5.0999999999999996</c:v>
                </c:pt>
                <c:pt idx="5767">
                  <c:v>5.0999999999999996</c:v>
                </c:pt>
                <c:pt idx="5768">
                  <c:v>5.0999999999999996</c:v>
                </c:pt>
                <c:pt idx="5769">
                  <c:v>5.09</c:v>
                </c:pt>
                <c:pt idx="5770">
                  <c:v>5.09</c:v>
                </c:pt>
                <c:pt idx="5771">
                  <c:v>5.0999999999999996</c:v>
                </c:pt>
                <c:pt idx="5772">
                  <c:v>5.09</c:v>
                </c:pt>
                <c:pt idx="5773">
                  <c:v>5.09</c:v>
                </c:pt>
                <c:pt idx="5774">
                  <c:v>5.09</c:v>
                </c:pt>
                <c:pt idx="5775">
                  <c:v>5.09</c:v>
                </c:pt>
                <c:pt idx="5776">
                  <c:v>5.09</c:v>
                </c:pt>
                <c:pt idx="5777">
                  <c:v>5.09</c:v>
                </c:pt>
                <c:pt idx="5778">
                  <c:v>5.08</c:v>
                </c:pt>
                <c:pt idx="5779">
                  <c:v>5.08</c:v>
                </c:pt>
                <c:pt idx="5780">
                  <c:v>5.09</c:v>
                </c:pt>
                <c:pt idx="5781">
                  <c:v>5.08</c:v>
                </c:pt>
                <c:pt idx="5782">
                  <c:v>5.08</c:v>
                </c:pt>
                <c:pt idx="5783">
                  <c:v>5.09</c:v>
                </c:pt>
                <c:pt idx="5784">
                  <c:v>5.09</c:v>
                </c:pt>
                <c:pt idx="5785">
                  <c:v>5.08</c:v>
                </c:pt>
                <c:pt idx="5786">
                  <c:v>5.08</c:v>
                </c:pt>
                <c:pt idx="5787">
                  <c:v>5.08</c:v>
                </c:pt>
                <c:pt idx="5788">
                  <c:v>5.08</c:v>
                </c:pt>
                <c:pt idx="5789">
                  <c:v>5.08</c:v>
                </c:pt>
                <c:pt idx="5790">
                  <c:v>5.08</c:v>
                </c:pt>
                <c:pt idx="5791">
                  <c:v>5.09</c:v>
                </c:pt>
                <c:pt idx="5792">
                  <c:v>5.09</c:v>
                </c:pt>
                <c:pt idx="5793">
                  <c:v>5.09</c:v>
                </c:pt>
                <c:pt idx="5794">
                  <c:v>5.08</c:v>
                </c:pt>
                <c:pt idx="5795">
                  <c:v>5.09</c:v>
                </c:pt>
                <c:pt idx="5796">
                  <c:v>5.09</c:v>
                </c:pt>
                <c:pt idx="5797">
                  <c:v>5.09</c:v>
                </c:pt>
                <c:pt idx="5798">
                  <c:v>5.08</c:v>
                </c:pt>
                <c:pt idx="5799">
                  <c:v>5.08</c:v>
                </c:pt>
                <c:pt idx="5800">
                  <c:v>5.08</c:v>
                </c:pt>
                <c:pt idx="5801">
                  <c:v>5.08</c:v>
                </c:pt>
                <c:pt idx="5802">
                  <c:v>5.07</c:v>
                </c:pt>
                <c:pt idx="5803">
                  <c:v>5.07</c:v>
                </c:pt>
                <c:pt idx="5804">
                  <c:v>5.07</c:v>
                </c:pt>
                <c:pt idx="5805">
                  <c:v>5.07</c:v>
                </c:pt>
                <c:pt idx="5806">
                  <c:v>5.0599999999999996</c:v>
                </c:pt>
                <c:pt idx="5807">
                  <c:v>5.0599999999999996</c:v>
                </c:pt>
                <c:pt idx="5808">
                  <c:v>5.0599999999999996</c:v>
                </c:pt>
                <c:pt idx="5809">
                  <c:v>5.0599999999999996</c:v>
                </c:pt>
                <c:pt idx="5810">
                  <c:v>5.0599999999999996</c:v>
                </c:pt>
                <c:pt idx="5811">
                  <c:v>5.0599999999999996</c:v>
                </c:pt>
                <c:pt idx="5812">
                  <c:v>5.0599999999999996</c:v>
                </c:pt>
                <c:pt idx="5813">
                  <c:v>5.0599999999999996</c:v>
                </c:pt>
                <c:pt idx="5814">
                  <c:v>5.0599999999999996</c:v>
                </c:pt>
                <c:pt idx="5815">
                  <c:v>5.0599999999999996</c:v>
                </c:pt>
                <c:pt idx="5816">
                  <c:v>5.0599999999999996</c:v>
                </c:pt>
                <c:pt idx="5817">
                  <c:v>5.0599999999999996</c:v>
                </c:pt>
                <c:pt idx="5818">
                  <c:v>5.0599999999999996</c:v>
                </c:pt>
                <c:pt idx="5819">
                  <c:v>5.05</c:v>
                </c:pt>
                <c:pt idx="5820">
                  <c:v>5.05</c:v>
                </c:pt>
                <c:pt idx="5821">
                  <c:v>5.05</c:v>
                </c:pt>
                <c:pt idx="5822">
                  <c:v>5.0599999999999996</c:v>
                </c:pt>
                <c:pt idx="5823">
                  <c:v>5.0599999999999996</c:v>
                </c:pt>
                <c:pt idx="5824">
                  <c:v>5.05</c:v>
                </c:pt>
                <c:pt idx="5825">
                  <c:v>5.0599999999999996</c:v>
                </c:pt>
                <c:pt idx="5826">
                  <c:v>5.05</c:v>
                </c:pt>
                <c:pt idx="5827">
                  <c:v>5.05</c:v>
                </c:pt>
                <c:pt idx="5828">
                  <c:v>5.05</c:v>
                </c:pt>
                <c:pt idx="5829">
                  <c:v>5.05</c:v>
                </c:pt>
                <c:pt idx="5830">
                  <c:v>5.05</c:v>
                </c:pt>
                <c:pt idx="5831">
                  <c:v>5.05</c:v>
                </c:pt>
                <c:pt idx="5832">
                  <c:v>5.05</c:v>
                </c:pt>
                <c:pt idx="5833">
                  <c:v>5.05</c:v>
                </c:pt>
                <c:pt idx="5834">
                  <c:v>5.05</c:v>
                </c:pt>
                <c:pt idx="5835">
                  <c:v>5.0599999999999996</c:v>
                </c:pt>
                <c:pt idx="5836">
                  <c:v>5.0599999999999996</c:v>
                </c:pt>
                <c:pt idx="5837">
                  <c:v>5.0599999999999996</c:v>
                </c:pt>
                <c:pt idx="5838">
                  <c:v>5.0599999999999996</c:v>
                </c:pt>
                <c:pt idx="5839">
                  <c:v>5.0599999999999996</c:v>
                </c:pt>
                <c:pt idx="5840">
                  <c:v>5.0599999999999996</c:v>
                </c:pt>
                <c:pt idx="5841">
                  <c:v>5.0599999999999996</c:v>
                </c:pt>
                <c:pt idx="5842">
                  <c:v>5.05</c:v>
                </c:pt>
                <c:pt idx="5843">
                  <c:v>5.05</c:v>
                </c:pt>
                <c:pt idx="5844">
                  <c:v>5.0599999999999996</c:v>
                </c:pt>
                <c:pt idx="5845">
                  <c:v>5.0599999999999996</c:v>
                </c:pt>
                <c:pt idx="5846">
                  <c:v>5.05</c:v>
                </c:pt>
                <c:pt idx="5847">
                  <c:v>5.05</c:v>
                </c:pt>
                <c:pt idx="5848">
                  <c:v>5.05</c:v>
                </c:pt>
                <c:pt idx="5849">
                  <c:v>5.0599999999999996</c:v>
                </c:pt>
                <c:pt idx="5850">
                  <c:v>5.0599999999999996</c:v>
                </c:pt>
                <c:pt idx="5851">
                  <c:v>5.05</c:v>
                </c:pt>
                <c:pt idx="5852">
                  <c:v>5.05</c:v>
                </c:pt>
                <c:pt idx="5853">
                  <c:v>5.05</c:v>
                </c:pt>
                <c:pt idx="5854">
                  <c:v>5.05</c:v>
                </c:pt>
                <c:pt idx="5855">
                  <c:v>5.05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6A-4B65-BB11-753F82101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051103"/>
        <c:axId val="888056927"/>
      </c:scatterChar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618182304"/>
        <c:axId val="161263038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Precipitation</c:v>
                </c:tx>
                <c:spPr>
                  <a:ln w="254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WBAN93720!$B$2:$B$12520</c15:sqref>
                        </c15:formulaRef>
                      </c:ext>
                    </c:extLst>
                    <c:numCache>
                      <c:formatCode>m/d/yyyy\ h:mm</c:formatCode>
                      <c:ptCount val="12519"/>
                      <c:pt idx="0">
                        <c:v>43101.037499999999</c:v>
                      </c:pt>
                      <c:pt idx="1">
                        <c:v>43101.07916666667</c:v>
                      </c:pt>
                      <c:pt idx="2">
                        <c:v>43101.120833333334</c:v>
                      </c:pt>
                      <c:pt idx="3">
                        <c:v>43101.162499999999</c:v>
                      </c:pt>
                      <c:pt idx="4">
                        <c:v>43101.20416666667</c:v>
                      </c:pt>
                      <c:pt idx="5">
                        <c:v>43101.245833333334</c:v>
                      </c:pt>
                      <c:pt idx="6">
                        <c:v>43101.287499999999</c:v>
                      </c:pt>
                      <c:pt idx="7">
                        <c:v>43101.32916666667</c:v>
                      </c:pt>
                      <c:pt idx="8">
                        <c:v>43101.370833333334</c:v>
                      </c:pt>
                      <c:pt idx="9">
                        <c:v>43101.412499999999</c:v>
                      </c:pt>
                      <c:pt idx="10">
                        <c:v>43101.45416666667</c:v>
                      </c:pt>
                      <c:pt idx="11">
                        <c:v>43101.495833333334</c:v>
                      </c:pt>
                      <c:pt idx="12">
                        <c:v>43101.537499999999</c:v>
                      </c:pt>
                      <c:pt idx="13">
                        <c:v>43101.57916666667</c:v>
                      </c:pt>
                      <c:pt idx="14">
                        <c:v>43101.620833333334</c:v>
                      </c:pt>
                      <c:pt idx="15">
                        <c:v>43101.662499999999</c:v>
                      </c:pt>
                      <c:pt idx="16">
                        <c:v>43101.70416666667</c:v>
                      </c:pt>
                      <c:pt idx="17">
                        <c:v>43101.745833333334</c:v>
                      </c:pt>
                      <c:pt idx="18">
                        <c:v>43101.787499999999</c:v>
                      </c:pt>
                      <c:pt idx="19">
                        <c:v>43101.82916666667</c:v>
                      </c:pt>
                      <c:pt idx="20">
                        <c:v>43101.870833333334</c:v>
                      </c:pt>
                      <c:pt idx="21">
                        <c:v>43101.912499999999</c:v>
                      </c:pt>
                      <c:pt idx="22">
                        <c:v>43101.95416666667</c:v>
                      </c:pt>
                      <c:pt idx="23">
                        <c:v>43101.995833333334</c:v>
                      </c:pt>
                      <c:pt idx="24">
                        <c:v>43101.999305555553</c:v>
                      </c:pt>
                      <c:pt idx="25">
                        <c:v>43102.037499999999</c:v>
                      </c:pt>
                      <c:pt idx="26">
                        <c:v>43102.07916666667</c:v>
                      </c:pt>
                      <c:pt idx="27">
                        <c:v>43102.120833333334</c:v>
                      </c:pt>
                      <c:pt idx="28">
                        <c:v>43102.162499999999</c:v>
                      </c:pt>
                      <c:pt idx="29">
                        <c:v>43102.20416666667</c:v>
                      </c:pt>
                      <c:pt idx="30">
                        <c:v>43102.245833333334</c:v>
                      </c:pt>
                      <c:pt idx="31">
                        <c:v>43102.287499999999</c:v>
                      </c:pt>
                      <c:pt idx="32">
                        <c:v>43102.32916666667</c:v>
                      </c:pt>
                      <c:pt idx="33">
                        <c:v>43102.370833333334</c:v>
                      </c:pt>
                      <c:pt idx="34">
                        <c:v>43102.412499999999</c:v>
                      </c:pt>
                      <c:pt idx="35">
                        <c:v>43102.45416666667</c:v>
                      </c:pt>
                      <c:pt idx="36">
                        <c:v>43102.495833333334</c:v>
                      </c:pt>
                      <c:pt idx="37">
                        <c:v>43102.537499999999</c:v>
                      </c:pt>
                      <c:pt idx="38">
                        <c:v>43102.57916666667</c:v>
                      </c:pt>
                      <c:pt idx="39">
                        <c:v>43102.620833333334</c:v>
                      </c:pt>
                      <c:pt idx="40">
                        <c:v>43102.662499999999</c:v>
                      </c:pt>
                      <c:pt idx="41">
                        <c:v>43102.70416666667</c:v>
                      </c:pt>
                      <c:pt idx="42">
                        <c:v>43102.745833333334</c:v>
                      </c:pt>
                      <c:pt idx="43">
                        <c:v>43102.787499999999</c:v>
                      </c:pt>
                      <c:pt idx="44">
                        <c:v>43102.82916666667</c:v>
                      </c:pt>
                      <c:pt idx="45">
                        <c:v>43102.870833333334</c:v>
                      </c:pt>
                      <c:pt idx="46">
                        <c:v>43102.912499999999</c:v>
                      </c:pt>
                      <c:pt idx="47">
                        <c:v>43102.95416666667</c:v>
                      </c:pt>
                      <c:pt idx="48">
                        <c:v>43102.995833333334</c:v>
                      </c:pt>
                      <c:pt idx="49">
                        <c:v>43102.999305555553</c:v>
                      </c:pt>
                      <c:pt idx="50">
                        <c:v>43103.037499999999</c:v>
                      </c:pt>
                      <c:pt idx="51">
                        <c:v>43103.07916666667</c:v>
                      </c:pt>
                      <c:pt idx="52">
                        <c:v>43103.120833333334</c:v>
                      </c:pt>
                      <c:pt idx="53">
                        <c:v>43103.162499999999</c:v>
                      </c:pt>
                      <c:pt idx="54">
                        <c:v>43103.20416666667</c:v>
                      </c:pt>
                      <c:pt idx="55">
                        <c:v>43103.245833333334</c:v>
                      </c:pt>
                      <c:pt idx="56">
                        <c:v>43103.287499999999</c:v>
                      </c:pt>
                      <c:pt idx="57">
                        <c:v>43103.32916666667</c:v>
                      </c:pt>
                      <c:pt idx="58">
                        <c:v>43103.370833333334</c:v>
                      </c:pt>
                      <c:pt idx="59">
                        <c:v>43103.412499999999</c:v>
                      </c:pt>
                      <c:pt idx="60">
                        <c:v>43103.45416666667</c:v>
                      </c:pt>
                      <c:pt idx="61">
                        <c:v>43103.495833333334</c:v>
                      </c:pt>
                      <c:pt idx="62">
                        <c:v>43103.537499999999</c:v>
                      </c:pt>
                      <c:pt idx="63">
                        <c:v>43103.57916666667</c:v>
                      </c:pt>
                      <c:pt idx="64">
                        <c:v>43103.620833333334</c:v>
                      </c:pt>
                      <c:pt idx="65">
                        <c:v>43103.662499999999</c:v>
                      </c:pt>
                      <c:pt idx="66">
                        <c:v>43103.702777777777</c:v>
                      </c:pt>
                      <c:pt idx="67">
                        <c:v>43103.70416666667</c:v>
                      </c:pt>
                      <c:pt idx="68">
                        <c:v>43103.713888888888</c:v>
                      </c:pt>
                      <c:pt idx="69">
                        <c:v>43103.745833333334</c:v>
                      </c:pt>
                      <c:pt idx="70">
                        <c:v>43103.787499999999</c:v>
                      </c:pt>
                      <c:pt idx="71">
                        <c:v>43103.82916666667</c:v>
                      </c:pt>
                      <c:pt idx="72">
                        <c:v>43103.870833333334</c:v>
                      </c:pt>
                      <c:pt idx="73">
                        <c:v>43103.875694444447</c:v>
                      </c:pt>
                      <c:pt idx="74">
                        <c:v>43103.912499999999</c:v>
                      </c:pt>
                      <c:pt idx="75">
                        <c:v>43103.929166666669</c:v>
                      </c:pt>
                      <c:pt idx="76">
                        <c:v>43103.938194444447</c:v>
                      </c:pt>
                      <c:pt idx="77">
                        <c:v>43103.952777777777</c:v>
                      </c:pt>
                      <c:pt idx="78">
                        <c:v>43103.95416666667</c:v>
                      </c:pt>
                      <c:pt idx="79">
                        <c:v>43103.966666666667</c:v>
                      </c:pt>
                      <c:pt idx="80">
                        <c:v>43103.979166666664</c:v>
                      </c:pt>
                      <c:pt idx="81">
                        <c:v>43103.986111111109</c:v>
                      </c:pt>
                      <c:pt idx="82">
                        <c:v>43103.995833333334</c:v>
                      </c:pt>
                      <c:pt idx="83">
                        <c:v>43103.999305555553</c:v>
                      </c:pt>
                      <c:pt idx="84">
                        <c:v>43104.00277777778</c:v>
                      </c:pt>
                      <c:pt idx="85">
                        <c:v>43104.019444444442</c:v>
                      </c:pt>
                      <c:pt idx="86">
                        <c:v>43104.037499999999</c:v>
                      </c:pt>
                      <c:pt idx="87">
                        <c:v>43104.046527777777</c:v>
                      </c:pt>
                      <c:pt idx="88">
                        <c:v>43104.054166666669</c:v>
                      </c:pt>
                      <c:pt idx="89">
                        <c:v>43104.07916666667</c:v>
                      </c:pt>
                      <c:pt idx="90">
                        <c:v>43104.120833333334</c:v>
                      </c:pt>
                      <c:pt idx="91">
                        <c:v>43104.162499999999</c:v>
                      </c:pt>
                      <c:pt idx="92">
                        <c:v>43104.20416666667</c:v>
                      </c:pt>
                      <c:pt idx="93">
                        <c:v>43104.245833333334</c:v>
                      </c:pt>
                      <c:pt idx="94">
                        <c:v>43104.279166666667</c:v>
                      </c:pt>
                      <c:pt idx="95">
                        <c:v>43104.287499999999</c:v>
                      </c:pt>
                      <c:pt idx="96">
                        <c:v>43104.296527777777</c:v>
                      </c:pt>
                      <c:pt idx="97">
                        <c:v>43104.327777777777</c:v>
                      </c:pt>
                      <c:pt idx="98">
                        <c:v>43104.32916666667</c:v>
                      </c:pt>
                      <c:pt idx="99">
                        <c:v>43104.370833333334</c:v>
                      </c:pt>
                      <c:pt idx="100">
                        <c:v>43104.412499999999</c:v>
                      </c:pt>
                      <c:pt idx="101">
                        <c:v>43104.432638888888</c:v>
                      </c:pt>
                      <c:pt idx="102">
                        <c:v>43104.45416666667</c:v>
                      </c:pt>
                      <c:pt idx="103">
                        <c:v>43104.470833333333</c:v>
                      </c:pt>
                      <c:pt idx="104">
                        <c:v>43104.495833333334</c:v>
                      </c:pt>
                      <c:pt idx="105">
                        <c:v>43104.530555555553</c:v>
                      </c:pt>
                      <c:pt idx="106">
                        <c:v>43104.537499999999</c:v>
                      </c:pt>
                      <c:pt idx="107">
                        <c:v>43104.569444444445</c:v>
                      </c:pt>
                      <c:pt idx="108">
                        <c:v>43104.577777777777</c:v>
                      </c:pt>
                      <c:pt idx="109">
                        <c:v>43104.57916666667</c:v>
                      </c:pt>
                      <c:pt idx="110">
                        <c:v>43104.619444444441</c:v>
                      </c:pt>
                      <c:pt idx="111">
                        <c:v>43104.620833333334</c:v>
                      </c:pt>
                      <c:pt idx="112">
                        <c:v>43104.659722222219</c:v>
                      </c:pt>
                      <c:pt idx="113">
                        <c:v>43104.662499999999</c:v>
                      </c:pt>
                      <c:pt idx="114">
                        <c:v>43104.673611111109</c:v>
                      </c:pt>
                      <c:pt idx="115">
                        <c:v>43104.70416666667</c:v>
                      </c:pt>
                      <c:pt idx="116">
                        <c:v>43104.745833333334</c:v>
                      </c:pt>
                      <c:pt idx="117">
                        <c:v>43104.787499999999</c:v>
                      </c:pt>
                      <c:pt idx="118">
                        <c:v>43104.82916666667</c:v>
                      </c:pt>
                      <c:pt idx="119">
                        <c:v>43104.870833333334</c:v>
                      </c:pt>
                      <c:pt idx="120">
                        <c:v>43104.912499999999</c:v>
                      </c:pt>
                      <c:pt idx="121">
                        <c:v>43104.95416666667</c:v>
                      </c:pt>
                      <c:pt idx="122">
                        <c:v>43104.995833333334</c:v>
                      </c:pt>
                      <c:pt idx="123">
                        <c:v>43104.999305555553</c:v>
                      </c:pt>
                      <c:pt idx="124">
                        <c:v>43105.037499999999</c:v>
                      </c:pt>
                      <c:pt idx="125">
                        <c:v>43105.07916666667</c:v>
                      </c:pt>
                      <c:pt idx="126">
                        <c:v>43105.120833333334</c:v>
                      </c:pt>
                      <c:pt idx="127">
                        <c:v>43105.162499999999</c:v>
                      </c:pt>
                      <c:pt idx="128">
                        <c:v>43105.20416666667</c:v>
                      </c:pt>
                      <c:pt idx="129">
                        <c:v>43105.245833333334</c:v>
                      </c:pt>
                      <c:pt idx="130">
                        <c:v>43105.287499999999</c:v>
                      </c:pt>
                      <c:pt idx="131">
                        <c:v>43105.32916666667</c:v>
                      </c:pt>
                      <c:pt idx="132">
                        <c:v>43105.370833333334</c:v>
                      </c:pt>
                      <c:pt idx="133">
                        <c:v>43105.412499999999</c:v>
                      </c:pt>
                      <c:pt idx="134">
                        <c:v>43105.45416666667</c:v>
                      </c:pt>
                      <c:pt idx="135">
                        <c:v>43105.495833333334</c:v>
                      </c:pt>
                      <c:pt idx="136">
                        <c:v>43105.537499999999</c:v>
                      </c:pt>
                      <c:pt idx="137">
                        <c:v>43105.57916666667</c:v>
                      </c:pt>
                      <c:pt idx="138">
                        <c:v>43105.620833333334</c:v>
                      </c:pt>
                      <c:pt idx="139">
                        <c:v>43105.662499999999</c:v>
                      </c:pt>
                      <c:pt idx="140">
                        <c:v>43105.70416666667</c:v>
                      </c:pt>
                      <c:pt idx="141">
                        <c:v>43105.745833333334</c:v>
                      </c:pt>
                      <c:pt idx="142">
                        <c:v>43105.787499999999</c:v>
                      </c:pt>
                      <c:pt idx="143">
                        <c:v>43105.82916666667</c:v>
                      </c:pt>
                      <c:pt idx="144">
                        <c:v>43105.870833333334</c:v>
                      </c:pt>
                      <c:pt idx="145">
                        <c:v>43105.912499999999</c:v>
                      </c:pt>
                      <c:pt idx="146">
                        <c:v>43105.95416666667</c:v>
                      </c:pt>
                      <c:pt idx="147">
                        <c:v>43105.995833333334</c:v>
                      </c:pt>
                      <c:pt idx="148">
                        <c:v>43105.999305555553</c:v>
                      </c:pt>
                      <c:pt idx="149">
                        <c:v>43106.037499999999</c:v>
                      </c:pt>
                      <c:pt idx="150">
                        <c:v>43106.07916666667</c:v>
                      </c:pt>
                      <c:pt idx="151">
                        <c:v>43106.120833333334</c:v>
                      </c:pt>
                      <c:pt idx="152">
                        <c:v>43106.162499999999</c:v>
                      </c:pt>
                      <c:pt idx="153">
                        <c:v>43106.20416666667</c:v>
                      </c:pt>
                      <c:pt idx="154">
                        <c:v>43106.245833333334</c:v>
                      </c:pt>
                      <c:pt idx="155">
                        <c:v>43106.287499999999</c:v>
                      </c:pt>
                      <c:pt idx="156">
                        <c:v>43106.32916666667</c:v>
                      </c:pt>
                      <c:pt idx="157">
                        <c:v>43106.370833333334</c:v>
                      </c:pt>
                      <c:pt idx="158">
                        <c:v>43106.412499999999</c:v>
                      </c:pt>
                      <c:pt idx="159">
                        <c:v>43106.45416666667</c:v>
                      </c:pt>
                      <c:pt idx="160">
                        <c:v>43106.495833333334</c:v>
                      </c:pt>
                      <c:pt idx="161">
                        <c:v>43106.537499999999</c:v>
                      </c:pt>
                      <c:pt idx="162">
                        <c:v>43106.57916666667</c:v>
                      </c:pt>
                      <c:pt idx="163">
                        <c:v>43106.620833333334</c:v>
                      </c:pt>
                      <c:pt idx="164">
                        <c:v>43106.662499999999</c:v>
                      </c:pt>
                      <c:pt idx="165">
                        <c:v>43106.70416666667</c:v>
                      </c:pt>
                      <c:pt idx="166">
                        <c:v>43106.745833333334</c:v>
                      </c:pt>
                      <c:pt idx="167">
                        <c:v>43106.787499999999</c:v>
                      </c:pt>
                      <c:pt idx="168">
                        <c:v>43106.82916666667</c:v>
                      </c:pt>
                      <c:pt idx="169">
                        <c:v>43106.870833333334</c:v>
                      </c:pt>
                      <c:pt idx="170">
                        <c:v>43106.912499999999</c:v>
                      </c:pt>
                      <c:pt idx="171">
                        <c:v>43106.95416666667</c:v>
                      </c:pt>
                      <c:pt idx="172">
                        <c:v>43106.995833333334</c:v>
                      </c:pt>
                      <c:pt idx="173">
                        <c:v>43106.999305555553</c:v>
                      </c:pt>
                      <c:pt idx="174">
                        <c:v>43107.037499999999</c:v>
                      </c:pt>
                      <c:pt idx="175">
                        <c:v>43107.07916666667</c:v>
                      </c:pt>
                      <c:pt idx="176">
                        <c:v>43107.120833333334</c:v>
                      </c:pt>
                      <c:pt idx="177">
                        <c:v>43107.162499999999</c:v>
                      </c:pt>
                      <c:pt idx="178">
                        <c:v>43107.20416666667</c:v>
                      </c:pt>
                      <c:pt idx="179">
                        <c:v>43107.245833333334</c:v>
                      </c:pt>
                      <c:pt idx="180">
                        <c:v>43107.287499999999</c:v>
                      </c:pt>
                      <c:pt idx="181">
                        <c:v>43107.32916666667</c:v>
                      </c:pt>
                      <c:pt idx="182">
                        <c:v>43107.370833333334</c:v>
                      </c:pt>
                      <c:pt idx="183">
                        <c:v>43107.412499999999</c:v>
                      </c:pt>
                      <c:pt idx="184">
                        <c:v>43107.45416666667</c:v>
                      </c:pt>
                      <c:pt idx="185">
                        <c:v>43107.495833333334</c:v>
                      </c:pt>
                      <c:pt idx="186">
                        <c:v>43107.537499999999</c:v>
                      </c:pt>
                      <c:pt idx="187">
                        <c:v>43107.57916666667</c:v>
                      </c:pt>
                      <c:pt idx="188">
                        <c:v>43107.620833333334</c:v>
                      </c:pt>
                      <c:pt idx="189">
                        <c:v>43107.662499999999</c:v>
                      </c:pt>
                      <c:pt idx="190">
                        <c:v>43107.70416666667</c:v>
                      </c:pt>
                      <c:pt idx="191">
                        <c:v>43107.745833333334</c:v>
                      </c:pt>
                      <c:pt idx="192">
                        <c:v>43107.787499999999</c:v>
                      </c:pt>
                      <c:pt idx="193">
                        <c:v>43107.82916666667</c:v>
                      </c:pt>
                      <c:pt idx="194">
                        <c:v>43107.870833333334</c:v>
                      </c:pt>
                      <c:pt idx="195">
                        <c:v>43107.912499999999</c:v>
                      </c:pt>
                      <c:pt idx="196">
                        <c:v>43107.95416666667</c:v>
                      </c:pt>
                      <c:pt idx="197">
                        <c:v>43107.995833333334</c:v>
                      </c:pt>
                      <c:pt idx="198">
                        <c:v>43107.999305555553</c:v>
                      </c:pt>
                      <c:pt idx="199">
                        <c:v>43108.037499999999</c:v>
                      </c:pt>
                      <c:pt idx="200">
                        <c:v>43108.07916666667</c:v>
                      </c:pt>
                      <c:pt idx="201">
                        <c:v>43108.120833333334</c:v>
                      </c:pt>
                      <c:pt idx="202">
                        <c:v>43108.162499999999</c:v>
                      </c:pt>
                      <c:pt idx="203">
                        <c:v>43108.20416666667</c:v>
                      </c:pt>
                      <c:pt idx="204">
                        <c:v>43108.245833333334</c:v>
                      </c:pt>
                      <c:pt idx="205">
                        <c:v>43108.287499999999</c:v>
                      </c:pt>
                      <c:pt idx="206">
                        <c:v>43108.32916666667</c:v>
                      </c:pt>
                      <c:pt idx="207">
                        <c:v>43108.370833333334</c:v>
                      </c:pt>
                      <c:pt idx="208">
                        <c:v>43108.412499999999</c:v>
                      </c:pt>
                      <c:pt idx="209">
                        <c:v>43108.45416666667</c:v>
                      </c:pt>
                      <c:pt idx="210">
                        <c:v>43108.495833333334</c:v>
                      </c:pt>
                      <c:pt idx="211">
                        <c:v>43108.537499999999</c:v>
                      </c:pt>
                      <c:pt idx="212">
                        <c:v>43108.57916666667</c:v>
                      </c:pt>
                      <c:pt idx="213">
                        <c:v>43108.620833333334</c:v>
                      </c:pt>
                      <c:pt idx="214">
                        <c:v>43108.662499999999</c:v>
                      </c:pt>
                      <c:pt idx="215">
                        <c:v>43108.70416666667</c:v>
                      </c:pt>
                      <c:pt idx="216">
                        <c:v>43108.745833333334</c:v>
                      </c:pt>
                      <c:pt idx="217">
                        <c:v>43108.787499999999</c:v>
                      </c:pt>
                      <c:pt idx="218">
                        <c:v>43108.82916666667</c:v>
                      </c:pt>
                      <c:pt idx="219">
                        <c:v>43108.870833333334</c:v>
                      </c:pt>
                      <c:pt idx="220">
                        <c:v>43108.912499999999</c:v>
                      </c:pt>
                      <c:pt idx="221">
                        <c:v>43108.95416666667</c:v>
                      </c:pt>
                      <c:pt idx="222">
                        <c:v>43108.995833333334</c:v>
                      </c:pt>
                      <c:pt idx="223">
                        <c:v>43108.999305555553</c:v>
                      </c:pt>
                      <c:pt idx="224">
                        <c:v>43109.037499999999</c:v>
                      </c:pt>
                      <c:pt idx="225">
                        <c:v>43109.07916666667</c:v>
                      </c:pt>
                      <c:pt idx="226">
                        <c:v>43109.120833333334</c:v>
                      </c:pt>
                      <c:pt idx="227">
                        <c:v>43109.162499999999</c:v>
                      </c:pt>
                      <c:pt idx="228">
                        <c:v>43109.20416666667</c:v>
                      </c:pt>
                      <c:pt idx="229">
                        <c:v>43109.23541666667</c:v>
                      </c:pt>
                      <c:pt idx="230">
                        <c:v>43109.245833333334</c:v>
                      </c:pt>
                      <c:pt idx="231">
                        <c:v>43109.287499999999</c:v>
                      </c:pt>
                      <c:pt idx="232">
                        <c:v>43109.293749999997</c:v>
                      </c:pt>
                      <c:pt idx="233">
                        <c:v>43109.32916666667</c:v>
                      </c:pt>
                      <c:pt idx="234">
                        <c:v>43109.370833333334</c:v>
                      </c:pt>
                      <c:pt idx="235">
                        <c:v>43109.412499999999</c:v>
                      </c:pt>
                      <c:pt idx="236">
                        <c:v>43109.421527777777</c:v>
                      </c:pt>
                      <c:pt idx="237">
                        <c:v>43109.424305555556</c:v>
                      </c:pt>
                      <c:pt idx="238">
                        <c:v>43109.429166666669</c:v>
                      </c:pt>
                      <c:pt idx="239">
                        <c:v>43109.45416666667</c:v>
                      </c:pt>
                      <c:pt idx="240">
                        <c:v>43109.495833333334</c:v>
                      </c:pt>
                      <c:pt idx="241">
                        <c:v>43109.537499999999</c:v>
                      </c:pt>
                      <c:pt idx="242">
                        <c:v>43109.57916666667</c:v>
                      </c:pt>
                      <c:pt idx="243">
                        <c:v>43109.620833333334</c:v>
                      </c:pt>
                      <c:pt idx="244">
                        <c:v>43109.662499999999</c:v>
                      </c:pt>
                      <c:pt idx="245">
                        <c:v>43109.70416666667</c:v>
                      </c:pt>
                      <c:pt idx="246">
                        <c:v>43109.745833333334</c:v>
                      </c:pt>
                      <c:pt idx="247">
                        <c:v>43109.787499999999</c:v>
                      </c:pt>
                      <c:pt idx="248">
                        <c:v>43109.82916666667</c:v>
                      </c:pt>
                      <c:pt idx="249">
                        <c:v>43109.870833333334</c:v>
                      </c:pt>
                      <c:pt idx="250">
                        <c:v>43109.912499999999</c:v>
                      </c:pt>
                      <c:pt idx="251">
                        <c:v>43109.952777777777</c:v>
                      </c:pt>
                      <c:pt idx="252">
                        <c:v>43109.95416666667</c:v>
                      </c:pt>
                      <c:pt idx="253">
                        <c:v>43109.959722222222</c:v>
                      </c:pt>
                      <c:pt idx="254">
                        <c:v>43109.995833333334</c:v>
                      </c:pt>
                      <c:pt idx="255">
                        <c:v>43109.999305555553</c:v>
                      </c:pt>
                      <c:pt idx="256">
                        <c:v>43110.029166666667</c:v>
                      </c:pt>
                      <c:pt idx="257">
                        <c:v>43110.03402777778</c:v>
                      </c:pt>
                      <c:pt idx="258">
                        <c:v>43110.037499999999</c:v>
                      </c:pt>
                      <c:pt idx="259">
                        <c:v>43110.07916666667</c:v>
                      </c:pt>
                      <c:pt idx="260">
                        <c:v>43110.118055555555</c:v>
                      </c:pt>
                      <c:pt idx="261">
                        <c:v>43110.119444444441</c:v>
                      </c:pt>
                      <c:pt idx="262">
                        <c:v>43110.120833333334</c:v>
                      </c:pt>
                      <c:pt idx="263">
                        <c:v>43110.129861111112</c:v>
                      </c:pt>
                      <c:pt idx="264">
                        <c:v>43110.134722222225</c:v>
                      </c:pt>
                      <c:pt idx="265">
                        <c:v>43110.162499999999</c:v>
                      </c:pt>
                      <c:pt idx="266">
                        <c:v>43110.20416666667</c:v>
                      </c:pt>
                      <c:pt idx="267">
                        <c:v>43110.245833333334</c:v>
                      </c:pt>
                      <c:pt idx="268">
                        <c:v>43110.287499999999</c:v>
                      </c:pt>
                      <c:pt idx="269">
                        <c:v>43110.32916666667</c:v>
                      </c:pt>
                      <c:pt idx="270">
                        <c:v>43110.339583333334</c:v>
                      </c:pt>
                      <c:pt idx="271">
                        <c:v>43110.345138888886</c:v>
                      </c:pt>
                      <c:pt idx="272">
                        <c:v>43110.370833333334</c:v>
                      </c:pt>
                      <c:pt idx="273">
                        <c:v>43110.412499999999</c:v>
                      </c:pt>
                      <c:pt idx="274">
                        <c:v>43110.45416666667</c:v>
                      </c:pt>
                      <c:pt idx="275">
                        <c:v>43110.495833333334</c:v>
                      </c:pt>
                      <c:pt idx="276">
                        <c:v>43110.537499999999</c:v>
                      </c:pt>
                      <c:pt idx="277">
                        <c:v>43110.57916666667</c:v>
                      </c:pt>
                      <c:pt idx="278">
                        <c:v>43110.620833333334</c:v>
                      </c:pt>
                      <c:pt idx="279">
                        <c:v>43110.662499999999</c:v>
                      </c:pt>
                      <c:pt idx="280">
                        <c:v>43110.70416666667</c:v>
                      </c:pt>
                      <c:pt idx="281">
                        <c:v>43110.745833333334</c:v>
                      </c:pt>
                      <c:pt idx="282">
                        <c:v>43110.787499999999</c:v>
                      </c:pt>
                      <c:pt idx="283">
                        <c:v>43110.82916666667</c:v>
                      </c:pt>
                      <c:pt idx="284">
                        <c:v>43110.870833333334</c:v>
                      </c:pt>
                      <c:pt idx="285">
                        <c:v>43110.912499999999</c:v>
                      </c:pt>
                      <c:pt idx="286">
                        <c:v>43110.95416666667</c:v>
                      </c:pt>
                      <c:pt idx="287">
                        <c:v>43110.995833333334</c:v>
                      </c:pt>
                      <c:pt idx="288">
                        <c:v>43110.999305555553</c:v>
                      </c:pt>
                      <c:pt idx="289">
                        <c:v>43111.037499999999</c:v>
                      </c:pt>
                      <c:pt idx="290">
                        <c:v>43111.07916666667</c:v>
                      </c:pt>
                      <c:pt idx="291">
                        <c:v>43111.120833333334</c:v>
                      </c:pt>
                      <c:pt idx="292">
                        <c:v>43111.162499999999</c:v>
                      </c:pt>
                      <c:pt idx="293">
                        <c:v>43111.20416666667</c:v>
                      </c:pt>
                      <c:pt idx="294">
                        <c:v>43111.245833333334</c:v>
                      </c:pt>
                      <c:pt idx="295">
                        <c:v>43111.287499999999</c:v>
                      </c:pt>
                      <c:pt idx="296">
                        <c:v>43111.32916666667</c:v>
                      </c:pt>
                      <c:pt idx="297">
                        <c:v>43111.370833333334</c:v>
                      </c:pt>
                      <c:pt idx="298">
                        <c:v>43111.412499999999</c:v>
                      </c:pt>
                      <c:pt idx="299">
                        <c:v>43111.45416666667</c:v>
                      </c:pt>
                      <c:pt idx="300">
                        <c:v>43111.495833333334</c:v>
                      </c:pt>
                      <c:pt idx="301">
                        <c:v>43111.537499999999</c:v>
                      </c:pt>
                      <c:pt idx="302">
                        <c:v>43111.57916666667</c:v>
                      </c:pt>
                      <c:pt idx="303">
                        <c:v>43111.620833333334</c:v>
                      </c:pt>
                      <c:pt idx="304">
                        <c:v>43111.662499999999</c:v>
                      </c:pt>
                      <c:pt idx="305">
                        <c:v>43111.70416666667</c:v>
                      </c:pt>
                      <c:pt idx="306">
                        <c:v>43111.745833333334</c:v>
                      </c:pt>
                      <c:pt idx="307">
                        <c:v>43111.787499999999</c:v>
                      </c:pt>
                      <c:pt idx="308">
                        <c:v>43111.82916666667</c:v>
                      </c:pt>
                      <c:pt idx="309">
                        <c:v>43111.870833333334</c:v>
                      </c:pt>
                      <c:pt idx="310">
                        <c:v>43111.912499999999</c:v>
                      </c:pt>
                      <c:pt idx="311">
                        <c:v>43111.95416666667</c:v>
                      </c:pt>
                      <c:pt idx="312">
                        <c:v>43111.995833333334</c:v>
                      </c:pt>
                      <c:pt idx="313">
                        <c:v>43111.999305555553</c:v>
                      </c:pt>
                      <c:pt idx="314">
                        <c:v>43112.037499999999</c:v>
                      </c:pt>
                      <c:pt idx="315">
                        <c:v>43112.04583333333</c:v>
                      </c:pt>
                      <c:pt idx="316">
                        <c:v>43112.077777777777</c:v>
                      </c:pt>
                      <c:pt idx="317">
                        <c:v>43112.07916666667</c:v>
                      </c:pt>
                      <c:pt idx="318">
                        <c:v>43112.120833333334</c:v>
                      </c:pt>
                      <c:pt idx="319">
                        <c:v>43112.148611111108</c:v>
                      </c:pt>
                      <c:pt idx="320">
                        <c:v>43112.161111111112</c:v>
                      </c:pt>
                      <c:pt idx="321">
                        <c:v>43112.162499999999</c:v>
                      </c:pt>
                      <c:pt idx="322">
                        <c:v>43112.175000000003</c:v>
                      </c:pt>
                      <c:pt idx="323">
                        <c:v>43112.20416666667</c:v>
                      </c:pt>
                      <c:pt idx="324">
                        <c:v>43112.213194444441</c:v>
                      </c:pt>
                      <c:pt idx="325">
                        <c:v>43112.242361111108</c:v>
                      </c:pt>
                      <c:pt idx="326">
                        <c:v>43112.245833333334</c:v>
                      </c:pt>
                      <c:pt idx="327">
                        <c:v>43112.263194444444</c:v>
                      </c:pt>
                      <c:pt idx="328">
                        <c:v>43112.287499999999</c:v>
                      </c:pt>
                      <c:pt idx="329">
                        <c:v>43112.292361111111</c:v>
                      </c:pt>
                      <c:pt idx="330">
                        <c:v>43112.32916666667</c:v>
                      </c:pt>
                      <c:pt idx="331">
                        <c:v>43112.352083333331</c:v>
                      </c:pt>
                      <c:pt idx="332">
                        <c:v>43112.370833333334</c:v>
                      </c:pt>
                      <c:pt idx="333">
                        <c:v>43112.378472222219</c:v>
                      </c:pt>
                      <c:pt idx="334">
                        <c:v>43112.412499999999</c:v>
                      </c:pt>
                      <c:pt idx="335">
                        <c:v>43112.45416666667</c:v>
                      </c:pt>
                      <c:pt idx="336">
                        <c:v>43112.474305555559</c:v>
                      </c:pt>
                      <c:pt idx="337">
                        <c:v>43112.494444444441</c:v>
                      </c:pt>
                      <c:pt idx="338">
                        <c:v>43112.495833333334</c:v>
                      </c:pt>
                      <c:pt idx="339">
                        <c:v>43112.537499999999</c:v>
                      </c:pt>
                      <c:pt idx="340">
                        <c:v>43112.54791666667</c:v>
                      </c:pt>
                      <c:pt idx="341">
                        <c:v>43112.57916666667</c:v>
                      </c:pt>
                      <c:pt idx="342">
                        <c:v>43112.620833333334</c:v>
                      </c:pt>
                      <c:pt idx="343">
                        <c:v>43112.662499999999</c:v>
                      </c:pt>
                      <c:pt idx="344">
                        <c:v>43112.664583333331</c:v>
                      </c:pt>
                      <c:pt idx="345">
                        <c:v>43112.701388888891</c:v>
                      </c:pt>
                      <c:pt idx="346">
                        <c:v>43112.70416666667</c:v>
                      </c:pt>
                      <c:pt idx="347">
                        <c:v>43112.745833333334</c:v>
                      </c:pt>
                      <c:pt idx="348">
                        <c:v>43112.787499999999</c:v>
                      </c:pt>
                      <c:pt idx="349">
                        <c:v>43112.799305555556</c:v>
                      </c:pt>
                      <c:pt idx="350">
                        <c:v>43112.82916666667</c:v>
                      </c:pt>
                      <c:pt idx="351">
                        <c:v>43112.870833333334</c:v>
                      </c:pt>
                      <c:pt idx="352">
                        <c:v>43112.888194444444</c:v>
                      </c:pt>
                      <c:pt idx="353">
                        <c:v>43112.912499999999</c:v>
                      </c:pt>
                      <c:pt idx="354">
                        <c:v>43112.92083333333</c:v>
                      </c:pt>
                      <c:pt idx="355">
                        <c:v>43112.936111111114</c:v>
                      </c:pt>
                      <c:pt idx="356">
                        <c:v>43112.941666666666</c:v>
                      </c:pt>
                      <c:pt idx="357">
                        <c:v>43112.95416666667</c:v>
                      </c:pt>
                      <c:pt idx="358">
                        <c:v>43112.965277777781</c:v>
                      </c:pt>
                      <c:pt idx="359">
                        <c:v>43112.995833333334</c:v>
                      </c:pt>
                      <c:pt idx="360">
                        <c:v>43112.999305555553</c:v>
                      </c:pt>
                      <c:pt idx="361">
                        <c:v>43113.003472222219</c:v>
                      </c:pt>
                      <c:pt idx="362">
                        <c:v>43113.037499999999</c:v>
                      </c:pt>
                      <c:pt idx="363">
                        <c:v>43113.049305555556</c:v>
                      </c:pt>
                      <c:pt idx="364">
                        <c:v>43113.064583333333</c:v>
                      </c:pt>
                      <c:pt idx="365">
                        <c:v>43113.07916666667</c:v>
                      </c:pt>
                      <c:pt idx="366">
                        <c:v>43113.120833333334</c:v>
                      </c:pt>
                      <c:pt idx="367">
                        <c:v>43113.162499999999</c:v>
                      </c:pt>
                      <c:pt idx="368">
                        <c:v>43113.20416666667</c:v>
                      </c:pt>
                      <c:pt idx="369">
                        <c:v>43113.245833333334</c:v>
                      </c:pt>
                      <c:pt idx="370">
                        <c:v>43113.275694444441</c:v>
                      </c:pt>
                      <c:pt idx="371">
                        <c:v>43113.285416666666</c:v>
                      </c:pt>
                      <c:pt idx="372">
                        <c:v>43113.287499999999</c:v>
                      </c:pt>
                      <c:pt idx="373">
                        <c:v>43113.327777777777</c:v>
                      </c:pt>
                      <c:pt idx="374">
                        <c:v>43113.32916666667</c:v>
                      </c:pt>
                      <c:pt idx="375">
                        <c:v>43113.369444444441</c:v>
                      </c:pt>
                      <c:pt idx="376">
                        <c:v>43113.370833333334</c:v>
                      </c:pt>
                      <c:pt idx="377">
                        <c:v>43113.412499999999</c:v>
                      </c:pt>
                      <c:pt idx="378">
                        <c:v>43113.446527777778</c:v>
                      </c:pt>
                      <c:pt idx="379">
                        <c:v>43113.45416666667</c:v>
                      </c:pt>
                      <c:pt idx="380">
                        <c:v>43113.459027777775</c:v>
                      </c:pt>
                      <c:pt idx="381">
                        <c:v>43113.495833333334</c:v>
                      </c:pt>
                      <c:pt idx="382">
                        <c:v>43113.536111111112</c:v>
                      </c:pt>
                      <c:pt idx="383">
                        <c:v>43113.537499999999</c:v>
                      </c:pt>
                      <c:pt idx="384">
                        <c:v>43113.57916666667</c:v>
                      </c:pt>
                      <c:pt idx="385">
                        <c:v>43113.620833333334</c:v>
                      </c:pt>
                      <c:pt idx="386">
                        <c:v>43113.662499999999</c:v>
                      </c:pt>
                      <c:pt idx="387">
                        <c:v>43113.70416666667</c:v>
                      </c:pt>
                      <c:pt idx="388">
                        <c:v>43113.745833333334</c:v>
                      </c:pt>
                      <c:pt idx="389">
                        <c:v>43113.787499999999</c:v>
                      </c:pt>
                      <c:pt idx="390">
                        <c:v>43113.82916666667</c:v>
                      </c:pt>
                      <c:pt idx="391">
                        <c:v>43113.870833333334</c:v>
                      </c:pt>
                      <c:pt idx="392">
                        <c:v>43113.912499999999</c:v>
                      </c:pt>
                      <c:pt idx="393">
                        <c:v>43113.95416666667</c:v>
                      </c:pt>
                      <c:pt idx="394">
                        <c:v>43113.995833333334</c:v>
                      </c:pt>
                      <c:pt idx="395">
                        <c:v>43113.999305555553</c:v>
                      </c:pt>
                      <c:pt idx="396">
                        <c:v>43114.037499999999</c:v>
                      </c:pt>
                      <c:pt idx="397">
                        <c:v>43114.07916666667</c:v>
                      </c:pt>
                      <c:pt idx="398">
                        <c:v>43114.120833333334</c:v>
                      </c:pt>
                      <c:pt idx="399">
                        <c:v>43114.162499999999</c:v>
                      </c:pt>
                      <c:pt idx="400">
                        <c:v>43114.20416666667</c:v>
                      </c:pt>
                      <c:pt idx="401">
                        <c:v>43114.245833333334</c:v>
                      </c:pt>
                      <c:pt idx="402">
                        <c:v>43114.287499999999</c:v>
                      </c:pt>
                      <c:pt idx="403">
                        <c:v>43114.32916666667</c:v>
                      </c:pt>
                      <c:pt idx="404">
                        <c:v>43114.370833333334</c:v>
                      </c:pt>
                      <c:pt idx="405">
                        <c:v>43114.412499999999</c:v>
                      </c:pt>
                      <c:pt idx="406">
                        <c:v>43114.45416666667</c:v>
                      </c:pt>
                      <c:pt idx="407">
                        <c:v>43114.495833333334</c:v>
                      </c:pt>
                      <c:pt idx="408">
                        <c:v>43114.537499999999</c:v>
                      </c:pt>
                      <c:pt idx="409">
                        <c:v>43114.57916666667</c:v>
                      </c:pt>
                      <c:pt idx="410">
                        <c:v>43114.620833333334</c:v>
                      </c:pt>
                      <c:pt idx="411">
                        <c:v>43114.662499999999</c:v>
                      </c:pt>
                      <c:pt idx="412">
                        <c:v>43114.70416666667</c:v>
                      </c:pt>
                      <c:pt idx="413">
                        <c:v>43114.745833333334</c:v>
                      </c:pt>
                      <c:pt idx="414">
                        <c:v>43114.787499999999</c:v>
                      </c:pt>
                      <c:pt idx="415">
                        <c:v>43114.82916666667</c:v>
                      </c:pt>
                      <c:pt idx="416">
                        <c:v>43114.870833333334</c:v>
                      </c:pt>
                      <c:pt idx="417">
                        <c:v>43114.912499999999</c:v>
                      </c:pt>
                      <c:pt idx="418">
                        <c:v>43114.95416666667</c:v>
                      </c:pt>
                      <c:pt idx="419">
                        <c:v>43114.995833333334</c:v>
                      </c:pt>
                      <c:pt idx="420">
                        <c:v>43114.999305555553</c:v>
                      </c:pt>
                      <c:pt idx="421">
                        <c:v>43115.037499999999</c:v>
                      </c:pt>
                      <c:pt idx="422">
                        <c:v>43115.07916666667</c:v>
                      </c:pt>
                      <c:pt idx="423">
                        <c:v>43115.120833333334</c:v>
                      </c:pt>
                      <c:pt idx="424">
                        <c:v>43115.162499999999</c:v>
                      </c:pt>
                      <c:pt idx="425">
                        <c:v>43115.20416666667</c:v>
                      </c:pt>
                      <c:pt idx="426">
                        <c:v>43115.245833333334</c:v>
                      </c:pt>
                      <c:pt idx="427">
                        <c:v>43115.287499999999</c:v>
                      </c:pt>
                      <c:pt idx="428">
                        <c:v>43115.293055555558</c:v>
                      </c:pt>
                      <c:pt idx="429">
                        <c:v>43115.32916666667</c:v>
                      </c:pt>
                      <c:pt idx="430">
                        <c:v>43115.355555555558</c:v>
                      </c:pt>
                      <c:pt idx="431">
                        <c:v>43115.369444444441</c:v>
                      </c:pt>
                      <c:pt idx="432">
                        <c:v>43115.370833333334</c:v>
                      </c:pt>
                      <c:pt idx="433">
                        <c:v>43115.412499999999</c:v>
                      </c:pt>
                      <c:pt idx="434">
                        <c:v>43115.45416666667</c:v>
                      </c:pt>
                      <c:pt idx="435">
                        <c:v>43115.495833333334</c:v>
                      </c:pt>
                      <c:pt idx="436">
                        <c:v>43115.537499999999</c:v>
                      </c:pt>
                      <c:pt idx="437">
                        <c:v>43115.57916666667</c:v>
                      </c:pt>
                      <c:pt idx="438">
                        <c:v>43115.619444444441</c:v>
                      </c:pt>
                      <c:pt idx="439">
                        <c:v>43115.620833333334</c:v>
                      </c:pt>
                      <c:pt idx="440">
                        <c:v>43115.636805555558</c:v>
                      </c:pt>
                      <c:pt idx="441">
                        <c:v>43115.656944444447</c:v>
                      </c:pt>
                      <c:pt idx="442">
                        <c:v>43115.661111111112</c:v>
                      </c:pt>
                      <c:pt idx="443">
                        <c:v>43115.662499999999</c:v>
                      </c:pt>
                      <c:pt idx="444">
                        <c:v>43115.668055555558</c:v>
                      </c:pt>
                      <c:pt idx="445">
                        <c:v>43115.70416666667</c:v>
                      </c:pt>
                      <c:pt idx="446">
                        <c:v>43115.745833333334</c:v>
                      </c:pt>
                      <c:pt idx="447">
                        <c:v>43115.787499999999</c:v>
                      </c:pt>
                      <c:pt idx="448">
                        <c:v>43115.82916666667</c:v>
                      </c:pt>
                      <c:pt idx="449">
                        <c:v>43115.870833333334</c:v>
                      </c:pt>
                      <c:pt idx="450">
                        <c:v>43115.881249999999</c:v>
                      </c:pt>
                      <c:pt idx="451">
                        <c:v>43115.909722222219</c:v>
                      </c:pt>
                      <c:pt idx="452">
                        <c:v>43115.912499999999</c:v>
                      </c:pt>
                      <c:pt idx="453">
                        <c:v>43115.93472222222</c:v>
                      </c:pt>
                      <c:pt idx="454">
                        <c:v>43115.95416666667</c:v>
                      </c:pt>
                      <c:pt idx="455">
                        <c:v>43115.994444444441</c:v>
                      </c:pt>
                      <c:pt idx="456">
                        <c:v>43115.995833333334</c:v>
                      </c:pt>
                      <c:pt idx="457">
                        <c:v>43115.999305555553</c:v>
                      </c:pt>
                      <c:pt idx="458">
                        <c:v>43116.037499999999</c:v>
                      </c:pt>
                      <c:pt idx="459">
                        <c:v>43116.060416666667</c:v>
                      </c:pt>
                      <c:pt idx="460">
                        <c:v>43116.067361111112</c:v>
                      </c:pt>
                      <c:pt idx="461">
                        <c:v>43116.07916666667</c:v>
                      </c:pt>
                      <c:pt idx="462">
                        <c:v>43116.086805555555</c:v>
                      </c:pt>
                      <c:pt idx="463">
                        <c:v>43116.097222222219</c:v>
                      </c:pt>
                      <c:pt idx="464">
                        <c:v>43116.120833333334</c:v>
                      </c:pt>
                      <c:pt idx="465">
                        <c:v>43116.162499999999</c:v>
                      </c:pt>
                      <c:pt idx="466">
                        <c:v>43116.202777777777</c:v>
                      </c:pt>
                      <c:pt idx="467">
                        <c:v>43116.20416666667</c:v>
                      </c:pt>
                      <c:pt idx="468">
                        <c:v>43116.245833333334</c:v>
                      </c:pt>
                      <c:pt idx="469">
                        <c:v>43116.287499999999</c:v>
                      </c:pt>
                      <c:pt idx="470">
                        <c:v>43116.32916666667</c:v>
                      </c:pt>
                      <c:pt idx="471">
                        <c:v>43116.370833333334</c:v>
                      </c:pt>
                      <c:pt idx="472">
                        <c:v>43116.412499999999</c:v>
                      </c:pt>
                      <c:pt idx="473">
                        <c:v>43116.45416666667</c:v>
                      </c:pt>
                      <c:pt idx="474">
                        <c:v>43116.495833333334</c:v>
                      </c:pt>
                      <c:pt idx="475">
                        <c:v>43116.537499999999</c:v>
                      </c:pt>
                      <c:pt idx="476">
                        <c:v>43116.57916666667</c:v>
                      </c:pt>
                      <c:pt idx="477">
                        <c:v>43116.620833333334</c:v>
                      </c:pt>
                      <c:pt idx="478">
                        <c:v>43116.662499999999</c:v>
                      </c:pt>
                      <c:pt idx="479">
                        <c:v>43116.668749999997</c:v>
                      </c:pt>
                      <c:pt idx="480">
                        <c:v>43116.70416666667</c:v>
                      </c:pt>
                      <c:pt idx="481">
                        <c:v>43116.745833333334</c:v>
                      </c:pt>
                      <c:pt idx="482">
                        <c:v>43116.775000000001</c:v>
                      </c:pt>
                      <c:pt idx="483">
                        <c:v>43116.787499999999</c:v>
                      </c:pt>
                      <c:pt idx="484">
                        <c:v>43116.814583333333</c:v>
                      </c:pt>
                      <c:pt idx="485">
                        <c:v>43116.82916666667</c:v>
                      </c:pt>
                      <c:pt idx="486">
                        <c:v>43116.870833333334</c:v>
                      </c:pt>
                      <c:pt idx="487">
                        <c:v>43116.912499999999</c:v>
                      </c:pt>
                      <c:pt idx="488">
                        <c:v>43116.95416666667</c:v>
                      </c:pt>
                      <c:pt idx="489">
                        <c:v>43116.995833333334</c:v>
                      </c:pt>
                      <c:pt idx="490">
                        <c:v>43116.999305555553</c:v>
                      </c:pt>
                      <c:pt idx="491">
                        <c:v>43117.036111111112</c:v>
                      </c:pt>
                      <c:pt idx="492">
                        <c:v>43117.037499999999</c:v>
                      </c:pt>
                      <c:pt idx="493">
                        <c:v>43117.050694444442</c:v>
                      </c:pt>
                      <c:pt idx="494">
                        <c:v>43117.067361111112</c:v>
                      </c:pt>
                      <c:pt idx="495">
                        <c:v>43117.07916666667</c:v>
                      </c:pt>
                      <c:pt idx="496">
                        <c:v>43117.120833333334</c:v>
                      </c:pt>
                      <c:pt idx="497">
                        <c:v>43117.162499999999</c:v>
                      </c:pt>
                      <c:pt idx="498">
                        <c:v>43117.20416666667</c:v>
                      </c:pt>
                      <c:pt idx="499">
                        <c:v>43117.23541666667</c:v>
                      </c:pt>
                      <c:pt idx="500">
                        <c:v>43117.245833333334</c:v>
                      </c:pt>
                      <c:pt idx="501">
                        <c:v>43117.287499999999</c:v>
                      </c:pt>
                      <c:pt idx="502">
                        <c:v>43117.309027777781</c:v>
                      </c:pt>
                      <c:pt idx="503">
                        <c:v>43117.314583333333</c:v>
                      </c:pt>
                      <c:pt idx="504">
                        <c:v>43117.32916666667</c:v>
                      </c:pt>
                      <c:pt idx="505">
                        <c:v>43117.370833333334</c:v>
                      </c:pt>
                      <c:pt idx="506">
                        <c:v>43117.396527777775</c:v>
                      </c:pt>
                      <c:pt idx="507">
                        <c:v>43117.412499999999</c:v>
                      </c:pt>
                      <c:pt idx="508">
                        <c:v>43117.427083333336</c:v>
                      </c:pt>
                      <c:pt idx="509">
                        <c:v>43117.447222222225</c:v>
                      </c:pt>
                      <c:pt idx="510">
                        <c:v>43117.452777777777</c:v>
                      </c:pt>
                      <c:pt idx="511">
                        <c:v>43117.45416666667</c:v>
                      </c:pt>
                      <c:pt idx="512">
                        <c:v>43117.459027777775</c:v>
                      </c:pt>
                      <c:pt idx="513">
                        <c:v>43117.495833333334</c:v>
                      </c:pt>
                      <c:pt idx="514">
                        <c:v>43117.536111111112</c:v>
                      </c:pt>
                      <c:pt idx="515">
                        <c:v>43117.537499999999</c:v>
                      </c:pt>
                      <c:pt idx="516">
                        <c:v>43117.543749999997</c:v>
                      </c:pt>
                      <c:pt idx="517">
                        <c:v>43117.55</c:v>
                      </c:pt>
                      <c:pt idx="518">
                        <c:v>43117.570833333331</c:v>
                      </c:pt>
                      <c:pt idx="519">
                        <c:v>43117.57916666667</c:v>
                      </c:pt>
                      <c:pt idx="520">
                        <c:v>43117.590277777781</c:v>
                      </c:pt>
                      <c:pt idx="521">
                        <c:v>43117.618055555555</c:v>
                      </c:pt>
                      <c:pt idx="522">
                        <c:v>43117.620833333334</c:v>
                      </c:pt>
                      <c:pt idx="523">
                        <c:v>43117.625694444447</c:v>
                      </c:pt>
                      <c:pt idx="524">
                        <c:v>43117.662499999999</c:v>
                      </c:pt>
                      <c:pt idx="525">
                        <c:v>43117.70416666667</c:v>
                      </c:pt>
                      <c:pt idx="526">
                        <c:v>43117.745833333334</c:v>
                      </c:pt>
                      <c:pt idx="527">
                        <c:v>43117.787499999999</c:v>
                      </c:pt>
                      <c:pt idx="528">
                        <c:v>43117.82916666667</c:v>
                      </c:pt>
                      <c:pt idx="529">
                        <c:v>43117.870833333334</c:v>
                      </c:pt>
                      <c:pt idx="530">
                        <c:v>43117.912499999999</c:v>
                      </c:pt>
                      <c:pt idx="531">
                        <c:v>43117.95416666667</c:v>
                      </c:pt>
                      <c:pt idx="532">
                        <c:v>43117.995833333334</c:v>
                      </c:pt>
                      <c:pt idx="533">
                        <c:v>43117.999305555553</c:v>
                      </c:pt>
                      <c:pt idx="534">
                        <c:v>43118.037499999999</c:v>
                      </c:pt>
                      <c:pt idx="535">
                        <c:v>43118.07916666667</c:v>
                      </c:pt>
                      <c:pt idx="536">
                        <c:v>43118.120833333334</c:v>
                      </c:pt>
                      <c:pt idx="537">
                        <c:v>43118.162499999999</c:v>
                      </c:pt>
                      <c:pt idx="538">
                        <c:v>43118.20416666667</c:v>
                      </c:pt>
                      <c:pt idx="539">
                        <c:v>43118.245833333334</c:v>
                      </c:pt>
                      <c:pt idx="540">
                        <c:v>43118.287499999999</c:v>
                      </c:pt>
                      <c:pt idx="541">
                        <c:v>43118.32916666667</c:v>
                      </c:pt>
                      <c:pt idx="542">
                        <c:v>43118.370833333334</c:v>
                      </c:pt>
                      <c:pt idx="543">
                        <c:v>43118.412499999999</c:v>
                      </c:pt>
                      <c:pt idx="544">
                        <c:v>43118.45416666667</c:v>
                      </c:pt>
                      <c:pt idx="545">
                        <c:v>43118.495833333334</c:v>
                      </c:pt>
                      <c:pt idx="546">
                        <c:v>43118.537499999999</c:v>
                      </c:pt>
                      <c:pt idx="547">
                        <c:v>43118.57916666667</c:v>
                      </c:pt>
                      <c:pt idx="548">
                        <c:v>43118.620833333334</c:v>
                      </c:pt>
                      <c:pt idx="549">
                        <c:v>43118.662499999999</c:v>
                      </c:pt>
                      <c:pt idx="550">
                        <c:v>43118.70416666667</c:v>
                      </c:pt>
                      <c:pt idx="551">
                        <c:v>43118.745833333334</c:v>
                      </c:pt>
                      <c:pt idx="552">
                        <c:v>43118.787499999999</c:v>
                      </c:pt>
                      <c:pt idx="553">
                        <c:v>43118.82916666667</c:v>
                      </c:pt>
                      <c:pt idx="554">
                        <c:v>43118.870833333334</c:v>
                      </c:pt>
                      <c:pt idx="555">
                        <c:v>43118.912499999999</c:v>
                      </c:pt>
                      <c:pt idx="556">
                        <c:v>43118.95416666667</c:v>
                      </c:pt>
                      <c:pt idx="557">
                        <c:v>43118.995833333334</c:v>
                      </c:pt>
                      <c:pt idx="558">
                        <c:v>43118.999305555553</c:v>
                      </c:pt>
                      <c:pt idx="559">
                        <c:v>43119.037499999999</c:v>
                      </c:pt>
                      <c:pt idx="560">
                        <c:v>43119.07916666667</c:v>
                      </c:pt>
                      <c:pt idx="561">
                        <c:v>43119.120833333334</c:v>
                      </c:pt>
                      <c:pt idx="562">
                        <c:v>43119.162499999999</c:v>
                      </c:pt>
                      <c:pt idx="563">
                        <c:v>43119.20416666667</c:v>
                      </c:pt>
                      <c:pt idx="564">
                        <c:v>43119.245833333334</c:v>
                      </c:pt>
                      <c:pt idx="565">
                        <c:v>43119.287499999999</c:v>
                      </c:pt>
                      <c:pt idx="566">
                        <c:v>43119.32916666667</c:v>
                      </c:pt>
                      <c:pt idx="567">
                        <c:v>43119.370833333334</c:v>
                      </c:pt>
                      <c:pt idx="568">
                        <c:v>43119.412499999999</c:v>
                      </c:pt>
                      <c:pt idx="569">
                        <c:v>43119.45416666667</c:v>
                      </c:pt>
                      <c:pt idx="570">
                        <c:v>43119.495833333334</c:v>
                      </c:pt>
                      <c:pt idx="571">
                        <c:v>43119.537499999999</c:v>
                      </c:pt>
                      <c:pt idx="572">
                        <c:v>43119.57916666667</c:v>
                      </c:pt>
                      <c:pt idx="573">
                        <c:v>43119.620833333334</c:v>
                      </c:pt>
                      <c:pt idx="574">
                        <c:v>43119.621527777781</c:v>
                      </c:pt>
                      <c:pt idx="575">
                        <c:v>43119.662499999999</c:v>
                      </c:pt>
                      <c:pt idx="576">
                        <c:v>43119.70416666667</c:v>
                      </c:pt>
                      <c:pt idx="577">
                        <c:v>43119.745833333334</c:v>
                      </c:pt>
                      <c:pt idx="578">
                        <c:v>43119.787499999999</c:v>
                      </c:pt>
                      <c:pt idx="579">
                        <c:v>43119.82916666667</c:v>
                      </c:pt>
                      <c:pt idx="580">
                        <c:v>43119.870833333334</c:v>
                      </c:pt>
                      <c:pt idx="581">
                        <c:v>43119.912499999999</c:v>
                      </c:pt>
                      <c:pt idx="582">
                        <c:v>43119.95416666667</c:v>
                      </c:pt>
                      <c:pt idx="583">
                        <c:v>43119.995833333334</c:v>
                      </c:pt>
                      <c:pt idx="584">
                        <c:v>43119.999305555553</c:v>
                      </c:pt>
                      <c:pt idx="585">
                        <c:v>43120.037499999999</c:v>
                      </c:pt>
                      <c:pt idx="586">
                        <c:v>43120.07916666667</c:v>
                      </c:pt>
                      <c:pt idx="587">
                        <c:v>43120.120833333334</c:v>
                      </c:pt>
                      <c:pt idx="588">
                        <c:v>43120.162499999999</c:v>
                      </c:pt>
                      <c:pt idx="589">
                        <c:v>43120.20416666667</c:v>
                      </c:pt>
                      <c:pt idx="590">
                        <c:v>43120.245833333334</c:v>
                      </c:pt>
                      <c:pt idx="591">
                        <c:v>43120.287499999999</c:v>
                      </c:pt>
                      <c:pt idx="592">
                        <c:v>43120.32916666667</c:v>
                      </c:pt>
                      <c:pt idx="593">
                        <c:v>43120.370833333334</c:v>
                      </c:pt>
                      <c:pt idx="594">
                        <c:v>43120.412499999999</c:v>
                      </c:pt>
                      <c:pt idx="595">
                        <c:v>43120.45416666667</c:v>
                      </c:pt>
                      <c:pt idx="596">
                        <c:v>43120.495833333334</c:v>
                      </c:pt>
                      <c:pt idx="597">
                        <c:v>43120.537499999999</c:v>
                      </c:pt>
                      <c:pt idx="598">
                        <c:v>43120.57916666667</c:v>
                      </c:pt>
                      <c:pt idx="599">
                        <c:v>43120.620833333334</c:v>
                      </c:pt>
                      <c:pt idx="600">
                        <c:v>43120.662499999999</c:v>
                      </c:pt>
                      <c:pt idx="601">
                        <c:v>43120.70416666667</c:v>
                      </c:pt>
                      <c:pt idx="602">
                        <c:v>43120.745833333334</c:v>
                      </c:pt>
                      <c:pt idx="603">
                        <c:v>43120.787499999999</c:v>
                      </c:pt>
                      <c:pt idx="604">
                        <c:v>43120.82916666667</c:v>
                      </c:pt>
                      <c:pt idx="605">
                        <c:v>43120.870833333334</c:v>
                      </c:pt>
                      <c:pt idx="606">
                        <c:v>43120.912499999999</c:v>
                      </c:pt>
                      <c:pt idx="607">
                        <c:v>43120.95416666667</c:v>
                      </c:pt>
                      <c:pt idx="608">
                        <c:v>43120.995833333334</c:v>
                      </c:pt>
                      <c:pt idx="609">
                        <c:v>43120.999305555553</c:v>
                      </c:pt>
                      <c:pt idx="610">
                        <c:v>43121.037499999999</c:v>
                      </c:pt>
                      <c:pt idx="611">
                        <c:v>43121.07916666667</c:v>
                      </c:pt>
                      <c:pt idx="612">
                        <c:v>43121.120833333334</c:v>
                      </c:pt>
                      <c:pt idx="613">
                        <c:v>43121.162499999999</c:v>
                      </c:pt>
                      <c:pt idx="614">
                        <c:v>43121.20416666667</c:v>
                      </c:pt>
                      <c:pt idx="615">
                        <c:v>43121.245833333334</c:v>
                      </c:pt>
                      <c:pt idx="616">
                        <c:v>43121.287499999999</c:v>
                      </c:pt>
                      <c:pt idx="617">
                        <c:v>43121.32916666667</c:v>
                      </c:pt>
                      <c:pt idx="618">
                        <c:v>43121.370833333334</c:v>
                      </c:pt>
                      <c:pt idx="619">
                        <c:v>43121.412499999999</c:v>
                      </c:pt>
                      <c:pt idx="620">
                        <c:v>43121.45416666667</c:v>
                      </c:pt>
                      <c:pt idx="621">
                        <c:v>43121.495833333334</c:v>
                      </c:pt>
                      <c:pt idx="622">
                        <c:v>43121.537499999999</c:v>
                      </c:pt>
                      <c:pt idx="623">
                        <c:v>43121.57916666667</c:v>
                      </c:pt>
                      <c:pt idx="624">
                        <c:v>43121.620833333334</c:v>
                      </c:pt>
                      <c:pt idx="625">
                        <c:v>43121.662499999999</c:v>
                      </c:pt>
                      <c:pt idx="626">
                        <c:v>43121.70416666667</c:v>
                      </c:pt>
                      <c:pt idx="627">
                        <c:v>43121.745833333334</c:v>
                      </c:pt>
                      <c:pt idx="628">
                        <c:v>43121.787499999999</c:v>
                      </c:pt>
                      <c:pt idx="629">
                        <c:v>43121.82916666667</c:v>
                      </c:pt>
                      <c:pt idx="630">
                        <c:v>43121.870833333334</c:v>
                      </c:pt>
                      <c:pt idx="631">
                        <c:v>43121.912499999999</c:v>
                      </c:pt>
                      <c:pt idx="632">
                        <c:v>43121.95416666667</c:v>
                      </c:pt>
                      <c:pt idx="633">
                        <c:v>43121.995833333334</c:v>
                      </c:pt>
                      <c:pt idx="634">
                        <c:v>43121.999305555553</c:v>
                      </c:pt>
                      <c:pt idx="635">
                        <c:v>43122.037499999999</c:v>
                      </c:pt>
                      <c:pt idx="636">
                        <c:v>43122.07916666667</c:v>
                      </c:pt>
                      <c:pt idx="637">
                        <c:v>43122.120833333334</c:v>
                      </c:pt>
                      <c:pt idx="638">
                        <c:v>43122.162499999999</c:v>
                      </c:pt>
                      <c:pt idx="639">
                        <c:v>43122.20416666667</c:v>
                      </c:pt>
                      <c:pt idx="640">
                        <c:v>43122.245833333334</c:v>
                      </c:pt>
                      <c:pt idx="641">
                        <c:v>43122.287499999999</c:v>
                      </c:pt>
                      <c:pt idx="642">
                        <c:v>43122.32916666667</c:v>
                      </c:pt>
                      <c:pt idx="643">
                        <c:v>43122.370833333334</c:v>
                      </c:pt>
                      <c:pt idx="644">
                        <c:v>43122.412499999999</c:v>
                      </c:pt>
                      <c:pt idx="645">
                        <c:v>43122.45416666667</c:v>
                      </c:pt>
                      <c:pt idx="646">
                        <c:v>43122.495833333334</c:v>
                      </c:pt>
                      <c:pt idx="647">
                        <c:v>43122.537499999999</c:v>
                      </c:pt>
                      <c:pt idx="648">
                        <c:v>43122.57916666667</c:v>
                      </c:pt>
                      <c:pt idx="649">
                        <c:v>43122.620833333334</c:v>
                      </c:pt>
                      <c:pt idx="650">
                        <c:v>43122.662499999999</c:v>
                      </c:pt>
                      <c:pt idx="651">
                        <c:v>43122.70416666667</c:v>
                      </c:pt>
                      <c:pt idx="652">
                        <c:v>43122.745833333334</c:v>
                      </c:pt>
                      <c:pt idx="653">
                        <c:v>43122.787499999999</c:v>
                      </c:pt>
                      <c:pt idx="654">
                        <c:v>43122.82916666667</c:v>
                      </c:pt>
                      <c:pt idx="655">
                        <c:v>43122.870833333334</c:v>
                      </c:pt>
                      <c:pt idx="656">
                        <c:v>43122.912499999999</c:v>
                      </c:pt>
                      <c:pt idx="657">
                        <c:v>43122.95416666667</c:v>
                      </c:pt>
                      <c:pt idx="658">
                        <c:v>43122.995833333334</c:v>
                      </c:pt>
                      <c:pt idx="659">
                        <c:v>43122.999305555553</c:v>
                      </c:pt>
                      <c:pt idx="660">
                        <c:v>43123.037499999999</c:v>
                      </c:pt>
                      <c:pt idx="661">
                        <c:v>43123.054861111108</c:v>
                      </c:pt>
                      <c:pt idx="662">
                        <c:v>43123.07916666667</c:v>
                      </c:pt>
                      <c:pt idx="663">
                        <c:v>43123.086111111108</c:v>
                      </c:pt>
                      <c:pt idx="664">
                        <c:v>43123.097916666666</c:v>
                      </c:pt>
                      <c:pt idx="665">
                        <c:v>43123.102777777778</c:v>
                      </c:pt>
                      <c:pt idx="666">
                        <c:v>43123.120833333334</c:v>
                      </c:pt>
                      <c:pt idx="667">
                        <c:v>43123.162499999999</c:v>
                      </c:pt>
                      <c:pt idx="668">
                        <c:v>43123.20416666667</c:v>
                      </c:pt>
                      <c:pt idx="669">
                        <c:v>43123.245833333334</c:v>
                      </c:pt>
                      <c:pt idx="670">
                        <c:v>43123.287499999999</c:v>
                      </c:pt>
                      <c:pt idx="671">
                        <c:v>43123.32916666667</c:v>
                      </c:pt>
                      <c:pt idx="672">
                        <c:v>43123.370833333334</c:v>
                      </c:pt>
                      <c:pt idx="673">
                        <c:v>43123.381944444445</c:v>
                      </c:pt>
                      <c:pt idx="674">
                        <c:v>43123.39166666667</c:v>
                      </c:pt>
                      <c:pt idx="675">
                        <c:v>43123.397222222222</c:v>
                      </c:pt>
                      <c:pt idx="676">
                        <c:v>43123.402083333334</c:v>
                      </c:pt>
                      <c:pt idx="677">
                        <c:v>43123.40625</c:v>
                      </c:pt>
                      <c:pt idx="678">
                        <c:v>43123.412499999999</c:v>
                      </c:pt>
                      <c:pt idx="679">
                        <c:v>43123.418749999997</c:v>
                      </c:pt>
                      <c:pt idx="680">
                        <c:v>43123.423611111109</c:v>
                      </c:pt>
                      <c:pt idx="681">
                        <c:v>43123.432638888888</c:v>
                      </c:pt>
                      <c:pt idx="682">
                        <c:v>43123.438194444447</c:v>
                      </c:pt>
                      <c:pt idx="683">
                        <c:v>43123.445833333331</c:v>
                      </c:pt>
                      <c:pt idx="684">
                        <c:v>43123.45208333333</c:v>
                      </c:pt>
                      <c:pt idx="685">
                        <c:v>43123.45416666667</c:v>
                      </c:pt>
                      <c:pt idx="686">
                        <c:v>43123.479166666664</c:v>
                      </c:pt>
                      <c:pt idx="687">
                        <c:v>43123.48541666667</c:v>
                      </c:pt>
                      <c:pt idx="688">
                        <c:v>43123.495833333334</c:v>
                      </c:pt>
                      <c:pt idx="689">
                        <c:v>43123.511805555558</c:v>
                      </c:pt>
                      <c:pt idx="690">
                        <c:v>43123.51666666667</c:v>
                      </c:pt>
                      <c:pt idx="691">
                        <c:v>43123.537499999999</c:v>
                      </c:pt>
                      <c:pt idx="692">
                        <c:v>43123.57916666667</c:v>
                      </c:pt>
                      <c:pt idx="693">
                        <c:v>43123.620833333334</c:v>
                      </c:pt>
                      <c:pt idx="694">
                        <c:v>43123.662499999999</c:v>
                      </c:pt>
                      <c:pt idx="695">
                        <c:v>43123.70416666667</c:v>
                      </c:pt>
                      <c:pt idx="696">
                        <c:v>43123.745833333334</c:v>
                      </c:pt>
                      <c:pt idx="697">
                        <c:v>43123.787499999999</c:v>
                      </c:pt>
                      <c:pt idx="698">
                        <c:v>43123.82916666667</c:v>
                      </c:pt>
                      <c:pt idx="699">
                        <c:v>43123.870833333334</c:v>
                      </c:pt>
                      <c:pt idx="700">
                        <c:v>43123.912499999999</c:v>
                      </c:pt>
                      <c:pt idx="701">
                        <c:v>43123.95416666667</c:v>
                      </c:pt>
                      <c:pt idx="702">
                        <c:v>43123.995833333334</c:v>
                      </c:pt>
                      <c:pt idx="703">
                        <c:v>43123.999305555553</c:v>
                      </c:pt>
                      <c:pt idx="704">
                        <c:v>43124.037499999999</c:v>
                      </c:pt>
                      <c:pt idx="705">
                        <c:v>43124.07916666667</c:v>
                      </c:pt>
                      <c:pt idx="706">
                        <c:v>43124.120833333334</c:v>
                      </c:pt>
                      <c:pt idx="707">
                        <c:v>43124.162499999999</c:v>
                      </c:pt>
                      <c:pt idx="708">
                        <c:v>43124.20416666667</c:v>
                      </c:pt>
                      <c:pt idx="709">
                        <c:v>43124.245833333334</c:v>
                      </c:pt>
                      <c:pt idx="710">
                        <c:v>43124.287499999999</c:v>
                      </c:pt>
                      <c:pt idx="711">
                        <c:v>43124.32916666667</c:v>
                      </c:pt>
                      <c:pt idx="712">
                        <c:v>43124.370833333334</c:v>
                      </c:pt>
                      <c:pt idx="713">
                        <c:v>43124.412499999999</c:v>
                      </c:pt>
                      <c:pt idx="714">
                        <c:v>43124.45416666667</c:v>
                      </c:pt>
                      <c:pt idx="715">
                        <c:v>43124.495833333334</c:v>
                      </c:pt>
                      <c:pt idx="716">
                        <c:v>43124.537499999999</c:v>
                      </c:pt>
                      <c:pt idx="717">
                        <c:v>43124.57916666667</c:v>
                      </c:pt>
                      <c:pt idx="718">
                        <c:v>43124.620833333334</c:v>
                      </c:pt>
                      <c:pt idx="719">
                        <c:v>43124.662499999999</c:v>
                      </c:pt>
                      <c:pt idx="720">
                        <c:v>43124.70416666667</c:v>
                      </c:pt>
                      <c:pt idx="721">
                        <c:v>43124.745833333334</c:v>
                      </c:pt>
                      <c:pt idx="722">
                        <c:v>43124.787499999999</c:v>
                      </c:pt>
                      <c:pt idx="723">
                        <c:v>43124.82916666667</c:v>
                      </c:pt>
                      <c:pt idx="724">
                        <c:v>43124.870833333334</c:v>
                      </c:pt>
                      <c:pt idx="725">
                        <c:v>43124.912499999999</c:v>
                      </c:pt>
                      <c:pt idx="726">
                        <c:v>43124.95416666667</c:v>
                      </c:pt>
                      <c:pt idx="727">
                        <c:v>43124.995833333334</c:v>
                      </c:pt>
                      <c:pt idx="728">
                        <c:v>43124.999305555553</c:v>
                      </c:pt>
                      <c:pt idx="729">
                        <c:v>43125.037499999999</c:v>
                      </c:pt>
                      <c:pt idx="730">
                        <c:v>43125.07916666667</c:v>
                      </c:pt>
                      <c:pt idx="731">
                        <c:v>43125.120833333334</c:v>
                      </c:pt>
                      <c:pt idx="732">
                        <c:v>43125.162499999999</c:v>
                      </c:pt>
                      <c:pt idx="733">
                        <c:v>43125.20416666667</c:v>
                      </c:pt>
                      <c:pt idx="734">
                        <c:v>43125.245833333334</c:v>
                      </c:pt>
                      <c:pt idx="735">
                        <c:v>43125.287499999999</c:v>
                      </c:pt>
                      <c:pt idx="736">
                        <c:v>43125.32916666667</c:v>
                      </c:pt>
                      <c:pt idx="737">
                        <c:v>43125.370833333334</c:v>
                      </c:pt>
                      <c:pt idx="738">
                        <c:v>43125.412499999999</c:v>
                      </c:pt>
                      <c:pt idx="739">
                        <c:v>43125.45416666667</c:v>
                      </c:pt>
                      <c:pt idx="740">
                        <c:v>43125.495833333334</c:v>
                      </c:pt>
                      <c:pt idx="741">
                        <c:v>43125.537499999999</c:v>
                      </c:pt>
                      <c:pt idx="742">
                        <c:v>43125.57916666667</c:v>
                      </c:pt>
                      <c:pt idx="743">
                        <c:v>43125.620833333334</c:v>
                      </c:pt>
                      <c:pt idx="744">
                        <c:v>43125.662499999999</c:v>
                      </c:pt>
                      <c:pt idx="745">
                        <c:v>43125.70416666667</c:v>
                      </c:pt>
                      <c:pt idx="746">
                        <c:v>43125.745833333334</c:v>
                      </c:pt>
                      <c:pt idx="747">
                        <c:v>43125.787499999999</c:v>
                      </c:pt>
                      <c:pt idx="748">
                        <c:v>43125.82916666667</c:v>
                      </c:pt>
                      <c:pt idx="749">
                        <c:v>43125.870833333334</c:v>
                      </c:pt>
                      <c:pt idx="750">
                        <c:v>43125.912499999999</c:v>
                      </c:pt>
                      <c:pt idx="751">
                        <c:v>43125.95416666667</c:v>
                      </c:pt>
                      <c:pt idx="752">
                        <c:v>43125.995833333334</c:v>
                      </c:pt>
                      <c:pt idx="753">
                        <c:v>43125.999305555553</c:v>
                      </c:pt>
                      <c:pt idx="754">
                        <c:v>43126.037499999999</c:v>
                      </c:pt>
                      <c:pt idx="755">
                        <c:v>43126.07916666667</c:v>
                      </c:pt>
                      <c:pt idx="756">
                        <c:v>43126.120833333334</c:v>
                      </c:pt>
                      <c:pt idx="757">
                        <c:v>43126.162499999999</c:v>
                      </c:pt>
                      <c:pt idx="758">
                        <c:v>43126.20416666667</c:v>
                      </c:pt>
                      <c:pt idx="759">
                        <c:v>43126.245833333334</c:v>
                      </c:pt>
                      <c:pt idx="760">
                        <c:v>43126.287499999999</c:v>
                      </c:pt>
                      <c:pt idx="761">
                        <c:v>43126.32916666667</c:v>
                      </c:pt>
                      <c:pt idx="762">
                        <c:v>43126.370833333334</c:v>
                      </c:pt>
                      <c:pt idx="763">
                        <c:v>43126.412499999999</c:v>
                      </c:pt>
                      <c:pt idx="764">
                        <c:v>43126.45416666667</c:v>
                      </c:pt>
                      <c:pt idx="765">
                        <c:v>43126.495833333334</c:v>
                      </c:pt>
                      <c:pt idx="766">
                        <c:v>43126.537499999999</c:v>
                      </c:pt>
                      <c:pt idx="767">
                        <c:v>43126.57916666667</c:v>
                      </c:pt>
                      <c:pt idx="768">
                        <c:v>43126.620833333334</c:v>
                      </c:pt>
                      <c:pt idx="769">
                        <c:v>43126.662499999999</c:v>
                      </c:pt>
                      <c:pt idx="770">
                        <c:v>43126.70416666667</c:v>
                      </c:pt>
                      <c:pt idx="771">
                        <c:v>43126.745833333334</c:v>
                      </c:pt>
                      <c:pt idx="772">
                        <c:v>43126.787499999999</c:v>
                      </c:pt>
                      <c:pt idx="773">
                        <c:v>43126.82916666667</c:v>
                      </c:pt>
                      <c:pt idx="774">
                        <c:v>43126.870833333334</c:v>
                      </c:pt>
                      <c:pt idx="775">
                        <c:v>43126.912499999999</c:v>
                      </c:pt>
                      <c:pt idx="776">
                        <c:v>43126.95416666667</c:v>
                      </c:pt>
                      <c:pt idx="777">
                        <c:v>43126.995833333334</c:v>
                      </c:pt>
                      <c:pt idx="778">
                        <c:v>43126.999305555553</c:v>
                      </c:pt>
                      <c:pt idx="779">
                        <c:v>43127.037499999999</c:v>
                      </c:pt>
                      <c:pt idx="780">
                        <c:v>43127.07916666667</c:v>
                      </c:pt>
                      <c:pt idx="781">
                        <c:v>43127.120833333334</c:v>
                      </c:pt>
                      <c:pt idx="782">
                        <c:v>43127.162499999999</c:v>
                      </c:pt>
                      <c:pt idx="783">
                        <c:v>43127.20416666667</c:v>
                      </c:pt>
                      <c:pt idx="784">
                        <c:v>43127.245833333334</c:v>
                      </c:pt>
                      <c:pt idx="785">
                        <c:v>43127.287499999999</c:v>
                      </c:pt>
                      <c:pt idx="786">
                        <c:v>43127.32916666667</c:v>
                      </c:pt>
                      <c:pt idx="787">
                        <c:v>43127.370833333334</c:v>
                      </c:pt>
                      <c:pt idx="788">
                        <c:v>43127.412499999999</c:v>
                      </c:pt>
                      <c:pt idx="789">
                        <c:v>43127.45416666667</c:v>
                      </c:pt>
                      <c:pt idx="790">
                        <c:v>43127.495833333334</c:v>
                      </c:pt>
                      <c:pt idx="791">
                        <c:v>43127.537499999999</c:v>
                      </c:pt>
                      <c:pt idx="792">
                        <c:v>43127.57916666667</c:v>
                      </c:pt>
                      <c:pt idx="793">
                        <c:v>43127.620833333334</c:v>
                      </c:pt>
                      <c:pt idx="794">
                        <c:v>43127.662499999999</c:v>
                      </c:pt>
                      <c:pt idx="795">
                        <c:v>43127.70416666667</c:v>
                      </c:pt>
                      <c:pt idx="796">
                        <c:v>43127.745833333334</c:v>
                      </c:pt>
                      <c:pt idx="797">
                        <c:v>43127.787499999999</c:v>
                      </c:pt>
                      <c:pt idx="798">
                        <c:v>43127.82916666667</c:v>
                      </c:pt>
                      <c:pt idx="799">
                        <c:v>43127.870833333334</c:v>
                      </c:pt>
                      <c:pt idx="800">
                        <c:v>43127.912499999999</c:v>
                      </c:pt>
                      <c:pt idx="801">
                        <c:v>43127.95416666667</c:v>
                      </c:pt>
                      <c:pt idx="802">
                        <c:v>43127.995833333334</c:v>
                      </c:pt>
                      <c:pt idx="803">
                        <c:v>43127.999305555553</c:v>
                      </c:pt>
                      <c:pt idx="804">
                        <c:v>43128.037499999999</c:v>
                      </c:pt>
                      <c:pt idx="805">
                        <c:v>43128.07916666667</c:v>
                      </c:pt>
                      <c:pt idx="806">
                        <c:v>43128.120833333334</c:v>
                      </c:pt>
                      <c:pt idx="807">
                        <c:v>43128.162499999999</c:v>
                      </c:pt>
                      <c:pt idx="808">
                        <c:v>43128.20416666667</c:v>
                      </c:pt>
                      <c:pt idx="809">
                        <c:v>43128.245833333334</c:v>
                      </c:pt>
                      <c:pt idx="810">
                        <c:v>43128.287499999999</c:v>
                      </c:pt>
                      <c:pt idx="811">
                        <c:v>43128.318055555559</c:v>
                      </c:pt>
                      <c:pt idx="812">
                        <c:v>43128.32916666667</c:v>
                      </c:pt>
                      <c:pt idx="813">
                        <c:v>43128.34375</c:v>
                      </c:pt>
                      <c:pt idx="814">
                        <c:v>43128.370833333334</c:v>
                      </c:pt>
                      <c:pt idx="815">
                        <c:v>43128.412499999999</c:v>
                      </c:pt>
                      <c:pt idx="816">
                        <c:v>43128.45416666667</c:v>
                      </c:pt>
                      <c:pt idx="817">
                        <c:v>43128.495833333334</c:v>
                      </c:pt>
                      <c:pt idx="818">
                        <c:v>43128.537499999999</c:v>
                      </c:pt>
                      <c:pt idx="819">
                        <c:v>43128.55</c:v>
                      </c:pt>
                      <c:pt idx="820">
                        <c:v>43128.561111111114</c:v>
                      </c:pt>
                      <c:pt idx="821">
                        <c:v>43128.568055555559</c:v>
                      </c:pt>
                      <c:pt idx="822">
                        <c:v>43128.572916666664</c:v>
                      </c:pt>
                      <c:pt idx="823">
                        <c:v>43128.57708333333</c:v>
                      </c:pt>
                      <c:pt idx="824">
                        <c:v>43128.577777777777</c:v>
                      </c:pt>
                      <c:pt idx="825">
                        <c:v>43128.619444444441</c:v>
                      </c:pt>
                      <c:pt idx="826">
                        <c:v>43128.620833333334</c:v>
                      </c:pt>
                      <c:pt idx="827">
                        <c:v>43128.625694444447</c:v>
                      </c:pt>
                      <c:pt idx="828">
                        <c:v>43128.633333333331</c:v>
                      </c:pt>
                      <c:pt idx="829">
                        <c:v>43128.662499999999</c:v>
                      </c:pt>
                      <c:pt idx="830">
                        <c:v>43128.70416666667</c:v>
                      </c:pt>
                      <c:pt idx="831">
                        <c:v>43128.71597222222</c:v>
                      </c:pt>
                      <c:pt idx="832">
                        <c:v>43128.745833333334</c:v>
                      </c:pt>
                      <c:pt idx="833">
                        <c:v>43128.787499999999</c:v>
                      </c:pt>
                      <c:pt idx="834">
                        <c:v>43128.82916666667</c:v>
                      </c:pt>
                      <c:pt idx="835">
                        <c:v>43128.870833333334</c:v>
                      </c:pt>
                      <c:pt idx="836">
                        <c:v>43128.912499999999</c:v>
                      </c:pt>
                      <c:pt idx="837">
                        <c:v>43128.936805555553</c:v>
                      </c:pt>
                      <c:pt idx="838">
                        <c:v>43128.95416666667</c:v>
                      </c:pt>
                      <c:pt idx="839">
                        <c:v>43128.96597222222</c:v>
                      </c:pt>
                      <c:pt idx="840">
                        <c:v>43128.986111111109</c:v>
                      </c:pt>
                      <c:pt idx="841">
                        <c:v>43128.993750000001</c:v>
                      </c:pt>
                      <c:pt idx="842">
                        <c:v>43128.995833333334</c:v>
                      </c:pt>
                      <c:pt idx="843">
                        <c:v>43128.999305555553</c:v>
                      </c:pt>
                      <c:pt idx="844">
                        <c:v>43129.009027777778</c:v>
                      </c:pt>
                      <c:pt idx="845">
                        <c:v>43129.037499999999</c:v>
                      </c:pt>
                      <c:pt idx="846">
                        <c:v>43129.07916666667</c:v>
                      </c:pt>
                      <c:pt idx="847">
                        <c:v>43129.120833333334</c:v>
                      </c:pt>
                      <c:pt idx="848">
                        <c:v>43129.162499999999</c:v>
                      </c:pt>
                      <c:pt idx="849">
                        <c:v>43129.200694444444</c:v>
                      </c:pt>
                      <c:pt idx="850">
                        <c:v>43129.20416666667</c:v>
                      </c:pt>
                      <c:pt idx="851">
                        <c:v>43129.211111111108</c:v>
                      </c:pt>
                      <c:pt idx="852">
                        <c:v>43129.21597222222</c:v>
                      </c:pt>
                      <c:pt idx="853">
                        <c:v>43129.220833333333</c:v>
                      </c:pt>
                      <c:pt idx="854">
                        <c:v>43129.23541666667</c:v>
                      </c:pt>
                      <c:pt idx="855">
                        <c:v>43129.244444444441</c:v>
                      </c:pt>
                      <c:pt idx="856">
                        <c:v>43129.245833333334</c:v>
                      </c:pt>
                      <c:pt idx="857">
                        <c:v>43129.261805555558</c:v>
                      </c:pt>
                      <c:pt idx="858">
                        <c:v>43129.287499999999</c:v>
                      </c:pt>
                      <c:pt idx="859">
                        <c:v>43129.294444444444</c:v>
                      </c:pt>
                      <c:pt idx="860">
                        <c:v>43129.32916666667</c:v>
                      </c:pt>
                      <c:pt idx="861">
                        <c:v>43129.355555555558</c:v>
                      </c:pt>
                      <c:pt idx="862">
                        <c:v>43129.370833333334</c:v>
                      </c:pt>
                      <c:pt idx="863">
                        <c:v>43129.412499999999</c:v>
                      </c:pt>
                      <c:pt idx="864">
                        <c:v>43129.452777777777</c:v>
                      </c:pt>
                      <c:pt idx="865">
                        <c:v>43129.45416666667</c:v>
                      </c:pt>
                      <c:pt idx="866">
                        <c:v>43129.491666666669</c:v>
                      </c:pt>
                      <c:pt idx="867">
                        <c:v>43129.495833333334</c:v>
                      </c:pt>
                      <c:pt idx="868">
                        <c:v>43129.513194444444</c:v>
                      </c:pt>
                      <c:pt idx="869">
                        <c:v>43129.536111111112</c:v>
                      </c:pt>
                      <c:pt idx="870">
                        <c:v>43129.537499999999</c:v>
                      </c:pt>
                      <c:pt idx="871">
                        <c:v>43129.54583333333</c:v>
                      </c:pt>
                      <c:pt idx="872">
                        <c:v>43129.549305555556</c:v>
                      </c:pt>
                      <c:pt idx="873">
                        <c:v>43129.569444444445</c:v>
                      </c:pt>
                      <c:pt idx="874">
                        <c:v>43129.57916666667</c:v>
                      </c:pt>
                      <c:pt idx="875">
                        <c:v>43129.590277777781</c:v>
                      </c:pt>
                      <c:pt idx="876">
                        <c:v>43129.605555555558</c:v>
                      </c:pt>
                      <c:pt idx="877">
                        <c:v>43129.617361111108</c:v>
                      </c:pt>
                      <c:pt idx="878">
                        <c:v>43129.620833333334</c:v>
                      </c:pt>
                      <c:pt idx="879">
                        <c:v>43129.627083333333</c:v>
                      </c:pt>
                      <c:pt idx="880">
                        <c:v>43129.63958333333</c:v>
                      </c:pt>
                      <c:pt idx="881">
                        <c:v>43129.647916666669</c:v>
                      </c:pt>
                      <c:pt idx="882">
                        <c:v>43129.654166666667</c:v>
                      </c:pt>
                      <c:pt idx="883">
                        <c:v>43129.662499999999</c:v>
                      </c:pt>
                      <c:pt idx="884">
                        <c:v>43129.67291666667</c:v>
                      </c:pt>
                      <c:pt idx="885">
                        <c:v>43129.678472222222</c:v>
                      </c:pt>
                      <c:pt idx="886">
                        <c:v>43129.698611111111</c:v>
                      </c:pt>
                      <c:pt idx="887">
                        <c:v>43129.70416666667</c:v>
                      </c:pt>
                      <c:pt idx="888">
                        <c:v>43129.709027777775</c:v>
                      </c:pt>
                      <c:pt idx="889">
                        <c:v>43129.720138888886</c:v>
                      </c:pt>
                      <c:pt idx="890">
                        <c:v>43129.745833333334</c:v>
                      </c:pt>
                      <c:pt idx="891">
                        <c:v>43129.75</c:v>
                      </c:pt>
                      <c:pt idx="892">
                        <c:v>43129.755555555559</c:v>
                      </c:pt>
                      <c:pt idx="893">
                        <c:v>43129.787499999999</c:v>
                      </c:pt>
                      <c:pt idx="894">
                        <c:v>43129.82916666667</c:v>
                      </c:pt>
                      <c:pt idx="895">
                        <c:v>43129.855555555558</c:v>
                      </c:pt>
                      <c:pt idx="896">
                        <c:v>43129.863194444442</c:v>
                      </c:pt>
                      <c:pt idx="897">
                        <c:v>43129.870833333334</c:v>
                      </c:pt>
                      <c:pt idx="898">
                        <c:v>43129.881944444445</c:v>
                      </c:pt>
                      <c:pt idx="899">
                        <c:v>43129.912499999999</c:v>
                      </c:pt>
                      <c:pt idx="900">
                        <c:v>43129.95416666667</c:v>
                      </c:pt>
                      <c:pt idx="901">
                        <c:v>43129.97152777778</c:v>
                      </c:pt>
                      <c:pt idx="902">
                        <c:v>43129.994444444441</c:v>
                      </c:pt>
                      <c:pt idx="903">
                        <c:v>43129.995833333334</c:v>
                      </c:pt>
                      <c:pt idx="904">
                        <c:v>43129.999305555553</c:v>
                      </c:pt>
                      <c:pt idx="905">
                        <c:v>43130.004861111112</c:v>
                      </c:pt>
                      <c:pt idx="906">
                        <c:v>43130.024305555555</c:v>
                      </c:pt>
                      <c:pt idx="907">
                        <c:v>43130.037499999999</c:v>
                      </c:pt>
                      <c:pt idx="908">
                        <c:v>43130.05972222222</c:v>
                      </c:pt>
                      <c:pt idx="909">
                        <c:v>43130.07916666667</c:v>
                      </c:pt>
                      <c:pt idx="910">
                        <c:v>43130.120833333334</c:v>
                      </c:pt>
                      <c:pt idx="911">
                        <c:v>43130.162499999999</c:v>
                      </c:pt>
                      <c:pt idx="912">
                        <c:v>43130.168055555558</c:v>
                      </c:pt>
                      <c:pt idx="913">
                        <c:v>43130.20416666667</c:v>
                      </c:pt>
                      <c:pt idx="914">
                        <c:v>43130.245833333334</c:v>
                      </c:pt>
                      <c:pt idx="915">
                        <c:v>43130.286111111112</c:v>
                      </c:pt>
                      <c:pt idx="916">
                        <c:v>43130.287499999999</c:v>
                      </c:pt>
                      <c:pt idx="917">
                        <c:v>43130.32916666667</c:v>
                      </c:pt>
                      <c:pt idx="918">
                        <c:v>43130.354166666664</c:v>
                      </c:pt>
                      <c:pt idx="919">
                        <c:v>43130.359027777777</c:v>
                      </c:pt>
                      <c:pt idx="920">
                        <c:v>43130.364583333336</c:v>
                      </c:pt>
                      <c:pt idx="921">
                        <c:v>43130.365972222222</c:v>
                      </c:pt>
                      <c:pt idx="922">
                        <c:v>43130.369444444441</c:v>
                      </c:pt>
                      <c:pt idx="923">
                        <c:v>43130.370833333334</c:v>
                      </c:pt>
                      <c:pt idx="924">
                        <c:v>43130.379861111112</c:v>
                      </c:pt>
                      <c:pt idx="925">
                        <c:v>43130.397916666669</c:v>
                      </c:pt>
                      <c:pt idx="926">
                        <c:v>43130.407638888886</c:v>
                      </c:pt>
                      <c:pt idx="927">
                        <c:v>43130.412499999999</c:v>
                      </c:pt>
                      <c:pt idx="928">
                        <c:v>43130.417361111111</c:v>
                      </c:pt>
                      <c:pt idx="929">
                        <c:v>43130.42291666667</c:v>
                      </c:pt>
                      <c:pt idx="930">
                        <c:v>43130.442361111112</c:v>
                      </c:pt>
                      <c:pt idx="931">
                        <c:v>43130.45416666667</c:v>
                      </c:pt>
                      <c:pt idx="932">
                        <c:v>43130.484027777777</c:v>
                      </c:pt>
                      <c:pt idx="933">
                        <c:v>43130.490277777775</c:v>
                      </c:pt>
                      <c:pt idx="934">
                        <c:v>43130.494444444441</c:v>
                      </c:pt>
                      <c:pt idx="935">
                        <c:v>43130.495833333334</c:v>
                      </c:pt>
                      <c:pt idx="936">
                        <c:v>43130.506249999999</c:v>
                      </c:pt>
                      <c:pt idx="937">
                        <c:v>43130.511111111111</c:v>
                      </c:pt>
                      <c:pt idx="938">
                        <c:v>43130.523611111108</c:v>
                      </c:pt>
                      <c:pt idx="939">
                        <c:v>43130.537499999999</c:v>
                      </c:pt>
                      <c:pt idx="940">
                        <c:v>43130.57916666667</c:v>
                      </c:pt>
                      <c:pt idx="941">
                        <c:v>43130.620833333334</c:v>
                      </c:pt>
                      <c:pt idx="942">
                        <c:v>43130.662499999999</c:v>
                      </c:pt>
                      <c:pt idx="943">
                        <c:v>43130.70416666667</c:v>
                      </c:pt>
                      <c:pt idx="944">
                        <c:v>43130.745833333334</c:v>
                      </c:pt>
                      <c:pt idx="945">
                        <c:v>43130.787499999999</c:v>
                      </c:pt>
                      <c:pt idx="946">
                        <c:v>43130.82916666667</c:v>
                      </c:pt>
                      <c:pt idx="947">
                        <c:v>43130.870833333334</c:v>
                      </c:pt>
                      <c:pt idx="948">
                        <c:v>43130.912499999999</c:v>
                      </c:pt>
                      <c:pt idx="949">
                        <c:v>43130.95416666667</c:v>
                      </c:pt>
                      <c:pt idx="950">
                        <c:v>43130.995833333334</c:v>
                      </c:pt>
                      <c:pt idx="951">
                        <c:v>43130.999305555553</c:v>
                      </c:pt>
                      <c:pt idx="952">
                        <c:v>43131.037499999999</c:v>
                      </c:pt>
                      <c:pt idx="953">
                        <c:v>43131.07916666667</c:v>
                      </c:pt>
                      <c:pt idx="954">
                        <c:v>43131.120833333334</c:v>
                      </c:pt>
                      <c:pt idx="955">
                        <c:v>43131.162499999999</c:v>
                      </c:pt>
                      <c:pt idx="956">
                        <c:v>43131.20416666667</c:v>
                      </c:pt>
                      <c:pt idx="957">
                        <c:v>43131.245833333334</c:v>
                      </c:pt>
                      <c:pt idx="958">
                        <c:v>43131.287499999999</c:v>
                      </c:pt>
                      <c:pt idx="959">
                        <c:v>43131.32916666667</c:v>
                      </c:pt>
                      <c:pt idx="960">
                        <c:v>43131.370833333334</c:v>
                      </c:pt>
                      <c:pt idx="961">
                        <c:v>43131.412499999999</c:v>
                      </c:pt>
                      <c:pt idx="962">
                        <c:v>43131.45416666667</c:v>
                      </c:pt>
                      <c:pt idx="963">
                        <c:v>43131.495833333334</c:v>
                      </c:pt>
                      <c:pt idx="964">
                        <c:v>43131.537499999999</c:v>
                      </c:pt>
                      <c:pt idx="965">
                        <c:v>43131.57916666667</c:v>
                      </c:pt>
                      <c:pt idx="966">
                        <c:v>43131.620833333334</c:v>
                      </c:pt>
                      <c:pt idx="967">
                        <c:v>43131.662499999999</c:v>
                      </c:pt>
                      <c:pt idx="968">
                        <c:v>43131.70416666667</c:v>
                      </c:pt>
                      <c:pt idx="969">
                        <c:v>43131.745833333334</c:v>
                      </c:pt>
                      <c:pt idx="970">
                        <c:v>43131.787499999999</c:v>
                      </c:pt>
                      <c:pt idx="971">
                        <c:v>43131.82916666667</c:v>
                      </c:pt>
                      <c:pt idx="972">
                        <c:v>43131.870833333334</c:v>
                      </c:pt>
                      <c:pt idx="973">
                        <c:v>43131.912499999999</c:v>
                      </c:pt>
                      <c:pt idx="974">
                        <c:v>43131.95416666667</c:v>
                      </c:pt>
                      <c:pt idx="975">
                        <c:v>43131.995833333334</c:v>
                      </c:pt>
                      <c:pt idx="976">
                        <c:v>43131.999305555553</c:v>
                      </c:pt>
                      <c:pt idx="977">
                        <c:v>43131.999305555553</c:v>
                      </c:pt>
                      <c:pt idx="978">
                        <c:v>43132.037499999999</c:v>
                      </c:pt>
                      <c:pt idx="979">
                        <c:v>43132.07916666667</c:v>
                      </c:pt>
                      <c:pt idx="980">
                        <c:v>43132.120833333334</c:v>
                      </c:pt>
                      <c:pt idx="981">
                        <c:v>43132.162499999999</c:v>
                      </c:pt>
                      <c:pt idx="982">
                        <c:v>43132.20416666667</c:v>
                      </c:pt>
                      <c:pt idx="983">
                        <c:v>43132.245833333334</c:v>
                      </c:pt>
                      <c:pt idx="984">
                        <c:v>43132.287499999999</c:v>
                      </c:pt>
                      <c:pt idx="985">
                        <c:v>43132.32916666667</c:v>
                      </c:pt>
                      <c:pt idx="986">
                        <c:v>43132.370833333334</c:v>
                      </c:pt>
                      <c:pt idx="987">
                        <c:v>43132.412499999999</c:v>
                      </c:pt>
                      <c:pt idx="988">
                        <c:v>43132.45416666667</c:v>
                      </c:pt>
                      <c:pt idx="989">
                        <c:v>43132.495833333334</c:v>
                      </c:pt>
                      <c:pt idx="990">
                        <c:v>43132.537499999999</c:v>
                      </c:pt>
                      <c:pt idx="991">
                        <c:v>43132.57916666667</c:v>
                      </c:pt>
                      <c:pt idx="992">
                        <c:v>43132.620833333334</c:v>
                      </c:pt>
                      <c:pt idx="993">
                        <c:v>43132.662499999999</c:v>
                      </c:pt>
                      <c:pt idx="994">
                        <c:v>43132.70416666667</c:v>
                      </c:pt>
                      <c:pt idx="995">
                        <c:v>43132.745833333334</c:v>
                      </c:pt>
                      <c:pt idx="996">
                        <c:v>43132.787499999999</c:v>
                      </c:pt>
                      <c:pt idx="997">
                        <c:v>43132.82916666667</c:v>
                      </c:pt>
                      <c:pt idx="998">
                        <c:v>43132.870833333334</c:v>
                      </c:pt>
                      <c:pt idx="999">
                        <c:v>43132.912499999999</c:v>
                      </c:pt>
                      <c:pt idx="1000">
                        <c:v>43132.95416666667</c:v>
                      </c:pt>
                      <c:pt idx="1001">
                        <c:v>43132.995833333334</c:v>
                      </c:pt>
                      <c:pt idx="1002">
                        <c:v>43132.999305555553</c:v>
                      </c:pt>
                      <c:pt idx="1003">
                        <c:v>43133.037499999999</c:v>
                      </c:pt>
                      <c:pt idx="1004">
                        <c:v>43133.056250000001</c:v>
                      </c:pt>
                      <c:pt idx="1005">
                        <c:v>43133.066666666666</c:v>
                      </c:pt>
                      <c:pt idx="1006">
                        <c:v>43133.076388888891</c:v>
                      </c:pt>
                      <c:pt idx="1007">
                        <c:v>43133.07916666667</c:v>
                      </c:pt>
                      <c:pt idx="1008">
                        <c:v>43133.120833333334</c:v>
                      </c:pt>
                      <c:pt idx="1009">
                        <c:v>43133.15625</c:v>
                      </c:pt>
                      <c:pt idx="1010">
                        <c:v>43133.161111111112</c:v>
                      </c:pt>
                      <c:pt idx="1011">
                        <c:v>43133.162499999999</c:v>
                      </c:pt>
                      <c:pt idx="1012">
                        <c:v>43133.195138888892</c:v>
                      </c:pt>
                      <c:pt idx="1013">
                        <c:v>43133.200694444444</c:v>
                      </c:pt>
                      <c:pt idx="1014">
                        <c:v>43133.20416666667</c:v>
                      </c:pt>
                      <c:pt idx="1015">
                        <c:v>43133.222916666666</c:v>
                      </c:pt>
                      <c:pt idx="1016">
                        <c:v>43133.234027777777</c:v>
                      </c:pt>
                      <c:pt idx="1017">
                        <c:v>43133.244444444441</c:v>
                      </c:pt>
                      <c:pt idx="1018">
                        <c:v>43133.245833333334</c:v>
                      </c:pt>
                      <c:pt idx="1019">
                        <c:v>43133.255555555559</c:v>
                      </c:pt>
                      <c:pt idx="1020">
                        <c:v>43133.262499999997</c:v>
                      </c:pt>
                      <c:pt idx="1021">
                        <c:v>43133.275694444441</c:v>
                      </c:pt>
                      <c:pt idx="1022">
                        <c:v>43133.287499999999</c:v>
                      </c:pt>
                      <c:pt idx="1023">
                        <c:v>43133.292361111111</c:v>
                      </c:pt>
                      <c:pt idx="1024">
                        <c:v>43133.325694444444</c:v>
                      </c:pt>
                      <c:pt idx="1025">
                        <c:v>43133.32916666667</c:v>
                      </c:pt>
                      <c:pt idx="1026">
                        <c:v>43133.370833333334</c:v>
                      </c:pt>
                      <c:pt idx="1027">
                        <c:v>43133.412499999999</c:v>
                      </c:pt>
                      <c:pt idx="1028">
                        <c:v>43133.45416666667</c:v>
                      </c:pt>
                      <c:pt idx="1029">
                        <c:v>43133.495833333334</c:v>
                      </c:pt>
                      <c:pt idx="1030">
                        <c:v>43133.537499999999</c:v>
                      </c:pt>
                      <c:pt idx="1031">
                        <c:v>43133.57916666667</c:v>
                      </c:pt>
                      <c:pt idx="1032">
                        <c:v>43133.620833333334</c:v>
                      </c:pt>
                      <c:pt idx="1033">
                        <c:v>43133.662499999999</c:v>
                      </c:pt>
                      <c:pt idx="1034">
                        <c:v>43133.70416666667</c:v>
                      </c:pt>
                      <c:pt idx="1035">
                        <c:v>43133.745833333334</c:v>
                      </c:pt>
                      <c:pt idx="1036">
                        <c:v>43133.787499999999</c:v>
                      </c:pt>
                      <c:pt idx="1037">
                        <c:v>43133.82916666667</c:v>
                      </c:pt>
                      <c:pt idx="1038">
                        <c:v>43133.870833333334</c:v>
                      </c:pt>
                      <c:pt idx="1039">
                        <c:v>43133.912499999999</c:v>
                      </c:pt>
                      <c:pt idx="1040">
                        <c:v>43133.95416666667</c:v>
                      </c:pt>
                      <c:pt idx="1041">
                        <c:v>43133.995833333334</c:v>
                      </c:pt>
                      <c:pt idx="1042">
                        <c:v>43133.999305555553</c:v>
                      </c:pt>
                      <c:pt idx="1043">
                        <c:v>43134.037499999999</c:v>
                      </c:pt>
                      <c:pt idx="1044">
                        <c:v>43134.07916666667</c:v>
                      </c:pt>
                      <c:pt idx="1045">
                        <c:v>43134.120833333334</c:v>
                      </c:pt>
                      <c:pt idx="1046">
                        <c:v>43134.162499999999</c:v>
                      </c:pt>
                      <c:pt idx="1047">
                        <c:v>43134.20416666667</c:v>
                      </c:pt>
                      <c:pt idx="1048">
                        <c:v>43134.245833333334</c:v>
                      </c:pt>
                      <c:pt idx="1049">
                        <c:v>43134.287499999999</c:v>
                      </c:pt>
                      <c:pt idx="1050">
                        <c:v>43134.32916666667</c:v>
                      </c:pt>
                      <c:pt idx="1051">
                        <c:v>43134.370833333334</c:v>
                      </c:pt>
                      <c:pt idx="1052">
                        <c:v>43134.412499999999</c:v>
                      </c:pt>
                      <c:pt idx="1053">
                        <c:v>43134.45416666667</c:v>
                      </c:pt>
                      <c:pt idx="1054">
                        <c:v>43134.495833333334</c:v>
                      </c:pt>
                      <c:pt idx="1055">
                        <c:v>43134.537499999999</c:v>
                      </c:pt>
                      <c:pt idx="1056">
                        <c:v>43134.57916666667</c:v>
                      </c:pt>
                      <c:pt idx="1057">
                        <c:v>43134.620833333334</c:v>
                      </c:pt>
                      <c:pt idx="1058">
                        <c:v>43134.662499999999</c:v>
                      </c:pt>
                      <c:pt idx="1059">
                        <c:v>43134.70416666667</c:v>
                      </c:pt>
                      <c:pt idx="1060">
                        <c:v>43134.745833333334</c:v>
                      </c:pt>
                      <c:pt idx="1061">
                        <c:v>43134.787499999999</c:v>
                      </c:pt>
                      <c:pt idx="1062">
                        <c:v>43134.82916666667</c:v>
                      </c:pt>
                      <c:pt idx="1063">
                        <c:v>43134.870833333334</c:v>
                      </c:pt>
                      <c:pt idx="1064">
                        <c:v>43134.912499999999</c:v>
                      </c:pt>
                      <c:pt idx="1065">
                        <c:v>43134.95416666667</c:v>
                      </c:pt>
                      <c:pt idx="1066">
                        <c:v>43134.995833333334</c:v>
                      </c:pt>
                      <c:pt idx="1067">
                        <c:v>43134.999305555553</c:v>
                      </c:pt>
                      <c:pt idx="1068">
                        <c:v>43135.037499999999</c:v>
                      </c:pt>
                      <c:pt idx="1069">
                        <c:v>43135.07916666667</c:v>
                      </c:pt>
                      <c:pt idx="1070">
                        <c:v>43135.120833333334</c:v>
                      </c:pt>
                      <c:pt idx="1071">
                        <c:v>43135.162499999999</c:v>
                      </c:pt>
                      <c:pt idx="1072">
                        <c:v>43135.20416666667</c:v>
                      </c:pt>
                      <c:pt idx="1073">
                        <c:v>43135.245833333334</c:v>
                      </c:pt>
                      <c:pt idx="1074">
                        <c:v>43135.287499999999</c:v>
                      </c:pt>
                      <c:pt idx="1075">
                        <c:v>43135.32916666667</c:v>
                      </c:pt>
                      <c:pt idx="1076">
                        <c:v>43135.370833333334</c:v>
                      </c:pt>
                      <c:pt idx="1077">
                        <c:v>43135.412499999999</c:v>
                      </c:pt>
                      <c:pt idx="1078">
                        <c:v>43135.45416666667</c:v>
                      </c:pt>
                      <c:pt idx="1079">
                        <c:v>43135.495833333334</c:v>
                      </c:pt>
                      <c:pt idx="1080">
                        <c:v>43135.537499999999</c:v>
                      </c:pt>
                      <c:pt idx="1081">
                        <c:v>43135.57916666667</c:v>
                      </c:pt>
                      <c:pt idx="1082">
                        <c:v>43135.620833333334</c:v>
                      </c:pt>
                      <c:pt idx="1083">
                        <c:v>43135.662499999999</c:v>
                      </c:pt>
                      <c:pt idx="1084">
                        <c:v>43135.70416666667</c:v>
                      </c:pt>
                      <c:pt idx="1085">
                        <c:v>43135.745833333334</c:v>
                      </c:pt>
                      <c:pt idx="1086">
                        <c:v>43135.758333333331</c:v>
                      </c:pt>
                      <c:pt idx="1087">
                        <c:v>43135.76458333333</c:v>
                      </c:pt>
                      <c:pt idx="1088">
                        <c:v>43135.787499999999</c:v>
                      </c:pt>
                      <c:pt idx="1089">
                        <c:v>43135.799305555556</c:v>
                      </c:pt>
                      <c:pt idx="1090">
                        <c:v>43135.809027777781</c:v>
                      </c:pt>
                      <c:pt idx="1091">
                        <c:v>43135.823611111111</c:v>
                      </c:pt>
                      <c:pt idx="1092">
                        <c:v>43135.827777777777</c:v>
                      </c:pt>
                      <c:pt idx="1093">
                        <c:v>43135.82916666667</c:v>
                      </c:pt>
                      <c:pt idx="1094">
                        <c:v>43135.837500000001</c:v>
                      </c:pt>
                      <c:pt idx="1095">
                        <c:v>43135.845138888886</c:v>
                      </c:pt>
                      <c:pt idx="1096">
                        <c:v>43135.869444444441</c:v>
                      </c:pt>
                      <c:pt idx="1097">
                        <c:v>43135.870833333334</c:v>
                      </c:pt>
                      <c:pt idx="1098">
                        <c:v>43135.880555555559</c:v>
                      </c:pt>
                      <c:pt idx="1099">
                        <c:v>43135.912499999999</c:v>
                      </c:pt>
                      <c:pt idx="1100">
                        <c:v>43135.938194444447</c:v>
                      </c:pt>
                      <c:pt idx="1101">
                        <c:v>43135.952777777777</c:v>
                      </c:pt>
                      <c:pt idx="1102">
                        <c:v>43135.95416666667</c:v>
                      </c:pt>
                      <c:pt idx="1103">
                        <c:v>43135.961805555555</c:v>
                      </c:pt>
                      <c:pt idx="1104">
                        <c:v>43135.970833333333</c:v>
                      </c:pt>
                      <c:pt idx="1105">
                        <c:v>43135.995833333334</c:v>
                      </c:pt>
                      <c:pt idx="1106">
                        <c:v>43135.999305555553</c:v>
                      </c:pt>
                      <c:pt idx="1107">
                        <c:v>43136.037499999999</c:v>
                      </c:pt>
                      <c:pt idx="1108">
                        <c:v>43136.046527777777</c:v>
                      </c:pt>
                      <c:pt idx="1109">
                        <c:v>43136.071527777778</c:v>
                      </c:pt>
                      <c:pt idx="1110">
                        <c:v>43136.077777777777</c:v>
                      </c:pt>
                      <c:pt idx="1111">
                        <c:v>43136.07916666667</c:v>
                      </c:pt>
                      <c:pt idx="1112">
                        <c:v>43136.086111111108</c:v>
                      </c:pt>
                      <c:pt idx="1113">
                        <c:v>43136.091666666667</c:v>
                      </c:pt>
                      <c:pt idx="1114">
                        <c:v>43136.118750000001</c:v>
                      </c:pt>
                      <c:pt idx="1115">
                        <c:v>43136.120833333334</c:v>
                      </c:pt>
                      <c:pt idx="1116">
                        <c:v>43136.162499999999</c:v>
                      </c:pt>
                      <c:pt idx="1117">
                        <c:v>43136.20416666667</c:v>
                      </c:pt>
                      <c:pt idx="1118">
                        <c:v>43136.245833333334</c:v>
                      </c:pt>
                      <c:pt idx="1119">
                        <c:v>43136.287499999999</c:v>
                      </c:pt>
                      <c:pt idx="1120">
                        <c:v>43136.32916666667</c:v>
                      </c:pt>
                      <c:pt idx="1121">
                        <c:v>43136.370833333334</c:v>
                      </c:pt>
                      <c:pt idx="1122">
                        <c:v>43136.412499999999</c:v>
                      </c:pt>
                      <c:pt idx="1123">
                        <c:v>43136.45416666667</c:v>
                      </c:pt>
                      <c:pt idx="1124">
                        <c:v>43136.495833333334</c:v>
                      </c:pt>
                      <c:pt idx="1125">
                        <c:v>43136.537499999999</c:v>
                      </c:pt>
                      <c:pt idx="1126">
                        <c:v>43136.57916666667</c:v>
                      </c:pt>
                      <c:pt idx="1127">
                        <c:v>43136.620833333334</c:v>
                      </c:pt>
                      <c:pt idx="1128">
                        <c:v>43136.662499999999</c:v>
                      </c:pt>
                      <c:pt idx="1129">
                        <c:v>43136.70416666667</c:v>
                      </c:pt>
                      <c:pt idx="1130">
                        <c:v>43136.745833333334</c:v>
                      </c:pt>
                      <c:pt idx="1131">
                        <c:v>43136.787499999999</c:v>
                      </c:pt>
                      <c:pt idx="1132">
                        <c:v>43136.82916666667</c:v>
                      </c:pt>
                      <c:pt idx="1133">
                        <c:v>43136.870833333334</c:v>
                      </c:pt>
                      <c:pt idx="1134">
                        <c:v>43136.912499999999</c:v>
                      </c:pt>
                      <c:pt idx="1135">
                        <c:v>43136.95416666667</c:v>
                      </c:pt>
                      <c:pt idx="1136">
                        <c:v>43136.995833333334</c:v>
                      </c:pt>
                      <c:pt idx="1137">
                        <c:v>43136.999305555553</c:v>
                      </c:pt>
                      <c:pt idx="1138">
                        <c:v>43137.037499999999</c:v>
                      </c:pt>
                      <c:pt idx="1139">
                        <c:v>43137.07916666667</c:v>
                      </c:pt>
                      <c:pt idx="1140">
                        <c:v>43137.120833333334</c:v>
                      </c:pt>
                      <c:pt idx="1141">
                        <c:v>43137.162499999999</c:v>
                      </c:pt>
                      <c:pt idx="1142">
                        <c:v>43137.20416666667</c:v>
                      </c:pt>
                      <c:pt idx="1143">
                        <c:v>43137.245833333334</c:v>
                      </c:pt>
                      <c:pt idx="1144">
                        <c:v>43137.287499999999</c:v>
                      </c:pt>
                      <c:pt idx="1145">
                        <c:v>43137.32916666667</c:v>
                      </c:pt>
                      <c:pt idx="1146">
                        <c:v>43137.370833333334</c:v>
                      </c:pt>
                      <c:pt idx="1147">
                        <c:v>43137.412499999999</c:v>
                      </c:pt>
                      <c:pt idx="1148">
                        <c:v>43137.45416666667</c:v>
                      </c:pt>
                      <c:pt idx="1149">
                        <c:v>43137.495833333334</c:v>
                      </c:pt>
                      <c:pt idx="1150">
                        <c:v>43137.537499999999</c:v>
                      </c:pt>
                      <c:pt idx="1151">
                        <c:v>43137.57916666667</c:v>
                      </c:pt>
                      <c:pt idx="1152">
                        <c:v>43137.620833333334</c:v>
                      </c:pt>
                      <c:pt idx="1153">
                        <c:v>43137.662499999999</c:v>
                      </c:pt>
                      <c:pt idx="1154">
                        <c:v>43137.70416666667</c:v>
                      </c:pt>
                      <c:pt idx="1155">
                        <c:v>43137.745833333334</c:v>
                      </c:pt>
                      <c:pt idx="1156">
                        <c:v>43137.787499999999</c:v>
                      </c:pt>
                      <c:pt idx="1157">
                        <c:v>43137.82916666667</c:v>
                      </c:pt>
                      <c:pt idx="1158">
                        <c:v>43137.870833333334</c:v>
                      </c:pt>
                      <c:pt idx="1159">
                        <c:v>43137.912499999999</c:v>
                      </c:pt>
                      <c:pt idx="1160">
                        <c:v>43137.95416666667</c:v>
                      </c:pt>
                      <c:pt idx="1161">
                        <c:v>43137.995833333334</c:v>
                      </c:pt>
                      <c:pt idx="1162">
                        <c:v>43137.999305555553</c:v>
                      </c:pt>
                      <c:pt idx="1163">
                        <c:v>43138.037499999999</c:v>
                      </c:pt>
                      <c:pt idx="1164">
                        <c:v>43138.07916666667</c:v>
                      </c:pt>
                      <c:pt idx="1165">
                        <c:v>43138.120833333334</c:v>
                      </c:pt>
                      <c:pt idx="1166">
                        <c:v>43138.162499999999</c:v>
                      </c:pt>
                      <c:pt idx="1167">
                        <c:v>43138.20416666667</c:v>
                      </c:pt>
                      <c:pt idx="1168">
                        <c:v>43138.245833333334</c:v>
                      </c:pt>
                      <c:pt idx="1169">
                        <c:v>43138.287499999999</c:v>
                      </c:pt>
                      <c:pt idx="1170">
                        <c:v>43138.32916666667</c:v>
                      </c:pt>
                      <c:pt idx="1171">
                        <c:v>43138.370833333334</c:v>
                      </c:pt>
                      <c:pt idx="1172">
                        <c:v>43138.398611111108</c:v>
                      </c:pt>
                      <c:pt idx="1173">
                        <c:v>43138.412499999999</c:v>
                      </c:pt>
                      <c:pt idx="1174">
                        <c:v>43138.426388888889</c:v>
                      </c:pt>
                      <c:pt idx="1175">
                        <c:v>43138.450694444444</c:v>
                      </c:pt>
                      <c:pt idx="1176">
                        <c:v>43138.45416666667</c:v>
                      </c:pt>
                      <c:pt idx="1177">
                        <c:v>43138.474305555559</c:v>
                      </c:pt>
                      <c:pt idx="1178">
                        <c:v>43138.495833333334</c:v>
                      </c:pt>
                      <c:pt idx="1179">
                        <c:v>43138.537499999999</c:v>
                      </c:pt>
                      <c:pt idx="1180">
                        <c:v>43138.57916666667</c:v>
                      </c:pt>
                      <c:pt idx="1181">
                        <c:v>43138.620833333334</c:v>
                      </c:pt>
                      <c:pt idx="1182">
                        <c:v>43138.662499999999</c:v>
                      </c:pt>
                      <c:pt idx="1183">
                        <c:v>43138.70416666667</c:v>
                      </c:pt>
                      <c:pt idx="1184">
                        <c:v>43138.745833333334</c:v>
                      </c:pt>
                      <c:pt idx="1185">
                        <c:v>43138.786111111112</c:v>
                      </c:pt>
                      <c:pt idx="1186">
                        <c:v>43138.787499999999</c:v>
                      </c:pt>
                      <c:pt idx="1187">
                        <c:v>43138.793055555558</c:v>
                      </c:pt>
                      <c:pt idx="1188">
                        <c:v>43138.806250000001</c:v>
                      </c:pt>
                      <c:pt idx="1189">
                        <c:v>43138.811805555553</c:v>
                      </c:pt>
                      <c:pt idx="1190">
                        <c:v>43138.818749999999</c:v>
                      </c:pt>
                      <c:pt idx="1191">
                        <c:v>43138.820833333331</c:v>
                      </c:pt>
                      <c:pt idx="1192">
                        <c:v>43138.82916666667</c:v>
                      </c:pt>
                      <c:pt idx="1193">
                        <c:v>43138.834027777775</c:v>
                      </c:pt>
                      <c:pt idx="1194">
                        <c:v>43138.839583333334</c:v>
                      </c:pt>
                      <c:pt idx="1195">
                        <c:v>43138.849305555559</c:v>
                      </c:pt>
                      <c:pt idx="1196">
                        <c:v>43138.870833333334</c:v>
                      </c:pt>
                      <c:pt idx="1197">
                        <c:v>43138.912499999999</c:v>
                      </c:pt>
                      <c:pt idx="1198">
                        <c:v>43138.95416666667</c:v>
                      </c:pt>
                      <c:pt idx="1199">
                        <c:v>43138.995833333334</c:v>
                      </c:pt>
                      <c:pt idx="1200">
                        <c:v>43138.999305555553</c:v>
                      </c:pt>
                      <c:pt idx="1201">
                        <c:v>43139.037499999999</c:v>
                      </c:pt>
                      <c:pt idx="1202">
                        <c:v>43139.07916666667</c:v>
                      </c:pt>
                      <c:pt idx="1203">
                        <c:v>43139.120833333334</c:v>
                      </c:pt>
                      <c:pt idx="1204">
                        <c:v>43139.162499999999</c:v>
                      </c:pt>
                      <c:pt idx="1205">
                        <c:v>43139.20416666667</c:v>
                      </c:pt>
                      <c:pt idx="1206">
                        <c:v>43139.245833333334</c:v>
                      </c:pt>
                      <c:pt idx="1207">
                        <c:v>43139.287499999999</c:v>
                      </c:pt>
                      <c:pt idx="1208">
                        <c:v>43139.32916666667</c:v>
                      </c:pt>
                      <c:pt idx="1209">
                        <c:v>43139.370833333334</c:v>
                      </c:pt>
                      <c:pt idx="1210">
                        <c:v>43139.412499999999</c:v>
                      </c:pt>
                      <c:pt idx="1211">
                        <c:v>43139.45416666667</c:v>
                      </c:pt>
                      <c:pt idx="1212">
                        <c:v>43139.495833333334</c:v>
                      </c:pt>
                      <c:pt idx="1213">
                        <c:v>43139.537499999999</c:v>
                      </c:pt>
                      <c:pt idx="1214">
                        <c:v>43139.57916666667</c:v>
                      </c:pt>
                      <c:pt idx="1215">
                        <c:v>43139.620833333334</c:v>
                      </c:pt>
                      <c:pt idx="1216">
                        <c:v>43139.662499999999</c:v>
                      </c:pt>
                      <c:pt idx="1217">
                        <c:v>43139.70416666667</c:v>
                      </c:pt>
                      <c:pt idx="1218">
                        <c:v>43139.745833333334</c:v>
                      </c:pt>
                      <c:pt idx="1219">
                        <c:v>43139.787499999999</c:v>
                      </c:pt>
                      <c:pt idx="1220">
                        <c:v>43139.82916666667</c:v>
                      </c:pt>
                      <c:pt idx="1221">
                        <c:v>43139.870833333334</c:v>
                      </c:pt>
                      <c:pt idx="1222">
                        <c:v>43139.912499999999</c:v>
                      </c:pt>
                      <c:pt idx="1223">
                        <c:v>43139.95416666667</c:v>
                      </c:pt>
                      <c:pt idx="1224">
                        <c:v>43139.995833333334</c:v>
                      </c:pt>
                      <c:pt idx="1225">
                        <c:v>43139.999305555553</c:v>
                      </c:pt>
                      <c:pt idx="1226">
                        <c:v>43140.037499999999</c:v>
                      </c:pt>
                      <c:pt idx="1227">
                        <c:v>43140.07916666667</c:v>
                      </c:pt>
                      <c:pt idx="1228">
                        <c:v>43140.120833333334</c:v>
                      </c:pt>
                      <c:pt idx="1229">
                        <c:v>43140.162499999999</c:v>
                      </c:pt>
                      <c:pt idx="1230">
                        <c:v>43140.20416666667</c:v>
                      </c:pt>
                      <c:pt idx="1231">
                        <c:v>43140.245833333334</c:v>
                      </c:pt>
                      <c:pt idx="1232">
                        <c:v>43140.287499999999</c:v>
                      </c:pt>
                      <c:pt idx="1233">
                        <c:v>43140.32916666667</c:v>
                      </c:pt>
                      <c:pt idx="1234">
                        <c:v>43140.370833333334</c:v>
                      </c:pt>
                      <c:pt idx="1235">
                        <c:v>43140.412499999999</c:v>
                      </c:pt>
                      <c:pt idx="1236">
                        <c:v>43140.45416666667</c:v>
                      </c:pt>
                      <c:pt idx="1237">
                        <c:v>43140.495833333334</c:v>
                      </c:pt>
                      <c:pt idx="1238">
                        <c:v>43140.537499999999</c:v>
                      </c:pt>
                      <c:pt idx="1239">
                        <c:v>43140.57916666667</c:v>
                      </c:pt>
                      <c:pt idx="1240">
                        <c:v>43140.620833333334</c:v>
                      </c:pt>
                      <c:pt idx="1241">
                        <c:v>43140.662499999999</c:v>
                      </c:pt>
                      <c:pt idx="1242">
                        <c:v>43140.70416666667</c:v>
                      </c:pt>
                      <c:pt idx="1243">
                        <c:v>43140.745833333334</c:v>
                      </c:pt>
                      <c:pt idx="1244">
                        <c:v>43140.787499999999</c:v>
                      </c:pt>
                      <c:pt idx="1245">
                        <c:v>43140.82916666667</c:v>
                      </c:pt>
                      <c:pt idx="1246">
                        <c:v>43140.870833333334</c:v>
                      </c:pt>
                      <c:pt idx="1247">
                        <c:v>43140.912499999999</c:v>
                      </c:pt>
                      <c:pt idx="1248">
                        <c:v>43140.95416666667</c:v>
                      </c:pt>
                      <c:pt idx="1249">
                        <c:v>43140.995833333334</c:v>
                      </c:pt>
                      <c:pt idx="1250">
                        <c:v>43140.999305555553</c:v>
                      </c:pt>
                      <c:pt idx="1251">
                        <c:v>43141.037499999999</c:v>
                      </c:pt>
                      <c:pt idx="1252">
                        <c:v>43141.07916666667</c:v>
                      </c:pt>
                      <c:pt idx="1253">
                        <c:v>43141.120833333334</c:v>
                      </c:pt>
                      <c:pt idx="1254">
                        <c:v>43141.162499999999</c:v>
                      </c:pt>
                      <c:pt idx="1255">
                        <c:v>43141.20416666667</c:v>
                      </c:pt>
                      <c:pt idx="1256">
                        <c:v>43141.245833333334</c:v>
                      </c:pt>
                      <c:pt idx="1257">
                        <c:v>43141.287499999999</c:v>
                      </c:pt>
                      <c:pt idx="1258">
                        <c:v>43141.32916666667</c:v>
                      </c:pt>
                      <c:pt idx="1259">
                        <c:v>43141.370833333334</c:v>
                      </c:pt>
                      <c:pt idx="1260">
                        <c:v>43141.412499999999</c:v>
                      </c:pt>
                      <c:pt idx="1261">
                        <c:v>43141.45416666667</c:v>
                      </c:pt>
                      <c:pt idx="1262">
                        <c:v>43141.495833333334</c:v>
                      </c:pt>
                      <c:pt idx="1263">
                        <c:v>43141.537499999999</c:v>
                      </c:pt>
                      <c:pt idx="1264">
                        <c:v>43141.57916666667</c:v>
                      </c:pt>
                      <c:pt idx="1265">
                        <c:v>43141.600694444445</c:v>
                      </c:pt>
                      <c:pt idx="1266">
                        <c:v>43141.615277777775</c:v>
                      </c:pt>
                      <c:pt idx="1267">
                        <c:v>43141.620833333334</c:v>
                      </c:pt>
                      <c:pt idx="1268">
                        <c:v>43141.647222222222</c:v>
                      </c:pt>
                      <c:pt idx="1269">
                        <c:v>43141.662499999999</c:v>
                      </c:pt>
                      <c:pt idx="1270">
                        <c:v>43141.70416666667</c:v>
                      </c:pt>
                      <c:pt idx="1271">
                        <c:v>43141.717361111114</c:v>
                      </c:pt>
                      <c:pt idx="1272">
                        <c:v>43141.744444444441</c:v>
                      </c:pt>
                      <c:pt idx="1273">
                        <c:v>43141.745833333334</c:v>
                      </c:pt>
                      <c:pt idx="1274">
                        <c:v>43141.781944444447</c:v>
                      </c:pt>
                      <c:pt idx="1275">
                        <c:v>43141.787499999999</c:v>
                      </c:pt>
                      <c:pt idx="1276">
                        <c:v>43141.82916666667</c:v>
                      </c:pt>
                      <c:pt idx="1277">
                        <c:v>43141.870833333334</c:v>
                      </c:pt>
                      <c:pt idx="1278">
                        <c:v>43141.881944444445</c:v>
                      </c:pt>
                      <c:pt idx="1279">
                        <c:v>43141.90347222222</c:v>
                      </c:pt>
                      <c:pt idx="1280">
                        <c:v>43141.912499999999</c:v>
                      </c:pt>
                      <c:pt idx="1281">
                        <c:v>43141.921527777777</c:v>
                      </c:pt>
                      <c:pt idx="1282">
                        <c:v>43141.933333333334</c:v>
                      </c:pt>
                      <c:pt idx="1283">
                        <c:v>43141.95416666667</c:v>
                      </c:pt>
                      <c:pt idx="1284">
                        <c:v>43141.994444444441</c:v>
                      </c:pt>
                      <c:pt idx="1285">
                        <c:v>43141.995833333334</c:v>
                      </c:pt>
                      <c:pt idx="1286">
                        <c:v>43141.999305555553</c:v>
                      </c:pt>
                      <c:pt idx="1287">
                        <c:v>43142.000694444447</c:v>
                      </c:pt>
                      <c:pt idx="1288">
                        <c:v>43142.025694444441</c:v>
                      </c:pt>
                      <c:pt idx="1289">
                        <c:v>43142.032638888886</c:v>
                      </c:pt>
                      <c:pt idx="1290">
                        <c:v>43142.037499999999</c:v>
                      </c:pt>
                      <c:pt idx="1291">
                        <c:v>43142.07916666667</c:v>
                      </c:pt>
                      <c:pt idx="1292">
                        <c:v>43142.09652777778</c:v>
                      </c:pt>
                      <c:pt idx="1293">
                        <c:v>43142.105555555558</c:v>
                      </c:pt>
                      <c:pt idx="1294">
                        <c:v>43142.120833333334</c:v>
                      </c:pt>
                      <c:pt idx="1295">
                        <c:v>43142.126388888886</c:v>
                      </c:pt>
                      <c:pt idx="1296">
                        <c:v>43142.131944444445</c:v>
                      </c:pt>
                      <c:pt idx="1297">
                        <c:v>43142.143750000003</c:v>
                      </c:pt>
                      <c:pt idx="1298">
                        <c:v>43142.162499999999</c:v>
                      </c:pt>
                      <c:pt idx="1299">
                        <c:v>43142.199305555558</c:v>
                      </c:pt>
                      <c:pt idx="1300">
                        <c:v>43142.20416666667</c:v>
                      </c:pt>
                      <c:pt idx="1301">
                        <c:v>43142.209027777775</c:v>
                      </c:pt>
                      <c:pt idx="1302">
                        <c:v>43142.214583333334</c:v>
                      </c:pt>
                      <c:pt idx="1303">
                        <c:v>43142.216666666667</c:v>
                      </c:pt>
                      <c:pt idx="1304">
                        <c:v>43142.245833333334</c:v>
                      </c:pt>
                      <c:pt idx="1305">
                        <c:v>43142.262499999997</c:v>
                      </c:pt>
                      <c:pt idx="1306">
                        <c:v>43142.287499999999</c:v>
                      </c:pt>
                      <c:pt idx="1307">
                        <c:v>43142.32916666667</c:v>
                      </c:pt>
                      <c:pt idx="1308">
                        <c:v>43142.369444444441</c:v>
                      </c:pt>
                      <c:pt idx="1309">
                        <c:v>43142.370833333334</c:v>
                      </c:pt>
                      <c:pt idx="1310">
                        <c:v>43142.37777777778</c:v>
                      </c:pt>
                      <c:pt idx="1311">
                        <c:v>43142.382638888892</c:v>
                      </c:pt>
                      <c:pt idx="1312">
                        <c:v>43142.388194444444</c:v>
                      </c:pt>
                      <c:pt idx="1313">
                        <c:v>43142.396527777775</c:v>
                      </c:pt>
                      <c:pt idx="1314">
                        <c:v>43142.412499999999</c:v>
                      </c:pt>
                      <c:pt idx="1315">
                        <c:v>43142.45416666667</c:v>
                      </c:pt>
                      <c:pt idx="1316">
                        <c:v>43142.495833333334</c:v>
                      </c:pt>
                      <c:pt idx="1317">
                        <c:v>43142.529861111114</c:v>
                      </c:pt>
                      <c:pt idx="1318">
                        <c:v>43142.537499999999</c:v>
                      </c:pt>
                      <c:pt idx="1319">
                        <c:v>43142.57916666667</c:v>
                      </c:pt>
                      <c:pt idx="1320">
                        <c:v>43142.620833333334</c:v>
                      </c:pt>
                      <c:pt idx="1321">
                        <c:v>43142.662499999999</c:v>
                      </c:pt>
                      <c:pt idx="1322">
                        <c:v>43142.70416666667</c:v>
                      </c:pt>
                      <c:pt idx="1323">
                        <c:v>43142.727777777778</c:v>
                      </c:pt>
                      <c:pt idx="1324">
                        <c:v>43142.73541666667</c:v>
                      </c:pt>
                      <c:pt idx="1325">
                        <c:v>43142.738194444442</c:v>
                      </c:pt>
                      <c:pt idx="1326">
                        <c:v>43142.745833333334</c:v>
                      </c:pt>
                      <c:pt idx="1327">
                        <c:v>43142.787499999999</c:v>
                      </c:pt>
                      <c:pt idx="1328">
                        <c:v>43142.82916666667</c:v>
                      </c:pt>
                      <c:pt idx="1329">
                        <c:v>43142.870833333334</c:v>
                      </c:pt>
                      <c:pt idx="1330">
                        <c:v>43142.912499999999</c:v>
                      </c:pt>
                      <c:pt idx="1331">
                        <c:v>43142.95416666667</c:v>
                      </c:pt>
                      <c:pt idx="1332">
                        <c:v>43142.995833333334</c:v>
                      </c:pt>
                      <c:pt idx="1333">
                        <c:v>43142.999305555553</c:v>
                      </c:pt>
                      <c:pt idx="1334">
                        <c:v>43143.037499999999</c:v>
                      </c:pt>
                      <c:pt idx="1335">
                        <c:v>43143.07916666667</c:v>
                      </c:pt>
                      <c:pt idx="1336">
                        <c:v>43143.120833333334</c:v>
                      </c:pt>
                      <c:pt idx="1337">
                        <c:v>43143.162499999999</c:v>
                      </c:pt>
                      <c:pt idx="1338">
                        <c:v>43143.20416666667</c:v>
                      </c:pt>
                      <c:pt idx="1339">
                        <c:v>43143.214583333334</c:v>
                      </c:pt>
                      <c:pt idx="1340">
                        <c:v>43143.220138888886</c:v>
                      </c:pt>
                      <c:pt idx="1341">
                        <c:v>43143.227083333331</c:v>
                      </c:pt>
                      <c:pt idx="1342">
                        <c:v>43143.245833333334</c:v>
                      </c:pt>
                      <c:pt idx="1343">
                        <c:v>43143.25277777778</c:v>
                      </c:pt>
                      <c:pt idx="1344">
                        <c:v>43143.256249999999</c:v>
                      </c:pt>
                      <c:pt idx="1345">
                        <c:v>43143.261111111111</c:v>
                      </c:pt>
                      <c:pt idx="1346">
                        <c:v>43143.265277777777</c:v>
                      </c:pt>
                      <c:pt idx="1347">
                        <c:v>43143.272916666669</c:v>
                      </c:pt>
                      <c:pt idx="1348">
                        <c:v>43143.287499999999</c:v>
                      </c:pt>
                      <c:pt idx="1349">
                        <c:v>43143.296527777777</c:v>
                      </c:pt>
                      <c:pt idx="1350">
                        <c:v>43143.31527777778</c:v>
                      </c:pt>
                      <c:pt idx="1351">
                        <c:v>43143.323611111111</c:v>
                      </c:pt>
                      <c:pt idx="1352">
                        <c:v>43143.32708333333</c:v>
                      </c:pt>
                      <c:pt idx="1353">
                        <c:v>43143.327777777777</c:v>
                      </c:pt>
                      <c:pt idx="1354">
                        <c:v>43143.32916666667</c:v>
                      </c:pt>
                      <c:pt idx="1355">
                        <c:v>43143.338194444441</c:v>
                      </c:pt>
                      <c:pt idx="1356">
                        <c:v>43143.343055555553</c:v>
                      </c:pt>
                      <c:pt idx="1357">
                        <c:v>43143.344444444447</c:v>
                      </c:pt>
                      <c:pt idx="1358">
                        <c:v>43143.350694444445</c:v>
                      </c:pt>
                      <c:pt idx="1359">
                        <c:v>43143.363194444442</c:v>
                      </c:pt>
                      <c:pt idx="1360">
                        <c:v>43143.370833333334</c:v>
                      </c:pt>
                      <c:pt idx="1361">
                        <c:v>43143.375694444447</c:v>
                      </c:pt>
                      <c:pt idx="1362">
                        <c:v>43143.395138888889</c:v>
                      </c:pt>
                      <c:pt idx="1363">
                        <c:v>43143.412499999999</c:v>
                      </c:pt>
                      <c:pt idx="1364">
                        <c:v>43143.415277777778</c:v>
                      </c:pt>
                      <c:pt idx="1365">
                        <c:v>43143.42083333333</c:v>
                      </c:pt>
                      <c:pt idx="1366">
                        <c:v>43143.441666666666</c:v>
                      </c:pt>
                      <c:pt idx="1367">
                        <c:v>43143.447916666664</c:v>
                      </c:pt>
                      <c:pt idx="1368">
                        <c:v>43143.452777777777</c:v>
                      </c:pt>
                      <c:pt idx="1369">
                        <c:v>43143.45416666667</c:v>
                      </c:pt>
                      <c:pt idx="1370">
                        <c:v>43143.495833333334</c:v>
                      </c:pt>
                      <c:pt idx="1371">
                        <c:v>43143.520833333336</c:v>
                      </c:pt>
                      <c:pt idx="1372">
                        <c:v>43143.537499999999</c:v>
                      </c:pt>
                      <c:pt idx="1373">
                        <c:v>43143.57916666667</c:v>
                      </c:pt>
                      <c:pt idx="1374">
                        <c:v>43143.620833333334</c:v>
                      </c:pt>
                      <c:pt idx="1375">
                        <c:v>43143.662499999999</c:v>
                      </c:pt>
                      <c:pt idx="1376">
                        <c:v>43143.70416666667</c:v>
                      </c:pt>
                      <c:pt idx="1377">
                        <c:v>43143.745833333334</c:v>
                      </c:pt>
                      <c:pt idx="1378">
                        <c:v>43143.787499999999</c:v>
                      </c:pt>
                      <c:pt idx="1379">
                        <c:v>43143.82916666667</c:v>
                      </c:pt>
                      <c:pt idx="1380">
                        <c:v>43143.870833333334</c:v>
                      </c:pt>
                      <c:pt idx="1381">
                        <c:v>43143.912499999999</c:v>
                      </c:pt>
                      <c:pt idx="1382">
                        <c:v>43143.95416666667</c:v>
                      </c:pt>
                      <c:pt idx="1383">
                        <c:v>43143.995833333334</c:v>
                      </c:pt>
                      <c:pt idx="1384">
                        <c:v>43143.999305555553</c:v>
                      </c:pt>
                      <c:pt idx="1385">
                        <c:v>43144.037499999999</c:v>
                      </c:pt>
                      <c:pt idx="1386">
                        <c:v>43144.07916666667</c:v>
                      </c:pt>
                      <c:pt idx="1387">
                        <c:v>43144.120833333334</c:v>
                      </c:pt>
                      <c:pt idx="1388">
                        <c:v>43144.162499999999</c:v>
                      </c:pt>
                      <c:pt idx="1389">
                        <c:v>43144.20416666667</c:v>
                      </c:pt>
                      <c:pt idx="1390">
                        <c:v>43144.245833333334</c:v>
                      </c:pt>
                      <c:pt idx="1391">
                        <c:v>43144.287499999999</c:v>
                      </c:pt>
                      <c:pt idx="1392">
                        <c:v>43144.32916666667</c:v>
                      </c:pt>
                      <c:pt idx="1393">
                        <c:v>43144.370833333334</c:v>
                      </c:pt>
                      <c:pt idx="1394">
                        <c:v>43144.412499999999</c:v>
                      </c:pt>
                      <c:pt idx="1395">
                        <c:v>43144.45416666667</c:v>
                      </c:pt>
                      <c:pt idx="1396">
                        <c:v>43144.495833333334</c:v>
                      </c:pt>
                      <c:pt idx="1397">
                        <c:v>43144.537499999999</c:v>
                      </c:pt>
                      <c:pt idx="1398">
                        <c:v>43144.552777777775</c:v>
                      </c:pt>
                      <c:pt idx="1399">
                        <c:v>43144.57916666667</c:v>
                      </c:pt>
                      <c:pt idx="1400">
                        <c:v>43144.593055555553</c:v>
                      </c:pt>
                      <c:pt idx="1401">
                        <c:v>43144.620833333334</c:v>
                      </c:pt>
                      <c:pt idx="1402">
                        <c:v>43144.662499999999</c:v>
                      </c:pt>
                      <c:pt idx="1403">
                        <c:v>43144.70416666667</c:v>
                      </c:pt>
                      <c:pt idx="1404">
                        <c:v>43144.745833333334</c:v>
                      </c:pt>
                      <c:pt idx="1405">
                        <c:v>43144.787499999999</c:v>
                      </c:pt>
                      <c:pt idx="1406">
                        <c:v>43144.82916666667</c:v>
                      </c:pt>
                      <c:pt idx="1407">
                        <c:v>43144.870833333334</c:v>
                      </c:pt>
                      <c:pt idx="1408">
                        <c:v>43144.912499999999</c:v>
                      </c:pt>
                      <c:pt idx="1409">
                        <c:v>43144.951388888891</c:v>
                      </c:pt>
                      <c:pt idx="1410">
                        <c:v>43144.952777777777</c:v>
                      </c:pt>
                      <c:pt idx="1411">
                        <c:v>43144.95416666667</c:v>
                      </c:pt>
                      <c:pt idx="1412">
                        <c:v>43144.959027777775</c:v>
                      </c:pt>
                      <c:pt idx="1413">
                        <c:v>43144.974999999999</c:v>
                      </c:pt>
                      <c:pt idx="1414">
                        <c:v>43144.995833333334</c:v>
                      </c:pt>
                      <c:pt idx="1415">
                        <c:v>43144.999305555553</c:v>
                      </c:pt>
                      <c:pt idx="1416">
                        <c:v>43145.000694444447</c:v>
                      </c:pt>
                      <c:pt idx="1417">
                        <c:v>43145.037499999999</c:v>
                      </c:pt>
                      <c:pt idx="1418">
                        <c:v>43145.05</c:v>
                      </c:pt>
                      <c:pt idx="1419">
                        <c:v>43145.07916666667</c:v>
                      </c:pt>
                      <c:pt idx="1420">
                        <c:v>43145.111805555556</c:v>
                      </c:pt>
                      <c:pt idx="1421">
                        <c:v>43145.120833333334</c:v>
                      </c:pt>
                      <c:pt idx="1422">
                        <c:v>43145.162499999999</c:v>
                      </c:pt>
                      <c:pt idx="1423">
                        <c:v>43145.175694444442</c:v>
                      </c:pt>
                      <c:pt idx="1424">
                        <c:v>43145.186805555553</c:v>
                      </c:pt>
                      <c:pt idx="1425">
                        <c:v>43145.202777777777</c:v>
                      </c:pt>
                      <c:pt idx="1426">
                        <c:v>43145.20416666667</c:v>
                      </c:pt>
                      <c:pt idx="1427">
                        <c:v>43145.212500000001</c:v>
                      </c:pt>
                      <c:pt idx="1428">
                        <c:v>43145.227083333331</c:v>
                      </c:pt>
                      <c:pt idx="1429">
                        <c:v>43145.245833333334</c:v>
                      </c:pt>
                      <c:pt idx="1430">
                        <c:v>43145.253472222219</c:v>
                      </c:pt>
                      <c:pt idx="1431">
                        <c:v>43145.287499999999</c:v>
                      </c:pt>
                      <c:pt idx="1432">
                        <c:v>43145.295138888891</c:v>
                      </c:pt>
                      <c:pt idx="1433">
                        <c:v>43145.311805555553</c:v>
                      </c:pt>
                      <c:pt idx="1434">
                        <c:v>43145.320833333331</c:v>
                      </c:pt>
                      <c:pt idx="1435">
                        <c:v>43145.32916666667</c:v>
                      </c:pt>
                      <c:pt idx="1436">
                        <c:v>43145.339583333334</c:v>
                      </c:pt>
                      <c:pt idx="1437">
                        <c:v>43145.362500000003</c:v>
                      </c:pt>
                      <c:pt idx="1438">
                        <c:v>43145.369444444441</c:v>
                      </c:pt>
                      <c:pt idx="1439">
                        <c:v>43145.370833333334</c:v>
                      </c:pt>
                      <c:pt idx="1440">
                        <c:v>43145.412499999999</c:v>
                      </c:pt>
                      <c:pt idx="1441">
                        <c:v>43145.42291666667</c:v>
                      </c:pt>
                      <c:pt idx="1442">
                        <c:v>43145.45416666667</c:v>
                      </c:pt>
                      <c:pt idx="1443">
                        <c:v>43145.495833333334</c:v>
                      </c:pt>
                      <c:pt idx="1444">
                        <c:v>43145.504861111112</c:v>
                      </c:pt>
                      <c:pt idx="1445">
                        <c:v>43145.537499999999</c:v>
                      </c:pt>
                      <c:pt idx="1446">
                        <c:v>43145.57916666667</c:v>
                      </c:pt>
                      <c:pt idx="1447">
                        <c:v>43145.59097222222</c:v>
                      </c:pt>
                      <c:pt idx="1448">
                        <c:v>43145.620833333334</c:v>
                      </c:pt>
                      <c:pt idx="1449">
                        <c:v>43145.662499999999</c:v>
                      </c:pt>
                      <c:pt idx="1450">
                        <c:v>43145.70416666667</c:v>
                      </c:pt>
                      <c:pt idx="1451">
                        <c:v>43145.745833333334</c:v>
                      </c:pt>
                      <c:pt idx="1452">
                        <c:v>43145.787499999999</c:v>
                      </c:pt>
                      <c:pt idx="1453">
                        <c:v>43145.82916666667</c:v>
                      </c:pt>
                      <c:pt idx="1454">
                        <c:v>43145.870833333334</c:v>
                      </c:pt>
                      <c:pt idx="1455">
                        <c:v>43145.912499999999</c:v>
                      </c:pt>
                      <c:pt idx="1456">
                        <c:v>43145.95416666667</c:v>
                      </c:pt>
                      <c:pt idx="1457">
                        <c:v>43145.995833333334</c:v>
                      </c:pt>
                      <c:pt idx="1458">
                        <c:v>43145.999305555553</c:v>
                      </c:pt>
                      <c:pt idx="1459">
                        <c:v>43146.037499999999</c:v>
                      </c:pt>
                      <c:pt idx="1460">
                        <c:v>43146.07916666667</c:v>
                      </c:pt>
                      <c:pt idx="1461">
                        <c:v>43146.120833333334</c:v>
                      </c:pt>
                      <c:pt idx="1462">
                        <c:v>43146.162499999999</c:v>
                      </c:pt>
                      <c:pt idx="1463">
                        <c:v>43146.20416666667</c:v>
                      </c:pt>
                      <c:pt idx="1464">
                        <c:v>43146.245833333334</c:v>
                      </c:pt>
                      <c:pt idx="1465">
                        <c:v>43146.287499999999</c:v>
                      </c:pt>
                      <c:pt idx="1466">
                        <c:v>43146.32916666667</c:v>
                      </c:pt>
                      <c:pt idx="1467">
                        <c:v>43146.370833333334</c:v>
                      </c:pt>
                      <c:pt idx="1468">
                        <c:v>43146.412499999999</c:v>
                      </c:pt>
                      <c:pt idx="1469">
                        <c:v>43146.45416666667</c:v>
                      </c:pt>
                      <c:pt idx="1470">
                        <c:v>43146.495833333334</c:v>
                      </c:pt>
                      <c:pt idx="1471">
                        <c:v>43146.537499999999</c:v>
                      </c:pt>
                      <c:pt idx="1472">
                        <c:v>43146.57916666667</c:v>
                      </c:pt>
                      <c:pt idx="1473">
                        <c:v>43146.620833333334</c:v>
                      </c:pt>
                      <c:pt idx="1474">
                        <c:v>43146.662499999999</c:v>
                      </c:pt>
                      <c:pt idx="1475">
                        <c:v>43146.70416666667</c:v>
                      </c:pt>
                      <c:pt idx="1476">
                        <c:v>43146.745833333334</c:v>
                      </c:pt>
                      <c:pt idx="1477">
                        <c:v>43146.787499999999</c:v>
                      </c:pt>
                      <c:pt idx="1478">
                        <c:v>43146.82916666667</c:v>
                      </c:pt>
                      <c:pt idx="1479">
                        <c:v>43146.870833333334</c:v>
                      </c:pt>
                      <c:pt idx="1480">
                        <c:v>43146.912499999999</c:v>
                      </c:pt>
                      <c:pt idx="1481">
                        <c:v>43146.95416666667</c:v>
                      </c:pt>
                      <c:pt idx="1482">
                        <c:v>43146.995833333334</c:v>
                      </c:pt>
                      <c:pt idx="1483">
                        <c:v>43146.999305555553</c:v>
                      </c:pt>
                      <c:pt idx="1484">
                        <c:v>43147.037499999999</c:v>
                      </c:pt>
                      <c:pt idx="1485">
                        <c:v>43147.07916666667</c:v>
                      </c:pt>
                      <c:pt idx="1486">
                        <c:v>43147.120833333334</c:v>
                      </c:pt>
                      <c:pt idx="1487">
                        <c:v>43147.162499999999</c:v>
                      </c:pt>
                      <c:pt idx="1488">
                        <c:v>43147.20416666667</c:v>
                      </c:pt>
                      <c:pt idx="1489">
                        <c:v>43147.244444444441</c:v>
                      </c:pt>
                      <c:pt idx="1490">
                        <c:v>43147.245833333334</c:v>
                      </c:pt>
                      <c:pt idx="1491">
                        <c:v>43147.287499999999</c:v>
                      </c:pt>
                      <c:pt idx="1492">
                        <c:v>43147.32916666667</c:v>
                      </c:pt>
                      <c:pt idx="1493">
                        <c:v>43147.370833333334</c:v>
                      </c:pt>
                      <c:pt idx="1494">
                        <c:v>43147.412499999999</c:v>
                      </c:pt>
                      <c:pt idx="1495">
                        <c:v>43147.45416666667</c:v>
                      </c:pt>
                      <c:pt idx="1496">
                        <c:v>43147.495833333334</c:v>
                      </c:pt>
                      <c:pt idx="1497">
                        <c:v>43147.537499999999</c:v>
                      </c:pt>
                      <c:pt idx="1498">
                        <c:v>43147.57916666667</c:v>
                      </c:pt>
                      <c:pt idx="1499">
                        <c:v>43147.620833333334</c:v>
                      </c:pt>
                      <c:pt idx="1500">
                        <c:v>43147.662499999999</c:v>
                      </c:pt>
                      <c:pt idx="1501">
                        <c:v>43147.70416666667</c:v>
                      </c:pt>
                      <c:pt idx="1502">
                        <c:v>43147.745833333334</c:v>
                      </c:pt>
                      <c:pt idx="1503">
                        <c:v>43147.787499999999</c:v>
                      </c:pt>
                      <c:pt idx="1504">
                        <c:v>43147.82916666667</c:v>
                      </c:pt>
                      <c:pt idx="1505">
                        <c:v>43147.870833333334</c:v>
                      </c:pt>
                      <c:pt idx="1506">
                        <c:v>43147.912499999999</c:v>
                      </c:pt>
                      <c:pt idx="1507">
                        <c:v>43147.95416666667</c:v>
                      </c:pt>
                      <c:pt idx="1508">
                        <c:v>43147.995833333334</c:v>
                      </c:pt>
                      <c:pt idx="1509">
                        <c:v>43147.999305555553</c:v>
                      </c:pt>
                      <c:pt idx="1510">
                        <c:v>43148.037499999999</c:v>
                      </c:pt>
                      <c:pt idx="1511">
                        <c:v>43148.07916666667</c:v>
                      </c:pt>
                      <c:pt idx="1512">
                        <c:v>43148.120833333334</c:v>
                      </c:pt>
                      <c:pt idx="1513">
                        <c:v>43148.162499999999</c:v>
                      </c:pt>
                      <c:pt idx="1514">
                        <c:v>43148.20416666667</c:v>
                      </c:pt>
                      <c:pt idx="1515">
                        <c:v>43148.245833333334</c:v>
                      </c:pt>
                      <c:pt idx="1516">
                        <c:v>43148.287499999999</c:v>
                      </c:pt>
                      <c:pt idx="1517">
                        <c:v>43148.32916666667</c:v>
                      </c:pt>
                      <c:pt idx="1518">
                        <c:v>43148.370833333334</c:v>
                      </c:pt>
                      <c:pt idx="1519">
                        <c:v>43148.412499999999</c:v>
                      </c:pt>
                      <c:pt idx="1520">
                        <c:v>43148.45416666667</c:v>
                      </c:pt>
                      <c:pt idx="1521">
                        <c:v>43148.495833333334</c:v>
                      </c:pt>
                      <c:pt idx="1522">
                        <c:v>43148.537499999999</c:v>
                      </c:pt>
                      <c:pt idx="1523">
                        <c:v>43148.57916666667</c:v>
                      </c:pt>
                      <c:pt idx="1524">
                        <c:v>43148.620833333334</c:v>
                      </c:pt>
                      <c:pt idx="1525">
                        <c:v>43148.662499999999</c:v>
                      </c:pt>
                      <c:pt idx="1526">
                        <c:v>43148.70416666667</c:v>
                      </c:pt>
                      <c:pt idx="1527">
                        <c:v>43148.720138888886</c:v>
                      </c:pt>
                      <c:pt idx="1528">
                        <c:v>43148.727777777778</c:v>
                      </c:pt>
                      <c:pt idx="1529">
                        <c:v>43148.73333333333</c:v>
                      </c:pt>
                      <c:pt idx="1530">
                        <c:v>43148.73541666667</c:v>
                      </c:pt>
                      <c:pt idx="1531">
                        <c:v>43148.743055555555</c:v>
                      </c:pt>
                      <c:pt idx="1532">
                        <c:v>43148.745833333334</c:v>
                      </c:pt>
                      <c:pt idx="1533">
                        <c:v>43148.752083333333</c:v>
                      </c:pt>
                      <c:pt idx="1534">
                        <c:v>43148.756944444445</c:v>
                      </c:pt>
                      <c:pt idx="1535">
                        <c:v>43148.765972222223</c:v>
                      </c:pt>
                      <c:pt idx="1536">
                        <c:v>43148.779861111114</c:v>
                      </c:pt>
                      <c:pt idx="1537">
                        <c:v>43148.786111111112</c:v>
                      </c:pt>
                      <c:pt idx="1538">
                        <c:v>43148.787499999999</c:v>
                      </c:pt>
                      <c:pt idx="1539">
                        <c:v>43148.809027777781</c:v>
                      </c:pt>
                      <c:pt idx="1540">
                        <c:v>43148.814583333333</c:v>
                      </c:pt>
                      <c:pt idx="1541">
                        <c:v>43148.82916666667</c:v>
                      </c:pt>
                      <c:pt idx="1542">
                        <c:v>43148.870833333334</c:v>
                      </c:pt>
                      <c:pt idx="1543">
                        <c:v>43148.880555555559</c:v>
                      </c:pt>
                      <c:pt idx="1544">
                        <c:v>43148.897916666669</c:v>
                      </c:pt>
                      <c:pt idx="1545">
                        <c:v>43148.904166666667</c:v>
                      </c:pt>
                      <c:pt idx="1546">
                        <c:v>43148.912499999999</c:v>
                      </c:pt>
                      <c:pt idx="1547">
                        <c:v>43148.918749999997</c:v>
                      </c:pt>
                      <c:pt idx="1548">
                        <c:v>43148.95416666667</c:v>
                      </c:pt>
                      <c:pt idx="1549">
                        <c:v>43148.962500000001</c:v>
                      </c:pt>
                      <c:pt idx="1550">
                        <c:v>43148.995833333334</c:v>
                      </c:pt>
                      <c:pt idx="1551">
                        <c:v>43148.999305555553</c:v>
                      </c:pt>
                      <c:pt idx="1552">
                        <c:v>43149.037499999999</c:v>
                      </c:pt>
                      <c:pt idx="1553">
                        <c:v>43149.07916666667</c:v>
                      </c:pt>
                      <c:pt idx="1554">
                        <c:v>43149.120833333334</c:v>
                      </c:pt>
                      <c:pt idx="1555">
                        <c:v>43149.12777777778</c:v>
                      </c:pt>
                      <c:pt idx="1556">
                        <c:v>43149.162499999999</c:v>
                      </c:pt>
                      <c:pt idx="1557">
                        <c:v>43149.20416666667</c:v>
                      </c:pt>
                      <c:pt idx="1558">
                        <c:v>43149.230555555558</c:v>
                      </c:pt>
                      <c:pt idx="1559">
                        <c:v>43149.245833333334</c:v>
                      </c:pt>
                      <c:pt idx="1560">
                        <c:v>43149.287499999999</c:v>
                      </c:pt>
                      <c:pt idx="1561">
                        <c:v>43149.32916666667</c:v>
                      </c:pt>
                      <c:pt idx="1562">
                        <c:v>43149.370833333334</c:v>
                      </c:pt>
                      <c:pt idx="1563">
                        <c:v>43149.412499999999</c:v>
                      </c:pt>
                      <c:pt idx="1564">
                        <c:v>43149.45416666667</c:v>
                      </c:pt>
                      <c:pt idx="1565">
                        <c:v>43149.495833333334</c:v>
                      </c:pt>
                      <c:pt idx="1566">
                        <c:v>43149.537499999999</c:v>
                      </c:pt>
                      <c:pt idx="1567">
                        <c:v>43149.57916666667</c:v>
                      </c:pt>
                      <c:pt idx="1568">
                        <c:v>43149.620833333334</c:v>
                      </c:pt>
                      <c:pt idx="1569">
                        <c:v>43149.662499999999</c:v>
                      </c:pt>
                      <c:pt idx="1570">
                        <c:v>43149.70416666667</c:v>
                      </c:pt>
                      <c:pt idx="1571">
                        <c:v>43149.745833333334</c:v>
                      </c:pt>
                      <c:pt idx="1572">
                        <c:v>43149.787499999999</c:v>
                      </c:pt>
                      <c:pt idx="1573">
                        <c:v>43149.82916666667</c:v>
                      </c:pt>
                      <c:pt idx="1574">
                        <c:v>43149.870833333334</c:v>
                      </c:pt>
                      <c:pt idx="1575">
                        <c:v>43149.912499999999</c:v>
                      </c:pt>
                      <c:pt idx="1576">
                        <c:v>43149.95416666667</c:v>
                      </c:pt>
                      <c:pt idx="1577">
                        <c:v>43149.995833333334</c:v>
                      </c:pt>
                      <c:pt idx="1578">
                        <c:v>43149.999305555553</c:v>
                      </c:pt>
                      <c:pt idx="1579">
                        <c:v>43150.037499999999</c:v>
                      </c:pt>
                      <c:pt idx="1580">
                        <c:v>43150.07916666667</c:v>
                      </c:pt>
                      <c:pt idx="1581">
                        <c:v>43150.120833333334</c:v>
                      </c:pt>
                      <c:pt idx="1582">
                        <c:v>43150.162499999999</c:v>
                      </c:pt>
                      <c:pt idx="1583">
                        <c:v>43150.20416666667</c:v>
                      </c:pt>
                      <c:pt idx="1584">
                        <c:v>43150.245833333334</c:v>
                      </c:pt>
                      <c:pt idx="1585">
                        <c:v>43150.287499999999</c:v>
                      </c:pt>
                      <c:pt idx="1586">
                        <c:v>43150.32916666667</c:v>
                      </c:pt>
                      <c:pt idx="1587">
                        <c:v>43150.370833333334</c:v>
                      </c:pt>
                      <c:pt idx="1588">
                        <c:v>43150.412499999999</c:v>
                      </c:pt>
                      <c:pt idx="1589">
                        <c:v>43150.45416666667</c:v>
                      </c:pt>
                      <c:pt idx="1590">
                        <c:v>43150.495833333334</c:v>
                      </c:pt>
                      <c:pt idx="1591">
                        <c:v>43150.537499999999</c:v>
                      </c:pt>
                      <c:pt idx="1592">
                        <c:v>43150.57916666667</c:v>
                      </c:pt>
                      <c:pt idx="1593">
                        <c:v>43150.601388888892</c:v>
                      </c:pt>
                      <c:pt idx="1594">
                        <c:v>43150.620833333334</c:v>
                      </c:pt>
                      <c:pt idx="1595">
                        <c:v>43150.642361111109</c:v>
                      </c:pt>
                      <c:pt idx="1596">
                        <c:v>43150.654166666667</c:v>
                      </c:pt>
                      <c:pt idx="1597">
                        <c:v>43150.660416666666</c:v>
                      </c:pt>
                      <c:pt idx="1598">
                        <c:v>43150.662499999999</c:v>
                      </c:pt>
                      <c:pt idx="1599">
                        <c:v>43150.668749999997</c:v>
                      </c:pt>
                      <c:pt idx="1600">
                        <c:v>43150.70416666667</c:v>
                      </c:pt>
                      <c:pt idx="1601">
                        <c:v>43150.727083333331</c:v>
                      </c:pt>
                      <c:pt idx="1602">
                        <c:v>43150.744444444441</c:v>
                      </c:pt>
                      <c:pt idx="1603">
                        <c:v>43150.745833333334</c:v>
                      </c:pt>
                      <c:pt idx="1604">
                        <c:v>43150.787499999999</c:v>
                      </c:pt>
                      <c:pt idx="1605">
                        <c:v>43150.82916666667</c:v>
                      </c:pt>
                      <c:pt idx="1606">
                        <c:v>43150.870833333334</c:v>
                      </c:pt>
                      <c:pt idx="1607">
                        <c:v>43150.89166666667</c:v>
                      </c:pt>
                      <c:pt idx="1608">
                        <c:v>43150.912499999999</c:v>
                      </c:pt>
                      <c:pt idx="1609">
                        <c:v>43150.917361111111</c:v>
                      </c:pt>
                      <c:pt idx="1610">
                        <c:v>43150.952777777777</c:v>
                      </c:pt>
                      <c:pt idx="1611">
                        <c:v>43150.95416666667</c:v>
                      </c:pt>
                      <c:pt idx="1612">
                        <c:v>43150.995833333334</c:v>
                      </c:pt>
                      <c:pt idx="1613">
                        <c:v>43150.999305555553</c:v>
                      </c:pt>
                      <c:pt idx="1614">
                        <c:v>43151.005555555559</c:v>
                      </c:pt>
                      <c:pt idx="1615">
                        <c:v>43151.024305555555</c:v>
                      </c:pt>
                      <c:pt idx="1616">
                        <c:v>43151.037499999999</c:v>
                      </c:pt>
                      <c:pt idx="1617">
                        <c:v>43151.07916666667</c:v>
                      </c:pt>
                      <c:pt idx="1618">
                        <c:v>43151.099305555559</c:v>
                      </c:pt>
                      <c:pt idx="1619">
                        <c:v>43151.114583333336</c:v>
                      </c:pt>
                      <c:pt idx="1620">
                        <c:v>43151.119444444441</c:v>
                      </c:pt>
                      <c:pt idx="1621">
                        <c:v>43151.120833333334</c:v>
                      </c:pt>
                      <c:pt idx="1622">
                        <c:v>43151.148611111108</c:v>
                      </c:pt>
                      <c:pt idx="1623">
                        <c:v>43151.162499999999</c:v>
                      </c:pt>
                      <c:pt idx="1624">
                        <c:v>43151.1875</c:v>
                      </c:pt>
                      <c:pt idx="1625">
                        <c:v>43151.20416666667</c:v>
                      </c:pt>
                      <c:pt idx="1626">
                        <c:v>43151.222916666666</c:v>
                      </c:pt>
                      <c:pt idx="1627">
                        <c:v>43151.245833333334</c:v>
                      </c:pt>
                      <c:pt idx="1628">
                        <c:v>43151.275694444441</c:v>
                      </c:pt>
                      <c:pt idx="1629">
                        <c:v>43151.287499999999</c:v>
                      </c:pt>
                      <c:pt idx="1630">
                        <c:v>43151.293749999997</c:v>
                      </c:pt>
                      <c:pt idx="1631">
                        <c:v>43151.327777777777</c:v>
                      </c:pt>
                      <c:pt idx="1632">
                        <c:v>43151.32916666667</c:v>
                      </c:pt>
                      <c:pt idx="1633">
                        <c:v>43151.370833333334</c:v>
                      </c:pt>
                      <c:pt idx="1634">
                        <c:v>43151.412499999999</c:v>
                      </c:pt>
                      <c:pt idx="1635">
                        <c:v>43151.45416666667</c:v>
                      </c:pt>
                      <c:pt idx="1636">
                        <c:v>43151.495833333334</c:v>
                      </c:pt>
                      <c:pt idx="1637">
                        <c:v>43151.51666666667</c:v>
                      </c:pt>
                      <c:pt idx="1638">
                        <c:v>43151.537499999999</c:v>
                      </c:pt>
                      <c:pt idx="1639">
                        <c:v>43151.554861111108</c:v>
                      </c:pt>
                      <c:pt idx="1640">
                        <c:v>43151.561805555553</c:v>
                      </c:pt>
                      <c:pt idx="1641">
                        <c:v>43151.566666666666</c:v>
                      </c:pt>
                      <c:pt idx="1642">
                        <c:v>43151.571527777778</c:v>
                      </c:pt>
                      <c:pt idx="1643">
                        <c:v>43151.577777777777</c:v>
                      </c:pt>
                      <c:pt idx="1644">
                        <c:v>43151.57916666667</c:v>
                      </c:pt>
                      <c:pt idx="1645">
                        <c:v>43151.587500000001</c:v>
                      </c:pt>
                      <c:pt idx="1646">
                        <c:v>43151.619444444441</c:v>
                      </c:pt>
                      <c:pt idx="1647">
                        <c:v>43151.620833333334</c:v>
                      </c:pt>
                      <c:pt idx="1648">
                        <c:v>43151.648611111108</c:v>
                      </c:pt>
                      <c:pt idx="1649">
                        <c:v>43151.662499999999</c:v>
                      </c:pt>
                      <c:pt idx="1650">
                        <c:v>43151.690972222219</c:v>
                      </c:pt>
                      <c:pt idx="1651">
                        <c:v>43151.697222222225</c:v>
                      </c:pt>
                      <c:pt idx="1652">
                        <c:v>43151.70416666667</c:v>
                      </c:pt>
                      <c:pt idx="1653">
                        <c:v>43151.734027777777</c:v>
                      </c:pt>
                      <c:pt idx="1654">
                        <c:v>43151.742361111108</c:v>
                      </c:pt>
                      <c:pt idx="1655">
                        <c:v>43151.745833333334</c:v>
                      </c:pt>
                      <c:pt idx="1656">
                        <c:v>43151.787499999999</c:v>
                      </c:pt>
                      <c:pt idx="1657">
                        <c:v>43151.794444444444</c:v>
                      </c:pt>
                      <c:pt idx="1658">
                        <c:v>43151.82916666667</c:v>
                      </c:pt>
                      <c:pt idx="1659">
                        <c:v>43151.870833333334</c:v>
                      </c:pt>
                      <c:pt idx="1660">
                        <c:v>43151.9</c:v>
                      </c:pt>
                      <c:pt idx="1661">
                        <c:v>43151.911111111112</c:v>
                      </c:pt>
                      <c:pt idx="1662">
                        <c:v>43151.912499999999</c:v>
                      </c:pt>
                      <c:pt idx="1663">
                        <c:v>43151.95416666667</c:v>
                      </c:pt>
                      <c:pt idx="1664">
                        <c:v>43151.995833333334</c:v>
                      </c:pt>
                      <c:pt idx="1665">
                        <c:v>43151.999305555553</c:v>
                      </c:pt>
                      <c:pt idx="1666">
                        <c:v>43152.013888888891</c:v>
                      </c:pt>
                      <c:pt idx="1667">
                        <c:v>43152.021527777775</c:v>
                      </c:pt>
                      <c:pt idx="1668">
                        <c:v>43152.037499999999</c:v>
                      </c:pt>
                      <c:pt idx="1669">
                        <c:v>43152.054166666669</c:v>
                      </c:pt>
                      <c:pt idx="1670">
                        <c:v>43152.07916666667</c:v>
                      </c:pt>
                      <c:pt idx="1671">
                        <c:v>43152.091666666667</c:v>
                      </c:pt>
                      <c:pt idx="1672">
                        <c:v>43152.09652777778</c:v>
                      </c:pt>
                      <c:pt idx="1673">
                        <c:v>43152.118055555555</c:v>
                      </c:pt>
                      <c:pt idx="1674">
                        <c:v>43152.120833333334</c:v>
                      </c:pt>
                      <c:pt idx="1675">
                        <c:v>43152.143055555556</c:v>
                      </c:pt>
                      <c:pt idx="1676">
                        <c:v>43152.149305555555</c:v>
                      </c:pt>
                      <c:pt idx="1677">
                        <c:v>43152.162499999999</c:v>
                      </c:pt>
                      <c:pt idx="1678">
                        <c:v>43152.20416666667</c:v>
                      </c:pt>
                      <c:pt idx="1679">
                        <c:v>43152.245833333334</c:v>
                      </c:pt>
                      <c:pt idx="1680">
                        <c:v>43152.287499999999</c:v>
                      </c:pt>
                      <c:pt idx="1681">
                        <c:v>43152.32916666667</c:v>
                      </c:pt>
                      <c:pt idx="1682">
                        <c:v>43152.356944444444</c:v>
                      </c:pt>
                      <c:pt idx="1683">
                        <c:v>43152.370833333334</c:v>
                      </c:pt>
                      <c:pt idx="1684">
                        <c:v>43152.412499999999</c:v>
                      </c:pt>
                      <c:pt idx="1685">
                        <c:v>43152.445138888892</c:v>
                      </c:pt>
                      <c:pt idx="1686">
                        <c:v>43152.45416666667</c:v>
                      </c:pt>
                      <c:pt idx="1687">
                        <c:v>43152.495833333334</c:v>
                      </c:pt>
                      <c:pt idx="1688">
                        <c:v>43152.536111111112</c:v>
                      </c:pt>
                      <c:pt idx="1689">
                        <c:v>43152.537499999999</c:v>
                      </c:pt>
                      <c:pt idx="1690">
                        <c:v>43152.57916666667</c:v>
                      </c:pt>
                      <c:pt idx="1691">
                        <c:v>43152.620833333334</c:v>
                      </c:pt>
                      <c:pt idx="1692">
                        <c:v>43152.662499999999</c:v>
                      </c:pt>
                      <c:pt idx="1693">
                        <c:v>43152.70416666667</c:v>
                      </c:pt>
                      <c:pt idx="1694">
                        <c:v>43152.745833333334</c:v>
                      </c:pt>
                      <c:pt idx="1695">
                        <c:v>43152.787499999999</c:v>
                      </c:pt>
                      <c:pt idx="1696">
                        <c:v>43152.82916666667</c:v>
                      </c:pt>
                      <c:pt idx="1697">
                        <c:v>43152.870833333334</c:v>
                      </c:pt>
                      <c:pt idx="1698">
                        <c:v>43152.912499999999</c:v>
                      </c:pt>
                      <c:pt idx="1699">
                        <c:v>43152.95416666667</c:v>
                      </c:pt>
                      <c:pt idx="1700">
                        <c:v>43152.995833333334</c:v>
                      </c:pt>
                      <c:pt idx="1701">
                        <c:v>43152.999305555553</c:v>
                      </c:pt>
                      <c:pt idx="1702">
                        <c:v>43153.037499999999</c:v>
                      </c:pt>
                      <c:pt idx="1703">
                        <c:v>43153.07916666667</c:v>
                      </c:pt>
                      <c:pt idx="1704">
                        <c:v>43153.120833333334</c:v>
                      </c:pt>
                      <c:pt idx="1705">
                        <c:v>43153.162499999999</c:v>
                      </c:pt>
                      <c:pt idx="1706">
                        <c:v>43153.194444444445</c:v>
                      </c:pt>
                      <c:pt idx="1707">
                        <c:v>43153.199305555558</c:v>
                      </c:pt>
                      <c:pt idx="1708">
                        <c:v>43153.20416666667</c:v>
                      </c:pt>
                      <c:pt idx="1709">
                        <c:v>43153.209722222222</c:v>
                      </c:pt>
                      <c:pt idx="1710">
                        <c:v>43153.239583333336</c:v>
                      </c:pt>
                      <c:pt idx="1711">
                        <c:v>43153.244444444441</c:v>
                      </c:pt>
                      <c:pt idx="1712">
                        <c:v>43153.245833333334</c:v>
                      </c:pt>
                      <c:pt idx="1713">
                        <c:v>43153.284722222219</c:v>
                      </c:pt>
                      <c:pt idx="1714">
                        <c:v>43153.287499999999</c:v>
                      </c:pt>
                      <c:pt idx="1715">
                        <c:v>43153.32916666667</c:v>
                      </c:pt>
                      <c:pt idx="1716">
                        <c:v>43153.370833333334</c:v>
                      </c:pt>
                      <c:pt idx="1717">
                        <c:v>43153.412499999999</c:v>
                      </c:pt>
                      <c:pt idx="1718">
                        <c:v>43153.45416666667</c:v>
                      </c:pt>
                      <c:pt idx="1719">
                        <c:v>43153.474305555559</c:v>
                      </c:pt>
                      <c:pt idx="1720">
                        <c:v>43153.495833333334</c:v>
                      </c:pt>
                      <c:pt idx="1721">
                        <c:v>43153.537499999999</c:v>
                      </c:pt>
                      <c:pt idx="1722">
                        <c:v>43153.57916666667</c:v>
                      </c:pt>
                      <c:pt idx="1723">
                        <c:v>43153.61041666667</c:v>
                      </c:pt>
                      <c:pt idx="1724">
                        <c:v>43153.620833333334</c:v>
                      </c:pt>
                      <c:pt idx="1725">
                        <c:v>43153.625694444447</c:v>
                      </c:pt>
                      <c:pt idx="1726">
                        <c:v>43153.659722222219</c:v>
                      </c:pt>
                      <c:pt idx="1727">
                        <c:v>43153.662499999999</c:v>
                      </c:pt>
                      <c:pt idx="1728">
                        <c:v>43153.70416666667</c:v>
                      </c:pt>
                      <c:pt idx="1729">
                        <c:v>43153.745833333334</c:v>
                      </c:pt>
                      <c:pt idx="1730">
                        <c:v>43153.787499999999</c:v>
                      </c:pt>
                      <c:pt idx="1731">
                        <c:v>43153.82916666667</c:v>
                      </c:pt>
                      <c:pt idx="1732">
                        <c:v>43153.870833333334</c:v>
                      </c:pt>
                      <c:pt idx="1733">
                        <c:v>43153.912499999999</c:v>
                      </c:pt>
                      <c:pt idx="1734">
                        <c:v>43153.95416666667</c:v>
                      </c:pt>
                      <c:pt idx="1735">
                        <c:v>43153.995833333334</c:v>
                      </c:pt>
                      <c:pt idx="1736">
                        <c:v>43153.999305555553</c:v>
                      </c:pt>
                      <c:pt idx="1737">
                        <c:v>43154.037499999999</c:v>
                      </c:pt>
                      <c:pt idx="1738">
                        <c:v>43154.07916666667</c:v>
                      </c:pt>
                      <c:pt idx="1739">
                        <c:v>43154.120833333334</c:v>
                      </c:pt>
                      <c:pt idx="1740">
                        <c:v>43154.162499999999</c:v>
                      </c:pt>
                      <c:pt idx="1741">
                        <c:v>43154.20416666667</c:v>
                      </c:pt>
                      <c:pt idx="1742">
                        <c:v>43154.245833333334</c:v>
                      </c:pt>
                      <c:pt idx="1743">
                        <c:v>43154.287499999999</c:v>
                      </c:pt>
                      <c:pt idx="1744">
                        <c:v>43154.306944444441</c:v>
                      </c:pt>
                      <c:pt idx="1745">
                        <c:v>43154.311805555553</c:v>
                      </c:pt>
                      <c:pt idx="1746">
                        <c:v>43154.32916666667</c:v>
                      </c:pt>
                      <c:pt idx="1747">
                        <c:v>43154.345138888886</c:v>
                      </c:pt>
                      <c:pt idx="1748">
                        <c:v>43154.363888888889</c:v>
                      </c:pt>
                      <c:pt idx="1749">
                        <c:v>43154.370833333334</c:v>
                      </c:pt>
                      <c:pt idx="1750">
                        <c:v>43154.393750000003</c:v>
                      </c:pt>
                      <c:pt idx="1751">
                        <c:v>43154.410416666666</c:v>
                      </c:pt>
                      <c:pt idx="1752">
                        <c:v>43154.412499999999</c:v>
                      </c:pt>
                      <c:pt idx="1753">
                        <c:v>43154.417361111111</c:v>
                      </c:pt>
                      <c:pt idx="1754">
                        <c:v>43154.428472222222</c:v>
                      </c:pt>
                      <c:pt idx="1755">
                        <c:v>43154.436111111114</c:v>
                      </c:pt>
                      <c:pt idx="1756">
                        <c:v>43154.448611111111</c:v>
                      </c:pt>
                      <c:pt idx="1757">
                        <c:v>43154.45416666667</c:v>
                      </c:pt>
                      <c:pt idx="1758">
                        <c:v>43154.462500000001</c:v>
                      </c:pt>
                      <c:pt idx="1759">
                        <c:v>43154.495833333334</c:v>
                      </c:pt>
                      <c:pt idx="1760">
                        <c:v>43154.500694444447</c:v>
                      </c:pt>
                      <c:pt idx="1761">
                        <c:v>43154.532638888886</c:v>
                      </c:pt>
                      <c:pt idx="1762">
                        <c:v>43154.536111111112</c:v>
                      </c:pt>
                      <c:pt idx="1763">
                        <c:v>43154.537499999999</c:v>
                      </c:pt>
                      <c:pt idx="1764">
                        <c:v>43154.548611111109</c:v>
                      </c:pt>
                      <c:pt idx="1765">
                        <c:v>43154.57916666667</c:v>
                      </c:pt>
                      <c:pt idx="1766">
                        <c:v>43154.620833333334</c:v>
                      </c:pt>
                      <c:pt idx="1767">
                        <c:v>43154.625694444447</c:v>
                      </c:pt>
                      <c:pt idx="1768">
                        <c:v>43154.63958333333</c:v>
                      </c:pt>
                      <c:pt idx="1769">
                        <c:v>43154.662499999999</c:v>
                      </c:pt>
                      <c:pt idx="1770">
                        <c:v>43154.691666666666</c:v>
                      </c:pt>
                      <c:pt idx="1771">
                        <c:v>43154.70416666667</c:v>
                      </c:pt>
                      <c:pt idx="1772">
                        <c:v>43154.745833333334</c:v>
                      </c:pt>
                      <c:pt idx="1773">
                        <c:v>43154.773611111108</c:v>
                      </c:pt>
                      <c:pt idx="1774">
                        <c:v>43154.787499999999</c:v>
                      </c:pt>
                      <c:pt idx="1775">
                        <c:v>43154.804861111108</c:v>
                      </c:pt>
                      <c:pt idx="1776">
                        <c:v>43154.825694444444</c:v>
                      </c:pt>
                      <c:pt idx="1777">
                        <c:v>43154.82916666667</c:v>
                      </c:pt>
                      <c:pt idx="1778">
                        <c:v>43154.835416666669</c:v>
                      </c:pt>
                      <c:pt idx="1779">
                        <c:v>43154.857638888891</c:v>
                      </c:pt>
                      <c:pt idx="1780">
                        <c:v>43154.870833333334</c:v>
                      </c:pt>
                      <c:pt idx="1781">
                        <c:v>43154.878472222219</c:v>
                      </c:pt>
                      <c:pt idx="1782">
                        <c:v>43154.909722222219</c:v>
                      </c:pt>
                      <c:pt idx="1783">
                        <c:v>43154.912499999999</c:v>
                      </c:pt>
                      <c:pt idx="1784">
                        <c:v>43154.927777777775</c:v>
                      </c:pt>
                      <c:pt idx="1785">
                        <c:v>43154.95416666667</c:v>
                      </c:pt>
                      <c:pt idx="1786">
                        <c:v>43154.959027777775</c:v>
                      </c:pt>
                      <c:pt idx="1787">
                        <c:v>43154.96597222222</c:v>
                      </c:pt>
                      <c:pt idx="1788">
                        <c:v>43154.994444444441</c:v>
                      </c:pt>
                      <c:pt idx="1789">
                        <c:v>43154.995833333334</c:v>
                      </c:pt>
                      <c:pt idx="1790">
                        <c:v>43154.999305555553</c:v>
                      </c:pt>
                      <c:pt idx="1791">
                        <c:v>43155.010416666664</c:v>
                      </c:pt>
                      <c:pt idx="1792">
                        <c:v>43155.01666666667</c:v>
                      </c:pt>
                      <c:pt idx="1793">
                        <c:v>43155.037499999999</c:v>
                      </c:pt>
                      <c:pt idx="1794">
                        <c:v>43155.045138888891</c:v>
                      </c:pt>
                      <c:pt idx="1795">
                        <c:v>43155.053472222222</c:v>
                      </c:pt>
                      <c:pt idx="1796">
                        <c:v>43155.064583333333</c:v>
                      </c:pt>
                      <c:pt idx="1797">
                        <c:v>43155.07916666667</c:v>
                      </c:pt>
                      <c:pt idx="1798">
                        <c:v>43155.085416666669</c:v>
                      </c:pt>
                      <c:pt idx="1799">
                        <c:v>43155.105555555558</c:v>
                      </c:pt>
                      <c:pt idx="1800">
                        <c:v>43155.120833333334</c:v>
                      </c:pt>
                      <c:pt idx="1801">
                        <c:v>43155.135416666664</c:v>
                      </c:pt>
                      <c:pt idx="1802">
                        <c:v>43155.15902777778</c:v>
                      </c:pt>
                      <c:pt idx="1803">
                        <c:v>43155.162499999999</c:v>
                      </c:pt>
                      <c:pt idx="1804">
                        <c:v>43155.20416666667</c:v>
                      </c:pt>
                      <c:pt idx="1805">
                        <c:v>43155.229861111111</c:v>
                      </c:pt>
                      <c:pt idx="1806">
                        <c:v>43155.245833333334</c:v>
                      </c:pt>
                      <c:pt idx="1807">
                        <c:v>43155.287499999999</c:v>
                      </c:pt>
                      <c:pt idx="1808">
                        <c:v>43155.32916666667</c:v>
                      </c:pt>
                      <c:pt idx="1809">
                        <c:v>43155.339583333334</c:v>
                      </c:pt>
                      <c:pt idx="1810">
                        <c:v>43155.357638888891</c:v>
                      </c:pt>
                      <c:pt idx="1811">
                        <c:v>43155.370833333334</c:v>
                      </c:pt>
                      <c:pt idx="1812">
                        <c:v>43155.40625</c:v>
                      </c:pt>
                      <c:pt idx="1813">
                        <c:v>43155.412499999999</c:v>
                      </c:pt>
                      <c:pt idx="1814">
                        <c:v>43155.417361111111</c:v>
                      </c:pt>
                      <c:pt idx="1815">
                        <c:v>43155.423611111109</c:v>
                      </c:pt>
                      <c:pt idx="1816">
                        <c:v>43155.45416666667</c:v>
                      </c:pt>
                      <c:pt idx="1817">
                        <c:v>43155.461111111108</c:v>
                      </c:pt>
                      <c:pt idx="1818">
                        <c:v>43155.495833333334</c:v>
                      </c:pt>
                      <c:pt idx="1819">
                        <c:v>43155.511111111111</c:v>
                      </c:pt>
                      <c:pt idx="1820">
                        <c:v>43155.537499999999</c:v>
                      </c:pt>
                      <c:pt idx="1821">
                        <c:v>43155.54583333333</c:v>
                      </c:pt>
                      <c:pt idx="1822">
                        <c:v>43155.552777777775</c:v>
                      </c:pt>
                      <c:pt idx="1823">
                        <c:v>43155.57916666667</c:v>
                      </c:pt>
                      <c:pt idx="1824">
                        <c:v>43155.620833333334</c:v>
                      </c:pt>
                      <c:pt idx="1825">
                        <c:v>43155.634027777778</c:v>
                      </c:pt>
                      <c:pt idx="1826">
                        <c:v>43155.662499999999</c:v>
                      </c:pt>
                      <c:pt idx="1827">
                        <c:v>43155.677777777775</c:v>
                      </c:pt>
                      <c:pt idx="1828">
                        <c:v>43155.685416666667</c:v>
                      </c:pt>
                      <c:pt idx="1829">
                        <c:v>43155.70416666667</c:v>
                      </c:pt>
                      <c:pt idx="1830">
                        <c:v>43155.714583333334</c:v>
                      </c:pt>
                      <c:pt idx="1831">
                        <c:v>43155.743750000001</c:v>
                      </c:pt>
                      <c:pt idx="1832">
                        <c:v>43155.745833333334</c:v>
                      </c:pt>
                      <c:pt idx="1833">
                        <c:v>43155.78125</c:v>
                      </c:pt>
                      <c:pt idx="1834">
                        <c:v>43155.787499999999</c:v>
                      </c:pt>
                      <c:pt idx="1835">
                        <c:v>43155.805555555555</c:v>
                      </c:pt>
                      <c:pt idx="1836">
                        <c:v>43155.81527777778</c:v>
                      </c:pt>
                      <c:pt idx="1837">
                        <c:v>43155.822222222225</c:v>
                      </c:pt>
                      <c:pt idx="1838">
                        <c:v>43155.82916666667</c:v>
                      </c:pt>
                      <c:pt idx="1839">
                        <c:v>43155.854166666664</c:v>
                      </c:pt>
                      <c:pt idx="1840">
                        <c:v>43155.870833333334</c:v>
                      </c:pt>
                      <c:pt idx="1841">
                        <c:v>43155.912499999999</c:v>
                      </c:pt>
                      <c:pt idx="1842">
                        <c:v>43155.947916666664</c:v>
                      </c:pt>
                      <c:pt idx="1843">
                        <c:v>43155.95416666667</c:v>
                      </c:pt>
                      <c:pt idx="1844">
                        <c:v>43155.977083333331</c:v>
                      </c:pt>
                      <c:pt idx="1845">
                        <c:v>43155.995833333334</c:v>
                      </c:pt>
                      <c:pt idx="1846">
                        <c:v>43155.999305555553</c:v>
                      </c:pt>
                      <c:pt idx="1847">
                        <c:v>43156.020138888889</c:v>
                      </c:pt>
                      <c:pt idx="1848">
                        <c:v>43156.030555555553</c:v>
                      </c:pt>
                      <c:pt idx="1849">
                        <c:v>43156.037499999999</c:v>
                      </c:pt>
                      <c:pt idx="1850">
                        <c:v>43156.07916666667</c:v>
                      </c:pt>
                      <c:pt idx="1851">
                        <c:v>43156.120833333334</c:v>
                      </c:pt>
                      <c:pt idx="1852">
                        <c:v>43156.162499999999</c:v>
                      </c:pt>
                      <c:pt idx="1853">
                        <c:v>43156.186805555553</c:v>
                      </c:pt>
                      <c:pt idx="1854">
                        <c:v>43156.20416666667</c:v>
                      </c:pt>
                      <c:pt idx="1855">
                        <c:v>43156.244444444441</c:v>
                      </c:pt>
                      <c:pt idx="1856">
                        <c:v>43156.245833333334</c:v>
                      </c:pt>
                      <c:pt idx="1857">
                        <c:v>43156.286111111112</c:v>
                      </c:pt>
                      <c:pt idx="1858">
                        <c:v>43156.287499999999</c:v>
                      </c:pt>
                      <c:pt idx="1859">
                        <c:v>43156.32916666667</c:v>
                      </c:pt>
                      <c:pt idx="1860">
                        <c:v>43156.349305555559</c:v>
                      </c:pt>
                      <c:pt idx="1861">
                        <c:v>43156.354166666664</c:v>
                      </c:pt>
                      <c:pt idx="1862">
                        <c:v>43156.36041666667</c:v>
                      </c:pt>
                      <c:pt idx="1863">
                        <c:v>43156.370833333334</c:v>
                      </c:pt>
                      <c:pt idx="1864">
                        <c:v>43156.412499999999</c:v>
                      </c:pt>
                      <c:pt idx="1865">
                        <c:v>43156.450694444444</c:v>
                      </c:pt>
                      <c:pt idx="1866">
                        <c:v>43156.45416666667</c:v>
                      </c:pt>
                      <c:pt idx="1867">
                        <c:v>43156.495833333334</c:v>
                      </c:pt>
                      <c:pt idx="1868">
                        <c:v>43156.500694444447</c:v>
                      </c:pt>
                      <c:pt idx="1869">
                        <c:v>43156.537499999999</c:v>
                      </c:pt>
                      <c:pt idx="1870">
                        <c:v>43156.57916666667</c:v>
                      </c:pt>
                      <c:pt idx="1871">
                        <c:v>43156.59652777778</c:v>
                      </c:pt>
                      <c:pt idx="1872">
                        <c:v>43156.620833333334</c:v>
                      </c:pt>
                      <c:pt idx="1873">
                        <c:v>43156.662499999999</c:v>
                      </c:pt>
                      <c:pt idx="1874">
                        <c:v>43156.70416666667</c:v>
                      </c:pt>
                      <c:pt idx="1875">
                        <c:v>43156.745833333334</c:v>
                      </c:pt>
                      <c:pt idx="1876">
                        <c:v>43156.787499999999</c:v>
                      </c:pt>
                      <c:pt idx="1877">
                        <c:v>43156.82916666667</c:v>
                      </c:pt>
                      <c:pt idx="1878">
                        <c:v>43156.870833333334</c:v>
                      </c:pt>
                      <c:pt idx="1879">
                        <c:v>43156.912499999999</c:v>
                      </c:pt>
                      <c:pt idx="1880">
                        <c:v>43156.9375</c:v>
                      </c:pt>
                      <c:pt idx="1881">
                        <c:v>43156.95416666667</c:v>
                      </c:pt>
                      <c:pt idx="1882">
                        <c:v>43156.995833333334</c:v>
                      </c:pt>
                      <c:pt idx="1883">
                        <c:v>43156.999305555553</c:v>
                      </c:pt>
                      <c:pt idx="1884">
                        <c:v>43157.037499999999</c:v>
                      </c:pt>
                      <c:pt idx="1885">
                        <c:v>43157.061805555553</c:v>
                      </c:pt>
                      <c:pt idx="1886">
                        <c:v>43157.077777777777</c:v>
                      </c:pt>
                      <c:pt idx="1887">
                        <c:v>43157.07916666667</c:v>
                      </c:pt>
                      <c:pt idx="1888">
                        <c:v>43157.084027777775</c:v>
                      </c:pt>
                      <c:pt idx="1889">
                        <c:v>43157.093055555553</c:v>
                      </c:pt>
                      <c:pt idx="1890">
                        <c:v>43157.094444444447</c:v>
                      </c:pt>
                      <c:pt idx="1891">
                        <c:v>43157.120833333334</c:v>
                      </c:pt>
                      <c:pt idx="1892">
                        <c:v>43157.161111111112</c:v>
                      </c:pt>
                      <c:pt idx="1893">
                        <c:v>43157.162499999999</c:v>
                      </c:pt>
                      <c:pt idx="1894">
                        <c:v>43157.171527777777</c:v>
                      </c:pt>
                      <c:pt idx="1895">
                        <c:v>43157.177777777775</c:v>
                      </c:pt>
                      <c:pt idx="1896">
                        <c:v>43157.182638888888</c:v>
                      </c:pt>
                      <c:pt idx="1897">
                        <c:v>43157.193749999999</c:v>
                      </c:pt>
                      <c:pt idx="1898">
                        <c:v>43157.196527777778</c:v>
                      </c:pt>
                      <c:pt idx="1899">
                        <c:v>43157.20416666667</c:v>
                      </c:pt>
                      <c:pt idx="1900">
                        <c:v>43157.236111111109</c:v>
                      </c:pt>
                      <c:pt idx="1901">
                        <c:v>43157.245833333334</c:v>
                      </c:pt>
                      <c:pt idx="1902">
                        <c:v>43157.287499999999</c:v>
                      </c:pt>
                      <c:pt idx="1903">
                        <c:v>43157.304861111108</c:v>
                      </c:pt>
                      <c:pt idx="1904">
                        <c:v>43157.311111111114</c:v>
                      </c:pt>
                      <c:pt idx="1905">
                        <c:v>43157.32916666667</c:v>
                      </c:pt>
                      <c:pt idx="1906">
                        <c:v>43157.370833333334</c:v>
                      </c:pt>
                      <c:pt idx="1907">
                        <c:v>43157.412499999999</c:v>
                      </c:pt>
                      <c:pt idx="1908">
                        <c:v>43157.45416666667</c:v>
                      </c:pt>
                      <c:pt idx="1909">
                        <c:v>43157.495833333334</c:v>
                      </c:pt>
                      <c:pt idx="1910">
                        <c:v>43157.537499999999</c:v>
                      </c:pt>
                      <c:pt idx="1911">
                        <c:v>43157.57916666667</c:v>
                      </c:pt>
                      <c:pt idx="1912">
                        <c:v>43157.620833333334</c:v>
                      </c:pt>
                      <c:pt idx="1913">
                        <c:v>43157.662499999999</c:v>
                      </c:pt>
                      <c:pt idx="1914">
                        <c:v>43157.70416666667</c:v>
                      </c:pt>
                      <c:pt idx="1915">
                        <c:v>43157.745833333334</c:v>
                      </c:pt>
                      <c:pt idx="1916">
                        <c:v>43157.787499999999</c:v>
                      </c:pt>
                      <c:pt idx="1917">
                        <c:v>43157.82916666667</c:v>
                      </c:pt>
                      <c:pt idx="1918">
                        <c:v>43157.870833333334</c:v>
                      </c:pt>
                      <c:pt idx="1919">
                        <c:v>43157.912499999999</c:v>
                      </c:pt>
                      <c:pt idx="1920">
                        <c:v>43157.95416666667</c:v>
                      </c:pt>
                      <c:pt idx="1921">
                        <c:v>43157.995833333334</c:v>
                      </c:pt>
                      <c:pt idx="1922">
                        <c:v>43157.999305555553</c:v>
                      </c:pt>
                      <c:pt idx="1923">
                        <c:v>43158.037499999999</c:v>
                      </c:pt>
                      <c:pt idx="1924">
                        <c:v>43158.07916666667</c:v>
                      </c:pt>
                      <c:pt idx="1925">
                        <c:v>43158.120833333334</c:v>
                      </c:pt>
                      <c:pt idx="1926">
                        <c:v>43158.162499999999</c:v>
                      </c:pt>
                      <c:pt idx="1927">
                        <c:v>43158.20416666667</c:v>
                      </c:pt>
                      <c:pt idx="1928">
                        <c:v>43158.245833333334</c:v>
                      </c:pt>
                      <c:pt idx="1929">
                        <c:v>43158.287499999999</c:v>
                      </c:pt>
                      <c:pt idx="1930">
                        <c:v>43158.32916666667</c:v>
                      </c:pt>
                      <c:pt idx="1931">
                        <c:v>43158.370833333334</c:v>
                      </c:pt>
                      <c:pt idx="1932">
                        <c:v>43158.412499999999</c:v>
                      </c:pt>
                      <c:pt idx="1933">
                        <c:v>43158.45416666667</c:v>
                      </c:pt>
                      <c:pt idx="1934">
                        <c:v>43158.495833333334</c:v>
                      </c:pt>
                      <c:pt idx="1935">
                        <c:v>43158.537499999999</c:v>
                      </c:pt>
                      <c:pt idx="1936">
                        <c:v>43158.57916666667</c:v>
                      </c:pt>
                      <c:pt idx="1937">
                        <c:v>43158.620833333334</c:v>
                      </c:pt>
                      <c:pt idx="1938">
                        <c:v>43158.662499999999</c:v>
                      </c:pt>
                      <c:pt idx="1939">
                        <c:v>43158.70416666667</c:v>
                      </c:pt>
                      <c:pt idx="1940">
                        <c:v>43158.745833333334</c:v>
                      </c:pt>
                      <c:pt idx="1941">
                        <c:v>43158.787499999999</c:v>
                      </c:pt>
                      <c:pt idx="1942">
                        <c:v>43158.82916666667</c:v>
                      </c:pt>
                      <c:pt idx="1943">
                        <c:v>43158.870833333334</c:v>
                      </c:pt>
                      <c:pt idx="1944">
                        <c:v>43158.912499999999</c:v>
                      </c:pt>
                      <c:pt idx="1945">
                        <c:v>43158.95416666667</c:v>
                      </c:pt>
                      <c:pt idx="1946">
                        <c:v>43158.995833333334</c:v>
                      </c:pt>
                      <c:pt idx="1947">
                        <c:v>43158.999305555553</c:v>
                      </c:pt>
                      <c:pt idx="1948">
                        <c:v>43159.037499999999</c:v>
                      </c:pt>
                      <c:pt idx="1949">
                        <c:v>43159.07916666667</c:v>
                      </c:pt>
                      <c:pt idx="1950">
                        <c:v>43159.120833333334</c:v>
                      </c:pt>
                      <c:pt idx="1951">
                        <c:v>43159.162499999999</c:v>
                      </c:pt>
                      <c:pt idx="1952">
                        <c:v>43159.20416666667</c:v>
                      </c:pt>
                      <c:pt idx="1953">
                        <c:v>43159.245833333334</c:v>
                      </c:pt>
                      <c:pt idx="1954">
                        <c:v>43159.287499999999</c:v>
                      </c:pt>
                      <c:pt idx="1955">
                        <c:v>43159.32916666667</c:v>
                      </c:pt>
                      <c:pt idx="1956">
                        <c:v>43159.370833333334</c:v>
                      </c:pt>
                      <c:pt idx="1957">
                        <c:v>43159.412499999999</c:v>
                      </c:pt>
                      <c:pt idx="1958">
                        <c:v>43159.45416666667</c:v>
                      </c:pt>
                      <c:pt idx="1959">
                        <c:v>43159.495833333334</c:v>
                      </c:pt>
                      <c:pt idx="1960">
                        <c:v>43159.537499999999</c:v>
                      </c:pt>
                      <c:pt idx="1961">
                        <c:v>43159.57916666667</c:v>
                      </c:pt>
                      <c:pt idx="1962">
                        <c:v>43159.620833333334</c:v>
                      </c:pt>
                      <c:pt idx="1963">
                        <c:v>43159.662499999999</c:v>
                      </c:pt>
                      <c:pt idx="1964">
                        <c:v>43159.70416666667</c:v>
                      </c:pt>
                      <c:pt idx="1965">
                        <c:v>43159.745833333334</c:v>
                      </c:pt>
                      <c:pt idx="1966">
                        <c:v>43159.787499999999</c:v>
                      </c:pt>
                      <c:pt idx="1967">
                        <c:v>43159.82916666667</c:v>
                      </c:pt>
                      <c:pt idx="1968">
                        <c:v>43159.870833333334</c:v>
                      </c:pt>
                      <c:pt idx="1969">
                        <c:v>43159.912499999999</c:v>
                      </c:pt>
                      <c:pt idx="1970">
                        <c:v>43159.95416666667</c:v>
                      </c:pt>
                      <c:pt idx="1971">
                        <c:v>43159.995833333334</c:v>
                      </c:pt>
                      <c:pt idx="1972">
                        <c:v>43159.999305555553</c:v>
                      </c:pt>
                      <c:pt idx="1973">
                        <c:v>43159.999305555553</c:v>
                      </c:pt>
                      <c:pt idx="1974">
                        <c:v>43160.037499999999</c:v>
                      </c:pt>
                      <c:pt idx="1975">
                        <c:v>43160.07916666667</c:v>
                      </c:pt>
                      <c:pt idx="1976">
                        <c:v>43160.120833333334</c:v>
                      </c:pt>
                      <c:pt idx="1977">
                        <c:v>43160.162499999999</c:v>
                      </c:pt>
                      <c:pt idx="1978">
                        <c:v>43160.20416666667</c:v>
                      </c:pt>
                      <c:pt idx="1979">
                        <c:v>43160.245833333334</c:v>
                      </c:pt>
                      <c:pt idx="1980">
                        <c:v>43160.287499999999</c:v>
                      </c:pt>
                      <c:pt idx="1981">
                        <c:v>43160.32916666667</c:v>
                      </c:pt>
                      <c:pt idx="1982">
                        <c:v>43160.370833333334</c:v>
                      </c:pt>
                      <c:pt idx="1983">
                        <c:v>43160.412499999999</c:v>
                      </c:pt>
                      <c:pt idx="1984">
                        <c:v>43160.45416666667</c:v>
                      </c:pt>
                      <c:pt idx="1985">
                        <c:v>43160.495833333334</c:v>
                      </c:pt>
                      <c:pt idx="1986">
                        <c:v>43160.537499999999</c:v>
                      </c:pt>
                      <c:pt idx="1987">
                        <c:v>43160.57916666667</c:v>
                      </c:pt>
                      <c:pt idx="1988">
                        <c:v>43160.620833333334</c:v>
                      </c:pt>
                      <c:pt idx="1989">
                        <c:v>43160.652777777781</c:v>
                      </c:pt>
                      <c:pt idx="1990">
                        <c:v>43160.662499999999</c:v>
                      </c:pt>
                      <c:pt idx="1991">
                        <c:v>43160.677777777775</c:v>
                      </c:pt>
                      <c:pt idx="1992">
                        <c:v>43160.686111111114</c:v>
                      </c:pt>
                      <c:pt idx="1993">
                        <c:v>43160.70416666667</c:v>
                      </c:pt>
                      <c:pt idx="1994">
                        <c:v>43160.745833333334</c:v>
                      </c:pt>
                      <c:pt idx="1995">
                        <c:v>43160.786111111112</c:v>
                      </c:pt>
                      <c:pt idx="1996">
                        <c:v>43160.787499999999</c:v>
                      </c:pt>
                      <c:pt idx="1997">
                        <c:v>43160.804861111108</c:v>
                      </c:pt>
                      <c:pt idx="1998">
                        <c:v>43160.811805555553</c:v>
                      </c:pt>
                      <c:pt idx="1999">
                        <c:v>43160.82916666667</c:v>
                      </c:pt>
                      <c:pt idx="2000">
                        <c:v>43160.849305555559</c:v>
                      </c:pt>
                      <c:pt idx="2001">
                        <c:v>43160.870833333334</c:v>
                      </c:pt>
                      <c:pt idx="2002">
                        <c:v>43160.884027777778</c:v>
                      </c:pt>
                      <c:pt idx="2003">
                        <c:v>43160.912499999999</c:v>
                      </c:pt>
                      <c:pt idx="2004">
                        <c:v>43160.928472222222</c:v>
                      </c:pt>
                      <c:pt idx="2005">
                        <c:v>43160.950694444444</c:v>
                      </c:pt>
                      <c:pt idx="2006">
                        <c:v>43160.95416666667</c:v>
                      </c:pt>
                      <c:pt idx="2007">
                        <c:v>43160.995833333334</c:v>
                      </c:pt>
                      <c:pt idx="2008">
                        <c:v>43160.999305555553</c:v>
                      </c:pt>
                      <c:pt idx="2009">
                        <c:v>43161.022222222222</c:v>
                      </c:pt>
                      <c:pt idx="2010">
                        <c:v>43161.036111111112</c:v>
                      </c:pt>
                      <c:pt idx="2011">
                        <c:v>43161.037499999999</c:v>
                      </c:pt>
                      <c:pt idx="2012">
                        <c:v>43161.065972222219</c:v>
                      </c:pt>
                      <c:pt idx="2013">
                        <c:v>43161.07916666667</c:v>
                      </c:pt>
                      <c:pt idx="2014">
                        <c:v>43161.095138888886</c:v>
                      </c:pt>
                      <c:pt idx="2015">
                        <c:v>43161.115277777775</c:v>
                      </c:pt>
                      <c:pt idx="2016">
                        <c:v>43161.120833333334</c:v>
                      </c:pt>
                      <c:pt idx="2017">
                        <c:v>43161.162499999999</c:v>
                      </c:pt>
                      <c:pt idx="2018">
                        <c:v>43161.20416666667</c:v>
                      </c:pt>
                      <c:pt idx="2019">
                        <c:v>43161.245833333334</c:v>
                      </c:pt>
                      <c:pt idx="2020">
                        <c:v>43161.287499999999</c:v>
                      </c:pt>
                      <c:pt idx="2021">
                        <c:v>43161.32916666667</c:v>
                      </c:pt>
                      <c:pt idx="2022">
                        <c:v>43161.347222222219</c:v>
                      </c:pt>
                      <c:pt idx="2023">
                        <c:v>43161.370833333334</c:v>
                      </c:pt>
                      <c:pt idx="2024">
                        <c:v>43161.398611111108</c:v>
                      </c:pt>
                      <c:pt idx="2025">
                        <c:v>43161.412499999999</c:v>
                      </c:pt>
                      <c:pt idx="2026">
                        <c:v>43161.446527777778</c:v>
                      </c:pt>
                      <c:pt idx="2027">
                        <c:v>43161.45416666667</c:v>
                      </c:pt>
                      <c:pt idx="2028">
                        <c:v>43161.495833333334</c:v>
                      </c:pt>
                      <c:pt idx="2029">
                        <c:v>43161.537499999999</c:v>
                      </c:pt>
                      <c:pt idx="2030">
                        <c:v>43161.57916666667</c:v>
                      </c:pt>
                      <c:pt idx="2031">
                        <c:v>43161.620833333334</c:v>
                      </c:pt>
                      <c:pt idx="2032">
                        <c:v>43161.662499999999</c:v>
                      </c:pt>
                      <c:pt idx="2033">
                        <c:v>43161.70416666667</c:v>
                      </c:pt>
                      <c:pt idx="2034">
                        <c:v>43161.737500000003</c:v>
                      </c:pt>
                      <c:pt idx="2035">
                        <c:v>43161.745833333334</c:v>
                      </c:pt>
                      <c:pt idx="2036">
                        <c:v>43161.787499999999</c:v>
                      </c:pt>
                      <c:pt idx="2037">
                        <c:v>43161.792361111111</c:v>
                      </c:pt>
                      <c:pt idx="2038">
                        <c:v>43161.827777777777</c:v>
                      </c:pt>
                      <c:pt idx="2039">
                        <c:v>43161.82916666667</c:v>
                      </c:pt>
                      <c:pt idx="2040">
                        <c:v>43161.864583333336</c:v>
                      </c:pt>
                      <c:pt idx="2041">
                        <c:v>43161.870833333334</c:v>
                      </c:pt>
                      <c:pt idx="2042">
                        <c:v>43161.912499999999</c:v>
                      </c:pt>
                      <c:pt idx="2043">
                        <c:v>43161.95416666667</c:v>
                      </c:pt>
                      <c:pt idx="2044">
                        <c:v>43161.995833333334</c:v>
                      </c:pt>
                      <c:pt idx="2045">
                        <c:v>43161.999305555553</c:v>
                      </c:pt>
                      <c:pt idx="2046">
                        <c:v>43162.037499999999</c:v>
                      </c:pt>
                      <c:pt idx="2047">
                        <c:v>43162.07916666667</c:v>
                      </c:pt>
                      <c:pt idx="2048">
                        <c:v>43162.120833333334</c:v>
                      </c:pt>
                      <c:pt idx="2049">
                        <c:v>43162.162499999999</c:v>
                      </c:pt>
                      <c:pt idx="2050">
                        <c:v>43162.20416666667</c:v>
                      </c:pt>
                      <c:pt idx="2051">
                        <c:v>43162.245833333334</c:v>
                      </c:pt>
                      <c:pt idx="2052">
                        <c:v>43162.287499999999</c:v>
                      </c:pt>
                      <c:pt idx="2053">
                        <c:v>43162.32916666667</c:v>
                      </c:pt>
                      <c:pt idx="2054">
                        <c:v>43162.370833333334</c:v>
                      </c:pt>
                      <c:pt idx="2055">
                        <c:v>43162.412499999999</c:v>
                      </c:pt>
                      <c:pt idx="2056">
                        <c:v>43162.45416666667</c:v>
                      </c:pt>
                      <c:pt idx="2057">
                        <c:v>43162.495833333334</c:v>
                      </c:pt>
                      <c:pt idx="2058">
                        <c:v>43162.537499999999</c:v>
                      </c:pt>
                      <c:pt idx="2059">
                        <c:v>43162.57916666667</c:v>
                      </c:pt>
                      <c:pt idx="2060">
                        <c:v>43162.620833333334</c:v>
                      </c:pt>
                      <c:pt idx="2061">
                        <c:v>43162.662499999999</c:v>
                      </c:pt>
                      <c:pt idx="2062">
                        <c:v>43162.70416666667</c:v>
                      </c:pt>
                      <c:pt idx="2063">
                        <c:v>43162.745833333334</c:v>
                      </c:pt>
                      <c:pt idx="2064">
                        <c:v>43162.787499999999</c:v>
                      </c:pt>
                      <c:pt idx="2065">
                        <c:v>43162.82916666667</c:v>
                      </c:pt>
                      <c:pt idx="2066">
                        <c:v>43162.870833333334</c:v>
                      </c:pt>
                      <c:pt idx="2067">
                        <c:v>43162.912499999999</c:v>
                      </c:pt>
                      <c:pt idx="2068">
                        <c:v>43162.95416666667</c:v>
                      </c:pt>
                      <c:pt idx="2069">
                        <c:v>43162.995833333334</c:v>
                      </c:pt>
                      <c:pt idx="2070">
                        <c:v>43162.999305555553</c:v>
                      </c:pt>
                      <c:pt idx="2071">
                        <c:v>43163.037499999999</c:v>
                      </c:pt>
                      <c:pt idx="2072">
                        <c:v>43163.07916666667</c:v>
                      </c:pt>
                      <c:pt idx="2073">
                        <c:v>43163.120833333334</c:v>
                      </c:pt>
                      <c:pt idx="2074">
                        <c:v>43163.162499999999</c:v>
                      </c:pt>
                      <c:pt idx="2075">
                        <c:v>43163.20416666667</c:v>
                      </c:pt>
                      <c:pt idx="2076">
                        <c:v>43163.245833333334</c:v>
                      </c:pt>
                      <c:pt idx="2077">
                        <c:v>43163.287499999999</c:v>
                      </c:pt>
                      <c:pt idx="2078">
                        <c:v>43163.32916666667</c:v>
                      </c:pt>
                      <c:pt idx="2079">
                        <c:v>43163.370833333334</c:v>
                      </c:pt>
                      <c:pt idx="2080">
                        <c:v>43163.412499999999</c:v>
                      </c:pt>
                      <c:pt idx="2081">
                        <c:v>43163.45416666667</c:v>
                      </c:pt>
                      <c:pt idx="2082">
                        <c:v>43163.495833333334</c:v>
                      </c:pt>
                      <c:pt idx="2083">
                        <c:v>43163.537499999999</c:v>
                      </c:pt>
                      <c:pt idx="2084">
                        <c:v>43163.57916666667</c:v>
                      </c:pt>
                      <c:pt idx="2085">
                        <c:v>43163.620833333334</c:v>
                      </c:pt>
                      <c:pt idx="2086">
                        <c:v>43163.662499999999</c:v>
                      </c:pt>
                      <c:pt idx="2087">
                        <c:v>43163.70416666667</c:v>
                      </c:pt>
                      <c:pt idx="2088">
                        <c:v>43163.745833333334</c:v>
                      </c:pt>
                      <c:pt idx="2089">
                        <c:v>43163.787499999999</c:v>
                      </c:pt>
                      <c:pt idx="2090">
                        <c:v>43163.82916666667</c:v>
                      </c:pt>
                      <c:pt idx="2091">
                        <c:v>43163.870833333334</c:v>
                      </c:pt>
                      <c:pt idx="2092">
                        <c:v>43163.912499999999</c:v>
                      </c:pt>
                      <c:pt idx="2093">
                        <c:v>43163.95416666667</c:v>
                      </c:pt>
                      <c:pt idx="2094">
                        <c:v>43163.995833333334</c:v>
                      </c:pt>
                      <c:pt idx="2095">
                        <c:v>43163.999305555553</c:v>
                      </c:pt>
                      <c:pt idx="2096">
                        <c:v>43164.037499999999</c:v>
                      </c:pt>
                      <c:pt idx="2097">
                        <c:v>43164.07916666667</c:v>
                      </c:pt>
                      <c:pt idx="2098">
                        <c:v>43164.120833333334</c:v>
                      </c:pt>
                      <c:pt idx="2099">
                        <c:v>43164.162499999999</c:v>
                      </c:pt>
                      <c:pt idx="2100">
                        <c:v>43164.20416666667</c:v>
                      </c:pt>
                      <c:pt idx="2101">
                        <c:v>43164.245833333334</c:v>
                      </c:pt>
                      <c:pt idx="2102">
                        <c:v>43164.287499999999</c:v>
                      </c:pt>
                      <c:pt idx="2103">
                        <c:v>43164.32916666667</c:v>
                      </c:pt>
                      <c:pt idx="2104">
                        <c:v>43164.370833333334</c:v>
                      </c:pt>
                      <c:pt idx="2105">
                        <c:v>43164.412499999999</c:v>
                      </c:pt>
                      <c:pt idx="2106">
                        <c:v>43164.45416666667</c:v>
                      </c:pt>
                      <c:pt idx="2107">
                        <c:v>43164.495833333334</c:v>
                      </c:pt>
                      <c:pt idx="2108">
                        <c:v>43164.537499999999</c:v>
                      </c:pt>
                      <c:pt idx="2109">
                        <c:v>43164.57916666667</c:v>
                      </c:pt>
                      <c:pt idx="2110">
                        <c:v>43164.620833333334</c:v>
                      </c:pt>
                      <c:pt idx="2111">
                        <c:v>43164.662499999999</c:v>
                      </c:pt>
                      <c:pt idx="2112">
                        <c:v>43164.70416666667</c:v>
                      </c:pt>
                      <c:pt idx="2113">
                        <c:v>43164.745833333334</c:v>
                      </c:pt>
                      <c:pt idx="2114">
                        <c:v>43164.787499999999</c:v>
                      </c:pt>
                      <c:pt idx="2115">
                        <c:v>43164.82916666667</c:v>
                      </c:pt>
                      <c:pt idx="2116">
                        <c:v>43164.870833333334</c:v>
                      </c:pt>
                      <c:pt idx="2117">
                        <c:v>43164.912499999999</c:v>
                      </c:pt>
                      <c:pt idx="2118">
                        <c:v>43164.95416666667</c:v>
                      </c:pt>
                      <c:pt idx="2119">
                        <c:v>43164.995833333334</c:v>
                      </c:pt>
                      <c:pt idx="2120">
                        <c:v>43164.999305555553</c:v>
                      </c:pt>
                      <c:pt idx="2121">
                        <c:v>43165.037499999999</c:v>
                      </c:pt>
                      <c:pt idx="2122">
                        <c:v>43165.07916666667</c:v>
                      </c:pt>
                      <c:pt idx="2123">
                        <c:v>43165.120833333334</c:v>
                      </c:pt>
                      <c:pt idx="2124">
                        <c:v>43165.162499999999</c:v>
                      </c:pt>
                      <c:pt idx="2125">
                        <c:v>43165.20416666667</c:v>
                      </c:pt>
                      <c:pt idx="2126">
                        <c:v>43165.245833333334</c:v>
                      </c:pt>
                      <c:pt idx="2127">
                        <c:v>43165.287499999999</c:v>
                      </c:pt>
                      <c:pt idx="2128">
                        <c:v>43165.32916666667</c:v>
                      </c:pt>
                      <c:pt idx="2129">
                        <c:v>43165.370833333334</c:v>
                      </c:pt>
                      <c:pt idx="2130">
                        <c:v>43165.412499999999</c:v>
                      </c:pt>
                      <c:pt idx="2131">
                        <c:v>43165.45416666667</c:v>
                      </c:pt>
                      <c:pt idx="2132">
                        <c:v>43165.495833333334</c:v>
                      </c:pt>
                      <c:pt idx="2133">
                        <c:v>43165.537499999999</c:v>
                      </c:pt>
                      <c:pt idx="2134">
                        <c:v>43165.57916666667</c:v>
                      </c:pt>
                      <c:pt idx="2135">
                        <c:v>43165.620833333334</c:v>
                      </c:pt>
                      <c:pt idx="2136">
                        <c:v>43165.662499999999</c:v>
                      </c:pt>
                      <c:pt idx="2137">
                        <c:v>43165.70416666667</c:v>
                      </c:pt>
                      <c:pt idx="2138">
                        <c:v>43165.745833333334</c:v>
                      </c:pt>
                      <c:pt idx="2139">
                        <c:v>43165.787499999999</c:v>
                      </c:pt>
                      <c:pt idx="2140">
                        <c:v>43165.82916666667</c:v>
                      </c:pt>
                      <c:pt idx="2141">
                        <c:v>43165.870833333334</c:v>
                      </c:pt>
                      <c:pt idx="2142">
                        <c:v>43165.890972222223</c:v>
                      </c:pt>
                      <c:pt idx="2143">
                        <c:v>43165.902083333334</c:v>
                      </c:pt>
                      <c:pt idx="2144">
                        <c:v>43165.912499999999</c:v>
                      </c:pt>
                      <c:pt idx="2145">
                        <c:v>43165.945138888892</c:v>
                      </c:pt>
                      <c:pt idx="2146">
                        <c:v>43165.952777777777</c:v>
                      </c:pt>
                      <c:pt idx="2147">
                        <c:v>43165.95416666667</c:v>
                      </c:pt>
                      <c:pt idx="2148">
                        <c:v>43165.98333333333</c:v>
                      </c:pt>
                      <c:pt idx="2149">
                        <c:v>43165.994444444441</c:v>
                      </c:pt>
                      <c:pt idx="2150">
                        <c:v>43165.995833333334</c:v>
                      </c:pt>
                      <c:pt idx="2151">
                        <c:v>43165.999305555553</c:v>
                      </c:pt>
                      <c:pt idx="2152">
                        <c:v>43166.03125</c:v>
                      </c:pt>
                      <c:pt idx="2153">
                        <c:v>43166.037499999999</c:v>
                      </c:pt>
                      <c:pt idx="2154">
                        <c:v>43166.075694444444</c:v>
                      </c:pt>
                      <c:pt idx="2155">
                        <c:v>43166.07916666667</c:v>
                      </c:pt>
                      <c:pt idx="2156">
                        <c:v>43166.120833333334</c:v>
                      </c:pt>
                      <c:pt idx="2157">
                        <c:v>43166.162499999999</c:v>
                      </c:pt>
                      <c:pt idx="2158">
                        <c:v>43166.20416666667</c:v>
                      </c:pt>
                      <c:pt idx="2159">
                        <c:v>43166.245833333334</c:v>
                      </c:pt>
                      <c:pt idx="2160">
                        <c:v>43166.284722222219</c:v>
                      </c:pt>
                      <c:pt idx="2161">
                        <c:v>43166.287499999999</c:v>
                      </c:pt>
                      <c:pt idx="2162">
                        <c:v>43166.32916666667</c:v>
                      </c:pt>
                      <c:pt idx="2163">
                        <c:v>43166.36041666667</c:v>
                      </c:pt>
                      <c:pt idx="2164">
                        <c:v>43166.368055555555</c:v>
                      </c:pt>
                      <c:pt idx="2165">
                        <c:v>43166.370833333334</c:v>
                      </c:pt>
                      <c:pt idx="2166">
                        <c:v>43166.376388888886</c:v>
                      </c:pt>
                      <c:pt idx="2167">
                        <c:v>43166.394444444442</c:v>
                      </c:pt>
                      <c:pt idx="2168">
                        <c:v>43166.399305555555</c:v>
                      </c:pt>
                      <c:pt idx="2169">
                        <c:v>43166.40625</c:v>
                      </c:pt>
                      <c:pt idx="2170">
                        <c:v>43166.412499999999</c:v>
                      </c:pt>
                      <c:pt idx="2171">
                        <c:v>43166.45416666667</c:v>
                      </c:pt>
                      <c:pt idx="2172">
                        <c:v>43166.494444444441</c:v>
                      </c:pt>
                      <c:pt idx="2173">
                        <c:v>43166.495833333334</c:v>
                      </c:pt>
                      <c:pt idx="2174">
                        <c:v>43166.537499999999</c:v>
                      </c:pt>
                      <c:pt idx="2175">
                        <c:v>43166.554166666669</c:v>
                      </c:pt>
                      <c:pt idx="2176">
                        <c:v>43166.574305555558</c:v>
                      </c:pt>
                      <c:pt idx="2177">
                        <c:v>43166.57916666667</c:v>
                      </c:pt>
                      <c:pt idx="2178">
                        <c:v>43166.620833333334</c:v>
                      </c:pt>
                      <c:pt idx="2179">
                        <c:v>43166.662499999999</c:v>
                      </c:pt>
                      <c:pt idx="2180">
                        <c:v>43166.679166666669</c:v>
                      </c:pt>
                      <c:pt idx="2181">
                        <c:v>43166.70416666667</c:v>
                      </c:pt>
                      <c:pt idx="2182">
                        <c:v>43166.712500000001</c:v>
                      </c:pt>
                      <c:pt idx="2183">
                        <c:v>43166.745833333334</c:v>
                      </c:pt>
                      <c:pt idx="2184">
                        <c:v>43166.787499999999</c:v>
                      </c:pt>
                      <c:pt idx="2185">
                        <c:v>43166.82916666667</c:v>
                      </c:pt>
                      <c:pt idx="2186">
                        <c:v>43166.870833333334</c:v>
                      </c:pt>
                      <c:pt idx="2187">
                        <c:v>43166.912499999999</c:v>
                      </c:pt>
                      <c:pt idx="2188">
                        <c:v>43166.95416666667</c:v>
                      </c:pt>
                      <c:pt idx="2189">
                        <c:v>43166.995833333334</c:v>
                      </c:pt>
                      <c:pt idx="2190">
                        <c:v>43166.999305555553</c:v>
                      </c:pt>
                      <c:pt idx="2191">
                        <c:v>43167.037499999999</c:v>
                      </c:pt>
                      <c:pt idx="2192">
                        <c:v>43167.07916666667</c:v>
                      </c:pt>
                      <c:pt idx="2193">
                        <c:v>43167.120833333334</c:v>
                      </c:pt>
                      <c:pt idx="2194">
                        <c:v>43167.162499999999</c:v>
                      </c:pt>
                      <c:pt idx="2195">
                        <c:v>43167.20416666667</c:v>
                      </c:pt>
                      <c:pt idx="2196">
                        <c:v>43167.245833333334</c:v>
                      </c:pt>
                      <c:pt idx="2197">
                        <c:v>43167.287499999999</c:v>
                      </c:pt>
                      <c:pt idx="2198">
                        <c:v>43167.32916666667</c:v>
                      </c:pt>
                      <c:pt idx="2199">
                        <c:v>43167.370833333334</c:v>
                      </c:pt>
                      <c:pt idx="2200">
                        <c:v>43167.412499999999</c:v>
                      </c:pt>
                      <c:pt idx="2201">
                        <c:v>43167.45416666667</c:v>
                      </c:pt>
                      <c:pt idx="2202">
                        <c:v>43167.495833333334</c:v>
                      </c:pt>
                      <c:pt idx="2203">
                        <c:v>43167.537499999999</c:v>
                      </c:pt>
                      <c:pt idx="2204">
                        <c:v>43167.57916666667</c:v>
                      </c:pt>
                      <c:pt idx="2205">
                        <c:v>43167.620833333334</c:v>
                      </c:pt>
                      <c:pt idx="2206">
                        <c:v>43167.662499999999</c:v>
                      </c:pt>
                      <c:pt idx="2207">
                        <c:v>43167.70416666667</c:v>
                      </c:pt>
                      <c:pt idx="2208">
                        <c:v>43167.745833333334</c:v>
                      </c:pt>
                      <c:pt idx="2209">
                        <c:v>43167.787499999999</c:v>
                      </c:pt>
                      <c:pt idx="2210">
                        <c:v>43167.82916666667</c:v>
                      </c:pt>
                      <c:pt idx="2211">
                        <c:v>43167.870833333334</c:v>
                      </c:pt>
                      <c:pt idx="2212">
                        <c:v>43167.912499999999</c:v>
                      </c:pt>
                      <c:pt idx="2213">
                        <c:v>43167.95416666667</c:v>
                      </c:pt>
                      <c:pt idx="2214">
                        <c:v>43167.995833333334</c:v>
                      </c:pt>
                      <c:pt idx="2215">
                        <c:v>43167.999305555553</c:v>
                      </c:pt>
                      <c:pt idx="2216">
                        <c:v>43168.037499999999</c:v>
                      </c:pt>
                      <c:pt idx="2217">
                        <c:v>43168.07916666667</c:v>
                      </c:pt>
                      <c:pt idx="2218">
                        <c:v>43168.120833333334</c:v>
                      </c:pt>
                      <c:pt idx="2219">
                        <c:v>43168.162499999999</c:v>
                      </c:pt>
                      <c:pt idx="2220">
                        <c:v>43168.20416666667</c:v>
                      </c:pt>
                      <c:pt idx="2221">
                        <c:v>43168.245833333334</c:v>
                      </c:pt>
                      <c:pt idx="2222">
                        <c:v>43168.287499999999</c:v>
                      </c:pt>
                      <c:pt idx="2223">
                        <c:v>43168.32916666667</c:v>
                      </c:pt>
                      <c:pt idx="2224">
                        <c:v>43168.370833333334</c:v>
                      </c:pt>
                      <c:pt idx="2225">
                        <c:v>43168.412499999999</c:v>
                      </c:pt>
                      <c:pt idx="2226">
                        <c:v>43168.45416666667</c:v>
                      </c:pt>
                      <c:pt idx="2227">
                        <c:v>43168.495833333334</c:v>
                      </c:pt>
                      <c:pt idx="2228">
                        <c:v>43168.537499999999</c:v>
                      </c:pt>
                      <c:pt idx="2229">
                        <c:v>43168.57916666667</c:v>
                      </c:pt>
                      <c:pt idx="2230">
                        <c:v>43168.620833333334</c:v>
                      </c:pt>
                      <c:pt idx="2231">
                        <c:v>43168.662499999999</c:v>
                      </c:pt>
                      <c:pt idx="2232">
                        <c:v>43168.70416666667</c:v>
                      </c:pt>
                      <c:pt idx="2233">
                        <c:v>43168.745833333334</c:v>
                      </c:pt>
                      <c:pt idx="2234">
                        <c:v>43168.787499999999</c:v>
                      </c:pt>
                      <c:pt idx="2235">
                        <c:v>43168.82916666667</c:v>
                      </c:pt>
                      <c:pt idx="2236">
                        <c:v>43168.870833333334</c:v>
                      </c:pt>
                      <c:pt idx="2237">
                        <c:v>43168.912499999999</c:v>
                      </c:pt>
                      <c:pt idx="2238">
                        <c:v>43168.95416666667</c:v>
                      </c:pt>
                      <c:pt idx="2239">
                        <c:v>43168.995833333334</c:v>
                      </c:pt>
                      <c:pt idx="2240">
                        <c:v>43168.999305555553</c:v>
                      </c:pt>
                      <c:pt idx="2241">
                        <c:v>43169.037499999999</c:v>
                      </c:pt>
                      <c:pt idx="2242">
                        <c:v>43169.07916666667</c:v>
                      </c:pt>
                      <c:pt idx="2243">
                        <c:v>43169.120833333334</c:v>
                      </c:pt>
                      <c:pt idx="2244">
                        <c:v>43169.162499999999</c:v>
                      </c:pt>
                      <c:pt idx="2245">
                        <c:v>43169.20416666667</c:v>
                      </c:pt>
                      <c:pt idx="2246">
                        <c:v>43169.245833333334</c:v>
                      </c:pt>
                      <c:pt idx="2247">
                        <c:v>43169.287499999999</c:v>
                      </c:pt>
                      <c:pt idx="2248">
                        <c:v>43169.32916666667</c:v>
                      </c:pt>
                      <c:pt idx="2249">
                        <c:v>43169.370833333334</c:v>
                      </c:pt>
                      <c:pt idx="2250">
                        <c:v>43169.412499999999</c:v>
                      </c:pt>
                      <c:pt idx="2251">
                        <c:v>43169.45416666667</c:v>
                      </c:pt>
                      <c:pt idx="2252">
                        <c:v>43169.495833333334</c:v>
                      </c:pt>
                      <c:pt idx="2253">
                        <c:v>43169.537499999999</c:v>
                      </c:pt>
                      <c:pt idx="2254">
                        <c:v>43169.57916666667</c:v>
                      </c:pt>
                      <c:pt idx="2255">
                        <c:v>43169.620833333334</c:v>
                      </c:pt>
                      <c:pt idx="2256">
                        <c:v>43169.662499999999</c:v>
                      </c:pt>
                      <c:pt idx="2257">
                        <c:v>43169.70416666667</c:v>
                      </c:pt>
                      <c:pt idx="2258">
                        <c:v>43169.745833333334</c:v>
                      </c:pt>
                      <c:pt idx="2259">
                        <c:v>43169.787499999999</c:v>
                      </c:pt>
                      <c:pt idx="2260">
                        <c:v>43169.82916666667</c:v>
                      </c:pt>
                      <c:pt idx="2261">
                        <c:v>43169.870833333334</c:v>
                      </c:pt>
                      <c:pt idx="2262">
                        <c:v>43169.912499999999</c:v>
                      </c:pt>
                      <c:pt idx="2263">
                        <c:v>43169.95416666667</c:v>
                      </c:pt>
                      <c:pt idx="2264">
                        <c:v>43169.995833333334</c:v>
                      </c:pt>
                      <c:pt idx="2265">
                        <c:v>43169.999305555553</c:v>
                      </c:pt>
                      <c:pt idx="2266">
                        <c:v>43170.037499999999</c:v>
                      </c:pt>
                      <c:pt idx="2267">
                        <c:v>43170.07916666667</c:v>
                      </c:pt>
                      <c:pt idx="2268">
                        <c:v>43170.120833333334</c:v>
                      </c:pt>
                      <c:pt idx="2269">
                        <c:v>43170.162499999999</c:v>
                      </c:pt>
                      <c:pt idx="2270">
                        <c:v>43170.20416666667</c:v>
                      </c:pt>
                      <c:pt idx="2271">
                        <c:v>43170.245833333334</c:v>
                      </c:pt>
                      <c:pt idx="2272">
                        <c:v>43170.287499999999</c:v>
                      </c:pt>
                      <c:pt idx="2273">
                        <c:v>43170.32916666667</c:v>
                      </c:pt>
                      <c:pt idx="2274">
                        <c:v>43170.370833333334</c:v>
                      </c:pt>
                      <c:pt idx="2275">
                        <c:v>43170.412499999999</c:v>
                      </c:pt>
                      <c:pt idx="2276">
                        <c:v>43170.45416666667</c:v>
                      </c:pt>
                      <c:pt idx="2277">
                        <c:v>43170.495833333334</c:v>
                      </c:pt>
                      <c:pt idx="2278">
                        <c:v>43170.537499999999</c:v>
                      </c:pt>
                      <c:pt idx="2279">
                        <c:v>43170.57916666667</c:v>
                      </c:pt>
                      <c:pt idx="2280">
                        <c:v>43170.620833333334</c:v>
                      </c:pt>
                      <c:pt idx="2281">
                        <c:v>43170.662499999999</c:v>
                      </c:pt>
                      <c:pt idx="2282">
                        <c:v>43170.70416666667</c:v>
                      </c:pt>
                      <c:pt idx="2283">
                        <c:v>43170.745833333334</c:v>
                      </c:pt>
                      <c:pt idx="2284">
                        <c:v>43170.787499999999</c:v>
                      </c:pt>
                      <c:pt idx="2285">
                        <c:v>43170.82916666667</c:v>
                      </c:pt>
                      <c:pt idx="2286">
                        <c:v>43170.870833333334</c:v>
                      </c:pt>
                      <c:pt idx="2287">
                        <c:v>43170.912499999999</c:v>
                      </c:pt>
                      <c:pt idx="2288">
                        <c:v>43170.95416666667</c:v>
                      </c:pt>
                      <c:pt idx="2289">
                        <c:v>43170.995833333334</c:v>
                      </c:pt>
                      <c:pt idx="2290">
                        <c:v>43170.999305555553</c:v>
                      </c:pt>
                      <c:pt idx="2291">
                        <c:v>43171.037499999999</c:v>
                      </c:pt>
                      <c:pt idx="2292">
                        <c:v>43171.07916666667</c:v>
                      </c:pt>
                      <c:pt idx="2293">
                        <c:v>43171.120833333334</c:v>
                      </c:pt>
                      <c:pt idx="2294">
                        <c:v>43171.162499999999</c:v>
                      </c:pt>
                      <c:pt idx="2295">
                        <c:v>43171.20416666667</c:v>
                      </c:pt>
                      <c:pt idx="2296">
                        <c:v>43171.245833333334</c:v>
                      </c:pt>
                      <c:pt idx="2297">
                        <c:v>43171.287499999999</c:v>
                      </c:pt>
                      <c:pt idx="2298">
                        <c:v>43171.32916666667</c:v>
                      </c:pt>
                      <c:pt idx="2299">
                        <c:v>43171.370833333334</c:v>
                      </c:pt>
                      <c:pt idx="2300">
                        <c:v>43171.412499999999</c:v>
                      </c:pt>
                      <c:pt idx="2301">
                        <c:v>43171.45416666667</c:v>
                      </c:pt>
                      <c:pt idx="2302">
                        <c:v>43171.495833333334</c:v>
                      </c:pt>
                      <c:pt idx="2303">
                        <c:v>43171.537499999999</c:v>
                      </c:pt>
                      <c:pt idx="2304">
                        <c:v>43171.544444444444</c:v>
                      </c:pt>
                      <c:pt idx="2305">
                        <c:v>43171.57916666667</c:v>
                      </c:pt>
                      <c:pt idx="2306">
                        <c:v>43171.620833333334</c:v>
                      </c:pt>
                      <c:pt idx="2307">
                        <c:v>43171.662499999999</c:v>
                      </c:pt>
                      <c:pt idx="2308">
                        <c:v>43171.679166666669</c:v>
                      </c:pt>
                      <c:pt idx="2309">
                        <c:v>43171.70416666667</c:v>
                      </c:pt>
                      <c:pt idx="2310">
                        <c:v>43171.745833333334</c:v>
                      </c:pt>
                      <c:pt idx="2311">
                        <c:v>43171.787499999999</c:v>
                      </c:pt>
                      <c:pt idx="2312">
                        <c:v>43171.799305555556</c:v>
                      </c:pt>
                      <c:pt idx="2313">
                        <c:v>43171.82916666667</c:v>
                      </c:pt>
                      <c:pt idx="2314">
                        <c:v>43171.870833333334</c:v>
                      </c:pt>
                      <c:pt idx="2315">
                        <c:v>43171.912499999999</c:v>
                      </c:pt>
                      <c:pt idx="2316">
                        <c:v>43171.95416666667</c:v>
                      </c:pt>
                      <c:pt idx="2317">
                        <c:v>43171.995833333334</c:v>
                      </c:pt>
                      <c:pt idx="2318">
                        <c:v>43171.999305555553</c:v>
                      </c:pt>
                      <c:pt idx="2319">
                        <c:v>43172.037499999999</c:v>
                      </c:pt>
                      <c:pt idx="2320">
                        <c:v>43172.077777777777</c:v>
                      </c:pt>
                      <c:pt idx="2321">
                        <c:v>43172.07916666667</c:v>
                      </c:pt>
                      <c:pt idx="2322">
                        <c:v>43172.120833333334</c:v>
                      </c:pt>
                      <c:pt idx="2323">
                        <c:v>43172.162499999999</c:v>
                      </c:pt>
                      <c:pt idx="2324">
                        <c:v>43172.20416666667</c:v>
                      </c:pt>
                      <c:pt idx="2325">
                        <c:v>43172.231944444444</c:v>
                      </c:pt>
                      <c:pt idx="2326">
                        <c:v>43172.245833333334</c:v>
                      </c:pt>
                      <c:pt idx="2327">
                        <c:v>43172.287499999999</c:v>
                      </c:pt>
                      <c:pt idx="2328">
                        <c:v>43172.32916666667</c:v>
                      </c:pt>
                      <c:pt idx="2329">
                        <c:v>43172.370833333334</c:v>
                      </c:pt>
                      <c:pt idx="2330">
                        <c:v>43172.399305555555</c:v>
                      </c:pt>
                      <c:pt idx="2331">
                        <c:v>43172.412499999999</c:v>
                      </c:pt>
                      <c:pt idx="2332">
                        <c:v>43172.45416666667</c:v>
                      </c:pt>
                      <c:pt idx="2333">
                        <c:v>43172.495833333334</c:v>
                      </c:pt>
                      <c:pt idx="2334">
                        <c:v>43172.537499999999</c:v>
                      </c:pt>
                      <c:pt idx="2335">
                        <c:v>43172.57916666667</c:v>
                      </c:pt>
                      <c:pt idx="2336">
                        <c:v>43172.620833333334</c:v>
                      </c:pt>
                      <c:pt idx="2337">
                        <c:v>43172.662499999999</c:v>
                      </c:pt>
                      <c:pt idx="2338">
                        <c:v>43172.70416666667</c:v>
                      </c:pt>
                      <c:pt idx="2339">
                        <c:v>43172.745833333334</c:v>
                      </c:pt>
                      <c:pt idx="2340">
                        <c:v>43172.787499999999</c:v>
                      </c:pt>
                      <c:pt idx="2341">
                        <c:v>43172.82916666667</c:v>
                      </c:pt>
                      <c:pt idx="2342">
                        <c:v>43172.870833333334</c:v>
                      </c:pt>
                      <c:pt idx="2343">
                        <c:v>43172.912499999999</c:v>
                      </c:pt>
                      <c:pt idx="2344">
                        <c:v>43172.95416666667</c:v>
                      </c:pt>
                      <c:pt idx="2345">
                        <c:v>43172.995833333334</c:v>
                      </c:pt>
                      <c:pt idx="2346">
                        <c:v>43172.999305555553</c:v>
                      </c:pt>
                      <c:pt idx="2347">
                        <c:v>43173.037499999999</c:v>
                      </c:pt>
                      <c:pt idx="2348">
                        <c:v>43173.07916666667</c:v>
                      </c:pt>
                      <c:pt idx="2349">
                        <c:v>43173.120833333334</c:v>
                      </c:pt>
                      <c:pt idx="2350">
                        <c:v>43173.162499999999</c:v>
                      </c:pt>
                      <c:pt idx="2351">
                        <c:v>43173.20416666667</c:v>
                      </c:pt>
                      <c:pt idx="2352">
                        <c:v>43173.245833333334</c:v>
                      </c:pt>
                      <c:pt idx="2353">
                        <c:v>43173.287499999999</c:v>
                      </c:pt>
                      <c:pt idx="2354">
                        <c:v>43173.32916666667</c:v>
                      </c:pt>
                      <c:pt idx="2355">
                        <c:v>43173.370833333334</c:v>
                      </c:pt>
                      <c:pt idx="2356">
                        <c:v>43173.412499999999</c:v>
                      </c:pt>
                      <c:pt idx="2357">
                        <c:v>43173.45416666667</c:v>
                      </c:pt>
                      <c:pt idx="2358">
                        <c:v>43173.495833333334</c:v>
                      </c:pt>
                      <c:pt idx="2359">
                        <c:v>43173.537499999999</c:v>
                      </c:pt>
                      <c:pt idx="2360">
                        <c:v>43173.57916666667</c:v>
                      </c:pt>
                      <c:pt idx="2361">
                        <c:v>43173.620833333334</c:v>
                      </c:pt>
                      <c:pt idx="2362">
                        <c:v>43173.662499999999</c:v>
                      </c:pt>
                      <c:pt idx="2363">
                        <c:v>43173.70416666667</c:v>
                      </c:pt>
                      <c:pt idx="2364">
                        <c:v>43173.745833333334</c:v>
                      </c:pt>
                      <c:pt idx="2365">
                        <c:v>43173.787499999999</c:v>
                      </c:pt>
                      <c:pt idx="2366">
                        <c:v>43173.82916666667</c:v>
                      </c:pt>
                      <c:pt idx="2367">
                        <c:v>43173.870833333334</c:v>
                      </c:pt>
                      <c:pt idx="2368">
                        <c:v>43173.912499999999</c:v>
                      </c:pt>
                      <c:pt idx="2369">
                        <c:v>43173.95416666667</c:v>
                      </c:pt>
                      <c:pt idx="2370">
                        <c:v>43173.995833333334</c:v>
                      </c:pt>
                      <c:pt idx="2371">
                        <c:v>43173.999305555553</c:v>
                      </c:pt>
                      <c:pt idx="2372">
                        <c:v>43174.037499999999</c:v>
                      </c:pt>
                      <c:pt idx="2373">
                        <c:v>43174.07916666667</c:v>
                      </c:pt>
                      <c:pt idx="2374">
                        <c:v>43174.120833333334</c:v>
                      </c:pt>
                      <c:pt idx="2375">
                        <c:v>43174.162499999999</c:v>
                      </c:pt>
                      <c:pt idx="2376">
                        <c:v>43174.20416666667</c:v>
                      </c:pt>
                      <c:pt idx="2377">
                        <c:v>43174.245833333334</c:v>
                      </c:pt>
                      <c:pt idx="2378">
                        <c:v>43174.287499999999</c:v>
                      </c:pt>
                      <c:pt idx="2379">
                        <c:v>43174.32916666667</c:v>
                      </c:pt>
                      <c:pt idx="2380">
                        <c:v>43174.370833333334</c:v>
                      </c:pt>
                      <c:pt idx="2381">
                        <c:v>43174.412499999999</c:v>
                      </c:pt>
                      <c:pt idx="2382">
                        <c:v>43174.45416666667</c:v>
                      </c:pt>
                      <c:pt idx="2383">
                        <c:v>43174.495833333334</c:v>
                      </c:pt>
                      <c:pt idx="2384">
                        <c:v>43174.537499999999</c:v>
                      </c:pt>
                      <c:pt idx="2385">
                        <c:v>43174.57916666667</c:v>
                      </c:pt>
                      <c:pt idx="2386">
                        <c:v>43174.620833333334</c:v>
                      </c:pt>
                      <c:pt idx="2387">
                        <c:v>43174.662499999999</c:v>
                      </c:pt>
                      <c:pt idx="2388">
                        <c:v>43174.70416666667</c:v>
                      </c:pt>
                      <c:pt idx="2389">
                        <c:v>43174.745833333334</c:v>
                      </c:pt>
                      <c:pt idx="2390">
                        <c:v>43174.787499999999</c:v>
                      </c:pt>
                      <c:pt idx="2391">
                        <c:v>43174.82916666667</c:v>
                      </c:pt>
                      <c:pt idx="2392">
                        <c:v>43174.870833333334</c:v>
                      </c:pt>
                      <c:pt idx="2393">
                        <c:v>43174.912499999999</c:v>
                      </c:pt>
                      <c:pt idx="2394">
                        <c:v>43174.95416666667</c:v>
                      </c:pt>
                      <c:pt idx="2395">
                        <c:v>43174.995833333334</c:v>
                      </c:pt>
                      <c:pt idx="2396">
                        <c:v>43174.999305555553</c:v>
                      </c:pt>
                      <c:pt idx="2397">
                        <c:v>43175.037499999999</c:v>
                      </c:pt>
                      <c:pt idx="2398">
                        <c:v>43175.07916666667</c:v>
                      </c:pt>
                      <c:pt idx="2399">
                        <c:v>43175.120833333334</c:v>
                      </c:pt>
                      <c:pt idx="2400">
                        <c:v>43175.162499999999</c:v>
                      </c:pt>
                      <c:pt idx="2401">
                        <c:v>43175.20416666667</c:v>
                      </c:pt>
                      <c:pt idx="2402">
                        <c:v>43175.245833333334</c:v>
                      </c:pt>
                      <c:pt idx="2403">
                        <c:v>43175.287499999999</c:v>
                      </c:pt>
                      <c:pt idx="2404">
                        <c:v>43175.32916666667</c:v>
                      </c:pt>
                      <c:pt idx="2405">
                        <c:v>43175.370833333334</c:v>
                      </c:pt>
                      <c:pt idx="2406">
                        <c:v>43175.412499999999</c:v>
                      </c:pt>
                      <c:pt idx="2407">
                        <c:v>43175.45416666667</c:v>
                      </c:pt>
                      <c:pt idx="2408">
                        <c:v>43175.495833333334</c:v>
                      </c:pt>
                      <c:pt idx="2409">
                        <c:v>43175.537499999999</c:v>
                      </c:pt>
                      <c:pt idx="2410">
                        <c:v>43175.57916666667</c:v>
                      </c:pt>
                      <c:pt idx="2411">
                        <c:v>43175.579861111109</c:v>
                      </c:pt>
                      <c:pt idx="2412">
                        <c:v>43175.620833333334</c:v>
                      </c:pt>
                      <c:pt idx="2413">
                        <c:v>43175.662499999999</c:v>
                      </c:pt>
                      <c:pt idx="2414">
                        <c:v>43175.70416666667</c:v>
                      </c:pt>
                      <c:pt idx="2415">
                        <c:v>43175.745833333334</c:v>
                      </c:pt>
                      <c:pt idx="2416">
                        <c:v>43175.787499999999</c:v>
                      </c:pt>
                      <c:pt idx="2417">
                        <c:v>43175.82916666667</c:v>
                      </c:pt>
                      <c:pt idx="2418">
                        <c:v>43175.870833333334</c:v>
                      </c:pt>
                      <c:pt idx="2419">
                        <c:v>43175.912499999999</c:v>
                      </c:pt>
                      <c:pt idx="2420">
                        <c:v>43175.95416666667</c:v>
                      </c:pt>
                      <c:pt idx="2421">
                        <c:v>43175.995833333334</c:v>
                      </c:pt>
                      <c:pt idx="2422">
                        <c:v>43175.999305555553</c:v>
                      </c:pt>
                      <c:pt idx="2423">
                        <c:v>43176.037499999999</c:v>
                      </c:pt>
                      <c:pt idx="2424">
                        <c:v>43176.07916666667</c:v>
                      </c:pt>
                      <c:pt idx="2425">
                        <c:v>43176.120833333334</c:v>
                      </c:pt>
                      <c:pt idx="2426">
                        <c:v>43176.162499999999</c:v>
                      </c:pt>
                      <c:pt idx="2427">
                        <c:v>43176.20416666667</c:v>
                      </c:pt>
                      <c:pt idx="2428">
                        <c:v>43176.245833333334</c:v>
                      </c:pt>
                      <c:pt idx="2429">
                        <c:v>43176.287499999999</c:v>
                      </c:pt>
                      <c:pt idx="2430">
                        <c:v>43176.32916666667</c:v>
                      </c:pt>
                      <c:pt idx="2431">
                        <c:v>43176.370833333334</c:v>
                      </c:pt>
                      <c:pt idx="2432">
                        <c:v>43176.412499999999</c:v>
                      </c:pt>
                      <c:pt idx="2433">
                        <c:v>43176.45416666667</c:v>
                      </c:pt>
                      <c:pt idx="2434">
                        <c:v>43176.495833333334</c:v>
                      </c:pt>
                      <c:pt idx="2435">
                        <c:v>43176.537499999999</c:v>
                      </c:pt>
                      <c:pt idx="2436">
                        <c:v>43176.57916666667</c:v>
                      </c:pt>
                      <c:pt idx="2437">
                        <c:v>43176.620833333334</c:v>
                      </c:pt>
                      <c:pt idx="2438">
                        <c:v>43176.662499999999</c:v>
                      </c:pt>
                      <c:pt idx="2439">
                        <c:v>43176.70416666667</c:v>
                      </c:pt>
                      <c:pt idx="2440">
                        <c:v>43176.745833333334</c:v>
                      </c:pt>
                      <c:pt idx="2441">
                        <c:v>43176.787499999999</c:v>
                      </c:pt>
                      <c:pt idx="2442">
                        <c:v>43176.82916666667</c:v>
                      </c:pt>
                      <c:pt idx="2443">
                        <c:v>43176.870833333334</c:v>
                      </c:pt>
                      <c:pt idx="2444">
                        <c:v>43176.912499999999</c:v>
                      </c:pt>
                      <c:pt idx="2445">
                        <c:v>43176.95416666667</c:v>
                      </c:pt>
                      <c:pt idx="2446">
                        <c:v>43176.995833333334</c:v>
                      </c:pt>
                      <c:pt idx="2447">
                        <c:v>43176.999305555553</c:v>
                      </c:pt>
                      <c:pt idx="2448">
                        <c:v>43177.037499999999</c:v>
                      </c:pt>
                      <c:pt idx="2449">
                        <c:v>43177.07916666667</c:v>
                      </c:pt>
                      <c:pt idx="2450">
                        <c:v>43177.120833333334</c:v>
                      </c:pt>
                      <c:pt idx="2451">
                        <c:v>43177.162499999999</c:v>
                      </c:pt>
                      <c:pt idx="2452">
                        <c:v>43177.20416666667</c:v>
                      </c:pt>
                      <c:pt idx="2453">
                        <c:v>43177.245833333334</c:v>
                      </c:pt>
                      <c:pt idx="2454">
                        <c:v>43177.287499999999</c:v>
                      </c:pt>
                      <c:pt idx="2455">
                        <c:v>43177.32916666667</c:v>
                      </c:pt>
                      <c:pt idx="2456">
                        <c:v>43177.370833333334</c:v>
                      </c:pt>
                      <c:pt idx="2457">
                        <c:v>43177.412499999999</c:v>
                      </c:pt>
                      <c:pt idx="2458">
                        <c:v>43177.45416666667</c:v>
                      </c:pt>
                      <c:pt idx="2459">
                        <c:v>43177.495833333334</c:v>
                      </c:pt>
                      <c:pt idx="2460">
                        <c:v>43177.537499999999</c:v>
                      </c:pt>
                      <c:pt idx="2461">
                        <c:v>43177.57916666667</c:v>
                      </c:pt>
                      <c:pt idx="2462">
                        <c:v>43177.620833333334</c:v>
                      </c:pt>
                      <c:pt idx="2463">
                        <c:v>43177.662499999999</c:v>
                      </c:pt>
                      <c:pt idx="2464">
                        <c:v>43177.70416666667</c:v>
                      </c:pt>
                      <c:pt idx="2465">
                        <c:v>43177.745833333334</c:v>
                      </c:pt>
                      <c:pt idx="2466">
                        <c:v>43177.787499999999</c:v>
                      </c:pt>
                      <c:pt idx="2467">
                        <c:v>43177.82916666667</c:v>
                      </c:pt>
                      <c:pt idx="2468">
                        <c:v>43177.870833333334</c:v>
                      </c:pt>
                      <c:pt idx="2469">
                        <c:v>43177.912499999999</c:v>
                      </c:pt>
                      <c:pt idx="2470">
                        <c:v>43177.95416666667</c:v>
                      </c:pt>
                      <c:pt idx="2471">
                        <c:v>43177.995833333334</c:v>
                      </c:pt>
                      <c:pt idx="2472">
                        <c:v>43177.999305555553</c:v>
                      </c:pt>
                      <c:pt idx="2473">
                        <c:v>43178.037499999999</c:v>
                      </c:pt>
                      <c:pt idx="2474">
                        <c:v>43178.07916666667</c:v>
                      </c:pt>
                      <c:pt idx="2475">
                        <c:v>43178.120833333334</c:v>
                      </c:pt>
                      <c:pt idx="2476">
                        <c:v>43178.162499999999</c:v>
                      </c:pt>
                      <c:pt idx="2477">
                        <c:v>43178.20416666667</c:v>
                      </c:pt>
                      <c:pt idx="2478">
                        <c:v>43178.245833333334</c:v>
                      </c:pt>
                      <c:pt idx="2479">
                        <c:v>43178.287499999999</c:v>
                      </c:pt>
                      <c:pt idx="2480">
                        <c:v>43178.32916666667</c:v>
                      </c:pt>
                      <c:pt idx="2481">
                        <c:v>43178.370833333334</c:v>
                      </c:pt>
                      <c:pt idx="2482">
                        <c:v>43178.412499999999</c:v>
                      </c:pt>
                      <c:pt idx="2483">
                        <c:v>43178.45416666667</c:v>
                      </c:pt>
                      <c:pt idx="2484">
                        <c:v>43178.495833333334</c:v>
                      </c:pt>
                      <c:pt idx="2485">
                        <c:v>43178.537499999999</c:v>
                      </c:pt>
                      <c:pt idx="2486">
                        <c:v>43178.57916666667</c:v>
                      </c:pt>
                      <c:pt idx="2487">
                        <c:v>43178.620833333334</c:v>
                      </c:pt>
                      <c:pt idx="2488">
                        <c:v>43178.662499999999</c:v>
                      </c:pt>
                      <c:pt idx="2489">
                        <c:v>43178.70416666667</c:v>
                      </c:pt>
                      <c:pt idx="2490">
                        <c:v>43178.745833333334</c:v>
                      </c:pt>
                      <c:pt idx="2491">
                        <c:v>43178.787499999999</c:v>
                      </c:pt>
                      <c:pt idx="2492">
                        <c:v>43178.82916666667</c:v>
                      </c:pt>
                      <c:pt idx="2493">
                        <c:v>43178.870833333334</c:v>
                      </c:pt>
                      <c:pt idx="2494">
                        <c:v>43178.912499999999</c:v>
                      </c:pt>
                      <c:pt idx="2495">
                        <c:v>43178.95416666667</c:v>
                      </c:pt>
                      <c:pt idx="2496">
                        <c:v>43178.995833333334</c:v>
                      </c:pt>
                      <c:pt idx="2497">
                        <c:v>43178.999305555553</c:v>
                      </c:pt>
                      <c:pt idx="2498">
                        <c:v>43179.037499999999</c:v>
                      </c:pt>
                      <c:pt idx="2499">
                        <c:v>43179.07916666667</c:v>
                      </c:pt>
                      <c:pt idx="2500">
                        <c:v>43179.120833333334</c:v>
                      </c:pt>
                      <c:pt idx="2501">
                        <c:v>43179.14166666667</c:v>
                      </c:pt>
                      <c:pt idx="2502">
                        <c:v>43179.161111111112</c:v>
                      </c:pt>
                      <c:pt idx="2503">
                        <c:v>43179.162499999999</c:v>
                      </c:pt>
                      <c:pt idx="2504">
                        <c:v>43179.200694444444</c:v>
                      </c:pt>
                      <c:pt idx="2505">
                        <c:v>43179.20416666667</c:v>
                      </c:pt>
                      <c:pt idx="2506">
                        <c:v>43179.220833333333</c:v>
                      </c:pt>
                      <c:pt idx="2507">
                        <c:v>43179.245833333334</c:v>
                      </c:pt>
                      <c:pt idx="2508">
                        <c:v>43179.252083333333</c:v>
                      </c:pt>
                      <c:pt idx="2509">
                        <c:v>43179.287499999999</c:v>
                      </c:pt>
                      <c:pt idx="2510">
                        <c:v>43179.291666666664</c:v>
                      </c:pt>
                      <c:pt idx="2511">
                        <c:v>43179.32916666667</c:v>
                      </c:pt>
                      <c:pt idx="2512">
                        <c:v>43179.34097222222</c:v>
                      </c:pt>
                      <c:pt idx="2513">
                        <c:v>43179.348611111112</c:v>
                      </c:pt>
                      <c:pt idx="2514">
                        <c:v>43179.370833333334</c:v>
                      </c:pt>
                      <c:pt idx="2515">
                        <c:v>43179.376388888886</c:v>
                      </c:pt>
                      <c:pt idx="2516">
                        <c:v>43179.380555555559</c:v>
                      </c:pt>
                      <c:pt idx="2517">
                        <c:v>43179.392361111109</c:v>
                      </c:pt>
                      <c:pt idx="2518">
                        <c:v>43179.412499999999</c:v>
                      </c:pt>
                      <c:pt idx="2519">
                        <c:v>43179.45416666667</c:v>
                      </c:pt>
                      <c:pt idx="2520">
                        <c:v>43179.479166666664</c:v>
                      </c:pt>
                      <c:pt idx="2521">
                        <c:v>43179.494444444441</c:v>
                      </c:pt>
                      <c:pt idx="2522">
                        <c:v>43179.495833333334</c:v>
                      </c:pt>
                      <c:pt idx="2523">
                        <c:v>43179.501388888886</c:v>
                      </c:pt>
                      <c:pt idx="2524">
                        <c:v>43179.513194444444</c:v>
                      </c:pt>
                      <c:pt idx="2525">
                        <c:v>43179.526388888888</c:v>
                      </c:pt>
                      <c:pt idx="2526">
                        <c:v>43179.537499999999</c:v>
                      </c:pt>
                      <c:pt idx="2527">
                        <c:v>43179.57916666667</c:v>
                      </c:pt>
                      <c:pt idx="2528">
                        <c:v>43179.586111111108</c:v>
                      </c:pt>
                      <c:pt idx="2529">
                        <c:v>43179.619444444441</c:v>
                      </c:pt>
                      <c:pt idx="2530">
                        <c:v>43179.620833333334</c:v>
                      </c:pt>
                      <c:pt idx="2531">
                        <c:v>43179.636805555558</c:v>
                      </c:pt>
                      <c:pt idx="2532">
                        <c:v>43179.649305555555</c:v>
                      </c:pt>
                      <c:pt idx="2533">
                        <c:v>43179.662499999999</c:v>
                      </c:pt>
                      <c:pt idx="2534">
                        <c:v>43179.677777777775</c:v>
                      </c:pt>
                      <c:pt idx="2535">
                        <c:v>43179.682638888888</c:v>
                      </c:pt>
                      <c:pt idx="2536">
                        <c:v>43179.68472222222</c:v>
                      </c:pt>
                      <c:pt idx="2537">
                        <c:v>43179.70416666667</c:v>
                      </c:pt>
                      <c:pt idx="2538">
                        <c:v>43179.720138888886</c:v>
                      </c:pt>
                      <c:pt idx="2539">
                        <c:v>43179.745833333334</c:v>
                      </c:pt>
                      <c:pt idx="2540">
                        <c:v>43179.754166666666</c:v>
                      </c:pt>
                      <c:pt idx="2541">
                        <c:v>43179.760416666664</c:v>
                      </c:pt>
                      <c:pt idx="2542">
                        <c:v>43179.768055555556</c:v>
                      </c:pt>
                      <c:pt idx="2543">
                        <c:v>43179.787499999999</c:v>
                      </c:pt>
                      <c:pt idx="2544">
                        <c:v>43179.792361111111</c:v>
                      </c:pt>
                      <c:pt idx="2545">
                        <c:v>43179.813888888886</c:v>
                      </c:pt>
                      <c:pt idx="2546">
                        <c:v>43179.82916666667</c:v>
                      </c:pt>
                      <c:pt idx="2547">
                        <c:v>43179.856249999997</c:v>
                      </c:pt>
                      <c:pt idx="2548">
                        <c:v>43179.870833333334</c:v>
                      </c:pt>
                      <c:pt idx="2549">
                        <c:v>43179.89166666667</c:v>
                      </c:pt>
                      <c:pt idx="2550">
                        <c:v>43179.912499999999</c:v>
                      </c:pt>
                      <c:pt idx="2551">
                        <c:v>43179.95416666667</c:v>
                      </c:pt>
                      <c:pt idx="2552">
                        <c:v>43179.987500000003</c:v>
                      </c:pt>
                      <c:pt idx="2553">
                        <c:v>43179.995833333334</c:v>
                      </c:pt>
                      <c:pt idx="2554">
                        <c:v>43179.999305555553</c:v>
                      </c:pt>
                      <c:pt idx="2555">
                        <c:v>43180.01458333333</c:v>
                      </c:pt>
                      <c:pt idx="2556">
                        <c:v>43180.037499999999</c:v>
                      </c:pt>
                      <c:pt idx="2557">
                        <c:v>43180.07916666667</c:v>
                      </c:pt>
                      <c:pt idx="2558">
                        <c:v>43180.120833333334</c:v>
                      </c:pt>
                      <c:pt idx="2559">
                        <c:v>43180.162499999999</c:v>
                      </c:pt>
                      <c:pt idx="2560">
                        <c:v>43180.178472222222</c:v>
                      </c:pt>
                      <c:pt idx="2561">
                        <c:v>43180.194444444445</c:v>
                      </c:pt>
                      <c:pt idx="2562">
                        <c:v>43180.20416666667</c:v>
                      </c:pt>
                      <c:pt idx="2563">
                        <c:v>43180.211111111108</c:v>
                      </c:pt>
                      <c:pt idx="2564">
                        <c:v>43180.222916666666</c:v>
                      </c:pt>
                      <c:pt idx="2565">
                        <c:v>43180.245833333334</c:v>
                      </c:pt>
                      <c:pt idx="2566">
                        <c:v>43180.255555555559</c:v>
                      </c:pt>
                      <c:pt idx="2567">
                        <c:v>43180.275000000001</c:v>
                      </c:pt>
                      <c:pt idx="2568">
                        <c:v>43180.279861111114</c:v>
                      </c:pt>
                      <c:pt idx="2569">
                        <c:v>43180.286111111112</c:v>
                      </c:pt>
                      <c:pt idx="2570">
                        <c:v>43180.287499999999</c:v>
                      </c:pt>
                      <c:pt idx="2571">
                        <c:v>43180.306944444441</c:v>
                      </c:pt>
                      <c:pt idx="2572">
                        <c:v>43180.32916666667</c:v>
                      </c:pt>
                      <c:pt idx="2573">
                        <c:v>43180.342361111114</c:v>
                      </c:pt>
                      <c:pt idx="2574">
                        <c:v>43180.350694444445</c:v>
                      </c:pt>
                      <c:pt idx="2575">
                        <c:v>43180.361805555556</c:v>
                      </c:pt>
                      <c:pt idx="2576">
                        <c:v>43180.369444444441</c:v>
                      </c:pt>
                      <c:pt idx="2577">
                        <c:v>43180.370833333334</c:v>
                      </c:pt>
                      <c:pt idx="2578">
                        <c:v>43180.386111111111</c:v>
                      </c:pt>
                      <c:pt idx="2579">
                        <c:v>43180.412499999999</c:v>
                      </c:pt>
                      <c:pt idx="2580">
                        <c:v>43180.42291666667</c:v>
                      </c:pt>
                      <c:pt idx="2581">
                        <c:v>43180.45416666667</c:v>
                      </c:pt>
                      <c:pt idx="2582">
                        <c:v>43180.461111111108</c:v>
                      </c:pt>
                      <c:pt idx="2583">
                        <c:v>43180.481944444444</c:v>
                      </c:pt>
                      <c:pt idx="2584">
                        <c:v>43180.493055555555</c:v>
                      </c:pt>
                      <c:pt idx="2585">
                        <c:v>43180.495833333334</c:v>
                      </c:pt>
                      <c:pt idx="2586">
                        <c:v>43180.500694444447</c:v>
                      </c:pt>
                      <c:pt idx="2587">
                        <c:v>43180.505555555559</c:v>
                      </c:pt>
                      <c:pt idx="2588">
                        <c:v>43180.512499999997</c:v>
                      </c:pt>
                      <c:pt idx="2589">
                        <c:v>43180.536111111112</c:v>
                      </c:pt>
                      <c:pt idx="2590">
                        <c:v>43180.537499999999</c:v>
                      </c:pt>
                      <c:pt idx="2591">
                        <c:v>43180.544444444444</c:v>
                      </c:pt>
                      <c:pt idx="2592">
                        <c:v>43180.561111111114</c:v>
                      </c:pt>
                      <c:pt idx="2593">
                        <c:v>43180.565972222219</c:v>
                      </c:pt>
                      <c:pt idx="2594">
                        <c:v>43180.57916666667</c:v>
                      </c:pt>
                      <c:pt idx="2595">
                        <c:v>43180.620833333334</c:v>
                      </c:pt>
                      <c:pt idx="2596">
                        <c:v>43180.662499999999</c:v>
                      </c:pt>
                      <c:pt idx="2597">
                        <c:v>43180.70416666667</c:v>
                      </c:pt>
                      <c:pt idx="2598">
                        <c:v>43180.724305555559</c:v>
                      </c:pt>
                      <c:pt idx="2599">
                        <c:v>43180.744444444441</c:v>
                      </c:pt>
                      <c:pt idx="2600">
                        <c:v>43180.745833333334</c:v>
                      </c:pt>
                      <c:pt idx="2601">
                        <c:v>43180.756944444445</c:v>
                      </c:pt>
                      <c:pt idx="2602">
                        <c:v>43180.763888888891</c:v>
                      </c:pt>
                      <c:pt idx="2603">
                        <c:v>43180.787499999999</c:v>
                      </c:pt>
                      <c:pt idx="2604">
                        <c:v>43180.802777777775</c:v>
                      </c:pt>
                      <c:pt idx="2605">
                        <c:v>43180.810416666667</c:v>
                      </c:pt>
                      <c:pt idx="2606">
                        <c:v>43180.818055555559</c:v>
                      </c:pt>
                      <c:pt idx="2607">
                        <c:v>43180.827777777777</c:v>
                      </c:pt>
                      <c:pt idx="2608">
                        <c:v>43180.82916666667</c:v>
                      </c:pt>
                      <c:pt idx="2609">
                        <c:v>43180.834027777775</c:v>
                      </c:pt>
                      <c:pt idx="2610">
                        <c:v>43180.841666666667</c:v>
                      </c:pt>
                      <c:pt idx="2611">
                        <c:v>43180.851388888892</c:v>
                      </c:pt>
                      <c:pt idx="2612">
                        <c:v>43180.857638888891</c:v>
                      </c:pt>
                      <c:pt idx="2613">
                        <c:v>43180.864583333336</c:v>
                      </c:pt>
                      <c:pt idx="2614">
                        <c:v>43180.869444444441</c:v>
                      </c:pt>
                      <c:pt idx="2615">
                        <c:v>43180.870833333334</c:v>
                      </c:pt>
                      <c:pt idx="2616">
                        <c:v>43180.875694444447</c:v>
                      </c:pt>
                      <c:pt idx="2617">
                        <c:v>43180.890972222223</c:v>
                      </c:pt>
                      <c:pt idx="2618">
                        <c:v>43180.912499999999</c:v>
                      </c:pt>
                      <c:pt idx="2619">
                        <c:v>43180.917361111111</c:v>
                      </c:pt>
                      <c:pt idx="2620">
                        <c:v>43180.923611111109</c:v>
                      </c:pt>
                      <c:pt idx="2621">
                        <c:v>43180.931944444441</c:v>
                      </c:pt>
                      <c:pt idx="2622">
                        <c:v>43180.938194444447</c:v>
                      </c:pt>
                      <c:pt idx="2623">
                        <c:v>43180.95416666667</c:v>
                      </c:pt>
                      <c:pt idx="2624">
                        <c:v>43180.989583333336</c:v>
                      </c:pt>
                      <c:pt idx="2625">
                        <c:v>43180.995833333334</c:v>
                      </c:pt>
                      <c:pt idx="2626">
                        <c:v>43180.999305555553</c:v>
                      </c:pt>
                      <c:pt idx="2627">
                        <c:v>43181.009027777778</c:v>
                      </c:pt>
                      <c:pt idx="2628">
                        <c:v>43181.018750000003</c:v>
                      </c:pt>
                      <c:pt idx="2629">
                        <c:v>43181.03125</c:v>
                      </c:pt>
                      <c:pt idx="2630">
                        <c:v>43181.037499999999</c:v>
                      </c:pt>
                      <c:pt idx="2631">
                        <c:v>43181.050694444442</c:v>
                      </c:pt>
                      <c:pt idx="2632">
                        <c:v>43181.07916666667</c:v>
                      </c:pt>
                      <c:pt idx="2633">
                        <c:v>43181.091666666667</c:v>
                      </c:pt>
                      <c:pt idx="2634">
                        <c:v>43181.120833333334</c:v>
                      </c:pt>
                      <c:pt idx="2635">
                        <c:v>43181.126388888886</c:v>
                      </c:pt>
                      <c:pt idx="2636">
                        <c:v>43181.161111111112</c:v>
                      </c:pt>
                      <c:pt idx="2637">
                        <c:v>43181.162499999999</c:v>
                      </c:pt>
                      <c:pt idx="2638">
                        <c:v>43181.20416666667</c:v>
                      </c:pt>
                      <c:pt idx="2639">
                        <c:v>43181.245833333334</c:v>
                      </c:pt>
                      <c:pt idx="2640">
                        <c:v>43181.287499999999</c:v>
                      </c:pt>
                      <c:pt idx="2641">
                        <c:v>43181.32916666667</c:v>
                      </c:pt>
                      <c:pt idx="2642">
                        <c:v>43181.370833333334</c:v>
                      </c:pt>
                      <c:pt idx="2643">
                        <c:v>43181.412499999999</c:v>
                      </c:pt>
                      <c:pt idx="2644">
                        <c:v>43181.45416666667</c:v>
                      </c:pt>
                      <c:pt idx="2645">
                        <c:v>43181.495833333334</c:v>
                      </c:pt>
                      <c:pt idx="2646">
                        <c:v>43181.537499999999</c:v>
                      </c:pt>
                      <c:pt idx="2647">
                        <c:v>43181.57916666667</c:v>
                      </c:pt>
                      <c:pt idx="2648">
                        <c:v>43181.620833333334</c:v>
                      </c:pt>
                      <c:pt idx="2649">
                        <c:v>43181.662499999999</c:v>
                      </c:pt>
                      <c:pt idx="2650">
                        <c:v>43181.70416666667</c:v>
                      </c:pt>
                      <c:pt idx="2651">
                        <c:v>43181.745833333334</c:v>
                      </c:pt>
                      <c:pt idx="2652">
                        <c:v>43181.787499999999</c:v>
                      </c:pt>
                      <c:pt idx="2653">
                        <c:v>43181.82916666667</c:v>
                      </c:pt>
                      <c:pt idx="2654">
                        <c:v>43181.870833333334</c:v>
                      </c:pt>
                      <c:pt idx="2655">
                        <c:v>43181.912499999999</c:v>
                      </c:pt>
                      <c:pt idx="2656">
                        <c:v>43181.95416666667</c:v>
                      </c:pt>
                      <c:pt idx="2657">
                        <c:v>43181.995833333334</c:v>
                      </c:pt>
                      <c:pt idx="2658">
                        <c:v>43181.999305555553</c:v>
                      </c:pt>
                      <c:pt idx="2659">
                        <c:v>43182.037499999999</c:v>
                      </c:pt>
                      <c:pt idx="2660">
                        <c:v>43182.07916666667</c:v>
                      </c:pt>
                      <c:pt idx="2661">
                        <c:v>43182.120833333334</c:v>
                      </c:pt>
                      <c:pt idx="2662">
                        <c:v>43182.162499999999</c:v>
                      </c:pt>
                      <c:pt idx="2663">
                        <c:v>43182.20416666667</c:v>
                      </c:pt>
                      <c:pt idx="2664">
                        <c:v>43182.245833333334</c:v>
                      </c:pt>
                      <c:pt idx="2665">
                        <c:v>43182.287499999999</c:v>
                      </c:pt>
                      <c:pt idx="2666">
                        <c:v>43182.32916666667</c:v>
                      </c:pt>
                      <c:pt idx="2667">
                        <c:v>43182.370833333334</c:v>
                      </c:pt>
                      <c:pt idx="2668">
                        <c:v>43182.412499999999</c:v>
                      </c:pt>
                      <c:pt idx="2669">
                        <c:v>43182.45416666667</c:v>
                      </c:pt>
                      <c:pt idx="2670">
                        <c:v>43182.495833333334</c:v>
                      </c:pt>
                      <c:pt idx="2671">
                        <c:v>43182.537499999999</c:v>
                      </c:pt>
                      <c:pt idx="2672">
                        <c:v>43182.57916666667</c:v>
                      </c:pt>
                      <c:pt idx="2673">
                        <c:v>43182.620833333334</c:v>
                      </c:pt>
                      <c:pt idx="2674">
                        <c:v>43182.662499999999</c:v>
                      </c:pt>
                      <c:pt idx="2675">
                        <c:v>43182.70416666667</c:v>
                      </c:pt>
                      <c:pt idx="2676">
                        <c:v>43182.745833333334</c:v>
                      </c:pt>
                      <c:pt idx="2677">
                        <c:v>43182.787499999999</c:v>
                      </c:pt>
                      <c:pt idx="2678">
                        <c:v>43182.82916666667</c:v>
                      </c:pt>
                      <c:pt idx="2679">
                        <c:v>43182.870833333334</c:v>
                      </c:pt>
                      <c:pt idx="2680">
                        <c:v>43182.912499999999</c:v>
                      </c:pt>
                      <c:pt idx="2681">
                        <c:v>43182.95416666667</c:v>
                      </c:pt>
                      <c:pt idx="2682">
                        <c:v>43182.995833333334</c:v>
                      </c:pt>
                      <c:pt idx="2683">
                        <c:v>43182.999305555553</c:v>
                      </c:pt>
                      <c:pt idx="2684">
                        <c:v>43183.037499999999</c:v>
                      </c:pt>
                      <c:pt idx="2685">
                        <c:v>43183.07916666667</c:v>
                      </c:pt>
                      <c:pt idx="2686">
                        <c:v>43183.120833333334</c:v>
                      </c:pt>
                      <c:pt idx="2687">
                        <c:v>43183.162499999999</c:v>
                      </c:pt>
                      <c:pt idx="2688">
                        <c:v>43183.20416666667</c:v>
                      </c:pt>
                      <c:pt idx="2689">
                        <c:v>43183.245833333334</c:v>
                      </c:pt>
                      <c:pt idx="2690">
                        <c:v>43183.287499999999</c:v>
                      </c:pt>
                      <c:pt idx="2691">
                        <c:v>43183.32916666667</c:v>
                      </c:pt>
                      <c:pt idx="2692">
                        <c:v>43183.370833333334</c:v>
                      </c:pt>
                      <c:pt idx="2693">
                        <c:v>43183.412499999999</c:v>
                      </c:pt>
                      <c:pt idx="2694">
                        <c:v>43183.45416666667</c:v>
                      </c:pt>
                      <c:pt idx="2695">
                        <c:v>43183.495833333334</c:v>
                      </c:pt>
                      <c:pt idx="2696">
                        <c:v>43183.537499999999</c:v>
                      </c:pt>
                      <c:pt idx="2697">
                        <c:v>43183.57916666667</c:v>
                      </c:pt>
                      <c:pt idx="2698">
                        <c:v>43183.620833333334</c:v>
                      </c:pt>
                      <c:pt idx="2699">
                        <c:v>43183.662499999999</c:v>
                      </c:pt>
                      <c:pt idx="2700">
                        <c:v>43183.70416666667</c:v>
                      </c:pt>
                      <c:pt idx="2701">
                        <c:v>43183.745833333334</c:v>
                      </c:pt>
                      <c:pt idx="2702">
                        <c:v>43183.787499999999</c:v>
                      </c:pt>
                      <c:pt idx="2703">
                        <c:v>43183.82916666667</c:v>
                      </c:pt>
                      <c:pt idx="2704">
                        <c:v>43183.870833333334</c:v>
                      </c:pt>
                      <c:pt idx="2705">
                        <c:v>43183.912499999999</c:v>
                      </c:pt>
                      <c:pt idx="2706">
                        <c:v>43183.95416666667</c:v>
                      </c:pt>
                      <c:pt idx="2707">
                        <c:v>43183.995833333334</c:v>
                      </c:pt>
                      <c:pt idx="2708">
                        <c:v>43183.999305555553</c:v>
                      </c:pt>
                      <c:pt idx="2709">
                        <c:v>43184.037499999999</c:v>
                      </c:pt>
                      <c:pt idx="2710">
                        <c:v>43184.07916666667</c:v>
                      </c:pt>
                      <c:pt idx="2711">
                        <c:v>43184.120833333334</c:v>
                      </c:pt>
                      <c:pt idx="2712">
                        <c:v>43184.162499999999</c:v>
                      </c:pt>
                      <c:pt idx="2713">
                        <c:v>43184.20416666667</c:v>
                      </c:pt>
                      <c:pt idx="2714">
                        <c:v>43184.245833333334</c:v>
                      </c:pt>
                      <c:pt idx="2715">
                        <c:v>43184.287499999999</c:v>
                      </c:pt>
                      <c:pt idx="2716">
                        <c:v>43184.32916666667</c:v>
                      </c:pt>
                      <c:pt idx="2717">
                        <c:v>43184.370833333334</c:v>
                      </c:pt>
                      <c:pt idx="2718">
                        <c:v>43184.412499999999</c:v>
                      </c:pt>
                      <c:pt idx="2719">
                        <c:v>43184.45416666667</c:v>
                      </c:pt>
                      <c:pt idx="2720">
                        <c:v>43184.495833333334</c:v>
                      </c:pt>
                      <c:pt idx="2721">
                        <c:v>43184.537499999999</c:v>
                      </c:pt>
                      <c:pt idx="2722">
                        <c:v>43184.57916666667</c:v>
                      </c:pt>
                      <c:pt idx="2723">
                        <c:v>43184.620833333334</c:v>
                      </c:pt>
                      <c:pt idx="2724">
                        <c:v>43184.662499999999</c:v>
                      </c:pt>
                      <c:pt idx="2725">
                        <c:v>43184.675694444442</c:v>
                      </c:pt>
                      <c:pt idx="2726">
                        <c:v>43184.70416666667</c:v>
                      </c:pt>
                      <c:pt idx="2727">
                        <c:v>43184.718055555553</c:v>
                      </c:pt>
                      <c:pt idx="2728">
                        <c:v>43184.728472222225</c:v>
                      </c:pt>
                      <c:pt idx="2729">
                        <c:v>43184.736805555556</c:v>
                      </c:pt>
                      <c:pt idx="2730">
                        <c:v>43184.745833333334</c:v>
                      </c:pt>
                      <c:pt idx="2731">
                        <c:v>43184.751388888886</c:v>
                      </c:pt>
                      <c:pt idx="2732">
                        <c:v>43184.756944444445</c:v>
                      </c:pt>
                      <c:pt idx="2733">
                        <c:v>43184.763888888891</c:v>
                      </c:pt>
                      <c:pt idx="2734">
                        <c:v>43184.787499999999</c:v>
                      </c:pt>
                      <c:pt idx="2735">
                        <c:v>43184.82916666667</c:v>
                      </c:pt>
                      <c:pt idx="2736">
                        <c:v>43184.870833333334</c:v>
                      </c:pt>
                      <c:pt idx="2737">
                        <c:v>43184.912499999999</c:v>
                      </c:pt>
                      <c:pt idx="2738">
                        <c:v>43184.95416666667</c:v>
                      </c:pt>
                      <c:pt idx="2739">
                        <c:v>43184.995833333334</c:v>
                      </c:pt>
                      <c:pt idx="2740">
                        <c:v>43184.999305555553</c:v>
                      </c:pt>
                      <c:pt idx="2741">
                        <c:v>43185.037499999999</c:v>
                      </c:pt>
                      <c:pt idx="2742">
                        <c:v>43185.07916666667</c:v>
                      </c:pt>
                      <c:pt idx="2743">
                        <c:v>43185.120833333334</c:v>
                      </c:pt>
                      <c:pt idx="2744">
                        <c:v>43185.162499999999</c:v>
                      </c:pt>
                      <c:pt idx="2745">
                        <c:v>43185.20416666667</c:v>
                      </c:pt>
                      <c:pt idx="2746">
                        <c:v>43185.245833333334</c:v>
                      </c:pt>
                      <c:pt idx="2747">
                        <c:v>43185.287499999999</c:v>
                      </c:pt>
                      <c:pt idx="2748">
                        <c:v>43185.32916666667</c:v>
                      </c:pt>
                      <c:pt idx="2749">
                        <c:v>43185.370833333334</c:v>
                      </c:pt>
                      <c:pt idx="2750">
                        <c:v>43185.412499999999</c:v>
                      </c:pt>
                      <c:pt idx="2751">
                        <c:v>43185.45416666667</c:v>
                      </c:pt>
                      <c:pt idx="2752">
                        <c:v>43185.495833333334</c:v>
                      </c:pt>
                      <c:pt idx="2753">
                        <c:v>43185.537499999999</c:v>
                      </c:pt>
                      <c:pt idx="2754">
                        <c:v>43185.57916666667</c:v>
                      </c:pt>
                      <c:pt idx="2755">
                        <c:v>43185.620833333334</c:v>
                      </c:pt>
                      <c:pt idx="2756">
                        <c:v>43185.662499999999</c:v>
                      </c:pt>
                      <c:pt idx="2757">
                        <c:v>43185.692361111112</c:v>
                      </c:pt>
                      <c:pt idx="2758">
                        <c:v>43185.70416666667</c:v>
                      </c:pt>
                      <c:pt idx="2759">
                        <c:v>43185.745833333334</c:v>
                      </c:pt>
                      <c:pt idx="2760">
                        <c:v>43185.775694444441</c:v>
                      </c:pt>
                      <c:pt idx="2761">
                        <c:v>43185.787499999999</c:v>
                      </c:pt>
                      <c:pt idx="2762">
                        <c:v>43185.79791666667</c:v>
                      </c:pt>
                      <c:pt idx="2763">
                        <c:v>43185.82916666667</c:v>
                      </c:pt>
                      <c:pt idx="2764">
                        <c:v>43185.849305555559</c:v>
                      </c:pt>
                      <c:pt idx="2765">
                        <c:v>43185.870833333334</c:v>
                      </c:pt>
                      <c:pt idx="2766">
                        <c:v>43185.912499999999</c:v>
                      </c:pt>
                      <c:pt idx="2767">
                        <c:v>43185.95416666667</c:v>
                      </c:pt>
                      <c:pt idx="2768">
                        <c:v>43185.995833333334</c:v>
                      </c:pt>
                      <c:pt idx="2769">
                        <c:v>43185.999305555553</c:v>
                      </c:pt>
                      <c:pt idx="2770">
                        <c:v>43186.037499999999</c:v>
                      </c:pt>
                      <c:pt idx="2771">
                        <c:v>43186.07916666667</c:v>
                      </c:pt>
                      <c:pt idx="2772">
                        <c:v>43186.120833333334</c:v>
                      </c:pt>
                      <c:pt idx="2773">
                        <c:v>43186.162499999999</c:v>
                      </c:pt>
                      <c:pt idx="2774">
                        <c:v>43186.20416666667</c:v>
                      </c:pt>
                      <c:pt idx="2775">
                        <c:v>43186.245833333334</c:v>
                      </c:pt>
                      <c:pt idx="2776">
                        <c:v>43186.287499999999</c:v>
                      </c:pt>
                      <c:pt idx="2777">
                        <c:v>43186.32916666667</c:v>
                      </c:pt>
                      <c:pt idx="2778">
                        <c:v>43186.370833333334</c:v>
                      </c:pt>
                      <c:pt idx="2779">
                        <c:v>43186.412499999999</c:v>
                      </c:pt>
                      <c:pt idx="2780">
                        <c:v>43186.45416666667</c:v>
                      </c:pt>
                      <c:pt idx="2781">
                        <c:v>43186.495833333334</c:v>
                      </c:pt>
                      <c:pt idx="2782">
                        <c:v>43186.537499999999</c:v>
                      </c:pt>
                      <c:pt idx="2783">
                        <c:v>43186.57916666667</c:v>
                      </c:pt>
                      <c:pt idx="2784">
                        <c:v>43186.620833333334</c:v>
                      </c:pt>
                      <c:pt idx="2785">
                        <c:v>43186.662499999999</c:v>
                      </c:pt>
                      <c:pt idx="2786">
                        <c:v>43186.70416666667</c:v>
                      </c:pt>
                      <c:pt idx="2787">
                        <c:v>43186.745833333334</c:v>
                      </c:pt>
                      <c:pt idx="2788">
                        <c:v>43186.787499999999</c:v>
                      </c:pt>
                      <c:pt idx="2789">
                        <c:v>43186.82916666667</c:v>
                      </c:pt>
                      <c:pt idx="2790">
                        <c:v>43186.870833333334</c:v>
                      </c:pt>
                      <c:pt idx="2791">
                        <c:v>43186.912499999999</c:v>
                      </c:pt>
                      <c:pt idx="2792">
                        <c:v>43186.95416666667</c:v>
                      </c:pt>
                      <c:pt idx="2793">
                        <c:v>43186.995833333334</c:v>
                      </c:pt>
                      <c:pt idx="2794">
                        <c:v>43186.999305555553</c:v>
                      </c:pt>
                      <c:pt idx="2795">
                        <c:v>43187.037499999999</c:v>
                      </c:pt>
                      <c:pt idx="2796">
                        <c:v>43187.07916666667</c:v>
                      </c:pt>
                      <c:pt idx="2797">
                        <c:v>43187.120833333334</c:v>
                      </c:pt>
                      <c:pt idx="2798">
                        <c:v>43187.162499999999</c:v>
                      </c:pt>
                      <c:pt idx="2799">
                        <c:v>43187.20416666667</c:v>
                      </c:pt>
                      <c:pt idx="2800">
                        <c:v>43187.245833333334</c:v>
                      </c:pt>
                      <c:pt idx="2801">
                        <c:v>43187.287499999999</c:v>
                      </c:pt>
                      <c:pt idx="2802">
                        <c:v>43187.32916666667</c:v>
                      </c:pt>
                      <c:pt idx="2803">
                        <c:v>43187.370833333334</c:v>
                      </c:pt>
                      <c:pt idx="2804">
                        <c:v>43187.412499999999</c:v>
                      </c:pt>
                      <c:pt idx="2805">
                        <c:v>43187.45416666667</c:v>
                      </c:pt>
                      <c:pt idx="2806">
                        <c:v>43187.495833333334</c:v>
                      </c:pt>
                      <c:pt idx="2807">
                        <c:v>43187.537499999999</c:v>
                      </c:pt>
                      <c:pt idx="2808">
                        <c:v>43187.57916666667</c:v>
                      </c:pt>
                      <c:pt idx="2809">
                        <c:v>43187.620833333334</c:v>
                      </c:pt>
                      <c:pt idx="2810">
                        <c:v>43187.662499999999</c:v>
                      </c:pt>
                      <c:pt idx="2811">
                        <c:v>43187.70416666667</c:v>
                      </c:pt>
                      <c:pt idx="2812">
                        <c:v>43187.745833333334</c:v>
                      </c:pt>
                      <c:pt idx="2813">
                        <c:v>43187.746527777781</c:v>
                      </c:pt>
                      <c:pt idx="2814">
                        <c:v>43187.787499999999</c:v>
                      </c:pt>
                      <c:pt idx="2815">
                        <c:v>43187.82916666667</c:v>
                      </c:pt>
                      <c:pt idx="2816">
                        <c:v>43187.870833333334</c:v>
                      </c:pt>
                      <c:pt idx="2817">
                        <c:v>43187.912499999999</c:v>
                      </c:pt>
                      <c:pt idx="2818">
                        <c:v>43187.95416666667</c:v>
                      </c:pt>
                      <c:pt idx="2819">
                        <c:v>43187.995833333334</c:v>
                      </c:pt>
                      <c:pt idx="2820">
                        <c:v>43187.999305555553</c:v>
                      </c:pt>
                      <c:pt idx="2821">
                        <c:v>43188.037499999999</c:v>
                      </c:pt>
                      <c:pt idx="2822">
                        <c:v>43188.07916666667</c:v>
                      </c:pt>
                      <c:pt idx="2823">
                        <c:v>43188.120833333334</c:v>
                      </c:pt>
                      <c:pt idx="2824">
                        <c:v>43188.162499999999</c:v>
                      </c:pt>
                      <c:pt idx="2825">
                        <c:v>43188.20416666667</c:v>
                      </c:pt>
                      <c:pt idx="2826">
                        <c:v>43188.245833333334</c:v>
                      </c:pt>
                      <c:pt idx="2827">
                        <c:v>43188.287499999999</c:v>
                      </c:pt>
                      <c:pt idx="2828">
                        <c:v>43188.32916666667</c:v>
                      </c:pt>
                      <c:pt idx="2829">
                        <c:v>43188.370833333334</c:v>
                      </c:pt>
                      <c:pt idx="2830">
                        <c:v>43188.412499999999</c:v>
                      </c:pt>
                      <c:pt idx="2831">
                        <c:v>43188.45416666667</c:v>
                      </c:pt>
                      <c:pt idx="2832">
                        <c:v>43188.495833333334</c:v>
                      </c:pt>
                      <c:pt idx="2833">
                        <c:v>43188.537499999999</c:v>
                      </c:pt>
                      <c:pt idx="2834">
                        <c:v>43188.57916666667</c:v>
                      </c:pt>
                      <c:pt idx="2835">
                        <c:v>43188.620833333334</c:v>
                      </c:pt>
                      <c:pt idx="2836">
                        <c:v>43188.662499999999</c:v>
                      </c:pt>
                      <c:pt idx="2837">
                        <c:v>43188.70416666667</c:v>
                      </c:pt>
                      <c:pt idx="2838">
                        <c:v>43188.745833333334</c:v>
                      </c:pt>
                      <c:pt idx="2839">
                        <c:v>43188.787499999999</c:v>
                      </c:pt>
                      <c:pt idx="2840">
                        <c:v>43188.82916666667</c:v>
                      </c:pt>
                      <c:pt idx="2841">
                        <c:v>43188.870833333334</c:v>
                      </c:pt>
                      <c:pt idx="2842">
                        <c:v>43188.912499999999</c:v>
                      </c:pt>
                      <c:pt idx="2843">
                        <c:v>43188.95416666667</c:v>
                      </c:pt>
                      <c:pt idx="2844">
                        <c:v>43188.995833333334</c:v>
                      </c:pt>
                      <c:pt idx="2845">
                        <c:v>43188.999305555553</c:v>
                      </c:pt>
                      <c:pt idx="2846">
                        <c:v>43189.037499999999</c:v>
                      </c:pt>
                      <c:pt idx="2847">
                        <c:v>43189.07916666667</c:v>
                      </c:pt>
                      <c:pt idx="2848">
                        <c:v>43189.120833333334</c:v>
                      </c:pt>
                      <c:pt idx="2849">
                        <c:v>43189.162499999999</c:v>
                      </c:pt>
                      <c:pt idx="2850">
                        <c:v>43189.20416666667</c:v>
                      </c:pt>
                      <c:pt idx="2851">
                        <c:v>43189.245833333334</c:v>
                      </c:pt>
                      <c:pt idx="2852">
                        <c:v>43189.287499999999</c:v>
                      </c:pt>
                      <c:pt idx="2853">
                        <c:v>43189.32916666667</c:v>
                      </c:pt>
                      <c:pt idx="2854">
                        <c:v>43189.370833333334</c:v>
                      </c:pt>
                      <c:pt idx="2855">
                        <c:v>43189.412499999999</c:v>
                      </c:pt>
                      <c:pt idx="2856">
                        <c:v>43189.45416666667</c:v>
                      </c:pt>
                      <c:pt idx="2857">
                        <c:v>43189.466666666667</c:v>
                      </c:pt>
                      <c:pt idx="2858">
                        <c:v>43189.493750000001</c:v>
                      </c:pt>
                      <c:pt idx="2859">
                        <c:v>43189.495833333334</c:v>
                      </c:pt>
                      <c:pt idx="2860">
                        <c:v>43189.537499999999</c:v>
                      </c:pt>
                      <c:pt idx="2861">
                        <c:v>43189.57916666667</c:v>
                      </c:pt>
                      <c:pt idx="2862">
                        <c:v>43189.620833333334</c:v>
                      </c:pt>
                      <c:pt idx="2863">
                        <c:v>43189.65625</c:v>
                      </c:pt>
                      <c:pt idx="2864">
                        <c:v>43189.661111111112</c:v>
                      </c:pt>
                      <c:pt idx="2865">
                        <c:v>43189.662499999999</c:v>
                      </c:pt>
                      <c:pt idx="2866">
                        <c:v>43189.70416666667</c:v>
                      </c:pt>
                      <c:pt idx="2867">
                        <c:v>43189.743750000001</c:v>
                      </c:pt>
                      <c:pt idx="2868">
                        <c:v>43189.745833333334</c:v>
                      </c:pt>
                      <c:pt idx="2869">
                        <c:v>43189.787499999999</c:v>
                      </c:pt>
                      <c:pt idx="2870">
                        <c:v>43189.82916666667</c:v>
                      </c:pt>
                      <c:pt idx="2871">
                        <c:v>43189.870833333334</c:v>
                      </c:pt>
                      <c:pt idx="2872">
                        <c:v>43189.912499999999</c:v>
                      </c:pt>
                      <c:pt idx="2873">
                        <c:v>43189.95416666667</c:v>
                      </c:pt>
                      <c:pt idx="2874">
                        <c:v>43189.995833333334</c:v>
                      </c:pt>
                      <c:pt idx="2875">
                        <c:v>43189.999305555553</c:v>
                      </c:pt>
                      <c:pt idx="2876">
                        <c:v>43190.037499999999</c:v>
                      </c:pt>
                      <c:pt idx="2877">
                        <c:v>43190.07916666667</c:v>
                      </c:pt>
                      <c:pt idx="2878">
                        <c:v>43190.120833333334</c:v>
                      </c:pt>
                      <c:pt idx="2879">
                        <c:v>43190.162499999999</c:v>
                      </c:pt>
                      <c:pt idx="2880">
                        <c:v>43190.20416666667</c:v>
                      </c:pt>
                      <c:pt idx="2881">
                        <c:v>43190.245833333334</c:v>
                      </c:pt>
                      <c:pt idx="2882">
                        <c:v>43190.287499999999</c:v>
                      </c:pt>
                      <c:pt idx="2883">
                        <c:v>43190.32916666667</c:v>
                      </c:pt>
                      <c:pt idx="2884">
                        <c:v>43190.370833333334</c:v>
                      </c:pt>
                      <c:pt idx="2885">
                        <c:v>43190.412499999999</c:v>
                      </c:pt>
                      <c:pt idx="2886">
                        <c:v>43190.45416666667</c:v>
                      </c:pt>
                      <c:pt idx="2887">
                        <c:v>43190.495833333334</c:v>
                      </c:pt>
                      <c:pt idx="2888">
                        <c:v>43190.537499999999</c:v>
                      </c:pt>
                      <c:pt idx="2889">
                        <c:v>43190.57916666667</c:v>
                      </c:pt>
                      <c:pt idx="2890">
                        <c:v>43190.620833333334</c:v>
                      </c:pt>
                      <c:pt idx="2891">
                        <c:v>43190.662499999999</c:v>
                      </c:pt>
                      <c:pt idx="2892">
                        <c:v>43190.70416666667</c:v>
                      </c:pt>
                      <c:pt idx="2893">
                        <c:v>43190.745833333334</c:v>
                      </c:pt>
                      <c:pt idx="2894">
                        <c:v>43190.787499999999</c:v>
                      </c:pt>
                      <c:pt idx="2895">
                        <c:v>43190.82916666667</c:v>
                      </c:pt>
                      <c:pt idx="2896">
                        <c:v>43190.870833333334</c:v>
                      </c:pt>
                      <c:pt idx="2897">
                        <c:v>43190.912499999999</c:v>
                      </c:pt>
                      <c:pt idx="2898">
                        <c:v>43190.95416666667</c:v>
                      </c:pt>
                      <c:pt idx="2899">
                        <c:v>43190.995833333334</c:v>
                      </c:pt>
                      <c:pt idx="2900">
                        <c:v>43190.999305555553</c:v>
                      </c:pt>
                      <c:pt idx="2901">
                        <c:v>43190.999305555553</c:v>
                      </c:pt>
                      <c:pt idx="2902">
                        <c:v>43191.037499999999</c:v>
                      </c:pt>
                      <c:pt idx="2903">
                        <c:v>43191.07916666667</c:v>
                      </c:pt>
                      <c:pt idx="2904">
                        <c:v>43191.120833333334</c:v>
                      </c:pt>
                      <c:pt idx="2905">
                        <c:v>43191.162499999999</c:v>
                      </c:pt>
                      <c:pt idx="2906">
                        <c:v>43191.20416666667</c:v>
                      </c:pt>
                      <c:pt idx="2907">
                        <c:v>43191.245833333334</c:v>
                      </c:pt>
                      <c:pt idx="2908">
                        <c:v>43191.287499999999</c:v>
                      </c:pt>
                      <c:pt idx="2909">
                        <c:v>43191.32916666667</c:v>
                      </c:pt>
                      <c:pt idx="2910">
                        <c:v>43191.370833333334</c:v>
                      </c:pt>
                      <c:pt idx="2911">
                        <c:v>43191.412499999999</c:v>
                      </c:pt>
                      <c:pt idx="2912">
                        <c:v>43191.45416666667</c:v>
                      </c:pt>
                      <c:pt idx="2913">
                        <c:v>43191.495833333334</c:v>
                      </c:pt>
                      <c:pt idx="2914">
                        <c:v>43191.537499999999</c:v>
                      </c:pt>
                      <c:pt idx="2915">
                        <c:v>43191.57916666667</c:v>
                      </c:pt>
                      <c:pt idx="2916">
                        <c:v>43191.620833333334</c:v>
                      </c:pt>
                      <c:pt idx="2917">
                        <c:v>43191.662499999999</c:v>
                      </c:pt>
                      <c:pt idx="2918">
                        <c:v>43191.70416666667</c:v>
                      </c:pt>
                      <c:pt idx="2919">
                        <c:v>43191.745833333334</c:v>
                      </c:pt>
                      <c:pt idx="2920">
                        <c:v>43191.787499999999</c:v>
                      </c:pt>
                      <c:pt idx="2921">
                        <c:v>43191.82916666667</c:v>
                      </c:pt>
                      <c:pt idx="2922">
                        <c:v>43191.870833333334</c:v>
                      </c:pt>
                      <c:pt idx="2923">
                        <c:v>43191.912499999999</c:v>
                      </c:pt>
                      <c:pt idx="2924">
                        <c:v>43191.95416666667</c:v>
                      </c:pt>
                      <c:pt idx="2925">
                        <c:v>43191.995833333334</c:v>
                      </c:pt>
                      <c:pt idx="2926">
                        <c:v>43191.999305555553</c:v>
                      </c:pt>
                      <c:pt idx="2927">
                        <c:v>43192.037499999999</c:v>
                      </c:pt>
                      <c:pt idx="2928">
                        <c:v>43192.07916666667</c:v>
                      </c:pt>
                      <c:pt idx="2929">
                        <c:v>43192.120833333334</c:v>
                      </c:pt>
                      <c:pt idx="2930">
                        <c:v>43192.162499999999</c:v>
                      </c:pt>
                      <c:pt idx="2931">
                        <c:v>43192.20416666667</c:v>
                      </c:pt>
                      <c:pt idx="2932">
                        <c:v>43192.22152777778</c:v>
                      </c:pt>
                      <c:pt idx="2933">
                        <c:v>43192.245833333334</c:v>
                      </c:pt>
                      <c:pt idx="2934">
                        <c:v>43192.253472222219</c:v>
                      </c:pt>
                      <c:pt idx="2935">
                        <c:v>43192.265277777777</c:v>
                      </c:pt>
                      <c:pt idx="2936">
                        <c:v>43192.287499999999</c:v>
                      </c:pt>
                      <c:pt idx="2937">
                        <c:v>43192.32916666667</c:v>
                      </c:pt>
                      <c:pt idx="2938">
                        <c:v>43192.363888888889</c:v>
                      </c:pt>
                      <c:pt idx="2939">
                        <c:v>43192.370833333334</c:v>
                      </c:pt>
                      <c:pt idx="2940">
                        <c:v>43192.412499999999</c:v>
                      </c:pt>
                      <c:pt idx="2941">
                        <c:v>43192.45416666667</c:v>
                      </c:pt>
                      <c:pt idx="2942">
                        <c:v>43192.495833333334</c:v>
                      </c:pt>
                      <c:pt idx="2943">
                        <c:v>43192.537499999999</c:v>
                      </c:pt>
                      <c:pt idx="2944">
                        <c:v>43192.55</c:v>
                      </c:pt>
                      <c:pt idx="2945">
                        <c:v>43192.57916666667</c:v>
                      </c:pt>
                      <c:pt idx="2946">
                        <c:v>43192.620833333334</c:v>
                      </c:pt>
                      <c:pt idx="2947">
                        <c:v>43192.662499999999</c:v>
                      </c:pt>
                      <c:pt idx="2948">
                        <c:v>43192.70416666667</c:v>
                      </c:pt>
                      <c:pt idx="2949">
                        <c:v>43192.745833333334</c:v>
                      </c:pt>
                      <c:pt idx="2950">
                        <c:v>43192.762499999997</c:v>
                      </c:pt>
                      <c:pt idx="2951">
                        <c:v>43192.787499999999</c:v>
                      </c:pt>
                      <c:pt idx="2952">
                        <c:v>43192.82916666667</c:v>
                      </c:pt>
                      <c:pt idx="2953">
                        <c:v>43192.870833333334</c:v>
                      </c:pt>
                      <c:pt idx="2954">
                        <c:v>43192.912499999999</c:v>
                      </c:pt>
                      <c:pt idx="2955">
                        <c:v>43192.95416666667</c:v>
                      </c:pt>
                      <c:pt idx="2956">
                        <c:v>43192.995833333334</c:v>
                      </c:pt>
                      <c:pt idx="2957">
                        <c:v>43192.999305555553</c:v>
                      </c:pt>
                      <c:pt idx="2958">
                        <c:v>43193.037499999999</c:v>
                      </c:pt>
                      <c:pt idx="2959">
                        <c:v>43193.07916666667</c:v>
                      </c:pt>
                      <c:pt idx="2960">
                        <c:v>43193.118750000001</c:v>
                      </c:pt>
                      <c:pt idx="2961">
                        <c:v>43193.120833333334</c:v>
                      </c:pt>
                      <c:pt idx="2962">
                        <c:v>43193.134722222225</c:v>
                      </c:pt>
                      <c:pt idx="2963">
                        <c:v>43193.162499999999</c:v>
                      </c:pt>
                      <c:pt idx="2964">
                        <c:v>43193.192361111112</c:v>
                      </c:pt>
                      <c:pt idx="2965">
                        <c:v>43193.20416666667</c:v>
                      </c:pt>
                      <c:pt idx="2966">
                        <c:v>43193.244444444441</c:v>
                      </c:pt>
                      <c:pt idx="2967">
                        <c:v>43193.245833333334</c:v>
                      </c:pt>
                      <c:pt idx="2968">
                        <c:v>43193.287499999999</c:v>
                      </c:pt>
                      <c:pt idx="2969">
                        <c:v>43193.297222222223</c:v>
                      </c:pt>
                      <c:pt idx="2970">
                        <c:v>43193.318749999999</c:v>
                      </c:pt>
                      <c:pt idx="2971">
                        <c:v>43193.32916666667</c:v>
                      </c:pt>
                      <c:pt idx="2972">
                        <c:v>43193.370833333334</c:v>
                      </c:pt>
                      <c:pt idx="2973">
                        <c:v>43193.410416666666</c:v>
                      </c:pt>
                      <c:pt idx="2974">
                        <c:v>43193.412499999999</c:v>
                      </c:pt>
                      <c:pt idx="2975">
                        <c:v>43193.45416666667</c:v>
                      </c:pt>
                      <c:pt idx="2976">
                        <c:v>43193.468055555553</c:v>
                      </c:pt>
                      <c:pt idx="2977">
                        <c:v>43193.474999999999</c:v>
                      </c:pt>
                      <c:pt idx="2978">
                        <c:v>43193.495833333334</c:v>
                      </c:pt>
                      <c:pt idx="2979">
                        <c:v>43193.537499999999</c:v>
                      </c:pt>
                      <c:pt idx="2980">
                        <c:v>43193.5625</c:v>
                      </c:pt>
                      <c:pt idx="2981">
                        <c:v>43193.57916666667</c:v>
                      </c:pt>
                      <c:pt idx="2982">
                        <c:v>43193.620833333334</c:v>
                      </c:pt>
                      <c:pt idx="2983">
                        <c:v>43193.662499999999</c:v>
                      </c:pt>
                      <c:pt idx="2984">
                        <c:v>43193.676388888889</c:v>
                      </c:pt>
                      <c:pt idx="2985">
                        <c:v>43193.695833333331</c:v>
                      </c:pt>
                      <c:pt idx="2986">
                        <c:v>43193.70416666667</c:v>
                      </c:pt>
                      <c:pt idx="2987">
                        <c:v>43193.716666666667</c:v>
                      </c:pt>
                      <c:pt idx="2988">
                        <c:v>43193.745833333334</c:v>
                      </c:pt>
                      <c:pt idx="2989">
                        <c:v>43193.787499999999</c:v>
                      </c:pt>
                      <c:pt idx="2990">
                        <c:v>43193.82916666667</c:v>
                      </c:pt>
                      <c:pt idx="2991">
                        <c:v>43193.870833333334</c:v>
                      </c:pt>
                      <c:pt idx="2992">
                        <c:v>43193.912499999999</c:v>
                      </c:pt>
                      <c:pt idx="2993">
                        <c:v>43193.95416666667</c:v>
                      </c:pt>
                      <c:pt idx="2994">
                        <c:v>43193.995833333334</c:v>
                      </c:pt>
                      <c:pt idx="2995">
                        <c:v>43193.999305555553</c:v>
                      </c:pt>
                      <c:pt idx="2996">
                        <c:v>43194.037499999999</c:v>
                      </c:pt>
                      <c:pt idx="2997">
                        <c:v>43194.07916666667</c:v>
                      </c:pt>
                      <c:pt idx="2998">
                        <c:v>43194.120833333334</c:v>
                      </c:pt>
                      <c:pt idx="2999">
                        <c:v>43194.162499999999</c:v>
                      </c:pt>
                      <c:pt idx="3000">
                        <c:v>43194.20416666667</c:v>
                      </c:pt>
                      <c:pt idx="3001">
                        <c:v>43194.245833333334</c:v>
                      </c:pt>
                      <c:pt idx="3002">
                        <c:v>43194.287499999999</c:v>
                      </c:pt>
                      <c:pt idx="3003">
                        <c:v>43194.32916666667</c:v>
                      </c:pt>
                      <c:pt idx="3004">
                        <c:v>43194.370833333334</c:v>
                      </c:pt>
                      <c:pt idx="3005">
                        <c:v>43194.412499999999</c:v>
                      </c:pt>
                      <c:pt idx="3006">
                        <c:v>43194.45416666667</c:v>
                      </c:pt>
                      <c:pt idx="3007">
                        <c:v>43194.495833333334</c:v>
                      </c:pt>
                      <c:pt idx="3008">
                        <c:v>43194.537499999999</c:v>
                      </c:pt>
                      <c:pt idx="3009">
                        <c:v>43194.568055555559</c:v>
                      </c:pt>
                      <c:pt idx="3010">
                        <c:v>43194.57916666667</c:v>
                      </c:pt>
                      <c:pt idx="3011">
                        <c:v>43194.620833333334</c:v>
                      </c:pt>
                      <c:pt idx="3012">
                        <c:v>43194.662499999999</c:v>
                      </c:pt>
                      <c:pt idx="3013">
                        <c:v>43194.70416666667</c:v>
                      </c:pt>
                      <c:pt idx="3014">
                        <c:v>43194.745833333334</c:v>
                      </c:pt>
                      <c:pt idx="3015">
                        <c:v>43194.787499999999</c:v>
                      </c:pt>
                      <c:pt idx="3016">
                        <c:v>43194.82916666667</c:v>
                      </c:pt>
                      <c:pt idx="3017">
                        <c:v>43194.870833333334</c:v>
                      </c:pt>
                      <c:pt idx="3018">
                        <c:v>43194.912499999999</c:v>
                      </c:pt>
                      <c:pt idx="3019">
                        <c:v>43194.95416666667</c:v>
                      </c:pt>
                      <c:pt idx="3020">
                        <c:v>43194.995833333334</c:v>
                      </c:pt>
                      <c:pt idx="3021">
                        <c:v>43194.999305555553</c:v>
                      </c:pt>
                      <c:pt idx="3022">
                        <c:v>43195.037499999999</c:v>
                      </c:pt>
                      <c:pt idx="3023">
                        <c:v>43195.07916666667</c:v>
                      </c:pt>
                      <c:pt idx="3024">
                        <c:v>43195.120833333334</c:v>
                      </c:pt>
                      <c:pt idx="3025">
                        <c:v>43195.162499999999</c:v>
                      </c:pt>
                      <c:pt idx="3026">
                        <c:v>43195.20416666667</c:v>
                      </c:pt>
                      <c:pt idx="3027">
                        <c:v>43195.245833333334</c:v>
                      </c:pt>
                      <c:pt idx="3028">
                        <c:v>43195.287499999999</c:v>
                      </c:pt>
                      <c:pt idx="3029">
                        <c:v>43195.32916666667</c:v>
                      </c:pt>
                      <c:pt idx="3030">
                        <c:v>43195.370833333334</c:v>
                      </c:pt>
                      <c:pt idx="3031">
                        <c:v>43195.412499999999</c:v>
                      </c:pt>
                      <c:pt idx="3032">
                        <c:v>43195.45416666667</c:v>
                      </c:pt>
                      <c:pt idx="3033">
                        <c:v>43195.495833333334</c:v>
                      </c:pt>
                      <c:pt idx="3034">
                        <c:v>43195.537499999999</c:v>
                      </c:pt>
                      <c:pt idx="3035">
                        <c:v>43195.57916666667</c:v>
                      </c:pt>
                      <c:pt idx="3036">
                        <c:v>43195.620833333334</c:v>
                      </c:pt>
                      <c:pt idx="3037">
                        <c:v>43195.662499999999</c:v>
                      </c:pt>
                      <c:pt idx="3038">
                        <c:v>43195.70416666667</c:v>
                      </c:pt>
                      <c:pt idx="3039">
                        <c:v>43195.745833333334</c:v>
                      </c:pt>
                      <c:pt idx="3040">
                        <c:v>43195.787499999999</c:v>
                      </c:pt>
                      <c:pt idx="3041">
                        <c:v>43195.82916666667</c:v>
                      </c:pt>
                      <c:pt idx="3042">
                        <c:v>43195.870833333334</c:v>
                      </c:pt>
                      <c:pt idx="3043">
                        <c:v>43195.912499999999</c:v>
                      </c:pt>
                      <c:pt idx="3044">
                        <c:v>43195.95416666667</c:v>
                      </c:pt>
                      <c:pt idx="3045">
                        <c:v>43195.995833333334</c:v>
                      </c:pt>
                      <c:pt idx="3046">
                        <c:v>43195.999305555553</c:v>
                      </c:pt>
                      <c:pt idx="3047">
                        <c:v>43196.037499999999</c:v>
                      </c:pt>
                      <c:pt idx="3048">
                        <c:v>43196.07916666667</c:v>
                      </c:pt>
                      <c:pt idx="3049">
                        <c:v>43196.120833333334</c:v>
                      </c:pt>
                      <c:pt idx="3050">
                        <c:v>43196.162499999999</c:v>
                      </c:pt>
                      <c:pt idx="3051">
                        <c:v>43196.20416666667</c:v>
                      </c:pt>
                      <c:pt idx="3052">
                        <c:v>43196.245833333334</c:v>
                      </c:pt>
                      <c:pt idx="3053">
                        <c:v>43196.287499999999</c:v>
                      </c:pt>
                      <c:pt idx="3054">
                        <c:v>43196.32916666667</c:v>
                      </c:pt>
                      <c:pt idx="3055">
                        <c:v>43196.370833333334</c:v>
                      </c:pt>
                      <c:pt idx="3056">
                        <c:v>43196.412499999999</c:v>
                      </c:pt>
                      <c:pt idx="3057">
                        <c:v>43196.45416666667</c:v>
                      </c:pt>
                      <c:pt idx="3058">
                        <c:v>43196.495833333334</c:v>
                      </c:pt>
                      <c:pt idx="3059">
                        <c:v>43196.537499999999</c:v>
                      </c:pt>
                      <c:pt idx="3060">
                        <c:v>43196.57916666667</c:v>
                      </c:pt>
                      <c:pt idx="3061">
                        <c:v>43196.620833333334</c:v>
                      </c:pt>
                      <c:pt idx="3062">
                        <c:v>43196.662499999999</c:v>
                      </c:pt>
                      <c:pt idx="3063">
                        <c:v>43196.70416666667</c:v>
                      </c:pt>
                      <c:pt idx="3064">
                        <c:v>43196.745833333334</c:v>
                      </c:pt>
                      <c:pt idx="3065">
                        <c:v>43196.787499999999</c:v>
                      </c:pt>
                      <c:pt idx="3066">
                        <c:v>43196.82916666667</c:v>
                      </c:pt>
                      <c:pt idx="3067">
                        <c:v>43196.870833333334</c:v>
                      </c:pt>
                      <c:pt idx="3068">
                        <c:v>43196.912499999999</c:v>
                      </c:pt>
                      <c:pt idx="3069">
                        <c:v>43196.95416666667</c:v>
                      </c:pt>
                      <c:pt idx="3070">
                        <c:v>43196.995833333334</c:v>
                      </c:pt>
                      <c:pt idx="3071">
                        <c:v>43196.999305555553</c:v>
                      </c:pt>
                      <c:pt idx="3072">
                        <c:v>43197.037499999999</c:v>
                      </c:pt>
                      <c:pt idx="3073">
                        <c:v>43197.07916666667</c:v>
                      </c:pt>
                      <c:pt idx="3074">
                        <c:v>43197.120833333334</c:v>
                      </c:pt>
                      <c:pt idx="3075">
                        <c:v>43197.162499999999</c:v>
                      </c:pt>
                      <c:pt idx="3076">
                        <c:v>43197.191666666666</c:v>
                      </c:pt>
                      <c:pt idx="3077">
                        <c:v>43197.20416666667</c:v>
                      </c:pt>
                      <c:pt idx="3078">
                        <c:v>43197.21597222222</c:v>
                      </c:pt>
                      <c:pt idx="3079">
                        <c:v>43197.228472222225</c:v>
                      </c:pt>
                      <c:pt idx="3080">
                        <c:v>43197.245833333334</c:v>
                      </c:pt>
                      <c:pt idx="3081">
                        <c:v>43197.287499999999</c:v>
                      </c:pt>
                      <c:pt idx="3082">
                        <c:v>43197.32708333333</c:v>
                      </c:pt>
                      <c:pt idx="3083">
                        <c:v>43197.32916666667</c:v>
                      </c:pt>
                      <c:pt idx="3084">
                        <c:v>43197.370833333334</c:v>
                      </c:pt>
                      <c:pt idx="3085">
                        <c:v>43197.412499999999</c:v>
                      </c:pt>
                      <c:pt idx="3086">
                        <c:v>43197.45416666667</c:v>
                      </c:pt>
                      <c:pt idx="3087">
                        <c:v>43197.495833333334</c:v>
                      </c:pt>
                      <c:pt idx="3088">
                        <c:v>43197.537499999999</c:v>
                      </c:pt>
                      <c:pt idx="3089">
                        <c:v>43197.57916666667</c:v>
                      </c:pt>
                      <c:pt idx="3090">
                        <c:v>43197.620833333334</c:v>
                      </c:pt>
                      <c:pt idx="3091">
                        <c:v>43197.662499999999</c:v>
                      </c:pt>
                      <c:pt idx="3092">
                        <c:v>43197.70416666667</c:v>
                      </c:pt>
                      <c:pt idx="3093">
                        <c:v>43197.745833333334</c:v>
                      </c:pt>
                      <c:pt idx="3094">
                        <c:v>43197.787499999999</c:v>
                      </c:pt>
                      <c:pt idx="3095">
                        <c:v>43197.82916666667</c:v>
                      </c:pt>
                      <c:pt idx="3096">
                        <c:v>43197.870833333334</c:v>
                      </c:pt>
                      <c:pt idx="3097">
                        <c:v>43197.912499999999</c:v>
                      </c:pt>
                      <c:pt idx="3098">
                        <c:v>43197.95416666667</c:v>
                      </c:pt>
                      <c:pt idx="3099">
                        <c:v>43197.995833333334</c:v>
                      </c:pt>
                      <c:pt idx="3100">
                        <c:v>43197.999305555553</c:v>
                      </c:pt>
                      <c:pt idx="3101">
                        <c:v>43198.037499999999</c:v>
                      </c:pt>
                      <c:pt idx="3102">
                        <c:v>43198.07916666667</c:v>
                      </c:pt>
                      <c:pt idx="3103">
                        <c:v>43198.120833333334</c:v>
                      </c:pt>
                      <c:pt idx="3104">
                        <c:v>43198.162499999999</c:v>
                      </c:pt>
                      <c:pt idx="3105">
                        <c:v>43198.20416666667</c:v>
                      </c:pt>
                      <c:pt idx="3106">
                        <c:v>43198.245833333334</c:v>
                      </c:pt>
                      <c:pt idx="3107">
                        <c:v>43198.287499999999</c:v>
                      </c:pt>
                      <c:pt idx="3108">
                        <c:v>43198.32916666667</c:v>
                      </c:pt>
                      <c:pt idx="3109">
                        <c:v>43198.370833333334</c:v>
                      </c:pt>
                      <c:pt idx="3110">
                        <c:v>43198.412499999999</c:v>
                      </c:pt>
                      <c:pt idx="3111">
                        <c:v>43198.45416666667</c:v>
                      </c:pt>
                      <c:pt idx="3112">
                        <c:v>43198.495833333334</c:v>
                      </c:pt>
                      <c:pt idx="3113">
                        <c:v>43198.537499999999</c:v>
                      </c:pt>
                      <c:pt idx="3114">
                        <c:v>43198.57916666667</c:v>
                      </c:pt>
                      <c:pt idx="3115">
                        <c:v>43198.620833333334</c:v>
                      </c:pt>
                      <c:pt idx="3116">
                        <c:v>43198.662499999999</c:v>
                      </c:pt>
                      <c:pt idx="3117">
                        <c:v>43198.70416666667</c:v>
                      </c:pt>
                      <c:pt idx="3118">
                        <c:v>43198.745833333334</c:v>
                      </c:pt>
                      <c:pt idx="3119">
                        <c:v>43198.787499999999</c:v>
                      </c:pt>
                      <c:pt idx="3120">
                        <c:v>43198.82916666667</c:v>
                      </c:pt>
                      <c:pt idx="3121">
                        <c:v>43198.870833333334</c:v>
                      </c:pt>
                      <c:pt idx="3122">
                        <c:v>43198.912499999999</c:v>
                      </c:pt>
                      <c:pt idx="3123">
                        <c:v>43198.95416666667</c:v>
                      </c:pt>
                      <c:pt idx="3124">
                        <c:v>43198.995833333334</c:v>
                      </c:pt>
                      <c:pt idx="3125">
                        <c:v>43198.999305555553</c:v>
                      </c:pt>
                      <c:pt idx="3126">
                        <c:v>43199.037499999999</c:v>
                      </c:pt>
                      <c:pt idx="3127">
                        <c:v>43199.07916666667</c:v>
                      </c:pt>
                      <c:pt idx="3128">
                        <c:v>43199.120833333334</c:v>
                      </c:pt>
                      <c:pt idx="3129">
                        <c:v>43199.162499999999</c:v>
                      </c:pt>
                      <c:pt idx="3130">
                        <c:v>43199.20416666667</c:v>
                      </c:pt>
                      <c:pt idx="3131">
                        <c:v>43199.245833333334</c:v>
                      </c:pt>
                      <c:pt idx="3132">
                        <c:v>43199.287499999999</c:v>
                      </c:pt>
                      <c:pt idx="3133">
                        <c:v>43199.32916666667</c:v>
                      </c:pt>
                      <c:pt idx="3134">
                        <c:v>43199.361805555556</c:v>
                      </c:pt>
                      <c:pt idx="3135">
                        <c:v>43199.370833333334</c:v>
                      </c:pt>
                      <c:pt idx="3136">
                        <c:v>43199.375694444447</c:v>
                      </c:pt>
                      <c:pt idx="3137">
                        <c:v>43199.412499999999</c:v>
                      </c:pt>
                      <c:pt idx="3138">
                        <c:v>43199.432638888888</c:v>
                      </c:pt>
                      <c:pt idx="3139">
                        <c:v>43199.45416666667</c:v>
                      </c:pt>
                      <c:pt idx="3140">
                        <c:v>43199.495833333334</c:v>
                      </c:pt>
                      <c:pt idx="3141">
                        <c:v>43199.534722222219</c:v>
                      </c:pt>
                      <c:pt idx="3142">
                        <c:v>43199.537499999999</c:v>
                      </c:pt>
                      <c:pt idx="3143">
                        <c:v>43199.57916666667</c:v>
                      </c:pt>
                      <c:pt idx="3144">
                        <c:v>43199.620833333334</c:v>
                      </c:pt>
                      <c:pt idx="3145">
                        <c:v>43199.662499999999</c:v>
                      </c:pt>
                      <c:pt idx="3146">
                        <c:v>43199.70416666667</c:v>
                      </c:pt>
                      <c:pt idx="3147">
                        <c:v>43199.745833333334</c:v>
                      </c:pt>
                      <c:pt idx="3148">
                        <c:v>43199.787499999999</c:v>
                      </c:pt>
                      <c:pt idx="3149">
                        <c:v>43199.82916666667</c:v>
                      </c:pt>
                      <c:pt idx="3150">
                        <c:v>43199.870833333334</c:v>
                      </c:pt>
                      <c:pt idx="3151">
                        <c:v>43199.884722222225</c:v>
                      </c:pt>
                      <c:pt idx="3152">
                        <c:v>43199.895138888889</c:v>
                      </c:pt>
                      <c:pt idx="3153">
                        <c:v>43199.90347222222</c:v>
                      </c:pt>
                      <c:pt idx="3154">
                        <c:v>43199.912499999999</c:v>
                      </c:pt>
                      <c:pt idx="3155">
                        <c:v>43199.95416666667</c:v>
                      </c:pt>
                      <c:pt idx="3156">
                        <c:v>43199.988888888889</c:v>
                      </c:pt>
                      <c:pt idx="3157">
                        <c:v>43199.995833333334</c:v>
                      </c:pt>
                      <c:pt idx="3158">
                        <c:v>43199.999305555553</c:v>
                      </c:pt>
                      <c:pt idx="3159">
                        <c:v>43200.037499999999</c:v>
                      </c:pt>
                      <c:pt idx="3160">
                        <c:v>43200.07916666667</c:v>
                      </c:pt>
                      <c:pt idx="3161">
                        <c:v>43200.120833333334</c:v>
                      </c:pt>
                      <c:pt idx="3162">
                        <c:v>43200.162499999999</c:v>
                      </c:pt>
                      <c:pt idx="3163">
                        <c:v>43200.176388888889</c:v>
                      </c:pt>
                      <c:pt idx="3164">
                        <c:v>43200.189583333333</c:v>
                      </c:pt>
                      <c:pt idx="3165">
                        <c:v>43200.20416666667</c:v>
                      </c:pt>
                      <c:pt idx="3166">
                        <c:v>43200.209027777775</c:v>
                      </c:pt>
                      <c:pt idx="3167">
                        <c:v>43200.224999999999</c:v>
                      </c:pt>
                      <c:pt idx="3168">
                        <c:v>43200.231944444444</c:v>
                      </c:pt>
                      <c:pt idx="3169">
                        <c:v>43200.244444444441</c:v>
                      </c:pt>
                      <c:pt idx="3170">
                        <c:v>43200.245833333334</c:v>
                      </c:pt>
                      <c:pt idx="3171">
                        <c:v>43200.260416666664</c:v>
                      </c:pt>
                      <c:pt idx="3172">
                        <c:v>43200.281944444447</c:v>
                      </c:pt>
                      <c:pt idx="3173">
                        <c:v>43200.287499999999</c:v>
                      </c:pt>
                      <c:pt idx="3174">
                        <c:v>43200.297222222223</c:v>
                      </c:pt>
                      <c:pt idx="3175">
                        <c:v>43200.32916666667</c:v>
                      </c:pt>
                      <c:pt idx="3176">
                        <c:v>43200.334027777775</c:v>
                      </c:pt>
                      <c:pt idx="3177">
                        <c:v>43200.357638888891</c:v>
                      </c:pt>
                      <c:pt idx="3178">
                        <c:v>43200.369444444441</c:v>
                      </c:pt>
                      <c:pt idx="3179">
                        <c:v>43200.370833333334</c:v>
                      </c:pt>
                      <c:pt idx="3180">
                        <c:v>43200.412499999999</c:v>
                      </c:pt>
                      <c:pt idx="3181">
                        <c:v>43200.45416666667</c:v>
                      </c:pt>
                      <c:pt idx="3182">
                        <c:v>43200.495833333334</c:v>
                      </c:pt>
                      <c:pt idx="3183">
                        <c:v>43200.537499999999</c:v>
                      </c:pt>
                      <c:pt idx="3184">
                        <c:v>43200.57916666667</c:v>
                      </c:pt>
                      <c:pt idx="3185">
                        <c:v>43200.620833333334</c:v>
                      </c:pt>
                      <c:pt idx="3186">
                        <c:v>43200.662499999999</c:v>
                      </c:pt>
                      <c:pt idx="3187">
                        <c:v>43200.70416666667</c:v>
                      </c:pt>
                      <c:pt idx="3188">
                        <c:v>43200.745833333334</c:v>
                      </c:pt>
                      <c:pt idx="3189">
                        <c:v>43200.787499999999</c:v>
                      </c:pt>
                      <c:pt idx="3190">
                        <c:v>43200.82916666667</c:v>
                      </c:pt>
                      <c:pt idx="3191">
                        <c:v>43200.870833333334</c:v>
                      </c:pt>
                      <c:pt idx="3192">
                        <c:v>43200.912499999999</c:v>
                      </c:pt>
                      <c:pt idx="3193">
                        <c:v>43200.95416666667</c:v>
                      </c:pt>
                      <c:pt idx="3194">
                        <c:v>43200.995833333334</c:v>
                      </c:pt>
                      <c:pt idx="3195">
                        <c:v>43200.999305555553</c:v>
                      </c:pt>
                      <c:pt idx="3196">
                        <c:v>43201.037499999999</c:v>
                      </c:pt>
                      <c:pt idx="3197">
                        <c:v>43201.07916666667</c:v>
                      </c:pt>
                      <c:pt idx="3198">
                        <c:v>43201.120833333334</c:v>
                      </c:pt>
                      <c:pt idx="3199">
                        <c:v>43201.162499999999</c:v>
                      </c:pt>
                      <c:pt idx="3200">
                        <c:v>43201.20416666667</c:v>
                      </c:pt>
                      <c:pt idx="3201">
                        <c:v>43201.245833333334</c:v>
                      </c:pt>
                      <c:pt idx="3202">
                        <c:v>43201.287499999999</c:v>
                      </c:pt>
                      <c:pt idx="3203">
                        <c:v>43201.32916666667</c:v>
                      </c:pt>
                      <c:pt idx="3204">
                        <c:v>43201.370833333334</c:v>
                      </c:pt>
                      <c:pt idx="3205">
                        <c:v>43201.412499999999</c:v>
                      </c:pt>
                      <c:pt idx="3206">
                        <c:v>43201.45416666667</c:v>
                      </c:pt>
                      <c:pt idx="3207">
                        <c:v>43201.495833333334</c:v>
                      </c:pt>
                      <c:pt idx="3208">
                        <c:v>43201.537499999999</c:v>
                      </c:pt>
                      <c:pt idx="3209">
                        <c:v>43201.57916666667</c:v>
                      </c:pt>
                      <c:pt idx="3210">
                        <c:v>43201.620833333334</c:v>
                      </c:pt>
                      <c:pt idx="3211">
                        <c:v>43201.662499999999</c:v>
                      </c:pt>
                      <c:pt idx="3212">
                        <c:v>43201.70416666667</c:v>
                      </c:pt>
                      <c:pt idx="3213">
                        <c:v>43201.745833333334</c:v>
                      </c:pt>
                      <c:pt idx="3214">
                        <c:v>43201.787499999999</c:v>
                      </c:pt>
                      <c:pt idx="3215">
                        <c:v>43201.82916666667</c:v>
                      </c:pt>
                      <c:pt idx="3216">
                        <c:v>43201.870833333334</c:v>
                      </c:pt>
                      <c:pt idx="3217">
                        <c:v>43201.912499999999</c:v>
                      </c:pt>
                      <c:pt idx="3218">
                        <c:v>43201.95416666667</c:v>
                      </c:pt>
                      <c:pt idx="3219">
                        <c:v>43201.995833333334</c:v>
                      </c:pt>
                      <c:pt idx="3220">
                        <c:v>43201.999305555553</c:v>
                      </c:pt>
                      <c:pt idx="3221">
                        <c:v>43202.037499999999</c:v>
                      </c:pt>
                      <c:pt idx="3222">
                        <c:v>43202.07916666667</c:v>
                      </c:pt>
                      <c:pt idx="3223">
                        <c:v>43202.120833333334</c:v>
                      </c:pt>
                      <c:pt idx="3224">
                        <c:v>43202.162499999999</c:v>
                      </c:pt>
                      <c:pt idx="3225">
                        <c:v>43202.20416666667</c:v>
                      </c:pt>
                      <c:pt idx="3226">
                        <c:v>43202.245833333334</c:v>
                      </c:pt>
                      <c:pt idx="3227">
                        <c:v>43202.287499999999</c:v>
                      </c:pt>
                      <c:pt idx="3228">
                        <c:v>43202.32916666667</c:v>
                      </c:pt>
                      <c:pt idx="3229">
                        <c:v>43202.370833333334</c:v>
                      </c:pt>
                      <c:pt idx="3230">
                        <c:v>43202.412499999999</c:v>
                      </c:pt>
                      <c:pt idx="3231">
                        <c:v>43202.45416666667</c:v>
                      </c:pt>
                      <c:pt idx="3232">
                        <c:v>43202.495833333334</c:v>
                      </c:pt>
                      <c:pt idx="3233">
                        <c:v>43202.537499999999</c:v>
                      </c:pt>
                      <c:pt idx="3234">
                        <c:v>43202.57916666667</c:v>
                      </c:pt>
                      <c:pt idx="3235">
                        <c:v>43202.620833333334</c:v>
                      </c:pt>
                      <c:pt idx="3236">
                        <c:v>43202.662499999999</c:v>
                      </c:pt>
                      <c:pt idx="3237">
                        <c:v>43202.70416666667</c:v>
                      </c:pt>
                      <c:pt idx="3238">
                        <c:v>43202.745833333334</c:v>
                      </c:pt>
                      <c:pt idx="3239">
                        <c:v>43202.787499999999</c:v>
                      </c:pt>
                      <c:pt idx="3240">
                        <c:v>43202.82916666667</c:v>
                      </c:pt>
                      <c:pt idx="3241">
                        <c:v>43202.870833333334</c:v>
                      </c:pt>
                      <c:pt idx="3242">
                        <c:v>43202.912499999999</c:v>
                      </c:pt>
                      <c:pt idx="3243">
                        <c:v>43202.95416666667</c:v>
                      </c:pt>
                      <c:pt idx="3244">
                        <c:v>43202.995833333334</c:v>
                      </c:pt>
                      <c:pt idx="3245">
                        <c:v>43202.999305555553</c:v>
                      </c:pt>
                      <c:pt idx="3246">
                        <c:v>43203.037499999999</c:v>
                      </c:pt>
                      <c:pt idx="3247">
                        <c:v>43203.07916666667</c:v>
                      </c:pt>
                      <c:pt idx="3248">
                        <c:v>43203.120833333334</c:v>
                      </c:pt>
                      <c:pt idx="3249">
                        <c:v>43203.162499999999</c:v>
                      </c:pt>
                      <c:pt idx="3250">
                        <c:v>43203.20416666667</c:v>
                      </c:pt>
                      <c:pt idx="3251">
                        <c:v>43203.245833333334</c:v>
                      </c:pt>
                      <c:pt idx="3252">
                        <c:v>43203.287499999999</c:v>
                      </c:pt>
                      <c:pt idx="3253">
                        <c:v>43203.32916666667</c:v>
                      </c:pt>
                      <c:pt idx="3254">
                        <c:v>43203.370833333334</c:v>
                      </c:pt>
                      <c:pt idx="3255">
                        <c:v>43203.412499999999</c:v>
                      </c:pt>
                      <c:pt idx="3256">
                        <c:v>43203.45416666667</c:v>
                      </c:pt>
                      <c:pt idx="3257">
                        <c:v>43203.495833333334</c:v>
                      </c:pt>
                      <c:pt idx="3258">
                        <c:v>43203.537499999999</c:v>
                      </c:pt>
                      <c:pt idx="3259">
                        <c:v>43203.57916666667</c:v>
                      </c:pt>
                      <c:pt idx="3260">
                        <c:v>43203.620833333334</c:v>
                      </c:pt>
                      <c:pt idx="3261">
                        <c:v>43203.662499999999</c:v>
                      </c:pt>
                      <c:pt idx="3262">
                        <c:v>43203.70416666667</c:v>
                      </c:pt>
                      <c:pt idx="3263">
                        <c:v>43203.745833333334</c:v>
                      </c:pt>
                      <c:pt idx="3264">
                        <c:v>43203.787499999999</c:v>
                      </c:pt>
                      <c:pt idx="3265">
                        <c:v>43203.82916666667</c:v>
                      </c:pt>
                      <c:pt idx="3266">
                        <c:v>43203.870833333334</c:v>
                      </c:pt>
                      <c:pt idx="3267">
                        <c:v>43203.912499999999</c:v>
                      </c:pt>
                      <c:pt idx="3268">
                        <c:v>43203.95416666667</c:v>
                      </c:pt>
                      <c:pt idx="3269">
                        <c:v>43203.995833333334</c:v>
                      </c:pt>
                      <c:pt idx="3270">
                        <c:v>43203.999305555553</c:v>
                      </c:pt>
                      <c:pt idx="3271">
                        <c:v>43204.037499999999</c:v>
                      </c:pt>
                      <c:pt idx="3272">
                        <c:v>43204.07916666667</c:v>
                      </c:pt>
                      <c:pt idx="3273">
                        <c:v>43204.120833333334</c:v>
                      </c:pt>
                      <c:pt idx="3274">
                        <c:v>43204.162499999999</c:v>
                      </c:pt>
                      <c:pt idx="3275">
                        <c:v>43204.20416666667</c:v>
                      </c:pt>
                      <c:pt idx="3276">
                        <c:v>43204.245833333334</c:v>
                      </c:pt>
                      <c:pt idx="3277">
                        <c:v>43204.287499999999</c:v>
                      </c:pt>
                      <c:pt idx="3278">
                        <c:v>43204.32916666667</c:v>
                      </c:pt>
                      <c:pt idx="3279">
                        <c:v>43204.370833333334</c:v>
                      </c:pt>
                      <c:pt idx="3280">
                        <c:v>43204.412499999999</c:v>
                      </c:pt>
                      <c:pt idx="3281">
                        <c:v>43204.45416666667</c:v>
                      </c:pt>
                      <c:pt idx="3282">
                        <c:v>43204.495833333334</c:v>
                      </c:pt>
                      <c:pt idx="3283">
                        <c:v>43204.537499999999</c:v>
                      </c:pt>
                      <c:pt idx="3284">
                        <c:v>43204.57916666667</c:v>
                      </c:pt>
                      <c:pt idx="3285">
                        <c:v>43204.620833333334</c:v>
                      </c:pt>
                      <c:pt idx="3286">
                        <c:v>43204.662499999999</c:v>
                      </c:pt>
                      <c:pt idx="3287">
                        <c:v>43204.70416666667</c:v>
                      </c:pt>
                      <c:pt idx="3288">
                        <c:v>43204.745833333334</c:v>
                      </c:pt>
                      <c:pt idx="3289">
                        <c:v>43204.787499999999</c:v>
                      </c:pt>
                      <c:pt idx="3290">
                        <c:v>43204.82916666667</c:v>
                      </c:pt>
                      <c:pt idx="3291">
                        <c:v>43204.870833333334</c:v>
                      </c:pt>
                      <c:pt idx="3292">
                        <c:v>43204.912499999999</c:v>
                      </c:pt>
                      <c:pt idx="3293">
                        <c:v>43204.95416666667</c:v>
                      </c:pt>
                      <c:pt idx="3294">
                        <c:v>43204.995833333334</c:v>
                      </c:pt>
                      <c:pt idx="3295">
                        <c:v>43204.999305555553</c:v>
                      </c:pt>
                      <c:pt idx="3296">
                        <c:v>43205.037499999999</c:v>
                      </c:pt>
                      <c:pt idx="3297">
                        <c:v>43205.07916666667</c:v>
                      </c:pt>
                      <c:pt idx="3298">
                        <c:v>43205.120833333334</c:v>
                      </c:pt>
                      <c:pt idx="3299">
                        <c:v>43205.162499999999</c:v>
                      </c:pt>
                      <c:pt idx="3300">
                        <c:v>43205.20416666667</c:v>
                      </c:pt>
                      <c:pt idx="3301">
                        <c:v>43205.245833333334</c:v>
                      </c:pt>
                      <c:pt idx="3302">
                        <c:v>43205.271527777775</c:v>
                      </c:pt>
                      <c:pt idx="3303">
                        <c:v>43205.277083333334</c:v>
                      </c:pt>
                      <c:pt idx="3304">
                        <c:v>43205.287499999999</c:v>
                      </c:pt>
                      <c:pt idx="3305">
                        <c:v>43205.29583333333</c:v>
                      </c:pt>
                      <c:pt idx="3306">
                        <c:v>43205.32916666667</c:v>
                      </c:pt>
                      <c:pt idx="3307">
                        <c:v>43205.331944444442</c:v>
                      </c:pt>
                      <c:pt idx="3308">
                        <c:v>43205.342361111114</c:v>
                      </c:pt>
                      <c:pt idx="3309">
                        <c:v>43205.370833333334</c:v>
                      </c:pt>
                      <c:pt idx="3310">
                        <c:v>43205.412499999999</c:v>
                      </c:pt>
                      <c:pt idx="3311">
                        <c:v>43205.45416666667</c:v>
                      </c:pt>
                      <c:pt idx="3312">
                        <c:v>43205.495833333334</c:v>
                      </c:pt>
                      <c:pt idx="3313">
                        <c:v>43205.537499999999</c:v>
                      </c:pt>
                      <c:pt idx="3314">
                        <c:v>43205.552777777775</c:v>
                      </c:pt>
                      <c:pt idx="3315">
                        <c:v>43205.563194444447</c:v>
                      </c:pt>
                      <c:pt idx="3316">
                        <c:v>43205.57916666667</c:v>
                      </c:pt>
                      <c:pt idx="3317">
                        <c:v>43205.588888888888</c:v>
                      </c:pt>
                      <c:pt idx="3318">
                        <c:v>43205.601388888892</c:v>
                      </c:pt>
                      <c:pt idx="3319">
                        <c:v>43205.614583333336</c:v>
                      </c:pt>
                      <c:pt idx="3320">
                        <c:v>43205.619444444441</c:v>
                      </c:pt>
                      <c:pt idx="3321">
                        <c:v>43205.620833333334</c:v>
                      </c:pt>
                      <c:pt idx="3322">
                        <c:v>43205.640277777777</c:v>
                      </c:pt>
                      <c:pt idx="3323">
                        <c:v>43205.662499999999</c:v>
                      </c:pt>
                      <c:pt idx="3324">
                        <c:v>43205.677777777775</c:v>
                      </c:pt>
                      <c:pt idx="3325">
                        <c:v>43205.6875</c:v>
                      </c:pt>
                      <c:pt idx="3326">
                        <c:v>43205.70416666667</c:v>
                      </c:pt>
                      <c:pt idx="3327">
                        <c:v>43205.742361111108</c:v>
                      </c:pt>
                      <c:pt idx="3328">
                        <c:v>43205.745833333334</c:v>
                      </c:pt>
                      <c:pt idx="3329">
                        <c:v>43205.752083333333</c:v>
                      </c:pt>
                      <c:pt idx="3330">
                        <c:v>43205.756944444445</c:v>
                      </c:pt>
                      <c:pt idx="3331">
                        <c:v>43205.781944444447</c:v>
                      </c:pt>
                      <c:pt idx="3332">
                        <c:v>43205.787499999999</c:v>
                      </c:pt>
                      <c:pt idx="3333">
                        <c:v>43205.804861111108</c:v>
                      </c:pt>
                      <c:pt idx="3334">
                        <c:v>43205.82916666667</c:v>
                      </c:pt>
                      <c:pt idx="3335">
                        <c:v>43205.857638888891</c:v>
                      </c:pt>
                      <c:pt idx="3336">
                        <c:v>43205.870833333334</c:v>
                      </c:pt>
                      <c:pt idx="3337">
                        <c:v>43205.895138888889</c:v>
                      </c:pt>
                      <c:pt idx="3338">
                        <c:v>43205.905555555553</c:v>
                      </c:pt>
                      <c:pt idx="3339">
                        <c:v>43205.912499999999</c:v>
                      </c:pt>
                      <c:pt idx="3340">
                        <c:v>43205.927083333336</c:v>
                      </c:pt>
                      <c:pt idx="3341">
                        <c:v>43205.95416666667</c:v>
                      </c:pt>
                      <c:pt idx="3342">
                        <c:v>43205.995833333334</c:v>
                      </c:pt>
                      <c:pt idx="3343">
                        <c:v>43205.999305555553</c:v>
                      </c:pt>
                      <c:pt idx="3344">
                        <c:v>43206.023611111108</c:v>
                      </c:pt>
                      <c:pt idx="3345">
                        <c:v>43206.037499999999</c:v>
                      </c:pt>
                      <c:pt idx="3346">
                        <c:v>43206.077777777777</c:v>
                      </c:pt>
                      <c:pt idx="3347">
                        <c:v>43206.07916666667</c:v>
                      </c:pt>
                      <c:pt idx="3348">
                        <c:v>43206.120833333334</c:v>
                      </c:pt>
                      <c:pt idx="3349">
                        <c:v>43206.162499999999</c:v>
                      </c:pt>
                      <c:pt idx="3350">
                        <c:v>43206.172222222223</c:v>
                      </c:pt>
                      <c:pt idx="3351">
                        <c:v>43206.177083333336</c:v>
                      </c:pt>
                      <c:pt idx="3352">
                        <c:v>43206.182638888888</c:v>
                      </c:pt>
                      <c:pt idx="3353">
                        <c:v>43206.188888888886</c:v>
                      </c:pt>
                      <c:pt idx="3354">
                        <c:v>43206.195833333331</c:v>
                      </c:pt>
                      <c:pt idx="3355">
                        <c:v>43206.20208333333</c:v>
                      </c:pt>
                      <c:pt idx="3356">
                        <c:v>43206.20416666667</c:v>
                      </c:pt>
                      <c:pt idx="3357">
                        <c:v>43206.209027777775</c:v>
                      </c:pt>
                      <c:pt idx="3358">
                        <c:v>43206.213888888888</c:v>
                      </c:pt>
                      <c:pt idx="3359">
                        <c:v>43206.245833333334</c:v>
                      </c:pt>
                      <c:pt idx="3360">
                        <c:v>43206.287499999999</c:v>
                      </c:pt>
                      <c:pt idx="3361">
                        <c:v>43206.29583333333</c:v>
                      </c:pt>
                      <c:pt idx="3362">
                        <c:v>43206.306250000001</c:v>
                      </c:pt>
                      <c:pt idx="3363">
                        <c:v>43206.3125</c:v>
                      </c:pt>
                      <c:pt idx="3364">
                        <c:v>43206.32916666667</c:v>
                      </c:pt>
                      <c:pt idx="3365">
                        <c:v>43206.334027777775</c:v>
                      </c:pt>
                      <c:pt idx="3366">
                        <c:v>43206.369444444441</c:v>
                      </c:pt>
                      <c:pt idx="3367">
                        <c:v>43206.370833333334</c:v>
                      </c:pt>
                      <c:pt idx="3368">
                        <c:v>43206.412499999999</c:v>
                      </c:pt>
                      <c:pt idx="3369">
                        <c:v>43206.45416666667</c:v>
                      </c:pt>
                      <c:pt idx="3370">
                        <c:v>43206.472916666666</c:v>
                      </c:pt>
                      <c:pt idx="3371">
                        <c:v>43206.495833333334</c:v>
                      </c:pt>
                      <c:pt idx="3372">
                        <c:v>43206.537499999999</c:v>
                      </c:pt>
                      <c:pt idx="3373">
                        <c:v>43206.55</c:v>
                      </c:pt>
                      <c:pt idx="3374">
                        <c:v>43206.552083333336</c:v>
                      </c:pt>
                      <c:pt idx="3375">
                        <c:v>43206.55972222222</c:v>
                      </c:pt>
                      <c:pt idx="3376">
                        <c:v>43206.561805555553</c:v>
                      </c:pt>
                      <c:pt idx="3377">
                        <c:v>43206.57916666667</c:v>
                      </c:pt>
                      <c:pt idx="3378">
                        <c:v>43206.584722222222</c:v>
                      </c:pt>
                      <c:pt idx="3379">
                        <c:v>43206.620833333334</c:v>
                      </c:pt>
                      <c:pt idx="3380">
                        <c:v>43206.662499999999</c:v>
                      </c:pt>
                      <c:pt idx="3381">
                        <c:v>43206.70416666667</c:v>
                      </c:pt>
                      <c:pt idx="3382">
                        <c:v>43206.745833333334</c:v>
                      </c:pt>
                      <c:pt idx="3383">
                        <c:v>43206.787499999999</c:v>
                      </c:pt>
                      <c:pt idx="3384">
                        <c:v>43206.82916666667</c:v>
                      </c:pt>
                      <c:pt idx="3385">
                        <c:v>43206.870833333334</c:v>
                      </c:pt>
                      <c:pt idx="3386">
                        <c:v>43206.912499999999</c:v>
                      </c:pt>
                      <c:pt idx="3387">
                        <c:v>43206.95416666667</c:v>
                      </c:pt>
                      <c:pt idx="3388">
                        <c:v>43206.995833333334</c:v>
                      </c:pt>
                      <c:pt idx="3389">
                        <c:v>43206.999305555553</c:v>
                      </c:pt>
                      <c:pt idx="3390">
                        <c:v>43207.037499999999</c:v>
                      </c:pt>
                      <c:pt idx="3391">
                        <c:v>43207.07916666667</c:v>
                      </c:pt>
                      <c:pt idx="3392">
                        <c:v>43207.120833333334</c:v>
                      </c:pt>
                      <c:pt idx="3393">
                        <c:v>43207.162499999999</c:v>
                      </c:pt>
                      <c:pt idx="3394">
                        <c:v>43207.20416666667</c:v>
                      </c:pt>
                      <c:pt idx="3395">
                        <c:v>43207.245833333334</c:v>
                      </c:pt>
                      <c:pt idx="3396">
                        <c:v>43207.287499999999</c:v>
                      </c:pt>
                      <c:pt idx="3397">
                        <c:v>43207.32916666667</c:v>
                      </c:pt>
                      <c:pt idx="3398">
                        <c:v>43207.370833333334</c:v>
                      </c:pt>
                      <c:pt idx="3399">
                        <c:v>43207.412499999999</c:v>
                      </c:pt>
                      <c:pt idx="3400">
                        <c:v>43207.45416666667</c:v>
                      </c:pt>
                      <c:pt idx="3401">
                        <c:v>43207.495833333334</c:v>
                      </c:pt>
                      <c:pt idx="3402">
                        <c:v>43207.537499999999</c:v>
                      </c:pt>
                      <c:pt idx="3403">
                        <c:v>43207.57916666667</c:v>
                      </c:pt>
                      <c:pt idx="3404">
                        <c:v>43207.620833333334</c:v>
                      </c:pt>
                      <c:pt idx="3405">
                        <c:v>43207.662499999999</c:v>
                      </c:pt>
                      <c:pt idx="3406">
                        <c:v>43207.70416666667</c:v>
                      </c:pt>
                      <c:pt idx="3407">
                        <c:v>43207.745833333334</c:v>
                      </c:pt>
                      <c:pt idx="3408">
                        <c:v>43207.787499999999</c:v>
                      </c:pt>
                      <c:pt idx="3409">
                        <c:v>43207.82916666667</c:v>
                      </c:pt>
                      <c:pt idx="3410">
                        <c:v>43207.870833333334</c:v>
                      </c:pt>
                      <c:pt idx="3411">
                        <c:v>43207.912499999999</c:v>
                      </c:pt>
                      <c:pt idx="3412">
                        <c:v>43207.95416666667</c:v>
                      </c:pt>
                      <c:pt idx="3413">
                        <c:v>43207.995833333334</c:v>
                      </c:pt>
                      <c:pt idx="3414">
                        <c:v>43207.999305555553</c:v>
                      </c:pt>
                      <c:pt idx="3415">
                        <c:v>43208.037499999999</c:v>
                      </c:pt>
                      <c:pt idx="3416">
                        <c:v>43208.07916666667</c:v>
                      </c:pt>
                      <c:pt idx="3417">
                        <c:v>43208.120833333334</c:v>
                      </c:pt>
                      <c:pt idx="3418">
                        <c:v>43208.162499999999</c:v>
                      </c:pt>
                      <c:pt idx="3419">
                        <c:v>43208.20416666667</c:v>
                      </c:pt>
                      <c:pt idx="3420">
                        <c:v>43208.245833333334</c:v>
                      </c:pt>
                      <c:pt idx="3421">
                        <c:v>43208.287499999999</c:v>
                      </c:pt>
                      <c:pt idx="3422">
                        <c:v>43208.32916666667</c:v>
                      </c:pt>
                      <c:pt idx="3423">
                        <c:v>43208.370833333334</c:v>
                      </c:pt>
                      <c:pt idx="3424">
                        <c:v>43208.412499999999</c:v>
                      </c:pt>
                      <c:pt idx="3425">
                        <c:v>43208.45416666667</c:v>
                      </c:pt>
                      <c:pt idx="3426">
                        <c:v>43208.495833333334</c:v>
                      </c:pt>
                      <c:pt idx="3427">
                        <c:v>43208.537499999999</c:v>
                      </c:pt>
                      <c:pt idx="3428">
                        <c:v>43208.57916666667</c:v>
                      </c:pt>
                      <c:pt idx="3429">
                        <c:v>43208.620833333334</c:v>
                      </c:pt>
                      <c:pt idx="3430">
                        <c:v>43208.662499999999</c:v>
                      </c:pt>
                      <c:pt idx="3431">
                        <c:v>43208.70416666667</c:v>
                      </c:pt>
                      <c:pt idx="3432">
                        <c:v>43208.745833333334</c:v>
                      </c:pt>
                      <c:pt idx="3433">
                        <c:v>43208.787499999999</c:v>
                      </c:pt>
                      <c:pt idx="3434">
                        <c:v>43208.82916666667</c:v>
                      </c:pt>
                      <c:pt idx="3435">
                        <c:v>43208.870833333334</c:v>
                      </c:pt>
                      <c:pt idx="3436">
                        <c:v>43208.912499999999</c:v>
                      </c:pt>
                      <c:pt idx="3437">
                        <c:v>43208.95416666667</c:v>
                      </c:pt>
                      <c:pt idx="3438">
                        <c:v>43208.995833333334</c:v>
                      </c:pt>
                      <c:pt idx="3439">
                        <c:v>43208.999305555553</c:v>
                      </c:pt>
                      <c:pt idx="3440">
                        <c:v>43209.037499999999</c:v>
                      </c:pt>
                      <c:pt idx="3441">
                        <c:v>43209.07916666667</c:v>
                      </c:pt>
                      <c:pt idx="3442">
                        <c:v>43209.120833333334</c:v>
                      </c:pt>
                      <c:pt idx="3443">
                        <c:v>43209.162499999999</c:v>
                      </c:pt>
                      <c:pt idx="3444">
                        <c:v>43209.20416666667</c:v>
                      </c:pt>
                      <c:pt idx="3445">
                        <c:v>43209.213194444441</c:v>
                      </c:pt>
                      <c:pt idx="3446">
                        <c:v>43209.227777777778</c:v>
                      </c:pt>
                      <c:pt idx="3447">
                        <c:v>43209.245833333334</c:v>
                      </c:pt>
                      <c:pt idx="3448">
                        <c:v>43209.282638888886</c:v>
                      </c:pt>
                      <c:pt idx="3449">
                        <c:v>43209.287499999999</c:v>
                      </c:pt>
                      <c:pt idx="3450">
                        <c:v>43209.32916666667</c:v>
                      </c:pt>
                      <c:pt idx="3451">
                        <c:v>43209.370833333334</c:v>
                      </c:pt>
                      <c:pt idx="3452">
                        <c:v>43209.412499999999</c:v>
                      </c:pt>
                      <c:pt idx="3453">
                        <c:v>43209.45416666667</c:v>
                      </c:pt>
                      <c:pt idx="3454">
                        <c:v>43209.495833333334</c:v>
                      </c:pt>
                      <c:pt idx="3455">
                        <c:v>43209.537499999999</c:v>
                      </c:pt>
                      <c:pt idx="3456">
                        <c:v>43209.57916666667</c:v>
                      </c:pt>
                      <c:pt idx="3457">
                        <c:v>43209.620833333334</c:v>
                      </c:pt>
                      <c:pt idx="3458">
                        <c:v>43209.662499999999</c:v>
                      </c:pt>
                      <c:pt idx="3459">
                        <c:v>43209.70416666667</c:v>
                      </c:pt>
                      <c:pt idx="3460">
                        <c:v>43209.745833333334</c:v>
                      </c:pt>
                      <c:pt idx="3461">
                        <c:v>43209.787499999999</c:v>
                      </c:pt>
                      <c:pt idx="3462">
                        <c:v>43209.82916666667</c:v>
                      </c:pt>
                      <c:pt idx="3463">
                        <c:v>43209.870833333334</c:v>
                      </c:pt>
                      <c:pt idx="3464">
                        <c:v>43209.912499999999</c:v>
                      </c:pt>
                      <c:pt idx="3465">
                        <c:v>43209.95416666667</c:v>
                      </c:pt>
                      <c:pt idx="3466">
                        <c:v>43209.995833333334</c:v>
                      </c:pt>
                      <c:pt idx="3467">
                        <c:v>43209.999305555553</c:v>
                      </c:pt>
                      <c:pt idx="3468">
                        <c:v>43210.037499999999</c:v>
                      </c:pt>
                      <c:pt idx="3469">
                        <c:v>43210.07916666667</c:v>
                      </c:pt>
                      <c:pt idx="3470">
                        <c:v>43210.120833333334</c:v>
                      </c:pt>
                      <c:pt idx="3471">
                        <c:v>43210.162499999999</c:v>
                      </c:pt>
                      <c:pt idx="3472">
                        <c:v>43210.20416666667</c:v>
                      </c:pt>
                      <c:pt idx="3473">
                        <c:v>43210.245833333334</c:v>
                      </c:pt>
                      <c:pt idx="3474">
                        <c:v>43210.287499999999</c:v>
                      </c:pt>
                      <c:pt idx="3475">
                        <c:v>43210.32916666667</c:v>
                      </c:pt>
                      <c:pt idx="3476">
                        <c:v>43210.370833333334</c:v>
                      </c:pt>
                      <c:pt idx="3477">
                        <c:v>43210.412499999999</c:v>
                      </c:pt>
                      <c:pt idx="3478">
                        <c:v>43210.45416666667</c:v>
                      </c:pt>
                      <c:pt idx="3479">
                        <c:v>43210.495833333334</c:v>
                      </c:pt>
                      <c:pt idx="3480">
                        <c:v>43210.537499999999</c:v>
                      </c:pt>
                      <c:pt idx="3481">
                        <c:v>43210.57916666667</c:v>
                      </c:pt>
                      <c:pt idx="3482">
                        <c:v>43210.620833333334</c:v>
                      </c:pt>
                      <c:pt idx="3483">
                        <c:v>43210.662499999999</c:v>
                      </c:pt>
                      <c:pt idx="3484">
                        <c:v>43210.70416666667</c:v>
                      </c:pt>
                      <c:pt idx="3485">
                        <c:v>43210.745833333334</c:v>
                      </c:pt>
                      <c:pt idx="3486">
                        <c:v>43210.787499999999</c:v>
                      </c:pt>
                      <c:pt idx="3487">
                        <c:v>43210.82916666667</c:v>
                      </c:pt>
                      <c:pt idx="3488">
                        <c:v>43210.870833333334</c:v>
                      </c:pt>
                      <c:pt idx="3489">
                        <c:v>43210.912499999999</c:v>
                      </c:pt>
                      <c:pt idx="3490">
                        <c:v>43210.95416666667</c:v>
                      </c:pt>
                      <c:pt idx="3491">
                        <c:v>43210.995833333334</c:v>
                      </c:pt>
                      <c:pt idx="3492">
                        <c:v>43210.999305555553</c:v>
                      </c:pt>
                      <c:pt idx="3493">
                        <c:v>43211.037499999999</c:v>
                      </c:pt>
                      <c:pt idx="3494">
                        <c:v>43211.07916666667</c:v>
                      </c:pt>
                      <c:pt idx="3495">
                        <c:v>43211.120833333334</c:v>
                      </c:pt>
                      <c:pt idx="3496">
                        <c:v>43211.162499999999</c:v>
                      </c:pt>
                      <c:pt idx="3497">
                        <c:v>43211.20416666667</c:v>
                      </c:pt>
                      <c:pt idx="3498">
                        <c:v>43211.245833333334</c:v>
                      </c:pt>
                      <c:pt idx="3499">
                        <c:v>43211.287499999999</c:v>
                      </c:pt>
                      <c:pt idx="3500">
                        <c:v>43211.32916666667</c:v>
                      </c:pt>
                      <c:pt idx="3501">
                        <c:v>43211.370833333334</c:v>
                      </c:pt>
                      <c:pt idx="3502">
                        <c:v>43211.412499999999</c:v>
                      </c:pt>
                      <c:pt idx="3503">
                        <c:v>43211.45416666667</c:v>
                      </c:pt>
                      <c:pt idx="3504">
                        <c:v>43211.495833333334</c:v>
                      </c:pt>
                      <c:pt idx="3505">
                        <c:v>43211.537499999999</c:v>
                      </c:pt>
                      <c:pt idx="3506">
                        <c:v>43211.57916666667</c:v>
                      </c:pt>
                      <c:pt idx="3507">
                        <c:v>43211.620833333334</c:v>
                      </c:pt>
                      <c:pt idx="3508">
                        <c:v>43211.662499999999</c:v>
                      </c:pt>
                      <c:pt idx="3509">
                        <c:v>43211.70416666667</c:v>
                      </c:pt>
                      <c:pt idx="3510">
                        <c:v>43211.745833333334</c:v>
                      </c:pt>
                      <c:pt idx="3511">
                        <c:v>43211.787499999999</c:v>
                      </c:pt>
                      <c:pt idx="3512">
                        <c:v>43211.82916666667</c:v>
                      </c:pt>
                      <c:pt idx="3513">
                        <c:v>43211.870833333334</c:v>
                      </c:pt>
                      <c:pt idx="3514">
                        <c:v>43211.912499999999</c:v>
                      </c:pt>
                      <c:pt idx="3515">
                        <c:v>43211.95416666667</c:v>
                      </c:pt>
                      <c:pt idx="3516">
                        <c:v>43211.995833333334</c:v>
                      </c:pt>
                      <c:pt idx="3517">
                        <c:v>43211.999305555553</c:v>
                      </c:pt>
                      <c:pt idx="3518">
                        <c:v>43212.037499999999</c:v>
                      </c:pt>
                      <c:pt idx="3519">
                        <c:v>43212.07916666667</c:v>
                      </c:pt>
                      <c:pt idx="3520">
                        <c:v>43212.120833333334</c:v>
                      </c:pt>
                      <c:pt idx="3521">
                        <c:v>43212.162499999999</c:v>
                      </c:pt>
                      <c:pt idx="3522">
                        <c:v>43212.20416666667</c:v>
                      </c:pt>
                      <c:pt idx="3523">
                        <c:v>43212.245833333334</c:v>
                      </c:pt>
                      <c:pt idx="3524">
                        <c:v>43212.287499999999</c:v>
                      </c:pt>
                      <c:pt idx="3525">
                        <c:v>43212.32916666667</c:v>
                      </c:pt>
                      <c:pt idx="3526">
                        <c:v>43212.370833333334</c:v>
                      </c:pt>
                      <c:pt idx="3527">
                        <c:v>43212.412499999999</c:v>
                      </c:pt>
                      <c:pt idx="3528">
                        <c:v>43212.45416666667</c:v>
                      </c:pt>
                      <c:pt idx="3529">
                        <c:v>43212.495833333334</c:v>
                      </c:pt>
                      <c:pt idx="3530">
                        <c:v>43212.537499999999</c:v>
                      </c:pt>
                      <c:pt idx="3531">
                        <c:v>43212.57916666667</c:v>
                      </c:pt>
                      <c:pt idx="3532">
                        <c:v>43212.620833333334</c:v>
                      </c:pt>
                      <c:pt idx="3533">
                        <c:v>43212.662499999999</c:v>
                      </c:pt>
                      <c:pt idx="3534">
                        <c:v>43212.70416666667</c:v>
                      </c:pt>
                      <c:pt idx="3535">
                        <c:v>43212.745833333334</c:v>
                      </c:pt>
                      <c:pt idx="3536">
                        <c:v>43212.787499999999</c:v>
                      </c:pt>
                      <c:pt idx="3537">
                        <c:v>43212.82916666667</c:v>
                      </c:pt>
                      <c:pt idx="3538">
                        <c:v>43212.870833333334</c:v>
                      </c:pt>
                      <c:pt idx="3539">
                        <c:v>43212.912499999999</c:v>
                      </c:pt>
                      <c:pt idx="3540">
                        <c:v>43212.95416666667</c:v>
                      </c:pt>
                      <c:pt idx="3541">
                        <c:v>43212.995833333334</c:v>
                      </c:pt>
                      <c:pt idx="3542">
                        <c:v>43212.999305555553</c:v>
                      </c:pt>
                      <c:pt idx="3543">
                        <c:v>43213.037499999999</c:v>
                      </c:pt>
                      <c:pt idx="3544">
                        <c:v>43213.07916666667</c:v>
                      </c:pt>
                      <c:pt idx="3545">
                        <c:v>43213.120833333334</c:v>
                      </c:pt>
                      <c:pt idx="3546">
                        <c:v>43213.162499999999</c:v>
                      </c:pt>
                      <c:pt idx="3547">
                        <c:v>43213.20416666667</c:v>
                      </c:pt>
                      <c:pt idx="3548">
                        <c:v>43213.245833333334</c:v>
                      </c:pt>
                      <c:pt idx="3549">
                        <c:v>43213.287499999999</c:v>
                      </c:pt>
                      <c:pt idx="3550">
                        <c:v>43213.32916666667</c:v>
                      </c:pt>
                      <c:pt idx="3551">
                        <c:v>43213.370833333334</c:v>
                      </c:pt>
                      <c:pt idx="3552">
                        <c:v>43213.412499999999</c:v>
                      </c:pt>
                      <c:pt idx="3553">
                        <c:v>43213.45416666667</c:v>
                      </c:pt>
                      <c:pt idx="3554">
                        <c:v>43213.495833333334</c:v>
                      </c:pt>
                      <c:pt idx="3555">
                        <c:v>43213.537499999999</c:v>
                      </c:pt>
                      <c:pt idx="3556">
                        <c:v>43213.57916666667</c:v>
                      </c:pt>
                      <c:pt idx="3557">
                        <c:v>43213.620833333334</c:v>
                      </c:pt>
                      <c:pt idx="3558">
                        <c:v>43213.662499999999</c:v>
                      </c:pt>
                      <c:pt idx="3559">
                        <c:v>43213.70416666667</c:v>
                      </c:pt>
                      <c:pt idx="3560">
                        <c:v>43213.745833333334</c:v>
                      </c:pt>
                      <c:pt idx="3561">
                        <c:v>43213.787499999999</c:v>
                      </c:pt>
                      <c:pt idx="3562">
                        <c:v>43213.82916666667</c:v>
                      </c:pt>
                      <c:pt idx="3563">
                        <c:v>43213.870833333334</c:v>
                      </c:pt>
                      <c:pt idx="3564">
                        <c:v>43213.912499999999</c:v>
                      </c:pt>
                      <c:pt idx="3565">
                        <c:v>43213.95416666667</c:v>
                      </c:pt>
                      <c:pt idx="3566">
                        <c:v>43213.995833333334</c:v>
                      </c:pt>
                      <c:pt idx="3567">
                        <c:v>43213.999305555553</c:v>
                      </c:pt>
                      <c:pt idx="3568">
                        <c:v>43214.037499999999</c:v>
                      </c:pt>
                      <c:pt idx="3569">
                        <c:v>43214.07916666667</c:v>
                      </c:pt>
                      <c:pt idx="3570">
                        <c:v>43214.120833333334</c:v>
                      </c:pt>
                      <c:pt idx="3571">
                        <c:v>43214.162499999999</c:v>
                      </c:pt>
                      <c:pt idx="3572">
                        <c:v>43214.20416666667</c:v>
                      </c:pt>
                      <c:pt idx="3573">
                        <c:v>43214.245833333334</c:v>
                      </c:pt>
                      <c:pt idx="3574">
                        <c:v>43214.287499999999</c:v>
                      </c:pt>
                      <c:pt idx="3575">
                        <c:v>43214.32916666667</c:v>
                      </c:pt>
                      <c:pt idx="3576">
                        <c:v>43214.370833333334</c:v>
                      </c:pt>
                      <c:pt idx="3577">
                        <c:v>43214.412499999999</c:v>
                      </c:pt>
                      <c:pt idx="3578">
                        <c:v>43214.45416666667</c:v>
                      </c:pt>
                      <c:pt idx="3579">
                        <c:v>43214.495833333334</c:v>
                      </c:pt>
                      <c:pt idx="3580">
                        <c:v>43214.537499999999</c:v>
                      </c:pt>
                      <c:pt idx="3581">
                        <c:v>43214.57916666667</c:v>
                      </c:pt>
                      <c:pt idx="3582">
                        <c:v>43214.620833333334</c:v>
                      </c:pt>
                      <c:pt idx="3583">
                        <c:v>43214.662499999999</c:v>
                      </c:pt>
                      <c:pt idx="3584">
                        <c:v>43214.70416666667</c:v>
                      </c:pt>
                      <c:pt idx="3585">
                        <c:v>43214.745833333334</c:v>
                      </c:pt>
                      <c:pt idx="3586">
                        <c:v>43214.787499999999</c:v>
                      </c:pt>
                      <c:pt idx="3587">
                        <c:v>43214.806250000001</c:v>
                      </c:pt>
                      <c:pt idx="3588">
                        <c:v>43214.8125</c:v>
                      </c:pt>
                      <c:pt idx="3589">
                        <c:v>43214.82708333333</c:v>
                      </c:pt>
                      <c:pt idx="3590">
                        <c:v>43214.82916666667</c:v>
                      </c:pt>
                      <c:pt idx="3591">
                        <c:v>43214.84097222222</c:v>
                      </c:pt>
                      <c:pt idx="3592">
                        <c:v>43214.852777777778</c:v>
                      </c:pt>
                      <c:pt idx="3593">
                        <c:v>43214.857638888891</c:v>
                      </c:pt>
                      <c:pt idx="3594">
                        <c:v>43214.870833333334</c:v>
                      </c:pt>
                      <c:pt idx="3595">
                        <c:v>43214.892361111109</c:v>
                      </c:pt>
                      <c:pt idx="3596">
                        <c:v>43214.912499999999</c:v>
                      </c:pt>
                      <c:pt idx="3597">
                        <c:v>43214.923611111109</c:v>
                      </c:pt>
                      <c:pt idx="3598">
                        <c:v>43214.95416666667</c:v>
                      </c:pt>
                      <c:pt idx="3599">
                        <c:v>43214.995833333334</c:v>
                      </c:pt>
                      <c:pt idx="3600">
                        <c:v>43214.999305555553</c:v>
                      </c:pt>
                      <c:pt idx="3601">
                        <c:v>43215.037499999999</c:v>
                      </c:pt>
                      <c:pt idx="3602">
                        <c:v>43215.076388888891</c:v>
                      </c:pt>
                      <c:pt idx="3603">
                        <c:v>43215.07916666667</c:v>
                      </c:pt>
                      <c:pt idx="3604">
                        <c:v>43215.120833333334</c:v>
                      </c:pt>
                      <c:pt idx="3605">
                        <c:v>43215.162499999999</c:v>
                      </c:pt>
                      <c:pt idx="3606">
                        <c:v>43215.177777777775</c:v>
                      </c:pt>
                      <c:pt idx="3607">
                        <c:v>43215.20416666667</c:v>
                      </c:pt>
                      <c:pt idx="3608">
                        <c:v>43215.245833333334</c:v>
                      </c:pt>
                      <c:pt idx="3609">
                        <c:v>43215.260416666664</c:v>
                      </c:pt>
                      <c:pt idx="3610">
                        <c:v>43215.268055555556</c:v>
                      </c:pt>
                      <c:pt idx="3611">
                        <c:v>43215.274305555555</c:v>
                      </c:pt>
                      <c:pt idx="3612">
                        <c:v>43215.287499999999</c:v>
                      </c:pt>
                      <c:pt idx="3613">
                        <c:v>43215.292361111111</c:v>
                      </c:pt>
                      <c:pt idx="3614">
                        <c:v>43215.324305555558</c:v>
                      </c:pt>
                      <c:pt idx="3615">
                        <c:v>43215.327777777777</c:v>
                      </c:pt>
                      <c:pt idx="3616">
                        <c:v>43215.32916666667</c:v>
                      </c:pt>
                      <c:pt idx="3617">
                        <c:v>43215.350694444445</c:v>
                      </c:pt>
                      <c:pt idx="3618">
                        <c:v>43215.36041666667</c:v>
                      </c:pt>
                      <c:pt idx="3619">
                        <c:v>43215.370833333334</c:v>
                      </c:pt>
                      <c:pt idx="3620">
                        <c:v>43215.412499999999</c:v>
                      </c:pt>
                      <c:pt idx="3621">
                        <c:v>43215.445833333331</c:v>
                      </c:pt>
                      <c:pt idx="3622">
                        <c:v>43215.45416666667</c:v>
                      </c:pt>
                      <c:pt idx="3623">
                        <c:v>43215.466666666667</c:v>
                      </c:pt>
                      <c:pt idx="3624">
                        <c:v>43215.493055555555</c:v>
                      </c:pt>
                      <c:pt idx="3625">
                        <c:v>43215.495833333334</c:v>
                      </c:pt>
                      <c:pt idx="3626">
                        <c:v>43215.537499999999</c:v>
                      </c:pt>
                      <c:pt idx="3627">
                        <c:v>43215.54791666667</c:v>
                      </c:pt>
                      <c:pt idx="3628">
                        <c:v>43215.5625</c:v>
                      </c:pt>
                      <c:pt idx="3629">
                        <c:v>43215.57916666667</c:v>
                      </c:pt>
                      <c:pt idx="3630">
                        <c:v>43215.620833333334</c:v>
                      </c:pt>
                      <c:pt idx="3631">
                        <c:v>43215.662499999999</c:v>
                      </c:pt>
                      <c:pt idx="3632">
                        <c:v>43215.70416666667</c:v>
                      </c:pt>
                      <c:pt idx="3633">
                        <c:v>43215.745833333334</c:v>
                      </c:pt>
                      <c:pt idx="3634">
                        <c:v>43215.787499999999</c:v>
                      </c:pt>
                      <c:pt idx="3635">
                        <c:v>43215.80972222222</c:v>
                      </c:pt>
                      <c:pt idx="3636">
                        <c:v>43215.82916666667</c:v>
                      </c:pt>
                      <c:pt idx="3637">
                        <c:v>43215.870833333334</c:v>
                      </c:pt>
                      <c:pt idx="3638">
                        <c:v>43215.877083333333</c:v>
                      </c:pt>
                      <c:pt idx="3639">
                        <c:v>43215.884722222225</c:v>
                      </c:pt>
                      <c:pt idx="3640">
                        <c:v>43215.89166666667</c:v>
                      </c:pt>
                      <c:pt idx="3641">
                        <c:v>43215.893055555556</c:v>
                      </c:pt>
                      <c:pt idx="3642">
                        <c:v>43215.899305555555</c:v>
                      </c:pt>
                      <c:pt idx="3643">
                        <c:v>43215.912499999999</c:v>
                      </c:pt>
                      <c:pt idx="3644">
                        <c:v>43215.931250000001</c:v>
                      </c:pt>
                      <c:pt idx="3645">
                        <c:v>43215.94027777778</c:v>
                      </c:pt>
                      <c:pt idx="3646">
                        <c:v>43215.949305555558</c:v>
                      </c:pt>
                      <c:pt idx="3647">
                        <c:v>43215.95416666667</c:v>
                      </c:pt>
                      <c:pt idx="3648">
                        <c:v>43215.958333333336</c:v>
                      </c:pt>
                      <c:pt idx="3649">
                        <c:v>43215.963194444441</c:v>
                      </c:pt>
                      <c:pt idx="3650">
                        <c:v>43215.96875</c:v>
                      </c:pt>
                      <c:pt idx="3651">
                        <c:v>43215.995833333334</c:v>
                      </c:pt>
                      <c:pt idx="3652">
                        <c:v>43215.999305555553</c:v>
                      </c:pt>
                      <c:pt idx="3653">
                        <c:v>43216.037499999999</c:v>
                      </c:pt>
                      <c:pt idx="3654">
                        <c:v>43216.07916666667</c:v>
                      </c:pt>
                      <c:pt idx="3655">
                        <c:v>43216.120833333334</c:v>
                      </c:pt>
                      <c:pt idx="3656">
                        <c:v>43216.162499999999</c:v>
                      </c:pt>
                      <c:pt idx="3657">
                        <c:v>43216.20416666667</c:v>
                      </c:pt>
                      <c:pt idx="3658">
                        <c:v>43216.245833333334</c:v>
                      </c:pt>
                      <c:pt idx="3659">
                        <c:v>43216.287499999999</c:v>
                      </c:pt>
                      <c:pt idx="3660">
                        <c:v>43216.32916666667</c:v>
                      </c:pt>
                      <c:pt idx="3661">
                        <c:v>43216.370833333334</c:v>
                      </c:pt>
                      <c:pt idx="3662">
                        <c:v>43216.412499999999</c:v>
                      </c:pt>
                      <c:pt idx="3663">
                        <c:v>43216.45416666667</c:v>
                      </c:pt>
                      <c:pt idx="3664">
                        <c:v>43216.495833333334</c:v>
                      </c:pt>
                      <c:pt idx="3665">
                        <c:v>43216.537499999999</c:v>
                      </c:pt>
                      <c:pt idx="3666">
                        <c:v>43216.57916666667</c:v>
                      </c:pt>
                      <c:pt idx="3667">
                        <c:v>43216.620833333334</c:v>
                      </c:pt>
                      <c:pt idx="3668">
                        <c:v>43216.662499999999</c:v>
                      </c:pt>
                      <c:pt idx="3669">
                        <c:v>43216.70416666667</c:v>
                      </c:pt>
                      <c:pt idx="3670">
                        <c:v>43216.745833333334</c:v>
                      </c:pt>
                      <c:pt idx="3671">
                        <c:v>43216.787499999999</c:v>
                      </c:pt>
                      <c:pt idx="3672">
                        <c:v>43216.82916666667</c:v>
                      </c:pt>
                      <c:pt idx="3673">
                        <c:v>43216.870833333334</c:v>
                      </c:pt>
                      <c:pt idx="3674">
                        <c:v>43216.912499999999</c:v>
                      </c:pt>
                      <c:pt idx="3675">
                        <c:v>43216.95416666667</c:v>
                      </c:pt>
                      <c:pt idx="3676">
                        <c:v>43216.995833333334</c:v>
                      </c:pt>
                      <c:pt idx="3677">
                        <c:v>43216.999305555553</c:v>
                      </c:pt>
                      <c:pt idx="3678">
                        <c:v>43217.037499999999</c:v>
                      </c:pt>
                      <c:pt idx="3679">
                        <c:v>43217.07916666667</c:v>
                      </c:pt>
                      <c:pt idx="3680">
                        <c:v>43217.113194444442</c:v>
                      </c:pt>
                      <c:pt idx="3681">
                        <c:v>43217.120833333334</c:v>
                      </c:pt>
                      <c:pt idx="3682">
                        <c:v>43217.140277777777</c:v>
                      </c:pt>
                      <c:pt idx="3683">
                        <c:v>43217.154861111114</c:v>
                      </c:pt>
                      <c:pt idx="3684">
                        <c:v>43217.162499999999</c:v>
                      </c:pt>
                      <c:pt idx="3685">
                        <c:v>43217.17291666667</c:v>
                      </c:pt>
                      <c:pt idx="3686">
                        <c:v>43217.190972222219</c:v>
                      </c:pt>
                      <c:pt idx="3687">
                        <c:v>43217.20416666667</c:v>
                      </c:pt>
                      <c:pt idx="3688">
                        <c:v>43217.231944444444</c:v>
                      </c:pt>
                      <c:pt idx="3689">
                        <c:v>43217.245833333334</c:v>
                      </c:pt>
                      <c:pt idx="3690">
                        <c:v>43217.287499999999</c:v>
                      </c:pt>
                      <c:pt idx="3691">
                        <c:v>43217.3125</c:v>
                      </c:pt>
                      <c:pt idx="3692">
                        <c:v>43217.32916666667</c:v>
                      </c:pt>
                      <c:pt idx="3693">
                        <c:v>43217.370833333334</c:v>
                      </c:pt>
                      <c:pt idx="3694">
                        <c:v>43217.411111111112</c:v>
                      </c:pt>
                      <c:pt idx="3695">
                        <c:v>43217.412499999999</c:v>
                      </c:pt>
                      <c:pt idx="3696">
                        <c:v>43217.435416666667</c:v>
                      </c:pt>
                      <c:pt idx="3697">
                        <c:v>43217.45416666667</c:v>
                      </c:pt>
                      <c:pt idx="3698">
                        <c:v>43217.495833333334</c:v>
                      </c:pt>
                      <c:pt idx="3699">
                        <c:v>43217.537499999999</c:v>
                      </c:pt>
                      <c:pt idx="3700">
                        <c:v>43217.57916666667</c:v>
                      </c:pt>
                      <c:pt idx="3701">
                        <c:v>43217.620833333334</c:v>
                      </c:pt>
                      <c:pt idx="3702">
                        <c:v>43217.662499999999</c:v>
                      </c:pt>
                      <c:pt idx="3703">
                        <c:v>43217.70416666667</c:v>
                      </c:pt>
                      <c:pt idx="3704">
                        <c:v>43217.745833333334</c:v>
                      </c:pt>
                      <c:pt idx="3705">
                        <c:v>43217.787499999999</c:v>
                      </c:pt>
                      <c:pt idx="3706">
                        <c:v>43217.82916666667</c:v>
                      </c:pt>
                      <c:pt idx="3707">
                        <c:v>43217.870833333334</c:v>
                      </c:pt>
                      <c:pt idx="3708">
                        <c:v>43217.912499999999</c:v>
                      </c:pt>
                      <c:pt idx="3709">
                        <c:v>43217.95416666667</c:v>
                      </c:pt>
                      <c:pt idx="3710">
                        <c:v>43217.995833333334</c:v>
                      </c:pt>
                      <c:pt idx="3711">
                        <c:v>43217.999305555553</c:v>
                      </c:pt>
                      <c:pt idx="3712">
                        <c:v>43218.037499999999</c:v>
                      </c:pt>
                      <c:pt idx="3713">
                        <c:v>43218.07916666667</c:v>
                      </c:pt>
                      <c:pt idx="3714">
                        <c:v>43218.120833333334</c:v>
                      </c:pt>
                      <c:pt idx="3715">
                        <c:v>43218.162499999999</c:v>
                      </c:pt>
                      <c:pt idx="3716">
                        <c:v>43218.20416666667</c:v>
                      </c:pt>
                      <c:pt idx="3717">
                        <c:v>43218.245833333334</c:v>
                      </c:pt>
                      <c:pt idx="3718">
                        <c:v>43218.287499999999</c:v>
                      </c:pt>
                      <c:pt idx="3719">
                        <c:v>43218.32916666667</c:v>
                      </c:pt>
                      <c:pt idx="3720">
                        <c:v>43218.370833333334</c:v>
                      </c:pt>
                      <c:pt idx="3721">
                        <c:v>43218.412499999999</c:v>
                      </c:pt>
                      <c:pt idx="3722">
                        <c:v>43218.45416666667</c:v>
                      </c:pt>
                      <c:pt idx="3723">
                        <c:v>43218.495833333334</c:v>
                      </c:pt>
                      <c:pt idx="3724">
                        <c:v>43218.537499999999</c:v>
                      </c:pt>
                      <c:pt idx="3725">
                        <c:v>43218.57916666667</c:v>
                      </c:pt>
                      <c:pt idx="3726">
                        <c:v>43218.620833333334</c:v>
                      </c:pt>
                      <c:pt idx="3727">
                        <c:v>43218.662499999999</c:v>
                      </c:pt>
                      <c:pt idx="3728">
                        <c:v>43218.70416666667</c:v>
                      </c:pt>
                      <c:pt idx="3729">
                        <c:v>43218.745833333334</c:v>
                      </c:pt>
                      <c:pt idx="3730">
                        <c:v>43218.787499999999</c:v>
                      </c:pt>
                      <c:pt idx="3731">
                        <c:v>43218.82916666667</c:v>
                      </c:pt>
                      <c:pt idx="3732">
                        <c:v>43218.870833333334</c:v>
                      </c:pt>
                      <c:pt idx="3733">
                        <c:v>43218.912499999999</c:v>
                      </c:pt>
                      <c:pt idx="3734">
                        <c:v>43218.929166666669</c:v>
                      </c:pt>
                      <c:pt idx="3735">
                        <c:v>43218.934027777781</c:v>
                      </c:pt>
                      <c:pt idx="3736">
                        <c:v>43218.95416666667</c:v>
                      </c:pt>
                      <c:pt idx="3737">
                        <c:v>43218.995833333334</c:v>
                      </c:pt>
                      <c:pt idx="3738">
                        <c:v>43218.999305555553</c:v>
                      </c:pt>
                      <c:pt idx="3739">
                        <c:v>43219.037499999999</c:v>
                      </c:pt>
                      <c:pt idx="3740">
                        <c:v>43219.05972222222</c:v>
                      </c:pt>
                      <c:pt idx="3741">
                        <c:v>43219.07916666667</c:v>
                      </c:pt>
                      <c:pt idx="3742">
                        <c:v>43219.120833333334</c:v>
                      </c:pt>
                      <c:pt idx="3743">
                        <c:v>43219.162499999999</c:v>
                      </c:pt>
                      <c:pt idx="3744">
                        <c:v>43219.20416666667</c:v>
                      </c:pt>
                      <c:pt idx="3745">
                        <c:v>43219.245833333334</c:v>
                      </c:pt>
                      <c:pt idx="3746">
                        <c:v>43219.287499999999</c:v>
                      </c:pt>
                      <c:pt idx="3747">
                        <c:v>43219.32916666667</c:v>
                      </c:pt>
                      <c:pt idx="3748">
                        <c:v>43219.370833333334</c:v>
                      </c:pt>
                      <c:pt idx="3749">
                        <c:v>43219.412499999999</c:v>
                      </c:pt>
                      <c:pt idx="3750">
                        <c:v>43219.45416666667</c:v>
                      </c:pt>
                      <c:pt idx="3751">
                        <c:v>43219.495833333334</c:v>
                      </c:pt>
                      <c:pt idx="3752">
                        <c:v>43219.537499999999</c:v>
                      </c:pt>
                      <c:pt idx="3753">
                        <c:v>43219.57916666667</c:v>
                      </c:pt>
                      <c:pt idx="3754">
                        <c:v>43219.620833333334</c:v>
                      </c:pt>
                      <c:pt idx="3755">
                        <c:v>43219.662499999999</c:v>
                      </c:pt>
                      <c:pt idx="3756">
                        <c:v>43219.70416666667</c:v>
                      </c:pt>
                      <c:pt idx="3757">
                        <c:v>43219.745833333334</c:v>
                      </c:pt>
                      <c:pt idx="3758">
                        <c:v>43219.787499999999</c:v>
                      </c:pt>
                      <c:pt idx="3759">
                        <c:v>43219.82916666667</c:v>
                      </c:pt>
                      <c:pt idx="3760">
                        <c:v>43219.870833333334</c:v>
                      </c:pt>
                      <c:pt idx="3761">
                        <c:v>43219.912499999999</c:v>
                      </c:pt>
                      <c:pt idx="3762">
                        <c:v>43219.95416666667</c:v>
                      </c:pt>
                      <c:pt idx="3763">
                        <c:v>43219.995833333334</c:v>
                      </c:pt>
                      <c:pt idx="3764">
                        <c:v>43219.999305555553</c:v>
                      </c:pt>
                      <c:pt idx="3765">
                        <c:v>43220.037499999999</c:v>
                      </c:pt>
                      <c:pt idx="3766">
                        <c:v>43220.07916666667</c:v>
                      </c:pt>
                      <c:pt idx="3767">
                        <c:v>43220.120833333334</c:v>
                      </c:pt>
                      <c:pt idx="3768">
                        <c:v>43220.162499999999</c:v>
                      </c:pt>
                      <c:pt idx="3769">
                        <c:v>43220.20416666667</c:v>
                      </c:pt>
                      <c:pt idx="3770">
                        <c:v>43220.245833333334</c:v>
                      </c:pt>
                      <c:pt idx="3771">
                        <c:v>43220.287499999999</c:v>
                      </c:pt>
                      <c:pt idx="3772">
                        <c:v>43220.32916666667</c:v>
                      </c:pt>
                      <c:pt idx="3773">
                        <c:v>43220.370833333334</c:v>
                      </c:pt>
                      <c:pt idx="3774">
                        <c:v>43220.412499999999</c:v>
                      </c:pt>
                      <c:pt idx="3775">
                        <c:v>43220.45416666667</c:v>
                      </c:pt>
                      <c:pt idx="3776">
                        <c:v>43220.495833333334</c:v>
                      </c:pt>
                      <c:pt idx="3777">
                        <c:v>43220.537499999999</c:v>
                      </c:pt>
                      <c:pt idx="3778">
                        <c:v>43220.57916666667</c:v>
                      </c:pt>
                      <c:pt idx="3779">
                        <c:v>43220.620833333334</c:v>
                      </c:pt>
                      <c:pt idx="3780">
                        <c:v>43220.662499999999</c:v>
                      </c:pt>
                      <c:pt idx="3781">
                        <c:v>43220.70416666667</c:v>
                      </c:pt>
                      <c:pt idx="3782">
                        <c:v>43220.745833333334</c:v>
                      </c:pt>
                      <c:pt idx="3783">
                        <c:v>43220.787499999999</c:v>
                      </c:pt>
                      <c:pt idx="3784">
                        <c:v>43220.82916666667</c:v>
                      </c:pt>
                      <c:pt idx="3785">
                        <c:v>43220.870833333334</c:v>
                      </c:pt>
                      <c:pt idx="3786">
                        <c:v>43220.912499999999</c:v>
                      </c:pt>
                      <c:pt idx="3787">
                        <c:v>43220.95416666667</c:v>
                      </c:pt>
                      <c:pt idx="3788">
                        <c:v>43220.995833333334</c:v>
                      </c:pt>
                      <c:pt idx="3789">
                        <c:v>43220.999305555553</c:v>
                      </c:pt>
                      <c:pt idx="3790">
                        <c:v>43220.999305555553</c:v>
                      </c:pt>
                      <c:pt idx="3791">
                        <c:v>43221.037499999999</c:v>
                      </c:pt>
                      <c:pt idx="3792">
                        <c:v>43221.07916666667</c:v>
                      </c:pt>
                      <c:pt idx="3793">
                        <c:v>43221.120833333334</c:v>
                      </c:pt>
                      <c:pt idx="3794">
                        <c:v>43221.162499999999</c:v>
                      </c:pt>
                      <c:pt idx="3795">
                        <c:v>43221.20416666667</c:v>
                      </c:pt>
                      <c:pt idx="3796">
                        <c:v>43221.245833333334</c:v>
                      </c:pt>
                      <c:pt idx="3797">
                        <c:v>43221.287499999999</c:v>
                      </c:pt>
                      <c:pt idx="3798">
                        <c:v>43221.32916666667</c:v>
                      </c:pt>
                      <c:pt idx="3799">
                        <c:v>43221.370833333334</c:v>
                      </c:pt>
                      <c:pt idx="3800">
                        <c:v>43221.412499999999</c:v>
                      </c:pt>
                      <c:pt idx="3801">
                        <c:v>43221.45416666667</c:v>
                      </c:pt>
                      <c:pt idx="3802">
                        <c:v>43221.495833333334</c:v>
                      </c:pt>
                      <c:pt idx="3803">
                        <c:v>43221.537499999999</c:v>
                      </c:pt>
                      <c:pt idx="3804">
                        <c:v>43221.57916666667</c:v>
                      </c:pt>
                      <c:pt idx="3805">
                        <c:v>43221.620833333334</c:v>
                      </c:pt>
                      <c:pt idx="3806">
                        <c:v>43221.662499999999</c:v>
                      </c:pt>
                      <c:pt idx="3807">
                        <c:v>43221.70416666667</c:v>
                      </c:pt>
                      <c:pt idx="3808">
                        <c:v>43221.745833333334</c:v>
                      </c:pt>
                      <c:pt idx="3809">
                        <c:v>43221.787499999999</c:v>
                      </c:pt>
                      <c:pt idx="3810">
                        <c:v>43221.82916666667</c:v>
                      </c:pt>
                      <c:pt idx="3811">
                        <c:v>43221.870833333334</c:v>
                      </c:pt>
                      <c:pt idx="3812">
                        <c:v>43221.912499999999</c:v>
                      </c:pt>
                      <c:pt idx="3813">
                        <c:v>43221.95416666667</c:v>
                      </c:pt>
                      <c:pt idx="3814">
                        <c:v>43221.995833333334</c:v>
                      </c:pt>
                      <c:pt idx="3815">
                        <c:v>43221.999305555553</c:v>
                      </c:pt>
                      <c:pt idx="3816">
                        <c:v>43222.037499999999</c:v>
                      </c:pt>
                      <c:pt idx="3817">
                        <c:v>43222.07916666667</c:v>
                      </c:pt>
                      <c:pt idx="3818">
                        <c:v>43222.120833333334</c:v>
                      </c:pt>
                      <c:pt idx="3819">
                        <c:v>43222.162499999999</c:v>
                      </c:pt>
                      <c:pt idx="3820">
                        <c:v>43222.20416666667</c:v>
                      </c:pt>
                      <c:pt idx="3821">
                        <c:v>43222.245833333334</c:v>
                      </c:pt>
                      <c:pt idx="3822">
                        <c:v>43222.287499999999</c:v>
                      </c:pt>
                      <c:pt idx="3823">
                        <c:v>43222.32916666667</c:v>
                      </c:pt>
                      <c:pt idx="3824">
                        <c:v>43222.370833333334</c:v>
                      </c:pt>
                      <c:pt idx="3825">
                        <c:v>43222.412499999999</c:v>
                      </c:pt>
                      <c:pt idx="3826">
                        <c:v>43222.45416666667</c:v>
                      </c:pt>
                      <c:pt idx="3827">
                        <c:v>43222.495833333334</c:v>
                      </c:pt>
                      <c:pt idx="3828">
                        <c:v>43222.537499999999</c:v>
                      </c:pt>
                      <c:pt idx="3829">
                        <c:v>43222.57916666667</c:v>
                      </c:pt>
                      <c:pt idx="3830">
                        <c:v>43222.620833333334</c:v>
                      </c:pt>
                      <c:pt idx="3831">
                        <c:v>43222.662499999999</c:v>
                      </c:pt>
                      <c:pt idx="3832">
                        <c:v>43222.70416666667</c:v>
                      </c:pt>
                      <c:pt idx="3833">
                        <c:v>43222.745833333334</c:v>
                      </c:pt>
                      <c:pt idx="3834">
                        <c:v>43222.787499999999</c:v>
                      </c:pt>
                      <c:pt idx="3835">
                        <c:v>43222.82916666667</c:v>
                      </c:pt>
                      <c:pt idx="3836">
                        <c:v>43222.870833333334</c:v>
                      </c:pt>
                      <c:pt idx="3837">
                        <c:v>43222.912499999999</c:v>
                      </c:pt>
                      <c:pt idx="3838">
                        <c:v>43222.95416666667</c:v>
                      </c:pt>
                      <c:pt idx="3839">
                        <c:v>43222.995833333334</c:v>
                      </c:pt>
                      <c:pt idx="3840">
                        <c:v>43222.999305555553</c:v>
                      </c:pt>
                      <c:pt idx="3841">
                        <c:v>43223.037499999999</c:v>
                      </c:pt>
                      <c:pt idx="3842">
                        <c:v>43223.07916666667</c:v>
                      </c:pt>
                      <c:pt idx="3843">
                        <c:v>43223.120833333334</c:v>
                      </c:pt>
                      <c:pt idx="3844">
                        <c:v>43223.162499999999</c:v>
                      </c:pt>
                      <c:pt idx="3845">
                        <c:v>43223.20416666667</c:v>
                      </c:pt>
                      <c:pt idx="3846">
                        <c:v>43223.245833333334</c:v>
                      </c:pt>
                      <c:pt idx="3847">
                        <c:v>43223.287499999999</c:v>
                      </c:pt>
                      <c:pt idx="3848">
                        <c:v>43223.32916666667</c:v>
                      </c:pt>
                      <c:pt idx="3849">
                        <c:v>43223.370833333334</c:v>
                      </c:pt>
                      <c:pt idx="3850">
                        <c:v>43223.412499999999</c:v>
                      </c:pt>
                      <c:pt idx="3851">
                        <c:v>43223.45416666667</c:v>
                      </c:pt>
                      <c:pt idx="3852">
                        <c:v>43223.495833333334</c:v>
                      </c:pt>
                      <c:pt idx="3853">
                        <c:v>43223.537499999999</c:v>
                      </c:pt>
                      <c:pt idx="3854">
                        <c:v>43223.57916666667</c:v>
                      </c:pt>
                      <c:pt idx="3855">
                        <c:v>43223.620833333334</c:v>
                      </c:pt>
                      <c:pt idx="3856">
                        <c:v>43223.662499999999</c:v>
                      </c:pt>
                      <c:pt idx="3857">
                        <c:v>43223.70416666667</c:v>
                      </c:pt>
                      <c:pt idx="3858">
                        <c:v>43223.745833333334</c:v>
                      </c:pt>
                      <c:pt idx="3859">
                        <c:v>43223.787499999999</c:v>
                      </c:pt>
                      <c:pt idx="3860">
                        <c:v>43223.82916666667</c:v>
                      </c:pt>
                      <c:pt idx="3861">
                        <c:v>43223.870833333334</c:v>
                      </c:pt>
                      <c:pt idx="3862">
                        <c:v>43223.912499999999</c:v>
                      </c:pt>
                      <c:pt idx="3863">
                        <c:v>43223.95416666667</c:v>
                      </c:pt>
                      <c:pt idx="3864">
                        <c:v>43223.995833333334</c:v>
                      </c:pt>
                      <c:pt idx="3865">
                        <c:v>43223.999305555553</c:v>
                      </c:pt>
                      <c:pt idx="3866">
                        <c:v>43224.037499999999</c:v>
                      </c:pt>
                      <c:pt idx="3867">
                        <c:v>43224.07916666667</c:v>
                      </c:pt>
                      <c:pt idx="3868">
                        <c:v>43224.120833333334</c:v>
                      </c:pt>
                      <c:pt idx="3869">
                        <c:v>43224.162499999999</c:v>
                      </c:pt>
                      <c:pt idx="3870">
                        <c:v>43224.20416666667</c:v>
                      </c:pt>
                      <c:pt idx="3871">
                        <c:v>43224.245833333334</c:v>
                      </c:pt>
                      <c:pt idx="3872">
                        <c:v>43224.287499999999</c:v>
                      </c:pt>
                      <c:pt idx="3873">
                        <c:v>43224.32916666667</c:v>
                      </c:pt>
                      <c:pt idx="3874">
                        <c:v>43224.370833333334</c:v>
                      </c:pt>
                      <c:pt idx="3875">
                        <c:v>43224.412499999999</c:v>
                      </c:pt>
                      <c:pt idx="3876">
                        <c:v>43224.45416666667</c:v>
                      </c:pt>
                      <c:pt idx="3877">
                        <c:v>43224.495833333334</c:v>
                      </c:pt>
                      <c:pt idx="3878">
                        <c:v>43224.537499999999</c:v>
                      </c:pt>
                      <c:pt idx="3879">
                        <c:v>43224.57916666667</c:v>
                      </c:pt>
                      <c:pt idx="3880">
                        <c:v>43224.620833333334</c:v>
                      </c:pt>
                      <c:pt idx="3881">
                        <c:v>43224.662499999999</c:v>
                      </c:pt>
                      <c:pt idx="3882">
                        <c:v>43224.70416666667</c:v>
                      </c:pt>
                      <c:pt idx="3883">
                        <c:v>43224.745833333334</c:v>
                      </c:pt>
                      <c:pt idx="3884">
                        <c:v>43224.787499999999</c:v>
                      </c:pt>
                      <c:pt idx="3885">
                        <c:v>43224.82916666667</c:v>
                      </c:pt>
                      <c:pt idx="3886">
                        <c:v>43224.870833333334</c:v>
                      </c:pt>
                      <c:pt idx="3887">
                        <c:v>43224.912499999999</c:v>
                      </c:pt>
                      <c:pt idx="3888">
                        <c:v>43224.95416666667</c:v>
                      </c:pt>
                      <c:pt idx="3889">
                        <c:v>43224.995833333334</c:v>
                      </c:pt>
                      <c:pt idx="3890">
                        <c:v>43224.999305555553</c:v>
                      </c:pt>
                      <c:pt idx="3891">
                        <c:v>43225.037499999999</c:v>
                      </c:pt>
                      <c:pt idx="3892">
                        <c:v>43225.07916666667</c:v>
                      </c:pt>
                      <c:pt idx="3893">
                        <c:v>43225.120833333334</c:v>
                      </c:pt>
                      <c:pt idx="3894">
                        <c:v>43225.162499999999</c:v>
                      </c:pt>
                      <c:pt idx="3895">
                        <c:v>43225.20416666667</c:v>
                      </c:pt>
                      <c:pt idx="3896">
                        <c:v>43225.245833333334</c:v>
                      </c:pt>
                      <c:pt idx="3897">
                        <c:v>43225.287499999999</c:v>
                      </c:pt>
                      <c:pt idx="3898">
                        <c:v>43225.32916666667</c:v>
                      </c:pt>
                      <c:pt idx="3899">
                        <c:v>43225.370833333334</c:v>
                      </c:pt>
                      <c:pt idx="3900">
                        <c:v>43225.412499999999</c:v>
                      </c:pt>
                      <c:pt idx="3901">
                        <c:v>43225.45416666667</c:v>
                      </c:pt>
                      <c:pt idx="3902">
                        <c:v>43225.495833333334</c:v>
                      </c:pt>
                      <c:pt idx="3903">
                        <c:v>43225.537499999999</c:v>
                      </c:pt>
                      <c:pt idx="3904">
                        <c:v>43225.57916666667</c:v>
                      </c:pt>
                      <c:pt idx="3905">
                        <c:v>43225.620833333334</c:v>
                      </c:pt>
                      <c:pt idx="3906">
                        <c:v>43225.662499999999</c:v>
                      </c:pt>
                      <c:pt idx="3907">
                        <c:v>43225.70416666667</c:v>
                      </c:pt>
                      <c:pt idx="3908">
                        <c:v>43225.745833333334</c:v>
                      </c:pt>
                      <c:pt idx="3909">
                        <c:v>43225.787499999999</c:v>
                      </c:pt>
                      <c:pt idx="3910">
                        <c:v>43225.82916666667</c:v>
                      </c:pt>
                      <c:pt idx="3911">
                        <c:v>43225.870833333334</c:v>
                      </c:pt>
                      <c:pt idx="3912">
                        <c:v>43225.912499999999</c:v>
                      </c:pt>
                      <c:pt idx="3913">
                        <c:v>43225.95416666667</c:v>
                      </c:pt>
                      <c:pt idx="3914">
                        <c:v>43225.995833333334</c:v>
                      </c:pt>
                      <c:pt idx="3915">
                        <c:v>43225.999305555553</c:v>
                      </c:pt>
                      <c:pt idx="3916">
                        <c:v>43226.037499999999</c:v>
                      </c:pt>
                      <c:pt idx="3917">
                        <c:v>43226.07916666667</c:v>
                      </c:pt>
                      <c:pt idx="3918">
                        <c:v>43226.120833333334</c:v>
                      </c:pt>
                      <c:pt idx="3919">
                        <c:v>43226.15625</c:v>
                      </c:pt>
                      <c:pt idx="3920">
                        <c:v>43226.162499999999</c:v>
                      </c:pt>
                      <c:pt idx="3921">
                        <c:v>43226.193055555559</c:v>
                      </c:pt>
                      <c:pt idx="3922">
                        <c:v>43226.197916666664</c:v>
                      </c:pt>
                      <c:pt idx="3923">
                        <c:v>43226.20416666667</c:v>
                      </c:pt>
                      <c:pt idx="3924">
                        <c:v>43226.245833333334</c:v>
                      </c:pt>
                      <c:pt idx="3925">
                        <c:v>43226.287499999999</c:v>
                      </c:pt>
                      <c:pt idx="3926">
                        <c:v>43226.32916666667</c:v>
                      </c:pt>
                      <c:pt idx="3927">
                        <c:v>43226.353472222225</c:v>
                      </c:pt>
                      <c:pt idx="3928">
                        <c:v>43226.370833333334</c:v>
                      </c:pt>
                      <c:pt idx="3929">
                        <c:v>43226.376388888886</c:v>
                      </c:pt>
                      <c:pt idx="3930">
                        <c:v>43226.396527777775</c:v>
                      </c:pt>
                      <c:pt idx="3931">
                        <c:v>43226.412499999999</c:v>
                      </c:pt>
                      <c:pt idx="3932">
                        <c:v>43226.45416666667</c:v>
                      </c:pt>
                      <c:pt idx="3933">
                        <c:v>43226.463888888888</c:v>
                      </c:pt>
                      <c:pt idx="3934">
                        <c:v>43226.492361111108</c:v>
                      </c:pt>
                      <c:pt idx="3935">
                        <c:v>43226.495833333334</c:v>
                      </c:pt>
                      <c:pt idx="3936">
                        <c:v>43226.509027777778</c:v>
                      </c:pt>
                      <c:pt idx="3937">
                        <c:v>43226.527777777781</c:v>
                      </c:pt>
                      <c:pt idx="3938">
                        <c:v>43226.537499999999</c:v>
                      </c:pt>
                      <c:pt idx="3939">
                        <c:v>43226.57916666667</c:v>
                      </c:pt>
                      <c:pt idx="3940">
                        <c:v>43226.587500000001</c:v>
                      </c:pt>
                      <c:pt idx="3941">
                        <c:v>43226.617361111108</c:v>
                      </c:pt>
                      <c:pt idx="3942">
                        <c:v>43226.620833333334</c:v>
                      </c:pt>
                      <c:pt idx="3943">
                        <c:v>43226.661111111112</c:v>
                      </c:pt>
                      <c:pt idx="3944">
                        <c:v>43226.662499999999</c:v>
                      </c:pt>
                      <c:pt idx="3945">
                        <c:v>43226.668749999997</c:v>
                      </c:pt>
                      <c:pt idx="3946">
                        <c:v>43226.6875</c:v>
                      </c:pt>
                      <c:pt idx="3947">
                        <c:v>43226.70416666667</c:v>
                      </c:pt>
                      <c:pt idx="3948">
                        <c:v>43226.745833333334</c:v>
                      </c:pt>
                      <c:pt idx="3949">
                        <c:v>43226.761805555558</c:v>
                      </c:pt>
                      <c:pt idx="3950">
                        <c:v>43226.771527777775</c:v>
                      </c:pt>
                      <c:pt idx="3951">
                        <c:v>43226.787499999999</c:v>
                      </c:pt>
                      <c:pt idx="3952">
                        <c:v>43226.792361111111</c:v>
                      </c:pt>
                      <c:pt idx="3953">
                        <c:v>43226.82916666667</c:v>
                      </c:pt>
                      <c:pt idx="3954">
                        <c:v>43226.870833333334</c:v>
                      </c:pt>
                      <c:pt idx="3955">
                        <c:v>43226.884722222225</c:v>
                      </c:pt>
                      <c:pt idx="3956">
                        <c:v>43226.895833333336</c:v>
                      </c:pt>
                      <c:pt idx="3957">
                        <c:v>43226.906944444447</c:v>
                      </c:pt>
                      <c:pt idx="3958">
                        <c:v>43226.911111111112</c:v>
                      </c:pt>
                      <c:pt idx="3959">
                        <c:v>43226.912499999999</c:v>
                      </c:pt>
                      <c:pt idx="3960">
                        <c:v>43226.952777777777</c:v>
                      </c:pt>
                      <c:pt idx="3961">
                        <c:v>43226.95416666667</c:v>
                      </c:pt>
                      <c:pt idx="3962">
                        <c:v>43226.995833333334</c:v>
                      </c:pt>
                      <c:pt idx="3963">
                        <c:v>43226.999305555553</c:v>
                      </c:pt>
                      <c:pt idx="3964">
                        <c:v>43227.022916666669</c:v>
                      </c:pt>
                      <c:pt idx="3965">
                        <c:v>43227.037499999999</c:v>
                      </c:pt>
                      <c:pt idx="3966">
                        <c:v>43227.07916666667</c:v>
                      </c:pt>
                      <c:pt idx="3967">
                        <c:v>43227.09097222222</c:v>
                      </c:pt>
                      <c:pt idx="3968">
                        <c:v>43227.120833333334</c:v>
                      </c:pt>
                      <c:pt idx="3969">
                        <c:v>43227.138888888891</c:v>
                      </c:pt>
                      <c:pt idx="3970">
                        <c:v>43227.162499999999</c:v>
                      </c:pt>
                      <c:pt idx="3971">
                        <c:v>43227.20416666667</c:v>
                      </c:pt>
                      <c:pt idx="3972">
                        <c:v>43227.245833333334</c:v>
                      </c:pt>
                      <c:pt idx="3973">
                        <c:v>43227.258333333331</c:v>
                      </c:pt>
                      <c:pt idx="3974">
                        <c:v>43227.287499999999</c:v>
                      </c:pt>
                      <c:pt idx="3975">
                        <c:v>43227.32916666667</c:v>
                      </c:pt>
                      <c:pt idx="3976">
                        <c:v>43227.334722222222</c:v>
                      </c:pt>
                      <c:pt idx="3977">
                        <c:v>43227.370833333334</c:v>
                      </c:pt>
                      <c:pt idx="3978">
                        <c:v>43227.412499999999</c:v>
                      </c:pt>
                      <c:pt idx="3979">
                        <c:v>43227.45416666667</c:v>
                      </c:pt>
                      <c:pt idx="3980">
                        <c:v>43227.479861111111</c:v>
                      </c:pt>
                      <c:pt idx="3981">
                        <c:v>43227.495833333334</c:v>
                      </c:pt>
                      <c:pt idx="3982">
                        <c:v>43227.537499999999</c:v>
                      </c:pt>
                      <c:pt idx="3983">
                        <c:v>43227.57916666667</c:v>
                      </c:pt>
                      <c:pt idx="3984">
                        <c:v>43227.620833333334</c:v>
                      </c:pt>
                      <c:pt idx="3985">
                        <c:v>43227.662499999999</c:v>
                      </c:pt>
                      <c:pt idx="3986">
                        <c:v>43227.70416666667</c:v>
                      </c:pt>
                      <c:pt idx="3987">
                        <c:v>43227.745833333334</c:v>
                      </c:pt>
                      <c:pt idx="3988">
                        <c:v>43227.787499999999</c:v>
                      </c:pt>
                      <c:pt idx="3989">
                        <c:v>43227.82916666667</c:v>
                      </c:pt>
                      <c:pt idx="3990">
                        <c:v>43227.870833333334</c:v>
                      </c:pt>
                      <c:pt idx="3991">
                        <c:v>43227.912499999999</c:v>
                      </c:pt>
                      <c:pt idx="3992">
                        <c:v>43227.95416666667</c:v>
                      </c:pt>
                      <c:pt idx="3993">
                        <c:v>43227.995833333334</c:v>
                      </c:pt>
                      <c:pt idx="3994">
                        <c:v>43227.999305555553</c:v>
                      </c:pt>
                      <c:pt idx="3995">
                        <c:v>43228.037499999999</c:v>
                      </c:pt>
                      <c:pt idx="3996">
                        <c:v>43228.07916666667</c:v>
                      </c:pt>
                      <c:pt idx="3997">
                        <c:v>43228.114583333336</c:v>
                      </c:pt>
                      <c:pt idx="3998">
                        <c:v>43228.119444444441</c:v>
                      </c:pt>
                      <c:pt idx="3999">
                        <c:v>43228.120833333334</c:v>
                      </c:pt>
                      <c:pt idx="4000">
                        <c:v>43228.162499999999</c:v>
                      </c:pt>
                      <c:pt idx="4001">
                        <c:v>43228.20416666667</c:v>
                      </c:pt>
                      <c:pt idx="4002">
                        <c:v>43228.245833333334</c:v>
                      </c:pt>
                      <c:pt idx="4003">
                        <c:v>43228.287499999999</c:v>
                      </c:pt>
                      <c:pt idx="4004">
                        <c:v>43228.302777777775</c:v>
                      </c:pt>
                      <c:pt idx="4005">
                        <c:v>43228.322916666664</c:v>
                      </c:pt>
                      <c:pt idx="4006">
                        <c:v>43228.32916666667</c:v>
                      </c:pt>
                      <c:pt idx="4007">
                        <c:v>43228.370833333334</c:v>
                      </c:pt>
                      <c:pt idx="4008">
                        <c:v>43228.412499999999</c:v>
                      </c:pt>
                      <c:pt idx="4009">
                        <c:v>43228.45416666667</c:v>
                      </c:pt>
                      <c:pt idx="4010">
                        <c:v>43228.495833333334</c:v>
                      </c:pt>
                      <c:pt idx="4011">
                        <c:v>43228.537499999999</c:v>
                      </c:pt>
                      <c:pt idx="4012">
                        <c:v>43228.57916666667</c:v>
                      </c:pt>
                      <c:pt idx="4013">
                        <c:v>43228.620833333334</c:v>
                      </c:pt>
                      <c:pt idx="4014">
                        <c:v>43228.662499999999</c:v>
                      </c:pt>
                      <c:pt idx="4015">
                        <c:v>43228.70416666667</c:v>
                      </c:pt>
                      <c:pt idx="4016">
                        <c:v>43228.745833333334</c:v>
                      </c:pt>
                      <c:pt idx="4017">
                        <c:v>43228.787499999999</c:v>
                      </c:pt>
                      <c:pt idx="4018">
                        <c:v>43228.825694444444</c:v>
                      </c:pt>
                      <c:pt idx="4019">
                        <c:v>43228.826388888891</c:v>
                      </c:pt>
                      <c:pt idx="4020">
                        <c:v>43228.870833333334</c:v>
                      </c:pt>
                      <c:pt idx="4021">
                        <c:v>43228.897916666669</c:v>
                      </c:pt>
                      <c:pt idx="4022">
                        <c:v>43228.912499999999</c:v>
                      </c:pt>
                      <c:pt idx="4023">
                        <c:v>43228.947916666664</c:v>
                      </c:pt>
                      <c:pt idx="4024">
                        <c:v>43228.95416666667</c:v>
                      </c:pt>
                      <c:pt idx="4025">
                        <c:v>43228.965277777781</c:v>
                      </c:pt>
                      <c:pt idx="4026">
                        <c:v>43228.973611111112</c:v>
                      </c:pt>
                      <c:pt idx="4027">
                        <c:v>43228.995833333334</c:v>
                      </c:pt>
                      <c:pt idx="4028">
                        <c:v>43228.999305555553</c:v>
                      </c:pt>
                      <c:pt idx="4029">
                        <c:v>43229.006944444445</c:v>
                      </c:pt>
                      <c:pt idx="4030">
                        <c:v>43229.013888888891</c:v>
                      </c:pt>
                      <c:pt idx="4031">
                        <c:v>43229.022916666669</c:v>
                      </c:pt>
                      <c:pt idx="4032">
                        <c:v>43229.03125</c:v>
                      </c:pt>
                      <c:pt idx="4033">
                        <c:v>43229.037499999999</c:v>
                      </c:pt>
                      <c:pt idx="4034">
                        <c:v>43229.045138888891</c:v>
                      </c:pt>
                      <c:pt idx="4035">
                        <c:v>43229.064583333333</c:v>
                      </c:pt>
                      <c:pt idx="4036">
                        <c:v>43229.070138888892</c:v>
                      </c:pt>
                      <c:pt idx="4037">
                        <c:v>43229.077777777777</c:v>
                      </c:pt>
                      <c:pt idx="4038">
                        <c:v>43229.07916666667</c:v>
                      </c:pt>
                      <c:pt idx="4039">
                        <c:v>43229.09375</c:v>
                      </c:pt>
                      <c:pt idx="4040">
                        <c:v>43229.109722222223</c:v>
                      </c:pt>
                      <c:pt idx="4041">
                        <c:v>43229.115277777775</c:v>
                      </c:pt>
                      <c:pt idx="4042">
                        <c:v>43229.119444444441</c:v>
                      </c:pt>
                      <c:pt idx="4043">
                        <c:v>43229.120833333334</c:v>
                      </c:pt>
                      <c:pt idx="4044">
                        <c:v>43229.142361111109</c:v>
                      </c:pt>
                      <c:pt idx="4045">
                        <c:v>43229.154166666667</c:v>
                      </c:pt>
                      <c:pt idx="4046">
                        <c:v>43229.162499999999</c:v>
                      </c:pt>
                      <c:pt idx="4047">
                        <c:v>43229.175694444442</c:v>
                      </c:pt>
                      <c:pt idx="4048">
                        <c:v>43229.184027777781</c:v>
                      </c:pt>
                      <c:pt idx="4049">
                        <c:v>43229.190972222219</c:v>
                      </c:pt>
                      <c:pt idx="4050">
                        <c:v>43229.195138888892</c:v>
                      </c:pt>
                      <c:pt idx="4051">
                        <c:v>43229.202777777777</c:v>
                      </c:pt>
                      <c:pt idx="4052">
                        <c:v>43229.20416666667</c:v>
                      </c:pt>
                      <c:pt idx="4053">
                        <c:v>43229.212500000001</c:v>
                      </c:pt>
                      <c:pt idx="4054">
                        <c:v>43229.218055555553</c:v>
                      </c:pt>
                      <c:pt idx="4055">
                        <c:v>43229.23541666667</c:v>
                      </c:pt>
                      <c:pt idx="4056">
                        <c:v>43229.245833333334</c:v>
                      </c:pt>
                      <c:pt idx="4057">
                        <c:v>43229.287499999999</c:v>
                      </c:pt>
                      <c:pt idx="4058">
                        <c:v>43229.294444444444</c:v>
                      </c:pt>
                      <c:pt idx="4059">
                        <c:v>43229.308333333334</c:v>
                      </c:pt>
                      <c:pt idx="4060">
                        <c:v>43229.313194444447</c:v>
                      </c:pt>
                      <c:pt idx="4061">
                        <c:v>43229.318749999999</c:v>
                      </c:pt>
                      <c:pt idx="4062">
                        <c:v>43229.32916666667</c:v>
                      </c:pt>
                      <c:pt idx="4063">
                        <c:v>43229.34375</c:v>
                      </c:pt>
                      <c:pt idx="4064">
                        <c:v>43229.370833333334</c:v>
                      </c:pt>
                      <c:pt idx="4065">
                        <c:v>43229.376388888886</c:v>
                      </c:pt>
                      <c:pt idx="4066">
                        <c:v>43229.386805555558</c:v>
                      </c:pt>
                      <c:pt idx="4067">
                        <c:v>43229.412499999999</c:v>
                      </c:pt>
                      <c:pt idx="4068">
                        <c:v>43229.45416666667</c:v>
                      </c:pt>
                      <c:pt idx="4069">
                        <c:v>43229.495833333334</c:v>
                      </c:pt>
                      <c:pt idx="4070">
                        <c:v>43229.537499999999</c:v>
                      </c:pt>
                      <c:pt idx="4071">
                        <c:v>43229.57916666667</c:v>
                      </c:pt>
                      <c:pt idx="4072">
                        <c:v>43229.620833333334</c:v>
                      </c:pt>
                      <c:pt idx="4073">
                        <c:v>43229.662499999999</c:v>
                      </c:pt>
                      <c:pt idx="4074">
                        <c:v>43229.70416666667</c:v>
                      </c:pt>
                      <c:pt idx="4075">
                        <c:v>43229.745833333334</c:v>
                      </c:pt>
                      <c:pt idx="4076">
                        <c:v>43229.787499999999</c:v>
                      </c:pt>
                      <c:pt idx="4077">
                        <c:v>43229.82916666667</c:v>
                      </c:pt>
                      <c:pt idx="4078">
                        <c:v>43229.870833333334</c:v>
                      </c:pt>
                      <c:pt idx="4079">
                        <c:v>43229.912499999999</c:v>
                      </c:pt>
                      <c:pt idx="4080">
                        <c:v>43229.95416666667</c:v>
                      </c:pt>
                      <c:pt idx="4081">
                        <c:v>43229.995833333334</c:v>
                      </c:pt>
                      <c:pt idx="4082">
                        <c:v>43229.999305555553</c:v>
                      </c:pt>
                      <c:pt idx="4083">
                        <c:v>43230.037499999999</c:v>
                      </c:pt>
                      <c:pt idx="4084">
                        <c:v>43230.07916666667</c:v>
                      </c:pt>
                      <c:pt idx="4085">
                        <c:v>43230.120833333334</c:v>
                      </c:pt>
                      <c:pt idx="4086">
                        <c:v>43230.162499999999</c:v>
                      </c:pt>
                      <c:pt idx="4087">
                        <c:v>43230.20416666667</c:v>
                      </c:pt>
                      <c:pt idx="4088">
                        <c:v>43230.245833333334</c:v>
                      </c:pt>
                      <c:pt idx="4089">
                        <c:v>43230.287499999999</c:v>
                      </c:pt>
                      <c:pt idx="4090">
                        <c:v>43230.32916666667</c:v>
                      </c:pt>
                      <c:pt idx="4091">
                        <c:v>43230.370833333334</c:v>
                      </c:pt>
                      <c:pt idx="4092">
                        <c:v>43230.412499999999</c:v>
                      </c:pt>
                      <c:pt idx="4093">
                        <c:v>43230.45416666667</c:v>
                      </c:pt>
                      <c:pt idx="4094">
                        <c:v>43230.495833333334</c:v>
                      </c:pt>
                      <c:pt idx="4095">
                        <c:v>43230.537499999999</c:v>
                      </c:pt>
                      <c:pt idx="4096">
                        <c:v>43230.57916666667</c:v>
                      </c:pt>
                      <c:pt idx="4097">
                        <c:v>43230.620833333334</c:v>
                      </c:pt>
                      <c:pt idx="4098">
                        <c:v>43230.662499999999</c:v>
                      </c:pt>
                      <c:pt idx="4099">
                        <c:v>43230.70416666667</c:v>
                      </c:pt>
                      <c:pt idx="4100">
                        <c:v>43230.745833333334</c:v>
                      </c:pt>
                      <c:pt idx="4101">
                        <c:v>43230.787499999999</c:v>
                      </c:pt>
                      <c:pt idx="4102">
                        <c:v>43230.82916666667</c:v>
                      </c:pt>
                      <c:pt idx="4103">
                        <c:v>43230.870833333334</c:v>
                      </c:pt>
                      <c:pt idx="4104">
                        <c:v>43230.912499999999</c:v>
                      </c:pt>
                      <c:pt idx="4105">
                        <c:v>43230.95416666667</c:v>
                      </c:pt>
                      <c:pt idx="4106">
                        <c:v>43230.995833333334</c:v>
                      </c:pt>
                      <c:pt idx="4107">
                        <c:v>43230.999305555553</c:v>
                      </c:pt>
                      <c:pt idx="4108">
                        <c:v>43231.037499999999</c:v>
                      </c:pt>
                      <c:pt idx="4109">
                        <c:v>43231.07916666667</c:v>
                      </c:pt>
                      <c:pt idx="4110">
                        <c:v>43231.120833333334</c:v>
                      </c:pt>
                      <c:pt idx="4111">
                        <c:v>43231.162499999999</c:v>
                      </c:pt>
                      <c:pt idx="4112">
                        <c:v>43231.20416666667</c:v>
                      </c:pt>
                      <c:pt idx="4113">
                        <c:v>43231.245833333334</c:v>
                      </c:pt>
                      <c:pt idx="4114">
                        <c:v>43231.287499999999</c:v>
                      </c:pt>
                      <c:pt idx="4115">
                        <c:v>43231.32916666667</c:v>
                      </c:pt>
                      <c:pt idx="4116">
                        <c:v>43231.370833333334</c:v>
                      </c:pt>
                      <c:pt idx="4117">
                        <c:v>43231.412499999999</c:v>
                      </c:pt>
                      <c:pt idx="4118">
                        <c:v>43231.45416666667</c:v>
                      </c:pt>
                      <c:pt idx="4119">
                        <c:v>43231.495833333334</c:v>
                      </c:pt>
                      <c:pt idx="4120">
                        <c:v>43231.537499999999</c:v>
                      </c:pt>
                      <c:pt idx="4121">
                        <c:v>43231.57916666667</c:v>
                      </c:pt>
                      <c:pt idx="4122">
                        <c:v>43231.620833333334</c:v>
                      </c:pt>
                      <c:pt idx="4123">
                        <c:v>43231.662499999999</c:v>
                      </c:pt>
                      <c:pt idx="4124">
                        <c:v>43231.681250000001</c:v>
                      </c:pt>
                      <c:pt idx="4125">
                        <c:v>43231.70416666667</c:v>
                      </c:pt>
                      <c:pt idx="4126">
                        <c:v>43231.745833333334</c:v>
                      </c:pt>
                      <c:pt idx="4127">
                        <c:v>43231.787499999999</c:v>
                      </c:pt>
                      <c:pt idx="4128">
                        <c:v>43231.82916666667</c:v>
                      </c:pt>
                      <c:pt idx="4129">
                        <c:v>43231.870833333334</c:v>
                      </c:pt>
                      <c:pt idx="4130">
                        <c:v>43231.912499999999</c:v>
                      </c:pt>
                      <c:pt idx="4131">
                        <c:v>43231.95416666667</c:v>
                      </c:pt>
                      <c:pt idx="4132">
                        <c:v>43231.995833333334</c:v>
                      </c:pt>
                      <c:pt idx="4133">
                        <c:v>43231.999305555553</c:v>
                      </c:pt>
                      <c:pt idx="4134">
                        <c:v>43232.037499999999</c:v>
                      </c:pt>
                      <c:pt idx="4135">
                        <c:v>43232.07916666667</c:v>
                      </c:pt>
                      <c:pt idx="4136">
                        <c:v>43232.120833333334</c:v>
                      </c:pt>
                      <c:pt idx="4137">
                        <c:v>43232.162499999999</c:v>
                      </c:pt>
                      <c:pt idx="4138">
                        <c:v>43232.20416666667</c:v>
                      </c:pt>
                      <c:pt idx="4139">
                        <c:v>43232.245833333334</c:v>
                      </c:pt>
                      <c:pt idx="4140">
                        <c:v>43232.287499999999</c:v>
                      </c:pt>
                      <c:pt idx="4141">
                        <c:v>43232.32916666667</c:v>
                      </c:pt>
                      <c:pt idx="4142">
                        <c:v>43232.370833333334</c:v>
                      </c:pt>
                      <c:pt idx="4143">
                        <c:v>43232.412499999999</c:v>
                      </c:pt>
                      <c:pt idx="4144">
                        <c:v>43232.45416666667</c:v>
                      </c:pt>
                      <c:pt idx="4145">
                        <c:v>43232.495833333334</c:v>
                      </c:pt>
                      <c:pt idx="4146">
                        <c:v>43232.537499999999</c:v>
                      </c:pt>
                      <c:pt idx="4147">
                        <c:v>43232.57916666667</c:v>
                      </c:pt>
                      <c:pt idx="4148">
                        <c:v>43232.620833333334</c:v>
                      </c:pt>
                      <c:pt idx="4149">
                        <c:v>43232.662499999999</c:v>
                      </c:pt>
                      <c:pt idx="4150">
                        <c:v>43232.70416666667</c:v>
                      </c:pt>
                      <c:pt idx="4151">
                        <c:v>43232.745833333334</c:v>
                      </c:pt>
                      <c:pt idx="4152">
                        <c:v>43232.787499999999</c:v>
                      </c:pt>
                      <c:pt idx="4153">
                        <c:v>43232.82916666667</c:v>
                      </c:pt>
                      <c:pt idx="4154">
                        <c:v>43232.870833333334</c:v>
                      </c:pt>
                      <c:pt idx="4155">
                        <c:v>43232.883333333331</c:v>
                      </c:pt>
                      <c:pt idx="4156">
                        <c:v>43232.9</c:v>
                      </c:pt>
                      <c:pt idx="4157">
                        <c:v>43232.911111111112</c:v>
                      </c:pt>
                      <c:pt idx="4158">
                        <c:v>43232.912499999999</c:v>
                      </c:pt>
                      <c:pt idx="4159">
                        <c:v>43232.917361111111</c:v>
                      </c:pt>
                      <c:pt idx="4160">
                        <c:v>43232.93472222222</c:v>
                      </c:pt>
                      <c:pt idx="4161">
                        <c:v>43232.939583333333</c:v>
                      </c:pt>
                      <c:pt idx="4162">
                        <c:v>43232.946527777778</c:v>
                      </c:pt>
                      <c:pt idx="4163">
                        <c:v>43232.949305555558</c:v>
                      </c:pt>
                      <c:pt idx="4164">
                        <c:v>43232.95416666667</c:v>
                      </c:pt>
                      <c:pt idx="4165">
                        <c:v>43232.979166666664</c:v>
                      </c:pt>
                      <c:pt idx="4166">
                        <c:v>43232.994444444441</c:v>
                      </c:pt>
                      <c:pt idx="4167">
                        <c:v>43232.995833333334</c:v>
                      </c:pt>
                      <c:pt idx="4168">
                        <c:v>43232.999305555553</c:v>
                      </c:pt>
                      <c:pt idx="4169">
                        <c:v>43233.010416666664</c:v>
                      </c:pt>
                      <c:pt idx="4170">
                        <c:v>43233.027777777781</c:v>
                      </c:pt>
                      <c:pt idx="4171">
                        <c:v>43233.036111111112</c:v>
                      </c:pt>
                      <c:pt idx="4172">
                        <c:v>43233.037499999999</c:v>
                      </c:pt>
                      <c:pt idx="4173">
                        <c:v>43233.054861111108</c:v>
                      </c:pt>
                      <c:pt idx="4174">
                        <c:v>43233.064583333333</c:v>
                      </c:pt>
                      <c:pt idx="4175">
                        <c:v>43233.07916666667</c:v>
                      </c:pt>
                      <c:pt idx="4176">
                        <c:v>43233.088194444441</c:v>
                      </c:pt>
                      <c:pt idx="4177">
                        <c:v>43233.094444444447</c:v>
                      </c:pt>
                      <c:pt idx="4178">
                        <c:v>43233.120833333334</c:v>
                      </c:pt>
                      <c:pt idx="4179">
                        <c:v>43233.127083333333</c:v>
                      </c:pt>
                      <c:pt idx="4180">
                        <c:v>43233.134027777778</c:v>
                      </c:pt>
                      <c:pt idx="4181">
                        <c:v>43233.152083333334</c:v>
                      </c:pt>
                      <c:pt idx="4182">
                        <c:v>43233.160416666666</c:v>
                      </c:pt>
                      <c:pt idx="4183">
                        <c:v>43233.162499999999</c:v>
                      </c:pt>
                      <c:pt idx="4184">
                        <c:v>43233.181250000001</c:v>
                      </c:pt>
                      <c:pt idx="4185">
                        <c:v>43233.190972222219</c:v>
                      </c:pt>
                      <c:pt idx="4186">
                        <c:v>43233.20416666667</c:v>
                      </c:pt>
                      <c:pt idx="4187">
                        <c:v>43233.225694444445</c:v>
                      </c:pt>
                      <c:pt idx="4188">
                        <c:v>43233.245833333334</c:v>
                      </c:pt>
                      <c:pt idx="4189">
                        <c:v>43233.277083333334</c:v>
                      </c:pt>
                      <c:pt idx="4190">
                        <c:v>43233.287499999999</c:v>
                      </c:pt>
                      <c:pt idx="4191">
                        <c:v>43233.292361111111</c:v>
                      </c:pt>
                      <c:pt idx="4192">
                        <c:v>43233.297222222223</c:v>
                      </c:pt>
                      <c:pt idx="4193">
                        <c:v>43233.32916666667</c:v>
                      </c:pt>
                      <c:pt idx="4194">
                        <c:v>43233.370833333334</c:v>
                      </c:pt>
                      <c:pt idx="4195">
                        <c:v>43233.383333333331</c:v>
                      </c:pt>
                      <c:pt idx="4196">
                        <c:v>43233.390277777777</c:v>
                      </c:pt>
                      <c:pt idx="4197">
                        <c:v>43233.410416666666</c:v>
                      </c:pt>
                      <c:pt idx="4198">
                        <c:v>43233.412499999999</c:v>
                      </c:pt>
                      <c:pt idx="4199">
                        <c:v>43233.45416666667</c:v>
                      </c:pt>
                      <c:pt idx="4200">
                        <c:v>43233.495833333334</c:v>
                      </c:pt>
                      <c:pt idx="4201">
                        <c:v>43233.537499999999</c:v>
                      </c:pt>
                      <c:pt idx="4202">
                        <c:v>43233.57916666667</c:v>
                      </c:pt>
                      <c:pt idx="4203">
                        <c:v>43233.620833333334</c:v>
                      </c:pt>
                      <c:pt idx="4204">
                        <c:v>43233.662499999999</c:v>
                      </c:pt>
                      <c:pt idx="4205">
                        <c:v>43233.70416666667</c:v>
                      </c:pt>
                      <c:pt idx="4206">
                        <c:v>43233.745833333334</c:v>
                      </c:pt>
                      <c:pt idx="4207">
                        <c:v>43233.787499999999</c:v>
                      </c:pt>
                      <c:pt idx="4208">
                        <c:v>43233.82916666667</c:v>
                      </c:pt>
                      <c:pt idx="4209">
                        <c:v>43233.870833333334</c:v>
                      </c:pt>
                      <c:pt idx="4210">
                        <c:v>43233.90902777778</c:v>
                      </c:pt>
                      <c:pt idx="4211">
                        <c:v>43233.911111111112</c:v>
                      </c:pt>
                      <c:pt idx="4212">
                        <c:v>43233.912499999999</c:v>
                      </c:pt>
                      <c:pt idx="4213">
                        <c:v>43233.918749999997</c:v>
                      </c:pt>
                      <c:pt idx="4214">
                        <c:v>43233.93472222222</c:v>
                      </c:pt>
                      <c:pt idx="4215">
                        <c:v>43233.940972222219</c:v>
                      </c:pt>
                      <c:pt idx="4216">
                        <c:v>43233.947916666664</c:v>
                      </c:pt>
                      <c:pt idx="4217">
                        <c:v>43233.95416666667</c:v>
                      </c:pt>
                      <c:pt idx="4218">
                        <c:v>43233.968055555553</c:v>
                      </c:pt>
                      <c:pt idx="4219">
                        <c:v>43233.974305555559</c:v>
                      </c:pt>
                      <c:pt idx="4220">
                        <c:v>43233.988888888889</c:v>
                      </c:pt>
                      <c:pt idx="4221">
                        <c:v>43233.995833333334</c:v>
                      </c:pt>
                      <c:pt idx="4222">
                        <c:v>43233.999305555553</c:v>
                      </c:pt>
                      <c:pt idx="4223">
                        <c:v>43234.015972222223</c:v>
                      </c:pt>
                      <c:pt idx="4224">
                        <c:v>43234.02847222222</c:v>
                      </c:pt>
                      <c:pt idx="4225">
                        <c:v>43234.035416666666</c:v>
                      </c:pt>
                      <c:pt idx="4226">
                        <c:v>43234.037499999999</c:v>
                      </c:pt>
                      <c:pt idx="4227">
                        <c:v>43234.045138888891</c:v>
                      </c:pt>
                      <c:pt idx="4228">
                        <c:v>43234.05</c:v>
                      </c:pt>
                      <c:pt idx="4229">
                        <c:v>43234.059027777781</c:v>
                      </c:pt>
                      <c:pt idx="4230">
                        <c:v>43234.074305555558</c:v>
                      </c:pt>
                      <c:pt idx="4231">
                        <c:v>43234.077777777777</c:v>
                      </c:pt>
                      <c:pt idx="4232">
                        <c:v>43234.07916666667</c:v>
                      </c:pt>
                      <c:pt idx="4233">
                        <c:v>43234.084722222222</c:v>
                      </c:pt>
                      <c:pt idx="4234">
                        <c:v>43234.118055555555</c:v>
                      </c:pt>
                      <c:pt idx="4235">
                        <c:v>43234.120833333334</c:v>
                      </c:pt>
                      <c:pt idx="4236">
                        <c:v>43234.162499999999</c:v>
                      </c:pt>
                      <c:pt idx="4237">
                        <c:v>43234.20416666667</c:v>
                      </c:pt>
                      <c:pt idx="4238">
                        <c:v>43234.223611111112</c:v>
                      </c:pt>
                      <c:pt idx="4239">
                        <c:v>43234.240972222222</c:v>
                      </c:pt>
                      <c:pt idx="4240">
                        <c:v>43234.245833333334</c:v>
                      </c:pt>
                      <c:pt idx="4241">
                        <c:v>43234.261805555558</c:v>
                      </c:pt>
                      <c:pt idx="4242">
                        <c:v>43234.287499999999</c:v>
                      </c:pt>
                      <c:pt idx="4243">
                        <c:v>43234.294444444444</c:v>
                      </c:pt>
                      <c:pt idx="4244">
                        <c:v>43234.311805555553</c:v>
                      </c:pt>
                      <c:pt idx="4245">
                        <c:v>43234.327777777777</c:v>
                      </c:pt>
                      <c:pt idx="4246">
                        <c:v>43234.32916666667</c:v>
                      </c:pt>
                      <c:pt idx="4247">
                        <c:v>43234.347916666666</c:v>
                      </c:pt>
                      <c:pt idx="4248">
                        <c:v>43234.365277777775</c:v>
                      </c:pt>
                      <c:pt idx="4249">
                        <c:v>43234.369444444441</c:v>
                      </c:pt>
                      <c:pt idx="4250">
                        <c:v>43234.370833333334</c:v>
                      </c:pt>
                      <c:pt idx="4251">
                        <c:v>43234.394444444442</c:v>
                      </c:pt>
                      <c:pt idx="4252">
                        <c:v>43234.412499999999</c:v>
                      </c:pt>
                      <c:pt idx="4253">
                        <c:v>43234.45416666667</c:v>
                      </c:pt>
                      <c:pt idx="4254">
                        <c:v>43234.460416666669</c:v>
                      </c:pt>
                      <c:pt idx="4255">
                        <c:v>43234.495833333334</c:v>
                      </c:pt>
                      <c:pt idx="4256">
                        <c:v>43234.527777777781</c:v>
                      </c:pt>
                      <c:pt idx="4257">
                        <c:v>43234.537499999999</c:v>
                      </c:pt>
                      <c:pt idx="4258">
                        <c:v>43234.57916666667</c:v>
                      </c:pt>
                      <c:pt idx="4259">
                        <c:v>43234.620833333334</c:v>
                      </c:pt>
                      <c:pt idx="4260">
                        <c:v>43234.661111111112</c:v>
                      </c:pt>
                      <c:pt idx="4261">
                        <c:v>43234.662499999999</c:v>
                      </c:pt>
                      <c:pt idx="4262">
                        <c:v>43234.668749999997</c:v>
                      </c:pt>
                      <c:pt idx="4263">
                        <c:v>43234.70416666667</c:v>
                      </c:pt>
                      <c:pt idx="4264">
                        <c:v>43234.745833333334</c:v>
                      </c:pt>
                      <c:pt idx="4265">
                        <c:v>43234.787499999999</c:v>
                      </c:pt>
                      <c:pt idx="4266">
                        <c:v>43234.802777777775</c:v>
                      </c:pt>
                      <c:pt idx="4267">
                        <c:v>43234.808333333334</c:v>
                      </c:pt>
                      <c:pt idx="4268">
                        <c:v>43234.82916666667</c:v>
                      </c:pt>
                      <c:pt idx="4269">
                        <c:v>43234.859027777777</c:v>
                      </c:pt>
                      <c:pt idx="4270">
                        <c:v>43234.870833333334</c:v>
                      </c:pt>
                      <c:pt idx="4271">
                        <c:v>43234.879166666666</c:v>
                      </c:pt>
                      <c:pt idx="4272">
                        <c:v>43234.897222222222</c:v>
                      </c:pt>
                      <c:pt idx="4273">
                        <c:v>43234.912499999999</c:v>
                      </c:pt>
                      <c:pt idx="4274">
                        <c:v>43234.95416666667</c:v>
                      </c:pt>
                      <c:pt idx="4275">
                        <c:v>43234.995833333334</c:v>
                      </c:pt>
                      <c:pt idx="4276">
                        <c:v>43234.999305555553</c:v>
                      </c:pt>
                      <c:pt idx="4277">
                        <c:v>43235.037499999999</c:v>
                      </c:pt>
                      <c:pt idx="4278">
                        <c:v>43235.07916666667</c:v>
                      </c:pt>
                      <c:pt idx="4279">
                        <c:v>43235.120833333334</c:v>
                      </c:pt>
                      <c:pt idx="4280">
                        <c:v>43235.125694444447</c:v>
                      </c:pt>
                      <c:pt idx="4281">
                        <c:v>43235.131249999999</c:v>
                      </c:pt>
                      <c:pt idx="4282">
                        <c:v>43235.138194444444</c:v>
                      </c:pt>
                      <c:pt idx="4283">
                        <c:v>43235.162499999999</c:v>
                      </c:pt>
                      <c:pt idx="4284">
                        <c:v>43235.20416666667</c:v>
                      </c:pt>
                      <c:pt idx="4285">
                        <c:v>43235.245833333334</c:v>
                      </c:pt>
                      <c:pt idx="4286">
                        <c:v>43235.287499999999</c:v>
                      </c:pt>
                      <c:pt idx="4287">
                        <c:v>43235.32916666667</c:v>
                      </c:pt>
                      <c:pt idx="4288">
                        <c:v>43235.370833333334</c:v>
                      </c:pt>
                      <c:pt idx="4289">
                        <c:v>43235.412499999999</c:v>
                      </c:pt>
                      <c:pt idx="4290">
                        <c:v>43235.45416666667</c:v>
                      </c:pt>
                      <c:pt idx="4291">
                        <c:v>43235.495833333334</c:v>
                      </c:pt>
                      <c:pt idx="4292">
                        <c:v>43235.537499999999</c:v>
                      </c:pt>
                      <c:pt idx="4293">
                        <c:v>43235.57916666667</c:v>
                      </c:pt>
                      <c:pt idx="4294">
                        <c:v>43235.620833333334</c:v>
                      </c:pt>
                      <c:pt idx="4295">
                        <c:v>43235.662499999999</c:v>
                      </c:pt>
                      <c:pt idx="4296">
                        <c:v>43235.70416666667</c:v>
                      </c:pt>
                      <c:pt idx="4297">
                        <c:v>43235.745833333334</c:v>
                      </c:pt>
                      <c:pt idx="4298">
                        <c:v>43235.787499999999</c:v>
                      </c:pt>
                      <c:pt idx="4299">
                        <c:v>43235.82916666667</c:v>
                      </c:pt>
                      <c:pt idx="4300">
                        <c:v>43235.870833333334</c:v>
                      </c:pt>
                      <c:pt idx="4301">
                        <c:v>43235.912499999999</c:v>
                      </c:pt>
                      <c:pt idx="4302">
                        <c:v>43235.936111111114</c:v>
                      </c:pt>
                      <c:pt idx="4303">
                        <c:v>43235.944444444445</c:v>
                      </c:pt>
                      <c:pt idx="4304">
                        <c:v>43235.946527777778</c:v>
                      </c:pt>
                      <c:pt idx="4305">
                        <c:v>43235.950694444444</c:v>
                      </c:pt>
                      <c:pt idx="4306">
                        <c:v>43235.95416666667</c:v>
                      </c:pt>
                      <c:pt idx="4307">
                        <c:v>43235.96597222222</c:v>
                      </c:pt>
                      <c:pt idx="4308">
                        <c:v>43235.972916666666</c:v>
                      </c:pt>
                      <c:pt idx="4309">
                        <c:v>43235.995833333334</c:v>
                      </c:pt>
                      <c:pt idx="4310">
                        <c:v>43235.999305555553</c:v>
                      </c:pt>
                      <c:pt idx="4311">
                        <c:v>43236.037499999999</c:v>
                      </c:pt>
                      <c:pt idx="4312">
                        <c:v>43236.07916666667</c:v>
                      </c:pt>
                      <c:pt idx="4313">
                        <c:v>43236.120833333334</c:v>
                      </c:pt>
                      <c:pt idx="4314">
                        <c:v>43236.162499999999</c:v>
                      </c:pt>
                      <c:pt idx="4315">
                        <c:v>43236.20416666667</c:v>
                      </c:pt>
                      <c:pt idx="4316">
                        <c:v>43236.245833333334</c:v>
                      </c:pt>
                      <c:pt idx="4317">
                        <c:v>43236.287499999999</c:v>
                      </c:pt>
                      <c:pt idx="4318">
                        <c:v>43236.32916666667</c:v>
                      </c:pt>
                      <c:pt idx="4319">
                        <c:v>43236.370833333334</c:v>
                      </c:pt>
                      <c:pt idx="4320">
                        <c:v>43236.412499999999</c:v>
                      </c:pt>
                      <c:pt idx="4321">
                        <c:v>43236.45416666667</c:v>
                      </c:pt>
                      <c:pt idx="4322">
                        <c:v>43236.494444444441</c:v>
                      </c:pt>
                      <c:pt idx="4323">
                        <c:v>43236.495833333334</c:v>
                      </c:pt>
                      <c:pt idx="4324">
                        <c:v>43236.507638888892</c:v>
                      </c:pt>
                      <c:pt idx="4325">
                        <c:v>43236.513194444444</c:v>
                      </c:pt>
                      <c:pt idx="4326">
                        <c:v>43236.537499999999</c:v>
                      </c:pt>
                      <c:pt idx="4327">
                        <c:v>43236.554861111108</c:v>
                      </c:pt>
                      <c:pt idx="4328">
                        <c:v>43236.57916666667</c:v>
                      </c:pt>
                      <c:pt idx="4329">
                        <c:v>43236.620833333334</c:v>
                      </c:pt>
                      <c:pt idx="4330">
                        <c:v>43236.656944444447</c:v>
                      </c:pt>
                      <c:pt idx="4331">
                        <c:v>43236.662499999999</c:v>
                      </c:pt>
                      <c:pt idx="4332">
                        <c:v>43236.70416666667</c:v>
                      </c:pt>
                      <c:pt idx="4333">
                        <c:v>43236.745833333334</c:v>
                      </c:pt>
                      <c:pt idx="4334">
                        <c:v>43236.753472222219</c:v>
                      </c:pt>
                      <c:pt idx="4335">
                        <c:v>43236.761111111111</c:v>
                      </c:pt>
                      <c:pt idx="4336">
                        <c:v>43236.772916666669</c:v>
                      </c:pt>
                      <c:pt idx="4337">
                        <c:v>43236.782638888886</c:v>
                      </c:pt>
                      <c:pt idx="4338">
                        <c:v>43236.787499999999</c:v>
                      </c:pt>
                      <c:pt idx="4339">
                        <c:v>43236.82916666667</c:v>
                      </c:pt>
                      <c:pt idx="4340">
                        <c:v>43236.852083333331</c:v>
                      </c:pt>
                      <c:pt idx="4341">
                        <c:v>43236.85833333333</c:v>
                      </c:pt>
                      <c:pt idx="4342">
                        <c:v>43236.870833333334</c:v>
                      </c:pt>
                      <c:pt idx="4343">
                        <c:v>43236.912499999999</c:v>
                      </c:pt>
                      <c:pt idx="4344">
                        <c:v>43236.923611111109</c:v>
                      </c:pt>
                      <c:pt idx="4345">
                        <c:v>43236.944444444445</c:v>
                      </c:pt>
                      <c:pt idx="4346">
                        <c:v>43236.95416666667</c:v>
                      </c:pt>
                      <c:pt idx="4347">
                        <c:v>43236.961111111108</c:v>
                      </c:pt>
                      <c:pt idx="4348">
                        <c:v>43236.986805555556</c:v>
                      </c:pt>
                      <c:pt idx="4349">
                        <c:v>43236.994444444441</c:v>
                      </c:pt>
                      <c:pt idx="4350">
                        <c:v>43236.995833333334</c:v>
                      </c:pt>
                      <c:pt idx="4351">
                        <c:v>43236.999305555553</c:v>
                      </c:pt>
                      <c:pt idx="4352">
                        <c:v>43237.037499999999</c:v>
                      </c:pt>
                      <c:pt idx="4353">
                        <c:v>43237.075694444444</c:v>
                      </c:pt>
                      <c:pt idx="4354">
                        <c:v>43237.077777777777</c:v>
                      </c:pt>
                      <c:pt idx="4355">
                        <c:v>43237.07916666667</c:v>
                      </c:pt>
                      <c:pt idx="4356">
                        <c:v>43237.087500000001</c:v>
                      </c:pt>
                      <c:pt idx="4357">
                        <c:v>43237.120833333334</c:v>
                      </c:pt>
                      <c:pt idx="4358">
                        <c:v>43237.138194444444</c:v>
                      </c:pt>
                      <c:pt idx="4359">
                        <c:v>43237.157638888886</c:v>
                      </c:pt>
                      <c:pt idx="4360">
                        <c:v>43237.161111111112</c:v>
                      </c:pt>
                      <c:pt idx="4361">
                        <c:v>43237.162499999999</c:v>
                      </c:pt>
                      <c:pt idx="4362">
                        <c:v>43237.175694444442</c:v>
                      </c:pt>
                      <c:pt idx="4363">
                        <c:v>43237.184027777781</c:v>
                      </c:pt>
                      <c:pt idx="4364">
                        <c:v>43237.188888888886</c:v>
                      </c:pt>
                      <c:pt idx="4365">
                        <c:v>43237.20416666667</c:v>
                      </c:pt>
                      <c:pt idx="4366">
                        <c:v>43237.229861111111</c:v>
                      </c:pt>
                      <c:pt idx="4367">
                        <c:v>43237.236111111109</c:v>
                      </c:pt>
                      <c:pt idx="4368">
                        <c:v>43237.245833333334</c:v>
                      </c:pt>
                      <c:pt idx="4369">
                        <c:v>43237.254861111112</c:v>
                      </c:pt>
                      <c:pt idx="4370">
                        <c:v>43237.287499999999</c:v>
                      </c:pt>
                      <c:pt idx="4371">
                        <c:v>43237.32916666667</c:v>
                      </c:pt>
                      <c:pt idx="4372">
                        <c:v>43237.35</c:v>
                      </c:pt>
                      <c:pt idx="4373">
                        <c:v>43237.370833333334</c:v>
                      </c:pt>
                      <c:pt idx="4374">
                        <c:v>43237.375</c:v>
                      </c:pt>
                      <c:pt idx="4375">
                        <c:v>43237.407638888886</c:v>
                      </c:pt>
                      <c:pt idx="4376">
                        <c:v>43237.412499999999</c:v>
                      </c:pt>
                      <c:pt idx="4377">
                        <c:v>43237.417361111111</c:v>
                      </c:pt>
                      <c:pt idx="4378">
                        <c:v>43237.444444444445</c:v>
                      </c:pt>
                      <c:pt idx="4379">
                        <c:v>43237.45416666667</c:v>
                      </c:pt>
                      <c:pt idx="4380">
                        <c:v>43237.459027777775</c:v>
                      </c:pt>
                      <c:pt idx="4381">
                        <c:v>43237.495833333334</c:v>
                      </c:pt>
                      <c:pt idx="4382">
                        <c:v>43237.530555555553</c:v>
                      </c:pt>
                      <c:pt idx="4383">
                        <c:v>43237.537499999999</c:v>
                      </c:pt>
                      <c:pt idx="4384">
                        <c:v>43237.547222222223</c:v>
                      </c:pt>
                      <c:pt idx="4385">
                        <c:v>43237.55</c:v>
                      </c:pt>
                      <c:pt idx="4386">
                        <c:v>43237.560416666667</c:v>
                      </c:pt>
                      <c:pt idx="4387">
                        <c:v>43237.57916666667</c:v>
                      </c:pt>
                      <c:pt idx="4388">
                        <c:v>43237.620833333334</c:v>
                      </c:pt>
                      <c:pt idx="4389">
                        <c:v>43237.643055555556</c:v>
                      </c:pt>
                      <c:pt idx="4390">
                        <c:v>43237.65625</c:v>
                      </c:pt>
                      <c:pt idx="4391">
                        <c:v>43237.661111111112</c:v>
                      </c:pt>
                      <c:pt idx="4392">
                        <c:v>43237.662499999999</c:v>
                      </c:pt>
                      <c:pt idx="4393">
                        <c:v>43237.70416666667</c:v>
                      </c:pt>
                      <c:pt idx="4394">
                        <c:v>43237.745833333334</c:v>
                      </c:pt>
                      <c:pt idx="4395">
                        <c:v>43237.787499999999</c:v>
                      </c:pt>
                      <c:pt idx="4396">
                        <c:v>43237.808333333334</c:v>
                      </c:pt>
                      <c:pt idx="4397">
                        <c:v>43237.82916666667</c:v>
                      </c:pt>
                      <c:pt idx="4398">
                        <c:v>43237.870833333334</c:v>
                      </c:pt>
                      <c:pt idx="4399">
                        <c:v>43237.911111111112</c:v>
                      </c:pt>
                      <c:pt idx="4400">
                        <c:v>43237.912499999999</c:v>
                      </c:pt>
                      <c:pt idx="4401">
                        <c:v>43237.939583333333</c:v>
                      </c:pt>
                      <c:pt idx="4402">
                        <c:v>43237.95416666667</c:v>
                      </c:pt>
                      <c:pt idx="4403">
                        <c:v>43237.994444444441</c:v>
                      </c:pt>
                      <c:pt idx="4404">
                        <c:v>43237.995833333334</c:v>
                      </c:pt>
                      <c:pt idx="4405">
                        <c:v>43237.999305555553</c:v>
                      </c:pt>
                      <c:pt idx="4406">
                        <c:v>43238.037499999999</c:v>
                      </c:pt>
                      <c:pt idx="4407">
                        <c:v>43238.067361111112</c:v>
                      </c:pt>
                      <c:pt idx="4408">
                        <c:v>43238.07916666667</c:v>
                      </c:pt>
                      <c:pt idx="4409">
                        <c:v>43238.084027777775</c:v>
                      </c:pt>
                      <c:pt idx="4410">
                        <c:v>43238.109027777777</c:v>
                      </c:pt>
                      <c:pt idx="4411">
                        <c:v>43238.119444444441</c:v>
                      </c:pt>
                      <c:pt idx="4412">
                        <c:v>43238.120833333334</c:v>
                      </c:pt>
                      <c:pt idx="4413">
                        <c:v>43238.147222222222</c:v>
                      </c:pt>
                      <c:pt idx="4414">
                        <c:v>43238.15347222222</c:v>
                      </c:pt>
                      <c:pt idx="4415">
                        <c:v>43238.162499999999</c:v>
                      </c:pt>
                      <c:pt idx="4416">
                        <c:v>43238.186111111114</c:v>
                      </c:pt>
                      <c:pt idx="4417">
                        <c:v>43238.196527777778</c:v>
                      </c:pt>
                      <c:pt idx="4418">
                        <c:v>43238.199305555558</c:v>
                      </c:pt>
                      <c:pt idx="4419">
                        <c:v>43238.202777777777</c:v>
                      </c:pt>
                      <c:pt idx="4420">
                        <c:v>43238.20416666667</c:v>
                      </c:pt>
                      <c:pt idx="4421">
                        <c:v>43238.220833333333</c:v>
                      </c:pt>
                      <c:pt idx="4422">
                        <c:v>43238.225694444445</c:v>
                      </c:pt>
                      <c:pt idx="4423">
                        <c:v>43238.243055555555</c:v>
                      </c:pt>
                      <c:pt idx="4424">
                        <c:v>43238.245833333334</c:v>
                      </c:pt>
                      <c:pt idx="4425">
                        <c:v>43238.253472222219</c:v>
                      </c:pt>
                      <c:pt idx="4426">
                        <c:v>43238.270833333336</c:v>
                      </c:pt>
                      <c:pt idx="4427">
                        <c:v>43238.276388888888</c:v>
                      </c:pt>
                      <c:pt idx="4428">
                        <c:v>43238.285416666666</c:v>
                      </c:pt>
                      <c:pt idx="4429">
                        <c:v>43238.287499999999</c:v>
                      </c:pt>
                      <c:pt idx="4430">
                        <c:v>43238.292361111111</c:v>
                      </c:pt>
                      <c:pt idx="4431">
                        <c:v>43238.3</c:v>
                      </c:pt>
                      <c:pt idx="4432">
                        <c:v>43238.309027777781</c:v>
                      </c:pt>
                      <c:pt idx="4433">
                        <c:v>43238.317361111112</c:v>
                      </c:pt>
                      <c:pt idx="4434">
                        <c:v>43238.327777777777</c:v>
                      </c:pt>
                      <c:pt idx="4435">
                        <c:v>43238.32916666667</c:v>
                      </c:pt>
                      <c:pt idx="4436">
                        <c:v>43238.338888888888</c:v>
                      </c:pt>
                      <c:pt idx="4437">
                        <c:v>43238.365277777775</c:v>
                      </c:pt>
                      <c:pt idx="4438">
                        <c:v>43238.369444444441</c:v>
                      </c:pt>
                      <c:pt idx="4439">
                        <c:v>43238.370833333334</c:v>
                      </c:pt>
                      <c:pt idx="4440">
                        <c:v>43238.375</c:v>
                      </c:pt>
                      <c:pt idx="4441">
                        <c:v>43238.380555555559</c:v>
                      </c:pt>
                      <c:pt idx="4442">
                        <c:v>43238.400000000001</c:v>
                      </c:pt>
                      <c:pt idx="4443">
                        <c:v>43238.40347222222</c:v>
                      </c:pt>
                      <c:pt idx="4444">
                        <c:v>43238.412499999999</c:v>
                      </c:pt>
                      <c:pt idx="4445">
                        <c:v>43238.430555555555</c:v>
                      </c:pt>
                      <c:pt idx="4446">
                        <c:v>43238.436805555553</c:v>
                      </c:pt>
                      <c:pt idx="4447">
                        <c:v>43238.45416666667</c:v>
                      </c:pt>
                      <c:pt idx="4448">
                        <c:v>43238.465277777781</c:v>
                      </c:pt>
                      <c:pt idx="4449">
                        <c:v>43238.474999999999</c:v>
                      </c:pt>
                      <c:pt idx="4450">
                        <c:v>43238.481944444444</c:v>
                      </c:pt>
                      <c:pt idx="4451">
                        <c:v>43238.495833333334</c:v>
                      </c:pt>
                      <c:pt idx="4452">
                        <c:v>43238.503472222219</c:v>
                      </c:pt>
                      <c:pt idx="4453">
                        <c:v>43238.504861111112</c:v>
                      </c:pt>
                      <c:pt idx="4454">
                        <c:v>43238.520138888889</c:v>
                      </c:pt>
                      <c:pt idx="4455">
                        <c:v>43238.530555555553</c:v>
                      </c:pt>
                      <c:pt idx="4456">
                        <c:v>43238.537499999999</c:v>
                      </c:pt>
                      <c:pt idx="4457">
                        <c:v>43238.538888888892</c:v>
                      </c:pt>
                      <c:pt idx="4458">
                        <c:v>43238.54791666667</c:v>
                      </c:pt>
                      <c:pt idx="4459">
                        <c:v>43238.550694444442</c:v>
                      </c:pt>
                      <c:pt idx="4460">
                        <c:v>43238.557638888888</c:v>
                      </c:pt>
                      <c:pt idx="4461">
                        <c:v>43238.57916666667</c:v>
                      </c:pt>
                      <c:pt idx="4462">
                        <c:v>43238.620833333334</c:v>
                      </c:pt>
                      <c:pt idx="4463">
                        <c:v>43238.662499999999</c:v>
                      </c:pt>
                      <c:pt idx="4464">
                        <c:v>43238.70416666667</c:v>
                      </c:pt>
                      <c:pt idx="4465">
                        <c:v>43238.727083333331</c:v>
                      </c:pt>
                      <c:pt idx="4466">
                        <c:v>43238.745833333334</c:v>
                      </c:pt>
                      <c:pt idx="4467">
                        <c:v>43238.753472222219</c:v>
                      </c:pt>
                      <c:pt idx="4468">
                        <c:v>43238.769444444442</c:v>
                      </c:pt>
                      <c:pt idx="4469">
                        <c:v>43238.787499999999</c:v>
                      </c:pt>
                      <c:pt idx="4470">
                        <c:v>43238.794444444444</c:v>
                      </c:pt>
                      <c:pt idx="4471">
                        <c:v>43238.82916666667</c:v>
                      </c:pt>
                      <c:pt idx="4472">
                        <c:v>43238.85</c:v>
                      </c:pt>
                      <c:pt idx="4473">
                        <c:v>43238.854166666664</c:v>
                      </c:pt>
                      <c:pt idx="4474">
                        <c:v>43238.870833333334</c:v>
                      </c:pt>
                      <c:pt idx="4475">
                        <c:v>43238.912499999999</c:v>
                      </c:pt>
                      <c:pt idx="4476">
                        <c:v>43238.943749999999</c:v>
                      </c:pt>
                      <c:pt idx="4477">
                        <c:v>43238.952777777777</c:v>
                      </c:pt>
                      <c:pt idx="4478">
                        <c:v>43238.95416666667</c:v>
                      </c:pt>
                      <c:pt idx="4479">
                        <c:v>43238.967361111114</c:v>
                      </c:pt>
                      <c:pt idx="4480">
                        <c:v>43238.995833333334</c:v>
                      </c:pt>
                      <c:pt idx="4481">
                        <c:v>43238.999305555553</c:v>
                      </c:pt>
                      <c:pt idx="4482">
                        <c:v>43239.027777777781</c:v>
                      </c:pt>
                      <c:pt idx="4483">
                        <c:v>43239.037499999999</c:v>
                      </c:pt>
                      <c:pt idx="4484">
                        <c:v>43239.05972222222</c:v>
                      </c:pt>
                      <c:pt idx="4485">
                        <c:v>43239.07916666667</c:v>
                      </c:pt>
                      <c:pt idx="4486">
                        <c:v>43239.109722222223</c:v>
                      </c:pt>
                      <c:pt idx="4487">
                        <c:v>43239.120833333334</c:v>
                      </c:pt>
                      <c:pt idx="4488">
                        <c:v>43239.147222222222</c:v>
                      </c:pt>
                      <c:pt idx="4489">
                        <c:v>43239.162499999999</c:v>
                      </c:pt>
                      <c:pt idx="4490">
                        <c:v>43239.184027777781</c:v>
                      </c:pt>
                      <c:pt idx="4491">
                        <c:v>43239.20416666667</c:v>
                      </c:pt>
                      <c:pt idx="4492">
                        <c:v>43239.245833333334</c:v>
                      </c:pt>
                      <c:pt idx="4493">
                        <c:v>43239.254166666666</c:v>
                      </c:pt>
                      <c:pt idx="4494">
                        <c:v>43239.260416666664</c:v>
                      </c:pt>
                      <c:pt idx="4495">
                        <c:v>43239.270833333336</c:v>
                      </c:pt>
                      <c:pt idx="4496">
                        <c:v>43239.273611111108</c:v>
                      </c:pt>
                      <c:pt idx="4497">
                        <c:v>43239.276388888888</c:v>
                      </c:pt>
                      <c:pt idx="4498">
                        <c:v>43239.277777777781</c:v>
                      </c:pt>
                      <c:pt idx="4499">
                        <c:v>43239.28125</c:v>
                      </c:pt>
                      <c:pt idx="4500">
                        <c:v>43239.283333333333</c:v>
                      </c:pt>
                      <c:pt idx="4501">
                        <c:v>43239.286111111112</c:v>
                      </c:pt>
                      <c:pt idx="4502">
                        <c:v>43239.287499999999</c:v>
                      </c:pt>
                      <c:pt idx="4503">
                        <c:v>43239.289583333331</c:v>
                      </c:pt>
                      <c:pt idx="4504">
                        <c:v>43239.3</c:v>
                      </c:pt>
                      <c:pt idx="4505">
                        <c:v>43239.311111111114</c:v>
                      </c:pt>
                      <c:pt idx="4506">
                        <c:v>43239.322222222225</c:v>
                      </c:pt>
                      <c:pt idx="4507">
                        <c:v>43239.32916666667</c:v>
                      </c:pt>
                      <c:pt idx="4508">
                        <c:v>43239.338888888888</c:v>
                      </c:pt>
                      <c:pt idx="4509">
                        <c:v>43239.347222222219</c:v>
                      </c:pt>
                      <c:pt idx="4510">
                        <c:v>43239.370833333334</c:v>
                      </c:pt>
                      <c:pt idx="4511">
                        <c:v>43239.400694444441</c:v>
                      </c:pt>
                      <c:pt idx="4512">
                        <c:v>43239.407638888886</c:v>
                      </c:pt>
                      <c:pt idx="4513">
                        <c:v>43239.412499999999</c:v>
                      </c:pt>
                      <c:pt idx="4514">
                        <c:v>43239.43472222222</c:v>
                      </c:pt>
                      <c:pt idx="4515">
                        <c:v>43239.45416666667</c:v>
                      </c:pt>
                      <c:pt idx="4516">
                        <c:v>43239.458333333336</c:v>
                      </c:pt>
                      <c:pt idx="4517">
                        <c:v>43239.495833333334</c:v>
                      </c:pt>
                      <c:pt idx="4518">
                        <c:v>43239.537499999999</c:v>
                      </c:pt>
                      <c:pt idx="4519">
                        <c:v>43239.572222222225</c:v>
                      </c:pt>
                      <c:pt idx="4520">
                        <c:v>43239.577777777777</c:v>
                      </c:pt>
                      <c:pt idx="4521">
                        <c:v>43239.57916666667</c:v>
                      </c:pt>
                      <c:pt idx="4522">
                        <c:v>43239.613194444442</c:v>
                      </c:pt>
                      <c:pt idx="4523">
                        <c:v>43239.620833333334</c:v>
                      </c:pt>
                      <c:pt idx="4524">
                        <c:v>43239.632638888892</c:v>
                      </c:pt>
                      <c:pt idx="4525">
                        <c:v>43239.662499999999</c:v>
                      </c:pt>
                      <c:pt idx="4526">
                        <c:v>43239.681944444441</c:v>
                      </c:pt>
                      <c:pt idx="4527">
                        <c:v>43239.6875</c:v>
                      </c:pt>
                      <c:pt idx="4528">
                        <c:v>43239.70416666667</c:v>
                      </c:pt>
                      <c:pt idx="4529">
                        <c:v>43239.745833333334</c:v>
                      </c:pt>
                      <c:pt idx="4530">
                        <c:v>43239.787499999999</c:v>
                      </c:pt>
                      <c:pt idx="4531">
                        <c:v>43239.82916666667</c:v>
                      </c:pt>
                      <c:pt idx="4532">
                        <c:v>43239.870833333334</c:v>
                      </c:pt>
                      <c:pt idx="4533">
                        <c:v>43239.912499999999</c:v>
                      </c:pt>
                      <c:pt idx="4534">
                        <c:v>43239.936805555553</c:v>
                      </c:pt>
                      <c:pt idx="4535">
                        <c:v>43239.947916666664</c:v>
                      </c:pt>
                      <c:pt idx="4536">
                        <c:v>43239.952777777777</c:v>
                      </c:pt>
                      <c:pt idx="4537">
                        <c:v>43239.95416666667</c:v>
                      </c:pt>
                      <c:pt idx="4538">
                        <c:v>43239.959027777775</c:v>
                      </c:pt>
                      <c:pt idx="4539">
                        <c:v>43239.972916666666</c:v>
                      </c:pt>
                      <c:pt idx="4540">
                        <c:v>43239.994444444441</c:v>
                      </c:pt>
                      <c:pt idx="4541">
                        <c:v>43239.995833333334</c:v>
                      </c:pt>
                      <c:pt idx="4542">
                        <c:v>43239.999305555553</c:v>
                      </c:pt>
                      <c:pt idx="4543">
                        <c:v>43240.037499999999</c:v>
                      </c:pt>
                      <c:pt idx="4544">
                        <c:v>43240.06527777778</c:v>
                      </c:pt>
                      <c:pt idx="4545">
                        <c:v>43240.07916666667</c:v>
                      </c:pt>
                      <c:pt idx="4546">
                        <c:v>43240.119444444441</c:v>
                      </c:pt>
                      <c:pt idx="4547">
                        <c:v>43240.120833333334</c:v>
                      </c:pt>
                      <c:pt idx="4548">
                        <c:v>43240.15347222222</c:v>
                      </c:pt>
                      <c:pt idx="4549">
                        <c:v>43240.162499999999</c:v>
                      </c:pt>
                      <c:pt idx="4550">
                        <c:v>43240.181944444441</c:v>
                      </c:pt>
                      <c:pt idx="4551">
                        <c:v>43240.202777777777</c:v>
                      </c:pt>
                      <c:pt idx="4552">
                        <c:v>43240.20416666667</c:v>
                      </c:pt>
                      <c:pt idx="4553">
                        <c:v>43240.245833333334</c:v>
                      </c:pt>
                      <c:pt idx="4554">
                        <c:v>43240.268055555556</c:v>
                      </c:pt>
                      <c:pt idx="4555">
                        <c:v>43240.287499999999</c:v>
                      </c:pt>
                      <c:pt idx="4556">
                        <c:v>43240.292361111111</c:v>
                      </c:pt>
                      <c:pt idx="4557">
                        <c:v>43240.327777777777</c:v>
                      </c:pt>
                      <c:pt idx="4558">
                        <c:v>43240.32916666667</c:v>
                      </c:pt>
                      <c:pt idx="4559">
                        <c:v>43240.370833333334</c:v>
                      </c:pt>
                      <c:pt idx="4560">
                        <c:v>43240.412499999999</c:v>
                      </c:pt>
                      <c:pt idx="4561">
                        <c:v>43240.45416666667</c:v>
                      </c:pt>
                      <c:pt idx="4562">
                        <c:v>43240.495833333334</c:v>
                      </c:pt>
                      <c:pt idx="4563">
                        <c:v>43240.51458333333</c:v>
                      </c:pt>
                      <c:pt idx="4564">
                        <c:v>43240.537499999999</c:v>
                      </c:pt>
                      <c:pt idx="4565">
                        <c:v>43240.57916666667</c:v>
                      </c:pt>
                      <c:pt idx="4566">
                        <c:v>43240.601388888892</c:v>
                      </c:pt>
                      <c:pt idx="4567">
                        <c:v>43240.606249999997</c:v>
                      </c:pt>
                      <c:pt idx="4568">
                        <c:v>43240.620833333334</c:v>
                      </c:pt>
                      <c:pt idx="4569">
                        <c:v>43240.662499999999</c:v>
                      </c:pt>
                      <c:pt idx="4570">
                        <c:v>43240.70416666667</c:v>
                      </c:pt>
                      <c:pt idx="4571">
                        <c:v>43240.745833333334</c:v>
                      </c:pt>
                      <c:pt idx="4572">
                        <c:v>43240.787499999999</c:v>
                      </c:pt>
                      <c:pt idx="4573">
                        <c:v>43240.82916666667</c:v>
                      </c:pt>
                      <c:pt idx="4574">
                        <c:v>43240.870833333334</c:v>
                      </c:pt>
                      <c:pt idx="4575">
                        <c:v>43240.912499999999</c:v>
                      </c:pt>
                      <c:pt idx="4576">
                        <c:v>43240.95416666667</c:v>
                      </c:pt>
                      <c:pt idx="4577">
                        <c:v>43240.995833333334</c:v>
                      </c:pt>
                      <c:pt idx="4578">
                        <c:v>43240.999305555553</c:v>
                      </c:pt>
                      <c:pt idx="4579">
                        <c:v>43241.037499999999</c:v>
                      </c:pt>
                      <c:pt idx="4580">
                        <c:v>43241.07916666667</c:v>
                      </c:pt>
                      <c:pt idx="4581">
                        <c:v>43241.120833333334</c:v>
                      </c:pt>
                      <c:pt idx="4582">
                        <c:v>43241.162499999999</c:v>
                      </c:pt>
                      <c:pt idx="4583">
                        <c:v>43241.20416666667</c:v>
                      </c:pt>
                      <c:pt idx="4584">
                        <c:v>43241.245833333334</c:v>
                      </c:pt>
                      <c:pt idx="4585">
                        <c:v>43241.287499999999</c:v>
                      </c:pt>
                      <c:pt idx="4586">
                        <c:v>43241.32916666667</c:v>
                      </c:pt>
                      <c:pt idx="4587">
                        <c:v>43241.370833333334</c:v>
                      </c:pt>
                      <c:pt idx="4588">
                        <c:v>43241.412499999999</c:v>
                      </c:pt>
                      <c:pt idx="4589">
                        <c:v>43241.45416666667</c:v>
                      </c:pt>
                      <c:pt idx="4590">
                        <c:v>43241.495833333334</c:v>
                      </c:pt>
                      <c:pt idx="4591">
                        <c:v>43241.537499999999</c:v>
                      </c:pt>
                      <c:pt idx="4592">
                        <c:v>43241.57916666667</c:v>
                      </c:pt>
                      <c:pt idx="4593">
                        <c:v>43241.620833333334</c:v>
                      </c:pt>
                      <c:pt idx="4594">
                        <c:v>43241.662499999999</c:v>
                      </c:pt>
                      <c:pt idx="4595">
                        <c:v>43241.70416666667</c:v>
                      </c:pt>
                      <c:pt idx="4596">
                        <c:v>43241.745833333334</c:v>
                      </c:pt>
                      <c:pt idx="4597">
                        <c:v>43241.787499999999</c:v>
                      </c:pt>
                      <c:pt idx="4598">
                        <c:v>43241.82916666667</c:v>
                      </c:pt>
                      <c:pt idx="4599">
                        <c:v>43241.870833333334</c:v>
                      </c:pt>
                      <c:pt idx="4600">
                        <c:v>43241.912499999999</c:v>
                      </c:pt>
                      <c:pt idx="4601">
                        <c:v>43241.95416666667</c:v>
                      </c:pt>
                      <c:pt idx="4602">
                        <c:v>43241.995833333334</c:v>
                      </c:pt>
                      <c:pt idx="4603">
                        <c:v>43241.999305555553</c:v>
                      </c:pt>
                      <c:pt idx="4604">
                        <c:v>43242.037499999999</c:v>
                      </c:pt>
                      <c:pt idx="4605">
                        <c:v>43242.07916666667</c:v>
                      </c:pt>
                      <c:pt idx="4606">
                        <c:v>43242.120833333334</c:v>
                      </c:pt>
                      <c:pt idx="4607">
                        <c:v>43242.162499999999</c:v>
                      </c:pt>
                      <c:pt idx="4608">
                        <c:v>43242.20416666667</c:v>
                      </c:pt>
                      <c:pt idx="4609">
                        <c:v>43242.245833333334</c:v>
                      </c:pt>
                      <c:pt idx="4610">
                        <c:v>43242.287499999999</c:v>
                      </c:pt>
                      <c:pt idx="4611">
                        <c:v>43242.32916666667</c:v>
                      </c:pt>
                      <c:pt idx="4612">
                        <c:v>43242.370833333334</c:v>
                      </c:pt>
                      <c:pt idx="4613">
                        <c:v>43242.412499999999</c:v>
                      </c:pt>
                      <c:pt idx="4614">
                        <c:v>43242.45416666667</c:v>
                      </c:pt>
                      <c:pt idx="4615">
                        <c:v>43242.495833333334</c:v>
                      </c:pt>
                      <c:pt idx="4616">
                        <c:v>43242.519444444442</c:v>
                      </c:pt>
                      <c:pt idx="4617">
                        <c:v>43242.537499999999</c:v>
                      </c:pt>
                      <c:pt idx="4618">
                        <c:v>43242.548611111109</c:v>
                      </c:pt>
                      <c:pt idx="4619">
                        <c:v>43242.574305555558</c:v>
                      </c:pt>
                      <c:pt idx="4620">
                        <c:v>43242.57916666667</c:v>
                      </c:pt>
                      <c:pt idx="4621">
                        <c:v>43242.586805555555</c:v>
                      </c:pt>
                      <c:pt idx="4622">
                        <c:v>43242.620833333334</c:v>
                      </c:pt>
                      <c:pt idx="4623">
                        <c:v>43242.662499999999</c:v>
                      </c:pt>
                      <c:pt idx="4624">
                        <c:v>43242.689583333333</c:v>
                      </c:pt>
                      <c:pt idx="4625">
                        <c:v>43242.70416666667</c:v>
                      </c:pt>
                      <c:pt idx="4626">
                        <c:v>43242.710416666669</c:v>
                      </c:pt>
                      <c:pt idx="4627">
                        <c:v>43242.731944444444</c:v>
                      </c:pt>
                      <c:pt idx="4628">
                        <c:v>43242.745833333334</c:v>
                      </c:pt>
                      <c:pt idx="4629">
                        <c:v>43242.751388888886</c:v>
                      </c:pt>
                      <c:pt idx="4630">
                        <c:v>43242.77847222222</c:v>
                      </c:pt>
                      <c:pt idx="4631">
                        <c:v>43242.784722222219</c:v>
                      </c:pt>
                      <c:pt idx="4632">
                        <c:v>43242.787499999999</c:v>
                      </c:pt>
                      <c:pt idx="4633">
                        <c:v>43242.79583333333</c:v>
                      </c:pt>
                      <c:pt idx="4634">
                        <c:v>43242.802083333336</c:v>
                      </c:pt>
                      <c:pt idx="4635">
                        <c:v>43242.8125</c:v>
                      </c:pt>
                      <c:pt idx="4636">
                        <c:v>43242.82916666667</c:v>
                      </c:pt>
                      <c:pt idx="4637">
                        <c:v>43242.836111111108</c:v>
                      </c:pt>
                      <c:pt idx="4638">
                        <c:v>43242.84652777778</c:v>
                      </c:pt>
                      <c:pt idx="4639">
                        <c:v>43242.870833333334</c:v>
                      </c:pt>
                      <c:pt idx="4640">
                        <c:v>43242.879166666666</c:v>
                      </c:pt>
                      <c:pt idx="4641">
                        <c:v>43242.912499999999</c:v>
                      </c:pt>
                      <c:pt idx="4642">
                        <c:v>43242.95416666667</c:v>
                      </c:pt>
                      <c:pt idx="4643">
                        <c:v>43242.995833333334</c:v>
                      </c:pt>
                      <c:pt idx="4644">
                        <c:v>43242.999305555553</c:v>
                      </c:pt>
                      <c:pt idx="4645">
                        <c:v>43243.037499999999</c:v>
                      </c:pt>
                      <c:pt idx="4646">
                        <c:v>43243.07916666667</c:v>
                      </c:pt>
                      <c:pt idx="4647">
                        <c:v>43243.120833333334</c:v>
                      </c:pt>
                      <c:pt idx="4648">
                        <c:v>43243.14166666667</c:v>
                      </c:pt>
                      <c:pt idx="4649">
                        <c:v>43243.154861111114</c:v>
                      </c:pt>
                      <c:pt idx="4650">
                        <c:v>43243.162499999999</c:v>
                      </c:pt>
                      <c:pt idx="4651">
                        <c:v>43243.177777777775</c:v>
                      </c:pt>
                      <c:pt idx="4652">
                        <c:v>43243.20416666667</c:v>
                      </c:pt>
                      <c:pt idx="4653">
                        <c:v>43243.239583333336</c:v>
                      </c:pt>
                      <c:pt idx="4654">
                        <c:v>43243.244444444441</c:v>
                      </c:pt>
                      <c:pt idx="4655">
                        <c:v>43243.245833333334</c:v>
                      </c:pt>
                      <c:pt idx="4656">
                        <c:v>43243.250694444447</c:v>
                      </c:pt>
                      <c:pt idx="4657">
                        <c:v>43243.261111111111</c:v>
                      </c:pt>
                      <c:pt idx="4658">
                        <c:v>43243.287499999999</c:v>
                      </c:pt>
                      <c:pt idx="4659">
                        <c:v>43243.32916666667</c:v>
                      </c:pt>
                      <c:pt idx="4660">
                        <c:v>43243.338888888888</c:v>
                      </c:pt>
                      <c:pt idx="4661">
                        <c:v>43243.370833333334</c:v>
                      </c:pt>
                      <c:pt idx="4662">
                        <c:v>43243.402083333334</c:v>
                      </c:pt>
                      <c:pt idx="4663">
                        <c:v>43243.412499999999</c:v>
                      </c:pt>
                      <c:pt idx="4664">
                        <c:v>43243.420138888891</c:v>
                      </c:pt>
                      <c:pt idx="4665">
                        <c:v>43243.431250000001</c:v>
                      </c:pt>
                      <c:pt idx="4666">
                        <c:v>43243.436111111114</c:v>
                      </c:pt>
                      <c:pt idx="4667">
                        <c:v>43243.440972222219</c:v>
                      </c:pt>
                      <c:pt idx="4668">
                        <c:v>43243.45416666667</c:v>
                      </c:pt>
                      <c:pt idx="4669">
                        <c:v>43243.495833333334</c:v>
                      </c:pt>
                      <c:pt idx="4670">
                        <c:v>43243.537499999999</c:v>
                      </c:pt>
                      <c:pt idx="4671">
                        <c:v>43243.57916666667</c:v>
                      </c:pt>
                      <c:pt idx="4672">
                        <c:v>43243.620833333334</c:v>
                      </c:pt>
                      <c:pt idx="4673">
                        <c:v>43243.662499999999</c:v>
                      </c:pt>
                      <c:pt idx="4674">
                        <c:v>43243.70416666667</c:v>
                      </c:pt>
                      <c:pt idx="4675">
                        <c:v>43243.745833333334</c:v>
                      </c:pt>
                      <c:pt idx="4676">
                        <c:v>43243.787499999999</c:v>
                      </c:pt>
                      <c:pt idx="4677">
                        <c:v>43243.82916666667</c:v>
                      </c:pt>
                      <c:pt idx="4678">
                        <c:v>43243.870833333334</c:v>
                      </c:pt>
                      <c:pt idx="4679">
                        <c:v>43243.912499999999</c:v>
                      </c:pt>
                      <c:pt idx="4680">
                        <c:v>43243.95416666667</c:v>
                      </c:pt>
                      <c:pt idx="4681">
                        <c:v>43243.995833333334</c:v>
                      </c:pt>
                      <c:pt idx="4682">
                        <c:v>43243.999305555553</c:v>
                      </c:pt>
                      <c:pt idx="4683">
                        <c:v>43244.037499999999</c:v>
                      </c:pt>
                      <c:pt idx="4684">
                        <c:v>43244.07916666667</c:v>
                      </c:pt>
                      <c:pt idx="4685">
                        <c:v>43244.120833333334</c:v>
                      </c:pt>
                      <c:pt idx="4686">
                        <c:v>43244.162499999999</c:v>
                      </c:pt>
                      <c:pt idx="4687">
                        <c:v>43244.20416666667</c:v>
                      </c:pt>
                      <c:pt idx="4688">
                        <c:v>43244.245833333334</c:v>
                      </c:pt>
                      <c:pt idx="4689">
                        <c:v>43244.287499999999</c:v>
                      </c:pt>
                      <c:pt idx="4690">
                        <c:v>43244.32916666667</c:v>
                      </c:pt>
                      <c:pt idx="4691">
                        <c:v>43244.370833333334</c:v>
                      </c:pt>
                      <c:pt idx="4692">
                        <c:v>43244.412499999999</c:v>
                      </c:pt>
                      <c:pt idx="4693">
                        <c:v>43244.45416666667</c:v>
                      </c:pt>
                      <c:pt idx="4694">
                        <c:v>43244.495833333334</c:v>
                      </c:pt>
                      <c:pt idx="4695">
                        <c:v>43244.537499999999</c:v>
                      </c:pt>
                      <c:pt idx="4696">
                        <c:v>43244.57916666667</c:v>
                      </c:pt>
                      <c:pt idx="4697">
                        <c:v>43244.620833333334</c:v>
                      </c:pt>
                      <c:pt idx="4698">
                        <c:v>43244.662499999999</c:v>
                      </c:pt>
                      <c:pt idx="4699">
                        <c:v>43244.70416666667</c:v>
                      </c:pt>
                      <c:pt idx="4700">
                        <c:v>43244.745833333334</c:v>
                      </c:pt>
                      <c:pt idx="4701">
                        <c:v>43244.787499999999</c:v>
                      </c:pt>
                      <c:pt idx="4702">
                        <c:v>43244.82916666667</c:v>
                      </c:pt>
                      <c:pt idx="4703">
                        <c:v>43244.870833333334</c:v>
                      </c:pt>
                      <c:pt idx="4704">
                        <c:v>43244.912499999999</c:v>
                      </c:pt>
                      <c:pt idx="4705">
                        <c:v>43244.95416666667</c:v>
                      </c:pt>
                      <c:pt idx="4706">
                        <c:v>43244.995833333334</c:v>
                      </c:pt>
                      <c:pt idx="4707">
                        <c:v>43244.999305555553</c:v>
                      </c:pt>
                      <c:pt idx="4708">
                        <c:v>43245.037499999999</c:v>
                      </c:pt>
                      <c:pt idx="4709">
                        <c:v>43245.07916666667</c:v>
                      </c:pt>
                      <c:pt idx="4710">
                        <c:v>43245.120833333334</c:v>
                      </c:pt>
                      <c:pt idx="4711">
                        <c:v>43245.162499999999</c:v>
                      </c:pt>
                      <c:pt idx="4712">
                        <c:v>43245.20416666667</c:v>
                      </c:pt>
                      <c:pt idx="4713">
                        <c:v>43245.245833333334</c:v>
                      </c:pt>
                      <c:pt idx="4714">
                        <c:v>43245.287499999999</c:v>
                      </c:pt>
                      <c:pt idx="4715">
                        <c:v>43245.32916666667</c:v>
                      </c:pt>
                      <c:pt idx="4716">
                        <c:v>43245.370833333334</c:v>
                      </c:pt>
                      <c:pt idx="4717">
                        <c:v>43245.412499999999</c:v>
                      </c:pt>
                      <c:pt idx="4718">
                        <c:v>43245.45416666667</c:v>
                      </c:pt>
                      <c:pt idx="4719">
                        <c:v>43245.495833333334</c:v>
                      </c:pt>
                      <c:pt idx="4720">
                        <c:v>43245.537499999999</c:v>
                      </c:pt>
                      <c:pt idx="4721">
                        <c:v>43245.57916666667</c:v>
                      </c:pt>
                      <c:pt idx="4722">
                        <c:v>43245.620833333334</c:v>
                      </c:pt>
                      <c:pt idx="4723">
                        <c:v>43245.662499999999</c:v>
                      </c:pt>
                      <c:pt idx="4724">
                        <c:v>43245.70416666667</c:v>
                      </c:pt>
                      <c:pt idx="4725">
                        <c:v>43245.745833333334</c:v>
                      </c:pt>
                      <c:pt idx="4726">
                        <c:v>43245.787499999999</c:v>
                      </c:pt>
                      <c:pt idx="4727">
                        <c:v>43245.82916666667</c:v>
                      </c:pt>
                      <c:pt idx="4728">
                        <c:v>43245.870833333334</c:v>
                      </c:pt>
                      <c:pt idx="4729">
                        <c:v>43245.912499999999</c:v>
                      </c:pt>
                      <c:pt idx="4730">
                        <c:v>43245.95416666667</c:v>
                      </c:pt>
                      <c:pt idx="4731">
                        <c:v>43245.995833333334</c:v>
                      </c:pt>
                      <c:pt idx="4732">
                        <c:v>43245.999305555553</c:v>
                      </c:pt>
                      <c:pt idx="4733">
                        <c:v>43246.037499999999</c:v>
                      </c:pt>
                      <c:pt idx="4734">
                        <c:v>43246.07916666667</c:v>
                      </c:pt>
                      <c:pt idx="4735">
                        <c:v>43246.120833333334</c:v>
                      </c:pt>
                      <c:pt idx="4736">
                        <c:v>43246.162499999999</c:v>
                      </c:pt>
                      <c:pt idx="4737">
                        <c:v>43246.20416666667</c:v>
                      </c:pt>
                      <c:pt idx="4738">
                        <c:v>43246.245833333334</c:v>
                      </c:pt>
                      <c:pt idx="4739">
                        <c:v>43246.287499999999</c:v>
                      </c:pt>
                      <c:pt idx="4740">
                        <c:v>43246.32916666667</c:v>
                      </c:pt>
                      <c:pt idx="4741">
                        <c:v>43246.370833333334</c:v>
                      </c:pt>
                      <c:pt idx="4742">
                        <c:v>43246.412499999999</c:v>
                      </c:pt>
                      <c:pt idx="4743">
                        <c:v>43246.45416666667</c:v>
                      </c:pt>
                      <c:pt idx="4744">
                        <c:v>43246.495833333334</c:v>
                      </c:pt>
                      <c:pt idx="4745">
                        <c:v>43246.537499999999</c:v>
                      </c:pt>
                      <c:pt idx="4746">
                        <c:v>43246.57916666667</c:v>
                      </c:pt>
                      <c:pt idx="4747">
                        <c:v>43246.620833333334</c:v>
                      </c:pt>
                      <c:pt idx="4748">
                        <c:v>43246.662499999999</c:v>
                      </c:pt>
                      <c:pt idx="4749">
                        <c:v>43246.70416666667</c:v>
                      </c:pt>
                      <c:pt idx="4750">
                        <c:v>43246.745833333334</c:v>
                      </c:pt>
                      <c:pt idx="4751">
                        <c:v>43246.787499999999</c:v>
                      </c:pt>
                      <c:pt idx="4752">
                        <c:v>43246.82916666667</c:v>
                      </c:pt>
                      <c:pt idx="4753">
                        <c:v>43246.870833333334</c:v>
                      </c:pt>
                      <c:pt idx="4754">
                        <c:v>43246.912499999999</c:v>
                      </c:pt>
                      <c:pt idx="4755">
                        <c:v>43246.95416666667</c:v>
                      </c:pt>
                      <c:pt idx="4756">
                        <c:v>43246.994444444441</c:v>
                      </c:pt>
                      <c:pt idx="4757">
                        <c:v>43246.995833333334</c:v>
                      </c:pt>
                      <c:pt idx="4758">
                        <c:v>43246.999305555553</c:v>
                      </c:pt>
                      <c:pt idx="4759">
                        <c:v>43247.006944444445</c:v>
                      </c:pt>
                      <c:pt idx="4760">
                        <c:v>43247.037499999999</c:v>
                      </c:pt>
                      <c:pt idx="4761">
                        <c:v>43247.069444444445</c:v>
                      </c:pt>
                      <c:pt idx="4762">
                        <c:v>43247.077777777777</c:v>
                      </c:pt>
                      <c:pt idx="4763">
                        <c:v>43247.07916666667</c:v>
                      </c:pt>
                      <c:pt idx="4764">
                        <c:v>43247.085416666669</c:v>
                      </c:pt>
                      <c:pt idx="4765">
                        <c:v>43247.120833333334</c:v>
                      </c:pt>
                      <c:pt idx="4766">
                        <c:v>43247.162499999999</c:v>
                      </c:pt>
                      <c:pt idx="4767">
                        <c:v>43247.184027777781</c:v>
                      </c:pt>
                      <c:pt idx="4768">
                        <c:v>43247.189583333333</c:v>
                      </c:pt>
                      <c:pt idx="4769">
                        <c:v>43247.196527777778</c:v>
                      </c:pt>
                      <c:pt idx="4770">
                        <c:v>43247.202777777777</c:v>
                      </c:pt>
                      <c:pt idx="4771">
                        <c:v>43247.20416666667</c:v>
                      </c:pt>
                      <c:pt idx="4772">
                        <c:v>43247.210416666669</c:v>
                      </c:pt>
                      <c:pt idx="4773">
                        <c:v>43247.215277777781</c:v>
                      </c:pt>
                      <c:pt idx="4774">
                        <c:v>43247.224305555559</c:v>
                      </c:pt>
                      <c:pt idx="4775">
                        <c:v>43247.245833333334</c:v>
                      </c:pt>
                      <c:pt idx="4776">
                        <c:v>43247.261805555558</c:v>
                      </c:pt>
                      <c:pt idx="4777">
                        <c:v>43247.287499999999</c:v>
                      </c:pt>
                      <c:pt idx="4778">
                        <c:v>43247.32916666667</c:v>
                      </c:pt>
                      <c:pt idx="4779">
                        <c:v>43247.336805555555</c:v>
                      </c:pt>
                      <c:pt idx="4780">
                        <c:v>43247.347222222219</c:v>
                      </c:pt>
                      <c:pt idx="4781">
                        <c:v>43247.370833333334</c:v>
                      </c:pt>
                      <c:pt idx="4782">
                        <c:v>43247.412499999999</c:v>
                      </c:pt>
                      <c:pt idx="4783">
                        <c:v>43247.45416666667</c:v>
                      </c:pt>
                      <c:pt idx="4784">
                        <c:v>43247.495833333334</c:v>
                      </c:pt>
                      <c:pt idx="4785">
                        <c:v>43247.537499999999</c:v>
                      </c:pt>
                      <c:pt idx="4786">
                        <c:v>43247.556250000001</c:v>
                      </c:pt>
                      <c:pt idx="4787">
                        <c:v>43247.57916666667</c:v>
                      </c:pt>
                      <c:pt idx="4788">
                        <c:v>43247.586111111108</c:v>
                      </c:pt>
                      <c:pt idx="4789">
                        <c:v>43247.591666666667</c:v>
                      </c:pt>
                      <c:pt idx="4790">
                        <c:v>43247.620833333334</c:v>
                      </c:pt>
                      <c:pt idx="4791">
                        <c:v>43247.662499999999</c:v>
                      </c:pt>
                      <c:pt idx="4792">
                        <c:v>43247.70416666667</c:v>
                      </c:pt>
                      <c:pt idx="4793">
                        <c:v>43247.745833333334</c:v>
                      </c:pt>
                      <c:pt idx="4794">
                        <c:v>43247.779861111114</c:v>
                      </c:pt>
                      <c:pt idx="4795">
                        <c:v>43247.785416666666</c:v>
                      </c:pt>
                      <c:pt idx="4796">
                        <c:v>43247.787499999999</c:v>
                      </c:pt>
                      <c:pt idx="4797">
                        <c:v>43247.802083333336</c:v>
                      </c:pt>
                      <c:pt idx="4798">
                        <c:v>43247.826388888891</c:v>
                      </c:pt>
                      <c:pt idx="4799">
                        <c:v>43247.82916666667</c:v>
                      </c:pt>
                      <c:pt idx="4800">
                        <c:v>43247.830555555556</c:v>
                      </c:pt>
                      <c:pt idx="4801">
                        <c:v>43247.833333333336</c:v>
                      </c:pt>
                      <c:pt idx="4802">
                        <c:v>43247.840277777781</c:v>
                      </c:pt>
                      <c:pt idx="4803">
                        <c:v>43247.852083333331</c:v>
                      </c:pt>
                      <c:pt idx="4804">
                        <c:v>43247.865972222222</c:v>
                      </c:pt>
                      <c:pt idx="4805">
                        <c:v>43247.870833333334</c:v>
                      </c:pt>
                      <c:pt idx="4806">
                        <c:v>43247.875694444447</c:v>
                      </c:pt>
                      <c:pt idx="4807">
                        <c:v>43247.912499999999</c:v>
                      </c:pt>
                      <c:pt idx="4808">
                        <c:v>43247.917361111111</c:v>
                      </c:pt>
                      <c:pt idx="4809">
                        <c:v>43247.922222222223</c:v>
                      </c:pt>
                      <c:pt idx="4810">
                        <c:v>43247.9375</c:v>
                      </c:pt>
                      <c:pt idx="4811">
                        <c:v>43247.945138888892</c:v>
                      </c:pt>
                      <c:pt idx="4812">
                        <c:v>43247.95416666667</c:v>
                      </c:pt>
                      <c:pt idx="4813">
                        <c:v>43247.995833333334</c:v>
                      </c:pt>
                      <c:pt idx="4814">
                        <c:v>43247.999305555553</c:v>
                      </c:pt>
                      <c:pt idx="4815">
                        <c:v>43248.037499999999</c:v>
                      </c:pt>
                      <c:pt idx="4816">
                        <c:v>43248.044444444444</c:v>
                      </c:pt>
                      <c:pt idx="4817">
                        <c:v>43248.077777777777</c:v>
                      </c:pt>
                      <c:pt idx="4818">
                        <c:v>43248.07916666667</c:v>
                      </c:pt>
                      <c:pt idx="4819">
                        <c:v>43248.100694444445</c:v>
                      </c:pt>
                      <c:pt idx="4820">
                        <c:v>43248.120833333334</c:v>
                      </c:pt>
                      <c:pt idx="4821">
                        <c:v>43248.162499999999</c:v>
                      </c:pt>
                      <c:pt idx="4822">
                        <c:v>43248.20416666667</c:v>
                      </c:pt>
                      <c:pt idx="4823">
                        <c:v>43248.204861111109</c:v>
                      </c:pt>
                      <c:pt idx="4824">
                        <c:v>43248.245833333334</c:v>
                      </c:pt>
                      <c:pt idx="4825">
                        <c:v>43248.28125</c:v>
                      </c:pt>
                      <c:pt idx="4826">
                        <c:v>43248.287499999999</c:v>
                      </c:pt>
                      <c:pt idx="4827">
                        <c:v>43248.32916666667</c:v>
                      </c:pt>
                      <c:pt idx="4828">
                        <c:v>43248.370833333334</c:v>
                      </c:pt>
                      <c:pt idx="4829">
                        <c:v>43248.412499999999</c:v>
                      </c:pt>
                      <c:pt idx="4830">
                        <c:v>43248.45416666667</c:v>
                      </c:pt>
                      <c:pt idx="4831">
                        <c:v>43248.495833333334</c:v>
                      </c:pt>
                      <c:pt idx="4832">
                        <c:v>43248.537499999999</c:v>
                      </c:pt>
                      <c:pt idx="4833">
                        <c:v>43248.543749999997</c:v>
                      </c:pt>
                      <c:pt idx="4834">
                        <c:v>43248.563194444447</c:v>
                      </c:pt>
                      <c:pt idx="4835">
                        <c:v>43248.57916666667</c:v>
                      </c:pt>
                      <c:pt idx="4836">
                        <c:v>43248.607638888891</c:v>
                      </c:pt>
                      <c:pt idx="4837">
                        <c:v>43248.620833333334</c:v>
                      </c:pt>
                      <c:pt idx="4838">
                        <c:v>43248.631944444445</c:v>
                      </c:pt>
                      <c:pt idx="4839">
                        <c:v>43248.643055555556</c:v>
                      </c:pt>
                      <c:pt idx="4840">
                        <c:v>43248.650694444441</c:v>
                      </c:pt>
                      <c:pt idx="4841">
                        <c:v>43248.662499999999</c:v>
                      </c:pt>
                      <c:pt idx="4842">
                        <c:v>43248.679861111108</c:v>
                      </c:pt>
                      <c:pt idx="4843">
                        <c:v>43248.70416666667</c:v>
                      </c:pt>
                      <c:pt idx="4844">
                        <c:v>43248.745833333334</c:v>
                      </c:pt>
                      <c:pt idx="4845">
                        <c:v>43248.787499999999</c:v>
                      </c:pt>
                      <c:pt idx="4846">
                        <c:v>43248.819444444445</c:v>
                      </c:pt>
                      <c:pt idx="4847">
                        <c:v>43248.82916666667</c:v>
                      </c:pt>
                      <c:pt idx="4848">
                        <c:v>43248.870833333334</c:v>
                      </c:pt>
                      <c:pt idx="4849">
                        <c:v>43248.880555555559</c:v>
                      </c:pt>
                      <c:pt idx="4850">
                        <c:v>43248.902777777781</c:v>
                      </c:pt>
                      <c:pt idx="4851">
                        <c:v>43248.912499999999</c:v>
                      </c:pt>
                      <c:pt idx="4852">
                        <c:v>43248.95208333333</c:v>
                      </c:pt>
                      <c:pt idx="4853">
                        <c:v>43248.95416666667</c:v>
                      </c:pt>
                      <c:pt idx="4854">
                        <c:v>43248.964583333334</c:v>
                      </c:pt>
                      <c:pt idx="4855">
                        <c:v>43248.992361111108</c:v>
                      </c:pt>
                      <c:pt idx="4856">
                        <c:v>43248.995833333334</c:v>
                      </c:pt>
                      <c:pt idx="4857">
                        <c:v>43248.999305555553</c:v>
                      </c:pt>
                      <c:pt idx="4858">
                        <c:v>43249.006249999999</c:v>
                      </c:pt>
                      <c:pt idx="4859">
                        <c:v>43249.029166666667</c:v>
                      </c:pt>
                      <c:pt idx="4860">
                        <c:v>43249.036111111112</c:v>
                      </c:pt>
                      <c:pt idx="4861">
                        <c:v>43249.037499999999</c:v>
                      </c:pt>
                      <c:pt idx="4862">
                        <c:v>43249.049305555556</c:v>
                      </c:pt>
                      <c:pt idx="4863">
                        <c:v>43249.056944444441</c:v>
                      </c:pt>
                      <c:pt idx="4864">
                        <c:v>43249.069444444445</c:v>
                      </c:pt>
                      <c:pt idx="4865">
                        <c:v>43249.07916666667</c:v>
                      </c:pt>
                      <c:pt idx="4866">
                        <c:v>43249.105555555558</c:v>
                      </c:pt>
                      <c:pt idx="4867">
                        <c:v>43249.120833333334</c:v>
                      </c:pt>
                      <c:pt idx="4868">
                        <c:v>43249.162499999999</c:v>
                      </c:pt>
                      <c:pt idx="4869">
                        <c:v>43249.20416666667</c:v>
                      </c:pt>
                      <c:pt idx="4870">
                        <c:v>43249.245833333334</c:v>
                      </c:pt>
                      <c:pt idx="4871">
                        <c:v>43249.279861111114</c:v>
                      </c:pt>
                      <c:pt idx="4872">
                        <c:v>43249.287499999999</c:v>
                      </c:pt>
                      <c:pt idx="4873">
                        <c:v>43249.32916666667</c:v>
                      </c:pt>
                      <c:pt idx="4874">
                        <c:v>43249.335416666669</c:v>
                      </c:pt>
                      <c:pt idx="4875">
                        <c:v>43249.34375</c:v>
                      </c:pt>
                      <c:pt idx="4876">
                        <c:v>43249.370833333334</c:v>
                      </c:pt>
                      <c:pt idx="4877">
                        <c:v>43249.412499999999</c:v>
                      </c:pt>
                      <c:pt idx="4878">
                        <c:v>43249.430555555555</c:v>
                      </c:pt>
                      <c:pt idx="4879">
                        <c:v>43249.45416666667</c:v>
                      </c:pt>
                      <c:pt idx="4880">
                        <c:v>43249.494444444441</c:v>
                      </c:pt>
                      <c:pt idx="4881">
                        <c:v>43249.495833333334</c:v>
                      </c:pt>
                      <c:pt idx="4882">
                        <c:v>43249.537499999999</c:v>
                      </c:pt>
                      <c:pt idx="4883">
                        <c:v>43249.546527777777</c:v>
                      </c:pt>
                      <c:pt idx="4884">
                        <c:v>43249.577777777777</c:v>
                      </c:pt>
                      <c:pt idx="4885">
                        <c:v>43249.57916666667</c:v>
                      </c:pt>
                      <c:pt idx="4886">
                        <c:v>43249.584027777775</c:v>
                      </c:pt>
                      <c:pt idx="4887">
                        <c:v>43249.620833333334</c:v>
                      </c:pt>
                      <c:pt idx="4888">
                        <c:v>43249.635416666664</c:v>
                      </c:pt>
                      <c:pt idx="4889">
                        <c:v>43249.662499999999</c:v>
                      </c:pt>
                      <c:pt idx="4890">
                        <c:v>43249.693055555559</c:v>
                      </c:pt>
                      <c:pt idx="4891">
                        <c:v>43249.70416666667</c:v>
                      </c:pt>
                      <c:pt idx="4892">
                        <c:v>43249.715277777781</c:v>
                      </c:pt>
                      <c:pt idx="4893">
                        <c:v>43249.745833333334</c:v>
                      </c:pt>
                      <c:pt idx="4894">
                        <c:v>43249.787499999999</c:v>
                      </c:pt>
                      <c:pt idx="4895">
                        <c:v>43249.82916666667</c:v>
                      </c:pt>
                      <c:pt idx="4896">
                        <c:v>43249.838888888888</c:v>
                      </c:pt>
                      <c:pt idx="4897">
                        <c:v>43249.844444444447</c:v>
                      </c:pt>
                      <c:pt idx="4898">
                        <c:v>43249.853472222225</c:v>
                      </c:pt>
                      <c:pt idx="4899">
                        <c:v>43249.870833333334</c:v>
                      </c:pt>
                      <c:pt idx="4900">
                        <c:v>43249.896527777775</c:v>
                      </c:pt>
                      <c:pt idx="4901">
                        <c:v>43249.904861111114</c:v>
                      </c:pt>
                      <c:pt idx="4902">
                        <c:v>43249.912499999999</c:v>
                      </c:pt>
                      <c:pt idx="4903">
                        <c:v>43249.918055555558</c:v>
                      </c:pt>
                      <c:pt idx="4904">
                        <c:v>43249.952777777777</c:v>
                      </c:pt>
                      <c:pt idx="4905">
                        <c:v>43249.95416666667</c:v>
                      </c:pt>
                      <c:pt idx="4906">
                        <c:v>43249.979166666664</c:v>
                      </c:pt>
                      <c:pt idx="4907">
                        <c:v>43249.984027777777</c:v>
                      </c:pt>
                      <c:pt idx="4908">
                        <c:v>43249.995833333334</c:v>
                      </c:pt>
                      <c:pt idx="4909">
                        <c:v>43249.999305555553</c:v>
                      </c:pt>
                      <c:pt idx="4910">
                        <c:v>43250.011805555558</c:v>
                      </c:pt>
                      <c:pt idx="4911">
                        <c:v>43250.020138888889</c:v>
                      </c:pt>
                      <c:pt idx="4912">
                        <c:v>43250.03125</c:v>
                      </c:pt>
                      <c:pt idx="4913">
                        <c:v>43250.036111111112</c:v>
                      </c:pt>
                      <c:pt idx="4914">
                        <c:v>43250.037499999999</c:v>
                      </c:pt>
                      <c:pt idx="4915">
                        <c:v>43250.058333333334</c:v>
                      </c:pt>
                      <c:pt idx="4916">
                        <c:v>43250.066666666666</c:v>
                      </c:pt>
                      <c:pt idx="4917">
                        <c:v>43250.074305555558</c:v>
                      </c:pt>
                      <c:pt idx="4918">
                        <c:v>43250.07916666667</c:v>
                      </c:pt>
                      <c:pt idx="4919">
                        <c:v>43250.1</c:v>
                      </c:pt>
                      <c:pt idx="4920">
                        <c:v>43250.109027777777</c:v>
                      </c:pt>
                      <c:pt idx="4921">
                        <c:v>43250.120833333334</c:v>
                      </c:pt>
                      <c:pt idx="4922">
                        <c:v>43250.155555555553</c:v>
                      </c:pt>
                      <c:pt idx="4923">
                        <c:v>43250.162499999999</c:v>
                      </c:pt>
                      <c:pt idx="4924">
                        <c:v>43250.176388888889</c:v>
                      </c:pt>
                      <c:pt idx="4925">
                        <c:v>43250.181944444441</c:v>
                      </c:pt>
                      <c:pt idx="4926">
                        <c:v>43250.188888888886</c:v>
                      </c:pt>
                      <c:pt idx="4927">
                        <c:v>43250.197916666664</c:v>
                      </c:pt>
                      <c:pt idx="4928">
                        <c:v>43250.201388888891</c:v>
                      </c:pt>
                      <c:pt idx="4929">
                        <c:v>43250.20416666667</c:v>
                      </c:pt>
                      <c:pt idx="4930">
                        <c:v>43250.23333333333</c:v>
                      </c:pt>
                      <c:pt idx="4931">
                        <c:v>43250.244444444441</c:v>
                      </c:pt>
                      <c:pt idx="4932">
                        <c:v>43250.245833333334</c:v>
                      </c:pt>
                      <c:pt idx="4933">
                        <c:v>43250.267361111109</c:v>
                      </c:pt>
                      <c:pt idx="4934">
                        <c:v>43250.274305555555</c:v>
                      </c:pt>
                      <c:pt idx="4935">
                        <c:v>43250.280555555553</c:v>
                      </c:pt>
                      <c:pt idx="4936">
                        <c:v>43250.28402777778</c:v>
                      </c:pt>
                      <c:pt idx="4937">
                        <c:v>43250.287499999999</c:v>
                      </c:pt>
                      <c:pt idx="4938">
                        <c:v>43250.290972222225</c:v>
                      </c:pt>
                      <c:pt idx="4939">
                        <c:v>43250.298611111109</c:v>
                      </c:pt>
                      <c:pt idx="4940">
                        <c:v>43250.32916666667</c:v>
                      </c:pt>
                      <c:pt idx="4941">
                        <c:v>43250.350694444445</c:v>
                      </c:pt>
                      <c:pt idx="4942">
                        <c:v>43250.370833333334</c:v>
                      </c:pt>
                      <c:pt idx="4943">
                        <c:v>43250.412499999999</c:v>
                      </c:pt>
                      <c:pt idx="4944">
                        <c:v>43250.418749999997</c:v>
                      </c:pt>
                      <c:pt idx="4945">
                        <c:v>43250.45416666667</c:v>
                      </c:pt>
                      <c:pt idx="4946">
                        <c:v>43250.495833333334</c:v>
                      </c:pt>
                      <c:pt idx="4947">
                        <c:v>43250.537499999999</c:v>
                      </c:pt>
                      <c:pt idx="4948">
                        <c:v>43250.57916666667</c:v>
                      </c:pt>
                      <c:pt idx="4949">
                        <c:v>43250.618055555555</c:v>
                      </c:pt>
                      <c:pt idx="4950">
                        <c:v>43250.620833333334</c:v>
                      </c:pt>
                      <c:pt idx="4951">
                        <c:v>43250.662499999999</c:v>
                      </c:pt>
                      <c:pt idx="4952">
                        <c:v>43250.70416666667</c:v>
                      </c:pt>
                      <c:pt idx="4953">
                        <c:v>43250.745833333334</c:v>
                      </c:pt>
                      <c:pt idx="4954">
                        <c:v>43250.787499999999</c:v>
                      </c:pt>
                      <c:pt idx="4955">
                        <c:v>43250.82916666667</c:v>
                      </c:pt>
                      <c:pt idx="4956">
                        <c:v>43250.868055555555</c:v>
                      </c:pt>
                      <c:pt idx="4957">
                        <c:v>43250.869444444441</c:v>
                      </c:pt>
                      <c:pt idx="4958">
                        <c:v>43250.870833333334</c:v>
                      </c:pt>
                      <c:pt idx="4959">
                        <c:v>43250.879166666666</c:v>
                      </c:pt>
                      <c:pt idx="4960">
                        <c:v>43250.89166666667</c:v>
                      </c:pt>
                      <c:pt idx="4961">
                        <c:v>43250.912499999999</c:v>
                      </c:pt>
                      <c:pt idx="4962">
                        <c:v>43250.936111111114</c:v>
                      </c:pt>
                      <c:pt idx="4963">
                        <c:v>43250.95416666667</c:v>
                      </c:pt>
                      <c:pt idx="4964">
                        <c:v>43250.959722222222</c:v>
                      </c:pt>
                      <c:pt idx="4965">
                        <c:v>43250.995833333334</c:v>
                      </c:pt>
                      <c:pt idx="4966">
                        <c:v>43250.999305555553</c:v>
                      </c:pt>
                      <c:pt idx="4967">
                        <c:v>43251.018055555556</c:v>
                      </c:pt>
                      <c:pt idx="4968">
                        <c:v>43251.037499999999</c:v>
                      </c:pt>
                      <c:pt idx="4969">
                        <c:v>43251.07916666667</c:v>
                      </c:pt>
                      <c:pt idx="4970">
                        <c:v>43251.102083333331</c:v>
                      </c:pt>
                      <c:pt idx="4971">
                        <c:v>43251.120833333334</c:v>
                      </c:pt>
                      <c:pt idx="4972">
                        <c:v>43251.162499999999</c:v>
                      </c:pt>
                      <c:pt idx="4973">
                        <c:v>43251.181944444441</c:v>
                      </c:pt>
                      <c:pt idx="4974">
                        <c:v>43251.20416666667</c:v>
                      </c:pt>
                      <c:pt idx="4975">
                        <c:v>43251.219444444447</c:v>
                      </c:pt>
                      <c:pt idx="4976">
                        <c:v>43251.245833333334</c:v>
                      </c:pt>
                      <c:pt idx="4977">
                        <c:v>43251.275694444441</c:v>
                      </c:pt>
                      <c:pt idx="4978">
                        <c:v>43251.287499999999</c:v>
                      </c:pt>
                      <c:pt idx="4979">
                        <c:v>43251.299305555556</c:v>
                      </c:pt>
                      <c:pt idx="4980">
                        <c:v>43251.304861111108</c:v>
                      </c:pt>
                      <c:pt idx="4981">
                        <c:v>43251.311111111114</c:v>
                      </c:pt>
                      <c:pt idx="4982">
                        <c:v>43251.32916666667</c:v>
                      </c:pt>
                      <c:pt idx="4983">
                        <c:v>43251.345833333333</c:v>
                      </c:pt>
                      <c:pt idx="4984">
                        <c:v>43251.370833333334</c:v>
                      </c:pt>
                      <c:pt idx="4985">
                        <c:v>43251.412499999999</c:v>
                      </c:pt>
                      <c:pt idx="4986">
                        <c:v>43251.425694444442</c:v>
                      </c:pt>
                      <c:pt idx="4987">
                        <c:v>43251.435416666667</c:v>
                      </c:pt>
                      <c:pt idx="4988">
                        <c:v>43251.448611111111</c:v>
                      </c:pt>
                      <c:pt idx="4989">
                        <c:v>43251.45416666667</c:v>
                      </c:pt>
                      <c:pt idx="4990">
                        <c:v>43251.495833333334</c:v>
                      </c:pt>
                      <c:pt idx="4991">
                        <c:v>43251.537499999999</c:v>
                      </c:pt>
                      <c:pt idx="4992">
                        <c:v>43251.57708333333</c:v>
                      </c:pt>
                      <c:pt idx="4993">
                        <c:v>43251.57916666667</c:v>
                      </c:pt>
                      <c:pt idx="4994">
                        <c:v>43251.588194444441</c:v>
                      </c:pt>
                      <c:pt idx="4995">
                        <c:v>43251.603472222225</c:v>
                      </c:pt>
                      <c:pt idx="4996">
                        <c:v>43251.620833333334</c:v>
                      </c:pt>
                      <c:pt idx="4997">
                        <c:v>43251.662499999999</c:v>
                      </c:pt>
                      <c:pt idx="4998">
                        <c:v>43251.70416666667</c:v>
                      </c:pt>
                      <c:pt idx="4999">
                        <c:v>43251.745833333334</c:v>
                      </c:pt>
                      <c:pt idx="5000">
                        <c:v>43251.787499999999</c:v>
                      </c:pt>
                      <c:pt idx="5001">
                        <c:v>43251.82916666667</c:v>
                      </c:pt>
                      <c:pt idx="5002">
                        <c:v>43251.870833333334</c:v>
                      </c:pt>
                      <c:pt idx="5003">
                        <c:v>43251.912499999999</c:v>
                      </c:pt>
                      <c:pt idx="5004">
                        <c:v>43251.95416666667</c:v>
                      </c:pt>
                      <c:pt idx="5005">
                        <c:v>43251.975694444445</c:v>
                      </c:pt>
                      <c:pt idx="5006">
                        <c:v>43251.981249999997</c:v>
                      </c:pt>
                      <c:pt idx="5007">
                        <c:v>43251.987500000003</c:v>
                      </c:pt>
                      <c:pt idx="5008">
                        <c:v>43251.992361111108</c:v>
                      </c:pt>
                      <c:pt idx="5009">
                        <c:v>43251.995833333334</c:v>
                      </c:pt>
                      <c:pt idx="5010">
                        <c:v>43251.999305555553</c:v>
                      </c:pt>
                      <c:pt idx="5011">
                        <c:v>43251.999305555553</c:v>
                      </c:pt>
                      <c:pt idx="5012">
                        <c:v>43252.037499999999</c:v>
                      </c:pt>
                      <c:pt idx="5013">
                        <c:v>43252.07916666667</c:v>
                      </c:pt>
                      <c:pt idx="5014">
                        <c:v>43252.118750000001</c:v>
                      </c:pt>
                      <c:pt idx="5015">
                        <c:v>43252.120833333334</c:v>
                      </c:pt>
                      <c:pt idx="5016">
                        <c:v>43252.162499999999</c:v>
                      </c:pt>
                      <c:pt idx="5017">
                        <c:v>43252.191666666666</c:v>
                      </c:pt>
                      <c:pt idx="5018">
                        <c:v>43252.20416666667</c:v>
                      </c:pt>
                      <c:pt idx="5019">
                        <c:v>43252.229166666664</c:v>
                      </c:pt>
                      <c:pt idx="5020">
                        <c:v>43252.245833333334</c:v>
                      </c:pt>
                      <c:pt idx="5021">
                        <c:v>43252.287499999999</c:v>
                      </c:pt>
                      <c:pt idx="5022">
                        <c:v>43252.300694444442</c:v>
                      </c:pt>
                      <c:pt idx="5023">
                        <c:v>43252.32916666667</c:v>
                      </c:pt>
                      <c:pt idx="5024">
                        <c:v>43252.334027777775</c:v>
                      </c:pt>
                      <c:pt idx="5025">
                        <c:v>43252.347222222219</c:v>
                      </c:pt>
                      <c:pt idx="5026">
                        <c:v>43252.370833333334</c:v>
                      </c:pt>
                      <c:pt idx="5027">
                        <c:v>43252.411111111112</c:v>
                      </c:pt>
                      <c:pt idx="5028">
                        <c:v>43252.412499999999</c:v>
                      </c:pt>
                      <c:pt idx="5029">
                        <c:v>43252.421527777777</c:v>
                      </c:pt>
                      <c:pt idx="5030">
                        <c:v>43252.45416666667</c:v>
                      </c:pt>
                      <c:pt idx="5031">
                        <c:v>43252.495833333334</c:v>
                      </c:pt>
                      <c:pt idx="5032">
                        <c:v>43252.506249999999</c:v>
                      </c:pt>
                      <c:pt idx="5033">
                        <c:v>43252.527083333334</c:v>
                      </c:pt>
                      <c:pt idx="5034">
                        <c:v>43252.537499999999</c:v>
                      </c:pt>
                      <c:pt idx="5035">
                        <c:v>43252.54583333333</c:v>
                      </c:pt>
                      <c:pt idx="5036">
                        <c:v>43252.551388888889</c:v>
                      </c:pt>
                      <c:pt idx="5037">
                        <c:v>43252.57916666667</c:v>
                      </c:pt>
                      <c:pt idx="5038">
                        <c:v>43252.607638888891</c:v>
                      </c:pt>
                      <c:pt idx="5039">
                        <c:v>43252.620833333334</c:v>
                      </c:pt>
                      <c:pt idx="5040">
                        <c:v>43252.662499999999</c:v>
                      </c:pt>
                      <c:pt idx="5041">
                        <c:v>43252.70416666667</c:v>
                      </c:pt>
                      <c:pt idx="5042">
                        <c:v>43252.745833333334</c:v>
                      </c:pt>
                      <c:pt idx="5043">
                        <c:v>43252.787499999999</c:v>
                      </c:pt>
                      <c:pt idx="5044">
                        <c:v>43252.82916666667</c:v>
                      </c:pt>
                      <c:pt idx="5045">
                        <c:v>43252.870833333334</c:v>
                      </c:pt>
                      <c:pt idx="5046">
                        <c:v>43252.912499999999</c:v>
                      </c:pt>
                      <c:pt idx="5047">
                        <c:v>43252.95416666667</c:v>
                      </c:pt>
                      <c:pt idx="5048">
                        <c:v>43252.995833333334</c:v>
                      </c:pt>
                      <c:pt idx="5049">
                        <c:v>43252.999305555553</c:v>
                      </c:pt>
                      <c:pt idx="5050">
                        <c:v>43253.037499999999</c:v>
                      </c:pt>
                      <c:pt idx="5051">
                        <c:v>43253.064583333333</c:v>
                      </c:pt>
                      <c:pt idx="5052">
                        <c:v>43253.070833333331</c:v>
                      </c:pt>
                      <c:pt idx="5053">
                        <c:v>43253.077777777777</c:v>
                      </c:pt>
                      <c:pt idx="5054">
                        <c:v>43253.07916666667</c:v>
                      </c:pt>
                      <c:pt idx="5055">
                        <c:v>43253.088888888888</c:v>
                      </c:pt>
                      <c:pt idx="5056">
                        <c:v>43253.094444444447</c:v>
                      </c:pt>
                      <c:pt idx="5057">
                        <c:v>43253.120833333334</c:v>
                      </c:pt>
                      <c:pt idx="5058">
                        <c:v>43253.127083333333</c:v>
                      </c:pt>
                      <c:pt idx="5059">
                        <c:v>43253.144444444442</c:v>
                      </c:pt>
                      <c:pt idx="5060">
                        <c:v>43253.152083333334</c:v>
                      </c:pt>
                      <c:pt idx="5061">
                        <c:v>43253.159722222219</c:v>
                      </c:pt>
                      <c:pt idx="5062">
                        <c:v>43253.162499999999</c:v>
                      </c:pt>
                      <c:pt idx="5063">
                        <c:v>43253.165972222225</c:v>
                      </c:pt>
                      <c:pt idx="5064">
                        <c:v>43253.17291666667</c:v>
                      </c:pt>
                      <c:pt idx="5065">
                        <c:v>43253.20416666667</c:v>
                      </c:pt>
                      <c:pt idx="5066">
                        <c:v>43253.209027777775</c:v>
                      </c:pt>
                      <c:pt idx="5067">
                        <c:v>43253.217361111114</c:v>
                      </c:pt>
                      <c:pt idx="5068">
                        <c:v>43253.240972222222</c:v>
                      </c:pt>
                      <c:pt idx="5069">
                        <c:v>43253.245833333334</c:v>
                      </c:pt>
                      <c:pt idx="5070">
                        <c:v>43253.256249999999</c:v>
                      </c:pt>
                      <c:pt idx="5071">
                        <c:v>43253.263888888891</c:v>
                      </c:pt>
                      <c:pt idx="5072">
                        <c:v>43253.268750000003</c:v>
                      </c:pt>
                      <c:pt idx="5073">
                        <c:v>43253.287499999999</c:v>
                      </c:pt>
                      <c:pt idx="5074">
                        <c:v>43253.32916666667</c:v>
                      </c:pt>
                      <c:pt idx="5075">
                        <c:v>43253.370833333334</c:v>
                      </c:pt>
                      <c:pt idx="5076">
                        <c:v>43253.411111111112</c:v>
                      </c:pt>
                      <c:pt idx="5077">
                        <c:v>43253.412499999999</c:v>
                      </c:pt>
                      <c:pt idx="5078">
                        <c:v>43253.414583333331</c:v>
                      </c:pt>
                      <c:pt idx="5079">
                        <c:v>43253.427777777775</c:v>
                      </c:pt>
                      <c:pt idx="5080">
                        <c:v>43253.45416666667</c:v>
                      </c:pt>
                      <c:pt idx="5081">
                        <c:v>43253.481944444444</c:v>
                      </c:pt>
                      <c:pt idx="5082">
                        <c:v>43253.494444444441</c:v>
                      </c:pt>
                      <c:pt idx="5083">
                        <c:v>43253.495833333334</c:v>
                      </c:pt>
                      <c:pt idx="5084">
                        <c:v>43253.511111111111</c:v>
                      </c:pt>
                      <c:pt idx="5085">
                        <c:v>43253.519444444442</c:v>
                      </c:pt>
                      <c:pt idx="5086">
                        <c:v>43253.525694444441</c:v>
                      </c:pt>
                      <c:pt idx="5087">
                        <c:v>43253.537499999999</c:v>
                      </c:pt>
                      <c:pt idx="5088">
                        <c:v>43253.54583333333</c:v>
                      </c:pt>
                      <c:pt idx="5089">
                        <c:v>43253.55</c:v>
                      </c:pt>
                      <c:pt idx="5090">
                        <c:v>43253.567361111112</c:v>
                      </c:pt>
                      <c:pt idx="5091">
                        <c:v>43253.572222222225</c:v>
                      </c:pt>
                      <c:pt idx="5092">
                        <c:v>43253.57916666667</c:v>
                      </c:pt>
                      <c:pt idx="5093">
                        <c:v>43253.586111111108</c:v>
                      </c:pt>
                      <c:pt idx="5094">
                        <c:v>43253.620833333334</c:v>
                      </c:pt>
                      <c:pt idx="5095">
                        <c:v>43253.662499999999</c:v>
                      </c:pt>
                      <c:pt idx="5096">
                        <c:v>43253.702777777777</c:v>
                      </c:pt>
                      <c:pt idx="5097">
                        <c:v>43253.70416666667</c:v>
                      </c:pt>
                      <c:pt idx="5098">
                        <c:v>43253.745833333334</c:v>
                      </c:pt>
                      <c:pt idx="5099">
                        <c:v>43253.763194444444</c:v>
                      </c:pt>
                      <c:pt idx="5100">
                        <c:v>43253.787499999999</c:v>
                      </c:pt>
                      <c:pt idx="5101">
                        <c:v>43253.82916666667</c:v>
                      </c:pt>
                      <c:pt idx="5102">
                        <c:v>43253.870833333334</c:v>
                      </c:pt>
                      <c:pt idx="5103">
                        <c:v>43253.879166666666</c:v>
                      </c:pt>
                      <c:pt idx="5104">
                        <c:v>43253.896527777775</c:v>
                      </c:pt>
                      <c:pt idx="5105">
                        <c:v>43253.912499999999</c:v>
                      </c:pt>
                      <c:pt idx="5106">
                        <c:v>43253.945833333331</c:v>
                      </c:pt>
                      <c:pt idx="5107">
                        <c:v>43253.952777777777</c:v>
                      </c:pt>
                      <c:pt idx="5108">
                        <c:v>43253.95416666667</c:v>
                      </c:pt>
                      <c:pt idx="5109">
                        <c:v>43253.994444444441</c:v>
                      </c:pt>
                      <c:pt idx="5110">
                        <c:v>43253.995833333334</c:v>
                      </c:pt>
                      <c:pt idx="5111">
                        <c:v>43253.999305555553</c:v>
                      </c:pt>
                      <c:pt idx="5112">
                        <c:v>43254.000694444447</c:v>
                      </c:pt>
                      <c:pt idx="5113">
                        <c:v>43254.01666666667</c:v>
                      </c:pt>
                      <c:pt idx="5114">
                        <c:v>43254.031944444447</c:v>
                      </c:pt>
                      <c:pt idx="5115">
                        <c:v>43254.037499999999</c:v>
                      </c:pt>
                      <c:pt idx="5116">
                        <c:v>43254.067361111112</c:v>
                      </c:pt>
                      <c:pt idx="5117">
                        <c:v>43254.07916666667</c:v>
                      </c:pt>
                      <c:pt idx="5118">
                        <c:v>43254.088888888888</c:v>
                      </c:pt>
                      <c:pt idx="5119">
                        <c:v>43254.104861111111</c:v>
                      </c:pt>
                      <c:pt idx="5120">
                        <c:v>43254.120833333334</c:v>
                      </c:pt>
                      <c:pt idx="5121">
                        <c:v>43254.156944444447</c:v>
                      </c:pt>
                      <c:pt idx="5122">
                        <c:v>43254.162499999999</c:v>
                      </c:pt>
                      <c:pt idx="5123">
                        <c:v>43254.20416666667</c:v>
                      </c:pt>
                      <c:pt idx="5124">
                        <c:v>43254.245833333334</c:v>
                      </c:pt>
                      <c:pt idx="5125">
                        <c:v>43254.254166666666</c:v>
                      </c:pt>
                      <c:pt idx="5126">
                        <c:v>43254.287499999999</c:v>
                      </c:pt>
                      <c:pt idx="5127">
                        <c:v>43254.309027777781</c:v>
                      </c:pt>
                      <c:pt idx="5128">
                        <c:v>43254.322222222225</c:v>
                      </c:pt>
                      <c:pt idx="5129">
                        <c:v>43254.32708333333</c:v>
                      </c:pt>
                      <c:pt idx="5130">
                        <c:v>43254.32916666667</c:v>
                      </c:pt>
                      <c:pt idx="5131">
                        <c:v>43254.331944444442</c:v>
                      </c:pt>
                      <c:pt idx="5132">
                        <c:v>43254.340277777781</c:v>
                      </c:pt>
                      <c:pt idx="5133">
                        <c:v>43254.345833333333</c:v>
                      </c:pt>
                      <c:pt idx="5134">
                        <c:v>43254.356249999997</c:v>
                      </c:pt>
                      <c:pt idx="5135">
                        <c:v>43254.365277777775</c:v>
                      </c:pt>
                      <c:pt idx="5136">
                        <c:v>43254.370833333334</c:v>
                      </c:pt>
                      <c:pt idx="5137">
                        <c:v>43254.409722222219</c:v>
                      </c:pt>
                      <c:pt idx="5138">
                        <c:v>43254.412499999999</c:v>
                      </c:pt>
                      <c:pt idx="5139">
                        <c:v>43254.452777777777</c:v>
                      </c:pt>
                      <c:pt idx="5140">
                        <c:v>43254.45416666667</c:v>
                      </c:pt>
                      <c:pt idx="5141">
                        <c:v>43254.495833333334</c:v>
                      </c:pt>
                      <c:pt idx="5142">
                        <c:v>43254.537499999999</c:v>
                      </c:pt>
                      <c:pt idx="5143">
                        <c:v>43254.565972222219</c:v>
                      </c:pt>
                      <c:pt idx="5144">
                        <c:v>43254.571527777778</c:v>
                      </c:pt>
                      <c:pt idx="5145">
                        <c:v>43254.575694444444</c:v>
                      </c:pt>
                      <c:pt idx="5146">
                        <c:v>43254.576388888891</c:v>
                      </c:pt>
                      <c:pt idx="5147">
                        <c:v>43254.595138888886</c:v>
                      </c:pt>
                      <c:pt idx="5148">
                        <c:v>43254.611111111109</c:v>
                      </c:pt>
                      <c:pt idx="5149">
                        <c:v>43254.620833333334</c:v>
                      </c:pt>
                      <c:pt idx="5150">
                        <c:v>43254.627083333333</c:v>
                      </c:pt>
                      <c:pt idx="5151">
                        <c:v>43254.661111111112</c:v>
                      </c:pt>
                      <c:pt idx="5152">
                        <c:v>43254.662499999999</c:v>
                      </c:pt>
                      <c:pt idx="5153">
                        <c:v>43254.6875</c:v>
                      </c:pt>
                      <c:pt idx="5154">
                        <c:v>43254.693749999999</c:v>
                      </c:pt>
                      <c:pt idx="5155">
                        <c:v>43254.70416666667</c:v>
                      </c:pt>
                      <c:pt idx="5156">
                        <c:v>43254.727083333331</c:v>
                      </c:pt>
                      <c:pt idx="5157">
                        <c:v>43254.740972222222</c:v>
                      </c:pt>
                      <c:pt idx="5158">
                        <c:v>43254.745833333334</c:v>
                      </c:pt>
                      <c:pt idx="5159">
                        <c:v>43254.787499999999</c:v>
                      </c:pt>
                      <c:pt idx="5160">
                        <c:v>43254.79583333333</c:v>
                      </c:pt>
                      <c:pt idx="5161">
                        <c:v>43254.810416666667</c:v>
                      </c:pt>
                      <c:pt idx="5162">
                        <c:v>43254.82916666667</c:v>
                      </c:pt>
                      <c:pt idx="5163">
                        <c:v>43254.836805555555</c:v>
                      </c:pt>
                      <c:pt idx="5164">
                        <c:v>43254.870833333334</c:v>
                      </c:pt>
                      <c:pt idx="5165">
                        <c:v>43254.880555555559</c:v>
                      </c:pt>
                      <c:pt idx="5166">
                        <c:v>43254.893750000003</c:v>
                      </c:pt>
                      <c:pt idx="5167">
                        <c:v>43254.902777777781</c:v>
                      </c:pt>
                      <c:pt idx="5168">
                        <c:v>43254.912499999999</c:v>
                      </c:pt>
                      <c:pt idx="5169">
                        <c:v>43254.95416666667</c:v>
                      </c:pt>
                      <c:pt idx="5170">
                        <c:v>43254.995833333334</c:v>
                      </c:pt>
                      <c:pt idx="5171">
                        <c:v>43254.999305555553</c:v>
                      </c:pt>
                      <c:pt idx="5172">
                        <c:v>43255.037499999999</c:v>
                      </c:pt>
                      <c:pt idx="5173">
                        <c:v>43255.07916666667</c:v>
                      </c:pt>
                      <c:pt idx="5174">
                        <c:v>43255.120833333334</c:v>
                      </c:pt>
                      <c:pt idx="5175">
                        <c:v>43255.162499999999</c:v>
                      </c:pt>
                      <c:pt idx="5176">
                        <c:v>43255.20416666667</c:v>
                      </c:pt>
                      <c:pt idx="5177">
                        <c:v>43255.245833333334</c:v>
                      </c:pt>
                      <c:pt idx="5178">
                        <c:v>43255.287499999999</c:v>
                      </c:pt>
                      <c:pt idx="5179">
                        <c:v>43255.32916666667</c:v>
                      </c:pt>
                      <c:pt idx="5180">
                        <c:v>43255.369444444441</c:v>
                      </c:pt>
                      <c:pt idx="5181">
                        <c:v>43255.370833333334</c:v>
                      </c:pt>
                      <c:pt idx="5182">
                        <c:v>43255.384027777778</c:v>
                      </c:pt>
                      <c:pt idx="5183">
                        <c:v>43255.411111111112</c:v>
                      </c:pt>
                      <c:pt idx="5184">
                        <c:v>43255.412499999999</c:v>
                      </c:pt>
                      <c:pt idx="5185">
                        <c:v>43255.422222222223</c:v>
                      </c:pt>
                      <c:pt idx="5186">
                        <c:v>43255.45416666667</c:v>
                      </c:pt>
                      <c:pt idx="5187">
                        <c:v>43255.495833333334</c:v>
                      </c:pt>
                      <c:pt idx="5188">
                        <c:v>43255.537499999999</c:v>
                      </c:pt>
                      <c:pt idx="5189">
                        <c:v>43255.57916666667</c:v>
                      </c:pt>
                      <c:pt idx="5190">
                        <c:v>43255.620833333334</c:v>
                      </c:pt>
                      <c:pt idx="5191">
                        <c:v>43255.662499999999</c:v>
                      </c:pt>
                      <c:pt idx="5192">
                        <c:v>43255.70416666667</c:v>
                      </c:pt>
                      <c:pt idx="5193">
                        <c:v>43255.745833333334</c:v>
                      </c:pt>
                      <c:pt idx="5194">
                        <c:v>43255.787499999999</c:v>
                      </c:pt>
                      <c:pt idx="5195">
                        <c:v>43255.82916666667</c:v>
                      </c:pt>
                      <c:pt idx="5196">
                        <c:v>43255.870833333334</c:v>
                      </c:pt>
                      <c:pt idx="5197">
                        <c:v>43255.912499999999</c:v>
                      </c:pt>
                      <c:pt idx="5198">
                        <c:v>43255.95416666667</c:v>
                      </c:pt>
                      <c:pt idx="5199">
                        <c:v>43255.995833333334</c:v>
                      </c:pt>
                      <c:pt idx="5200">
                        <c:v>43255.999305555553</c:v>
                      </c:pt>
                      <c:pt idx="5201">
                        <c:v>43256.037499999999</c:v>
                      </c:pt>
                      <c:pt idx="5202">
                        <c:v>43256.07916666667</c:v>
                      </c:pt>
                      <c:pt idx="5203">
                        <c:v>43256.120833333334</c:v>
                      </c:pt>
                      <c:pt idx="5204">
                        <c:v>43256.162499999999</c:v>
                      </c:pt>
                      <c:pt idx="5205">
                        <c:v>43256.20416666667</c:v>
                      </c:pt>
                      <c:pt idx="5206">
                        <c:v>43256.245833333334</c:v>
                      </c:pt>
                      <c:pt idx="5207">
                        <c:v>43256.287499999999</c:v>
                      </c:pt>
                      <c:pt idx="5208">
                        <c:v>43256.32916666667</c:v>
                      </c:pt>
                      <c:pt idx="5209">
                        <c:v>43256.370833333334</c:v>
                      </c:pt>
                      <c:pt idx="5210">
                        <c:v>43256.412499999999</c:v>
                      </c:pt>
                      <c:pt idx="5211">
                        <c:v>43256.45416666667</c:v>
                      </c:pt>
                      <c:pt idx="5212">
                        <c:v>43256.495833333334</c:v>
                      </c:pt>
                      <c:pt idx="5213">
                        <c:v>43256.537499999999</c:v>
                      </c:pt>
                      <c:pt idx="5214">
                        <c:v>43256.57916666667</c:v>
                      </c:pt>
                      <c:pt idx="5215">
                        <c:v>43256.620833333334</c:v>
                      </c:pt>
                      <c:pt idx="5216">
                        <c:v>43256.662499999999</c:v>
                      </c:pt>
                      <c:pt idx="5217">
                        <c:v>43256.70416666667</c:v>
                      </c:pt>
                      <c:pt idx="5218">
                        <c:v>43256.745833333334</c:v>
                      </c:pt>
                      <c:pt idx="5219">
                        <c:v>43256.787499999999</c:v>
                      </c:pt>
                      <c:pt idx="5220">
                        <c:v>43256.82916666667</c:v>
                      </c:pt>
                      <c:pt idx="5221">
                        <c:v>43256.870833333334</c:v>
                      </c:pt>
                      <c:pt idx="5222">
                        <c:v>43256.912499999999</c:v>
                      </c:pt>
                      <c:pt idx="5223">
                        <c:v>43256.95416666667</c:v>
                      </c:pt>
                      <c:pt idx="5224">
                        <c:v>43256.995833333334</c:v>
                      </c:pt>
                      <c:pt idx="5225">
                        <c:v>43256.999305555553</c:v>
                      </c:pt>
                      <c:pt idx="5226">
                        <c:v>43257.037499999999</c:v>
                      </c:pt>
                      <c:pt idx="5227">
                        <c:v>43257.07916666667</c:v>
                      </c:pt>
                      <c:pt idx="5228">
                        <c:v>43257.120833333334</c:v>
                      </c:pt>
                      <c:pt idx="5229">
                        <c:v>43257.162499999999</c:v>
                      </c:pt>
                      <c:pt idx="5230">
                        <c:v>43257.20416666667</c:v>
                      </c:pt>
                      <c:pt idx="5231">
                        <c:v>43257.245833333334</c:v>
                      </c:pt>
                      <c:pt idx="5232">
                        <c:v>43257.287499999999</c:v>
                      </c:pt>
                      <c:pt idx="5233">
                        <c:v>43257.32916666667</c:v>
                      </c:pt>
                      <c:pt idx="5234">
                        <c:v>43257.370833333334</c:v>
                      </c:pt>
                      <c:pt idx="5235">
                        <c:v>43257.412499999999</c:v>
                      </c:pt>
                      <c:pt idx="5236">
                        <c:v>43257.45416666667</c:v>
                      </c:pt>
                      <c:pt idx="5237">
                        <c:v>43257.495833333334</c:v>
                      </c:pt>
                      <c:pt idx="5238">
                        <c:v>43257.537499999999</c:v>
                      </c:pt>
                      <c:pt idx="5239">
                        <c:v>43257.57916666667</c:v>
                      </c:pt>
                      <c:pt idx="5240">
                        <c:v>43257.620833333334</c:v>
                      </c:pt>
                      <c:pt idx="5241">
                        <c:v>43257.662499999999</c:v>
                      </c:pt>
                      <c:pt idx="5242">
                        <c:v>43257.70416666667</c:v>
                      </c:pt>
                      <c:pt idx="5243">
                        <c:v>43257.745833333334</c:v>
                      </c:pt>
                      <c:pt idx="5244">
                        <c:v>43257.787499999999</c:v>
                      </c:pt>
                      <c:pt idx="5245">
                        <c:v>43257.82916666667</c:v>
                      </c:pt>
                      <c:pt idx="5246">
                        <c:v>43257.870833333334</c:v>
                      </c:pt>
                      <c:pt idx="5247">
                        <c:v>43257.912499999999</c:v>
                      </c:pt>
                      <c:pt idx="5248">
                        <c:v>43257.95416666667</c:v>
                      </c:pt>
                      <c:pt idx="5249">
                        <c:v>43257.995833333334</c:v>
                      </c:pt>
                      <c:pt idx="5250">
                        <c:v>43257.999305555553</c:v>
                      </c:pt>
                      <c:pt idx="5251">
                        <c:v>43258.037499999999</c:v>
                      </c:pt>
                      <c:pt idx="5252">
                        <c:v>43258.07916666667</c:v>
                      </c:pt>
                      <c:pt idx="5253">
                        <c:v>43258.120833333334</c:v>
                      </c:pt>
                      <c:pt idx="5254">
                        <c:v>43258.162499999999</c:v>
                      </c:pt>
                      <c:pt idx="5255">
                        <c:v>43258.20416666667</c:v>
                      </c:pt>
                      <c:pt idx="5256">
                        <c:v>43258.245833333334</c:v>
                      </c:pt>
                      <c:pt idx="5257">
                        <c:v>43258.287499999999</c:v>
                      </c:pt>
                      <c:pt idx="5258">
                        <c:v>43258.32916666667</c:v>
                      </c:pt>
                      <c:pt idx="5259">
                        <c:v>43258.370833333334</c:v>
                      </c:pt>
                      <c:pt idx="5260">
                        <c:v>43258.412499999999</c:v>
                      </c:pt>
                      <c:pt idx="5261">
                        <c:v>43258.45416666667</c:v>
                      </c:pt>
                      <c:pt idx="5262">
                        <c:v>43258.495833333334</c:v>
                      </c:pt>
                      <c:pt idx="5263">
                        <c:v>43258.537499999999</c:v>
                      </c:pt>
                      <c:pt idx="5264">
                        <c:v>43258.57916666667</c:v>
                      </c:pt>
                      <c:pt idx="5265">
                        <c:v>43258.620833333334</c:v>
                      </c:pt>
                      <c:pt idx="5266">
                        <c:v>43258.662499999999</c:v>
                      </c:pt>
                      <c:pt idx="5267">
                        <c:v>43258.70416666667</c:v>
                      </c:pt>
                      <c:pt idx="5268">
                        <c:v>43258.745833333334</c:v>
                      </c:pt>
                      <c:pt idx="5269">
                        <c:v>43258.787499999999</c:v>
                      </c:pt>
                      <c:pt idx="5270">
                        <c:v>43258.82916666667</c:v>
                      </c:pt>
                      <c:pt idx="5271">
                        <c:v>43258.870833333334</c:v>
                      </c:pt>
                      <c:pt idx="5272">
                        <c:v>43258.912499999999</c:v>
                      </c:pt>
                      <c:pt idx="5273">
                        <c:v>43258.95416666667</c:v>
                      </c:pt>
                      <c:pt idx="5274">
                        <c:v>43258.995833333334</c:v>
                      </c:pt>
                      <c:pt idx="5275">
                        <c:v>43258.999305555553</c:v>
                      </c:pt>
                      <c:pt idx="5276">
                        <c:v>43259.037499999999</c:v>
                      </c:pt>
                      <c:pt idx="5277">
                        <c:v>43259.07916666667</c:v>
                      </c:pt>
                      <c:pt idx="5278">
                        <c:v>43259.120833333334</c:v>
                      </c:pt>
                      <c:pt idx="5279">
                        <c:v>43259.162499999999</c:v>
                      </c:pt>
                      <c:pt idx="5280">
                        <c:v>43259.20416666667</c:v>
                      </c:pt>
                      <c:pt idx="5281">
                        <c:v>43259.245833333334</c:v>
                      </c:pt>
                      <c:pt idx="5282">
                        <c:v>43259.287499999999</c:v>
                      </c:pt>
                      <c:pt idx="5283">
                        <c:v>43259.32916666667</c:v>
                      </c:pt>
                      <c:pt idx="5284">
                        <c:v>43259.370833333334</c:v>
                      </c:pt>
                      <c:pt idx="5285">
                        <c:v>43259.412499999999</c:v>
                      </c:pt>
                      <c:pt idx="5286">
                        <c:v>43259.45416666667</c:v>
                      </c:pt>
                      <c:pt idx="5287">
                        <c:v>43259.495833333334</c:v>
                      </c:pt>
                      <c:pt idx="5288">
                        <c:v>43259.537499999999</c:v>
                      </c:pt>
                      <c:pt idx="5289">
                        <c:v>43259.57916666667</c:v>
                      </c:pt>
                      <c:pt idx="5290">
                        <c:v>43259.620833333334</c:v>
                      </c:pt>
                      <c:pt idx="5291">
                        <c:v>43259.662499999999</c:v>
                      </c:pt>
                      <c:pt idx="5292">
                        <c:v>43259.70416666667</c:v>
                      </c:pt>
                      <c:pt idx="5293">
                        <c:v>43259.745833333334</c:v>
                      </c:pt>
                      <c:pt idx="5294">
                        <c:v>43259.787499999999</c:v>
                      </c:pt>
                      <c:pt idx="5295">
                        <c:v>43259.82916666667</c:v>
                      </c:pt>
                      <c:pt idx="5296">
                        <c:v>43259.870833333334</c:v>
                      </c:pt>
                      <c:pt idx="5297">
                        <c:v>43259.912499999999</c:v>
                      </c:pt>
                      <c:pt idx="5298">
                        <c:v>43259.95416666667</c:v>
                      </c:pt>
                      <c:pt idx="5299">
                        <c:v>43259.995833333334</c:v>
                      </c:pt>
                      <c:pt idx="5300">
                        <c:v>43259.999305555553</c:v>
                      </c:pt>
                      <c:pt idx="5301">
                        <c:v>43260.037499999999</c:v>
                      </c:pt>
                      <c:pt idx="5302">
                        <c:v>43260.07916666667</c:v>
                      </c:pt>
                      <c:pt idx="5303">
                        <c:v>43260.120833333334</c:v>
                      </c:pt>
                      <c:pt idx="5304">
                        <c:v>43260.162499999999</c:v>
                      </c:pt>
                      <c:pt idx="5305">
                        <c:v>43260.20416666667</c:v>
                      </c:pt>
                      <c:pt idx="5306">
                        <c:v>43260.245833333334</c:v>
                      </c:pt>
                      <c:pt idx="5307">
                        <c:v>43260.287499999999</c:v>
                      </c:pt>
                      <c:pt idx="5308">
                        <c:v>43260.32916666667</c:v>
                      </c:pt>
                      <c:pt idx="5309">
                        <c:v>43260.370833333334</c:v>
                      </c:pt>
                      <c:pt idx="5310">
                        <c:v>43260.412499999999</c:v>
                      </c:pt>
                      <c:pt idx="5311">
                        <c:v>43260.45416666667</c:v>
                      </c:pt>
                      <c:pt idx="5312">
                        <c:v>43260.495833333334</c:v>
                      </c:pt>
                      <c:pt idx="5313">
                        <c:v>43260.537499999999</c:v>
                      </c:pt>
                      <c:pt idx="5314">
                        <c:v>43260.57916666667</c:v>
                      </c:pt>
                      <c:pt idx="5315">
                        <c:v>43260.587500000001</c:v>
                      </c:pt>
                      <c:pt idx="5316">
                        <c:v>43260.620833333334</c:v>
                      </c:pt>
                      <c:pt idx="5317">
                        <c:v>43260.62777777778</c:v>
                      </c:pt>
                      <c:pt idx="5318">
                        <c:v>43260.635416666664</c:v>
                      </c:pt>
                      <c:pt idx="5319">
                        <c:v>43260.642361111109</c:v>
                      </c:pt>
                      <c:pt idx="5320">
                        <c:v>43260.644444444442</c:v>
                      </c:pt>
                      <c:pt idx="5321">
                        <c:v>43260.65</c:v>
                      </c:pt>
                      <c:pt idx="5322">
                        <c:v>43260.654861111114</c:v>
                      </c:pt>
                      <c:pt idx="5323">
                        <c:v>43260.662499999999</c:v>
                      </c:pt>
                      <c:pt idx="5324">
                        <c:v>43260.667361111111</c:v>
                      </c:pt>
                      <c:pt idx="5325">
                        <c:v>43260.674305555556</c:v>
                      </c:pt>
                      <c:pt idx="5326">
                        <c:v>43260.679166666669</c:v>
                      </c:pt>
                      <c:pt idx="5327">
                        <c:v>43260.70416666667</c:v>
                      </c:pt>
                      <c:pt idx="5328">
                        <c:v>43260.709027777775</c:v>
                      </c:pt>
                      <c:pt idx="5329">
                        <c:v>43260.745833333334</c:v>
                      </c:pt>
                      <c:pt idx="5330">
                        <c:v>43260.769444444442</c:v>
                      </c:pt>
                      <c:pt idx="5331">
                        <c:v>43260.77847222222</c:v>
                      </c:pt>
                      <c:pt idx="5332">
                        <c:v>43260.786111111112</c:v>
                      </c:pt>
                      <c:pt idx="5333">
                        <c:v>43260.787499999999</c:v>
                      </c:pt>
                      <c:pt idx="5334">
                        <c:v>43260.798611111109</c:v>
                      </c:pt>
                      <c:pt idx="5335">
                        <c:v>43260.82916666667</c:v>
                      </c:pt>
                      <c:pt idx="5336">
                        <c:v>43260.870833333334</c:v>
                      </c:pt>
                      <c:pt idx="5337">
                        <c:v>43260.912499999999</c:v>
                      </c:pt>
                      <c:pt idx="5338">
                        <c:v>43260.95416666667</c:v>
                      </c:pt>
                      <c:pt idx="5339">
                        <c:v>43260.995833333334</c:v>
                      </c:pt>
                      <c:pt idx="5340">
                        <c:v>43260.999305555553</c:v>
                      </c:pt>
                      <c:pt idx="5341">
                        <c:v>43261.037499999999</c:v>
                      </c:pt>
                      <c:pt idx="5342">
                        <c:v>43261.07916666667</c:v>
                      </c:pt>
                      <c:pt idx="5343">
                        <c:v>43261.120833333334</c:v>
                      </c:pt>
                      <c:pt idx="5344">
                        <c:v>43261.162499999999</c:v>
                      </c:pt>
                      <c:pt idx="5345">
                        <c:v>43261.177777777775</c:v>
                      </c:pt>
                      <c:pt idx="5346">
                        <c:v>43261.20416666667</c:v>
                      </c:pt>
                      <c:pt idx="5347">
                        <c:v>43261.245833333334</c:v>
                      </c:pt>
                      <c:pt idx="5348">
                        <c:v>43261.273611111108</c:v>
                      </c:pt>
                      <c:pt idx="5349">
                        <c:v>43261.287499999999</c:v>
                      </c:pt>
                      <c:pt idx="5350">
                        <c:v>43261.32916666667</c:v>
                      </c:pt>
                      <c:pt idx="5351">
                        <c:v>43261.342361111114</c:v>
                      </c:pt>
                      <c:pt idx="5352">
                        <c:v>43261.352083333331</c:v>
                      </c:pt>
                      <c:pt idx="5353">
                        <c:v>43261.370833333334</c:v>
                      </c:pt>
                      <c:pt idx="5354">
                        <c:v>43261.375694444447</c:v>
                      </c:pt>
                      <c:pt idx="5355">
                        <c:v>43261.393750000003</c:v>
                      </c:pt>
                      <c:pt idx="5356">
                        <c:v>43261.412499999999</c:v>
                      </c:pt>
                      <c:pt idx="5357">
                        <c:v>43261.45416666667</c:v>
                      </c:pt>
                      <c:pt idx="5358">
                        <c:v>43261.461805555555</c:v>
                      </c:pt>
                      <c:pt idx="5359">
                        <c:v>43261.495833333334</c:v>
                      </c:pt>
                      <c:pt idx="5360">
                        <c:v>43261.536111111112</c:v>
                      </c:pt>
                      <c:pt idx="5361">
                        <c:v>43261.537499999999</c:v>
                      </c:pt>
                      <c:pt idx="5362">
                        <c:v>43261.554166666669</c:v>
                      </c:pt>
                      <c:pt idx="5363">
                        <c:v>43261.55972222222</c:v>
                      </c:pt>
                      <c:pt idx="5364">
                        <c:v>43261.57916666667</c:v>
                      </c:pt>
                      <c:pt idx="5365">
                        <c:v>43261.620833333334</c:v>
                      </c:pt>
                      <c:pt idx="5366">
                        <c:v>43261.662499999999</c:v>
                      </c:pt>
                      <c:pt idx="5367">
                        <c:v>43261.675000000003</c:v>
                      </c:pt>
                      <c:pt idx="5368">
                        <c:v>43261.690972222219</c:v>
                      </c:pt>
                      <c:pt idx="5369">
                        <c:v>43261.702777777777</c:v>
                      </c:pt>
                      <c:pt idx="5370">
                        <c:v>43261.70416666667</c:v>
                      </c:pt>
                      <c:pt idx="5371">
                        <c:v>43261.745833333334</c:v>
                      </c:pt>
                      <c:pt idx="5372">
                        <c:v>43261.770833333336</c:v>
                      </c:pt>
                      <c:pt idx="5373">
                        <c:v>43261.781944444447</c:v>
                      </c:pt>
                      <c:pt idx="5374">
                        <c:v>43261.787499999999</c:v>
                      </c:pt>
                      <c:pt idx="5375">
                        <c:v>43261.79791666667</c:v>
                      </c:pt>
                      <c:pt idx="5376">
                        <c:v>43261.806944444441</c:v>
                      </c:pt>
                      <c:pt idx="5377">
                        <c:v>43261.811805555553</c:v>
                      </c:pt>
                      <c:pt idx="5378">
                        <c:v>43261.82916666667</c:v>
                      </c:pt>
                      <c:pt idx="5379">
                        <c:v>43261.844444444447</c:v>
                      </c:pt>
                      <c:pt idx="5380">
                        <c:v>43261.854861111111</c:v>
                      </c:pt>
                      <c:pt idx="5381">
                        <c:v>43261.863194444442</c:v>
                      </c:pt>
                      <c:pt idx="5382">
                        <c:v>43261.870833333334</c:v>
                      </c:pt>
                      <c:pt idx="5383">
                        <c:v>43261.897916666669</c:v>
                      </c:pt>
                      <c:pt idx="5384">
                        <c:v>43261.912499999999</c:v>
                      </c:pt>
                      <c:pt idx="5385">
                        <c:v>43261.939583333333</c:v>
                      </c:pt>
                      <c:pt idx="5386">
                        <c:v>43261.942361111112</c:v>
                      </c:pt>
                      <c:pt idx="5387">
                        <c:v>43261.952777777777</c:v>
                      </c:pt>
                      <c:pt idx="5388">
                        <c:v>43261.95416666667</c:v>
                      </c:pt>
                      <c:pt idx="5389">
                        <c:v>43261.994444444441</c:v>
                      </c:pt>
                      <c:pt idx="5390">
                        <c:v>43261.995833333334</c:v>
                      </c:pt>
                      <c:pt idx="5391">
                        <c:v>43261.999305555553</c:v>
                      </c:pt>
                      <c:pt idx="5392">
                        <c:v>43262.00277777778</c:v>
                      </c:pt>
                      <c:pt idx="5393">
                        <c:v>43262.019444444442</c:v>
                      </c:pt>
                      <c:pt idx="5394">
                        <c:v>43262.025000000001</c:v>
                      </c:pt>
                      <c:pt idx="5395">
                        <c:v>43262.035416666666</c:v>
                      </c:pt>
                      <c:pt idx="5396">
                        <c:v>43262.037499999999</c:v>
                      </c:pt>
                      <c:pt idx="5397">
                        <c:v>43262.050694444442</c:v>
                      </c:pt>
                      <c:pt idx="5398">
                        <c:v>43262.061805555553</c:v>
                      </c:pt>
                      <c:pt idx="5399">
                        <c:v>43262.07916666667</c:v>
                      </c:pt>
                      <c:pt idx="5400">
                        <c:v>43262.120833333334</c:v>
                      </c:pt>
                      <c:pt idx="5401">
                        <c:v>43262.147916666669</c:v>
                      </c:pt>
                      <c:pt idx="5402">
                        <c:v>43262.162499999999</c:v>
                      </c:pt>
                      <c:pt idx="5403">
                        <c:v>43262.201388888891</c:v>
                      </c:pt>
                      <c:pt idx="5404">
                        <c:v>43262.20416666667</c:v>
                      </c:pt>
                      <c:pt idx="5405">
                        <c:v>43262.245833333334</c:v>
                      </c:pt>
                      <c:pt idx="5406">
                        <c:v>43262.263888888891</c:v>
                      </c:pt>
                      <c:pt idx="5407">
                        <c:v>43262.287499999999</c:v>
                      </c:pt>
                      <c:pt idx="5408">
                        <c:v>43262.294444444444</c:v>
                      </c:pt>
                      <c:pt idx="5409">
                        <c:v>43262.307638888888</c:v>
                      </c:pt>
                      <c:pt idx="5410">
                        <c:v>43262.318749999999</c:v>
                      </c:pt>
                      <c:pt idx="5411">
                        <c:v>43262.327777777777</c:v>
                      </c:pt>
                      <c:pt idx="5412">
                        <c:v>43262.32916666667</c:v>
                      </c:pt>
                      <c:pt idx="5413">
                        <c:v>43262.370833333334</c:v>
                      </c:pt>
                      <c:pt idx="5414">
                        <c:v>43262.412499999999</c:v>
                      </c:pt>
                      <c:pt idx="5415">
                        <c:v>43262.42291666667</c:v>
                      </c:pt>
                      <c:pt idx="5416">
                        <c:v>43262.45416666667</c:v>
                      </c:pt>
                      <c:pt idx="5417">
                        <c:v>43262.459027777775</c:v>
                      </c:pt>
                      <c:pt idx="5418">
                        <c:v>43262.495833333334</c:v>
                      </c:pt>
                      <c:pt idx="5419">
                        <c:v>43262.504166666666</c:v>
                      </c:pt>
                      <c:pt idx="5420">
                        <c:v>43262.53125</c:v>
                      </c:pt>
                      <c:pt idx="5421">
                        <c:v>43262.537499999999</c:v>
                      </c:pt>
                      <c:pt idx="5422">
                        <c:v>43262.57916666667</c:v>
                      </c:pt>
                      <c:pt idx="5423">
                        <c:v>43262.595138888886</c:v>
                      </c:pt>
                      <c:pt idx="5424">
                        <c:v>43262.620833333334</c:v>
                      </c:pt>
                      <c:pt idx="5425">
                        <c:v>43262.662499999999</c:v>
                      </c:pt>
                      <c:pt idx="5426">
                        <c:v>43262.70416666667</c:v>
                      </c:pt>
                      <c:pt idx="5427">
                        <c:v>43262.745833333334</c:v>
                      </c:pt>
                      <c:pt idx="5428">
                        <c:v>43262.750694444447</c:v>
                      </c:pt>
                      <c:pt idx="5429">
                        <c:v>43262.787499999999</c:v>
                      </c:pt>
                      <c:pt idx="5430">
                        <c:v>43262.814583333333</c:v>
                      </c:pt>
                      <c:pt idx="5431">
                        <c:v>43262.82916666667</c:v>
                      </c:pt>
                      <c:pt idx="5432">
                        <c:v>43262.870833333334</c:v>
                      </c:pt>
                      <c:pt idx="5433">
                        <c:v>43262.912499999999</c:v>
                      </c:pt>
                      <c:pt idx="5434">
                        <c:v>43262.95416666667</c:v>
                      </c:pt>
                      <c:pt idx="5435">
                        <c:v>43262.995833333334</c:v>
                      </c:pt>
                      <c:pt idx="5436">
                        <c:v>43262.999305555553</c:v>
                      </c:pt>
                      <c:pt idx="5437">
                        <c:v>43263.037499999999</c:v>
                      </c:pt>
                      <c:pt idx="5438">
                        <c:v>43263.046527777777</c:v>
                      </c:pt>
                      <c:pt idx="5439">
                        <c:v>43263.056250000001</c:v>
                      </c:pt>
                      <c:pt idx="5440">
                        <c:v>43263.07916666667</c:v>
                      </c:pt>
                      <c:pt idx="5441">
                        <c:v>43263.120833333334</c:v>
                      </c:pt>
                      <c:pt idx="5442">
                        <c:v>43263.162499999999</c:v>
                      </c:pt>
                      <c:pt idx="5443">
                        <c:v>43263.20416666667</c:v>
                      </c:pt>
                      <c:pt idx="5444">
                        <c:v>43263.245833333334</c:v>
                      </c:pt>
                      <c:pt idx="5445">
                        <c:v>43263.287499999999</c:v>
                      </c:pt>
                      <c:pt idx="5446">
                        <c:v>43263.32916666667</c:v>
                      </c:pt>
                      <c:pt idx="5447">
                        <c:v>43263.370833333334</c:v>
                      </c:pt>
                      <c:pt idx="5448">
                        <c:v>43263.412499999999</c:v>
                      </c:pt>
                      <c:pt idx="5449">
                        <c:v>43263.45416666667</c:v>
                      </c:pt>
                      <c:pt idx="5450">
                        <c:v>43263.495833333334</c:v>
                      </c:pt>
                      <c:pt idx="5451">
                        <c:v>43263.537499999999</c:v>
                      </c:pt>
                      <c:pt idx="5452">
                        <c:v>43263.57916666667</c:v>
                      </c:pt>
                      <c:pt idx="5453">
                        <c:v>43263.620833333334</c:v>
                      </c:pt>
                      <c:pt idx="5454">
                        <c:v>43263.662499999999</c:v>
                      </c:pt>
                      <c:pt idx="5455">
                        <c:v>43263.70416666667</c:v>
                      </c:pt>
                      <c:pt idx="5456">
                        <c:v>43263.745833333334</c:v>
                      </c:pt>
                      <c:pt idx="5457">
                        <c:v>43263.787499999999</c:v>
                      </c:pt>
                      <c:pt idx="5458">
                        <c:v>43263.82916666667</c:v>
                      </c:pt>
                      <c:pt idx="5459">
                        <c:v>43263.870833333334</c:v>
                      </c:pt>
                      <c:pt idx="5460">
                        <c:v>43263.912499999999</c:v>
                      </c:pt>
                      <c:pt idx="5461">
                        <c:v>43263.95416666667</c:v>
                      </c:pt>
                      <c:pt idx="5462">
                        <c:v>43263.995833333334</c:v>
                      </c:pt>
                      <c:pt idx="5463">
                        <c:v>43263.999305555553</c:v>
                      </c:pt>
                      <c:pt idx="5464">
                        <c:v>43264.018055555556</c:v>
                      </c:pt>
                      <c:pt idx="5465">
                        <c:v>43264.025000000001</c:v>
                      </c:pt>
                      <c:pt idx="5466">
                        <c:v>43264.03402777778</c:v>
                      </c:pt>
                      <c:pt idx="5467">
                        <c:v>43264.037499999999</c:v>
                      </c:pt>
                      <c:pt idx="5468">
                        <c:v>43264.04791666667</c:v>
                      </c:pt>
                      <c:pt idx="5469">
                        <c:v>43264.075694444444</c:v>
                      </c:pt>
                      <c:pt idx="5470">
                        <c:v>43264.077777777777</c:v>
                      </c:pt>
                      <c:pt idx="5471">
                        <c:v>43264.07916666667</c:v>
                      </c:pt>
                      <c:pt idx="5472">
                        <c:v>43264.084027777775</c:v>
                      </c:pt>
                      <c:pt idx="5473">
                        <c:v>43264.090277777781</c:v>
                      </c:pt>
                      <c:pt idx="5474">
                        <c:v>43264.09375</c:v>
                      </c:pt>
                      <c:pt idx="5475">
                        <c:v>43264.120833333334</c:v>
                      </c:pt>
                      <c:pt idx="5476">
                        <c:v>43264.129166666666</c:v>
                      </c:pt>
                      <c:pt idx="5477">
                        <c:v>43264.147916666669</c:v>
                      </c:pt>
                      <c:pt idx="5478">
                        <c:v>43264.162499999999</c:v>
                      </c:pt>
                      <c:pt idx="5479">
                        <c:v>43264.168749999997</c:v>
                      </c:pt>
                      <c:pt idx="5480">
                        <c:v>43264.175694444442</c:v>
                      </c:pt>
                      <c:pt idx="5481">
                        <c:v>43264.180555555555</c:v>
                      </c:pt>
                      <c:pt idx="5482">
                        <c:v>43264.19027777778</c:v>
                      </c:pt>
                      <c:pt idx="5483">
                        <c:v>43264.195833333331</c:v>
                      </c:pt>
                      <c:pt idx="5484">
                        <c:v>43264.202777777777</c:v>
                      </c:pt>
                      <c:pt idx="5485">
                        <c:v>43264.20416666667</c:v>
                      </c:pt>
                      <c:pt idx="5486">
                        <c:v>43264.243750000001</c:v>
                      </c:pt>
                      <c:pt idx="5487">
                        <c:v>43264.245833333334</c:v>
                      </c:pt>
                      <c:pt idx="5488">
                        <c:v>43264.252083333333</c:v>
                      </c:pt>
                      <c:pt idx="5489">
                        <c:v>43264.259027777778</c:v>
                      </c:pt>
                      <c:pt idx="5490">
                        <c:v>43264.287499999999</c:v>
                      </c:pt>
                      <c:pt idx="5491">
                        <c:v>43264.304861111108</c:v>
                      </c:pt>
                      <c:pt idx="5492">
                        <c:v>43264.322916666664</c:v>
                      </c:pt>
                      <c:pt idx="5493">
                        <c:v>43264.32916666667</c:v>
                      </c:pt>
                      <c:pt idx="5494">
                        <c:v>43264.338194444441</c:v>
                      </c:pt>
                      <c:pt idx="5495">
                        <c:v>43264.363194444442</c:v>
                      </c:pt>
                      <c:pt idx="5496">
                        <c:v>43264.368055555555</c:v>
                      </c:pt>
                      <c:pt idx="5497">
                        <c:v>43264.370833333334</c:v>
                      </c:pt>
                      <c:pt idx="5498">
                        <c:v>43264.375694444447</c:v>
                      </c:pt>
                      <c:pt idx="5499">
                        <c:v>43264.393750000003</c:v>
                      </c:pt>
                      <c:pt idx="5500">
                        <c:v>43264.412499999999</c:v>
                      </c:pt>
                      <c:pt idx="5501">
                        <c:v>43264.449305555558</c:v>
                      </c:pt>
                      <c:pt idx="5502">
                        <c:v>43264.45416666667</c:v>
                      </c:pt>
                      <c:pt idx="5503">
                        <c:v>43264.495833333334</c:v>
                      </c:pt>
                      <c:pt idx="5504">
                        <c:v>43264.51458333333</c:v>
                      </c:pt>
                      <c:pt idx="5505">
                        <c:v>43264.536111111112</c:v>
                      </c:pt>
                      <c:pt idx="5506">
                        <c:v>43264.537499999999</c:v>
                      </c:pt>
                      <c:pt idx="5507">
                        <c:v>43264.559027777781</c:v>
                      </c:pt>
                      <c:pt idx="5508">
                        <c:v>43264.57916666667</c:v>
                      </c:pt>
                      <c:pt idx="5509">
                        <c:v>43264.609722222223</c:v>
                      </c:pt>
                      <c:pt idx="5510">
                        <c:v>43264.620833333334</c:v>
                      </c:pt>
                      <c:pt idx="5511">
                        <c:v>43264.652083333334</c:v>
                      </c:pt>
                      <c:pt idx="5512">
                        <c:v>43264.656944444447</c:v>
                      </c:pt>
                      <c:pt idx="5513">
                        <c:v>43264.662499999999</c:v>
                      </c:pt>
                      <c:pt idx="5514">
                        <c:v>43264.671527777777</c:v>
                      </c:pt>
                      <c:pt idx="5515">
                        <c:v>43264.70416666667</c:v>
                      </c:pt>
                      <c:pt idx="5516">
                        <c:v>43264.745833333334</c:v>
                      </c:pt>
                      <c:pt idx="5517">
                        <c:v>43264.787499999999</c:v>
                      </c:pt>
                      <c:pt idx="5518">
                        <c:v>43264.82916666667</c:v>
                      </c:pt>
                      <c:pt idx="5519">
                        <c:v>43264.870833333334</c:v>
                      </c:pt>
                      <c:pt idx="5520">
                        <c:v>43264.912499999999</c:v>
                      </c:pt>
                      <c:pt idx="5521">
                        <c:v>43264.95416666667</c:v>
                      </c:pt>
                      <c:pt idx="5522">
                        <c:v>43264.995833333334</c:v>
                      </c:pt>
                      <c:pt idx="5523">
                        <c:v>43264.999305555553</c:v>
                      </c:pt>
                      <c:pt idx="5524">
                        <c:v>43265.037499999999</c:v>
                      </c:pt>
                      <c:pt idx="5525">
                        <c:v>43265.07916666667</c:v>
                      </c:pt>
                      <c:pt idx="5526">
                        <c:v>43265.120833333334</c:v>
                      </c:pt>
                      <c:pt idx="5527">
                        <c:v>43265.162499999999</c:v>
                      </c:pt>
                      <c:pt idx="5528">
                        <c:v>43265.20416666667</c:v>
                      </c:pt>
                      <c:pt idx="5529">
                        <c:v>43265.245833333334</c:v>
                      </c:pt>
                      <c:pt idx="5530">
                        <c:v>43265.287499999999</c:v>
                      </c:pt>
                      <c:pt idx="5531">
                        <c:v>43265.32916666667</c:v>
                      </c:pt>
                      <c:pt idx="5532">
                        <c:v>43265.370833333334</c:v>
                      </c:pt>
                      <c:pt idx="5533">
                        <c:v>43265.412499999999</c:v>
                      </c:pt>
                      <c:pt idx="5534">
                        <c:v>43265.45416666667</c:v>
                      </c:pt>
                      <c:pt idx="5535">
                        <c:v>43265.495833333334</c:v>
                      </c:pt>
                      <c:pt idx="5536">
                        <c:v>43265.537499999999</c:v>
                      </c:pt>
                      <c:pt idx="5537">
                        <c:v>43265.57916666667</c:v>
                      </c:pt>
                      <c:pt idx="5538">
                        <c:v>43265.620833333334</c:v>
                      </c:pt>
                      <c:pt idx="5539">
                        <c:v>43265.662499999999</c:v>
                      </c:pt>
                      <c:pt idx="5540">
                        <c:v>43265.70416666667</c:v>
                      </c:pt>
                      <c:pt idx="5541">
                        <c:v>43265.745833333334</c:v>
                      </c:pt>
                      <c:pt idx="5542">
                        <c:v>43265.787499999999</c:v>
                      </c:pt>
                      <c:pt idx="5543">
                        <c:v>43265.82916666667</c:v>
                      </c:pt>
                      <c:pt idx="5544">
                        <c:v>43265.870833333334</c:v>
                      </c:pt>
                      <c:pt idx="5545">
                        <c:v>43265.912499999999</c:v>
                      </c:pt>
                      <c:pt idx="5546">
                        <c:v>43265.95416666667</c:v>
                      </c:pt>
                      <c:pt idx="5547">
                        <c:v>43265.995833333334</c:v>
                      </c:pt>
                      <c:pt idx="5548">
                        <c:v>43265.999305555553</c:v>
                      </c:pt>
                      <c:pt idx="5549">
                        <c:v>43266.037499999999</c:v>
                      </c:pt>
                      <c:pt idx="5550">
                        <c:v>43266.07916666667</c:v>
                      </c:pt>
                      <c:pt idx="5551">
                        <c:v>43266.120833333334</c:v>
                      </c:pt>
                      <c:pt idx="5552">
                        <c:v>43266.162499999999</c:v>
                      </c:pt>
                      <c:pt idx="5553">
                        <c:v>43266.20416666667</c:v>
                      </c:pt>
                      <c:pt idx="5554">
                        <c:v>43266.245833333334</c:v>
                      </c:pt>
                      <c:pt idx="5555">
                        <c:v>43266.287499999999</c:v>
                      </c:pt>
                      <c:pt idx="5556">
                        <c:v>43266.32916666667</c:v>
                      </c:pt>
                      <c:pt idx="5557">
                        <c:v>43266.370833333334</c:v>
                      </c:pt>
                      <c:pt idx="5558">
                        <c:v>43266.412499999999</c:v>
                      </c:pt>
                      <c:pt idx="5559">
                        <c:v>43266.45416666667</c:v>
                      </c:pt>
                      <c:pt idx="5560">
                        <c:v>43266.495833333334</c:v>
                      </c:pt>
                      <c:pt idx="5561">
                        <c:v>43266.537499999999</c:v>
                      </c:pt>
                      <c:pt idx="5562">
                        <c:v>43266.57916666667</c:v>
                      </c:pt>
                      <c:pt idx="5563">
                        <c:v>43266.620833333334</c:v>
                      </c:pt>
                      <c:pt idx="5564">
                        <c:v>43266.662499999999</c:v>
                      </c:pt>
                      <c:pt idx="5565">
                        <c:v>43266.70416666667</c:v>
                      </c:pt>
                      <c:pt idx="5566">
                        <c:v>43266.745833333334</c:v>
                      </c:pt>
                      <c:pt idx="5567">
                        <c:v>43266.787499999999</c:v>
                      </c:pt>
                      <c:pt idx="5568">
                        <c:v>43266.82916666667</c:v>
                      </c:pt>
                      <c:pt idx="5569">
                        <c:v>43266.870833333334</c:v>
                      </c:pt>
                      <c:pt idx="5570">
                        <c:v>43266.912499999999</c:v>
                      </c:pt>
                      <c:pt idx="5571">
                        <c:v>43266.95416666667</c:v>
                      </c:pt>
                      <c:pt idx="5572">
                        <c:v>43266.995833333334</c:v>
                      </c:pt>
                      <c:pt idx="5573">
                        <c:v>43266.999305555553</c:v>
                      </c:pt>
                      <c:pt idx="5574">
                        <c:v>43267.037499999999</c:v>
                      </c:pt>
                      <c:pt idx="5575">
                        <c:v>43267.07916666667</c:v>
                      </c:pt>
                      <c:pt idx="5576">
                        <c:v>43267.120833333334</c:v>
                      </c:pt>
                      <c:pt idx="5577">
                        <c:v>43267.162499999999</c:v>
                      </c:pt>
                      <c:pt idx="5578">
                        <c:v>43267.20416666667</c:v>
                      </c:pt>
                      <c:pt idx="5579">
                        <c:v>43267.245833333334</c:v>
                      </c:pt>
                      <c:pt idx="5580">
                        <c:v>43267.287499999999</c:v>
                      </c:pt>
                      <c:pt idx="5581">
                        <c:v>43267.32916666667</c:v>
                      </c:pt>
                      <c:pt idx="5582">
                        <c:v>43267.370833333334</c:v>
                      </c:pt>
                      <c:pt idx="5583">
                        <c:v>43267.412499999999</c:v>
                      </c:pt>
                      <c:pt idx="5584">
                        <c:v>43267.45416666667</c:v>
                      </c:pt>
                      <c:pt idx="5585">
                        <c:v>43267.495833333334</c:v>
                      </c:pt>
                      <c:pt idx="5586">
                        <c:v>43267.537499999999</c:v>
                      </c:pt>
                      <c:pt idx="5587">
                        <c:v>43267.57916666667</c:v>
                      </c:pt>
                      <c:pt idx="5588">
                        <c:v>43267.620833333334</c:v>
                      </c:pt>
                      <c:pt idx="5589">
                        <c:v>43267.662499999999</c:v>
                      </c:pt>
                      <c:pt idx="5590">
                        <c:v>43267.70416666667</c:v>
                      </c:pt>
                      <c:pt idx="5591">
                        <c:v>43267.745833333334</c:v>
                      </c:pt>
                      <c:pt idx="5592">
                        <c:v>43267.787499999999</c:v>
                      </c:pt>
                      <c:pt idx="5593">
                        <c:v>43267.82916666667</c:v>
                      </c:pt>
                      <c:pt idx="5594">
                        <c:v>43267.870833333334</c:v>
                      </c:pt>
                      <c:pt idx="5595">
                        <c:v>43267.912499999999</c:v>
                      </c:pt>
                      <c:pt idx="5596">
                        <c:v>43267.95416666667</c:v>
                      </c:pt>
                      <c:pt idx="5597">
                        <c:v>43267.995833333334</c:v>
                      </c:pt>
                      <c:pt idx="5598">
                        <c:v>43267.999305555553</c:v>
                      </c:pt>
                      <c:pt idx="5599">
                        <c:v>43268.037499999999</c:v>
                      </c:pt>
                      <c:pt idx="5600">
                        <c:v>43268.07916666667</c:v>
                      </c:pt>
                      <c:pt idx="5601">
                        <c:v>43268.120833333334</c:v>
                      </c:pt>
                      <c:pt idx="5602">
                        <c:v>43268.162499999999</c:v>
                      </c:pt>
                      <c:pt idx="5603">
                        <c:v>43268.20416666667</c:v>
                      </c:pt>
                      <c:pt idx="5604">
                        <c:v>43268.245833333334</c:v>
                      </c:pt>
                      <c:pt idx="5605">
                        <c:v>43268.287499999999</c:v>
                      </c:pt>
                      <c:pt idx="5606">
                        <c:v>43268.32916666667</c:v>
                      </c:pt>
                      <c:pt idx="5607">
                        <c:v>43268.370833333334</c:v>
                      </c:pt>
                      <c:pt idx="5608">
                        <c:v>43268.412499999999</c:v>
                      </c:pt>
                      <c:pt idx="5609">
                        <c:v>43268.45416666667</c:v>
                      </c:pt>
                      <c:pt idx="5610">
                        <c:v>43268.495833333334</c:v>
                      </c:pt>
                      <c:pt idx="5611">
                        <c:v>43268.537499999999</c:v>
                      </c:pt>
                      <c:pt idx="5612">
                        <c:v>43268.57916666667</c:v>
                      </c:pt>
                      <c:pt idx="5613">
                        <c:v>43268.620833333334</c:v>
                      </c:pt>
                      <c:pt idx="5614">
                        <c:v>43268.662499999999</c:v>
                      </c:pt>
                      <c:pt idx="5615">
                        <c:v>43268.70416666667</c:v>
                      </c:pt>
                      <c:pt idx="5616">
                        <c:v>43268.745833333334</c:v>
                      </c:pt>
                      <c:pt idx="5617">
                        <c:v>43268.787499999999</c:v>
                      </c:pt>
                      <c:pt idx="5618">
                        <c:v>43268.82916666667</c:v>
                      </c:pt>
                      <c:pt idx="5619">
                        <c:v>43268.870833333334</c:v>
                      </c:pt>
                      <c:pt idx="5620">
                        <c:v>43268.912499999999</c:v>
                      </c:pt>
                      <c:pt idx="5621">
                        <c:v>43268.95416666667</c:v>
                      </c:pt>
                      <c:pt idx="5622">
                        <c:v>43268.978472222225</c:v>
                      </c:pt>
                      <c:pt idx="5623">
                        <c:v>43268.984722222223</c:v>
                      </c:pt>
                      <c:pt idx="5624">
                        <c:v>43268.995833333334</c:v>
                      </c:pt>
                      <c:pt idx="5625">
                        <c:v>43268.999305555553</c:v>
                      </c:pt>
                      <c:pt idx="5626">
                        <c:v>43269.017361111109</c:v>
                      </c:pt>
                      <c:pt idx="5627">
                        <c:v>43269.027777777781</c:v>
                      </c:pt>
                      <c:pt idx="5628">
                        <c:v>43269.036111111112</c:v>
                      </c:pt>
                      <c:pt idx="5629">
                        <c:v>43269.037499999999</c:v>
                      </c:pt>
                      <c:pt idx="5630">
                        <c:v>43269.075694444444</c:v>
                      </c:pt>
                      <c:pt idx="5631">
                        <c:v>43269.07916666667</c:v>
                      </c:pt>
                      <c:pt idx="5632">
                        <c:v>43269.084722222222</c:v>
                      </c:pt>
                      <c:pt idx="5633">
                        <c:v>43269.120833333334</c:v>
                      </c:pt>
                      <c:pt idx="5634">
                        <c:v>43269.152083333334</c:v>
                      </c:pt>
                      <c:pt idx="5635">
                        <c:v>43269.161111111112</c:v>
                      </c:pt>
                      <c:pt idx="5636">
                        <c:v>43269.162499999999</c:v>
                      </c:pt>
                      <c:pt idx="5637">
                        <c:v>43269.167361111111</c:v>
                      </c:pt>
                      <c:pt idx="5638">
                        <c:v>43269.17291666667</c:v>
                      </c:pt>
                      <c:pt idx="5639">
                        <c:v>43269.186805555553</c:v>
                      </c:pt>
                      <c:pt idx="5640">
                        <c:v>43269.202777777777</c:v>
                      </c:pt>
                      <c:pt idx="5641">
                        <c:v>43269.20416666667</c:v>
                      </c:pt>
                      <c:pt idx="5642">
                        <c:v>43269.245833333334</c:v>
                      </c:pt>
                      <c:pt idx="5643">
                        <c:v>43269.261805555558</c:v>
                      </c:pt>
                      <c:pt idx="5644">
                        <c:v>43269.287499999999</c:v>
                      </c:pt>
                      <c:pt idx="5645">
                        <c:v>43269.29583333333</c:v>
                      </c:pt>
                      <c:pt idx="5646">
                        <c:v>43269.324305555558</c:v>
                      </c:pt>
                      <c:pt idx="5647">
                        <c:v>43269.32916666667</c:v>
                      </c:pt>
                      <c:pt idx="5648">
                        <c:v>43269.370833333334</c:v>
                      </c:pt>
                      <c:pt idx="5649">
                        <c:v>43269.412499999999</c:v>
                      </c:pt>
                      <c:pt idx="5650">
                        <c:v>43269.45416666667</c:v>
                      </c:pt>
                      <c:pt idx="5651">
                        <c:v>43269.495833333334</c:v>
                      </c:pt>
                      <c:pt idx="5652">
                        <c:v>43269.537499999999</c:v>
                      </c:pt>
                      <c:pt idx="5653">
                        <c:v>43269.57916666667</c:v>
                      </c:pt>
                      <c:pt idx="5654">
                        <c:v>43269.620833333334</c:v>
                      </c:pt>
                      <c:pt idx="5655">
                        <c:v>43269.662499999999</c:v>
                      </c:pt>
                      <c:pt idx="5656">
                        <c:v>43269.70416666667</c:v>
                      </c:pt>
                      <c:pt idx="5657">
                        <c:v>43269.745833333334</c:v>
                      </c:pt>
                      <c:pt idx="5658">
                        <c:v>43269.787499999999</c:v>
                      </c:pt>
                      <c:pt idx="5659">
                        <c:v>43269.82916666667</c:v>
                      </c:pt>
                      <c:pt idx="5660">
                        <c:v>43269.870833333334</c:v>
                      </c:pt>
                      <c:pt idx="5661">
                        <c:v>43269.912499999999</c:v>
                      </c:pt>
                      <c:pt idx="5662">
                        <c:v>43269.95416666667</c:v>
                      </c:pt>
                      <c:pt idx="5663">
                        <c:v>43269.995833333334</c:v>
                      </c:pt>
                      <c:pt idx="5664">
                        <c:v>43269.999305555553</c:v>
                      </c:pt>
                      <c:pt idx="5665">
                        <c:v>43270.037499999999</c:v>
                      </c:pt>
                      <c:pt idx="5666">
                        <c:v>43270.07916666667</c:v>
                      </c:pt>
                      <c:pt idx="5667">
                        <c:v>43270.120833333334</c:v>
                      </c:pt>
                      <c:pt idx="5668">
                        <c:v>43270.162499999999</c:v>
                      </c:pt>
                      <c:pt idx="5669">
                        <c:v>43270.20416666667</c:v>
                      </c:pt>
                      <c:pt idx="5670">
                        <c:v>43270.245833333334</c:v>
                      </c:pt>
                      <c:pt idx="5671">
                        <c:v>43270.287499999999</c:v>
                      </c:pt>
                      <c:pt idx="5672">
                        <c:v>43270.32916666667</c:v>
                      </c:pt>
                      <c:pt idx="5673">
                        <c:v>43270.370833333334</c:v>
                      </c:pt>
                      <c:pt idx="5674">
                        <c:v>43270.412499999999</c:v>
                      </c:pt>
                      <c:pt idx="5675">
                        <c:v>43270.45416666667</c:v>
                      </c:pt>
                      <c:pt idx="5676">
                        <c:v>43270.495833333334</c:v>
                      </c:pt>
                      <c:pt idx="5677">
                        <c:v>43270.537499999999</c:v>
                      </c:pt>
                      <c:pt idx="5678">
                        <c:v>43270.57916666667</c:v>
                      </c:pt>
                      <c:pt idx="5679">
                        <c:v>43270.620833333334</c:v>
                      </c:pt>
                      <c:pt idx="5680">
                        <c:v>43270.64166666667</c:v>
                      </c:pt>
                      <c:pt idx="5681">
                        <c:v>43270.652083333334</c:v>
                      </c:pt>
                      <c:pt idx="5682">
                        <c:v>43270.662499999999</c:v>
                      </c:pt>
                      <c:pt idx="5683">
                        <c:v>43270.70416666667</c:v>
                      </c:pt>
                      <c:pt idx="5684">
                        <c:v>43270.715277777781</c:v>
                      </c:pt>
                      <c:pt idx="5685">
                        <c:v>43270.730555555558</c:v>
                      </c:pt>
                      <c:pt idx="5686">
                        <c:v>43270.745833333334</c:v>
                      </c:pt>
                      <c:pt idx="5687">
                        <c:v>43270.754166666666</c:v>
                      </c:pt>
                      <c:pt idx="5688">
                        <c:v>43270.759027777778</c:v>
                      </c:pt>
                      <c:pt idx="5689">
                        <c:v>43270.763888888891</c:v>
                      </c:pt>
                      <c:pt idx="5690">
                        <c:v>43270.787499999999</c:v>
                      </c:pt>
                      <c:pt idx="5691">
                        <c:v>43270.82916666667</c:v>
                      </c:pt>
                      <c:pt idx="5692">
                        <c:v>43270.841666666667</c:v>
                      </c:pt>
                      <c:pt idx="5693">
                        <c:v>43270.870833333334</c:v>
                      </c:pt>
                      <c:pt idx="5694">
                        <c:v>43270.912499999999</c:v>
                      </c:pt>
                      <c:pt idx="5695">
                        <c:v>43270.95416666667</c:v>
                      </c:pt>
                      <c:pt idx="5696">
                        <c:v>43270.995833333334</c:v>
                      </c:pt>
                      <c:pt idx="5697">
                        <c:v>43270.999305555553</c:v>
                      </c:pt>
                      <c:pt idx="5698">
                        <c:v>43271.037499999999</c:v>
                      </c:pt>
                      <c:pt idx="5699">
                        <c:v>43271.07916666667</c:v>
                      </c:pt>
                      <c:pt idx="5700">
                        <c:v>43271.104861111111</c:v>
                      </c:pt>
                      <c:pt idx="5701">
                        <c:v>43271.114583333336</c:v>
                      </c:pt>
                      <c:pt idx="5702">
                        <c:v>43271.119444444441</c:v>
                      </c:pt>
                      <c:pt idx="5703">
                        <c:v>43271.120833333334</c:v>
                      </c:pt>
                      <c:pt idx="5704">
                        <c:v>43271.130555555559</c:v>
                      </c:pt>
                      <c:pt idx="5705">
                        <c:v>43271.131944444445</c:v>
                      </c:pt>
                      <c:pt idx="5706">
                        <c:v>43271.135416666664</c:v>
                      </c:pt>
                      <c:pt idx="5707">
                        <c:v>43271.145138888889</c:v>
                      </c:pt>
                      <c:pt idx="5708">
                        <c:v>43271.149305555555</c:v>
                      </c:pt>
                      <c:pt idx="5709">
                        <c:v>43271.161111111112</c:v>
                      </c:pt>
                      <c:pt idx="5710">
                        <c:v>43271.162499999999</c:v>
                      </c:pt>
                      <c:pt idx="5711">
                        <c:v>43271.20416666667</c:v>
                      </c:pt>
                      <c:pt idx="5712">
                        <c:v>43271.23333333333</c:v>
                      </c:pt>
                      <c:pt idx="5713">
                        <c:v>43271.238888888889</c:v>
                      </c:pt>
                      <c:pt idx="5714">
                        <c:v>43271.243055555555</c:v>
                      </c:pt>
                      <c:pt idx="5715">
                        <c:v>43271.244444444441</c:v>
                      </c:pt>
                      <c:pt idx="5716">
                        <c:v>43271.245833333334</c:v>
                      </c:pt>
                      <c:pt idx="5717">
                        <c:v>43271.280555555553</c:v>
                      </c:pt>
                      <c:pt idx="5718">
                        <c:v>43271.287499999999</c:v>
                      </c:pt>
                      <c:pt idx="5719">
                        <c:v>43271.296527777777</c:v>
                      </c:pt>
                      <c:pt idx="5720">
                        <c:v>43271.314583333333</c:v>
                      </c:pt>
                      <c:pt idx="5721">
                        <c:v>43271.32708333333</c:v>
                      </c:pt>
                      <c:pt idx="5722">
                        <c:v>43271.32916666667</c:v>
                      </c:pt>
                      <c:pt idx="5723">
                        <c:v>43271.370833333334</c:v>
                      </c:pt>
                      <c:pt idx="5724">
                        <c:v>43271.375694444447</c:v>
                      </c:pt>
                      <c:pt idx="5725">
                        <c:v>43271.384027777778</c:v>
                      </c:pt>
                      <c:pt idx="5726">
                        <c:v>43271.412499999999</c:v>
                      </c:pt>
                      <c:pt idx="5727">
                        <c:v>43271.45416666667</c:v>
                      </c:pt>
                      <c:pt idx="5728">
                        <c:v>43271.495833333334</c:v>
                      </c:pt>
                      <c:pt idx="5729">
                        <c:v>43271.537499999999</c:v>
                      </c:pt>
                      <c:pt idx="5730">
                        <c:v>43271.57916666667</c:v>
                      </c:pt>
                      <c:pt idx="5731">
                        <c:v>43271.620833333334</c:v>
                      </c:pt>
                      <c:pt idx="5732">
                        <c:v>43271.662499999999</c:v>
                      </c:pt>
                      <c:pt idx="5733">
                        <c:v>43271.70416666667</c:v>
                      </c:pt>
                      <c:pt idx="5734">
                        <c:v>43271.745833333334</c:v>
                      </c:pt>
                      <c:pt idx="5735">
                        <c:v>43271.787499999999</c:v>
                      </c:pt>
                      <c:pt idx="5736">
                        <c:v>43271.82916666667</c:v>
                      </c:pt>
                      <c:pt idx="5737">
                        <c:v>43271.870833333334</c:v>
                      </c:pt>
                      <c:pt idx="5738">
                        <c:v>43271.912499999999</c:v>
                      </c:pt>
                      <c:pt idx="5739">
                        <c:v>43271.936111111114</c:v>
                      </c:pt>
                      <c:pt idx="5740">
                        <c:v>43271.952777777777</c:v>
                      </c:pt>
                      <c:pt idx="5741">
                        <c:v>43271.95416666667</c:v>
                      </c:pt>
                      <c:pt idx="5742">
                        <c:v>43271.957638888889</c:v>
                      </c:pt>
                      <c:pt idx="5743">
                        <c:v>43271.965277777781</c:v>
                      </c:pt>
                      <c:pt idx="5744">
                        <c:v>43271.972222222219</c:v>
                      </c:pt>
                      <c:pt idx="5745">
                        <c:v>43271.977777777778</c:v>
                      </c:pt>
                      <c:pt idx="5746">
                        <c:v>43271.995833333334</c:v>
                      </c:pt>
                      <c:pt idx="5747">
                        <c:v>43271.999305555553</c:v>
                      </c:pt>
                      <c:pt idx="5748">
                        <c:v>43272</c:v>
                      </c:pt>
                      <c:pt idx="5749">
                        <c:v>43272.013888888891</c:v>
                      </c:pt>
                      <c:pt idx="5750">
                        <c:v>43272.037499999999</c:v>
                      </c:pt>
                      <c:pt idx="5751">
                        <c:v>43272.047222222223</c:v>
                      </c:pt>
                      <c:pt idx="5752">
                        <c:v>43272.052083333336</c:v>
                      </c:pt>
                      <c:pt idx="5753">
                        <c:v>43272.07916666667</c:v>
                      </c:pt>
                      <c:pt idx="5754">
                        <c:v>43272.10833333333</c:v>
                      </c:pt>
                      <c:pt idx="5755">
                        <c:v>43272.118750000001</c:v>
                      </c:pt>
                      <c:pt idx="5756">
                        <c:v>43272.120833333334</c:v>
                      </c:pt>
                      <c:pt idx="5757">
                        <c:v>43272.162499999999</c:v>
                      </c:pt>
                      <c:pt idx="5758">
                        <c:v>43272.20416666667</c:v>
                      </c:pt>
                      <c:pt idx="5759">
                        <c:v>43272.245833333334</c:v>
                      </c:pt>
                      <c:pt idx="5760">
                        <c:v>43272.287499999999</c:v>
                      </c:pt>
                      <c:pt idx="5761">
                        <c:v>43272.299305555556</c:v>
                      </c:pt>
                      <c:pt idx="5762">
                        <c:v>43272.32916666667</c:v>
                      </c:pt>
                      <c:pt idx="5763">
                        <c:v>43272.370833333334</c:v>
                      </c:pt>
                      <c:pt idx="5764">
                        <c:v>43272.388194444444</c:v>
                      </c:pt>
                      <c:pt idx="5765">
                        <c:v>43272.412499999999</c:v>
                      </c:pt>
                      <c:pt idx="5766">
                        <c:v>43272.42083333333</c:v>
                      </c:pt>
                      <c:pt idx="5767">
                        <c:v>43272.45416666667</c:v>
                      </c:pt>
                      <c:pt idx="5768">
                        <c:v>43272.495833333334</c:v>
                      </c:pt>
                      <c:pt idx="5769">
                        <c:v>43272.537499999999</c:v>
                      </c:pt>
                      <c:pt idx="5770">
                        <c:v>43272.577777777777</c:v>
                      </c:pt>
                      <c:pt idx="5771">
                        <c:v>43272.57916666667</c:v>
                      </c:pt>
                      <c:pt idx="5772">
                        <c:v>43272.599305555559</c:v>
                      </c:pt>
                      <c:pt idx="5773">
                        <c:v>43272.620833333334</c:v>
                      </c:pt>
                      <c:pt idx="5774">
                        <c:v>43272.626388888886</c:v>
                      </c:pt>
                      <c:pt idx="5775">
                        <c:v>43272.657638888886</c:v>
                      </c:pt>
                      <c:pt idx="5776">
                        <c:v>43272.662499999999</c:v>
                      </c:pt>
                      <c:pt idx="5777">
                        <c:v>43272.667361111111</c:v>
                      </c:pt>
                      <c:pt idx="5778">
                        <c:v>43272.70416666667</c:v>
                      </c:pt>
                      <c:pt idx="5779">
                        <c:v>43272.745833333334</c:v>
                      </c:pt>
                      <c:pt idx="5780">
                        <c:v>43272.787499999999</c:v>
                      </c:pt>
                      <c:pt idx="5781">
                        <c:v>43272.793749999997</c:v>
                      </c:pt>
                      <c:pt idx="5782">
                        <c:v>43272.82916666667</c:v>
                      </c:pt>
                      <c:pt idx="5783">
                        <c:v>43272.870833333334</c:v>
                      </c:pt>
                      <c:pt idx="5784">
                        <c:v>43272.912499999999</c:v>
                      </c:pt>
                      <c:pt idx="5785">
                        <c:v>43272.95416666667</c:v>
                      </c:pt>
                      <c:pt idx="5786">
                        <c:v>43272.995833333334</c:v>
                      </c:pt>
                      <c:pt idx="5787">
                        <c:v>43272.999305555553</c:v>
                      </c:pt>
                      <c:pt idx="5788">
                        <c:v>43273.037499999999</c:v>
                      </c:pt>
                      <c:pt idx="5789">
                        <c:v>43273.07916666667</c:v>
                      </c:pt>
                      <c:pt idx="5790">
                        <c:v>43273.120833333334</c:v>
                      </c:pt>
                      <c:pt idx="5791">
                        <c:v>43273.162499999999</c:v>
                      </c:pt>
                      <c:pt idx="5792">
                        <c:v>43273.20416666667</c:v>
                      </c:pt>
                      <c:pt idx="5793">
                        <c:v>43273.245833333334</c:v>
                      </c:pt>
                      <c:pt idx="5794">
                        <c:v>43273.277083333334</c:v>
                      </c:pt>
                      <c:pt idx="5795">
                        <c:v>43273.287499999999</c:v>
                      </c:pt>
                      <c:pt idx="5796">
                        <c:v>43273.32916666667</c:v>
                      </c:pt>
                      <c:pt idx="5797">
                        <c:v>43273.334027777775</c:v>
                      </c:pt>
                      <c:pt idx="5798">
                        <c:v>43273.345138888886</c:v>
                      </c:pt>
                      <c:pt idx="5799">
                        <c:v>43273.370833333334</c:v>
                      </c:pt>
                      <c:pt idx="5800">
                        <c:v>43273.37777777778</c:v>
                      </c:pt>
                      <c:pt idx="5801">
                        <c:v>43273.412499999999</c:v>
                      </c:pt>
                      <c:pt idx="5802">
                        <c:v>43273.45416666667</c:v>
                      </c:pt>
                      <c:pt idx="5803">
                        <c:v>43273.493750000001</c:v>
                      </c:pt>
                      <c:pt idx="5804">
                        <c:v>43273.495833333334</c:v>
                      </c:pt>
                      <c:pt idx="5805">
                        <c:v>43273.537499999999</c:v>
                      </c:pt>
                      <c:pt idx="5806">
                        <c:v>43273.577777777777</c:v>
                      </c:pt>
                      <c:pt idx="5807">
                        <c:v>43273.57916666667</c:v>
                      </c:pt>
                      <c:pt idx="5808">
                        <c:v>43273.599999999999</c:v>
                      </c:pt>
                      <c:pt idx="5809">
                        <c:v>43273.60833333333</c:v>
                      </c:pt>
                      <c:pt idx="5810">
                        <c:v>43273.619444444441</c:v>
                      </c:pt>
                      <c:pt idx="5811">
                        <c:v>43273.620833333334</c:v>
                      </c:pt>
                      <c:pt idx="5812">
                        <c:v>43273.662499999999</c:v>
                      </c:pt>
                      <c:pt idx="5813">
                        <c:v>43273.70416666667</c:v>
                      </c:pt>
                      <c:pt idx="5814">
                        <c:v>43273.738194444442</c:v>
                      </c:pt>
                      <c:pt idx="5815">
                        <c:v>43273.745833333334</c:v>
                      </c:pt>
                      <c:pt idx="5816">
                        <c:v>43273.786111111112</c:v>
                      </c:pt>
                      <c:pt idx="5817">
                        <c:v>43273.787499999999</c:v>
                      </c:pt>
                      <c:pt idx="5818">
                        <c:v>43273.806944444441</c:v>
                      </c:pt>
                      <c:pt idx="5819">
                        <c:v>43273.82916666667</c:v>
                      </c:pt>
                      <c:pt idx="5820">
                        <c:v>43273.855555555558</c:v>
                      </c:pt>
                      <c:pt idx="5821">
                        <c:v>43273.870833333334</c:v>
                      </c:pt>
                      <c:pt idx="5822">
                        <c:v>43273.880555555559</c:v>
                      </c:pt>
                      <c:pt idx="5823">
                        <c:v>43273.898611111108</c:v>
                      </c:pt>
                      <c:pt idx="5824">
                        <c:v>43273.905555555553</c:v>
                      </c:pt>
                      <c:pt idx="5825">
                        <c:v>43273.912499999999</c:v>
                      </c:pt>
                      <c:pt idx="5826">
                        <c:v>43273.95416666667</c:v>
                      </c:pt>
                      <c:pt idx="5827">
                        <c:v>43273.995833333334</c:v>
                      </c:pt>
                      <c:pt idx="5828">
                        <c:v>43273.999305555553</c:v>
                      </c:pt>
                      <c:pt idx="5829">
                        <c:v>43274.007638888892</c:v>
                      </c:pt>
                      <c:pt idx="5830">
                        <c:v>43274.02847222222</c:v>
                      </c:pt>
                      <c:pt idx="5831">
                        <c:v>43274.036111111112</c:v>
                      </c:pt>
                      <c:pt idx="5832">
                        <c:v>43274.037499999999</c:v>
                      </c:pt>
                      <c:pt idx="5833">
                        <c:v>43274.05</c:v>
                      </c:pt>
                      <c:pt idx="5834">
                        <c:v>43274.077777777777</c:v>
                      </c:pt>
                      <c:pt idx="5835">
                        <c:v>43274.07916666667</c:v>
                      </c:pt>
                      <c:pt idx="5836">
                        <c:v>43274.102083333331</c:v>
                      </c:pt>
                      <c:pt idx="5837">
                        <c:v>43274.120833333334</c:v>
                      </c:pt>
                      <c:pt idx="5838">
                        <c:v>43274.14166666667</c:v>
                      </c:pt>
                      <c:pt idx="5839">
                        <c:v>43274.162499999999</c:v>
                      </c:pt>
                      <c:pt idx="5840">
                        <c:v>43274.195138888892</c:v>
                      </c:pt>
                      <c:pt idx="5841">
                        <c:v>43274.20208333333</c:v>
                      </c:pt>
                      <c:pt idx="5842">
                        <c:v>43274.20416666667</c:v>
                      </c:pt>
                      <c:pt idx="5843">
                        <c:v>43274.211805555555</c:v>
                      </c:pt>
                      <c:pt idx="5844">
                        <c:v>43274.224305555559</c:v>
                      </c:pt>
                      <c:pt idx="5845">
                        <c:v>43274.231249999997</c:v>
                      </c:pt>
                      <c:pt idx="5846">
                        <c:v>43274.244444444441</c:v>
                      </c:pt>
                      <c:pt idx="5847">
                        <c:v>43274.245833333334</c:v>
                      </c:pt>
                      <c:pt idx="5848">
                        <c:v>43274.287499999999</c:v>
                      </c:pt>
                      <c:pt idx="5849">
                        <c:v>43274.300694444442</c:v>
                      </c:pt>
                      <c:pt idx="5850">
                        <c:v>43274.32916666667</c:v>
                      </c:pt>
                      <c:pt idx="5851">
                        <c:v>43274.370833333334</c:v>
                      </c:pt>
                      <c:pt idx="5852">
                        <c:v>43274.375694444447</c:v>
                      </c:pt>
                      <c:pt idx="5853">
                        <c:v>43274.412499999999</c:v>
                      </c:pt>
                      <c:pt idx="5854">
                        <c:v>43274.426388888889</c:v>
                      </c:pt>
                      <c:pt idx="5855">
                        <c:v>43274.433333333334</c:v>
                      </c:pt>
                      <c:pt idx="5856">
                        <c:v>43274.45416666667</c:v>
                      </c:pt>
                      <c:pt idx="5857">
                        <c:v>43274.459027777775</c:v>
                      </c:pt>
                      <c:pt idx="5858">
                        <c:v>43274.475694444445</c:v>
                      </c:pt>
                      <c:pt idx="5859">
                        <c:v>43274.484027777777</c:v>
                      </c:pt>
                      <c:pt idx="5860">
                        <c:v>43274.495833333334</c:v>
                      </c:pt>
                      <c:pt idx="5861">
                        <c:v>43274.536111111112</c:v>
                      </c:pt>
                      <c:pt idx="5862">
                        <c:v>43274.537499999999</c:v>
                      </c:pt>
                      <c:pt idx="5863">
                        <c:v>43274.542361111111</c:v>
                      </c:pt>
                      <c:pt idx="5864">
                        <c:v>43274.561111111114</c:v>
                      </c:pt>
                      <c:pt idx="5865">
                        <c:v>43274.57916666667</c:v>
                      </c:pt>
                      <c:pt idx="5866">
                        <c:v>43274.620833333334</c:v>
                      </c:pt>
                      <c:pt idx="5867">
                        <c:v>43274.662499999999</c:v>
                      </c:pt>
                      <c:pt idx="5868">
                        <c:v>43274.70416666667</c:v>
                      </c:pt>
                      <c:pt idx="5869">
                        <c:v>43274.745833333334</c:v>
                      </c:pt>
                      <c:pt idx="5870">
                        <c:v>43274.787499999999</c:v>
                      </c:pt>
                      <c:pt idx="5871">
                        <c:v>43274.82916666667</c:v>
                      </c:pt>
                      <c:pt idx="5872">
                        <c:v>43274.870833333334</c:v>
                      </c:pt>
                      <c:pt idx="5873">
                        <c:v>43274.912499999999</c:v>
                      </c:pt>
                      <c:pt idx="5874">
                        <c:v>43274.95416666667</c:v>
                      </c:pt>
                      <c:pt idx="5875">
                        <c:v>43274.959027777775</c:v>
                      </c:pt>
                      <c:pt idx="5876">
                        <c:v>43274.96597222222</c:v>
                      </c:pt>
                      <c:pt idx="5877">
                        <c:v>43274.988194444442</c:v>
                      </c:pt>
                      <c:pt idx="5878">
                        <c:v>43274.995833333334</c:v>
                      </c:pt>
                      <c:pt idx="5879">
                        <c:v>43274.999305555553</c:v>
                      </c:pt>
                      <c:pt idx="5880">
                        <c:v>43275.037499999999</c:v>
                      </c:pt>
                      <c:pt idx="5881">
                        <c:v>43275.043055555558</c:v>
                      </c:pt>
                      <c:pt idx="5882">
                        <c:v>43275.07916666667</c:v>
                      </c:pt>
                      <c:pt idx="5883">
                        <c:v>43275.120833333334</c:v>
                      </c:pt>
                      <c:pt idx="5884">
                        <c:v>43275.162499999999</c:v>
                      </c:pt>
                      <c:pt idx="5885">
                        <c:v>43275.182638888888</c:v>
                      </c:pt>
                      <c:pt idx="5886">
                        <c:v>43275.202777777777</c:v>
                      </c:pt>
                      <c:pt idx="5887">
                        <c:v>43275.20416666667</c:v>
                      </c:pt>
                      <c:pt idx="5888">
                        <c:v>43275.245833333334</c:v>
                      </c:pt>
                      <c:pt idx="5889">
                        <c:v>43275.287499999999</c:v>
                      </c:pt>
                      <c:pt idx="5890">
                        <c:v>43275.32916666667</c:v>
                      </c:pt>
                      <c:pt idx="5891">
                        <c:v>43275.370833333334</c:v>
                      </c:pt>
                      <c:pt idx="5892">
                        <c:v>43275.412499999999</c:v>
                      </c:pt>
                      <c:pt idx="5893">
                        <c:v>43275.45416666667</c:v>
                      </c:pt>
                      <c:pt idx="5894">
                        <c:v>43275.495833333334</c:v>
                      </c:pt>
                      <c:pt idx="5895">
                        <c:v>43275.537499999999</c:v>
                      </c:pt>
                      <c:pt idx="5896">
                        <c:v>43275.57916666667</c:v>
                      </c:pt>
                      <c:pt idx="5897">
                        <c:v>43275.620833333334</c:v>
                      </c:pt>
                      <c:pt idx="5898">
                        <c:v>43275.662499999999</c:v>
                      </c:pt>
                      <c:pt idx="5899">
                        <c:v>43275.70416666667</c:v>
                      </c:pt>
                      <c:pt idx="5900">
                        <c:v>43275.739583333336</c:v>
                      </c:pt>
                      <c:pt idx="5901">
                        <c:v>43275.745833333334</c:v>
                      </c:pt>
                      <c:pt idx="5902">
                        <c:v>43275.787499999999</c:v>
                      </c:pt>
                      <c:pt idx="5903">
                        <c:v>43275.82916666667</c:v>
                      </c:pt>
                      <c:pt idx="5904">
                        <c:v>43275.870833333334</c:v>
                      </c:pt>
                      <c:pt idx="5905">
                        <c:v>43275.912499999999</c:v>
                      </c:pt>
                      <c:pt idx="5906">
                        <c:v>43275.95416666667</c:v>
                      </c:pt>
                      <c:pt idx="5907">
                        <c:v>43275.995833333334</c:v>
                      </c:pt>
                      <c:pt idx="5908">
                        <c:v>43275.999305555553</c:v>
                      </c:pt>
                      <c:pt idx="5909">
                        <c:v>43276.037499999999</c:v>
                      </c:pt>
                      <c:pt idx="5910">
                        <c:v>43276.07916666667</c:v>
                      </c:pt>
                      <c:pt idx="5911">
                        <c:v>43276.120833333334</c:v>
                      </c:pt>
                      <c:pt idx="5912">
                        <c:v>43276.162499999999</c:v>
                      </c:pt>
                      <c:pt idx="5913">
                        <c:v>43276.20416666667</c:v>
                      </c:pt>
                      <c:pt idx="5914">
                        <c:v>43276.245833333334</c:v>
                      </c:pt>
                      <c:pt idx="5915">
                        <c:v>43276.287499999999</c:v>
                      </c:pt>
                      <c:pt idx="5916">
                        <c:v>43276.32916666667</c:v>
                      </c:pt>
                      <c:pt idx="5917">
                        <c:v>43276.370833333334</c:v>
                      </c:pt>
                      <c:pt idx="5918">
                        <c:v>43276.412499999999</c:v>
                      </c:pt>
                      <c:pt idx="5919">
                        <c:v>43276.45416666667</c:v>
                      </c:pt>
                      <c:pt idx="5920">
                        <c:v>43276.495833333334</c:v>
                      </c:pt>
                      <c:pt idx="5921">
                        <c:v>43276.537499999999</c:v>
                      </c:pt>
                      <c:pt idx="5922">
                        <c:v>43276.57916666667</c:v>
                      </c:pt>
                      <c:pt idx="5923">
                        <c:v>43276.620833333334</c:v>
                      </c:pt>
                      <c:pt idx="5924">
                        <c:v>43276.662499999999</c:v>
                      </c:pt>
                      <c:pt idx="5925">
                        <c:v>43276.70416666667</c:v>
                      </c:pt>
                      <c:pt idx="5926">
                        <c:v>43276.745833333334</c:v>
                      </c:pt>
                      <c:pt idx="5927">
                        <c:v>43276.787499999999</c:v>
                      </c:pt>
                      <c:pt idx="5928">
                        <c:v>43276.82916666667</c:v>
                      </c:pt>
                      <c:pt idx="5929">
                        <c:v>43276.870833333334</c:v>
                      </c:pt>
                      <c:pt idx="5930">
                        <c:v>43276.912499999999</c:v>
                      </c:pt>
                      <c:pt idx="5931">
                        <c:v>43276.95416666667</c:v>
                      </c:pt>
                      <c:pt idx="5932">
                        <c:v>43276.995833333334</c:v>
                      </c:pt>
                      <c:pt idx="5933">
                        <c:v>43276.999305555553</c:v>
                      </c:pt>
                      <c:pt idx="5934">
                        <c:v>43277.037499999999</c:v>
                      </c:pt>
                      <c:pt idx="5935">
                        <c:v>43277.07916666667</c:v>
                      </c:pt>
                      <c:pt idx="5936">
                        <c:v>43277.120833333334</c:v>
                      </c:pt>
                      <c:pt idx="5937">
                        <c:v>43277.162499999999</c:v>
                      </c:pt>
                      <c:pt idx="5938">
                        <c:v>43277.20416666667</c:v>
                      </c:pt>
                      <c:pt idx="5939">
                        <c:v>43277.245833333334</c:v>
                      </c:pt>
                      <c:pt idx="5940">
                        <c:v>43277.287499999999</c:v>
                      </c:pt>
                      <c:pt idx="5941">
                        <c:v>43277.32916666667</c:v>
                      </c:pt>
                      <c:pt idx="5942">
                        <c:v>43277.370833333334</c:v>
                      </c:pt>
                      <c:pt idx="5943">
                        <c:v>43277.412499999999</c:v>
                      </c:pt>
                      <c:pt idx="5944">
                        <c:v>43277.45416666667</c:v>
                      </c:pt>
                      <c:pt idx="5945">
                        <c:v>43277.495833333334</c:v>
                      </c:pt>
                      <c:pt idx="5946">
                        <c:v>43277.537499999999</c:v>
                      </c:pt>
                      <c:pt idx="5947">
                        <c:v>43277.57916666667</c:v>
                      </c:pt>
                      <c:pt idx="5948">
                        <c:v>43277.620833333334</c:v>
                      </c:pt>
                      <c:pt idx="5949">
                        <c:v>43277.662499999999</c:v>
                      </c:pt>
                      <c:pt idx="5950">
                        <c:v>43277.70416666667</c:v>
                      </c:pt>
                      <c:pt idx="5951">
                        <c:v>43277.745833333334</c:v>
                      </c:pt>
                      <c:pt idx="5952">
                        <c:v>43277.787499999999</c:v>
                      </c:pt>
                      <c:pt idx="5953">
                        <c:v>43277.82916666667</c:v>
                      </c:pt>
                      <c:pt idx="5954">
                        <c:v>43277.870833333334</c:v>
                      </c:pt>
                      <c:pt idx="5955">
                        <c:v>43277.912499999999</c:v>
                      </c:pt>
                      <c:pt idx="5956">
                        <c:v>43277.95416666667</c:v>
                      </c:pt>
                      <c:pt idx="5957">
                        <c:v>43277.995833333334</c:v>
                      </c:pt>
                      <c:pt idx="5958">
                        <c:v>43277.999305555553</c:v>
                      </c:pt>
                      <c:pt idx="5959">
                        <c:v>43278.037499999999</c:v>
                      </c:pt>
                      <c:pt idx="5960">
                        <c:v>43278.07916666667</c:v>
                      </c:pt>
                      <c:pt idx="5961">
                        <c:v>43278.120833333334</c:v>
                      </c:pt>
                      <c:pt idx="5962">
                        <c:v>43278.162499999999</c:v>
                      </c:pt>
                      <c:pt idx="5963">
                        <c:v>43278.20416666667</c:v>
                      </c:pt>
                      <c:pt idx="5964">
                        <c:v>43278.245833333334</c:v>
                      </c:pt>
                      <c:pt idx="5965">
                        <c:v>43278.287499999999</c:v>
                      </c:pt>
                      <c:pt idx="5966">
                        <c:v>43278.32916666667</c:v>
                      </c:pt>
                      <c:pt idx="5967">
                        <c:v>43278.370833333334</c:v>
                      </c:pt>
                      <c:pt idx="5968">
                        <c:v>43278.412499999999</c:v>
                      </c:pt>
                      <c:pt idx="5969">
                        <c:v>43278.45416666667</c:v>
                      </c:pt>
                      <c:pt idx="5970">
                        <c:v>43278.495833333334</c:v>
                      </c:pt>
                      <c:pt idx="5971">
                        <c:v>43278.537499999999</c:v>
                      </c:pt>
                      <c:pt idx="5972">
                        <c:v>43278.57916666667</c:v>
                      </c:pt>
                      <c:pt idx="5973">
                        <c:v>43278.620833333334</c:v>
                      </c:pt>
                      <c:pt idx="5974">
                        <c:v>43278.662499999999</c:v>
                      </c:pt>
                      <c:pt idx="5975">
                        <c:v>43278.70416666667</c:v>
                      </c:pt>
                      <c:pt idx="5976">
                        <c:v>43278.745833333334</c:v>
                      </c:pt>
                      <c:pt idx="5977">
                        <c:v>43278.787499999999</c:v>
                      </c:pt>
                      <c:pt idx="5978">
                        <c:v>43278.82916666667</c:v>
                      </c:pt>
                      <c:pt idx="5979">
                        <c:v>43278.870833333334</c:v>
                      </c:pt>
                      <c:pt idx="5980">
                        <c:v>43278.912499999999</c:v>
                      </c:pt>
                      <c:pt idx="5981">
                        <c:v>43278.95416666667</c:v>
                      </c:pt>
                      <c:pt idx="5982">
                        <c:v>43278.995833333334</c:v>
                      </c:pt>
                      <c:pt idx="5983">
                        <c:v>43278.999305555553</c:v>
                      </c:pt>
                      <c:pt idx="5984">
                        <c:v>43279.037499999999</c:v>
                      </c:pt>
                      <c:pt idx="5985">
                        <c:v>43279.07916666667</c:v>
                      </c:pt>
                      <c:pt idx="5986">
                        <c:v>43279.120833333334</c:v>
                      </c:pt>
                      <c:pt idx="5987">
                        <c:v>43279.162499999999</c:v>
                      </c:pt>
                      <c:pt idx="5988">
                        <c:v>43279.20416666667</c:v>
                      </c:pt>
                      <c:pt idx="5989">
                        <c:v>43279.245833333334</c:v>
                      </c:pt>
                      <c:pt idx="5990">
                        <c:v>43279.281944444447</c:v>
                      </c:pt>
                      <c:pt idx="5991">
                        <c:v>43279.286111111112</c:v>
                      </c:pt>
                      <c:pt idx="5992">
                        <c:v>43279.287499999999</c:v>
                      </c:pt>
                      <c:pt idx="5993">
                        <c:v>43279.302083333336</c:v>
                      </c:pt>
                      <c:pt idx="5994">
                        <c:v>43279.306944444441</c:v>
                      </c:pt>
                      <c:pt idx="5995">
                        <c:v>43279.32708333333</c:v>
                      </c:pt>
                      <c:pt idx="5996">
                        <c:v>43279.32916666667</c:v>
                      </c:pt>
                      <c:pt idx="5997">
                        <c:v>43279.347222222219</c:v>
                      </c:pt>
                      <c:pt idx="5998">
                        <c:v>43279.356944444444</c:v>
                      </c:pt>
                      <c:pt idx="5999">
                        <c:v>43279.362500000003</c:v>
                      </c:pt>
                      <c:pt idx="6000">
                        <c:v>43279.370833333334</c:v>
                      </c:pt>
                      <c:pt idx="6001">
                        <c:v>43279.375694444447</c:v>
                      </c:pt>
                      <c:pt idx="6002">
                        <c:v>43279.390277777777</c:v>
                      </c:pt>
                      <c:pt idx="6003">
                        <c:v>43279.40347222222</c:v>
                      </c:pt>
                      <c:pt idx="6004">
                        <c:v>43279.412499999999</c:v>
                      </c:pt>
                      <c:pt idx="6005">
                        <c:v>43279.42291666667</c:v>
                      </c:pt>
                      <c:pt idx="6006">
                        <c:v>43279.45416666667</c:v>
                      </c:pt>
                      <c:pt idx="6007">
                        <c:v>43279.495833333334</c:v>
                      </c:pt>
                      <c:pt idx="6008">
                        <c:v>43279.537499999999</c:v>
                      </c:pt>
                      <c:pt idx="6009">
                        <c:v>43279.57916666667</c:v>
                      </c:pt>
                      <c:pt idx="6010">
                        <c:v>43279.620833333334</c:v>
                      </c:pt>
                      <c:pt idx="6011">
                        <c:v>43279.662499999999</c:v>
                      </c:pt>
                      <c:pt idx="6012">
                        <c:v>43279.70416666667</c:v>
                      </c:pt>
                      <c:pt idx="6013">
                        <c:v>43279.745833333334</c:v>
                      </c:pt>
                      <c:pt idx="6014">
                        <c:v>43279.787499999999</c:v>
                      </c:pt>
                      <c:pt idx="6015">
                        <c:v>43279.82916666667</c:v>
                      </c:pt>
                      <c:pt idx="6016">
                        <c:v>43279.870833333334</c:v>
                      </c:pt>
                      <c:pt idx="6017">
                        <c:v>43279.912499999999</c:v>
                      </c:pt>
                      <c:pt idx="6018">
                        <c:v>43279.95416666667</c:v>
                      </c:pt>
                      <c:pt idx="6019">
                        <c:v>43279.995833333334</c:v>
                      </c:pt>
                      <c:pt idx="6020">
                        <c:v>43279.999305555553</c:v>
                      </c:pt>
                      <c:pt idx="6021">
                        <c:v>43280.037499999999</c:v>
                      </c:pt>
                      <c:pt idx="6022">
                        <c:v>43280.07916666667</c:v>
                      </c:pt>
                      <c:pt idx="6023">
                        <c:v>43280.120833333334</c:v>
                      </c:pt>
                      <c:pt idx="6024">
                        <c:v>43280.162499999999</c:v>
                      </c:pt>
                      <c:pt idx="6025">
                        <c:v>43280.20416666667</c:v>
                      </c:pt>
                      <c:pt idx="6026">
                        <c:v>43280.245833333334</c:v>
                      </c:pt>
                      <c:pt idx="6027">
                        <c:v>43280.287499999999</c:v>
                      </c:pt>
                      <c:pt idx="6028">
                        <c:v>43280.32916666667</c:v>
                      </c:pt>
                      <c:pt idx="6029">
                        <c:v>43280.370833333334</c:v>
                      </c:pt>
                      <c:pt idx="6030">
                        <c:v>43280.412499999999</c:v>
                      </c:pt>
                      <c:pt idx="6031">
                        <c:v>43280.45416666667</c:v>
                      </c:pt>
                      <c:pt idx="6032">
                        <c:v>43280.495833333334</c:v>
                      </c:pt>
                      <c:pt idx="6033">
                        <c:v>43280.537499999999</c:v>
                      </c:pt>
                      <c:pt idx="6034">
                        <c:v>43280.57916666667</c:v>
                      </c:pt>
                      <c:pt idx="6035">
                        <c:v>43280.620833333334</c:v>
                      </c:pt>
                      <c:pt idx="6036">
                        <c:v>43280.662499999999</c:v>
                      </c:pt>
                      <c:pt idx="6037">
                        <c:v>43280.70416666667</c:v>
                      </c:pt>
                      <c:pt idx="6038">
                        <c:v>43280.745833333334</c:v>
                      </c:pt>
                      <c:pt idx="6039">
                        <c:v>43280.787499999999</c:v>
                      </c:pt>
                      <c:pt idx="6040">
                        <c:v>43280.82916666667</c:v>
                      </c:pt>
                      <c:pt idx="6041">
                        <c:v>43280.870833333334</c:v>
                      </c:pt>
                      <c:pt idx="6042">
                        <c:v>43280.912499999999</c:v>
                      </c:pt>
                      <c:pt idx="6043">
                        <c:v>43280.95416666667</c:v>
                      </c:pt>
                      <c:pt idx="6044">
                        <c:v>43280.995833333334</c:v>
                      </c:pt>
                      <c:pt idx="6045">
                        <c:v>43280.999305555553</c:v>
                      </c:pt>
                      <c:pt idx="6046">
                        <c:v>43281.037499999999</c:v>
                      </c:pt>
                      <c:pt idx="6047">
                        <c:v>43281.07916666667</c:v>
                      </c:pt>
                      <c:pt idx="6048">
                        <c:v>43281.120833333334</c:v>
                      </c:pt>
                      <c:pt idx="6049">
                        <c:v>43281.162499999999</c:v>
                      </c:pt>
                      <c:pt idx="6050">
                        <c:v>43281.20416666667</c:v>
                      </c:pt>
                      <c:pt idx="6051">
                        <c:v>43281.245833333334</c:v>
                      </c:pt>
                      <c:pt idx="6052">
                        <c:v>43281.287499999999</c:v>
                      </c:pt>
                      <c:pt idx="6053">
                        <c:v>43281.32916666667</c:v>
                      </c:pt>
                      <c:pt idx="6054">
                        <c:v>43281.370833333334</c:v>
                      </c:pt>
                      <c:pt idx="6055">
                        <c:v>43281.412499999999</c:v>
                      </c:pt>
                      <c:pt idx="6056">
                        <c:v>43281.45416666667</c:v>
                      </c:pt>
                      <c:pt idx="6057">
                        <c:v>43281.495833333334</c:v>
                      </c:pt>
                      <c:pt idx="6058">
                        <c:v>43281.537499999999</c:v>
                      </c:pt>
                      <c:pt idx="6059">
                        <c:v>43281.57916666667</c:v>
                      </c:pt>
                      <c:pt idx="6060">
                        <c:v>43281.620833333334</c:v>
                      </c:pt>
                      <c:pt idx="6061">
                        <c:v>43281.662499999999</c:v>
                      </c:pt>
                      <c:pt idx="6062">
                        <c:v>43281.70416666667</c:v>
                      </c:pt>
                      <c:pt idx="6063">
                        <c:v>43281.745833333334</c:v>
                      </c:pt>
                      <c:pt idx="6064">
                        <c:v>43281.787499999999</c:v>
                      </c:pt>
                      <c:pt idx="6065">
                        <c:v>43281.82916666667</c:v>
                      </c:pt>
                      <c:pt idx="6066">
                        <c:v>43281.870833333334</c:v>
                      </c:pt>
                      <c:pt idx="6067">
                        <c:v>43281.912499999999</c:v>
                      </c:pt>
                      <c:pt idx="6068">
                        <c:v>43281.95416666667</c:v>
                      </c:pt>
                      <c:pt idx="6069">
                        <c:v>43281.995833333334</c:v>
                      </c:pt>
                      <c:pt idx="6070">
                        <c:v>43281.999305555553</c:v>
                      </c:pt>
                      <c:pt idx="6071">
                        <c:v>43281.999305555553</c:v>
                      </c:pt>
                      <c:pt idx="6072">
                        <c:v>43282.037499999999</c:v>
                      </c:pt>
                      <c:pt idx="6073">
                        <c:v>43282.07916666667</c:v>
                      </c:pt>
                      <c:pt idx="6074">
                        <c:v>43282.120833333334</c:v>
                      </c:pt>
                      <c:pt idx="6075">
                        <c:v>43282.162499999999</c:v>
                      </c:pt>
                      <c:pt idx="6076">
                        <c:v>43282.20416666667</c:v>
                      </c:pt>
                      <c:pt idx="6077">
                        <c:v>43282.245833333334</c:v>
                      </c:pt>
                      <c:pt idx="6078">
                        <c:v>43282.287499999999</c:v>
                      </c:pt>
                      <c:pt idx="6079">
                        <c:v>43282.32916666667</c:v>
                      </c:pt>
                      <c:pt idx="6080">
                        <c:v>43282.370833333334</c:v>
                      </c:pt>
                      <c:pt idx="6081">
                        <c:v>43282.412499999999</c:v>
                      </c:pt>
                      <c:pt idx="6082">
                        <c:v>43282.45416666667</c:v>
                      </c:pt>
                      <c:pt idx="6083">
                        <c:v>43282.495833333334</c:v>
                      </c:pt>
                      <c:pt idx="6084">
                        <c:v>43282.537499999999</c:v>
                      </c:pt>
                      <c:pt idx="6085">
                        <c:v>43282.57916666667</c:v>
                      </c:pt>
                      <c:pt idx="6086">
                        <c:v>43282.620833333334</c:v>
                      </c:pt>
                      <c:pt idx="6087">
                        <c:v>43282.662499999999</c:v>
                      </c:pt>
                      <c:pt idx="6088">
                        <c:v>43282.70416666667</c:v>
                      </c:pt>
                      <c:pt idx="6089">
                        <c:v>43282.745833333334</c:v>
                      </c:pt>
                      <c:pt idx="6090">
                        <c:v>43282.787499999999</c:v>
                      </c:pt>
                      <c:pt idx="6091">
                        <c:v>43282.82916666667</c:v>
                      </c:pt>
                      <c:pt idx="6092">
                        <c:v>43282.870833333334</c:v>
                      </c:pt>
                      <c:pt idx="6093">
                        <c:v>43282.912499999999</c:v>
                      </c:pt>
                      <c:pt idx="6094">
                        <c:v>43282.95416666667</c:v>
                      </c:pt>
                      <c:pt idx="6095">
                        <c:v>43282.995833333334</c:v>
                      </c:pt>
                      <c:pt idx="6096">
                        <c:v>43282.999305555553</c:v>
                      </c:pt>
                      <c:pt idx="6097">
                        <c:v>43283.037499999999</c:v>
                      </c:pt>
                      <c:pt idx="6098">
                        <c:v>43283.07916666667</c:v>
                      </c:pt>
                      <c:pt idx="6099">
                        <c:v>43283.120833333334</c:v>
                      </c:pt>
                      <c:pt idx="6100">
                        <c:v>43283.162499999999</c:v>
                      </c:pt>
                      <c:pt idx="6101">
                        <c:v>43283.20416666667</c:v>
                      </c:pt>
                      <c:pt idx="6102">
                        <c:v>43283.245833333334</c:v>
                      </c:pt>
                      <c:pt idx="6103">
                        <c:v>43283.287499999999</c:v>
                      </c:pt>
                      <c:pt idx="6104">
                        <c:v>43283.32916666667</c:v>
                      </c:pt>
                      <c:pt idx="6105">
                        <c:v>43283.370833333334</c:v>
                      </c:pt>
                      <c:pt idx="6106">
                        <c:v>43283.412499999999</c:v>
                      </c:pt>
                      <c:pt idx="6107">
                        <c:v>43283.45416666667</c:v>
                      </c:pt>
                      <c:pt idx="6108">
                        <c:v>43283.495833333334</c:v>
                      </c:pt>
                      <c:pt idx="6109">
                        <c:v>43283.537499999999</c:v>
                      </c:pt>
                      <c:pt idx="6110">
                        <c:v>43283.57916666667</c:v>
                      </c:pt>
                      <c:pt idx="6111">
                        <c:v>43283.620833333334</c:v>
                      </c:pt>
                      <c:pt idx="6112">
                        <c:v>43283.662499999999</c:v>
                      </c:pt>
                      <c:pt idx="6113">
                        <c:v>43283.70416666667</c:v>
                      </c:pt>
                      <c:pt idx="6114">
                        <c:v>43283.745833333334</c:v>
                      </c:pt>
                      <c:pt idx="6115">
                        <c:v>43283.787499999999</c:v>
                      </c:pt>
                      <c:pt idx="6116">
                        <c:v>43283.82916666667</c:v>
                      </c:pt>
                      <c:pt idx="6117">
                        <c:v>43283.870833333334</c:v>
                      </c:pt>
                      <c:pt idx="6118">
                        <c:v>43283.912499999999</c:v>
                      </c:pt>
                      <c:pt idx="6119">
                        <c:v>43283.95416666667</c:v>
                      </c:pt>
                      <c:pt idx="6120">
                        <c:v>43283.995833333334</c:v>
                      </c:pt>
                      <c:pt idx="6121">
                        <c:v>43283.999305555553</c:v>
                      </c:pt>
                      <c:pt idx="6122">
                        <c:v>43284.037499999999</c:v>
                      </c:pt>
                      <c:pt idx="6123">
                        <c:v>43284.07916666667</c:v>
                      </c:pt>
                      <c:pt idx="6124">
                        <c:v>43284.120833333334</c:v>
                      </c:pt>
                      <c:pt idx="6125">
                        <c:v>43284.162499999999</c:v>
                      </c:pt>
                      <c:pt idx="6126">
                        <c:v>43284.20416666667</c:v>
                      </c:pt>
                      <c:pt idx="6127">
                        <c:v>43284.22152777778</c:v>
                      </c:pt>
                      <c:pt idx="6128">
                        <c:v>43284.236111111109</c:v>
                      </c:pt>
                      <c:pt idx="6129">
                        <c:v>43284.243055555555</c:v>
                      </c:pt>
                      <c:pt idx="6130">
                        <c:v>43284.245833333334</c:v>
                      </c:pt>
                      <c:pt idx="6131">
                        <c:v>43284.253472222219</c:v>
                      </c:pt>
                      <c:pt idx="6132">
                        <c:v>43284.257638888892</c:v>
                      </c:pt>
                      <c:pt idx="6133">
                        <c:v>43284.262499999997</c:v>
                      </c:pt>
                      <c:pt idx="6134">
                        <c:v>43284.272222222222</c:v>
                      </c:pt>
                      <c:pt idx="6135">
                        <c:v>43284.277777777781</c:v>
                      </c:pt>
                      <c:pt idx="6136">
                        <c:v>43284.28402777778</c:v>
                      </c:pt>
                      <c:pt idx="6137">
                        <c:v>43284.287499999999</c:v>
                      </c:pt>
                      <c:pt idx="6138">
                        <c:v>43284.293055555558</c:v>
                      </c:pt>
                      <c:pt idx="6139">
                        <c:v>43284.32916666667</c:v>
                      </c:pt>
                      <c:pt idx="6140">
                        <c:v>43284.370833333334</c:v>
                      </c:pt>
                      <c:pt idx="6141">
                        <c:v>43284.412499999999</c:v>
                      </c:pt>
                      <c:pt idx="6142">
                        <c:v>43284.45416666667</c:v>
                      </c:pt>
                      <c:pt idx="6143">
                        <c:v>43284.495833333334</c:v>
                      </c:pt>
                      <c:pt idx="6144">
                        <c:v>43284.537499999999</c:v>
                      </c:pt>
                      <c:pt idx="6145">
                        <c:v>43284.57916666667</c:v>
                      </c:pt>
                      <c:pt idx="6146">
                        <c:v>43284.620833333334</c:v>
                      </c:pt>
                      <c:pt idx="6147">
                        <c:v>43284.662499999999</c:v>
                      </c:pt>
                      <c:pt idx="6148">
                        <c:v>43284.70416666667</c:v>
                      </c:pt>
                      <c:pt idx="6149">
                        <c:v>43284.745833333334</c:v>
                      </c:pt>
                      <c:pt idx="6150">
                        <c:v>43284.787499999999</c:v>
                      </c:pt>
                      <c:pt idx="6151">
                        <c:v>43284.82916666667</c:v>
                      </c:pt>
                      <c:pt idx="6152">
                        <c:v>43284.870833333334</c:v>
                      </c:pt>
                      <c:pt idx="6153">
                        <c:v>43284.912499999999</c:v>
                      </c:pt>
                      <c:pt idx="6154">
                        <c:v>43284.95416666667</c:v>
                      </c:pt>
                      <c:pt idx="6155">
                        <c:v>43284.995833333334</c:v>
                      </c:pt>
                      <c:pt idx="6156">
                        <c:v>43284.999305555553</c:v>
                      </c:pt>
                      <c:pt idx="6157">
                        <c:v>43285.037499999999</c:v>
                      </c:pt>
                      <c:pt idx="6158">
                        <c:v>43285.07916666667</c:v>
                      </c:pt>
                      <c:pt idx="6159">
                        <c:v>43285.120833333334</c:v>
                      </c:pt>
                      <c:pt idx="6160">
                        <c:v>43285.162499999999</c:v>
                      </c:pt>
                      <c:pt idx="6161">
                        <c:v>43285.168055555558</c:v>
                      </c:pt>
                      <c:pt idx="6162">
                        <c:v>43285.175000000003</c:v>
                      </c:pt>
                      <c:pt idx="6163">
                        <c:v>43285.181944444441</c:v>
                      </c:pt>
                      <c:pt idx="6164">
                        <c:v>43285.1875</c:v>
                      </c:pt>
                      <c:pt idx="6165">
                        <c:v>43285.197222222225</c:v>
                      </c:pt>
                      <c:pt idx="6166">
                        <c:v>43285.202777777777</c:v>
                      </c:pt>
                      <c:pt idx="6167">
                        <c:v>43285.20416666667</c:v>
                      </c:pt>
                      <c:pt idx="6168">
                        <c:v>43285.209027777775</c:v>
                      </c:pt>
                      <c:pt idx="6169">
                        <c:v>43285.215277777781</c:v>
                      </c:pt>
                      <c:pt idx="6170">
                        <c:v>43285.219444444447</c:v>
                      </c:pt>
                      <c:pt idx="6171">
                        <c:v>43285.22152777778</c:v>
                      </c:pt>
                      <c:pt idx="6172">
                        <c:v>43285.228472222225</c:v>
                      </c:pt>
                      <c:pt idx="6173">
                        <c:v>43285.236111111109</c:v>
                      </c:pt>
                      <c:pt idx="6174">
                        <c:v>43285.245833333334</c:v>
                      </c:pt>
                      <c:pt idx="6175">
                        <c:v>43285.255555555559</c:v>
                      </c:pt>
                      <c:pt idx="6176">
                        <c:v>43285.263888888891</c:v>
                      </c:pt>
                      <c:pt idx="6177">
                        <c:v>43285.272916666669</c:v>
                      </c:pt>
                      <c:pt idx="6178">
                        <c:v>43285.287499999999</c:v>
                      </c:pt>
                      <c:pt idx="6179">
                        <c:v>43285.32916666667</c:v>
                      </c:pt>
                      <c:pt idx="6180">
                        <c:v>43285.370833333334</c:v>
                      </c:pt>
                      <c:pt idx="6181">
                        <c:v>43285.37777777778</c:v>
                      </c:pt>
                      <c:pt idx="6182">
                        <c:v>43285.382638888892</c:v>
                      </c:pt>
                      <c:pt idx="6183">
                        <c:v>43285.401388888888</c:v>
                      </c:pt>
                      <c:pt idx="6184">
                        <c:v>43285.407638888886</c:v>
                      </c:pt>
                      <c:pt idx="6185">
                        <c:v>43285.412499999999</c:v>
                      </c:pt>
                      <c:pt idx="6186">
                        <c:v>43285.45416666667</c:v>
                      </c:pt>
                      <c:pt idx="6187">
                        <c:v>43285.495833333334</c:v>
                      </c:pt>
                      <c:pt idx="6188">
                        <c:v>43285.537499999999</c:v>
                      </c:pt>
                      <c:pt idx="6189">
                        <c:v>43285.57916666667</c:v>
                      </c:pt>
                      <c:pt idx="6190">
                        <c:v>43285.620833333334</c:v>
                      </c:pt>
                      <c:pt idx="6191">
                        <c:v>43285.662499999999</c:v>
                      </c:pt>
                      <c:pt idx="6192">
                        <c:v>43285.70416666667</c:v>
                      </c:pt>
                      <c:pt idx="6193">
                        <c:v>43285.745833333334</c:v>
                      </c:pt>
                      <c:pt idx="6194">
                        <c:v>43285.787499999999</c:v>
                      </c:pt>
                      <c:pt idx="6195">
                        <c:v>43285.82916666667</c:v>
                      </c:pt>
                      <c:pt idx="6196">
                        <c:v>43285.870833333334</c:v>
                      </c:pt>
                      <c:pt idx="6197">
                        <c:v>43285.912499999999</c:v>
                      </c:pt>
                      <c:pt idx="6198">
                        <c:v>43285.95416666667</c:v>
                      </c:pt>
                      <c:pt idx="6199">
                        <c:v>43285.995833333334</c:v>
                      </c:pt>
                      <c:pt idx="6200">
                        <c:v>43285.999305555553</c:v>
                      </c:pt>
                      <c:pt idx="6201">
                        <c:v>43286.037499999999</c:v>
                      </c:pt>
                      <c:pt idx="6202">
                        <c:v>43286.07916666667</c:v>
                      </c:pt>
                      <c:pt idx="6203">
                        <c:v>43286.120833333334</c:v>
                      </c:pt>
                      <c:pt idx="6204">
                        <c:v>43286.162499999999</c:v>
                      </c:pt>
                      <c:pt idx="6205">
                        <c:v>43286.167361111111</c:v>
                      </c:pt>
                      <c:pt idx="6206">
                        <c:v>43286.173611111109</c:v>
                      </c:pt>
                      <c:pt idx="6207">
                        <c:v>43286.19027777778</c:v>
                      </c:pt>
                      <c:pt idx="6208">
                        <c:v>43286.200694444444</c:v>
                      </c:pt>
                      <c:pt idx="6209">
                        <c:v>43286.202777777777</c:v>
                      </c:pt>
                      <c:pt idx="6210">
                        <c:v>43286.20416666667</c:v>
                      </c:pt>
                      <c:pt idx="6211">
                        <c:v>43286.245833333334</c:v>
                      </c:pt>
                      <c:pt idx="6212">
                        <c:v>43286.251388888886</c:v>
                      </c:pt>
                      <c:pt idx="6213">
                        <c:v>43286.281944444447</c:v>
                      </c:pt>
                      <c:pt idx="6214">
                        <c:v>43286.287499999999</c:v>
                      </c:pt>
                      <c:pt idx="6215">
                        <c:v>43286.292361111111</c:v>
                      </c:pt>
                      <c:pt idx="6216">
                        <c:v>43286.327777777777</c:v>
                      </c:pt>
                      <c:pt idx="6217">
                        <c:v>43286.32916666667</c:v>
                      </c:pt>
                      <c:pt idx="6218">
                        <c:v>43286.334027777775</c:v>
                      </c:pt>
                      <c:pt idx="6219">
                        <c:v>43286.370833333334</c:v>
                      </c:pt>
                      <c:pt idx="6220">
                        <c:v>43286.412499999999</c:v>
                      </c:pt>
                      <c:pt idx="6221">
                        <c:v>43286.45416666667</c:v>
                      </c:pt>
                      <c:pt idx="6222">
                        <c:v>43286.495833333334</c:v>
                      </c:pt>
                      <c:pt idx="6223">
                        <c:v>43286.537499999999</c:v>
                      </c:pt>
                      <c:pt idx="6224">
                        <c:v>43286.57916666667</c:v>
                      </c:pt>
                      <c:pt idx="6225">
                        <c:v>43286.620833333334</c:v>
                      </c:pt>
                      <c:pt idx="6226">
                        <c:v>43286.640972222223</c:v>
                      </c:pt>
                      <c:pt idx="6227">
                        <c:v>43286.654166666667</c:v>
                      </c:pt>
                      <c:pt idx="6228">
                        <c:v>43286.662499999999</c:v>
                      </c:pt>
                      <c:pt idx="6229">
                        <c:v>43286.668055555558</c:v>
                      </c:pt>
                      <c:pt idx="6230">
                        <c:v>43286.70416666667</c:v>
                      </c:pt>
                      <c:pt idx="6231">
                        <c:v>43286.745833333334</c:v>
                      </c:pt>
                      <c:pt idx="6232">
                        <c:v>43286.787499999999</c:v>
                      </c:pt>
                      <c:pt idx="6233">
                        <c:v>43286.82916666667</c:v>
                      </c:pt>
                      <c:pt idx="6234">
                        <c:v>43286.870833333334</c:v>
                      </c:pt>
                      <c:pt idx="6235">
                        <c:v>43286.912499999999</c:v>
                      </c:pt>
                      <c:pt idx="6236">
                        <c:v>43286.95416666667</c:v>
                      </c:pt>
                      <c:pt idx="6237">
                        <c:v>43286.995833333334</c:v>
                      </c:pt>
                      <c:pt idx="6238">
                        <c:v>43286.999305555553</c:v>
                      </c:pt>
                      <c:pt idx="6239">
                        <c:v>43287.037499999999</c:v>
                      </c:pt>
                      <c:pt idx="6240">
                        <c:v>43287.07916666667</c:v>
                      </c:pt>
                      <c:pt idx="6241">
                        <c:v>43287.120833333334</c:v>
                      </c:pt>
                      <c:pt idx="6242">
                        <c:v>43287.162499999999</c:v>
                      </c:pt>
                      <c:pt idx="6243">
                        <c:v>43287.20416666667</c:v>
                      </c:pt>
                      <c:pt idx="6244">
                        <c:v>43287.245833333334</c:v>
                      </c:pt>
                      <c:pt idx="6245">
                        <c:v>43287.287499999999</c:v>
                      </c:pt>
                      <c:pt idx="6246">
                        <c:v>43287.32916666667</c:v>
                      </c:pt>
                      <c:pt idx="6247">
                        <c:v>43287.370833333334</c:v>
                      </c:pt>
                      <c:pt idx="6248">
                        <c:v>43287.412499999999</c:v>
                      </c:pt>
                      <c:pt idx="6249">
                        <c:v>43287.45416666667</c:v>
                      </c:pt>
                      <c:pt idx="6250">
                        <c:v>43287.488194444442</c:v>
                      </c:pt>
                      <c:pt idx="6251">
                        <c:v>43287.495833333334</c:v>
                      </c:pt>
                      <c:pt idx="6252">
                        <c:v>43287.510416666664</c:v>
                      </c:pt>
                      <c:pt idx="6253">
                        <c:v>43287.527083333334</c:v>
                      </c:pt>
                      <c:pt idx="6254">
                        <c:v>43287.537499999999</c:v>
                      </c:pt>
                      <c:pt idx="6255">
                        <c:v>43287.567361111112</c:v>
                      </c:pt>
                      <c:pt idx="6256">
                        <c:v>43287.572916666664</c:v>
                      </c:pt>
                      <c:pt idx="6257">
                        <c:v>43287.577777777777</c:v>
                      </c:pt>
                      <c:pt idx="6258">
                        <c:v>43287.57916666667</c:v>
                      </c:pt>
                      <c:pt idx="6259">
                        <c:v>43287.582638888889</c:v>
                      </c:pt>
                      <c:pt idx="6260">
                        <c:v>43287.592361111114</c:v>
                      </c:pt>
                      <c:pt idx="6261">
                        <c:v>43287.605555555558</c:v>
                      </c:pt>
                      <c:pt idx="6262">
                        <c:v>43287.606944444444</c:v>
                      </c:pt>
                      <c:pt idx="6263">
                        <c:v>43287.620833333334</c:v>
                      </c:pt>
                      <c:pt idx="6264">
                        <c:v>43287.626388888886</c:v>
                      </c:pt>
                      <c:pt idx="6265">
                        <c:v>43287.629166666666</c:v>
                      </c:pt>
                      <c:pt idx="6266">
                        <c:v>43287.633333333331</c:v>
                      </c:pt>
                      <c:pt idx="6267">
                        <c:v>43287.640277777777</c:v>
                      </c:pt>
                      <c:pt idx="6268">
                        <c:v>43287.65</c:v>
                      </c:pt>
                      <c:pt idx="6269">
                        <c:v>43287.660416666666</c:v>
                      </c:pt>
                      <c:pt idx="6270">
                        <c:v>43287.662499999999</c:v>
                      </c:pt>
                      <c:pt idx="6271">
                        <c:v>43287.70416666667</c:v>
                      </c:pt>
                      <c:pt idx="6272">
                        <c:v>43287.745833333334</c:v>
                      </c:pt>
                      <c:pt idx="6273">
                        <c:v>43287.787499999999</c:v>
                      </c:pt>
                      <c:pt idx="6274">
                        <c:v>43287.82916666667</c:v>
                      </c:pt>
                      <c:pt idx="6275">
                        <c:v>43287.870833333334</c:v>
                      </c:pt>
                      <c:pt idx="6276">
                        <c:v>43287.912499999999</c:v>
                      </c:pt>
                      <c:pt idx="6277">
                        <c:v>43287.95416666667</c:v>
                      </c:pt>
                      <c:pt idx="6278">
                        <c:v>43287.968055555553</c:v>
                      </c:pt>
                      <c:pt idx="6279">
                        <c:v>43287.974999999999</c:v>
                      </c:pt>
                      <c:pt idx="6280">
                        <c:v>43287.98333333333</c:v>
                      </c:pt>
                      <c:pt idx="6281">
                        <c:v>43287.989583333336</c:v>
                      </c:pt>
                      <c:pt idx="6282">
                        <c:v>43287.995833333334</c:v>
                      </c:pt>
                      <c:pt idx="6283">
                        <c:v>43287.999305555553</c:v>
                      </c:pt>
                      <c:pt idx="6284">
                        <c:v>43288.037499999999</c:v>
                      </c:pt>
                      <c:pt idx="6285">
                        <c:v>43288.07916666667</c:v>
                      </c:pt>
                      <c:pt idx="6286">
                        <c:v>43288.120833333334</c:v>
                      </c:pt>
                      <c:pt idx="6287">
                        <c:v>43288.162499999999</c:v>
                      </c:pt>
                      <c:pt idx="6288">
                        <c:v>43288.20416666667</c:v>
                      </c:pt>
                      <c:pt idx="6289">
                        <c:v>43288.245833333334</c:v>
                      </c:pt>
                      <c:pt idx="6290">
                        <c:v>43288.287499999999</c:v>
                      </c:pt>
                      <c:pt idx="6291">
                        <c:v>43288.32916666667</c:v>
                      </c:pt>
                      <c:pt idx="6292">
                        <c:v>43288.370833333334</c:v>
                      </c:pt>
                      <c:pt idx="6293">
                        <c:v>43288.412499999999</c:v>
                      </c:pt>
                      <c:pt idx="6294">
                        <c:v>43288.418749999997</c:v>
                      </c:pt>
                      <c:pt idx="6295">
                        <c:v>43288.431250000001</c:v>
                      </c:pt>
                      <c:pt idx="6296">
                        <c:v>43288.45416666667</c:v>
                      </c:pt>
                      <c:pt idx="6297">
                        <c:v>43288.495833333334</c:v>
                      </c:pt>
                      <c:pt idx="6298">
                        <c:v>43288.537499999999</c:v>
                      </c:pt>
                      <c:pt idx="6299">
                        <c:v>43288.57916666667</c:v>
                      </c:pt>
                      <c:pt idx="6300">
                        <c:v>43288.620833333334</c:v>
                      </c:pt>
                      <c:pt idx="6301">
                        <c:v>43288.662499999999</c:v>
                      </c:pt>
                      <c:pt idx="6302">
                        <c:v>43288.70416666667</c:v>
                      </c:pt>
                      <c:pt idx="6303">
                        <c:v>43288.745833333334</c:v>
                      </c:pt>
                      <c:pt idx="6304">
                        <c:v>43288.787499999999</c:v>
                      </c:pt>
                      <c:pt idx="6305">
                        <c:v>43288.82916666667</c:v>
                      </c:pt>
                      <c:pt idx="6306">
                        <c:v>43288.870833333334</c:v>
                      </c:pt>
                      <c:pt idx="6307">
                        <c:v>43288.912499999999</c:v>
                      </c:pt>
                      <c:pt idx="6308">
                        <c:v>43288.95416666667</c:v>
                      </c:pt>
                      <c:pt idx="6309">
                        <c:v>43288.995833333334</c:v>
                      </c:pt>
                      <c:pt idx="6310">
                        <c:v>43288.999305555553</c:v>
                      </c:pt>
                      <c:pt idx="6311">
                        <c:v>43289.037499999999</c:v>
                      </c:pt>
                      <c:pt idx="6312">
                        <c:v>43289.07916666667</c:v>
                      </c:pt>
                      <c:pt idx="6313">
                        <c:v>43289.120833333334</c:v>
                      </c:pt>
                      <c:pt idx="6314">
                        <c:v>43289.162499999999</c:v>
                      </c:pt>
                      <c:pt idx="6315">
                        <c:v>43289.20416666667</c:v>
                      </c:pt>
                      <c:pt idx="6316">
                        <c:v>43289.245833333334</c:v>
                      </c:pt>
                      <c:pt idx="6317">
                        <c:v>43289.287499999999</c:v>
                      </c:pt>
                      <c:pt idx="6318">
                        <c:v>43289.32916666667</c:v>
                      </c:pt>
                      <c:pt idx="6319">
                        <c:v>43289.370833333334</c:v>
                      </c:pt>
                      <c:pt idx="6320">
                        <c:v>43289.412499999999</c:v>
                      </c:pt>
                      <c:pt idx="6321">
                        <c:v>43289.45416666667</c:v>
                      </c:pt>
                      <c:pt idx="6322">
                        <c:v>43289.495833333334</c:v>
                      </c:pt>
                      <c:pt idx="6323">
                        <c:v>43289.537499999999</c:v>
                      </c:pt>
                      <c:pt idx="6324">
                        <c:v>43289.57916666667</c:v>
                      </c:pt>
                      <c:pt idx="6325">
                        <c:v>43289.620833333334</c:v>
                      </c:pt>
                      <c:pt idx="6326">
                        <c:v>43289.662499999999</c:v>
                      </c:pt>
                      <c:pt idx="6327">
                        <c:v>43289.70416666667</c:v>
                      </c:pt>
                      <c:pt idx="6328">
                        <c:v>43289.745833333334</c:v>
                      </c:pt>
                      <c:pt idx="6329">
                        <c:v>43289.787499999999</c:v>
                      </c:pt>
                      <c:pt idx="6330">
                        <c:v>43289.82916666667</c:v>
                      </c:pt>
                      <c:pt idx="6331">
                        <c:v>43289.870833333334</c:v>
                      </c:pt>
                      <c:pt idx="6332">
                        <c:v>43289.912499999999</c:v>
                      </c:pt>
                      <c:pt idx="6333">
                        <c:v>43289.95416666667</c:v>
                      </c:pt>
                      <c:pt idx="6334">
                        <c:v>43289.995833333334</c:v>
                      </c:pt>
                      <c:pt idx="6335">
                        <c:v>43289.999305555553</c:v>
                      </c:pt>
                      <c:pt idx="6336">
                        <c:v>43290.037499999999</c:v>
                      </c:pt>
                      <c:pt idx="6337">
                        <c:v>43290.07916666667</c:v>
                      </c:pt>
                      <c:pt idx="6338">
                        <c:v>43290.120833333334</c:v>
                      </c:pt>
                      <c:pt idx="6339">
                        <c:v>43290.162499999999</c:v>
                      </c:pt>
                      <c:pt idx="6340">
                        <c:v>43290.20416666667</c:v>
                      </c:pt>
                      <c:pt idx="6341">
                        <c:v>43290.245833333334</c:v>
                      </c:pt>
                      <c:pt idx="6342">
                        <c:v>43290.287499999999</c:v>
                      </c:pt>
                      <c:pt idx="6343">
                        <c:v>43290.32916666667</c:v>
                      </c:pt>
                      <c:pt idx="6344">
                        <c:v>43290.370833333334</c:v>
                      </c:pt>
                      <c:pt idx="6345">
                        <c:v>43290.412499999999</c:v>
                      </c:pt>
                      <c:pt idx="6346">
                        <c:v>43290.45416666667</c:v>
                      </c:pt>
                      <c:pt idx="6347">
                        <c:v>43290.495833333334</c:v>
                      </c:pt>
                      <c:pt idx="6348">
                        <c:v>43290.537499999999</c:v>
                      </c:pt>
                      <c:pt idx="6349">
                        <c:v>43290.57916666667</c:v>
                      </c:pt>
                      <c:pt idx="6350">
                        <c:v>43290.620833333334</c:v>
                      </c:pt>
                      <c:pt idx="6351">
                        <c:v>43290.662499999999</c:v>
                      </c:pt>
                      <c:pt idx="6352">
                        <c:v>43290.70416666667</c:v>
                      </c:pt>
                      <c:pt idx="6353">
                        <c:v>43290.745833333334</c:v>
                      </c:pt>
                      <c:pt idx="6354">
                        <c:v>43290.787499999999</c:v>
                      </c:pt>
                      <c:pt idx="6355">
                        <c:v>43290.82916666667</c:v>
                      </c:pt>
                      <c:pt idx="6356">
                        <c:v>43290.870833333334</c:v>
                      </c:pt>
                      <c:pt idx="6357">
                        <c:v>43290.912499999999</c:v>
                      </c:pt>
                      <c:pt idx="6358">
                        <c:v>43290.95416666667</c:v>
                      </c:pt>
                      <c:pt idx="6359">
                        <c:v>43290.995833333334</c:v>
                      </c:pt>
                      <c:pt idx="6360">
                        <c:v>43290.999305555553</c:v>
                      </c:pt>
                      <c:pt idx="6361">
                        <c:v>43291.037499999999</c:v>
                      </c:pt>
                      <c:pt idx="6362">
                        <c:v>43291.07916666667</c:v>
                      </c:pt>
                      <c:pt idx="6363">
                        <c:v>43291.120833333334</c:v>
                      </c:pt>
                      <c:pt idx="6364">
                        <c:v>43291.162499999999</c:v>
                      </c:pt>
                      <c:pt idx="6365">
                        <c:v>43291.20416666667</c:v>
                      </c:pt>
                      <c:pt idx="6366">
                        <c:v>43291.245833333334</c:v>
                      </c:pt>
                      <c:pt idx="6367">
                        <c:v>43291.287499999999</c:v>
                      </c:pt>
                      <c:pt idx="6368">
                        <c:v>43291.32916666667</c:v>
                      </c:pt>
                      <c:pt idx="6369">
                        <c:v>43291.370833333334</c:v>
                      </c:pt>
                      <c:pt idx="6370">
                        <c:v>43291.412499999999</c:v>
                      </c:pt>
                      <c:pt idx="6371">
                        <c:v>43291.45416666667</c:v>
                      </c:pt>
                      <c:pt idx="6372">
                        <c:v>43291.495833333334</c:v>
                      </c:pt>
                      <c:pt idx="6373">
                        <c:v>43291.537499999999</c:v>
                      </c:pt>
                      <c:pt idx="6374">
                        <c:v>43291.57916666667</c:v>
                      </c:pt>
                      <c:pt idx="6375">
                        <c:v>43291.620833333334</c:v>
                      </c:pt>
                      <c:pt idx="6376">
                        <c:v>43291.662499999999</c:v>
                      </c:pt>
                      <c:pt idx="6377">
                        <c:v>43291.70416666667</c:v>
                      </c:pt>
                      <c:pt idx="6378">
                        <c:v>43291.745833333334</c:v>
                      </c:pt>
                      <c:pt idx="6379">
                        <c:v>43291.787499999999</c:v>
                      </c:pt>
                      <c:pt idx="6380">
                        <c:v>43291.82916666667</c:v>
                      </c:pt>
                      <c:pt idx="6381">
                        <c:v>43291.870833333334</c:v>
                      </c:pt>
                      <c:pt idx="6382">
                        <c:v>43291.912499999999</c:v>
                      </c:pt>
                      <c:pt idx="6383">
                        <c:v>43291.95416666667</c:v>
                      </c:pt>
                      <c:pt idx="6384">
                        <c:v>43291.995833333334</c:v>
                      </c:pt>
                      <c:pt idx="6385">
                        <c:v>43291.999305555553</c:v>
                      </c:pt>
                      <c:pt idx="6386">
                        <c:v>43292.037499999999</c:v>
                      </c:pt>
                      <c:pt idx="6387">
                        <c:v>43292.07916666667</c:v>
                      </c:pt>
                      <c:pt idx="6388">
                        <c:v>43292.120833333334</c:v>
                      </c:pt>
                      <c:pt idx="6389">
                        <c:v>43292.162499999999</c:v>
                      </c:pt>
                      <c:pt idx="6390">
                        <c:v>43292.20416666667</c:v>
                      </c:pt>
                      <c:pt idx="6391">
                        <c:v>43292.245833333334</c:v>
                      </c:pt>
                      <c:pt idx="6392">
                        <c:v>43292.287499999999</c:v>
                      </c:pt>
                      <c:pt idx="6393">
                        <c:v>43292.32916666667</c:v>
                      </c:pt>
                      <c:pt idx="6394">
                        <c:v>43292.370833333334</c:v>
                      </c:pt>
                      <c:pt idx="6395">
                        <c:v>43292.412499999999</c:v>
                      </c:pt>
                      <c:pt idx="6396">
                        <c:v>43292.45416666667</c:v>
                      </c:pt>
                      <c:pt idx="6397">
                        <c:v>43292.495833333334</c:v>
                      </c:pt>
                      <c:pt idx="6398">
                        <c:v>43292.537499999999</c:v>
                      </c:pt>
                      <c:pt idx="6399">
                        <c:v>43292.57916666667</c:v>
                      </c:pt>
                      <c:pt idx="6400">
                        <c:v>43292.620833333334</c:v>
                      </c:pt>
                      <c:pt idx="6401">
                        <c:v>43292.662499999999</c:v>
                      </c:pt>
                      <c:pt idx="6402">
                        <c:v>43292.70416666667</c:v>
                      </c:pt>
                      <c:pt idx="6403">
                        <c:v>43292.745833333334</c:v>
                      </c:pt>
                      <c:pt idx="6404">
                        <c:v>43292.787499999999</c:v>
                      </c:pt>
                      <c:pt idx="6405">
                        <c:v>43292.82916666667</c:v>
                      </c:pt>
                      <c:pt idx="6406">
                        <c:v>43292.870833333334</c:v>
                      </c:pt>
                      <c:pt idx="6407">
                        <c:v>43292.912499999999</c:v>
                      </c:pt>
                      <c:pt idx="6408">
                        <c:v>43292.95416666667</c:v>
                      </c:pt>
                      <c:pt idx="6409">
                        <c:v>43292.995833333334</c:v>
                      </c:pt>
                      <c:pt idx="6410">
                        <c:v>43292.999305555553</c:v>
                      </c:pt>
                      <c:pt idx="6411">
                        <c:v>43293.037499999999</c:v>
                      </c:pt>
                      <c:pt idx="6412">
                        <c:v>43293.07916666667</c:v>
                      </c:pt>
                      <c:pt idx="6413">
                        <c:v>43293.120833333334</c:v>
                      </c:pt>
                      <c:pt idx="6414">
                        <c:v>43293.162499999999</c:v>
                      </c:pt>
                      <c:pt idx="6415">
                        <c:v>43293.202777777777</c:v>
                      </c:pt>
                      <c:pt idx="6416">
                        <c:v>43293.20416666667</c:v>
                      </c:pt>
                      <c:pt idx="6417">
                        <c:v>43293.213194444441</c:v>
                      </c:pt>
                      <c:pt idx="6418">
                        <c:v>43293.245833333334</c:v>
                      </c:pt>
                      <c:pt idx="6419">
                        <c:v>43293.287499999999</c:v>
                      </c:pt>
                      <c:pt idx="6420">
                        <c:v>43293.308333333334</c:v>
                      </c:pt>
                      <c:pt idx="6421">
                        <c:v>43293.32916666667</c:v>
                      </c:pt>
                      <c:pt idx="6422">
                        <c:v>43293.370833333334</c:v>
                      </c:pt>
                      <c:pt idx="6423">
                        <c:v>43293.412499999999</c:v>
                      </c:pt>
                      <c:pt idx="6424">
                        <c:v>43293.45416666667</c:v>
                      </c:pt>
                      <c:pt idx="6425">
                        <c:v>43293.495833333334</c:v>
                      </c:pt>
                      <c:pt idx="6426">
                        <c:v>43293.537499999999</c:v>
                      </c:pt>
                      <c:pt idx="6427">
                        <c:v>43293.57916666667</c:v>
                      </c:pt>
                      <c:pt idx="6428">
                        <c:v>43293.620833333334</c:v>
                      </c:pt>
                      <c:pt idx="6429">
                        <c:v>43293.662499999999</c:v>
                      </c:pt>
                      <c:pt idx="6430">
                        <c:v>43293.70416666667</c:v>
                      </c:pt>
                      <c:pt idx="6431">
                        <c:v>43293.745833333334</c:v>
                      </c:pt>
                      <c:pt idx="6432">
                        <c:v>43293.787499999999</c:v>
                      </c:pt>
                      <c:pt idx="6433">
                        <c:v>43293.82916666667</c:v>
                      </c:pt>
                      <c:pt idx="6434">
                        <c:v>43293.870833333334</c:v>
                      </c:pt>
                      <c:pt idx="6435">
                        <c:v>43293.912499999999</c:v>
                      </c:pt>
                      <c:pt idx="6436">
                        <c:v>43293.95416666667</c:v>
                      </c:pt>
                      <c:pt idx="6437">
                        <c:v>43293.995833333334</c:v>
                      </c:pt>
                      <c:pt idx="6438">
                        <c:v>43293.999305555553</c:v>
                      </c:pt>
                      <c:pt idx="6439">
                        <c:v>43294.036111111112</c:v>
                      </c:pt>
                      <c:pt idx="6440">
                        <c:v>43294.037499999999</c:v>
                      </c:pt>
                      <c:pt idx="6441">
                        <c:v>43294.07916666667</c:v>
                      </c:pt>
                      <c:pt idx="6442">
                        <c:v>43294.092361111114</c:v>
                      </c:pt>
                      <c:pt idx="6443">
                        <c:v>43294.094444444447</c:v>
                      </c:pt>
                      <c:pt idx="6444">
                        <c:v>43294.103472222225</c:v>
                      </c:pt>
                      <c:pt idx="6445">
                        <c:v>43294.10833333333</c:v>
                      </c:pt>
                      <c:pt idx="6446">
                        <c:v>43294.120833333334</c:v>
                      </c:pt>
                      <c:pt idx="6447">
                        <c:v>43294.137499999997</c:v>
                      </c:pt>
                      <c:pt idx="6448">
                        <c:v>43294.162499999999</c:v>
                      </c:pt>
                      <c:pt idx="6449">
                        <c:v>43294.20416666667</c:v>
                      </c:pt>
                      <c:pt idx="6450">
                        <c:v>43294.208333333336</c:v>
                      </c:pt>
                      <c:pt idx="6451">
                        <c:v>43294.21597222222</c:v>
                      </c:pt>
                      <c:pt idx="6452">
                        <c:v>43294.220833333333</c:v>
                      </c:pt>
                      <c:pt idx="6453">
                        <c:v>43294.245833333334</c:v>
                      </c:pt>
                      <c:pt idx="6454">
                        <c:v>43294.287499999999</c:v>
                      </c:pt>
                      <c:pt idx="6455">
                        <c:v>43294.295138888891</c:v>
                      </c:pt>
                      <c:pt idx="6456">
                        <c:v>43294.32916666667</c:v>
                      </c:pt>
                      <c:pt idx="6457">
                        <c:v>43294.370833333334</c:v>
                      </c:pt>
                      <c:pt idx="6458">
                        <c:v>43294.412499999999</c:v>
                      </c:pt>
                      <c:pt idx="6459">
                        <c:v>43294.45416666667</c:v>
                      </c:pt>
                      <c:pt idx="6460">
                        <c:v>43294.495833333334</c:v>
                      </c:pt>
                      <c:pt idx="6461">
                        <c:v>43294.537499999999</c:v>
                      </c:pt>
                      <c:pt idx="6462">
                        <c:v>43294.57916666667</c:v>
                      </c:pt>
                      <c:pt idx="6463">
                        <c:v>43294.620833333334</c:v>
                      </c:pt>
                      <c:pt idx="6464">
                        <c:v>43294.662499999999</c:v>
                      </c:pt>
                      <c:pt idx="6465">
                        <c:v>43294.70416666667</c:v>
                      </c:pt>
                      <c:pt idx="6466">
                        <c:v>43294.745833333334</c:v>
                      </c:pt>
                      <c:pt idx="6467">
                        <c:v>43294.787499999999</c:v>
                      </c:pt>
                      <c:pt idx="6468">
                        <c:v>43294.82916666667</c:v>
                      </c:pt>
                      <c:pt idx="6469">
                        <c:v>43294.870833333334</c:v>
                      </c:pt>
                      <c:pt idx="6470">
                        <c:v>43294.912499999999</c:v>
                      </c:pt>
                      <c:pt idx="6471">
                        <c:v>43294.95416666667</c:v>
                      </c:pt>
                      <c:pt idx="6472">
                        <c:v>43294.995833333334</c:v>
                      </c:pt>
                      <c:pt idx="6473">
                        <c:v>43294.999305555553</c:v>
                      </c:pt>
                      <c:pt idx="6474">
                        <c:v>43295.037499999999</c:v>
                      </c:pt>
                      <c:pt idx="6475">
                        <c:v>43295.07916666667</c:v>
                      </c:pt>
                      <c:pt idx="6476">
                        <c:v>43295.120833333334</c:v>
                      </c:pt>
                      <c:pt idx="6477">
                        <c:v>43295.162499999999</c:v>
                      </c:pt>
                      <c:pt idx="6478">
                        <c:v>43295.20416666667</c:v>
                      </c:pt>
                      <c:pt idx="6479">
                        <c:v>43295.245833333334</c:v>
                      </c:pt>
                      <c:pt idx="6480">
                        <c:v>43295.287499999999</c:v>
                      </c:pt>
                      <c:pt idx="6481">
                        <c:v>43295.32916666667</c:v>
                      </c:pt>
                      <c:pt idx="6482">
                        <c:v>43295.370833333334</c:v>
                      </c:pt>
                      <c:pt idx="6483">
                        <c:v>43295.412499999999</c:v>
                      </c:pt>
                      <c:pt idx="6484">
                        <c:v>43295.45416666667</c:v>
                      </c:pt>
                      <c:pt idx="6485">
                        <c:v>43295.495833333334</c:v>
                      </c:pt>
                      <c:pt idx="6486">
                        <c:v>43295.537499999999</c:v>
                      </c:pt>
                      <c:pt idx="6487">
                        <c:v>43295.57916666667</c:v>
                      </c:pt>
                      <c:pt idx="6488">
                        <c:v>43295.620833333334</c:v>
                      </c:pt>
                      <c:pt idx="6489">
                        <c:v>43295.662499999999</c:v>
                      </c:pt>
                      <c:pt idx="6490">
                        <c:v>43295.70416666667</c:v>
                      </c:pt>
                      <c:pt idx="6491">
                        <c:v>43295.745833333334</c:v>
                      </c:pt>
                      <c:pt idx="6492">
                        <c:v>43295.787499999999</c:v>
                      </c:pt>
                      <c:pt idx="6493">
                        <c:v>43295.82916666667</c:v>
                      </c:pt>
                      <c:pt idx="6494">
                        <c:v>43295.870833333334</c:v>
                      </c:pt>
                      <c:pt idx="6495">
                        <c:v>43295.912499999999</c:v>
                      </c:pt>
                      <c:pt idx="6496">
                        <c:v>43295.95416666667</c:v>
                      </c:pt>
                      <c:pt idx="6497">
                        <c:v>43295.995833333334</c:v>
                      </c:pt>
                      <c:pt idx="6498">
                        <c:v>43295.999305555553</c:v>
                      </c:pt>
                      <c:pt idx="6499">
                        <c:v>43296.037499999999</c:v>
                      </c:pt>
                      <c:pt idx="6500">
                        <c:v>43296.07916666667</c:v>
                      </c:pt>
                      <c:pt idx="6501">
                        <c:v>43296.120833333334</c:v>
                      </c:pt>
                      <c:pt idx="6502">
                        <c:v>43296.162499999999</c:v>
                      </c:pt>
                      <c:pt idx="6503">
                        <c:v>43296.20416666667</c:v>
                      </c:pt>
                      <c:pt idx="6504">
                        <c:v>43296.245833333334</c:v>
                      </c:pt>
                      <c:pt idx="6505">
                        <c:v>43296.287499999999</c:v>
                      </c:pt>
                      <c:pt idx="6506">
                        <c:v>43296.32916666667</c:v>
                      </c:pt>
                      <c:pt idx="6507">
                        <c:v>43296.370833333334</c:v>
                      </c:pt>
                      <c:pt idx="6508">
                        <c:v>43296.412499999999</c:v>
                      </c:pt>
                      <c:pt idx="6509">
                        <c:v>43296.45416666667</c:v>
                      </c:pt>
                      <c:pt idx="6510">
                        <c:v>43296.495833333334</c:v>
                      </c:pt>
                      <c:pt idx="6511">
                        <c:v>43296.537499999999</c:v>
                      </c:pt>
                      <c:pt idx="6512">
                        <c:v>43296.57916666667</c:v>
                      </c:pt>
                      <c:pt idx="6513">
                        <c:v>43296.620833333334</c:v>
                      </c:pt>
                      <c:pt idx="6514">
                        <c:v>43296.662499999999</c:v>
                      </c:pt>
                      <c:pt idx="6515">
                        <c:v>43296.70416666667</c:v>
                      </c:pt>
                      <c:pt idx="6516">
                        <c:v>43296.745833333334</c:v>
                      </c:pt>
                      <c:pt idx="6517">
                        <c:v>43296.787499999999</c:v>
                      </c:pt>
                      <c:pt idx="6518">
                        <c:v>43296.82916666667</c:v>
                      </c:pt>
                      <c:pt idx="6519">
                        <c:v>43296.870833333334</c:v>
                      </c:pt>
                      <c:pt idx="6520">
                        <c:v>43296.912499999999</c:v>
                      </c:pt>
                      <c:pt idx="6521">
                        <c:v>43296.95416666667</c:v>
                      </c:pt>
                      <c:pt idx="6522">
                        <c:v>43296.995833333334</c:v>
                      </c:pt>
                      <c:pt idx="6523">
                        <c:v>43296.999305555553</c:v>
                      </c:pt>
                      <c:pt idx="6524">
                        <c:v>43297.037499999999</c:v>
                      </c:pt>
                      <c:pt idx="6525">
                        <c:v>43297.07916666667</c:v>
                      </c:pt>
                      <c:pt idx="6526">
                        <c:v>43297.120833333334</c:v>
                      </c:pt>
                      <c:pt idx="6527">
                        <c:v>43297.162499999999</c:v>
                      </c:pt>
                      <c:pt idx="6528">
                        <c:v>43297.20416666667</c:v>
                      </c:pt>
                      <c:pt idx="6529">
                        <c:v>43297.245833333334</c:v>
                      </c:pt>
                      <c:pt idx="6530">
                        <c:v>43297.287499999999</c:v>
                      </c:pt>
                      <c:pt idx="6531">
                        <c:v>43297.32916666667</c:v>
                      </c:pt>
                      <c:pt idx="6532">
                        <c:v>43297.370833333334</c:v>
                      </c:pt>
                      <c:pt idx="6533">
                        <c:v>43297.412499999999</c:v>
                      </c:pt>
                      <c:pt idx="6534">
                        <c:v>43297.45416666667</c:v>
                      </c:pt>
                      <c:pt idx="6535">
                        <c:v>43297.495833333334</c:v>
                      </c:pt>
                      <c:pt idx="6536">
                        <c:v>43297.537499999999</c:v>
                      </c:pt>
                      <c:pt idx="6537">
                        <c:v>43297.57916666667</c:v>
                      </c:pt>
                      <c:pt idx="6538">
                        <c:v>43297.620833333334</c:v>
                      </c:pt>
                      <c:pt idx="6539">
                        <c:v>43297.662499999999</c:v>
                      </c:pt>
                      <c:pt idx="6540">
                        <c:v>43297.70416666667</c:v>
                      </c:pt>
                      <c:pt idx="6541">
                        <c:v>43297.745833333334</c:v>
                      </c:pt>
                      <c:pt idx="6542">
                        <c:v>43297.787499999999</c:v>
                      </c:pt>
                      <c:pt idx="6543">
                        <c:v>43297.82916666667</c:v>
                      </c:pt>
                      <c:pt idx="6544">
                        <c:v>43297.870833333334</c:v>
                      </c:pt>
                      <c:pt idx="6545">
                        <c:v>43297.912499999999</c:v>
                      </c:pt>
                      <c:pt idx="6546">
                        <c:v>43297.95416666667</c:v>
                      </c:pt>
                      <c:pt idx="6547">
                        <c:v>43297.995833333334</c:v>
                      </c:pt>
                      <c:pt idx="6548">
                        <c:v>43297.999305555553</c:v>
                      </c:pt>
                      <c:pt idx="6549">
                        <c:v>43298.037499999999</c:v>
                      </c:pt>
                      <c:pt idx="6550">
                        <c:v>43298.07916666667</c:v>
                      </c:pt>
                      <c:pt idx="6551">
                        <c:v>43298.120833333334</c:v>
                      </c:pt>
                      <c:pt idx="6552">
                        <c:v>43298.162499999999</c:v>
                      </c:pt>
                      <c:pt idx="6553">
                        <c:v>43298.20416666667</c:v>
                      </c:pt>
                      <c:pt idx="6554">
                        <c:v>43298.245833333334</c:v>
                      </c:pt>
                      <c:pt idx="6555">
                        <c:v>43298.287499999999</c:v>
                      </c:pt>
                      <c:pt idx="6556">
                        <c:v>43298.32916666667</c:v>
                      </c:pt>
                      <c:pt idx="6557">
                        <c:v>43298.370833333334</c:v>
                      </c:pt>
                      <c:pt idx="6558">
                        <c:v>43298.412499999999</c:v>
                      </c:pt>
                      <c:pt idx="6559">
                        <c:v>43298.45416666667</c:v>
                      </c:pt>
                      <c:pt idx="6560">
                        <c:v>43298.495833333334</c:v>
                      </c:pt>
                      <c:pt idx="6561">
                        <c:v>43298.537499999999</c:v>
                      </c:pt>
                      <c:pt idx="6562">
                        <c:v>43298.57916666667</c:v>
                      </c:pt>
                      <c:pt idx="6563">
                        <c:v>43298.620833333334</c:v>
                      </c:pt>
                      <c:pt idx="6564">
                        <c:v>43298.662499999999</c:v>
                      </c:pt>
                      <c:pt idx="6565">
                        <c:v>43298.70416666667</c:v>
                      </c:pt>
                      <c:pt idx="6566">
                        <c:v>43298.722916666666</c:v>
                      </c:pt>
                      <c:pt idx="6567">
                        <c:v>43298.728472222225</c:v>
                      </c:pt>
                      <c:pt idx="6568">
                        <c:v>43298.736805555556</c:v>
                      </c:pt>
                      <c:pt idx="6569">
                        <c:v>43298.745833333334</c:v>
                      </c:pt>
                      <c:pt idx="6570">
                        <c:v>43298.757638888892</c:v>
                      </c:pt>
                      <c:pt idx="6571">
                        <c:v>43298.772916666669</c:v>
                      </c:pt>
                      <c:pt idx="6572">
                        <c:v>43298.787499999999</c:v>
                      </c:pt>
                      <c:pt idx="6573">
                        <c:v>43298.804166666669</c:v>
                      </c:pt>
                      <c:pt idx="6574">
                        <c:v>43298.827777777777</c:v>
                      </c:pt>
                      <c:pt idx="6575">
                        <c:v>43298.82916666667</c:v>
                      </c:pt>
                      <c:pt idx="6576">
                        <c:v>43298.851388888892</c:v>
                      </c:pt>
                      <c:pt idx="6577">
                        <c:v>43298.870833333334</c:v>
                      </c:pt>
                      <c:pt idx="6578">
                        <c:v>43298.881249999999</c:v>
                      </c:pt>
                      <c:pt idx="6579">
                        <c:v>43298.912499999999</c:v>
                      </c:pt>
                      <c:pt idx="6580">
                        <c:v>43298.920138888891</c:v>
                      </c:pt>
                      <c:pt idx="6581">
                        <c:v>43298.95416666667</c:v>
                      </c:pt>
                      <c:pt idx="6582">
                        <c:v>43298.976388888892</c:v>
                      </c:pt>
                      <c:pt idx="6583">
                        <c:v>43298.995833333334</c:v>
                      </c:pt>
                      <c:pt idx="6584">
                        <c:v>43298.999305555553</c:v>
                      </c:pt>
                      <c:pt idx="6585">
                        <c:v>43299.037499999999</c:v>
                      </c:pt>
                      <c:pt idx="6586">
                        <c:v>43299.07916666667</c:v>
                      </c:pt>
                      <c:pt idx="6587">
                        <c:v>43299.120833333334</c:v>
                      </c:pt>
                      <c:pt idx="6588">
                        <c:v>43299.159722222219</c:v>
                      </c:pt>
                      <c:pt idx="6589">
                        <c:v>43299.161111111112</c:v>
                      </c:pt>
                      <c:pt idx="6590">
                        <c:v>43299.162499999999</c:v>
                      </c:pt>
                      <c:pt idx="6591">
                        <c:v>43299.20416666667</c:v>
                      </c:pt>
                      <c:pt idx="6592">
                        <c:v>43299.215277777781</c:v>
                      </c:pt>
                      <c:pt idx="6593">
                        <c:v>43299.245833333334</c:v>
                      </c:pt>
                      <c:pt idx="6594">
                        <c:v>43299.287499999999</c:v>
                      </c:pt>
                      <c:pt idx="6595">
                        <c:v>43299.32916666667</c:v>
                      </c:pt>
                      <c:pt idx="6596">
                        <c:v>43299.370833333334</c:v>
                      </c:pt>
                      <c:pt idx="6597">
                        <c:v>43299.412499999999</c:v>
                      </c:pt>
                      <c:pt idx="6598">
                        <c:v>43299.45416666667</c:v>
                      </c:pt>
                      <c:pt idx="6599">
                        <c:v>43299.495833333334</c:v>
                      </c:pt>
                      <c:pt idx="6600">
                        <c:v>43299.537499999999</c:v>
                      </c:pt>
                      <c:pt idx="6601">
                        <c:v>43299.57916666667</c:v>
                      </c:pt>
                      <c:pt idx="6602">
                        <c:v>43299.620833333334</c:v>
                      </c:pt>
                      <c:pt idx="6603">
                        <c:v>43299.662499999999</c:v>
                      </c:pt>
                      <c:pt idx="6604">
                        <c:v>43299.70416666667</c:v>
                      </c:pt>
                      <c:pt idx="6605">
                        <c:v>43299.745833333334</c:v>
                      </c:pt>
                      <c:pt idx="6606">
                        <c:v>43299.787499999999</c:v>
                      </c:pt>
                      <c:pt idx="6607">
                        <c:v>43299.82916666667</c:v>
                      </c:pt>
                      <c:pt idx="6608">
                        <c:v>43299.870833333334</c:v>
                      </c:pt>
                      <c:pt idx="6609">
                        <c:v>43299.912499999999</c:v>
                      </c:pt>
                      <c:pt idx="6610">
                        <c:v>43299.95416666667</c:v>
                      </c:pt>
                      <c:pt idx="6611">
                        <c:v>43299.995833333334</c:v>
                      </c:pt>
                      <c:pt idx="6612">
                        <c:v>43299.999305555553</c:v>
                      </c:pt>
                      <c:pt idx="6613">
                        <c:v>43300.037499999999</c:v>
                      </c:pt>
                      <c:pt idx="6614">
                        <c:v>43300.07916666667</c:v>
                      </c:pt>
                      <c:pt idx="6615">
                        <c:v>43300.120833333334</c:v>
                      </c:pt>
                      <c:pt idx="6616">
                        <c:v>43300.162499999999</c:v>
                      </c:pt>
                      <c:pt idx="6617">
                        <c:v>43300.20416666667</c:v>
                      </c:pt>
                      <c:pt idx="6618">
                        <c:v>43300.245833333334</c:v>
                      </c:pt>
                      <c:pt idx="6619">
                        <c:v>43300.287499999999</c:v>
                      </c:pt>
                      <c:pt idx="6620">
                        <c:v>43300.32916666667</c:v>
                      </c:pt>
                      <c:pt idx="6621">
                        <c:v>43300.370833333334</c:v>
                      </c:pt>
                      <c:pt idx="6622">
                        <c:v>43300.412499999999</c:v>
                      </c:pt>
                      <c:pt idx="6623">
                        <c:v>43300.45416666667</c:v>
                      </c:pt>
                      <c:pt idx="6624">
                        <c:v>43300.495833333334</c:v>
                      </c:pt>
                      <c:pt idx="6625">
                        <c:v>43300.537499999999</c:v>
                      </c:pt>
                      <c:pt idx="6626">
                        <c:v>43300.57916666667</c:v>
                      </c:pt>
                      <c:pt idx="6627">
                        <c:v>43300.620833333334</c:v>
                      </c:pt>
                      <c:pt idx="6628">
                        <c:v>43300.662499999999</c:v>
                      </c:pt>
                      <c:pt idx="6629">
                        <c:v>43300.70416666667</c:v>
                      </c:pt>
                      <c:pt idx="6630">
                        <c:v>43300.745833333334</c:v>
                      </c:pt>
                      <c:pt idx="6631">
                        <c:v>43300.787499999999</c:v>
                      </c:pt>
                      <c:pt idx="6632">
                        <c:v>43300.82916666667</c:v>
                      </c:pt>
                      <c:pt idx="6633">
                        <c:v>43300.870833333334</c:v>
                      </c:pt>
                      <c:pt idx="6634">
                        <c:v>43300.912499999999</c:v>
                      </c:pt>
                      <c:pt idx="6635">
                        <c:v>43300.95416666667</c:v>
                      </c:pt>
                      <c:pt idx="6636">
                        <c:v>43300.995833333334</c:v>
                      </c:pt>
                      <c:pt idx="6637">
                        <c:v>43300.999305555553</c:v>
                      </c:pt>
                      <c:pt idx="6638">
                        <c:v>43301.037499999999</c:v>
                      </c:pt>
                      <c:pt idx="6639">
                        <c:v>43301.07916666667</c:v>
                      </c:pt>
                      <c:pt idx="6640">
                        <c:v>43301.120833333334</c:v>
                      </c:pt>
                      <c:pt idx="6641">
                        <c:v>43301.162499999999</c:v>
                      </c:pt>
                      <c:pt idx="6642">
                        <c:v>43301.20416666667</c:v>
                      </c:pt>
                      <c:pt idx="6643">
                        <c:v>43301.245833333334</c:v>
                      </c:pt>
                      <c:pt idx="6644">
                        <c:v>43301.287499999999</c:v>
                      </c:pt>
                      <c:pt idx="6645">
                        <c:v>43301.32916666667</c:v>
                      </c:pt>
                      <c:pt idx="6646">
                        <c:v>43301.370833333334</c:v>
                      </c:pt>
                      <c:pt idx="6647">
                        <c:v>43301.412499999999</c:v>
                      </c:pt>
                      <c:pt idx="6648">
                        <c:v>43301.45416666667</c:v>
                      </c:pt>
                      <c:pt idx="6649">
                        <c:v>43301.495833333334</c:v>
                      </c:pt>
                      <c:pt idx="6650">
                        <c:v>43301.537499999999</c:v>
                      </c:pt>
                      <c:pt idx="6651">
                        <c:v>43301.57916666667</c:v>
                      </c:pt>
                      <c:pt idx="6652">
                        <c:v>43301.620833333334</c:v>
                      </c:pt>
                      <c:pt idx="6653">
                        <c:v>43301.662499999999</c:v>
                      </c:pt>
                      <c:pt idx="6654">
                        <c:v>43301.70416666667</c:v>
                      </c:pt>
                      <c:pt idx="6655">
                        <c:v>43301.745833333334</c:v>
                      </c:pt>
                      <c:pt idx="6656">
                        <c:v>43301.787499999999</c:v>
                      </c:pt>
                      <c:pt idx="6657">
                        <c:v>43301.82916666667</c:v>
                      </c:pt>
                      <c:pt idx="6658">
                        <c:v>43301.870833333334</c:v>
                      </c:pt>
                      <c:pt idx="6659">
                        <c:v>43301.912499999999</c:v>
                      </c:pt>
                      <c:pt idx="6660">
                        <c:v>43301.95416666667</c:v>
                      </c:pt>
                      <c:pt idx="6661">
                        <c:v>43301.995833333334</c:v>
                      </c:pt>
                      <c:pt idx="6662">
                        <c:v>43301.999305555553</c:v>
                      </c:pt>
                      <c:pt idx="6663">
                        <c:v>43302.037499999999</c:v>
                      </c:pt>
                      <c:pt idx="6664">
                        <c:v>43302.07916666667</c:v>
                      </c:pt>
                      <c:pt idx="6665">
                        <c:v>43302.120833333334</c:v>
                      </c:pt>
                      <c:pt idx="6666">
                        <c:v>43302.162499999999</c:v>
                      </c:pt>
                      <c:pt idx="6667">
                        <c:v>43302.20416666667</c:v>
                      </c:pt>
                      <c:pt idx="6668">
                        <c:v>43302.245833333334</c:v>
                      </c:pt>
                      <c:pt idx="6669">
                        <c:v>43302.287499999999</c:v>
                      </c:pt>
                      <c:pt idx="6670">
                        <c:v>43302.322222222225</c:v>
                      </c:pt>
                      <c:pt idx="6671">
                        <c:v>43302.32916666667</c:v>
                      </c:pt>
                      <c:pt idx="6672">
                        <c:v>43302.368055555555</c:v>
                      </c:pt>
                      <c:pt idx="6673">
                        <c:v>43302.368750000001</c:v>
                      </c:pt>
                      <c:pt idx="6674">
                        <c:v>43302.370833333334</c:v>
                      </c:pt>
                      <c:pt idx="6675">
                        <c:v>43302.384027777778</c:v>
                      </c:pt>
                      <c:pt idx="6676">
                        <c:v>43302.393750000003</c:v>
                      </c:pt>
                      <c:pt idx="6677">
                        <c:v>43302.402083333334</c:v>
                      </c:pt>
                      <c:pt idx="6678">
                        <c:v>43302.407638888886</c:v>
                      </c:pt>
                      <c:pt idx="6679">
                        <c:v>43302.412499999999</c:v>
                      </c:pt>
                      <c:pt idx="6680">
                        <c:v>43302.417361111111</c:v>
                      </c:pt>
                      <c:pt idx="6681">
                        <c:v>43302.45416666667</c:v>
                      </c:pt>
                      <c:pt idx="6682">
                        <c:v>43302.472222222219</c:v>
                      </c:pt>
                      <c:pt idx="6683">
                        <c:v>43302.481249999997</c:v>
                      </c:pt>
                      <c:pt idx="6684">
                        <c:v>43302.495833333334</c:v>
                      </c:pt>
                      <c:pt idx="6685">
                        <c:v>43302.522916666669</c:v>
                      </c:pt>
                      <c:pt idx="6686">
                        <c:v>43302.535416666666</c:v>
                      </c:pt>
                      <c:pt idx="6687">
                        <c:v>43302.537499999999</c:v>
                      </c:pt>
                      <c:pt idx="6688">
                        <c:v>43302.56527777778</c:v>
                      </c:pt>
                      <c:pt idx="6689">
                        <c:v>43302.570138888892</c:v>
                      </c:pt>
                      <c:pt idx="6690">
                        <c:v>43302.572222222225</c:v>
                      </c:pt>
                      <c:pt idx="6691">
                        <c:v>43302.577777777777</c:v>
                      </c:pt>
                      <c:pt idx="6692">
                        <c:v>43302.57916666667</c:v>
                      </c:pt>
                      <c:pt idx="6693">
                        <c:v>43302.606249999997</c:v>
                      </c:pt>
                      <c:pt idx="6694">
                        <c:v>43302.620833333334</c:v>
                      </c:pt>
                      <c:pt idx="6695">
                        <c:v>43302.634722222225</c:v>
                      </c:pt>
                      <c:pt idx="6696">
                        <c:v>43302.63958333333</c:v>
                      </c:pt>
                      <c:pt idx="6697">
                        <c:v>43302.643055555556</c:v>
                      </c:pt>
                      <c:pt idx="6698">
                        <c:v>43302.65</c:v>
                      </c:pt>
                      <c:pt idx="6699">
                        <c:v>43302.662499999999</c:v>
                      </c:pt>
                      <c:pt idx="6700">
                        <c:v>43302.689583333333</c:v>
                      </c:pt>
                      <c:pt idx="6701">
                        <c:v>43302.695833333331</c:v>
                      </c:pt>
                      <c:pt idx="6702">
                        <c:v>43302.697222222225</c:v>
                      </c:pt>
                      <c:pt idx="6703">
                        <c:v>43302.698611111111</c:v>
                      </c:pt>
                      <c:pt idx="6704">
                        <c:v>43302.701388888891</c:v>
                      </c:pt>
                      <c:pt idx="6705">
                        <c:v>43302.70416666667</c:v>
                      </c:pt>
                      <c:pt idx="6706">
                        <c:v>43302.713194444441</c:v>
                      </c:pt>
                      <c:pt idx="6707">
                        <c:v>43302.722222222219</c:v>
                      </c:pt>
                      <c:pt idx="6708">
                        <c:v>43302.745833333334</c:v>
                      </c:pt>
                      <c:pt idx="6709">
                        <c:v>43302.753472222219</c:v>
                      </c:pt>
                      <c:pt idx="6710">
                        <c:v>43302.756249999999</c:v>
                      </c:pt>
                      <c:pt idx="6711">
                        <c:v>43302.76666666667</c:v>
                      </c:pt>
                      <c:pt idx="6712">
                        <c:v>43302.779861111114</c:v>
                      </c:pt>
                      <c:pt idx="6713">
                        <c:v>43302.786111111112</c:v>
                      </c:pt>
                      <c:pt idx="6714">
                        <c:v>43302.787499999999</c:v>
                      </c:pt>
                      <c:pt idx="6715">
                        <c:v>43302.796527777777</c:v>
                      </c:pt>
                      <c:pt idx="6716">
                        <c:v>43302.807638888888</c:v>
                      </c:pt>
                      <c:pt idx="6717">
                        <c:v>43302.82916666667</c:v>
                      </c:pt>
                      <c:pt idx="6718">
                        <c:v>43302.838194444441</c:v>
                      </c:pt>
                      <c:pt idx="6719">
                        <c:v>43302.845833333333</c:v>
                      </c:pt>
                      <c:pt idx="6720">
                        <c:v>43302.856944444444</c:v>
                      </c:pt>
                      <c:pt idx="6721">
                        <c:v>43302.863194444442</c:v>
                      </c:pt>
                      <c:pt idx="6722">
                        <c:v>43302.869444444441</c:v>
                      </c:pt>
                      <c:pt idx="6723">
                        <c:v>43302.870833333334</c:v>
                      </c:pt>
                      <c:pt idx="6724">
                        <c:v>43302.880555555559</c:v>
                      </c:pt>
                      <c:pt idx="6725">
                        <c:v>43302.890972222223</c:v>
                      </c:pt>
                      <c:pt idx="6726">
                        <c:v>43302.895833333336</c:v>
                      </c:pt>
                      <c:pt idx="6727">
                        <c:v>43302.912499999999</c:v>
                      </c:pt>
                      <c:pt idx="6728">
                        <c:v>43302.95416666667</c:v>
                      </c:pt>
                      <c:pt idx="6729">
                        <c:v>43302.975694444445</c:v>
                      </c:pt>
                      <c:pt idx="6730">
                        <c:v>43302.994444444441</c:v>
                      </c:pt>
                      <c:pt idx="6731">
                        <c:v>43302.995833333334</c:v>
                      </c:pt>
                      <c:pt idx="6732">
                        <c:v>43302.999305555553</c:v>
                      </c:pt>
                      <c:pt idx="6733">
                        <c:v>43303.037499999999</c:v>
                      </c:pt>
                      <c:pt idx="6734">
                        <c:v>43303.056250000001</c:v>
                      </c:pt>
                      <c:pt idx="6735">
                        <c:v>43303.066666666666</c:v>
                      </c:pt>
                      <c:pt idx="6736">
                        <c:v>43303.07916666667</c:v>
                      </c:pt>
                      <c:pt idx="6737">
                        <c:v>43303.088194444441</c:v>
                      </c:pt>
                      <c:pt idx="6738">
                        <c:v>43303.120833333334</c:v>
                      </c:pt>
                      <c:pt idx="6739">
                        <c:v>43303.146527777775</c:v>
                      </c:pt>
                      <c:pt idx="6740">
                        <c:v>43303.162499999999</c:v>
                      </c:pt>
                      <c:pt idx="6741">
                        <c:v>43303.20416666667</c:v>
                      </c:pt>
                      <c:pt idx="6742">
                        <c:v>43303.245833333334</c:v>
                      </c:pt>
                      <c:pt idx="6743">
                        <c:v>43303.259027777778</c:v>
                      </c:pt>
                      <c:pt idx="6744">
                        <c:v>43303.281944444447</c:v>
                      </c:pt>
                      <c:pt idx="6745">
                        <c:v>43303.287499999999</c:v>
                      </c:pt>
                      <c:pt idx="6746">
                        <c:v>43303.299305555556</c:v>
                      </c:pt>
                      <c:pt idx="6747">
                        <c:v>43303.32916666667</c:v>
                      </c:pt>
                      <c:pt idx="6748">
                        <c:v>43303.338888888888</c:v>
                      </c:pt>
                      <c:pt idx="6749">
                        <c:v>43303.352083333331</c:v>
                      </c:pt>
                      <c:pt idx="6750">
                        <c:v>43303.370833333334</c:v>
                      </c:pt>
                      <c:pt idx="6751">
                        <c:v>43303.412499999999</c:v>
                      </c:pt>
                      <c:pt idx="6752">
                        <c:v>43303.430555555555</c:v>
                      </c:pt>
                      <c:pt idx="6753">
                        <c:v>43303.435416666667</c:v>
                      </c:pt>
                      <c:pt idx="6754">
                        <c:v>43303.45416666667</c:v>
                      </c:pt>
                      <c:pt idx="6755">
                        <c:v>43303.474305555559</c:v>
                      </c:pt>
                      <c:pt idx="6756">
                        <c:v>43303.488888888889</c:v>
                      </c:pt>
                      <c:pt idx="6757">
                        <c:v>43303.495833333334</c:v>
                      </c:pt>
                      <c:pt idx="6758">
                        <c:v>43303.500694444447</c:v>
                      </c:pt>
                      <c:pt idx="6759">
                        <c:v>43303.537499999999</c:v>
                      </c:pt>
                      <c:pt idx="6760">
                        <c:v>43303.550694444442</c:v>
                      </c:pt>
                      <c:pt idx="6761">
                        <c:v>43303.55972222222</c:v>
                      </c:pt>
                      <c:pt idx="6762">
                        <c:v>43303.568055555559</c:v>
                      </c:pt>
                      <c:pt idx="6763">
                        <c:v>43303.575694444444</c:v>
                      </c:pt>
                      <c:pt idx="6764">
                        <c:v>43303.57916666667</c:v>
                      </c:pt>
                      <c:pt idx="6765">
                        <c:v>43303.588888888888</c:v>
                      </c:pt>
                      <c:pt idx="6766">
                        <c:v>43303.604166666664</c:v>
                      </c:pt>
                      <c:pt idx="6767">
                        <c:v>43303.620833333334</c:v>
                      </c:pt>
                      <c:pt idx="6768">
                        <c:v>43303.662499999999</c:v>
                      </c:pt>
                      <c:pt idx="6769">
                        <c:v>43303.70416666667</c:v>
                      </c:pt>
                      <c:pt idx="6770">
                        <c:v>43303.725694444445</c:v>
                      </c:pt>
                      <c:pt idx="6771">
                        <c:v>43303.738194444442</c:v>
                      </c:pt>
                      <c:pt idx="6772">
                        <c:v>43303.745833333334</c:v>
                      </c:pt>
                      <c:pt idx="6773">
                        <c:v>43303.75277777778</c:v>
                      </c:pt>
                      <c:pt idx="6774">
                        <c:v>43303.774305555555</c:v>
                      </c:pt>
                      <c:pt idx="6775">
                        <c:v>43303.779166666667</c:v>
                      </c:pt>
                      <c:pt idx="6776">
                        <c:v>43303.787499999999</c:v>
                      </c:pt>
                      <c:pt idx="6777">
                        <c:v>43303.827777777777</c:v>
                      </c:pt>
                      <c:pt idx="6778">
                        <c:v>43303.82916666667</c:v>
                      </c:pt>
                      <c:pt idx="6779">
                        <c:v>43303.838194444441</c:v>
                      </c:pt>
                      <c:pt idx="6780">
                        <c:v>43303.869444444441</c:v>
                      </c:pt>
                      <c:pt idx="6781">
                        <c:v>43303.870833333334</c:v>
                      </c:pt>
                      <c:pt idx="6782">
                        <c:v>43303.912499999999</c:v>
                      </c:pt>
                      <c:pt idx="6783">
                        <c:v>43303.95416666667</c:v>
                      </c:pt>
                      <c:pt idx="6784">
                        <c:v>43303.995833333334</c:v>
                      </c:pt>
                      <c:pt idx="6785">
                        <c:v>43303.999305555553</c:v>
                      </c:pt>
                      <c:pt idx="6786">
                        <c:v>43304.037499999999</c:v>
                      </c:pt>
                      <c:pt idx="6787">
                        <c:v>43304.07916666667</c:v>
                      </c:pt>
                      <c:pt idx="6788">
                        <c:v>43304.089583333334</c:v>
                      </c:pt>
                      <c:pt idx="6789">
                        <c:v>43304.100694444445</c:v>
                      </c:pt>
                      <c:pt idx="6790">
                        <c:v>43304.120833333334</c:v>
                      </c:pt>
                      <c:pt idx="6791">
                        <c:v>43304.161111111112</c:v>
                      </c:pt>
                      <c:pt idx="6792">
                        <c:v>43304.162499999999</c:v>
                      </c:pt>
                      <c:pt idx="6793">
                        <c:v>43304.17291666667</c:v>
                      </c:pt>
                      <c:pt idx="6794">
                        <c:v>43304.180555555555</c:v>
                      </c:pt>
                      <c:pt idx="6795">
                        <c:v>43304.185416666667</c:v>
                      </c:pt>
                      <c:pt idx="6796">
                        <c:v>43304.202777777777</c:v>
                      </c:pt>
                      <c:pt idx="6797">
                        <c:v>43304.20416666667</c:v>
                      </c:pt>
                      <c:pt idx="6798">
                        <c:v>43304.245833333334</c:v>
                      </c:pt>
                      <c:pt idx="6799">
                        <c:v>43304.279861111114</c:v>
                      </c:pt>
                      <c:pt idx="6800">
                        <c:v>43304.284722222219</c:v>
                      </c:pt>
                      <c:pt idx="6801">
                        <c:v>43304.287499999999</c:v>
                      </c:pt>
                      <c:pt idx="6802">
                        <c:v>43304.3125</c:v>
                      </c:pt>
                      <c:pt idx="6803">
                        <c:v>43304.318749999999</c:v>
                      </c:pt>
                      <c:pt idx="6804">
                        <c:v>43304.327777777777</c:v>
                      </c:pt>
                      <c:pt idx="6805">
                        <c:v>43304.32916666667</c:v>
                      </c:pt>
                      <c:pt idx="6806">
                        <c:v>43304.333333333336</c:v>
                      </c:pt>
                      <c:pt idx="6807">
                        <c:v>43304.334722222222</c:v>
                      </c:pt>
                      <c:pt idx="6808">
                        <c:v>43304.341666666667</c:v>
                      </c:pt>
                      <c:pt idx="6809">
                        <c:v>43304.355555555558</c:v>
                      </c:pt>
                      <c:pt idx="6810">
                        <c:v>43304.370833333334</c:v>
                      </c:pt>
                      <c:pt idx="6811">
                        <c:v>43304.397222222222</c:v>
                      </c:pt>
                      <c:pt idx="6812">
                        <c:v>43304.40902777778</c:v>
                      </c:pt>
                      <c:pt idx="6813">
                        <c:v>43304.412499999999</c:v>
                      </c:pt>
                      <c:pt idx="6814">
                        <c:v>43304.45416666667</c:v>
                      </c:pt>
                      <c:pt idx="6815">
                        <c:v>43304.495833333334</c:v>
                      </c:pt>
                      <c:pt idx="6816">
                        <c:v>43304.537499999999</c:v>
                      </c:pt>
                      <c:pt idx="6817">
                        <c:v>43304.57916666667</c:v>
                      </c:pt>
                      <c:pt idx="6818">
                        <c:v>43304.620833333334</c:v>
                      </c:pt>
                      <c:pt idx="6819">
                        <c:v>43304.662499999999</c:v>
                      </c:pt>
                      <c:pt idx="6820">
                        <c:v>43304.70416666667</c:v>
                      </c:pt>
                      <c:pt idx="6821">
                        <c:v>43304.745833333334</c:v>
                      </c:pt>
                      <c:pt idx="6822">
                        <c:v>43304.787499999999</c:v>
                      </c:pt>
                      <c:pt idx="6823">
                        <c:v>43304.82916666667</c:v>
                      </c:pt>
                      <c:pt idx="6824">
                        <c:v>43304.870833333334</c:v>
                      </c:pt>
                      <c:pt idx="6825">
                        <c:v>43304.912499999999</c:v>
                      </c:pt>
                      <c:pt idx="6826">
                        <c:v>43304.929861111108</c:v>
                      </c:pt>
                      <c:pt idx="6827">
                        <c:v>43304.952777777777</c:v>
                      </c:pt>
                      <c:pt idx="6828">
                        <c:v>43304.95416666667</c:v>
                      </c:pt>
                      <c:pt idx="6829">
                        <c:v>43304.977777777778</c:v>
                      </c:pt>
                      <c:pt idx="6830">
                        <c:v>43304.995833333334</c:v>
                      </c:pt>
                      <c:pt idx="6831">
                        <c:v>43304.999305555553</c:v>
                      </c:pt>
                      <c:pt idx="6832">
                        <c:v>43305.001388888886</c:v>
                      </c:pt>
                      <c:pt idx="6833">
                        <c:v>43305.004861111112</c:v>
                      </c:pt>
                      <c:pt idx="6834">
                        <c:v>43305.008333333331</c:v>
                      </c:pt>
                      <c:pt idx="6835">
                        <c:v>43305.012499999997</c:v>
                      </c:pt>
                      <c:pt idx="6836">
                        <c:v>43305.026388888888</c:v>
                      </c:pt>
                      <c:pt idx="6837">
                        <c:v>43305.03125</c:v>
                      </c:pt>
                      <c:pt idx="6838">
                        <c:v>43305.037499999999</c:v>
                      </c:pt>
                      <c:pt idx="6839">
                        <c:v>43305.04791666667</c:v>
                      </c:pt>
                      <c:pt idx="6840">
                        <c:v>43305.07916666667</c:v>
                      </c:pt>
                      <c:pt idx="6841">
                        <c:v>43305.120833333334</c:v>
                      </c:pt>
                      <c:pt idx="6842">
                        <c:v>43305.148611111108</c:v>
                      </c:pt>
                      <c:pt idx="6843">
                        <c:v>43305.162499999999</c:v>
                      </c:pt>
                      <c:pt idx="6844">
                        <c:v>43305.174305555556</c:v>
                      </c:pt>
                      <c:pt idx="6845">
                        <c:v>43305.20416666667</c:v>
                      </c:pt>
                      <c:pt idx="6846">
                        <c:v>43305.245833333334</c:v>
                      </c:pt>
                      <c:pt idx="6847">
                        <c:v>43305.287499999999</c:v>
                      </c:pt>
                      <c:pt idx="6848">
                        <c:v>43305.32916666667</c:v>
                      </c:pt>
                      <c:pt idx="6849">
                        <c:v>43305.370833333334</c:v>
                      </c:pt>
                      <c:pt idx="6850">
                        <c:v>43305.412499999999</c:v>
                      </c:pt>
                      <c:pt idx="6851">
                        <c:v>43305.45416666667</c:v>
                      </c:pt>
                      <c:pt idx="6852">
                        <c:v>43305.480555555558</c:v>
                      </c:pt>
                      <c:pt idx="6853">
                        <c:v>43305.493750000001</c:v>
                      </c:pt>
                      <c:pt idx="6854">
                        <c:v>43305.495833333334</c:v>
                      </c:pt>
                      <c:pt idx="6855">
                        <c:v>43305.504166666666</c:v>
                      </c:pt>
                      <c:pt idx="6856">
                        <c:v>43305.536111111112</c:v>
                      </c:pt>
                      <c:pt idx="6857">
                        <c:v>43305.537499999999</c:v>
                      </c:pt>
                      <c:pt idx="6858">
                        <c:v>43305.5625</c:v>
                      </c:pt>
                      <c:pt idx="6859">
                        <c:v>43305.57916666667</c:v>
                      </c:pt>
                      <c:pt idx="6860">
                        <c:v>43305.587500000001</c:v>
                      </c:pt>
                      <c:pt idx="6861">
                        <c:v>43305.620833333334</c:v>
                      </c:pt>
                      <c:pt idx="6862">
                        <c:v>43305.647222222222</c:v>
                      </c:pt>
                      <c:pt idx="6863">
                        <c:v>43305.660416666666</c:v>
                      </c:pt>
                      <c:pt idx="6864">
                        <c:v>43305.662499999999</c:v>
                      </c:pt>
                      <c:pt idx="6865">
                        <c:v>43305.681944444441</c:v>
                      </c:pt>
                      <c:pt idx="6866">
                        <c:v>43305.700694444444</c:v>
                      </c:pt>
                      <c:pt idx="6867">
                        <c:v>43305.70416666667</c:v>
                      </c:pt>
                      <c:pt idx="6868">
                        <c:v>43305.745833333334</c:v>
                      </c:pt>
                      <c:pt idx="6869">
                        <c:v>43305.787499999999</c:v>
                      </c:pt>
                      <c:pt idx="6870">
                        <c:v>43305.806250000001</c:v>
                      </c:pt>
                      <c:pt idx="6871">
                        <c:v>43305.82916666667</c:v>
                      </c:pt>
                      <c:pt idx="6872">
                        <c:v>43305.870833333334</c:v>
                      </c:pt>
                      <c:pt idx="6873">
                        <c:v>43305.912499999999</c:v>
                      </c:pt>
                      <c:pt idx="6874">
                        <c:v>43305.938194444447</c:v>
                      </c:pt>
                      <c:pt idx="6875">
                        <c:v>43305.942361111112</c:v>
                      </c:pt>
                      <c:pt idx="6876">
                        <c:v>43305.945138888892</c:v>
                      </c:pt>
                      <c:pt idx="6877">
                        <c:v>43305.952777777777</c:v>
                      </c:pt>
                      <c:pt idx="6878">
                        <c:v>43305.95416666667</c:v>
                      </c:pt>
                      <c:pt idx="6879">
                        <c:v>43305.995833333334</c:v>
                      </c:pt>
                      <c:pt idx="6880">
                        <c:v>43305.999305555553</c:v>
                      </c:pt>
                      <c:pt idx="6881">
                        <c:v>43306.037499999999</c:v>
                      </c:pt>
                      <c:pt idx="6882">
                        <c:v>43306.07916666667</c:v>
                      </c:pt>
                      <c:pt idx="6883">
                        <c:v>43306.120833333334</c:v>
                      </c:pt>
                      <c:pt idx="6884">
                        <c:v>43306.143750000003</c:v>
                      </c:pt>
                      <c:pt idx="6885">
                        <c:v>43306.161111111112</c:v>
                      </c:pt>
                      <c:pt idx="6886">
                        <c:v>43306.162499999999</c:v>
                      </c:pt>
                      <c:pt idx="6887">
                        <c:v>43306.17291666667</c:v>
                      </c:pt>
                      <c:pt idx="6888">
                        <c:v>43306.177777777775</c:v>
                      </c:pt>
                      <c:pt idx="6889">
                        <c:v>43306.180555555555</c:v>
                      </c:pt>
                      <c:pt idx="6890">
                        <c:v>43306.202777777777</c:v>
                      </c:pt>
                      <c:pt idx="6891">
                        <c:v>43306.20416666667</c:v>
                      </c:pt>
                      <c:pt idx="6892">
                        <c:v>43306.216666666667</c:v>
                      </c:pt>
                      <c:pt idx="6893">
                        <c:v>43306.245833333334</c:v>
                      </c:pt>
                      <c:pt idx="6894">
                        <c:v>43306.287499999999</c:v>
                      </c:pt>
                      <c:pt idx="6895">
                        <c:v>43306.29791666667</c:v>
                      </c:pt>
                      <c:pt idx="6896">
                        <c:v>43306.306944444441</c:v>
                      </c:pt>
                      <c:pt idx="6897">
                        <c:v>43306.311805555553</c:v>
                      </c:pt>
                      <c:pt idx="6898">
                        <c:v>43306.32916666667</c:v>
                      </c:pt>
                      <c:pt idx="6899">
                        <c:v>43306.369444444441</c:v>
                      </c:pt>
                      <c:pt idx="6900">
                        <c:v>43306.370833333334</c:v>
                      </c:pt>
                      <c:pt idx="6901">
                        <c:v>43306.375694444447</c:v>
                      </c:pt>
                      <c:pt idx="6902">
                        <c:v>43306.386805555558</c:v>
                      </c:pt>
                      <c:pt idx="6903">
                        <c:v>43306.388194444444</c:v>
                      </c:pt>
                      <c:pt idx="6904">
                        <c:v>43306.412499999999</c:v>
                      </c:pt>
                      <c:pt idx="6905">
                        <c:v>43306.425000000003</c:v>
                      </c:pt>
                      <c:pt idx="6906">
                        <c:v>43306.433333333334</c:v>
                      </c:pt>
                      <c:pt idx="6907">
                        <c:v>43306.447222222225</c:v>
                      </c:pt>
                      <c:pt idx="6908">
                        <c:v>43306.45416666667</c:v>
                      </c:pt>
                      <c:pt idx="6909">
                        <c:v>43306.455555555556</c:v>
                      </c:pt>
                      <c:pt idx="6910">
                        <c:v>43306.487500000003</c:v>
                      </c:pt>
                      <c:pt idx="6911">
                        <c:v>43306.494444444441</c:v>
                      </c:pt>
                      <c:pt idx="6912">
                        <c:v>43306.495833333334</c:v>
                      </c:pt>
                      <c:pt idx="6913">
                        <c:v>43306.500694444447</c:v>
                      </c:pt>
                      <c:pt idx="6914">
                        <c:v>43306.518055555556</c:v>
                      </c:pt>
                      <c:pt idx="6915">
                        <c:v>43306.536111111112</c:v>
                      </c:pt>
                      <c:pt idx="6916">
                        <c:v>43306.537499999999</c:v>
                      </c:pt>
                      <c:pt idx="6917">
                        <c:v>43306.542361111111</c:v>
                      </c:pt>
                      <c:pt idx="6918">
                        <c:v>43306.57916666667</c:v>
                      </c:pt>
                      <c:pt idx="6919">
                        <c:v>43306.619444444441</c:v>
                      </c:pt>
                      <c:pt idx="6920">
                        <c:v>43306.620833333334</c:v>
                      </c:pt>
                      <c:pt idx="6921">
                        <c:v>43306.662499999999</c:v>
                      </c:pt>
                      <c:pt idx="6922">
                        <c:v>43306.697222222225</c:v>
                      </c:pt>
                      <c:pt idx="6923">
                        <c:v>43306.70416666667</c:v>
                      </c:pt>
                      <c:pt idx="6924">
                        <c:v>43306.745833333334</c:v>
                      </c:pt>
                      <c:pt idx="6925">
                        <c:v>43306.758333333331</c:v>
                      </c:pt>
                      <c:pt idx="6926">
                        <c:v>43306.784722222219</c:v>
                      </c:pt>
                      <c:pt idx="6927">
                        <c:v>43306.787499999999</c:v>
                      </c:pt>
                      <c:pt idx="6928">
                        <c:v>43306.790972222225</c:v>
                      </c:pt>
                      <c:pt idx="6929">
                        <c:v>43306.815972222219</c:v>
                      </c:pt>
                      <c:pt idx="6930">
                        <c:v>43306.82916666667</c:v>
                      </c:pt>
                      <c:pt idx="6931">
                        <c:v>43306.870833333334</c:v>
                      </c:pt>
                      <c:pt idx="6932">
                        <c:v>43306.912499999999</c:v>
                      </c:pt>
                      <c:pt idx="6933">
                        <c:v>43306.925000000003</c:v>
                      </c:pt>
                      <c:pt idx="6934">
                        <c:v>43306.95416666667</c:v>
                      </c:pt>
                      <c:pt idx="6935">
                        <c:v>43306.995833333334</c:v>
                      </c:pt>
                      <c:pt idx="6936">
                        <c:v>43306.999305555553</c:v>
                      </c:pt>
                      <c:pt idx="6937">
                        <c:v>43307.003472222219</c:v>
                      </c:pt>
                      <c:pt idx="6938">
                        <c:v>43307.037499999999</c:v>
                      </c:pt>
                      <c:pt idx="6939">
                        <c:v>43307.07916666667</c:v>
                      </c:pt>
                      <c:pt idx="6940">
                        <c:v>43307.119444444441</c:v>
                      </c:pt>
                      <c:pt idx="6941">
                        <c:v>43307.120833333334</c:v>
                      </c:pt>
                      <c:pt idx="6942">
                        <c:v>43307.130555555559</c:v>
                      </c:pt>
                      <c:pt idx="6943">
                        <c:v>43307.159722222219</c:v>
                      </c:pt>
                      <c:pt idx="6944">
                        <c:v>43307.162499999999</c:v>
                      </c:pt>
                      <c:pt idx="6945">
                        <c:v>43307.20208333333</c:v>
                      </c:pt>
                      <c:pt idx="6946">
                        <c:v>43307.20416666667</c:v>
                      </c:pt>
                      <c:pt idx="6947">
                        <c:v>43307.222916666666</c:v>
                      </c:pt>
                      <c:pt idx="6948">
                        <c:v>43307.243750000001</c:v>
                      </c:pt>
                      <c:pt idx="6949">
                        <c:v>43307.245833333334</c:v>
                      </c:pt>
                      <c:pt idx="6950">
                        <c:v>43307.25277777778</c:v>
                      </c:pt>
                      <c:pt idx="6951">
                        <c:v>43307.258333333331</c:v>
                      </c:pt>
                      <c:pt idx="6952">
                        <c:v>43307.268055555556</c:v>
                      </c:pt>
                      <c:pt idx="6953">
                        <c:v>43307.274305555555</c:v>
                      </c:pt>
                      <c:pt idx="6954">
                        <c:v>43307.280555555553</c:v>
                      </c:pt>
                      <c:pt idx="6955">
                        <c:v>43307.287499999999</c:v>
                      </c:pt>
                      <c:pt idx="6956">
                        <c:v>43307.295138888891</c:v>
                      </c:pt>
                      <c:pt idx="6957">
                        <c:v>43307.32916666667</c:v>
                      </c:pt>
                      <c:pt idx="6958">
                        <c:v>43307.364583333336</c:v>
                      </c:pt>
                      <c:pt idx="6959">
                        <c:v>43307.369444444441</c:v>
                      </c:pt>
                      <c:pt idx="6960">
                        <c:v>43307.370833333334</c:v>
                      </c:pt>
                      <c:pt idx="6961">
                        <c:v>43307.393750000003</c:v>
                      </c:pt>
                      <c:pt idx="6962">
                        <c:v>43307.399305555555</c:v>
                      </c:pt>
                      <c:pt idx="6963">
                        <c:v>43307.412499999999</c:v>
                      </c:pt>
                      <c:pt idx="6964">
                        <c:v>43307.425000000003</c:v>
                      </c:pt>
                      <c:pt idx="6965">
                        <c:v>43307.45416666667</c:v>
                      </c:pt>
                      <c:pt idx="6966">
                        <c:v>43307.465277777781</c:v>
                      </c:pt>
                      <c:pt idx="6967">
                        <c:v>43307.472916666666</c:v>
                      </c:pt>
                      <c:pt idx="6968">
                        <c:v>43307.495833333334</c:v>
                      </c:pt>
                      <c:pt idx="6969">
                        <c:v>43307.537499999999</c:v>
                      </c:pt>
                      <c:pt idx="6970">
                        <c:v>43307.57916666667</c:v>
                      </c:pt>
                      <c:pt idx="6971">
                        <c:v>43307.620833333334</c:v>
                      </c:pt>
                      <c:pt idx="6972">
                        <c:v>43307.662499999999</c:v>
                      </c:pt>
                      <c:pt idx="6973">
                        <c:v>43307.70416666667</c:v>
                      </c:pt>
                      <c:pt idx="6974">
                        <c:v>43307.745833333334</c:v>
                      </c:pt>
                      <c:pt idx="6975">
                        <c:v>43307.787499999999</c:v>
                      </c:pt>
                      <c:pt idx="6976">
                        <c:v>43307.82916666667</c:v>
                      </c:pt>
                      <c:pt idx="6977">
                        <c:v>43307.870833333334</c:v>
                      </c:pt>
                      <c:pt idx="6978">
                        <c:v>43307.912499999999</c:v>
                      </c:pt>
                      <c:pt idx="6979">
                        <c:v>43307.95416666667</c:v>
                      </c:pt>
                      <c:pt idx="6980">
                        <c:v>43307.995833333334</c:v>
                      </c:pt>
                      <c:pt idx="6981">
                        <c:v>43307.999305555553</c:v>
                      </c:pt>
                      <c:pt idx="6982">
                        <c:v>43308.037499999999</c:v>
                      </c:pt>
                      <c:pt idx="6983">
                        <c:v>43308.07916666667</c:v>
                      </c:pt>
                      <c:pt idx="6984">
                        <c:v>43308.120833333334</c:v>
                      </c:pt>
                      <c:pt idx="6985">
                        <c:v>43308.162499999999</c:v>
                      </c:pt>
                      <c:pt idx="6986">
                        <c:v>43308.20416666667</c:v>
                      </c:pt>
                      <c:pt idx="6987">
                        <c:v>43308.245833333334</c:v>
                      </c:pt>
                      <c:pt idx="6988">
                        <c:v>43308.287499999999</c:v>
                      </c:pt>
                      <c:pt idx="6989">
                        <c:v>43308.293749999997</c:v>
                      </c:pt>
                      <c:pt idx="6990">
                        <c:v>43308.32916666667</c:v>
                      </c:pt>
                      <c:pt idx="6991">
                        <c:v>43308.338194444441</c:v>
                      </c:pt>
                      <c:pt idx="6992">
                        <c:v>43308.345138888886</c:v>
                      </c:pt>
                      <c:pt idx="6993">
                        <c:v>43308.370833333334</c:v>
                      </c:pt>
                      <c:pt idx="6994">
                        <c:v>43308.412499999999</c:v>
                      </c:pt>
                      <c:pt idx="6995">
                        <c:v>43308.45416666667</c:v>
                      </c:pt>
                      <c:pt idx="6996">
                        <c:v>43308.495833333334</c:v>
                      </c:pt>
                      <c:pt idx="6997">
                        <c:v>43308.537499999999</c:v>
                      </c:pt>
                      <c:pt idx="6998">
                        <c:v>43308.57916666667</c:v>
                      </c:pt>
                      <c:pt idx="6999">
                        <c:v>43308.620833333334</c:v>
                      </c:pt>
                      <c:pt idx="7000">
                        <c:v>43308.625694444447</c:v>
                      </c:pt>
                      <c:pt idx="7001">
                        <c:v>43308.636111111111</c:v>
                      </c:pt>
                      <c:pt idx="7002">
                        <c:v>43308.662499999999</c:v>
                      </c:pt>
                      <c:pt idx="7003">
                        <c:v>43308.671527777777</c:v>
                      </c:pt>
                      <c:pt idx="7004">
                        <c:v>43308.681944444441</c:v>
                      </c:pt>
                      <c:pt idx="7005">
                        <c:v>43308.702777777777</c:v>
                      </c:pt>
                      <c:pt idx="7006">
                        <c:v>43308.70416666667</c:v>
                      </c:pt>
                      <c:pt idx="7007">
                        <c:v>43308.720138888886</c:v>
                      </c:pt>
                      <c:pt idx="7008">
                        <c:v>43308.745833333334</c:v>
                      </c:pt>
                      <c:pt idx="7009">
                        <c:v>43308.787499999999</c:v>
                      </c:pt>
                      <c:pt idx="7010">
                        <c:v>43308.82916666667</c:v>
                      </c:pt>
                      <c:pt idx="7011">
                        <c:v>43308.870833333334</c:v>
                      </c:pt>
                      <c:pt idx="7012">
                        <c:v>43308.885416666664</c:v>
                      </c:pt>
                      <c:pt idx="7013">
                        <c:v>43308.912499999999</c:v>
                      </c:pt>
                      <c:pt idx="7014">
                        <c:v>43308.917361111111</c:v>
                      </c:pt>
                      <c:pt idx="7015">
                        <c:v>43308.95416666667</c:v>
                      </c:pt>
                      <c:pt idx="7016">
                        <c:v>43308.995833333334</c:v>
                      </c:pt>
                      <c:pt idx="7017">
                        <c:v>43308.999305555553</c:v>
                      </c:pt>
                      <c:pt idx="7018">
                        <c:v>43309.037499999999</c:v>
                      </c:pt>
                      <c:pt idx="7019">
                        <c:v>43309.07916666667</c:v>
                      </c:pt>
                      <c:pt idx="7020">
                        <c:v>43309.120833333334</c:v>
                      </c:pt>
                      <c:pt idx="7021">
                        <c:v>43309.162499999999</c:v>
                      </c:pt>
                      <c:pt idx="7022">
                        <c:v>43309.20416666667</c:v>
                      </c:pt>
                      <c:pt idx="7023">
                        <c:v>43309.245833333334</c:v>
                      </c:pt>
                      <c:pt idx="7024">
                        <c:v>43309.287499999999</c:v>
                      </c:pt>
                      <c:pt idx="7025">
                        <c:v>43309.32916666667</c:v>
                      </c:pt>
                      <c:pt idx="7026">
                        <c:v>43309.370833333334</c:v>
                      </c:pt>
                      <c:pt idx="7027">
                        <c:v>43309.393750000003</c:v>
                      </c:pt>
                      <c:pt idx="7028">
                        <c:v>43309.412499999999</c:v>
                      </c:pt>
                      <c:pt idx="7029">
                        <c:v>43309.4375</c:v>
                      </c:pt>
                      <c:pt idx="7030">
                        <c:v>43309.45416666667</c:v>
                      </c:pt>
                      <c:pt idx="7031">
                        <c:v>43309.495833333334</c:v>
                      </c:pt>
                      <c:pt idx="7032">
                        <c:v>43309.536111111112</c:v>
                      </c:pt>
                      <c:pt idx="7033">
                        <c:v>43309.537499999999</c:v>
                      </c:pt>
                      <c:pt idx="7034">
                        <c:v>43309.542361111111</c:v>
                      </c:pt>
                      <c:pt idx="7035">
                        <c:v>43309.57916666667</c:v>
                      </c:pt>
                      <c:pt idx="7036">
                        <c:v>43309.620833333334</c:v>
                      </c:pt>
                      <c:pt idx="7037">
                        <c:v>43309.662499999999</c:v>
                      </c:pt>
                      <c:pt idx="7038">
                        <c:v>43309.70416666667</c:v>
                      </c:pt>
                      <c:pt idx="7039">
                        <c:v>43309.745833333334</c:v>
                      </c:pt>
                      <c:pt idx="7040">
                        <c:v>43309.787499999999</c:v>
                      </c:pt>
                      <c:pt idx="7041">
                        <c:v>43309.82916666667</c:v>
                      </c:pt>
                      <c:pt idx="7042">
                        <c:v>43309.870833333334</c:v>
                      </c:pt>
                      <c:pt idx="7043">
                        <c:v>43309.912499999999</c:v>
                      </c:pt>
                      <c:pt idx="7044">
                        <c:v>43309.95416666667</c:v>
                      </c:pt>
                      <c:pt idx="7045">
                        <c:v>43309.995833333334</c:v>
                      </c:pt>
                      <c:pt idx="7046">
                        <c:v>43309.999305555553</c:v>
                      </c:pt>
                      <c:pt idx="7047">
                        <c:v>43310.037499999999</c:v>
                      </c:pt>
                      <c:pt idx="7048">
                        <c:v>43310.07916666667</c:v>
                      </c:pt>
                      <c:pt idx="7049">
                        <c:v>43310.120833333334</c:v>
                      </c:pt>
                      <c:pt idx="7050">
                        <c:v>43310.162499999999</c:v>
                      </c:pt>
                      <c:pt idx="7051">
                        <c:v>43310.20416666667</c:v>
                      </c:pt>
                      <c:pt idx="7052">
                        <c:v>43310.245833333334</c:v>
                      </c:pt>
                      <c:pt idx="7053">
                        <c:v>43310.287499999999</c:v>
                      </c:pt>
                      <c:pt idx="7054">
                        <c:v>43310.32916666667</c:v>
                      </c:pt>
                      <c:pt idx="7055">
                        <c:v>43310.370833333334</c:v>
                      </c:pt>
                      <c:pt idx="7056">
                        <c:v>43310.412499999999</c:v>
                      </c:pt>
                      <c:pt idx="7057">
                        <c:v>43310.45416666667</c:v>
                      </c:pt>
                      <c:pt idx="7058">
                        <c:v>43310.495833333334</c:v>
                      </c:pt>
                      <c:pt idx="7059">
                        <c:v>43310.537499999999</c:v>
                      </c:pt>
                      <c:pt idx="7060">
                        <c:v>43310.57916666667</c:v>
                      </c:pt>
                      <c:pt idx="7061">
                        <c:v>43310.620833333334</c:v>
                      </c:pt>
                      <c:pt idx="7062">
                        <c:v>43310.662499999999</c:v>
                      </c:pt>
                      <c:pt idx="7063">
                        <c:v>43310.70416666667</c:v>
                      </c:pt>
                      <c:pt idx="7064">
                        <c:v>43310.745833333334</c:v>
                      </c:pt>
                      <c:pt idx="7065">
                        <c:v>43310.787499999999</c:v>
                      </c:pt>
                      <c:pt idx="7066">
                        <c:v>43310.82916666667</c:v>
                      </c:pt>
                      <c:pt idx="7067">
                        <c:v>43310.870833333334</c:v>
                      </c:pt>
                      <c:pt idx="7068">
                        <c:v>43310.912499999999</c:v>
                      </c:pt>
                      <c:pt idx="7069">
                        <c:v>43310.95416666667</c:v>
                      </c:pt>
                      <c:pt idx="7070">
                        <c:v>43310.995833333334</c:v>
                      </c:pt>
                      <c:pt idx="7071">
                        <c:v>43310.999305555553</c:v>
                      </c:pt>
                      <c:pt idx="7072">
                        <c:v>43311.037499999999</c:v>
                      </c:pt>
                      <c:pt idx="7073">
                        <c:v>43311.07916666667</c:v>
                      </c:pt>
                      <c:pt idx="7074">
                        <c:v>43311.120833333334</c:v>
                      </c:pt>
                      <c:pt idx="7075">
                        <c:v>43311.162499999999</c:v>
                      </c:pt>
                      <c:pt idx="7076">
                        <c:v>43311.20416666667</c:v>
                      </c:pt>
                      <c:pt idx="7077">
                        <c:v>43311.245833333334</c:v>
                      </c:pt>
                      <c:pt idx="7078">
                        <c:v>43311.258333333331</c:v>
                      </c:pt>
                      <c:pt idx="7079">
                        <c:v>43311.283333333333</c:v>
                      </c:pt>
                      <c:pt idx="7080">
                        <c:v>43311.28402777778</c:v>
                      </c:pt>
                      <c:pt idx="7081">
                        <c:v>43311.297222222223</c:v>
                      </c:pt>
                      <c:pt idx="7082">
                        <c:v>43311.327777777777</c:v>
                      </c:pt>
                      <c:pt idx="7083">
                        <c:v>43311.32916666667</c:v>
                      </c:pt>
                      <c:pt idx="7084">
                        <c:v>43311.344444444447</c:v>
                      </c:pt>
                      <c:pt idx="7085">
                        <c:v>43311.370833333334</c:v>
                      </c:pt>
                      <c:pt idx="7086">
                        <c:v>43311.405555555553</c:v>
                      </c:pt>
                      <c:pt idx="7087">
                        <c:v>43311.412499999999</c:v>
                      </c:pt>
                      <c:pt idx="7088">
                        <c:v>43311.422222222223</c:v>
                      </c:pt>
                      <c:pt idx="7089">
                        <c:v>43311.45416666667</c:v>
                      </c:pt>
                      <c:pt idx="7090">
                        <c:v>43311.495833333334</c:v>
                      </c:pt>
                      <c:pt idx="7091">
                        <c:v>43311.500694444447</c:v>
                      </c:pt>
                      <c:pt idx="7092">
                        <c:v>43311.509722222225</c:v>
                      </c:pt>
                      <c:pt idx="7093">
                        <c:v>43311.537499999999</c:v>
                      </c:pt>
                      <c:pt idx="7094">
                        <c:v>43311.57916666667</c:v>
                      </c:pt>
                      <c:pt idx="7095">
                        <c:v>43311.584027777775</c:v>
                      </c:pt>
                      <c:pt idx="7096">
                        <c:v>43311.59652777778</c:v>
                      </c:pt>
                      <c:pt idx="7097">
                        <c:v>43311.620833333334</c:v>
                      </c:pt>
                      <c:pt idx="7098">
                        <c:v>43311.656944444447</c:v>
                      </c:pt>
                      <c:pt idx="7099">
                        <c:v>43311.662499999999</c:v>
                      </c:pt>
                      <c:pt idx="7100">
                        <c:v>43311.665972222225</c:v>
                      </c:pt>
                      <c:pt idx="7101">
                        <c:v>43311.679861111108</c:v>
                      </c:pt>
                      <c:pt idx="7102">
                        <c:v>43311.70416666667</c:v>
                      </c:pt>
                      <c:pt idx="7103">
                        <c:v>43311.745833333334</c:v>
                      </c:pt>
                      <c:pt idx="7104">
                        <c:v>43311.787499999999</c:v>
                      </c:pt>
                      <c:pt idx="7105">
                        <c:v>43311.82916666667</c:v>
                      </c:pt>
                      <c:pt idx="7106">
                        <c:v>43311.870833333334</c:v>
                      </c:pt>
                      <c:pt idx="7107">
                        <c:v>43311.895833333336</c:v>
                      </c:pt>
                      <c:pt idx="7108">
                        <c:v>43311.902777777781</c:v>
                      </c:pt>
                      <c:pt idx="7109">
                        <c:v>43311.912499999999</c:v>
                      </c:pt>
                      <c:pt idx="7110">
                        <c:v>43311.927083333336</c:v>
                      </c:pt>
                      <c:pt idx="7111">
                        <c:v>43311.95416666667</c:v>
                      </c:pt>
                      <c:pt idx="7112">
                        <c:v>43311.995833333334</c:v>
                      </c:pt>
                      <c:pt idx="7113">
                        <c:v>43311.999305555553</c:v>
                      </c:pt>
                      <c:pt idx="7114">
                        <c:v>43312.037499999999</c:v>
                      </c:pt>
                      <c:pt idx="7115">
                        <c:v>43312.0625</c:v>
                      </c:pt>
                      <c:pt idx="7116">
                        <c:v>43312.07708333333</c:v>
                      </c:pt>
                      <c:pt idx="7117">
                        <c:v>43312.07916666667</c:v>
                      </c:pt>
                      <c:pt idx="7118">
                        <c:v>43312.120833333334</c:v>
                      </c:pt>
                      <c:pt idx="7119">
                        <c:v>43312.162499999999</c:v>
                      </c:pt>
                      <c:pt idx="7120">
                        <c:v>43312.20416666667</c:v>
                      </c:pt>
                      <c:pt idx="7121">
                        <c:v>43312.215277777781</c:v>
                      </c:pt>
                      <c:pt idx="7122">
                        <c:v>43312.22152777778</c:v>
                      </c:pt>
                      <c:pt idx="7123">
                        <c:v>43312.226388888892</c:v>
                      </c:pt>
                      <c:pt idx="7124">
                        <c:v>43312.245833333334</c:v>
                      </c:pt>
                      <c:pt idx="7125">
                        <c:v>43312.287499999999</c:v>
                      </c:pt>
                      <c:pt idx="7126">
                        <c:v>43312.295138888891</c:v>
                      </c:pt>
                      <c:pt idx="7127">
                        <c:v>43312.311111111114</c:v>
                      </c:pt>
                      <c:pt idx="7128">
                        <c:v>43312.315972222219</c:v>
                      </c:pt>
                      <c:pt idx="7129">
                        <c:v>43312.32916666667</c:v>
                      </c:pt>
                      <c:pt idx="7130">
                        <c:v>43312.34097222222</c:v>
                      </c:pt>
                      <c:pt idx="7131">
                        <c:v>43312.345833333333</c:v>
                      </c:pt>
                      <c:pt idx="7132">
                        <c:v>43312.369444444441</c:v>
                      </c:pt>
                      <c:pt idx="7133">
                        <c:v>43312.370833333334</c:v>
                      </c:pt>
                      <c:pt idx="7134">
                        <c:v>43312.375694444447</c:v>
                      </c:pt>
                      <c:pt idx="7135">
                        <c:v>43312.412499999999</c:v>
                      </c:pt>
                      <c:pt idx="7136">
                        <c:v>43312.434027777781</c:v>
                      </c:pt>
                      <c:pt idx="7137">
                        <c:v>43312.45416666667</c:v>
                      </c:pt>
                      <c:pt idx="7138">
                        <c:v>43312.461805555555</c:v>
                      </c:pt>
                      <c:pt idx="7139">
                        <c:v>43312.470833333333</c:v>
                      </c:pt>
                      <c:pt idx="7140">
                        <c:v>43312.495833333334</c:v>
                      </c:pt>
                      <c:pt idx="7141">
                        <c:v>43312.536111111112</c:v>
                      </c:pt>
                      <c:pt idx="7142">
                        <c:v>43312.537499999999</c:v>
                      </c:pt>
                      <c:pt idx="7143">
                        <c:v>43312.57916666667</c:v>
                      </c:pt>
                      <c:pt idx="7144">
                        <c:v>43312.620833333334</c:v>
                      </c:pt>
                      <c:pt idx="7145">
                        <c:v>43312.662499999999</c:v>
                      </c:pt>
                      <c:pt idx="7146">
                        <c:v>43312.70416666667</c:v>
                      </c:pt>
                      <c:pt idx="7147">
                        <c:v>43312.745833333334</c:v>
                      </c:pt>
                      <c:pt idx="7148">
                        <c:v>43312.787499999999</c:v>
                      </c:pt>
                      <c:pt idx="7149">
                        <c:v>43312.82916666667</c:v>
                      </c:pt>
                      <c:pt idx="7150">
                        <c:v>43312.870833333334</c:v>
                      </c:pt>
                      <c:pt idx="7151">
                        <c:v>43312.912499999999</c:v>
                      </c:pt>
                      <c:pt idx="7152">
                        <c:v>43312.95416666667</c:v>
                      </c:pt>
                      <c:pt idx="7153">
                        <c:v>43312.994444444441</c:v>
                      </c:pt>
                      <c:pt idx="7154">
                        <c:v>43312.995833333334</c:v>
                      </c:pt>
                      <c:pt idx="7155">
                        <c:v>43312.999305555553</c:v>
                      </c:pt>
                      <c:pt idx="7156">
                        <c:v>43312.999305555553</c:v>
                      </c:pt>
                      <c:pt idx="7157">
                        <c:v>43313.037499999999</c:v>
                      </c:pt>
                      <c:pt idx="7158">
                        <c:v>43313.07916666667</c:v>
                      </c:pt>
                      <c:pt idx="7159">
                        <c:v>43313.090277777781</c:v>
                      </c:pt>
                      <c:pt idx="7160">
                        <c:v>43313.098611111112</c:v>
                      </c:pt>
                      <c:pt idx="7161">
                        <c:v>43313.120833333334</c:v>
                      </c:pt>
                      <c:pt idx="7162">
                        <c:v>43313.162499999999</c:v>
                      </c:pt>
                      <c:pt idx="7163">
                        <c:v>43313.188888888886</c:v>
                      </c:pt>
                      <c:pt idx="7164">
                        <c:v>43313.20416666667</c:v>
                      </c:pt>
                      <c:pt idx="7165">
                        <c:v>43313.245833333334</c:v>
                      </c:pt>
                      <c:pt idx="7166">
                        <c:v>43313.286111111112</c:v>
                      </c:pt>
                      <c:pt idx="7167">
                        <c:v>43313.287499999999</c:v>
                      </c:pt>
                      <c:pt idx="7168">
                        <c:v>43313.308333333334</c:v>
                      </c:pt>
                      <c:pt idx="7169">
                        <c:v>43313.32916666667</c:v>
                      </c:pt>
                      <c:pt idx="7170">
                        <c:v>43313.353472222225</c:v>
                      </c:pt>
                      <c:pt idx="7171">
                        <c:v>43313.370833333334</c:v>
                      </c:pt>
                      <c:pt idx="7172">
                        <c:v>43313.388194444444</c:v>
                      </c:pt>
                      <c:pt idx="7173">
                        <c:v>43313.412499999999</c:v>
                      </c:pt>
                      <c:pt idx="7174">
                        <c:v>43313.452777777777</c:v>
                      </c:pt>
                      <c:pt idx="7175">
                        <c:v>43313.45416666667</c:v>
                      </c:pt>
                      <c:pt idx="7176">
                        <c:v>43313.467361111114</c:v>
                      </c:pt>
                      <c:pt idx="7177">
                        <c:v>43313.495833333334</c:v>
                      </c:pt>
                      <c:pt idx="7178">
                        <c:v>43313.537499999999</c:v>
                      </c:pt>
                      <c:pt idx="7179">
                        <c:v>43313.57916666667</c:v>
                      </c:pt>
                      <c:pt idx="7180">
                        <c:v>43313.620833333334</c:v>
                      </c:pt>
                      <c:pt idx="7181">
                        <c:v>43313.662499999999</c:v>
                      </c:pt>
                      <c:pt idx="7182">
                        <c:v>43313.70416666667</c:v>
                      </c:pt>
                      <c:pt idx="7183">
                        <c:v>43313.745833333334</c:v>
                      </c:pt>
                      <c:pt idx="7184">
                        <c:v>43313.787499999999</c:v>
                      </c:pt>
                      <c:pt idx="7185">
                        <c:v>43313.82916666667</c:v>
                      </c:pt>
                      <c:pt idx="7186">
                        <c:v>43313.870833333334</c:v>
                      </c:pt>
                      <c:pt idx="7187">
                        <c:v>43313.912499999999</c:v>
                      </c:pt>
                      <c:pt idx="7188">
                        <c:v>43313.95416666667</c:v>
                      </c:pt>
                      <c:pt idx="7189">
                        <c:v>43313.995833333334</c:v>
                      </c:pt>
                      <c:pt idx="7190">
                        <c:v>43313.999305555553</c:v>
                      </c:pt>
                      <c:pt idx="7191">
                        <c:v>43314.037499999999</c:v>
                      </c:pt>
                      <c:pt idx="7192">
                        <c:v>43314.07916666667</c:v>
                      </c:pt>
                      <c:pt idx="7193">
                        <c:v>43314.120833333334</c:v>
                      </c:pt>
                      <c:pt idx="7194">
                        <c:v>43314.162499999999</c:v>
                      </c:pt>
                      <c:pt idx="7195">
                        <c:v>43314.173611111109</c:v>
                      </c:pt>
                      <c:pt idx="7196">
                        <c:v>43314.182638888888</c:v>
                      </c:pt>
                      <c:pt idx="7197">
                        <c:v>43314.20416666667</c:v>
                      </c:pt>
                      <c:pt idx="7198">
                        <c:v>43314.245833333334</c:v>
                      </c:pt>
                      <c:pt idx="7199">
                        <c:v>43314.287499999999</c:v>
                      </c:pt>
                      <c:pt idx="7200">
                        <c:v>43314.293749999997</c:v>
                      </c:pt>
                      <c:pt idx="7201">
                        <c:v>43314.319444444445</c:v>
                      </c:pt>
                      <c:pt idx="7202">
                        <c:v>43314.324305555558</c:v>
                      </c:pt>
                      <c:pt idx="7203">
                        <c:v>43314.32916666667</c:v>
                      </c:pt>
                      <c:pt idx="7204">
                        <c:v>43314.338888888888</c:v>
                      </c:pt>
                      <c:pt idx="7205">
                        <c:v>43314.369444444441</c:v>
                      </c:pt>
                      <c:pt idx="7206">
                        <c:v>43314.370833333334</c:v>
                      </c:pt>
                      <c:pt idx="7207">
                        <c:v>43314.382638888892</c:v>
                      </c:pt>
                      <c:pt idx="7208">
                        <c:v>43314.412499999999</c:v>
                      </c:pt>
                      <c:pt idx="7209">
                        <c:v>43314.45416666667</c:v>
                      </c:pt>
                      <c:pt idx="7210">
                        <c:v>43314.495833333334</c:v>
                      </c:pt>
                      <c:pt idx="7211">
                        <c:v>43314.537499999999</c:v>
                      </c:pt>
                      <c:pt idx="7212">
                        <c:v>43314.57916666667</c:v>
                      </c:pt>
                      <c:pt idx="7213">
                        <c:v>43314.620833333334</c:v>
                      </c:pt>
                      <c:pt idx="7214">
                        <c:v>43314.662499999999</c:v>
                      </c:pt>
                      <c:pt idx="7215">
                        <c:v>43314.70416666667</c:v>
                      </c:pt>
                      <c:pt idx="7216">
                        <c:v>43314.745833333334</c:v>
                      </c:pt>
                      <c:pt idx="7217">
                        <c:v>43314.787499999999</c:v>
                      </c:pt>
                      <c:pt idx="7218">
                        <c:v>43314.82916666667</c:v>
                      </c:pt>
                      <c:pt idx="7219">
                        <c:v>43314.870833333334</c:v>
                      </c:pt>
                      <c:pt idx="7220">
                        <c:v>43314.875694444447</c:v>
                      </c:pt>
                      <c:pt idx="7221">
                        <c:v>43314.890277777777</c:v>
                      </c:pt>
                      <c:pt idx="7222">
                        <c:v>43314.912499999999</c:v>
                      </c:pt>
                      <c:pt idx="7223">
                        <c:v>43314.95416666667</c:v>
                      </c:pt>
                      <c:pt idx="7224">
                        <c:v>43314.995833333334</c:v>
                      </c:pt>
                      <c:pt idx="7225">
                        <c:v>43314.999305555553</c:v>
                      </c:pt>
                      <c:pt idx="7226">
                        <c:v>43315.037499999999</c:v>
                      </c:pt>
                      <c:pt idx="7227">
                        <c:v>43315.07916666667</c:v>
                      </c:pt>
                      <c:pt idx="7228">
                        <c:v>43315.120833333334</c:v>
                      </c:pt>
                      <c:pt idx="7229">
                        <c:v>43315.162499999999</c:v>
                      </c:pt>
                      <c:pt idx="7230">
                        <c:v>43315.20416666667</c:v>
                      </c:pt>
                      <c:pt idx="7231">
                        <c:v>43315.245833333334</c:v>
                      </c:pt>
                      <c:pt idx="7232">
                        <c:v>43315.274305555555</c:v>
                      </c:pt>
                      <c:pt idx="7233">
                        <c:v>43315.287499999999</c:v>
                      </c:pt>
                      <c:pt idx="7234">
                        <c:v>43315.318749999999</c:v>
                      </c:pt>
                      <c:pt idx="7235">
                        <c:v>43315.32916666667</c:v>
                      </c:pt>
                      <c:pt idx="7236">
                        <c:v>43315.333333333336</c:v>
                      </c:pt>
                      <c:pt idx="7237">
                        <c:v>43315.339583333334</c:v>
                      </c:pt>
                      <c:pt idx="7238">
                        <c:v>43315.369444444441</c:v>
                      </c:pt>
                      <c:pt idx="7239">
                        <c:v>43315.370833333334</c:v>
                      </c:pt>
                      <c:pt idx="7240">
                        <c:v>43315.380555555559</c:v>
                      </c:pt>
                      <c:pt idx="7241">
                        <c:v>43315.412499999999</c:v>
                      </c:pt>
                      <c:pt idx="7242">
                        <c:v>43315.420138888891</c:v>
                      </c:pt>
                      <c:pt idx="7243">
                        <c:v>43315.433333333334</c:v>
                      </c:pt>
                      <c:pt idx="7244">
                        <c:v>43315.436805555553</c:v>
                      </c:pt>
                      <c:pt idx="7245">
                        <c:v>43315.444444444445</c:v>
                      </c:pt>
                      <c:pt idx="7246">
                        <c:v>43315.447916666664</c:v>
                      </c:pt>
                      <c:pt idx="7247">
                        <c:v>43315.451388888891</c:v>
                      </c:pt>
                      <c:pt idx="7248">
                        <c:v>43315.452777777777</c:v>
                      </c:pt>
                      <c:pt idx="7249">
                        <c:v>43315.45416666667</c:v>
                      </c:pt>
                      <c:pt idx="7250">
                        <c:v>43315.460416666669</c:v>
                      </c:pt>
                      <c:pt idx="7251">
                        <c:v>43315.495833333334</c:v>
                      </c:pt>
                      <c:pt idx="7252">
                        <c:v>43315.537499999999</c:v>
                      </c:pt>
                      <c:pt idx="7253">
                        <c:v>43315.57916666667</c:v>
                      </c:pt>
                      <c:pt idx="7254">
                        <c:v>43315.620833333334</c:v>
                      </c:pt>
                      <c:pt idx="7255">
                        <c:v>43315.662499999999</c:v>
                      </c:pt>
                      <c:pt idx="7256">
                        <c:v>43315.70416666667</c:v>
                      </c:pt>
                      <c:pt idx="7257">
                        <c:v>43315.745833333334</c:v>
                      </c:pt>
                      <c:pt idx="7258">
                        <c:v>43315.787499999999</c:v>
                      </c:pt>
                      <c:pt idx="7259">
                        <c:v>43315.82916666667</c:v>
                      </c:pt>
                      <c:pt idx="7260">
                        <c:v>43315.870833333334</c:v>
                      </c:pt>
                      <c:pt idx="7261">
                        <c:v>43315.912499999999</c:v>
                      </c:pt>
                      <c:pt idx="7262">
                        <c:v>43315.95416666667</c:v>
                      </c:pt>
                      <c:pt idx="7263">
                        <c:v>43315.995833333334</c:v>
                      </c:pt>
                      <c:pt idx="7264">
                        <c:v>43315.999305555553</c:v>
                      </c:pt>
                      <c:pt idx="7265">
                        <c:v>43316.037499999999</c:v>
                      </c:pt>
                      <c:pt idx="7266">
                        <c:v>43316.07916666667</c:v>
                      </c:pt>
                      <c:pt idx="7267">
                        <c:v>43316.120833333334</c:v>
                      </c:pt>
                      <c:pt idx="7268">
                        <c:v>43316.140972222223</c:v>
                      </c:pt>
                      <c:pt idx="7269">
                        <c:v>43316.143750000003</c:v>
                      </c:pt>
                      <c:pt idx="7270">
                        <c:v>43316.150694444441</c:v>
                      </c:pt>
                      <c:pt idx="7271">
                        <c:v>43316.15902777778</c:v>
                      </c:pt>
                      <c:pt idx="7272">
                        <c:v>43316.159722222219</c:v>
                      </c:pt>
                      <c:pt idx="7273">
                        <c:v>43316.165972222225</c:v>
                      </c:pt>
                      <c:pt idx="7274">
                        <c:v>43316.175694444442</c:v>
                      </c:pt>
                      <c:pt idx="7275">
                        <c:v>43316.20416666667</c:v>
                      </c:pt>
                      <c:pt idx="7276">
                        <c:v>43316.245833333334</c:v>
                      </c:pt>
                      <c:pt idx="7277">
                        <c:v>43316.287499999999</c:v>
                      </c:pt>
                      <c:pt idx="7278">
                        <c:v>43316.32916666667</c:v>
                      </c:pt>
                      <c:pt idx="7279">
                        <c:v>43316.35</c:v>
                      </c:pt>
                      <c:pt idx="7280">
                        <c:v>43316.370833333334</c:v>
                      </c:pt>
                      <c:pt idx="7281">
                        <c:v>43316.40347222222</c:v>
                      </c:pt>
                      <c:pt idx="7282">
                        <c:v>43316.412499999999</c:v>
                      </c:pt>
                      <c:pt idx="7283">
                        <c:v>43316.42083333333</c:v>
                      </c:pt>
                      <c:pt idx="7284">
                        <c:v>43316.447916666664</c:v>
                      </c:pt>
                      <c:pt idx="7285">
                        <c:v>43316.45416666667</c:v>
                      </c:pt>
                      <c:pt idx="7286">
                        <c:v>43316.495833333334</c:v>
                      </c:pt>
                      <c:pt idx="7287">
                        <c:v>43316.537499999999</c:v>
                      </c:pt>
                      <c:pt idx="7288">
                        <c:v>43316.57916666667</c:v>
                      </c:pt>
                      <c:pt idx="7289">
                        <c:v>43316.620833333334</c:v>
                      </c:pt>
                      <c:pt idx="7290">
                        <c:v>43316.662499999999</c:v>
                      </c:pt>
                      <c:pt idx="7291">
                        <c:v>43316.70416666667</c:v>
                      </c:pt>
                      <c:pt idx="7292">
                        <c:v>43316.745833333334</c:v>
                      </c:pt>
                      <c:pt idx="7293">
                        <c:v>43316.787499999999</c:v>
                      </c:pt>
                      <c:pt idx="7294">
                        <c:v>43316.82916666667</c:v>
                      </c:pt>
                      <c:pt idx="7295">
                        <c:v>43316.870833333334</c:v>
                      </c:pt>
                      <c:pt idx="7296">
                        <c:v>43316.912499999999</c:v>
                      </c:pt>
                      <c:pt idx="7297">
                        <c:v>43316.95416666667</c:v>
                      </c:pt>
                      <c:pt idx="7298">
                        <c:v>43316.995833333334</c:v>
                      </c:pt>
                      <c:pt idx="7299">
                        <c:v>43316.999305555553</c:v>
                      </c:pt>
                      <c:pt idx="7300">
                        <c:v>43317.037499999999</c:v>
                      </c:pt>
                      <c:pt idx="7301">
                        <c:v>43317.07916666667</c:v>
                      </c:pt>
                      <c:pt idx="7302">
                        <c:v>43317.120833333334</c:v>
                      </c:pt>
                      <c:pt idx="7303">
                        <c:v>43317.162499999999</c:v>
                      </c:pt>
                      <c:pt idx="7304">
                        <c:v>43317.20416666667</c:v>
                      </c:pt>
                      <c:pt idx="7305">
                        <c:v>43317.226388888892</c:v>
                      </c:pt>
                      <c:pt idx="7306">
                        <c:v>43317.245833333334</c:v>
                      </c:pt>
                      <c:pt idx="7307">
                        <c:v>43317.287499999999</c:v>
                      </c:pt>
                      <c:pt idx="7308">
                        <c:v>43317.32916666667</c:v>
                      </c:pt>
                      <c:pt idx="7309">
                        <c:v>43317.370833333334</c:v>
                      </c:pt>
                      <c:pt idx="7310">
                        <c:v>43317.412499999999</c:v>
                      </c:pt>
                      <c:pt idx="7311">
                        <c:v>43317.45416666667</c:v>
                      </c:pt>
                      <c:pt idx="7312">
                        <c:v>43317.495833333334</c:v>
                      </c:pt>
                      <c:pt idx="7313">
                        <c:v>43317.537499999999</c:v>
                      </c:pt>
                      <c:pt idx="7314">
                        <c:v>43317.57916666667</c:v>
                      </c:pt>
                      <c:pt idx="7315">
                        <c:v>43317.620833333334</c:v>
                      </c:pt>
                      <c:pt idx="7316">
                        <c:v>43317.662499999999</c:v>
                      </c:pt>
                      <c:pt idx="7317">
                        <c:v>43317.70416666667</c:v>
                      </c:pt>
                      <c:pt idx="7318">
                        <c:v>43317.745833333334</c:v>
                      </c:pt>
                      <c:pt idx="7319">
                        <c:v>43317.787499999999</c:v>
                      </c:pt>
                      <c:pt idx="7320">
                        <c:v>43317.82916666667</c:v>
                      </c:pt>
                      <c:pt idx="7321">
                        <c:v>43317.870833333334</c:v>
                      </c:pt>
                      <c:pt idx="7322">
                        <c:v>43317.912499999999</c:v>
                      </c:pt>
                      <c:pt idx="7323">
                        <c:v>43317.95416666667</c:v>
                      </c:pt>
                      <c:pt idx="7324">
                        <c:v>43317.995833333334</c:v>
                      </c:pt>
                      <c:pt idx="7325">
                        <c:v>43317.999305555553</c:v>
                      </c:pt>
                      <c:pt idx="7326">
                        <c:v>43318.037499999999</c:v>
                      </c:pt>
                      <c:pt idx="7327">
                        <c:v>43318.07916666667</c:v>
                      </c:pt>
                      <c:pt idx="7328">
                        <c:v>43318.120833333334</c:v>
                      </c:pt>
                      <c:pt idx="7329">
                        <c:v>43318.126388888886</c:v>
                      </c:pt>
                      <c:pt idx="7330">
                        <c:v>43318.133333333331</c:v>
                      </c:pt>
                      <c:pt idx="7331">
                        <c:v>43318.144444444442</c:v>
                      </c:pt>
                      <c:pt idx="7332">
                        <c:v>43318.162499999999</c:v>
                      </c:pt>
                      <c:pt idx="7333">
                        <c:v>43318.20416666667</c:v>
                      </c:pt>
                      <c:pt idx="7334">
                        <c:v>43318.245833333334</c:v>
                      </c:pt>
                      <c:pt idx="7335">
                        <c:v>43318.287499999999</c:v>
                      </c:pt>
                      <c:pt idx="7336">
                        <c:v>43318.32916666667</c:v>
                      </c:pt>
                      <c:pt idx="7337">
                        <c:v>43318.370833333334</c:v>
                      </c:pt>
                      <c:pt idx="7338">
                        <c:v>43318.412499999999</c:v>
                      </c:pt>
                      <c:pt idx="7339">
                        <c:v>43318.45416666667</c:v>
                      </c:pt>
                      <c:pt idx="7340">
                        <c:v>43318.495833333334</c:v>
                      </c:pt>
                      <c:pt idx="7341">
                        <c:v>43318.520833333336</c:v>
                      </c:pt>
                      <c:pt idx="7342">
                        <c:v>43318.527777777781</c:v>
                      </c:pt>
                      <c:pt idx="7343">
                        <c:v>43318.537499999999</c:v>
                      </c:pt>
                      <c:pt idx="7344">
                        <c:v>43318.566666666666</c:v>
                      </c:pt>
                      <c:pt idx="7345">
                        <c:v>43318.57916666667</c:v>
                      </c:pt>
                      <c:pt idx="7346">
                        <c:v>43318.620833333334</c:v>
                      </c:pt>
                      <c:pt idx="7347">
                        <c:v>43318.63958333333</c:v>
                      </c:pt>
                      <c:pt idx="7348">
                        <c:v>43318.662499999999</c:v>
                      </c:pt>
                      <c:pt idx="7349">
                        <c:v>43318.70416666667</c:v>
                      </c:pt>
                      <c:pt idx="7350">
                        <c:v>43318.745833333334</c:v>
                      </c:pt>
                      <c:pt idx="7351">
                        <c:v>43318.787499999999</c:v>
                      </c:pt>
                      <c:pt idx="7352">
                        <c:v>43318.82916666667</c:v>
                      </c:pt>
                      <c:pt idx="7353">
                        <c:v>43318.870833333334</c:v>
                      </c:pt>
                      <c:pt idx="7354">
                        <c:v>43318.912499999999</c:v>
                      </c:pt>
                      <c:pt idx="7355">
                        <c:v>43318.95416666667</c:v>
                      </c:pt>
                      <c:pt idx="7356">
                        <c:v>43318.995833333334</c:v>
                      </c:pt>
                      <c:pt idx="7357">
                        <c:v>43318.999305555553</c:v>
                      </c:pt>
                      <c:pt idx="7358">
                        <c:v>43319.037499999999</c:v>
                      </c:pt>
                      <c:pt idx="7359">
                        <c:v>43319.07916666667</c:v>
                      </c:pt>
                      <c:pt idx="7360">
                        <c:v>43319.120833333334</c:v>
                      </c:pt>
                      <c:pt idx="7361">
                        <c:v>43319.162499999999</c:v>
                      </c:pt>
                      <c:pt idx="7362">
                        <c:v>43319.20416666667</c:v>
                      </c:pt>
                      <c:pt idx="7363">
                        <c:v>43319.245833333334</c:v>
                      </c:pt>
                      <c:pt idx="7364">
                        <c:v>43319.287499999999</c:v>
                      </c:pt>
                      <c:pt idx="7365">
                        <c:v>43319.29791666667</c:v>
                      </c:pt>
                      <c:pt idx="7366">
                        <c:v>43319.32916666667</c:v>
                      </c:pt>
                      <c:pt idx="7367">
                        <c:v>43319.370833333334</c:v>
                      </c:pt>
                      <c:pt idx="7368">
                        <c:v>43319.412499999999</c:v>
                      </c:pt>
                      <c:pt idx="7369">
                        <c:v>43319.45416666667</c:v>
                      </c:pt>
                      <c:pt idx="7370">
                        <c:v>43319.495833333334</c:v>
                      </c:pt>
                      <c:pt idx="7371">
                        <c:v>43319.537499999999</c:v>
                      </c:pt>
                      <c:pt idx="7372">
                        <c:v>43319.57916666667</c:v>
                      </c:pt>
                      <c:pt idx="7373">
                        <c:v>43319.620833333334</c:v>
                      </c:pt>
                      <c:pt idx="7374">
                        <c:v>43319.662499999999</c:v>
                      </c:pt>
                      <c:pt idx="7375">
                        <c:v>43319.70416666667</c:v>
                      </c:pt>
                      <c:pt idx="7376">
                        <c:v>43319.745833333334</c:v>
                      </c:pt>
                      <c:pt idx="7377">
                        <c:v>43319.787499999999</c:v>
                      </c:pt>
                      <c:pt idx="7378">
                        <c:v>43319.82916666667</c:v>
                      </c:pt>
                      <c:pt idx="7379">
                        <c:v>43319.870833333334</c:v>
                      </c:pt>
                      <c:pt idx="7380">
                        <c:v>43319.878472222219</c:v>
                      </c:pt>
                      <c:pt idx="7381">
                        <c:v>43319.912499999999</c:v>
                      </c:pt>
                      <c:pt idx="7382">
                        <c:v>43319.923611111109</c:v>
                      </c:pt>
                      <c:pt idx="7383">
                        <c:v>43319.95416666667</c:v>
                      </c:pt>
                      <c:pt idx="7384">
                        <c:v>43319.995833333334</c:v>
                      </c:pt>
                      <c:pt idx="7385">
                        <c:v>43319.999305555553</c:v>
                      </c:pt>
                      <c:pt idx="7386">
                        <c:v>43320.037499999999</c:v>
                      </c:pt>
                      <c:pt idx="7387">
                        <c:v>43320.07916666667</c:v>
                      </c:pt>
                      <c:pt idx="7388">
                        <c:v>43320.120833333334</c:v>
                      </c:pt>
                      <c:pt idx="7389">
                        <c:v>43320.160416666666</c:v>
                      </c:pt>
                      <c:pt idx="7390">
                        <c:v>43320.162499999999</c:v>
                      </c:pt>
                      <c:pt idx="7391">
                        <c:v>43320.202777777777</c:v>
                      </c:pt>
                      <c:pt idx="7392">
                        <c:v>43320.20416666667</c:v>
                      </c:pt>
                      <c:pt idx="7393">
                        <c:v>43320.212500000001</c:v>
                      </c:pt>
                      <c:pt idx="7394">
                        <c:v>43320.228472222225</c:v>
                      </c:pt>
                      <c:pt idx="7395">
                        <c:v>43320.234027777777</c:v>
                      </c:pt>
                      <c:pt idx="7396">
                        <c:v>43320.245833333334</c:v>
                      </c:pt>
                      <c:pt idx="7397">
                        <c:v>43320.275694444441</c:v>
                      </c:pt>
                      <c:pt idx="7398">
                        <c:v>43320.286111111112</c:v>
                      </c:pt>
                      <c:pt idx="7399">
                        <c:v>43320.287499999999</c:v>
                      </c:pt>
                      <c:pt idx="7400">
                        <c:v>43320.293749999997</c:v>
                      </c:pt>
                      <c:pt idx="7401">
                        <c:v>43320.313888888886</c:v>
                      </c:pt>
                      <c:pt idx="7402">
                        <c:v>43320.320138888892</c:v>
                      </c:pt>
                      <c:pt idx="7403">
                        <c:v>43320.327777777777</c:v>
                      </c:pt>
                      <c:pt idx="7404">
                        <c:v>43320.32916666667</c:v>
                      </c:pt>
                      <c:pt idx="7405">
                        <c:v>43320.335416666669</c:v>
                      </c:pt>
                      <c:pt idx="7406">
                        <c:v>43320.370833333334</c:v>
                      </c:pt>
                      <c:pt idx="7407">
                        <c:v>43320.412499999999</c:v>
                      </c:pt>
                      <c:pt idx="7408">
                        <c:v>43320.45416666667</c:v>
                      </c:pt>
                      <c:pt idx="7409">
                        <c:v>43320.495833333334</c:v>
                      </c:pt>
                      <c:pt idx="7410">
                        <c:v>43320.537499999999</c:v>
                      </c:pt>
                      <c:pt idx="7411">
                        <c:v>43320.57916666667</c:v>
                      </c:pt>
                      <c:pt idx="7412">
                        <c:v>43320.620833333334</c:v>
                      </c:pt>
                      <c:pt idx="7413">
                        <c:v>43320.662499999999</c:v>
                      </c:pt>
                      <c:pt idx="7414">
                        <c:v>43320.70416666667</c:v>
                      </c:pt>
                      <c:pt idx="7415">
                        <c:v>43320.745833333334</c:v>
                      </c:pt>
                      <c:pt idx="7416">
                        <c:v>43320.787499999999</c:v>
                      </c:pt>
                      <c:pt idx="7417">
                        <c:v>43320.82916666667</c:v>
                      </c:pt>
                      <c:pt idx="7418">
                        <c:v>43320.870833333334</c:v>
                      </c:pt>
                      <c:pt idx="7419">
                        <c:v>43320.912499999999</c:v>
                      </c:pt>
                      <c:pt idx="7420">
                        <c:v>43320.95416666667</c:v>
                      </c:pt>
                      <c:pt idx="7421">
                        <c:v>43320.995833333334</c:v>
                      </c:pt>
                      <c:pt idx="7422">
                        <c:v>43320.999305555553</c:v>
                      </c:pt>
                      <c:pt idx="7423">
                        <c:v>43321.037499999999</c:v>
                      </c:pt>
                      <c:pt idx="7424">
                        <c:v>43321.07916666667</c:v>
                      </c:pt>
                      <c:pt idx="7425">
                        <c:v>43321.120833333334</c:v>
                      </c:pt>
                      <c:pt idx="7426">
                        <c:v>43321.162499999999</c:v>
                      </c:pt>
                      <c:pt idx="7427">
                        <c:v>43321.20416666667</c:v>
                      </c:pt>
                      <c:pt idx="7428">
                        <c:v>43321.245833333334</c:v>
                      </c:pt>
                      <c:pt idx="7429">
                        <c:v>43321.287499999999</c:v>
                      </c:pt>
                      <c:pt idx="7430">
                        <c:v>43321.32916666667</c:v>
                      </c:pt>
                      <c:pt idx="7431">
                        <c:v>43321.370833333334</c:v>
                      </c:pt>
                      <c:pt idx="7432">
                        <c:v>43321.412499999999</c:v>
                      </c:pt>
                      <c:pt idx="7433">
                        <c:v>43321.45416666667</c:v>
                      </c:pt>
                      <c:pt idx="7434">
                        <c:v>43321.495833333334</c:v>
                      </c:pt>
                      <c:pt idx="7435">
                        <c:v>43321.537499999999</c:v>
                      </c:pt>
                      <c:pt idx="7436">
                        <c:v>43321.57916666667</c:v>
                      </c:pt>
                      <c:pt idx="7437">
                        <c:v>43321.620833333334</c:v>
                      </c:pt>
                      <c:pt idx="7438">
                        <c:v>43321.662499999999</c:v>
                      </c:pt>
                      <c:pt idx="7439">
                        <c:v>43321.70416666667</c:v>
                      </c:pt>
                      <c:pt idx="7440">
                        <c:v>43321.745833333334</c:v>
                      </c:pt>
                      <c:pt idx="7441">
                        <c:v>43321.787499999999</c:v>
                      </c:pt>
                      <c:pt idx="7442">
                        <c:v>43321.82916666667</c:v>
                      </c:pt>
                      <c:pt idx="7443">
                        <c:v>43321.870833333334</c:v>
                      </c:pt>
                      <c:pt idx="7444">
                        <c:v>43321.912499999999</c:v>
                      </c:pt>
                      <c:pt idx="7445">
                        <c:v>43321.95416666667</c:v>
                      </c:pt>
                      <c:pt idx="7446">
                        <c:v>43321.995833333334</c:v>
                      </c:pt>
                      <c:pt idx="7447">
                        <c:v>43321.999305555553</c:v>
                      </c:pt>
                      <c:pt idx="7448">
                        <c:v>43322.037499999999</c:v>
                      </c:pt>
                      <c:pt idx="7449">
                        <c:v>43322.07916666667</c:v>
                      </c:pt>
                      <c:pt idx="7450">
                        <c:v>43322.120833333334</c:v>
                      </c:pt>
                      <c:pt idx="7451">
                        <c:v>43322.162499999999</c:v>
                      </c:pt>
                      <c:pt idx="7452">
                        <c:v>43322.20416666667</c:v>
                      </c:pt>
                      <c:pt idx="7453">
                        <c:v>43322.245833333334</c:v>
                      </c:pt>
                      <c:pt idx="7454">
                        <c:v>43322.287499999999</c:v>
                      </c:pt>
                      <c:pt idx="7455">
                        <c:v>43322.32916666667</c:v>
                      </c:pt>
                      <c:pt idx="7456">
                        <c:v>43322.370833333334</c:v>
                      </c:pt>
                      <c:pt idx="7457">
                        <c:v>43322.412499999999</c:v>
                      </c:pt>
                      <c:pt idx="7458">
                        <c:v>43322.45416666667</c:v>
                      </c:pt>
                      <c:pt idx="7459">
                        <c:v>43322.495833333334</c:v>
                      </c:pt>
                      <c:pt idx="7460">
                        <c:v>43322.537499999999</c:v>
                      </c:pt>
                      <c:pt idx="7461">
                        <c:v>43322.57916666667</c:v>
                      </c:pt>
                      <c:pt idx="7462">
                        <c:v>43322.620833333334</c:v>
                      </c:pt>
                      <c:pt idx="7463">
                        <c:v>43322.662499999999</c:v>
                      </c:pt>
                      <c:pt idx="7464">
                        <c:v>43322.70416666667</c:v>
                      </c:pt>
                      <c:pt idx="7465">
                        <c:v>43322.745833333334</c:v>
                      </c:pt>
                      <c:pt idx="7466">
                        <c:v>43322.787499999999</c:v>
                      </c:pt>
                      <c:pt idx="7467">
                        <c:v>43322.82916666667</c:v>
                      </c:pt>
                      <c:pt idx="7468">
                        <c:v>43322.870833333334</c:v>
                      </c:pt>
                      <c:pt idx="7469">
                        <c:v>43322.912499999999</c:v>
                      </c:pt>
                      <c:pt idx="7470">
                        <c:v>43322.95416666667</c:v>
                      </c:pt>
                      <c:pt idx="7471">
                        <c:v>43322.995833333334</c:v>
                      </c:pt>
                      <c:pt idx="7472">
                        <c:v>43322.999305555553</c:v>
                      </c:pt>
                      <c:pt idx="7473">
                        <c:v>43323.037499999999</c:v>
                      </c:pt>
                      <c:pt idx="7474">
                        <c:v>43323.07916666667</c:v>
                      </c:pt>
                      <c:pt idx="7475">
                        <c:v>43323.120833333334</c:v>
                      </c:pt>
                      <c:pt idx="7476">
                        <c:v>43323.162499999999</c:v>
                      </c:pt>
                      <c:pt idx="7477">
                        <c:v>43323.20416666667</c:v>
                      </c:pt>
                      <c:pt idx="7478">
                        <c:v>43323.245833333334</c:v>
                      </c:pt>
                      <c:pt idx="7479">
                        <c:v>43323.287499999999</c:v>
                      </c:pt>
                      <c:pt idx="7480">
                        <c:v>43323.32916666667</c:v>
                      </c:pt>
                      <c:pt idx="7481">
                        <c:v>43323.370833333334</c:v>
                      </c:pt>
                      <c:pt idx="7482">
                        <c:v>43323.412499999999</c:v>
                      </c:pt>
                      <c:pt idx="7483">
                        <c:v>43323.449305555558</c:v>
                      </c:pt>
                      <c:pt idx="7484">
                        <c:v>43323.45416666667</c:v>
                      </c:pt>
                      <c:pt idx="7485">
                        <c:v>43323.488194444442</c:v>
                      </c:pt>
                      <c:pt idx="7486">
                        <c:v>43323.495833333334</c:v>
                      </c:pt>
                      <c:pt idx="7487">
                        <c:v>43323.511805555558</c:v>
                      </c:pt>
                      <c:pt idx="7488">
                        <c:v>43323.524305555555</c:v>
                      </c:pt>
                      <c:pt idx="7489">
                        <c:v>43323.537499999999</c:v>
                      </c:pt>
                      <c:pt idx="7490">
                        <c:v>43323.561805555553</c:v>
                      </c:pt>
                      <c:pt idx="7491">
                        <c:v>43323.568055555559</c:v>
                      </c:pt>
                      <c:pt idx="7492">
                        <c:v>43323.57916666667</c:v>
                      </c:pt>
                      <c:pt idx="7493">
                        <c:v>43323.620833333334</c:v>
                      </c:pt>
                      <c:pt idx="7494">
                        <c:v>43323.662499999999</c:v>
                      </c:pt>
                      <c:pt idx="7495">
                        <c:v>43323.70416666667</c:v>
                      </c:pt>
                      <c:pt idx="7496">
                        <c:v>43323.745833333334</c:v>
                      </c:pt>
                      <c:pt idx="7497">
                        <c:v>43323.787499999999</c:v>
                      </c:pt>
                      <c:pt idx="7498">
                        <c:v>43323.822222222225</c:v>
                      </c:pt>
                      <c:pt idx="7499">
                        <c:v>43323.827777777777</c:v>
                      </c:pt>
                      <c:pt idx="7500">
                        <c:v>43323.82916666667</c:v>
                      </c:pt>
                      <c:pt idx="7501">
                        <c:v>43323.840277777781</c:v>
                      </c:pt>
                      <c:pt idx="7502">
                        <c:v>43323.870833333334</c:v>
                      </c:pt>
                      <c:pt idx="7503">
                        <c:v>43323.911111111112</c:v>
                      </c:pt>
                      <c:pt idx="7504">
                        <c:v>43323.912499999999</c:v>
                      </c:pt>
                      <c:pt idx="7505">
                        <c:v>43323.918055555558</c:v>
                      </c:pt>
                      <c:pt idx="7506">
                        <c:v>43323.95416666667</c:v>
                      </c:pt>
                      <c:pt idx="7507">
                        <c:v>43323.995833333334</c:v>
                      </c:pt>
                      <c:pt idx="7508">
                        <c:v>43323.999305555553</c:v>
                      </c:pt>
                      <c:pt idx="7509">
                        <c:v>43324.037499999999</c:v>
                      </c:pt>
                      <c:pt idx="7510">
                        <c:v>43324.07916666667</c:v>
                      </c:pt>
                      <c:pt idx="7511">
                        <c:v>43324.120833333334</c:v>
                      </c:pt>
                      <c:pt idx="7512">
                        <c:v>43324.162499999999</c:v>
                      </c:pt>
                      <c:pt idx="7513">
                        <c:v>43324.202777777777</c:v>
                      </c:pt>
                      <c:pt idx="7514">
                        <c:v>43324.20416666667</c:v>
                      </c:pt>
                      <c:pt idx="7515">
                        <c:v>43324.214583333334</c:v>
                      </c:pt>
                      <c:pt idx="7516">
                        <c:v>43324.234027777777</c:v>
                      </c:pt>
                      <c:pt idx="7517">
                        <c:v>43324.245833333334</c:v>
                      </c:pt>
                      <c:pt idx="7518">
                        <c:v>43324.287499999999</c:v>
                      </c:pt>
                      <c:pt idx="7519">
                        <c:v>43324.32916666667</c:v>
                      </c:pt>
                      <c:pt idx="7520">
                        <c:v>43324.336111111108</c:v>
                      </c:pt>
                      <c:pt idx="7521">
                        <c:v>43324.370833333334</c:v>
                      </c:pt>
                      <c:pt idx="7522">
                        <c:v>43324.412499999999</c:v>
                      </c:pt>
                      <c:pt idx="7523">
                        <c:v>43324.429166666669</c:v>
                      </c:pt>
                      <c:pt idx="7524">
                        <c:v>43324.438194444447</c:v>
                      </c:pt>
                      <c:pt idx="7525">
                        <c:v>43324.452777777777</c:v>
                      </c:pt>
                      <c:pt idx="7526">
                        <c:v>43324.45416666667</c:v>
                      </c:pt>
                      <c:pt idx="7527">
                        <c:v>43324.468055555553</c:v>
                      </c:pt>
                      <c:pt idx="7528">
                        <c:v>43324.495833333334</c:v>
                      </c:pt>
                      <c:pt idx="7529">
                        <c:v>43324.537499999999</c:v>
                      </c:pt>
                      <c:pt idx="7530">
                        <c:v>43324.57916666667</c:v>
                      </c:pt>
                      <c:pt idx="7531">
                        <c:v>43324.620833333334</c:v>
                      </c:pt>
                      <c:pt idx="7532">
                        <c:v>43324.662499999999</c:v>
                      </c:pt>
                      <c:pt idx="7533">
                        <c:v>43324.675000000003</c:v>
                      </c:pt>
                      <c:pt idx="7534">
                        <c:v>43324.685416666667</c:v>
                      </c:pt>
                      <c:pt idx="7535">
                        <c:v>43324.699305555558</c:v>
                      </c:pt>
                      <c:pt idx="7536">
                        <c:v>43324.702777777777</c:v>
                      </c:pt>
                      <c:pt idx="7537">
                        <c:v>43324.70416666667</c:v>
                      </c:pt>
                      <c:pt idx="7538">
                        <c:v>43324.716666666667</c:v>
                      </c:pt>
                      <c:pt idx="7539">
                        <c:v>43324.736111111109</c:v>
                      </c:pt>
                      <c:pt idx="7540">
                        <c:v>43324.744444444441</c:v>
                      </c:pt>
                      <c:pt idx="7541">
                        <c:v>43324.745833333334</c:v>
                      </c:pt>
                      <c:pt idx="7542">
                        <c:v>43324.758333333331</c:v>
                      </c:pt>
                      <c:pt idx="7543">
                        <c:v>43324.768750000003</c:v>
                      </c:pt>
                      <c:pt idx="7544">
                        <c:v>43324.787499999999</c:v>
                      </c:pt>
                      <c:pt idx="7545">
                        <c:v>43324.798611111109</c:v>
                      </c:pt>
                      <c:pt idx="7546">
                        <c:v>43324.827777777777</c:v>
                      </c:pt>
                      <c:pt idx="7547">
                        <c:v>43324.82916666667</c:v>
                      </c:pt>
                      <c:pt idx="7548">
                        <c:v>43324.838888888888</c:v>
                      </c:pt>
                      <c:pt idx="7549">
                        <c:v>43324.870833333334</c:v>
                      </c:pt>
                      <c:pt idx="7550">
                        <c:v>43324.912499999999</c:v>
                      </c:pt>
                      <c:pt idx="7551">
                        <c:v>43324.95416666667</c:v>
                      </c:pt>
                      <c:pt idx="7552">
                        <c:v>43324.979861111111</c:v>
                      </c:pt>
                      <c:pt idx="7553">
                        <c:v>43324.995833333334</c:v>
                      </c:pt>
                      <c:pt idx="7554">
                        <c:v>43324.999305555553</c:v>
                      </c:pt>
                      <c:pt idx="7555">
                        <c:v>43325.029166666667</c:v>
                      </c:pt>
                      <c:pt idx="7556">
                        <c:v>43325.037499999999</c:v>
                      </c:pt>
                      <c:pt idx="7557">
                        <c:v>43325.07708333333</c:v>
                      </c:pt>
                      <c:pt idx="7558">
                        <c:v>43325.07916666667</c:v>
                      </c:pt>
                      <c:pt idx="7559">
                        <c:v>43325.120833333334</c:v>
                      </c:pt>
                      <c:pt idx="7560">
                        <c:v>43325.161111111112</c:v>
                      </c:pt>
                      <c:pt idx="7561">
                        <c:v>43325.162499999999</c:v>
                      </c:pt>
                      <c:pt idx="7562">
                        <c:v>43325.171527777777</c:v>
                      </c:pt>
                      <c:pt idx="7563">
                        <c:v>43325.185416666667</c:v>
                      </c:pt>
                      <c:pt idx="7564">
                        <c:v>43325.20416666667</c:v>
                      </c:pt>
                      <c:pt idx="7565">
                        <c:v>43325.245833333334</c:v>
                      </c:pt>
                      <c:pt idx="7566">
                        <c:v>43325.25277777778</c:v>
                      </c:pt>
                      <c:pt idx="7567">
                        <c:v>43325.287499999999</c:v>
                      </c:pt>
                      <c:pt idx="7568">
                        <c:v>43325.314583333333</c:v>
                      </c:pt>
                      <c:pt idx="7569">
                        <c:v>43325.320138888892</c:v>
                      </c:pt>
                      <c:pt idx="7570">
                        <c:v>43325.32916666667</c:v>
                      </c:pt>
                      <c:pt idx="7571">
                        <c:v>43325.370833333334</c:v>
                      </c:pt>
                      <c:pt idx="7572">
                        <c:v>43325.412499999999</c:v>
                      </c:pt>
                      <c:pt idx="7573">
                        <c:v>43325.45416666667</c:v>
                      </c:pt>
                      <c:pt idx="7574">
                        <c:v>43325.495833333334</c:v>
                      </c:pt>
                      <c:pt idx="7575">
                        <c:v>43325.537499999999</c:v>
                      </c:pt>
                      <c:pt idx="7576">
                        <c:v>43325.57916666667</c:v>
                      </c:pt>
                      <c:pt idx="7577">
                        <c:v>43325.620833333334</c:v>
                      </c:pt>
                      <c:pt idx="7578">
                        <c:v>43325.662499999999</c:v>
                      </c:pt>
                      <c:pt idx="7579">
                        <c:v>43325.70416666667</c:v>
                      </c:pt>
                      <c:pt idx="7580">
                        <c:v>43325.745833333334</c:v>
                      </c:pt>
                      <c:pt idx="7581">
                        <c:v>43325.787499999999</c:v>
                      </c:pt>
                      <c:pt idx="7582">
                        <c:v>43325.82916666667</c:v>
                      </c:pt>
                      <c:pt idx="7583">
                        <c:v>43325.870833333334</c:v>
                      </c:pt>
                      <c:pt idx="7584">
                        <c:v>43325.912499999999</c:v>
                      </c:pt>
                      <c:pt idx="7585">
                        <c:v>43325.95416666667</c:v>
                      </c:pt>
                      <c:pt idx="7586">
                        <c:v>43325.995833333334</c:v>
                      </c:pt>
                      <c:pt idx="7587">
                        <c:v>43325.999305555553</c:v>
                      </c:pt>
                      <c:pt idx="7588">
                        <c:v>43326.037499999999</c:v>
                      </c:pt>
                      <c:pt idx="7589">
                        <c:v>43326.07916666667</c:v>
                      </c:pt>
                      <c:pt idx="7590">
                        <c:v>43326.120833333334</c:v>
                      </c:pt>
                      <c:pt idx="7591">
                        <c:v>43326.162499999999</c:v>
                      </c:pt>
                      <c:pt idx="7592">
                        <c:v>43326.20416666667</c:v>
                      </c:pt>
                      <c:pt idx="7593">
                        <c:v>43326.245833333334</c:v>
                      </c:pt>
                      <c:pt idx="7594">
                        <c:v>43326.287499999999</c:v>
                      </c:pt>
                      <c:pt idx="7595">
                        <c:v>43326.32916666667</c:v>
                      </c:pt>
                      <c:pt idx="7596">
                        <c:v>43326.370833333334</c:v>
                      </c:pt>
                      <c:pt idx="7597">
                        <c:v>43326.412499999999</c:v>
                      </c:pt>
                      <c:pt idx="7598">
                        <c:v>43326.45416666667</c:v>
                      </c:pt>
                      <c:pt idx="7599">
                        <c:v>43326.495833333334</c:v>
                      </c:pt>
                      <c:pt idx="7600">
                        <c:v>43326.537499999999</c:v>
                      </c:pt>
                      <c:pt idx="7601">
                        <c:v>43326.57916666667</c:v>
                      </c:pt>
                      <c:pt idx="7602">
                        <c:v>43326.620833333334</c:v>
                      </c:pt>
                      <c:pt idx="7603">
                        <c:v>43326.662499999999</c:v>
                      </c:pt>
                      <c:pt idx="7604">
                        <c:v>43326.70416666667</c:v>
                      </c:pt>
                      <c:pt idx="7605">
                        <c:v>43326.745833333334</c:v>
                      </c:pt>
                      <c:pt idx="7606">
                        <c:v>43326.787499999999</c:v>
                      </c:pt>
                      <c:pt idx="7607">
                        <c:v>43326.82916666667</c:v>
                      </c:pt>
                      <c:pt idx="7608">
                        <c:v>43326.854166666664</c:v>
                      </c:pt>
                      <c:pt idx="7609">
                        <c:v>43326.869444444441</c:v>
                      </c:pt>
                      <c:pt idx="7610">
                        <c:v>43326.870833333334</c:v>
                      </c:pt>
                      <c:pt idx="7611">
                        <c:v>43326.87222222222</c:v>
                      </c:pt>
                      <c:pt idx="7612">
                        <c:v>43326.880555555559</c:v>
                      </c:pt>
                      <c:pt idx="7613">
                        <c:v>43326.900694444441</c:v>
                      </c:pt>
                      <c:pt idx="7614">
                        <c:v>43326.911111111112</c:v>
                      </c:pt>
                      <c:pt idx="7615">
                        <c:v>43326.912499999999</c:v>
                      </c:pt>
                      <c:pt idx="7616">
                        <c:v>43326.95416666667</c:v>
                      </c:pt>
                      <c:pt idx="7617">
                        <c:v>43326.995833333334</c:v>
                      </c:pt>
                      <c:pt idx="7618">
                        <c:v>43326.999305555553</c:v>
                      </c:pt>
                      <c:pt idx="7619">
                        <c:v>43327.037499999999</c:v>
                      </c:pt>
                      <c:pt idx="7620">
                        <c:v>43327.07916666667</c:v>
                      </c:pt>
                      <c:pt idx="7621">
                        <c:v>43327.120833333334</c:v>
                      </c:pt>
                      <c:pt idx="7622">
                        <c:v>43327.162499999999</c:v>
                      </c:pt>
                      <c:pt idx="7623">
                        <c:v>43327.20416666667</c:v>
                      </c:pt>
                      <c:pt idx="7624">
                        <c:v>43327.245833333334</c:v>
                      </c:pt>
                      <c:pt idx="7625">
                        <c:v>43327.287499999999</c:v>
                      </c:pt>
                      <c:pt idx="7626">
                        <c:v>43327.32916666667</c:v>
                      </c:pt>
                      <c:pt idx="7627">
                        <c:v>43327.370833333334</c:v>
                      </c:pt>
                      <c:pt idx="7628">
                        <c:v>43327.412499999999</c:v>
                      </c:pt>
                      <c:pt idx="7629">
                        <c:v>43327.45416666667</c:v>
                      </c:pt>
                      <c:pt idx="7630">
                        <c:v>43327.495833333334</c:v>
                      </c:pt>
                      <c:pt idx="7631">
                        <c:v>43327.537499999999</c:v>
                      </c:pt>
                      <c:pt idx="7632">
                        <c:v>43327.57916666667</c:v>
                      </c:pt>
                      <c:pt idx="7633">
                        <c:v>43327.620833333334</c:v>
                      </c:pt>
                      <c:pt idx="7634">
                        <c:v>43327.662499999999</c:v>
                      </c:pt>
                      <c:pt idx="7635">
                        <c:v>43327.70416666667</c:v>
                      </c:pt>
                      <c:pt idx="7636">
                        <c:v>43327.745833333334</c:v>
                      </c:pt>
                      <c:pt idx="7637">
                        <c:v>43327.787499999999</c:v>
                      </c:pt>
                      <c:pt idx="7638">
                        <c:v>43327.82916666667</c:v>
                      </c:pt>
                      <c:pt idx="7639">
                        <c:v>43327.870833333334</c:v>
                      </c:pt>
                      <c:pt idx="7640">
                        <c:v>43327.912499999999</c:v>
                      </c:pt>
                      <c:pt idx="7641">
                        <c:v>43327.95416666667</c:v>
                      </c:pt>
                      <c:pt idx="7642">
                        <c:v>43327.995833333334</c:v>
                      </c:pt>
                      <c:pt idx="7643">
                        <c:v>43327.999305555553</c:v>
                      </c:pt>
                      <c:pt idx="7644">
                        <c:v>43328.037499999999</c:v>
                      </c:pt>
                      <c:pt idx="7645">
                        <c:v>43328.07916666667</c:v>
                      </c:pt>
                      <c:pt idx="7646">
                        <c:v>43328.120833333334</c:v>
                      </c:pt>
                      <c:pt idx="7647">
                        <c:v>43328.162499999999</c:v>
                      </c:pt>
                      <c:pt idx="7648">
                        <c:v>43328.20416666667</c:v>
                      </c:pt>
                      <c:pt idx="7649">
                        <c:v>43328.245833333334</c:v>
                      </c:pt>
                      <c:pt idx="7650">
                        <c:v>43328.287499999999</c:v>
                      </c:pt>
                      <c:pt idx="7651">
                        <c:v>43328.32916666667</c:v>
                      </c:pt>
                      <c:pt idx="7652">
                        <c:v>43328.370833333334</c:v>
                      </c:pt>
                      <c:pt idx="7653">
                        <c:v>43328.412499999999</c:v>
                      </c:pt>
                      <c:pt idx="7654">
                        <c:v>43328.45416666667</c:v>
                      </c:pt>
                      <c:pt idx="7655">
                        <c:v>43328.495833333334</c:v>
                      </c:pt>
                      <c:pt idx="7656">
                        <c:v>43328.537499999999</c:v>
                      </c:pt>
                      <c:pt idx="7657">
                        <c:v>43328.57916666667</c:v>
                      </c:pt>
                      <c:pt idx="7658">
                        <c:v>43328.620833333334</c:v>
                      </c:pt>
                      <c:pt idx="7659">
                        <c:v>43328.662499999999</c:v>
                      </c:pt>
                      <c:pt idx="7660">
                        <c:v>43328.70416666667</c:v>
                      </c:pt>
                      <c:pt idx="7661">
                        <c:v>43328.745833333334</c:v>
                      </c:pt>
                      <c:pt idx="7662">
                        <c:v>43328.787499999999</c:v>
                      </c:pt>
                      <c:pt idx="7663">
                        <c:v>43328.82916666667</c:v>
                      </c:pt>
                      <c:pt idx="7664">
                        <c:v>43328.870833333334</c:v>
                      </c:pt>
                      <c:pt idx="7665">
                        <c:v>43328.912499999999</c:v>
                      </c:pt>
                      <c:pt idx="7666">
                        <c:v>43328.95416666667</c:v>
                      </c:pt>
                      <c:pt idx="7667">
                        <c:v>43328.995833333334</c:v>
                      </c:pt>
                      <c:pt idx="7668">
                        <c:v>43328.999305555553</c:v>
                      </c:pt>
                      <c:pt idx="7669">
                        <c:v>43329.037499999999</c:v>
                      </c:pt>
                      <c:pt idx="7670">
                        <c:v>43329.07916666667</c:v>
                      </c:pt>
                      <c:pt idx="7671">
                        <c:v>43329.120833333334</c:v>
                      </c:pt>
                      <c:pt idx="7672">
                        <c:v>43329.162499999999</c:v>
                      </c:pt>
                      <c:pt idx="7673">
                        <c:v>43329.20416666667</c:v>
                      </c:pt>
                      <c:pt idx="7674">
                        <c:v>43329.245833333334</c:v>
                      </c:pt>
                      <c:pt idx="7675">
                        <c:v>43329.287499999999</c:v>
                      </c:pt>
                      <c:pt idx="7676">
                        <c:v>43329.32916666667</c:v>
                      </c:pt>
                      <c:pt idx="7677">
                        <c:v>43329.370833333334</c:v>
                      </c:pt>
                      <c:pt idx="7678">
                        <c:v>43329.412499999999</c:v>
                      </c:pt>
                      <c:pt idx="7679">
                        <c:v>43329.45416666667</c:v>
                      </c:pt>
                      <c:pt idx="7680">
                        <c:v>43329.495833333334</c:v>
                      </c:pt>
                      <c:pt idx="7681">
                        <c:v>43329.537499999999</c:v>
                      </c:pt>
                      <c:pt idx="7682">
                        <c:v>43329.57916666667</c:v>
                      </c:pt>
                      <c:pt idx="7683">
                        <c:v>43329.620833333334</c:v>
                      </c:pt>
                      <c:pt idx="7684">
                        <c:v>43329.662499999999</c:v>
                      </c:pt>
                      <c:pt idx="7685">
                        <c:v>43329.70416666667</c:v>
                      </c:pt>
                      <c:pt idx="7686">
                        <c:v>43329.745833333334</c:v>
                      </c:pt>
                      <c:pt idx="7687">
                        <c:v>43329.787499999999</c:v>
                      </c:pt>
                      <c:pt idx="7688">
                        <c:v>43329.82916666667</c:v>
                      </c:pt>
                      <c:pt idx="7689">
                        <c:v>43329.870833333334</c:v>
                      </c:pt>
                      <c:pt idx="7690">
                        <c:v>43329.912499999999</c:v>
                      </c:pt>
                      <c:pt idx="7691">
                        <c:v>43329.95416666667</c:v>
                      </c:pt>
                      <c:pt idx="7692">
                        <c:v>43329.995833333334</c:v>
                      </c:pt>
                      <c:pt idx="7693">
                        <c:v>43329.999305555553</c:v>
                      </c:pt>
                      <c:pt idx="7694">
                        <c:v>43330.037499999999</c:v>
                      </c:pt>
                      <c:pt idx="7695">
                        <c:v>43330.07916666667</c:v>
                      </c:pt>
                      <c:pt idx="7696">
                        <c:v>43330.120833333334</c:v>
                      </c:pt>
                      <c:pt idx="7697">
                        <c:v>43330.162499999999</c:v>
                      </c:pt>
                      <c:pt idx="7698">
                        <c:v>43330.20416666667</c:v>
                      </c:pt>
                      <c:pt idx="7699">
                        <c:v>43330.245833333334</c:v>
                      </c:pt>
                      <c:pt idx="7700">
                        <c:v>43330.287499999999</c:v>
                      </c:pt>
                      <c:pt idx="7701">
                        <c:v>43330.327777777777</c:v>
                      </c:pt>
                      <c:pt idx="7702">
                        <c:v>43330.32916666667</c:v>
                      </c:pt>
                      <c:pt idx="7703">
                        <c:v>43330.370833333334</c:v>
                      </c:pt>
                      <c:pt idx="7704">
                        <c:v>43330.379166666666</c:v>
                      </c:pt>
                      <c:pt idx="7705">
                        <c:v>43330.412499999999</c:v>
                      </c:pt>
                      <c:pt idx="7706">
                        <c:v>43330.45416666667</c:v>
                      </c:pt>
                      <c:pt idx="7707">
                        <c:v>43330.495833333334</c:v>
                      </c:pt>
                      <c:pt idx="7708">
                        <c:v>43330.537499999999</c:v>
                      </c:pt>
                      <c:pt idx="7709">
                        <c:v>43330.57916666667</c:v>
                      </c:pt>
                      <c:pt idx="7710">
                        <c:v>43330.620833333334</c:v>
                      </c:pt>
                      <c:pt idx="7711">
                        <c:v>43330.662499999999</c:v>
                      </c:pt>
                      <c:pt idx="7712">
                        <c:v>43330.70416666667</c:v>
                      </c:pt>
                      <c:pt idx="7713">
                        <c:v>43330.745833333334</c:v>
                      </c:pt>
                      <c:pt idx="7714">
                        <c:v>43330.787499999999</c:v>
                      </c:pt>
                      <c:pt idx="7715">
                        <c:v>43330.82916666667</c:v>
                      </c:pt>
                      <c:pt idx="7716">
                        <c:v>43330.870833333334</c:v>
                      </c:pt>
                      <c:pt idx="7717">
                        <c:v>43330.912499999999</c:v>
                      </c:pt>
                      <c:pt idx="7718">
                        <c:v>43330.95416666667</c:v>
                      </c:pt>
                      <c:pt idx="7719">
                        <c:v>43330.995833333334</c:v>
                      </c:pt>
                      <c:pt idx="7720">
                        <c:v>43330.999305555553</c:v>
                      </c:pt>
                      <c:pt idx="7721">
                        <c:v>43331.037499999999</c:v>
                      </c:pt>
                      <c:pt idx="7722">
                        <c:v>43331.07916666667</c:v>
                      </c:pt>
                      <c:pt idx="7723">
                        <c:v>43331.120833333334</c:v>
                      </c:pt>
                      <c:pt idx="7724">
                        <c:v>43331.162499999999</c:v>
                      </c:pt>
                      <c:pt idx="7725">
                        <c:v>43331.199305555558</c:v>
                      </c:pt>
                      <c:pt idx="7726">
                        <c:v>43331.20416666667</c:v>
                      </c:pt>
                      <c:pt idx="7727">
                        <c:v>43331.214583333334</c:v>
                      </c:pt>
                      <c:pt idx="7728">
                        <c:v>43331.245833333334</c:v>
                      </c:pt>
                      <c:pt idx="7729">
                        <c:v>43331.287499999999</c:v>
                      </c:pt>
                      <c:pt idx="7730">
                        <c:v>43331.32916666667</c:v>
                      </c:pt>
                      <c:pt idx="7731">
                        <c:v>43331.365277777775</c:v>
                      </c:pt>
                      <c:pt idx="7732">
                        <c:v>43331.370833333334</c:v>
                      </c:pt>
                      <c:pt idx="7733">
                        <c:v>43331.393750000003</c:v>
                      </c:pt>
                      <c:pt idx="7734">
                        <c:v>43331.412499999999</c:v>
                      </c:pt>
                      <c:pt idx="7735">
                        <c:v>43331.45416666667</c:v>
                      </c:pt>
                      <c:pt idx="7736">
                        <c:v>43331.495833333334</c:v>
                      </c:pt>
                      <c:pt idx="7737">
                        <c:v>43331.537499999999</c:v>
                      </c:pt>
                      <c:pt idx="7738">
                        <c:v>43331.57916666667</c:v>
                      </c:pt>
                      <c:pt idx="7739">
                        <c:v>43331.620833333334</c:v>
                      </c:pt>
                      <c:pt idx="7740">
                        <c:v>43331.662499999999</c:v>
                      </c:pt>
                      <c:pt idx="7741">
                        <c:v>43331.668055555558</c:v>
                      </c:pt>
                      <c:pt idx="7742">
                        <c:v>43331.702777777777</c:v>
                      </c:pt>
                      <c:pt idx="7743">
                        <c:v>43331.70416666667</c:v>
                      </c:pt>
                      <c:pt idx="7744">
                        <c:v>43331.727777777778</c:v>
                      </c:pt>
                      <c:pt idx="7745">
                        <c:v>43331.745833333334</c:v>
                      </c:pt>
                      <c:pt idx="7746">
                        <c:v>43331.763194444444</c:v>
                      </c:pt>
                      <c:pt idx="7747">
                        <c:v>43331.775000000001</c:v>
                      </c:pt>
                      <c:pt idx="7748">
                        <c:v>43331.78125</c:v>
                      </c:pt>
                      <c:pt idx="7749">
                        <c:v>43331.787499999999</c:v>
                      </c:pt>
                      <c:pt idx="7750">
                        <c:v>43331.79583333333</c:v>
                      </c:pt>
                      <c:pt idx="7751">
                        <c:v>43331.821527777778</c:v>
                      </c:pt>
                      <c:pt idx="7752">
                        <c:v>43331.82916666667</c:v>
                      </c:pt>
                      <c:pt idx="7753">
                        <c:v>43331.870833333334</c:v>
                      </c:pt>
                      <c:pt idx="7754">
                        <c:v>43331.912499999999</c:v>
                      </c:pt>
                      <c:pt idx="7755">
                        <c:v>43331.922222222223</c:v>
                      </c:pt>
                      <c:pt idx="7756">
                        <c:v>43331.95416666667</c:v>
                      </c:pt>
                      <c:pt idx="7757">
                        <c:v>43331.965277777781</c:v>
                      </c:pt>
                      <c:pt idx="7758">
                        <c:v>43331.984027777777</c:v>
                      </c:pt>
                      <c:pt idx="7759">
                        <c:v>43331.994444444441</c:v>
                      </c:pt>
                      <c:pt idx="7760">
                        <c:v>43331.995833333334</c:v>
                      </c:pt>
                      <c:pt idx="7761">
                        <c:v>43331.999305555553</c:v>
                      </c:pt>
                      <c:pt idx="7762">
                        <c:v>43332.01458333333</c:v>
                      </c:pt>
                      <c:pt idx="7763">
                        <c:v>43332.031944444447</c:v>
                      </c:pt>
                      <c:pt idx="7764">
                        <c:v>43332.037499999999</c:v>
                      </c:pt>
                      <c:pt idx="7765">
                        <c:v>43332.049305555556</c:v>
                      </c:pt>
                      <c:pt idx="7766">
                        <c:v>43332.056944444441</c:v>
                      </c:pt>
                      <c:pt idx="7767">
                        <c:v>43332.0625</c:v>
                      </c:pt>
                      <c:pt idx="7768">
                        <c:v>43332.077777777777</c:v>
                      </c:pt>
                      <c:pt idx="7769">
                        <c:v>43332.07916666667</c:v>
                      </c:pt>
                      <c:pt idx="7770">
                        <c:v>43332.097916666666</c:v>
                      </c:pt>
                      <c:pt idx="7771">
                        <c:v>43332.115972222222</c:v>
                      </c:pt>
                      <c:pt idx="7772">
                        <c:v>43332.119444444441</c:v>
                      </c:pt>
                      <c:pt idx="7773">
                        <c:v>43332.120833333334</c:v>
                      </c:pt>
                      <c:pt idx="7774">
                        <c:v>43332.131944444445</c:v>
                      </c:pt>
                      <c:pt idx="7775">
                        <c:v>43332.149305555555</c:v>
                      </c:pt>
                      <c:pt idx="7776">
                        <c:v>43332.162499999999</c:v>
                      </c:pt>
                      <c:pt idx="7777">
                        <c:v>43332.17291666667</c:v>
                      </c:pt>
                      <c:pt idx="7778">
                        <c:v>43332.194444444445</c:v>
                      </c:pt>
                      <c:pt idx="7779">
                        <c:v>43332.202777777777</c:v>
                      </c:pt>
                      <c:pt idx="7780">
                        <c:v>43332.20416666667</c:v>
                      </c:pt>
                      <c:pt idx="7781">
                        <c:v>43332.216666666667</c:v>
                      </c:pt>
                      <c:pt idx="7782">
                        <c:v>43332.243750000001</c:v>
                      </c:pt>
                      <c:pt idx="7783">
                        <c:v>43332.245833333334</c:v>
                      </c:pt>
                      <c:pt idx="7784">
                        <c:v>43332.286111111112</c:v>
                      </c:pt>
                      <c:pt idx="7785">
                        <c:v>43332.287499999999</c:v>
                      </c:pt>
                      <c:pt idx="7786">
                        <c:v>43332.32916666667</c:v>
                      </c:pt>
                      <c:pt idx="7787">
                        <c:v>43332.370833333334</c:v>
                      </c:pt>
                      <c:pt idx="7788">
                        <c:v>43332.375694444447</c:v>
                      </c:pt>
                      <c:pt idx="7789">
                        <c:v>43332.412499999999</c:v>
                      </c:pt>
                      <c:pt idx="7790">
                        <c:v>43332.417361111111</c:v>
                      </c:pt>
                      <c:pt idx="7791">
                        <c:v>43332.45416666667</c:v>
                      </c:pt>
                      <c:pt idx="7792">
                        <c:v>43332.459027777775</c:v>
                      </c:pt>
                      <c:pt idx="7793">
                        <c:v>43332.488194444442</c:v>
                      </c:pt>
                      <c:pt idx="7794">
                        <c:v>43332.495833333334</c:v>
                      </c:pt>
                      <c:pt idx="7795">
                        <c:v>43332.537499999999</c:v>
                      </c:pt>
                      <c:pt idx="7796">
                        <c:v>43332.54791666667</c:v>
                      </c:pt>
                      <c:pt idx="7797">
                        <c:v>43332.555555555555</c:v>
                      </c:pt>
                      <c:pt idx="7798">
                        <c:v>43332.575694444444</c:v>
                      </c:pt>
                      <c:pt idx="7799">
                        <c:v>43332.57916666667</c:v>
                      </c:pt>
                      <c:pt idx="7800">
                        <c:v>43332.59375</c:v>
                      </c:pt>
                      <c:pt idx="7801">
                        <c:v>43332.620833333334</c:v>
                      </c:pt>
                      <c:pt idx="7802">
                        <c:v>43332.628472222219</c:v>
                      </c:pt>
                      <c:pt idx="7803">
                        <c:v>43332.631249999999</c:v>
                      </c:pt>
                      <c:pt idx="7804">
                        <c:v>43332.638194444444</c:v>
                      </c:pt>
                      <c:pt idx="7805">
                        <c:v>43332.65</c:v>
                      </c:pt>
                      <c:pt idx="7806">
                        <c:v>43332.661111111112</c:v>
                      </c:pt>
                      <c:pt idx="7807">
                        <c:v>43332.662499999999</c:v>
                      </c:pt>
                      <c:pt idx="7808">
                        <c:v>43332.70416666667</c:v>
                      </c:pt>
                      <c:pt idx="7809">
                        <c:v>43332.737500000003</c:v>
                      </c:pt>
                      <c:pt idx="7810">
                        <c:v>43332.745833333334</c:v>
                      </c:pt>
                      <c:pt idx="7811">
                        <c:v>43332.759027777778</c:v>
                      </c:pt>
                      <c:pt idx="7812">
                        <c:v>43332.787499999999</c:v>
                      </c:pt>
                      <c:pt idx="7813">
                        <c:v>43332.82916666667</c:v>
                      </c:pt>
                      <c:pt idx="7814">
                        <c:v>43332.84652777778</c:v>
                      </c:pt>
                      <c:pt idx="7815">
                        <c:v>43332.870833333334</c:v>
                      </c:pt>
                      <c:pt idx="7816">
                        <c:v>43332.912499999999</c:v>
                      </c:pt>
                      <c:pt idx="7817">
                        <c:v>43332.95416666667</c:v>
                      </c:pt>
                      <c:pt idx="7818">
                        <c:v>43332.995833333334</c:v>
                      </c:pt>
                      <c:pt idx="7819">
                        <c:v>43332.999305555553</c:v>
                      </c:pt>
                      <c:pt idx="7820">
                        <c:v>43333.037499999999</c:v>
                      </c:pt>
                      <c:pt idx="7821">
                        <c:v>43333.07916666667</c:v>
                      </c:pt>
                      <c:pt idx="7822">
                        <c:v>43333.120833333334</c:v>
                      </c:pt>
                      <c:pt idx="7823">
                        <c:v>43333.162499999999</c:v>
                      </c:pt>
                      <c:pt idx="7824">
                        <c:v>43333.20416666667</c:v>
                      </c:pt>
                      <c:pt idx="7825">
                        <c:v>43333.245833333334</c:v>
                      </c:pt>
                      <c:pt idx="7826">
                        <c:v>43333.287499999999</c:v>
                      </c:pt>
                      <c:pt idx="7827">
                        <c:v>43333.32916666667</c:v>
                      </c:pt>
                      <c:pt idx="7828">
                        <c:v>43333.370833333334</c:v>
                      </c:pt>
                      <c:pt idx="7829">
                        <c:v>43333.393750000003</c:v>
                      </c:pt>
                      <c:pt idx="7830">
                        <c:v>43333.401388888888</c:v>
                      </c:pt>
                      <c:pt idx="7831">
                        <c:v>43333.412499999999</c:v>
                      </c:pt>
                      <c:pt idx="7832">
                        <c:v>43333.431944444441</c:v>
                      </c:pt>
                      <c:pt idx="7833">
                        <c:v>43333.45416666667</c:v>
                      </c:pt>
                      <c:pt idx="7834">
                        <c:v>43333.495833333334</c:v>
                      </c:pt>
                      <c:pt idx="7835">
                        <c:v>43333.536111111112</c:v>
                      </c:pt>
                      <c:pt idx="7836">
                        <c:v>43333.537499999999</c:v>
                      </c:pt>
                      <c:pt idx="7837">
                        <c:v>43333.543055555558</c:v>
                      </c:pt>
                      <c:pt idx="7838">
                        <c:v>43333.577777777777</c:v>
                      </c:pt>
                      <c:pt idx="7839">
                        <c:v>43333.57916666667</c:v>
                      </c:pt>
                      <c:pt idx="7840">
                        <c:v>43333.59097222222</c:v>
                      </c:pt>
                      <c:pt idx="7841">
                        <c:v>43333.601388888892</c:v>
                      </c:pt>
                      <c:pt idx="7842">
                        <c:v>43333.620833333334</c:v>
                      </c:pt>
                      <c:pt idx="7843">
                        <c:v>43333.636805555558</c:v>
                      </c:pt>
                      <c:pt idx="7844">
                        <c:v>43333.642361111109</c:v>
                      </c:pt>
                      <c:pt idx="7845">
                        <c:v>43333.662499999999</c:v>
                      </c:pt>
                      <c:pt idx="7846">
                        <c:v>43333.676388888889</c:v>
                      </c:pt>
                      <c:pt idx="7847">
                        <c:v>43333.686111111114</c:v>
                      </c:pt>
                      <c:pt idx="7848">
                        <c:v>43333.702777777777</c:v>
                      </c:pt>
                      <c:pt idx="7849">
                        <c:v>43333.70416666667</c:v>
                      </c:pt>
                      <c:pt idx="7850">
                        <c:v>43333.745833333334</c:v>
                      </c:pt>
                      <c:pt idx="7851">
                        <c:v>43333.757638888892</c:v>
                      </c:pt>
                      <c:pt idx="7852">
                        <c:v>43333.786111111112</c:v>
                      </c:pt>
                      <c:pt idx="7853">
                        <c:v>43333.787499999999</c:v>
                      </c:pt>
                      <c:pt idx="7854">
                        <c:v>43333.793749999997</c:v>
                      </c:pt>
                      <c:pt idx="7855">
                        <c:v>43333.815972222219</c:v>
                      </c:pt>
                      <c:pt idx="7856">
                        <c:v>43333.82916666667</c:v>
                      </c:pt>
                      <c:pt idx="7857">
                        <c:v>43333.870833333334</c:v>
                      </c:pt>
                      <c:pt idx="7858">
                        <c:v>43333.888194444444</c:v>
                      </c:pt>
                      <c:pt idx="7859">
                        <c:v>43333.912499999999</c:v>
                      </c:pt>
                      <c:pt idx="7860">
                        <c:v>43333.947222222225</c:v>
                      </c:pt>
                      <c:pt idx="7861">
                        <c:v>43333.95416666667</c:v>
                      </c:pt>
                      <c:pt idx="7862">
                        <c:v>43333.960416666669</c:v>
                      </c:pt>
                      <c:pt idx="7863">
                        <c:v>43333.995833333334</c:v>
                      </c:pt>
                      <c:pt idx="7864">
                        <c:v>43333.999305555553</c:v>
                      </c:pt>
                      <c:pt idx="7865">
                        <c:v>43334.008333333331</c:v>
                      </c:pt>
                      <c:pt idx="7866">
                        <c:v>43334.037499999999</c:v>
                      </c:pt>
                      <c:pt idx="7867">
                        <c:v>43334.07916666667</c:v>
                      </c:pt>
                      <c:pt idx="7868">
                        <c:v>43334.120833333334</c:v>
                      </c:pt>
                      <c:pt idx="7869">
                        <c:v>43334.126388888886</c:v>
                      </c:pt>
                      <c:pt idx="7870">
                        <c:v>43334.15625</c:v>
                      </c:pt>
                      <c:pt idx="7871">
                        <c:v>43334.162499999999</c:v>
                      </c:pt>
                      <c:pt idx="7872">
                        <c:v>43334.20416666667</c:v>
                      </c:pt>
                      <c:pt idx="7873">
                        <c:v>43334.245833333334</c:v>
                      </c:pt>
                      <c:pt idx="7874">
                        <c:v>43334.287499999999</c:v>
                      </c:pt>
                      <c:pt idx="7875">
                        <c:v>43334.32916666667</c:v>
                      </c:pt>
                      <c:pt idx="7876">
                        <c:v>43334.370833333334</c:v>
                      </c:pt>
                      <c:pt idx="7877">
                        <c:v>43334.412499999999</c:v>
                      </c:pt>
                      <c:pt idx="7878">
                        <c:v>43334.45416666667</c:v>
                      </c:pt>
                      <c:pt idx="7879">
                        <c:v>43334.495833333334</c:v>
                      </c:pt>
                      <c:pt idx="7880">
                        <c:v>43334.537499999999</c:v>
                      </c:pt>
                      <c:pt idx="7881">
                        <c:v>43334.57916666667</c:v>
                      </c:pt>
                      <c:pt idx="7882">
                        <c:v>43334.620833333334</c:v>
                      </c:pt>
                      <c:pt idx="7883">
                        <c:v>43334.662499999999</c:v>
                      </c:pt>
                      <c:pt idx="7884">
                        <c:v>43334.70416666667</c:v>
                      </c:pt>
                      <c:pt idx="7885">
                        <c:v>43334.745833333334</c:v>
                      </c:pt>
                      <c:pt idx="7886">
                        <c:v>43334.787499999999</c:v>
                      </c:pt>
                      <c:pt idx="7887">
                        <c:v>43334.82916666667</c:v>
                      </c:pt>
                      <c:pt idx="7888">
                        <c:v>43334.870833333334</c:v>
                      </c:pt>
                      <c:pt idx="7889">
                        <c:v>43334.912499999999</c:v>
                      </c:pt>
                      <c:pt idx="7890">
                        <c:v>43334.95416666667</c:v>
                      </c:pt>
                      <c:pt idx="7891">
                        <c:v>43334.995833333334</c:v>
                      </c:pt>
                      <c:pt idx="7892">
                        <c:v>43334.999305555553</c:v>
                      </c:pt>
                      <c:pt idx="7893">
                        <c:v>43335.037499999999</c:v>
                      </c:pt>
                      <c:pt idx="7894">
                        <c:v>43335.07916666667</c:v>
                      </c:pt>
                      <c:pt idx="7895">
                        <c:v>43335.120833333334</c:v>
                      </c:pt>
                      <c:pt idx="7896">
                        <c:v>43335.162499999999</c:v>
                      </c:pt>
                      <c:pt idx="7897">
                        <c:v>43335.20416666667</c:v>
                      </c:pt>
                      <c:pt idx="7898">
                        <c:v>43335.224999999999</c:v>
                      </c:pt>
                      <c:pt idx="7899">
                        <c:v>43335.245833333334</c:v>
                      </c:pt>
                      <c:pt idx="7900">
                        <c:v>43335.287499999999</c:v>
                      </c:pt>
                      <c:pt idx="7901">
                        <c:v>43335.32916666667</c:v>
                      </c:pt>
                      <c:pt idx="7902">
                        <c:v>43335.370833333334</c:v>
                      </c:pt>
                      <c:pt idx="7903">
                        <c:v>43335.412499999999</c:v>
                      </c:pt>
                      <c:pt idx="7904">
                        <c:v>43335.45416666667</c:v>
                      </c:pt>
                      <c:pt idx="7905">
                        <c:v>43335.495833333334</c:v>
                      </c:pt>
                      <c:pt idx="7906">
                        <c:v>43335.537499999999</c:v>
                      </c:pt>
                      <c:pt idx="7907">
                        <c:v>43335.57916666667</c:v>
                      </c:pt>
                      <c:pt idx="7908">
                        <c:v>43335.620833333334</c:v>
                      </c:pt>
                      <c:pt idx="7909">
                        <c:v>43335.662499999999</c:v>
                      </c:pt>
                      <c:pt idx="7910">
                        <c:v>43335.70416666667</c:v>
                      </c:pt>
                      <c:pt idx="7911">
                        <c:v>43335.745833333334</c:v>
                      </c:pt>
                      <c:pt idx="7912">
                        <c:v>43335.787499999999</c:v>
                      </c:pt>
                      <c:pt idx="7913">
                        <c:v>43335.82916666667</c:v>
                      </c:pt>
                      <c:pt idx="7914">
                        <c:v>43335.870833333334</c:v>
                      </c:pt>
                      <c:pt idx="7915">
                        <c:v>43335.912499999999</c:v>
                      </c:pt>
                      <c:pt idx="7916">
                        <c:v>43335.95416666667</c:v>
                      </c:pt>
                      <c:pt idx="7917">
                        <c:v>43335.995833333334</c:v>
                      </c:pt>
                      <c:pt idx="7918">
                        <c:v>43335.999305555553</c:v>
                      </c:pt>
                      <c:pt idx="7919">
                        <c:v>43336.037499999999</c:v>
                      </c:pt>
                      <c:pt idx="7920">
                        <c:v>43336.07916666667</c:v>
                      </c:pt>
                      <c:pt idx="7921">
                        <c:v>43336.120833333334</c:v>
                      </c:pt>
                      <c:pt idx="7922">
                        <c:v>43336.162499999999</c:v>
                      </c:pt>
                      <c:pt idx="7923">
                        <c:v>43336.20416666667</c:v>
                      </c:pt>
                      <c:pt idx="7924">
                        <c:v>43336.245833333334</c:v>
                      </c:pt>
                      <c:pt idx="7925">
                        <c:v>43336.287499999999</c:v>
                      </c:pt>
                      <c:pt idx="7926">
                        <c:v>43336.32916666667</c:v>
                      </c:pt>
                      <c:pt idx="7927">
                        <c:v>43336.370833333334</c:v>
                      </c:pt>
                      <c:pt idx="7928">
                        <c:v>43336.412499999999</c:v>
                      </c:pt>
                      <c:pt idx="7929">
                        <c:v>43336.45416666667</c:v>
                      </c:pt>
                      <c:pt idx="7930">
                        <c:v>43336.495833333334</c:v>
                      </c:pt>
                      <c:pt idx="7931">
                        <c:v>43336.537499999999</c:v>
                      </c:pt>
                      <c:pt idx="7932">
                        <c:v>43336.57916666667</c:v>
                      </c:pt>
                      <c:pt idx="7933">
                        <c:v>43336.620833333334</c:v>
                      </c:pt>
                      <c:pt idx="7934">
                        <c:v>43336.662499999999</c:v>
                      </c:pt>
                      <c:pt idx="7935">
                        <c:v>43336.70416666667</c:v>
                      </c:pt>
                      <c:pt idx="7936">
                        <c:v>43336.745833333334</c:v>
                      </c:pt>
                      <c:pt idx="7937">
                        <c:v>43336.787499999999</c:v>
                      </c:pt>
                      <c:pt idx="7938">
                        <c:v>43336.82916666667</c:v>
                      </c:pt>
                      <c:pt idx="7939">
                        <c:v>43336.870833333334</c:v>
                      </c:pt>
                      <c:pt idx="7940">
                        <c:v>43336.912499999999</c:v>
                      </c:pt>
                      <c:pt idx="7941">
                        <c:v>43336.95416666667</c:v>
                      </c:pt>
                      <c:pt idx="7942">
                        <c:v>43336.995833333334</c:v>
                      </c:pt>
                      <c:pt idx="7943">
                        <c:v>43336.999305555553</c:v>
                      </c:pt>
                      <c:pt idx="7944">
                        <c:v>43337.037499999999</c:v>
                      </c:pt>
                      <c:pt idx="7945">
                        <c:v>43337.07916666667</c:v>
                      </c:pt>
                      <c:pt idx="7946">
                        <c:v>43337.120833333334</c:v>
                      </c:pt>
                      <c:pt idx="7947">
                        <c:v>43337.162499999999</c:v>
                      </c:pt>
                      <c:pt idx="7948">
                        <c:v>43337.20416666667</c:v>
                      </c:pt>
                      <c:pt idx="7949">
                        <c:v>43337.245833333334</c:v>
                      </c:pt>
                      <c:pt idx="7950">
                        <c:v>43337.287499999999</c:v>
                      </c:pt>
                      <c:pt idx="7951">
                        <c:v>43337.32916666667</c:v>
                      </c:pt>
                      <c:pt idx="7952">
                        <c:v>43337.370833333334</c:v>
                      </c:pt>
                      <c:pt idx="7953">
                        <c:v>43337.412499999999</c:v>
                      </c:pt>
                      <c:pt idx="7954">
                        <c:v>43337.45416666667</c:v>
                      </c:pt>
                      <c:pt idx="7955">
                        <c:v>43337.495833333334</c:v>
                      </c:pt>
                      <c:pt idx="7956">
                        <c:v>43337.537499999999</c:v>
                      </c:pt>
                      <c:pt idx="7957">
                        <c:v>43337.57916666667</c:v>
                      </c:pt>
                      <c:pt idx="7958">
                        <c:v>43337.620833333334</c:v>
                      </c:pt>
                      <c:pt idx="7959">
                        <c:v>43337.662499999999</c:v>
                      </c:pt>
                      <c:pt idx="7960">
                        <c:v>43337.70416666667</c:v>
                      </c:pt>
                      <c:pt idx="7961">
                        <c:v>43337.745833333334</c:v>
                      </c:pt>
                      <c:pt idx="7962">
                        <c:v>43337.787499999999</c:v>
                      </c:pt>
                      <c:pt idx="7963">
                        <c:v>43337.82916666667</c:v>
                      </c:pt>
                      <c:pt idx="7964">
                        <c:v>43337.870833333334</c:v>
                      </c:pt>
                      <c:pt idx="7965">
                        <c:v>43337.912499999999</c:v>
                      </c:pt>
                      <c:pt idx="7966">
                        <c:v>43337.95416666667</c:v>
                      </c:pt>
                      <c:pt idx="7967">
                        <c:v>43337.995833333334</c:v>
                      </c:pt>
                      <c:pt idx="7968">
                        <c:v>43337.999305555553</c:v>
                      </c:pt>
                      <c:pt idx="7969">
                        <c:v>43338.037499999999</c:v>
                      </c:pt>
                      <c:pt idx="7970">
                        <c:v>43338.07916666667</c:v>
                      </c:pt>
                      <c:pt idx="7971">
                        <c:v>43338.120833333334</c:v>
                      </c:pt>
                      <c:pt idx="7972">
                        <c:v>43338.162499999999</c:v>
                      </c:pt>
                      <c:pt idx="7973">
                        <c:v>43338.20416666667</c:v>
                      </c:pt>
                      <c:pt idx="7974">
                        <c:v>43338.245833333334</c:v>
                      </c:pt>
                      <c:pt idx="7975">
                        <c:v>43338.287499999999</c:v>
                      </c:pt>
                      <c:pt idx="7976">
                        <c:v>43338.32916666667</c:v>
                      </c:pt>
                      <c:pt idx="7977">
                        <c:v>43338.370833333334</c:v>
                      </c:pt>
                      <c:pt idx="7978">
                        <c:v>43338.412499999999</c:v>
                      </c:pt>
                      <c:pt idx="7979">
                        <c:v>43338.45416666667</c:v>
                      </c:pt>
                      <c:pt idx="7980">
                        <c:v>43338.495833333334</c:v>
                      </c:pt>
                      <c:pt idx="7981">
                        <c:v>43338.537499999999</c:v>
                      </c:pt>
                      <c:pt idx="7982">
                        <c:v>43338.57916666667</c:v>
                      </c:pt>
                      <c:pt idx="7983">
                        <c:v>43338.620833333334</c:v>
                      </c:pt>
                      <c:pt idx="7984">
                        <c:v>43338.662499999999</c:v>
                      </c:pt>
                      <c:pt idx="7985">
                        <c:v>43338.70416666667</c:v>
                      </c:pt>
                      <c:pt idx="7986">
                        <c:v>43338.745833333334</c:v>
                      </c:pt>
                      <c:pt idx="7987">
                        <c:v>43338.787499999999</c:v>
                      </c:pt>
                      <c:pt idx="7988">
                        <c:v>43338.82916666667</c:v>
                      </c:pt>
                      <c:pt idx="7989">
                        <c:v>43338.870833333334</c:v>
                      </c:pt>
                      <c:pt idx="7990">
                        <c:v>43338.912499999999</c:v>
                      </c:pt>
                      <c:pt idx="7991">
                        <c:v>43338.95416666667</c:v>
                      </c:pt>
                      <c:pt idx="7992">
                        <c:v>43338.995833333334</c:v>
                      </c:pt>
                      <c:pt idx="7993">
                        <c:v>43338.999305555553</c:v>
                      </c:pt>
                      <c:pt idx="7994">
                        <c:v>43339.037499999999</c:v>
                      </c:pt>
                      <c:pt idx="7995">
                        <c:v>43339.07916666667</c:v>
                      </c:pt>
                      <c:pt idx="7996">
                        <c:v>43339.120833333334</c:v>
                      </c:pt>
                      <c:pt idx="7997">
                        <c:v>43339.162499999999</c:v>
                      </c:pt>
                      <c:pt idx="7998">
                        <c:v>43339.20416666667</c:v>
                      </c:pt>
                      <c:pt idx="7999">
                        <c:v>43339.245833333334</c:v>
                      </c:pt>
                      <c:pt idx="8000">
                        <c:v>43339.287499999999</c:v>
                      </c:pt>
                      <c:pt idx="8001">
                        <c:v>43339.32916666667</c:v>
                      </c:pt>
                      <c:pt idx="8002">
                        <c:v>43339.370833333334</c:v>
                      </c:pt>
                      <c:pt idx="8003">
                        <c:v>43339.412499999999</c:v>
                      </c:pt>
                      <c:pt idx="8004">
                        <c:v>43339.45416666667</c:v>
                      </c:pt>
                      <c:pt idx="8005">
                        <c:v>43339.495833333334</c:v>
                      </c:pt>
                      <c:pt idx="8006">
                        <c:v>43339.537499999999</c:v>
                      </c:pt>
                      <c:pt idx="8007">
                        <c:v>43339.57916666667</c:v>
                      </c:pt>
                      <c:pt idx="8008">
                        <c:v>43339.620833333334</c:v>
                      </c:pt>
                      <c:pt idx="8009">
                        <c:v>43339.662499999999</c:v>
                      </c:pt>
                      <c:pt idx="8010">
                        <c:v>43339.70416666667</c:v>
                      </c:pt>
                      <c:pt idx="8011">
                        <c:v>43339.745833333334</c:v>
                      </c:pt>
                      <c:pt idx="8012">
                        <c:v>43339.787499999999</c:v>
                      </c:pt>
                      <c:pt idx="8013">
                        <c:v>43339.82916666667</c:v>
                      </c:pt>
                      <c:pt idx="8014">
                        <c:v>43339.870833333334</c:v>
                      </c:pt>
                      <c:pt idx="8015">
                        <c:v>43339.912499999999</c:v>
                      </c:pt>
                      <c:pt idx="8016">
                        <c:v>43339.95416666667</c:v>
                      </c:pt>
                      <c:pt idx="8017">
                        <c:v>43339.995833333334</c:v>
                      </c:pt>
                      <c:pt idx="8018">
                        <c:v>43339.999305555553</c:v>
                      </c:pt>
                      <c:pt idx="8019">
                        <c:v>43340.037499999999</c:v>
                      </c:pt>
                      <c:pt idx="8020">
                        <c:v>43340.07916666667</c:v>
                      </c:pt>
                      <c:pt idx="8021">
                        <c:v>43340.120833333334</c:v>
                      </c:pt>
                      <c:pt idx="8022">
                        <c:v>43340.162499999999</c:v>
                      </c:pt>
                      <c:pt idx="8023">
                        <c:v>43340.20416666667</c:v>
                      </c:pt>
                      <c:pt idx="8024">
                        <c:v>43340.245833333334</c:v>
                      </c:pt>
                      <c:pt idx="8025">
                        <c:v>43340.287499999999</c:v>
                      </c:pt>
                      <c:pt idx="8026">
                        <c:v>43340.32916666667</c:v>
                      </c:pt>
                      <c:pt idx="8027">
                        <c:v>43340.370833333334</c:v>
                      </c:pt>
                      <c:pt idx="8028">
                        <c:v>43340.412499999999</c:v>
                      </c:pt>
                      <c:pt idx="8029">
                        <c:v>43340.45416666667</c:v>
                      </c:pt>
                      <c:pt idx="8030">
                        <c:v>43340.495833333334</c:v>
                      </c:pt>
                      <c:pt idx="8031">
                        <c:v>43340.537499999999</c:v>
                      </c:pt>
                      <c:pt idx="8032">
                        <c:v>43340.57916666667</c:v>
                      </c:pt>
                      <c:pt idx="8033">
                        <c:v>43340.620833333334</c:v>
                      </c:pt>
                      <c:pt idx="8034">
                        <c:v>43340.662499999999</c:v>
                      </c:pt>
                      <c:pt idx="8035">
                        <c:v>43340.70416666667</c:v>
                      </c:pt>
                      <c:pt idx="8036">
                        <c:v>43340.745833333334</c:v>
                      </c:pt>
                      <c:pt idx="8037">
                        <c:v>43340.787499999999</c:v>
                      </c:pt>
                      <c:pt idx="8038">
                        <c:v>43340.82916666667</c:v>
                      </c:pt>
                      <c:pt idx="8039">
                        <c:v>43340.870833333334</c:v>
                      </c:pt>
                      <c:pt idx="8040">
                        <c:v>43340.912499999999</c:v>
                      </c:pt>
                      <c:pt idx="8041">
                        <c:v>43340.95416666667</c:v>
                      </c:pt>
                      <c:pt idx="8042">
                        <c:v>43340.995833333334</c:v>
                      </c:pt>
                      <c:pt idx="8043">
                        <c:v>43340.999305555553</c:v>
                      </c:pt>
                      <c:pt idx="8044">
                        <c:v>43341.037499999999</c:v>
                      </c:pt>
                      <c:pt idx="8045">
                        <c:v>43341.07916666667</c:v>
                      </c:pt>
                      <c:pt idx="8046">
                        <c:v>43341.120833333334</c:v>
                      </c:pt>
                      <c:pt idx="8047">
                        <c:v>43341.162499999999</c:v>
                      </c:pt>
                      <c:pt idx="8048">
                        <c:v>43341.20416666667</c:v>
                      </c:pt>
                      <c:pt idx="8049">
                        <c:v>43341.245833333334</c:v>
                      </c:pt>
                      <c:pt idx="8050">
                        <c:v>43341.287499999999</c:v>
                      </c:pt>
                      <c:pt idx="8051">
                        <c:v>43341.32916666667</c:v>
                      </c:pt>
                      <c:pt idx="8052">
                        <c:v>43341.370833333334</c:v>
                      </c:pt>
                      <c:pt idx="8053">
                        <c:v>43341.412499999999</c:v>
                      </c:pt>
                      <c:pt idx="8054">
                        <c:v>43341.45416666667</c:v>
                      </c:pt>
                      <c:pt idx="8055">
                        <c:v>43341.495833333334</c:v>
                      </c:pt>
                      <c:pt idx="8056">
                        <c:v>43341.537499999999</c:v>
                      </c:pt>
                      <c:pt idx="8057">
                        <c:v>43341.57916666667</c:v>
                      </c:pt>
                      <c:pt idx="8058">
                        <c:v>43341.620833333334</c:v>
                      </c:pt>
                      <c:pt idx="8059">
                        <c:v>43341.662499999999</c:v>
                      </c:pt>
                      <c:pt idx="8060">
                        <c:v>43341.70416666667</c:v>
                      </c:pt>
                      <c:pt idx="8061">
                        <c:v>43341.745833333334</c:v>
                      </c:pt>
                      <c:pt idx="8062">
                        <c:v>43341.787499999999</c:v>
                      </c:pt>
                      <c:pt idx="8063">
                        <c:v>43341.82916666667</c:v>
                      </c:pt>
                      <c:pt idx="8064">
                        <c:v>43341.870833333334</c:v>
                      </c:pt>
                      <c:pt idx="8065">
                        <c:v>43341.912499999999</c:v>
                      </c:pt>
                      <c:pt idx="8066">
                        <c:v>43341.95416666667</c:v>
                      </c:pt>
                      <c:pt idx="8067">
                        <c:v>43341.995833333334</c:v>
                      </c:pt>
                      <c:pt idx="8068">
                        <c:v>43341.999305555553</c:v>
                      </c:pt>
                      <c:pt idx="8069">
                        <c:v>43342.037499999999</c:v>
                      </c:pt>
                      <c:pt idx="8070">
                        <c:v>43342.07916666667</c:v>
                      </c:pt>
                      <c:pt idx="8071">
                        <c:v>43342.120833333334</c:v>
                      </c:pt>
                      <c:pt idx="8072">
                        <c:v>43342.162499999999</c:v>
                      </c:pt>
                      <c:pt idx="8073">
                        <c:v>43342.20416666667</c:v>
                      </c:pt>
                      <c:pt idx="8074">
                        <c:v>43342.245833333334</c:v>
                      </c:pt>
                      <c:pt idx="8075">
                        <c:v>43342.287499999999</c:v>
                      </c:pt>
                      <c:pt idx="8076">
                        <c:v>43342.32916666667</c:v>
                      </c:pt>
                      <c:pt idx="8077">
                        <c:v>43342.370833333334</c:v>
                      </c:pt>
                      <c:pt idx="8078">
                        <c:v>43342.412499999999</c:v>
                      </c:pt>
                      <c:pt idx="8079">
                        <c:v>43342.45416666667</c:v>
                      </c:pt>
                      <c:pt idx="8080">
                        <c:v>43342.495833333334</c:v>
                      </c:pt>
                      <c:pt idx="8081">
                        <c:v>43342.537499999999</c:v>
                      </c:pt>
                      <c:pt idx="8082">
                        <c:v>43342.57916666667</c:v>
                      </c:pt>
                      <c:pt idx="8083">
                        <c:v>43342.620833333334</c:v>
                      </c:pt>
                      <c:pt idx="8084">
                        <c:v>43342.662499999999</c:v>
                      </c:pt>
                      <c:pt idx="8085">
                        <c:v>43342.70416666667</c:v>
                      </c:pt>
                      <c:pt idx="8086">
                        <c:v>43342.745833333334</c:v>
                      </c:pt>
                      <c:pt idx="8087">
                        <c:v>43342.787499999999</c:v>
                      </c:pt>
                      <c:pt idx="8088">
                        <c:v>43342.82916666667</c:v>
                      </c:pt>
                      <c:pt idx="8089">
                        <c:v>43342.870833333334</c:v>
                      </c:pt>
                      <c:pt idx="8090">
                        <c:v>43342.912499999999</c:v>
                      </c:pt>
                      <c:pt idx="8091">
                        <c:v>43342.95416666667</c:v>
                      </c:pt>
                      <c:pt idx="8092">
                        <c:v>43342.995833333334</c:v>
                      </c:pt>
                      <c:pt idx="8093">
                        <c:v>43342.999305555553</c:v>
                      </c:pt>
                      <c:pt idx="8094">
                        <c:v>43343.01666666667</c:v>
                      </c:pt>
                      <c:pt idx="8095">
                        <c:v>43343.027083333334</c:v>
                      </c:pt>
                      <c:pt idx="8096">
                        <c:v>43343.031944444447</c:v>
                      </c:pt>
                      <c:pt idx="8097">
                        <c:v>43343.036111111112</c:v>
                      </c:pt>
                      <c:pt idx="8098">
                        <c:v>43343.037499999999</c:v>
                      </c:pt>
                      <c:pt idx="8099">
                        <c:v>43343.041666666664</c:v>
                      </c:pt>
                      <c:pt idx="8100">
                        <c:v>43343.070138888892</c:v>
                      </c:pt>
                      <c:pt idx="8101">
                        <c:v>43343.077777777777</c:v>
                      </c:pt>
                      <c:pt idx="8102">
                        <c:v>43343.07916666667</c:v>
                      </c:pt>
                      <c:pt idx="8103">
                        <c:v>43343.093055555553</c:v>
                      </c:pt>
                      <c:pt idx="8104">
                        <c:v>43343.103472222225</c:v>
                      </c:pt>
                      <c:pt idx="8105">
                        <c:v>43343.119444444441</c:v>
                      </c:pt>
                      <c:pt idx="8106">
                        <c:v>43343.120833333334</c:v>
                      </c:pt>
                      <c:pt idx="8107">
                        <c:v>43343.162499999999</c:v>
                      </c:pt>
                      <c:pt idx="8108">
                        <c:v>43343.20416666667</c:v>
                      </c:pt>
                      <c:pt idx="8109">
                        <c:v>43343.245833333334</c:v>
                      </c:pt>
                      <c:pt idx="8110">
                        <c:v>43343.286111111112</c:v>
                      </c:pt>
                      <c:pt idx="8111">
                        <c:v>43343.287499999999</c:v>
                      </c:pt>
                      <c:pt idx="8112">
                        <c:v>43343.32916666667</c:v>
                      </c:pt>
                      <c:pt idx="8113">
                        <c:v>43343.370833333334</c:v>
                      </c:pt>
                      <c:pt idx="8114">
                        <c:v>43343.412499999999</c:v>
                      </c:pt>
                      <c:pt idx="8115">
                        <c:v>43343.445833333331</c:v>
                      </c:pt>
                      <c:pt idx="8116">
                        <c:v>43343.45416666667</c:v>
                      </c:pt>
                      <c:pt idx="8117">
                        <c:v>43343.487500000003</c:v>
                      </c:pt>
                      <c:pt idx="8118">
                        <c:v>43343.494444444441</c:v>
                      </c:pt>
                      <c:pt idx="8119">
                        <c:v>43343.495833333334</c:v>
                      </c:pt>
                      <c:pt idx="8120">
                        <c:v>43343.507638888892</c:v>
                      </c:pt>
                      <c:pt idx="8121">
                        <c:v>43343.537499999999</c:v>
                      </c:pt>
                      <c:pt idx="8122">
                        <c:v>43343.577777777777</c:v>
                      </c:pt>
                      <c:pt idx="8123">
                        <c:v>43343.57916666667</c:v>
                      </c:pt>
                      <c:pt idx="8124">
                        <c:v>43343.584027777775</c:v>
                      </c:pt>
                      <c:pt idx="8125">
                        <c:v>43343.620833333334</c:v>
                      </c:pt>
                      <c:pt idx="8126">
                        <c:v>43343.662499999999</c:v>
                      </c:pt>
                      <c:pt idx="8127">
                        <c:v>43343.6875</c:v>
                      </c:pt>
                      <c:pt idx="8128">
                        <c:v>43343.697916666664</c:v>
                      </c:pt>
                      <c:pt idx="8129">
                        <c:v>43343.70416666667</c:v>
                      </c:pt>
                      <c:pt idx="8130">
                        <c:v>43343.726388888892</c:v>
                      </c:pt>
                      <c:pt idx="8131">
                        <c:v>43343.745833333334</c:v>
                      </c:pt>
                      <c:pt idx="8132">
                        <c:v>43343.787499999999</c:v>
                      </c:pt>
                      <c:pt idx="8133">
                        <c:v>43343.793749999997</c:v>
                      </c:pt>
                      <c:pt idx="8134">
                        <c:v>43343.806250000001</c:v>
                      </c:pt>
                      <c:pt idx="8135">
                        <c:v>43343.821527777778</c:v>
                      </c:pt>
                      <c:pt idx="8136">
                        <c:v>43343.82916666667</c:v>
                      </c:pt>
                      <c:pt idx="8137">
                        <c:v>43343.836805555555</c:v>
                      </c:pt>
                      <c:pt idx="8138">
                        <c:v>43343.838888888888</c:v>
                      </c:pt>
                      <c:pt idx="8139">
                        <c:v>43343.842361111114</c:v>
                      </c:pt>
                      <c:pt idx="8140">
                        <c:v>43343.847222222219</c:v>
                      </c:pt>
                      <c:pt idx="8141">
                        <c:v>43343.856944444444</c:v>
                      </c:pt>
                      <c:pt idx="8142">
                        <c:v>43343.861805555556</c:v>
                      </c:pt>
                      <c:pt idx="8143">
                        <c:v>43343.870833333334</c:v>
                      </c:pt>
                      <c:pt idx="8144">
                        <c:v>43343.890277777777</c:v>
                      </c:pt>
                      <c:pt idx="8145">
                        <c:v>43343.898611111108</c:v>
                      </c:pt>
                      <c:pt idx="8146">
                        <c:v>43343.90625</c:v>
                      </c:pt>
                      <c:pt idx="8147">
                        <c:v>43343.911111111112</c:v>
                      </c:pt>
                      <c:pt idx="8148">
                        <c:v>43343.912499999999</c:v>
                      </c:pt>
                      <c:pt idx="8149">
                        <c:v>43343.932638888888</c:v>
                      </c:pt>
                      <c:pt idx="8150">
                        <c:v>43343.952777777777</c:v>
                      </c:pt>
                      <c:pt idx="8151">
                        <c:v>43343.95416666667</c:v>
                      </c:pt>
                      <c:pt idx="8152">
                        <c:v>43343.970833333333</c:v>
                      </c:pt>
                      <c:pt idx="8153">
                        <c:v>43343.984027777777</c:v>
                      </c:pt>
                      <c:pt idx="8154">
                        <c:v>43343.995833333334</c:v>
                      </c:pt>
                      <c:pt idx="8155">
                        <c:v>43343.999305555553</c:v>
                      </c:pt>
                      <c:pt idx="8156">
                        <c:v>43343.999305555553</c:v>
                      </c:pt>
                      <c:pt idx="8157">
                        <c:v>43344.00277777778</c:v>
                      </c:pt>
                      <c:pt idx="8158">
                        <c:v>43344.008333333331</c:v>
                      </c:pt>
                      <c:pt idx="8159">
                        <c:v>43344.015277777777</c:v>
                      </c:pt>
                      <c:pt idx="8160">
                        <c:v>43344.027777777781</c:v>
                      </c:pt>
                      <c:pt idx="8161">
                        <c:v>43344.037499999999</c:v>
                      </c:pt>
                      <c:pt idx="8162">
                        <c:v>43344.052083333336</c:v>
                      </c:pt>
                      <c:pt idx="8163">
                        <c:v>43344.066666666666</c:v>
                      </c:pt>
                      <c:pt idx="8164">
                        <c:v>43344.07916666667</c:v>
                      </c:pt>
                      <c:pt idx="8165">
                        <c:v>43344.093055555553</c:v>
                      </c:pt>
                      <c:pt idx="8166">
                        <c:v>43344.100694444445</c:v>
                      </c:pt>
                      <c:pt idx="8167">
                        <c:v>43344.119444444441</c:v>
                      </c:pt>
                      <c:pt idx="8168">
                        <c:v>43344.120833333334</c:v>
                      </c:pt>
                      <c:pt idx="8169">
                        <c:v>43344.128472222219</c:v>
                      </c:pt>
                      <c:pt idx="8170">
                        <c:v>43344.150694444441</c:v>
                      </c:pt>
                      <c:pt idx="8171">
                        <c:v>43344.162499999999</c:v>
                      </c:pt>
                      <c:pt idx="8172">
                        <c:v>43344.168055555558</c:v>
                      </c:pt>
                      <c:pt idx="8173">
                        <c:v>43344.175000000003</c:v>
                      </c:pt>
                      <c:pt idx="8174">
                        <c:v>43344.20416666667</c:v>
                      </c:pt>
                      <c:pt idx="8175">
                        <c:v>43344.213194444441</c:v>
                      </c:pt>
                      <c:pt idx="8176">
                        <c:v>43344.22152777778</c:v>
                      </c:pt>
                      <c:pt idx="8177">
                        <c:v>43344.245833333334</c:v>
                      </c:pt>
                      <c:pt idx="8178">
                        <c:v>43344.252083333333</c:v>
                      </c:pt>
                      <c:pt idx="8179">
                        <c:v>43344.273611111108</c:v>
                      </c:pt>
                      <c:pt idx="8180">
                        <c:v>43344.281944444447</c:v>
                      </c:pt>
                      <c:pt idx="8181">
                        <c:v>43344.287499999999</c:v>
                      </c:pt>
                      <c:pt idx="8182">
                        <c:v>43344.313888888886</c:v>
                      </c:pt>
                      <c:pt idx="8183">
                        <c:v>43344.327777777777</c:v>
                      </c:pt>
                      <c:pt idx="8184">
                        <c:v>43344.32916666667</c:v>
                      </c:pt>
                      <c:pt idx="8185">
                        <c:v>43344.362500000003</c:v>
                      </c:pt>
                      <c:pt idx="8186">
                        <c:v>43344.369444444441</c:v>
                      </c:pt>
                      <c:pt idx="8187">
                        <c:v>43344.370833333334</c:v>
                      </c:pt>
                      <c:pt idx="8188">
                        <c:v>43344.37777777778</c:v>
                      </c:pt>
                      <c:pt idx="8189">
                        <c:v>43344.384722222225</c:v>
                      </c:pt>
                      <c:pt idx="8190">
                        <c:v>43344.412499999999</c:v>
                      </c:pt>
                      <c:pt idx="8191">
                        <c:v>43344.417361111111</c:v>
                      </c:pt>
                      <c:pt idx="8192">
                        <c:v>43344.423611111109</c:v>
                      </c:pt>
                      <c:pt idx="8193">
                        <c:v>43344.43472222222</c:v>
                      </c:pt>
                      <c:pt idx="8194">
                        <c:v>43344.452777777777</c:v>
                      </c:pt>
                      <c:pt idx="8195">
                        <c:v>43344.45416666667</c:v>
                      </c:pt>
                      <c:pt idx="8196">
                        <c:v>43344.475694444445</c:v>
                      </c:pt>
                      <c:pt idx="8197">
                        <c:v>43344.495833333334</c:v>
                      </c:pt>
                      <c:pt idx="8198">
                        <c:v>43344.530555555553</c:v>
                      </c:pt>
                      <c:pt idx="8199">
                        <c:v>43344.537499999999</c:v>
                      </c:pt>
                      <c:pt idx="8200">
                        <c:v>43344.546527777777</c:v>
                      </c:pt>
                      <c:pt idx="8201">
                        <c:v>43344.577777777777</c:v>
                      </c:pt>
                      <c:pt idx="8202">
                        <c:v>43344.57916666667</c:v>
                      </c:pt>
                      <c:pt idx="8203">
                        <c:v>43344.592361111114</c:v>
                      </c:pt>
                      <c:pt idx="8204">
                        <c:v>43344.605555555558</c:v>
                      </c:pt>
                      <c:pt idx="8205">
                        <c:v>43344.620833333334</c:v>
                      </c:pt>
                      <c:pt idx="8206">
                        <c:v>43344.662499999999</c:v>
                      </c:pt>
                      <c:pt idx="8207">
                        <c:v>43344.702777777777</c:v>
                      </c:pt>
                      <c:pt idx="8208">
                        <c:v>43344.70416666667</c:v>
                      </c:pt>
                      <c:pt idx="8209">
                        <c:v>43344.745833333334</c:v>
                      </c:pt>
                      <c:pt idx="8210">
                        <c:v>43344.786111111112</c:v>
                      </c:pt>
                      <c:pt idx="8211">
                        <c:v>43344.787499999999</c:v>
                      </c:pt>
                      <c:pt idx="8212">
                        <c:v>43344.822222222225</c:v>
                      </c:pt>
                      <c:pt idx="8213">
                        <c:v>43344.827777777777</c:v>
                      </c:pt>
                      <c:pt idx="8214">
                        <c:v>43344.82916666667</c:v>
                      </c:pt>
                      <c:pt idx="8215">
                        <c:v>43344.840277777781</c:v>
                      </c:pt>
                      <c:pt idx="8216">
                        <c:v>43344.870833333334</c:v>
                      </c:pt>
                      <c:pt idx="8217">
                        <c:v>43344.905555555553</c:v>
                      </c:pt>
                      <c:pt idx="8218">
                        <c:v>43344.912499999999</c:v>
                      </c:pt>
                      <c:pt idx="8219">
                        <c:v>43344.918055555558</c:v>
                      </c:pt>
                      <c:pt idx="8220">
                        <c:v>43344.936111111114</c:v>
                      </c:pt>
                      <c:pt idx="8221">
                        <c:v>43344.95416666667</c:v>
                      </c:pt>
                      <c:pt idx="8222">
                        <c:v>43344.984722222223</c:v>
                      </c:pt>
                      <c:pt idx="8223">
                        <c:v>43344.989583333336</c:v>
                      </c:pt>
                      <c:pt idx="8224">
                        <c:v>43344.994444444441</c:v>
                      </c:pt>
                      <c:pt idx="8225">
                        <c:v>43344.995833333334</c:v>
                      </c:pt>
                      <c:pt idx="8226">
                        <c:v>43344.999305555553</c:v>
                      </c:pt>
                      <c:pt idx="8227">
                        <c:v>43345.026388888888</c:v>
                      </c:pt>
                      <c:pt idx="8228">
                        <c:v>43345.037499999999</c:v>
                      </c:pt>
                      <c:pt idx="8229">
                        <c:v>43345.052777777775</c:v>
                      </c:pt>
                      <c:pt idx="8230">
                        <c:v>43345.077777777777</c:v>
                      </c:pt>
                      <c:pt idx="8231">
                        <c:v>43345.07916666667</c:v>
                      </c:pt>
                      <c:pt idx="8232">
                        <c:v>43345.086805555555</c:v>
                      </c:pt>
                      <c:pt idx="8233">
                        <c:v>43345.091666666667</c:v>
                      </c:pt>
                      <c:pt idx="8234">
                        <c:v>43345.119444444441</c:v>
                      </c:pt>
                      <c:pt idx="8235">
                        <c:v>43345.120833333334</c:v>
                      </c:pt>
                      <c:pt idx="8236">
                        <c:v>43345.12777777778</c:v>
                      </c:pt>
                      <c:pt idx="8237">
                        <c:v>43345.133333333331</c:v>
                      </c:pt>
                      <c:pt idx="8238">
                        <c:v>43345.13958333333</c:v>
                      </c:pt>
                      <c:pt idx="8239">
                        <c:v>43345.162499999999</c:v>
                      </c:pt>
                      <c:pt idx="8240">
                        <c:v>43345.168749999997</c:v>
                      </c:pt>
                      <c:pt idx="8241">
                        <c:v>43345.177083333336</c:v>
                      </c:pt>
                      <c:pt idx="8242">
                        <c:v>43345.19027777778</c:v>
                      </c:pt>
                      <c:pt idx="8243">
                        <c:v>43345.195833333331</c:v>
                      </c:pt>
                      <c:pt idx="8244">
                        <c:v>43345.202777777777</c:v>
                      </c:pt>
                      <c:pt idx="8245">
                        <c:v>43345.20416666667</c:v>
                      </c:pt>
                      <c:pt idx="8246">
                        <c:v>43345.216666666667</c:v>
                      </c:pt>
                      <c:pt idx="8247">
                        <c:v>43345.22152777778</c:v>
                      </c:pt>
                      <c:pt idx="8248">
                        <c:v>43345.229861111111</c:v>
                      </c:pt>
                      <c:pt idx="8249">
                        <c:v>43345.238194444442</c:v>
                      </c:pt>
                      <c:pt idx="8250">
                        <c:v>43345.245833333334</c:v>
                      </c:pt>
                      <c:pt idx="8251">
                        <c:v>43345.269444444442</c:v>
                      </c:pt>
                      <c:pt idx="8252">
                        <c:v>43345.275000000001</c:v>
                      </c:pt>
                      <c:pt idx="8253">
                        <c:v>43345.287499999999</c:v>
                      </c:pt>
                      <c:pt idx="8254">
                        <c:v>43345.30972222222</c:v>
                      </c:pt>
                      <c:pt idx="8255">
                        <c:v>43345.318749999999</c:v>
                      </c:pt>
                      <c:pt idx="8256">
                        <c:v>43345.327777777777</c:v>
                      </c:pt>
                      <c:pt idx="8257">
                        <c:v>43345.32916666667</c:v>
                      </c:pt>
                      <c:pt idx="8258">
                        <c:v>43345.370833333334</c:v>
                      </c:pt>
                      <c:pt idx="8259">
                        <c:v>43345.412499999999</c:v>
                      </c:pt>
                      <c:pt idx="8260">
                        <c:v>43345.45416666667</c:v>
                      </c:pt>
                      <c:pt idx="8261">
                        <c:v>43345.495833333334</c:v>
                      </c:pt>
                      <c:pt idx="8262">
                        <c:v>43345.537499999999</c:v>
                      </c:pt>
                      <c:pt idx="8263">
                        <c:v>43345.57916666667</c:v>
                      </c:pt>
                      <c:pt idx="8264">
                        <c:v>43345.620833333334</c:v>
                      </c:pt>
                      <c:pt idx="8265">
                        <c:v>43345.660416666666</c:v>
                      </c:pt>
                      <c:pt idx="8266">
                        <c:v>43345.662499999999</c:v>
                      </c:pt>
                      <c:pt idx="8267">
                        <c:v>43345.67083333333</c:v>
                      </c:pt>
                      <c:pt idx="8268">
                        <c:v>43345.686111111114</c:v>
                      </c:pt>
                      <c:pt idx="8269">
                        <c:v>43345.70416666667</c:v>
                      </c:pt>
                      <c:pt idx="8270">
                        <c:v>43345.709027777775</c:v>
                      </c:pt>
                      <c:pt idx="8271">
                        <c:v>43345.724305555559</c:v>
                      </c:pt>
                      <c:pt idx="8272">
                        <c:v>43345.734722222223</c:v>
                      </c:pt>
                      <c:pt idx="8273">
                        <c:v>43345.742361111108</c:v>
                      </c:pt>
                      <c:pt idx="8274">
                        <c:v>43345.745833333334</c:v>
                      </c:pt>
                      <c:pt idx="8275">
                        <c:v>43345.787499999999</c:v>
                      </c:pt>
                      <c:pt idx="8276">
                        <c:v>43345.82916666667</c:v>
                      </c:pt>
                      <c:pt idx="8277">
                        <c:v>43345.870833333334</c:v>
                      </c:pt>
                      <c:pt idx="8278">
                        <c:v>43345.912499999999</c:v>
                      </c:pt>
                      <c:pt idx="8279">
                        <c:v>43345.95416666667</c:v>
                      </c:pt>
                      <c:pt idx="8280">
                        <c:v>43345.995833333334</c:v>
                      </c:pt>
                      <c:pt idx="8281">
                        <c:v>43345.999305555553</c:v>
                      </c:pt>
                      <c:pt idx="8282">
                        <c:v>43346.037499999999</c:v>
                      </c:pt>
                      <c:pt idx="8283">
                        <c:v>43346.07916666667</c:v>
                      </c:pt>
                      <c:pt idx="8284">
                        <c:v>43346.120833333334</c:v>
                      </c:pt>
                      <c:pt idx="8285">
                        <c:v>43346.14166666667</c:v>
                      </c:pt>
                      <c:pt idx="8286">
                        <c:v>43346.162499999999</c:v>
                      </c:pt>
                      <c:pt idx="8287">
                        <c:v>43346.20416666667</c:v>
                      </c:pt>
                      <c:pt idx="8288">
                        <c:v>43346.213888888888</c:v>
                      </c:pt>
                      <c:pt idx="8289">
                        <c:v>43346.220833333333</c:v>
                      </c:pt>
                      <c:pt idx="8290">
                        <c:v>43346.245833333334</c:v>
                      </c:pt>
                      <c:pt idx="8291">
                        <c:v>43346.287499999999</c:v>
                      </c:pt>
                      <c:pt idx="8292">
                        <c:v>43346.32916666667</c:v>
                      </c:pt>
                      <c:pt idx="8293">
                        <c:v>43346.370833333334</c:v>
                      </c:pt>
                      <c:pt idx="8294">
                        <c:v>43346.412499999999</c:v>
                      </c:pt>
                      <c:pt idx="8295">
                        <c:v>43346.426388888889</c:v>
                      </c:pt>
                      <c:pt idx="8296">
                        <c:v>43346.45416666667</c:v>
                      </c:pt>
                      <c:pt idx="8297">
                        <c:v>43346.495833333334</c:v>
                      </c:pt>
                      <c:pt idx="8298">
                        <c:v>43346.537499999999</c:v>
                      </c:pt>
                      <c:pt idx="8299">
                        <c:v>43346.57916666667</c:v>
                      </c:pt>
                      <c:pt idx="8300">
                        <c:v>43346.588888888888</c:v>
                      </c:pt>
                      <c:pt idx="8301">
                        <c:v>43346.598611111112</c:v>
                      </c:pt>
                      <c:pt idx="8302">
                        <c:v>43346.611111111109</c:v>
                      </c:pt>
                      <c:pt idx="8303">
                        <c:v>43346.620833333334</c:v>
                      </c:pt>
                      <c:pt idx="8304">
                        <c:v>43346.648611111108</c:v>
                      </c:pt>
                      <c:pt idx="8305">
                        <c:v>43346.662499999999</c:v>
                      </c:pt>
                      <c:pt idx="8306">
                        <c:v>43346.670138888891</c:v>
                      </c:pt>
                      <c:pt idx="8307">
                        <c:v>43346.70416666667</c:v>
                      </c:pt>
                      <c:pt idx="8308">
                        <c:v>43346.745833333334</c:v>
                      </c:pt>
                      <c:pt idx="8309">
                        <c:v>43346.787499999999</c:v>
                      </c:pt>
                      <c:pt idx="8310">
                        <c:v>43346.82916666667</c:v>
                      </c:pt>
                      <c:pt idx="8311">
                        <c:v>43346.870833333334</c:v>
                      </c:pt>
                      <c:pt idx="8312">
                        <c:v>43346.912499999999</c:v>
                      </c:pt>
                      <c:pt idx="8313">
                        <c:v>43346.95416666667</c:v>
                      </c:pt>
                      <c:pt idx="8314">
                        <c:v>43346.995833333334</c:v>
                      </c:pt>
                      <c:pt idx="8315">
                        <c:v>43346.999305555553</c:v>
                      </c:pt>
                      <c:pt idx="8316">
                        <c:v>43347.037499999999</c:v>
                      </c:pt>
                      <c:pt idx="8317">
                        <c:v>43347.07916666667</c:v>
                      </c:pt>
                      <c:pt idx="8318">
                        <c:v>43347.120833333334</c:v>
                      </c:pt>
                      <c:pt idx="8319">
                        <c:v>43347.162499999999</c:v>
                      </c:pt>
                      <c:pt idx="8320">
                        <c:v>43347.20416666667</c:v>
                      </c:pt>
                      <c:pt idx="8321">
                        <c:v>43347.245833333334</c:v>
                      </c:pt>
                      <c:pt idx="8322">
                        <c:v>43347.287499999999</c:v>
                      </c:pt>
                      <c:pt idx="8323">
                        <c:v>43347.32916666667</c:v>
                      </c:pt>
                      <c:pt idx="8324">
                        <c:v>43347.370833333334</c:v>
                      </c:pt>
                      <c:pt idx="8325">
                        <c:v>43347.412499999999</c:v>
                      </c:pt>
                      <c:pt idx="8326">
                        <c:v>43347.45416666667</c:v>
                      </c:pt>
                      <c:pt idx="8327">
                        <c:v>43347.495833333334</c:v>
                      </c:pt>
                      <c:pt idx="8328">
                        <c:v>43347.537499999999</c:v>
                      </c:pt>
                      <c:pt idx="8329">
                        <c:v>43347.55972222222</c:v>
                      </c:pt>
                      <c:pt idx="8330">
                        <c:v>43347.57916666667</c:v>
                      </c:pt>
                      <c:pt idx="8331">
                        <c:v>43347.587500000001</c:v>
                      </c:pt>
                      <c:pt idx="8332">
                        <c:v>43347.59097222222</c:v>
                      </c:pt>
                      <c:pt idx="8333">
                        <c:v>43347.601388888892</c:v>
                      </c:pt>
                      <c:pt idx="8334">
                        <c:v>43347.606249999997</c:v>
                      </c:pt>
                      <c:pt idx="8335">
                        <c:v>43347.620833333334</c:v>
                      </c:pt>
                      <c:pt idx="8336">
                        <c:v>43347.636805555558</c:v>
                      </c:pt>
                      <c:pt idx="8337">
                        <c:v>43347.647916666669</c:v>
                      </c:pt>
                      <c:pt idx="8338">
                        <c:v>43347.662499999999</c:v>
                      </c:pt>
                      <c:pt idx="8339">
                        <c:v>43347.667361111111</c:v>
                      </c:pt>
                      <c:pt idx="8340">
                        <c:v>43347.70416666667</c:v>
                      </c:pt>
                      <c:pt idx="8341">
                        <c:v>43347.745833333334</c:v>
                      </c:pt>
                      <c:pt idx="8342">
                        <c:v>43347.787499999999</c:v>
                      </c:pt>
                      <c:pt idx="8343">
                        <c:v>43347.82916666667</c:v>
                      </c:pt>
                      <c:pt idx="8344">
                        <c:v>43347.870833333334</c:v>
                      </c:pt>
                      <c:pt idx="8345">
                        <c:v>43347.912499999999</c:v>
                      </c:pt>
                      <c:pt idx="8346">
                        <c:v>43347.95416666667</c:v>
                      </c:pt>
                      <c:pt idx="8347">
                        <c:v>43347.995833333334</c:v>
                      </c:pt>
                      <c:pt idx="8348">
                        <c:v>43347.999305555553</c:v>
                      </c:pt>
                      <c:pt idx="8349">
                        <c:v>43348.037499999999</c:v>
                      </c:pt>
                      <c:pt idx="8350">
                        <c:v>43348.07916666667</c:v>
                      </c:pt>
                      <c:pt idx="8351">
                        <c:v>43348.120833333334</c:v>
                      </c:pt>
                      <c:pt idx="8352">
                        <c:v>43348.162499999999</c:v>
                      </c:pt>
                      <c:pt idx="8353">
                        <c:v>43348.186111111114</c:v>
                      </c:pt>
                      <c:pt idx="8354">
                        <c:v>43348.20416666667</c:v>
                      </c:pt>
                      <c:pt idx="8355">
                        <c:v>43348.245833333334</c:v>
                      </c:pt>
                      <c:pt idx="8356">
                        <c:v>43348.287499999999</c:v>
                      </c:pt>
                      <c:pt idx="8357">
                        <c:v>43348.32916666667</c:v>
                      </c:pt>
                      <c:pt idx="8358">
                        <c:v>43348.370833333334</c:v>
                      </c:pt>
                      <c:pt idx="8359">
                        <c:v>43348.412499999999</c:v>
                      </c:pt>
                      <c:pt idx="8360">
                        <c:v>43348.45416666667</c:v>
                      </c:pt>
                      <c:pt idx="8361">
                        <c:v>43348.495833333334</c:v>
                      </c:pt>
                      <c:pt idx="8362">
                        <c:v>43348.537499999999</c:v>
                      </c:pt>
                      <c:pt idx="8363">
                        <c:v>43348.57916666667</c:v>
                      </c:pt>
                      <c:pt idx="8364">
                        <c:v>43348.620833333334</c:v>
                      </c:pt>
                      <c:pt idx="8365">
                        <c:v>43348.640277777777</c:v>
                      </c:pt>
                      <c:pt idx="8366">
                        <c:v>43348.651388888888</c:v>
                      </c:pt>
                      <c:pt idx="8367">
                        <c:v>43348.662499999999</c:v>
                      </c:pt>
                      <c:pt idx="8368">
                        <c:v>43348.679166666669</c:v>
                      </c:pt>
                      <c:pt idx="8369">
                        <c:v>43348.691666666666</c:v>
                      </c:pt>
                      <c:pt idx="8370">
                        <c:v>43348.70416666667</c:v>
                      </c:pt>
                      <c:pt idx="8371">
                        <c:v>43348.745833333334</c:v>
                      </c:pt>
                      <c:pt idx="8372">
                        <c:v>43348.787499999999</c:v>
                      </c:pt>
                      <c:pt idx="8373">
                        <c:v>43348.82916666667</c:v>
                      </c:pt>
                      <c:pt idx="8374">
                        <c:v>43348.870833333334</c:v>
                      </c:pt>
                      <c:pt idx="8375">
                        <c:v>43348.912499999999</c:v>
                      </c:pt>
                      <c:pt idx="8376">
                        <c:v>43348.95416666667</c:v>
                      </c:pt>
                      <c:pt idx="8377">
                        <c:v>43348.995833333334</c:v>
                      </c:pt>
                      <c:pt idx="8378">
                        <c:v>43348.999305555553</c:v>
                      </c:pt>
                      <c:pt idx="8379">
                        <c:v>43349.037499999999</c:v>
                      </c:pt>
                      <c:pt idx="8380">
                        <c:v>43349.07916666667</c:v>
                      </c:pt>
                      <c:pt idx="8381">
                        <c:v>43349.120833333334</c:v>
                      </c:pt>
                      <c:pt idx="8382">
                        <c:v>43349.162499999999</c:v>
                      </c:pt>
                      <c:pt idx="8383">
                        <c:v>43349.20416666667</c:v>
                      </c:pt>
                      <c:pt idx="8384">
                        <c:v>43349.245833333334</c:v>
                      </c:pt>
                      <c:pt idx="8385">
                        <c:v>43349.287499999999</c:v>
                      </c:pt>
                      <c:pt idx="8386">
                        <c:v>43349.32916666667</c:v>
                      </c:pt>
                      <c:pt idx="8387">
                        <c:v>43349.370833333334</c:v>
                      </c:pt>
                      <c:pt idx="8388">
                        <c:v>43349.412499999999</c:v>
                      </c:pt>
                      <c:pt idx="8389">
                        <c:v>43349.45416666667</c:v>
                      </c:pt>
                      <c:pt idx="8390">
                        <c:v>43349.495833333334</c:v>
                      </c:pt>
                      <c:pt idx="8391">
                        <c:v>43349.537499999999</c:v>
                      </c:pt>
                      <c:pt idx="8392">
                        <c:v>43349.57916666667</c:v>
                      </c:pt>
                      <c:pt idx="8393">
                        <c:v>43349.620833333334</c:v>
                      </c:pt>
                      <c:pt idx="8394">
                        <c:v>43349.662499999999</c:v>
                      </c:pt>
                      <c:pt idx="8395">
                        <c:v>43349.70416666667</c:v>
                      </c:pt>
                      <c:pt idx="8396">
                        <c:v>43349.745833333334</c:v>
                      </c:pt>
                      <c:pt idx="8397">
                        <c:v>43349.787499999999</c:v>
                      </c:pt>
                      <c:pt idx="8398">
                        <c:v>43349.82916666667</c:v>
                      </c:pt>
                      <c:pt idx="8399">
                        <c:v>43349.870833333334</c:v>
                      </c:pt>
                      <c:pt idx="8400">
                        <c:v>43349.912499999999</c:v>
                      </c:pt>
                      <c:pt idx="8401">
                        <c:v>43349.95416666667</c:v>
                      </c:pt>
                      <c:pt idx="8402">
                        <c:v>43349.995833333334</c:v>
                      </c:pt>
                      <c:pt idx="8403">
                        <c:v>43349.999305555553</c:v>
                      </c:pt>
                      <c:pt idx="8404">
                        <c:v>43350.037499999999</c:v>
                      </c:pt>
                      <c:pt idx="8405">
                        <c:v>43350.07916666667</c:v>
                      </c:pt>
                      <c:pt idx="8406">
                        <c:v>43350.120833333334</c:v>
                      </c:pt>
                      <c:pt idx="8407">
                        <c:v>43350.162499999999</c:v>
                      </c:pt>
                      <c:pt idx="8408">
                        <c:v>43350.20416666667</c:v>
                      </c:pt>
                      <c:pt idx="8409">
                        <c:v>43350.229166666664</c:v>
                      </c:pt>
                      <c:pt idx="8410">
                        <c:v>43350.240972222222</c:v>
                      </c:pt>
                      <c:pt idx="8411">
                        <c:v>43350.245833333334</c:v>
                      </c:pt>
                      <c:pt idx="8412">
                        <c:v>43350.287499999999</c:v>
                      </c:pt>
                      <c:pt idx="8413">
                        <c:v>43350.32916666667</c:v>
                      </c:pt>
                      <c:pt idx="8414">
                        <c:v>43350.370833333334</c:v>
                      </c:pt>
                      <c:pt idx="8415">
                        <c:v>43350.412499999999</c:v>
                      </c:pt>
                      <c:pt idx="8416">
                        <c:v>43350.45416666667</c:v>
                      </c:pt>
                      <c:pt idx="8417">
                        <c:v>43350.495833333334</c:v>
                      </c:pt>
                      <c:pt idx="8418">
                        <c:v>43350.537499999999</c:v>
                      </c:pt>
                      <c:pt idx="8419">
                        <c:v>43350.550694444442</c:v>
                      </c:pt>
                      <c:pt idx="8420">
                        <c:v>43350.560416666667</c:v>
                      </c:pt>
                      <c:pt idx="8421">
                        <c:v>43350.57916666667</c:v>
                      </c:pt>
                      <c:pt idx="8422">
                        <c:v>43350.61041666667</c:v>
                      </c:pt>
                      <c:pt idx="8423">
                        <c:v>43350.620833333334</c:v>
                      </c:pt>
                      <c:pt idx="8424">
                        <c:v>43350.634027777778</c:v>
                      </c:pt>
                      <c:pt idx="8425">
                        <c:v>43350.662499999999</c:v>
                      </c:pt>
                      <c:pt idx="8426">
                        <c:v>43350.70416666667</c:v>
                      </c:pt>
                      <c:pt idx="8427">
                        <c:v>43350.745833333334</c:v>
                      </c:pt>
                      <c:pt idx="8428">
                        <c:v>43350.787499999999</c:v>
                      </c:pt>
                      <c:pt idx="8429">
                        <c:v>43350.82916666667</c:v>
                      </c:pt>
                      <c:pt idx="8430">
                        <c:v>43350.870833333334</c:v>
                      </c:pt>
                      <c:pt idx="8431">
                        <c:v>43350.912499999999</c:v>
                      </c:pt>
                      <c:pt idx="8432">
                        <c:v>43350.92291666667</c:v>
                      </c:pt>
                      <c:pt idx="8433">
                        <c:v>43350.95416666667</c:v>
                      </c:pt>
                      <c:pt idx="8434">
                        <c:v>43350.964583333334</c:v>
                      </c:pt>
                      <c:pt idx="8435">
                        <c:v>43350.980555555558</c:v>
                      </c:pt>
                      <c:pt idx="8436">
                        <c:v>43350.987500000003</c:v>
                      </c:pt>
                      <c:pt idx="8437">
                        <c:v>43350.995833333334</c:v>
                      </c:pt>
                      <c:pt idx="8438">
                        <c:v>43350.999305555553</c:v>
                      </c:pt>
                      <c:pt idx="8439">
                        <c:v>43351.004166666666</c:v>
                      </c:pt>
                      <c:pt idx="8440">
                        <c:v>43351.011805555558</c:v>
                      </c:pt>
                      <c:pt idx="8441">
                        <c:v>43351.018750000003</c:v>
                      </c:pt>
                      <c:pt idx="8442">
                        <c:v>43351.037499999999</c:v>
                      </c:pt>
                      <c:pt idx="8443">
                        <c:v>43351.07916666667</c:v>
                      </c:pt>
                      <c:pt idx="8444">
                        <c:v>43351.120833333334</c:v>
                      </c:pt>
                      <c:pt idx="8445">
                        <c:v>43351.162499999999</c:v>
                      </c:pt>
                      <c:pt idx="8446">
                        <c:v>43351.173611111109</c:v>
                      </c:pt>
                      <c:pt idx="8447">
                        <c:v>43351.201388888891</c:v>
                      </c:pt>
                      <c:pt idx="8448">
                        <c:v>43351.20416666667</c:v>
                      </c:pt>
                      <c:pt idx="8449">
                        <c:v>43351.210416666669</c:v>
                      </c:pt>
                      <c:pt idx="8450">
                        <c:v>43351.220833333333</c:v>
                      </c:pt>
                      <c:pt idx="8451">
                        <c:v>43351.227777777778</c:v>
                      </c:pt>
                      <c:pt idx="8452">
                        <c:v>43351.232638888891</c:v>
                      </c:pt>
                      <c:pt idx="8453">
                        <c:v>43351.240277777775</c:v>
                      </c:pt>
                      <c:pt idx="8454">
                        <c:v>43351.244444444441</c:v>
                      </c:pt>
                      <c:pt idx="8455">
                        <c:v>43351.245833333334</c:v>
                      </c:pt>
                      <c:pt idx="8456">
                        <c:v>43351.248611111114</c:v>
                      </c:pt>
                      <c:pt idx="8457">
                        <c:v>43351.256249999999</c:v>
                      </c:pt>
                      <c:pt idx="8458">
                        <c:v>43351.262499999997</c:v>
                      </c:pt>
                      <c:pt idx="8459">
                        <c:v>43351.274305555555</c:v>
                      </c:pt>
                      <c:pt idx="8460">
                        <c:v>43351.285416666666</c:v>
                      </c:pt>
                      <c:pt idx="8461">
                        <c:v>43351.287499999999</c:v>
                      </c:pt>
                      <c:pt idx="8462">
                        <c:v>43351.32916666667</c:v>
                      </c:pt>
                      <c:pt idx="8463">
                        <c:v>43351.369444444441</c:v>
                      </c:pt>
                      <c:pt idx="8464">
                        <c:v>43351.370833333334</c:v>
                      </c:pt>
                      <c:pt idx="8465">
                        <c:v>43351.385416666664</c:v>
                      </c:pt>
                      <c:pt idx="8466">
                        <c:v>43351.412499999999</c:v>
                      </c:pt>
                      <c:pt idx="8467">
                        <c:v>43351.417361111111</c:v>
                      </c:pt>
                      <c:pt idx="8468">
                        <c:v>43351.446527777778</c:v>
                      </c:pt>
                      <c:pt idx="8469">
                        <c:v>43351.45416666667</c:v>
                      </c:pt>
                      <c:pt idx="8470">
                        <c:v>43351.470833333333</c:v>
                      </c:pt>
                      <c:pt idx="8471">
                        <c:v>43351.478472222225</c:v>
                      </c:pt>
                      <c:pt idx="8472">
                        <c:v>43351.494444444441</c:v>
                      </c:pt>
                      <c:pt idx="8473">
                        <c:v>43351.495833333334</c:v>
                      </c:pt>
                      <c:pt idx="8474">
                        <c:v>43351.504166666666</c:v>
                      </c:pt>
                      <c:pt idx="8475">
                        <c:v>43351.506249999999</c:v>
                      </c:pt>
                      <c:pt idx="8476">
                        <c:v>43351.522916666669</c:v>
                      </c:pt>
                      <c:pt idx="8477">
                        <c:v>43351.530555555553</c:v>
                      </c:pt>
                      <c:pt idx="8478">
                        <c:v>43351.533333333333</c:v>
                      </c:pt>
                      <c:pt idx="8479">
                        <c:v>43351.536111111112</c:v>
                      </c:pt>
                      <c:pt idx="8480">
                        <c:v>43351.537499999999</c:v>
                      </c:pt>
                      <c:pt idx="8481">
                        <c:v>43351.542361111111</c:v>
                      </c:pt>
                      <c:pt idx="8482">
                        <c:v>43351.551388888889</c:v>
                      </c:pt>
                      <c:pt idx="8483">
                        <c:v>43351.57916666667</c:v>
                      </c:pt>
                      <c:pt idx="8484">
                        <c:v>43351.584722222222</c:v>
                      </c:pt>
                      <c:pt idx="8485">
                        <c:v>43351.620833333334</c:v>
                      </c:pt>
                      <c:pt idx="8486">
                        <c:v>43351.626388888886</c:v>
                      </c:pt>
                      <c:pt idx="8487">
                        <c:v>43351.648611111108</c:v>
                      </c:pt>
                      <c:pt idx="8488">
                        <c:v>43351.65902777778</c:v>
                      </c:pt>
                      <c:pt idx="8489">
                        <c:v>43351.662499999999</c:v>
                      </c:pt>
                      <c:pt idx="8490">
                        <c:v>43351.668055555558</c:v>
                      </c:pt>
                      <c:pt idx="8491">
                        <c:v>43351.676388888889</c:v>
                      </c:pt>
                      <c:pt idx="8492">
                        <c:v>43351.688194444447</c:v>
                      </c:pt>
                      <c:pt idx="8493">
                        <c:v>43351.70416666667</c:v>
                      </c:pt>
                      <c:pt idx="8494">
                        <c:v>43351.745833333334</c:v>
                      </c:pt>
                      <c:pt idx="8495">
                        <c:v>43351.782638888886</c:v>
                      </c:pt>
                      <c:pt idx="8496">
                        <c:v>43351.787499999999</c:v>
                      </c:pt>
                      <c:pt idx="8497">
                        <c:v>43351.82916666667</c:v>
                      </c:pt>
                      <c:pt idx="8498">
                        <c:v>43351.869444444441</c:v>
                      </c:pt>
                      <c:pt idx="8499">
                        <c:v>43351.870833333334</c:v>
                      </c:pt>
                      <c:pt idx="8500">
                        <c:v>43351.912499999999</c:v>
                      </c:pt>
                      <c:pt idx="8501">
                        <c:v>43351.95416666667</c:v>
                      </c:pt>
                      <c:pt idx="8502">
                        <c:v>43351.995833333334</c:v>
                      </c:pt>
                      <c:pt idx="8503">
                        <c:v>43351.999305555553</c:v>
                      </c:pt>
                      <c:pt idx="8504">
                        <c:v>43352.037499999999</c:v>
                      </c:pt>
                      <c:pt idx="8505">
                        <c:v>43352.07916666667</c:v>
                      </c:pt>
                      <c:pt idx="8506">
                        <c:v>43352.120833333334</c:v>
                      </c:pt>
                      <c:pt idx="8507">
                        <c:v>43352.162499999999</c:v>
                      </c:pt>
                      <c:pt idx="8508">
                        <c:v>43352.188888888886</c:v>
                      </c:pt>
                      <c:pt idx="8509">
                        <c:v>43352.20416666667</c:v>
                      </c:pt>
                      <c:pt idx="8510">
                        <c:v>43352.245833333334</c:v>
                      </c:pt>
                      <c:pt idx="8511">
                        <c:v>43352.287499999999</c:v>
                      </c:pt>
                      <c:pt idx="8512">
                        <c:v>43352.310416666667</c:v>
                      </c:pt>
                      <c:pt idx="8513">
                        <c:v>43352.315972222219</c:v>
                      </c:pt>
                      <c:pt idx="8514">
                        <c:v>43352.323611111111</c:v>
                      </c:pt>
                      <c:pt idx="8515">
                        <c:v>43352.327777777777</c:v>
                      </c:pt>
                      <c:pt idx="8516">
                        <c:v>43352.32916666667</c:v>
                      </c:pt>
                      <c:pt idx="8517">
                        <c:v>43352.338194444441</c:v>
                      </c:pt>
                      <c:pt idx="8518">
                        <c:v>43352.351388888892</c:v>
                      </c:pt>
                      <c:pt idx="8519">
                        <c:v>43352.356249999997</c:v>
                      </c:pt>
                      <c:pt idx="8520">
                        <c:v>43352.363194444442</c:v>
                      </c:pt>
                      <c:pt idx="8521">
                        <c:v>43352.370833333334</c:v>
                      </c:pt>
                      <c:pt idx="8522">
                        <c:v>43352.383333333331</c:v>
                      </c:pt>
                      <c:pt idx="8523">
                        <c:v>43352.388888888891</c:v>
                      </c:pt>
                      <c:pt idx="8524">
                        <c:v>43352.411111111112</c:v>
                      </c:pt>
                      <c:pt idx="8525">
                        <c:v>43352.412499999999</c:v>
                      </c:pt>
                      <c:pt idx="8526">
                        <c:v>43352.419444444444</c:v>
                      </c:pt>
                      <c:pt idx="8527">
                        <c:v>43352.42291666667</c:v>
                      </c:pt>
                      <c:pt idx="8528">
                        <c:v>43352.449305555558</c:v>
                      </c:pt>
                      <c:pt idx="8529">
                        <c:v>43352.452777777777</c:v>
                      </c:pt>
                      <c:pt idx="8530">
                        <c:v>43352.45416666667</c:v>
                      </c:pt>
                      <c:pt idx="8531">
                        <c:v>43352.461111111108</c:v>
                      </c:pt>
                      <c:pt idx="8532">
                        <c:v>43352.46597222222</c:v>
                      </c:pt>
                      <c:pt idx="8533">
                        <c:v>43352.46875</c:v>
                      </c:pt>
                      <c:pt idx="8534">
                        <c:v>43352.477083333331</c:v>
                      </c:pt>
                      <c:pt idx="8535">
                        <c:v>43352.490277777775</c:v>
                      </c:pt>
                      <c:pt idx="8536">
                        <c:v>43352.492361111108</c:v>
                      </c:pt>
                      <c:pt idx="8537">
                        <c:v>43352.495833333334</c:v>
                      </c:pt>
                      <c:pt idx="8538">
                        <c:v>43352.51666666667</c:v>
                      </c:pt>
                      <c:pt idx="8539">
                        <c:v>43352.522916666669</c:v>
                      </c:pt>
                      <c:pt idx="8540">
                        <c:v>43352.525694444441</c:v>
                      </c:pt>
                      <c:pt idx="8541">
                        <c:v>43352.537499999999</c:v>
                      </c:pt>
                      <c:pt idx="8542">
                        <c:v>43352.559027777781</c:v>
                      </c:pt>
                      <c:pt idx="8543">
                        <c:v>43352.568055555559</c:v>
                      </c:pt>
                      <c:pt idx="8544">
                        <c:v>43352.576388888891</c:v>
                      </c:pt>
                      <c:pt idx="8545">
                        <c:v>43352.57916666667</c:v>
                      </c:pt>
                      <c:pt idx="8546">
                        <c:v>43352.584027777775</c:v>
                      </c:pt>
                      <c:pt idx="8547">
                        <c:v>43352.591666666667</c:v>
                      </c:pt>
                      <c:pt idx="8548">
                        <c:v>43352.601388888892</c:v>
                      </c:pt>
                      <c:pt idx="8549">
                        <c:v>43352.606249999997</c:v>
                      </c:pt>
                      <c:pt idx="8550">
                        <c:v>43352.619444444441</c:v>
                      </c:pt>
                      <c:pt idx="8551">
                        <c:v>43352.620833333334</c:v>
                      </c:pt>
                      <c:pt idx="8552">
                        <c:v>43352.627083333333</c:v>
                      </c:pt>
                      <c:pt idx="8553">
                        <c:v>43352.636111111111</c:v>
                      </c:pt>
                      <c:pt idx="8554">
                        <c:v>43352.661111111112</c:v>
                      </c:pt>
                      <c:pt idx="8555">
                        <c:v>43352.662499999999</c:v>
                      </c:pt>
                      <c:pt idx="8556">
                        <c:v>43352.693749999999</c:v>
                      </c:pt>
                      <c:pt idx="8557">
                        <c:v>43352.70416666667</c:v>
                      </c:pt>
                      <c:pt idx="8558">
                        <c:v>43352.709027777775</c:v>
                      </c:pt>
                      <c:pt idx="8559">
                        <c:v>43352.712500000001</c:v>
                      </c:pt>
                      <c:pt idx="8560">
                        <c:v>43352.724305555559</c:v>
                      </c:pt>
                      <c:pt idx="8561">
                        <c:v>43352.731249999997</c:v>
                      </c:pt>
                      <c:pt idx="8562">
                        <c:v>43352.742361111108</c:v>
                      </c:pt>
                      <c:pt idx="8563">
                        <c:v>43352.745833333334</c:v>
                      </c:pt>
                      <c:pt idx="8564">
                        <c:v>43352.752083333333</c:v>
                      </c:pt>
                      <c:pt idx="8565">
                        <c:v>43352.777777777781</c:v>
                      </c:pt>
                      <c:pt idx="8566">
                        <c:v>43352.786111111112</c:v>
                      </c:pt>
                      <c:pt idx="8567">
                        <c:v>43352.787499999999</c:v>
                      </c:pt>
                      <c:pt idx="8568">
                        <c:v>43352.820138888892</c:v>
                      </c:pt>
                      <c:pt idx="8569">
                        <c:v>43352.82916666667</c:v>
                      </c:pt>
                      <c:pt idx="8570">
                        <c:v>43352.844444444447</c:v>
                      </c:pt>
                      <c:pt idx="8571">
                        <c:v>43352.863888888889</c:v>
                      </c:pt>
                      <c:pt idx="8572">
                        <c:v>43352.870833333334</c:v>
                      </c:pt>
                      <c:pt idx="8573">
                        <c:v>43352.877083333333</c:v>
                      </c:pt>
                      <c:pt idx="8574">
                        <c:v>43352.879166666666</c:v>
                      </c:pt>
                      <c:pt idx="8575">
                        <c:v>43352.884027777778</c:v>
                      </c:pt>
                      <c:pt idx="8576">
                        <c:v>43352.890972222223</c:v>
                      </c:pt>
                      <c:pt idx="8577">
                        <c:v>43352.893750000003</c:v>
                      </c:pt>
                      <c:pt idx="8578">
                        <c:v>43352.912499999999</c:v>
                      </c:pt>
                      <c:pt idx="8579">
                        <c:v>43352.95208333333</c:v>
                      </c:pt>
                      <c:pt idx="8580">
                        <c:v>43352.952777777777</c:v>
                      </c:pt>
                      <c:pt idx="8581">
                        <c:v>43352.95416666667</c:v>
                      </c:pt>
                      <c:pt idx="8582">
                        <c:v>43352.961111111108</c:v>
                      </c:pt>
                      <c:pt idx="8583">
                        <c:v>43352.984027777777</c:v>
                      </c:pt>
                      <c:pt idx="8584">
                        <c:v>43352.993055555555</c:v>
                      </c:pt>
                      <c:pt idx="8585">
                        <c:v>43352.994444444441</c:v>
                      </c:pt>
                      <c:pt idx="8586">
                        <c:v>43352.995833333334</c:v>
                      </c:pt>
                      <c:pt idx="8587">
                        <c:v>43352.998611111114</c:v>
                      </c:pt>
                      <c:pt idx="8588">
                        <c:v>43352.999305555553</c:v>
                      </c:pt>
                      <c:pt idx="8589">
                        <c:v>43353.011805555558</c:v>
                      </c:pt>
                      <c:pt idx="8590">
                        <c:v>43353.018055555556</c:v>
                      </c:pt>
                      <c:pt idx="8591">
                        <c:v>43353.025000000001</c:v>
                      </c:pt>
                      <c:pt idx="8592">
                        <c:v>43353.037499999999</c:v>
                      </c:pt>
                      <c:pt idx="8593">
                        <c:v>43353.07916666667</c:v>
                      </c:pt>
                      <c:pt idx="8594">
                        <c:v>43353.120833333334</c:v>
                      </c:pt>
                      <c:pt idx="8595">
                        <c:v>43353.15625</c:v>
                      </c:pt>
                      <c:pt idx="8596">
                        <c:v>43353.161111111112</c:v>
                      </c:pt>
                      <c:pt idx="8597">
                        <c:v>43353.162499999999</c:v>
                      </c:pt>
                      <c:pt idx="8598">
                        <c:v>43353.20416666667</c:v>
                      </c:pt>
                      <c:pt idx="8599">
                        <c:v>43353.245833333334</c:v>
                      </c:pt>
                      <c:pt idx="8600">
                        <c:v>43353.287499999999</c:v>
                      </c:pt>
                      <c:pt idx="8601">
                        <c:v>43353.32916666667</c:v>
                      </c:pt>
                      <c:pt idx="8602">
                        <c:v>43353.370833333334</c:v>
                      </c:pt>
                      <c:pt idx="8603">
                        <c:v>43353.412499999999</c:v>
                      </c:pt>
                      <c:pt idx="8604">
                        <c:v>43353.45416666667</c:v>
                      </c:pt>
                      <c:pt idx="8605">
                        <c:v>43353.495833333334</c:v>
                      </c:pt>
                      <c:pt idx="8606">
                        <c:v>43353.503472222219</c:v>
                      </c:pt>
                      <c:pt idx="8607">
                        <c:v>43353.537499999999</c:v>
                      </c:pt>
                      <c:pt idx="8608">
                        <c:v>43353.556250000001</c:v>
                      </c:pt>
                      <c:pt idx="8609">
                        <c:v>43353.57916666667</c:v>
                      </c:pt>
                      <c:pt idx="8610">
                        <c:v>43353.620833333334</c:v>
                      </c:pt>
                      <c:pt idx="8611">
                        <c:v>43353.662499999999</c:v>
                      </c:pt>
                      <c:pt idx="8612">
                        <c:v>43353.70416666667</c:v>
                      </c:pt>
                      <c:pt idx="8613">
                        <c:v>43353.738888888889</c:v>
                      </c:pt>
                      <c:pt idx="8614">
                        <c:v>43353.745833333334</c:v>
                      </c:pt>
                      <c:pt idx="8615">
                        <c:v>43353.787499999999</c:v>
                      </c:pt>
                      <c:pt idx="8616">
                        <c:v>43353.827777777777</c:v>
                      </c:pt>
                      <c:pt idx="8617">
                        <c:v>43353.82916666667</c:v>
                      </c:pt>
                      <c:pt idx="8618">
                        <c:v>43353.836805555555</c:v>
                      </c:pt>
                      <c:pt idx="8619">
                        <c:v>43353.845138888886</c:v>
                      </c:pt>
                      <c:pt idx="8620">
                        <c:v>43353.870833333334</c:v>
                      </c:pt>
                      <c:pt idx="8621">
                        <c:v>43353.912499999999</c:v>
                      </c:pt>
                      <c:pt idx="8622">
                        <c:v>43353.95416666667</c:v>
                      </c:pt>
                      <c:pt idx="8623">
                        <c:v>43353.960416666669</c:v>
                      </c:pt>
                      <c:pt idx="8624">
                        <c:v>43353.970138888886</c:v>
                      </c:pt>
                      <c:pt idx="8625">
                        <c:v>43353.977083333331</c:v>
                      </c:pt>
                      <c:pt idx="8626">
                        <c:v>43353.995833333334</c:v>
                      </c:pt>
                      <c:pt idx="8627">
                        <c:v>43353.999305555553</c:v>
                      </c:pt>
                      <c:pt idx="8628">
                        <c:v>43354.029166666667</c:v>
                      </c:pt>
                      <c:pt idx="8629">
                        <c:v>43354.037499999999</c:v>
                      </c:pt>
                      <c:pt idx="8630">
                        <c:v>43354.046527777777</c:v>
                      </c:pt>
                      <c:pt idx="8631">
                        <c:v>43354.057638888888</c:v>
                      </c:pt>
                      <c:pt idx="8632">
                        <c:v>43354.077777777777</c:v>
                      </c:pt>
                      <c:pt idx="8633">
                        <c:v>43354.07916666667</c:v>
                      </c:pt>
                      <c:pt idx="8634">
                        <c:v>43354.088194444441</c:v>
                      </c:pt>
                      <c:pt idx="8635">
                        <c:v>43354.107638888891</c:v>
                      </c:pt>
                      <c:pt idx="8636">
                        <c:v>43354.119444444441</c:v>
                      </c:pt>
                      <c:pt idx="8637">
                        <c:v>43354.120833333334</c:v>
                      </c:pt>
                      <c:pt idx="8638">
                        <c:v>43354.14166666667</c:v>
                      </c:pt>
                      <c:pt idx="8639">
                        <c:v>43354.162499999999</c:v>
                      </c:pt>
                      <c:pt idx="8640">
                        <c:v>43354.20416666667</c:v>
                      </c:pt>
                      <c:pt idx="8641">
                        <c:v>43354.245833333334</c:v>
                      </c:pt>
                      <c:pt idx="8642">
                        <c:v>43354.286111111112</c:v>
                      </c:pt>
                      <c:pt idx="8643">
                        <c:v>43354.287499999999</c:v>
                      </c:pt>
                      <c:pt idx="8644">
                        <c:v>43354.306944444441</c:v>
                      </c:pt>
                      <c:pt idx="8645">
                        <c:v>43354.324305555558</c:v>
                      </c:pt>
                      <c:pt idx="8646">
                        <c:v>43354.32916666667</c:v>
                      </c:pt>
                      <c:pt idx="8647">
                        <c:v>43354.334722222222</c:v>
                      </c:pt>
                      <c:pt idx="8648">
                        <c:v>43354.337500000001</c:v>
                      </c:pt>
                      <c:pt idx="8649">
                        <c:v>43354.370833333334</c:v>
                      </c:pt>
                      <c:pt idx="8650">
                        <c:v>43354.38958333333</c:v>
                      </c:pt>
                      <c:pt idx="8651">
                        <c:v>43354.411111111112</c:v>
                      </c:pt>
                      <c:pt idx="8652">
                        <c:v>43354.412499999999</c:v>
                      </c:pt>
                      <c:pt idx="8653">
                        <c:v>43354.443749999999</c:v>
                      </c:pt>
                      <c:pt idx="8654">
                        <c:v>43354.45416666667</c:v>
                      </c:pt>
                      <c:pt idx="8655">
                        <c:v>43354.459027777775</c:v>
                      </c:pt>
                      <c:pt idx="8656">
                        <c:v>43354.46597222222</c:v>
                      </c:pt>
                      <c:pt idx="8657">
                        <c:v>43354.472916666666</c:v>
                      </c:pt>
                      <c:pt idx="8658">
                        <c:v>43354.477777777778</c:v>
                      </c:pt>
                      <c:pt idx="8659">
                        <c:v>43354.481249999997</c:v>
                      </c:pt>
                      <c:pt idx="8660">
                        <c:v>43354.494444444441</c:v>
                      </c:pt>
                      <c:pt idx="8661">
                        <c:v>43354.495833333334</c:v>
                      </c:pt>
                      <c:pt idx="8662">
                        <c:v>43354.511805555558</c:v>
                      </c:pt>
                      <c:pt idx="8663">
                        <c:v>43354.519444444442</c:v>
                      </c:pt>
                      <c:pt idx="8664">
                        <c:v>43354.536111111112</c:v>
                      </c:pt>
                      <c:pt idx="8665">
                        <c:v>43354.537499999999</c:v>
                      </c:pt>
                      <c:pt idx="8666">
                        <c:v>43354.544444444444</c:v>
                      </c:pt>
                      <c:pt idx="8667">
                        <c:v>43354.551388888889</c:v>
                      </c:pt>
                      <c:pt idx="8668">
                        <c:v>43354.568749999999</c:v>
                      </c:pt>
                      <c:pt idx="8669">
                        <c:v>43354.57916666667</c:v>
                      </c:pt>
                      <c:pt idx="8670">
                        <c:v>43354.588888888888</c:v>
                      </c:pt>
                      <c:pt idx="8671">
                        <c:v>43354.59375</c:v>
                      </c:pt>
                      <c:pt idx="8672">
                        <c:v>43354.59652777778</c:v>
                      </c:pt>
                      <c:pt idx="8673">
                        <c:v>43354.601388888892</c:v>
                      </c:pt>
                      <c:pt idx="8674">
                        <c:v>43354.60833333333</c:v>
                      </c:pt>
                      <c:pt idx="8675">
                        <c:v>43354.611805555556</c:v>
                      </c:pt>
                      <c:pt idx="8676">
                        <c:v>43354.613888888889</c:v>
                      </c:pt>
                      <c:pt idx="8677">
                        <c:v>43354.619444444441</c:v>
                      </c:pt>
                      <c:pt idx="8678">
                        <c:v>43354.620833333334</c:v>
                      </c:pt>
                      <c:pt idx="8679">
                        <c:v>43354.625</c:v>
                      </c:pt>
                      <c:pt idx="8680">
                        <c:v>43354.629861111112</c:v>
                      </c:pt>
                      <c:pt idx="8681">
                        <c:v>43354.645833333336</c:v>
                      </c:pt>
                      <c:pt idx="8682">
                        <c:v>43354.654166666667</c:v>
                      </c:pt>
                      <c:pt idx="8683">
                        <c:v>43354.659722222219</c:v>
                      </c:pt>
                      <c:pt idx="8684">
                        <c:v>43354.662499999999</c:v>
                      </c:pt>
                      <c:pt idx="8685">
                        <c:v>43354.673611111109</c:v>
                      </c:pt>
                      <c:pt idx="8686">
                        <c:v>43354.702777777777</c:v>
                      </c:pt>
                      <c:pt idx="8687">
                        <c:v>43354.70416666667</c:v>
                      </c:pt>
                      <c:pt idx="8688">
                        <c:v>43354.745833333334</c:v>
                      </c:pt>
                      <c:pt idx="8689">
                        <c:v>43354.787499999999</c:v>
                      </c:pt>
                      <c:pt idx="8690">
                        <c:v>43354.827777777777</c:v>
                      </c:pt>
                      <c:pt idx="8691">
                        <c:v>43354.82916666667</c:v>
                      </c:pt>
                      <c:pt idx="8692">
                        <c:v>43354.837500000001</c:v>
                      </c:pt>
                      <c:pt idx="8693">
                        <c:v>43354.85</c:v>
                      </c:pt>
                      <c:pt idx="8694">
                        <c:v>43354.86041666667</c:v>
                      </c:pt>
                      <c:pt idx="8695">
                        <c:v>43354.870833333334</c:v>
                      </c:pt>
                      <c:pt idx="8696">
                        <c:v>43354.875694444447</c:v>
                      </c:pt>
                      <c:pt idx="8697">
                        <c:v>43354.890277777777</c:v>
                      </c:pt>
                      <c:pt idx="8698">
                        <c:v>43354.912499999999</c:v>
                      </c:pt>
                      <c:pt idx="8699">
                        <c:v>43354.927083333336</c:v>
                      </c:pt>
                      <c:pt idx="8700">
                        <c:v>43354.929861111108</c:v>
                      </c:pt>
                      <c:pt idx="8701">
                        <c:v>43354.938888888886</c:v>
                      </c:pt>
                      <c:pt idx="8702">
                        <c:v>43354.944444444445</c:v>
                      </c:pt>
                      <c:pt idx="8703">
                        <c:v>43354.951388888891</c:v>
                      </c:pt>
                      <c:pt idx="8704">
                        <c:v>43354.95416666667</c:v>
                      </c:pt>
                      <c:pt idx="8705">
                        <c:v>43354.995833333334</c:v>
                      </c:pt>
                      <c:pt idx="8706">
                        <c:v>43354.999305555553</c:v>
                      </c:pt>
                      <c:pt idx="8707">
                        <c:v>43355.027083333334</c:v>
                      </c:pt>
                      <c:pt idx="8708">
                        <c:v>43355.036111111112</c:v>
                      </c:pt>
                      <c:pt idx="8709">
                        <c:v>43355.037499999999</c:v>
                      </c:pt>
                      <c:pt idx="8710">
                        <c:v>43355.07916666667</c:v>
                      </c:pt>
                      <c:pt idx="8711">
                        <c:v>43355.120833333334</c:v>
                      </c:pt>
                      <c:pt idx="8712">
                        <c:v>43355.162499999999</c:v>
                      </c:pt>
                      <c:pt idx="8713">
                        <c:v>43355.20416666667</c:v>
                      </c:pt>
                      <c:pt idx="8714">
                        <c:v>43355.245833333334</c:v>
                      </c:pt>
                      <c:pt idx="8715">
                        <c:v>43355.284722222219</c:v>
                      </c:pt>
                      <c:pt idx="8716">
                        <c:v>43355.287499999999</c:v>
                      </c:pt>
                      <c:pt idx="8717">
                        <c:v>43355.292361111111</c:v>
                      </c:pt>
                      <c:pt idx="8718">
                        <c:v>43355.29791666667</c:v>
                      </c:pt>
                      <c:pt idx="8719">
                        <c:v>43355.30972222222</c:v>
                      </c:pt>
                      <c:pt idx="8720">
                        <c:v>43355.32916666667</c:v>
                      </c:pt>
                      <c:pt idx="8721">
                        <c:v>43355.334027777775</c:v>
                      </c:pt>
                      <c:pt idx="8722">
                        <c:v>43355.361805555556</c:v>
                      </c:pt>
                      <c:pt idx="8723">
                        <c:v>43355.370833333334</c:v>
                      </c:pt>
                      <c:pt idx="8724">
                        <c:v>43355.375694444447</c:v>
                      </c:pt>
                      <c:pt idx="8725">
                        <c:v>43355.382638888892</c:v>
                      </c:pt>
                      <c:pt idx="8726">
                        <c:v>43355.396527777775</c:v>
                      </c:pt>
                      <c:pt idx="8727">
                        <c:v>43355.408333333333</c:v>
                      </c:pt>
                      <c:pt idx="8728">
                        <c:v>43355.411111111112</c:v>
                      </c:pt>
                      <c:pt idx="8729">
                        <c:v>43355.412499999999</c:v>
                      </c:pt>
                      <c:pt idx="8730">
                        <c:v>43355.421527777777</c:v>
                      </c:pt>
                      <c:pt idx="8731">
                        <c:v>43355.427777777775</c:v>
                      </c:pt>
                      <c:pt idx="8732">
                        <c:v>43355.436805555553</c:v>
                      </c:pt>
                      <c:pt idx="8733">
                        <c:v>43355.444444444445</c:v>
                      </c:pt>
                      <c:pt idx="8734">
                        <c:v>43355.45416666667</c:v>
                      </c:pt>
                      <c:pt idx="8735">
                        <c:v>43355.495833333334</c:v>
                      </c:pt>
                      <c:pt idx="8736">
                        <c:v>43355.537499999999</c:v>
                      </c:pt>
                      <c:pt idx="8737">
                        <c:v>43355.57916666667</c:v>
                      </c:pt>
                      <c:pt idx="8738">
                        <c:v>43355.620833333334</c:v>
                      </c:pt>
                      <c:pt idx="8739">
                        <c:v>43355.662499999999</c:v>
                      </c:pt>
                      <c:pt idx="8740">
                        <c:v>43355.70416666667</c:v>
                      </c:pt>
                      <c:pt idx="8741">
                        <c:v>43355.745833333334</c:v>
                      </c:pt>
                      <c:pt idx="8742">
                        <c:v>43355.787499999999</c:v>
                      </c:pt>
                      <c:pt idx="8743">
                        <c:v>43355.82916666667</c:v>
                      </c:pt>
                      <c:pt idx="8744">
                        <c:v>43355.844444444447</c:v>
                      </c:pt>
                      <c:pt idx="8745">
                        <c:v>43355.856944444444</c:v>
                      </c:pt>
                      <c:pt idx="8746">
                        <c:v>43355.870833333334</c:v>
                      </c:pt>
                      <c:pt idx="8747">
                        <c:v>43355.902777777781</c:v>
                      </c:pt>
                      <c:pt idx="8748">
                        <c:v>43355.912499999999</c:v>
                      </c:pt>
                      <c:pt idx="8749">
                        <c:v>43355.95416666667</c:v>
                      </c:pt>
                      <c:pt idx="8750">
                        <c:v>43355.975694444445</c:v>
                      </c:pt>
                      <c:pt idx="8751">
                        <c:v>43355.995833333334</c:v>
                      </c:pt>
                      <c:pt idx="8752">
                        <c:v>43355.999305555553</c:v>
                      </c:pt>
                      <c:pt idx="8753">
                        <c:v>43356.001388888886</c:v>
                      </c:pt>
                      <c:pt idx="8754">
                        <c:v>43356.037499999999</c:v>
                      </c:pt>
                      <c:pt idx="8755">
                        <c:v>43356.07708333333</c:v>
                      </c:pt>
                      <c:pt idx="8756">
                        <c:v>43356.07916666667</c:v>
                      </c:pt>
                      <c:pt idx="8757">
                        <c:v>43356.120833333334</c:v>
                      </c:pt>
                      <c:pt idx="8758">
                        <c:v>43356.138194444444</c:v>
                      </c:pt>
                      <c:pt idx="8759">
                        <c:v>43356.162499999999</c:v>
                      </c:pt>
                      <c:pt idx="8760">
                        <c:v>43356.1875</c:v>
                      </c:pt>
                      <c:pt idx="8761">
                        <c:v>43356.20416666667</c:v>
                      </c:pt>
                      <c:pt idx="8762">
                        <c:v>43356.219444444447</c:v>
                      </c:pt>
                      <c:pt idx="8763">
                        <c:v>43356.244444444441</c:v>
                      </c:pt>
                      <c:pt idx="8764">
                        <c:v>43356.245833333334</c:v>
                      </c:pt>
                      <c:pt idx="8765">
                        <c:v>43356.269444444442</c:v>
                      </c:pt>
                      <c:pt idx="8766">
                        <c:v>43356.279166666667</c:v>
                      </c:pt>
                      <c:pt idx="8767">
                        <c:v>43356.286111111112</c:v>
                      </c:pt>
                      <c:pt idx="8768">
                        <c:v>43356.287499999999</c:v>
                      </c:pt>
                      <c:pt idx="8769">
                        <c:v>43356.292361111111</c:v>
                      </c:pt>
                      <c:pt idx="8770">
                        <c:v>43356.32916666667</c:v>
                      </c:pt>
                      <c:pt idx="8771">
                        <c:v>43356.370833333334</c:v>
                      </c:pt>
                      <c:pt idx="8772">
                        <c:v>43356.412499999999</c:v>
                      </c:pt>
                      <c:pt idx="8773">
                        <c:v>43356.45416666667</c:v>
                      </c:pt>
                      <c:pt idx="8774">
                        <c:v>43356.495833333334</c:v>
                      </c:pt>
                      <c:pt idx="8775">
                        <c:v>43356.537499999999</c:v>
                      </c:pt>
                      <c:pt idx="8776">
                        <c:v>43356.57916666667</c:v>
                      </c:pt>
                      <c:pt idx="8777">
                        <c:v>43356.620833333334</c:v>
                      </c:pt>
                      <c:pt idx="8778">
                        <c:v>43356.645833333336</c:v>
                      </c:pt>
                      <c:pt idx="8779">
                        <c:v>43356.662499999999</c:v>
                      </c:pt>
                      <c:pt idx="8780">
                        <c:v>43356.70416666667</c:v>
                      </c:pt>
                      <c:pt idx="8781">
                        <c:v>43356.742361111108</c:v>
                      </c:pt>
                      <c:pt idx="8782">
                        <c:v>43356.745833333334</c:v>
                      </c:pt>
                      <c:pt idx="8783">
                        <c:v>43356.758333333331</c:v>
                      </c:pt>
                      <c:pt idx="8784">
                        <c:v>43356.773611111108</c:v>
                      </c:pt>
                      <c:pt idx="8785">
                        <c:v>43356.787499999999</c:v>
                      </c:pt>
                      <c:pt idx="8786">
                        <c:v>43356.813888888886</c:v>
                      </c:pt>
                      <c:pt idx="8787">
                        <c:v>43356.820138888892</c:v>
                      </c:pt>
                      <c:pt idx="8788">
                        <c:v>43356.82916666667</c:v>
                      </c:pt>
                      <c:pt idx="8789">
                        <c:v>43356.86041666667</c:v>
                      </c:pt>
                      <c:pt idx="8790">
                        <c:v>43356.870833333334</c:v>
                      </c:pt>
                      <c:pt idx="8791">
                        <c:v>43356.897222222222</c:v>
                      </c:pt>
                      <c:pt idx="8792">
                        <c:v>43356.90625</c:v>
                      </c:pt>
                      <c:pt idx="8793">
                        <c:v>43356.911111111112</c:v>
                      </c:pt>
                      <c:pt idx="8794">
                        <c:v>43356.912499999999</c:v>
                      </c:pt>
                      <c:pt idx="8795">
                        <c:v>43356.921527777777</c:v>
                      </c:pt>
                      <c:pt idx="8796">
                        <c:v>43356.951388888891</c:v>
                      </c:pt>
                      <c:pt idx="8797">
                        <c:v>43356.95416666667</c:v>
                      </c:pt>
                      <c:pt idx="8798">
                        <c:v>43356.961111111108</c:v>
                      </c:pt>
                      <c:pt idx="8799">
                        <c:v>43356.97152777778</c:v>
                      </c:pt>
                      <c:pt idx="8800">
                        <c:v>43356.995833333334</c:v>
                      </c:pt>
                      <c:pt idx="8801">
                        <c:v>43356.999305555553</c:v>
                      </c:pt>
                      <c:pt idx="8802">
                        <c:v>43357.030555555553</c:v>
                      </c:pt>
                      <c:pt idx="8803">
                        <c:v>43357.037499999999</c:v>
                      </c:pt>
                      <c:pt idx="8804">
                        <c:v>43357.066666666666</c:v>
                      </c:pt>
                      <c:pt idx="8805">
                        <c:v>43357.072916666664</c:v>
                      </c:pt>
                      <c:pt idx="8806">
                        <c:v>43357.077777777777</c:v>
                      </c:pt>
                      <c:pt idx="8807">
                        <c:v>43357.07916666667</c:v>
                      </c:pt>
                      <c:pt idx="8808">
                        <c:v>43357.119444444441</c:v>
                      </c:pt>
                      <c:pt idx="8809">
                        <c:v>43357.120833333334</c:v>
                      </c:pt>
                      <c:pt idx="8810">
                        <c:v>43357.142361111109</c:v>
                      </c:pt>
                      <c:pt idx="8811">
                        <c:v>43357.154861111114</c:v>
                      </c:pt>
                      <c:pt idx="8812">
                        <c:v>43357.162499999999</c:v>
                      </c:pt>
                      <c:pt idx="8813">
                        <c:v>43357.201388888891</c:v>
                      </c:pt>
                      <c:pt idx="8814">
                        <c:v>43357.20416666667</c:v>
                      </c:pt>
                      <c:pt idx="8815">
                        <c:v>43357.217361111114</c:v>
                      </c:pt>
                      <c:pt idx="8816">
                        <c:v>43357.237500000003</c:v>
                      </c:pt>
                      <c:pt idx="8817">
                        <c:v>43357.245833333334</c:v>
                      </c:pt>
                      <c:pt idx="8818">
                        <c:v>43357.260416666664</c:v>
                      </c:pt>
                      <c:pt idx="8819">
                        <c:v>43357.287499999999</c:v>
                      </c:pt>
                      <c:pt idx="8820">
                        <c:v>43357.32916666667</c:v>
                      </c:pt>
                      <c:pt idx="8821">
                        <c:v>43357.369444444441</c:v>
                      </c:pt>
                      <c:pt idx="8822">
                        <c:v>43357.370833333334</c:v>
                      </c:pt>
                      <c:pt idx="8823">
                        <c:v>43357.411111111112</c:v>
                      </c:pt>
                      <c:pt idx="8824">
                        <c:v>43357.412499999999</c:v>
                      </c:pt>
                      <c:pt idx="8825">
                        <c:v>43357.45416666667</c:v>
                      </c:pt>
                      <c:pt idx="8826">
                        <c:v>43357.459027777775</c:v>
                      </c:pt>
                      <c:pt idx="8827">
                        <c:v>43357.493055555555</c:v>
                      </c:pt>
                      <c:pt idx="8828">
                        <c:v>43357.495833333334</c:v>
                      </c:pt>
                      <c:pt idx="8829">
                        <c:v>43357.537499999999</c:v>
                      </c:pt>
                      <c:pt idx="8830">
                        <c:v>43357.57916666667</c:v>
                      </c:pt>
                      <c:pt idx="8831">
                        <c:v>43357.617361111108</c:v>
                      </c:pt>
                      <c:pt idx="8832">
                        <c:v>43357.619444444441</c:v>
                      </c:pt>
                      <c:pt idx="8833">
                        <c:v>43357.620833333334</c:v>
                      </c:pt>
                      <c:pt idx="8834">
                        <c:v>43357.662499999999</c:v>
                      </c:pt>
                      <c:pt idx="8835">
                        <c:v>43357.699305555558</c:v>
                      </c:pt>
                      <c:pt idx="8836">
                        <c:v>43357.70416666667</c:v>
                      </c:pt>
                      <c:pt idx="8837">
                        <c:v>43357.745833333334</c:v>
                      </c:pt>
                      <c:pt idx="8838">
                        <c:v>43357.774305555555</c:v>
                      </c:pt>
                      <c:pt idx="8839">
                        <c:v>43357.787499999999</c:v>
                      </c:pt>
                      <c:pt idx="8840">
                        <c:v>43357.82916666667</c:v>
                      </c:pt>
                      <c:pt idx="8841">
                        <c:v>43357.849305555559</c:v>
                      </c:pt>
                      <c:pt idx="8842">
                        <c:v>43357.870833333334</c:v>
                      </c:pt>
                      <c:pt idx="8843">
                        <c:v>43357.912499999999</c:v>
                      </c:pt>
                      <c:pt idx="8844">
                        <c:v>43357.952777777777</c:v>
                      </c:pt>
                      <c:pt idx="8845">
                        <c:v>43357.95416666667</c:v>
                      </c:pt>
                      <c:pt idx="8846">
                        <c:v>43357.982638888891</c:v>
                      </c:pt>
                      <c:pt idx="8847">
                        <c:v>43357.995833333334</c:v>
                      </c:pt>
                      <c:pt idx="8848">
                        <c:v>43357.999305555553</c:v>
                      </c:pt>
                      <c:pt idx="8849">
                        <c:v>43358.037499999999</c:v>
                      </c:pt>
                      <c:pt idx="8850">
                        <c:v>43358.077777777777</c:v>
                      </c:pt>
                      <c:pt idx="8851">
                        <c:v>43358.07916666667</c:v>
                      </c:pt>
                      <c:pt idx="8852">
                        <c:v>43358.120833333334</c:v>
                      </c:pt>
                      <c:pt idx="8853">
                        <c:v>43358.162499999999</c:v>
                      </c:pt>
                      <c:pt idx="8854">
                        <c:v>43358.20416666667</c:v>
                      </c:pt>
                      <c:pt idx="8855">
                        <c:v>43358.211111111108</c:v>
                      </c:pt>
                      <c:pt idx="8856">
                        <c:v>43358.245833333334</c:v>
                      </c:pt>
                      <c:pt idx="8857">
                        <c:v>43358.287499999999</c:v>
                      </c:pt>
                      <c:pt idx="8858">
                        <c:v>43358.32916666667</c:v>
                      </c:pt>
                      <c:pt idx="8859">
                        <c:v>43358.356249999997</c:v>
                      </c:pt>
                      <c:pt idx="8860">
                        <c:v>43358.370833333334</c:v>
                      </c:pt>
                      <c:pt idx="8861">
                        <c:v>43358.412499999999</c:v>
                      </c:pt>
                      <c:pt idx="8862">
                        <c:v>43358.450694444444</c:v>
                      </c:pt>
                      <c:pt idx="8863">
                        <c:v>43358.45416666667</c:v>
                      </c:pt>
                      <c:pt idx="8864">
                        <c:v>43358.461111111108</c:v>
                      </c:pt>
                      <c:pt idx="8865">
                        <c:v>43358.47152777778</c:v>
                      </c:pt>
                      <c:pt idx="8866">
                        <c:v>43358.495833333334</c:v>
                      </c:pt>
                      <c:pt idx="8867">
                        <c:v>43358.537499999999</c:v>
                      </c:pt>
                      <c:pt idx="8868">
                        <c:v>43358.57916666667</c:v>
                      </c:pt>
                      <c:pt idx="8869">
                        <c:v>43358.597916666666</c:v>
                      </c:pt>
                      <c:pt idx="8870">
                        <c:v>43358.620833333334</c:v>
                      </c:pt>
                      <c:pt idx="8871">
                        <c:v>43358.662499999999</c:v>
                      </c:pt>
                      <c:pt idx="8872">
                        <c:v>43358.70416666667</c:v>
                      </c:pt>
                      <c:pt idx="8873">
                        <c:v>43358.745833333334</c:v>
                      </c:pt>
                      <c:pt idx="8874">
                        <c:v>43358.787499999999</c:v>
                      </c:pt>
                      <c:pt idx="8875">
                        <c:v>43358.82916666667</c:v>
                      </c:pt>
                      <c:pt idx="8876">
                        <c:v>43358.85833333333</c:v>
                      </c:pt>
                      <c:pt idx="8877">
                        <c:v>43358.870833333334</c:v>
                      </c:pt>
                      <c:pt idx="8878">
                        <c:v>43358.895138888889</c:v>
                      </c:pt>
                      <c:pt idx="8879">
                        <c:v>43358.912499999999</c:v>
                      </c:pt>
                      <c:pt idx="8880">
                        <c:v>43358.923611111109</c:v>
                      </c:pt>
                      <c:pt idx="8881">
                        <c:v>43358.929166666669</c:v>
                      </c:pt>
                      <c:pt idx="8882">
                        <c:v>43358.95416666667</c:v>
                      </c:pt>
                      <c:pt idx="8883">
                        <c:v>43358.995833333334</c:v>
                      </c:pt>
                      <c:pt idx="8884">
                        <c:v>43358.999305555553</c:v>
                      </c:pt>
                      <c:pt idx="8885">
                        <c:v>43359.037499999999</c:v>
                      </c:pt>
                      <c:pt idx="8886">
                        <c:v>43359.07916666667</c:v>
                      </c:pt>
                      <c:pt idx="8887">
                        <c:v>43359.119444444441</c:v>
                      </c:pt>
                      <c:pt idx="8888">
                        <c:v>43359.120833333334</c:v>
                      </c:pt>
                      <c:pt idx="8889">
                        <c:v>43359.132638888892</c:v>
                      </c:pt>
                      <c:pt idx="8890">
                        <c:v>43359.162499999999</c:v>
                      </c:pt>
                      <c:pt idx="8891">
                        <c:v>43359.20416666667</c:v>
                      </c:pt>
                      <c:pt idx="8892">
                        <c:v>43359.212500000001</c:v>
                      </c:pt>
                      <c:pt idx="8893">
                        <c:v>43359.222916666666</c:v>
                      </c:pt>
                      <c:pt idx="8894">
                        <c:v>43359.245833333334</c:v>
                      </c:pt>
                      <c:pt idx="8895">
                        <c:v>43359.287499999999</c:v>
                      </c:pt>
                      <c:pt idx="8896">
                        <c:v>43359.327777777777</c:v>
                      </c:pt>
                      <c:pt idx="8897">
                        <c:v>43359.32916666667</c:v>
                      </c:pt>
                      <c:pt idx="8898">
                        <c:v>43359.370833333334</c:v>
                      </c:pt>
                      <c:pt idx="8899">
                        <c:v>43359.390277777777</c:v>
                      </c:pt>
                      <c:pt idx="8900">
                        <c:v>43359.412499999999</c:v>
                      </c:pt>
                      <c:pt idx="8901">
                        <c:v>43359.45416666667</c:v>
                      </c:pt>
                      <c:pt idx="8902">
                        <c:v>43359.470833333333</c:v>
                      </c:pt>
                      <c:pt idx="8903">
                        <c:v>43359.494444444441</c:v>
                      </c:pt>
                      <c:pt idx="8904">
                        <c:v>43359.495833333334</c:v>
                      </c:pt>
                      <c:pt idx="8905">
                        <c:v>43359.513888888891</c:v>
                      </c:pt>
                      <c:pt idx="8906">
                        <c:v>43359.537499999999</c:v>
                      </c:pt>
                      <c:pt idx="8907">
                        <c:v>43359.561111111114</c:v>
                      </c:pt>
                      <c:pt idx="8908">
                        <c:v>43359.57916666667</c:v>
                      </c:pt>
                      <c:pt idx="8909">
                        <c:v>43359.605555555558</c:v>
                      </c:pt>
                      <c:pt idx="8910">
                        <c:v>43359.615277777775</c:v>
                      </c:pt>
                      <c:pt idx="8911">
                        <c:v>43359.620833333334</c:v>
                      </c:pt>
                      <c:pt idx="8912">
                        <c:v>43359.662499999999</c:v>
                      </c:pt>
                      <c:pt idx="8913">
                        <c:v>43359.70416666667</c:v>
                      </c:pt>
                      <c:pt idx="8914">
                        <c:v>43359.745833333334</c:v>
                      </c:pt>
                      <c:pt idx="8915">
                        <c:v>43359.787499999999</c:v>
                      </c:pt>
                      <c:pt idx="8916">
                        <c:v>43359.806250000001</c:v>
                      </c:pt>
                      <c:pt idx="8917">
                        <c:v>43359.82916666667</c:v>
                      </c:pt>
                      <c:pt idx="8918">
                        <c:v>43359.835416666669</c:v>
                      </c:pt>
                      <c:pt idx="8919">
                        <c:v>43359.870833333334</c:v>
                      </c:pt>
                      <c:pt idx="8920">
                        <c:v>43359.888888888891</c:v>
                      </c:pt>
                      <c:pt idx="8921">
                        <c:v>43359.912499999999</c:v>
                      </c:pt>
                      <c:pt idx="8922">
                        <c:v>43359.95416666667</c:v>
                      </c:pt>
                      <c:pt idx="8923">
                        <c:v>43359.980555555558</c:v>
                      </c:pt>
                      <c:pt idx="8924">
                        <c:v>43359.994444444441</c:v>
                      </c:pt>
                      <c:pt idx="8925">
                        <c:v>43359.995833333334</c:v>
                      </c:pt>
                      <c:pt idx="8926">
                        <c:v>43359.999305555553</c:v>
                      </c:pt>
                      <c:pt idx="8927">
                        <c:v>43360.011805555558</c:v>
                      </c:pt>
                      <c:pt idx="8928">
                        <c:v>43360.018750000003</c:v>
                      </c:pt>
                      <c:pt idx="8929">
                        <c:v>43360.037499999999</c:v>
                      </c:pt>
                      <c:pt idx="8930">
                        <c:v>43360.067361111112</c:v>
                      </c:pt>
                      <c:pt idx="8931">
                        <c:v>43360.07916666667</c:v>
                      </c:pt>
                      <c:pt idx="8932">
                        <c:v>43360.103472222225</c:v>
                      </c:pt>
                      <c:pt idx="8933">
                        <c:v>43360.10833333333</c:v>
                      </c:pt>
                      <c:pt idx="8934">
                        <c:v>43360.120833333334</c:v>
                      </c:pt>
                      <c:pt idx="8935">
                        <c:v>43360.162499999999</c:v>
                      </c:pt>
                      <c:pt idx="8936">
                        <c:v>43360.172222222223</c:v>
                      </c:pt>
                      <c:pt idx="8937">
                        <c:v>43360.20416666667</c:v>
                      </c:pt>
                      <c:pt idx="8938">
                        <c:v>43360.245833333334</c:v>
                      </c:pt>
                      <c:pt idx="8939">
                        <c:v>43360.287499999999</c:v>
                      </c:pt>
                      <c:pt idx="8940">
                        <c:v>43360.322222222225</c:v>
                      </c:pt>
                      <c:pt idx="8941">
                        <c:v>43360.327777777777</c:v>
                      </c:pt>
                      <c:pt idx="8942">
                        <c:v>43360.32916666667</c:v>
                      </c:pt>
                      <c:pt idx="8943">
                        <c:v>43360.370833333334</c:v>
                      </c:pt>
                      <c:pt idx="8944">
                        <c:v>43360.412499999999</c:v>
                      </c:pt>
                      <c:pt idx="8945">
                        <c:v>43360.438888888886</c:v>
                      </c:pt>
                      <c:pt idx="8946">
                        <c:v>43360.45416666667</c:v>
                      </c:pt>
                      <c:pt idx="8947">
                        <c:v>43360.459722222222</c:v>
                      </c:pt>
                      <c:pt idx="8948">
                        <c:v>43360.495833333334</c:v>
                      </c:pt>
                      <c:pt idx="8949">
                        <c:v>43360.537499999999</c:v>
                      </c:pt>
                      <c:pt idx="8950">
                        <c:v>43360.57916666667</c:v>
                      </c:pt>
                      <c:pt idx="8951">
                        <c:v>43360.620833333334</c:v>
                      </c:pt>
                      <c:pt idx="8952">
                        <c:v>43360.662499999999</c:v>
                      </c:pt>
                      <c:pt idx="8953">
                        <c:v>43360.70416666667</c:v>
                      </c:pt>
                      <c:pt idx="8954">
                        <c:v>43360.745833333334</c:v>
                      </c:pt>
                      <c:pt idx="8955">
                        <c:v>43360.787499999999</c:v>
                      </c:pt>
                      <c:pt idx="8956">
                        <c:v>43360.82916666667</c:v>
                      </c:pt>
                      <c:pt idx="8957">
                        <c:v>43360.868055555555</c:v>
                      </c:pt>
                      <c:pt idx="8958">
                        <c:v>43360.870833333334</c:v>
                      </c:pt>
                      <c:pt idx="8959">
                        <c:v>43360.912499999999</c:v>
                      </c:pt>
                      <c:pt idx="8960">
                        <c:v>43360.95416666667</c:v>
                      </c:pt>
                      <c:pt idx="8961">
                        <c:v>43360.962500000001</c:v>
                      </c:pt>
                      <c:pt idx="8962">
                        <c:v>43360.982638888891</c:v>
                      </c:pt>
                      <c:pt idx="8963">
                        <c:v>43360.995833333334</c:v>
                      </c:pt>
                      <c:pt idx="8964">
                        <c:v>43360.999305555553</c:v>
                      </c:pt>
                      <c:pt idx="8965">
                        <c:v>43361.004861111112</c:v>
                      </c:pt>
                      <c:pt idx="8966">
                        <c:v>43361.018055555556</c:v>
                      </c:pt>
                      <c:pt idx="8967">
                        <c:v>43361.037499999999</c:v>
                      </c:pt>
                      <c:pt idx="8968">
                        <c:v>43361.07916666667</c:v>
                      </c:pt>
                      <c:pt idx="8969">
                        <c:v>43361.120833333334</c:v>
                      </c:pt>
                      <c:pt idx="8970">
                        <c:v>43361.162499999999</c:v>
                      </c:pt>
                      <c:pt idx="8971">
                        <c:v>43361.20416666667</c:v>
                      </c:pt>
                      <c:pt idx="8972">
                        <c:v>43361.23333333333</c:v>
                      </c:pt>
                      <c:pt idx="8973">
                        <c:v>43361.245833333334</c:v>
                      </c:pt>
                      <c:pt idx="8974">
                        <c:v>43361.274305555555</c:v>
                      </c:pt>
                      <c:pt idx="8975">
                        <c:v>43361.287499999999</c:v>
                      </c:pt>
                      <c:pt idx="8976">
                        <c:v>43361.305555555555</c:v>
                      </c:pt>
                      <c:pt idx="8977">
                        <c:v>43361.32916666667</c:v>
                      </c:pt>
                      <c:pt idx="8978">
                        <c:v>43361.348611111112</c:v>
                      </c:pt>
                      <c:pt idx="8979">
                        <c:v>43361.354166666664</c:v>
                      </c:pt>
                      <c:pt idx="8980">
                        <c:v>43361.369444444441</c:v>
                      </c:pt>
                      <c:pt idx="8981">
                        <c:v>43361.370833333334</c:v>
                      </c:pt>
                      <c:pt idx="8982">
                        <c:v>43361.411111111112</c:v>
                      </c:pt>
                      <c:pt idx="8983">
                        <c:v>43361.412499999999</c:v>
                      </c:pt>
                      <c:pt idx="8984">
                        <c:v>43361.432638888888</c:v>
                      </c:pt>
                      <c:pt idx="8985">
                        <c:v>43361.45416666667</c:v>
                      </c:pt>
                      <c:pt idx="8986">
                        <c:v>43361.494444444441</c:v>
                      </c:pt>
                      <c:pt idx="8987">
                        <c:v>43361.495833333334</c:v>
                      </c:pt>
                      <c:pt idx="8988">
                        <c:v>43361.50277777778</c:v>
                      </c:pt>
                      <c:pt idx="8989">
                        <c:v>43361.536111111112</c:v>
                      </c:pt>
                      <c:pt idx="8990">
                        <c:v>43361.537499999999</c:v>
                      </c:pt>
                      <c:pt idx="8991">
                        <c:v>43361.543749999997</c:v>
                      </c:pt>
                      <c:pt idx="8992">
                        <c:v>43361.554166666669</c:v>
                      </c:pt>
                      <c:pt idx="8993">
                        <c:v>43361.57916666667</c:v>
                      </c:pt>
                      <c:pt idx="8994">
                        <c:v>43361.620833333334</c:v>
                      </c:pt>
                      <c:pt idx="8995">
                        <c:v>43361.662499999999</c:v>
                      </c:pt>
                      <c:pt idx="8996">
                        <c:v>43361.70416666667</c:v>
                      </c:pt>
                      <c:pt idx="8997">
                        <c:v>43361.722222222219</c:v>
                      </c:pt>
                      <c:pt idx="8998">
                        <c:v>43361.732638888891</c:v>
                      </c:pt>
                      <c:pt idx="8999">
                        <c:v>43361.734722222223</c:v>
                      </c:pt>
                      <c:pt idx="9000">
                        <c:v>43361.739583333336</c:v>
                      </c:pt>
                      <c:pt idx="9001">
                        <c:v>43361.743055555555</c:v>
                      </c:pt>
                      <c:pt idx="9002">
                        <c:v>43361.744444444441</c:v>
                      </c:pt>
                      <c:pt idx="9003">
                        <c:v>43361.745833333334</c:v>
                      </c:pt>
                      <c:pt idx="9004">
                        <c:v>43361.750694444447</c:v>
                      </c:pt>
                      <c:pt idx="9005">
                        <c:v>43361.775000000001</c:v>
                      </c:pt>
                      <c:pt idx="9006">
                        <c:v>43361.787499999999</c:v>
                      </c:pt>
                      <c:pt idx="9007">
                        <c:v>43361.82916666667</c:v>
                      </c:pt>
                      <c:pt idx="9008">
                        <c:v>43361.870833333334</c:v>
                      </c:pt>
                      <c:pt idx="9009">
                        <c:v>43361.912499999999</c:v>
                      </c:pt>
                      <c:pt idx="9010">
                        <c:v>43361.95416666667</c:v>
                      </c:pt>
                      <c:pt idx="9011">
                        <c:v>43361.995833333334</c:v>
                      </c:pt>
                      <c:pt idx="9012">
                        <c:v>43361.999305555553</c:v>
                      </c:pt>
                      <c:pt idx="9013">
                        <c:v>43362.037499999999</c:v>
                      </c:pt>
                      <c:pt idx="9014">
                        <c:v>43362.07916666667</c:v>
                      </c:pt>
                      <c:pt idx="9015">
                        <c:v>43362.120833333334</c:v>
                      </c:pt>
                      <c:pt idx="9016">
                        <c:v>43362.162499999999</c:v>
                      </c:pt>
                      <c:pt idx="9017">
                        <c:v>43362.20416666667</c:v>
                      </c:pt>
                      <c:pt idx="9018">
                        <c:v>43362.245833333334</c:v>
                      </c:pt>
                      <c:pt idx="9019">
                        <c:v>43362.287499999999</c:v>
                      </c:pt>
                      <c:pt idx="9020">
                        <c:v>43362.32916666667</c:v>
                      </c:pt>
                      <c:pt idx="9021">
                        <c:v>43362.370833333334</c:v>
                      </c:pt>
                      <c:pt idx="9022">
                        <c:v>43362.412499999999</c:v>
                      </c:pt>
                      <c:pt idx="9023">
                        <c:v>43362.45416666667</c:v>
                      </c:pt>
                      <c:pt idx="9024">
                        <c:v>43362.495833333334</c:v>
                      </c:pt>
                      <c:pt idx="9025">
                        <c:v>43362.537499999999</c:v>
                      </c:pt>
                      <c:pt idx="9026">
                        <c:v>43362.57916666667</c:v>
                      </c:pt>
                      <c:pt idx="9027">
                        <c:v>43362.620833333334</c:v>
                      </c:pt>
                      <c:pt idx="9028">
                        <c:v>43362.662499999999</c:v>
                      </c:pt>
                      <c:pt idx="9029">
                        <c:v>43362.704861111109</c:v>
                      </c:pt>
                      <c:pt idx="9030">
                        <c:v>43362.745833333334</c:v>
                      </c:pt>
                      <c:pt idx="9031">
                        <c:v>43362.787499999999</c:v>
                      </c:pt>
                      <c:pt idx="9032">
                        <c:v>43362.82916666667</c:v>
                      </c:pt>
                      <c:pt idx="9033">
                        <c:v>43362.870833333334</c:v>
                      </c:pt>
                      <c:pt idx="9034">
                        <c:v>43362.912499999999</c:v>
                      </c:pt>
                      <c:pt idx="9035">
                        <c:v>43362.95416666667</c:v>
                      </c:pt>
                      <c:pt idx="9036">
                        <c:v>43362.995833333334</c:v>
                      </c:pt>
                      <c:pt idx="9037">
                        <c:v>43362.999305555553</c:v>
                      </c:pt>
                      <c:pt idx="9038">
                        <c:v>43363.037499999999</c:v>
                      </c:pt>
                      <c:pt idx="9039">
                        <c:v>43363.039583333331</c:v>
                      </c:pt>
                      <c:pt idx="9040">
                        <c:v>43363.048611111109</c:v>
                      </c:pt>
                      <c:pt idx="9041">
                        <c:v>43363.053472222222</c:v>
                      </c:pt>
                      <c:pt idx="9042">
                        <c:v>43363.060416666667</c:v>
                      </c:pt>
                      <c:pt idx="9043">
                        <c:v>43363.07916666667</c:v>
                      </c:pt>
                      <c:pt idx="9044">
                        <c:v>43363.120833333334</c:v>
                      </c:pt>
                      <c:pt idx="9045">
                        <c:v>43363.161111111112</c:v>
                      </c:pt>
                      <c:pt idx="9046">
                        <c:v>43363.162499999999</c:v>
                      </c:pt>
                      <c:pt idx="9047">
                        <c:v>43363.20416666667</c:v>
                      </c:pt>
                      <c:pt idx="9048">
                        <c:v>43363.214583333334</c:v>
                      </c:pt>
                      <c:pt idx="9049">
                        <c:v>43363.245833333334</c:v>
                      </c:pt>
                      <c:pt idx="9050">
                        <c:v>43363.26458333333</c:v>
                      </c:pt>
                      <c:pt idx="9051">
                        <c:v>43363.287499999999</c:v>
                      </c:pt>
                      <c:pt idx="9052">
                        <c:v>43363.294444444444</c:v>
                      </c:pt>
                      <c:pt idx="9053">
                        <c:v>43363.32916666667</c:v>
                      </c:pt>
                      <c:pt idx="9054">
                        <c:v>43363.369444444441</c:v>
                      </c:pt>
                      <c:pt idx="9055">
                        <c:v>43363.370833333334</c:v>
                      </c:pt>
                      <c:pt idx="9056">
                        <c:v>43363.392361111109</c:v>
                      </c:pt>
                      <c:pt idx="9057">
                        <c:v>43363.412499999999</c:v>
                      </c:pt>
                      <c:pt idx="9058">
                        <c:v>43363.45416666667</c:v>
                      </c:pt>
                      <c:pt idx="9059">
                        <c:v>43363.470138888886</c:v>
                      </c:pt>
                      <c:pt idx="9060">
                        <c:v>43363.495833333334</c:v>
                      </c:pt>
                      <c:pt idx="9061">
                        <c:v>43363.500694444447</c:v>
                      </c:pt>
                      <c:pt idx="9062">
                        <c:v>43363.537499999999</c:v>
                      </c:pt>
                      <c:pt idx="9063">
                        <c:v>43363.564583333333</c:v>
                      </c:pt>
                      <c:pt idx="9064">
                        <c:v>43363.57916666667</c:v>
                      </c:pt>
                      <c:pt idx="9065">
                        <c:v>43363.620833333334</c:v>
                      </c:pt>
                      <c:pt idx="9066">
                        <c:v>43363.662499999999</c:v>
                      </c:pt>
                      <c:pt idx="9067">
                        <c:v>43363.70416666667</c:v>
                      </c:pt>
                      <c:pt idx="9068">
                        <c:v>43363.745833333334</c:v>
                      </c:pt>
                      <c:pt idx="9069">
                        <c:v>43363.787499999999</c:v>
                      </c:pt>
                      <c:pt idx="9070">
                        <c:v>43363.82916666667</c:v>
                      </c:pt>
                      <c:pt idx="9071">
                        <c:v>43363.870833333334</c:v>
                      </c:pt>
                      <c:pt idx="9072">
                        <c:v>43363.912499999999</c:v>
                      </c:pt>
                      <c:pt idx="9073">
                        <c:v>43363.95416666667</c:v>
                      </c:pt>
                      <c:pt idx="9074">
                        <c:v>43363.995833333334</c:v>
                      </c:pt>
                      <c:pt idx="9075">
                        <c:v>43363.999305555553</c:v>
                      </c:pt>
                      <c:pt idx="9076">
                        <c:v>43364.037499999999</c:v>
                      </c:pt>
                      <c:pt idx="9077">
                        <c:v>43364.07916666667</c:v>
                      </c:pt>
                      <c:pt idx="9078">
                        <c:v>43364.120833333334</c:v>
                      </c:pt>
                      <c:pt idx="9079">
                        <c:v>43364.162499999999</c:v>
                      </c:pt>
                      <c:pt idx="9080">
                        <c:v>43364.20416666667</c:v>
                      </c:pt>
                      <c:pt idx="9081">
                        <c:v>43364.245833333334</c:v>
                      </c:pt>
                      <c:pt idx="9082">
                        <c:v>43364.287499999999</c:v>
                      </c:pt>
                      <c:pt idx="9083">
                        <c:v>43364.32916666667</c:v>
                      </c:pt>
                      <c:pt idx="9084">
                        <c:v>43364.370833333334</c:v>
                      </c:pt>
                      <c:pt idx="9085">
                        <c:v>43364.412499999999</c:v>
                      </c:pt>
                      <c:pt idx="9086">
                        <c:v>43364.42291666667</c:v>
                      </c:pt>
                      <c:pt idx="9087">
                        <c:v>43364.446527777778</c:v>
                      </c:pt>
                      <c:pt idx="9088">
                        <c:v>43364.45416666667</c:v>
                      </c:pt>
                      <c:pt idx="9089">
                        <c:v>43364.495833333334</c:v>
                      </c:pt>
                      <c:pt idx="9090">
                        <c:v>43364.537499999999</c:v>
                      </c:pt>
                      <c:pt idx="9091">
                        <c:v>43364.57916666667</c:v>
                      </c:pt>
                      <c:pt idx="9092">
                        <c:v>43364.620833333334</c:v>
                      </c:pt>
                      <c:pt idx="9093">
                        <c:v>43364.662499999999</c:v>
                      </c:pt>
                      <c:pt idx="9094">
                        <c:v>43364.70416666667</c:v>
                      </c:pt>
                      <c:pt idx="9095">
                        <c:v>43364.745833333334</c:v>
                      </c:pt>
                      <c:pt idx="9096">
                        <c:v>43364.787499999999</c:v>
                      </c:pt>
                      <c:pt idx="9097">
                        <c:v>43364.82916666667</c:v>
                      </c:pt>
                      <c:pt idx="9098">
                        <c:v>43364.870833333334</c:v>
                      </c:pt>
                      <c:pt idx="9099">
                        <c:v>43364.912499999999</c:v>
                      </c:pt>
                      <c:pt idx="9100">
                        <c:v>43364.95416666667</c:v>
                      </c:pt>
                      <c:pt idx="9101">
                        <c:v>43364.995833333334</c:v>
                      </c:pt>
                      <c:pt idx="9102">
                        <c:v>43364.999305555553</c:v>
                      </c:pt>
                      <c:pt idx="9103">
                        <c:v>43365.037499999999</c:v>
                      </c:pt>
                      <c:pt idx="9104">
                        <c:v>43365.07916666667</c:v>
                      </c:pt>
                      <c:pt idx="9105">
                        <c:v>43365.120833333334</c:v>
                      </c:pt>
                      <c:pt idx="9106">
                        <c:v>43365.162499999999</c:v>
                      </c:pt>
                      <c:pt idx="9107">
                        <c:v>43365.20416666667</c:v>
                      </c:pt>
                      <c:pt idx="9108">
                        <c:v>43365.239583333336</c:v>
                      </c:pt>
                      <c:pt idx="9109">
                        <c:v>43365.245833333334</c:v>
                      </c:pt>
                      <c:pt idx="9110">
                        <c:v>43365.265277777777</c:v>
                      </c:pt>
                      <c:pt idx="9111">
                        <c:v>43365.287499999999</c:v>
                      </c:pt>
                      <c:pt idx="9112">
                        <c:v>43365.32916666667</c:v>
                      </c:pt>
                      <c:pt idx="9113">
                        <c:v>43365.363194444442</c:v>
                      </c:pt>
                      <c:pt idx="9114">
                        <c:v>43365.369444444441</c:v>
                      </c:pt>
                      <c:pt idx="9115">
                        <c:v>43365.370833333334</c:v>
                      </c:pt>
                      <c:pt idx="9116">
                        <c:v>43365.375694444447</c:v>
                      </c:pt>
                      <c:pt idx="9117">
                        <c:v>43365.388888888891</c:v>
                      </c:pt>
                      <c:pt idx="9118">
                        <c:v>43365.412499999999</c:v>
                      </c:pt>
                      <c:pt idx="9119">
                        <c:v>43365.422222222223</c:v>
                      </c:pt>
                      <c:pt idx="9120">
                        <c:v>43365.45416666667</c:v>
                      </c:pt>
                      <c:pt idx="9121">
                        <c:v>43365.494444444441</c:v>
                      </c:pt>
                      <c:pt idx="9122">
                        <c:v>43365.495833333334</c:v>
                      </c:pt>
                      <c:pt idx="9123">
                        <c:v>43365.503472222219</c:v>
                      </c:pt>
                      <c:pt idx="9124">
                        <c:v>43365.537499999999</c:v>
                      </c:pt>
                      <c:pt idx="9125">
                        <c:v>43365.57916666667</c:v>
                      </c:pt>
                      <c:pt idx="9126">
                        <c:v>43365.620833333334</c:v>
                      </c:pt>
                      <c:pt idx="9127">
                        <c:v>43365.662499999999</c:v>
                      </c:pt>
                      <c:pt idx="9128">
                        <c:v>43365.70416666667</c:v>
                      </c:pt>
                      <c:pt idx="9129">
                        <c:v>43365.745833333334</c:v>
                      </c:pt>
                      <c:pt idx="9130">
                        <c:v>43365.777777777781</c:v>
                      </c:pt>
                      <c:pt idx="9131">
                        <c:v>43365.786111111112</c:v>
                      </c:pt>
                      <c:pt idx="9132">
                        <c:v>43365.787499999999</c:v>
                      </c:pt>
                      <c:pt idx="9133">
                        <c:v>43365.82916666667</c:v>
                      </c:pt>
                      <c:pt idx="9134">
                        <c:v>43365.870833333334</c:v>
                      </c:pt>
                      <c:pt idx="9135">
                        <c:v>43365.912499999999</c:v>
                      </c:pt>
                      <c:pt idx="9136">
                        <c:v>43365.95416666667</c:v>
                      </c:pt>
                      <c:pt idx="9137">
                        <c:v>43365.995833333334</c:v>
                      </c:pt>
                      <c:pt idx="9138">
                        <c:v>43365.999305555553</c:v>
                      </c:pt>
                      <c:pt idx="9139">
                        <c:v>43366.037499999999</c:v>
                      </c:pt>
                      <c:pt idx="9140">
                        <c:v>43366.07916666667</c:v>
                      </c:pt>
                      <c:pt idx="9141">
                        <c:v>43366.120833333334</c:v>
                      </c:pt>
                      <c:pt idx="9142">
                        <c:v>43366.162499999999</c:v>
                      </c:pt>
                      <c:pt idx="9143">
                        <c:v>43366.20416666667</c:v>
                      </c:pt>
                      <c:pt idx="9144">
                        <c:v>43366.245833333334</c:v>
                      </c:pt>
                      <c:pt idx="9145">
                        <c:v>43366.28125</c:v>
                      </c:pt>
                      <c:pt idx="9146">
                        <c:v>43366.287499999999</c:v>
                      </c:pt>
                      <c:pt idx="9147">
                        <c:v>43366.305555555555</c:v>
                      </c:pt>
                      <c:pt idx="9148">
                        <c:v>43366.313194444447</c:v>
                      </c:pt>
                      <c:pt idx="9149">
                        <c:v>43366.318055555559</c:v>
                      </c:pt>
                      <c:pt idx="9150">
                        <c:v>43366.324305555558</c:v>
                      </c:pt>
                      <c:pt idx="9151">
                        <c:v>43366.327777777777</c:v>
                      </c:pt>
                      <c:pt idx="9152">
                        <c:v>43366.32916666667</c:v>
                      </c:pt>
                      <c:pt idx="9153">
                        <c:v>43366.343055555553</c:v>
                      </c:pt>
                      <c:pt idx="9154">
                        <c:v>43366.363888888889</c:v>
                      </c:pt>
                      <c:pt idx="9155">
                        <c:v>43366.369444444441</c:v>
                      </c:pt>
                      <c:pt idx="9156">
                        <c:v>43366.370833333334</c:v>
                      </c:pt>
                      <c:pt idx="9157">
                        <c:v>43366.374305555553</c:v>
                      </c:pt>
                      <c:pt idx="9158">
                        <c:v>43366.385416666664</c:v>
                      </c:pt>
                      <c:pt idx="9159">
                        <c:v>43366.409722222219</c:v>
                      </c:pt>
                      <c:pt idx="9160">
                        <c:v>43366.412499999999</c:v>
                      </c:pt>
                      <c:pt idx="9161">
                        <c:v>43366.419444444444</c:v>
                      </c:pt>
                      <c:pt idx="9162">
                        <c:v>43366.445138888892</c:v>
                      </c:pt>
                      <c:pt idx="9163">
                        <c:v>43366.452777777777</c:v>
                      </c:pt>
                      <c:pt idx="9164">
                        <c:v>43366.45416666667</c:v>
                      </c:pt>
                      <c:pt idx="9165">
                        <c:v>43366.459027777775</c:v>
                      </c:pt>
                      <c:pt idx="9166">
                        <c:v>43366.467361111114</c:v>
                      </c:pt>
                      <c:pt idx="9167">
                        <c:v>43366.480555555558</c:v>
                      </c:pt>
                      <c:pt idx="9168">
                        <c:v>43366.492361111108</c:v>
                      </c:pt>
                      <c:pt idx="9169">
                        <c:v>43366.495833333334</c:v>
                      </c:pt>
                      <c:pt idx="9170">
                        <c:v>43366.537499999999</c:v>
                      </c:pt>
                      <c:pt idx="9171">
                        <c:v>43366.57916666667</c:v>
                      </c:pt>
                      <c:pt idx="9172">
                        <c:v>43366.591666666667</c:v>
                      </c:pt>
                      <c:pt idx="9173">
                        <c:v>43366.604166666664</c:v>
                      </c:pt>
                      <c:pt idx="9174">
                        <c:v>43366.609722222223</c:v>
                      </c:pt>
                      <c:pt idx="9175">
                        <c:v>43366.615972222222</c:v>
                      </c:pt>
                      <c:pt idx="9176">
                        <c:v>43366.620833333334</c:v>
                      </c:pt>
                      <c:pt idx="9177">
                        <c:v>43366.643750000003</c:v>
                      </c:pt>
                      <c:pt idx="9178">
                        <c:v>43366.662499999999</c:v>
                      </c:pt>
                      <c:pt idx="9179">
                        <c:v>43366.683333333334</c:v>
                      </c:pt>
                      <c:pt idx="9180">
                        <c:v>43366.693749999999</c:v>
                      </c:pt>
                      <c:pt idx="9181">
                        <c:v>43366.70416666667</c:v>
                      </c:pt>
                      <c:pt idx="9182">
                        <c:v>43366.745833333334</c:v>
                      </c:pt>
                      <c:pt idx="9183">
                        <c:v>43366.787499999999</c:v>
                      </c:pt>
                      <c:pt idx="9184">
                        <c:v>43366.82916666667</c:v>
                      </c:pt>
                      <c:pt idx="9185">
                        <c:v>43366.870833333334</c:v>
                      </c:pt>
                      <c:pt idx="9186">
                        <c:v>43366.888194444444</c:v>
                      </c:pt>
                      <c:pt idx="9187">
                        <c:v>43366.912499999999</c:v>
                      </c:pt>
                      <c:pt idx="9188">
                        <c:v>43366.95416666667</c:v>
                      </c:pt>
                      <c:pt idx="9189">
                        <c:v>43366.973611111112</c:v>
                      </c:pt>
                      <c:pt idx="9190">
                        <c:v>43366.995833333334</c:v>
                      </c:pt>
                      <c:pt idx="9191">
                        <c:v>43366.999305555553</c:v>
                      </c:pt>
                      <c:pt idx="9192">
                        <c:v>43367.037499999999</c:v>
                      </c:pt>
                      <c:pt idx="9193">
                        <c:v>43367.063194444447</c:v>
                      </c:pt>
                      <c:pt idx="9194">
                        <c:v>43367.07916666667</c:v>
                      </c:pt>
                      <c:pt idx="9195">
                        <c:v>43367.117361111108</c:v>
                      </c:pt>
                      <c:pt idx="9196">
                        <c:v>43367.120833333334</c:v>
                      </c:pt>
                      <c:pt idx="9197">
                        <c:v>43367.12777777778</c:v>
                      </c:pt>
                      <c:pt idx="9198">
                        <c:v>43367.162499999999</c:v>
                      </c:pt>
                      <c:pt idx="9199">
                        <c:v>43367.172222222223</c:v>
                      </c:pt>
                      <c:pt idx="9200">
                        <c:v>43367.195138888892</c:v>
                      </c:pt>
                      <c:pt idx="9201">
                        <c:v>43367.202777777777</c:v>
                      </c:pt>
                      <c:pt idx="9202">
                        <c:v>43367.20416666667</c:v>
                      </c:pt>
                      <c:pt idx="9203">
                        <c:v>43367.232638888891</c:v>
                      </c:pt>
                      <c:pt idx="9204">
                        <c:v>43367.245833333334</c:v>
                      </c:pt>
                      <c:pt idx="9205">
                        <c:v>43367.260416666664</c:v>
                      </c:pt>
                      <c:pt idx="9206">
                        <c:v>43367.265972222223</c:v>
                      </c:pt>
                      <c:pt idx="9207">
                        <c:v>43367.287499999999</c:v>
                      </c:pt>
                      <c:pt idx="9208">
                        <c:v>43367.302083333336</c:v>
                      </c:pt>
                      <c:pt idx="9209">
                        <c:v>43367.32916666667</c:v>
                      </c:pt>
                      <c:pt idx="9210">
                        <c:v>43367.370833333334</c:v>
                      </c:pt>
                      <c:pt idx="9211">
                        <c:v>43367.412499999999</c:v>
                      </c:pt>
                      <c:pt idx="9212">
                        <c:v>43367.45416666667</c:v>
                      </c:pt>
                      <c:pt idx="9213">
                        <c:v>43367.462500000001</c:v>
                      </c:pt>
                      <c:pt idx="9214">
                        <c:v>43367.488888888889</c:v>
                      </c:pt>
                      <c:pt idx="9215">
                        <c:v>43367.495833333334</c:v>
                      </c:pt>
                      <c:pt idx="9216">
                        <c:v>43367.526388888888</c:v>
                      </c:pt>
                      <c:pt idx="9217">
                        <c:v>43367.53125</c:v>
                      </c:pt>
                      <c:pt idx="9218">
                        <c:v>43367.536111111112</c:v>
                      </c:pt>
                      <c:pt idx="9219">
                        <c:v>43367.537499999999</c:v>
                      </c:pt>
                      <c:pt idx="9220">
                        <c:v>43367.551388888889</c:v>
                      </c:pt>
                      <c:pt idx="9221">
                        <c:v>43367.57916666667</c:v>
                      </c:pt>
                      <c:pt idx="9222">
                        <c:v>43367.581250000003</c:v>
                      </c:pt>
                      <c:pt idx="9223">
                        <c:v>43367.59097222222</c:v>
                      </c:pt>
                      <c:pt idx="9224">
                        <c:v>43367.615277777775</c:v>
                      </c:pt>
                      <c:pt idx="9225">
                        <c:v>43367.620833333334</c:v>
                      </c:pt>
                      <c:pt idx="9226">
                        <c:v>43367.662499999999</c:v>
                      </c:pt>
                      <c:pt idx="9227">
                        <c:v>43367.675694444442</c:v>
                      </c:pt>
                      <c:pt idx="9228">
                        <c:v>43367.684027777781</c:v>
                      </c:pt>
                      <c:pt idx="9229">
                        <c:v>43367.695138888892</c:v>
                      </c:pt>
                      <c:pt idx="9230">
                        <c:v>43367.70416666667</c:v>
                      </c:pt>
                      <c:pt idx="9231">
                        <c:v>43367.709027777775</c:v>
                      </c:pt>
                      <c:pt idx="9232">
                        <c:v>43367.722222222219</c:v>
                      </c:pt>
                      <c:pt idx="9233">
                        <c:v>43367.729166666664</c:v>
                      </c:pt>
                      <c:pt idx="9234">
                        <c:v>43367.734027777777</c:v>
                      </c:pt>
                      <c:pt idx="9235">
                        <c:v>43367.740277777775</c:v>
                      </c:pt>
                      <c:pt idx="9236">
                        <c:v>43367.745833333334</c:v>
                      </c:pt>
                      <c:pt idx="9237">
                        <c:v>43367.756249999999</c:v>
                      </c:pt>
                      <c:pt idx="9238">
                        <c:v>43367.769444444442</c:v>
                      </c:pt>
                      <c:pt idx="9239">
                        <c:v>43367.78402777778</c:v>
                      </c:pt>
                      <c:pt idx="9240">
                        <c:v>43367.787499999999</c:v>
                      </c:pt>
                      <c:pt idx="9241">
                        <c:v>43367.802083333336</c:v>
                      </c:pt>
                      <c:pt idx="9242">
                        <c:v>43367.82916666667</c:v>
                      </c:pt>
                      <c:pt idx="9243">
                        <c:v>43367.84097222222</c:v>
                      </c:pt>
                      <c:pt idx="9244">
                        <c:v>43367.851388888892</c:v>
                      </c:pt>
                      <c:pt idx="9245">
                        <c:v>43367.870833333334</c:v>
                      </c:pt>
                      <c:pt idx="9246">
                        <c:v>43367.883333333331</c:v>
                      </c:pt>
                      <c:pt idx="9247">
                        <c:v>43367.912499999999</c:v>
                      </c:pt>
                      <c:pt idx="9248">
                        <c:v>43367.95416666667</c:v>
                      </c:pt>
                      <c:pt idx="9249">
                        <c:v>43367.974999999999</c:v>
                      </c:pt>
                      <c:pt idx="9250">
                        <c:v>43367.995833333334</c:v>
                      </c:pt>
                      <c:pt idx="9251">
                        <c:v>43367.999305555553</c:v>
                      </c:pt>
                      <c:pt idx="9252">
                        <c:v>43368.037499999999</c:v>
                      </c:pt>
                      <c:pt idx="9253">
                        <c:v>43368.077777777777</c:v>
                      </c:pt>
                      <c:pt idx="9254">
                        <c:v>43368.07916666667</c:v>
                      </c:pt>
                      <c:pt idx="9255">
                        <c:v>43368.120833333334</c:v>
                      </c:pt>
                      <c:pt idx="9256">
                        <c:v>43368.162499999999</c:v>
                      </c:pt>
                      <c:pt idx="9257">
                        <c:v>43368.195833333331</c:v>
                      </c:pt>
                      <c:pt idx="9258">
                        <c:v>43368.20416666667</c:v>
                      </c:pt>
                      <c:pt idx="9259">
                        <c:v>43368.21597222222</c:v>
                      </c:pt>
                      <c:pt idx="9260">
                        <c:v>43368.23541666667</c:v>
                      </c:pt>
                      <c:pt idx="9261">
                        <c:v>43368.244444444441</c:v>
                      </c:pt>
                      <c:pt idx="9262">
                        <c:v>43368.245833333334</c:v>
                      </c:pt>
                      <c:pt idx="9263">
                        <c:v>43368.287499999999</c:v>
                      </c:pt>
                      <c:pt idx="9264">
                        <c:v>43368.300694444442</c:v>
                      </c:pt>
                      <c:pt idx="9265">
                        <c:v>43368.32916666667</c:v>
                      </c:pt>
                      <c:pt idx="9266">
                        <c:v>43368.370833333334</c:v>
                      </c:pt>
                      <c:pt idx="9267">
                        <c:v>43368.412499999999</c:v>
                      </c:pt>
                      <c:pt idx="9268">
                        <c:v>43368.434027777781</c:v>
                      </c:pt>
                      <c:pt idx="9269">
                        <c:v>43368.452777777777</c:v>
                      </c:pt>
                      <c:pt idx="9270">
                        <c:v>43368.45416666667</c:v>
                      </c:pt>
                      <c:pt idx="9271">
                        <c:v>43368.495833333334</c:v>
                      </c:pt>
                      <c:pt idx="9272">
                        <c:v>43368.537499999999</c:v>
                      </c:pt>
                      <c:pt idx="9273">
                        <c:v>43368.57916666667</c:v>
                      </c:pt>
                      <c:pt idx="9274">
                        <c:v>43368.620833333334</c:v>
                      </c:pt>
                      <c:pt idx="9275">
                        <c:v>43368.662499999999</c:v>
                      </c:pt>
                      <c:pt idx="9276">
                        <c:v>43368.691666666666</c:v>
                      </c:pt>
                      <c:pt idx="9277">
                        <c:v>43368.702777777777</c:v>
                      </c:pt>
                      <c:pt idx="9278">
                        <c:v>43368.70416666667</c:v>
                      </c:pt>
                      <c:pt idx="9279">
                        <c:v>43368.744444444441</c:v>
                      </c:pt>
                      <c:pt idx="9280">
                        <c:v>43368.745833333334</c:v>
                      </c:pt>
                      <c:pt idx="9281">
                        <c:v>43368.757638888892</c:v>
                      </c:pt>
                      <c:pt idx="9282">
                        <c:v>43368.787499999999</c:v>
                      </c:pt>
                      <c:pt idx="9283">
                        <c:v>43368.82916666667</c:v>
                      </c:pt>
                      <c:pt idx="9284">
                        <c:v>43368.870833333334</c:v>
                      </c:pt>
                      <c:pt idx="9285">
                        <c:v>43368.884722222225</c:v>
                      </c:pt>
                      <c:pt idx="9286">
                        <c:v>43368.89166666667</c:v>
                      </c:pt>
                      <c:pt idx="9287">
                        <c:v>43368.907638888886</c:v>
                      </c:pt>
                      <c:pt idx="9288">
                        <c:v>43368.912499999999</c:v>
                      </c:pt>
                      <c:pt idx="9289">
                        <c:v>43368.934027777781</c:v>
                      </c:pt>
                      <c:pt idx="9290">
                        <c:v>43368.95416666667</c:v>
                      </c:pt>
                      <c:pt idx="9291">
                        <c:v>43368.995833333334</c:v>
                      </c:pt>
                      <c:pt idx="9292">
                        <c:v>43368.999305555553</c:v>
                      </c:pt>
                      <c:pt idx="9293">
                        <c:v>43369.009722222225</c:v>
                      </c:pt>
                      <c:pt idx="9294">
                        <c:v>43369.02847222222</c:v>
                      </c:pt>
                      <c:pt idx="9295">
                        <c:v>43369.037499999999</c:v>
                      </c:pt>
                      <c:pt idx="9296">
                        <c:v>43369.068749999999</c:v>
                      </c:pt>
                      <c:pt idx="9297">
                        <c:v>43369.07916666667</c:v>
                      </c:pt>
                      <c:pt idx="9298">
                        <c:v>43369.115972222222</c:v>
                      </c:pt>
                      <c:pt idx="9299">
                        <c:v>43369.120833333334</c:v>
                      </c:pt>
                      <c:pt idx="9300">
                        <c:v>43369.125694444447</c:v>
                      </c:pt>
                      <c:pt idx="9301">
                        <c:v>43369.143055555556</c:v>
                      </c:pt>
                      <c:pt idx="9302">
                        <c:v>43369.148611111108</c:v>
                      </c:pt>
                      <c:pt idx="9303">
                        <c:v>43369.155555555553</c:v>
                      </c:pt>
                      <c:pt idx="9304">
                        <c:v>43369.161111111112</c:v>
                      </c:pt>
                      <c:pt idx="9305">
                        <c:v>43369.162499999999</c:v>
                      </c:pt>
                      <c:pt idx="9306">
                        <c:v>43369.167361111111</c:v>
                      </c:pt>
                      <c:pt idx="9307">
                        <c:v>43369.17291666667</c:v>
                      </c:pt>
                      <c:pt idx="9308">
                        <c:v>43369.177777777775</c:v>
                      </c:pt>
                      <c:pt idx="9309">
                        <c:v>43369.189583333333</c:v>
                      </c:pt>
                      <c:pt idx="9310">
                        <c:v>43369.20416666667</c:v>
                      </c:pt>
                      <c:pt idx="9311">
                        <c:v>43369.211111111108</c:v>
                      </c:pt>
                      <c:pt idx="9312">
                        <c:v>43369.224305555559</c:v>
                      </c:pt>
                      <c:pt idx="9313">
                        <c:v>43369.245833333334</c:v>
                      </c:pt>
                      <c:pt idx="9314">
                        <c:v>43369.275000000001</c:v>
                      </c:pt>
                      <c:pt idx="9315">
                        <c:v>43369.287499999999</c:v>
                      </c:pt>
                      <c:pt idx="9316">
                        <c:v>43369.293749999997</c:v>
                      </c:pt>
                      <c:pt idx="9317">
                        <c:v>43369.322222222225</c:v>
                      </c:pt>
                      <c:pt idx="9318">
                        <c:v>43369.32916666667</c:v>
                      </c:pt>
                      <c:pt idx="9319">
                        <c:v>43369.341666666667</c:v>
                      </c:pt>
                      <c:pt idx="9320">
                        <c:v>43369.34652777778</c:v>
                      </c:pt>
                      <c:pt idx="9321">
                        <c:v>43369.370833333334</c:v>
                      </c:pt>
                      <c:pt idx="9322">
                        <c:v>43369.393750000003</c:v>
                      </c:pt>
                      <c:pt idx="9323">
                        <c:v>43369.402777777781</c:v>
                      </c:pt>
                      <c:pt idx="9324">
                        <c:v>43369.412499999999</c:v>
                      </c:pt>
                      <c:pt idx="9325">
                        <c:v>43369.418055555558</c:v>
                      </c:pt>
                      <c:pt idx="9326">
                        <c:v>43369.433333333334</c:v>
                      </c:pt>
                      <c:pt idx="9327">
                        <c:v>43369.44027777778</c:v>
                      </c:pt>
                      <c:pt idx="9328">
                        <c:v>43369.45416666667</c:v>
                      </c:pt>
                      <c:pt idx="9329">
                        <c:v>43369.46597222222</c:v>
                      </c:pt>
                      <c:pt idx="9330">
                        <c:v>43369.472916666666</c:v>
                      </c:pt>
                      <c:pt idx="9331">
                        <c:v>43369.494444444441</c:v>
                      </c:pt>
                      <c:pt idx="9332">
                        <c:v>43369.495833333334</c:v>
                      </c:pt>
                      <c:pt idx="9333">
                        <c:v>43369.537499999999</c:v>
                      </c:pt>
                      <c:pt idx="9334">
                        <c:v>43369.553472222222</c:v>
                      </c:pt>
                      <c:pt idx="9335">
                        <c:v>43369.57916666667</c:v>
                      </c:pt>
                      <c:pt idx="9336">
                        <c:v>43369.620833333334</c:v>
                      </c:pt>
                      <c:pt idx="9337">
                        <c:v>43369.662499999999</c:v>
                      </c:pt>
                      <c:pt idx="9338">
                        <c:v>43369.70416666667</c:v>
                      </c:pt>
                      <c:pt idx="9339">
                        <c:v>43369.745833333334</c:v>
                      </c:pt>
                      <c:pt idx="9340">
                        <c:v>43369.787499999999</c:v>
                      </c:pt>
                      <c:pt idx="9341">
                        <c:v>43369.82916666667</c:v>
                      </c:pt>
                      <c:pt idx="9342">
                        <c:v>43369.870833333334</c:v>
                      </c:pt>
                      <c:pt idx="9343">
                        <c:v>43369.912499999999</c:v>
                      </c:pt>
                      <c:pt idx="9344">
                        <c:v>43369.95416666667</c:v>
                      </c:pt>
                      <c:pt idx="9345">
                        <c:v>43369.995833333334</c:v>
                      </c:pt>
                      <c:pt idx="9346">
                        <c:v>43369.999305555553</c:v>
                      </c:pt>
                      <c:pt idx="9347">
                        <c:v>43370.037499999999</c:v>
                      </c:pt>
                      <c:pt idx="9348">
                        <c:v>43370.07916666667</c:v>
                      </c:pt>
                      <c:pt idx="9349">
                        <c:v>43370.120833333334</c:v>
                      </c:pt>
                      <c:pt idx="9350">
                        <c:v>43370.162499999999</c:v>
                      </c:pt>
                      <c:pt idx="9351">
                        <c:v>43370.20208333333</c:v>
                      </c:pt>
                      <c:pt idx="9352">
                        <c:v>43370.20416666667</c:v>
                      </c:pt>
                      <c:pt idx="9353">
                        <c:v>43370.213194444441</c:v>
                      </c:pt>
                      <c:pt idx="9354">
                        <c:v>43370.227777777778</c:v>
                      </c:pt>
                      <c:pt idx="9355">
                        <c:v>43370.245833333334</c:v>
                      </c:pt>
                      <c:pt idx="9356">
                        <c:v>43370.286111111112</c:v>
                      </c:pt>
                      <c:pt idx="9357">
                        <c:v>43370.287499999999</c:v>
                      </c:pt>
                      <c:pt idx="9358">
                        <c:v>43370.29583333333</c:v>
                      </c:pt>
                      <c:pt idx="9359">
                        <c:v>43370.32916666667</c:v>
                      </c:pt>
                      <c:pt idx="9360">
                        <c:v>43370.370833333334</c:v>
                      </c:pt>
                      <c:pt idx="9361">
                        <c:v>43370.385416666664</c:v>
                      </c:pt>
                      <c:pt idx="9362">
                        <c:v>43370.390972222223</c:v>
                      </c:pt>
                      <c:pt idx="9363">
                        <c:v>43370.401388888888</c:v>
                      </c:pt>
                      <c:pt idx="9364">
                        <c:v>43370.412499999999</c:v>
                      </c:pt>
                      <c:pt idx="9365">
                        <c:v>43370.45416666667</c:v>
                      </c:pt>
                      <c:pt idx="9366">
                        <c:v>43370.467361111114</c:v>
                      </c:pt>
                      <c:pt idx="9367">
                        <c:v>43370.495833333334</c:v>
                      </c:pt>
                      <c:pt idx="9368">
                        <c:v>43370.537499999999</c:v>
                      </c:pt>
                      <c:pt idx="9369">
                        <c:v>43370.570833333331</c:v>
                      </c:pt>
                      <c:pt idx="9370">
                        <c:v>43370.57916666667</c:v>
                      </c:pt>
                      <c:pt idx="9371">
                        <c:v>43370.620833333334</c:v>
                      </c:pt>
                      <c:pt idx="9372">
                        <c:v>43370.662499999999</c:v>
                      </c:pt>
                      <c:pt idx="9373">
                        <c:v>43370.70416666667</c:v>
                      </c:pt>
                      <c:pt idx="9374">
                        <c:v>43370.745833333334</c:v>
                      </c:pt>
                      <c:pt idx="9375">
                        <c:v>43370.787499999999</c:v>
                      </c:pt>
                      <c:pt idx="9376">
                        <c:v>43370.821527777778</c:v>
                      </c:pt>
                      <c:pt idx="9377">
                        <c:v>43370.82916666667</c:v>
                      </c:pt>
                      <c:pt idx="9378">
                        <c:v>43370.838194444441</c:v>
                      </c:pt>
                      <c:pt idx="9379">
                        <c:v>43370.870833333334</c:v>
                      </c:pt>
                      <c:pt idx="9380">
                        <c:v>43370.893055555556</c:v>
                      </c:pt>
                      <c:pt idx="9381">
                        <c:v>43370.912499999999</c:v>
                      </c:pt>
                      <c:pt idx="9382">
                        <c:v>43370.952777777777</c:v>
                      </c:pt>
                      <c:pt idx="9383">
                        <c:v>43370.95416666667</c:v>
                      </c:pt>
                      <c:pt idx="9384">
                        <c:v>43370.995833333334</c:v>
                      </c:pt>
                      <c:pt idx="9385">
                        <c:v>43370.999305555553</c:v>
                      </c:pt>
                      <c:pt idx="9386">
                        <c:v>43371.036111111112</c:v>
                      </c:pt>
                      <c:pt idx="9387">
                        <c:v>43371.037499999999</c:v>
                      </c:pt>
                      <c:pt idx="9388">
                        <c:v>43371.063194444447</c:v>
                      </c:pt>
                      <c:pt idx="9389">
                        <c:v>43371.07916666667</c:v>
                      </c:pt>
                      <c:pt idx="9390">
                        <c:v>43371.088194444441</c:v>
                      </c:pt>
                      <c:pt idx="9391">
                        <c:v>43371.120833333334</c:v>
                      </c:pt>
                      <c:pt idx="9392">
                        <c:v>43371.162499999999</c:v>
                      </c:pt>
                      <c:pt idx="9393">
                        <c:v>43371.1875</c:v>
                      </c:pt>
                      <c:pt idx="9394">
                        <c:v>43371.20416666667</c:v>
                      </c:pt>
                      <c:pt idx="9395">
                        <c:v>43371.219444444447</c:v>
                      </c:pt>
                      <c:pt idx="9396">
                        <c:v>43371.234027777777</c:v>
                      </c:pt>
                      <c:pt idx="9397">
                        <c:v>43371.245833333334</c:v>
                      </c:pt>
                      <c:pt idx="9398">
                        <c:v>43371.261111111111</c:v>
                      </c:pt>
                      <c:pt idx="9399">
                        <c:v>43371.286111111112</c:v>
                      </c:pt>
                      <c:pt idx="9400">
                        <c:v>43371.287499999999</c:v>
                      </c:pt>
                      <c:pt idx="9401">
                        <c:v>43371.32916666667</c:v>
                      </c:pt>
                      <c:pt idx="9402">
                        <c:v>43371.370833333334</c:v>
                      </c:pt>
                      <c:pt idx="9403">
                        <c:v>43371.382638888892</c:v>
                      </c:pt>
                      <c:pt idx="9404">
                        <c:v>43371.388888888891</c:v>
                      </c:pt>
                      <c:pt idx="9405">
                        <c:v>43371.412499999999</c:v>
                      </c:pt>
                      <c:pt idx="9406">
                        <c:v>43371.45416666667</c:v>
                      </c:pt>
                      <c:pt idx="9407">
                        <c:v>43371.495833333334</c:v>
                      </c:pt>
                      <c:pt idx="9408">
                        <c:v>43371.537499999999</c:v>
                      </c:pt>
                      <c:pt idx="9409">
                        <c:v>43371.57916666667</c:v>
                      </c:pt>
                      <c:pt idx="9410">
                        <c:v>43371.604166666664</c:v>
                      </c:pt>
                      <c:pt idx="9411">
                        <c:v>43371.620833333334</c:v>
                      </c:pt>
                      <c:pt idx="9412">
                        <c:v>43371.662499999999</c:v>
                      </c:pt>
                      <c:pt idx="9413">
                        <c:v>43371.70416666667</c:v>
                      </c:pt>
                      <c:pt idx="9414">
                        <c:v>43371.723611111112</c:v>
                      </c:pt>
                      <c:pt idx="9415">
                        <c:v>43371.745833333334</c:v>
                      </c:pt>
                      <c:pt idx="9416">
                        <c:v>43371.787499999999</c:v>
                      </c:pt>
                      <c:pt idx="9417">
                        <c:v>43371.82916666667</c:v>
                      </c:pt>
                      <c:pt idx="9418">
                        <c:v>43371.870833333334</c:v>
                      </c:pt>
                      <c:pt idx="9419">
                        <c:v>43371.912499999999</c:v>
                      </c:pt>
                      <c:pt idx="9420">
                        <c:v>43371.95416666667</c:v>
                      </c:pt>
                      <c:pt idx="9421">
                        <c:v>43371.995833333334</c:v>
                      </c:pt>
                      <c:pt idx="9422">
                        <c:v>43371.999305555553</c:v>
                      </c:pt>
                      <c:pt idx="9423">
                        <c:v>43372.037499999999</c:v>
                      </c:pt>
                      <c:pt idx="9424">
                        <c:v>43372.07916666667</c:v>
                      </c:pt>
                      <c:pt idx="9425">
                        <c:v>43372.120833333334</c:v>
                      </c:pt>
                      <c:pt idx="9426">
                        <c:v>43372.162499999999</c:v>
                      </c:pt>
                      <c:pt idx="9427">
                        <c:v>43372.20416666667</c:v>
                      </c:pt>
                      <c:pt idx="9428">
                        <c:v>43372.245833333334</c:v>
                      </c:pt>
                      <c:pt idx="9429">
                        <c:v>43372.287499999999</c:v>
                      </c:pt>
                      <c:pt idx="9430">
                        <c:v>43372.32916666667</c:v>
                      </c:pt>
                      <c:pt idx="9431">
                        <c:v>43372.370833333334</c:v>
                      </c:pt>
                      <c:pt idx="9432">
                        <c:v>43372.412499999999</c:v>
                      </c:pt>
                      <c:pt idx="9433">
                        <c:v>43372.45416666667</c:v>
                      </c:pt>
                      <c:pt idx="9434">
                        <c:v>43372.495833333334</c:v>
                      </c:pt>
                      <c:pt idx="9435">
                        <c:v>43372.537499999999</c:v>
                      </c:pt>
                      <c:pt idx="9436">
                        <c:v>43372.57916666667</c:v>
                      </c:pt>
                      <c:pt idx="9437">
                        <c:v>43372.620833333334</c:v>
                      </c:pt>
                      <c:pt idx="9438">
                        <c:v>43372.662499999999</c:v>
                      </c:pt>
                      <c:pt idx="9439">
                        <c:v>43372.70416666667</c:v>
                      </c:pt>
                      <c:pt idx="9440">
                        <c:v>43372.745833333334</c:v>
                      </c:pt>
                      <c:pt idx="9441">
                        <c:v>43372.787499999999</c:v>
                      </c:pt>
                      <c:pt idx="9442">
                        <c:v>43372.82916666667</c:v>
                      </c:pt>
                      <c:pt idx="9443">
                        <c:v>43372.870833333334</c:v>
                      </c:pt>
                      <c:pt idx="9444">
                        <c:v>43372.912499999999</c:v>
                      </c:pt>
                      <c:pt idx="9445">
                        <c:v>43372.95416666667</c:v>
                      </c:pt>
                      <c:pt idx="9446">
                        <c:v>43372.995833333334</c:v>
                      </c:pt>
                      <c:pt idx="9447">
                        <c:v>43372.999305555553</c:v>
                      </c:pt>
                      <c:pt idx="9448">
                        <c:v>43373.037499999999</c:v>
                      </c:pt>
                      <c:pt idx="9449">
                        <c:v>43373.07916666667</c:v>
                      </c:pt>
                      <c:pt idx="9450">
                        <c:v>43373.120833333334</c:v>
                      </c:pt>
                      <c:pt idx="9451">
                        <c:v>43373.162499999999</c:v>
                      </c:pt>
                      <c:pt idx="9452">
                        <c:v>43373.20416666667</c:v>
                      </c:pt>
                      <c:pt idx="9453">
                        <c:v>43373.245833333334</c:v>
                      </c:pt>
                      <c:pt idx="9454">
                        <c:v>43373.287499999999</c:v>
                      </c:pt>
                      <c:pt idx="9455">
                        <c:v>43373.32916666667</c:v>
                      </c:pt>
                      <c:pt idx="9456">
                        <c:v>43373.370833333334</c:v>
                      </c:pt>
                      <c:pt idx="9457">
                        <c:v>43373.412499999999</c:v>
                      </c:pt>
                      <c:pt idx="9458">
                        <c:v>43373.45416666667</c:v>
                      </c:pt>
                      <c:pt idx="9459">
                        <c:v>43373.495833333334</c:v>
                      </c:pt>
                      <c:pt idx="9460">
                        <c:v>43373.537499999999</c:v>
                      </c:pt>
                      <c:pt idx="9461">
                        <c:v>43373.57916666667</c:v>
                      </c:pt>
                      <c:pt idx="9462">
                        <c:v>43373.620833333334</c:v>
                      </c:pt>
                      <c:pt idx="9463">
                        <c:v>43373.662499999999</c:v>
                      </c:pt>
                      <c:pt idx="9464">
                        <c:v>43373.70416666667</c:v>
                      </c:pt>
                      <c:pt idx="9465">
                        <c:v>43373.745833333334</c:v>
                      </c:pt>
                      <c:pt idx="9466">
                        <c:v>43373.787499999999</c:v>
                      </c:pt>
                      <c:pt idx="9467">
                        <c:v>43373.82916666667</c:v>
                      </c:pt>
                      <c:pt idx="9468">
                        <c:v>43373.870833333334</c:v>
                      </c:pt>
                      <c:pt idx="9469">
                        <c:v>43373.912499999999</c:v>
                      </c:pt>
                      <c:pt idx="9470">
                        <c:v>43373.95416666667</c:v>
                      </c:pt>
                      <c:pt idx="9471">
                        <c:v>43373.995833333334</c:v>
                      </c:pt>
                      <c:pt idx="9472">
                        <c:v>43373.999305555553</c:v>
                      </c:pt>
                      <c:pt idx="9473">
                        <c:v>43373.999305555553</c:v>
                      </c:pt>
                      <c:pt idx="9474">
                        <c:v>43374.037499999999</c:v>
                      </c:pt>
                      <c:pt idx="9475">
                        <c:v>43374.07916666667</c:v>
                      </c:pt>
                      <c:pt idx="9476">
                        <c:v>43374.120833333334</c:v>
                      </c:pt>
                      <c:pt idx="9477">
                        <c:v>43374.162499999999</c:v>
                      </c:pt>
                      <c:pt idx="9478">
                        <c:v>43374.20416666667</c:v>
                      </c:pt>
                      <c:pt idx="9479">
                        <c:v>43374.236805555556</c:v>
                      </c:pt>
                      <c:pt idx="9480">
                        <c:v>43374.245833333334</c:v>
                      </c:pt>
                      <c:pt idx="9481">
                        <c:v>43374.287499999999</c:v>
                      </c:pt>
                      <c:pt idx="9482">
                        <c:v>43374.32916666667</c:v>
                      </c:pt>
                      <c:pt idx="9483">
                        <c:v>43374.370833333334</c:v>
                      </c:pt>
                      <c:pt idx="9484">
                        <c:v>43374.412499999999</c:v>
                      </c:pt>
                      <c:pt idx="9485">
                        <c:v>43374.45416666667</c:v>
                      </c:pt>
                      <c:pt idx="9486">
                        <c:v>43374.495833333334</c:v>
                      </c:pt>
                      <c:pt idx="9487">
                        <c:v>43374.537499999999</c:v>
                      </c:pt>
                      <c:pt idx="9488">
                        <c:v>43374.57916666667</c:v>
                      </c:pt>
                      <c:pt idx="9489">
                        <c:v>43374.620833333334</c:v>
                      </c:pt>
                      <c:pt idx="9490">
                        <c:v>43374.662499999999</c:v>
                      </c:pt>
                      <c:pt idx="9491">
                        <c:v>43374.70416666667</c:v>
                      </c:pt>
                      <c:pt idx="9492">
                        <c:v>43374.745833333334</c:v>
                      </c:pt>
                      <c:pt idx="9493">
                        <c:v>43374.787499999999</c:v>
                      </c:pt>
                      <c:pt idx="9494">
                        <c:v>43374.82916666667</c:v>
                      </c:pt>
                      <c:pt idx="9495">
                        <c:v>43374.870833333334</c:v>
                      </c:pt>
                      <c:pt idx="9496">
                        <c:v>43374.912499999999</c:v>
                      </c:pt>
                      <c:pt idx="9497">
                        <c:v>43374.95416666667</c:v>
                      </c:pt>
                      <c:pt idx="9498">
                        <c:v>43374.995833333334</c:v>
                      </c:pt>
                      <c:pt idx="9499">
                        <c:v>43374.999305555553</c:v>
                      </c:pt>
                      <c:pt idx="9500">
                        <c:v>43375.037499999999</c:v>
                      </c:pt>
                      <c:pt idx="9501">
                        <c:v>43375.07916666667</c:v>
                      </c:pt>
                      <c:pt idx="9502">
                        <c:v>43375.120833333334</c:v>
                      </c:pt>
                      <c:pt idx="9503">
                        <c:v>43375.162499999999</c:v>
                      </c:pt>
                      <c:pt idx="9504">
                        <c:v>43375.20416666667</c:v>
                      </c:pt>
                      <c:pt idx="9505">
                        <c:v>43375.245833333334</c:v>
                      </c:pt>
                      <c:pt idx="9506">
                        <c:v>43375.287499999999</c:v>
                      </c:pt>
                      <c:pt idx="9507">
                        <c:v>43375.32916666667</c:v>
                      </c:pt>
                      <c:pt idx="9508">
                        <c:v>43375.370833333334</c:v>
                      </c:pt>
                      <c:pt idx="9509">
                        <c:v>43375.412499999999</c:v>
                      </c:pt>
                      <c:pt idx="9510">
                        <c:v>43375.45416666667</c:v>
                      </c:pt>
                      <c:pt idx="9511">
                        <c:v>43375.495833333334</c:v>
                      </c:pt>
                      <c:pt idx="9512">
                        <c:v>43375.537499999999</c:v>
                      </c:pt>
                      <c:pt idx="9513">
                        <c:v>43375.57916666667</c:v>
                      </c:pt>
                      <c:pt idx="9514">
                        <c:v>43375.620833333334</c:v>
                      </c:pt>
                      <c:pt idx="9515">
                        <c:v>43375.662499999999</c:v>
                      </c:pt>
                      <c:pt idx="9516">
                        <c:v>43375.70416666667</c:v>
                      </c:pt>
                      <c:pt idx="9517">
                        <c:v>43375.745833333334</c:v>
                      </c:pt>
                      <c:pt idx="9518">
                        <c:v>43375.787499999999</c:v>
                      </c:pt>
                      <c:pt idx="9519">
                        <c:v>43375.82916666667</c:v>
                      </c:pt>
                      <c:pt idx="9520">
                        <c:v>43375.870833333334</c:v>
                      </c:pt>
                      <c:pt idx="9521">
                        <c:v>43375.912499999999</c:v>
                      </c:pt>
                      <c:pt idx="9522">
                        <c:v>43375.95416666667</c:v>
                      </c:pt>
                      <c:pt idx="9523">
                        <c:v>43375.995833333334</c:v>
                      </c:pt>
                      <c:pt idx="9524">
                        <c:v>43375.999305555553</c:v>
                      </c:pt>
                      <c:pt idx="9525">
                        <c:v>43376.037499999999</c:v>
                      </c:pt>
                      <c:pt idx="9526">
                        <c:v>43376.07916666667</c:v>
                      </c:pt>
                      <c:pt idx="9527">
                        <c:v>43376.120833333334</c:v>
                      </c:pt>
                      <c:pt idx="9528">
                        <c:v>43376.162499999999</c:v>
                      </c:pt>
                      <c:pt idx="9529">
                        <c:v>43376.20416666667</c:v>
                      </c:pt>
                      <c:pt idx="9530">
                        <c:v>43376.245833333334</c:v>
                      </c:pt>
                      <c:pt idx="9531">
                        <c:v>43376.287499999999</c:v>
                      </c:pt>
                      <c:pt idx="9532">
                        <c:v>43376.32916666667</c:v>
                      </c:pt>
                      <c:pt idx="9533">
                        <c:v>43376.370833333334</c:v>
                      </c:pt>
                      <c:pt idx="9534">
                        <c:v>43376.412499999999</c:v>
                      </c:pt>
                      <c:pt idx="9535">
                        <c:v>43376.45416666667</c:v>
                      </c:pt>
                      <c:pt idx="9536">
                        <c:v>43376.495833333334</c:v>
                      </c:pt>
                      <c:pt idx="9537">
                        <c:v>43376.537499999999</c:v>
                      </c:pt>
                      <c:pt idx="9538">
                        <c:v>43376.57916666667</c:v>
                      </c:pt>
                      <c:pt idx="9539">
                        <c:v>43376.620833333334</c:v>
                      </c:pt>
                      <c:pt idx="9540">
                        <c:v>43376.662499999999</c:v>
                      </c:pt>
                      <c:pt idx="9541">
                        <c:v>43376.70416666667</c:v>
                      </c:pt>
                      <c:pt idx="9542">
                        <c:v>43376.745833333334</c:v>
                      </c:pt>
                      <c:pt idx="9543">
                        <c:v>43376.787499999999</c:v>
                      </c:pt>
                      <c:pt idx="9544">
                        <c:v>43376.82916666667</c:v>
                      </c:pt>
                      <c:pt idx="9545">
                        <c:v>43376.870833333334</c:v>
                      </c:pt>
                      <c:pt idx="9546">
                        <c:v>43376.912499999999</c:v>
                      </c:pt>
                      <c:pt idx="9547">
                        <c:v>43376.95416666667</c:v>
                      </c:pt>
                      <c:pt idx="9548">
                        <c:v>43376.995833333334</c:v>
                      </c:pt>
                      <c:pt idx="9549">
                        <c:v>43376.999305555553</c:v>
                      </c:pt>
                      <c:pt idx="9550">
                        <c:v>43377.037499999999</c:v>
                      </c:pt>
                      <c:pt idx="9551">
                        <c:v>43377.056250000001</c:v>
                      </c:pt>
                      <c:pt idx="9552">
                        <c:v>43377.076388888891</c:v>
                      </c:pt>
                      <c:pt idx="9553">
                        <c:v>43377.07916666667</c:v>
                      </c:pt>
                      <c:pt idx="9554">
                        <c:v>43377.09375</c:v>
                      </c:pt>
                      <c:pt idx="9555">
                        <c:v>43377.120833333334</c:v>
                      </c:pt>
                      <c:pt idx="9556">
                        <c:v>43377.162499999999</c:v>
                      </c:pt>
                      <c:pt idx="9557">
                        <c:v>43377.20416666667</c:v>
                      </c:pt>
                      <c:pt idx="9558">
                        <c:v>43377.245833333334</c:v>
                      </c:pt>
                      <c:pt idx="9559">
                        <c:v>43377.287499999999</c:v>
                      </c:pt>
                      <c:pt idx="9560">
                        <c:v>43377.32916666667</c:v>
                      </c:pt>
                      <c:pt idx="9561">
                        <c:v>43377.341666666667</c:v>
                      </c:pt>
                      <c:pt idx="9562">
                        <c:v>43377.370833333334</c:v>
                      </c:pt>
                      <c:pt idx="9563">
                        <c:v>43377.412499999999</c:v>
                      </c:pt>
                      <c:pt idx="9564">
                        <c:v>43377.45416666667</c:v>
                      </c:pt>
                      <c:pt idx="9565">
                        <c:v>43377.495833333334</c:v>
                      </c:pt>
                      <c:pt idx="9566">
                        <c:v>43377.537499999999</c:v>
                      </c:pt>
                      <c:pt idx="9567">
                        <c:v>43377.57916666667</c:v>
                      </c:pt>
                      <c:pt idx="9568">
                        <c:v>43377.620833333334</c:v>
                      </c:pt>
                      <c:pt idx="9569">
                        <c:v>43377.662499999999</c:v>
                      </c:pt>
                      <c:pt idx="9570">
                        <c:v>43377.70416666667</c:v>
                      </c:pt>
                      <c:pt idx="9571">
                        <c:v>43377.745833333334</c:v>
                      </c:pt>
                      <c:pt idx="9572">
                        <c:v>43377.787499999999</c:v>
                      </c:pt>
                      <c:pt idx="9573">
                        <c:v>43377.82916666667</c:v>
                      </c:pt>
                      <c:pt idx="9574">
                        <c:v>43377.870833333334</c:v>
                      </c:pt>
                      <c:pt idx="9575">
                        <c:v>43377.912499999999</c:v>
                      </c:pt>
                      <c:pt idx="9576">
                        <c:v>43377.95416666667</c:v>
                      </c:pt>
                      <c:pt idx="9577">
                        <c:v>43377.995833333334</c:v>
                      </c:pt>
                      <c:pt idx="9578">
                        <c:v>43377.999305555553</c:v>
                      </c:pt>
                      <c:pt idx="9579">
                        <c:v>43378.037499999999</c:v>
                      </c:pt>
                      <c:pt idx="9580">
                        <c:v>43378.07916666667</c:v>
                      </c:pt>
                      <c:pt idx="9581">
                        <c:v>43378.120833333334</c:v>
                      </c:pt>
                      <c:pt idx="9582">
                        <c:v>43378.162499999999</c:v>
                      </c:pt>
                      <c:pt idx="9583">
                        <c:v>43378.20416666667</c:v>
                      </c:pt>
                      <c:pt idx="9584">
                        <c:v>43378.231249999997</c:v>
                      </c:pt>
                      <c:pt idx="9585">
                        <c:v>43378.238194444442</c:v>
                      </c:pt>
                      <c:pt idx="9586">
                        <c:v>43378.245833333334</c:v>
                      </c:pt>
                      <c:pt idx="9587">
                        <c:v>43378.265972222223</c:v>
                      </c:pt>
                      <c:pt idx="9588">
                        <c:v>43378.287499999999</c:v>
                      </c:pt>
                      <c:pt idx="9589">
                        <c:v>43378.325694444444</c:v>
                      </c:pt>
                      <c:pt idx="9590">
                        <c:v>43378.32916666667</c:v>
                      </c:pt>
                      <c:pt idx="9591">
                        <c:v>43378.370833333334</c:v>
                      </c:pt>
                      <c:pt idx="9592">
                        <c:v>43378.375694444447</c:v>
                      </c:pt>
                      <c:pt idx="9593">
                        <c:v>43378.412499999999</c:v>
                      </c:pt>
                      <c:pt idx="9594">
                        <c:v>43378.427777777775</c:v>
                      </c:pt>
                      <c:pt idx="9595">
                        <c:v>43378.45416666667</c:v>
                      </c:pt>
                      <c:pt idx="9596">
                        <c:v>43378.495833333334</c:v>
                      </c:pt>
                      <c:pt idx="9597">
                        <c:v>43378.525000000001</c:v>
                      </c:pt>
                      <c:pt idx="9598">
                        <c:v>43378.537499999999</c:v>
                      </c:pt>
                      <c:pt idx="9599">
                        <c:v>43378.577777777777</c:v>
                      </c:pt>
                      <c:pt idx="9600">
                        <c:v>43378.57916666667</c:v>
                      </c:pt>
                      <c:pt idx="9601">
                        <c:v>43378.611111111109</c:v>
                      </c:pt>
                      <c:pt idx="9602">
                        <c:v>43378.619444444441</c:v>
                      </c:pt>
                      <c:pt idx="9603">
                        <c:v>43378.620833333334</c:v>
                      </c:pt>
                      <c:pt idx="9604">
                        <c:v>43378.626388888886</c:v>
                      </c:pt>
                      <c:pt idx="9605">
                        <c:v>43378.631249999999</c:v>
                      </c:pt>
                      <c:pt idx="9606">
                        <c:v>43378.64166666667</c:v>
                      </c:pt>
                      <c:pt idx="9607">
                        <c:v>43378.662499999999</c:v>
                      </c:pt>
                      <c:pt idx="9608">
                        <c:v>43378.692361111112</c:v>
                      </c:pt>
                      <c:pt idx="9609">
                        <c:v>43378.702777777777</c:v>
                      </c:pt>
                      <c:pt idx="9610">
                        <c:v>43378.70416666667</c:v>
                      </c:pt>
                      <c:pt idx="9611">
                        <c:v>43378.710416666669</c:v>
                      </c:pt>
                      <c:pt idx="9612">
                        <c:v>43378.745833333334</c:v>
                      </c:pt>
                      <c:pt idx="9613">
                        <c:v>43378.787499999999</c:v>
                      </c:pt>
                      <c:pt idx="9614">
                        <c:v>43378.82916666667</c:v>
                      </c:pt>
                      <c:pt idx="9615">
                        <c:v>43378.868750000001</c:v>
                      </c:pt>
                      <c:pt idx="9616">
                        <c:v>43378.870833333334</c:v>
                      </c:pt>
                      <c:pt idx="9617">
                        <c:v>43378.895833333336</c:v>
                      </c:pt>
                      <c:pt idx="9618">
                        <c:v>43378.911111111112</c:v>
                      </c:pt>
                      <c:pt idx="9619">
                        <c:v>43378.912499999999</c:v>
                      </c:pt>
                      <c:pt idx="9620">
                        <c:v>43378.92291666667</c:v>
                      </c:pt>
                      <c:pt idx="9621">
                        <c:v>43378.931250000001</c:v>
                      </c:pt>
                      <c:pt idx="9622">
                        <c:v>43378.95416666667</c:v>
                      </c:pt>
                      <c:pt idx="9623">
                        <c:v>43378.995833333334</c:v>
                      </c:pt>
                      <c:pt idx="9624">
                        <c:v>43378.999305555553</c:v>
                      </c:pt>
                      <c:pt idx="9625">
                        <c:v>43379.013194444444</c:v>
                      </c:pt>
                      <c:pt idx="9626">
                        <c:v>43379.020833333336</c:v>
                      </c:pt>
                      <c:pt idx="9627">
                        <c:v>43379.037499999999</c:v>
                      </c:pt>
                      <c:pt idx="9628">
                        <c:v>43379.048611111109</c:v>
                      </c:pt>
                      <c:pt idx="9629">
                        <c:v>43379.07916666667</c:v>
                      </c:pt>
                      <c:pt idx="9630">
                        <c:v>43379.111111111109</c:v>
                      </c:pt>
                      <c:pt idx="9631">
                        <c:v>43379.120833333334</c:v>
                      </c:pt>
                      <c:pt idx="9632">
                        <c:v>43379.161111111112</c:v>
                      </c:pt>
                      <c:pt idx="9633">
                        <c:v>43379.162499999999</c:v>
                      </c:pt>
                      <c:pt idx="9634">
                        <c:v>43379.18472222222</c:v>
                      </c:pt>
                      <c:pt idx="9635">
                        <c:v>43379.195138888892</c:v>
                      </c:pt>
                      <c:pt idx="9636">
                        <c:v>43379.20416666667</c:v>
                      </c:pt>
                      <c:pt idx="9637">
                        <c:v>43379.245833333334</c:v>
                      </c:pt>
                      <c:pt idx="9638">
                        <c:v>43379.257638888892</c:v>
                      </c:pt>
                      <c:pt idx="9639">
                        <c:v>43379.268750000003</c:v>
                      </c:pt>
                      <c:pt idx="9640">
                        <c:v>43379.281944444447</c:v>
                      </c:pt>
                      <c:pt idx="9641">
                        <c:v>43379.287499999999</c:v>
                      </c:pt>
                      <c:pt idx="9642">
                        <c:v>43379.32916666667</c:v>
                      </c:pt>
                      <c:pt idx="9643">
                        <c:v>43379.370833333334</c:v>
                      </c:pt>
                      <c:pt idx="9644">
                        <c:v>43379.388888888891</c:v>
                      </c:pt>
                      <c:pt idx="9645">
                        <c:v>43379.400694444441</c:v>
                      </c:pt>
                      <c:pt idx="9646">
                        <c:v>43379.412499999999</c:v>
                      </c:pt>
                      <c:pt idx="9647">
                        <c:v>43379.417361111111</c:v>
                      </c:pt>
                      <c:pt idx="9648">
                        <c:v>43379.45416666667</c:v>
                      </c:pt>
                      <c:pt idx="9649">
                        <c:v>43379.495833333334</c:v>
                      </c:pt>
                      <c:pt idx="9650">
                        <c:v>43379.522916666669</c:v>
                      </c:pt>
                      <c:pt idx="9651">
                        <c:v>43379.537499999999</c:v>
                      </c:pt>
                      <c:pt idx="9652">
                        <c:v>43379.57916666667</c:v>
                      </c:pt>
                      <c:pt idx="9653">
                        <c:v>43379.620833333334</c:v>
                      </c:pt>
                      <c:pt idx="9654">
                        <c:v>43379.662499999999</c:v>
                      </c:pt>
                      <c:pt idx="9655">
                        <c:v>43379.686111111114</c:v>
                      </c:pt>
                      <c:pt idx="9656">
                        <c:v>43379.70416666667</c:v>
                      </c:pt>
                      <c:pt idx="9657">
                        <c:v>43379.744444444441</c:v>
                      </c:pt>
                      <c:pt idx="9658">
                        <c:v>43379.745833333334</c:v>
                      </c:pt>
                      <c:pt idx="9659">
                        <c:v>43379.787499999999</c:v>
                      </c:pt>
                      <c:pt idx="9660">
                        <c:v>43379.82916666667</c:v>
                      </c:pt>
                      <c:pt idx="9661">
                        <c:v>43379.870833333334</c:v>
                      </c:pt>
                      <c:pt idx="9662">
                        <c:v>43379.912499999999</c:v>
                      </c:pt>
                      <c:pt idx="9663">
                        <c:v>43379.918749999997</c:v>
                      </c:pt>
                      <c:pt idx="9664">
                        <c:v>43379.95416666667</c:v>
                      </c:pt>
                      <c:pt idx="9665">
                        <c:v>43379.995833333334</c:v>
                      </c:pt>
                      <c:pt idx="9666">
                        <c:v>43379.999305555553</c:v>
                      </c:pt>
                      <c:pt idx="9667">
                        <c:v>43380.037499999999</c:v>
                      </c:pt>
                      <c:pt idx="9668">
                        <c:v>43380.07916666667</c:v>
                      </c:pt>
                      <c:pt idx="9669">
                        <c:v>43380.120833333334</c:v>
                      </c:pt>
                      <c:pt idx="9670">
                        <c:v>43380.15625</c:v>
                      </c:pt>
                      <c:pt idx="9671">
                        <c:v>43380.161111111112</c:v>
                      </c:pt>
                      <c:pt idx="9672">
                        <c:v>43380.162499999999</c:v>
                      </c:pt>
                      <c:pt idx="9673">
                        <c:v>43380.176388888889</c:v>
                      </c:pt>
                      <c:pt idx="9674">
                        <c:v>43380.185416666667</c:v>
                      </c:pt>
                      <c:pt idx="9675">
                        <c:v>43380.194444444445</c:v>
                      </c:pt>
                      <c:pt idx="9676">
                        <c:v>43380.200694444444</c:v>
                      </c:pt>
                      <c:pt idx="9677">
                        <c:v>43380.20416666667</c:v>
                      </c:pt>
                      <c:pt idx="9678">
                        <c:v>43380.210416666669</c:v>
                      </c:pt>
                      <c:pt idx="9679">
                        <c:v>43380.222916666666</c:v>
                      </c:pt>
                      <c:pt idx="9680">
                        <c:v>43380.225694444445</c:v>
                      </c:pt>
                      <c:pt idx="9681">
                        <c:v>43380.245833333334</c:v>
                      </c:pt>
                      <c:pt idx="9682">
                        <c:v>43380.287499999999</c:v>
                      </c:pt>
                      <c:pt idx="9683">
                        <c:v>43380.32916666667</c:v>
                      </c:pt>
                      <c:pt idx="9684">
                        <c:v>43380.361111111109</c:v>
                      </c:pt>
                      <c:pt idx="9685">
                        <c:v>43380.370833333334</c:v>
                      </c:pt>
                      <c:pt idx="9686">
                        <c:v>43380.412499999999</c:v>
                      </c:pt>
                      <c:pt idx="9687">
                        <c:v>43380.43472222222</c:v>
                      </c:pt>
                      <c:pt idx="9688">
                        <c:v>43380.45416666667</c:v>
                      </c:pt>
                      <c:pt idx="9689">
                        <c:v>43380.459722222222</c:v>
                      </c:pt>
                      <c:pt idx="9690">
                        <c:v>43380.495833333334</c:v>
                      </c:pt>
                      <c:pt idx="9691">
                        <c:v>43380.501388888886</c:v>
                      </c:pt>
                      <c:pt idx="9692">
                        <c:v>43380.530555555553</c:v>
                      </c:pt>
                      <c:pt idx="9693">
                        <c:v>43380.537499999999</c:v>
                      </c:pt>
                      <c:pt idx="9694">
                        <c:v>43380.57916666667</c:v>
                      </c:pt>
                      <c:pt idx="9695">
                        <c:v>43380.620833333334</c:v>
                      </c:pt>
                      <c:pt idx="9696">
                        <c:v>43380.662499999999</c:v>
                      </c:pt>
                      <c:pt idx="9697">
                        <c:v>43380.70416666667</c:v>
                      </c:pt>
                      <c:pt idx="9698">
                        <c:v>43380.745833333334</c:v>
                      </c:pt>
                      <c:pt idx="9699">
                        <c:v>43380.787499999999</c:v>
                      </c:pt>
                      <c:pt idx="9700">
                        <c:v>43380.82916666667</c:v>
                      </c:pt>
                      <c:pt idx="9701">
                        <c:v>43380.870833333334</c:v>
                      </c:pt>
                      <c:pt idx="9702">
                        <c:v>43380.912499999999</c:v>
                      </c:pt>
                      <c:pt idx="9703">
                        <c:v>43380.950694444444</c:v>
                      </c:pt>
                      <c:pt idx="9704">
                        <c:v>43380.95416666667</c:v>
                      </c:pt>
                      <c:pt idx="9705">
                        <c:v>43380.960416666669</c:v>
                      </c:pt>
                      <c:pt idx="9706">
                        <c:v>43380.995833333334</c:v>
                      </c:pt>
                      <c:pt idx="9707">
                        <c:v>43380.999305555553</c:v>
                      </c:pt>
                      <c:pt idx="9708">
                        <c:v>43380.999305555553</c:v>
                      </c:pt>
                      <c:pt idx="9709">
                        <c:v>43381.01666666667</c:v>
                      </c:pt>
                      <c:pt idx="9710">
                        <c:v>43381.021527777775</c:v>
                      </c:pt>
                      <c:pt idx="9711">
                        <c:v>43381.037499999999</c:v>
                      </c:pt>
                      <c:pt idx="9712">
                        <c:v>43381.040277777778</c:v>
                      </c:pt>
                      <c:pt idx="9713">
                        <c:v>43381.04583333333</c:v>
                      </c:pt>
                      <c:pt idx="9714">
                        <c:v>43381.055555555555</c:v>
                      </c:pt>
                      <c:pt idx="9715">
                        <c:v>43381.07708333333</c:v>
                      </c:pt>
                      <c:pt idx="9716">
                        <c:v>43381.07916666667</c:v>
                      </c:pt>
                      <c:pt idx="9717">
                        <c:v>43381.089583333334</c:v>
                      </c:pt>
                      <c:pt idx="9718">
                        <c:v>43381.09375</c:v>
                      </c:pt>
                      <c:pt idx="9719">
                        <c:v>43381.102777777778</c:v>
                      </c:pt>
                      <c:pt idx="9720">
                        <c:v>43381.109027777777</c:v>
                      </c:pt>
                      <c:pt idx="9721">
                        <c:v>43381.113194444442</c:v>
                      </c:pt>
                      <c:pt idx="9722">
                        <c:v>43381.120833333334</c:v>
                      </c:pt>
                      <c:pt idx="9723">
                        <c:v>43381.12777777778</c:v>
                      </c:pt>
                      <c:pt idx="9724">
                        <c:v>43381.144444444442</c:v>
                      </c:pt>
                      <c:pt idx="9725">
                        <c:v>43381.162499999999</c:v>
                      </c:pt>
                      <c:pt idx="9726">
                        <c:v>43381.195138888892</c:v>
                      </c:pt>
                      <c:pt idx="9727">
                        <c:v>43381.20416666667</c:v>
                      </c:pt>
                      <c:pt idx="9728">
                        <c:v>43381.224999999999</c:v>
                      </c:pt>
                      <c:pt idx="9729">
                        <c:v>43381.231944444444</c:v>
                      </c:pt>
                      <c:pt idx="9730">
                        <c:v>43381.23541666667</c:v>
                      </c:pt>
                      <c:pt idx="9731">
                        <c:v>43381.245833333334</c:v>
                      </c:pt>
                      <c:pt idx="9732">
                        <c:v>43381.253472222219</c:v>
                      </c:pt>
                      <c:pt idx="9733">
                        <c:v>43381.259722222225</c:v>
                      </c:pt>
                      <c:pt idx="9734">
                        <c:v>43381.272222222222</c:v>
                      </c:pt>
                      <c:pt idx="9735">
                        <c:v>43381.279166666667</c:v>
                      </c:pt>
                      <c:pt idx="9736">
                        <c:v>43381.286111111112</c:v>
                      </c:pt>
                      <c:pt idx="9737">
                        <c:v>43381.287499999999</c:v>
                      </c:pt>
                      <c:pt idx="9738">
                        <c:v>43381.290972222225</c:v>
                      </c:pt>
                      <c:pt idx="9739">
                        <c:v>43381.32916666667</c:v>
                      </c:pt>
                      <c:pt idx="9740">
                        <c:v>43381.370833333334</c:v>
                      </c:pt>
                      <c:pt idx="9741">
                        <c:v>43381.376388888886</c:v>
                      </c:pt>
                      <c:pt idx="9742">
                        <c:v>43381.385416666664</c:v>
                      </c:pt>
                      <c:pt idx="9743">
                        <c:v>43381.411111111112</c:v>
                      </c:pt>
                      <c:pt idx="9744">
                        <c:v>43381.412499999999</c:v>
                      </c:pt>
                      <c:pt idx="9745">
                        <c:v>43381.45416666667</c:v>
                      </c:pt>
                      <c:pt idx="9746">
                        <c:v>43381.495833333334</c:v>
                      </c:pt>
                      <c:pt idx="9747">
                        <c:v>43381.537499999999</c:v>
                      </c:pt>
                      <c:pt idx="9748">
                        <c:v>43381.57916666667</c:v>
                      </c:pt>
                      <c:pt idx="9749">
                        <c:v>43381.620833333334</c:v>
                      </c:pt>
                      <c:pt idx="9750">
                        <c:v>43381.662499999999</c:v>
                      </c:pt>
                      <c:pt idx="9751">
                        <c:v>43381.70416666667</c:v>
                      </c:pt>
                      <c:pt idx="9752">
                        <c:v>43381.745833333334</c:v>
                      </c:pt>
                      <c:pt idx="9753">
                        <c:v>43381.787499999999</c:v>
                      </c:pt>
                      <c:pt idx="9754">
                        <c:v>43381.82916666667</c:v>
                      </c:pt>
                      <c:pt idx="9755">
                        <c:v>43381.870833333334</c:v>
                      </c:pt>
                      <c:pt idx="9756">
                        <c:v>43381.912499999999</c:v>
                      </c:pt>
                      <c:pt idx="9757">
                        <c:v>43381.95416666667</c:v>
                      </c:pt>
                      <c:pt idx="9758">
                        <c:v>43381.977777777778</c:v>
                      </c:pt>
                      <c:pt idx="9759">
                        <c:v>43381.993750000001</c:v>
                      </c:pt>
                      <c:pt idx="9760">
                        <c:v>43381.995833333334</c:v>
                      </c:pt>
                      <c:pt idx="9761">
                        <c:v>43381.999305555553</c:v>
                      </c:pt>
                      <c:pt idx="9762">
                        <c:v>43382.022916666669</c:v>
                      </c:pt>
                      <c:pt idx="9763">
                        <c:v>43382.03125</c:v>
                      </c:pt>
                      <c:pt idx="9764">
                        <c:v>43382.036111111112</c:v>
                      </c:pt>
                      <c:pt idx="9765">
                        <c:v>43382.037499999999</c:v>
                      </c:pt>
                      <c:pt idx="9766">
                        <c:v>43382.043055555558</c:v>
                      </c:pt>
                      <c:pt idx="9767">
                        <c:v>43382.051388888889</c:v>
                      </c:pt>
                      <c:pt idx="9768">
                        <c:v>43382.068749999999</c:v>
                      </c:pt>
                      <c:pt idx="9769">
                        <c:v>43382.07916666667</c:v>
                      </c:pt>
                      <c:pt idx="9770">
                        <c:v>43382.087500000001</c:v>
                      </c:pt>
                      <c:pt idx="9771">
                        <c:v>43382.102083333331</c:v>
                      </c:pt>
                      <c:pt idx="9772">
                        <c:v>43382.119444444441</c:v>
                      </c:pt>
                      <c:pt idx="9773">
                        <c:v>43382.120833333334</c:v>
                      </c:pt>
                      <c:pt idx="9774">
                        <c:v>43382.126388888886</c:v>
                      </c:pt>
                      <c:pt idx="9775">
                        <c:v>43382.134722222225</c:v>
                      </c:pt>
                      <c:pt idx="9776">
                        <c:v>43382.162499999999</c:v>
                      </c:pt>
                      <c:pt idx="9777">
                        <c:v>43382.20416666667</c:v>
                      </c:pt>
                      <c:pt idx="9778">
                        <c:v>43382.230555555558</c:v>
                      </c:pt>
                      <c:pt idx="9779">
                        <c:v>43382.245833333334</c:v>
                      </c:pt>
                      <c:pt idx="9780">
                        <c:v>43382.265277777777</c:v>
                      </c:pt>
                      <c:pt idx="9781">
                        <c:v>43382.287499999999</c:v>
                      </c:pt>
                      <c:pt idx="9782">
                        <c:v>43382.32916666667</c:v>
                      </c:pt>
                      <c:pt idx="9783">
                        <c:v>43382.361111111109</c:v>
                      </c:pt>
                      <c:pt idx="9784">
                        <c:v>43382.370833333334</c:v>
                      </c:pt>
                      <c:pt idx="9785">
                        <c:v>43382.399305555555</c:v>
                      </c:pt>
                      <c:pt idx="9786">
                        <c:v>43382.412499999999</c:v>
                      </c:pt>
                      <c:pt idx="9787">
                        <c:v>43382.417361111111</c:v>
                      </c:pt>
                      <c:pt idx="9788">
                        <c:v>43382.45416666667</c:v>
                      </c:pt>
                      <c:pt idx="9789">
                        <c:v>43382.495833333334</c:v>
                      </c:pt>
                      <c:pt idx="9790">
                        <c:v>43382.537499999999</c:v>
                      </c:pt>
                      <c:pt idx="9791">
                        <c:v>43382.57916666667</c:v>
                      </c:pt>
                      <c:pt idx="9792">
                        <c:v>43382.620833333334</c:v>
                      </c:pt>
                      <c:pt idx="9793">
                        <c:v>43382.662499999999</c:v>
                      </c:pt>
                      <c:pt idx="9794">
                        <c:v>43382.70416666667</c:v>
                      </c:pt>
                      <c:pt idx="9795">
                        <c:v>43382.745833333334</c:v>
                      </c:pt>
                      <c:pt idx="9796">
                        <c:v>43382.787499999999</c:v>
                      </c:pt>
                      <c:pt idx="9797">
                        <c:v>43382.82916666667</c:v>
                      </c:pt>
                      <c:pt idx="9798">
                        <c:v>43382.870833333334</c:v>
                      </c:pt>
                      <c:pt idx="9799">
                        <c:v>43382.912499999999</c:v>
                      </c:pt>
                      <c:pt idx="9800">
                        <c:v>43382.95416666667</c:v>
                      </c:pt>
                      <c:pt idx="9801">
                        <c:v>43382.995833333334</c:v>
                      </c:pt>
                      <c:pt idx="9802">
                        <c:v>43382.999305555553</c:v>
                      </c:pt>
                      <c:pt idx="9803">
                        <c:v>43383.037499999999</c:v>
                      </c:pt>
                      <c:pt idx="9804">
                        <c:v>43383.07916666667</c:v>
                      </c:pt>
                      <c:pt idx="9805">
                        <c:v>43383.120833333334</c:v>
                      </c:pt>
                      <c:pt idx="9806">
                        <c:v>43383.162499999999</c:v>
                      </c:pt>
                      <c:pt idx="9807">
                        <c:v>43383.20416666667</c:v>
                      </c:pt>
                      <c:pt idx="9808">
                        <c:v>43383.245833333334</c:v>
                      </c:pt>
                      <c:pt idx="9809">
                        <c:v>43383.287499999999</c:v>
                      </c:pt>
                      <c:pt idx="9810">
                        <c:v>43383.32916666667</c:v>
                      </c:pt>
                      <c:pt idx="9811">
                        <c:v>43383.370833333334</c:v>
                      </c:pt>
                      <c:pt idx="9812">
                        <c:v>43383.412499999999</c:v>
                      </c:pt>
                      <c:pt idx="9813">
                        <c:v>43383.45416666667</c:v>
                      </c:pt>
                      <c:pt idx="9814">
                        <c:v>43383.495833333334</c:v>
                      </c:pt>
                      <c:pt idx="9815">
                        <c:v>43383.537499999999</c:v>
                      </c:pt>
                      <c:pt idx="9816">
                        <c:v>43383.57916666667</c:v>
                      </c:pt>
                      <c:pt idx="9817">
                        <c:v>43383.620833333334</c:v>
                      </c:pt>
                      <c:pt idx="9818">
                        <c:v>43383.662499999999</c:v>
                      </c:pt>
                      <c:pt idx="9819">
                        <c:v>43383.70416666667</c:v>
                      </c:pt>
                      <c:pt idx="9820">
                        <c:v>43383.745833333334</c:v>
                      </c:pt>
                      <c:pt idx="9821">
                        <c:v>43383.787499999999</c:v>
                      </c:pt>
                      <c:pt idx="9822">
                        <c:v>43383.82916666667</c:v>
                      </c:pt>
                      <c:pt idx="9823">
                        <c:v>43383.870833333334</c:v>
                      </c:pt>
                      <c:pt idx="9824">
                        <c:v>43383.912499999999</c:v>
                      </c:pt>
                      <c:pt idx="9825">
                        <c:v>43383.95416666667</c:v>
                      </c:pt>
                      <c:pt idx="9826">
                        <c:v>43383.995833333334</c:v>
                      </c:pt>
                      <c:pt idx="9827">
                        <c:v>43383.999305555553</c:v>
                      </c:pt>
                      <c:pt idx="9828">
                        <c:v>43384.037499999999</c:v>
                      </c:pt>
                      <c:pt idx="9829">
                        <c:v>43384.07916666667</c:v>
                      </c:pt>
                      <c:pt idx="9830">
                        <c:v>43384.120833333334</c:v>
                      </c:pt>
                      <c:pt idx="9831">
                        <c:v>43384.162499999999</c:v>
                      </c:pt>
                      <c:pt idx="9832">
                        <c:v>43384.169444444444</c:v>
                      </c:pt>
                      <c:pt idx="9833">
                        <c:v>43384.175000000003</c:v>
                      </c:pt>
                      <c:pt idx="9834">
                        <c:v>43384.182638888888</c:v>
                      </c:pt>
                      <c:pt idx="9835">
                        <c:v>43384.19027777778</c:v>
                      </c:pt>
                      <c:pt idx="9836">
                        <c:v>43384.194444444445</c:v>
                      </c:pt>
                      <c:pt idx="9837">
                        <c:v>43384.201388888891</c:v>
                      </c:pt>
                      <c:pt idx="9838">
                        <c:v>43384.202777777777</c:v>
                      </c:pt>
                      <c:pt idx="9839">
                        <c:v>43384.20416666667</c:v>
                      </c:pt>
                      <c:pt idx="9840">
                        <c:v>43384.210416666669</c:v>
                      </c:pt>
                      <c:pt idx="9841">
                        <c:v>43384.215277777781</c:v>
                      </c:pt>
                      <c:pt idx="9842">
                        <c:v>43384.245833333334</c:v>
                      </c:pt>
                      <c:pt idx="9843">
                        <c:v>43384.254166666666</c:v>
                      </c:pt>
                      <c:pt idx="9844">
                        <c:v>43384.259027777778</c:v>
                      </c:pt>
                      <c:pt idx="9845">
                        <c:v>43384.286111111112</c:v>
                      </c:pt>
                      <c:pt idx="9846">
                        <c:v>43384.287499999999</c:v>
                      </c:pt>
                      <c:pt idx="9847">
                        <c:v>43384.292361111111</c:v>
                      </c:pt>
                      <c:pt idx="9848">
                        <c:v>43384.3</c:v>
                      </c:pt>
                      <c:pt idx="9849">
                        <c:v>43384.327777777777</c:v>
                      </c:pt>
                      <c:pt idx="9850">
                        <c:v>43384.32916666667</c:v>
                      </c:pt>
                      <c:pt idx="9851">
                        <c:v>43384.351388888892</c:v>
                      </c:pt>
                      <c:pt idx="9852">
                        <c:v>43384.357638888891</c:v>
                      </c:pt>
                      <c:pt idx="9853">
                        <c:v>43384.366666666669</c:v>
                      </c:pt>
                      <c:pt idx="9854">
                        <c:v>43384.370833333334</c:v>
                      </c:pt>
                      <c:pt idx="9855">
                        <c:v>43384.37222222222</c:v>
                      </c:pt>
                      <c:pt idx="9856">
                        <c:v>43384.373611111114</c:v>
                      </c:pt>
                      <c:pt idx="9857">
                        <c:v>43384.382638888892</c:v>
                      </c:pt>
                      <c:pt idx="9858">
                        <c:v>43384.400694444441</c:v>
                      </c:pt>
                      <c:pt idx="9859">
                        <c:v>43384.412499999999</c:v>
                      </c:pt>
                      <c:pt idx="9860">
                        <c:v>43384.45416666667</c:v>
                      </c:pt>
                      <c:pt idx="9861">
                        <c:v>43384.495833333334</c:v>
                      </c:pt>
                      <c:pt idx="9862">
                        <c:v>43384.518750000003</c:v>
                      </c:pt>
                      <c:pt idx="9863">
                        <c:v>43384.537499999999</c:v>
                      </c:pt>
                      <c:pt idx="9864">
                        <c:v>43384.577777777777</c:v>
                      </c:pt>
                      <c:pt idx="9865">
                        <c:v>43384.57916666667</c:v>
                      </c:pt>
                      <c:pt idx="9866">
                        <c:v>43384.595138888886</c:v>
                      </c:pt>
                      <c:pt idx="9867">
                        <c:v>43384.620833333334</c:v>
                      </c:pt>
                      <c:pt idx="9868">
                        <c:v>43384.637499999997</c:v>
                      </c:pt>
                      <c:pt idx="9869">
                        <c:v>43384.65625</c:v>
                      </c:pt>
                      <c:pt idx="9870">
                        <c:v>43384.661111111112</c:v>
                      </c:pt>
                      <c:pt idx="9871">
                        <c:v>43384.662499999999</c:v>
                      </c:pt>
                      <c:pt idx="9872">
                        <c:v>43384.667361111111</c:v>
                      </c:pt>
                      <c:pt idx="9873">
                        <c:v>43384.686111111114</c:v>
                      </c:pt>
                      <c:pt idx="9874">
                        <c:v>43384.70416666667</c:v>
                      </c:pt>
                      <c:pt idx="9875">
                        <c:v>43384.713888888888</c:v>
                      </c:pt>
                      <c:pt idx="9876">
                        <c:v>43384.744444444441</c:v>
                      </c:pt>
                      <c:pt idx="9877">
                        <c:v>43384.745833333334</c:v>
                      </c:pt>
                      <c:pt idx="9878">
                        <c:v>43384.787499999999</c:v>
                      </c:pt>
                      <c:pt idx="9879">
                        <c:v>43384.815972222219</c:v>
                      </c:pt>
                      <c:pt idx="9880">
                        <c:v>43384.827777777777</c:v>
                      </c:pt>
                      <c:pt idx="9881">
                        <c:v>43384.82916666667</c:v>
                      </c:pt>
                      <c:pt idx="9882">
                        <c:v>43384.835416666669</c:v>
                      </c:pt>
                      <c:pt idx="9883">
                        <c:v>43384.843055555553</c:v>
                      </c:pt>
                      <c:pt idx="9884">
                        <c:v>43384.854861111111</c:v>
                      </c:pt>
                      <c:pt idx="9885">
                        <c:v>43384.861805555556</c:v>
                      </c:pt>
                      <c:pt idx="9886">
                        <c:v>43384.868750000001</c:v>
                      </c:pt>
                      <c:pt idx="9887">
                        <c:v>43384.870833333334</c:v>
                      </c:pt>
                      <c:pt idx="9888">
                        <c:v>43384.878472222219</c:v>
                      </c:pt>
                      <c:pt idx="9889">
                        <c:v>43384.884722222225</c:v>
                      </c:pt>
                      <c:pt idx="9890">
                        <c:v>43384.886805555558</c:v>
                      </c:pt>
                      <c:pt idx="9891">
                        <c:v>43384.892361111109</c:v>
                      </c:pt>
                      <c:pt idx="9892">
                        <c:v>43384.894444444442</c:v>
                      </c:pt>
                      <c:pt idx="9893">
                        <c:v>43384.895833333336</c:v>
                      </c:pt>
                      <c:pt idx="9894">
                        <c:v>43384.902777777781</c:v>
                      </c:pt>
                      <c:pt idx="9895">
                        <c:v>43384.907638888886</c:v>
                      </c:pt>
                      <c:pt idx="9896">
                        <c:v>43384.909722222219</c:v>
                      </c:pt>
                      <c:pt idx="9897">
                        <c:v>43384.911111111112</c:v>
                      </c:pt>
                      <c:pt idx="9898">
                        <c:v>43384.912499999999</c:v>
                      </c:pt>
                      <c:pt idx="9899">
                        <c:v>43384.915972222225</c:v>
                      </c:pt>
                      <c:pt idx="9900">
                        <c:v>43384.923611111109</c:v>
                      </c:pt>
                      <c:pt idx="9901">
                        <c:v>43384.931250000001</c:v>
                      </c:pt>
                      <c:pt idx="9902">
                        <c:v>43384.945833333331</c:v>
                      </c:pt>
                      <c:pt idx="9903">
                        <c:v>43384.951388888891</c:v>
                      </c:pt>
                      <c:pt idx="9904">
                        <c:v>43384.95416666667</c:v>
                      </c:pt>
                      <c:pt idx="9905">
                        <c:v>43384.961111111108</c:v>
                      </c:pt>
                      <c:pt idx="9906">
                        <c:v>43384.963888888888</c:v>
                      </c:pt>
                      <c:pt idx="9907">
                        <c:v>43384.972222222219</c:v>
                      </c:pt>
                      <c:pt idx="9908">
                        <c:v>43384.995833333334</c:v>
                      </c:pt>
                      <c:pt idx="9909">
                        <c:v>43384.999305555553</c:v>
                      </c:pt>
                      <c:pt idx="9910">
                        <c:v>43385.008333333331</c:v>
                      </c:pt>
                      <c:pt idx="9911">
                        <c:v>43385.009722222225</c:v>
                      </c:pt>
                      <c:pt idx="9912">
                        <c:v>43385.020138888889</c:v>
                      </c:pt>
                      <c:pt idx="9913">
                        <c:v>43385.026388888888</c:v>
                      </c:pt>
                      <c:pt idx="9914">
                        <c:v>43385.037499999999</c:v>
                      </c:pt>
                      <c:pt idx="9915">
                        <c:v>43385.053472222222</c:v>
                      </c:pt>
                      <c:pt idx="9916">
                        <c:v>43385.061805555553</c:v>
                      </c:pt>
                      <c:pt idx="9917">
                        <c:v>43385.07916666667</c:v>
                      </c:pt>
                      <c:pt idx="9918">
                        <c:v>43385.104166666664</c:v>
                      </c:pt>
                      <c:pt idx="9919">
                        <c:v>43385.115972222222</c:v>
                      </c:pt>
                      <c:pt idx="9920">
                        <c:v>43385.118055555555</c:v>
                      </c:pt>
                      <c:pt idx="9921">
                        <c:v>43385.120833333334</c:v>
                      </c:pt>
                      <c:pt idx="9922">
                        <c:v>43385.124305555553</c:v>
                      </c:pt>
                      <c:pt idx="9923">
                        <c:v>43385.162499999999</c:v>
                      </c:pt>
                      <c:pt idx="9924">
                        <c:v>43385.202777777777</c:v>
                      </c:pt>
                      <c:pt idx="9925">
                        <c:v>43385.20416666667</c:v>
                      </c:pt>
                      <c:pt idx="9926">
                        <c:v>43385.21597222222</c:v>
                      </c:pt>
                      <c:pt idx="9927">
                        <c:v>43385.227083333331</c:v>
                      </c:pt>
                      <c:pt idx="9928">
                        <c:v>43385.245833333334</c:v>
                      </c:pt>
                      <c:pt idx="9929">
                        <c:v>43385.287499999999</c:v>
                      </c:pt>
                      <c:pt idx="9930">
                        <c:v>43385.32916666667</c:v>
                      </c:pt>
                      <c:pt idx="9931">
                        <c:v>43385.370833333334</c:v>
                      </c:pt>
                      <c:pt idx="9932">
                        <c:v>43385.412499999999</c:v>
                      </c:pt>
                      <c:pt idx="9933">
                        <c:v>43385.45416666667</c:v>
                      </c:pt>
                      <c:pt idx="9934">
                        <c:v>43385.495833333334</c:v>
                      </c:pt>
                      <c:pt idx="9935">
                        <c:v>43385.537499999999</c:v>
                      </c:pt>
                      <c:pt idx="9936">
                        <c:v>43385.57916666667</c:v>
                      </c:pt>
                      <c:pt idx="9937">
                        <c:v>43385.620833333334</c:v>
                      </c:pt>
                      <c:pt idx="9938">
                        <c:v>43385.662499999999</c:v>
                      </c:pt>
                      <c:pt idx="9939">
                        <c:v>43385.70416666667</c:v>
                      </c:pt>
                      <c:pt idx="9940">
                        <c:v>43385.745833333334</c:v>
                      </c:pt>
                      <c:pt idx="9941">
                        <c:v>43385.787499999999</c:v>
                      </c:pt>
                      <c:pt idx="9942">
                        <c:v>43385.82916666667</c:v>
                      </c:pt>
                      <c:pt idx="9943">
                        <c:v>43385.870833333334</c:v>
                      </c:pt>
                      <c:pt idx="9944">
                        <c:v>43385.912499999999</c:v>
                      </c:pt>
                      <c:pt idx="9945">
                        <c:v>43385.95416666667</c:v>
                      </c:pt>
                      <c:pt idx="9946">
                        <c:v>43385.995833333334</c:v>
                      </c:pt>
                      <c:pt idx="9947">
                        <c:v>43385.999305555553</c:v>
                      </c:pt>
                      <c:pt idx="9948">
                        <c:v>43386.037499999999</c:v>
                      </c:pt>
                      <c:pt idx="9949">
                        <c:v>43386.07916666667</c:v>
                      </c:pt>
                      <c:pt idx="9950">
                        <c:v>43386.120833333334</c:v>
                      </c:pt>
                      <c:pt idx="9951">
                        <c:v>43386.162499999999</c:v>
                      </c:pt>
                      <c:pt idx="9952">
                        <c:v>43386.20416666667</c:v>
                      </c:pt>
                      <c:pt idx="9953">
                        <c:v>43386.245833333334</c:v>
                      </c:pt>
                      <c:pt idx="9954">
                        <c:v>43386.287499999999</c:v>
                      </c:pt>
                      <c:pt idx="9955">
                        <c:v>43386.32916666667</c:v>
                      </c:pt>
                      <c:pt idx="9956">
                        <c:v>43386.370833333334</c:v>
                      </c:pt>
                      <c:pt idx="9957">
                        <c:v>43386.412499999999</c:v>
                      </c:pt>
                      <c:pt idx="9958">
                        <c:v>43386.45416666667</c:v>
                      </c:pt>
                      <c:pt idx="9959">
                        <c:v>43386.495833333334</c:v>
                      </c:pt>
                      <c:pt idx="9960">
                        <c:v>43386.537499999999</c:v>
                      </c:pt>
                      <c:pt idx="9961">
                        <c:v>43386.57916666667</c:v>
                      </c:pt>
                      <c:pt idx="9962">
                        <c:v>43386.620833333334</c:v>
                      </c:pt>
                      <c:pt idx="9963">
                        <c:v>43386.662499999999</c:v>
                      </c:pt>
                      <c:pt idx="9964">
                        <c:v>43386.70416666667</c:v>
                      </c:pt>
                      <c:pt idx="9965">
                        <c:v>43386.745833333334</c:v>
                      </c:pt>
                      <c:pt idx="9966">
                        <c:v>43386.787499999999</c:v>
                      </c:pt>
                      <c:pt idx="9967">
                        <c:v>43386.82916666667</c:v>
                      </c:pt>
                      <c:pt idx="9968">
                        <c:v>43386.870833333334</c:v>
                      </c:pt>
                      <c:pt idx="9969">
                        <c:v>43386.912499999999</c:v>
                      </c:pt>
                      <c:pt idx="9970">
                        <c:v>43386.95416666667</c:v>
                      </c:pt>
                      <c:pt idx="9971">
                        <c:v>43386.995833333334</c:v>
                      </c:pt>
                      <c:pt idx="9972">
                        <c:v>43386.999305555553</c:v>
                      </c:pt>
                      <c:pt idx="9973">
                        <c:v>43387.037499999999</c:v>
                      </c:pt>
                      <c:pt idx="9974">
                        <c:v>43387.07916666667</c:v>
                      </c:pt>
                      <c:pt idx="9975">
                        <c:v>43387.120833333334</c:v>
                      </c:pt>
                      <c:pt idx="9976">
                        <c:v>43387.162499999999</c:v>
                      </c:pt>
                      <c:pt idx="9977">
                        <c:v>43387.20416666667</c:v>
                      </c:pt>
                      <c:pt idx="9978">
                        <c:v>43387.245833333334</c:v>
                      </c:pt>
                      <c:pt idx="9979">
                        <c:v>43387.287499999999</c:v>
                      </c:pt>
                      <c:pt idx="9980">
                        <c:v>43387.32916666667</c:v>
                      </c:pt>
                      <c:pt idx="9981">
                        <c:v>43387.370833333334</c:v>
                      </c:pt>
                      <c:pt idx="9982">
                        <c:v>43387.412499999999</c:v>
                      </c:pt>
                      <c:pt idx="9983">
                        <c:v>43387.45416666667</c:v>
                      </c:pt>
                      <c:pt idx="9984">
                        <c:v>43387.495833333334</c:v>
                      </c:pt>
                      <c:pt idx="9985">
                        <c:v>43387.537499999999</c:v>
                      </c:pt>
                      <c:pt idx="9986">
                        <c:v>43387.57916666667</c:v>
                      </c:pt>
                      <c:pt idx="9987">
                        <c:v>43387.620833333334</c:v>
                      </c:pt>
                      <c:pt idx="9988">
                        <c:v>43387.662499999999</c:v>
                      </c:pt>
                      <c:pt idx="9989">
                        <c:v>43387.70416666667</c:v>
                      </c:pt>
                      <c:pt idx="9990">
                        <c:v>43387.745833333334</c:v>
                      </c:pt>
                      <c:pt idx="9991">
                        <c:v>43387.787499999999</c:v>
                      </c:pt>
                      <c:pt idx="9992">
                        <c:v>43387.82916666667</c:v>
                      </c:pt>
                      <c:pt idx="9993">
                        <c:v>43387.870833333334</c:v>
                      </c:pt>
                      <c:pt idx="9994">
                        <c:v>43387.912499999999</c:v>
                      </c:pt>
                      <c:pt idx="9995">
                        <c:v>43387.95416666667</c:v>
                      </c:pt>
                      <c:pt idx="9996">
                        <c:v>43387.995833333334</c:v>
                      </c:pt>
                      <c:pt idx="9997">
                        <c:v>43387.999305555553</c:v>
                      </c:pt>
                      <c:pt idx="9998">
                        <c:v>43388.037499999999</c:v>
                      </c:pt>
                      <c:pt idx="9999">
                        <c:v>43388.07916666667</c:v>
                      </c:pt>
                      <c:pt idx="10000">
                        <c:v>43388.120833333334</c:v>
                      </c:pt>
                      <c:pt idx="10001">
                        <c:v>43388.162499999999</c:v>
                      </c:pt>
                      <c:pt idx="10002">
                        <c:v>43388.20416666667</c:v>
                      </c:pt>
                      <c:pt idx="10003">
                        <c:v>43388.245833333334</c:v>
                      </c:pt>
                      <c:pt idx="10004">
                        <c:v>43388.287499999999</c:v>
                      </c:pt>
                      <c:pt idx="10005">
                        <c:v>43388.320833333331</c:v>
                      </c:pt>
                      <c:pt idx="10006">
                        <c:v>43388.32916666667</c:v>
                      </c:pt>
                      <c:pt idx="10007">
                        <c:v>43388.370833333334</c:v>
                      </c:pt>
                      <c:pt idx="10008">
                        <c:v>43388.412499999999</c:v>
                      </c:pt>
                      <c:pt idx="10009">
                        <c:v>43388.418055555558</c:v>
                      </c:pt>
                      <c:pt idx="10010">
                        <c:v>43388.445833333331</c:v>
                      </c:pt>
                      <c:pt idx="10011">
                        <c:v>43388.45416666667</c:v>
                      </c:pt>
                      <c:pt idx="10012">
                        <c:v>43388.494444444441</c:v>
                      </c:pt>
                      <c:pt idx="10013">
                        <c:v>43388.495833333334</c:v>
                      </c:pt>
                      <c:pt idx="10014">
                        <c:v>43388.509722222225</c:v>
                      </c:pt>
                      <c:pt idx="10015">
                        <c:v>43388.525694444441</c:v>
                      </c:pt>
                      <c:pt idx="10016">
                        <c:v>43388.537499999999</c:v>
                      </c:pt>
                      <c:pt idx="10017">
                        <c:v>43388.57916666667</c:v>
                      </c:pt>
                      <c:pt idx="10018">
                        <c:v>43388.620833333334</c:v>
                      </c:pt>
                      <c:pt idx="10019">
                        <c:v>43388.662499999999</c:v>
                      </c:pt>
                      <c:pt idx="10020">
                        <c:v>43388.70416666667</c:v>
                      </c:pt>
                      <c:pt idx="10021">
                        <c:v>43388.745833333334</c:v>
                      </c:pt>
                      <c:pt idx="10022">
                        <c:v>43388.787499999999</c:v>
                      </c:pt>
                      <c:pt idx="10023">
                        <c:v>43388.82916666667</c:v>
                      </c:pt>
                      <c:pt idx="10024">
                        <c:v>43388.870833333334</c:v>
                      </c:pt>
                      <c:pt idx="10025">
                        <c:v>43388.912499999999</c:v>
                      </c:pt>
                      <c:pt idx="10026">
                        <c:v>43388.95416666667</c:v>
                      </c:pt>
                      <c:pt idx="10027">
                        <c:v>43388.995833333334</c:v>
                      </c:pt>
                      <c:pt idx="10028">
                        <c:v>43388.999305555553</c:v>
                      </c:pt>
                      <c:pt idx="10029">
                        <c:v>43389.037499999999</c:v>
                      </c:pt>
                      <c:pt idx="10030">
                        <c:v>43389.059027777781</c:v>
                      </c:pt>
                      <c:pt idx="10031">
                        <c:v>43389.076388888891</c:v>
                      </c:pt>
                      <c:pt idx="10032">
                        <c:v>43389.07916666667</c:v>
                      </c:pt>
                      <c:pt idx="10033">
                        <c:v>43389.120833333334</c:v>
                      </c:pt>
                      <c:pt idx="10034">
                        <c:v>43389.162499999999</c:v>
                      </c:pt>
                      <c:pt idx="10035">
                        <c:v>43389.20416666667</c:v>
                      </c:pt>
                      <c:pt idx="10036">
                        <c:v>43389.245833333334</c:v>
                      </c:pt>
                      <c:pt idx="10037">
                        <c:v>43389.287499999999</c:v>
                      </c:pt>
                      <c:pt idx="10038">
                        <c:v>43389.32916666667</c:v>
                      </c:pt>
                      <c:pt idx="10039">
                        <c:v>43389.370833333334</c:v>
                      </c:pt>
                      <c:pt idx="10040">
                        <c:v>43389.412499999999</c:v>
                      </c:pt>
                      <c:pt idx="10041">
                        <c:v>43389.45416666667</c:v>
                      </c:pt>
                      <c:pt idx="10042">
                        <c:v>43389.495833333334</c:v>
                      </c:pt>
                      <c:pt idx="10043">
                        <c:v>43389.537499999999</c:v>
                      </c:pt>
                      <c:pt idx="10044">
                        <c:v>43389.57916666667</c:v>
                      </c:pt>
                      <c:pt idx="10045">
                        <c:v>43389.620833333334</c:v>
                      </c:pt>
                      <c:pt idx="10046">
                        <c:v>43389.662499999999</c:v>
                      </c:pt>
                      <c:pt idx="10047">
                        <c:v>43389.70416666667</c:v>
                      </c:pt>
                      <c:pt idx="10048">
                        <c:v>43389.745833333334</c:v>
                      </c:pt>
                      <c:pt idx="10049">
                        <c:v>43389.787499999999</c:v>
                      </c:pt>
                      <c:pt idx="10050">
                        <c:v>43389.82916666667</c:v>
                      </c:pt>
                      <c:pt idx="10051">
                        <c:v>43389.870833333334</c:v>
                      </c:pt>
                      <c:pt idx="10052">
                        <c:v>43389.912499999999</c:v>
                      </c:pt>
                      <c:pt idx="10053">
                        <c:v>43389.95416666667</c:v>
                      </c:pt>
                      <c:pt idx="10054">
                        <c:v>43389.995833333334</c:v>
                      </c:pt>
                      <c:pt idx="10055">
                        <c:v>43389.999305555553</c:v>
                      </c:pt>
                      <c:pt idx="10056">
                        <c:v>43390.037499999999</c:v>
                      </c:pt>
                      <c:pt idx="10057">
                        <c:v>43390.052777777775</c:v>
                      </c:pt>
                      <c:pt idx="10058">
                        <c:v>43390.063194444447</c:v>
                      </c:pt>
                      <c:pt idx="10059">
                        <c:v>43390.07916666667</c:v>
                      </c:pt>
                      <c:pt idx="10060">
                        <c:v>43390.101388888892</c:v>
                      </c:pt>
                      <c:pt idx="10061">
                        <c:v>43390.120833333334</c:v>
                      </c:pt>
                      <c:pt idx="10062">
                        <c:v>43390.129861111112</c:v>
                      </c:pt>
                      <c:pt idx="10063">
                        <c:v>43390.138194444444</c:v>
                      </c:pt>
                      <c:pt idx="10064">
                        <c:v>43390.162499999999</c:v>
                      </c:pt>
                      <c:pt idx="10065">
                        <c:v>43390.199305555558</c:v>
                      </c:pt>
                      <c:pt idx="10066">
                        <c:v>43390.20416666667</c:v>
                      </c:pt>
                      <c:pt idx="10067">
                        <c:v>43390.213888888888</c:v>
                      </c:pt>
                      <c:pt idx="10068">
                        <c:v>43390.224999999999</c:v>
                      </c:pt>
                      <c:pt idx="10069">
                        <c:v>43390.240277777775</c:v>
                      </c:pt>
                      <c:pt idx="10070">
                        <c:v>43390.245833333334</c:v>
                      </c:pt>
                      <c:pt idx="10071">
                        <c:v>43390.287499999999</c:v>
                      </c:pt>
                      <c:pt idx="10072">
                        <c:v>43390.294444444444</c:v>
                      </c:pt>
                      <c:pt idx="10073">
                        <c:v>43390.32708333333</c:v>
                      </c:pt>
                      <c:pt idx="10074">
                        <c:v>43390.32916666667</c:v>
                      </c:pt>
                      <c:pt idx="10075">
                        <c:v>43390.347916666666</c:v>
                      </c:pt>
                      <c:pt idx="10076">
                        <c:v>43390.370833333334</c:v>
                      </c:pt>
                      <c:pt idx="10077">
                        <c:v>43390.412499999999</c:v>
                      </c:pt>
                      <c:pt idx="10078">
                        <c:v>43390.45416666667</c:v>
                      </c:pt>
                      <c:pt idx="10079">
                        <c:v>43390.495833333334</c:v>
                      </c:pt>
                      <c:pt idx="10080">
                        <c:v>43390.537499999999</c:v>
                      </c:pt>
                      <c:pt idx="10081">
                        <c:v>43390.57916666667</c:v>
                      </c:pt>
                      <c:pt idx="10082">
                        <c:v>43390.620833333334</c:v>
                      </c:pt>
                      <c:pt idx="10083">
                        <c:v>43390.662499999999</c:v>
                      </c:pt>
                      <c:pt idx="10084">
                        <c:v>43390.70416666667</c:v>
                      </c:pt>
                      <c:pt idx="10085">
                        <c:v>43390.745833333334</c:v>
                      </c:pt>
                      <c:pt idx="10086">
                        <c:v>43390.787499999999</c:v>
                      </c:pt>
                      <c:pt idx="10087">
                        <c:v>43390.82916666667</c:v>
                      </c:pt>
                      <c:pt idx="10088">
                        <c:v>43390.870833333334</c:v>
                      </c:pt>
                      <c:pt idx="10089">
                        <c:v>43390.912499999999</c:v>
                      </c:pt>
                      <c:pt idx="10090">
                        <c:v>43390.95416666667</c:v>
                      </c:pt>
                      <c:pt idx="10091">
                        <c:v>43390.995833333334</c:v>
                      </c:pt>
                      <c:pt idx="10092">
                        <c:v>43390.999305555553</c:v>
                      </c:pt>
                      <c:pt idx="10093">
                        <c:v>43391.037499999999</c:v>
                      </c:pt>
                      <c:pt idx="10094">
                        <c:v>43391.07916666667</c:v>
                      </c:pt>
                      <c:pt idx="10095">
                        <c:v>43391.120833333334</c:v>
                      </c:pt>
                      <c:pt idx="10096">
                        <c:v>43391.162499999999</c:v>
                      </c:pt>
                      <c:pt idx="10097">
                        <c:v>43391.20416666667</c:v>
                      </c:pt>
                      <c:pt idx="10098">
                        <c:v>43391.245833333334</c:v>
                      </c:pt>
                      <c:pt idx="10099">
                        <c:v>43391.287499999999</c:v>
                      </c:pt>
                      <c:pt idx="10100">
                        <c:v>43391.32916666667</c:v>
                      </c:pt>
                      <c:pt idx="10101">
                        <c:v>43391.370833333334</c:v>
                      </c:pt>
                      <c:pt idx="10102">
                        <c:v>43391.412499999999</c:v>
                      </c:pt>
                      <c:pt idx="10103">
                        <c:v>43391.45416666667</c:v>
                      </c:pt>
                      <c:pt idx="10104">
                        <c:v>43391.495833333334</c:v>
                      </c:pt>
                      <c:pt idx="10105">
                        <c:v>43391.537499999999</c:v>
                      </c:pt>
                      <c:pt idx="10106">
                        <c:v>43391.57916666667</c:v>
                      </c:pt>
                      <c:pt idx="10107">
                        <c:v>43391.620833333334</c:v>
                      </c:pt>
                      <c:pt idx="10108">
                        <c:v>43391.662499999999</c:v>
                      </c:pt>
                      <c:pt idx="10109">
                        <c:v>43391.70416666667</c:v>
                      </c:pt>
                      <c:pt idx="10110">
                        <c:v>43391.745833333334</c:v>
                      </c:pt>
                      <c:pt idx="10111">
                        <c:v>43391.787499999999</c:v>
                      </c:pt>
                      <c:pt idx="10112">
                        <c:v>43391.82916666667</c:v>
                      </c:pt>
                      <c:pt idx="10113">
                        <c:v>43391.870833333334</c:v>
                      </c:pt>
                      <c:pt idx="10114">
                        <c:v>43391.912499999999</c:v>
                      </c:pt>
                      <c:pt idx="10115">
                        <c:v>43391.95416666667</c:v>
                      </c:pt>
                      <c:pt idx="10116">
                        <c:v>43391.995833333334</c:v>
                      </c:pt>
                      <c:pt idx="10117">
                        <c:v>43391.999305555553</c:v>
                      </c:pt>
                      <c:pt idx="10118">
                        <c:v>43392.037499999999</c:v>
                      </c:pt>
                      <c:pt idx="10119">
                        <c:v>43392.07916666667</c:v>
                      </c:pt>
                      <c:pt idx="10120">
                        <c:v>43392.120833333334</c:v>
                      </c:pt>
                      <c:pt idx="10121">
                        <c:v>43392.162499999999</c:v>
                      </c:pt>
                      <c:pt idx="10122">
                        <c:v>43392.20416666667</c:v>
                      </c:pt>
                      <c:pt idx="10123">
                        <c:v>43392.245833333334</c:v>
                      </c:pt>
                      <c:pt idx="10124">
                        <c:v>43392.287499999999</c:v>
                      </c:pt>
                      <c:pt idx="10125">
                        <c:v>43392.32916666667</c:v>
                      </c:pt>
                      <c:pt idx="10126">
                        <c:v>43392.370833333334</c:v>
                      </c:pt>
                      <c:pt idx="10127">
                        <c:v>43392.412499999999</c:v>
                      </c:pt>
                      <c:pt idx="10128">
                        <c:v>43392.45416666667</c:v>
                      </c:pt>
                      <c:pt idx="10129">
                        <c:v>43392.495833333334</c:v>
                      </c:pt>
                      <c:pt idx="10130">
                        <c:v>43392.537499999999</c:v>
                      </c:pt>
                      <c:pt idx="10131">
                        <c:v>43392.57916666667</c:v>
                      </c:pt>
                      <c:pt idx="10132">
                        <c:v>43392.620833333334</c:v>
                      </c:pt>
                      <c:pt idx="10133">
                        <c:v>43392.662499999999</c:v>
                      </c:pt>
                      <c:pt idx="10134">
                        <c:v>43392.70416666667</c:v>
                      </c:pt>
                      <c:pt idx="10135">
                        <c:v>43392.745833333334</c:v>
                      </c:pt>
                      <c:pt idx="10136">
                        <c:v>43392.787499999999</c:v>
                      </c:pt>
                      <c:pt idx="10137">
                        <c:v>43392.82916666667</c:v>
                      </c:pt>
                      <c:pt idx="10138">
                        <c:v>43392.870833333334</c:v>
                      </c:pt>
                      <c:pt idx="10139">
                        <c:v>43392.912499999999</c:v>
                      </c:pt>
                      <c:pt idx="10140">
                        <c:v>43392.95416666667</c:v>
                      </c:pt>
                      <c:pt idx="10141">
                        <c:v>43392.995833333334</c:v>
                      </c:pt>
                      <c:pt idx="10142">
                        <c:v>43392.999305555553</c:v>
                      </c:pt>
                      <c:pt idx="10143">
                        <c:v>43393.037499999999</c:v>
                      </c:pt>
                      <c:pt idx="10144">
                        <c:v>43393.07916666667</c:v>
                      </c:pt>
                      <c:pt idx="10145">
                        <c:v>43393.120833333334</c:v>
                      </c:pt>
                      <c:pt idx="10146">
                        <c:v>43393.162499999999</c:v>
                      </c:pt>
                      <c:pt idx="10147">
                        <c:v>43393.20416666667</c:v>
                      </c:pt>
                      <c:pt idx="10148">
                        <c:v>43393.240277777775</c:v>
                      </c:pt>
                      <c:pt idx="10149">
                        <c:v>43393.245833333334</c:v>
                      </c:pt>
                      <c:pt idx="10150">
                        <c:v>43393.287499999999</c:v>
                      </c:pt>
                      <c:pt idx="10151">
                        <c:v>43393.292361111111</c:v>
                      </c:pt>
                      <c:pt idx="10152">
                        <c:v>43393.32916666667</c:v>
                      </c:pt>
                      <c:pt idx="10153">
                        <c:v>43393.334027777775</c:v>
                      </c:pt>
                      <c:pt idx="10154">
                        <c:v>43393.370833333334</c:v>
                      </c:pt>
                      <c:pt idx="10155">
                        <c:v>43393.412499999999</c:v>
                      </c:pt>
                      <c:pt idx="10156">
                        <c:v>43393.429861111108</c:v>
                      </c:pt>
                      <c:pt idx="10157">
                        <c:v>43393.435416666667</c:v>
                      </c:pt>
                      <c:pt idx="10158">
                        <c:v>43393.45416666667</c:v>
                      </c:pt>
                      <c:pt idx="10159">
                        <c:v>43393.494444444441</c:v>
                      </c:pt>
                      <c:pt idx="10160">
                        <c:v>43393.495833333334</c:v>
                      </c:pt>
                      <c:pt idx="10161">
                        <c:v>43393.537499999999</c:v>
                      </c:pt>
                      <c:pt idx="10162">
                        <c:v>43393.57916666667</c:v>
                      </c:pt>
                      <c:pt idx="10163">
                        <c:v>43393.620833333334</c:v>
                      </c:pt>
                      <c:pt idx="10164">
                        <c:v>43393.662499999999</c:v>
                      </c:pt>
                      <c:pt idx="10165">
                        <c:v>43393.70416666667</c:v>
                      </c:pt>
                      <c:pt idx="10166">
                        <c:v>43393.745833333334</c:v>
                      </c:pt>
                      <c:pt idx="10167">
                        <c:v>43393.787499999999</c:v>
                      </c:pt>
                      <c:pt idx="10168">
                        <c:v>43393.811805555553</c:v>
                      </c:pt>
                      <c:pt idx="10169">
                        <c:v>43393.817361111112</c:v>
                      </c:pt>
                      <c:pt idx="10170">
                        <c:v>43393.82916666667</c:v>
                      </c:pt>
                      <c:pt idx="10171">
                        <c:v>43393.861805555556</c:v>
                      </c:pt>
                      <c:pt idx="10172">
                        <c:v>43393.870833333334</c:v>
                      </c:pt>
                      <c:pt idx="10173">
                        <c:v>43393.875694444447</c:v>
                      </c:pt>
                      <c:pt idx="10174">
                        <c:v>43393.912499999999</c:v>
                      </c:pt>
                      <c:pt idx="10175">
                        <c:v>43393.945833333331</c:v>
                      </c:pt>
                      <c:pt idx="10176">
                        <c:v>43393.951388888891</c:v>
                      </c:pt>
                      <c:pt idx="10177">
                        <c:v>43393.95416666667</c:v>
                      </c:pt>
                      <c:pt idx="10178">
                        <c:v>43393.958333333336</c:v>
                      </c:pt>
                      <c:pt idx="10179">
                        <c:v>43393.962500000001</c:v>
                      </c:pt>
                      <c:pt idx="10180">
                        <c:v>43393.995833333334</c:v>
                      </c:pt>
                      <c:pt idx="10181">
                        <c:v>43393.999305555553</c:v>
                      </c:pt>
                      <c:pt idx="10182">
                        <c:v>43394.037499999999</c:v>
                      </c:pt>
                      <c:pt idx="10183">
                        <c:v>43394.07916666667</c:v>
                      </c:pt>
                      <c:pt idx="10184">
                        <c:v>43394.120833333334</c:v>
                      </c:pt>
                      <c:pt idx="10185">
                        <c:v>43394.162499999999</c:v>
                      </c:pt>
                      <c:pt idx="10186">
                        <c:v>43394.20416666667</c:v>
                      </c:pt>
                      <c:pt idx="10187">
                        <c:v>43394.245833333334</c:v>
                      </c:pt>
                      <c:pt idx="10188">
                        <c:v>43394.287499999999</c:v>
                      </c:pt>
                      <c:pt idx="10189">
                        <c:v>43394.327777777777</c:v>
                      </c:pt>
                      <c:pt idx="10190">
                        <c:v>43394.32916666667</c:v>
                      </c:pt>
                      <c:pt idx="10191">
                        <c:v>43394.361111111109</c:v>
                      </c:pt>
                      <c:pt idx="10192">
                        <c:v>43394.370833333334</c:v>
                      </c:pt>
                      <c:pt idx="10193">
                        <c:v>43394.412499999999</c:v>
                      </c:pt>
                      <c:pt idx="10194">
                        <c:v>43394.45416666667</c:v>
                      </c:pt>
                      <c:pt idx="10195">
                        <c:v>43394.495833333334</c:v>
                      </c:pt>
                      <c:pt idx="10196">
                        <c:v>43394.537499999999</c:v>
                      </c:pt>
                      <c:pt idx="10197">
                        <c:v>43394.57916666667</c:v>
                      </c:pt>
                      <c:pt idx="10198">
                        <c:v>43394.620833333334</c:v>
                      </c:pt>
                      <c:pt idx="10199">
                        <c:v>43394.662499999999</c:v>
                      </c:pt>
                      <c:pt idx="10200">
                        <c:v>43394.70416666667</c:v>
                      </c:pt>
                      <c:pt idx="10201">
                        <c:v>43394.745833333334</c:v>
                      </c:pt>
                      <c:pt idx="10202">
                        <c:v>43394.787499999999</c:v>
                      </c:pt>
                      <c:pt idx="10203">
                        <c:v>43394.82916666667</c:v>
                      </c:pt>
                      <c:pt idx="10204">
                        <c:v>43394.870833333334</c:v>
                      </c:pt>
                      <c:pt idx="10205">
                        <c:v>43394.912499999999</c:v>
                      </c:pt>
                      <c:pt idx="10206">
                        <c:v>43394.95416666667</c:v>
                      </c:pt>
                      <c:pt idx="10207">
                        <c:v>43394.995833333334</c:v>
                      </c:pt>
                      <c:pt idx="10208">
                        <c:v>43394.999305555553</c:v>
                      </c:pt>
                      <c:pt idx="10209">
                        <c:v>43395.037499999999</c:v>
                      </c:pt>
                      <c:pt idx="10210">
                        <c:v>43395.07916666667</c:v>
                      </c:pt>
                      <c:pt idx="10211">
                        <c:v>43395.120833333334</c:v>
                      </c:pt>
                      <c:pt idx="10212">
                        <c:v>43395.162499999999</c:v>
                      </c:pt>
                      <c:pt idx="10213">
                        <c:v>43395.20416666667</c:v>
                      </c:pt>
                      <c:pt idx="10214">
                        <c:v>43395.245833333334</c:v>
                      </c:pt>
                      <c:pt idx="10215">
                        <c:v>43395.287499999999</c:v>
                      </c:pt>
                      <c:pt idx="10216">
                        <c:v>43395.32916666667</c:v>
                      </c:pt>
                      <c:pt idx="10217">
                        <c:v>43395.370833333334</c:v>
                      </c:pt>
                      <c:pt idx="10218">
                        <c:v>43395.412499999999</c:v>
                      </c:pt>
                      <c:pt idx="10219">
                        <c:v>43395.45416666667</c:v>
                      </c:pt>
                      <c:pt idx="10220">
                        <c:v>43395.495833333334</c:v>
                      </c:pt>
                      <c:pt idx="10221">
                        <c:v>43395.537499999999</c:v>
                      </c:pt>
                      <c:pt idx="10222">
                        <c:v>43395.57916666667</c:v>
                      </c:pt>
                      <c:pt idx="10223">
                        <c:v>43395.620833333334</c:v>
                      </c:pt>
                      <c:pt idx="10224">
                        <c:v>43395.662499999999</c:v>
                      </c:pt>
                      <c:pt idx="10225">
                        <c:v>43395.70416666667</c:v>
                      </c:pt>
                      <c:pt idx="10226">
                        <c:v>43395.745833333334</c:v>
                      </c:pt>
                      <c:pt idx="10227">
                        <c:v>43395.787499999999</c:v>
                      </c:pt>
                      <c:pt idx="10228">
                        <c:v>43395.82916666667</c:v>
                      </c:pt>
                      <c:pt idx="10229">
                        <c:v>43395.870833333334</c:v>
                      </c:pt>
                      <c:pt idx="10230">
                        <c:v>43395.912499999999</c:v>
                      </c:pt>
                      <c:pt idx="10231">
                        <c:v>43395.95416666667</c:v>
                      </c:pt>
                      <c:pt idx="10232">
                        <c:v>43395.995833333334</c:v>
                      </c:pt>
                      <c:pt idx="10233">
                        <c:v>43395.999305555553</c:v>
                      </c:pt>
                      <c:pt idx="10234">
                        <c:v>43396.037499999999</c:v>
                      </c:pt>
                      <c:pt idx="10235">
                        <c:v>43396.07916666667</c:v>
                      </c:pt>
                      <c:pt idx="10236">
                        <c:v>43396.120833333334</c:v>
                      </c:pt>
                      <c:pt idx="10237">
                        <c:v>43396.162499999999</c:v>
                      </c:pt>
                      <c:pt idx="10238">
                        <c:v>43396.20416666667</c:v>
                      </c:pt>
                      <c:pt idx="10239">
                        <c:v>43396.245833333334</c:v>
                      </c:pt>
                      <c:pt idx="10240">
                        <c:v>43396.287499999999</c:v>
                      </c:pt>
                      <c:pt idx="10241">
                        <c:v>43396.32916666667</c:v>
                      </c:pt>
                      <c:pt idx="10242">
                        <c:v>43396.370833333334</c:v>
                      </c:pt>
                      <c:pt idx="10243">
                        <c:v>43396.412499999999</c:v>
                      </c:pt>
                      <c:pt idx="10244">
                        <c:v>43396.45416666667</c:v>
                      </c:pt>
                      <c:pt idx="10245">
                        <c:v>43396.495833333334</c:v>
                      </c:pt>
                      <c:pt idx="10246">
                        <c:v>43396.537499999999</c:v>
                      </c:pt>
                      <c:pt idx="10247">
                        <c:v>43396.57916666667</c:v>
                      </c:pt>
                      <c:pt idx="10248">
                        <c:v>43396.611805555556</c:v>
                      </c:pt>
                      <c:pt idx="10249">
                        <c:v>43396.619444444441</c:v>
                      </c:pt>
                      <c:pt idx="10250">
                        <c:v>43396.620833333334</c:v>
                      </c:pt>
                      <c:pt idx="10251">
                        <c:v>43396.662499999999</c:v>
                      </c:pt>
                      <c:pt idx="10252">
                        <c:v>43396.70416666667</c:v>
                      </c:pt>
                      <c:pt idx="10253">
                        <c:v>43396.745833333334</c:v>
                      </c:pt>
                      <c:pt idx="10254">
                        <c:v>43396.787499999999</c:v>
                      </c:pt>
                      <c:pt idx="10255">
                        <c:v>43396.82916666667</c:v>
                      </c:pt>
                      <c:pt idx="10256">
                        <c:v>43396.870833333334</c:v>
                      </c:pt>
                      <c:pt idx="10257">
                        <c:v>43396.912499999999</c:v>
                      </c:pt>
                      <c:pt idx="10258">
                        <c:v>43396.95416666667</c:v>
                      </c:pt>
                      <c:pt idx="10259">
                        <c:v>43396.995833333334</c:v>
                      </c:pt>
                      <c:pt idx="10260">
                        <c:v>43396.999305555553</c:v>
                      </c:pt>
                      <c:pt idx="10261">
                        <c:v>43397.037499999999</c:v>
                      </c:pt>
                      <c:pt idx="10262">
                        <c:v>43397.07916666667</c:v>
                      </c:pt>
                      <c:pt idx="10263">
                        <c:v>43397.120833333334</c:v>
                      </c:pt>
                      <c:pt idx="10264">
                        <c:v>43397.162499999999</c:v>
                      </c:pt>
                      <c:pt idx="10265">
                        <c:v>43397.20416666667</c:v>
                      </c:pt>
                      <c:pt idx="10266">
                        <c:v>43397.245833333334</c:v>
                      </c:pt>
                      <c:pt idx="10267">
                        <c:v>43397.287499999999</c:v>
                      </c:pt>
                      <c:pt idx="10268">
                        <c:v>43397.32916666667</c:v>
                      </c:pt>
                      <c:pt idx="10269">
                        <c:v>43397.370833333334</c:v>
                      </c:pt>
                      <c:pt idx="10270">
                        <c:v>43397.412499999999</c:v>
                      </c:pt>
                      <c:pt idx="10271">
                        <c:v>43397.45416666667</c:v>
                      </c:pt>
                      <c:pt idx="10272">
                        <c:v>43397.495833333334</c:v>
                      </c:pt>
                      <c:pt idx="10273">
                        <c:v>43397.537499999999</c:v>
                      </c:pt>
                      <c:pt idx="10274">
                        <c:v>43397.57916666667</c:v>
                      </c:pt>
                      <c:pt idx="10275">
                        <c:v>43397.620833333334</c:v>
                      </c:pt>
                      <c:pt idx="10276">
                        <c:v>43397.662499999999</c:v>
                      </c:pt>
                      <c:pt idx="10277">
                        <c:v>43397.70416666667</c:v>
                      </c:pt>
                      <c:pt idx="10278">
                        <c:v>43397.745833333334</c:v>
                      </c:pt>
                      <c:pt idx="10279">
                        <c:v>43397.787499999999</c:v>
                      </c:pt>
                      <c:pt idx="10280">
                        <c:v>43397.82916666667</c:v>
                      </c:pt>
                      <c:pt idx="10281">
                        <c:v>43397.870833333334</c:v>
                      </c:pt>
                      <c:pt idx="10282">
                        <c:v>43397.912499999999</c:v>
                      </c:pt>
                      <c:pt idx="10283">
                        <c:v>43397.95416666667</c:v>
                      </c:pt>
                      <c:pt idx="10284">
                        <c:v>43397.995833333334</c:v>
                      </c:pt>
                      <c:pt idx="10285">
                        <c:v>43397.999305555553</c:v>
                      </c:pt>
                      <c:pt idx="10286">
                        <c:v>43398.037499999999</c:v>
                      </c:pt>
                      <c:pt idx="10287">
                        <c:v>43398.07916666667</c:v>
                      </c:pt>
                      <c:pt idx="10288">
                        <c:v>43398.120833333334</c:v>
                      </c:pt>
                      <c:pt idx="10289">
                        <c:v>43398.162499999999</c:v>
                      </c:pt>
                      <c:pt idx="10290">
                        <c:v>43398.20416666667</c:v>
                      </c:pt>
                      <c:pt idx="10291">
                        <c:v>43398.245833333334</c:v>
                      </c:pt>
                      <c:pt idx="10292">
                        <c:v>43398.287499999999</c:v>
                      </c:pt>
                      <c:pt idx="10293">
                        <c:v>43398.32916666667</c:v>
                      </c:pt>
                      <c:pt idx="10294">
                        <c:v>43398.370833333334</c:v>
                      </c:pt>
                      <c:pt idx="10295">
                        <c:v>43398.412499999999</c:v>
                      </c:pt>
                      <c:pt idx="10296">
                        <c:v>43398.45416666667</c:v>
                      </c:pt>
                      <c:pt idx="10297">
                        <c:v>43398.495833333334</c:v>
                      </c:pt>
                      <c:pt idx="10298">
                        <c:v>43398.537499999999</c:v>
                      </c:pt>
                      <c:pt idx="10299">
                        <c:v>43398.57916666667</c:v>
                      </c:pt>
                      <c:pt idx="10300">
                        <c:v>43398.620833333334</c:v>
                      </c:pt>
                      <c:pt idx="10301">
                        <c:v>43398.662499999999</c:v>
                      </c:pt>
                      <c:pt idx="10302">
                        <c:v>43398.70416666667</c:v>
                      </c:pt>
                      <c:pt idx="10303">
                        <c:v>43398.745833333334</c:v>
                      </c:pt>
                      <c:pt idx="10304">
                        <c:v>43398.787499999999</c:v>
                      </c:pt>
                      <c:pt idx="10305">
                        <c:v>43398.82916666667</c:v>
                      </c:pt>
                      <c:pt idx="10306">
                        <c:v>43398.870833333334</c:v>
                      </c:pt>
                      <c:pt idx="10307">
                        <c:v>43398.912499999999</c:v>
                      </c:pt>
                      <c:pt idx="10308">
                        <c:v>43398.95416666667</c:v>
                      </c:pt>
                      <c:pt idx="10309">
                        <c:v>43398.995833333334</c:v>
                      </c:pt>
                      <c:pt idx="10310">
                        <c:v>43398.999305555553</c:v>
                      </c:pt>
                      <c:pt idx="10311">
                        <c:v>43399.037499999999</c:v>
                      </c:pt>
                      <c:pt idx="10312">
                        <c:v>43399.07916666667</c:v>
                      </c:pt>
                      <c:pt idx="10313">
                        <c:v>43399.120833333334</c:v>
                      </c:pt>
                      <c:pt idx="10314">
                        <c:v>43399.162499999999</c:v>
                      </c:pt>
                      <c:pt idx="10315">
                        <c:v>43399.20416666667</c:v>
                      </c:pt>
                      <c:pt idx="10316">
                        <c:v>43399.245833333334</c:v>
                      </c:pt>
                      <c:pt idx="10317">
                        <c:v>43399.287499999999</c:v>
                      </c:pt>
                      <c:pt idx="10318">
                        <c:v>43399.32916666667</c:v>
                      </c:pt>
                      <c:pt idx="10319">
                        <c:v>43399.370833333334</c:v>
                      </c:pt>
                      <c:pt idx="10320">
                        <c:v>43399.412499999999</c:v>
                      </c:pt>
                      <c:pt idx="10321">
                        <c:v>43399.45416666667</c:v>
                      </c:pt>
                      <c:pt idx="10322">
                        <c:v>43399.495833333334</c:v>
                      </c:pt>
                      <c:pt idx="10323">
                        <c:v>43399.537499999999</c:v>
                      </c:pt>
                      <c:pt idx="10324">
                        <c:v>43399.57916666667</c:v>
                      </c:pt>
                      <c:pt idx="10325">
                        <c:v>43399.620833333334</c:v>
                      </c:pt>
                      <c:pt idx="10326">
                        <c:v>43399.662499999999</c:v>
                      </c:pt>
                      <c:pt idx="10327">
                        <c:v>43399.70416666667</c:v>
                      </c:pt>
                      <c:pt idx="10328">
                        <c:v>43399.745833333334</c:v>
                      </c:pt>
                      <c:pt idx="10329">
                        <c:v>43399.76666666667</c:v>
                      </c:pt>
                      <c:pt idx="10330">
                        <c:v>43399.779861111114</c:v>
                      </c:pt>
                      <c:pt idx="10331">
                        <c:v>43399.787499999999</c:v>
                      </c:pt>
                      <c:pt idx="10332">
                        <c:v>43399.799305555556</c:v>
                      </c:pt>
                      <c:pt idx="10333">
                        <c:v>43399.820138888892</c:v>
                      </c:pt>
                      <c:pt idx="10334">
                        <c:v>43399.827777777777</c:v>
                      </c:pt>
                      <c:pt idx="10335">
                        <c:v>43399.82916666667</c:v>
                      </c:pt>
                      <c:pt idx="10336">
                        <c:v>43399.834027777775</c:v>
                      </c:pt>
                      <c:pt idx="10337">
                        <c:v>43399.84097222222</c:v>
                      </c:pt>
                      <c:pt idx="10338">
                        <c:v>43399.870833333334</c:v>
                      </c:pt>
                      <c:pt idx="10339">
                        <c:v>43399.876388888886</c:v>
                      </c:pt>
                      <c:pt idx="10340">
                        <c:v>43399.885416666664</c:v>
                      </c:pt>
                      <c:pt idx="10341">
                        <c:v>43399.89166666667</c:v>
                      </c:pt>
                      <c:pt idx="10342">
                        <c:v>43399.910416666666</c:v>
                      </c:pt>
                      <c:pt idx="10343">
                        <c:v>43399.912499999999</c:v>
                      </c:pt>
                      <c:pt idx="10344">
                        <c:v>43399.915277777778</c:v>
                      </c:pt>
                      <c:pt idx="10345">
                        <c:v>43399.932638888888</c:v>
                      </c:pt>
                      <c:pt idx="10346">
                        <c:v>43399.9375</c:v>
                      </c:pt>
                      <c:pt idx="10347">
                        <c:v>43399.942361111112</c:v>
                      </c:pt>
                      <c:pt idx="10348">
                        <c:v>43399.95416666667</c:v>
                      </c:pt>
                      <c:pt idx="10349">
                        <c:v>43399.959722222222</c:v>
                      </c:pt>
                      <c:pt idx="10350">
                        <c:v>43399.992361111108</c:v>
                      </c:pt>
                      <c:pt idx="10351">
                        <c:v>43399.994444444441</c:v>
                      </c:pt>
                      <c:pt idx="10352">
                        <c:v>43399.995833333334</c:v>
                      </c:pt>
                      <c:pt idx="10353">
                        <c:v>43399.999305555553</c:v>
                      </c:pt>
                      <c:pt idx="10354">
                        <c:v>43400.034722222219</c:v>
                      </c:pt>
                      <c:pt idx="10355">
                        <c:v>43400.037499999999</c:v>
                      </c:pt>
                      <c:pt idx="10356">
                        <c:v>43400.07916666667</c:v>
                      </c:pt>
                      <c:pt idx="10357">
                        <c:v>43400.120833333334</c:v>
                      </c:pt>
                      <c:pt idx="10358">
                        <c:v>43400.162499999999</c:v>
                      </c:pt>
                      <c:pt idx="10359">
                        <c:v>43400.20416666667</c:v>
                      </c:pt>
                      <c:pt idx="10360">
                        <c:v>43400.245833333334</c:v>
                      </c:pt>
                      <c:pt idx="10361">
                        <c:v>43400.287499999999</c:v>
                      </c:pt>
                      <c:pt idx="10362">
                        <c:v>43400.32916666667</c:v>
                      </c:pt>
                      <c:pt idx="10363">
                        <c:v>43400.352083333331</c:v>
                      </c:pt>
                      <c:pt idx="10364">
                        <c:v>43400.359722222223</c:v>
                      </c:pt>
                      <c:pt idx="10365">
                        <c:v>43400.369444444441</c:v>
                      </c:pt>
                      <c:pt idx="10366">
                        <c:v>43400.370833333334</c:v>
                      </c:pt>
                      <c:pt idx="10367">
                        <c:v>43400.398611111108</c:v>
                      </c:pt>
                      <c:pt idx="10368">
                        <c:v>43400.412499999999</c:v>
                      </c:pt>
                      <c:pt idx="10369">
                        <c:v>43400.421527777777</c:v>
                      </c:pt>
                      <c:pt idx="10370">
                        <c:v>43400.452777777777</c:v>
                      </c:pt>
                      <c:pt idx="10371">
                        <c:v>43400.45416666667</c:v>
                      </c:pt>
                      <c:pt idx="10372">
                        <c:v>43400.470138888886</c:v>
                      </c:pt>
                      <c:pt idx="10373">
                        <c:v>43400.495833333334</c:v>
                      </c:pt>
                      <c:pt idx="10374">
                        <c:v>43400.500694444447</c:v>
                      </c:pt>
                      <c:pt idx="10375">
                        <c:v>43400.537499999999</c:v>
                      </c:pt>
                      <c:pt idx="10376">
                        <c:v>43400.57916666667</c:v>
                      </c:pt>
                      <c:pt idx="10377">
                        <c:v>43400.620833333334</c:v>
                      </c:pt>
                      <c:pt idx="10378">
                        <c:v>43400.635416666664</c:v>
                      </c:pt>
                      <c:pt idx="10379">
                        <c:v>43400.662499999999</c:v>
                      </c:pt>
                      <c:pt idx="10380">
                        <c:v>43400.666666666664</c:v>
                      </c:pt>
                      <c:pt idx="10381">
                        <c:v>43400.672222222223</c:v>
                      </c:pt>
                      <c:pt idx="10382">
                        <c:v>43400.70416666667</c:v>
                      </c:pt>
                      <c:pt idx="10383">
                        <c:v>43400.743750000001</c:v>
                      </c:pt>
                      <c:pt idx="10384">
                        <c:v>43400.745833333334</c:v>
                      </c:pt>
                      <c:pt idx="10385">
                        <c:v>43400.787499999999</c:v>
                      </c:pt>
                      <c:pt idx="10386">
                        <c:v>43400.827777777777</c:v>
                      </c:pt>
                      <c:pt idx="10387">
                        <c:v>43400.82916666667</c:v>
                      </c:pt>
                      <c:pt idx="10388">
                        <c:v>43400.870833333334</c:v>
                      </c:pt>
                      <c:pt idx="10389">
                        <c:v>43400.912499999999</c:v>
                      </c:pt>
                      <c:pt idx="10390">
                        <c:v>43400.947222222225</c:v>
                      </c:pt>
                      <c:pt idx="10391">
                        <c:v>43400.95416666667</c:v>
                      </c:pt>
                      <c:pt idx="10392">
                        <c:v>43400.995833333334</c:v>
                      </c:pt>
                      <c:pt idx="10393">
                        <c:v>43400.999305555553</c:v>
                      </c:pt>
                      <c:pt idx="10394">
                        <c:v>43401.037499999999</c:v>
                      </c:pt>
                      <c:pt idx="10395">
                        <c:v>43401.07916666667</c:v>
                      </c:pt>
                      <c:pt idx="10396">
                        <c:v>43401.102777777778</c:v>
                      </c:pt>
                      <c:pt idx="10397">
                        <c:v>43401.109722222223</c:v>
                      </c:pt>
                      <c:pt idx="10398">
                        <c:v>43401.120833333334</c:v>
                      </c:pt>
                      <c:pt idx="10399">
                        <c:v>43401.136111111111</c:v>
                      </c:pt>
                      <c:pt idx="10400">
                        <c:v>43401.144444444442</c:v>
                      </c:pt>
                      <c:pt idx="10401">
                        <c:v>43401.162499999999</c:v>
                      </c:pt>
                      <c:pt idx="10402">
                        <c:v>43401.18472222222</c:v>
                      </c:pt>
                      <c:pt idx="10403">
                        <c:v>43401.20416666667</c:v>
                      </c:pt>
                      <c:pt idx="10404">
                        <c:v>43401.245833333334</c:v>
                      </c:pt>
                      <c:pt idx="10405">
                        <c:v>43401.287499999999</c:v>
                      </c:pt>
                      <c:pt idx="10406">
                        <c:v>43401.32916666667</c:v>
                      </c:pt>
                      <c:pt idx="10407">
                        <c:v>43401.370833333334</c:v>
                      </c:pt>
                      <c:pt idx="10408">
                        <c:v>43401.399305555555</c:v>
                      </c:pt>
                      <c:pt idx="10409">
                        <c:v>43401.412499999999</c:v>
                      </c:pt>
                      <c:pt idx="10410">
                        <c:v>43401.45416666667</c:v>
                      </c:pt>
                      <c:pt idx="10411">
                        <c:v>43401.495833333334</c:v>
                      </c:pt>
                      <c:pt idx="10412">
                        <c:v>43401.537499999999</c:v>
                      </c:pt>
                      <c:pt idx="10413">
                        <c:v>43401.57916666667</c:v>
                      </c:pt>
                      <c:pt idx="10414">
                        <c:v>43401.620833333334</c:v>
                      </c:pt>
                      <c:pt idx="10415">
                        <c:v>43401.662499999999</c:v>
                      </c:pt>
                      <c:pt idx="10416">
                        <c:v>43401.70416666667</c:v>
                      </c:pt>
                      <c:pt idx="10417">
                        <c:v>43401.745833333334</c:v>
                      </c:pt>
                      <c:pt idx="10418">
                        <c:v>43401.787499999999</c:v>
                      </c:pt>
                      <c:pt idx="10419">
                        <c:v>43401.82916666667</c:v>
                      </c:pt>
                      <c:pt idx="10420">
                        <c:v>43401.870833333334</c:v>
                      </c:pt>
                      <c:pt idx="10421">
                        <c:v>43401.912499999999</c:v>
                      </c:pt>
                      <c:pt idx="10422">
                        <c:v>43401.95416666667</c:v>
                      </c:pt>
                      <c:pt idx="10423">
                        <c:v>43401.995833333334</c:v>
                      </c:pt>
                      <c:pt idx="10424">
                        <c:v>43401.999305555553</c:v>
                      </c:pt>
                      <c:pt idx="10425">
                        <c:v>43402.037499999999</c:v>
                      </c:pt>
                      <c:pt idx="10426">
                        <c:v>43402.07916666667</c:v>
                      </c:pt>
                      <c:pt idx="10427">
                        <c:v>43402.120833333334</c:v>
                      </c:pt>
                      <c:pt idx="10428">
                        <c:v>43402.162499999999</c:v>
                      </c:pt>
                      <c:pt idx="10429">
                        <c:v>43402.20416666667</c:v>
                      </c:pt>
                      <c:pt idx="10430">
                        <c:v>43402.245833333334</c:v>
                      </c:pt>
                      <c:pt idx="10431">
                        <c:v>43402.287499999999</c:v>
                      </c:pt>
                      <c:pt idx="10432">
                        <c:v>43402.32916666667</c:v>
                      </c:pt>
                      <c:pt idx="10433">
                        <c:v>43402.370833333334</c:v>
                      </c:pt>
                      <c:pt idx="10434">
                        <c:v>43402.412499999999</c:v>
                      </c:pt>
                      <c:pt idx="10435">
                        <c:v>43402.45416666667</c:v>
                      </c:pt>
                      <c:pt idx="10436">
                        <c:v>43402.495833333334</c:v>
                      </c:pt>
                      <c:pt idx="10437">
                        <c:v>43402.537499999999</c:v>
                      </c:pt>
                      <c:pt idx="10438">
                        <c:v>43402.57916666667</c:v>
                      </c:pt>
                      <c:pt idx="10439">
                        <c:v>43402.620833333334</c:v>
                      </c:pt>
                      <c:pt idx="10440">
                        <c:v>43402.662499999999</c:v>
                      </c:pt>
                      <c:pt idx="10441">
                        <c:v>43402.70416666667</c:v>
                      </c:pt>
                      <c:pt idx="10442">
                        <c:v>43402.745833333334</c:v>
                      </c:pt>
                      <c:pt idx="10443">
                        <c:v>43402.787499999999</c:v>
                      </c:pt>
                      <c:pt idx="10444">
                        <c:v>43402.82916666667</c:v>
                      </c:pt>
                      <c:pt idx="10445">
                        <c:v>43402.870833333334</c:v>
                      </c:pt>
                      <c:pt idx="10446">
                        <c:v>43402.912499999999</c:v>
                      </c:pt>
                      <c:pt idx="10447">
                        <c:v>43402.95416666667</c:v>
                      </c:pt>
                      <c:pt idx="10448">
                        <c:v>43402.995833333334</c:v>
                      </c:pt>
                      <c:pt idx="10449">
                        <c:v>43402.999305555553</c:v>
                      </c:pt>
                      <c:pt idx="10450">
                        <c:v>43403.037499999999</c:v>
                      </c:pt>
                      <c:pt idx="10451">
                        <c:v>43403.07916666667</c:v>
                      </c:pt>
                      <c:pt idx="10452">
                        <c:v>43403.120833333334</c:v>
                      </c:pt>
                      <c:pt idx="10453">
                        <c:v>43403.162499999999</c:v>
                      </c:pt>
                      <c:pt idx="10454">
                        <c:v>43403.20416666667</c:v>
                      </c:pt>
                      <c:pt idx="10455">
                        <c:v>43403.245833333334</c:v>
                      </c:pt>
                      <c:pt idx="10456">
                        <c:v>43403.287499999999</c:v>
                      </c:pt>
                      <c:pt idx="10457">
                        <c:v>43403.32916666667</c:v>
                      </c:pt>
                      <c:pt idx="10458">
                        <c:v>43403.370833333334</c:v>
                      </c:pt>
                      <c:pt idx="10459">
                        <c:v>43403.412499999999</c:v>
                      </c:pt>
                      <c:pt idx="10460">
                        <c:v>43403.45416666667</c:v>
                      </c:pt>
                      <c:pt idx="10461">
                        <c:v>43403.495833333334</c:v>
                      </c:pt>
                      <c:pt idx="10462">
                        <c:v>43403.537499999999</c:v>
                      </c:pt>
                      <c:pt idx="10463">
                        <c:v>43403.57916666667</c:v>
                      </c:pt>
                      <c:pt idx="10464">
                        <c:v>43403.620833333334</c:v>
                      </c:pt>
                      <c:pt idx="10465">
                        <c:v>43403.662499999999</c:v>
                      </c:pt>
                      <c:pt idx="10466">
                        <c:v>43403.70416666667</c:v>
                      </c:pt>
                      <c:pt idx="10467">
                        <c:v>43403.745833333334</c:v>
                      </c:pt>
                      <c:pt idx="10468">
                        <c:v>43403.787499999999</c:v>
                      </c:pt>
                      <c:pt idx="10469">
                        <c:v>43403.82916666667</c:v>
                      </c:pt>
                      <c:pt idx="10470">
                        <c:v>43403.870833333334</c:v>
                      </c:pt>
                      <c:pt idx="10471">
                        <c:v>43403.912499999999</c:v>
                      </c:pt>
                      <c:pt idx="10472">
                        <c:v>43403.95416666667</c:v>
                      </c:pt>
                      <c:pt idx="10473">
                        <c:v>43403.995833333334</c:v>
                      </c:pt>
                      <c:pt idx="10474">
                        <c:v>43403.999305555553</c:v>
                      </c:pt>
                      <c:pt idx="10475">
                        <c:v>43404.037499999999</c:v>
                      </c:pt>
                      <c:pt idx="10476">
                        <c:v>43404.07916666667</c:v>
                      </c:pt>
                      <c:pt idx="10477">
                        <c:v>43404.120833333334</c:v>
                      </c:pt>
                      <c:pt idx="10478">
                        <c:v>43404.162499999999</c:v>
                      </c:pt>
                      <c:pt idx="10479">
                        <c:v>43404.20416666667</c:v>
                      </c:pt>
                      <c:pt idx="10480">
                        <c:v>43404.245833333334</c:v>
                      </c:pt>
                      <c:pt idx="10481">
                        <c:v>43404.287499999999</c:v>
                      </c:pt>
                      <c:pt idx="10482">
                        <c:v>43404.32916666667</c:v>
                      </c:pt>
                      <c:pt idx="10483">
                        <c:v>43404.370833333334</c:v>
                      </c:pt>
                      <c:pt idx="10484">
                        <c:v>43404.412499999999</c:v>
                      </c:pt>
                      <c:pt idx="10485">
                        <c:v>43404.45416666667</c:v>
                      </c:pt>
                      <c:pt idx="10486">
                        <c:v>43404.495833333334</c:v>
                      </c:pt>
                      <c:pt idx="10487">
                        <c:v>43404.537499999999</c:v>
                      </c:pt>
                      <c:pt idx="10488">
                        <c:v>43404.57916666667</c:v>
                      </c:pt>
                      <c:pt idx="10489">
                        <c:v>43404.620833333334</c:v>
                      </c:pt>
                      <c:pt idx="10490">
                        <c:v>43404.662499999999</c:v>
                      </c:pt>
                      <c:pt idx="10491">
                        <c:v>43404.70416666667</c:v>
                      </c:pt>
                      <c:pt idx="10492">
                        <c:v>43404.745833333334</c:v>
                      </c:pt>
                      <c:pt idx="10493">
                        <c:v>43404.787499999999</c:v>
                      </c:pt>
                      <c:pt idx="10494">
                        <c:v>43404.82916666667</c:v>
                      </c:pt>
                      <c:pt idx="10495">
                        <c:v>43404.870833333334</c:v>
                      </c:pt>
                      <c:pt idx="10496">
                        <c:v>43404.912499999999</c:v>
                      </c:pt>
                      <c:pt idx="10497">
                        <c:v>43404.95416666667</c:v>
                      </c:pt>
                      <c:pt idx="10498">
                        <c:v>43404.995833333334</c:v>
                      </c:pt>
                      <c:pt idx="10499">
                        <c:v>43404.999305555553</c:v>
                      </c:pt>
                      <c:pt idx="10500">
                        <c:v>43404.999305555553</c:v>
                      </c:pt>
                      <c:pt idx="10501">
                        <c:v>43405.037499999999</c:v>
                      </c:pt>
                      <c:pt idx="10502">
                        <c:v>43405.07916666667</c:v>
                      </c:pt>
                      <c:pt idx="10503">
                        <c:v>43405.120833333334</c:v>
                      </c:pt>
                      <c:pt idx="10504">
                        <c:v>43405.162499999999</c:v>
                      </c:pt>
                      <c:pt idx="10505">
                        <c:v>43405.20416666667</c:v>
                      </c:pt>
                      <c:pt idx="10506">
                        <c:v>43405.245833333334</c:v>
                      </c:pt>
                      <c:pt idx="10507">
                        <c:v>43405.287499999999</c:v>
                      </c:pt>
                      <c:pt idx="10508">
                        <c:v>43405.32916666667</c:v>
                      </c:pt>
                      <c:pt idx="10509">
                        <c:v>43405.370833333334</c:v>
                      </c:pt>
                      <c:pt idx="10510">
                        <c:v>43405.412499999999</c:v>
                      </c:pt>
                      <c:pt idx="10511">
                        <c:v>43405.45416666667</c:v>
                      </c:pt>
                      <c:pt idx="10512">
                        <c:v>43405.495833333334</c:v>
                      </c:pt>
                      <c:pt idx="10513">
                        <c:v>43405.537499999999</c:v>
                      </c:pt>
                      <c:pt idx="10514">
                        <c:v>43405.57916666667</c:v>
                      </c:pt>
                      <c:pt idx="10515">
                        <c:v>43405.620833333334</c:v>
                      </c:pt>
                      <c:pt idx="10516">
                        <c:v>43405.662499999999</c:v>
                      </c:pt>
                      <c:pt idx="10517">
                        <c:v>43405.70416666667</c:v>
                      </c:pt>
                      <c:pt idx="10518">
                        <c:v>43405.745833333334</c:v>
                      </c:pt>
                      <c:pt idx="10519">
                        <c:v>43405.787499999999</c:v>
                      </c:pt>
                      <c:pt idx="10520">
                        <c:v>43405.82916666667</c:v>
                      </c:pt>
                      <c:pt idx="10521">
                        <c:v>43405.870833333334</c:v>
                      </c:pt>
                      <c:pt idx="10522">
                        <c:v>43405.912499999999</c:v>
                      </c:pt>
                      <c:pt idx="10523">
                        <c:v>43405.95416666667</c:v>
                      </c:pt>
                      <c:pt idx="10524">
                        <c:v>43405.995833333334</c:v>
                      </c:pt>
                      <c:pt idx="10525">
                        <c:v>43405.999305555553</c:v>
                      </c:pt>
                      <c:pt idx="10526">
                        <c:v>43406.037499999999</c:v>
                      </c:pt>
                      <c:pt idx="10527">
                        <c:v>43406.07916666667</c:v>
                      </c:pt>
                      <c:pt idx="10528">
                        <c:v>43406.119444444441</c:v>
                      </c:pt>
                      <c:pt idx="10529">
                        <c:v>43406.120833333334</c:v>
                      </c:pt>
                      <c:pt idx="10530">
                        <c:v>43406.147916666669</c:v>
                      </c:pt>
                      <c:pt idx="10531">
                        <c:v>43406.156944444447</c:v>
                      </c:pt>
                      <c:pt idx="10532">
                        <c:v>43406.162499999999</c:v>
                      </c:pt>
                      <c:pt idx="10533">
                        <c:v>43406.183333333334</c:v>
                      </c:pt>
                      <c:pt idx="10534">
                        <c:v>43406.20416666667</c:v>
                      </c:pt>
                      <c:pt idx="10535">
                        <c:v>43406.245833333334</c:v>
                      </c:pt>
                      <c:pt idx="10536">
                        <c:v>43406.287499999999</c:v>
                      </c:pt>
                      <c:pt idx="10537">
                        <c:v>43406.303472222222</c:v>
                      </c:pt>
                      <c:pt idx="10538">
                        <c:v>43406.32916666667</c:v>
                      </c:pt>
                      <c:pt idx="10539">
                        <c:v>43406.334027777775</c:v>
                      </c:pt>
                      <c:pt idx="10540">
                        <c:v>43406.356249999997</c:v>
                      </c:pt>
                      <c:pt idx="10541">
                        <c:v>43406.370833333334</c:v>
                      </c:pt>
                      <c:pt idx="10542">
                        <c:v>43406.412499999999</c:v>
                      </c:pt>
                      <c:pt idx="10543">
                        <c:v>43406.443055555559</c:v>
                      </c:pt>
                      <c:pt idx="10544">
                        <c:v>43406.45416666667</c:v>
                      </c:pt>
                      <c:pt idx="10545">
                        <c:v>43406.495833333334</c:v>
                      </c:pt>
                      <c:pt idx="10546">
                        <c:v>43406.537499999999</c:v>
                      </c:pt>
                      <c:pt idx="10547">
                        <c:v>43406.57916666667</c:v>
                      </c:pt>
                      <c:pt idx="10548">
                        <c:v>43406.620833333334</c:v>
                      </c:pt>
                      <c:pt idx="10549">
                        <c:v>43406.662499999999</c:v>
                      </c:pt>
                      <c:pt idx="10550">
                        <c:v>43406.70416666667</c:v>
                      </c:pt>
                      <c:pt idx="10551">
                        <c:v>43406.743055555555</c:v>
                      </c:pt>
                      <c:pt idx="10552">
                        <c:v>43406.745833333334</c:v>
                      </c:pt>
                      <c:pt idx="10553">
                        <c:v>43406.78402777778</c:v>
                      </c:pt>
                      <c:pt idx="10554">
                        <c:v>43406.787499999999</c:v>
                      </c:pt>
                      <c:pt idx="10555">
                        <c:v>43406.804861111108</c:v>
                      </c:pt>
                      <c:pt idx="10556">
                        <c:v>43406.820138888892</c:v>
                      </c:pt>
                      <c:pt idx="10557">
                        <c:v>43406.82916666667</c:v>
                      </c:pt>
                      <c:pt idx="10558">
                        <c:v>43406.870833333334</c:v>
                      </c:pt>
                      <c:pt idx="10559">
                        <c:v>43406.912499999999</c:v>
                      </c:pt>
                      <c:pt idx="10560">
                        <c:v>43406.95416666667</c:v>
                      </c:pt>
                      <c:pt idx="10561">
                        <c:v>43406.993750000001</c:v>
                      </c:pt>
                      <c:pt idx="10562">
                        <c:v>43406.995833333334</c:v>
                      </c:pt>
                      <c:pt idx="10563">
                        <c:v>43406.999305555553</c:v>
                      </c:pt>
                      <c:pt idx="10564">
                        <c:v>43407.037499999999</c:v>
                      </c:pt>
                      <c:pt idx="10565">
                        <c:v>43407.046527777777</c:v>
                      </c:pt>
                      <c:pt idx="10566">
                        <c:v>43407.053472222222</c:v>
                      </c:pt>
                      <c:pt idx="10567">
                        <c:v>43407.058333333334</c:v>
                      </c:pt>
                      <c:pt idx="10568">
                        <c:v>43407.07916666667</c:v>
                      </c:pt>
                      <c:pt idx="10569">
                        <c:v>43407.120833333334</c:v>
                      </c:pt>
                      <c:pt idx="10570">
                        <c:v>43407.162499999999</c:v>
                      </c:pt>
                      <c:pt idx="10571">
                        <c:v>43407.20416666667</c:v>
                      </c:pt>
                      <c:pt idx="10572">
                        <c:v>43407.217361111114</c:v>
                      </c:pt>
                      <c:pt idx="10573">
                        <c:v>43407.245833333334</c:v>
                      </c:pt>
                      <c:pt idx="10574">
                        <c:v>43407.250694444447</c:v>
                      </c:pt>
                      <c:pt idx="10575">
                        <c:v>43407.258333333331</c:v>
                      </c:pt>
                      <c:pt idx="10576">
                        <c:v>43407.28402777778</c:v>
                      </c:pt>
                      <c:pt idx="10577">
                        <c:v>43407.287499999999</c:v>
                      </c:pt>
                      <c:pt idx="10578">
                        <c:v>43407.32916666667</c:v>
                      </c:pt>
                      <c:pt idx="10579">
                        <c:v>43407.370833333334</c:v>
                      </c:pt>
                      <c:pt idx="10580">
                        <c:v>43407.412499999999</c:v>
                      </c:pt>
                      <c:pt idx="10581">
                        <c:v>43407.45416666667</c:v>
                      </c:pt>
                      <c:pt idx="10582">
                        <c:v>43407.495833333334</c:v>
                      </c:pt>
                      <c:pt idx="10583">
                        <c:v>43407.537499999999</c:v>
                      </c:pt>
                      <c:pt idx="10584">
                        <c:v>43407.57916666667</c:v>
                      </c:pt>
                      <c:pt idx="10585">
                        <c:v>43407.620833333334</c:v>
                      </c:pt>
                      <c:pt idx="10586">
                        <c:v>43407.662499999999</c:v>
                      </c:pt>
                      <c:pt idx="10587">
                        <c:v>43407.70416666667</c:v>
                      </c:pt>
                      <c:pt idx="10588">
                        <c:v>43407.745833333334</c:v>
                      </c:pt>
                      <c:pt idx="10589">
                        <c:v>43407.787499999999</c:v>
                      </c:pt>
                      <c:pt idx="10590">
                        <c:v>43407.82916666667</c:v>
                      </c:pt>
                      <c:pt idx="10591">
                        <c:v>43407.870833333334</c:v>
                      </c:pt>
                      <c:pt idx="10592">
                        <c:v>43407.912499999999</c:v>
                      </c:pt>
                      <c:pt idx="10593">
                        <c:v>43407.95416666667</c:v>
                      </c:pt>
                      <c:pt idx="10594">
                        <c:v>43407.995833333334</c:v>
                      </c:pt>
                      <c:pt idx="10595">
                        <c:v>43407.999305555553</c:v>
                      </c:pt>
                      <c:pt idx="10596">
                        <c:v>43408.037499999999</c:v>
                      </c:pt>
                      <c:pt idx="10597">
                        <c:v>43408.07916666667</c:v>
                      </c:pt>
                      <c:pt idx="10598">
                        <c:v>43408.120833333334</c:v>
                      </c:pt>
                      <c:pt idx="10599">
                        <c:v>43408.162499999999</c:v>
                      </c:pt>
                      <c:pt idx="10600">
                        <c:v>43408.20416666667</c:v>
                      </c:pt>
                      <c:pt idx="10601">
                        <c:v>43408.245833333334</c:v>
                      </c:pt>
                      <c:pt idx="10602">
                        <c:v>43408.287499999999</c:v>
                      </c:pt>
                      <c:pt idx="10603">
                        <c:v>43408.32916666667</c:v>
                      </c:pt>
                      <c:pt idx="10604">
                        <c:v>43408.370833333334</c:v>
                      </c:pt>
                      <c:pt idx="10605">
                        <c:v>43408.412499999999</c:v>
                      </c:pt>
                      <c:pt idx="10606">
                        <c:v>43408.45416666667</c:v>
                      </c:pt>
                      <c:pt idx="10607">
                        <c:v>43408.495833333334</c:v>
                      </c:pt>
                      <c:pt idx="10608">
                        <c:v>43408.537499999999</c:v>
                      </c:pt>
                      <c:pt idx="10609">
                        <c:v>43408.57916666667</c:v>
                      </c:pt>
                      <c:pt idx="10610">
                        <c:v>43408.620833333334</c:v>
                      </c:pt>
                      <c:pt idx="10611">
                        <c:v>43408.662499999999</c:v>
                      </c:pt>
                      <c:pt idx="10612">
                        <c:v>43408.70416666667</c:v>
                      </c:pt>
                      <c:pt idx="10613">
                        <c:v>43408.745833333334</c:v>
                      </c:pt>
                      <c:pt idx="10614">
                        <c:v>43408.787499999999</c:v>
                      </c:pt>
                      <c:pt idx="10615">
                        <c:v>43408.82916666667</c:v>
                      </c:pt>
                      <c:pt idx="10616">
                        <c:v>43408.870833333334</c:v>
                      </c:pt>
                      <c:pt idx="10617">
                        <c:v>43408.912499999999</c:v>
                      </c:pt>
                      <c:pt idx="10618">
                        <c:v>43408.95416666667</c:v>
                      </c:pt>
                      <c:pt idx="10619">
                        <c:v>43408.995833333334</c:v>
                      </c:pt>
                      <c:pt idx="10620">
                        <c:v>43408.999305555553</c:v>
                      </c:pt>
                      <c:pt idx="10621">
                        <c:v>43409.037499999999</c:v>
                      </c:pt>
                      <c:pt idx="10622">
                        <c:v>43409.07916666667</c:v>
                      </c:pt>
                      <c:pt idx="10623">
                        <c:v>43409.120833333334</c:v>
                      </c:pt>
                      <c:pt idx="10624">
                        <c:v>43409.162499999999</c:v>
                      </c:pt>
                      <c:pt idx="10625">
                        <c:v>43409.20416666667</c:v>
                      </c:pt>
                      <c:pt idx="10626">
                        <c:v>43409.245833333334</c:v>
                      </c:pt>
                      <c:pt idx="10627">
                        <c:v>43409.287499999999</c:v>
                      </c:pt>
                      <c:pt idx="10628">
                        <c:v>43409.32916666667</c:v>
                      </c:pt>
                      <c:pt idx="10629">
                        <c:v>43409.336805555555</c:v>
                      </c:pt>
                      <c:pt idx="10630">
                        <c:v>43409.370833333334</c:v>
                      </c:pt>
                      <c:pt idx="10631">
                        <c:v>43409.381249999999</c:v>
                      </c:pt>
                      <c:pt idx="10632">
                        <c:v>43409.401388888888</c:v>
                      </c:pt>
                      <c:pt idx="10633">
                        <c:v>43409.412499999999</c:v>
                      </c:pt>
                      <c:pt idx="10634">
                        <c:v>43409.45416666667</c:v>
                      </c:pt>
                      <c:pt idx="10635">
                        <c:v>43409.478472222225</c:v>
                      </c:pt>
                      <c:pt idx="10636">
                        <c:v>43409.494444444441</c:v>
                      </c:pt>
                      <c:pt idx="10637">
                        <c:v>43409.495833333334</c:v>
                      </c:pt>
                      <c:pt idx="10638">
                        <c:v>43409.537499999999</c:v>
                      </c:pt>
                      <c:pt idx="10639">
                        <c:v>43409.566666666666</c:v>
                      </c:pt>
                      <c:pt idx="10640">
                        <c:v>43409.57916666667</c:v>
                      </c:pt>
                      <c:pt idx="10641">
                        <c:v>43409.581944444442</c:v>
                      </c:pt>
                      <c:pt idx="10642">
                        <c:v>43409.595138888886</c:v>
                      </c:pt>
                      <c:pt idx="10643">
                        <c:v>43409.599999999999</c:v>
                      </c:pt>
                      <c:pt idx="10644">
                        <c:v>43409.604861111111</c:v>
                      </c:pt>
                      <c:pt idx="10645">
                        <c:v>43409.620833333334</c:v>
                      </c:pt>
                      <c:pt idx="10646">
                        <c:v>43409.662499999999</c:v>
                      </c:pt>
                      <c:pt idx="10647">
                        <c:v>43409.677083333336</c:v>
                      </c:pt>
                      <c:pt idx="10648">
                        <c:v>43409.689583333333</c:v>
                      </c:pt>
                      <c:pt idx="10649">
                        <c:v>43409.695138888892</c:v>
                      </c:pt>
                      <c:pt idx="10650">
                        <c:v>43409.70208333333</c:v>
                      </c:pt>
                      <c:pt idx="10651">
                        <c:v>43409.70416666667</c:v>
                      </c:pt>
                      <c:pt idx="10652">
                        <c:v>43409.714583333334</c:v>
                      </c:pt>
                      <c:pt idx="10653">
                        <c:v>43409.745833333334</c:v>
                      </c:pt>
                      <c:pt idx="10654">
                        <c:v>43409.753472222219</c:v>
                      </c:pt>
                      <c:pt idx="10655">
                        <c:v>43409.759722222225</c:v>
                      </c:pt>
                      <c:pt idx="10656">
                        <c:v>43409.785416666666</c:v>
                      </c:pt>
                      <c:pt idx="10657">
                        <c:v>43409.787499999999</c:v>
                      </c:pt>
                      <c:pt idx="10658">
                        <c:v>43409.82916666667</c:v>
                      </c:pt>
                      <c:pt idx="10659">
                        <c:v>43409.836111111108</c:v>
                      </c:pt>
                      <c:pt idx="10660">
                        <c:v>43409.847222222219</c:v>
                      </c:pt>
                      <c:pt idx="10661">
                        <c:v>43409.870833333334</c:v>
                      </c:pt>
                      <c:pt idx="10662">
                        <c:v>43409.878472222219</c:v>
                      </c:pt>
                      <c:pt idx="10663">
                        <c:v>43409.897222222222</c:v>
                      </c:pt>
                      <c:pt idx="10664">
                        <c:v>43409.912499999999</c:v>
                      </c:pt>
                      <c:pt idx="10665">
                        <c:v>43409.95416666667</c:v>
                      </c:pt>
                      <c:pt idx="10666">
                        <c:v>43409.961111111108</c:v>
                      </c:pt>
                      <c:pt idx="10667">
                        <c:v>43409.974305555559</c:v>
                      </c:pt>
                      <c:pt idx="10668">
                        <c:v>43409.988888888889</c:v>
                      </c:pt>
                      <c:pt idx="10669">
                        <c:v>43409.995833333334</c:v>
                      </c:pt>
                      <c:pt idx="10670">
                        <c:v>43409.999305555553</c:v>
                      </c:pt>
                      <c:pt idx="10671">
                        <c:v>43410.037499999999</c:v>
                      </c:pt>
                      <c:pt idx="10672">
                        <c:v>43410.057638888888</c:v>
                      </c:pt>
                      <c:pt idx="10673">
                        <c:v>43410.063194444447</c:v>
                      </c:pt>
                      <c:pt idx="10674">
                        <c:v>43410.07916666667</c:v>
                      </c:pt>
                      <c:pt idx="10675">
                        <c:v>43410.120833333334</c:v>
                      </c:pt>
                      <c:pt idx="10676">
                        <c:v>43410.130555555559</c:v>
                      </c:pt>
                      <c:pt idx="10677">
                        <c:v>43410.135416666664</c:v>
                      </c:pt>
                      <c:pt idx="10678">
                        <c:v>43410.138888888891</c:v>
                      </c:pt>
                      <c:pt idx="10679">
                        <c:v>43410.150694444441</c:v>
                      </c:pt>
                      <c:pt idx="10680">
                        <c:v>43410.161111111112</c:v>
                      </c:pt>
                      <c:pt idx="10681">
                        <c:v>43410.162499999999</c:v>
                      </c:pt>
                      <c:pt idx="10682">
                        <c:v>43410.169444444444</c:v>
                      </c:pt>
                      <c:pt idx="10683">
                        <c:v>43410.1875</c:v>
                      </c:pt>
                      <c:pt idx="10684">
                        <c:v>43410.194444444445</c:v>
                      </c:pt>
                      <c:pt idx="10685">
                        <c:v>43410.20416666667</c:v>
                      </c:pt>
                      <c:pt idx="10686">
                        <c:v>43410.209722222222</c:v>
                      </c:pt>
                      <c:pt idx="10687">
                        <c:v>43410.214583333334</c:v>
                      </c:pt>
                      <c:pt idx="10688">
                        <c:v>43410.245833333334</c:v>
                      </c:pt>
                      <c:pt idx="10689">
                        <c:v>43410.287499999999</c:v>
                      </c:pt>
                      <c:pt idx="10690">
                        <c:v>43410.293055555558</c:v>
                      </c:pt>
                      <c:pt idx="10691">
                        <c:v>43410.313888888886</c:v>
                      </c:pt>
                      <c:pt idx="10692">
                        <c:v>43410.318749999999</c:v>
                      </c:pt>
                      <c:pt idx="10693">
                        <c:v>43410.32916666667</c:v>
                      </c:pt>
                      <c:pt idx="10694">
                        <c:v>43410.34652777778</c:v>
                      </c:pt>
                      <c:pt idx="10695">
                        <c:v>43410.368750000001</c:v>
                      </c:pt>
                      <c:pt idx="10696">
                        <c:v>43410.369444444441</c:v>
                      </c:pt>
                      <c:pt idx="10697">
                        <c:v>43410.370833333334</c:v>
                      </c:pt>
                      <c:pt idx="10698">
                        <c:v>43410.402777777781</c:v>
                      </c:pt>
                      <c:pt idx="10699">
                        <c:v>43410.412499999999</c:v>
                      </c:pt>
                      <c:pt idx="10700">
                        <c:v>43410.425000000003</c:v>
                      </c:pt>
                      <c:pt idx="10701">
                        <c:v>43410.442361111112</c:v>
                      </c:pt>
                      <c:pt idx="10702">
                        <c:v>43410.448611111111</c:v>
                      </c:pt>
                      <c:pt idx="10703">
                        <c:v>43410.45416666667</c:v>
                      </c:pt>
                      <c:pt idx="10704">
                        <c:v>43410.495833333334</c:v>
                      </c:pt>
                      <c:pt idx="10705">
                        <c:v>43410.525694444441</c:v>
                      </c:pt>
                      <c:pt idx="10706">
                        <c:v>43410.537499999999</c:v>
                      </c:pt>
                      <c:pt idx="10707">
                        <c:v>43410.551388888889</c:v>
                      </c:pt>
                      <c:pt idx="10708">
                        <c:v>43410.57916666667</c:v>
                      </c:pt>
                      <c:pt idx="10709">
                        <c:v>43410.614583333336</c:v>
                      </c:pt>
                      <c:pt idx="10710">
                        <c:v>43410.620833333334</c:v>
                      </c:pt>
                      <c:pt idx="10711">
                        <c:v>43410.63958333333</c:v>
                      </c:pt>
                      <c:pt idx="10712">
                        <c:v>43410.662499999999</c:v>
                      </c:pt>
                      <c:pt idx="10713">
                        <c:v>43410.70416666667</c:v>
                      </c:pt>
                      <c:pt idx="10714">
                        <c:v>43410.745833333334</c:v>
                      </c:pt>
                      <c:pt idx="10715">
                        <c:v>43410.787499999999</c:v>
                      </c:pt>
                      <c:pt idx="10716">
                        <c:v>43410.82916666667</c:v>
                      </c:pt>
                      <c:pt idx="10717">
                        <c:v>43410.870833333334</c:v>
                      </c:pt>
                      <c:pt idx="10718">
                        <c:v>43410.912499999999</c:v>
                      </c:pt>
                      <c:pt idx="10719">
                        <c:v>43410.95416666667</c:v>
                      </c:pt>
                      <c:pt idx="10720">
                        <c:v>43410.995833333334</c:v>
                      </c:pt>
                      <c:pt idx="10721">
                        <c:v>43410.999305555553</c:v>
                      </c:pt>
                      <c:pt idx="10722">
                        <c:v>43411.037499999999</c:v>
                      </c:pt>
                      <c:pt idx="10723">
                        <c:v>43411.07916666667</c:v>
                      </c:pt>
                      <c:pt idx="10724">
                        <c:v>43411.120833333334</c:v>
                      </c:pt>
                      <c:pt idx="10725">
                        <c:v>43411.162499999999</c:v>
                      </c:pt>
                      <c:pt idx="10726">
                        <c:v>43411.20416666667</c:v>
                      </c:pt>
                      <c:pt idx="10727">
                        <c:v>43411.245833333334</c:v>
                      </c:pt>
                      <c:pt idx="10728">
                        <c:v>43411.261805555558</c:v>
                      </c:pt>
                      <c:pt idx="10729">
                        <c:v>43411.269444444442</c:v>
                      </c:pt>
                      <c:pt idx="10730">
                        <c:v>43411.281944444447</c:v>
                      </c:pt>
                      <c:pt idx="10731">
                        <c:v>43411.287499999999</c:v>
                      </c:pt>
                      <c:pt idx="10732">
                        <c:v>43411.3</c:v>
                      </c:pt>
                      <c:pt idx="10733">
                        <c:v>43411.32916666667</c:v>
                      </c:pt>
                      <c:pt idx="10734">
                        <c:v>43411.370833333334</c:v>
                      </c:pt>
                      <c:pt idx="10735">
                        <c:v>43411.412499999999</c:v>
                      </c:pt>
                      <c:pt idx="10736">
                        <c:v>43411.45416666667</c:v>
                      </c:pt>
                      <c:pt idx="10737">
                        <c:v>43411.495833333334</c:v>
                      </c:pt>
                      <c:pt idx="10738">
                        <c:v>43411.537499999999</c:v>
                      </c:pt>
                      <c:pt idx="10739">
                        <c:v>43411.57916666667</c:v>
                      </c:pt>
                      <c:pt idx="10740">
                        <c:v>43411.620833333334</c:v>
                      </c:pt>
                      <c:pt idx="10741">
                        <c:v>43411.662499999999</c:v>
                      </c:pt>
                      <c:pt idx="10742">
                        <c:v>43411.70416666667</c:v>
                      </c:pt>
                      <c:pt idx="10743">
                        <c:v>43411.745833333334</c:v>
                      </c:pt>
                      <c:pt idx="10744">
                        <c:v>43411.787499999999</c:v>
                      </c:pt>
                      <c:pt idx="10745">
                        <c:v>43411.82916666667</c:v>
                      </c:pt>
                      <c:pt idx="10746">
                        <c:v>43411.870833333334</c:v>
                      </c:pt>
                      <c:pt idx="10747">
                        <c:v>43411.912499999999</c:v>
                      </c:pt>
                      <c:pt idx="10748">
                        <c:v>43411.95416666667</c:v>
                      </c:pt>
                      <c:pt idx="10749">
                        <c:v>43411.995833333334</c:v>
                      </c:pt>
                      <c:pt idx="10750">
                        <c:v>43411.999305555553</c:v>
                      </c:pt>
                      <c:pt idx="10751">
                        <c:v>43412.037499999999</c:v>
                      </c:pt>
                      <c:pt idx="10752">
                        <c:v>43412.07916666667</c:v>
                      </c:pt>
                      <c:pt idx="10753">
                        <c:v>43412.120833333334</c:v>
                      </c:pt>
                      <c:pt idx="10754">
                        <c:v>43412.162499999999</c:v>
                      </c:pt>
                      <c:pt idx="10755">
                        <c:v>43412.20416666667</c:v>
                      </c:pt>
                      <c:pt idx="10756">
                        <c:v>43412.245833333334</c:v>
                      </c:pt>
                      <c:pt idx="10757">
                        <c:v>43412.287499999999</c:v>
                      </c:pt>
                      <c:pt idx="10758">
                        <c:v>43412.32916666667</c:v>
                      </c:pt>
                      <c:pt idx="10759">
                        <c:v>43412.370833333334</c:v>
                      </c:pt>
                      <c:pt idx="10760">
                        <c:v>43412.412499999999</c:v>
                      </c:pt>
                      <c:pt idx="10761">
                        <c:v>43412.45416666667</c:v>
                      </c:pt>
                      <c:pt idx="10762">
                        <c:v>43412.495833333334</c:v>
                      </c:pt>
                      <c:pt idx="10763">
                        <c:v>43412.537499999999</c:v>
                      </c:pt>
                      <c:pt idx="10764">
                        <c:v>43412.57916666667</c:v>
                      </c:pt>
                      <c:pt idx="10765">
                        <c:v>43412.620833333334</c:v>
                      </c:pt>
                      <c:pt idx="10766">
                        <c:v>43412.662499999999</c:v>
                      </c:pt>
                      <c:pt idx="10767">
                        <c:v>43412.70416666667</c:v>
                      </c:pt>
                      <c:pt idx="10768">
                        <c:v>43412.745833333334</c:v>
                      </c:pt>
                      <c:pt idx="10769">
                        <c:v>43412.787499999999</c:v>
                      </c:pt>
                      <c:pt idx="10770">
                        <c:v>43412.82916666667</c:v>
                      </c:pt>
                      <c:pt idx="10771">
                        <c:v>43412.870833333334</c:v>
                      </c:pt>
                      <c:pt idx="10772">
                        <c:v>43412.912499999999</c:v>
                      </c:pt>
                      <c:pt idx="10773">
                        <c:v>43412.95416666667</c:v>
                      </c:pt>
                      <c:pt idx="10774">
                        <c:v>43412.995833333334</c:v>
                      </c:pt>
                      <c:pt idx="10775">
                        <c:v>43412.999305555553</c:v>
                      </c:pt>
                      <c:pt idx="10776">
                        <c:v>43413.037499999999</c:v>
                      </c:pt>
                      <c:pt idx="10777">
                        <c:v>43413.07916666667</c:v>
                      </c:pt>
                      <c:pt idx="10778">
                        <c:v>43413.120833333334</c:v>
                      </c:pt>
                      <c:pt idx="10779">
                        <c:v>43413.162499999999</c:v>
                      </c:pt>
                      <c:pt idx="10780">
                        <c:v>43413.20416666667</c:v>
                      </c:pt>
                      <c:pt idx="10781">
                        <c:v>43413.245833333334</c:v>
                      </c:pt>
                      <c:pt idx="10782">
                        <c:v>43413.287499999999</c:v>
                      </c:pt>
                      <c:pt idx="10783">
                        <c:v>43413.32916666667</c:v>
                      </c:pt>
                      <c:pt idx="10784">
                        <c:v>43413.370833333334</c:v>
                      </c:pt>
                      <c:pt idx="10785">
                        <c:v>43413.412499999999</c:v>
                      </c:pt>
                      <c:pt idx="10786">
                        <c:v>43413.45416666667</c:v>
                      </c:pt>
                      <c:pt idx="10787">
                        <c:v>43413.464583333334</c:v>
                      </c:pt>
                      <c:pt idx="10788">
                        <c:v>43413.495833333334</c:v>
                      </c:pt>
                      <c:pt idx="10789">
                        <c:v>43413.522916666669</c:v>
                      </c:pt>
                      <c:pt idx="10790">
                        <c:v>43413.537499999999</c:v>
                      </c:pt>
                      <c:pt idx="10791">
                        <c:v>43413.57916666667</c:v>
                      </c:pt>
                      <c:pt idx="10792">
                        <c:v>43413.619444444441</c:v>
                      </c:pt>
                      <c:pt idx="10793">
                        <c:v>43413.620833333334</c:v>
                      </c:pt>
                      <c:pt idx="10794">
                        <c:v>43413.640972222223</c:v>
                      </c:pt>
                      <c:pt idx="10795">
                        <c:v>43413.648611111108</c:v>
                      </c:pt>
                      <c:pt idx="10796">
                        <c:v>43413.660416666666</c:v>
                      </c:pt>
                      <c:pt idx="10797">
                        <c:v>43413.661111111112</c:v>
                      </c:pt>
                      <c:pt idx="10798">
                        <c:v>43413.662499999999</c:v>
                      </c:pt>
                      <c:pt idx="10799">
                        <c:v>43413.665972222225</c:v>
                      </c:pt>
                      <c:pt idx="10800">
                        <c:v>43413.70416666667</c:v>
                      </c:pt>
                      <c:pt idx="10801">
                        <c:v>43413.713888888888</c:v>
                      </c:pt>
                      <c:pt idx="10802">
                        <c:v>43413.71875</c:v>
                      </c:pt>
                      <c:pt idx="10803">
                        <c:v>43413.731944444444</c:v>
                      </c:pt>
                      <c:pt idx="10804">
                        <c:v>43413.740277777775</c:v>
                      </c:pt>
                      <c:pt idx="10805">
                        <c:v>43413.744444444441</c:v>
                      </c:pt>
                      <c:pt idx="10806">
                        <c:v>43413.745833333334</c:v>
                      </c:pt>
                      <c:pt idx="10807">
                        <c:v>43413.768750000003</c:v>
                      </c:pt>
                      <c:pt idx="10808">
                        <c:v>43413.772222222222</c:v>
                      </c:pt>
                      <c:pt idx="10809">
                        <c:v>43413.787499999999</c:v>
                      </c:pt>
                      <c:pt idx="10810">
                        <c:v>43413.827777777777</c:v>
                      </c:pt>
                      <c:pt idx="10811">
                        <c:v>43413.82916666667</c:v>
                      </c:pt>
                      <c:pt idx="10812">
                        <c:v>43413.836805555555</c:v>
                      </c:pt>
                      <c:pt idx="10813">
                        <c:v>43413.870833333334</c:v>
                      </c:pt>
                      <c:pt idx="10814">
                        <c:v>43413.912499999999</c:v>
                      </c:pt>
                      <c:pt idx="10815">
                        <c:v>43413.933333333334</c:v>
                      </c:pt>
                      <c:pt idx="10816">
                        <c:v>43413.952777777777</c:v>
                      </c:pt>
                      <c:pt idx="10817">
                        <c:v>43413.95416666667</c:v>
                      </c:pt>
                      <c:pt idx="10818">
                        <c:v>43413.963194444441</c:v>
                      </c:pt>
                      <c:pt idx="10819">
                        <c:v>43413.994444444441</c:v>
                      </c:pt>
                      <c:pt idx="10820">
                        <c:v>43413.995833333334</c:v>
                      </c:pt>
                      <c:pt idx="10821">
                        <c:v>43413.999305555553</c:v>
                      </c:pt>
                      <c:pt idx="10822">
                        <c:v>43414.037499999999</c:v>
                      </c:pt>
                      <c:pt idx="10823">
                        <c:v>43414.07916666667</c:v>
                      </c:pt>
                      <c:pt idx="10824">
                        <c:v>43414.086111111108</c:v>
                      </c:pt>
                      <c:pt idx="10825">
                        <c:v>43414.120833333334</c:v>
                      </c:pt>
                      <c:pt idx="10826">
                        <c:v>43414.162499999999</c:v>
                      </c:pt>
                      <c:pt idx="10827">
                        <c:v>43414.20416666667</c:v>
                      </c:pt>
                      <c:pt idx="10828">
                        <c:v>43414.245833333334</c:v>
                      </c:pt>
                      <c:pt idx="10829">
                        <c:v>43414.287499999999</c:v>
                      </c:pt>
                      <c:pt idx="10830">
                        <c:v>43414.32916666667</c:v>
                      </c:pt>
                      <c:pt idx="10831">
                        <c:v>43414.370833333334</c:v>
                      </c:pt>
                      <c:pt idx="10832">
                        <c:v>43414.412499999999</c:v>
                      </c:pt>
                      <c:pt idx="10833">
                        <c:v>43414.45416666667</c:v>
                      </c:pt>
                      <c:pt idx="10834">
                        <c:v>43414.495833333334</c:v>
                      </c:pt>
                      <c:pt idx="10835">
                        <c:v>43414.537499999999</c:v>
                      </c:pt>
                      <c:pt idx="10836">
                        <c:v>43414.57916666667</c:v>
                      </c:pt>
                      <c:pt idx="10837">
                        <c:v>43414.620833333334</c:v>
                      </c:pt>
                      <c:pt idx="10838">
                        <c:v>43414.662499999999</c:v>
                      </c:pt>
                      <c:pt idx="10839">
                        <c:v>43414.70416666667</c:v>
                      </c:pt>
                      <c:pt idx="10840">
                        <c:v>43414.745833333334</c:v>
                      </c:pt>
                      <c:pt idx="10841">
                        <c:v>43414.787499999999</c:v>
                      </c:pt>
                      <c:pt idx="10842">
                        <c:v>43414.82916666667</c:v>
                      </c:pt>
                      <c:pt idx="10843">
                        <c:v>43414.870833333334</c:v>
                      </c:pt>
                      <c:pt idx="10844">
                        <c:v>43414.912499999999</c:v>
                      </c:pt>
                      <c:pt idx="10845">
                        <c:v>43414.95416666667</c:v>
                      </c:pt>
                      <c:pt idx="10846">
                        <c:v>43414.995833333334</c:v>
                      </c:pt>
                      <c:pt idx="10847">
                        <c:v>43414.999305555553</c:v>
                      </c:pt>
                      <c:pt idx="10848">
                        <c:v>43415.037499999999</c:v>
                      </c:pt>
                      <c:pt idx="10849">
                        <c:v>43415.07916666667</c:v>
                      </c:pt>
                      <c:pt idx="10850">
                        <c:v>43415.120833333334</c:v>
                      </c:pt>
                      <c:pt idx="10851">
                        <c:v>43415.162499999999</c:v>
                      </c:pt>
                      <c:pt idx="10852">
                        <c:v>43415.20416666667</c:v>
                      </c:pt>
                      <c:pt idx="10853">
                        <c:v>43415.245833333334</c:v>
                      </c:pt>
                      <c:pt idx="10854">
                        <c:v>43415.287499999999</c:v>
                      </c:pt>
                      <c:pt idx="10855">
                        <c:v>43415.32916666667</c:v>
                      </c:pt>
                      <c:pt idx="10856">
                        <c:v>43415.370833333334</c:v>
                      </c:pt>
                      <c:pt idx="10857">
                        <c:v>43415.412499999999</c:v>
                      </c:pt>
                      <c:pt idx="10858">
                        <c:v>43415.45416666667</c:v>
                      </c:pt>
                      <c:pt idx="10859">
                        <c:v>43415.495833333334</c:v>
                      </c:pt>
                      <c:pt idx="10860">
                        <c:v>43415.537499999999</c:v>
                      </c:pt>
                      <c:pt idx="10861">
                        <c:v>43415.57916666667</c:v>
                      </c:pt>
                      <c:pt idx="10862">
                        <c:v>43415.620833333334</c:v>
                      </c:pt>
                      <c:pt idx="10863">
                        <c:v>43415.662499999999</c:v>
                      </c:pt>
                      <c:pt idx="10864">
                        <c:v>43415.70416666667</c:v>
                      </c:pt>
                      <c:pt idx="10865">
                        <c:v>43415.745833333334</c:v>
                      </c:pt>
                      <c:pt idx="10866">
                        <c:v>43415.787499999999</c:v>
                      </c:pt>
                      <c:pt idx="10867">
                        <c:v>43415.82916666667</c:v>
                      </c:pt>
                      <c:pt idx="10868">
                        <c:v>43415.870833333334</c:v>
                      </c:pt>
                      <c:pt idx="10869">
                        <c:v>43415.912499999999</c:v>
                      </c:pt>
                      <c:pt idx="10870">
                        <c:v>43415.95416666667</c:v>
                      </c:pt>
                      <c:pt idx="10871">
                        <c:v>43415.995833333334</c:v>
                      </c:pt>
                      <c:pt idx="10872">
                        <c:v>43415.999305555553</c:v>
                      </c:pt>
                      <c:pt idx="10873">
                        <c:v>43416.037499999999</c:v>
                      </c:pt>
                      <c:pt idx="10874">
                        <c:v>43416.07916666667</c:v>
                      </c:pt>
                      <c:pt idx="10875">
                        <c:v>43416.120833333334</c:v>
                      </c:pt>
                      <c:pt idx="10876">
                        <c:v>43416.162499999999</c:v>
                      </c:pt>
                      <c:pt idx="10877">
                        <c:v>43416.20416666667</c:v>
                      </c:pt>
                      <c:pt idx="10878">
                        <c:v>43416.245833333334</c:v>
                      </c:pt>
                      <c:pt idx="10879">
                        <c:v>43416.287499999999</c:v>
                      </c:pt>
                      <c:pt idx="10880">
                        <c:v>43416.32916666667</c:v>
                      </c:pt>
                      <c:pt idx="10881">
                        <c:v>43416.370833333334</c:v>
                      </c:pt>
                      <c:pt idx="10882">
                        <c:v>43416.412499999999</c:v>
                      </c:pt>
                      <c:pt idx="10883">
                        <c:v>43416.45416666667</c:v>
                      </c:pt>
                      <c:pt idx="10884">
                        <c:v>43416.495833333334</c:v>
                      </c:pt>
                      <c:pt idx="10885">
                        <c:v>43416.537499999999</c:v>
                      </c:pt>
                      <c:pt idx="10886">
                        <c:v>43416.57916666667</c:v>
                      </c:pt>
                      <c:pt idx="10887">
                        <c:v>43416.620833333334</c:v>
                      </c:pt>
                      <c:pt idx="10888">
                        <c:v>43416.662499999999</c:v>
                      </c:pt>
                      <c:pt idx="10889">
                        <c:v>43416.70416666667</c:v>
                      </c:pt>
                      <c:pt idx="10890">
                        <c:v>43416.745833333334</c:v>
                      </c:pt>
                      <c:pt idx="10891">
                        <c:v>43416.787499999999</c:v>
                      </c:pt>
                      <c:pt idx="10892">
                        <c:v>43416.82916666667</c:v>
                      </c:pt>
                      <c:pt idx="10893">
                        <c:v>43416.84375</c:v>
                      </c:pt>
                      <c:pt idx="10894">
                        <c:v>43416.870833333334</c:v>
                      </c:pt>
                      <c:pt idx="10895">
                        <c:v>43416.912499999999</c:v>
                      </c:pt>
                      <c:pt idx="10896">
                        <c:v>43416.917361111111</c:v>
                      </c:pt>
                      <c:pt idx="10897">
                        <c:v>43416.95416666667</c:v>
                      </c:pt>
                      <c:pt idx="10898">
                        <c:v>43416.962500000001</c:v>
                      </c:pt>
                      <c:pt idx="10899">
                        <c:v>43416.995833333334</c:v>
                      </c:pt>
                      <c:pt idx="10900">
                        <c:v>43416.999305555553</c:v>
                      </c:pt>
                      <c:pt idx="10901">
                        <c:v>43417.009722222225</c:v>
                      </c:pt>
                      <c:pt idx="10902">
                        <c:v>43417.020138888889</c:v>
                      </c:pt>
                      <c:pt idx="10903">
                        <c:v>43417.037499999999</c:v>
                      </c:pt>
                      <c:pt idx="10904">
                        <c:v>43417.068055555559</c:v>
                      </c:pt>
                      <c:pt idx="10905">
                        <c:v>43417.07916666667</c:v>
                      </c:pt>
                      <c:pt idx="10906">
                        <c:v>43417.084027777775</c:v>
                      </c:pt>
                      <c:pt idx="10907">
                        <c:v>43417.090277777781</c:v>
                      </c:pt>
                      <c:pt idx="10908">
                        <c:v>43417.109722222223</c:v>
                      </c:pt>
                      <c:pt idx="10909">
                        <c:v>43417.120833333334</c:v>
                      </c:pt>
                      <c:pt idx="10910">
                        <c:v>43417.156944444447</c:v>
                      </c:pt>
                      <c:pt idx="10911">
                        <c:v>43417.162499999999</c:v>
                      </c:pt>
                      <c:pt idx="10912">
                        <c:v>43417.17083333333</c:v>
                      </c:pt>
                      <c:pt idx="10913">
                        <c:v>43417.20416666667</c:v>
                      </c:pt>
                      <c:pt idx="10914">
                        <c:v>43417.211805555555</c:v>
                      </c:pt>
                      <c:pt idx="10915">
                        <c:v>43417.220138888886</c:v>
                      </c:pt>
                      <c:pt idx="10916">
                        <c:v>43417.227083333331</c:v>
                      </c:pt>
                      <c:pt idx="10917">
                        <c:v>43417.232638888891</c:v>
                      </c:pt>
                      <c:pt idx="10918">
                        <c:v>43417.237500000003</c:v>
                      </c:pt>
                      <c:pt idx="10919">
                        <c:v>43417.245833333334</c:v>
                      </c:pt>
                      <c:pt idx="10920">
                        <c:v>43417.268055555556</c:v>
                      </c:pt>
                      <c:pt idx="10921">
                        <c:v>43417.287499999999</c:v>
                      </c:pt>
                      <c:pt idx="10922">
                        <c:v>43417.302083333336</c:v>
                      </c:pt>
                      <c:pt idx="10923">
                        <c:v>43417.315972222219</c:v>
                      </c:pt>
                      <c:pt idx="10924">
                        <c:v>43417.32916666667</c:v>
                      </c:pt>
                      <c:pt idx="10925">
                        <c:v>43417.370833333334</c:v>
                      </c:pt>
                      <c:pt idx="10926">
                        <c:v>43417.38958333333</c:v>
                      </c:pt>
                      <c:pt idx="10927">
                        <c:v>43417.412499999999</c:v>
                      </c:pt>
                      <c:pt idx="10928">
                        <c:v>43417.45416666667</c:v>
                      </c:pt>
                      <c:pt idx="10929">
                        <c:v>43417.473611111112</c:v>
                      </c:pt>
                      <c:pt idx="10930">
                        <c:v>43417.495833333334</c:v>
                      </c:pt>
                      <c:pt idx="10931">
                        <c:v>43417.537499999999</c:v>
                      </c:pt>
                      <c:pt idx="10932">
                        <c:v>43417.577777777777</c:v>
                      </c:pt>
                      <c:pt idx="10933">
                        <c:v>43417.57916666667</c:v>
                      </c:pt>
                      <c:pt idx="10934">
                        <c:v>43417.620833333334</c:v>
                      </c:pt>
                      <c:pt idx="10935">
                        <c:v>43417.650694444441</c:v>
                      </c:pt>
                      <c:pt idx="10936">
                        <c:v>43417.661111111112</c:v>
                      </c:pt>
                      <c:pt idx="10937">
                        <c:v>43417.662499999999</c:v>
                      </c:pt>
                      <c:pt idx="10938">
                        <c:v>43417.669444444444</c:v>
                      </c:pt>
                      <c:pt idx="10939">
                        <c:v>43417.683333333334</c:v>
                      </c:pt>
                      <c:pt idx="10940">
                        <c:v>43417.70416666667</c:v>
                      </c:pt>
                      <c:pt idx="10941">
                        <c:v>43417.745833333334</c:v>
                      </c:pt>
                      <c:pt idx="10942">
                        <c:v>43417.787499999999</c:v>
                      </c:pt>
                      <c:pt idx="10943">
                        <c:v>43417.82916666667</c:v>
                      </c:pt>
                      <c:pt idx="10944">
                        <c:v>43417.870833333334</c:v>
                      </c:pt>
                      <c:pt idx="10945">
                        <c:v>43417.912499999999</c:v>
                      </c:pt>
                      <c:pt idx="10946">
                        <c:v>43417.95416666667</c:v>
                      </c:pt>
                      <c:pt idx="10947">
                        <c:v>43417.995833333334</c:v>
                      </c:pt>
                      <c:pt idx="10948">
                        <c:v>43417.999305555553</c:v>
                      </c:pt>
                      <c:pt idx="10949">
                        <c:v>43418.037499999999</c:v>
                      </c:pt>
                      <c:pt idx="10950">
                        <c:v>43418.07916666667</c:v>
                      </c:pt>
                      <c:pt idx="10951">
                        <c:v>43418.120833333334</c:v>
                      </c:pt>
                      <c:pt idx="10952">
                        <c:v>43418.162499999999</c:v>
                      </c:pt>
                      <c:pt idx="10953">
                        <c:v>43418.20416666667</c:v>
                      </c:pt>
                      <c:pt idx="10954">
                        <c:v>43418.245833333334</c:v>
                      </c:pt>
                      <c:pt idx="10955">
                        <c:v>43418.287499999999</c:v>
                      </c:pt>
                      <c:pt idx="10956">
                        <c:v>43418.32916666667</c:v>
                      </c:pt>
                      <c:pt idx="10957">
                        <c:v>43418.370833333334</c:v>
                      </c:pt>
                      <c:pt idx="10958">
                        <c:v>43418.412499999999</c:v>
                      </c:pt>
                      <c:pt idx="10959">
                        <c:v>43418.45416666667</c:v>
                      </c:pt>
                      <c:pt idx="10960">
                        <c:v>43418.495833333334</c:v>
                      </c:pt>
                      <c:pt idx="10961">
                        <c:v>43418.537499999999</c:v>
                      </c:pt>
                      <c:pt idx="10962">
                        <c:v>43418.57916666667</c:v>
                      </c:pt>
                      <c:pt idx="10963">
                        <c:v>43418.620833333334</c:v>
                      </c:pt>
                      <c:pt idx="10964">
                        <c:v>43418.662499999999</c:v>
                      </c:pt>
                      <c:pt idx="10965">
                        <c:v>43418.70416666667</c:v>
                      </c:pt>
                      <c:pt idx="10966">
                        <c:v>43418.745833333334</c:v>
                      </c:pt>
                      <c:pt idx="10967">
                        <c:v>43418.787499999999</c:v>
                      </c:pt>
                      <c:pt idx="10968">
                        <c:v>43418.82916666667</c:v>
                      </c:pt>
                      <c:pt idx="10969">
                        <c:v>43418.870833333334</c:v>
                      </c:pt>
                      <c:pt idx="10970">
                        <c:v>43418.912499999999</c:v>
                      </c:pt>
                      <c:pt idx="10971">
                        <c:v>43418.95416666667</c:v>
                      </c:pt>
                      <c:pt idx="10972">
                        <c:v>43418.995833333334</c:v>
                      </c:pt>
                      <c:pt idx="10973">
                        <c:v>43418.999305555553</c:v>
                      </c:pt>
                      <c:pt idx="10974">
                        <c:v>43419.037499999999</c:v>
                      </c:pt>
                      <c:pt idx="10975">
                        <c:v>43419.07916666667</c:v>
                      </c:pt>
                      <c:pt idx="10976">
                        <c:v>43419.120833333334</c:v>
                      </c:pt>
                      <c:pt idx="10977">
                        <c:v>43419.162499999999</c:v>
                      </c:pt>
                      <c:pt idx="10978">
                        <c:v>43419.20416666667</c:v>
                      </c:pt>
                      <c:pt idx="10979">
                        <c:v>43419.245833333334</c:v>
                      </c:pt>
                      <c:pt idx="10980">
                        <c:v>43419.272222222222</c:v>
                      </c:pt>
                      <c:pt idx="10981">
                        <c:v>43419.286111111112</c:v>
                      </c:pt>
                      <c:pt idx="10982">
                        <c:v>43419.287499999999</c:v>
                      </c:pt>
                      <c:pt idx="10983">
                        <c:v>43419.3</c:v>
                      </c:pt>
                      <c:pt idx="10984">
                        <c:v>43419.3125</c:v>
                      </c:pt>
                      <c:pt idx="10985">
                        <c:v>43419.32916666667</c:v>
                      </c:pt>
                      <c:pt idx="10986">
                        <c:v>43419.370833333334</c:v>
                      </c:pt>
                      <c:pt idx="10987">
                        <c:v>43419.412499999999</c:v>
                      </c:pt>
                      <c:pt idx="10988">
                        <c:v>43419.45416666667</c:v>
                      </c:pt>
                      <c:pt idx="10989">
                        <c:v>43419.47152777778</c:v>
                      </c:pt>
                      <c:pt idx="10990">
                        <c:v>43419.495833333334</c:v>
                      </c:pt>
                      <c:pt idx="10991">
                        <c:v>43419.5</c:v>
                      </c:pt>
                      <c:pt idx="10992">
                        <c:v>43419.509722222225</c:v>
                      </c:pt>
                      <c:pt idx="10993">
                        <c:v>43419.51666666667</c:v>
                      </c:pt>
                      <c:pt idx="10994">
                        <c:v>43419.531944444447</c:v>
                      </c:pt>
                      <c:pt idx="10995">
                        <c:v>43419.537499999999</c:v>
                      </c:pt>
                      <c:pt idx="10996">
                        <c:v>43419.54583333333</c:v>
                      </c:pt>
                      <c:pt idx="10997">
                        <c:v>43419.57916666667</c:v>
                      </c:pt>
                      <c:pt idx="10998">
                        <c:v>43419.613888888889</c:v>
                      </c:pt>
                      <c:pt idx="10999">
                        <c:v>43419.619444444441</c:v>
                      </c:pt>
                      <c:pt idx="11000">
                        <c:v>43419.620833333334</c:v>
                      </c:pt>
                      <c:pt idx="11001">
                        <c:v>43419.629861111112</c:v>
                      </c:pt>
                      <c:pt idx="11002">
                        <c:v>43419.640972222223</c:v>
                      </c:pt>
                      <c:pt idx="11003">
                        <c:v>43419.647916666669</c:v>
                      </c:pt>
                      <c:pt idx="11004">
                        <c:v>43419.662499999999</c:v>
                      </c:pt>
                      <c:pt idx="11005">
                        <c:v>43419.70416666667</c:v>
                      </c:pt>
                      <c:pt idx="11006">
                        <c:v>43419.745833333334</c:v>
                      </c:pt>
                      <c:pt idx="11007">
                        <c:v>43419.753472222219</c:v>
                      </c:pt>
                      <c:pt idx="11008">
                        <c:v>43419.760416666664</c:v>
                      </c:pt>
                      <c:pt idx="11009">
                        <c:v>43419.787499999999</c:v>
                      </c:pt>
                      <c:pt idx="11010">
                        <c:v>43419.801388888889</c:v>
                      </c:pt>
                      <c:pt idx="11011">
                        <c:v>43419.82916666667</c:v>
                      </c:pt>
                      <c:pt idx="11012">
                        <c:v>43419.870833333334</c:v>
                      </c:pt>
                      <c:pt idx="11013">
                        <c:v>43419.90902777778</c:v>
                      </c:pt>
                      <c:pt idx="11014">
                        <c:v>43419.912499999999</c:v>
                      </c:pt>
                      <c:pt idx="11015">
                        <c:v>43419.95416666667</c:v>
                      </c:pt>
                      <c:pt idx="11016">
                        <c:v>43419.96597222222</c:v>
                      </c:pt>
                      <c:pt idx="11017">
                        <c:v>43419.984722222223</c:v>
                      </c:pt>
                      <c:pt idx="11018">
                        <c:v>43419.995833333334</c:v>
                      </c:pt>
                      <c:pt idx="11019">
                        <c:v>43419.999305555553</c:v>
                      </c:pt>
                      <c:pt idx="11020">
                        <c:v>43420.003472222219</c:v>
                      </c:pt>
                      <c:pt idx="11021">
                        <c:v>43420.018750000003</c:v>
                      </c:pt>
                      <c:pt idx="11022">
                        <c:v>43420.036111111112</c:v>
                      </c:pt>
                      <c:pt idx="11023">
                        <c:v>43420.037499999999</c:v>
                      </c:pt>
                      <c:pt idx="11024">
                        <c:v>43420.049305555556</c:v>
                      </c:pt>
                      <c:pt idx="11025">
                        <c:v>43420.07916666667</c:v>
                      </c:pt>
                      <c:pt idx="11026">
                        <c:v>43420.120833333334</c:v>
                      </c:pt>
                      <c:pt idx="11027">
                        <c:v>43420.162499999999</c:v>
                      </c:pt>
                      <c:pt idx="11028">
                        <c:v>43420.168749999997</c:v>
                      </c:pt>
                      <c:pt idx="11029">
                        <c:v>43420.199305555558</c:v>
                      </c:pt>
                      <c:pt idx="11030">
                        <c:v>43420.20416666667</c:v>
                      </c:pt>
                      <c:pt idx="11031">
                        <c:v>43420.245833333334</c:v>
                      </c:pt>
                      <c:pt idx="11032">
                        <c:v>43420.287499999999</c:v>
                      </c:pt>
                      <c:pt idx="11033">
                        <c:v>43420.322916666664</c:v>
                      </c:pt>
                      <c:pt idx="11034">
                        <c:v>43420.32916666667</c:v>
                      </c:pt>
                      <c:pt idx="11035">
                        <c:v>43420.370833333334</c:v>
                      </c:pt>
                      <c:pt idx="11036">
                        <c:v>43420.412499999999</c:v>
                      </c:pt>
                      <c:pt idx="11037">
                        <c:v>43420.45416666667</c:v>
                      </c:pt>
                      <c:pt idx="11038">
                        <c:v>43420.495833333334</c:v>
                      </c:pt>
                      <c:pt idx="11039">
                        <c:v>43420.537499999999</c:v>
                      </c:pt>
                      <c:pt idx="11040">
                        <c:v>43420.57916666667</c:v>
                      </c:pt>
                      <c:pt idx="11041">
                        <c:v>43420.620833333334</c:v>
                      </c:pt>
                      <c:pt idx="11042">
                        <c:v>43420.662499999999</c:v>
                      </c:pt>
                      <c:pt idx="11043">
                        <c:v>43420.70416666667</c:v>
                      </c:pt>
                      <c:pt idx="11044">
                        <c:v>43420.745833333334</c:v>
                      </c:pt>
                      <c:pt idx="11045">
                        <c:v>43420.787499999999</c:v>
                      </c:pt>
                      <c:pt idx="11046">
                        <c:v>43420.82916666667</c:v>
                      </c:pt>
                      <c:pt idx="11047">
                        <c:v>43420.870833333334</c:v>
                      </c:pt>
                      <c:pt idx="11048">
                        <c:v>43420.912499999999</c:v>
                      </c:pt>
                      <c:pt idx="11049">
                        <c:v>43420.95416666667</c:v>
                      </c:pt>
                      <c:pt idx="11050">
                        <c:v>43420.995833333334</c:v>
                      </c:pt>
                      <c:pt idx="11051">
                        <c:v>43420.999305555553</c:v>
                      </c:pt>
                      <c:pt idx="11052">
                        <c:v>43421.037499999999</c:v>
                      </c:pt>
                      <c:pt idx="11053">
                        <c:v>43421.07916666667</c:v>
                      </c:pt>
                      <c:pt idx="11054">
                        <c:v>43421.120833333334</c:v>
                      </c:pt>
                      <c:pt idx="11055">
                        <c:v>43421.162499999999</c:v>
                      </c:pt>
                      <c:pt idx="11056">
                        <c:v>43421.20416666667</c:v>
                      </c:pt>
                      <c:pt idx="11057">
                        <c:v>43421.245833333334</c:v>
                      </c:pt>
                      <c:pt idx="11058">
                        <c:v>43421.287499999999</c:v>
                      </c:pt>
                      <c:pt idx="11059">
                        <c:v>43421.32916666667</c:v>
                      </c:pt>
                      <c:pt idx="11060">
                        <c:v>43421.370833333334</c:v>
                      </c:pt>
                      <c:pt idx="11061">
                        <c:v>43421.412499999999</c:v>
                      </c:pt>
                      <c:pt idx="11062">
                        <c:v>43421.45416666667</c:v>
                      </c:pt>
                      <c:pt idx="11063">
                        <c:v>43421.495833333334</c:v>
                      </c:pt>
                      <c:pt idx="11064">
                        <c:v>43421.537499999999</c:v>
                      </c:pt>
                      <c:pt idx="11065">
                        <c:v>43421.57916666667</c:v>
                      </c:pt>
                      <c:pt idx="11066">
                        <c:v>43421.620833333334</c:v>
                      </c:pt>
                      <c:pt idx="11067">
                        <c:v>43421.662499999999</c:v>
                      </c:pt>
                      <c:pt idx="11068">
                        <c:v>43421.70416666667</c:v>
                      </c:pt>
                      <c:pt idx="11069">
                        <c:v>43421.745833333334</c:v>
                      </c:pt>
                      <c:pt idx="11070">
                        <c:v>43421.787499999999</c:v>
                      </c:pt>
                      <c:pt idx="11071">
                        <c:v>43421.82916666667</c:v>
                      </c:pt>
                      <c:pt idx="11072">
                        <c:v>43421.870833333334</c:v>
                      </c:pt>
                      <c:pt idx="11073">
                        <c:v>43421.912499999999</c:v>
                      </c:pt>
                      <c:pt idx="11074">
                        <c:v>43421.95416666667</c:v>
                      </c:pt>
                      <c:pt idx="11075">
                        <c:v>43421.995833333334</c:v>
                      </c:pt>
                      <c:pt idx="11076">
                        <c:v>43421.999305555553</c:v>
                      </c:pt>
                      <c:pt idx="11077">
                        <c:v>43422.037499999999</c:v>
                      </c:pt>
                      <c:pt idx="11078">
                        <c:v>43422.07916666667</c:v>
                      </c:pt>
                      <c:pt idx="11079">
                        <c:v>43422.120833333334</c:v>
                      </c:pt>
                      <c:pt idx="11080">
                        <c:v>43422.162499999999</c:v>
                      </c:pt>
                      <c:pt idx="11081">
                        <c:v>43422.20416666667</c:v>
                      </c:pt>
                      <c:pt idx="11082">
                        <c:v>43422.245833333334</c:v>
                      </c:pt>
                      <c:pt idx="11083">
                        <c:v>43422.287499999999</c:v>
                      </c:pt>
                      <c:pt idx="11084">
                        <c:v>43422.32916666667</c:v>
                      </c:pt>
                      <c:pt idx="11085">
                        <c:v>43422.370833333334</c:v>
                      </c:pt>
                      <c:pt idx="11086">
                        <c:v>43422.412499999999</c:v>
                      </c:pt>
                      <c:pt idx="11087">
                        <c:v>43422.45416666667</c:v>
                      </c:pt>
                      <c:pt idx="11088">
                        <c:v>43422.495833333334</c:v>
                      </c:pt>
                      <c:pt idx="11089">
                        <c:v>43422.537499999999</c:v>
                      </c:pt>
                      <c:pt idx="11090">
                        <c:v>43422.57916666667</c:v>
                      </c:pt>
                      <c:pt idx="11091">
                        <c:v>43422.620833333334</c:v>
                      </c:pt>
                      <c:pt idx="11092">
                        <c:v>43422.662499999999</c:v>
                      </c:pt>
                      <c:pt idx="11093">
                        <c:v>43422.70416666667</c:v>
                      </c:pt>
                      <c:pt idx="11094">
                        <c:v>43422.745833333334</c:v>
                      </c:pt>
                      <c:pt idx="11095">
                        <c:v>43422.787499999999</c:v>
                      </c:pt>
                      <c:pt idx="11096">
                        <c:v>43422.82916666667</c:v>
                      </c:pt>
                      <c:pt idx="11097">
                        <c:v>43422.870833333334</c:v>
                      </c:pt>
                      <c:pt idx="11098">
                        <c:v>43422.912499999999</c:v>
                      </c:pt>
                      <c:pt idx="11099">
                        <c:v>43422.95416666667</c:v>
                      </c:pt>
                      <c:pt idx="11100">
                        <c:v>43422.995833333334</c:v>
                      </c:pt>
                      <c:pt idx="11101">
                        <c:v>43422.999305555553</c:v>
                      </c:pt>
                      <c:pt idx="11102">
                        <c:v>43423.037499999999</c:v>
                      </c:pt>
                      <c:pt idx="11103">
                        <c:v>43423.07916666667</c:v>
                      </c:pt>
                      <c:pt idx="11104">
                        <c:v>43423.090277777781</c:v>
                      </c:pt>
                      <c:pt idx="11105">
                        <c:v>43423.120833333334</c:v>
                      </c:pt>
                      <c:pt idx="11106">
                        <c:v>43423.144444444442</c:v>
                      </c:pt>
                      <c:pt idx="11107">
                        <c:v>43423.148611111108</c:v>
                      </c:pt>
                      <c:pt idx="11108">
                        <c:v>43423.154166666667</c:v>
                      </c:pt>
                      <c:pt idx="11109">
                        <c:v>43423.15902777778</c:v>
                      </c:pt>
                      <c:pt idx="11110">
                        <c:v>43423.162499999999</c:v>
                      </c:pt>
                      <c:pt idx="11111">
                        <c:v>43423.168749999997</c:v>
                      </c:pt>
                      <c:pt idx="11112">
                        <c:v>43423.17083333333</c:v>
                      </c:pt>
                      <c:pt idx="11113">
                        <c:v>43423.173611111109</c:v>
                      </c:pt>
                      <c:pt idx="11114">
                        <c:v>43423.184027777781</c:v>
                      </c:pt>
                      <c:pt idx="11115">
                        <c:v>43423.189583333333</c:v>
                      </c:pt>
                      <c:pt idx="11116">
                        <c:v>43423.196527777778</c:v>
                      </c:pt>
                      <c:pt idx="11117">
                        <c:v>43423.199999999997</c:v>
                      </c:pt>
                      <c:pt idx="11118">
                        <c:v>43423.20416666667</c:v>
                      </c:pt>
                      <c:pt idx="11119">
                        <c:v>43423.245833333334</c:v>
                      </c:pt>
                      <c:pt idx="11120">
                        <c:v>43423.281944444447</c:v>
                      </c:pt>
                      <c:pt idx="11121">
                        <c:v>43423.286111111112</c:v>
                      </c:pt>
                      <c:pt idx="11122">
                        <c:v>43423.287499999999</c:v>
                      </c:pt>
                      <c:pt idx="11123">
                        <c:v>43423.29583333333</c:v>
                      </c:pt>
                      <c:pt idx="11124">
                        <c:v>43423.29791666667</c:v>
                      </c:pt>
                      <c:pt idx="11125">
                        <c:v>43423.305555555555</c:v>
                      </c:pt>
                      <c:pt idx="11126">
                        <c:v>43423.32708333333</c:v>
                      </c:pt>
                      <c:pt idx="11127">
                        <c:v>43423.32916666667</c:v>
                      </c:pt>
                      <c:pt idx="11128">
                        <c:v>43423.338888888888</c:v>
                      </c:pt>
                      <c:pt idx="11129">
                        <c:v>43423.34375</c:v>
                      </c:pt>
                      <c:pt idx="11130">
                        <c:v>43423.35833333333</c:v>
                      </c:pt>
                      <c:pt idx="11131">
                        <c:v>43423.362500000003</c:v>
                      </c:pt>
                      <c:pt idx="11132">
                        <c:v>43423.370833333334</c:v>
                      </c:pt>
                      <c:pt idx="11133">
                        <c:v>43423.412499999999</c:v>
                      </c:pt>
                      <c:pt idx="11134">
                        <c:v>43423.45416666667</c:v>
                      </c:pt>
                      <c:pt idx="11135">
                        <c:v>43423.495833333334</c:v>
                      </c:pt>
                      <c:pt idx="11136">
                        <c:v>43423.537499999999</c:v>
                      </c:pt>
                      <c:pt idx="11137">
                        <c:v>43423.57916666667</c:v>
                      </c:pt>
                      <c:pt idx="11138">
                        <c:v>43423.620833333334</c:v>
                      </c:pt>
                      <c:pt idx="11139">
                        <c:v>43423.662499999999</c:v>
                      </c:pt>
                      <c:pt idx="11140">
                        <c:v>43423.70416666667</c:v>
                      </c:pt>
                      <c:pt idx="11141">
                        <c:v>43423.745833333334</c:v>
                      </c:pt>
                      <c:pt idx="11142">
                        <c:v>43423.787499999999</c:v>
                      </c:pt>
                      <c:pt idx="11143">
                        <c:v>43423.82916666667</c:v>
                      </c:pt>
                      <c:pt idx="11144">
                        <c:v>43423.870833333334</c:v>
                      </c:pt>
                      <c:pt idx="11145">
                        <c:v>43423.912499999999</c:v>
                      </c:pt>
                      <c:pt idx="11146">
                        <c:v>43423.934027777781</c:v>
                      </c:pt>
                      <c:pt idx="11147">
                        <c:v>43423.94027777778</c:v>
                      </c:pt>
                      <c:pt idx="11148">
                        <c:v>43423.951388888891</c:v>
                      </c:pt>
                      <c:pt idx="11149">
                        <c:v>43423.95416666667</c:v>
                      </c:pt>
                      <c:pt idx="11150">
                        <c:v>43423.959722222222</c:v>
                      </c:pt>
                      <c:pt idx="11151">
                        <c:v>43423.995833333334</c:v>
                      </c:pt>
                      <c:pt idx="11152">
                        <c:v>43423.999305555553</c:v>
                      </c:pt>
                      <c:pt idx="11153">
                        <c:v>43424.013888888891</c:v>
                      </c:pt>
                      <c:pt idx="11154">
                        <c:v>43424.036111111112</c:v>
                      </c:pt>
                      <c:pt idx="11155">
                        <c:v>43424.037499999999</c:v>
                      </c:pt>
                      <c:pt idx="11156">
                        <c:v>43424.052777777775</c:v>
                      </c:pt>
                      <c:pt idx="11157">
                        <c:v>43424.07916666667</c:v>
                      </c:pt>
                      <c:pt idx="11158">
                        <c:v>43424.120833333334</c:v>
                      </c:pt>
                      <c:pt idx="11159">
                        <c:v>43424.15902777778</c:v>
                      </c:pt>
                      <c:pt idx="11160">
                        <c:v>43424.162499999999</c:v>
                      </c:pt>
                      <c:pt idx="11161">
                        <c:v>43424.172222222223</c:v>
                      </c:pt>
                      <c:pt idx="11162">
                        <c:v>43424.188888888886</c:v>
                      </c:pt>
                      <c:pt idx="11163">
                        <c:v>43424.20416666667</c:v>
                      </c:pt>
                      <c:pt idx="11164">
                        <c:v>43424.220138888886</c:v>
                      </c:pt>
                      <c:pt idx="11165">
                        <c:v>43424.245833333334</c:v>
                      </c:pt>
                      <c:pt idx="11166">
                        <c:v>43424.287499999999</c:v>
                      </c:pt>
                      <c:pt idx="11167">
                        <c:v>43424.300694444442</c:v>
                      </c:pt>
                      <c:pt idx="11168">
                        <c:v>43424.310416666667</c:v>
                      </c:pt>
                      <c:pt idx="11169">
                        <c:v>43424.32916666667</c:v>
                      </c:pt>
                      <c:pt idx="11170">
                        <c:v>43424.370833333334</c:v>
                      </c:pt>
                      <c:pt idx="11171">
                        <c:v>43424.412499999999</c:v>
                      </c:pt>
                      <c:pt idx="11172">
                        <c:v>43424.45416666667</c:v>
                      </c:pt>
                      <c:pt idx="11173">
                        <c:v>43424.495833333334</c:v>
                      </c:pt>
                      <c:pt idx="11174">
                        <c:v>43424.537499999999</c:v>
                      </c:pt>
                      <c:pt idx="11175">
                        <c:v>43424.57916666667</c:v>
                      </c:pt>
                      <c:pt idx="11176">
                        <c:v>43424.620833333334</c:v>
                      </c:pt>
                      <c:pt idx="11177">
                        <c:v>43424.662499999999</c:v>
                      </c:pt>
                      <c:pt idx="11178">
                        <c:v>43424.70416666667</c:v>
                      </c:pt>
                      <c:pt idx="11179">
                        <c:v>43424.745833333334</c:v>
                      </c:pt>
                      <c:pt idx="11180">
                        <c:v>43424.787499999999</c:v>
                      </c:pt>
                      <c:pt idx="11181">
                        <c:v>43424.82916666667</c:v>
                      </c:pt>
                      <c:pt idx="11182">
                        <c:v>43424.870833333334</c:v>
                      </c:pt>
                      <c:pt idx="11183">
                        <c:v>43424.912499999999</c:v>
                      </c:pt>
                      <c:pt idx="11184">
                        <c:v>43424.95416666667</c:v>
                      </c:pt>
                      <c:pt idx="11185">
                        <c:v>43424.995833333334</c:v>
                      </c:pt>
                      <c:pt idx="11186">
                        <c:v>43424.999305555553</c:v>
                      </c:pt>
                      <c:pt idx="11187">
                        <c:v>43425.037499999999</c:v>
                      </c:pt>
                      <c:pt idx="11188">
                        <c:v>43425.07916666667</c:v>
                      </c:pt>
                      <c:pt idx="11189">
                        <c:v>43425.120833333334</c:v>
                      </c:pt>
                      <c:pt idx="11190">
                        <c:v>43425.162499999999</c:v>
                      </c:pt>
                      <c:pt idx="11191">
                        <c:v>43425.20416666667</c:v>
                      </c:pt>
                      <c:pt idx="11192">
                        <c:v>43425.245833333334</c:v>
                      </c:pt>
                      <c:pt idx="11193">
                        <c:v>43425.287499999999</c:v>
                      </c:pt>
                      <c:pt idx="11194">
                        <c:v>43425.32916666667</c:v>
                      </c:pt>
                      <c:pt idx="11195">
                        <c:v>43425.370833333334</c:v>
                      </c:pt>
                      <c:pt idx="11196">
                        <c:v>43425.412499999999</c:v>
                      </c:pt>
                      <c:pt idx="11197">
                        <c:v>43425.45416666667</c:v>
                      </c:pt>
                      <c:pt idx="11198">
                        <c:v>43425.495833333334</c:v>
                      </c:pt>
                      <c:pt idx="11199">
                        <c:v>43425.537499999999</c:v>
                      </c:pt>
                      <c:pt idx="11200">
                        <c:v>43425.57916666667</c:v>
                      </c:pt>
                      <c:pt idx="11201">
                        <c:v>43425.620833333334</c:v>
                      </c:pt>
                      <c:pt idx="11202">
                        <c:v>43425.662499999999</c:v>
                      </c:pt>
                      <c:pt idx="11203">
                        <c:v>43425.70416666667</c:v>
                      </c:pt>
                      <c:pt idx="11204">
                        <c:v>43425.745833333334</c:v>
                      </c:pt>
                      <c:pt idx="11205">
                        <c:v>43425.787499999999</c:v>
                      </c:pt>
                      <c:pt idx="11206">
                        <c:v>43425.82916666667</c:v>
                      </c:pt>
                      <c:pt idx="11207">
                        <c:v>43425.870833333334</c:v>
                      </c:pt>
                      <c:pt idx="11208">
                        <c:v>43425.912499999999</c:v>
                      </c:pt>
                      <c:pt idx="11209">
                        <c:v>43425.95416666667</c:v>
                      </c:pt>
                      <c:pt idx="11210">
                        <c:v>43425.995833333334</c:v>
                      </c:pt>
                      <c:pt idx="11211">
                        <c:v>43425.999305555553</c:v>
                      </c:pt>
                      <c:pt idx="11212">
                        <c:v>43426.037499999999</c:v>
                      </c:pt>
                      <c:pt idx="11213">
                        <c:v>43426.07916666667</c:v>
                      </c:pt>
                      <c:pt idx="11214">
                        <c:v>43426.120833333334</c:v>
                      </c:pt>
                      <c:pt idx="11215">
                        <c:v>43426.162499999999</c:v>
                      </c:pt>
                      <c:pt idx="11216">
                        <c:v>43426.20416666667</c:v>
                      </c:pt>
                      <c:pt idx="11217">
                        <c:v>43426.245833333334</c:v>
                      </c:pt>
                      <c:pt idx="11218">
                        <c:v>43426.287499999999</c:v>
                      </c:pt>
                      <c:pt idx="11219">
                        <c:v>43426.32916666667</c:v>
                      </c:pt>
                      <c:pt idx="11220">
                        <c:v>43426.370833333334</c:v>
                      </c:pt>
                      <c:pt idx="11221">
                        <c:v>43426.412499999999</c:v>
                      </c:pt>
                      <c:pt idx="11222">
                        <c:v>43426.45416666667</c:v>
                      </c:pt>
                      <c:pt idx="11223">
                        <c:v>43426.495833333334</c:v>
                      </c:pt>
                      <c:pt idx="11224">
                        <c:v>43426.537499999999</c:v>
                      </c:pt>
                      <c:pt idx="11225">
                        <c:v>43426.57916666667</c:v>
                      </c:pt>
                      <c:pt idx="11226">
                        <c:v>43426.620833333334</c:v>
                      </c:pt>
                      <c:pt idx="11227">
                        <c:v>43426.662499999999</c:v>
                      </c:pt>
                      <c:pt idx="11228">
                        <c:v>43426.70416666667</c:v>
                      </c:pt>
                      <c:pt idx="11229">
                        <c:v>43426.745833333334</c:v>
                      </c:pt>
                      <c:pt idx="11230">
                        <c:v>43426.787499999999</c:v>
                      </c:pt>
                      <c:pt idx="11231">
                        <c:v>43426.82916666667</c:v>
                      </c:pt>
                      <c:pt idx="11232">
                        <c:v>43426.870833333334</c:v>
                      </c:pt>
                      <c:pt idx="11233">
                        <c:v>43426.912499999999</c:v>
                      </c:pt>
                      <c:pt idx="11234">
                        <c:v>43426.95416666667</c:v>
                      </c:pt>
                      <c:pt idx="11235">
                        <c:v>43426.995833333334</c:v>
                      </c:pt>
                      <c:pt idx="11236">
                        <c:v>43426.999305555553</c:v>
                      </c:pt>
                      <c:pt idx="11237">
                        <c:v>43427.037499999999</c:v>
                      </c:pt>
                      <c:pt idx="11238">
                        <c:v>43427.07916666667</c:v>
                      </c:pt>
                      <c:pt idx="11239">
                        <c:v>43427.120833333334</c:v>
                      </c:pt>
                      <c:pt idx="11240">
                        <c:v>43427.162499999999</c:v>
                      </c:pt>
                      <c:pt idx="11241">
                        <c:v>43427.20416666667</c:v>
                      </c:pt>
                      <c:pt idx="11242">
                        <c:v>43427.245833333334</c:v>
                      </c:pt>
                      <c:pt idx="11243">
                        <c:v>43427.287499999999</c:v>
                      </c:pt>
                      <c:pt idx="11244">
                        <c:v>43427.32916666667</c:v>
                      </c:pt>
                      <c:pt idx="11245">
                        <c:v>43427.370833333334</c:v>
                      </c:pt>
                      <c:pt idx="11246">
                        <c:v>43427.412499999999</c:v>
                      </c:pt>
                      <c:pt idx="11247">
                        <c:v>43427.45416666667</c:v>
                      </c:pt>
                      <c:pt idx="11248">
                        <c:v>43427.495833333334</c:v>
                      </c:pt>
                      <c:pt idx="11249">
                        <c:v>43427.537499999999</c:v>
                      </c:pt>
                      <c:pt idx="11250">
                        <c:v>43427.57916666667</c:v>
                      </c:pt>
                      <c:pt idx="11251">
                        <c:v>43427.620833333334</c:v>
                      </c:pt>
                      <c:pt idx="11252">
                        <c:v>43427.662499999999</c:v>
                      </c:pt>
                      <c:pt idx="11253">
                        <c:v>43427.70416666667</c:v>
                      </c:pt>
                      <c:pt idx="11254">
                        <c:v>43427.745833333334</c:v>
                      </c:pt>
                      <c:pt idx="11255">
                        <c:v>43427.787499999999</c:v>
                      </c:pt>
                      <c:pt idx="11256">
                        <c:v>43427.82916666667</c:v>
                      </c:pt>
                      <c:pt idx="11257">
                        <c:v>43427.870833333334</c:v>
                      </c:pt>
                      <c:pt idx="11258">
                        <c:v>43427.912499999999</c:v>
                      </c:pt>
                      <c:pt idx="11259">
                        <c:v>43427.95416666667</c:v>
                      </c:pt>
                      <c:pt idx="11260">
                        <c:v>43427.995833333334</c:v>
                      </c:pt>
                      <c:pt idx="11261">
                        <c:v>43427.999305555553</c:v>
                      </c:pt>
                      <c:pt idx="11262">
                        <c:v>43428.037499999999</c:v>
                      </c:pt>
                      <c:pt idx="11263">
                        <c:v>43428.077777777777</c:v>
                      </c:pt>
                      <c:pt idx="11264">
                        <c:v>43428.07916666667</c:v>
                      </c:pt>
                      <c:pt idx="11265">
                        <c:v>43428.120833333334</c:v>
                      </c:pt>
                      <c:pt idx="11266">
                        <c:v>43428.162499999999</c:v>
                      </c:pt>
                      <c:pt idx="11267">
                        <c:v>43428.20416666667</c:v>
                      </c:pt>
                      <c:pt idx="11268">
                        <c:v>43428.245833333334</c:v>
                      </c:pt>
                      <c:pt idx="11269">
                        <c:v>43428.268750000003</c:v>
                      </c:pt>
                      <c:pt idx="11270">
                        <c:v>43428.287499999999</c:v>
                      </c:pt>
                      <c:pt idx="11271">
                        <c:v>43428.32916666667</c:v>
                      </c:pt>
                      <c:pt idx="11272">
                        <c:v>43428.334722222222</c:v>
                      </c:pt>
                      <c:pt idx="11273">
                        <c:v>43428.370833333334</c:v>
                      </c:pt>
                      <c:pt idx="11274">
                        <c:v>43428.412499999999</c:v>
                      </c:pt>
                      <c:pt idx="11275">
                        <c:v>43428.45416666667</c:v>
                      </c:pt>
                      <c:pt idx="11276">
                        <c:v>43428.495833333334</c:v>
                      </c:pt>
                      <c:pt idx="11277">
                        <c:v>43428.537499999999</c:v>
                      </c:pt>
                      <c:pt idx="11278">
                        <c:v>43428.57916666667</c:v>
                      </c:pt>
                      <c:pt idx="11279">
                        <c:v>43428.589583333334</c:v>
                      </c:pt>
                      <c:pt idx="11280">
                        <c:v>43428.597222222219</c:v>
                      </c:pt>
                      <c:pt idx="11281">
                        <c:v>43428.620833333334</c:v>
                      </c:pt>
                      <c:pt idx="11282">
                        <c:v>43428.662499999999</c:v>
                      </c:pt>
                      <c:pt idx="11283">
                        <c:v>43428.70416666667</c:v>
                      </c:pt>
                      <c:pt idx="11284">
                        <c:v>43428.744444444441</c:v>
                      </c:pt>
                      <c:pt idx="11285">
                        <c:v>43428.745833333334</c:v>
                      </c:pt>
                      <c:pt idx="11286">
                        <c:v>43428.755555555559</c:v>
                      </c:pt>
                      <c:pt idx="11287">
                        <c:v>43428.777777777781</c:v>
                      </c:pt>
                      <c:pt idx="11288">
                        <c:v>43428.78402777778</c:v>
                      </c:pt>
                      <c:pt idx="11289">
                        <c:v>43428.787499999999</c:v>
                      </c:pt>
                      <c:pt idx="11290">
                        <c:v>43428.801388888889</c:v>
                      </c:pt>
                      <c:pt idx="11291">
                        <c:v>43428.819444444445</c:v>
                      </c:pt>
                      <c:pt idx="11292">
                        <c:v>43428.82916666667</c:v>
                      </c:pt>
                      <c:pt idx="11293">
                        <c:v>43428.869444444441</c:v>
                      </c:pt>
                      <c:pt idx="11294">
                        <c:v>43428.870833333334</c:v>
                      </c:pt>
                      <c:pt idx="11295">
                        <c:v>43428.880555555559</c:v>
                      </c:pt>
                      <c:pt idx="11296">
                        <c:v>43428.887499999997</c:v>
                      </c:pt>
                      <c:pt idx="11297">
                        <c:v>43428.910416666666</c:v>
                      </c:pt>
                      <c:pt idx="11298">
                        <c:v>43428.912499999999</c:v>
                      </c:pt>
                      <c:pt idx="11299">
                        <c:v>43428.95416666667</c:v>
                      </c:pt>
                      <c:pt idx="11300">
                        <c:v>43428.979861111111</c:v>
                      </c:pt>
                      <c:pt idx="11301">
                        <c:v>43428.995833333334</c:v>
                      </c:pt>
                      <c:pt idx="11302">
                        <c:v>43428.999305555553</c:v>
                      </c:pt>
                      <c:pt idx="11303">
                        <c:v>43429.037499999999</c:v>
                      </c:pt>
                      <c:pt idx="11304">
                        <c:v>43429.072916666664</c:v>
                      </c:pt>
                      <c:pt idx="11305">
                        <c:v>43429.077777777777</c:v>
                      </c:pt>
                      <c:pt idx="11306">
                        <c:v>43429.07916666667</c:v>
                      </c:pt>
                      <c:pt idx="11307">
                        <c:v>43429.120833333334</c:v>
                      </c:pt>
                      <c:pt idx="11308">
                        <c:v>43429.162499999999</c:v>
                      </c:pt>
                      <c:pt idx="11309">
                        <c:v>43429.20416666667</c:v>
                      </c:pt>
                      <c:pt idx="11310">
                        <c:v>43429.245833333334</c:v>
                      </c:pt>
                      <c:pt idx="11311">
                        <c:v>43429.287499999999</c:v>
                      </c:pt>
                      <c:pt idx="11312">
                        <c:v>43429.32916666667</c:v>
                      </c:pt>
                      <c:pt idx="11313">
                        <c:v>43429.370833333334</c:v>
                      </c:pt>
                      <c:pt idx="11314">
                        <c:v>43429.412499999999</c:v>
                      </c:pt>
                      <c:pt idx="11315">
                        <c:v>43429.45416666667</c:v>
                      </c:pt>
                      <c:pt idx="11316">
                        <c:v>43429.495833333334</c:v>
                      </c:pt>
                      <c:pt idx="11317">
                        <c:v>43429.537499999999</c:v>
                      </c:pt>
                      <c:pt idx="11318">
                        <c:v>43429.57916666667</c:v>
                      </c:pt>
                      <c:pt idx="11319">
                        <c:v>43429.620833333334</c:v>
                      </c:pt>
                      <c:pt idx="11320">
                        <c:v>43429.662499999999</c:v>
                      </c:pt>
                      <c:pt idx="11321">
                        <c:v>43429.70416666667</c:v>
                      </c:pt>
                      <c:pt idx="11322">
                        <c:v>43429.745833333334</c:v>
                      </c:pt>
                      <c:pt idx="11323">
                        <c:v>43429.787499999999</c:v>
                      </c:pt>
                      <c:pt idx="11324">
                        <c:v>43429.82916666667</c:v>
                      </c:pt>
                      <c:pt idx="11325">
                        <c:v>43429.870833333334</c:v>
                      </c:pt>
                      <c:pt idx="11326">
                        <c:v>43429.912499999999</c:v>
                      </c:pt>
                      <c:pt idx="11327">
                        <c:v>43429.95416666667</c:v>
                      </c:pt>
                      <c:pt idx="11328">
                        <c:v>43429.995833333334</c:v>
                      </c:pt>
                      <c:pt idx="11329">
                        <c:v>43429.999305555553</c:v>
                      </c:pt>
                      <c:pt idx="11330">
                        <c:v>43430.037499999999</c:v>
                      </c:pt>
                      <c:pt idx="11331">
                        <c:v>43430.07916666667</c:v>
                      </c:pt>
                      <c:pt idx="11332">
                        <c:v>43430.120833333334</c:v>
                      </c:pt>
                      <c:pt idx="11333">
                        <c:v>43430.162499999999</c:v>
                      </c:pt>
                      <c:pt idx="11334">
                        <c:v>43430.20416666667</c:v>
                      </c:pt>
                      <c:pt idx="11335">
                        <c:v>43430.245833333334</c:v>
                      </c:pt>
                      <c:pt idx="11336">
                        <c:v>43430.287499999999</c:v>
                      </c:pt>
                      <c:pt idx="11337">
                        <c:v>43430.32916666667</c:v>
                      </c:pt>
                      <c:pt idx="11338">
                        <c:v>43430.370833333334</c:v>
                      </c:pt>
                      <c:pt idx="11339">
                        <c:v>43430.412499999999</c:v>
                      </c:pt>
                      <c:pt idx="11340">
                        <c:v>43430.45416666667</c:v>
                      </c:pt>
                      <c:pt idx="11341">
                        <c:v>43430.495833333334</c:v>
                      </c:pt>
                      <c:pt idx="11342">
                        <c:v>43430.519444444442</c:v>
                      </c:pt>
                      <c:pt idx="11343">
                        <c:v>43430.536111111112</c:v>
                      </c:pt>
                      <c:pt idx="11344">
                        <c:v>43430.537499999999</c:v>
                      </c:pt>
                      <c:pt idx="11345">
                        <c:v>43430.542361111111</c:v>
                      </c:pt>
                      <c:pt idx="11346">
                        <c:v>43430.56527777778</c:v>
                      </c:pt>
                      <c:pt idx="11347">
                        <c:v>43430.577777777777</c:v>
                      </c:pt>
                      <c:pt idx="11348">
                        <c:v>43430.57916666667</c:v>
                      </c:pt>
                      <c:pt idx="11349">
                        <c:v>43430.593055555553</c:v>
                      </c:pt>
                      <c:pt idx="11350">
                        <c:v>43430.611805555556</c:v>
                      </c:pt>
                      <c:pt idx="11351">
                        <c:v>43430.620833333334</c:v>
                      </c:pt>
                      <c:pt idx="11352">
                        <c:v>43430.62777777778</c:v>
                      </c:pt>
                      <c:pt idx="11353">
                        <c:v>43430.633333333331</c:v>
                      </c:pt>
                      <c:pt idx="11354">
                        <c:v>43430.662499999999</c:v>
                      </c:pt>
                      <c:pt idx="11355">
                        <c:v>43430.689583333333</c:v>
                      </c:pt>
                      <c:pt idx="11356">
                        <c:v>43430.695138888892</c:v>
                      </c:pt>
                      <c:pt idx="11357">
                        <c:v>43430.70416666667</c:v>
                      </c:pt>
                      <c:pt idx="11358">
                        <c:v>43430.727083333331</c:v>
                      </c:pt>
                      <c:pt idx="11359">
                        <c:v>43430.745833333334</c:v>
                      </c:pt>
                      <c:pt idx="11360">
                        <c:v>43430.761111111111</c:v>
                      </c:pt>
                      <c:pt idx="11361">
                        <c:v>43430.787499999999</c:v>
                      </c:pt>
                      <c:pt idx="11362">
                        <c:v>43430.805555555555</c:v>
                      </c:pt>
                      <c:pt idx="11363">
                        <c:v>43430.814583333333</c:v>
                      </c:pt>
                      <c:pt idx="11364">
                        <c:v>43430.820138888892</c:v>
                      </c:pt>
                      <c:pt idx="11365">
                        <c:v>43430.82916666667</c:v>
                      </c:pt>
                      <c:pt idx="11366">
                        <c:v>43430.834722222222</c:v>
                      </c:pt>
                      <c:pt idx="11367">
                        <c:v>43430.870833333334</c:v>
                      </c:pt>
                      <c:pt idx="11368">
                        <c:v>43430.912499999999</c:v>
                      </c:pt>
                      <c:pt idx="11369">
                        <c:v>43430.95416666667</c:v>
                      </c:pt>
                      <c:pt idx="11370">
                        <c:v>43430.995833333334</c:v>
                      </c:pt>
                      <c:pt idx="11371">
                        <c:v>43430.999305555553</c:v>
                      </c:pt>
                      <c:pt idx="11372">
                        <c:v>43431.037499999999</c:v>
                      </c:pt>
                      <c:pt idx="11373">
                        <c:v>43431.07916666667</c:v>
                      </c:pt>
                      <c:pt idx="11374">
                        <c:v>43431.120833333334</c:v>
                      </c:pt>
                      <c:pt idx="11375">
                        <c:v>43431.162499999999</c:v>
                      </c:pt>
                      <c:pt idx="11376">
                        <c:v>43431.20416666667</c:v>
                      </c:pt>
                      <c:pt idx="11377">
                        <c:v>43431.245833333334</c:v>
                      </c:pt>
                      <c:pt idx="11378">
                        <c:v>43431.287499999999</c:v>
                      </c:pt>
                      <c:pt idx="11379">
                        <c:v>43431.32916666667</c:v>
                      </c:pt>
                      <c:pt idx="11380">
                        <c:v>43431.370833333334</c:v>
                      </c:pt>
                      <c:pt idx="11381">
                        <c:v>43431.412499999999</c:v>
                      </c:pt>
                      <c:pt idx="11382">
                        <c:v>43431.45416666667</c:v>
                      </c:pt>
                      <c:pt idx="11383">
                        <c:v>43431.495833333334</c:v>
                      </c:pt>
                      <c:pt idx="11384">
                        <c:v>43431.537499999999</c:v>
                      </c:pt>
                      <c:pt idx="11385">
                        <c:v>43431.57916666667</c:v>
                      </c:pt>
                      <c:pt idx="11386">
                        <c:v>43431.620833333334</c:v>
                      </c:pt>
                      <c:pt idx="11387">
                        <c:v>43431.662499999999</c:v>
                      </c:pt>
                      <c:pt idx="11388">
                        <c:v>43431.70416666667</c:v>
                      </c:pt>
                      <c:pt idx="11389">
                        <c:v>43431.745833333334</c:v>
                      </c:pt>
                      <c:pt idx="11390">
                        <c:v>43431.787499999999</c:v>
                      </c:pt>
                      <c:pt idx="11391">
                        <c:v>43431.82916666667</c:v>
                      </c:pt>
                      <c:pt idx="11392">
                        <c:v>43431.870833333334</c:v>
                      </c:pt>
                      <c:pt idx="11393">
                        <c:v>43431.912499999999</c:v>
                      </c:pt>
                      <c:pt idx="11394">
                        <c:v>43431.95416666667</c:v>
                      </c:pt>
                      <c:pt idx="11395">
                        <c:v>43431.995833333334</c:v>
                      </c:pt>
                      <c:pt idx="11396">
                        <c:v>43431.999305555553</c:v>
                      </c:pt>
                      <c:pt idx="11397">
                        <c:v>43432.037499999999</c:v>
                      </c:pt>
                      <c:pt idx="11398">
                        <c:v>43432.07916666667</c:v>
                      </c:pt>
                      <c:pt idx="11399">
                        <c:v>43432.120833333334</c:v>
                      </c:pt>
                      <c:pt idx="11400">
                        <c:v>43432.162499999999</c:v>
                      </c:pt>
                      <c:pt idx="11401">
                        <c:v>43432.20416666667</c:v>
                      </c:pt>
                      <c:pt idx="11402">
                        <c:v>43432.245833333334</c:v>
                      </c:pt>
                      <c:pt idx="11403">
                        <c:v>43432.287499999999</c:v>
                      </c:pt>
                      <c:pt idx="11404">
                        <c:v>43432.32916666667</c:v>
                      </c:pt>
                      <c:pt idx="11405">
                        <c:v>43432.370833333334</c:v>
                      </c:pt>
                      <c:pt idx="11406">
                        <c:v>43432.412499999999</c:v>
                      </c:pt>
                      <c:pt idx="11407">
                        <c:v>43432.45416666667</c:v>
                      </c:pt>
                      <c:pt idx="11408">
                        <c:v>43432.495833333334</c:v>
                      </c:pt>
                      <c:pt idx="11409">
                        <c:v>43432.537499999999</c:v>
                      </c:pt>
                      <c:pt idx="11410">
                        <c:v>43432.57916666667</c:v>
                      </c:pt>
                      <c:pt idx="11411">
                        <c:v>43432.620833333334</c:v>
                      </c:pt>
                      <c:pt idx="11412">
                        <c:v>43432.662499999999</c:v>
                      </c:pt>
                      <c:pt idx="11413">
                        <c:v>43432.70416666667</c:v>
                      </c:pt>
                      <c:pt idx="11414">
                        <c:v>43432.745833333334</c:v>
                      </c:pt>
                      <c:pt idx="11415">
                        <c:v>43432.787499999999</c:v>
                      </c:pt>
                      <c:pt idx="11416">
                        <c:v>43432.82916666667</c:v>
                      </c:pt>
                      <c:pt idx="11417">
                        <c:v>43432.870833333334</c:v>
                      </c:pt>
                      <c:pt idx="11418">
                        <c:v>43432.912499999999</c:v>
                      </c:pt>
                      <c:pt idx="11419">
                        <c:v>43432.95416666667</c:v>
                      </c:pt>
                      <c:pt idx="11420">
                        <c:v>43432.995833333334</c:v>
                      </c:pt>
                      <c:pt idx="11421">
                        <c:v>43432.999305555553</c:v>
                      </c:pt>
                      <c:pt idx="11422">
                        <c:v>43433.037499999999</c:v>
                      </c:pt>
                      <c:pt idx="11423">
                        <c:v>43433.07916666667</c:v>
                      </c:pt>
                      <c:pt idx="11424">
                        <c:v>43433.120833333334</c:v>
                      </c:pt>
                      <c:pt idx="11425">
                        <c:v>43433.162499999999</c:v>
                      </c:pt>
                      <c:pt idx="11426">
                        <c:v>43433.20416666667</c:v>
                      </c:pt>
                      <c:pt idx="11427">
                        <c:v>43433.245833333334</c:v>
                      </c:pt>
                      <c:pt idx="11428">
                        <c:v>43433.287499999999</c:v>
                      </c:pt>
                      <c:pt idx="11429">
                        <c:v>43433.32916666667</c:v>
                      </c:pt>
                      <c:pt idx="11430">
                        <c:v>43433.370833333334</c:v>
                      </c:pt>
                      <c:pt idx="11431">
                        <c:v>43433.412499999999</c:v>
                      </c:pt>
                      <c:pt idx="11432">
                        <c:v>43433.45416666667</c:v>
                      </c:pt>
                      <c:pt idx="11433">
                        <c:v>43433.495833333334</c:v>
                      </c:pt>
                      <c:pt idx="11434">
                        <c:v>43433.537499999999</c:v>
                      </c:pt>
                      <c:pt idx="11435">
                        <c:v>43433.57916666667</c:v>
                      </c:pt>
                      <c:pt idx="11436">
                        <c:v>43433.620833333334</c:v>
                      </c:pt>
                      <c:pt idx="11437">
                        <c:v>43433.662499999999</c:v>
                      </c:pt>
                      <c:pt idx="11438">
                        <c:v>43433.70416666667</c:v>
                      </c:pt>
                      <c:pt idx="11439">
                        <c:v>43433.745833333334</c:v>
                      </c:pt>
                      <c:pt idx="11440">
                        <c:v>43433.787499999999</c:v>
                      </c:pt>
                      <c:pt idx="11441">
                        <c:v>43433.82916666667</c:v>
                      </c:pt>
                      <c:pt idx="11442">
                        <c:v>43433.870833333334</c:v>
                      </c:pt>
                      <c:pt idx="11443">
                        <c:v>43433.912499999999</c:v>
                      </c:pt>
                      <c:pt idx="11444">
                        <c:v>43433.95416666667</c:v>
                      </c:pt>
                      <c:pt idx="11445">
                        <c:v>43433.995833333334</c:v>
                      </c:pt>
                      <c:pt idx="11446">
                        <c:v>43433.999305555553</c:v>
                      </c:pt>
                      <c:pt idx="11447">
                        <c:v>43434.037499999999</c:v>
                      </c:pt>
                      <c:pt idx="11448">
                        <c:v>43434.07916666667</c:v>
                      </c:pt>
                      <c:pt idx="11449">
                        <c:v>43434.120833333334</c:v>
                      </c:pt>
                      <c:pt idx="11450">
                        <c:v>43434.162499999999</c:v>
                      </c:pt>
                      <c:pt idx="11451">
                        <c:v>43434.20416666667</c:v>
                      </c:pt>
                      <c:pt idx="11452">
                        <c:v>43434.245833333334</c:v>
                      </c:pt>
                      <c:pt idx="11453">
                        <c:v>43434.287499999999</c:v>
                      </c:pt>
                      <c:pt idx="11454">
                        <c:v>43434.32916666667</c:v>
                      </c:pt>
                      <c:pt idx="11455">
                        <c:v>43434.370833333334</c:v>
                      </c:pt>
                      <c:pt idx="11456">
                        <c:v>43434.412499999999</c:v>
                      </c:pt>
                      <c:pt idx="11457">
                        <c:v>43434.45416666667</c:v>
                      </c:pt>
                      <c:pt idx="11458">
                        <c:v>43434.495833333334</c:v>
                      </c:pt>
                      <c:pt idx="11459">
                        <c:v>43434.537499999999</c:v>
                      </c:pt>
                      <c:pt idx="11460">
                        <c:v>43434.57916666667</c:v>
                      </c:pt>
                      <c:pt idx="11461">
                        <c:v>43434.620833333334</c:v>
                      </c:pt>
                      <c:pt idx="11462">
                        <c:v>43434.662499999999</c:v>
                      </c:pt>
                      <c:pt idx="11463">
                        <c:v>43434.70416666667</c:v>
                      </c:pt>
                      <c:pt idx="11464">
                        <c:v>43434.745833333334</c:v>
                      </c:pt>
                      <c:pt idx="11465">
                        <c:v>43434.787499999999</c:v>
                      </c:pt>
                      <c:pt idx="11466">
                        <c:v>43434.82916666667</c:v>
                      </c:pt>
                      <c:pt idx="11467">
                        <c:v>43434.870833333334</c:v>
                      </c:pt>
                      <c:pt idx="11468">
                        <c:v>43434.912499999999</c:v>
                      </c:pt>
                      <c:pt idx="11469">
                        <c:v>43434.95416666667</c:v>
                      </c:pt>
                      <c:pt idx="11470">
                        <c:v>43434.995833333334</c:v>
                      </c:pt>
                      <c:pt idx="11471">
                        <c:v>43434.999305555553</c:v>
                      </c:pt>
                      <c:pt idx="11472">
                        <c:v>43434.999305555553</c:v>
                      </c:pt>
                      <c:pt idx="11473">
                        <c:v>43435.037499999999</c:v>
                      </c:pt>
                      <c:pt idx="11474">
                        <c:v>43435.07916666667</c:v>
                      </c:pt>
                      <c:pt idx="11475">
                        <c:v>43435.120833333334</c:v>
                      </c:pt>
                      <c:pt idx="11476">
                        <c:v>43435.162499999999</c:v>
                      </c:pt>
                      <c:pt idx="11477">
                        <c:v>43435.20416666667</c:v>
                      </c:pt>
                      <c:pt idx="11478">
                        <c:v>43435.245833333334</c:v>
                      </c:pt>
                      <c:pt idx="11479">
                        <c:v>43435.287499999999</c:v>
                      </c:pt>
                      <c:pt idx="11480">
                        <c:v>43435.32916666667</c:v>
                      </c:pt>
                      <c:pt idx="11481">
                        <c:v>43435.370833333334</c:v>
                      </c:pt>
                      <c:pt idx="11482">
                        <c:v>43435.412499999999</c:v>
                      </c:pt>
                      <c:pt idx="11483">
                        <c:v>43435.45416666667</c:v>
                      </c:pt>
                      <c:pt idx="11484">
                        <c:v>43435.495833333334</c:v>
                      </c:pt>
                      <c:pt idx="11485">
                        <c:v>43435.537499999999</c:v>
                      </c:pt>
                      <c:pt idx="11486">
                        <c:v>43435.57916666667</c:v>
                      </c:pt>
                      <c:pt idx="11487">
                        <c:v>43435.620833333334</c:v>
                      </c:pt>
                      <c:pt idx="11488">
                        <c:v>43435.631944444445</c:v>
                      </c:pt>
                      <c:pt idx="11489">
                        <c:v>43435.65902777778</c:v>
                      </c:pt>
                      <c:pt idx="11490">
                        <c:v>43435.662499999999</c:v>
                      </c:pt>
                      <c:pt idx="11491">
                        <c:v>43435.668055555558</c:v>
                      </c:pt>
                      <c:pt idx="11492">
                        <c:v>43435.702777777777</c:v>
                      </c:pt>
                      <c:pt idx="11493">
                        <c:v>43435.70416666667</c:v>
                      </c:pt>
                      <c:pt idx="11494">
                        <c:v>43435.724305555559</c:v>
                      </c:pt>
                      <c:pt idx="11495">
                        <c:v>43435.739583333336</c:v>
                      </c:pt>
                      <c:pt idx="11496">
                        <c:v>43435.745833333334</c:v>
                      </c:pt>
                      <c:pt idx="11497">
                        <c:v>43435.786111111112</c:v>
                      </c:pt>
                      <c:pt idx="11498">
                        <c:v>43435.787499999999</c:v>
                      </c:pt>
                      <c:pt idx="11499">
                        <c:v>43435.82916666667</c:v>
                      </c:pt>
                      <c:pt idx="11500">
                        <c:v>43435.837500000001</c:v>
                      </c:pt>
                      <c:pt idx="11501">
                        <c:v>43435.867361111108</c:v>
                      </c:pt>
                      <c:pt idx="11502">
                        <c:v>43435.870833333334</c:v>
                      </c:pt>
                      <c:pt idx="11503">
                        <c:v>43435.876388888886</c:v>
                      </c:pt>
                      <c:pt idx="11504">
                        <c:v>43435.912499999999</c:v>
                      </c:pt>
                      <c:pt idx="11505">
                        <c:v>43435.95416666667</c:v>
                      </c:pt>
                      <c:pt idx="11506">
                        <c:v>43435.96597222222</c:v>
                      </c:pt>
                      <c:pt idx="11507">
                        <c:v>43435.995833333334</c:v>
                      </c:pt>
                      <c:pt idx="11508">
                        <c:v>43435.999305555553</c:v>
                      </c:pt>
                      <c:pt idx="11509">
                        <c:v>43436.037499999999</c:v>
                      </c:pt>
                      <c:pt idx="11510">
                        <c:v>43436.052083333336</c:v>
                      </c:pt>
                      <c:pt idx="11511">
                        <c:v>43436.07916666667</c:v>
                      </c:pt>
                      <c:pt idx="11512">
                        <c:v>43436.120833333334</c:v>
                      </c:pt>
                      <c:pt idx="11513">
                        <c:v>43436.162499999999</c:v>
                      </c:pt>
                      <c:pt idx="11514">
                        <c:v>43436.175000000003</c:v>
                      </c:pt>
                      <c:pt idx="11515">
                        <c:v>43436.20416666667</c:v>
                      </c:pt>
                      <c:pt idx="11516">
                        <c:v>43436.212500000001</c:v>
                      </c:pt>
                      <c:pt idx="11517">
                        <c:v>43436.245833333334</c:v>
                      </c:pt>
                      <c:pt idx="11518">
                        <c:v>43436.26666666667</c:v>
                      </c:pt>
                      <c:pt idx="11519">
                        <c:v>43436.287499999999</c:v>
                      </c:pt>
                      <c:pt idx="11520">
                        <c:v>43436.29791666667</c:v>
                      </c:pt>
                      <c:pt idx="11521">
                        <c:v>43436.306944444441</c:v>
                      </c:pt>
                      <c:pt idx="11522">
                        <c:v>43436.32916666667</c:v>
                      </c:pt>
                      <c:pt idx="11523">
                        <c:v>43436.370833333334</c:v>
                      </c:pt>
                      <c:pt idx="11524">
                        <c:v>43436.40902777778</c:v>
                      </c:pt>
                      <c:pt idx="11525">
                        <c:v>43436.412499999999</c:v>
                      </c:pt>
                      <c:pt idx="11526">
                        <c:v>43436.45416666667</c:v>
                      </c:pt>
                      <c:pt idx="11527">
                        <c:v>43436.495833333334</c:v>
                      </c:pt>
                      <c:pt idx="11528">
                        <c:v>43436.536111111112</c:v>
                      </c:pt>
                      <c:pt idx="11529">
                        <c:v>43436.537499999999</c:v>
                      </c:pt>
                      <c:pt idx="11530">
                        <c:v>43436.548611111109</c:v>
                      </c:pt>
                      <c:pt idx="11531">
                        <c:v>43436.574305555558</c:v>
                      </c:pt>
                      <c:pt idx="11532">
                        <c:v>43436.57916666667</c:v>
                      </c:pt>
                      <c:pt idx="11533">
                        <c:v>43436.592361111114</c:v>
                      </c:pt>
                      <c:pt idx="11534">
                        <c:v>43436.605555555558</c:v>
                      </c:pt>
                      <c:pt idx="11535">
                        <c:v>43436.620833333334</c:v>
                      </c:pt>
                      <c:pt idx="11536">
                        <c:v>43436.627083333333</c:v>
                      </c:pt>
                      <c:pt idx="11537">
                        <c:v>43436.64166666667</c:v>
                      </c:pt>
                      <c:pt idx="11538">
                        <c:v>43436.662499999999</c:v>
                      </c:pt>
                      <c:pt idx="11539">
                        <c:v>43436.70416666667</c:v>
                      </c:pt>
                      <c:pt idx="11540">
                        <c:v>43436.725694444445</c:v>
                      </c:pt>
                      <c:pt idx="11541">
                        <c:v>43436.744444444441</c:v>
                      </c:pt>
                      <c:pt idx="11542">
                        <c:v>43436.745833333334</c:v>
                      </c:pt>
                      <c:pt idx="11543">
                        <c:v>43436.787499999999</c:v>
                      </c:pt>
                      <c:pt idx="11544">
                        <c:v>43436.808333333334</c:v>
                      </c:pt>
                      <c:pt idx="11545">
                        <c:v>43436.82916666667</c:v>
                      </c:pt>
                      <c:pt idx="11546">
                        <c:v>43436.870833333334</c:v>
                      </c:pt>
                      <c:pt idx="11547">
                        <c:v>43436.912499999999</c:v>
                      </c:pt>
                      <c:pt idx="11548">
                        <c:v>43436.946527777778</c:v>
                      </c:pt>
                      <c:pt idx="11549">
                        <c:v>43436.952777777777</c:v>
                      </c:pt>
                      <c:pt idx="11550">
                        <c:v>43436.95416666667</c:v>
                      </c:pt>
                      <c:pt idx="11551">
                        <c:v>43436.963194444441</c:v>
                      </c:pt>
                      <c:pt idx="11552">
                        <c:v>43436.995833333334</c:v>
                      </c:pt>
                      <c:pt idx="11553">
                        <c:v>43436.999305555553</c:v>
                      </c:pt>
                      <c:pt idx="11554">
                        <c:v>43437.037499999999</c:v>
                      </c:pt>
                      <c:pt idx="11555">
                        <c:v>43437.07916666667</c:v>
                      </c:pt>
                      <c:pt idx="11556">
                        <c:v>43437.102777777778</c:v>
                      </c:pt>
                      <c:pt idx="11557">
                        <c:v>43437.120833333334</c:v>
                      </c:pt>
                      <c:pt idx="11558">
                        <c:v>43437.162499999999</c:v>
                      </c:pt>
                      <c:pt idx="11559">
                        <c:v>43437.20416666667</c:v>
                      </c:pt>
                      <c:pt idx="11560">
                        <c:v>43437.245833333334</c:v>
                      </c:pt>
                      <c:pt idx="11561">
                        <c:v>43437.287499999999</c:v>
                      </c:pt>
                      <c:pt idx="11562">
                        <c:v>43437.32916666667</c:v>
                      </c:pt>
                      <c:pt idx="11563">
                        <c:v>43437.370833333334</c:v>
                      </c:pt>
                      <c:pt idx="11564">
                        <c:v>43437.412499999999</c:v>
                      </c:pt>
                      <c:pt idx="11565">
                        <c:v>43437.45416666667</c:v>
                      </c:pt>
                      <c:pt idx="11566">
                        <c:v>43437.495833333334</c:v>
                      </c:pt>
                      <c:pt idx="11567">
                        <c:v>43437.537499999999</c:v>
                      </c:pt>
                      <c:pt idx="11568">
                        <c:v>43437.57916666667</c:v>
                      </c:pt>
                      <c:pt idx="11569">
                        <c:v>43437.620833333334</c:v>
                      </c:pt>
                      <c:pt idx="11570">
                        <c:v>43437.662499999999</c:v>
                      </c:pt>
                      <c:pt idx="11571">
                        <c:v>43437.70416666667</c:v>
                      </c:pt>
                      <c:pt idx="11572">
                        <c:v>43437.745833333334</c:v>
                      </c:pt>
                      <c:pt idx="11573">
                        <c:v>43437.787499999999</c:v>
                      </c:pt>
                      <c:pt idx="11574">
                        <c:v>43437.82916666667</c:v>
                      </c:pt>
                      <c:pt idx="11575">
                        <c:v>43437.870833333334</c:v>
                      </c:pt>
                      <c:pt idx="11576">
                        <c:v>43437.912499999999</c:v>
                      </c:pt>
                      <c:pt idx="11577">
                        <c:v>43437.95416666667</c:v>
                      </c:pt>
                      <c:pt idx="11578">
                        <c:v>43437.995833333334</c:v>
                      </c:pt>
                      <c:pt idx="11579">
                        <c:v>43437.999305555553</c:v>
                      </c:pt>
                      <c:pt idx="11580">
                        <c:v>43438.037499999999</c:v>
                      </c:pt>
                      <c:pt idx="11581">
                        <c:v>43438.07916666667</c:v>
                      </c:pt>
                      <c:pt idx="11582">
                        <c:v>43438.120833333334</c:v>
                      </c:pt>
                      <c:pt idx="11583">
                        <c:v>43438.162499999999</c:v>
                      </c:pt>
                      <c:pt idx="11584">
                        <c:v>43438.20416666667</c:v>
                      </c:pt>
                      <c:pt idx="11585">
                        <c:v>43438.245833333334</c:v>
                      </c:pt>
                      <c:pt idx="11586">
                        <c:v>43438.287499999999</c:v>
                      </c:pt>
                      <c:pt idx="11587">
                        <c:v>43438.32916666667</c:v>
                      </c:pt>
                      <c:pt idx="11588">
                        <c:v>43438.370833333334</c:v>
                      </c:pt>
                      <c:pt idx="11589">
                        <c:v>43438.412499999999</c:v>
                      </c:pt>
                      <c:pt idx="11590">
                        <c:v>43438.45416666667</c:v>
                      </c:pt>
                      <c:pt idx="11591">
                        <c:v>43438.495833333334</c:v>
                      </c:pt>
                      <c:pt idx="11592">
                        <c:v>43438.537499999999</c:v>
                      </c:pt>
                      <c:pt idx="11593">
                        <c:v>43438.57916666667</c:v>
                      </c:pt>
                      <c:pt idx="11594">
                        <c:v>43438.620833333334</c:v>
                      </c:pt>
                      <c:pt idx="11595">
                        <c:v>43438.662499999999</c:v>
                      </c:pt>
                      <c:pt idx="11596">
                        <c:v>43438.70416666667</c:v>
                      </c:pt>
                      <c:pt idx="11597">
                        <c:v>43438.745833333334</c:v>
                      </c:pt>
                      <c:pt idx="11598">
                        <c:v>43438.787499999999</c:v>
                      </c:pt>
                      <c:pt idx="11599">
                        <c:v>43438.82916666667</c:v>
                      </c:pt>
                      <c:pt idx="11600">
                        <c:v>43438.870833333334</c:v>
                      </c:pt>
                      <c:pt idx="11601">
                        <c:v>43438.912499999999</c:v>
                      </c:pt>
                      <c:pt idx="11602">
                        <c:v>43438.95416666667</c:v>
                      </c:pt>
                      <c:pt idx="11603">
                        <c:v>43438.995833333334</c:v>
                      </c:pt>
                      <c:pt idx="11604">
                        <c:v>43438.999305555553</c:v>
                      </c:pt>
                      <c:pt idx="11605">
                        <c:v>43439.037499999999</c:v>
                      </c:pt>
                      <c:pt idx="11606">
                        <c:v>43439.07916666667</c:v>
                      </c:pt>
                      <c:pt idx="11607">
                        <c:v>43439.120833333334</c:v>
                      </c:pt>
                      <c:pt idx="11608">
                        <c:v>43439.162499999999</c:v>
                      </c:pt>
                      <c:pt idx="11609">
                        <c:v>43439.20416666667</c:v>
                      </c:pt>
                      <c:pt idx="11610">
                        <c:v>43439.245833333334</c:v>
                      </c:pt>
                      <c:pt idx="11611">
                        <c:v>43439.287499999999</c:v>
                      </c:pt>
                      <c:pt idx="11612">
                        <c:v>43439.32916666667</c:v>
                      </c:pt>
                      <c:pt idx="11613">
                        <c:v>43439.370833333334</c:v>
                      </c:pt>
                      <c:pt idx="11614">
                        <c:v>43439.412499999999</c:v>
                      </c:pt>
                      <c:pt idx="11615">
                        <c:v>43439.45416666667</c:v>
                      </c:pt>
                      <c:pt idx="11616">
                        <c:v>43439.495833333334</c:v>
                      </c:pt>
                      <c:pt idx="11617">
                        <c:v>43439.537499999999</c:v>
                      </c:pt>
                      <c:pt idx="11618">
                        <c:v>43439.57916666667</c:v>
                      </c:pt>
                      <c:pt idx="11619">
                        <c:v>43439.620833333334</c:v>
                      </c:pt>
                      <c:pt idx="11620">
                        <c:v>43439.662499999999</c:v>
                      </c:pt>
                      <c:pt idx="11621">
                        <c:v>43439.70416666667</c:v>
                      </c:pt>
                      <c:pt idx="11622">
                        <c:v>43439.745833333334</c:v>
                      </c:pt>
                      <c:pt idx="11623">
                        <c:v>43439.787499999999</c:v>
                      </c:pt>
                      <c:pt idx="11624">
                        <c:v>43439.82916666667</c:v>
                      </c:pt>
                      <c:pt idx="11625">
                        <c:v>43439.870833333334</c:v>
                      </c:pt>
                      <c:pt idx="11626">
                        <c:v>43439.912499999999</c:v>
                      </c:pt>
                      <c:pt idx="11627">
                        <c:v>43439.95416666667</c:v>
                      </c:pt>
                      <c:pt idx="11628">
                        <c:v>43439.995833333334</c:v>
                      </c:pt>
                      <c:pt idx="11629">
                        <c:v>43439.999305555553</c:v>
                      </c:pt>
                      <c:pt idx="11630">
                        <c:v>43440.037499999999</c:v>
                      </c:pt>
                      <c:pt idx="11631">
                        <c:v>43440.07916666667</c:v>
                      </c:pt>
                      <c:pt idx="11632">
                        <c:v>43440.120833333334</c:v>
                      </c:pt>
                      <c:pt idx="11633">
                        <c:v>43440.162499999999</c:v>
                      </c:pt>
                      <c:pt idx="11634">
                        <c:v>43440.20416666667</c:v>
                      </c:pt>
                      <c:pt idx="11635">
                        <c:v>43440.245833333334</c:v>
                      </c:pt>
                      <c:pt idx="11636">
                        <c:v>43440.287499999999</c:v>
                      </c:pt>
                      <c:pt idx="11637">
                        <c:v>43440.32916666667</c:v>
                      </c:pt>
                      <c:pt idx="11638">
                        <c:v>43440.370833333334</c:v>
                      </c:pt>
                      <c:pt idx="11639">
                        <c:v>43440.412499999999</c:v>
                      </c:pt>
                      <c:pt idx="11640">
                        <c:v>43440.45416666667</c:v>
                      </c:pt>
                      <c:pt idx="11641">
                        <c:v>43440.495833333334</c:v>
                      </c:pt>
                      <c:pt idx="11642">
                        <c:v>43440.537499999999</c:v>
                      </c:pt>
                      <c:pt idx="11643">
                        <c:v>43440.57916666667</c:v>
                      </c:pt>
                      <c:pt idx="11644">
                        <c:v>43440.620833333334</c:v>
                      </c:pt>
                      <c:pt idx="11645">
                        <c:v>43440.662499999999</c:v>
                      </c:pt>
                      <c:pt idx="11646">
                        <c:v>43440.70416666667</c:v>
                      </c:pt>
                      <c:pt idx="11647">
                        <c:v>43440.745833333334</c:v>
                      </c:pt>
                      <c:pt idx="11648">
                        <c:v>43440.787499999999</c:v>
                      </c:pt>
                      <c:pt idx="11649">
                        <c:v>43440.82916666667</c:v>
                      </c:pt>
                      <c:pt idx="11650">
                        <c:v>43440.870833333334</c:v>
                      </c:pt>
                      <c:pt idx="11651">
                        <c:v>43440.912499999999</c:v>
                      </c:pt>
                      <c:pt idx="11652">
                        <c:v>43440.95416666667</c:v>
                      </c:pt>
                      <c:pt idx="11653">
                        <c:v>43440.995833333334</c:v>
                      </c:pt>
                      <c:pt idx="11654">
                        <c:v>43440.999305555553</c:v>
                      </c:pt>
                      <c:pt idx="11655">
                        <c:v>43441.037499999999</c:v>
                      </c:pt>
                      <c:pt idx="11656">
                        <c:v>43441.07916666667</c:v>
                      </c:pt>
                      <c:pt idx="11657">
                        <c:v>43441.120833333334</c:v>
                      </c:pt>
                      <c:pt idx="11658">
                        <c:v>43441.162499999999</c:v>
                      </c:pt>
                      <c:pt idx="11659">
                        <c:v>43441.20416666667</c:v>
                      </c:pt>
                      <c:pt idx="11660">
                        <c:v>43441.245833333334</c:v>
                      </c:pt>
                      <c:pt idx="11661">
                        <c:v>43441.287499999999</c:v>
                      </c:pt>
                      <c:pt idx="11662">
                        <c:v>43441.32916666667</c:v>
                      </c:pt>
                      <c:pt idx="11663">
                        <c:v>43441.370833333334</c:v>
                      </c:pt>
                      <c:pt idx="11664">
                        <c:v>43441.412499999999</c:v>
                      </c:pt>
                      <c:pt idx="11665">
                        <c:v>43441.45416666667</c:v>
                      </c:pt>
                      <c:pt idx="11666">
                        <c:v>43441.495833333334</c:v>
                      </c:pt>
                      <c:pt idx="11667">
                        <c:v>43441.537499999999</c:v>
                      </c:pt>
                      <c:pt idx="11668">
                        <c:v>43441.57916666667</c:v>
                      </c:pt>
                      <c:pt idx="11669">
                        <c:v>43441.620833333334</c:v>
                      </c:pt>
                      <c:pt idx="11670">
                        <c:v>43441.662499999999</c:v>
                      </c:pt>
                      <c:pt idx="11671">
                        <c:v>43441.70416666667</c:v>
                      </c:pt>
                      <c:pt idx="11672">
                        <c:v>43441.745833333334</c:v>
                      </c:pt>
                      <c:pt idx="11673">
                        <c:v>43441.787499999999</c:v>
                      </c:pt>
                      <c:pt idx="11674">
                        <c:v>43441.82916666667</c:v>
                      </c:pt>
                      <c:pt idx="11675">
                        <c:v>43441.870833333334</c:v>
                      </c:pt>
                      <c:pt idx="11676">
                        <c:v>43441.912499999999</c:v>
                      </c:pt>
                      <c:pt idx="11677">
                        <c:v>43441.95416666667</c:v>
                      </c:pt>
                      <c:pt idx="11678">
                        <c:v>43441.995833333334</c:v>
                      </c:pt>
                      <c:pt idx="11679">
                        <c:v>43441.999305555553</c:v>
                      </c:pt>
                      <c:pt idx="11680">
                        <c:v>43442.037499999999</c:v>
                      </c:pt>
                      <c:pt idx="11681">
                        <c:v>43442.07916666667</c:v>
                      </c:pt>
                      <c:pt idx="11682">
                        <c:v>43442.120833333334</c:v>
                      </c:pt>
                      <c:pt idx="11683">
                        <c:v>43442.162499999999</c:v>
                      </c:pt>
                      <c:pt idx="11684">
                        <c:v>43442.20416666667</c:v>
                      </c:pt>
                      <c:pt idx="11685">
                        <c:v>43442.245833333334</c:v>
                      </c:pt>
                      <c:pt idx="11686">
                        <c:v>43442.287499999999</c:v>
                      </c:pt>
                      <c:pt idx="11687">
                        <c:v>43442.32916666667</c:v>
                      </c:pt>
                      <c:pt idx="11688">
                        <c:v>43442.370833333334</c:v>
                      </c:pt>
                      <c:pt idx="11689">
                        <c:v>43442.412499999999</c:v>
                      </c:pt>
                      <c:pt idx="11690">
                        <c:v>43442.45416666667</c:v>
                      </c:pt>
                      <c:pt idx="11691">
                        <c:v>43442.495833333334</c:v>
                      </c:pt>
                      <c:pt idx="11692">
                        <c:v>43442.537499999999</c:v>
                      </c:pt>
                      <c:pt idx="11693">
                        <c:v>43442.57916666667</c:v>
                      </c:pt>
                      <c:pt idx="11694">
                        <c:v>43442.620833333334</c:v>
                      </c:pt>
                      <c:pt idx="11695">
                        <c:v>43442.662499999999</c:v>
                      </c:pt>
                      <c:pt idx="11696">
                        <c:v>43442.70416666667</c:v>
                      </c:pt>
                      <c:pt idx="11697">
                        <c:v>43442.745833333334</c:v>
                      </c:pt>
                      <c:pt idx="11698">
                        <c:v>43442.787499999999</c:v>
                      </c:pt>
                      <c:pt idx="11699">
                        <c:v>43442.82916666667</c:v>
                      </c:pt>
                      <c:pt idx="11700">
                        <c:v>43442.870833333334</c:v>
                      </c:pt>
                      <c:pt idx="11701">
                        <c:v>43442.912499999999</c:v>
                      </c:pt>
                      <c:pt idx="11702">
                        <c:v>43442.95416666667</c:v>
                      </c:pt>
                      <c:pt idx="11703">
                        <c:v>43442.995833333334</c:v>
                      </c:pt>
                      <c:pt idx="11704">
                        <c:v>43442.999305555553</c:v>
                      </c:pt>
                      <c:pt idx="11705">
                        <c:v>43443.037499999999</c:v>
                      </c:pt>
                      <c:pt idx="11706">
                        <c:v>43443.07916666667</c:v>
                      </c:pt>
                      <c:pt idx="11707">
                        <c:v>43443.120833333334</c:v>
                      </c:pt>
                      <c:pt idx="11708">
                        <c:v>43443.162499999999</c:v>
                      </c:pt>
                      <c:pt idx="11709">
                        <c:v>43443.20416666667</c:v>
                      </c:pt>
                      <c:pt idx="11710">
                        <c:v>43443.245833333334</c:v>
                      </c:pt>
                      <c:pt idx="11711">
                        <c:v>43443.287499999999</c:v>
                      </c:pt>
                      <c:pt idx="11712">
                        <c:v>43443.32916666667</c:v>
                      </c:pt>
                      <c:pt idx="11713">
                        <c:v>43443.370833333334</c:v>
                      </c:pt>
                      <c:pt idx="11714">
                        <c:v>43443.412499999999</c:v>
                      </c:pt>
                      <c:pt idx="11715">
                        <c:v>43443.45416666667</c:v>
                      </c:pt>
                      <c:pt idx="11716">
                        <c:v>43443.495833333334</c:v>
                      </c:pt>
                      <c:pt idx="11717">
                        <c:v>43443.537499999999</c:v>
                      </c:pt>
                      <c:pt idx="11718">
                        <c:v>43443.575694444444</c:v>
                      </c:pt>
                      <c:pt idx="11719">
                        <c:v>43443.57916666667</c:v>
                      </c:pt>
                      <c:pt idx="11720">
                        <c:v>43443.584027777775</c:v>
                      </c:pt>
                      <c:pt idx="11721">
                        <c:v>43443.59652777778</c:v>
                      </c:pt>
                      <c:pt idx="11722">
                        <c:v>43443.599305555559</c:v>
                      </c:pt>
                      <c:pt idx="11723">
                        <c:v>43443.620833333334</c:v>
                      </c:pt>
                      <c:pt idx="11724">
                        <c:v>43443.662499999999</c:v>
                      </c:pt>
                      <c:pt idx="11725">
                        <c:v>43443.674305555556</c:v>
                      </c:pt>
                      <c:pt idx="11726">
                        <c:v>43443.69027777778</c:v>
                      </c:pt>
                      <c:pt idx="11727">
                        <c:v>43443.70416666667</c:v>
                      </c:pt>
                      <c:pt idx="11728">
                        <c:v>43443.709027777775</c:v>
                      </c:pt>
                      <c:pt idx="11729">
                        <c:v>43443.717361111114</c:v>
                      </c:pt>
                      <c:pt idx="11730">
                        <c:v>43443.745833333334</c:v>
                      </c:pt>
                      <c:pt idx="11731">
                        <c:v>43443.787499999999</c:v>
                      </c:pt>
                      <c:pt idx="11732">
                        <c:v>43443.82916666667</c:v>
                      </c:pt>
                      <c:pt idx="11733">
                        <c:v>43443.865972222222</c:v>
                      </c:pt>
                      <c:pt idx="11734">
                        <c:v>43443.870833333334</c:v>
                      </c:pt>
                      <c:pt idx="11735">
                        <c:v>43443.882638888892</c:v>
                      </c:pt>
                      <c:pt idx="11736">
                        <c:v>43443.912499999999</c:v>
                      </c:pt>
                      <c:pt idx="11737">
                        <c:v>43443.951388888891</c:v>
                      </c:pt>
                      <c:pt idx="11738">
                        <c:v>43443.95416666667</c:v>
                      </c:pt>
                      <c:pt idx="11739">
                        <c:v>43443.989583333336</c:v>
                      </c:pt>
                      <c:pt idx="11740">
                        <c:v>43443.995833333334</c:v>
                      </c:pt>
                      <c:pt idx="11741">
                        <c:v>43443.999305555553</c:v>
                      </c:pt>
                      <c:pt idx="11742">
                        <c:v>43444.037499999999</c:v>
                      </c:pt>
                      <c:pt idx="11743">
                        <c:v>43444.07916666667</c:v>
                      </c:pt>
                      <c:pt idx="11744">
                        <c:v>43444.120833333334</c:v>
                      </c:pt>
                      <c:pt idx="11745">
                        <c:v>43444.162499999999</c:v>
                      </c:pt>
                      <c:pt idx="11746">
                        <c:v>43444.20416666667</c:v>
                      </c:pt>
                      <c:pt idx="11747">
                        <c:v>43444.245833333334</c:v>
                      </c:pt>
                      <c:pt idx="11748">
                        <c:v>43444.287499999999</c:v>
                      </c:pt>
                      <c:pt idx="11749">
                        <c:v>43444.32916666667</c:v>
                      </c:pt>
                      <c:pt idx="11750">
                        <c:v>43444.370833333334</c:v>
                      </c:pt>
                      <c:pt idx="11751">
                        <c:v>43444.412499999999</c:v>
                      </c:pt>
                      <c:pt idx="11752">
                        <c:v>43444.45416666667</c:v>
                      </c:pt>
                      <c:pt idx="11753">
                        <c:v>43444.495833333334</c:v>
                      </c:pt>
                      <c:pt idx="11754">
                        <c:v>43444.537499999999</c:v>
                      </c:pt>
                      <c:pt idx="11755">
                        <c:v>43444.57916666667</c:v>
                      </c:pt>
                      <c:pt idx="11756">
                        <c:v>43444.620833333334</c:v>
                      </c:pt>
                      <c:pt idx="11757">
                        <c:v>43444.662499999999</c:v>
                      </c:pt>
                      <c:pt idx="11758">
                        <c:v>43444.70416666667</c:v>
                      </c:pt>
                      <c:pt idx="11759">
                        <c:v>43444.745833333334</c:v>
                      </c:pt>
                      <c:pt idx="11760">
                        <c:v>43444.787499999999</c:v>
                      </c:pt>
                      <c:pt idx="11761">
                        <c:v>43444.82916666667</c:v>
                      </c:pt>
                      <c:pt idx="11762">
                        <c:v>43444.870833333334</c:v>
                      </c:pt>
                      <c:pt idx="11763">
                        <c:v>43444.912499999999</c:v>
                      </c:pt>
                      <c:pt idx="11764">
                        <c:v>43444.95416666667</c:v>
                      </c:pt>
                      <c:pt idx="11765">
                        <c:v>43444.995833333334</c:v>
                      </c:pt>
                      <c:pt idx="11766">
                        <c:v>43444.999305555553</c:v>
                      </c:pt>
                      <c:pt idx="11767">
                        <c:v>43445.037499999999</c:v>
                      </c:pt>
                      <c:pt idx="11768">
                        <c:v>43445.07916666667</c:v>
                      </c:pt>
                      <c:pt idx="11769">
                        <c:v>43445.120833333334</c:v>
                      </c:pt>
                      <c:pt idx="11770">
                        <c:v>43445.162499999999</c:v>
                      </c:pt>
                      <c:pt idx="11771">
                        <c:v>43445.20416666667</c:v>
                      </c:pt>
                      <c:pt idx="11772">
                        <c:v>43445.245833333334</c:v>
                      </c:pt>
                      <c:pt idx="11773">
                        <c:v>43445.287499999999</c:v>
                      </c:pt>
                      <c:pt idx="11774">
                        <c:v>43445.32916666667</c:v>
                      </c:pt>
                      <c:pt idx="11775">
                        <c:v>43445.370833333334</c:v>
                      </c:pt>
                      <c:pt idx="11776">
                        <c:v>43445.412499999999</c:v>
                      </c:pt>
                      <c:pt idx="11777">
                        <c:v>43445.45416666667</c:v>
                      </c:pt>
                      <c:pt idx="11778">
                        <c:v>43445.495833333334</c:v>
                      </c:pt>
                      <c:pt idx="11779">
                        <c:v>43445.537499999999</c:v>
                      </c:pt>
                      <c:pt idx="11780">
                        <c:v>43445.57916666667</c:v>
                      </c:pt>
                      <c:pt idx="11781">
                        <c:v>43445.620833333334</c:v>
                      </c:pt>
                      <c:pt idx="11782">
                        <c:v>43445.662499999999</c:v>
                      </c:pt>
                      <c:pt idx="11783">
                        <c:v>43445.70416666667</c:v>
                      </c:pt>
                      <c:pt idx="11784">
                        <c:v>43445.745833333334</c:v>
                      </c:pt>
                      <c:pt idx="11785">
                        <c:v>43445.787499999999</c:v>
                      </c:pt>
                      <c:pt idx="11786">
                        <c:v>43445.82916666667</c:v>
                      </c:pt>
                      <c:pt idx="11787">
                        <c:v>43445.870833333334</c:v>
                      </c:pt>
                      <c:pt idx="11788">
                        <c:v>43445.912499999999</c:v>
                      </c:pt>
                      <c:pt idx="11789">
                        <c:v>43445.95416666667</c:v>
                      </c:pt>
                      <c:pt idx="11790">
                        <c:v>43445.995833333334</c:v>
                      </c:pt>
                      <c:pt idx="11791">
                        <c:v>43445.999305555553</c:v>
                      </c:pt>
                      <c:pt idx="11792">
                        <c:v>43446.037499999999</c:v>
                      </c:pt>
                      <c:pt idx="11793">
                        <c:v>43446.07916666667</c:v>
                      </c:pt>
                      <c:pt idx="11794">
                        <c:v>43446.120833333334</c:v>
                      </c:pt>
                      <c:pt idx="11795">
                        <c:v>43446.162499999999</c:v>
                      </c:pt>
                      <c:pt idx="11796">
                        <c:v>43446.20416666667</c:v>
                      </c:pt>
                      <c:pt idx="11797">
                        <c:v>43446.245833333334</c:v>
                      </c:pt>
                      <c:pt idx="11798">
                        <c:v>43446.287499999999</c:v>
                      </c:pt>
                      <c:pt idx="11799">
                        <c:v>43446.32916666667</c:v>
                      </c:pt>
                      <c:pt idx="11800">
                        <c:v>43446.370833333334</c:v>
                      </c:pt>
                      <c:pt idx="11801">
                        <c:v>43446.412499999999</c:v>
                      </c:pt>
                      <c:pt idx="11802">
                        <c:v>43446.45416666667</c:v>
                      </c:pt>
                      <c:pt idx="11803">
                        <c:v>43446.495833333334</c:v>
                      </c:pt>
                      <c:pt idx="11804">
                        <c:v>43446.537499999999</c:v>
                      </c:pt>
                      <c:pt idx="11805">
                        <c:v>43446.57916666667</c:v>
                      </c:pt>
                      <c:pt idx="11806">
                        <c:v>43446.620833333334</c:v>
                      </c:pt>
                      <c:pt idx="11807">
                        <c:v>43446.662499999999</c:v>
                      </c:pt>
                      <c:pt idx="11808">
                        <c:v>43446.70416666667</c:v>
                      </c:pt>
                      <c:pt idx="11809">
                        <c:v>43446.745833333334</c:v>
                      </c:pt>
                      <c:pt idx="11810">
                        <c:v>43446.787499999999</c:v>
                      </c:pt>
                      <c:pt idx="11811">
                        <c:v>43446.82916666667</c:v>
                      </c:pt>
                      <c:pt idx="11812">
                        <c:v>43446.870833333334</c:v>
                      </c:pt>
                      <c:pt idx="11813">
                        <c:v>43446.912499999999</c:v>
                      </c:pt>
                      <c:pt idx="11814">
                        <c:v>43446.95416666667</c:v>
                      </c:pt>
                      <c:pt idx="11815">
                        <c:v>43446.995833333334</c:v>
                      </c:pt>
                      <c:pt idx="11816">
                        <c:v>43446.999305555553</c:v>
                      </c:pt>
                      <c:pt idx="11817">
                        <c:v>43447.037499999999</c:v>
                      </c:pt>
                      <c:pt idx="11818">
                        <c:v>43447.07916666667</c:v>
                      </c:pt>
                      <c:pt idx="11819">
                        <c:v>43447.120833333334</c:v>
                      </c:pt>
                      <c:pt idx="11820">
                        <c:v>43447.162499999999</c:v>
                      </c:pt>
                      <c:pt idx="11821">
                        <c:v>43447.20416666667</c:v>
                      </c:pt>
                      <c:pt idx="11822">
                        <c:v>43447.245833333334</c:v>
                      </c:pt>
                      <c:pt idx="11823">
                        <c:v>43447.287499999999</c:v>
                      </c:pt>
                      <c:pt idx="11824">
                        <c:v>43447.32916666667</c:v>
                      </c:pt>
                      <c:pt idx="11825">
                        <c:v>43447.370833333334</c:v>
                      </c:pt>
                      <c:pt idx="11826">
                        <c:v>43447.412499999999</c:v>
                      </c:pt>
                      <c:pt idx="11827">
                        <c:v>43447.45416666667</c:v>
                      </c:pt>
                      <c:pt idx="11828">
                        <c:v>43447.495833333334</c:v>
                      </c:pt>
                      <c:pt idx="11829">
                        <c:v>43447.537499999999</c:v>
                      </c:pt>
                      <c:pt idx="11830">
                        <c:v>43447.57916666667</c:v>
                      </c:pt>
                      <c:pt idx="11831">
                        <c:v>43447.620833333334</c:v>
                      </c:pt>
                      <c:pt idx="11832">
                        <c:v>43447.662499999999</c:v>
                      </c:pt>
                      <c:pt idx="11833">
                        <c:v>43447.70416666667</c:v>
                      </c:pt>
                      <c:pt idx="11834">
                        <c:v>43447.745833333334</c:v>
                      </c:pt>
                      <c:pt idx="11835">
                        <c:v>43447.787499999999</c:v>
                      </c:pt>
                      <c:pt idx="11836">
                        <c:v>43447.82916666667</c:v>
                      </c:pt>
                      <c:pt idx="11837">
                        <c:v>43447.870833333334</c:v>
                      </c:pt>
                      <c:pt idx="11838">
                        <c:v>43447.912499999999</c:v>
                      </c:pt>
                      <c:pt idx="11839">
                        <c:v>43447.95416666667</c:v>
                      </c:pt>
                      <c:pt idx="11840">
                        <c:v>43447.995833333334</c:v>
                      </c:pt>
                      <c:pt idx="11841">
                        <c:v>43447.999305555553</c:v>
                      </c:pt>
                      <c:pt idx="11842">
                        <c:v>43448.037499999999</c:v>
                      </c:pt>
                      <c:pt idx="11843">
                        <c:v>43448.07916666667</c:v>
                      </c:pt>
                      <c:pt idx="11844">
                        <c:v>43448.120833333334</c:v>
                      </c:pt>
                      <c:pt idx="11845">
                        <c:v>43448.128472222219</c:v>
                      </c:pt>
                      <c:pt idx="11846">
                        <c:v>43448.134722222225</c:v>
                      </c:pt>
                      <c:pt idx="11847">
                        <c:v>43448.140972222223</c:v>
                      </c:pt>
                      <c:pt idx="11848">
                        <c:v>43448.154861111114</c:v>
                      </c:pt>
                      <c:pt idx="11849">
                        <c:v>43448.162499999999</c:v>
                      </c:pt>
                      <c:pt idx="11850">
                        <c:v>43448.165972222225</c:v>
                      </c:pt>
                      <c:pt idx="11851">
                        <c:v>43448.20416666667</c:v>
                      </c:pt>
                      <c:pt idx="11852">
                        <c:v>43448.245833333334</c:v>
                      </c:pt>
                      <c:pt idx="11853">
                        <c:v>43448.287499999999</c:v>
                      </c:pt>
                      <c:pt idx="11854">
                        <c:v>43448.32916666667</c:v>
                      </c:pt>
                      <c:pt idx="11855">
                        <c:v>43448.348611111112</c:v>
                      </c:pt>
                      <c:pt idx="11856">
                        <c:v>43448.370833333334</c:v>
                      </c:pt>
                      <c:pt idx="11857">
                        <c:v>43448.412499999999</c:v>
                      </c:pt>
                      <c:pt idx="11858">
                        <c:v>43448.4375</c:v>
                      </c:pt>
                      <c:pt idx="11859">
                        <c:v>43448.443055555559</c:v>
                      </c:pt>
                      <c:pt idx="11860">
                        <c:v>43448.449305555558</c:v>
                      </c:pt>
                      <c:pt idx="11861">
                        <c:v>43448.45416666667</c:v>
                      </c:pt>
                      <c:pt idx="11862">
                        <c:v>43448.495833333334</c:v>
                      </c:pt>
                      <c:pt idx="11863">
                        <c:v>43448.537499999999</c:v>
                      </c:pt>
                      <c:pt idx="11864">
                        <c:v>43448.57916666667</c:v>
                      </c:pt>
                      <c:pt idx="11865">
                        <c:v>43448.620833333334</c:v>
                      </c:pt>
                      <c:pt idx="11866">
                        <c:v>43448.662499999999</c:v>
                      </c:pt>
                      <c:pt idx="11867">
                        <c:v>43448.70416666667</c:v>
                      </c:pt>
                      <c:pt idx="11868">
                        <c:v>43448.745833333334</c:v>
                      </c:pt>
                      <c:pt idx="11869">
                        <c:v>43448.787499999999</c:v>
                      </c:pt>
                      <c:pt idx="11870">
                        <c:v>43448.82916666667</c:v>
                      </c:pt>
                      <c:pt idx="11871">
                        <c:v>43448.870833333334</c:v>
                      </c:pt>
                      <c:pt idx="11872">
                        <c:v>43448.912499999999</c:v>
                      </c:pt>
                      <c:pt idx="11873">
                        <c:v>43448.940972222219</c:v>
                      </c:pt>
                      <c:pt idx="11874">
                        <c:v>43448.95416666667</c:v>
                      </c:pt>
                      <c:pt idx="11875">
                        <c:v>43448.995833333334</c:v>
                      </c:pt>
                      <c:pt idx="11876">
                        <c:v>43448.999305555553</c:v>
                      </c:pt>
                      <c:pt idx="11877">
                        <c:v>43449.009027777778</c:v>
                      </c:pt>
                      <c:pt idx="11878">
                        <c:v>43449.036111111112</c:v>
                      </c:pt>
                      <c:pt idx="11879">
                        <c:v>43449.037499999999</c:v>
                      </c:pt>
                      <c:pt idx="11880">
                        <c:v>43449.054166666669</c:v>
                      </c:pt>
                      <c:pt idx="11881">
                        <c:v>43449.063888888886</c:v>
                      </c:pt>
                      <c:pt idx="11882">
                        <c:v>43449.07916666667</c:v>
                      </c:pt>
                      <c:pt idx="11883">
                        <c:v>43449.090277777781</c:v>
                      </c:pt>
                      <c:pt idx="11884">
                        <c:v>43449.120833333334</c:v>
                      </c:pt>
                      <c:pt idx="11885">
                        <c:v>43449.161111111112</c:v>
                      </c:pt>
                      <c:pt idx="11886">
                        <c:v>43449.162499999999</c:v>
                      </c:pt>
                      <c:pt idx="11887">
                        <c:v>43449.20416666667</c:v>
                      </c:pt>
                      <c:pt idx="11888">
                        <c:v>43449.245833333334</c:v>
                      </c:pt>
                      <c:pt idx="11889">
                        <c:v>43449.287499999999</c:v>
                      </c:pt>
                      <c:pt idx="11890">
                        <c:v>43449.322222222225</c:v>
                      </c:pt>
                      <c:pt idx="11891">
                        <c:v>43449.32916666667</c:v>
                      </c:pt>
                      <c:pt idx="11892">
                        <c:v>43449.34375</c:v>
                      </c:pt>
                      <c:pt idx="11893">
                        <c:v>43449.354166666664</c:v>
                      </c:pt>
                      <c:pt idx="11894">
                        <c:v>43449.367361111108</c:v>
                      </c:pt>
                      <c:pt idx="11895">
                        <c:v>43449.370833333334</c:v>
                      </c:pt>
                      <c:pt idx="11896">
                        <c:v>43449.412499999999</c:v>
                      </c:pt>
                      <c:pt idx="11897">
                        <c:v>43449.420138888891</c:v>
                      </c:pt>
                      <c:pt idx="11898">
                        <c:v>43449.427777777775</c:v>
                      </c:pt>
                      <c:pt idx="11899">
                        <c:v>43449.452777777777</c:v>
                      </c:pt>
                      <c:pt idx="11900">
                        <c:v>43449.45416666667</c:v>
                      </c:pt>
                      <c:pt idx="11901">
                        <c:v>43449.493750000001</c:v>
                      </c:pt>
                      <c:pt idx="11902">
                        <c:v>43449.494444444441</c:v>
                      </c:pt>
                      <c:pt idx="11903">
                        <c:v>43449.495833333334</c:v>
                      </c:pt>
                      <c:pt idx="11904">
                        <c:v>43449.504166666666</c:v>
                      </c:pt>
                      <c:pt idx="11905">
                        <c:v>43449.537499999999</c:v>
                      </c:pt>
                      <c:pt idx="11906">
                        <c:v>43449.540972222225</c:v>
                      </c:pt>
                      <c:pt idx="11907">
                        <c:v>43449.556944444441</c:v>
                      </c:pt>
                      <c:pt idx="11908">
                        <c:v>43449.57916666667</c:v>
                      </c:pt>
                      <c:pt idx="11909">
                        <c:v>43449.59097222222</c:v>
                      </c:pt>
                      <c:pt idx="11910">
                        <c:v>43449.597916666666</c:v>
                      </c:pt>
                      <c:pt idx="11911">
                        <c:v>43449.602777777778</c:v>
                      </c:pt>
                      <c:pt idx="11912">
                        <c:v>43449.605555555558</c:v>
                      </c:pt>
                      <c:pt idx="11913">
                        <c:v>43449.620833333334</c:v>
                      </c:pt>
                      <c:pt idx="11914">
                        <c:v>43449.629166666666</c:v>
                      </c:pt>
                      <c:pt idx="11915">
                        <c:v>43449.634027777778</c:v>
                      </c:pt>
                      <c:pt idx="11916">
                        <c:v>43449.638888888891</c:v>
                      </c:pt>
                      <c:pt idx="11917">
                        <c:v>43449.644444444442</c:v>
                      </c:pt>
                      <c:pt idx="11918">
                        <c:v>43449.651388888888</c:v>
                      </c:pt>
                      <c:pt idx="11919">
                        <c:v>43449.65625</c:v>
                      </c:pt>
                      <c:pt idx="11920">
                        <c:v>43449.661111111112</c:v>
                      </c:pt>
                      <c:pt idx="11921">
                        <c:v>43449.662499999999</c:v>
                      </c:pt>
                      <c:pt idx="11922">
                        <c:v>43449.683333333334</c:v>
                      </c:pt>
                      <c:pt idx="11923">
                        <c:v>43449.690972222219</c:v>
                      </c:pt>
                      <c:pt idx="11924">
                        <c:v>43449.70416666667</c:v>
                      </c:pt>
                      <c:pt idx="11925">
                        <c:v>43449.745833333334</c:v>
                      </c:pt>
                      <c:pt idx="11926">
                        <c:v>43449.787499999999</c:v>
                      </c:pt>
                      <c:pt idx="11927">
                        <c:v>43449.793749999997</c:v>
                      </c:pt>
                      <c:pt idx="11928">
                        <c:v>43449.803472222222</c:v>
                      </c:pt>
                      <c:pt idx="11929">
                        <c:v>43449.815972222219</c:v>
                      </c:pt>
                      <c:pt idx="11930">
                        <c:v>43449.825694444444</c:v>
                      </c:pt>
                      <c:pt idx="11931">
                        <c:v>43449.82916666667</c:v>
                      </c:pt>
                      <c:pt idx="11932">
                        <c:v>43449.848611111112</c:v>
                      </c:pt>
                      <c:pt idx="11933">
                        <c:v>43449.854166666664</c:v>
                      </c:pt>
                      <c:pt idx="11934">
                        <c:v>43449.870833333334</c:v>
                      </c:pt>
                      <c:pt idx="11935">
                        <c:v>43449.87777777778</c:v>
                      </c:pt>
                      <c:pt idx="11936">
                        <c:v>43449.886805555558</c:v>
                      </c:pt>
                      <c:pt idx="11937">
                        <c:v>43449.911111111112</c:v>
                      </c:pt>
                      <c:pt idx="11938">
                        <c:v>43449.912499999999</c:v>
                      </c:pt>
                      <c:pt idx="11939">
                        <c:v>43449.95416666667</c:v>
                      </c:pt>
                      <c:pt idx="11940">
                        <c:v>43449.96875</c:v>
                      </c:pt>
                      <c:pt idx="11941">
                        <c:v>43449.973611111112</c:v>
                      </c:pt>
                      <c:pt idx="11942">
                        <c:v>43449.993055555555</c:v>
                      </c:pt>
                      <c:pt idx="11943">
                        <c:v>43449.995833333334</c:v>
                      </c:pt>
                      <c:pt idx="11944">
                        <c:v>43449.999305555553</c:v>
                      </c:pt>
                      <c:pt idx="11945">
                        <c:v>43450.004166666666</c:v>
                      </c:pt>
                      <c:pt idx="11946">
                        <c:v>43450.013888888891</c:v>
                      </c:pt>
                      <c:pt idx="11947">
                        <c:v>43450.017361111109</c:v>
                      </c:pt>
                      <c:pt idx="11948">
                        <c:v>43450.037499999999</c:v>
                      </c:pt>
                      <c:pt idx="11949">
                        <c:v>43450.054861111108</c:v>
                      </c:pt>
                      <c:pt idx="11950">
                        <c:v>43450.061111111114</c:v>
                      </c:pt>
                      <c:pt idx="11951">
                        <c:v>43450.075694444444</c:v>
                      </c:pt>
                      <c:pt idx="11952">
                        <c:v>43450.07916666667</c:v>
                      </c:pt>
                      <c:pt idx="11953">
                        <c:v>43450.109722222223</c:v>
                      </c:pt>
                      <c:pt idx="11954">
                        <c:v>43450.119444444441</c:v>
                      </c:pt>
                      <c:pt idx="11955">
                        <c:v>43450.120833333334</c:v>
                      </c:pt>
                      <c:pt idx="11956">
                        <c:v>43450.129166666666</c:v>
                      </c:pt>
                      <c:pt idx="11957">
                        <c:v>43450.162499999999</c:v>
                      </c:pt>
                      <c:pt idx="11958">
                        <c:v>43450.173611111109</c:v>
                      </c:pt>
                      <c:pt idx="11959">
                        <c:v>43450.192361111112</c:v>
                      </c:pt>
                      <c:pt idx="11960">
                        <c:v>43450.20416666667</c:v>
                      </c:pt>
                      <c:pt idx="11961">
                        <c:v>43450.227083333331</c:v>
                      </c:pt>
                      <c:pt idx="11962">
                        <c:v>43450.236805555556</c:v>
                      </c:pt>
                      <c:pt idx="11963">
                        <c:v>43450.245833333334</c:v>
                      </c:pt>
                      <c:pt idx="11964">
                        <c:v>43450.260416666664</c:v>
                      </c:pt>
                      <c:pt idx="11965">
                        <c:v>43450.26666666667</c:v>
                      </c:pt>
                      <c:pt idx="11966">
                        <c:v>43450.287499999999</c:v>
                      </c:pt>
                      <c:pt idx="11967">
                        <c:v>43450.325694444444</c:v>
                      </c:pt>
                      <c:pt idx="11968">
                        <c:v>43450.32916666667</c:v>
                      </c:pt>
                      <c:pt idx="11969">
                        <c:v>43450.336805555555</c:v>
                      </c:pt>
                      <c:pt idx="11970">
                        <c:v>43450.34375</c:v>
                      </c:pt>
                      <c:pt idx="11971">
                        <c:v>43450.35</c:v>
                      </c:pt>
                      <c:pt idx="11972">
                        <c:v>43450.356944444444</c:v>
                      </c:pt>
                      <c:pt idx="11973">
                        <c:v>43450.362500000003</c:v>
                      </c:pt>
                      <c:pt idx="11974">
                        <c:v>43450.370833333334</c:v>
                      </c:pt>
                      <c:pt idx="11975">
                        <c:v>43450.397222222222</c:v>
                      </c:pt>
                      <c:pt idx="11976">
                        <c:v>43450.411111111112</c:v>
                      </c:pt>
                      <c:pt idx="11977">
                        <c:v>43450.412499999999</c:v>
                      </c:pt>
                      <c:pt idx="11978">
                        <c:v>43450.416666666664</c:v>
                      </c:pt>
                      <c:pt idx="11979">
                        <c:v>43450.424305555556</c:v>
                      </c:pt>
                      <c:pt idx="11980">
                        <c:v>43450.431250000001</c:v>
                      </c:pt>
                      <c:pt idx="11981">
                        <c:v>43450.446527777778</c:v>
                      </c:pt>
                      <c:pt idx="11982">
                        <c:v>43450.45416666667</c:v>
                      </c:pt>
                      <c:pt idx="11983">
                        <c:v>43450.465277777781</c:v>
                      </c:pt>
                      <c:pt idx="11984">
                        <c:v>43450.474999999999</c:v>
                      </c:pt>
                      <c:pt idx="11985">
                        <c:v>43450.48541666667</c:v>
                      </c:pt>
                      <c:pt idx="11986">
                        <c:v>43450.495833333334</c:v>
                      </c:pt>
                      <c:pt idx="11987">
                        <c:v>43450.537499999999</c:v>
                      </c:pt>
                      <c:pt idx="11988">
                        <c:v>43450.57916666667</c:v>
                      </c:pt>
                      <c:pt idx="11989">
                        <c:v>43450.609722222223</c:v>
                      </c:pt>
                      <c:pt idx="11990">
                        <c:v>43450.614583333336</c:v>
                      </c:pt>
                      <c:pt idx="11991">
                        <c:v>43450.620833333334</c:v>
                      </c:pt>
                      <c:pt idx="11992">
                        <c:v>43450.629166666666</c:v>
                      </c:pt>
                      <c:pt idx="11993">
                        <c:v>43450.632638888892</c:v>
                      </c:pt>
                      <c:pt idx="11994">
                        <c:v>43450.652777777781</c:v>
                      </c:pt>
                      <c:pt idx="11995">
                        <c:v>43450.65902777778</c:v>
                      </c:pt>
                      <c:pt idx="11996">
                        <c:v>43450.659722222219</c:v>
                      </c:pt>
                      <c:pt idx="11997">
                        <c:v>43450.7</c:v>
                      </c:pt>
                      <c:pt idx="11998">
                        <c:v>43450.700694444444</c:v>
                      </c:pt>
                      <c:pt idx="11999">
                        <c:v>43450.745833333334</c:v>
                      </c:pt>
                      <c:pt idx="12000">
                        <c:v>43450.787499999999</c:v>
                      </c:pt>
                      <c:pt idx="12001">
                        <c:v>43450.811805555553</c:v>
                      </c:pt>
                      <c:pt idx="12002">
                        <c:v>43450.82916666667</c:v>
                      </c:pt>
                      <c:pt idx="12003">
                        <c:v>43450.853472222225</c:v>
                      </c:pt>
                      <c:pt idx="12004">
                        <c:v>43450.867361111108</c:v>
                      </c:pt>
                      <c:pt idx="12005">
                        <c:v>43450.870833333334</c:v>
                      </c:pt>
                      <c:pt idx="12006">
                        <c:v>43450.912499999999</c:v>
                      </c:pt>
                      <c:pt idx="12007">
                        <c:v>43450.952777777777</c:v>
                      </c:pt>
                      <c:pt idx="12008">
                        <c:v>43450.95416666667</c:v>
                      </c:pt>
                      <c:pt idx="12009">
                        <c:v>43450.994444444441</c:v>
                      </c:pt>
                      <c:pt idx="12010">
                        <c:v>43450.995833333334</c:v>
                      </c:pt>
                      <c:pt idx="12011">
                        <c:v>43450.999305555553</c:v>
                      </c:pt>
                      <c:pt idx="12012">
                        <c:v>43451.037499999999</c:v>
                      </c:pt>
                      <c:pt idx="12013">
                        <c:v>43451.04583333333</c:v>
                      </c:pt>
                      <c:pt idx="12014">
                        <c:v>43451.07916666667</c:v>
                      </c:pt>
                      <c:pt idx="12015">
                        <c:v>43451.103472222225</c:v>
                      </c:pt>
                      <c:pt idx="12016">
                        <c:v>43451.120833333334</c:v>
                      </c:pt>
                      <c:pt idx="12017">
                        <c:v>43451.162499999999</c:v>
                      </c:pt>
                      <c:pt idx="12018">
                        <c:v>43451.20416666667</c:v>
                      </c:pt>
                      <c:pt idx="12019">
                        <c:v>43451.245833333334</c:v>
                      </c:pt>
                      <c:pt idx="12020">
                        <c:v>43451.287499999999</c:v>
                      </c:pt>
                      <c:pt idx="12021">
                        <c:v>43451.32916666667</c:v>
                      </c:pt>
                      <c:pt idx="12022">
                        <c:v>43451.370833333334</c:v>
                      </c:pt>
                      <c:pt idx="12023">
                        <c:v>43451.412499999999</c:v>
                      </c:pt>
                      <c:pt idx="12024">
                        <c:v>43451.45416666667</c:v>
                      </c:pt>
                      <c:pt idx="12025">
                        <c:v>43451.495833333334</c:v>
                      </c:pt>
                      <c:pt idx="12026">
                        <c:v>43451.537499999999</c:v>
                      </c:pt>
                      <c:pt idx="12027">
                        <c:v>43451.57916666667</c:v>
                      </c:pt>
                      <c:pt idx="12028">
                        <c:v>43451.620833333334</c:v>
                      </c:pt>
                      <c:pt idx="12029">
                        <c:v>43451.662499999999</c:v>
                      </c:pt>
                      <c:pt idx="12030">
                        <c:v>43451.70416666667</c:v>
                      </c:pt>
                      <c:pt idx="12031">
                        <c:v>43451.745833333334</c:v>
                      </c:pt>
                      <c:pt idx="12032">
                        <c:v>43451.787499999999</c:v>
                      </c:pt>
                      <c:pt idx="12033">
                        <c:v>43451.82916666667</c:v>
                      </c:pt>
                      <c:pt idx="12034">
                        <c:v>43451.870833333334</c:v>
                      </c:pt>
                      <c:pt idx="12035">
                        <c:v>43451.912499999999</c:v>
                      </c:pt>
                      <c:pt idx="12036">
                        <c:v>43451.95416666667</c:v>
                      </c:pt>
                      <c:pt idx="12037">
                        <c:v>43451.995833333334</c:v>
                      </c:pt>
                      <c:pt idx="12038">
                        <c:v>43451.999305555553</c:v>
                      </c:pt>
                      <c:pt idx="12039">
                        <c:v>43452.037499999999</c:v>
                      </c:pt>
                      <c:pt idx="12040">
                        <c:v>43452.07916666667</c:v>
                      </c:pt>
                      <c:pt idx="12041">
                        <c:v>43452.120833333334</c:v>
                      </c:pt>
                      <c:pt idx="12042">
                        <c:v>43452.162499999999</c:v>
                      </c:pt>
                      <c:pt idx="12043">
                        <c:v>43452.20416666667</c:v>
                      </c:pt>
                      <c:pt idx="12044">
                        <c:v>43452.245833333334</c:v>
                      </c:pt>
                      <c:pt idx="12045">
                        <c:v>43452.287499999999</c:v>
                      </c:pt>
                      <c:pt idx="12046">
                        <c:v>43452.32916666667</c:v>
                      </c:pt>
                      <c:pt idx="12047">
                        <c:v>43452.370833333334</c:v>
                      </c:pt>
                      <c:pt idx="12048">
                        <c:v>43452.412499999999</c:v>
                      </c:pt>
                      <c:pt idx="12049">
                        <c:v>43452.45416666667</c:v>
                      </c:pt>
                      <c:pt idx="12050">
                        <c:v>43452.495833333334</c:v>
                      </c:pt>
                      <c:pt idx="12051">
                        <c:v>43452.537499999999</c:v>
                      </c:pt>
                      <c:pt idx="12052">
                        <c:v>43452.57916666667</c:v>
                      </c:pt>
                      <c:pt idx="12053">
                        <c:v>43452.620833333334</c:v>
                      </c:pt>
                      <c:pt idx="12054">
                        <c:v>43452.662499999999</c:v>
                      </c:pt>
                      <c:pt idx="12055">
                        <c:v>43452.70416666667</c:v>
                      </c:pt>
                      <c:pt idx="12056">
                        <c:v>43452.745833333334</c:v>
                      </c:pt>
                      <c:pt idx="12057">
                        <c:v>43452.787499999999</c:v>
                      </c:pt>
                      <c:pt idx="12058">
                        <c:v>43452.82916666667</c:v>
                      </c:pt>
                      <c:pt idx="12059">
                        <c:v>43452.870833333334</c:v>
                      </c:pt>
                      <c:pt idx="12060">
                        <c:v>43452.912499999999</c:v>
                      </c:pt>
                      <c:pt idx="12061">
                        <c:v>43452.95416666667</c:v>
                      </c:pt>
                      <c:pt idx="12062">
                        <c:v>43452.995833333334</c:v>
                      </c:pt>
                      <c:pt idx="12063">
                        <c:v>43452.999305555553</c:v>
                      </c:pt>
                      <c:pt idx="12064">
                        <c:v>43453.037499999999</c:v>
                      </c:pt>
                      <c:pt idx="12065">
                        <c:v>43453.07916666667</c:v>
                      </c:pt>
                      <c:pt idx="12066">
                        <c:v>43453.120833333334</c:v>
                      </c:pt>
                      <c:pt idx="12067">
                        <c:v>43453.162499999999</c:v>
                      </c:pt>
                      <c:pt idx="12068">
                        <c:v>43453.20416666667</c:v>
                      </c:pt>
                      <c:pt idx="12069">
                        <c:v>43453.245833333334</c:v>
                      </c:pt>
                      <c:pt idx="12070">
                        <c:v>43453.287499999999</c:v>
                      </c:pt>
                      <c:pt idx="12071">
                        <c:v>43453.32916666667</c:v>
                      </c:pt>
                      <c:pt idx="12072">
                        <c:v>43453.370833333334</c:v>
                      </c:pt>
                      <c:pt idx="12073">
                        <c:v>43453.412499999999</c:v>
                      </c:pt>
                      <c:pt idx="12074">
                        <c:v>43453.45416666667</c:v>
                      </c:pt>
                      <c:pt idx="12075">
                        <c:v>43453.495833333334</c:v>
                      </c:pt>
                      <c:pt idx="12076">
                        <c:v>43453.537499999999</c:v>
                      </c:pt>
                      <c:pt idx="12077">
                        <c:v>43453.57916666667</c:v>
                      </c:pt>
                      <c:pt idx="12078">
                        <c:v>43453.620833333334</c:v>
                      </c:pt>
                      <c:pt idx="12079">
                        <c:v>43453.662499999999</c:v>
                      </c:pt>
                      <c:pt idx="12080">
                        <c:v>43453.70416666667</c:v>
                      </c:pt>
                      <c:pt idx="12081">
                        <c:v>43453.745833333334</c:v>
                      </c:pt>
                      <c:pt idx="12082">
                        <c:v>43453.787499999999</c:v>
                      </c:pt>
                      <c:pt idx="12083">
                        <c:v>43453.82916666667</c:v>
                      </c:pt>
                      <c:pt idx="12084">
                        <c:v>43453.870833333334</c:v>
                      </c:pt>
                      <c:pt idx="12085">
                        <c:v>43453.912499999999</c:v>
                      </c:pt>
                      <c:pt idx="12086">
                        <c:v>43453.95416666667</c:v>
                      </c:pt>
                      <c:pt idx="12087">
                        <c:v>43453.995833333334</c:v>
                      </c:pt>
                      <c:pt idx="12088">
                        <c:v>43453.999305555553</c:v>
                      </c:pt>
                      <c:pt idx="12089">
                        <c:v>43454.037499999999</c:v>
                      </c:pt>
                      <c:pt idx="12090">
                        <c:v>43454.07916666667</c:v>
                      </c:pt>
                      <c:pt idx="12091">
                        <c:v>43454.120833333334</c:v>
                      </c:pt>
                      <c:pt idx="12092">
                        <c:v>43454.162499999999</c:v>
                      </c:pt>
                      <c:pt idx="12093">
                        <c:v>43454.20416666667</c:v>
                      </c:pt>
                      <c:pt idx="12094">
                        <c:v>43454.245833333334</c:v>
                      </c:pt>
                      <c:pt idx="12095">
                        <c:v>43454.287499999999</c:v>
                      </c:pt>
                      <c:pt idx="12096">
                        <c:v>43454.32916666667</c:v>
                      </c:pt>
                      <c:pt idx="12097">
                        <c:v>43454.369444444441</c:v>
                      </c:pt>
                      <c:pt idx="12098">
                        <c:v>43454.370833333334</c:v>
                      </c:pt>
                      <c:pt idx="12099">
                        <c:v>43454.399305555555</c:v>
                      </c:pt>
                      <c:pt idx="12100">
                        <c:v>43454.404861111114</c:v>
                      </c:pt>
                      <c:pt idx="12101">
                        <c:v>43454.412499999999</c:v>
                      </c:pt>
                      <c:pt idx="12102">
                        <c:v>43454.436805555553</c:v>
                      </c:pt>
                      <c:pt idx="12103">
                        <c:v>43454.45416666667</c:v>
                      </c:pt>
                      <c:pt idx="12104">
                        <c:v>43454.475694444445</c:v>
                      </c:pt>
                      <c:pt idx="12105">
                        <c:v>43454.484722222223</c:v>
                      </c:pt>
                      <c:pt idx="12106">
                        <c:v>43454.490277777775</c:v>
                      </c:pt>
                      <c:pt idx="12107">
                        <c:v>43454.494444444441</c:v>
                      </c:pt>
                      <c:pt idx="12108">
                        <c:v>43454.495833333334</c:v>
                      </c:pt>
                      <c:pt idx="12109">
                        <c:v>43454.502083333333</c:v>
                      </c:pt>
                      <c:pt idx="12110">
                        <c:v>43454.503472222219</c:v>
                      </c:pt>
                      <c:pt idx="12111">
                        <c:v>43454.524305555555</c:v>
                      </c:pt>
                      <c:pt idx="12112">
                        <c:v>43454.537499999999</c:v>
                      </c:pt>
                      <c:pt idx="12113">
                        <c:v>43454.552777777775</c:v>
                      </c:pt>
                      <c:pt idx="12114">
                        <c:v>43454.557638888888</c:v>
                      </c:pt>
                      <c:pt idx="12115">
                        <c:v>43454.575694444444</c:v>
                      </c:pt>
                      <c:pt idx="12116">
                        <c:v>43454.57916666667</c:v>
                      </c:pt>
                      <c:pt idx="12117">
                        <c:v>43454.584722222222</c:v>
                      </c:pt>
                      <c:pt idx="12118">
                        <c:v>43454.590277777781</c:v>
                      </c:pt>
                      <c:pt idx="12119">
                        <c:v>43454.619444444441</c:v>
                      </c:pt>
                      <c:pt idx="12120">
                        <c:v>43454.620833333334</c:v>
                      </c:pt>
                      <c:pt idx="12121">
                        <c:v>43454.633333333331</c:v>
                      </c:pt>
                      <c:pt idx="12122">
                        <c:v>43454.645833333336</c:v>
                      </c:pt>
                      <c:pt idx="12123">
                        <c:v>43454.662499999999</c:v>
                      </c:pt>
                      <c:pt idx="12124">
                        <c:v>43454.70416666667</c:v>
                      </c:pt>
                      <c:pt idx="12125">
                        <c:v>43454.745833333334</c:v>
                      </c:pt>
                      <c:pt idx="12126">
                        <c:v>43454.772222222222</c:v>
                      </c:pt>
                      <c:pt idx="12127">
                        <c:v>43454.781944444447</c:v>
                      </c:pt>
                      <c:pt idx="12128">
                        <c:v>43454.787499999999</c:v>
                      </c:pt>
                      <c:pt idx="12129">
                        <c:v>43454.805555555555</c:v>
                      </c:pt>
                      <c:pt idx="12130">
                        <c:v>43454.825694444444</c:v>
                      </c:pt>
                      <c:pt idx="12131">
                        <c:v>43454.82916666667</c:v>
                      </c:pt>
                      <c:pt idx="12132">
                        <c:v>43454.836805555555</c:v>
                      </c:pt>
                      <c:pt idx="12133">
                        <c:v>43454.870833333334</c:v>
                      </c:pt>
                      <c:pt idx="12134">
                        <c:v>43454.881249999999</c:v>
                      </c:pt>
                      <c:pt idx="12135">
                        <c:v>43454.897916666669</c:v>
                      </c:pt>
                      <c:pt idx="12136">
                        <c:v>43454.912499999999</c:v>
                      </c:pt>
                      <c:pt idx="12137">
                        <c:v>43454.95416666667</c:v>
                      </c:pt>
                      <c:pt idx="12138">
                        <c:v>43454.995833333334</c:v>
                      </c:pt>
                      <c:pt idx="12139">
                        <c:v>43454.999305555553</c:v>
                      </c:pt>
                      <c:pt idx="12140">
                        <c:v>43455.037499999999</c:v>
                      </c:pt>
                      <c:pt idx="12141">
                        <c:v>43455.063888888886</c:v>
                      </c:pt>
                      <c:pt idx="12142">
                        <c:v>43455.07916666667</c:v>
                      </c:pt>
                      <c:pt idx="12143">
                        <c:v>43455.085416666669</c:v>
                      </c:pt>
                      <c:pt idx="12144">
                        <c:v>43455.115277777775</c:v>
                      </c:pt>
                      <c:pt idx="12145">
                        <c:v>43455.119444444441</c:v>
                      </c:pt>
                      <c:pt idx="12146">
                        <c:v>43455.120833333334</c:v>
                      </c:pt>
                      <c:pt idx="12147">
                        <c:v>43455.143055555556</c:v>
                      </c:pt>
                      <c:pt idx="12148">
                        <c:v>43455.152083333334</c:v>
                      </c:pt>
                      <c:pt idx="12149">
                        <c:v>43455.15902777778</c:v>
                      </c:pt>
                      <c:pt idx="12150">
                        <c:v>43455.162499999999</c:v>
                      </c:pt>
                      <c:pt idx="12151">
                        <c:v>43455.1875</c:v>
                      </c:pt>
                      <c:pt idx="12152">
                        <c:v>43455.20416666667</c:v>
                      </c:pt>
                      <c:pt idx="12153">
                        <c:v>43455.245833333334</c:v>
                      </c:pt>
                      <c:pt idx="12154">
                        <c:v>43455.287499999999</c:v>
                      </c:pt>
                      <c:pt idx="12155">
                        <c:v>43455.32916666667</c:v>
                      </c:pt>
                      <c:pt idx="12156">
                        <c:v>43455.331944444442</c:v>
                      </c:pt>
                      <c:pt idx="12157">
                        <c:v>43455.336805555555</c:v>
                      </c:pt>
                      <c:pt idx="12158">
                        <c:v>43455.370833333334</c:v>
                      </c:pt>
                      <c:pt idx="12159">
                        <c:v>43455.375694444447</c:v>
                      </c:pt>
                      <c:pt idx="12160">
                        <c:v>43455.38958333333</c:v>
                      </c:pt>
                      <c:pt idx="12161">
                        <c:v>43455.412499999999</c:v>
                      </c:pt>
                      <c:pt idx="12162">
                        <c:v>43455.423611111109</c:v>
                      </c:pt>
                      <c:pt idx="12163">
                        <c:v>43455.439583333333</c:v>
                      </c:pt>
                      <c:pt idx="12164">
                        <c:v>43455.45416666667</c:v>
                      </c:pt>
                      <c:pt idx="12165">
                        <c:v>43455.495833333334</c:v>
                      </c:pt>
                      <c:pt idx="12166">
                        <c:v>43455.537499999999</c:v>
                      </c:pt>
                      <c:pt idx="12167">
                        <c:v>43455.550694444442</c:v>
                      </c:pt>
                      <c:pt idx="12168">
                        <c:v>43455.561111111114</c:v>
                      </c:pt>
                      <c:pt idx="12169">
                        <c:v>43455.57916666667</c:v>
                      </c:pt>
                      <c:pt idx="12170">
                        <c:v>43455.612500000003</c:v>
                      </c:pt>
                      <c:pt idx="12171">
                        <c:v>43455.620833333334</c:v>
                      </c:pt>
                      <c:pt idx="12172">
                        <c:v>43455.631944444445</c:v>
                      </c:pt>
                      <c:pt idx="12173">
                        <c:v>43455.661111111112</c:v>
                      </c:pt>
                      <c:pt idx="12174">
                        <c:v>43455.662499999999</c:v>
                      </c:pt>
                      <c:pt idx="12175">
                        <c:v>43455.70416666667</c:v>
                      </c:pt>
                      <c:pt idx="12176">
                        <c:v>43455.745833333334</c:v>
                      </c:pt>
                      <c:pt idx="12177">
                        <c:v>43455.787499999999</c:v>
                      </c:pt>
                      <c:pt idx="12178">
                        <c:v>43455.82916666667</c:v>
                      </c:pt>
                      <c:pt idx="12179">
                        <c:v>43455.870833333334</c:v>
                      </c:pt>
                      <c:pt idx="12180">
                        <c:v>43455.912499999999</c:v>
                      </c:pt>
                      <c:pt idx="12181">
                        <c:v>43455.95416666667</c:v>
                      </c:pt>
                      <c:pt idx="12182">
                        <c:v>43455.995833333334</c:v>
                      </c:pt>
                      <c:pt idx="12183">
                        <c:v>43455.999305555553</c:v>
                      </c:pt>
                      <c:pt idx="12184">
                        <c:v>43456.037499999999</c:v>
                      </c:pt>
                      <c:pt idx="12185">
                        <c:v>43456.07916666667</c:v>
                      </c:pt>
                      <c:pt idx="12186">
                        <c:v>43456.084722222222</c:v>
                      </c:pt>
                      <c:pt idx="12187">
                        <c:v>43456.106944444444</c:v>
                      </c:pt>
                      <c:pt idx="12188">
                        <c:v>43456.120833333334</c:v>
                      </c:pt>
                      <c:pt idx="12189">
                        <c:v>43456.132638888892</c:v>
                      </c:pt>
                      <c:pt idx="12190">
                        <c:v>43456.143750000003</c:v>
                      </c:pt>
                      <c:pt idx="12191">
                        <c:v>43456.162499999999</c:v>
                      </c:pt>
                      <c:pt idx="12192">
                        <c:v>43456.183333333334</c:v>
                      </c:pt>
                      <c:pt idx="12193">
                        <c:v>43456.20416666667</c:v>
                      </c:pt>
                      <c:pt idx="12194">
                        <c:v>43456.245833333334</c:v>
                      </c:pt>
                      <c:pt idx="12195">
                        <c:v>43456.287499999999</c:v>
                      </c:pt>
                      <c:pt idx="12196">
                        <c:v>43456.32916666667</c:v>
                      </c:pt>
                      <c:pt idx="12197">
                        <c:v>43456.370833333334</c:v>
                      </c:pt>
                      <c:pt idx="12198">
                        <c:v>43456.412499999999</c:v>
                      </c:pt>
                      <c:pt idx="12199">
                        <c:v>43456.45416666667</c:v>
                      </c:pt>
                      <c:pt idx="12200">
                        <c:v>43456.495833333334</c:v>
                      </c:pt>
                      <c:pt idx="12201">
                        <c:v>43456.537499999999</c:v>
                      </c:pt>
                      <c:pt idx="12202">
                        <c:v>43456.57916666667</c:v>
                      </c:pt>
                      <c:pt idx="12203">
                        <c:v>43456.620833333334</c:v>
                      </c:pt>
                      <c:pt idx="12204">
                        <c:v>43456.662499999999</c:v>
                      </c:pt>
                      <c:pt idx="12205">
                        <c:v>43456.70416666667</c:v>
                      </c:pt>
                      <c:pt idx="12206">
                        <c:v>43456.745833333334</c:v>
                      </c:pt>
                      <c:pt idx="12207">
                        <c:v>43456.787499999999</c:v>
                      </c:pt>
                      <c:pt idx="12208">
                        <c:v>43456.82916666667</c:v>
                      </c:pt>
                      <c:pt idx="12209">
                        <c:v>43456.870833333334</c:v>
                      </c:pt>
                      <c:pt idx="12210">
                        <c:v>43456.912499999999</c:v>
                      </c:pt>
                      <c:pt idx="12211">
                        <c:v>43456.95416666667</c:v>
                      </c:pt>
                      <c:pt idx="12212">
                        <c:v>43456.995833333334</c:v>
                      </c:pt>
                      <c:pt idx="12213">
                        <c:v>43456.999305555553</c:v>
                      </c:pt>
                      <c:pt idx="12214">
                        <c:v>43457.037499999999</c:v>
                      </c:pt>
                      <c:pt idx="12215">
                        <c:v>43457.07916666667</c:v>
                      </c:pt>
                      <c:pt idx="12216">
                        <c:v>43457.120833333334</c:v>
                      </c:pt>
                      <c:pt idx="12217">
                        <c:v>43457.162499999999</c:v>
                      </c:pt>
                      <c:pt idx="12218">
                        <c:v>43457.20416666667</c:v>
                      </c:pt>
                      <c:pt idx="12219">
                        <c:v>43457.245833333334</c:v>
                      </c:pt>
                      <c:pt idx="12220">
                        <c:v>43457.287499999999</c:v>
                      </c:pt>
                      <c:pt idx="12221">
                        <c:v>43457.32916666667</c:v>
                      </c:pt>
                      <c:pt idx="12222">
                        <c:v>43457.370833333334</c:v>
                      </c:pt>
                      <c:pt idx="12223">
                        <c:v>43457.412499999999</c:v>
                      </c:pt>
                      <c:pt idx="12224">
                        <c:v>43457.45416666667</c:v>
                      </c:pt>
                      <c:pt idx="12225">
                        <c:v>43457.495833333334</c:v>
                      </c:pt>
                      <c:pt idx="12226">
                        <c:v>43457.537499999999</c:v>
                      </c:pt>
                      <c:pt idx="12227">
                        <c:v>43457.57916666667</c:v>
                      </c:pt>
                      <c:pt idx="12228">
                        <c:v>43457.620833333334</c:v>
                      </c:pt>
                      <c:pt idx="12229">
                        <c:v>43457.662499999999</c:v>
                      </c:pt>
                      <c:pt idx="12230">
                        <c:v>43457.70416666667</c:v>
                      </c:pt>
                      <c:pt idx="12231">
                        <c:v>43457.745833333334</c:v>
                      </c:pt>
                      <c:pt idx="12232">
                        <c:v>43457.787499999999</c:v>
                      </c:pt>
                      <c:pt idx="12233">
                        <c:v>43457.82916666667</c:v>
                      </c:pt>
                      <c:pt idx="12234">
                        <c:v>43457.870833333334</c:v>
                      </c:pt>
                      <c:pt idx="12235">
                        <c:v>43457.912499999999</c:v>
                      </c:pt>
                      <c:pt idx="12236">
                        <c:v>43457.95416666667</c:v>
                      </c:pt>
                      <c:pt idx="12237">
                        <c:v>43457.995833333334</c:v>
                      </c:pt>
                      <c:pt idx="12238">
                        <c:v>43457.999305555553</c:v>
                      </c:pt>
                      <c:pt idx="12239">
                        <c:v>43458.037499999999</c:v>
                      </c:pt>
                      <c:pt idx="12240">
                        <c:v>43458.07916666667</c:v>
                      </c:pt>
                      <c:pt idx="12241">
                        <c:v>43458.09652777778</c:v>
                      </c:pt>
                      <c:pt idx="12242">
                        <c:v>43458.115972222222</c:v>
                      </c:pt>
                      <c:pt idx="12243">
                        <c:v>43458.120833333334</c:v>
                      </c:pt>
                      <c:pt idx="12244">
                        <c:v>43458.133333333331</c:v>
                      </c:pt>
                      <c:pt idx="12245">
                        <c:v>43458.155555555553</c:v>
                      </c:pt>
                      <c:pt idx="12246">
                        <c:v>43458.162499999999</c:v>
                      </c:pt>
                      <c:pt idx="12247">
                        <c:v>43458.20416666667</c:v>
                      </c:pt>
                      <c:pt idx="12248">
                        <c:v>43458.245833333334</c:v>
                      </c:pt>
                      <c:pt idx="12249">
                        <c:v>43458.287499999999</c:v>
                      </c:pt>
                      <c:pt idx="12250">
                        <c:v>43458.32916666667</c:v>
                      </c:pt>
                      <c:pt idx="12251">
                        <c:v>43458.370833333334</c:v>
                      </c:pt>
                      <c:pt idx="12252">
                        <c:v>43458.412499999999</c:v>
                      </c:pt>
                      <c:pt idx="12253">
                        <c:v>43458.45416666667</c:v>
                      </c:pt>
                      <c:pt idx="12254">
                        <c:v>43458.495833333334</c:v>
                      </c:pt>
                      <c:pt idx="12255">
                        <c:v>43458.537499999999</c:v>
                      </c:pt>
                      <c:pt idx="12256">
                        <c:v>43458.57916666667</c:v>
                      </c:pt>
                      <c:pt idx="12257">
                        <c:v>43458.620833333334</c:v>
                      </c:pt>
                      <c:pt idx="12258">
                        <c:v>43458.662499999999</c:v>
                      </c:pt>
                      <c:pt idx="12259">
                        <c:v>43458.70416666667</c:v>
                      </c:pt>
                      <c:pt idx="12260">
                        <c:v>43458.745833333334</c:v>
                      </c:pt>
                      <c:pt idx="12261">
                        <c:v>43458.787499999999</c:v>
                      </c:pt>
                      <c:pt idx="12262">
                        <c:v>43458.82916666667</c:v>
                      </c:pt>
                      <c:pt idx="12263">
                        <c:v>43458.870833333334</c:v>
                      </c:pt>
                      <c:pt idx="12264">
                        <c:v>43458.912499999999</c:v>
                      </c:pt>
                      <c:pt idx="12265">
                        <c:v>43458.95416666667</c:v>
                      </c:pt>
                      <c:pt idx="12266">
                        <c:v>43458.995833333334</c:v>
                      </c:pt>
                      <c:pt idx="12267">
                        <c:v>43458.999305555553</c:v>
                      </c:pt>
                      <c:pt idx="12268">
                        <c:v>43459.037499999999</c:v>
                      </c:pt>
                      <c:pt idx="12269">
                        <c:v>43459.07916666667</c:v>
                      </c:pt>
                      <c:pt idx="12270">
                        <c:v>43459.120833333334</c:v>
                      </c:pt>
                      <c:pt idx="12271">
                        <c:v>43459.162499999999</c:v>
                      </c:pt>
                      <c:pt idx="12272">
                        <c:v>43459.20416666667</c:v>
                      </c:pt>
                      <c:pt idx="12273">
                        <c:v>43459.245833333334</c:v>
                      </c:pt>
                      <c:pt idx="12274">
                        <c:v>43459.287499999999</c:v>
                      </c:pt>
                      <c:pt idx="12275">
                        <c:v>43459.32916666667</c:v>
                      </c:pt>
                      <c:pt idx="12276">
                        <c:v>43459.370833333334</c:v>
                      </c:pt>
                      <c:pt idx="12277">
                        <c:v>43459.412499999999</c:v>
                      </c:pt>
                      <c:pt idx="12278">
                        <c:v>43459.45416666667</c:v>
                      </c:pt>
                      <c:pt idx="12279">
                        <c:v>43459.495833333334</c:v>
                      </c:pt>
                      <c:pt idx="12280">
                        <c:v>43459.537499999999</c:v>
                      </c:pt>
                      <c:pt idx="12281">
                        <c:v>43459.57916666667</c:v>
                      </c:pt>
                      <c:pt idx="12282">
                        <c:v>43459.620833333334</c:v>
                      </c:pt>
                      <c:pt idx="12283">
                        <c:v>43459.662499999999</c:v>
                      </c:pt>
                      <c:pt idx="12284">
                        <c:v>43459.70416666667</c:v>
                      </c:pt>
                      <c:pt idx="12285">
                        <c:v>43459.745833333334</c:v>
                      </c:pt>
                      <c:pt idx="12286">
                        <c:v>43459.787499999999</c:v>
                      </c:pt>
                      <c:pt idx="12287">
                        <c:v>43459.82916666667</c:v>
                      </c:pt>
                      <c:pt idx="12288">
                        <c:v>43459.870833333334</c:v>
                      </c:pt>
                      <c:pt idx="12289">
                        <c:v>43459.912499999999</c:v>
                      </c:pt>
                      <c:pt idx="12290">
                        <c:v>43459.95416666667</c:v>
                      </c:pt>
                      <c:pt idx="12291">
                        <c:v>43459.995833333334</c:v>
                      </c:pt>
                      <c:pt idx="12292">
                        <c:v>43459.999305555553</c:v>
                      </c:pt>
                      <c:pt idx="12293">
                        <c:v>43460.037499999999</c:v>
                      </c:pt>
                      <c:pt idx="12294">
                        <c:v>43460.07916666667</c:v>
                      </c:pt>
                      <c:pt idx="12295">
                        <c:v>43460.120833333334</c:v>
                      </c:pt>
                      <c:pt idx="12296">
                        <c:v>43460.162499999999</c:v>
                      </c:pt>
                      <c:pt idx="12297">
                        <c:v>43460.20416666667</c:v>
                      </c:pt>
                      <c:pt idx="12298">
                        <c:v>43460.245833333334</c:v>
                      </c:pt>
                      <c:pt idx="12299">
                        <c:v>43460.287499999999</c:v>
                      </c:pt>
                      <c:pt idx="12300">
                        <c:v>43460.32916666667</c:v>
                      </c:pt>
                      <c:pt idx="12301">
                        <c:v>43460.370833333334</c:v>
                      </c:pt>
                      <c:pt idx="12302">
                        <c:v>43460.412499999999</c:v>
                      </c:pt>
                      <c:pt idx="12303">
                        <c:v>43460.45416666667</c:v>
                      </c:pt>
                      <c:pt idx="12304">
                        <c:v>43460.495833333334</c:v>
                      </c:pt>
                      <c:pt idx="12305">
                        <c:v>43460.537499999999</c:v>
                      </c:pt>
                      <c:pt idx="12306">
                        <c:v>43460.57916666667</c:v>
                      </c:pt>
                      <c:pt idx="12307">
                        <c:v>43460.620833333334</c:v>
                      </c:pt>
                      <c:pt idx="12308">
                        <c:v>43460.662499999999</c:v>
                      </c:pt>
                      <c:pt idx="12309">
                        <c:v>43460.70416666667</c:v>
                      </c:pt>
                      <c:pt idx="12310">
                        <c:v>43460.745833333334</c:v>
                      </c:pt>
                      <c:pt idx="12311">
                        <c:v>43460.787499999999</c:v>
                      </c:pt>
                      <c:pt idx="12312">
                        <c:v>43460.82916666667</c:v>
                      </c:pt>
                      <c:pt idx="12313">
                        <c:v>43460.870833333334</c:v>
                      </c:pt>
                      <c:pt idx="12314">
                        <c:v>43460.912499999999</c:v>
                      </c:pt>
                      <c:pt idx="12315">
                        <c:v>43460.95416666667</c:v>
                      </c:pt>
                      <c:pt idx="12316">
                        <c:v>43460.995833333334</c:v>
                      </c:pt>
                      <c:pt idx="12317">
                        <c:v>43460.999305555553</c:v>
                      </c:pt>
                      <c:pt idx="12318">
                        <c:v>43461.037499999999</c:v>
                      </c:pt>
                      <c:pt idx="12319">
                        <c:v>43461.07916666667</c:v>
                      </c:pt>
                      <c:pt idx="12320">
                        <c:v>43461.120833333334</c:v>
                      </c:pt>
                      <c:pt idx="12321">
                        <c:v>43461.162499999999</c:v>
                      </c:pt>
                      <c:pt idx="12322">
                        <c:v>43461.20416666667</c:v>
                      </c:pt>
                      <c:pt idx="12323">
                        <c:v>43461.234027777777</c:v>
                      </c:pt>
                      <c:pt idx="12324">
                        <c:v>43461.244444444441</c:v>
                      </c:pt>
                      <c:pt idx="12325">
                        <c:v>43461.245833333334</c:v>
                      </c:pt>
                      <c:pt idx="12326">
                        <c:v>43461.254861111112</c:v>
                      </c:pt>
                      <c:pt idx="12327">
                        <c:v>43461.287499999999</c:v>
                      </c:pt>
                      <c:pt idx="12328">
                        <c:v>43461.293749999997</c:v>
                      </c:pt>
                      <c:pt idx="12329">
                        <c:v>43461.297222222223</c:v>
                      </c:pt>
                      <c:pt idx="12330">
                        <c:v>43461.302083333336</c:v>
                      </c:pt>
                      <c:pt idx="12331">
                        <c:v>43461.306944444441</c:v>
                      </c:pt>
                      <c:pt idx="12332">
                        <c:v>43461.3125</c:v>
                      </c:pt>
                      <c:pt idx="12333">
                        <c:v>43461.32916666667</c:v>
                      </c:pt>
                      <c:pt idx="12334">
                        <c:v>43461.334027777775</c:v>
                      </c:pt>
                      <c:pt idx="12335">
                        <c:v>43461.34375</c:v>
                      </c:pt>
                      <c:pt idx="12336">
                        <c:v>43461.370833333334</c:v>
                      </c:pt>
                      <c:pt idx="12337">
                        <c:v>43461.412499999999</c:v>
                      </c:pt>
                      <c:pt idx="12338">
                        <c:v>43461.45416666667</c:v>
                      </c:pt>
                      <c:pt idx="12339">
                        <c:v>43461.495833333334</c:v>
                      </c:pt>
                      <c:pt idx="12340">
                        <c:v>43461.537499999999</c:v>
                      </c:pt>
                      <c:pt idx="12341">
                        <c:v>43461.57916666667</c:v>
                      </c:pt>
                      <c:pt idx="12342">
                        <c:v>43461.620833333334</c:v>
                      </c:pt>
                      <c:pt idx="12343">
                        <c:v>43461.662499999999</c:v>
                      </c:pt>
                      <c:pt idx="12344">
                        <c:v>43461.70416666667</c:v>
                      </c:pt>
                      <c:pt idx="12345">
                        <c:v>43461.745833333334</c:v>
                      </c:pt>
                      <c:pt idx="12346">
                        <c:v>43461.787499999999</c:v>
                      </c:pt>
                      <c:pt idx="12347">
                        <c:v>43461.82916666667</c:v>
                      </c:pt>
                      <c:pt idx="12348">
                        <c:v>43461.837500000001</c:v>
                      </c:pt>
                      <c:pt idx="12349">
                        <c:v>43461.851388888892</c:v>
                      </c:pt>
                      <c:pt idx="12350">
                        <c:v>43461.870833333334</c:v>
                      </c:pt>
                      <c:pt idx="12351">
                        <c:v>43461.912499999999</c:v>
                      </c:pt>
                      <c:pt idx="12352">
                        <c:v>43461.95416666667</c:v>
                      </c:pt>
                      <c:pt idx="12353">
                        <c:v>43461.995833333334</c:v>
                      </c:pt>
                      <c:pt idx="12354">
                        <c:v>43461.999305555553</c:v>
                      </c:pt>
                      <c:pt idx="12355">
                        <c:v>43462.037499999999</c:v>
                      </c:pt>
                      <c:pt idx="12356">
                        <c:v>43462.07916666667</c:v>
                      </c:pt>
                      <c:pt idx="12357">
                        <c:v>43462.120833333334</c:v>
                      </c:pt>
                      <c:pt idx="12358">
                        <c:v>43462.162499999999</c:v>
                      </c:pt>
                      <c:pt idx="12359">
                        <c:v>43462.20416666667</c:v>
                      </c:pt>
                      <c:pt idx="12360">
                        <c:v>43462.245833333334</c:v>
                      </c:pt>
                      <c:pt idx="12361">
                        <c:v>43462.287499999999</c:v>
                      </c:pt>
                      <c:pt idx="12362">
                        <c:v>43462.324305555558</c:v>
                      </c:pt>
                      <c:pt idx="12363">
                        <c:v>43462.32916666667</c:v>
                      </c:pt>
                      <c:pt idx="12364">
                        <c:v>43462.337500000001</c:v>
                      </c:pt>
                      <c:pt idx="12365">
                        <c:v>43462.353472222225</c:v>
                      </c:pt>
                      <c:pt idx="12366">
                        <c:v>43462.370833333334</c:v>
                      </c:pt>
                      <c:pt idx="12367">
                        <c:v>43462.412499999999</c:v>
                      </c:pt>
                      <c:pt idx="12368">
                        <c:v>43462.45416666667</c:v>
                      </c:pt>
                      <c:pt idx="12369">
                        <c:v>43462.459027777775</c:v>
                      </c:pt>
                      <c:pt idx="12370">
                        <c:v>43462.466666666667</c:v>
                      </c:pt>
                      <c:pt idx="12371">
                        <c:v>43462.476388888892</c:v>
                      </c:pt>
                      <c:pt idx="12372">
                        <c:v>43462.495833333334</c:v>
                      </c:pt>
                      <c:pt idx="12373">
                        <c:v>43462.521527777775</c:v>
                      </c:pt>
                      <c:pt idx="12374">
                        <c:v>43462.536111111112</c:v>
                      </c:pt>
                      <c:pt idx="12375">
                        <c:v>43462.537499999999</c:v>
                      </c:pt>
                      <c:pt idx="12376">
                        <c:v>43462.555555555555</c:v>
                      </c:pt>
                      <c:pt idx="12377">
                        <c:v>43462.57916666667</c:v>
                      </c:pt>
                      <c:pt idx="12378">
                        <c:v>43462.602083333331</c:v>
                      </c:pt>
                      <c:pt idx="12379">
                        <c:v>43462.620833333334</c:v>
                      </c:pt>
                      <c:pt idx="12380">
                        <c:v>43462.625694444447</c:v>
                      </c:pt>
                      <c:pt idx="12381">
                        <c:v>43462.632638888892</c:v>
                      </c:pt>
                      <c:pt idx="12382">
                        <c:v>43462.647222222222</c:v>
                      </c:pt>
                      <c:pt idx="12383">
                        <c:v>43462.649305555555</c:v>
                      </c:pt>
                      <c:pt idx="12384">
                        <c:v>43462.654166666667</c:v>
                      </c:pt>
                      <c:pt idx="12385">
                        <c:v>43462.659722222219</c:v>
                      </c:pt>
                      <c:pt idx="12386">
                        <c:v>43462.660416666666</c:v>
                      </c:pt>
                      <c:pt idx="12387">
                        <c:v>43462.663194444445</c:v>
                      </c:pt>
                      <c:pt idx="12388">
                        <c:v>43462.668055555558</c:v>
                      </c:pt>
                      <c:pt idx="12389">
                        <c:v>43462.68472222222</c:v>
                      </c:pt>
                      <c:pt idx="12390">
                        <c:v>43462.696527777778</c:v>
                      </c:pt>
                      <c:pt idx="12391">
                        <c:v>43462.70416666667</c:v>
                      </c:pt>
                      <c:pt idx="12392">
                        <c:v>43462.745833333334</c:v>
                      </c:pt>
                      <c:pt idx="12393">
                        <c:v>43462.751388888886</c:v>
                      </c:pt>
                      <c:pt idx="12394">
                        <c:v>43462.757638888892</c:v>
                      </c:pt>
                      <c:pt idx="12395">
                        <c:v>43462.776388888888</c:v>
                      </c:pt>
                      <c:pt idx="12396">
                        <c:v>43462.787499999999</c:v>
                      </c:pt>
                      <c:pt idx="12397">
                        <c:v>43462.826388888891</c:v>
                      </c:pt>
                      <c:pt idx="12398">
                        <c:v>43462.827777777777</c:v>
                      </c:pt>
                      <c:pt idx="12399">
                        <c:v>43462.82916666667</c:v>
                      </c:pt>
                      <c:pt idx="12400">
                        <c:v>43462.847222222219</c:v>
                      </c:pt>
                      <c:pt idx="12401">
                        <c:v>43462.853472222225</c:v>
                      </c:pt>
                      <c:pt idx="12402">
                        <c:v>43462.861805555556</c:v>
                      </c:pt>
                      <c:pt idx="12403">
                        <c:v>43462.870833333334</c:v>
                      </c:pt>
                      <c:pt idx="12404">
                        <c:v>43462.884722222225</c:v>
                      </c:pt>
                      <c:pt idx="12405">
                        <c:v>43462.90625</c:v>
                      </c:pt>
                      <c:pt idx="12406">
                        <c:v>43462.912499999999</c:v>
                      </c:pt>
                      <c:pt idx="12407">
                        <c:v>43462.916666666664</c:v>
                      </c:pt>
                      <c:pt idx="12408">
                        <c:v>43462.95416666667</c:v>
                      </c:pt>
                      <c:pt idx="12409">
                        <c:v>43462.995833333334</c:v>
                      </c:pt>
                      <c:pt idx="12410">
                        <c:v>43462.999305555553</c:v>
                      </c:pt>
                      <c:pt idx="12411">
                        <c:v>43463.036111111112</c:v>
                      </c:pt>
                      <c:pt idx="12412">
                        <c:v>43463.037499999999</c:v>
                      </c:pt>
                      <c:pt idx="12413">
                        <c:v>43463.043749999997</c:v>
                      </c:pt>
                      <c:pt idx="12414">
                        <c:v>43463.07916666667</c:v>
                      </c:pt>
                      <c:pt idx="12415">
                        <c:v>43463.120833333334</c:v>
                      </c:pt>
                      <c:pt idx="12416">
                        <c:v>43463.162499999999</c:v>
                      </c:pt>
                      <c:pt idx="12417">
                        <c:v>43463.202777777777</c:v>
                      </c:pt>
                      <c:pt idx="12418">
                        <c:v>43463.20416666667</c:v>
                      </c:pt>
                      <c:pt idx="12419">
                        <c:v>43463.243055555555</c:v>
                      </c:pt>
                      <c:pt idx="12420">
                        <c:v>43463.245833333334</c:v>
                      </c:pt>
                      <c:pt idx="12421">
                        <c:v>43463.286111111112</c:v>
                      </c:pt>
                      <c:pt idx="12422">
                        <c:v>43463.287499999999</c:v>
                      </c:pt>
                      <c:pt idx="12423">
                        <c:v>43463.292361111111</c:v>
                      </c:pt>
                      <c:pt idx="12424">
                        <c:v>43463.29791666667</c:v>
                      </c:pt>
                      <c:pt idx="12425">
                        <c:v>43463.311805555553</c:v>
                      </c:pt>
                      <c:pt idx="12426">
                        <c:v>43463.320833333331</c:v>
                      </c:pt>
                      <c:pt idx="12427">
                        <c:v>43463.32916666667</c:v>
                      </c:pt>
                      <c:pt idx="12428">
                        <c:v>43463.357638888891</c:v>
                      </c:pt>
                      <c:pt idx="12429">
                        <c:v>43463.370833333334</c:v>
                      </c:pt>
                      <c:pt idx="12430">
                        <c:v>43463.412499999999</c:v>
                      </c:pt>
                      <c:pt idx="12431">
                        <c:v>43463.45416666667</c:v>
                      </c:pt>
                      <c:pt idx="12432">
                        <c:v>43463.495833333334</c:v>
                      </c:pt>
                      <c:pt idx="12433">
                        <c:v>43463.537499999999</c:v>
                      </c:pt>
                      <c:pt idx="12434">
                        <c:v>43463.57916666667</c:v>
                      </c:pt>
                      <c:pt idx="12435">
                        <c:v>43463.620833333334</c:v>
                      </c:pt>
                      <c:pt idx="12436">
                        <c:v>43463.662499999999</c:v>
                      </c:pt>
                      <c:pt idx="12437">
                        <c:v>43463.70416666667</c:v>
                      </c:pt>
                      <c:pt idx="12438">
                        <c:v>43463.745833333334</c:v>
                      </c:pt>
                      <c:pt idx="12439">
                        <c:v>43463.787499999999</c:v>
                      </c:pt>
                      <c:pt idx="12440">
                        <c:v>43463.82916666667</c:v>
                      </c:pt>
                      <c:pt idx="12441">
                        <c:v>43463.870833333334</c:v>
                      </c:pt>
                      <c:pt idx="12442">
                        <c:v>43463.912499999999</c:v>
                      </c:pt>
                      <c:pt idx="12443">
                        <c:v>43463.95416666667</c:v>
                      </c:pt>
                      <c:pt idx="12444">
                        <c:v>43463.995833333334</c:v>
                      </c:pt>
                      <c:pt idx="12445">
                        <c:v>43463.999305555553</c:v>
                      </c:pt>
                      <c:pt idx="12446">
                        <c:v>43464.037499999999</c:v>
                      </c:pt>
                      <c:pt idx="12447">
                        <c:v>43464.07916666667</c:v>
                      </c:pt>
                      <c:pt idx="12448">
                        <c:v>43464.120833333334</c:v>
                      </c:pt>
                      <c:pt idx="12449">
                        <c:v>43464.162499999999</c:v>
                      </c:pt>
                      <c:pt idx="12450">
                        <c:v>43464.20416666667</c:v>
                      </c:pt>
                      <c:pt idx="12451">
                        <c:v>43464.245833333334</c:v>
                      </c:pt>
                      <c:pt idx="12452">
                        <c:v>43464.287499999999</c:v>
                      </c:pt>
                      <c:pt idx="12453">
                        <c:v>43464.32916666667</c:v>
                      </c:pt>
                      <c:pt idx="12454">
                        <c:v>43464.370833333334</c:v>
                      </c:pt>
                      <c:pt idx="12455">
                        <c:v>43464.412499999999</c:v>
                      </c:pt>
                      <c:pt idx="12456">
                        <c:v>43464.45416666667</c:v>
                      </c:pt>
                      <c:pt idx="12457">
                        <c:v>43464.495833333334</c:v>
                      </c:pt>
                      <c:pt idx="12458">
                        <c:v>43464.537499999999</c:v>
                      </c:pt>
                      <c:pt idx="12459">
                        <c:v>43464.57916666667</c:v>
                      </c:pt>
                      <c:pt idx="12460">
                        <c:v>43464.620833333334</c:v>
                      </c:pt>
                      <c:pt idx="12461">
                        <c:v>43464.662499999999</c:v>
                      </c:pt>
                      <c:pt idx="12462">
                        <c:v>43464.70416666667</c:v>
                      </c:pt>
                      <c:pt idx="12463">
                        <c:v>43464.745833333334</c:v>
                      </c:pt>
                      <c:pt idx="12464">
                        <c:v>43464.787499999999</c:v>
                      </c:pt>
                      <c:pt idx="12465">
                        <c:v>43464.82916666667</c:v>
                      </c:pt>
                      <c:pt idx="12466">
                        <c:v>43464.870833333334</c:v>
                      </c:pt>
                      <c:pt idx="12467">
                        <c:v>43464.912499999999</c:v>
                      </c:pt>
                      <c:pt idx="12468">
                        <c:v>43464.95416666667</c:v>
                      </c:pt>
                      <c:pt idx="12469">
                        <c:v>43464.995833333334</c:v>
                      </c:pt>
                      <c:pt idx="12470">
                        <c:v>43464.999305555553</c:v>
                      </c:pt>
                      <c:pt idx="12471">
                        <c:v>43465.037499999999</c:v>
                      </c:pt>
                      <c:pt idx="12472">
                        <c:v>43465.07916666667</c:v>
                      </c:pt>
                      <c:pt idx="12473">
                        <c:v>43465.120833333334</c:v>
                      </c:pt>
                      <c:pt idx="12474">
                        <c:v>43465.162499999999</c:v>
                      </c:pt>
                      <c:pt idx="12475">
                        <c:v>43465.20416666667</c:v>
                      </c:pt>
                      <c:pt idx="12476">
                        <c:v>43465.245833333334</c:v>
                      </c:pt>
                      <c:pt idx="12477">
                        <c:v>43465.287499999999</c:v>
                      </c:pt>
                      <c:pt idx="12478">
                        <c:v>43465.32916666667</c:v>
                      </c:pt>
                      <c:pt idx="12479">
                        <c:v>43465.370833333334</c:v>
                      </c:pt>
                      <c:pt idx="12480">
                        <c:v>43465.412499999999</c:v>
                      </c:pt>
                      <c:pt idx="12481">
                        <c:v>43465.45416666667</c:v>
                      </c:pt>
                      <c:pt idx="12482">
                        <c:v>43465.495833333334</c:v>
                      </c:pt>
                      <c:pt idx="12483">
                        <c:v>43465.537499999999</c:v>
                      </c:pt>
                      <c:pt idx="12484">
                        <c:v>43465.57916666667</c:v>
                      </c:pt>
                      <c:pt idx="12485">
                        <c:v>43465.609027777777</c:v>
                      </c:pt>
                      <c:pt idx="12486">
                        <c:v>43465.614583333336</c:v>
                      </c:pt>
                      <c:pt idx="12487">
                        <c:v>43465.619444444441</c:v>
                      </c:pt>
                      <c:pt idx="12488">
                        <c:v>43465.620833333334</c:v>
                      </c:pt>
                      <c:pt idx="12489">
                        <c:v>43465.63958333333</c:v>
                      </c:pt>
                      <c:pt idx="12490">
                        <c:v>43465.654861111114</c:v>
                      </c:pt>
                      <c:pt idx="12491">
                        <c:v>43465.662499999999</c:v>
                      </c:pt>
                      <c:pt idx="12492">
                        <c:v>43465.670138888891</c:v>
                      </c:pt>
                      <c:pt idx="12493">
                        <c:v>43465.682638888888</c:v>
                      </c:pt>
                      <c:pt idx="12494">
                        <c:v>43465.696527777778</c:v>
                      </c:pt>
                      <c:pt idx="12495">
                        <c:v>43465.702777777777</c:v>
                      </c:pt>
                      <c:pt idx="12496">
                        <c:v>43465.70416666667</c:v>
                      </c:pt>
                      <c:pt idx="12497">
                        <c:v>43465.719444444447</c:v>
                      </c:pt>
                      <c:pt idx="12498">
                        <c:v>43465.731944444444</c:v>
                      </c:pt>
                      <c:pt idx="12499">
                        <c:v>43465.737500000003</c:v>
                      </c:pt>
                      <c:pt idx="12500">
                        <c:v>43465.744444444441</c:v>
                      </c:pt>
                      <c:pt idx="12501">
                        <c:v>43465.745833333334</c:v>
                      </c:pt>
                      <c:pt idx="12502">
                        <c:v>43465.752083333333</c:v>
                      </c:pt>
                      <c:pt idx="12503">
                        <c:v>43465.765972222223</c:v>
                      </c:pt>
                      <c:pt idx="12504">
                        <c:v>43465.78402777778</c:v>
                      </c:pt>
                      <c:pt idx="12505">
                        <c:v>43465.787499999999</c:v>
                      </c:pt>
                      <c:pt idx="12506">
                        <c:v>43465.82916666667</c:v>
                      </c:pt>
                      <c:pt idx="12507">
                        <c:v>43465.852777777778</c:v>
                      </c:pt>
                      <c:pt idx="12508">
                        <c:v>43465.870833333334</c:v>
                      </c:pt>
                      <c:pt idx="12509">
                        <c:v>43465.892361111109</c:v>
                      </c:pt>
                      <c:pt idx="12510">
                        <c:v>43465.910416666666</c:v>
                      </c:pt>
                      <c:pt idx="12511">
                        <c:v>43465.912499999999</c:v>
                      </c:pt>
                      <c:pt idx="12512">
                        <c:v>43465.952777777777</c:v>
                      </c:pt>
                      <c:pt idx="12513">
                        <c:v>43465.95416666667</c:v>
                      </c:pt>
                      <c:pt idx="12514">
                        <c:v>43465.994444444441</c:v>
                      </c:pt>
                      <c:pt idx="12515">
                        <c:v>43465.995833333334</c:v>
                      </c:pt>
                      <c:pt idx="12516">
                        <c:v>43465.999305555553</c:v>
                      </c:pt>
                      <c:pt idx="12517">
                        <c:v>43465.999305555553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WBAN93720!$AT$2:$AT$12520</c15:sqref>
                        </c15:formulaRef>
                      </c:ext>
                    </c:extLst>
                    <c:numCache>
                      <c:formatCode>General</c:formatCode>
                      <c:ptCount val="1251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7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0.02</c:v>
                      </c:pt>
                      <c:pt idx="76">
                        <c:v>0.02</c:v>
                      </c:pt>
                      <c:pt idx="78">
                        <c:v>0.03</c:v>
                      </c:pt>
                      <c:pt idx="79">
                        <c:v>0.01</c:v>
                      </c:pt>
                      <c:pt idx="80">
                        <c:v>0.02</c:v>
                      </c:pt>
                      <c:pt idx="81">
                        <c:v>0.02</c:v>
                      </c:pt>
                      <c:pt idx="82">
                        <c:v>0.03</c:v>
                      </c:pt>
                      <c:pt idx="84">
                        <c:v>0</c:v>
                      </c:pt>
                      <c:pt idx="85">
                        <c:v>0.01</c:v>
                      </c:pt>
                      <c:pt idx="86">
                        <c:v>0.03</c:v>
                      </c:pt>
                      <c:pt idx="87">
                        <c:v>0.01</c:v>
                      </c:pt>
                      <c:pt idx="88">
                        <c:v>0.01</c:v>
                      </c:pt>
                      <c:pt idx="89">
                        <c:v>0.02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5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2">
                        <c:v>0</c:v>
                      </c:pt>
                      <c:pt idx="104">
                        <c:v>0</c:v>
                      </c:pt>
                      <c:pt idx="106">
                        <c:v>0</c:v>
                      </c:pt>
                      <c:pt idx="109">
                        <c:v>0</c:v>
                      </c:pt>
                      <c:pt idx="111">
                        <c:v>0</c:v>
                      </c:pt>
                      <c:pt idx="113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0.02</c:v>
                      </c:pt>
                      <c:pt idx="218">
                        <c:v>0.01</c:v>
                      </c:pt>
                      <c:pt idx="219">
                        <c:v>0.04</c:v>
                      </c:pt>
                      <c:pt idx="220">
                        <c:v>0.03</c:v>
                      </c:pt>
                      <c:pt idx="221">
                        <c:v>0.01</c:v>
                      </c:pt>
                      <c:pt idx="222">
                        <c:v>0.01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2">
                        <c:v>0</c:v>
                      </c:pt>
                      <c:pt idx="254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2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4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21">
                        <c:v>0</c:v>
                      </c:pt>
                      <c:pt idx="323">
                        <c:v>0</c:v>
                      </c:pt>
                      <c:pt idx="326">
                        <c:v>0</c:v>
                      </c:pt>
                      <c:pt idx="328">
                        <c:v>0</c:v>
                      </c:pt>
                      <c:pt idx="330">
                        <c:v>0</c:v>
                      </c:pt>
                      <c:pt idx="332">
                        <c:v>0</c:v>
                      </c:pt>
                      <c:pt idx="334">
                        <c:v>0</c:v>
                      </c:pt>
                      <c:pt idx="335">
                        <c:v>0.01</c:v>
                      </c:pt>
                      <c:pt idx="336">
                        <c:v>0</c:v>
                      </c:pt>
                      <c:pt idx="338">
                        <c:v>0</c:v>
                      </c:pt>
                      <c:pt idx="339">
                        <c:v>0.01</c:v>
                      </c:pt>
                      <c:pt idx="340">
                        <c:v>0.01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0.01</c:v>
                      </c:pt>
                      <c:pt idx="344">
                        <c:v>0.01</c:v>
                      </c:pt>
                      <c:pt idx="345">
                        <c:v>0.01</c:v>
                      </c:pt>
                      <c:pt idx="346">
                        <c:v>0</c:v>
                      </c:pt>
                      <c:pt idx="347">
                        <c:v>0.01</c:v>
                      </c:pt>
                      <c:pt idx="348">
                        <c:v>0</c:v>
                      </c:pt>
                      <c:pt idx="350">
                        <c:v>0.01</c:v>
                      </c:pt>
                      <c:pt idx="351">
                        <c:v>0.1</c:v>
                      </c:pt>
                      <c:pt idx="352">
                        <c:v>0.03</c:v>
                      </c:pt>
                      <c:pt idx="353">
                        <c:v>0.02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9">
                        <c:v>0</c:v>
                      </c:pt>
                      <c:pt idx="362">
                        <c:v>0.14000000000000001</c:v>
                      </c:pt>
                      <c:pt idx="363">
                        <c:v>0.03</c:v>
                      </c:pt>
                      <c:pt idx="364">
                        <c:v>7.0000000000000007E-2</c:v>
                      </c:pt>
                      <c:pt idx="365">
                        <c:v>0.05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0.01</c:v>
                      </c:pt>
                      <c:pt idx="372">
                        <c:v>0.01</c:v>
                      </c:pt>
                      <c:pt idx="374">
                        <c:v>0.03</c:v>
                      </c:pt>
                      <c:pt idx="376">
                        <c:v>0.01</c:v>
                      </c:pt>
                      <c:pt idx="377">
                        <c:v>0</c:v>
                      </c:pt>
                      <c:pt idx="379">
                        <c:v>0</c:v>
                      </c:pt>
                      <c:pt idx="381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9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2">
                        <c:v>0</c:v>
                      </c:pt>
                      <c:pt idx="454">
                        <c:v>0</c:v>
                      </c:pt>
                      <c:pt idx="456">
                        <c:v>0</c:v>
                      </c:pt>
                      <c:pt idx="458">
                        <c:v>0</c:v>
                      </c:pt>
                      <c:pt idx="461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3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2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7">
                        <c:v>0</c:v>
                      </c:pt>
                      <c:pt idx="509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  <c:pt idx="624">
                        <c:v>0</c:v>
                      </c:pt>
                      <c:pt idx="625">
                        <c:v>0</c:v>
                      </c:pt>
                      <c:pt idx="626">
                        <c:v>0</c:v>
                      </c:pt>
                      <c:pt idx="627">
                        <c:v>0</c:v>
                      </c:pt>
                      <c:pt idx="628">
                        <c:v>0</c:v>
                      </c:pt>
                      <c:pt idx="629">
                        <c:v>0</c:v>
                      </c:pt>
                      <c:pt idx="630">
                        <c:v>0</c:v>
                      </c:pt>
                      <c:pt idx="631">
                        <c:v>0</c:v>
                      </c:pt>
                      <c:pt idx="632">
                        <c:v>0</c:v>
                      </c:pt>
                      <c:pt idx="633">
                        <c:v>0</c:v>
                      </c:pt>
                      <c:pt idx="635">
                        <c:v>0</c:v>
                      </c:pt>
                      <c:pt idx="636">
                        <c:v>0</c:v>
                      </c:pt>
                      <c:pt idx="637">
                        <c:v>0</c:v>
                      </c:pt>
                      <c:pt idx="638">
                        <c:v>0</c:v>
                      </c:pt>
                      <c:pt idx="639">
                        <c:v>0</c:v>
                      </c:pt>
                      <c:pt idx="640">
                        <c:v>0</c:v>
                      </c:pt>
                      <c:pt idx="641">
                        <c:v>0</c:v>
                      </c:pt>
                      <c:pt idx="642">
                        <c:v>0</c:v>
                      </c:pt>
                      <c:pt idx="643">
                        <c:v>0</c:v>
                      </c:pt>
                      <c:pt idx="644">
                        <c:v>0</c:v>
                      </c:pt>
                      <c:pt idx="645">
                        <c:v>0</c:v>
                      </c:pt>
                      <c:pt idx="646">
                        <c:v>0</c:v>
                      </c:pt>
                      <c:pt idx="647">
                        <c:v>0</c:v>
                      </c:pt>
                      <c:pt idx="648">
                        <c:v>0</c:v>
                      </c:pt>
                      <c:pt idx="649">
                        <c:v>0</c:v>
                      </c:pt>
                      <c:pt idx="650">
                        <c:v>0</c:v>
                      </c:pt>
                      <c:pt idx="651">
                        <c:v>0</c:v>
                      </c:pt>
                      <c:pt idx="652">
                        <c:v>0</c:v>
                      </c:pt>
                      <c:pt idx="653">
                        <c:v>0</c:v>
                      </c:pt>
                      <c:pt idx="654">
                        <c:v>0</c:v>
                      </c:pt>
                      <c:pt idx="655">
                        <c:v>0</c:v>
                      </c:pt>
                      <c:pt idx="656">
                        <c:v>0</c:v>
                      </c:pt>
                      <c:pt idx="657">
                        <c:v>0</c:v>
                      </c:pt>
                      <c:pt idx="658">
                        <c:v>0</c:v>
                      </c:pt>
                      <c:pt idx="660">
                        <c:v>0</c:v>
                      </c:pt>
                      <c:pt idx="662">
                        <c:v>0</c:v>
                      </c:pt>
                      <c:pt idx="666">
                        <c:v>0</c:v>
                      </c:pt>
                      <c:pt idx="667">
                        <c:v>0</c:v>
                      </c:pt>
                      <c:pt idx="668">
                        <c:v>0</c:v>
                      </c:pt>
                      <c:pt idx="669">
                        <c:v>0</c:v>
                      </c:pt>
                      <c:pt idx="670">
                        <c:v>0</c:v>
                      </c:pt>
                      <c:pt idx="671">
                        <c:v>0.12</c:v>
                      </c:pt>
                      <c:pt idx="672">
                        <c:v>0.08</c:v>
                      </c:pt>
                      <c:pt idx="673">
                        <c:v>0</c:v>
                      </c:pt>
                      <c:pt idx="674">
                        <c:v>0.04</c:v>
                      </c:pt>
                      <c:pt idx="675">
                        <c:v>0.05</c:v>
                      </c:pt>
                      <c:pt idx="676">
                        <c:v>0.09</c:v>
                      </c:pt>
                      <c:pt idx="677">
                        <c:v>0.21</c:v>
                      </c:pt>
                      <c:pt idx="678">
                        <c:v>0.3</c:v>
                      </c:pt>
                      <c:pt idx="679">
                        <c:v>0.01</c:v>
                      </c:pt>
                      <c:pt idx="680">
                        <c:v>0.02</c:v>
                      </c:pt>
                      <c:pt idx="681">
                        <c:v>0.06</c:v>
                      </c:pt>
                      <c:pt idx="682">
                        <c:v>0.08</c:v>
                      </c:pt>
                      <c:pt idx="683">
                        <c:v>0.14000000000000001</c:v>
                      </c:pt>
                      <c:pt idx="684">
                        <c:v>0.18</c:v>
                      </c:pt>
                      <c:pt idx="685">
                        <c:v>0.24</c:v>
                      </c:pt>
                      <c:pt idx="686">
                        <c:v>0.36</c:v>
                      </c:pt>
                      <c:pt idx="687">
                        <c:v>0.36</c:v>
                      </c:pt>
                      <c:pt idx="688">
                        <c:v>0.31</c:v>
                      </c:pt>
                      <c:pt idx="689">
                        <c:v>0</c:v>
                      </c:pt>
                      <c:pt idx="690">
                        <c:v>0</c:v>
                      </c:pt>
                      <c:pt idx="691">
                        <c:v>0.01</c:v>
                      </c:pt>
                      <c:pt idx="692">
                        <c:v>0</c:v>
                      </c:pt>
                      <c:pt idx="693">
                        <c:v>0</c:v>
                      </c:pt>
                      <c:pt idx="694">
                        <c:v>0</c:v>
                      </c:pt>
                      <c:pt idx="695">
                        <c:v>0</c:v>
                      </c:pt>
                      <c:pt idx="696">
                        <c:v>0</c:v>
                      </c:pt>
                      <c:pt idx="697">
                        <c:v>0</c:v>
                      </c:pt>
                      <c:pt idx="698">
                        <c:v>0</c:v>
                      </c:pt>
                      <c:pt idx="699">
                        <c:v>0</c:v>
                      </c:pt>
                      <c:pt idx="700">
                        <c:v>0</c:v>
                      </c:pt>
                      <c:pt idx="701">
                        <c:v>0</c:v>
                      </c:pt>
                      <c:pt idx="702">
                        <c:v>0</c:v>
                      </c:pt>
                      <c:pt idx="704">
                        <c:v>0</c:v>
                      </c:pt>
                      <c:pt idx="705">
                        <c:v>0</c:v>
                      </c:pt>
                      <c:pt idx="706">
                        <c:v>0</c:v>
                      </c:pt>
                      <c:pt idx="707">
                        <c:v>0</c:v>
                      </c:pt>
                      <c:pt idx="708">
                        <c:v>0</c:v>
                      </c:pt>
                      <c:pt idx="709">
                        <c:v>0</c:v>
                      </c:pt>
                      <c:pt idx="710">
                        <c:v>0</c:v>
                      </c:pt>
                      <c:pt idx="711">
                        <c:v>0</c:v>
                      </c:pt>
                      <c:pt idx="712">
                        <c:v>0</c:v>
                      </c:pt>
                      <c:pt idx="713">
                        <c:v>0</c:v>
                      </c:pt>
                      <c:pt idx="714">
                        <c:v>0</c:v>
                      </c:pt>
                      <c:pt idx="715">
                        <c:v>0</c:v>
                      </c:pt>
                      <c:pt idx="716">
                        <c:v>0</c:v>
                      </c:pt>
                      <c:pt idx="717">
                        <c:v>0</c:v>
                      </c:pt>
                      <c:pt idx="718">
                        <c:v>0</c:v>
                      </c:pt>
                      <c:pt idx="719">
                        <c:v>0</c:v>
                      </c:pt>
                      <c:pt idx="720">
                        <c:v>0</c:v>
                      </c:pt>
                      <c:pt idx="721">
                        <c:v>0</c:v>
                      </c:pt>
                      <c:pt idx="722">
                        <c:v>0</c:v>
                      </c:pt>
                      <c:pt idx="723">
                        <c:v>0</c:v>
                      </c:pt>
                      <c:pt idx="724">
                        <c:v>0</c:v>
                      </c:pt>
                      <c:pt idx="725">
                        <c:v>0</c:v>
                      </c:pt>
                      <c:pt idx="726">
                        <c:v>0</c:v>
                      </c:pt>
                      <c:pt idx="727">
                        <c:v>0</c:v>
                      </c:pt>
                      <c:pt idx="729">
                        <c:v>0</c:v>
                      </c:pt>
                      <c:pt idx="730">
                        <c:v>0</c:v>
                      </c:pt>
                      <c:pt idx="731">
                        <c:v>0</c:v>
                      </c:pt>
                      <c:pt idx="732">
                        <c:v>0</c:v>
                      </c:pt>
                      <c:pt idx="733">
                        <c:v>0</c:v>
                      </c:pt>
                      <c:pt idx="734">
                        <c:v>0</c:v>
                      </c:pt>
                      <c:pt idx="735">
                        <c:v>0</c:v>
                      </c:pt>
                      <c:pt idx="736">
                        <c:v>0</c:v>
                      </c:pt>
                      <c:pt idx="737">
                        <c:v>0</c:v>
                      </c:pt>
                      <c:pt idx="738">
                        <c:v>0</c:v>
                      </c:pt>
                      <c:pt idx="739">
                        <c:v>0</c:v>
                      </c:pt>
                      <c:pt idx="740">
                        <c:v>0</c:v>
                      </c:pt>
                      <c:pt idx="741">
                        <c:v>0</c:v>
                      </c:pt>
                      <c:pt idx="742">
                        <c:v>0</c:v>
                      </c:pt>
                      <c:pt idx="743">
                        <c:v>0</c:v>
                      </c:pt>
                      <c:pt idx="744">
                        <c:v>0</c:v>
                      </c:pt>
                      <c:pt idx="745">
                        <c:v>0</c:v>
                      </c:pt>
                      <c:pt idx="746">
                        <c:v>0</c:v>
                      </c:pt>
                      <c:pt idx="747">
                        <c:v>0</c:v>
                      </c:pt>
                      <c:pt idx="748">
                        <c:v>0</c:v>
                      </c:pt>
                      <c:pt idx="749">
                        <c:v>0</c:v>
                      </c:pt>
                      <c:pt idx="750">
                        <c:v>0</c:v>
                      </c:pt>
                      <c:pt idx="751">
                        <c:v>0</c:v>
                      </c:pt>
                      <c:pt idx="752">
                        <c:v>0</c:v>
                      </c:pt>
                      <c:pt idx="754">
                        <c:v>0</c:v>
                      </c:pt>
                      <c:pt idx="755">
                        <c:v>0</c:v>
                      </c:pt>
                      <c:pt idx="756">
                        <c:v>0</c:v>
                      </c:pt>
                      <c:pt idx="757">
                        <c:v>0</c:v>
                      </c:pt>
                      <c:pt idx="758">
                        <c:v>0</c:v>
                      </c:pt>
                      <c:pt idx="759">
                        <c:v>0</c:v>
                      </c:pt>
                      <c:pt idx="760">
                        <c:v>0</c:v>
                      </c:pt>
                      <c:pt idx="761">
                        <c:v>0</c:v>
                      </c:pt>
                      <c:pt idx="762">
                        <c:v>0</c:v>
                      </c:pt>
                      <c:pt idx="763">
                        <c:v>0</c:v>
                      </c:pt>
                      <c:pt idx="764">
                        <c:v>0</c:v>
                      </c:pt>
                      <c:pt idx="765">
                        <c:v>0</c:v>
                      </c:pt>
                      <c:pt idx="766">
                        <c:v>0</c:v>
                      </c:pt>
                      <c:pt idx="767">
                        <c:v>0</c:v>
                      </c:pt>
                      <c:pt idx="768">
                        <c:v>0</c:v>
                      </c:pt>
                      <c:pt idx="769">
                        <c:v>0</c:v>
                      </c:pt>
                      <c:pt idx="770">
                        <c:v>0</c:v>
                      </c:pt>
                      <c:pt idx="771">
                        <c:v>0</c:v>
                      </c:pt>
                      <c:pt idx="772">
                        <c:v>0</c:v>
                      </c:pt>
                      <c:pt idx="773">
                        <c:v>0</c:v>
                      </c:pt>
                      <c:pt idx="774">
                        <c:v>0</c:v>
                      </c:pt>
                      <c:pt idx="775">
                        <c:v>0</c:v>
                      </c:pt>
                      <c:pt idx="776">
                        <c:v>0</c:v>
                      </c:pt>
                      <c:pt idx="777">
                        <c:v>0</c:v>
                      </c:pt>
                      <c:pt idx="779">
                        <c:v>0</c:v>
                      </c:pt>
                      <c:pt idx="780">
                        <c:v>0</c:v>
                      </c:pt>
                      <c:pt idx="781">
                        <c:v>0</c:v>
                      </c:pt>
                      <c:pt idx="782">
                        <c:v>0</c:v>
                      </c:pt>
                      <c:pt idx="783">
                        <c:v>0</c:v>
                      </c:pt>
                      <c:pt idx="784">
                        <c:v>0</c:v>
                      </c:pt>
                      <c:pt idx="785">
                        <c:v>0</c:v>
                      </c:pt>
                      <c:pt idx="786">
                        <c:v>0</c:v>
                      </c:pt>
                      <c:pt idx="787">
                        <c:v>0</c:v>
                      </c:pt>
                      <c:pt idx="788">
                        <c:v>0</c:v>
                      </c:pt>
                      <c:pt idx="789">
                        <c:v>0</c:v>
                      </c:pt>
                      <c:pt idx="790">
                        <c:v>0</c:v>
                      </c:pt>
                      <c:pt idx="791">
                        <c:v>0</c:v>
                      </c:pt>
                      <c:pt idx="792">
                        <c:v>0</c:v>
                      </c:pt>
                      <c:pt idx="793">
                        <c:v>0</c:v>
                      </c:pt>
                      <c:pt idx="794">
                        <c:v>0</c:v>
                      </c:pt>
                      <c:pt idx="795">
                        <c:v>0</c:v>
                      </c:pt>
                      <c:pt idx="796">
                        <c:v>0</c:v>
                      </c:pt>
                      <c:pt idx="797">
                        <c:v>0</c:v>
                      </c:pt>
                      <c:pt idx="798">
                        <c:v>0</c:v>
                      </c:pt>
                      <c:pt idx="799">
                        <c:v>0</c:v>
                      </c:pt>
                      <c:pt idx="800">
                        <c:v>0</c:v>
                      </c:pt>
                      <c:pt idx="801">
                        <c:v>0</c:v>
                      </c:pt>
                      <c:pt idx="802">
                        <c:v>0</c:v>
                      </c:pt>
                      <c:pt idx="804">
                        <c:v>0</c:v>
                      </c:pt>
                      <c:pt idx="805">
                        <c:v>0</c:v>
                      </c:pt>
                      <c:pt idx="806">
                        <c:v>0</c:v>
                      </c:pt>
                      <c:pt idx="807">
                        <c:v>0.01</c:v>
                      </c:pt>
                      <c:pt idx="808">
                        <c:v>0.04</c:v>
                      </c:pt>
                      <c:pt idx="809">
                        <c:v>0.03</c:v>
                      </c:pt>
                      <c:pt idx="810">
                        <c:v>0.02</c:v>
                      </c:pt>
                      <c:pt idx="811">
                        <c:v>0.02</c:v>
                      </c:pt>
                      <c:pt idx="812">
                        <c:v>0.02</c:v>
                      </c:pt>
                      <c:pt idx="813">
                        <c:v>0.01</c:v>
                      </c:pt>
                      <c:pt idx="814">
                        <c:v>0.04</c:v>
                      </c:pt>
                      <c:pt idx="815">
                        <c:v>0.04</c:v>
                      </c:pt>
                      <c:pt idx="816">
                        <c:v>0.04</c:v>
                      </c:pt>
                      <c:pt idx="817">
                        <c:v>0.03</c:v>
                      </c:pt>
                      <c:pt idx="818">
                        <c:v>0.02</c:v>
                      </c:pt>
                      <c:pt idx="819">
                        <c:v>0.05</c:v>
                      </c:pt>
                      <c:pt idx="820">
                        <c:v>0.11</c:v>
                      </c:pt>
                      <c:pt idx="821">
                        <c:v>0.13</c:v>
                      </c:pt>
                      <c:pt idx="822">
                        <c:v>0.14000000000000001</c:v>
                      </c:pt>
                      <c:pt idx="823">
                        <c:v>0.14000000000000001</c:v>
                      </c:pt>
                      <c:pt idx="824">
                        <c:v>0.16</c:v>
                      </c:pt>
                      <c:pt idx="826">
                        <c:v>0.03</c:v>
                      </c:pt>
                      <c:pt idx="828">
                        <c:v>0.01</c:v>
                      </c:pt>
                      <c:pt idx="829">
                        <c:v>0.03</c:v>
                      </c:pt>
                      <c:pt idx="830">
                        <c:v>0.04</c:v>
                      </c:pt>
                      <c:pt idx="831">
                        <c:v>0.01</c:v>
                      </c:pt>
                      <c:pt idx="832">
                        <c:v>0.03</c:v>
                      </c:pt>
                      <c:pt idx="833">
                        <c:v>0.05</c:v>
                      </c:pt>
                      <c:pt idx="834">
                        <c:v>0.04</c:v>
                      </c:pt>
                      <c:pt idx="835">
                        <c:v>0.03</c:v>
                      </c:pt>
                      <c:pt idx="836">
                        <c:v>0.02</c:v>
                      </c:pt>
                      <c:pt idx="837">
                        <c:v>0.01</c:v>
                      </c:pt>
                      <c:pt idx="838">
                        <c:v>0.02</c:v>
                      </c:pt>
                      <c:pt idx="839">
                        <c:v>0.01</c:v>
                      </c:pt>
                      <c:pt idx="840">
                        <c:v>0.03</c:v>
                      </c:pt>
                      <c:pt idx="841">
                        <c:v>0.04</c:v>
                      </c:pt>
                      <c:pt idx="842">
                        <c:v>0.05</c:v>
                      </c:pt>
                      <c:pt idx="844">
                        <c:v>0.02</c:v>
                      </c:pt>
                      <c:pt idx="845">
                        <c:v>0.03</c:v>
                      </c:pt>
                      <c:pt idx="846">
                        <c:v>0.03</c:v>
                      </c:pt>
                      <c:pt idx="847">
                        <c:v>0.02</c:v>
                      </c:pt>
                      <c:pt idx="848">
                        <c:v>0.01</c:v>
                      </c:pt>
                      <c:pt idx="849">
                        <c:v>0.04</c:v>
                      </c:pt>
                      <c:pt idx="850">
                        <c:v>0.04</c:v>
                      </c:pt>
                      <c:pt idx="851">
                        <c:v>0.01</c:v>
                      </c:pt>
                      <c:pt idx="852">
                        <c:v>0.01</c:v>
                      </c:pt>
                      <c:pt idx="853">
                        <c:v>0.02</c:v>
                      </c:pt>
                      <c:pt idx="854">
                        <c:v>0.03</c:v>
                      </c:pt>
                      <c:pt idx="856">
                        <c:v>0.05</c:v>
                      </c:pt>
                      <c:pt idx="857">
                        <c:v>0.01</c:v>
                      </c:pt>
                      <c:pt idx="858">
                        <c:v>0.02</c:v>
                      </c:pt>
                      <c:pt idx="859">
                        <c:v>0</c:v>
                      </c:pt>
                      <c:pt idx="860">
                        <c:v>0.01</c:v>
                      </c:pt>
                      <c:pt idx="862">
                        <c:v>0</c:v>
                      </c:pt>
                      <c:pt idx="863">
                        <c:v>0</c:v>
                      </c:pt>
                      <c:pt idx="865">
                        <c:v>0</c:v>
                      </c:pt>
                      <c:pt idx="867">
                        <c:v>0</c:v>
                      </c:pt>
                      <c:pt idx="870">
                        <c:v>0</c:v>
                      </c:pt>
                      <c:pt idx="871">
                        <c:v>0.01</c:v>
                      </c:pt>
                      <c:pt idx="872">
                        <c:v>0.01</c:v>
                      </c:pt>
                      <c:pt idx="873">
                        <c:v>0.03</c:v>
                      </c:pt>
                      <c:pt idx="874">
                        <c:v>0.04</c:v>
                      </c:pt>
                      <c:pt idx="875">
                        <c:v>0.01</c:v>
                      </c:pt>
                      <c:pt idx="876">
                        <c:v>0.01</c:v>
                      </c:pt>
                      <c:pt idx="877">
                        <c:v>0.02</c:v>
                      </c:pt>
                      <c:pt idx="878">
                        <c:v>0.02</c:v>
                      </c:pt>
                      <c:pt idx="879">
                        <c:v>0</c:v>
                      </c:pt>
                      <c:pt idx="880">
                        <c:v>0.01</c:v>
                      </c:pt>
                      <c:pt idx="881">
                        <c:v>0.02</c:v>
                      </c:pt>
                      <c:pt idx="882">
                        <c:v>0.02</c:v>
                      </c:pt>
                      <c:pt idx="883">
                        <c:v>0.03</c:v>
                      </c:pt>
                      <c:pt idx="884">
                        <c:v>0.01</c:v>
                      </c:pt>
                      <c:pt idx="885">
                        <c:v>0.03</c:v>
                      </c:pt>
                      <c:pt idx="886">
                        <c:v>0.06</c:v>
                      </c:pt>
                      <c:pt idx="887">
                        <c:v>0.06</c:v>
                      </c:pt>
                      <c:pt idx="888">
                        <c:v>0</c:v>
                      </c:pt>
                      <c:pt idx="889">
                        <c:v>0.01</c:v>
                      </c:pt>
                      <c:pt idx="890">
                        <c:v>0.03</c:v>
                      </c:pt>
                      <c:pt idx="891">
                        <c:v>0</c:v>
                      </c:pt>
                      <c:pt idx="892">
                        <c:v>0.01</c:v>
                      </c:pt>
                      <c:pt idx="893">
                        <c:v>0.04</c:v>
                      </c:pt>
                      <c:pt idx="894">
                        <c:v>0.01</c:v>
                      </c:pt>
                      <c:pt idx="895">
                        <c:v>0.02</c:v>
                      </c:pt>
                      <c:pt idx="896">
                        <c:v>0.02</c:v>
                      </c:pt>
                      <c:pt idx="897">
                        <c:v>0.02</c:v>
                      </c:pt>
                      <c:pt idx="899">
                        <c:v>0.01</c:v>
                      </c:pt>
                      <c:pt idx="900">
                        <c:v>0.02</c:v>
                      </c:pt>
                      <c:pt idx="901">
                        <c:v>0</c:v>
                      </c:pt>
                      <c:pt idx="903">
                        <c:v>0.01</c:v>
                      </c:pt>
                      <c:pt idx="905">
                        <c:v>0</c:v>
                      </c:pt>
                      <c:pt idx="906">
                        <c:v>0</c:v>
                      </c:pt>
                      <c:pt idx="907">
                        <c:v>0.01</c:v>
                      </c:pt>
                      <c:pt idx="908">
                        <c:v>0.01</c:v>
                      </c:pt>
                      <c:pt idx="909">
                        <c:v>0.01</c:v>
                      </c:pt>
                      <c:pt idx="910">
                        <c:v>0</c:v>
                      </c:pt>
                      <c:pt idx="911">
                        <c:v>0</c:v>
                      </c:pt>
                      <c:pt idx="913">
                        <c:v>0</c:v>
                      </c:pt>
                      <c:pt idx="914">
                        <c:v>0</c:v>
                      </c:pt>
                      <c:pt idx="916">
                        <c:v>0</c:v>
                      </c:pt>
                      <c:pt idx="917">
                        <c:v>0</c:v>
                      </c:pt>
                      <c:pt idx="918">
                        <c:v>0.01</c:v>
                      </c:pt>
                      <c:pt idx="919">
                        <c:v>0.01</c:v>
                      </c:pt>
                      <c:pt idx="920">
                        <c:v>0.01</c:v>
                      </c:pt>
                      <c:pt idx="921">
                        <c:v>0.01</c:v>
                      </c:pt>
                      <c:pt idx="922">
                        <c:v>0.01</c:v>
                      </c:pt>
                      <c:pt idx="923">
                        <c:v>0.01</c:v>
                      </c:pt>
                      <c:pt idx="924">
                        <c:v>0</c:v>
                      </c:pt>
                      <c:pt idx="925">
                        <c:v>0</c:v>
                      </c:pt>
                      <c:pt idx="926">
                        <c:v>0</c:v>
                      </c:pt>
                      <c:pt idx="927">
                        <c:v>0</c:v>
                      </c:pt>
                      <c:pt idx="931">
                        <c:v>0</c:v>
                      </c:pt>
                      <c:pt idx="935">
                        <c:v>0</c:v>
                      </c:pt>
                      <c:pt idx="936">
                        <c:v>0</c:v>
                      </c:pt>
                      <c:pt idx="937">
                        <c:v>0</c:v>
                      </c:pt>
                      <c:pt idx="938">
                        <c:v>0</c:v>
                      </c:pt>
                      <c:pt idx="939">
                        <c:v>0</c:v>
                      </c:pt>
                      <c:pt idx="940">
                        <c:v>0</c:v>
                      </c:pt>
                      <c:pt idx="941">
                        <c:v>0</c:v>
                      </c:pt>
                      <c:pt idx="942">
                        <c:v>0</c:v>
                      </c:pt>
                      <c:pt idx="943">
                        <c:v>0</c:v>
                      </c:pt>
                      <c:pt idx="944">
                        <c:v>0</c:v>
                      </c:pt>
                      <c:pt idx="945">
                        <c:v>0</c:v>
                      </c:pt>
                      <c:pt idx="946">
                        <c:v>0</c:v>
                      </c:pt>
                      <c:pt idx="947">
                        <c:v>0</c:v>
                      </c:pt>
                      <c:pt idx="948">
                        <c:v>0</c:v>
                      </c:pt>
                      <c:pt idx="949">
                        <c:v>0</c:v>
                      </c:pt>
                      <c:pt idx="950">
                        <c:v>0</c:v>
                      </c:pt>
                      <c:pt idx="952">
                        <c:v>0</c:v>
                      </c:pt>
                      <c:pt idx="953">
                        <c:v>0</c:v>
                      </c:pt>
                      <c:pt idx="954">
                        <c:v>0</c:v>
                      </c:pt>
                      <c:pt idx="955">
                        <c:v>0</c:v>
                      </c:pt>
                      <c:pt idx="956">
                        <c:v>0</c:v>
                      </c:pt>
                      <c:pt idx="957">
                        <c:v>0</c:v>
                      </c:pt>
                      <c:pt idx="958">
                        <c:v>0</c:v>
                      </c:pt>
                      <c:pt idx="959">
                        <c:v>0</c:v>
                      </c:pt>
                      <c:pt idx="960">
                        <c:v>0</c:v>
                      </c:pt>
                      <c:pt idx="961">
                        <c:v>0</c:v>
                      </c:pt>
                      <c:pt idx="962">
                        <c:v>0</c:v>
                      </c:pt>
                      <c:pt idx="963">
                        <c:v>0</c:v>
                      </c:pt>
                      <c:pt idx="964">
                        <c:v>0</c:v>
                      </c:pt>
                      <c:pt idx="965">
                        <c:v>0</c:v>
                      </c:pt>
                      <c:pt idx="966">
                        <c:v>0</c:v>
                      </c:pt>
                      <c:pt idx="967">
                        <c:v>0</c:v>
                      </c:pt>
                      <c:pt idx="968">
                        <c:v>0</c:v>
                      </c:pt>
                      <c:pt idx="969">
                        <c:v>0</c:v>
                      </c:pt>
                      <c:pt idx="970">
                        <c:v>0</c:v>
                      </c:pt>
                      <c:pt idx="971">
                        <c:v>0</c:v>
                      </c:pt>
                      <c:pt idx="972">
                        <c:v>0</c:v>
                      </c:pt>
                      <c:pt idx="973">
                        <c:v>0</c:v>
                      </c:pt>
                      <c:pt idx="974">
                        <c:v>0</c:v>
                      </c:pt>
                      <c:pt idx="975">
                        <c:v>0</c:v>
                      </c:pt>
                      <c:pt idx="978">
                        <c:v>0</c:v>
                      </c:pt>
                      <c:pt idx="979">
                        <c:v>0</c:v>
                      </c:pt>
                      <c:pt idx="980">
                        <c:v>0</c:v>
                      </c:pt>
                      <c:pt idx="981">
                        <c:v>0</c:v>
                      </c:pt>
                      <c:pt idx="982">
                        <c:v>0</c:v>
                      </c:pt>
                      <c:pt idx="983">
                        <c:v>0</c:v>
                      </c:pt>
                      <c:pt idx="984">
                        <c:v>0</c:v>
                      </c:pt>
                      <c:pt idx="985">
                        <c:v>0</c:v>
                      </c:pt>
                      <c:pt idx="986">
                        <c:v>0</c:v>
                      </c:pt>
                      <c:pt idx="987">
                        <c:v>0</c:v>
                      </c:pt>
                      <c:pt idx="988">
                        <c:v>0</c:v>
                      </c:pt>
                      <c:pt idx="989">
                        <c:v>0</c:v>
                      </c:pt>
                      <c:pt idx="990">
                        <c:v>0</c:v>
                      </c:pt>
                      <c:pt idx="991">
                        <c:v>0</c:v>
                      </c:pt>
                      <c:pt idx="992">
                        <c:v>0</c:v>
                      </c:pt>
                      <c:pt idx="993">
                        <c:v>0</c:v>
                      </c:pt>
                      <c:pt idx="994">
                        <c:v>0</c:v>
                      </c:pt>
                      <c:pt idx="995">
                        <c:v>0</c:v>
                      </c:pt>
                      <c:pt idx="996">
                        <c:v>0</c:v>
                      </c:pt>
                      <c:pt idx="997">
                        <c:v>0</c:v>
                      </c:pt>
                      <c:pt idx="998">
                        <c:v>0</c:v>
                      </c:pt>
                      <c:pt idx="999">
                        <c:v>0</c:v>
                      </c:pt>
                      <c:pt idx="1000">
                        <c:v>0</c:v>
                      </c:pt>
                      <c:pt idx="1001">
                        <c:v>0</c:v>
                      </c:pt>
                      <c:pt idx="1003">
                        <c:v>0</c:v>
                      </c:pt>
                      <c:pt idx="1004">
                        <c:v>0.03</c:v>
                      </c:pt>
                      <c:pt idx="1005">
                        <c:v>0.04</c:v>
                      </c:pt>
                      <c:pt idx="1006">
                        <c:v>0.04</c:v>
                      </c:pt>
                      <c:pt idx="1007">
                        <c:v>0.05</c:v>
                      </c:pt>
                      <c:pt idx="1008">
                        <c:v>0.01</c:v>
                      </c:pt>
                      <c:pt idx="1009">
                        <c:v>0.05</c:v>
                      </c:pt>
                      <c:pt idx="1011">
                        <c:v>0.05</c:v>
                      </c:pt>
                      <c:pt idx="1012">
                        <c:v>0.04</c:v>
                      </c:pt>
                      <c:pt idx="1013">
                        <c:v>0.04</c:v>
                      </c:pt>
                      <c:pt idx="1014">
                        <c:v>0.05</c:v>
                      </c:pt>
                      <c:pt idx="1015">
                        <c:v>0.01</c:v>
                      </c:pt>
                      <c:pt idx="1016">
                        <c:v>0.01</c:v>
                      </c:pt>
                      <c:pt idx="1018">
                        <c:v>0.02</c:v>
                      </c:pt>
                      <c:pt idx="1019">
                        <c:v>0</c:v>
                      </c:pt>
                      <c:pt idx="1020">
                        <c:v>0.01</c:v>
                      </c:pt>
                      <c:pt idx="1021">
                        <c:v>0.03</c:v>
                      </c:pt>
                      <c:pt idx="1022">
                        <c:v>0.05</c:v>
                      </c:pt>
                      <c:pt idx="1023">
                        <c:v>0</c:v>
                      </c:pt>
                      <c:pt idx="1024">
                        <c:v>0</c:v>
                      </c:pt>
                      <c:pt idx="1025">
                        <c:v>0</c:v>
                      </c:pt>
                      <c:pt idx="1026">
                        <c:v>0</c:v>
                      </c:pt>
                      <c:pt idx="1027">
                        <c:v>0</c:v>
                      </c:pt>
                      <c:pt idx="1028">
                        <c:v>0</c:v>
                      </c:pt>
                      <c:pt idx="1029">
                        <c:v>0</c:v>
                      </c:pt>
                      <c:pt idx="1030">
                        <c:v>0</c:v>
                      </c:pt>
                      <c:pt idx="1031">
                        <c:v>0</c:v>
                      </c:pt>
                      <c:pt idx="1032">
                        <c:v>0</c:v>
                      </c:pt>
                      <c:pt idx="1033">
                        <c:v>0</c:v>
                      </c:pt>
                      <c:pt idx="1034">
                        <c:v>0</c:v>
                      </c:pt>
                      <c:pt idx="1035">
                        <c:v>0</c:v>
                      </c:pt>
                      <c:pt idx="1036">
                        <c:v>0</c:v>
                      </c:pt>
                      <c:pt idx="1037">
                        <c:v>0</c:v>
                      </c:pt>
                      <c:pt idx="1038">
                        <c:v>0</c:v>
                      </c:pt>
                      <c:pt idx="1039">
                        <c:v>0</c:v>
                      </c:pt>
                      <c:pt idx="1040">
                        <c:v>0</c:v>
                      </c:pt>
                      <c:pt idx="1041">
                        <c:v>0</c:v>
                      </c:pt>
                      <c:pt idx="1043">
                        <c:v>0</c:v>
                      </c:pt>
                      <c:pt idx="1044">
                        <c:v>0</c:v>
                      </c:pt>
                      <c:pt idx="1045">
                        <c:v>0</c:v>
                      </c:pt>
                      <c:pt idx="1046">
                        <c:v>0</c:v>
                      </c:pt>
                      <c:pt idx="1047">
                        <c:v>0</c:v>
                      </c:pt>
                      <c:pt idx="1048">
                        <c:v>0</c:v>
                      </c:pt>
                      <c:pt idx="1049">
                        <c:v>0</c:v>
                      </c:pt>
                      <c:pt idx="1050">
                        <c:v>0</c:v>
                      </c:pt>
                      <c:pt idx="1051">
                        <c:v>0</c:v>
                      </c:pt>
                      <c:pt idx="1052">
                        <c:v>0</c:v>
                      </c:pt>
                      <c:pt idx="1053">
                        <c:v>0</c:v>
                      </c:pt>
                      <c:pt idx="1054">
                        <c:v>0</c:v>
                      </c:pt>
                      <c:pt idx="1055">
                        <c:v>0</c:v>
                      </c:pt>
                      <c:pt idx="1056">
                        <c:v>0</c:v>
                      </c:pt>
                      <c:pt idx="1057">
                        <c:v>0</c:v>
                      </c:pt>
                      <c:pt idx="1058">
                        <c:v>0</c:v>
                      </c:pt>
                      <c:pt idx="1059">
                        <c:v>0</c:v>
                      </c:pt>
                      <c:pt idx="1060">
                        <c:v>0</c:v>
                      </c:pt>
                      <c:pt idx="1061">
                        <c:v>0</c:v>
                      </c:pt>
                      <c:pt idx="1062">
                        <c:v>0</c:v>
                      </c:pt>
                      <c:pt idx="1063">
                        <c:v>0</c:v>
                      </c:pt>
                      <c:pt idx="1064">
                        <c:v>0</c:v>
                      </c:pt>
                      <c:pt idx="1065">
                        <c:v>0</c:v>
                      </c:pt>
                      <c:pt idx="1066">
                        <c:v>0</c:v>
                      </c:pt>
                      <c:pt idx="1068">
                        <c:v>0</c:v>
                      </c:pt>
                      <c:pt idx="1069">
                        <c:v>0</c:v>
                      </c:pt>
                      <c:pt idx="1070">
                        <c:v>0</c:v>
                      </c:pt>
                      <c:pt idx="1071">
                        <c:v>0</c:v>
                      </c:pt>
                      <c:pt idx="1072">
                        <c:v>0</c:v>
                      </c:pt>
                      <c:pt idx="1073">
                        <c:v>0</c:v>
                      </c:pt>
                      <c:pt idx="1074">
                        <c:v>0</c:v>
                      </c:pt>
                      <c:pt idx="1075">
                        <c:v>0</c:v>
                      </c:pt>
                      <c:pt idx="1076">
                        <c:v>0</c:v>
                      </c:pt>
                      <c:pt idx="1077">
                        <c:v>0</c:v>
                      </c:pt>
                      <c:pt idx="1078">
                        <c:v>0</c:v>
                      </c:pt>
                      <c:pt idx="1079">
                        <c:v>0</c:v>
                      </c:pt>
                      <c:pt idx="1080">
                        <c:v>0.01</c:v>
                      </c:pt>
                      <c:pt idx="1081">
                        <c:v>0.02</c:v>
                      </c:pt>
                      <c:pt idx="1082">
                        <c:v>0.04</c:v>
                      </c:pt>
                      <c:pt idx="1083">
                        <c:v>0.03</c:v>
                      </c:pt>
                      <c:pt idx="1084">
                        <c:v>0.04</c:v>
                      </c:pt>
                      <c:pt idx="1085">
                        <c:v>0.05</c:v>
                      </c:pt>
                      <c:pt idx="1086">
                        <c:v>0.01</c:v>
                      </c:pt>
                      <c:pt idx="1087">
                        <c:v>0.01</c:v>
                      </c:pt>
                      <c:pt idx="1088">
                        <c:v>0.04</c:v>
                      </c:pt>
                      <c:pt idx="1089">
                        <c:v>0.01</c:v>
                      </c:pt>
                      <c:pt idx="1090">
                        <c:v>0.04</c:v>
                      </c:pt>
                      <c:pt idx="1091">
                        <c:v>0.05</c:v>
                      </c:pt>
                      <c:pt idx="1093">
                        <c:v>0.06</c:v>
                      </c:pt>
                      <c:pt idx="1094">
                        <c:v>0.02</c:v>
                      </c:pt>
                      <c:pt idx="1095">
                        <c:v>0.02</c:v>
                      </c:pt>
                      <c:pt idx="1097">
                        <c:v>0.01</c:v>
                      </c:pt>
                      <c:pt idx="1099">
                        <c:v>0</c:v>
                      </c:pt>
                      <c:pt idx="1102">
                        <c:v>0</c:v>
                      </c:pt>
                      <c:pt idx="1105">
                        <c:v>0</c:v>
                      </c:pt>
                      <c:pt idx="1107">
                        <c:v>0</c:v>
                      </c:pt>
                      <c:pt idx="1111">
                        <c:v>0</c:v>
                      </c:pt>
                      <c:pt idx="1115">
                        <c:v>0</c:v>
                      </c:pt>
                      <c:pt idx="1116">
                        <c:v>0</c:v>
                      </c:pt>
                      <c:pt idx="1117">
                        <c:v>0</c:v>
                      </c:pt>
                      <c:pt idx="1118">
                        <c:v>0</c:v>
                      </c:pt>
                      <c:pt idx="1119">
                        <c:v>0</c:v>
                      </c:pt>
                      <c:pt idx="1120">
                        <c:v>0</c:v>
                      </c:pt>
                      <c:pt idx="1121">
                        <c:v>0</c:v>
                      </c:pt>
                      <c:pt idx="1122">
                        <c:v>0</c:v>
                      </c:pt>
                      <c:pt idx="1123">
                        <c:v>0</c:v>
                      </c:pt>
                      <c:pt idx="1124">
                        <c:v>0</c:v>
                      </c:pt>
                      <c:pt idx="1125">
                        <c:v>0</c:v>
                      </c:pt>
                      <c:pt idx="1126">
                        <c:v>0</c:v>
                      </c:pt>
                      <c:pt idx="1127">
                        <c:v>0</c:v>
                      </c:pt>
                      <c:pt idx="1128">
                        <c:v>0</c:v>
                      </c:pt>
                      <c:pt idx="1129">
                        <c:v>0</c:v>
                      </c:pt>
                      <c:pt idx="1130">
                        <c:v>0</c:v>
                      </c:pt>
                      <c:pt idx="1131">
                        <c:v>0</c:v>
                      </c:pt>
                      <c:pt idx="1132">
                        <c:v>0</c:v>
                      </c:pt>
                      <c:pt idx="1133">
                        <c:v>0</c:v>
                      </c:pt>
                      <c:pt idx="1134">
                        <c:v>0</c:v>
                      </c:pt>
                      <c:pt idx="1135">
                        <c:v>0</c:v>
                      </c:pt>
                      <c:pt idx="1136">
                        <c:v>0</c:v>
                      </c:pt>
                      <c:pt idx="1138">
                        <c:v>0</c:v>
                      </c:pt>
                      <c:pt idx="1139">
                        <c:v>0</c:v>
                      </c:pt>
                      <c:pt idx="1140">
                        <c:v>0</c:v>
                      </c:pt>
                      <c:pt idx="1141">
                        <c:v>0</c:v>
                      </c:pt>
                      <c:pt idx="1142">
                        <c:v>0</c:v>
                      </c:pt>
                      <c:pt idx="1143">
                        <c:v>0</c:v>
                      </c:pt>
                      <c:pt idx="1144">
                        <c:v>0</c:v>
                      </c:pt>
                      <c:pt idx="1145">
                        <c:v>0</c:v>
                      </c:pt>
                      <c:pt idx="1146">
                        <c:v>0</c:v>
                      </c:pt>
                      <c:pt idx="1147">
                        <c:v>0</c:v>
                      </c:pt>
                      <c:pt idx="1148">
                        <c:v>0</c:v>
                      </c:pt>
                      <c:pt idx="1149">
                        <c:v>0</c:v>
                      </c:pt>
                      <c:pt idx="1150">
                        <c:v>0</c:v>
                      </c:pt>
                      <c:pt idx="1151">
                        <c:v>0</c:v>
                      </c:pt>
                      <c:pt idx="1152">
                        <c:v>0</c:v>
                      </c:pt>
                      <c:pt idx="1153">
                        <c:v>0</c:v>
                      </c:pt>
                      <c:pt idx="1154">
                        <c:v>0</c:v>
                      </c:pt>
                      <c:pt idx="1155">
                        <c:v>0</c:v>
                      </c:pt>
                      <c:pt idx="1156">
                        <c:v>0</c:v>
                      </c:pt>
                      <c:pt idx="1157">
                        <c:v>0</c:v>
                      </c:pt>
                      <c:pt idx="1158">
                        <c:v>0</c:v>
                      </c:pt>
                      <c:pt idx="1159">
                        <c:v>0</c:v>
                      </c:pt>
                      <c:pt idx="1160">
                        <c:v>0</c:v>
                      </c:pt>
                      <c:pt idx="1161">
                        <c:v>0</c:v>
                      </c:pt>
                      <c:pt idx="1163">
                        <c:v>0</c:v>
                      </c:pt>
                      <c:pt idx="1164">
                        <c:v>0</c:v>
                      </c:pt>
                      <c:pt idx="1165">
                        <c:v>0</c:v>
                      </c:pt>
                      <c:pt idx="1166">
                        <c:v>0</c:v>
                      </c:pt>
                      <c:pt idx="1167">
                        <c:v>0</c:v>
                      </c:pt>
                      <c:pt idx="1168">
                        <c:v>0</c:v>
                      </c:pt>
                      <c:pt idx="1169">
                        <c:v>0</c:v>
                      </c:pt>
                      <c:pt idx="1170">
                        <c:v>0</c:v>
                      </c:pt>
                      <c:pt idx="1171">
                        <c:v>0</c:v>
                      </c:pt>
                      <c:pt idx="1173">
                        <c:v>0</c:v>
                      </c:pt>
                      <c:pt idx="1176">
                        <c:v>0</c:v>
                      </c:pt>
                      <c:pt idx="1178">
                        <c:v>0.04</c:v>
                      </c:pt>
                      <c:pt idx="1179">
                        <c:v>0.06</c:v>
                      </c:pt>
                      <c:pt idx="1180">
                        <c:v>0</c:v>
                      </c:pt>
                      <c:pt idx="1181">
                        <c:v>0.01</c:v>
                      </c:pt>
                      <c:pt idx="1182">
                        <c:v>0</c:v>
                      </c:pt>
                      <c:pt idx="1183">
                        <c:v>0</c:v>
                      </c:pt>
                      <c:pt idx="1184">
                        <c:v>0</c:v>
                      </c:pt>
                      <c:pt idx="1186">
                        <c:v>0.03</c:v>
                      </c:pt>
                      <c:pt idx="1187">
                        <c:v>0</c:v>
                      </c:pt>
                      <c:pt idx="1188">
                        <c:v>0.06</c:v>
                      </c:pt>
                      <c:pt idx="1189">
                        <c:v>0.08</c:v>
                      </c:pt>
                      <c:pt idx="1190">
                        <c:v>0.12</c:v>
                      </c:pt>
                      <c:pt idx="1191">
                        <c:v>0.13</c:v>
                      </c:pt>
                      <c:pt idx="1192">
                        <c:v>0.14000000000000001</c:v>
                      </c:pt>
                      <c:pt idx="1193">
                        <c:v>0</c:v>
                      </c:pt>
                      <c:pt idx="1194">
                        <c:v>0.01</c:v>
                      </c:pt>
                      <c:pt idx="1195">
                        <c:v>0.01</c:v>
                      </c:pt>
                      <c:pt idx="1196">
                        <c:v>0.02</c:v>
                      </c:pt>
                      <c:pt idx="1197">
                        <c:v>0.01</c:v>
                      </c:pt>
                      <c:pt idx="1198">
                        <c:v>0</c:v>
                      </c:pt>
                      <c:pt idx="1199">
                        <c:v>0</c:v>
                      </c:pt>
                      <c:pt idx="1201">
                        <c:v>0</c:v>
                      </c:pt>
                      <c:pt idx="1202">
                        <c:v>0</c:v>
                      </c:pt>
                      <c:pt idx="1203">
                        <c:v>0</c:v>
                      </c:pt>
                      <c:pt idx="1204">
                        <c:v>0</c:v>
                      </c:pt>
                      <c:pt idx="1205">
                        <c:v>0</c:v>
                      </c:pt>
                      <c:pt idx="1206">
                        <c:v>0</c:v>
                      </c:pt>
                      <c:pt idx="1207">
                        <c:v>0</c:v>
                      </c:pt>
                      <c:pt idx="1208">
                        <c:v>0</c:v>
                      </c:pt>
                      <c:pt idx="1209">
                        <c:v>0</c:v>
                      </c:pt>
                      <c:pt idx="1210">
                        <c:v>0</c:v>
                      </c:pt>
                      <c:pt idx="1211">
                        <c:v>0</c:v>
                      </c:pt>
                      <c:pt idx="1212">
                        <c:v>0</c:v>
                      </c:pt>
                      <c:pt idx="1213">
                        <c:v>0</c:v>
                      </c:pt>
                      <c:pt idx="1214">
                        <c:v>0</c:v>
                      </c:pt>
                      <c:pt idx="1215">
                        <c:v>0</c:v>
                      </c:pt>
                      <c:pt idx="1216">
                        <c:v>0</c:v>
                      </c:pt>
                      <c:pt idx="1217">
                        <c:v>0</c:v>
                      </c:pt>
                      <c:pt idx="1218">
                        <c:v>0</c:v>
                      </c:pt>
                      <c:pt idx="1219">
                        <c:v>0</c:v>
                      </c:pt>
                      <c:pt idx="1220">
                        <c:v>0</c:v>
                      </c:pt>
                      <c:pt idx="1221">
                        <c:v>0</c:v>
                      </c:pt>
                      <c:pt idx="1222">
                        <c:v>0</c:v>
                      </c:pt>
                      <c:pt idx="1223">
                        <c:v>0</c:v>
                      </c:pt>
                      <c:pt idx="1224">
                        <c:v>0</c:v>
                      </c:pt>
                      <c:pt idx="1226">
                        <c:v>0</c:v>
                      </c:pt>
                      <c:pt idx="1227">
                        <c:v>0</c:v>
                      </c:pt>
                      <c:pt idx="1228">
                        <c:v>0</c:v>
                      </c:pt>
                      <c:pt idx="1229">
                        <c:v>0</c:v>
                      </c:pt>
                      <c:pt idx="1230">
                        <c:v>0</c:v>
                      </c:pt>
                      <c:pt idx="1231">
                        <c:v>0</c:v>
                      </c:pt>
                      <c:pt idx="1232">
                        <c:v>0</c:v>
                      </c:pt>
                      <c:pt idx="1233">
                        <c:v>0</c:v>
                      </c:pt>
                      <c:pt idx="1234">
                        <c:v>0</c:v>
                      </c:pt>
                      <c:pt idx="1235">
                        <c:v>0</c:v>
                      </c:pt>
                      <c:pt idx="1236">
                        <c:v>0</c:v>
                      </c:pt>
                      <c:pt idx="1237">
                        <c:v>0</c:v>
                      </c:pt>
                      <c:pt idx="1238">
                        <c:v>0</c:v>
                      </c:pt>
                      <c:pt idx="1239">
                        <c:v>0</c:v>
                      </c:pt>
                      <c:pt idx="1240">
                        <c:v>0</c:v>
                      </c:pt>
                      <c:pt idx="1241">
                        <c:v>0</c:v>
                      </c:pt>
                      <c:pt idx="1242">
                        <c:v>0</c:v>
                      </c:pt>
                      <c:pt idx="1243">
                        <c:v>0</c:v>
                      </c:pt>
                      <c:pt idx="1244">
                        <c:v>0</c:v>
                      </c:pt>
                      <c:pt idx="1245">
                        <c:v>0</c:v>
                      </c:pt>
                      <c:pt idx="1246">
                        <c:v>0</c:v>
                      </c:pt>
                      <c:pt idx="1247">
                        <c:v>0</c:v>
                      </c:pt>
                      <c:pt idx="1248">
                        <c:v>0</c:v>
                      </c:pt>
                      <c:pt idx="1249">
                        <c:v>0</c:v>
                      </c:pt>
                      <c:pt idx="1251">
                        <c:v>0</c:v>
                      </c:pt>
                      <c:pt idx="1252">
                        <c:v>0</c:v>
                      </c:pt>
                      <c:pt idx="1253">
                        <c:v>0</c:v>
                      </c:pt>
                      <c:pt idx="1254">
                        <c:v>0</c:v>
                      </c:pt>
                      <c:pt idx="1255">
                        <c:v>0</c:v>
                      </c:pt>
                      <c:pt idx="1256">
                        <c:v>0</c:v>
                      </c:pt>
                      <c:pt idx="1257">
                        <c:v>0</c:v>
                      </c:pt>
                      <c:pt idx="1258">
                        <c:v>0</c:v>
                      </c:pt>
                      <c:pt idx="1259">
                        <c:v>0</c:v>
                      </c:pt>
                      <c:pt idx="1260">
                        <c:v>0</c:v>
                      </c:pt>
                      <c:pt idx="1261">
                        <c:v>0</c:v>
                      </c:pt>
                      <c:pt idx="1262">
                        <c:v>0</c:v>
                      </c:pt>
                      <c:pt idx="1263">
                        <c:v>0</c:v>
                      </c:pt>
                      <c:pt idx="1264">
                        <c:v>0</c:v>
                      </c:pt>
                      <c:pt idx="1265">
                        <c:v>0</c:v>
                      </c:pt>
                      <c:pt idx="1266">
                        <c:v>0</c:v>
                      </c:pt>
                      <c:pt idx="1267">
                        <c:v>0.01</c:v>
                      </c:pt>
                      <c:pt idx="1268">
                        <c:v>0.03</c:v>
                      </c:pt>
                      <c:pt idx="1269">
                        <c:v>0.03</c:v>
                      </c:pt>
                      <c:pt idx="1270">
                        <c:v>0.01</c:v>
                      </c:pt>
                      <c:pt idx="1273">
                        <c:v>0.01</c:v>
                      </c:pt>
                      <c:pt idx="1275">
                        <c:v>0</c:v>
                      </c:pt>
                      <c:pt idx="1276">
                        <c:v>0</c:v>
                      </c:pt>
                      <c:pt idx="1277">
                        <c:v>0</c:v>
                      </c:pt>
                      <c:pt idx="1280">
                        <c:v>0</c:v>
                      </c:pt>
                      <c:pt idx="1281">
                        <c:v>0</c:v>
                      </c:pt>
                      <c:pt idx="1282">
                        <c:v>0</c:v>
                      </c:pt>
                      <c:pt idx="1283">
                        <c:v>0</c:v>
                      </c:pt>
                      <c:pt idx="1285">
                        <c:v>0</c:v>
                      </c:pt>
                      <c:pt idx="1290">
                        <c:v>0</c:v>
                      </c:pt>
                      <c:pt idx="1291">
                        <c:v>0</c:v>
                      </c:pt>
                      <c:pt idx="1294">
                        <c:v>0</c:v>
                      </c:pt>
                      <c:pt idx="1298">
                        <c:v>0.01</c:v>
                      </c:pt>
                      <c:pt idx="1299">
                        <c:v>0</c:v>
                      </c:pt>
                      <c:pt idx="1300">
                        <c:v>0</c:v>
                      </c:pt>
                      <c:pt idx="1304">
                        <c:v>0</c:v>
                      </c:pt>
                      <c:pt idx="1306">
                        <c:v>0</c:v>
                      </c:pt>
                      <c:pt idx="1307">
                        <c:v>0</c:v>
                      </c:pt>
                      <c:pt idx="1309">
                        <c:v>0</c:v>
                      </c:pt>
                      <c:pt idx="1314">
                        <c:v>0</c:v>
                      </c:pt>
                      <c:pt idx="1315">
                        <c:v>0</c:v>
                      </c:pt>
                      <c:pt idx="1316">
                        <c:v>0</c:v>
                      </c:pt>
                      <c:pt idx="1318">
                        <c:v>0</c:v>
                      </c:pt>
                      <c:pt idx="1319">
                        <c:v>0</c:v>
                      </c:pt>
                      <c:pt idx="1320">
                        <c:v>0</c:v>
                      </c:pt>
                      <c:pt idx="1321">
                        <c:v>0</c:v>
                      </c:pt>
                      <c:pt idx="1322">
                        <c:v>0</c:v>
                      </c:pt>
                      <c:pt idx="1323">
                        <c:v>0.16</c:v>
                      </c:pt>
                      <c:pt idx="1324">
                        <c:v>0.22</c:v>
                      </c:pt>
                      <c:pt idx="1325">
                        <c:v>0.23</c:v>
                      </c:pt>
                      <c:pt idx="1326">
                        <c:v>0.23</c:v>
                      </c:pt>
                      <c:pt idx="1327">
                        <c:v>0.01</c:v>
                      </c:pt>
                      <c:pt idx="1328">
                        <c:v>0</c:v>
                      </c:pt>
                      <c:pt idx="1329">
                        <c:v>0</c:v>
                      </c:pt>
                      <c:pt idx="1330">
                        <c:v>0</c:v>
                      </c:pt>
                      <c:pt idx="1331">
                        <c:v>0</c:v>
                      </c:pt>
                      <c:pt idx="1332">
                        <c:v>0</c:v>
                      </c:pt>
                      <c:pt idx="1334">
                        <c:v>0</c:v>
                      </c:pt>
                      <c:pt idx="1335">
                        <c:v>0</c:v>
                      </c:pt>
                      <c:pt idx="1336">
                        <c:v>0.03</c:v>
                      </c:pt>
                      <c:pt idx="1337">
                        <c:v>0.05</c:v>
                      </c:pt>
                      <c:pt idx="1338">
                        <c:v>0.06</c:v>
                      </c:pt>
                      <c:pt idx="1339">
                        <c:v>0.02</c:v>
                      </c:pt>
                      <c:pt idx="1340">
                        <c:v>0.04</c:v>
                      </c:pt>
                      <c:pt idx="1341">
                        <c:v>0.06</c:v>
                      </c:pt>
                      <c:pt idx="1342">
                        <c:v>0.12</c:v>
                      </c:pt>
                      <c:pt idx="1343">
                        <c:v>0.05</c:v>
                      </c:pt>
                      <c:pt idx="1344">
                        <c:v>0.05</c:v>
                      </c:pt>
                      <c:pt idx="1345">
                        <c:v>7.0000000000000007E-2</c:v>
                      </c:pt>
                      <c:pt idx="1346">
                        <c:v>0.08</c:v>
                      </c:pt>
                      <c:pt idx="1347">
                        <c:v>0.08</c:v>
                      </c:pt>
                      <c:pt idx="1348">
                        <c:v>0.11</c:v>
                      </c:pt>
                      <c:pt idx="1349">
                        <c:v>0.02</c:v>
                      </c:pt>
                      <c:pt idx="1350">
                        <c:v>0.1</c:v>
                      </c:pt>
                      <c:pt idx="1351">
                        <c:v>0.12</c:v>
                      </c:pt>
                      <c:pt idx="1352">
                        <c:v>0.12</c:v>
                      </c:pt>
                      <c:pt idx="1354">
                        <c:v>0.12</c:v>
                      </c:pt>
                      <c:pt idx="1355">
                        <c:v>0.03</c:v>
                      </c:pt>
                      <c:pt idx="1356">
                        <c:v>0.05</c:v>
                      </c:pt>
                      <c:pt idx="1357">
                        <c:v>0.05</c:v>
                      </c:pt>
                      <c:pt idx="1358">
                        <c:v>0.06</c:v>
                      </c:pt>
                      <c:pt idx="1359">
                        <c:v>0.09</c:v>
                      </c:pt>
                      <c:pt idx="1360">
                        <c:v>0.08</c:v>
                      </c:pt>
                      <c:pt idx="1362">
                        <c:v>7.0000000000000007E-2</c:v>
                      </c:pt>
                      <c:pt idx="1363">
                        <c:v>0.09</c:v>
                      </c:pt>
                      <c:pt idx="1364">
                        <c:v>0</c:v>
                      </c:pt>
                      <c:pt idx="1365">
                        <c:v>0.01</c:v>
                      </c:pt>
                      <c:pt idx="1366">
                        <c:v>7.0000000000000007E-2</c:v>
                      </c:pt>
                      <c:pt idx="1367">
                        <c:v>7.0000000000000007E-2</c:v>
                      </c:pt>
                      <c:pt idx="1369">
                        <c:v>7.0000000000000007E-2</c:v>
                      </c:pt>
                      <c:pt idx="1370">
                        <c:v>0.01</c:v>
                      </c:pt>
                      <c:pt idx="1371">
                        <c:v>0</c:v>
                      </c:pt>
                      <c:pt idx="1372">
                        <c:v>0</c:v>
                      </c:pt>
                      <c:pt idx="1373">
                        <c:v>0</c:v>
                      </c:pt>
                      <c:pt idx="1374">
                        <c:v>0</c:v>
                      </c:pt>
                      <c:pt idx="1375">
                        <c:v>0.01</c:v>
                      </c:pt>
                      <c:pt idx="1376">
                        <c:v>0</c:v>
                      </c:pt>
                      <c:pt idx="1377">
                        <c:v>0</c:v>
                      </c:pt>
                      <c:pt idx="1378">
                        <c:v>0</c:v>
                      </c:pt>
                      <c:pt idx="1379">
                        <c:v>0</c:v>
                      </c:pt>
                      <c:pt idx="1380">
                        <c:v>0</c:v>
                      </c:pt>
                      <c:pt idx="1381">
                        <c:v>0</c:v>
                      </c:pt>
                      <c:pt idx="1382">
                        <c:v>0</c:v>
                      </c:pt>
                      <c:pt idx="1383">
                        <c:v>0</c:v>
                      </c:pt>
                      <c:pt idx="1385">
                        <c:v>0</c:v>
                      </c:pt>
                      <c:pt idx="1386">
                        <c:v>0</c:v>
                      </c:pt>
                      <c:pt idx="1387">
                        <c:v>0</c:v>
                      </c:pt>
                      <c:pt idx="1388">
                        <c:v>0</c:v>
                      </c:pt>
                      <c:pt idx="1389">
                        <c:v>0</c:v>
                      </c:pt>
                      <c:pt idx="1390">
                        <c:v>0</c:v>
                      </c:pt>
                      <c:pt idx="1391">
                        <c:v>0</c:v>
                      </c:pt>
                      <c:pt idx="1392">
                        <c:v>0</c:v>
                      </c:pt>
                      <c:pt idx="1393">
                        <c:v>0</c:v>
                      </c:pt>
                      <c:pt idx="1394">
                        <c:v>0</c:v>
                      </c:pt>
                      <c:pt idx="1395">
                        <c:v>0</c:v>
                      </c:pt>
                      <c:pt idx="1396">
                        <c:v>0</c:v>
                      </c:pt>
                      <c:pt idx="1397">
                        <c:v>0</c:v>
                      </c:pt>
                      <c:pt idx="1399">
                        <c:v>0</c:v>
                      </c:pt>
                      <c:pt idx="1401">
                        <c:v>0</c:v>
                      </c:pt>
                      <c:pt idx="1402">
                        <c:v>0</c:v>
                      </c:pt>
                      <c:pt idx="1403">
                        <c:v>0</c:v>
                      </c:pt>
                      <c:pt idx="1404">
                        <c:v>0.01</c:v>
                      </c:pt>
                      <c:pt idx="1405">
                        <c:v>0</c:v>
                      </c:pt>
                      <c:pt idx="1406">
                        <c:v>0</c:v>
                      </c:pt>
                      <c:pt idx="1407">
                        <c:v>0</c:v>
                      </c:pt>
                      <c:pt idx="1408">
                        <c:v>0</c:v>
                      </c:pt>
                      <c:pt idx="1411">
                        <c:v>0</c:v>
                      </c:pt>
                      <c:pt idx="1414">
                        <c:v>0</c:v>
                      </c:pt>
                      <c:pt idx="1417">
                        <c:v>0</c:v>
                      </c:pt>
                      <c:pt idx="1419">
                        <c:v>0</c:v>
                      </c:pt>
                      <c:pt idx="1421">
                        <c:v>0</c:v>
                      </c:pt>
                      <c:pt idx="1422">
                        <c:v>0</c:v>
                      </c:pt>
                      <c:pt idx="1426">
                        <c:v>0</c:v>
                      </c:pt>
                      <c:pt idx="1429">
                        <c:v>0</c:v>
                      </c:pt>
                      <c:pt idx="1431">
                        <c:v>0</c:v>
                      </c:pt>
                      <c:pt idx="1435">
                        <c:v>0</c:v>
                      </c:pt>
                      <c:pt idx="1439">
                        <c:v>0</c:v>
                      </c:pt>
                      <c:pt idx="1440">
                        <c:v>0</c:v>
                      </c:pt>
                      <c:pt idx="1442">
                        <c:v>0</c:v>
                      </c:pt>
                      <c:pt idx="1443">
                        <c:v>0</c:v>
                      </c:pt>
                      <c:pt idx="1445">
                        <c:v>0</c:v>
                      </c:pt>
                      <c:pt idx="1446">
                        <c:v>0</c:v>
                      </c:pt>
                      <c:pt idx="1448">
                        <c:v>0</c:v>
                      </c:pt>
                      <c:pt idx="1449">
                        <c:v>0</c:v>
                      </c:pt>
                      <c:pt idx="1450">
                        <c:v>0</c:v>
                      </c:pt>
                      <c:pt idx="1451">
                        <c:v>0</c:v>
                      </c:pt>
                      <c:pt idx="1452">
                        <c:v>0</c:v>
                      </c:pt>
                      <c:pt idx="1453">
                        <c:v>0</c:v>
                      </c:pt>
                      <c:pt idx="1454">
                        <c:v>0</c:v>
                      </c:pt>
                      <c:pt idx="1455">
                        <c:v>0</c:v>
                      </c:pt>
                      <c:pt idx="1456">
                        <c:v>0</c:v>
                      </c:pt>
                      <c:pt idx="1457">
                        <c:v>0</c:v>
                      </c:pt>
                      <c:pt idx="1459">
                        <c:v>0</c:v>
                      </c:pt>
                      <c:pt idx="1460">
                        <c:v>0.03</c:v>
                      </c:pt>
                      <c:pt idx="1461">
                        <c:v>0.04</c:v>
                      </c:pt>
                      <c:pt idx="1462">
                        <c:v>0</c:v>
                      </c:pt>
                      <c:pt idx="1463">
                        <c:v>0</c:v>
                      </c:pt>
                      <c:pt idx="1464">
                        <c:v>0</c:v>
                      </c:pt>
                      <c:pt idx="1465">
                        <c:v>0</c:v>
                      </c:pt>
                      <c:pt idx="1466">
                        <c:v>0</c:v>
                      </c:pt>
                      <c:pt idx="1467">
                        <c:v>0</c:v>
                      </c:pt>
                      <c:pt idx="1468">
                        <c:v>0</c:v>
                      </c:pt>
                      <c:pt idx="1469">
                        <c:v>0</c:v>
                      </c:pt>
                      <c:pt idx="1470">
                        <c:v>0</c:v>
                      </c:pt>
                      <c:pt idx="1471">
                        <c:v>0</c:v>
                      </c:pt>
                      <c:pt idx="1472">
                        <c:v>0</c:v>
                      </c:pt>
                      <c:pt idx="1473">
                        <c:v>0</c:v>
                      </c:pt>
                      <c:pt idx="1474">
                        <c:v>0</c:v>
                      </c:pt>
                      <c:pt idx="1475">
                        <c:v>0</c:v>
                      </c:pt>
                      <c:pt idx="1476">
                        <c:v>0</c:v>
                      </c:pt>
                      <c:pt idx="1477">
                        <c:v>0</c:v>
                      </c:pt>
                      <c:pt idx="1478">
                        <c:v>0</c:v>
                      </c:pt>
                      <c:pt idx="1479">
                        <c:v>0</c:v>
                      </c:pt>
                      <c:pt idx="1480">
                        <c:v>0</c:v>
                      </c:pt>
                      <c:pt idx="1481">
                        <c:v>0</c:v>
                      </c:pt>
                      <c:pt idx="1482">
                        <c:v>0</c:v>
                      </c:pt>
                      <c:pt idx="1484">
                        <c:v>0</c:v>
                      </c:pt>
                      <c:pt idx="1485">
                        <c:v>0</c:v>
                      </c:pt>
                      <c:pt idx="1486">
                        <c:v>0</c:v>
                      </c:pt>
                      <c:pt idx="1487">
                        <c:v>0</c:v>
                      </c:pt>
                      <c:pt idx="1488">
                        <c:v>0</c:v>
                      </c:pt>
                      <c:pt idx="1490">
                        <c:v>0</c:v>
                      </c:pt>
                      <c:pt idx="1491">
                        <c:v>0</c:v>
                      </c:pt>
                      <c:pt idx="1492">
                        <c:v>0</c:v>
                      </c:pt>
                      <c:pt idx="1493">
                        <c:v>0</c:v>
                      </c:pt>
                      <c:pt idx="1494">
                        <c:v>0</c:v>
                      </c:pt>
                      <c:pt idx="1495">
                        <c:v>0</c:v>
                      </c:pt>
                      <c:pt idx="1496">
                        <c:v>0</c:v>
                      </c:pt>
                      <c:pt idx="1497">
                        <c:v>0</c:v>
                      </c:pt>
                      <c:pt idx="1498">
                        <c:v>0</c:v>
                      </c:pt>
                      <c:pt idx="1499">
                        <c:v>0.01</c:v>
                      </c:pt>
                      <c:pt idx="1500">
                        <c:v>0.04</c:v>
                      </c:pt>
                      <c:pt idx="1501">
                        <c:v>0.02</c:v>
                      </c:pt>
                      <c:pt idx="1502">
                        <c:v>0</c:v>
                      </c:pt>
                      <c:pt idx="1503">
                        <c:v>0</c:v>
                      </c:pt>
                      <c:pt idx="1504">
                        <c:v>0</c:v>
                      </c:pt>
                      <c:pt idx="1505">
                        <c:v>0</c:v>
                      </c:pt>
                      <c:pt idx="1506">
                        <c:v>0</c:v>
                      </c:pt>
                      <c:pt idx="1507">
                        <c:v>0</c:v>
                      </c:pt>
                      <c:pt idx="1508">
                        <c:v>0</c:v>
                      </c:pt>
                      <c:pt idx="1510">
                        <c:v>0</c:v>
                      </c:pt>
                      <c:pt idx="1511">
                        <c:v>0</c:v>
                      </c:pt>
                      <c:pt idx="1512">
                        <c:v>0</c:v>
                      </c:pt>
                      <c:pt idx="1513">
                        <c:v>0</c:v>
                      </c:pt>
                      <c:pt idx="1514">
                        <c:v>0</c:v>
                      </c:pt>
                      <c:pt idx="1515">
                        <c:v>0</c:v>
                      </c:pt>
                      <c:pt idx="1516">
                        <c:v>0</c:v>
                      </c:pt>
                      <c:pt idx="1517">
                        <c:v>0</c:v>
                      </c:pt>
                      <c:pt idx="1518">
                        <c:v>0</c:v>
                      </c:pt>
                      <c:pt idx="1519">
                        <c:v>0</c:v>
                      </c:pt>
                      <c:pt idx="1520">
                        <c:v>0</c:v>
                      </c:pt>
                      <c:pt idx="1521">
                        <c:v>0</c:v>
                      </c:pt>
                      <c:pt idx="1522">
                        <c:v>0</c:v>
                      </c:pt>
                      <c:pt idx="1523">
                        <c:v>0</c:v>
                      </c:pt>
                      <c:pt idx="1524">
                        <c:v>0</c:v>
                      </c:pt>
                      <c:pt idx="1525">
                        <c:v>0.03</c:v>
                      </c:pt>
                      <c:pt idx="1526">
                        <c:v>0.03</c:v>
                      </c:pt>
                      <c:pt idx="1527">
                        <c:v>0.03</c:v>
                      </c:pt>
                      <c:pt idx="1528">
                        <c:v>0.04</c:v>
                      </c:pt>
                      <c:pt idx="1529">
                        <c:v>0.06</c:v>
                      </c:pt>
                      <c:pt idx="1530">
                        <c:v>7.0000000000000007E-2</c:v>
                      </c:pt>
                      <c:pt idx="1531">
                        <c:v>0.12</c:v>
                      </c:pt>
                      <c:pt idx="1532">
                        <c:v>0.13</c:v>
                      </c:pt>
                      <c:pt idx="1533">
                        <c:v>0.02</c:v>
                      </c:pt>
                      <c:pt idx="1534">
                        <c:v>0.05</c:v>
                      </c:pt>
                      <c:pt idx="1535">
                        <c:v>0.06</c:v>
                      </c:pt>
                      <c:pt idx="1536">
                        <c:v>0.1</c:v>
                      </c:pt>
                      <c:pt idx="1537">
                        <c:v>0.11</c:v>
                      </c:pt>
                      <c:pt idx="1538">
                        <c:v>0.1</c:v>
                      </c:pt>
                      <c:pt idx="1539">
                        <c:v>0.08</c:v>
                      </c:pt>
                      <c:pt idx="1540">
                        <c:v>0.1</c:v>
                      </c:pt>
                      <c:pt idx="1541">
                        <c:v>0.17</c:v>
                      </c:pt>
                      <c:pt idx="1542">
                        <c:v>0.13</c:v>
                      </c:pt>
                      <c:pt idx="1543">
                        <c:v>0.02</c:v>
                      </c:pt>
                      <c:pt idx="1544">
                        <c:v>0.03</c:v>
                      </c:pt>
                      <c:pt idx="1545">
                        <c:v>0.03</c:v>
                      </c:pt>
                      <c:pt idx="1546">
                        <c:v>0.03</c:v>
                      </c:pt>
                      <c:pt idx="1547">
                        <c:v>0</c:v>
                      </c:pt>
                      <c:pt idx="1548">
                        <c:v>0</c:v>
                      </c:pt>
                      <c:pt idx="1550">
                        <c:v>0</c:v>
                      </c:pt>
                      <c:pt idx="1552">
                        <c:v>0</c:v>
                      </c:pt>
                      <c:pt idx="1553">
                        <c:v>0</c:v>
                      </c:pt>
                      <c:pt idx="1554">
                        <c:v>0</c:v>
                      </c:pt>
                      <c:pt idx="1556">
                        <c:v>0</c:v>
                      </c:pt>
                      <c:pt idx="1557">
                        <c:v>0</c:v>
                      </c:pt>
                      <c:pt idx="1559">
                        <c:v>0</c:v>
                      </c:pt>
                      <c:pt idx="1560">
                        <c:v>0</c:v>
                      </c:pt>
                      <c:pt idx="1561">
                        <c:v>0</c:v>
                      </c:pt>
                      <c:pt idx="1562">
                        <c:v>0</c:v>
                      </c:pt>
                      <c:pt idx="1563">
                        <c:v>0</c:v>
                      </c:pt>
                      <c:pt idx="1564">
                        <c:v>0</c:v>
                      </c:pt>
                      <c:pt idx="1565">
                        <c:v>0</c:v>
                      </c:pt>
                      <c:pt idx="1566">
                        <c:v>0</c:v>
                      </c:pt>
                      <c:pt idx="1567">
                        <c:v>0</c:v>
                      </c:pt>
                      <c:pt idx="1568">
                        <c:v>0</c:v>
                      </c:pt>
                      <c:pt idx="1569">
                        <c:v>0</c:v>
                      </c:pt>
                      <c:pt idx="1570">
                        <c:v>0</c:v>
                      </c:pt>
                      <c:pt idx="1571">
                        <c:v>0</c:v>
                      </c:pt>
                      <c:pt idx="1572">
                        <c:v>0</c:v>
                      </c:pt>
                      <c:pt idx="1573">
                        <c:v>0</c:v>
                      </c:pt>
                      <c:pt idx="1574">
                        <c:v>0</c:v>
                      </c:pt>
                      <c:pt idx="1575">
                        <c:v>0</c:v>
                      </c:pt>
                      <c:pt idx="1576">
                        <c:v>0</c:v>
                      </c:pt>
                      <c:pt idx="1577">
                        <c:v>0</c:v>
                      </c:pt>
                      <c:pt idx="1579">
                        <c:v>0</c:v>
                      </c:pt>
                      <c:pt idx="1580">
                        <c:v>0</c:v>
                      </c:pt>
                      <c:pt idx="1581">
                        <c:v>0</c:v>
                      </c:pt>
                      <c:pt idx="1582">
                        <c:v>0</c:v>
                      </c:pt>
                      <c:pt idx="1583">
                        <c:v>0</c:v>
                      </c:pt>
                      <c:pt idx="1584">
                        <c:v>0</c:v>
                      </c:pt>
                      <c:pt idx="1585">
                        <c:v>0</c:v>
                      </c:pt>
                      <c:pt idx="1586">
                        <c:v>0</c:v>
                      </c:pt>
                      <c:pt idx="1587">
                        <c:v>0</c:v>
                      </c:pt>
                      <c:pt idx="1588">
                        <c:v>0</c:v>
                      </c:pt>
                      <c:pt idx="1589">
                        <c:v>0</c:v>
                      </c:pt>
                      <c:pt idx="1590">
                        <c:v>0</c:v>
                      </c:pt>
                      <c:pt idx="1591">
                        <c:v>0</c:v>
                      </c:pt>
                      <c:pt idx="1592">
                        <c:v>0</c:v>
                      </c:pt>
                      <c:pt idx="1594">
                        <c:v>0</c:v>
                      </c:pt>
                      <c:pt idx="1598">
                        <c:v>0</c:v>
                      </c:pt>
                      <c:pt idx="1600">
                        <c:v>0</c:v>
                      </c:pt>
                      <c:pt idx="1603">
                        <c:v>0</c:v>
                      </c:pt>
                      <c:pt idx="1604">
                        <c:v>0</c:v>
                      </c:pt>
                      <c:pt idx="1605">
                        <c:v>0</c:v>
                      </c:pt>
                      <c:pt idx="1606">
                        <c:v>0</c:v>
                      </c:pt>
                      <c:pt idx="1608">
                        <c:v>0</c:v>
                      </c:pt>
                      <c:pt idx="1611">
                        <c:v>0</c:v>
                      </c:pt>
                      <c:pt idx="1612">
                        <c:v>0</c:v>
                      </c:pt>
                      <c:pt idx="1616">
                        <c:v>0</c:v>
                      </c:pt>
                      <c:pt idx="1617">
                        <c:v>0</c:v>
                      </c:pt>
                      <c:pt idx="1621">
                        <c:v>0</c:v>
                      </c:pt>
                      <c:pt idx="1623">
                        <c:v>0</c:v>
                      </c:pt>
                      <c:pt idx="1625">
                        <c:v>0</c:v>
                      </c:pt>
                      <c:pt idx="1627">
                        <c:v>0</c:v>
                      </c:pt>
                      <c:pt idx="1629">
                        <c:v>0</c:v>
                      </c:pt>
                      <c:pt idx="1632">
                        <c:v>0</c:v>
                      </c:pt>
                      <c:pt idx="1633">
                        <c:v>0</c:v>
                      </c:pt>
                      <c:pt idx="1634">
                        <c:v>0</c:v>
                      </c:pt>
                      <c:pt idx="1635">
                        <c:v>0</c:v>
                      </c:pt>
                      <c:pt idx="1636">
                        <c:v>0</c:v>
                      </c:pt>
                      <c:pt idx="1638">
                        <c:v>0</c:v>
                      </c:pt>
                      <c:pt idx="1644">
                        <c:v>0</c:v>
                      </c:pt>
                      <c:pt idx="1647">
                        <c:v>0</c:v>
                      </c:pt>
                      <c:pt idx="1649">
                        <c:v>0</c:v>
                      </c:pt>
                      <c:pt idx="1652">
                        <c:v>0</c:v>
                      </c:pt>
                      <c:pt idx="1655">
                        <c:v>0</c:v>
                      </c:pt>
                      <c:pt idx="1656">
                        <c:v>0</c:v>
                      </c:pt>
                      <c:pt idx="1658">
                        <c:v>0</c:v>
                      </c:pt>
                      <c:pt idx="1659">
                        <c:v>0</c:v>
                      </c:pt>
                      <c:pt idx="1662">
                        <c:v>0</c:v>
                      </c:pt>
                      <c:pt idx="1663">
                        <c:v>0</c:v>
                      </c:pt>
                      <c:pt idx="1664">
                        <c:v>0</c:v>
                      </c:pt>
                      <c:pt idx="1668">
                        <c:v>0</c:v>
                      </c:pt>
                      <c:pt idx="1670">
                        <c:v>0</c:v>
                      </c:pt>
                      <c:pt idx="1674">
                        <c:v>0</c:v>
                      </c:pt>
                      <c:pt idx="1677">
                        <c:v>0</c:v>
                      </c:pt>
                      <c:pt idx="1678">
                        <c:v>0</c:v>
                      </c:pt>
                      <c:pt idx="1679">
                        <c:v>0</c:v>
                      </c:pt>
                      <c:pt idx="1680">
                        <c:v>0</c:v>
                      </c:pt>
                      <c:pt idx="1681">
                        <c:v>0</c:v>
                      </c:pt>
                      <c:pt idx="1683">
                        <c:v>0</c:v>
                      </c:pt>
                      <c:pt idx="1684">
                        <c:v>0</c:v>
                      </c:pt>
                      <c:pt idx="1686">
                        <c:v>0</c:v>
                      </c:pt>
                      <c:pt idx="1687">
                        <c:v>0</c:v>
                      </c:pt>
                      <c:pt idx="1689">
                        <c:v>0</c:v>
                      </c:pt>
                      <c:pt idx="1690">
                        <c:v>0</c:v>
                      </c:pt>
                      <c:pt idx="1691">
                        <c:v>0</c:v>
                      </c:pt>
                      <c:pt idx="1692">
                        <c:v>0</c:v>
                      </c:pt>
                      <c:pt idx="1693">
                        <c:v>0</c:v>
                      </c:pt>
                      <c:pt idx="1694">
                        <c:v>0</c:v>
                      </c:pt>
                      <c:pt idx="1695">
                        <c:v>0</c:v>
                      </c:pt>
                      <c:pt idx="1696">
                        <c:v>0</c:v>
                      </c:pt>
                      <c:pt idx="1697">
                        <c:v>0</c:v>
                      </c:pt>
                      <c:pt idx="1698">
                        <c:v>0</c:v>
                      </c:pt>
                      <c:pt idx="1699">
                        <c:v>0</c:v>
                      </c:pt>
                      <c:pt idx="1700">
                        <c:v>0</c:v>
                      </c:pt>
                      <c:pt idx="1702">
                        <c:v>0</c:v>
                      </c:pt>
                      <c:pt idx="1703">
                        <c:v>0</c:v>
                      </c:pt>
                      <c:pt idx="1704">
                        <c:v>0</c:v>
                      </c:pt>
                      <c:pt idx="1705">
                        <c:v>0</c:v>
                      </c:pt>
                      <c:pt idx="1708">
                        <c:v>0</c:v>
                      </c:pt>
                      <c:pt idx="1712">
                        <c:v>0</c:v>
                      </c:pt>
                      <c:pt idx="1714">
                        <c:v>0</c:v>
                      </c:pt>
                      <c:pt idx="1715">
                        <c:v>0</c:v>
                      </c:pt>
                      <c:pt idx="1716">
                        <c:v>0</c:v>
                      </c:pt>
                      <c:pt idx="1717">
                        <c:v>0</c:v>
                      </c:pt>
                      <c:pt idx="1718">
                        <c:v>0</c:v>
                      </c:pt>
                      <c:pt idx="1719">
                        <c:v>0</c:v>
                      </c:pt>
                      <c:pt idx="1720">
                        <c:v>0</c:v>
                      </c:pt>
                      <c:pt idx="1721">
                        <c:v>0</c:v>
                      </c:pt>
                      <c:pt idx="1722">
                        <c:v>0</c:v>
                      </c:pt>
                      <c:pt idx="1724">
                        <c:v>0</c:v>
                      </c:pt>
                      <c:pt idx="1727">
                        <c:v>0</c:v>
                      </c:pt>
                      <c:pt idx="1728">
                        <c:v>0</c:v>
                      </c:pt>
                      <c:pt idx="1729">
                        <c:v>0</c:v>
                      </c:pt>
                      <c:pt idx="1730">
                        <c:v>0</c:v>
                      </c:pt>
                      <c:pt idx="1731">
                        <c:v>0.01</c:v>
                      </c:pt>
                      <c:pt idx="1732">
                        <c:v>0</c:v>
                      </c:pt>
                      <c:pt idx="1733">
                        <c:v>0.03</c:v>
                      </c:pt>
                      <c:pt idx="1734">
                        <c:v>0</c:v>
                      </c:pt>
                      <c:pt idx="1735">
                        <c:v>0</c:v>
                      </c:pt>
                      <c:pt idx="1737">
                        <c:v>0</c:v>
                      </c:pt>
                      <c:pt idx="1738">
                        <c:v>0</c:v>
                      </c:pt>
                      <c:pt idx="1739">
                        <c:v>0.01</c:v>
                      </c:pt>
                      <c:pt idx="1740">
                        <c:v>0</c:v>
                      </c:pt>
                      <c:pt idx="1741">
                        <c:v>0</c:v>
                      </c:pt>
                      <c:pt idx="1742">
                        <c:v>0</c:v>
                      </c:pt>
                      <c:pt idx="1743">
                        <c:v>0</c:v>
                      </c:pt>
                      <c:pt idx="1746">
                        <c:v>0</c:v>
                      </c:pt>
                      <c:pt idx="1749">
                        <c:v>0</c:v>
                      </c:pt>
                      <c:pt idx="1752">
                        <c:v>0</c:v>
                      </c:pt>
                      <c:pt idx="1757">
                        <c:v>0</c:v>
                      </c:pt>
                      <c:pt idx="1759">
                        <c:v>0</c:v>
                      </c:pt>
                      <c:pt idx="1763">
                        <c:v>0</c:v>
                      </c:pt>
                      <c:pt idx="1765">
                        <c:v>0</c:v>
                      </c:pt>
                      <c:pt idx="1766">
                        <c:v>0</c:v>
                      </c:pt>
                      <c:pt idx="1769">
                        <c:v>0</c:v>
                      </c:pt>
                      <c:pt idx="1771">
                        <c:v>0</c:v>
                      </c:pt>
                      <c:pt idx="1772">
                        <c:v>0</c:v>
                      </c:pt>
                      <c:pt idx="1774">
                        <c:v>0</c:v>
                      </c:pt>
                      <c:pt idx="1777">
                        <c:v>0</c:v>
                      </c:pt>
                      <c:pt idx="1780">
                        <c:v>0</c:v>
                      </c:pt>
                      <c:pt idx="1783">
                        <c:v>0</c:v>
                      </c:pt>
                      <c:pt idx="1785">
                        <c:v>0</c:v>
                      </c:pt>
                      <c:pt idx="1789">
                        <c:v>0</c:v>
                      </c:pt>
                      <c:pt idx="1793">
                        <c:v>0</c:v>
                      </c:pt>
                      <c:pt idx="1797">
                        <c:v>0</c:v>
                      </c:pt>
                      <c:pt idx="1800">
                        <c:v>0</c:v>
                      </c:pt>
                      <c:pt idx="1803">
                        <c:v>0</c:v>
                      </c:pt>
                      <c:pt idx="1804">
                        <c:v>0</c:v>
                      </c:pt>
                      <c:pt idx="1806">
                        <c:v>0</c:v>
                      </c:pt>
                      <c:pt idx="1807">
                        <c:v>0</c:v>
                      </c:pt>
                      <c:pt idx="1808">
                        <c:v>0</c:v>
                      </c:pt>
                      <c:pt idx="1811">
                        <c:v>0</c:v>
                      </c:pt>
                      <c:pt idx="1813">
                        <c:v>0</c:v>
                      </c:pt>
                      <c:pt idx="1816">
                        <c:v>0</c:v>
                      </c:pt>
                      <c:pt idx="1818">
                        <c:v>0</c:v>
                      </c:pt>
                      <c:pt idx="1820">
                        <c:v>0</c:v>
                      </c:pt>
                      <c:pt idx="1823">
                        <c:v>0</c:v>
                      </c:pt>
                      <c:pt idx="1824">
                        <c:v>0</c:v>
                      </c:pt>
                      <c:pt idx="1826">
                        <c:v>0</c:v>
                      </c:pt>
                      <c:pt idx="1828">
                        <c:v>0</c:v>
                      </c:pt>
                      <c:pt idx="1829">
                        <c:v>0</c:v>
                      </c:pt>
                      <c:pt idx="1832">
                        <c:v>0</c:v>
                      </c:pt>
                      <c:pt idx="1834">
                        <c:v>0</c:v>
                      </c:pt>
                      <c:pt idx="1838">
                        <c:v>0</c:v>
                      </c:pt>
                      <c:pt idx="1840">
                        <c:v>0</c:v>
                      </c:pt>
                      <c:pt idx="1841">
                        <c:v>0</c:v>
                      </c:pt>
                      <c:pt idx="1843">
                        <c:v>0</c:v>
                      </c:pt>
                      <c:pt idx="1845">
                        <c:v>0</c:v>
                      </c:pt>
                      <c:pt idx="1849">
                        <c:v>0</c:v>
                      </c:pt>
                      <c:pt idx="1850">
                        <c:v>0</c:v>
                      </c:pt>
                      <c:pt idx="1851">
                        <c:v>0</c:v>
                      </c:pt>
                      <c:pt idx="1852">
                        <c:v>0</c:v>
                      </c:pt>
                      <c:pt idx="1854">
                        <c:v>0</c:v>
                      </c:pt>
                      <c:pt idx="1856">
                        <c:v>0</c:v>
                      </c:pt>
                      <c:pt idx="1858">
                        <c:v>0</c:v>
                      </c:pt>
                      <c:pt idx="1859">
                        <c:v>0</c:v>
                      </c:pt>
                      <c:pt idx="1863">
                        <c:v>0</c:v>
                      </c:pt>
                      <c:pt idx="1864">
                        <c:v>0</c:v>
                      </c:pt>
                      <c:pt idx="1866">
                        <c:v>0</c:v>
                      </c:pt>
                      <c:pt idx="1867">
                        <c:v>0</c:v>
                      </c:pt>
                      <c:pt idx="1868">
                        <c:v>0</c:v>
                      </c:pt>
                      <c:pt idx="1869">
                        <c:v>0</c:v>
                      </c:pt>
                      <c:pt idx="1870">
                        <c:v>0</c:v>
                      </c:pt>
                      <c:pt idx="1872">
                        <c:v>0</c:v>
                      </c:pt>
                      <c:pt idx="1873">
                        <c:v>0</c:v>
                      </c:pt>
                      <c:pt idx="1874">
                        <c:v>0</c:v>
                      </c:pt>
                      <c:pt idx="1875">
                        <c:v>0</c:v>
                      </c:pt>
                      <c:pt idx="1876">
                        <c:v>0</c:v>
                      </c:pt>
                      <c:pt idx="1877">
                        <c:v>0</c:v>
                      </c:pt>
                      <c:pt idx="1878">
                        <c:v>0</c:v>
                      </c:pt>
                      <c:pt idx="1879">
                        <c:v>0</c:v>
                      </c:pt>
                      <c:pt idx="1881">
                        <c:v>0</c:v>
                      </c:pt>
                      <c:pt idx="1882">
                        <c:v>0</c:v>
                      </c:pt>
                      <c:pt idx="1884">
                        <c:v>0</c:v>
                      </c:pt>
                      <c:pt idx="1887">
                        <c:v>0</c:v>
                      </c:pt>
                      <c:pt idx="1891">
                        <c:v>0</c:v>
                      </c:pt>
                      <c:pt idx="1893">
                        <c:v>0</c:v>
                      </c:pt>
                      <c:pt idx="1899">
                        <c:v>0</c:v>
                      </c:pt>
                      <c:pt idx="1901">
                        <c:v>0</c:v>
                      </c:pt>
                      <c:pt idx="1902">
                        <c:v>0</c:v>
                      </c:pt>
                      <c:pt idx="1905">
                        <c:v>0</c:v>
                      </c:pt>
                      <c:pt idx="1906">
                        <c:v>0</c:v>
                      </c:pt>
                      <c:pt idx="1907">
                        <c:v>0</c:v>
                      </c:pt>
                      <c:pt idx="1908">
                        <c:v>0</c:v>
                      </c:pt>
                      <c:pt idx="1909">
                        <c:v>0</c:v>
                      </c:pt>
                      <c:pt idx="1910">
                        <c:v>0</c:v>
                      </c:pt>
                      <c:pt idx="1911">
                        <c:v>0</c:v>
                      </c:pt>
                      <c:pt idx="1912">
                        <c:v>0</c:v>
                      </c:pt>
                      <c:pt idx="1913">
                        <c:v>0</c:v>
                      </c:pt>
                      <c:pt idx="1914">
                        <c:v>0</c:v>
                      </c:pt>
                      <c:pt idx="1915">
                        <c:v>0</c:v>
                      </c:pt>
                      <c:pt idx="1916">
                        <c:v>0</c:v>
                      </c:pt>
                      <c:pt idx="1917">
                        <c:v>0</c:v>
                      </c:pt>
                      <c:pt idx="1918">
                        <c:v>0</c:v>
                      </c:pt>
                      <c:pt idx="1919">
                        <c:v>0</c:v>
                      </c:pt>
                      <c:pt idx="1920">
                        <c:v>0</c:v>
                      </c:pt>
                      <c:pt idx="1921">
                        <c:v>0</c:v>
                      </c:pt>
                      <c:pt idx="1923">
                        <c:v>0</c:v>
                      </c:pt>
                      <c:pt idx="1924">
                        <c:v>0</c:v>
                      </c:pt>
                      <c:pt idx="1925">
                        <c:v>0</c:v>
                      </c:pt>
                      <c:pt idx="1926">
                        <c:v>0</c:v>
                      </c:pt>
                      <c:pt idx="1927">
                        <c:v>0</c:v>
                      </c:pt>
                      <c:pt idx="1928">
                        <c:v>0</c:v>
                      </c:pt>
                      <c:pt idx="1929">
                        <c:v>0</c:v>
                      </c:pt>
                      <c:pt idx="1930">
                        <c:v>0</c:v>
                      </c:pt>
                      <c:pt idx="1931">
                        <c:v>0</c:v>
                      </c:pt>
                      <c:pt idx="1932">
                        <c:v>0</c:v>
                      </c:pt>
                      <c:pt idx="1933">
                        <c:v>0</c:v>
                      </c:pt>
                      <c:pt idx="1934">
                        <c:v>0</c:v>
                      </c:pt>
                      <c:pt idx="1935">
                        <c:v>0</c:v>
                      </c:pt>
                      <c:pt idx="1936">
                        <c:v>0</c:v>
                      </c:pt>
                      <c:pt idx="1937">
                        <c:v>0</c:v>
                      </c:pt>
                      <c:pt idx="1938">
                        <c:v>0</c:v>
                      </c:pt>
                      <c:pt idx="1939">
                        <c:v>0</c:v>
                      </c:pt>
                      <c:pt idx="1940">
                        <c:v>0</c:v>
                      </c:pt>
                      <c:pt idx="1941">
                        <c:v>0</c:v>
                      </c:pt>
                      <c:pt idx="1942">
                        <c:v>0</c:v>
                      </c:pt>
                      <c:pt idx="1943">
                        <c:v>0</c:v>
                      </c:pt>
                      <c:pt idx="1944">
                        <c:v>0</c:v>
                      </c:pt>
                      <c:pt idx="1945">
                        <c:v>0</c:v>
                      </c:pt>
                      <c:pt idx="1946">
                        <c:v>0</c:v>
                      </c:pt>
                      <c:pt idx="1948">
                        <c:v>0</c:v>
                      </c:pt>
                      <c:pt idx="1949">
                        <c:v>0</c:v>
                      </c:pt>
                      <c:pt idx="1950">
                        <c:v>0</c:v>
                      </c:pt>
                      <c:pt idx="1951">
                        <c:v>0</c:v>
                      </c:pt>
                      <c:pt idx="1952">
                        <c:v>0</c:v>
                      </c:pt>
                      <c:pt idx="1953">
                        <c:v>0</c:v>
                      </c:pt>
                      <c:pt idx="1954">
                        <c:v>0</c:v>
                      </c:pt>
                      <c:pt idx="1955">
                        <c:v>0</c:v>
                      </c:pt>
                      <c:pt idx="1956">
                        <c:v>0</c:v>
                      </c:pt>
                      <c:pt idx="1957">
                        <c:v>0</c:v>
                      </c:pt>
                      <c:pt idx="1958">
                        <c:v>0</c:v>
                      </c:pt>
                      <c:pt idx="1959">
                        <c:v>0</c:v>
                      </c:pt>
                      <c:pt idx="1960">
                        <c:v>0</c:v>
                      </c:pt>
                      <c:pt idx="1961">
                        <c:v>0</c:v>
                      </c:pt>
                      <c:pt idx="1962">
                        <c:v>0</c:v>
                      </c:pt>
                      <c:pt idx="1963">
                        <c:v>0</c:v>
                      </c:pt>
                      <c:pt idx="1964">
                        <c:v>0</c:v>
                      </c:pt>
                      <c:pt idx="1965">
                        <c:v>0</c:v>
                      </c:pt>
                      <c:pt idx="1966">
                        <c:v>0</c:v>
                      </c:pt>
                      <c:pt idx="1967">
                        <c:v>0</c:v>
                      </c:pt>
                      <c:pt idx="1968">
                        <c:v>0</c:v>
                      </c:pt>
                      <c:pt idx="1969">
                        <c:v>0</c:v>
                      </c:pt>
                      <c:pt idx="1970">
                        <c:v>0</c:v>
                      </c:pt>
                      <c:pt idx="1971">
                        <c:v>0</c:v>
                      </c:pt>
                      <c:pt idx="1974">
                        <c:v>0</c:v>
                      </c:pt>
                      <c:pt idx="1975">
                        <c:v>0</c:v>
                      </c:pt>
                      <c:pt idx="1976">
                        <c:v>0</c:v>
                      </c:pt>
                      <c:pt idx="1977">
                        <c:v>0</c:v>
                      </c:pt>
                      <c:pt idx="1978">
                        <c:v>0</c:v>
                      </c:pt>
                      <c:pt idx="1979">
                        <c:v>0</c:v>
                      </c:pt>
                      <c:pt idx="1980">
                        <c:v>0</c:v>
                      </c:pt>
                      <c:pt idx="1981">
                        <c:v>0</c:v>
                      </c:pt>
                      <c:pt idx="1982">
                        <c:v>0</c:v>
                      </c:pt>
                      <c:pt idx="1983">
                        <c:v>0</c:v>
                      </c:pt>
                      <c:pt idx="1984">
                        <c:v>0</c:v>
                      </c:pt>
                      <c:pt idx="1985">
                        <c:v>0</c:v>
                      </c:pt>
                      <c:pt idx="1986">
                        <c:v>0</c:v>
                      </c:pt>
                      <c:pt idx="1987">
                        <c:v>0.02</c:v>
                      </c:pt>
                      <c:pt idx="1988">
                        <c:v>0</c:v>
                      </c:pt>
                      <c:pt idx="1990">
                        <c:v>0</c:v>
                      </c:pt>
                      <c:pt idx="1993">
                        <c:v>0</c:v>
                      </c:pt>
                      <c:pt idx="1994">
                        <c:v>0</c:v>
                      </c:pt>
                      <c:pt idx="1996">
                        <c:v>0</c:v>
                      </c:pt>
                      <c:pt idx="1999">
                        <c:v>0.01</c:v>
                      </c:pt>
                      <c:pt idx="2000">
                        <c:v>0.03</c:v>
                      </c:pt>
                      <c:pt idx="2001">
                        <c:v>0.03</c:v>
                      </c:pt>
                      <c:pt idx="2003">
                        <c:v>0.01</c:v>
                      </c:pt>
                      <c:pt idx="2004">
                        <c:v>0.01</c:v>
                      </c:pt>
                      <c:pt idx="2005">
                        <c:v>0.03</c:v>
                      </c:pt>
                      <c:pt idx="2006">
                        <c:v>0.04</c:v>
                      </c:pt>
                      <c:pt idx="2007">
                        <c:v>0</c:v>
                      </c:pt>
                      <c:pt idx="2011">
                        <c:v>0</c:v>
                      </c:pt>
                      <c:pt idx="2013">
                        <c:v>0</c:v>
                      </c:pt>
                      <c:pt idx="2016">
                        <c:v>0</c:v>
                      </c:pt>
                      <c:pt idx="2017">
                        <c:v>0</c:v>
                      </c:pt>
                      <c:pt idx="2018">
                        <c:v>0</c:v>
                      </c:pt>
                      <c:pt idx="2019">
                        <c:v>0</c:v>
                      </c:pt>
                      <c:pt idx="2020">
                        <c:v>0</c:v>
                      </c:pt>
                      <c:pt idx="2021">
                        <c:v>0</c:v>
                      </c:pt>
                      <c:pt idx="2022">
                        <c:v>0</c:v>
                      </c:pt>
                      <c:pt idx="2023">
                        <c:v>0.02</c:v>
                      </c:pt>
                      <c:pt idx="2024">
                        <c:v>0.01</c:v>
                      </c:pt>
                      <c:pt idx="2025">
                        <c:v>0.01</c:v>
                      </c:pt>
                      <c:pt idx="2026">
                        <c:v>0.01</c:v>
                      </c:pt>
                      <c:pt idx="2027">
                        <c:v>0.01</c:v>
                      </c:pt>
                      <c:pt idx="2028">
                        <c:v>0</c:v>
                      </c:pt>
                      <c:pt idx="2029">
                        <c:v>0</c:v>
                      </c:pt>
                      <c:pt idx="2030">
                        <c:v>0</c:v>
                      </c:pt>
                      <c:pt idx="2031">
                        <c:v>0</c:v>
                      </c:pt>
                      <c:pt idx="2032">
                        <c:v>0</c:v>
                      </c:pt>
                      <c:pt idx="2033">
                        <c:v>0</c:v>
                      </c:pt>
                      <c:pt idx="2034">
                        <c:v>0</c:v>
                      </c:pt>
                      <c:pt idx="2035">
                        <c:v>0.02</c:v>
                      </c:pt>
                      <c:pt idx="2036">
                        <c:v>0.06</c:v>
                      </c:pt>
                      <c:pt idx="2037">
                        <c:v>0</c:v>
                      </c:pt>
                      <c:pt idx="2039">
                        <c:v>0.04</c:v>
                      </c:pt>
                      <c:pt idx="2040">
                        <c:v>0.02</c:v>
                      </c:pt>
                      <c:pt idx="2041">
                        <c:v>0.01</c:v>
                      </c:pt>
                      <c:pt idx="2042">
                        <c:v>0</c:v>
                      </c:pt>
                      <c:pt idx="2043">
                        <c:v>0</c:v>
                      </c:pt>
                      <c:pt idx="2044">
                        <c:v>0</c:v>
                      </c:pt>
                      <c:pt idx="2046">
                        <c:v>0</c:v>
                      </c:pt>
                      <c:pt idx="2047">
                        <c:v>0</c:v>
                      </c:pt>
                      <c:pt idx="2048">
                        <c:v>0</c:v>
                      </c:pt>
                      <c:pt idx="2049">
                        <c:v>0</c:v>
                      </c:pt>
                      <c:pt idx="2050">
                        <c:v>0</c:v>
                      </c:pt>
                      <c:pt idx="2051">
                        <c:v>0</c:v>
                      </c:pt>
                      <c:pt idx="2052">
                        <c:v>0</c:v>
                      </c:pt>
                      <c:pt idx="2053">
                        <c:v>0</c:v>
                      </c:pt>
                      <c:pt idx="2054">
                        <c:v>0</c:v>
                      </c:pt>
                      <c:pt idx="2055">
                        <c:v>0</c:v>
                      </c:pt>
                      <c:pt idx="2056">
                        <c:v>0</c:v>
                      </c:pt>
                      <c:pt idx="2057">
                        <c:v>0</c:v>
                      </c:pt>
                      <c:pt idx="2058">
                        <c:v>0</c:v>
                      </c:pt>
                      <c:pt idx="2059">
                        <c:v>0</c:v>
                      </c:pt>
                      <c:pt idx="2060">
                        <c:v>0</c:v>
                      </c:pt>
                      <c:pt idx="2061">
                        <c:v>0</c:v>
                      </c:pt>
                      <c:pt idx="2062">
                        <c:v>0</c:v>
                      </c:pt>
                      <c:pt idx="2063">
                        <c:v>0</c:v>
                      </c:pt>
                      <c:pt idx="2064">
                        <c:v>0</c:v>
                      </c:pt>
                      <c:pt idx="2065">
                        <c:v>0</c:v>
                      </c:pt>
                      <c:pt idx="2066">
                        <c:v>0</c:v>
                      </c:pt>
                      <c:pt idx="2067">
                        <c:v>0</c:v>
                      </c:pt>
                      <c:pt idx="2068">
                        <c:v>0</c:v>
                      </c:pt>
                      <c:pt idx="2069">
                        <c:v>0</c:v>
                      </c:pt>
                      <c:pt idx="2071">
                        <c:v>0</c:v>
                      </c:pt>
                      <c:pt idx="2072">
                        <c:v>0</c:v>
                      </c:pt>
                      <c:pt idx="2073">
                        <c:v>0</c:v>
                      </c:pt>
                      <c:pt idx="2074">
                        <c:v>0</c:v>
                      </c:pt>
                      <c:pt idx="2075">
                        <c:v>0</c:v>
                      </c:pt>
                      <c:pt idx="2076">
                        <c:v>0</c:v>
                      </c:pt>
                      <c:pt idx="2077">
                        <c:v>0</c:v>
                      </c:pt>
                      <c:pt idx="2078">
                        <c:v>0</c:v>
                      </c:pt>
                      <c:pt idx="2079">
                        <c:v>0</c:v>
                      </c:pt>
                      <c:pt idx="2080">
                        <c:v>0</c:v>
                      </c:pt>
                      <c:pt idx="2081">
                        <c:v>0</c:v>
                      </c:pt>
                      <c:pt idx="2082">
                        <c:v>0</c:v>
                      </c:pt>
                      <c:pt idx="2083">
                        <c:v>0</c:v>
                      </c:pt>
                      <c:pt idx="2084">
                        <c:v>0</c:v>
                      </c:pt>
                      <c:pt idx="2085">
                        <c:v>0</c:v>
                      </c:pt>
                      <c:pt idx="2086">
                        <c:v>0</c:v>
                      </c:pt>
                      <c:pt idx="2087">
                        <c:v>0</c:v>
                      </c:pt>
                      <c:pt idx="2088">
                        <c:v>0</c:v>
                      </c:pt>
                      <c:pt idx="2089">
                        <c:v>0</c:v>
                      </c:pt>
                      <c:pt idx="2090">
                        <c:v>0</c:v>
                      </c:pt>
                      <c:pt idx="2091">
                        <c:v>0</c:v>
                      </c:pt>
                      <c:pt idx="2092">
                        <c:v>0</c:v>
                      </c:pt>
                      <c:pt idx="2093">
                        <c:v>0</c:v>
                      </c:pt>
                      <c:pt idx="2094">
                        <c:v>0</c:v>
                      </c:pt>
                      <c:pt idx="2096">
                        <c:v>0</c:v>
                      </c:pt>
                      <c:pt idx="2097">
                        <c:v>0</c:v>
                      </c:pt>
                      <c:pt idx="2098">
                        <c:v>0</c:v>
                      </c:pt>
                      <c:pt idx="2099">
                        <c:v>0</c:v>
                      </c:pt>
                      <c:pt idx="2100">
                        <c:v>0</c:v>
                      </c:pt>
                      <c:pt idx="2101">
                        <c:v>0</c:v>
                      </c:pt>
                      <c:pt idx="2102">
                        <c:v>0</c:v>
                      </c:pt>
                      <c:pt idx="2103">
                        <c:v>0</c:v>
                      </c:pt>
                      <c:pt idx="2104">
                        <c:v>0</c:v>
                      </c:pt>
                      <c:pt idx="2105">
                        <c:v>0</c:v>
                      </c:pt>
                      <c:pt idx="2106">
                        <c:v>0</c:v>
                      </c:pt>
                      <c:pt idx="2107">
                        <c:v>0</c:v>
                      </c:pt>
                      <c:pt idx="2108">
                        <c:v>0</c:v>
                      </c:pt>
                      <c:pt idx="2109">
                        <c:v>0</c:v>
                      </c:pt>
                      <c:pt idx="2110">
                        <c:v>0</c:v>
                      </c:pt>
                      <c:pt idx="2111">
                        <c:v>0</c:v>
                      </c:pt>
                      <c:pt idx="2112">
                        <c:v>0</c:v>
                      </c:pt>
                      <c:pt idx="2113">
                        <c:v>0</c:v>
                      </c:pt>
                      <c:pt idx="2114">
                        <c:v>0</c:v>
                      </c:pt>
                      <c:pt idx="2115">
                        <c:v>0</c:v>
                      </c:pt>
                      <c:pt idx="2116">
                        <c:v>0</c:v>
                      </c:pt>
                      <c:pt idx="2117">
                        <c:v>0</c:v>
                      </c:pt>
                      <c:pt idx="2118">
                        <c:v>0</c:v>
                      </c:pt>
                      <c:pt idx="2119">
                        <c:v>0</c:v>
                      </c:pt>
                      <c:pt idx="2121">
                        <c:v>0</c:v>
                      </c:pt>
                      <c:pt idx="2122">
                        <c:v>0</c:v>
                      </c:pt>
                      <c:pt idx="2123">
                        <c:v>0</c:v>
                      </c:pt>
                      <c:pt idx="2124">
                        <c:v>0</c:v>
                      </c:pt>
                      <c:pt idx="2125">
                        <c:v>0</c:v>
                      </c:pt>
                      <c:pt idx="2126">
                        <c:v>0</c:v>
                      </c:pt>
                      <c:pt idx="2127">
                        <c:v>0</c:v>
                      </c:pt>
                      <c:pt idx="2128">
                        <c:v>0</c:v>
                      </c:pt>
                      <c:pt idx="2129">
                        <c:v>0</c:v>
                      </c:pt>
                      <c:pt idx="2130">
                        <c:v>0</c:v>
                      </c:pt>
                      <c:pt idx="2131">
                        <c:v>0</c:v>
                      </c:pt>
                      <c:pt idx="2132">
                        <c:v>0</c:v>
                      </c:pt>
                      <c:pt idx="2133">
                        <c:v>0</c:v>
                      </c:pt>
                      <c:pt idx="2134">
                        <c:v>0</c:v>
                      </c:pt>
                      <c:pt idx="2135">
                        <c:v>0</c:v>
                      </c:pt>
                      <c:pt idx="2136">
                        <c:v>0</c:v>
                      </c:pt>
                      <c:pt idx="2137">
                        <c:v>0</c:v>
                      </c:pt>
                      <c:pt idx="2138">
                        <c:v>0</c:v>
                      </c:pt>
                      <c:pt idx="2139">
                        <c:v>0</c:v>
                      </c:pt>
                      <c:pt idx="2140">
                        <c:v>0.04</c:v>
                      </c:pt>
                      <c:pt idx="2141">
                        <c:v>0.11</c:v>
                      </c:pt>
                      <c:pt idx="2142">
                        <c:v>0.03</c:v>
                      </c:pt>
                      <c:pt idx="2143">
                        <c:v>0.04</c:v>
                      </c:pt>
                      <c:pt idx="2144">
                        <c:v>0.06</c:v>
                      </c:pt>
                      <c:pt idx="2145">
                        <c:v>0.06</c:v>
                      </c:pt>
                      <c:pt idx="2147">
                        <c:v>0.11</c:v>
                      </c:pt>
                      <c:pt idx="2148">
                        <c:v>0.13</c:v>
                      </c:pt>
                      <c:pt idx="2150">
                        <c:v>0.18</c:v>
                      </c:pt>
                      <c:pt idx="2152">
                        <c:v>0.13</c:v>
                      </c:pt>
                      <c:pt idx="2153">
                        <c:v>0.14000000000000001</c:v>
                      </c:pt>
                      <c:pt idx="2154">
                        <c:v>0.04</c:v>
                      </c:pt>
                      <c:pt idx="2155">
                        <c:v>0.04</c:v>
                      </c:pt>
                      <c:pt idx="2156">
                        <c:v>0.06</c:v>
                      </c:pt>
                      <c:pt idx="2157">
                        <c:v>0.05</c:v>
                      </c:pt>
                      <c:pt idx="2158">
                        <c:v>0.01</c:v>
                      </c:pt>
                      <c:pt idx="2159">
                        <c:v>0.01</c:v>
                      </c:pt>
                      <c:pt idx="2160">
                        <c:v>0.03</c:v>
                      </c:pt>
                      <c:pt idx="2161">
                        <c:v>0.03</c:v>
                      </c:pt>
                      <c:pt idx="2162">
                        <c:v>0.02</c:v>
                      </c:pt>
                      <c:pt idx="2163">
                        <c:v>0.03</c:v>
                      </c:pt>
                      <c:pt idx="2164">
                        <c:v>0.03</c:v>
                      </c:pt>
                      <c:pt idx="2165">
                        <c:v>0.03</c:v>
                      </c:pt>
                      <c:pt idx="2166">
                        <c:v>0.01</c:v>
                      </c:pt>
                      <c:pt idx="2167">
                        <c:v>0.04</c:v>
                      </c:pt>
                      <c:pt idx="2168">
                        <c:v>0.04</c:v>
                      </c:pt>
                      <c:pt idx="2169">
                        <c:v>0.05</c:v>
                      </c:pt>
                      <c:pt idx="2170">
                        <c:v>0.05</c:v>
                      </c:pt>
                      <c:pt idx="2171">
                        <c:v>0</c:v>
                      </c:pt>
                      <c:pt idx="2173">
                        <c:v>0.02</c:v>
                      </c:pt>
                      <c:pt idx="2174">
                        <c:v>0</c:v>
                      </c:pt>
                      <c:pt idx="2175">
                        <c:v>0</c:v>
                      </c:pt>
                      <c:pt idx="2176">
                        <c:v>0</c:v>
                      </c:pt>
                      <c:pt idx="2177">
                        <c:v>0</c:v>
                      </c:pt>
                      <c:pt idx="2178">
                        <c:v>0</c:v>
                      </c:pt>
                      <c:pt idx="2179">
                        <c:v>0</c:v>
                      </c:pt>
                      <c:pt idx="2181">
                        <c:v>0</c:v>
                      </c:pt>
                      <c:pt idx="2183">
                        <c:v>0</c:v>
                      </c:pt>
                      <c:pt idx="2184">
                        <c:v>0</c:v>
                      </c:pt>
                      <c:pt idx="2185">
                        <c:v>0</c:v>
                      </c:pt>
                      <c:pt idx="2186">
                        <c:v>0</c:v>
                      </c:pt>
                      <c:pt idx="2187">
                        <c:v>0</c:v>
                      </c:pt>
                      <c:pt idx="2188">
                        <c:v>0</c:v>
                      </c:pt>
                      <c:pt idx="2189">
                        <c:v>0</c:v>
                      </c:pt>
                      <c:pt idx="2191">
                        <c:v>0</c:v>
                      </c:pt>
                      <c:pt idx="2192">
                        <c:v>0</c:v>
                      </c:pt>
                      <c:pt idx="2193">
                        <c:v>0</c:v>
                      </c:pt>
                      <c:pt idx="2194">
                        <c:v>0</c:v>
                      </c:pt>
                      <c:pt idx="2195">
                        <c:v>0</c:v>
                      </c:pt>
                      <c:pt idx="2196">
                        <c:v>0</c:v>
                      </c:pt>
                      <c:pt idx="2197">
                        <c:v>0</c:v>
                      </c:pt>
                      <c:pt idx="2198">
                        <c:v>0</c:v>
                      </c:pt>
                      <c:pt idx="2199">
                        <c:v>0</c:v>
                      </c:pt>
                      <c:pt idx="2200">
                        <c:v>0</c:v>
                      </c:pt>
                      <c:pt idx="2201">
                        <c:v>0</c:v>
                      </c:pt>
                      <c:pt idx="2202">
                        <c:v>0</c:v>
                      </c:pt>
                      <c:pt idx="2203">
                        <c:v>0</c:v>
                      </c:pt>
                      <c:pt idx="2204">
                        <c:v>0</c:v>
                      </c:pt>
                      <c:pt idx="2205">
                        <c:v>0</c:v>
                      </c:pt>
                      <c:pt idx="2206">
                        <c:v>0</c:v>
                      </c:pt>
                      <c:pt idx="2207">
                        <c:v>0</c:v>
                      </c:pt>
                      <c:pt idx="2208">
                        <c:v>0</c:v>
                      </c:pt>
                      <c:pt idx="2209">
                        <c:v>0</c:v>
                      </c:pt>
                      <c:pt idx="2210">
                        <c:v>0</c:v>
                      </c:pt>
                      <c:pt idx="2211">
                        <c:v>0</c:v>
                      </c:pt>
                      <c:pt idx="2212">
                        <c:v>0</c:v>
                      </c:pt>
                      <c:pt idx="2213">
                        <c:v>0</c:v>
                      </c:pt>
                      <c:pt idx="2214">
                        <c:v>0</c:v>
                      </c:pt>
                      <c:pt idx="2216">
                        <c:v>0</c:v>
                      </c:pt>
                      <c:pt idx="2217">
                        <c:v>0</c:v>
                      </c:pt>
                      <c:pt idx="2218">
                        <c:v>0</c:v>
                      </c:pt>
                      <c:pt idx="2219">
                        <c:v>0</c:v>
                      </c:pt>
                      <c:pt idx="2220">
                        <c:v>0</c:v>
                      </c:pt>
                      <c:pt idx="2221">
                        <c:v>0</c:v>
                      </c:pt>
                      <c:pt idx="2222">
                        <c:v>0</c:v>
                      </c:pt>
                      <c:pt idx="2223">
                        <c:v>0</c:v>
                      </c:pt>
                      <c:pt idx="2224">
                        <c:v>0</c:v>
                      </c:pt>
                      <c:pt idx="2225">
                        <c:v>0</c:v>
                      </c:pt>
                      <c:pt idx="2226">
                        <c:v>0</c:v>
                      </c:pt>
                      <c:pt idx="2227">
                        <c:v>0</c:v>
                      </c:pt>
                      <c:pt idx="2228">
                        <c:v>0</c:v>
                      </c:pt>
                      <c:pt idx="2229">
                        <c:v>0</c:v>
                      </c:pt>
                      <c:pt idx="2230">
                        <c:v>0</c:v>
                      </c:pt>
                      <c:pt idx="2231">
                        <c:v>0</c:v>
                      </c:pt>
                      <c:pt idx="2232">
                        <c:v>0</c:v>
                      </c:pt>
                      <c:pt idx="2233">
                        <c:v>0</c:v>
                      </c:pt>
                      <c:pt idx="2234">
                        <c:v>0</c:v>
                      </c:pt>
                      <c:pt idx="2235">
                        <c:v>0</c:v>
                      </c:pt>
                      <c:pt idx="2236">
                        <c:v>0</c:v>
                      </c:pt>
                      <c:pt idx="2237">
                        <c:v>0</c:v>
                      </c:pt>
                      <c:pt idx="2238">
                        <c:v>0</c:v>
                      </c:pt>
                      <c:pt idx="2239">
                        <c:v>0</c:v>
                      </c:pt>
                      <c:pt idx="2241">
                        <c:v>0</c:v>
                      </c:pt>
                      <c:pt idx="2242">
                        <c:v>0</c:v>
                      </c:pt>
                      <c:pt idx="2243">
                        <c:v>0</c:v>
                      </c:pt>
                      <c:pt idx="2244">
                        <c:v>0</c:v>
                      </c:pt>
                      <c:pt idx="2245">
                        <c:v>0</c:v>
                      </c:pt>
                      <c:pt idx="2246">
                        <c:v>0</c:v>
                      </c:pt>
                      <c:pt idx="2247">
                        <c:v>0</c:v>
                      </c:pt>
                      <c:pt idx="2248">
                        <c:v>0</c:v>
                      </c:pt>
                      <c:pt idx="2249">
                        <c:v>0</c:v>
                      </c:pt>
                      <c:pt idx="2250">
                        <c:v>0</c:v>
                      </c:pt>
                      <c:pt idx="2251">
                        <c:v>0</c:v>
                      </c:pt>
                      <c:pt idx="2252">
                        <c:v>0</c:v>
                      </c:pt>
                      <c:pt idx="2253">
                        <c:v>0</c:v>
                      </c:pt>
                      <c:pt idx="2254">
                        <c:v>0</c:v>
                      </c:pt>
                      <c:pt idx="2255">
                        <c:v>0</c:v>
                      </c:pt>
                      <c:pt idx="2256">
                        <c:v>0</c:v>
                      </c:pt>
                      <c:pt idx="2257">
                        <c:v>0</c:v>
                      </c:pt>
                      <c:pt idx="2258">
                        <c:v>0</c:v>
                      </c:pt>
                      <c:pt idx="2259">
                        <c:v>0</c:v>
                      </c:pt>
                      <c:pt idx="2260">
                        <c:v>0</c:v>
                      </c:pt>
                      <c:pt idx="2261">
                        <c:v>0</c:v>
                      </c:pt>
                      <c:pt idx="2262">
                        <c:v>0</c:v>
                      </c:pt>
                      <c:pt idx="2263">
                        <c:v>0</c:v>
                      </c:pt>
                      <c:pt idx="2264">
                        <c:v>0</c:v>
                      </c:pt>
                      <c:pt idx="2266">
                        <c:v>0</c:v>
                      </c:pt>
                      <c:pt idx="2267">
                        <c:v>0</c:v>
                      </c:pt>
                      <c:pt idx="2268">
                        <c:v>0</c:v>
                      </c:pt>
                      <c:pt idx="2269">
                        <c:v>0</c:v>
                      </c:pt>
                      <c:pt idx="2270">
                        <c:v>0</c:v>
                      </c:pt>
                      <c:pt idx="2271">
                        <c:v>0</c:v>
                      </c:pt>
                      <c:pt idx="2272">
                        <c:v>0</c:v>
                      </c:pt>
                      <c:pt idx="2273">
                        <c:v>0</c:v>
                      </c:pt>
                      <c:pt idx="2274">
                        <c:v>0</c:v>
                      </c:pt>
                      <c:pt idx="2275">
                        <c:v>0</c:v>
                      </c:pt>
                      <c:pt idx="2276">
                        <c:v>0</c:v>
                      </c:pt>
                      <c:pt idx="2277">
                        <c:v>0</c:v>
                      </c:pt>
                      <c:pt idx="2278">
                        <c:v>0</c:v>
                      </c:pt>
                      <c:pt idx="2279">
                        <c:v>0</c:v>
                      </c:pt>
                      <c:pt idx="2280">
                        <c:v>0</c:v>
                      </c:pt>
                      <c:pt idx="2281">
                        <c:v>0</c:v>
                      </c:pt>
                      <c:pt idx="2282">
                        <c:v>0</c:v>
                      </c:pt>
                      <c:pt idx="2283">
                        <c:v>0</c:v>
                      </c:pt>
                      <c:pt idx="2284">
                        <c:v>0</c:v>
                      </c:pt>
                      <c:pt idx="2285">
                        <c:v>0</c:v>
                      </c:pt>
                      <c:pt idx="2286">
                        <c:v>0</c:v>
                      </c:pt>
                      <c:pt idx="2287">
                        <c:v>0</c:v>
                      </c:pt>
                      <c:pt idx="2288">
                        <c:v>0</c:v>
                      </c:pt>
                      <c:pt idx="2289">
                        <c:v>0</c:v>
                      </c:pt>
                      <c:pt idx="2291">
                        <c:v>0</c:v>
                      </c:pt>
                      <c:pt idx="2292">
                        <c:v>0</c:v>
                      </c:pt>
                      <c:pt idx="2293">
                        <c:v>0</c:v>
                      </c:pt>
                      <c:pt idx="2294">
                        <c:v>0</c:v>
                      </c:pt>
                      <c:pt idx="2295">
                        <c:v>0</c:v>
                      </c:pt>
                      <c:pt idx="2296">
                        <c:v>0</c:v>
                      </c:pt>
                      <c:pt idx="2297">
                        <c:v>0</c:v>
                      </c:pt>
                      <c:pt idx="2298">
                        <c:v>0</c:v>
                      </c:pt>
                      <c:pt idx="2299">
                        <c:v>0</c:v>
                      </c:pt>
                      <c:pt idx="2300">
                        <c:v>0</c:v>
                      </c:pt>
                      <c:pt idx="2301">
                        <c:v>0</c:v>
                      </c:pt>
                      <c:pt idx="2302">
                        <c:v>0</c:v>
                      </c:pt>
                      <c:pt idx="2303">
                        <c:v>0</c:v>
                      </c:pt>
                      <c:pt idx="2305">
                        <c:v>0</c:v>
                      </c:pt>
                      <c:pt idx="2306">
                        <c:v>0.02</c:v>
                      </c:pt>
                      <c:pt idx="2307">
                        <c:v>0.04</c:v>
                      </c:pt>
                      <c:pt idx="2308">
                        <c:v>0.02</c:v>
                      </c:pt>
                      <c:pt idx="2309">
                        <c:v>0.08</c:v>
                      </c:pt>
                      <c:pt idx="2310">
                        <c:v>7.0000000000000007E-2</c:v>
                      </c:pt>
                      <c:pt idx="2311">
                        <c:v>0.08</c:v>
                      </c:pt>
                      <c:pt idx="2312">
                        <c:v>0.02</c:v>
                      </c:pt>
                      <c:pt idx="2313">
                        <c:v>0.04</c:v>
                      </c:pt>
                      <c:pt idx="2314">
                        <c:v>0.05</c:v>
                      </c:pt>
                      <c:pt idx="2315">
                        <c:v>0.02</c:v>
                      </c:pt>
                      <c:pt idx="2316">
                        <c:v>0.01</c:v>
                      </c:pt>
                      <c:pt idx="2317">
                        <c:v>0.01</c:v>
                      </c:pt>
                      <c:pt idx="2319">
                        <c:v>0</c:v>
                      </c:pt>
                      <c:pt idx="2321">
                        <c:v>0</c:v>
                      </c:pt>
                      <c:pt idx="2322">
                        <c:v>0</c:v>
                      </c:pt>
                      <c:pt idx="2323">
                        <c:v>0</c:v>
                      </c:pt>
                      <c:pt idx="2324">
                        <c:v>0</c:v>
                      </c:pt>
                      <c:pt idx="2326">
                        <c:v>0</c:v>
                      </c:pt>
                      <c:pt idx="2327">
                        <c:v>0</c:v>
                      </c:pt>
                      <c:pt idx="2328">
                        <c:v>0</c:v>
                      </c:pt>
                      <c:pt idx="2329">
                        <c:v>0</c:v>
                      </c:pt>
                      <c:pt idx="2331">
                        <c:v>0</c:v>
                      </c:pt>
                      <c:pt idx="2332">
                        <c:v>0</c:v>
                      </c:pt>
                      <c:pt idx="2333">
                        <c:v>0</c:v>
                      </c:pt>
                      <c:pt idx="2334">
                        <c:v>0</c:v>
                      </c:pt>
                      <c:pt idx="2335">
                        <c:v>0</c:v>
                      </c:pt>
                      <c:pt idx="2336">
                        <c:v>0</c:v>
                      </c:pt>
                      <c:pt idx="2337">
                        <c:v>0</c:v>
                      </c:pt>
                      <c:pt idx="2338">
                        <c:v>0</c:v>
                      </c:pt>
                      <c:pt idx="2339">
                        <c:v>0</c:v>
                      </c:pt>
                      <c:pt idx="2340">
                        <c:v>0</c:v>
                      </c:pt>
                      <c:pt idx="2341">
                        <c:v>0</c:v>
                      </c:pt>
                      <c:pt idx="2342">
                        <c:v>0</c:v>
                      </c:pt>
                      <c:pt idx="2343">
                        <c:v>0</c:v>
                      </c:pt>
                      <c:pt idx="2344">
                        <c:v>0</c:v>
                      </c:pt>
                      <c:pt idx="2345">
                        <c:v>0</c:v>
                      </c:pt>
                      <c:pt idx="2347">
                        <c:v>0</c:v>
                      </c:pt>
                      <c:pt idx="2348">
                        <c:v>0</c:v>
                      </c:pt>
                      <c:pt idx="2349">
                        <c:v>0</c:v>
                      </c:pt>
                      <c:pt idx="2350">
                        <c:v>0</c:v>
                      </c:pt>
                      <c:pt idx="2351">
                        <c:v>0</c:v>
                      </c:pt>
                      <c:pt idx="2352">
                        <c:v>0</c:v>
                      </c:pt>
                      <c:pt idx="2353">
                        <c:v>0</c:v>
                      </c:pt>
                      <c:pt idx="2354">
                        <c:v>0</c:v>
                      </c:pt>
                      <c:pt idx="2355">
                        <c:v>0</c:v>
                      </c:pt>
                      <c:pt idx="2356">
                        <c:v>0</c:v>
                      </c:pt>
                      <c:pt idx="2357">
                        <c:v>0</c:v>
                      </c:pt>
                      <c:pt idx="2358">
                        <c:v>0</c:v>
                      </c:pt>
                      <c:pt idx="2359">
                        <c:v>0</c:v>
                      </c:pt>
                      <c:pt idx="2360">
                        <c:v>0</c:v>
                      </c:pt>
                      <c:pt idx="2361">
                        <c:v>0</c:v>
                      </c:pt>
                      <c:pt idx="2362">
                        <c:v>0</c:v>
                      </c:pt>
                      <c:pt idx="2363">
                        <c:v>0</c:v>
                      </c:pt>
                      <c:pt idx="2364">
                        <c:v>0</c:v>
                      </c:pt>
                      <c:pt idx="2365">
                        <c:v>0</c:v>
                      </c:pt>
                      <c:pt idx="2366">
                        <c:v>0</c:v>
                      </c:pt>
                      <c:pt idx="2367">
                        <c:v>0</c:v>
                      </c:pt>
                      <c:pt idx="2368">
                        <c:v>0</c:v>
                      </c:pt>
                      <c:pt idx="2369">
                        <c:v>0</c:v>
                      </c:pt>
                      <c:pt idx="2370">
                        <c:v>0</c:v>
                      </c:pt>
                      <c:pt idx="2372">
                        <c:v>0</c:v>
                      </c:pt>
                      <c:pt idx="2373">
                        <c:v>0</c:v>
                      </c:pt>
                      <c:pt idx="2374">
                        <c:v>0</c:v>
                      </c:pt>
                      <c:pt idx="2375">
                        <c:v>0</c:v>
                      </c:pt>
                      <c:pt idx="2376">
                        <c:v>0</c:v>
                      </c:pt>
                      <c:pt idx="2377">
                        <c:v>0</c:v>
                      </c:pt>
                      <c:pt idx="2378">
                        <c:v>0</c:v>
                      </c:pt>
                      <c:pt idx="2379">
                        <c:v>0</c:v>
                      </c:pt>
                      <c:pt idx="2380">
                        <c:v>0</c:v>
                      </c:pt>
                      <c:pt idx="2381">
                        <c:v>0</c:v>
                      </c:pt>
                      <c:pt idx="2382">
                        <c:v>0</c:v>
                      </c:pt>
                      <c:pt idx="2383">
                        <c:v>0</c:v>
                      </c:pt>
                      <c:pt idx="2384">
                        <c:v>0</c:v>
                      </c:pt>
                      <c:pt idx="2385">
                        <c:v>0</c:v>
                      </c:pt>
                      <c:pt idx="2386">
                        <c:v>0</c:v>
                      </c:pt>
                      <c:pt idx="2387">
                        <c:v>0</c:v>
                      </c:pt>
                      <c:pt idx="2388">
                        <c:v>0</c:v>
                      </c:pt>
                      <c:pt idx="2389">
                        <c:v>0</c:v>
                      </c:pt>
                      <c:pt idx="2390">
                        <c:v>0</c:v>
                      </c:pt>
                      <c:pt idx="2391">
                        <c:v>0</c:v>
                      </c:pt>
                      <c:pt idx="2392">
                        <c:v>0</c:v>
                      </c:pt>
                      <c:pt idx="2393">
                        <c:v>0</c:v>
                      </c:pt>
                      <c:pt idx="2394">
                        <c:v>0</c:v>
                      </c:pt>
                      <c:pt idx="2395">
                        <c:v>0</c:v>
                      </c:pt>
                      <c:pt idx="2397">
                        <c:v>0</c:v>
                      </c:pt>
                      <c:pt idx="2398">
                        <c:v>0</c:v>
                      </c:pt>
                      <c:pt idx="2399">
                        <c:v>0</c:v>
                      </c:pt>
                      <c:pt idx="2400">
                        <c:v>0</c:v>
                      </c:pt>
                      <c:pt idx="2401">
                        <c:v>0</c:v>
                      </c:pt>
                      <c:pt idx="2402">
                        <c:v>0</c:v>
                      </c:pt>
                      <c:pt idx="2403">
                        <c:v>0</c:v>
                      </c:pt>
                      <c:pt idx="2404">
                        <c:v>0</c:v>
                      </c:pt>
                      <c:pt idx="2405">
                        <c:v>0</c:v>
                      </c:pt>
                      <c:pt idx="2406">
                        <c:v>0</c:v>
                      </c:pt>
                      <c:pt idx="2407">
                        <c:v>0</c:v>
                      </c:pt>
                      <c:pt idx="2408">
                        <c:v>0</c:v>
                      </c:pt>
                      <c:pt idx="2409">
                        <c:v>0</c:v>
                      </c:pt>
                      <c:pt idx="2411">
                        <c:v>0</c:v>
                      </c:pt>
                      <c:pt idx="2412">
                        <c:v>0</c:v>
                      </c:pt>
                      <c:pt idx="2413">
                        <c:v>0</c:v>
                      </c:pt>
                      <c:pt idx="2414">
                        <c:v>0</c:v>
                      </c:pt>
                      <c:pt idx="2415">
                        <c:v>0</c:v>
                      </c:pt>
                      <c:pt idx="2416">
                        <c:v>0</c:v>
                      </c:pt>
                      <c:pt idx="2417">
                        <c:v>0</c:v>
                      </c:pt>
                      <c:pt idx="2418">
                        <c:v>0</c:v>
                      </c:pt>
                      <c:pt idx="2419">
                        <c:v>0</c:v>
                      </c:pt>
                      <c:pt idx="2420">
                        <c:v>0</c:v>
                      </c:pt>
                      <c:pt idx="2421">
                        <c:v>0</c:v>
                      </c:pt>
                      <c:pt idx="2423">
                        <c:v>0</c:v>
                      </c:pt>
                      <c:pt idx="2424">
                        <c:v>0</c:v>
                      </c:pt>
                      <c:pt idx="2425">
                        <c:v>0</c:v>
                      </c:pt>
                      <c:pt idx="2426">
                        <c:v>0</c:v>
                      </c:pt>
                      <c:pt idx="2427">
                        <c:v>0</c:v>
                      </c:pt>
                      <c:pt idx="2428">
                        <c:v>0</c:v>
                      </c:pt>
                      <c:pt idx="2429">
                        <c:v>0</c:v>
                      </c:pt>
                      <c:pt idx="2430">
                        <c:v>0</c:v>
                      </c:pt>
                      <c:pt idx="2431">
                        <c:v>0</c:v>
                      </c:pt>
                      <c:pt idx="2432">
                        <c:v>0</c:v>
                      </c:pt>
                      <c:pt idx="2433">
                        <c:v>0</c:v>
                      </c:pt>
                      <c:pt idx="2434">
                        <c:v>0</c:v>
                      </c:pt>
                      <c:pt idx="2435">
                        <c:v>0</c:v>
                      </c:pt>
                      <c:pt idx="2436">
                        <c:v>0</c:v>
                      </c:pt>
                      <c:pt idx="2437">
                        <c:v>0</c:v>
                      </c:pt>
                      <c:pt idx="2438">
                        <c:v>0</c:v>
                      </c:pt>
                      <c:pt idx="2439">
                        <c:v>0</c:v>
                      </c:pt>
                      <c:pt idx="2440">
                        <c:v>0</c:v>
                      </c:pt>
                      <c:pt idx="2441">
                        <c:v>0</c:v>
                      </c:pt>
                      <c:pt idx="2442">
                        <c:v>0</c:v>
                      </c:pt>
                      <c:pt idx="2443">
                        <c:v>0</c:v>
                      </c:pt>
                      <c:pt idx="2444">
                        <c:v>0</c:v>
                      </c:pt>
                      <c:pt idx="2445">
                        <c:v>0</c:v>
                      </c:pt>
                      <c:pt idx="2446">
                        <c:v>0</c:v>
                      </c:pt>
                      <c:pt idx="2448">
                        <c:v>0</c:v>
                      </c:pt>
                      <c:pt idx="2449">
                        <c:v>0</c:v>
                      </c:pt>
                      <c:pt idx="2450">
                        <c:v>0</c:v>
                      </c:pt>
                      <c:pt idx="2451">
                        <c:v>0</c:v>
                      </c:pt>
                      <c:pt idx="2452">
                        <c:v>0</c:v>
                      </c:pt>
                      <c:pt idx="2453">
                        <c:v>0</c:v>
                      </c:pt>
                      <c:pt idx="2454">
                        <c:v>0</c:v>
                      </c:pt>
                      <c:pt idx="2455">
                        <c:v>0</c:v>
                      </c:pt>
                      <c:pt idx="2456">
                        <c:v>0</c:v>
                      </c:pt>
                      <c:pt idx="2457">
                        <c:v>0</c:v>
                      </c:pt>
                      <c:pt idx="2458">
                        <c:v>0</c:v>
                      </c:pt>
                      <c:pt idx="2459">
                        <c:v>0</c:v>
                      </c:pt>
                      <c:pt idx="2460">
                        <c:v>0</c:v>
                      </c:pt>
                      <c:pt idx="2461">
                        <c:v>0</c:v>
                      </c:pt>
                      <c:pt idx="2462">
                        <c:v>0</c:v>
                      </c:pt>
                      <c:pt idx="2463">
                        <c:v>0</c:v>
                      </c:pt>
                      <c:pt idx="2464">
                        <c:v>0</c:v>
                      </c:pt>
                      <c:pt idx="2465">
                        <c:v>0</c:v>
                      </c:pt>
                      <c:pt idx="2466">
                        <c:v>0</c:v>
                      </c:pt>
                      <c:pt idx="2467">
                        <c:v>0</c:v>
                      </c:pt>
                      <c:pt idx="2468">
                        <c:v>0</c:v>
                      </c:pt>
                      <c:pt idx="2469">
                        <c:v>0</c:v>
                      </c:pt>
                      <c:pt idx="2470">
                        <c:v>0</c:v>
                      </c:pt>
                      <c:pt idx="2471">
                        <c:v>0</c:v>
                      </c:pt>
                      <c:pt idx="2473">
                        <c:v>0</c:v>
                      </c:pt>
                      <c:pt idx="2474">
                        <c:v>0</c:v>
                      </c:pt>
                      <c:pt idx="2475">
                        <c:v>0</c:v>
                      </c:pt>
                      <c:pt idx="2476">
                        <c:v>0</c:v>
                      </c:pt>
                      <c:pt idx="2477">
                        <c:v>0</c:v>
                      </c:pt>
                      <c:pt idx="2478">
                        <c:v>0</c:v>
                      </c:pt>
                      <c:pt idx="2479">
                        <c:v>0</c:v>
                      </c:pt>
                      <c:pt idx="2480">
                        <c:v>0</c:v>
                      </c:pt>
                      <c:pt idx="2481">
                        <c:v>0</c:v>
                      </c:pt>
                      <c:pt idx="2482">
                        <c:v>0</c:v>
                      </c:pt>
                      <c:pt idx="2483">
                        <c:v>0</c:v>
                      </c:pt>
                      <c:pt idx="2484">
                        <c:v>0</c:v>
                      </c:pt>
                      <c:pt idx="2485">
                        <c:v>0</c:v>
                      </c:pt>
                      <c:pt idx="2486">
                        <c:v>0</c:v>
                      </c:pt>
                      <c:pt idx="2487">
                        <c:v>0</c:v>
                      </c:pt>
                      <c:pt idx="2488">
                        <c:v>0</c:v>
                      </c:pt>
                      <c:pt idx="2489">
                        <c:v>0</c:v>
                      </c:pt>
                      <c:pt idx="2490">
                        <c:v>0</c:v>
                      </c:pt>
                      <c:pt idx="2491">
                        <c:v>0</c:v>
                      </c:pt>
                      <c:pt idx="2492">
                        <c:v>0</c:v>
                      </c:pt>
                      <c:pt idx="2493">
                        <c:v>0</c:v>
                      </c:pt>
                      <c:pt idx="2494">
                        <c:v>0</c:v>
                      </c:pt>
                      <c:pt idx="2495">
                        <c:v>0</c:v>
                      </c:pt>
                      <c:pt idx="2496">
                        <c:v>0</c:v>
                      </c:pt>
                      <c:pt idx="2498">
                        <c:v>0</c:v>
                      </c:pt>
                      <c:pt idx="2499">
                        <c:v>0.02</c:v>
                      </c:pt>
                      <c:pt idx="2500">
                        <c:v>0</c:v>
                      </c:pt>
                      <c:pt idx="2501">
                        <c:v>0</c:v>
                      </c:pt>
                      <c:pt idx="2503">
                        <c:v>0.02</c:v>
                      </c:pt>
                      <c:pt idx="2504">
                        <c:v>0.01</c:v>
                      </c:pt>
                      <c:pt idx="2505">
                        <c:v>0.01</c:v>
                      </c:pt>
                      <c:pt idx="2506">
                        <c:v>0.01</c:v>
                      </c:pt>
                      <c:pt idx="2507">
                        <c:v>0.04</c:v>
                      </c:pt>
                      <c:pt idx="2508">
                        <c:v>0.02</c:v>
                      </c:pt>
                      <c:pt idx="2509">
                        <c:v>0.2</c:v>
                      </c:pt>
                      <c:pt idx="2510">
                        <c:v>0.02</c:v>
                      </c:pt>
                      <c:pt idx="2511">
                        <c:v>0.09</c:v>
                      </c:pt>
                      <c:pt idx="2512">
                        <c:v>0.02</c:v>
                      </c:pt>
                      <c:pt idx="2513">
                        <c:v>0.03</c:v>
                      </c:pt>
                      <c:pt idx="2514">
                        <c:v>0.06</c:v>
                      </c:pt>
                      <c:pt idx="2515">
                        <c:v>0.01</c:v>
                      </c:pt>
                      <c:pt idx="2516">
                        <c:v>0.02</c:v>
                      </c:pt>
                      <c:pt idx="2517">
                        <c:v>0.02</c:v>
                      </c:pt>
                      <c:pt idx="2518">
                        <c:v>0.02</c:v>
                      </c:pt>
                      <c:pt idx="2519">
                        <c:v>0.04</c:v>
                      </c:pt>
                      <c:pt idx="2520">
                        <c:v>0.04</c:v>
                      </c:pt>
                      <c:pt idx="2522">
                        <c:v>0.08</c:v>
                      </c:pt>
                      <c:pt idx="2523">
                        <c:v>0</c:v>
                      </c:pt>
                      <c:pt idx="2524">
                        <c:v>0.04</c:v>
                      </c:pt>
                      <c:pt idx="2525">
                        <c:v>0.08</c:v>
                      </c:pt>
                      <c:pt idx="2526">
                        <c:v>0.12</c:v>
                      </c:pt>
                      <c:pt idx="2527">
                        <c:v>0.11</c:v>
                      </c:pt>
                      <c:pt idx="2528">
                        <c:v>0</c:v>
                      </c:pt>
                      <c:pt idx="2530">
                        <c:v>0.05</c:v>
                      </c:pt>
                      <c:pt idx="2531">
                        <c:v>0.01</c:v>
                      </c:pt>
                      <c:pt idx="2532">
                        <c:v>0.03</c:v>
                      </c:pt>
                      <c:pt idx="2533">
                        <c:v>0.05</c:v>
                      </c:pt>
                      <c:pt idx="2534">
                        <c:v>0.01</c:v>
                      </c:pt>
                      <c:pt idx="2535">
                        <c:v>0.01</c:v>
                      </c:pt>
                      <c:pt idx="2536">
                        <c:v>0.01</c:v>
                      </c:pt>
                      <c:pt idx="2537">
                        <c:v>0.02</c:v>
                      </c:pt>
                      <c:pt idx="2538">
                        <c:v>0.01</c:v>
                      </c:pt>
                      <c:pt idx="2539">
                        <c:v>0.01</c:v>
                      </c:pt>
                      <c:pt idx="2540">
                        <c:v>0</c:v>
                      </c:pt>
                      <c:pt idx="2541">
                        <c:v>0.01</c:v>
                      </c:pt>
                      <c:pt idx="2542">
                        <c:v>0.01</c:v>
                      </c:pt>
                      <c:pt idx="2543">
                        <c:v>0.01</c:v>
                      </c:pt>
                      <c:pt idx="2545">
                        <c:v>0.01</c:v>
                      </c:pt>
                      <c:pt idx="2546">
                        <c:v>0.01</c:v>
                      </c:pt>
                      <c:pt idx="2547">
                        <c:v>0</c:v>
                      </c:pt>
                      <c:pt idx="2548">
                        <c:v>0</c:v>
                      </c:pt>
                      <c:pt idx="2550">
                        <c:v>0</c:v>
                      </c:pt>
                      <c:pt idx="2551">
                        <c:v>0.01</c:v>
                      </c:pt>
                      <c:pt idx="2552">
                        <c:v>0</c:v>
                      </c:pt>
                      <c:pt idx="2553">
                        <c:v>0.01</c:v>
                      </c:pt>
                      <c:pt idx="2555">
                        <c:v>0</c:v>
                      </c:pt>
                      <c:pt idx="2556">
                        <c:v>0</c:v>
                      </c:pt>
                      <c:pt idx="2557">
                        <c:v>0</c:v>
                      </c:pt>
                      <c:pt idx="2558">
                        <c:v>0</c:v>
                      </c:pt>
                      <c:pt idx="2559">
                        <c:v>0</c:v>
                      </c:pt>
                      <c:pt idx="2560">
                        <c:v>0</c:v>
                      </c:pt>
                      <c:pt idx="2561">
                        <c:v>0.01</c:v>
                      </c:pt>
                      <c:pt idx="2562">
                        <c:v>0.01</c:v>
                      </c:pt>
                      <c:pt idx="2565">
                        <c:v>0</c:v>
                      </c:pt>
                      <c:pt idx="2570">
                        <c:v>0</c:v>
                      </c:pt>
                      <c:pt idx="2572">
                        <c:v>0</c:v>
                      </c:pt>
                      <c:pt idx="2573">
                        <c:v>0</c:v>
                      </c:pt>
                      <c:pt idx="2574">
                        <c:v>0</c:v>
                      </c:pt>
                      <c:pt idx="2575">
                        <c:v>0.01</c:v>
                      </c:pt>
                      <c:pt idx="2577">
                        <c:v>0.03</c:v>
                      </c:pt>
                      <c:pt idx="2578">
                        <c:v>0.01</c:v>
                      </c:pt>
                      <c:pt idx="2579">
                        <c:v>0.03</c:v>
                      </c:pt>
                      <c:pt idx="2580">
                        <c:v>0.02</c:v>
                      </c:pt>
                      <c:pt idx="2581">
                        <c:v>0.04</c:v>
                      </c:pt>
                      <c:pt idx="2582">
                        <c:v>0.02</c:v>
                      </c:pt>
                      <c:pt idx="2583">
                        <c:v>0.08</c:v>
                      </c:pt>
                      <c:pt idx="2584">
                        <c:v>0.09</c:v>
                      </c:pt>
                      <c:pt idx="2585">
                        <c:v>0.1</c:v>
                      </c:pt>
                      <c:pt idx="2586">
                        <c:v>0.01</c:v>
                      </c:pt>
                      <c:pt idx="2587">
                        <c:v>0.01</c:v>
                      </c:pt>
                      <c:pt idx="2588">
                        <c:v>0.02</c:v>
                      </c:pt>
                      <c:pt idx="2589">
                        <c:v>0.03</c:v>
                      </c:pt>
                      <c:pt idx="2590">
                        <c:v>0.03</c:v>
                      </c:pt>
                      <c:pt idx="2591">
                        <c:v>0.01</c:v>
                      </c:pt>
                      <c:pt idx="2592">
                        <c:v>0.05</c:v>
                      </c:pt>
                      <c:pt idx="2593">
                        <c:v>0.05</c:v>
                      </c:pt>
                      <c:pt idx="2594">
                        <c:v>0.05</c:v>
                      </c:pt>
                      <c:pt idx="2595">
                        <c:v>0.01</c:v>
                      </c:pt>
                      <c:pt idx="2596">
                        <c:v>0.01</c:v>
                      </c:pt>
                      <c:pt idx="2597">
                        <c:v>0.01</c:v>
                      </c:pt>
                      <c:pt idx="2598">
                        <c:v>0.01</c:v>
                      </c:pt>
                      <c:pt idx="2599">
                        <c:v>0.03</c:v>
                      </c:pt>
                      <c:pt idx="2600">
                        <c:v>0.04</c:v>
                      </c:pt>
                      <c:pt idx="2601">
                        <c:v>0.01</c:v>
                      </c:pt>
                      <c:pt idx="2602">
                        <c:v>0.02</c:v>
                      </c:pt>
                      <c:pt idx="2603">
                        <c:v>0.02</c:v>
                      </c:pt>
                      <c:pt idx="2604">
                        <c:v>0</c:v>
                      </c:pt>
                      <c:pt idx="2605">
                        <c:v>0</c:v>
                      </c:pt>
                      <c:pt idx="2606">
                        <c:v>0</c:v>
                      </c:pt>
                      <c:pt idx="2607">
                        <c:v>0</c:v>
                      </c:pt>
                      <c:pt idx="2608">
                        <c:v>0</c:v>
                      </c:pt>
                      <c:pt idx="2609">
                        <c:v>0</c:v>
                      </c:pt>
                      <c:pt idx="2610">
                        <c:v>0</c:v>
                      </c:pt>
                      <c:pt idx="2611">
                        <c:v>0</c:v>
                      </c:pt>
                      <c:pt idx="2612">
                        <c:v>0</c:v>
                      </c:pt>
                      <c:pt idx="2613">
                        <c:v>0</c:v>
                      </c:pt>
                      <c:pt idx="2615">
                        <c:v>0</c:v>
                      </c:pt>
                      <c:pt idx="2616">
                        <c:v>0</c:v>
                      </c:pt>
                      <c:pt idx="2617">
                        <c:v>0.01</c:v>
                      </c:pt>
                      <c:pt idx="2618">
                        <c:v>0.01</c:v>
                      </c:pt>
                      <c:pt idx="2619">
                        <c:v>0</c:v>
                      </c:pt>
                      <c:pt idx="2620">
                        <c:v>0</c:v>
                      </c:pt>
                      <c:pt idx="2621">
                        <c:v>0</c:v>
                      </c:pt>
                      <c:pt idx="2622">
                        <c:v>0</c:v>
                      </c:pt>
                      <c:pt idx="2623">
                        <c:v>0</c:v>
                      </c:pt>
                      <c:pt idx="2624">
                        <c:v>0</c:v>
                      </c:pt>
                      <c:pt idx="2625">
                        <c:v>0</c:v>
                      </c:pt>
                      <c:pt idx="2627">
                        <c:v>0.01</c:v>
                      </c:pt>
                      <c:pt idx="2628">
                        <c:v>0.01</c:v>
                      </c:pt>
                      <c:pt idx="2629">
                        <c:v>0.01</c:v>
                      </c:pt>
                      <c:pt idx="2630">
                        <c:v>0.01</c:v>
                      </c:pt>
                      <c:pt idx="2631">
                        <c:v>0</c:v>
                      </c:pt>
                      <c:pt idx="2632">
                        <c:v>0</c:v>
                      </c:pt>
                      <c:pt idx="2634">
                        <c:v>0</c:v>
                      </c:pt>
                      <c:pt idx="2637">
                        <c:v>0</c:v>
                      </c:pt>
                      <c:pt idx="2638">
                        <c:v>0</c:v>
                      </c:pt>
                      <c:pt idx="2639">
                        <c:v>0</c:v>
                      </c:pt>
                      <c:pt idx="2640">
                        <c:v>0</c:v>
                      </c:pt>
                      <c:pt idx="2641">
                        <c:v>0</c:v>
                      </c:pt>
                      <c:pt idx="2642">
                        <c:v>0</c:v>
                      </c:pt>
                      <c:pt idx="2643">
                        <c:v>0</c:v>
                      </c:pt>
                      <c:pt idx="2644">
                        <c:v>0</c:v>
                      </c:pt>
                      <c:pt idx="2645">
                        <c:v>0</c:v>
                      </c:pt>
                      <c:pt idx="2646">
                        <c:v>0</c:v>
                      </c:pt>
                      <c:pt idx="2647">
                        <c:v>0</c:v>
                      </c:pt>
                      <c:pt idx="2648">
                        <c:v>0</c:v>
                      </c:pt>
                      <c:pt idx="2649">
                        <c:v>0</c:v>
                      </c:pt>
                      <c:pt idx="2650">
                        <c:v>0</c:v>
                      </c:pt>
                      <c:pt idx="2651">
                        <c:v>0</c:v>
                      </c:pt>
                      <c:pt idx="2652">
                        <c:v>0</c:v>
                      </c:pt>
                      <c:pt idx="2653">
                        <c:v>0</c:v>
                      </c:pt>
                      <c:pt idx="2654">
                        <c:v>0</c:v>
                      </c:pt>
                      <c:pt idx="2655">
                        <c:v>0</c:v>
                      </c:pt>
                      <c:pt idx="2656">
                        <c:v>0</c:v>
                      </c:pt>
                      <c:pt idx="2657">
                        <c:v>0</c:v>
                      </c:pt>
                      <c:pt idx="2659">
                        <c:v>0</c:v>
                      </c:pt>
                      <c:pt idx="2660">
                        <c:v>0</c:v>
                      </c:pt>
                      <c:pt idx="2661">
                        <c:v>0</c:v>
                      </c:pt>
                      <c:pt idx="2662">
                        <c:v>0</c:v>
                      </c:pt>
                      <c:pt idx="2663">
                        <c:v>0</c:v>
                      </c:pt>
                      <c:pt idx="2664">
                        <c:v>0</c:v>
                      </c:pt>
                      <c:pt idx="2665">
                        <c:v>0</c:v>
                      </c:pt>
                      <c:pt idx="2666">
                        <c:v>0</c:v>
                      </c:pt>
                      <c:pt idx="2667">
                        <c:v>0</c:v>
                      </c:pt>
                      <c:pt idx="2668">
                        <c:v>0</c:v>
                      </c:pt>
                      <c:pt idx="2669">
                        <c:v>0</c:v>
                      </c:pt>
                      <c:pt idx="2670">
                        <c:v>0</c:v>
                      </c:pt>
                      <c:pt idx="2671">
                        <c:v>0</c:v>
                      </c:pt>
                      <c:pt idx="2672">
                        <c:v>0</c:v>
                      </c:pt>
                      <c:pt idx="2673">
                        <c:v>0</c:v>
                      </c:pt>
                      <c:pt idx="2674">
                        <c:v>0</c:v>
                      </c:pt>
                      <c:pt idx="2675">
                        <c:v>0</c:v>
                      </c:pt>
                      <c:pt idx="2676">
                        <c:v>0</c:v>
                      </c:pt>
                      <c:pt idx="2677">
                        <c:v>0</c:v>
                      </c:pt>
                      <c:pt idx="2678">
                        <c:v>0</c:v>
                      </c:pt>
                      <c:pt idx="2679">
                        <c:v>0</c:v>
                      </c:pt>
                      <c:pt idx="2680">
                        <c:v>0</c:v>
                      </c:pt>
                      <c:pt idx="2681">
                        <c:v>0</c:v>
                      </c:pt>
                      <c:pt idx="2682">
                        <c:v>0</c:v>
                      </c:pt>
                      <c:pt idx="2684">
                        <c:v>0</c:v>
                      </c:pt>
                      <c:pt idx="2685">
                        <c:v>0</c:v>
                      </c:pt>
                      <c:pt idx="2686">
                        <c:v>0</c:v>
                      </c:pt>
                      <c:pt idx="2687">
                        <c:v>0</c:v>
                      </c:pt>
                      <c:pt idx="2688">
                        <c:v>0</c:v>
                      </c:pt>
                      <c:pt idx="2689">
                        <c:v>0</c:v>
                      </c:pt>
                      <c:pt idx="2690">
                        <c:v>0</c:v>
                      </c:pt>
                      <c:pt idx="2691">
                        <c:v>0</c:v>
                      </c:pt>
                      <c:pt idx="2692">
                        <c:v>0</c:v>
                      </c:pt>
                      <c:pt idx="2693">
                        <c:v>0</c:v>
                      </c:pt>
                      <c:pt idx="2694">
                        <c:v>0</c:v>
                      </c:pt>
                      <c:pt idx="2695">
                        <c:v>0</c:v>
                      </c:pt>
                      <c:pt idx="2696">
                        <c:v>0</c:v>
                      </c:pt>
                      <c:pt idx="2697">
                        <c:v>0</c:v>
                      </c:pt>
                      <c:pt idx="2698">
                        <c:v>0</c:v>
                      </c:pt>
                      <c:pt idx="2699">
                        <c:v>0</c:v>
                      </c:pt>
                      <c:pt idx="2700">
                        <c:v>0</c:v>
                      </c:pt>
                      <c:pt idx="2701">
                        <c:v>0</c:v>
                      </c:pt>
                      <c:pt idx="2702">
                        <c:v>0</c:v>
                      </c:pt>
                      <c:pt idx="2703">
                        <c:v>0</c:v>
                      </c:pt>
                      <c:pt idx="2704">
                        <c:v>0</c:v>
                      </c:pt>
                      <c:pt idx="2705">
                        <c:v>0</c:v>
                      </c:pt>
                      <c:pt idx="2706">
                        <c:v>0</c:v>
                      </c:pt>
                      <c:pt idx="2707">
                        <c:v>0</c:v>
                      </c:pt>
                      <c:pt idx="2709">
                        <c:v>0</c:v>
                      </c:pt>
                      <c:pt idx="2710">
                        <c:v>0</c:v>
                      </c:pt>
                      <c:pt idx="2711">
                        <c:v>0</c:v>
                      </c:pt>
                      <c:pt idx="2712">
                        <c:v>0</c:v>
                      </c:pt>
                      <c:pt idx="2713">
                        <c:v>0</c:v>
                      </c:pt>
                      <c:pt idx="2714">
                        <c:v>0</c:v>
                      </c:pt>
                      <c:pt idx="2715">
                        <c:v>0</c:v>
                      </c:pt>
                      <c:pt idx="2716">
                        <c:v>0</c:v>
                      </c:pt>
                      <c:pt idx="2717">
                        <c:v>0</c:v>
                      </c:pt>
                      <c:pt idx="2718">
                        <c:v>0</c:v>
                      </c:pt>
                      <c:pt idx="2719">
                        <c:v>0</c:v>
                      </c:pt>
                      <c:pt idx="2720">
                        <c:v>0</c:v>
                      </c:pt>
                      <c:pt idx="2721">
                        <c:v>0</c:v>
                      </c:pt>
                      <c:pt idx="2722">
                        <c:v>0</c:v>
                      </c:pt>
                      <c:pt idx="2723">
                        <c:v>0</c:v>
                      </c:pt>
                      <c:pt idx="2724">
                        <c:v>0</c:v>
                      </c:pt>
                      <c:pt idx="2726">
                        <c:v>0</c:v>
                      </c:pt>
                      <c:pt idx="2730">
                        <c:v>0</c:v>
                      </c:pt>
                      <c:pt idx="2734">
                        <c:v>0</c:v>
                      </c:pt>
                      <c:pt idx="2735">
                        <c:v>0</c:v>
                      </c:pt>
                      <c:pt idx="2736">
                        <c:v>0</c:v>
                      </c:pt>
                      <c:pt idx="2737">
                        <c:v>0</c:v>
                      </c:pt>
                      <c:pt idx="2738">
                        <c:v>0</c:v>
                      </c:pt>
                      <c:pt idx="2739">
                        <c:v>0</c:v>
                      </c:pt>
                      <c:pt idx="2741">
                        <c:v>0</c:v>
                      </c:pt>
                      <c:pt idx="2742">
                        <c:v>0</c:v>
                      </c:pt>
                      <c:pt idx="2743">
                        <c:v>0</c:v>
                      </c:pt>
                      <c:pt idx="2744">
                        <c:v>0</c:v>
                      </c:pt>
                      <c:pt idx="2745">
                        <c:v>0</c:v>
                      </c:pt>
                      <c:pt idx="2746">
                        <c:v>0</c:v>
                      </c:pt>
                      <c:pt idx="2747">
                        <c:v>0</c:v>
                      </c:pt>
                      <c:pt idx="2748">
                        <c:v>0</c:v>
                      </c:pt>
                      <c:pt idx="2749">
                        <c:v>0</c:v>
                      </c:pt>
                      <c:pt idx="2750">
                        <c:v>0</c:v>
                      </c:pt>
                      <c:pt idx="2751">
                        <c:v>0</c:v>
                      </c:pt>
                      <c:pt idx="2752">
                        <c:v>0</c:v>
                      </c:pt>
                      <c:pt idx="2753">
                        <c:v>0</c:v>
                      </c:pt>
                      <c:pt idx="2754">
                        <c:v>0</c:v>
                      </c:pt>
                      <c:pt idx="2755">
                        <c:v>0</c:v>
                      </c:pt>
                      <c:pt idx="2756">
                        <c:v>0</c:v>
                      </c:pt>
                      <c:pt idx="2758">
                        <c:v>0</c:v>
                      </c:pt>
                      <c:pt idx="2759">
                        <c:v>0</c:v>
                      </c:pt>
                      <c:pt idx="2761">
                        <c:v>0</c:v>
                      </c:pt>
                      <c:pt idx="2763">
                        <c:v>0</c:v>
                      </c:pt>
                      <c:pt idx="2765">
                        <c:v>0</c:v>
                      </c:pt>
                      <c:pt idx="2766">
                        <c:v>0</c:v>
                      </c:pt>
                      <c:pt idx="2767">
                        <c:v>0</c:v>
                      </c:pt>
                      <c:pt idx="2768">
                        <c:v>0</c:v>
                      </c:pt>
                      <c:pt idx="2770">
                        <c:v>0</c:v>
                      </c:pt>
                      <c:pt idx="2771">
                        <c:v>0</c:v>
                      </c:pt>
                      <c:pt idx="2772">
                        <c:v>0</c:v>
                      </c:pt>
                      <c:pt idx="2773">
                        <c:v>0</c:v>
                      </c:pt>
                      <c:pt idx="2774">
                        <c:v>0</c:v>
                      </c:pt>
                      <c:pt idx="2775">
                        <c:v>0</c:v>
                      </c:pt>
                      <c:pt idx="2776">
                        <c:v>0</c:v>
                      </c:pt>
                      <c:pt idx="2777">
                        <c:v>0</c:v>
                      </c:pt>
                      <c:pt idx="2778">
                        <c:v>0</c:v>
                      </c:pt>
                      <c:pt idx="2779">
                        <c:v>0</c:v>
                      </c:pt>
                      <c:pt idx="2780">
                        <c:v>0</c:v>
                      </c:pt>
                      <c:pt idx="2781">
                        <c:v>0</c:v>
                      </c:pt>
                      <c:pt idx="2782">
                        <c:v>0</c:v>
                      </c:pt>
                      <c:pt idx="2783">
                        <c:v>0</c:v>
                      </c:pt>
                      <c:pt idx="2784">
                        <c:v>0</c:v>
                      </c:pt>
                      <c:pt idx="2785">
                        <c:v>0</c:v>
                      </c:pt>
                      <c:pt idx="2786">
                        <c:v>0</c:v>
                      </c:pt>
                      <c:pt idx="2787">
                        <c:v>0</c:v>
                      </c:pt>
                      <c:pt idx="2788">
                        <c:v>0</c:v>
                      </c:pt>
                      <c:pt idx="2789">
                        <c:v>0</c:v>
                      </c:pt>
                      <c:pt idx="2790">
                        <c:v>0</c:v>
                      </c:pt>
                      <c:pt idx="2791">
                        <c:v>0</c:v>
                      </c:pt>
                      <c:pt idx="2792">
                        <c:v>0</c:v>
                      </c:pt>
                      <c:pt idx="2793">
                        <c:v>0</c:v>
                      </c:pt>
                      <c:pt idx="2795">
                        <c:v>0</c:v>
                      </c:pt>
                      <c:pt idx="2796">
                        <c:v>0</c:v>
                      </c:pt>
                      <c:pt idx="2797">
                        <c:v>0</c:v>
                      </c:pt>
                      <c:pt idx="2798">
                        <c:v>0</c:v>
                      </c:pt>
                      <c:pt idx="2799">
                        <c:v>0</c:v>
                      </c:pt>
                      <c:pt idx="2800">
                        <c:v>0</c:v>
                      </c:pt>
                      <c:pt idx="2801">
                        <c:v>0</c:v>
                      </c:pt>
                      <c:pt idx="2802">
                        <c:v>0</c:v>
                      </c:pt>
                      <c:pt idx="2803">
                        <c:v>0</c:v>
                      </c:pt>
                      <c:pt idx="2804">
                        <c:v>0</c:v>
                      </c:pt>
                      <c:pt idx="2805">
                        <c:v>0</c:v>
                      </c:pt>
                      <c:pt idx="2806">
                        <c:v>0</c:v>
                      </c:pt>
                      <c:pt idx="2807">
                        <c:v>0</c:v>
                      </c:pt>
                      <c:pt idx="2808">
                        <c:v>0</c:v>
                      </c:pt>
                      <c:pt idx="2809">
                        <c:v>0</c:v>
                      </c:pt>
                      <c:pt idx="2810">
                        <c:v>0</c:v>
                      </c:pt>
                      <c:pt idx="2811">
                        <c:v>0</c:v>
                      </c:pt>
                      <c:pt idx="2813">
                        <c:v>0</c:v>
                      </c:pt>
                      <c:pt idx="2814">
                        <c:v>0</c:v>
                      </c:pt>
                      <c:pt idx="2815">
                        <c:v>0</c:v>
                      </c:pt>
                      <c:pt idx="2816">
                        <c:v>0</c:v>
                      </c:pt>
                      <c:pt idx="2817">
                        <c:v>0</c:v>
                      </c:pt>
                      <c:pt idx="2818">
                        <c:v>0</c:v>
                      </c:pt>
                      <c:pt idx="2819">
                        <c:v>0</c:v>
                      </c:pt>
                      <c:pt idx="2821">
                        <c:v>0</c:v>
                      </c:pt>
                      <c:pt idx="2822">
                        <c:v>0</c:v>
                      </c:pt>
                      <c:pt idx="2823">
                        <c:v>0</c:v>
                      </c:pt>
                      <c:pt idx="2824">
                        <c:v>0</c:v>
                      </c:pt>
                      <c:pt idx="2825">
                        <c:v>0</c:v>
                      </c:pt>
                      <c:pt idx="2826">
                        <c:v>0</c:v>
                      </c:pt>
                      <c:pt idx="2827">
                        <c:v>0</c:v>
                      </c:pt>
                      <c:pt idx="2828">
                        <c:v>0</c:v>
                      </c:pt>
                      <c:pt idx="2829">
                        <c:v>0</c:v>
                      </c:pt>
                      <c:pt idx="2830">
                        <c:v>0</c:v>
                      </c:pt>
                      <c:pt idx="2831">
                        <c:v>0</c:v>
                      </c:pt>
                      <c:pt idx="2832">
                        <c:v>0</c:v>
                      </c:pt>
                      <c:pt idx="2833">
                        <c:v>0</c:v>
                      </c:pt>
                      <c:pt idx="2834">
                        <c:v>0</c:v>
                      </c:pt>
                      <c:pt idx="2835">
                        <c:v>0</c:v>
                      </c:pt>
                      <c:pt idx="2836">
                        <c:v>0</c:v>
                      </c:pt>
                      <c:pt idx="2837">
                        <c:v>0</c:v>
                      </c:pt>
                      <c:pt idx="2838">
                        <c:v>0</c:v>
                      </c:pt>
                      <c:pt idx="2839">
                        <c:v>0</c:v>
                      </c:pt>
                      <c:pt idx="2840">
                        <c:v>0</c:v>
                      </c:pt>
                      <c:pt idx="2841">
                        <c:v>0</c:v>
                      </c:pt>
                      <c:pt idx="2842">
                        <c:v>0</c:v>
                      </c:pt>
                      <c:pt idx="2843">
                        <c:v>0</c:v>
                      </c:pt>
                      <c:pt idx="2844">
                        <c:v>0</c:v>
                      </c:pt>
                      <c:pt idx="2846">
                        <c:v>0</c:v>
                      </c:pt>
                      <c:pt idx="2847">
                        <c:v>0</c:v>
                      </c:pt>
                      <c:pt idx="2848">
                        <c:v>0</c:v>
                      </c:pt>
                      <c:pt idx="2849">
                        <c:v>0</c:v>
                      </c:pt>
                      <c:pt idx="2850">
                        <c:v>0</c:v>
                      </c:pt>
                      <c:pt idx="2851">
                        <c:v>0</c:v>
                      </c:pt>
                      <c:pt idx="2852">
                        <c:v>0</c:v>
                      </c:pt>
                      <c:pt idx="2853">
                        <c:v>0</c:v>
                      </c:pt>
                      <c:pt idx="2854">
                        <c:v>0</c:v>
                      </c:pt>
                      <c:pt idx="2855">
                        <c:v>0</c:v>
                      </c:pt>
                      <c:pt idx="2856">
                        <c:v>0</c:v>
                      </c:pt>
                      <c:pt idx="2859">
                        <c:v>0</c:v>
                      </c:pt>
                      <c:pt idx="2860">
                        <c:v>0</c:v>
                      </c:pt>
                      <c:pt idx="2861">
                        <c:v>0</c:v>
                      </c:pt>
                      <c:pt idx="2862">
                        <c:v>0</c:v>
                      </c:pt>
                      <c:pt idx="2865">
                        <c:v>0</c:v>
                      </c:pt>
                      <c:pt idx="2866">
                        <c:v>0</c:v>
                      </c:pt>
                      <c:pt idx="2868">
                        <c:v>0</c:v>
                      </c:pt>
                      <c:pt idx="2869">
                        <c:v>0</c:v>
                      </c:pt>
                      <c:pt idx="2870">
                        <c:v>0</c:v>
                      </c:pt>
                      <c:pt idx="2871">
                        <c:v>0</c:v>
                      </c:pt>
                      <c:pt idx="2872">
                        <c:v>0</c:v>
                      </c:pt>
                      <c:pt idx="2873">
                        <c:v>0</c:v>
                      </c:pt>
                      <c:pt idx="2874">
                        <c:v>0</c:v>
                      </c:pt>
                      <c:pt idx="2876">
                        <c:v>0</c:v>
                      </c:pt>
                      <c:pt idx="2877">
                        <c:v>0</c:v>
                      </c:pt>
                      <c:pt idx="2878">
                        <c:v>0</c:v>
                      </c:pt>
                      <c:pt idx="2879">
                        <c:v>0</c:v>
                      </c:pt>
                      <c:pt idx="2880">
                        <c:v>0</c:v>
                      </c:pt>
                      <c:pt idx="2881">
                        <c:v>0</c:v>
                      </c:pt>
                      <c:pt idx="2882">
                        <c:v>0</c:v>
                      </c:pt>
                      <c:pt idx="2883">
                        <c:v>0</c:v>
                      </c:pt>
                      <c:pt idx="2884">
                        <c:v>0</c:v>
                      </c:pt>
                      <c:pt idx="2885">
                        <c:v>0</c:v>
                      </c:pt>
                      <c:pt idx="2886">
                        <c:v>0</c:v>
                      </c:pt>
                      <c:pt idx="2887">
                        <c:v>0</c:v>
                      </c:pt>
                      <c:pt idx="2888">
                        <c:v>0</c:v>
                      </c:pt>
                      <c:pt idx="2889">
                        <c:v>0</c:v>
                      </c:pt>
                      <c:pt idx="2890">
                        <c:v>0</c:v>
                      </c:pt>
                      <c:pt idx="2891">
                        <c:v>0</c:v>
                      </c:pt>
                      <c:pt idx="2892">
                        <c:v>0</c:v>
                      </c:pt>
                      <c:pt idx="2893">
                        <c:v>0</c:v>
                      </c:pt>
                      <c:pt idx="2894">
                        <c:v>0</c:v>
                      </c:pt>
                      <c:pt idx="2895">
                        <c:v>0</c:v>
                      </c:pt>
                      <c:pt idx="2896">
                        <c:v>0</c:v>
                      </c:pt>
                      <c:pt idx="2897">
                        <c:v>0</c:v>
                      </c:pt>
                      <c:pt idx="2898">
                        <c:v>0</c:v>
                      </c:pt>
                      <c:pt idx="2899">
                        <c:v>0</c:v>
                      </c:pt>
                      <c:pt idx="2902">
                        <c:v>0</c:v>
                      </c:pt>
                      <c:pt idx="2903">
                        <c:v>0</c:v>
                      </c:pt>
                      <c:pt idx="2904">
                        <c:v>0</c:v>
                      </c:pt>
                      <c:pt idx="2905">
                        <c:v>0</c:v>
                      </c:pt>
                      <c:pt idx="2906">
                        <c:v>0</c:v>
                      </c:pt>
                      <c:pt idx="2907">
                        <c:v>0</c:v>
                      </c:pt>
                      <c:pt idx="2908">
                        <c:v>0</c:v>
                      </c:pt>
                      <c:pt idx="2909">
                        <c:v>0</c:v>
                      </c:pt>
                      <c:pt idx="2910">
                        <c:v>0</c:v>
                      </c:pt>
                      <c:pt idx="2911">
                        <c:v>0</c:v>
                      </c:pt>
                      <c:pt idx="2912">
                        <c:v>0</c:v>
                      </c:pt>
                      <c:pt idx="2913">
                        <c:v>0</c:v>
                      </c:pt>
                      <c:pt idx="2914">
                        <c:v>0</c:v>
                      </c:pt>
                      <c:pt idx="2915">
                        <c:v>0</c:v>
                      </c:pt>
                      <c:pt idx="2916">
                        <c:v>0</c:v>
                      </c:pt>
                      <c:pt idx="2917">
                        <c:v>0</c:v>
                      </c:pt>
                      <c:pt idx="2918">
                        <c:v>0</c:v>
                      </c:pt>
                      <c:pt idx="2919">
                        <c:v>0</c:v>
                      </c:pt>
                      <c:pt idx="2920">
                        <c:v>0</c:v>
                      </c:pt>
                      <c:pt idx="2921">
                        <c:v>0</c:v>
                      </c:pt>
                      <c:pt idx="2922">
                        <c:v>0</c:v>
                      </c:pt>
                      <c:pt idx="2923">
                        <c:v>0</c:v>
                      </c:pt>
                      <c:pt idx="2924">
                        <c:v>0</c:v>
                      </c:pt>
                      <c:pt idx="2925">
                        <c:v>0</c:v>
                      </c:pt>
                      <c:pt idx="2927">
                        <c:v>0</c:v>
                      </c:pt>
                      <c:pt idx="2928">
                        <c:v>0</c:v>
                      </c:pt>
                      <c:pt idx="2929">
                        <c:v>0</c:v>
                      </c:pt>
                      <c:pt idx="2930">
                        <c:v>0</c:v>
                      </c:pt>
                      <c:pt idx="2931">
                        <c:v>0.01</c:v>
                      </c:pt>
                      <c:pt idx="2932">
                        <c:v>0.01</c:v>
                      </c:pt>
                      <c:pt idx="2933">
                        <c:v>0.01</c:v>
                      </c:pt>
                      <c:pt idx="2936">
                        <c:v>0</c:v>
                      </c:pt>
                      <c:pt idx="2937">
                        <c:v>0.01</c:v>
                      </c:pt>
                      <c:pt idx="2938">
                        <c:v>0.01</c:v>
                      </c:pt>
                      <c:pt idx="2939">
                        <c:v>0.01</c:v>
                      </c:pt>
                      <c:pt idx="2940">
                        <c:v>0</c:v>
                      </c:pt>
                      <c:pt idx="2941">
                        <c:v>0</c:v>
                      </c:pt>
                      <c:pt idx="2942">
                        <c:v>0</c:v>
                      </c:pt>
                      <c:pt idx="2943">
                        <c:v>0</c:v>
                      </c:pt>
                      <c:pt idx="2945">
                        <c:v>0</c:v>
                      </c:pt>
                      <c:pt idx="2946">
                        <c:v>0</c:v>
                      </c:pt>
                      <c:pt idx="2947">
                        <c:v>0</c:v>
                      </c:pt>
                      <c:pt idx="2948">
                        <c:v>0</c:v>
                      </c:pt>
                      <c:pt idx="2949">
                        <c:v>0</c:v>
                      </c:pt>
                      <c:pt idx="2951">
                        <c:v>0</c:v>
                      </c:pt>
                      <c:pt idx="2952">
                        <c:v>0</c:v>
                      </c:pt>
                      <c:pt idx="2953">
                        <c:v>0</c:v>
                      </c:pt>
                      <c:pt idx="2954">
                        <c:v>0</c:v>
                      </c:pt>
                      <c:pt idx="2955">
                        <c:v>0</c:v>
                      </c:pt>
                      <c:pt idx="2956">
                        <c:v>0</c:v>
                      </c:pt>
                      <c:pt idx="2958">
                        <c:v>0.01</c:v>
                      </c:pt>
                      <c:pt idx="2959">
                        <c:v>0</c:v>
                      </c:pt>
                      <c:pt idx="2961">
                        <c:v>0</c:v>
                      </c:pt>
                      <c:pt idx="2963">
                        <c:v>0</c:v>
                      </c:pt>
                      <c:pt idx="2965">
                        <c:v>0</c:v>
                      </c:pt>
                      <c:pt idx="2967">
                        <c:v>0</c:v>
                      </c:pt>
                      <c:pt idx="2968">
                        <c:v>0</c:v>
                      </c:pt>
                      <c:pt idx="2969">
                        <c:v>0</c:v>
                      </c:pt>
                      <c:pt idx="2970">
                        <c:v>0</c:v>
                      </c:pt>
                      <c:pt idx="2971">
                        <c:v>0</c:v>
                      </c:pt>
                      <c:pt idx="2972">
                        <c:v>0</c:v>
                      </c:pt>
                      <c:pt idx="2974">
                        <c:v>0</c:v>
                      </c:pt>
                      <c:pt idx="2975">
                        <c:v>0</c:v>
                      </c:pt>
                      <c:pt idx="2978">
                        <c:v>0</c:v>
                      </c:pt>
                      <c:pt idx="2979">
                        <c:v>0</c:v>
                      </c:pt>
                      <c:pt idx="2981">
                        <c:v>0</c:v>
                      </c:pt>
                      <c:pt idx="2982">
                        <c:v>0</c:v>
                      </c:pt>
                      <c:pt idx="2983">
                        <c:v>0</c:v>
                      </c:pt>
                      <c:pt idx="2986">
                        <c:v>0</c:v>
                      </c:pt>
                      <c:pt idx="2988">
                        <c:v>0</c:v>
                      </c:pt>
                      <c:pt idx="2989">
                        <c:v>0</c:v>
                      </c:pt>
                      <c:pt idx="2990">
                        <c:v>0</c:v>
                      </c:pt>
                      <c:pt idx="2991">
                        <c:v>0</c:v>
                      </c:pt>
                      <c:pt idx="2992">
                        <c:v>0</c:v>
                      </c:pt>
                      <c:pt idx="2993">
                        <c:v>0</c:v>
                      </c:pt>
                      <c:pt idx="2994">
                        <c:v>0</c:v>
                      </c:pt>
                      <c:pt idx="2996">
                        <c:v>0</c:v>
                      </c:pt>
                      <c:pt idx="2997">
                        <c:v>0</c:v>
                      </c:pt>
                      <c:pt idx="2998">
                        <c:v>0</c:v>
                      </c:pt>
                      <c:pt idx="2999">
                        <c:v>0</c:v>
                      </c:pt>
                      <c:pt idx="3000">
                        <c:v>0</c:v>
                      </c:pt>
                      <c:pt idx="3001">
                        <c:v>0</c:v>
                      </c:pt>
                      <c:pt idx="3002">
                        <c:v>0</c:v>
                      </c:pt>
                      <c:pt idx="3003">
                        <c:v>0</c:v>
                      </c:pt>
                      <c:pt idx="3004">
                        <c:v>0</c:v>
                      </c:pt>
                      <c:pt idx="3005">
                        <c:v>0</c:v>
                      </c:pt>
                      <c:pt idx="3006">
                        <c:v>0</c:v>
                      </c:pt>
                      <c:pt idx="3007">
                        <c:v>0</c:v>
                      </c:pt>
                      <c:pt idx="3008">
                        <c:v>0</c:v>
                      </c:pt>
                      <c:pt idx="3010">
                        <c:v>0</c:v>
                      </c:pt>
                      <c:pt idx="3011">
                        <c:v>0</c:v>
                      </c:pt>
                      <c:pt idx="3012">
                        <c:v>0</c:v>
                      </c:pt>
                      <c:pt idx="3013">
                        <c:v>0</c:v>
                      </c:pt>
                      <c:pt idx="3014">
                        <c:v>0</c:v>
                      </c:pt>
                      <c:pt idx="3015">
                        <c:v>0</c:v>
                      </c:pt>
                      <c:pt idx="3016">
                        <c:v>0</c:v>
                      </c:pt>
                      <c:pt idx="3017">
                        <c:v>0</c:v>
                      </c:pt>
                      <c:pt idx="3018">
                        <c:v>0</c:v>
                      </c:pt>
                      <c:pt idx="3019">
                        <c:v>0</c:v>
                      </c:pt>
                      <c:pt idx="3020">
                        <c:v>0</c:v>
                      </c:pt>
                      <c:pt idx="3022">
                        <c:v>0</c:v>
                      </c:pt>
                      <c:pt idx="3023">
                        <c:v>0</c:v>
                      </c:pt>
                      <c:pt idx="3024">
                        <c:v>0</c:v>
                      </c:pt>
                      <c:pt idx="3025">
                        <c:v>0</c:v>
                      </c:pt>
                      <c:pt idx="3026">
                        <c:v>0</c:v>
                      </c:pt>
                      <c:pt idx="3027">
                        <c:v>0</c:v>
                      </c:pt>
                      <c:pt idx="3028">
                        <c:v>0</c:v>
                      </c:pt>
                      <c:pt idx="3029">
                        <c:v>0</c:v>
                      </c:pt>
                      <c:pt idx="3030">
                        <c:v>0</c:v>
                      </c:pt>
                      <c:pt idx="3031">
                        <c:v>0</c:v>
                      </c:pt>
                      <c:pt idx="3032">
                        <c:v>0</c:v>
                      </c:pt>
                      <c:pt idx="3033">
                        <c:v>0</c:v>
                      </c:pt>
                      <c:pt idx="3034">
                        <c:v>0</c:v>
                      </c:pt>
                      <c:pt idx="3035">
                        <c:v>0</c:v>
                      </c:pt>
                      <c:pt idx="3036">
                        <c:v>0</c:v>
                      </c:pt>
                      <c:pt idx="3037">
                        <c:v>0</c:v>
                      </c:pt>
                      <c:pt idx="3038">
                        <c:v>0</c:v>
                      </c:pt>
                      <c:pt idx="3039">
                        <c:v>0</c:v>
                      </c:pt>
                      <c:pt idx="3040">
                        <c:v>0</c:v>
                      </c:pt>
                      <c:pt idx="3041">
                        <c:v>0</c:v>
                      </c:pt>
                      <c:pt idx="3042">
                        <c:v>0</c:v>
                      </c:pt>
                      <c:pt idx="3043">
                        <c:v>0</c:v>
                      </c:pt>
                      <c:pt idx="3044">
                        <c:v>0</c:v>
                      </c:pt>
                      <c:pt idx="3045">
                        <c:v>0</c:v>
                      </c:pt>
                      <c:pt idx="3047">
                        <c:v>0</c:v>
                      </c:pt>
                      <c:pt idx="3048">
                        <c:v>0</c:v>
                      </c:pt>
                      <c:pt idx="3049">
                        <c:v>0</c:v>
                      </c:pt>
                      <c:pt idx="3050">
                        <c:v>0</c:v>
                      </c:pt>
                      <c:pt idx="3051">
                        <c:v>0</c:v>
                      </c:pt>
                      <c:pt idx="3052">
                        <c:v>0</c:v>
                      </c:pt>
                      <c:pt idx="3053">
                        <c:v>0</c:v>
                      </c:pt>
                      <c:pt idx="3054">
                        <c:v>0</c:v>
                      </c:pt>
                      <c:pt idx="3055">
                        <c:v>0</c:v>
                      </c:pt>
                      <c:pt idx="3056">
                        <c:v>0</c:v>
                      </c:pt>
                      <c:pt idx="3057">
                        <c:v>0</c:v>
                      </c:pt>
                      <c:pt idx="3058">
                        <c:v>0</c:v>
                      </c:pt>
                      <c:pt idx="3059">
                        <c:v>0</c:v>
                      </c:pt>
                      <c:pt idx="3060">
                        <c:v>0</c:v>
                      </c:pt>
                      <c:pt idx="3061">
                        <c:v>0</c:v>
                      </c:pt>
                      <c:pt idx="3062">
                        <c:v>0</c:v>
                      </c:pt>
                      <c:pt idx="3063">
                        <c:v>0</c:v>
                      </c:pt>
                      <c:pt idx="3064">
                        <c:v>0</c:v>
                      </c:pt>
                      <c:pt idx="3065">
                        <c:v>0</c:v>
                      </c:pt>
                      <c:pt idx="3066">
                        <c:v>0</c:v>
                      </c:pt>
                      <c:pt idx="3067">
                        <c:v>0</c:v>
                      </c:pt>
                      <c:pt idx="3068">
                        <c:v>0</c:v>
                      </c:pt>
                      <c:pt idx="3069">
                        <c:v>0</c:v>
                      </c:pt>
                      <c:pt idx="3070">
                        <c:v>0</c:v>
                      </c:pt>
                      <c:pt idx="3072">
                        <c:v>0</c:v>
                      </c:pt>
                      <c:pt idx="3073">
                        <c:v>0.01</c:v>
                      </c:pt>
                      <c:pt idx="3074">
                        <c:v>0.02</c:v>
                      </c:pt>
                      <c:pt idx="3075">
                        <c:v>0.03</c:v>
                      </c:pt>
                      <c:pt idx="3076">
                        <c:v>0.02</c:v>
                      </c:pt>
                      <c:pt idx="3077">
                        <c:v>0.02</c:v>
                      </c:pt>
                      <c:pt idx="3078">
                        <c:v>0</c:v>
                      </c:pt>
                      <c:pt idx="3079">
                        <c:v>0.02</c:v>
                      </c:pt>
                      <c:pt idx="3080">
                        <c:v>0.06</c:v>
                      </c:pt>
                      <c:pt idx="3081">
                        <c:v>0.03</c:v>
                      </c:pt>
                      <c:pt idx="3082">
                        <c:v>0.04</c:v>
                      </c:pt>
                      <c:pt idx="3083">
                        <c:v>0.05</c:v>
                      </c:pt>
                      <c:pt idx="3084">
                        <c:v>0</c:v>
                      </c:pt>
                      <c:pt idx="3085">
                        <c:v>0</c:v>
                      </c:pt>
                      <c:pt idx="3086">
                        <c:v>0</c:v>
                      </c:pt>
                      <c:pt idx="3087">
                        <c:v>0</c:v>
                      </c:pt>
                      <c:pt idx="3088">
                        <c:v>0</c:v>
                      </c:pt>
                      <c:pt idx="3089">
                        <c:v>0</c:v>
                      </c:pt>
                      <c:pt idx="3090">
                        <c:v>0</c:v>
                      </c:pt>
                      <c:pt idx="3091">
                        <c:v>0</c:v>
                      </c:pt>
                      <c:pt idx="3092">
                        <c:v>0</c:v>
                      </c:pt>
                      <c:pt idx="3093">
                        <c:v>0</c:v>
                      </c:pt>
                      <c:pt idx="3094">
                        <c:v>0</c:v>
                      </c:pt>
                      <c:pt idx="3095">
                        <c:v>0</c:v>
                      </c:pt>
                      <c:pt idx="3096">
                        <c:v>0</c:v>
                      </c:pt>
                      <c:pt idx="3097">
                        <c:v>0</c:v>
                      </c:pt>
                      <c:pt idx="3098">
                        <c:v>0</c:v>
                      </c:pt>
                      <c:pt idx="3099">
                        <c:v>0</c:v>
                      </c:pt>
                      <c:pt idx="3101">
                        <c:v>0</c:v>
                      </c:pt>
                      <c:pt idx="3102">
                        <c:v>0</c:v>
                      </c:pt>
                      <c:pt idx="3103">
                        <c:v>0</c:v>
                      </c:pt>
                      <c:pt idx="3104">
                        <c:v>0</c:v>
                      </c:pt>
                      <c:pt idx="3105">
                        <c:v>0</c:v>
                      </c:pt>
                      <c:pt idx="3106">
                        <c:v>0</c:v>
                      </c:pt>
                      <c:pt idx="3107">
                        <c:v>0</c:v>
                      </c:pt>
                      <c:pt idx="3108">
                        <c:v>0</c:v>
                      </c:pt>
                      <c:pt idx="3109">
                        <c:v>0</c:v>
                      </c:pt>
                      <c:pt idx="3110">
                        <c:v>0</c:v>
                      </c:pt>
                      <c:pt idx="3111">
                        <c:v>0</c:v>
                      </c:pt>
                      <c:pt idx="3112">
                        <c:v>0</c:v>
                      </c:pt>
                      <c:pt idx="3113">
                        <c:v>0</c:v>
                      </c:pt>
                      <c:pt idx="3114">
                        <c:v>0</c:v>
                      </c:pt>
                      <c:pt idx="3115">
                        <c:v>0</c:v>
                      </c:pt>
                      <c:pt idx="3116">
                        <c:v>0</c:v>
                      </c:pt>
                      <c:pt idx="3117">
                        <c:v>0</c:v>
                      </c:pt>
                      <c:pt idx="3118">
                        <c:v>0</c:v>
                      </c:pt>
                      <c:pt idx="3119">
                        <c:v>0</c:v>
                      </c:pt>
                      <c:pt idx="3120">
                        <c:v>0</c:v>
                      </c:pt>
                      <c:pt idx="3121">
                        <c:v>0</c:v>
                      </c:pt>
                      <c:pt idx="3122">
                        <c:v>0</c:v>
                      </c:pt>
                      <c:pt idx="3123">
                        <c:v>0</c:v>
                      </c:pt>
                      <c:pt idx="3124">
                        <c:v>0</c:v>
                      </c:pt>
                      <c:pt idx="3126">
                        <c:v>0</c:v>
                      </c:pt>
                      <c:pt idx="3127">
                        <c:v>0</c:v>
                      </c:pt>
                      <c:pt idx="3128">
                        <c:v>0</c:v>
                      </c:pt>
                      <c:pt idx="3129">
                        <c:v>0</c:v>
                      </c:pt>
                      <c:pt idx="3130">
                        <c:v>0</c:v>
                      </c:pt>
                      <c:pt idx="3131">
                        <c:v>0</c:v>
                      </c:pt>
                      <c:pt idx="3132">
                        <c:v>0</c:v>
                      </c:pt>
                      <c:pt idx="3133">
                        <c:v>0</c:v>
                      </c:pt>
                      <c:pt idx="3134">
                        <c:v>0</c:v>
                      </c:pt>
                      <c:pt idx="3135">
                        <c:v>0</c:v>
                      </c:pt>
                      <c:pt idx="3136">
                        <c:v>0</c:v>
                      </c:pt>
                      <c:pt idx="3137">
                        <c:v>0</c:v>
                      </c:pt>
                      <c:pt idx="3139">
                        <c:v>0</c:v>
                      </c:pt>
                      <c:pt idx="3140">
                        <c:v>0</c:v>
                      </c:pt>
                      <c:pt idx="3142">
                        <c:v>0</c:v>
                      </c:pt>
                      <c:pt idx="3143">
                        <c:v>0</c:v>
                      </c:pt>
                      <c:pt idx="3144">
                        <c:v>0</c:v>
                      </c:pt>
                      <c:pt idx="3145">
                        <c:v>0</c:v>
                      </c:pt>
                      <c:pt idx="3146">
                        <c:v>0</c:v>
                      </c:pt>
                      <c:pt idx="3147">
                        <c:v>0</c:v>
                      </c:pt>
                      <c:pt idx="3148">
                        <c:v>0</c:v>
                      </c:pt>
                      <c:pt idx="3149">
                        <c:v>0</c:v>
                      </c:pt>
                      <c:pt idx="3150">
                        <c:v>0</c:v>
                      </c:pt>
                      <c:pt idx="3154">
                        <c:v>0</c:v>
                      </c:pt>
                      <c:pt idx="3155">
                        <c:v>0</c:v>
                      </c:pt>
                      <c:pt idx="3156">
                        <c:v>0</c:v>
                      </c:pt>
                      <c:pt idx="3157">
                        <c:v>0</c:v>
                      </c:pt>
                      <c:pt idx="3159">
                        <c:v>0.02</c:v>
                      </c:pt>
                      <c:pt idx="3160">
                        <c:v>0.01</c:v>
                      </c:pt>
                      <c:pt idx="3161">
                        <c:v>0</c:v>
                      </c:pt>
                      <c:pt idx="3162">
                        <c:v>0</c:v>
                      </c:pt>
                      <c:pt idx="3165">
                        <c:v>0</c:v>
                      </c:pt>
                      <c:pt idx="3170">
                        <c:v>0</c:v>
                      </c:pt>
                      <c:pt idx="3173">
                        <c:v>0</c:v>
                      </c:pt>
                      <c:pt idx="3175">
                        <c:v>0</c:v>
                      </c:pt>
                      <c:pt idx="3179">
                        <c:v>0</c:v>
                      </c:pt>
                      <c:pt idx="3180">
                        <c:v>0</c:v>
                      </c:pt>
                      <c:pt idx="3181">
                        <c:v>0</c:v>
                      </c:pt>
                      <c:pt idx="3182">
                        <c:v>0</c:v>
                      </c:pt>
                      <c:pt idx="3183">
                        <c:v>0</c:v>
                      </c:pt>
                      <c:pt idx="3184">
                        <c:v>0</c:v>
                      </c:pt>
                      <c:pt idx="3185">
                        <c:v>0</c:v>
                      </c:pt>
                      <c:pt idx="3186">
                        <c:v>0</c:v>
                      </c:pt>
                      <c:pt idx="3187">
                        <c:v>0</c:v>
                      </c:pt>
                      <c:pt idx="3188">
                        <c:v>0</c:v>
                      </c:pt>
                      <c:pt idx="3189">
                        <c:v>0</c:v>
                      </c:pt>
                      <c:pt idx="3190">
                        <c:v>0</c:v>
                      </c:pt>
                      <c:pt idx="3191">
                        <c:v>0</c:v>
                      </c:pt>
                      <c:pt idx="3192">
                        <c:v>0</c:v>
                      </c:pt>
                      <c:pt idx="3193">
                        <c:v>0</c:v>
                      </c:pt>
                      <c:pt idx="3194">
                        <c:v>0</c:v>
                      </c:pt>
                      <c:pt idx="3196">
                        <c:v>0</c:v>
                      </c:pt>
                      <c:pt idx="3197">
                        <c:v>0</c:v>
                      </c:pt>
                      <c:pt idx="3198">
                        <c:v>0</c:v>
                      </c:pt>
                      <c:pt idx="3199">
                        <c:v>0</c:v>
                      </c:pt>
                      <c:pt idx="3200">
                        <c:v>0</c:v>
                      </c:pt>
                      <c:pt idx="3201">
                        <c:v>0</c:v>
                      </c:pt>
                      <c:pt idx="3202">
                        <c:v>0</c:v>
                      </c:pt>
                      <c:pt idx="3203">
                        <c:v>0</c:v>
                      </c:pt>
                      <c:pt idx="3204">
                        <c:v>0</c:v>
                      </c:pt>
                      <c:pt idx="3205">
                        <c:v>0</c:v>
                      </c:pt>
                      <c:pt idx="3206">
                        <c:v>0</c:v>
                      </c:pt>
                      <c:pt idx="3207">
                        <c:v>0</c:v>
                      </c:pt>
                      <c:pt idx="3208">
                        <c:v>0</c:v>
                      </c:pt>
                      <c:pt idx="3209">
                        <c:v>0</c:v>
                      </c:pt>
                      <c:pt idx="3210">
                        <c:v>0</c:v>
                      </c:pt>
                      <c:pt idx="3211">
                        <c:v>0</c:v>
                      </c:pt>
                      <c:pt idx="3212">
                        <c:v>0</c:v>
                      </c:pt>
                      <c:pt idx="3213">
                        <c:v>0</c:v>
                      </c:pt>
                      <c:pt idx="3214">
                        <c:v>0</c:v>
                      </c:pt>
                      <c:pt idx="3215">
                        <c:v>0</c:v>
                      </c:pt>
                      <c:pt idx="3216">
                        <c:v>0</c:v>
                      </c:pt>
                      <c:pt idx="3217">
                        <c:v>0</c:v>
                      </c:pt>
                      <c:pt idx="3218">
                        <c:v>0</c:v>
                      </c:pt>
                      <c:pt idx="3219">
                        <c:v>0</c:v>
                      </c:pt>
                      <c:pt idx="3221">
                        <c:v>0</c:v>
                      </c:pt>
                      <c:pt idx="3222">
                        <c:v>0</c:v>
                      </c:pt>
                      <c:pt idx="3223">
                        <c:v>0</c:v>
                      </c:pt>
                      <c:pt idx="3224">
                        <c:v>0</c:v>
                      </c:pt>
                      <c:pt idx="3225">
                        <c:v>0</c:v>
                      </c:pt>
                      <c:pt idx="3226">
                        <c:v>0</c:v>
                      </c:pt>
                      <c:pt idx="3227">
                        <c:v>0</c:v>
                      </c:pt>
                      <c:pt idx="3228">
                        <c:v>0</c:v>
                      </c:pt>
                      <c:pt idx="3229">
                        <c:v>0</c:v>
                      </c:pt>
                      <c:pt idx="3230">
                        <c:v>0</c:v>
                      </c:pt>
                      <c:pt idx="3231">
                        <c:v>0</c:v>
                      </c:pt>
                      <c:pt idx="3232">
                        <c:v>0</c:v>
                      </c:pt>
                      <c:pt idx="3233">
                        <c:v>0</c:v>
                      </c:pt>
                      <c:pt idx="3234">
                        <c:v>0</c:v>
                      </c:pt>
                      <c:pt idx="3235">
                        <c:v>0</c:v>
                      </c:pt>
                      <c:pt idx="3236">
                        <c:v>0</c:v>
                      </c:pt>
                      <c:pt idx="3237">
                        <c:v>0</c:v>
                      </c:pt>
                      <c:pt idx="3238">
                        <c:v>0</c:v>
                      </c:pt>
                      <c:pt idx="3239">
                        <c:v>0</c:v>
                      </c:pt>
                      <c:pt idx="3240">
                        <c:v>0</c:v>
                      </c:pt>
                      <c:pt idx="3241">
                        <c:v>0</c:v>
                      </c:pt>
                      <c:pt idx="3242">
                        <c:v>0</c:v>
                      </c:pt>
                      <c:pt idx="3243">
                        <c:v>0</c:v>
                      </c:pt>
                      <c:pt idx="3244">
                        <c:v>0</c:v>
                      </c:pt>
                      <c:pt idx="3246">
                        <c:v>0</c:v>
                      </c:pt>
                      <c:pt idx="3247">
                        <c:v>0</c:v>
                      </c:pt>
                      <c:pt idx="3248">
                        <c:v>0</c:v>
                      </c:pt>
                      <c:pt idx="3249">
                        <c:v>0</c:v>
                      </c:pt>
                      <c:pt idx="3250">
                        <c:v>0</c:v>
                      </c:pt>
                      <c:pt idx="3251">
                        <c:v>0</c:v>
                      </c:pt>
                      <c:pt idx="3252">
                        <c:v>0</c:v>
                      </c:pt>
                      <c:pt idx="3253">
                        <c:v>0</c:v>
                      </c:pt>
                      <c:pt idx="3254">
                        <c:v>0</c:v>
                      </c:pt>
                      <c:pt idx="3255">
                        <c:v>0</c:v>
                      </c:pt>
                      <c:pt idx="3256">
                        <c:v>0</c:v>
                      </c:pt>
                      <c:pt idx="3257">
                        <c:v>0</c:v>
                      </c:pt>
                      <c:pt idx="3258">
                        <c:v>0</c:v>
                      </c:pt>
                      <c:pt idx="3259">
                        <c:v>0</c:v>
                      </c:pt>
                      <c:pt idx="3260">
                        <c:v>0</c:v>
                      </c:pt>
                      <c:pt idx="3261">
                        <c:v>0</c:v>
                      </c:pt>
                      <c:pt idx="3262">
                        <c:v>0</c:v>
                      </c:pt>
                      <c:pt idx="3263">
                        <c:v>0</c:v>
                      </c:pt>
                      <c:pt idx="3264">
                        <c:v>0</c:v>
                      </c:pt>
                      <c:pt idx="3265">
                        <c:v>0</c:v>
                      </c:pt>
                      <c:pt idx="3266">
                        <c:v>0</c:v>
                      </c:pt>
                      <c:pt idx="3267">
                        <c:v>0</c:v>
                      </c:pt>
                      <c:pt idx="3268">
                        <c:v>0</c:v>
                      </c:pt>
                      <c:pt idx="3269">
                        <c:v>0</c:v>
                      </c:pt>
                      <c:pt idx="3271">
                        <c:v>0</c:v>
                      </c:pt>
                      <c:pt idx="3272">
                        <c:v>0</c:v>
                      </c:pt>
                      <c:pt idx="3273">
                        <c:v>0</c:v>
                      </c:pt>
                      <c:pt idx="3274">
                        <c:v>0</c:v>
                      </c:pt>
                      <c:pt idx="3275">
                        <c:v>0</c:v>
                      </c:pt>
                      <c:pt idx="3276">
                        <c:v>0</c:v>
                      </c:pt>
                      <c:pt idx="3277">
                        <c:v>0</c:v>
                      </c:pt>
                      <c:pt idx="3278">
                        <c:v>0</c:v>
                      </c:pt>
                      <c:pt idx="3279">
                        <c:v>0</c:v>
                      </c:pt>
                      <c:pt idx="3280">
                        <c:v>0</c:v>
                      </c:pt>
                      <c:pt idx="3281">
                        <c:v>0</c:v>
                      </c:pt>
                      <c:pt idx="3282">
                        <c:v>0</c:v>
                      </c:pt>
                      <c:pt idx="3283">
                        <c:v>0</c:v>
                      </c:pt>
                      <c:pt idx="3284">
                        <c:v>0</c:v>
                      </c:pt>
                      <c:pt idx="3285">
                        <c:v>0</c:v>
                      </c:pt>
                      <c:pt idx="3286">
                        <c:v>0</c:v>
                      </c:pt>
                      <c:pt idx="3287">
                        <c:v>0</c:v>
                      </c:pt>
                      <c:pt idx="3288">
                        <c:v>0</c:v>
                      </c:pt>
                      <c:pt idx="3289">
                        <c:v>0</c:v>
                      </c:pt>
                      <c:pt idx="3290">
                        <c:v>0</c:v>
                      </c:pt>
                      <c:pt idx="3291">
                        <c:v>0</c:v>
                      </c:pt>
                      <c:pt idx="3292">
                        <c:v>0</c:v>
                      </c:pt>
                      <c:pt idx="3293">
                        <c:v>0</c:v>
                      </c:pt>
                      <c:pt idx="3294">
                        <c:v>0</c:v>
                      </c:pt>
                      <c:pt idx="3296">
                        <c:v>0</c:v>
                      </c:pt>
                      <c:pt idx="3297">
                        <c:v>0</c:v>
                      </c:pt>
                      <c:pt idx="3298">
                        <c:v>0</c:v>
                      </c:pt>
                      <c:pt idx="3299">
                        <c:v>0</c:v>
                      </c:pt>
                      <c:pt idx="3300">
                        <c:v>0</c:v>
                      </c:pt>
                      <c:pt idx="3301">
                        <c:v>0</c:v>
                      </c:pt>
                      <c:pt idx="3304">
                        <c:v>0</c:v>
                      </c:pt>
                      <c:pt idx="3306">
                        <c:v>0</c:v>
                      </c:pt>
                      <c:pt idx="3309">
                        <c:v>0</c:v>
                      </c:pt>
                      <c:pt idx="3310">
                        <c:v>0</c:v>
                      </c:pt>
                      <c:pt idx="3311">
                        <c:v>0</c:v>
                      </c:pt>
                      <c:pt idx="3312">
                        <c:v>0</c:v>
                      </c:pt>
                      <c:pt idx="3313">
                        <c:v>0</c:v>
                      </c:pt>
                      <c:pt idx="3314">
                        <c:v>0.01</c:v>
                      </c:pt>
                      <c:pt idx="3315">
                        <c:v>0.04</c:v>
                      </c:pt>
                      <c:pt idx="3316">
                        <c:v>7.0000000000000007E-2</c:v>
                      </c:pt>
                      <c:pt idx="3317">
                        <c:v>0.02</c:v>
                      </c:pt>
                      <c:pt idx="3318">
                        <c:v>7.0000000000000007E-2</c:v>
                      </c:pt>
                      <c:pt idx="3319">
                        <c:v>0.1</c:v>
                      </c:pt>
                      <c:pt idx="3321">
                        <c:v>0.12</c:v>
                      </c:pt>
                      <c:pt idx="3322">
                        <c:v>0.09</c:v>
                      </c:pt>
                      <c:pt idx="3323">
                        <c:v>0.08</c:v>
                      </c:pt>
                      <c:pt idx="3324">
                        <c:v>0.02</c:v>
                      </c:pt>
                      <c:pt idx="3325">
                        <c:v>0.02</c:v>
                      </c:pt>
                      <c:pt idx="3326">
                        <c:v>0.04</c:v>
                      </c:pt>
                      <c:pt idx="3327">
                        <c:v>0</c:v>
                      </c:pt>
                      <c:pt idx="3328">
                        <c:v>0</c:v>
                      </c:pt>
                      <c:pt idx="3331">
                        <c:v>0</c:v>
                      </c:pt>
                      <c:pt idx="3332">
                        <c:v>0</c:v>
                      </c:pt>
                      <c:pt idx="3333">
                        <c:v>0</c:v>
                      </c:pt>
                      <c:pt idx="3334">
                        <c:v>0</c:v>
                      </c:pt>
                      <c:pt idx="3336">
                        <c:v>0</c:v>
                      </c:pt>
                      <c:pt idx="3339">
                        <c:v>0</c:v>
                      </c:pt>
                      <c:pt idx="3340">
                        <c:v>0</c:v>
                      </c:pt>
                      <c:pt idx="3341">
                        <c:v>0</c:v>
                      </c:pt>
                      <c:pt idx="3342">
                        <c:v>0.01</c:v>
                      </c:pt>
                      <c:pt idx="3345">
                        <c:v>0</c:v>
                      </c:pt>
                      <c:pt idx="3347">
                        <c:v>0</c:v>
                      </c:pt>
                      <c:pt idx="3348">
                        <c:v>0</c:v>
                      </c:pt>
                      <c:pt idx="3349">
                        <c:v>0</c:v>
                      </c:pt>
                      <c:pt idx="3350">
                        <c:v>0.13</c:v>
                      </c:pt>
                      <c:pt idx="3351">
                        <c:v>0.22</c:v>
                      </c:pt>
                      <c:pt idx="3352">
                        <c:v>0.28000000000000003</c:v>
                      </c:pt>
                      <c:pt idx="3353">
                        <c:v>0.34</c:v>
                      </c:pt>
                      <c:pt idx="3354">
                        <c:v>0.38</c:v>
                      </c:pt>
                      <c:pt idx="3355">
                        <c:v>0.5</c:v>
                      </c:pt>
                      <c:pt idx="3356">
                        <c:v>0.57999999999999996</c:v>
                      </c:pt>
                      <c:pt idx="3357">
                        <c:v>0.09</c:v>
                      </c:pt>
                      <c:pt idx="3358">
                        <c:v>0.12</c:v>
                      </c:pt>
                      <c:pt idx="3359">
                        <c:v>0.16</c:v>
                      </c:pt>
                      <c:pt idx="3360">
                        <c:v>0.02</c:v>
                      </c:pt>
                      <c:pt idx="3364">
                        <c:v>0</c:v>
                      </c:pt>
                      <c:pt idx="3367">
                        <c:v>0</c:v>
                      </c:pt>
                      <c:pt idx="3368">
                        <c:v>0</c:v>
                      </c:pt>
                      <c:pt idx="3369">
                        <c:v>0</c:v>
                      </c:pt>
                      <c:pt idx="3371">
                        <c:v>0</c:v>
                      </c:pt>
                      <c:pt idx="3372">
                        <c:v>0</c:v>
                      </c:pt>
                      <c:pt idx="3373">
                        <c:v>0.01</c:v>
                      </c:pt>
                      <c:pt idx="3374">
                        <c:v>0.01</c:v>
                      </c:pt>
                      <c:pt idx="3375">
                        <c:v>0.01</c:v>
                      </c:pt>
                      <c:pt idx="3376">
                        <c:v>0.01</c:v>
                      </c:pt>
                      <c:pt idx="3377">
                        <c:v>0.01</c:v>
                      </c:pt>
                      <c:pt idx="3379">
                        <c:v>0</c:v>
                      </c:pt>
                      <c:pt idx="3380">
                        <c:v>0</c:v>
                      </c:pt>
                      <c:pt idx="3381">
                        <c:v>0</c:v>
                      </c:pt>
                      <c:pt idx="3382">
                        <c:v>0</c:v>
                      </c:pt>
                      <c:pt idx="3383">
                        <c:v>0</c:v>
                      </c:pt>
                      <c:pt idx="3384">
                        <c:v>0</c:v>
                      </c:pt>
                      <c:pt idx="3385">
                        <c:v>0</c:v>
                      </c:pt>
                      <c:pt idx="3386">
                        <c:v>0</c:v>
                      </c:pt>
                      <c:pt idx="3387">
                        <c:v>0</c:v>
                      </c:pt>
                      <c:pt idx="3388">
                        <c:v>0</c:v>
                      </c:pt>
                      <c:pt idx="3390">
                        <c:v>0</c:v>
                      </c:pt>
                      <c:pt idx="3391">
                        <c:v>0.01</c:v>
                      </c:pt>
                      <c:pt idx="3392">
                        <c:v>0</c:v>
                      </c:pt>
                      <c:pt idx="3393">
                        <c:v>0</c:v>
                      </c:pt>
                      <c:pt idx="3394">
                        <c:v>0</c:v>
                      </c:pt>
                      <c:pt idx="3395">
                        <c:v>0</c:v>
                      </c:pt>
                      <c:pt idx="3396">
                        <c:v>0</c:v>
                      </c:pt>
                      <c:pt idx="3397">
                        <c:v>0</c:v>
                      </c:pt>
                      <c:pt idx="3398">
                        <c:v>0</c:v>
                      </c:pt>
                      <c:pt idx="3399">
                        <c:v>0</c:v>
                      </c:pt>
                      <c:pt idx="3400">
                        <c:v>0</c:v>
                      </c:pt>
                      <c:pt idx="3401">
                        <c:v>0</c:v>
                      </c:pt>
                      <c:pt idx="3402">
                        <c:v>0</c:v>
                      </c:pt>
                      <c:pt idx="3403">
                        <c:v>0</c:v>
                      </c:pt>
                      <c:pt idx="3404">
                        <c:v>0</c:v>
                      </c:pt>
                      <c:pt idx="3405">
                        <c:v>0</c:v>
                      </c:pt>
                      <c:pt idx="3406">
                        <c:v>0</c:v>
                      </c:pt>
                      <c:pt idx="3407">
                        <c:v>0</c:v>
                      </c:pt>
                      <c:pt idx="3408">
                        <c:v>0</c:v>
                      </c:pt>
                      <c:pt idx="3409">
                        <c:v>0</c:v>
                      </c:pt>
                      <c:pt idx="3410">
                        <c:v>0</c:v>
                      </c:pt>
                      <c:pt idx="3411">
                        <c:v>0</c:v>
                      </c:pt>
                      <c:pt idx="3412">
                        <c:v>0</c:v>
                      </c:pt>
                      <c:pt idx="3413">
                        <c:v>0</c:v>
                      </c:pt>
                      <c:pt idx="3415">
                        <c:v>0</c:v>
                      </c:pt>
                      <c:pt idx="3416">
                        <c:v>0</c:v>
                      </c:pt>
                      <c:pt idx="3417">
                        <c:v>0</c:v>
                      </c:pt>
                      <c:pt idx="3418">
                        <c:v>0</c:v>
                      </c:pt>
                      <c:pt idx="3419">
                        <c:v>0</c:v>
                      </c:pt>
                      <c:pt idx="3420">
                        <c:v>0</c:v>
                      </c:pt>
                      <c:pt idx="3421">
                        <c:v>0</c:v>
                      </c:pt>
                      <c:pt idx="3422">
                        <c:v>0</c:v>
                      </c:pt>
                      <c:pt idx="3423">
                        <c:v>0</c:v>
                      </c:pt>
                      <c:pt idx="3424">
                        <c:v>0</c:v>
                      </c:pt>
                      <c:pt idx="3425">
                        <c:v>0</c:v>
                      </c:pt>
                      <c:pt idx="3426">
                        <c:v>0</c:v>
                      </c:pt>
                      <c:pt idx="3427">
                        <c:v>0</c:v>
                      </c:pt>
                      <c:pt idx="3428">
                        <c:v>0</c:v>
                      </c:pt>
                      <c:pt idx="3429">
                        <c:v>0</c:v>
                      </c:pt>
                      <c:pt idx="3430">
                        <c:v>0</c:v>
                      </c:pt>
                      <c:pt idx="3431">
                        <c:v>0</c:v>
                      </c:pt>
                      <c:pt idx="3432">
                        <c:v>0</c:v>
                      </c:pt>
                      <c:pt idx="3433">
                        <c:v>0</c:v>
                      </c:pt>
                      <c:pt idx="3434">
                        <c:v>0</c:v>
                      </c:pt>
                      <c:pt idx="3435">
                        <c:v>0</c:v>
                      </c:pt>
                      <c:pt idx="3436">
                        <c:v>0</c:v>
                      </c:pt>
                      <c:pt idx="3437">
                        <c:v>0</c:v>
                      </c:pt>
                      <c:pt idx="3438">
                        <c:v>0</c:v>
                      </c:pt>
                      <c:pt idx="3440">
                        <c:v>0</c:v>
                      </c:pt>
                      <c:pt idx="3441">
                        <c:v>0</c:v>
                      </c:pt>
                      <c:pt idx="3442">
                        <c:v>0</c:v>
                      </c:pt>
                      <c:pt idx="3443">
                        <c:v>0</c:v>
                      </c:pt>
                      <c:pt idx="3444">
                        <c:v>0</c:v>
                      </c:pt>
                      <c:pt idx="3447">
                        <c:v>0</c:v>
                      </c:pt>
                      <c:pt idx="3449">
                        <c:v>0</c:v>
                      </c:pt>
                      <c:pt idx="3450">
                        <c:v>0</c:v>
                      </c:pt>
                      <c:pt idx="3451">
                        <c:v>0</c:v>
                      </c:pt>
                      <c:pt idx="3452">
                        <c:v>0.02</c:v>
                      </c:pt>
                      <c:pt idx="3453">
                        <c:v>0</c:v>
                      </c:pt>
                      <c:pt idx="3454">
                        <c:v>0</c:v>
                      </c:pt>
                      <c:pt idx="3455">
                        <c:v>0</c:v>
                      </c:pt>
                      <c:pt idx="3456">
                        <c:v>0.01</c:v>
                      </c:pt>
                      <c:pt idx="3457">
                        <c:v>0.01</c:v>
                      </c:pt>
                      <c:pt idx="3458">
                        <c:v>0</c:v>
                      </c:pt>
                      <c:pt idx="3459">
                        <c:v>0</c:v>
                      </c:pt>
                      <c:pt idx="3460">
                        <c:v>0</c:v>
                      </c:pt>
                      <c:pt idx="3461">
                        <c:v>0</c:v>
                      </c:pt>
                      <c:pt idx="3462">
                        <c:v>0</c:v>
                      </c:pt>
                      <c:pt idx="3463">
                        <c:v>0</c:v>
                      </c:pt>
                      <c:pt idx="3464">
                        <c:v>0</c:v>
                      </c:pt>
                      <c:pt idx="3465">
                        <c:v>0</c:v>
                      </c:pt>
                      <c:pt idx="3466">
                        <c:v>0</c:v>
                      </c:pt>
                      <c:pt idx="3468">
                        <c:v>0</c:v>
                      </c:pt>
                      <c:pt idx="3469">
                        <c:v>0</c:v>
                      </c:pt>
                      <c:pt idx="3470">
                        <c:v>0</c:v>
                      </c:pt>
                      <c:pt idx="3471">
                        <c:v>0</c:v>
                      </c:pt>
                      <c:pt idx="3472">
                        <c:v>0</c:v>
                      </c:pt>
                      <c:pt idx="3473">
                        <c:v>0</c:v>
                      </c:pt>
                      <c:pt idx="3474">
                        <c:v>0</c:v>
                      </c:pt>
                      <c:pt idx="3475">
                        <c:v>0</c:v>
                      </c:pt>
                      <c:pt idx="3476">
                        <c:v>0</c:v>
                      </c:pt>
                      <c:pt idx="3477">
                        <c:v>0</c:v>
                      </c:pt>
                      <c:pt idx="3478">
                        <c:v>0</c:v>
                      </c:pt>
                      <c:pt idx="3479">
                        <c:v>0</c:v>
                      </c:pt>
                      <c:pt idx="3480">
                        <c:v>0</c:v>
                      </c:pt>
                      <c:pt idx="3481">
                        <c:v>0</c:v>
                      </c:pt>
                      <c:pt idx="3482">
                        <c:v>0</c:v>
                      </c:pt>
                      <c:pt idx="3483">
                        <c:v>0</c:v>
                      </c:pt>
                      <c:pt idx="3484">
                        <c:v>0</c:v>
                      </c:pt>
                      <c:pt idx="3485">
                        <c:v>0</c:v>
                      </c:pt>
                      <c:pt idx="3486">
                        <c:v>0</c:v>
                      </c:pt>
                      <c:pt idx="3487">
                        <c:v>0</c:v>
                      </c:pt>
                      <c:pt idx="3488">
                        <c:v>0</c:v>
                      </c:pt>
                      <c:pt idx="3489">
                        <c:v>0</c:v>
                      </c:pt>
                      <c:pt idx="3490">
                        <c:v>0</c:v>
                      </c:pt>
                      <c:pt idx="3491">
                        <c:v>0</c:v>
                      </c:pt>
                      <c:pt idx="3493">
                        <c:v>0</c:v>
                      </c:pt>
                      <c:pt idx="3494">
                        <c:v>0</c:v>
                      </c:pt>
                      <c:pt idx="3495">
                        <c:v>0</c:v>
                      </c:pt>
                      <c:pt idx="3496">
                        <c:v>0</c:v>
                      </c:pt>
                      <c:pt idx="3497">
                        <c:v>0</c:v>
                      </c:pt>
                      <c:pt idx="3498">
                        <c:v>0</c:v>
                      </c:pt>
                      <c:pt idx="3499">
                        <c:v>0</c:v>
                      </c:pt>
                      <c:pt idx="3500">
                        <c:v>0</c:v>
                      </c:pt>
                      <c:pt idx="3501">
                        <c:v>0</c:v>
                      </c:pt>
                      <c:pt idx="3502">
                        <c:v>0</c:v>
                      </c:pt>
                      <c:pt idx="3503">
                        <c:v>0</c:v>
                      </c:pt>
                      <c:pt idx="3504">
                        <c:v>0</c:v>
                      </c:pt>
                      <c:pt idx="3505">
                        <c:v>0</c:v>
                      </c:pt>
                      <c:pt idx="3506">
                        <c:v>0</c:v>
                      </c:pt>
                      <c:pt idx="3507">
                        <c:v>0</c:v>
                      </c:pt>
                      <c:pt idx="3508">
                        <c:v>0</c:v>
                      </c:pt>
                      <c:pt idx="3509">
                        <c:v>0</c:v>
                      </c:pt>
                      <c:pt idx="3510">
                        <c:v>0</c:v>
                      </c:pt>
                      <c:pt idx="3511">
                        <c:v>0</c:v>
                      </c:pt>
                      <c:pt idx="3512">
                        <c:v>0</c:v>
                      </c:pt>
                      <c:pt idx="3513">
                        <c:v>0</c:v>
                      </c:pt>
                      <c:pt idx="3514">
                        <c:v>0</c:v>
                      </c:pt>
                      <c:pt idx="3515">
                        <c:v>0</c:v>
                      </c:pt>
                      <c:pt idx="3516">
                        <c:v>0</c:v>
                      </c:pt>
                      <c:pt idx="3518">
                        <c:v>0</c:v>
                      </c:pt>
                      <c:pt idx="3519">
                        <c:v>0</c:v>
                      </c:pt>
                      <c:pt idx="3520">
                        <c:v>0</c:v>
                      </c:pt>
                      <c:pt idx="3521">
                        <c:v>0</c:v>
                      </c:pt>
                      <c:pt idx="3522">
                        <c:v>0</c:v>
                      </c:pt>
                      <c:pt idx="3523">
                        <c:v>0</c:v>
                      </c:pt>
                      <c:pt idx="3524">
                        <c:v>0</c:v>
                      </c:pt>
                      <c:pt idx="3525">
                        <c:v>0</c:v>
                      </c:pt>
                      <c:pt idx="3526">
                        <c:v>0</c:v>
                      </c:pt>
                      <c:pt idx="3527">
                        <c:v>0</c:v>
                      </c:pt>
                      <c:pt idx="3528">
                        <c:v>0</c:v>
                      </c:pt>
                      <c:pt idx="3529">
                        <c:v>0</c:v>
                      </c:pt>
                      <c:pt idx="3530">
                        <c:v>0</c:v>
                      </c:pt>
                      <c:pt idx="3531">
                        <c:v>0</c:v>
                      </c:pt>
                      <c:pt idx="3532">
                        <c:v>0</c:v>
                      </c:pt>
                      <c:pt idx="3533">
                        <c:v>0</c:v>
                      </c:pt>
                      <c:pt idx="3534">
                        <c:v>0</c:v>
                      </c:pt>
                      <c:pt idx="3535">
                        <c:v>0</c:v>
                      </c:pt>
                      <c:pt idx="3536">
                        <c:v>0</c:v>
                      </c:pt>
                      <c:pt idx="3537">
                        <c:v>0</c:v>
                      </c:pt>
                      <c:pt idx="3538">
                        <c:v>0</c:v>
                      </c:pt>
                      <c:pt idx="3539">
                        <c:v>0</c:v>
                      </c:pt>
                      <c:pt idx="3540">
                        <c:v>0</c:v>
                      </c:pt>
                      <c:pt idx="3541">
                        <c:v>0</c:v>
                      </c:pt>
                      <c:pt idx="3543">
                        <c:v>0</c:v>
                      </c:pt>
                      <c:pt idx="3544">
                        <c:v>0</c:v>
                      </c:pt>
                      <c:pt idx="3545">
                        <c:v>0</c:v>
                      </c:pt>
                      <c:pt idx="3546">
                        <c:v>0</c:v>
                      </c:pt>
                      <c:pt idx="3547">
                        <c:v>0</c:v>
                      </c:pt>
                      <c:pt idx="3548">
                        <c:v>0</c:v>
                      </c:pt>
                      <c:pt idx="3549">
                        <c:v>0</c:v>
                      </c:pt>
                      <c:pt idx="3550">
                        <c:v>0</c:v>
                      </c:pt>
                      <c:pt idx="3551">
                        <c:v>0</c:v>
                      </c:pt>
                      <c:pt idx="3552">
                        <c:v>0</c:v>
                      </c:pt>
                      <c:pt idx="3553">
                        <c:v>0</c:v>
                      </c:pt>
                      <c:pt idx="3554">
                        <c:v>0</c:v>
                      </c:pt>
                      <c:pt idx="3555">
                        <c:v>0</c:v>
                      </c:pt>
                      <c:pt idx="3556">
                        <c:v>0</c:v>
                      </c:pt>
                      <c:pt idx="3557">
                        <c:v>0</c:v>
                      </c:pt>
                      <c:pt idx="3558">
                        <c:v>0</c:v>
                      </c:pt>
                      <c:pt idx="3559">
                        <c:v>0</c:v>
                      </c:pt>
                      <c:pt idx="3560">
                        <c:v>0</c:v>
                      </c:pt>
                      <c:pt idx="3561">
                        <c:v>0</c:v>
                      </c:pt>
                      <c:pt idx="3562">
                        <c:v>0</c:v>
                      </c:pt>
                      <c:pt idx="3563">
                        <c:v>0</c:v>
                      </c:pt>
                      <c:pt idx="3564">
                        <c:v>0</c:v>
                      </c:pt>
                      <c:pt idx="3565">
                        <c:v>0</c:v>
                      </c:pt>
                      <c:pt idx="3566">
                        <c:v>0</c:v>
                      </c:pt>
                      <c:pt idx="3568">
                        <c:v>0</c:v>
                      </c:pt>
                      <c:pt idx="3569">
                        <c:v>0</c:v>
                      </c:pt>
                      <c:pt idx="3570">
                        <c:v>0</c:v>
                      </c:pt>
                      <c:pt idx="3571">
                        <c:v>0</c:v>
                      </c:pt>
                      <c:pt idx="3572">
                        <c:v>0</c:v>
                      </c:pt>
                      <c:pt idx="3573">
                        <c:v>0</c:v>
                      </c:pt>
                      <c:pt idx="3574">
                        <c:v>0</c:v>
                      </c:pt>
                      <c:pt idx="3575">
                        <c:v>0</c:v>
                      </c:pt>
                      <c:pt idx="3576">
                        <c:v>0</c:v>
                      </c:pt>
                      <c:pt idx="3577">
                        <c:v>0</c:v>
                      </c:pt>
                      <c:pt idx="3578">
                        <c:v>0</c:v>
                      </c:pt>
                      <c:pt idx="3579">
                        <c:v>0</c:v>
                      </c:pt>
                      <c:pt idx="3580">
                        <c:v>0</c:v>
                      </c:pt>
                      <c:pt idx="3581">
                        <c:v>0</c:v>
                      </c:pt>
                      <c:pt idx="3582">
                        <c:v>0</c:v>
                      </c:pt>
                      <c:pt idx="3583">
                        <c:v>0</c:v>
                      </c:pt>
                      <c:pt idx="3584">
                        <c:v>0</c:v>
                      </c:pt>
                      <c:pt idx="3585">
                        <c:v>0</c:v>
                      </c:pt>
                      <c:pt idx="3586">
                        <c:v>0.03</c:v>
                      </c:pt>
                      <c:pt idx="3587">
                        <c:v>0.01</c:v>
                      </c:pt>
                      <c:pt idx="3588">
                        <c:v>0.01</c:v>
                      </c:pt>
                      <c:pt idx="3589">
                        <c:v>0.01</c:v>
                      </c:pt>
                      <c:pt idx="3590">
                        <c:v>0.01</c:v>
                      </c:pt>
                      <c:pt idx="3591">
                        <c:v>0.01</c:v>
                      </c:pt>
                      <c:pt idx="3592">
                        <c:v>0.02</c:v>
                      </c:pt>
                      <c:pt idx="3593">
                        <c:v>0.02</c:v>
                      </c:pt>
                      <c:pt idx="3594">
                        <c:v>0.04</c:v>
                      </c:pt>
                      <c:pt idx="3595">
                        <c:v>0.01</c:v>
                      </c:pt>
                      <c:pt idx="3596">
                        <c:v>0.03</c:v>
                      </c:pt>
                      <c:pt idx="3597">
                        <c:v>0</c:v>
                      </c:pt>
                      <c:pt idx="3598">
                        <c:v>0.01</c:v>
                      </c:pt>
                      <c:pt idx="3599">
                        <c:v>0</c:v>
                      </c:pt>
                      <c:pt idx="3601">
                        <c:v>0</c:v>
                      </c:pt>
                      <c:pt idx="3603">
                        <c:v>0</c:v>
                      </c:pt>
                      <c:pt idx="3604">
                        <c:v>0</c:v>
                      </c:pt>
                      <c:pt idx="3605">
                        <c:v>0</c:v>
                      </c:pt>
                      <c:pt idx="3606">
                        <c:v>0</c:v>
                      </c:pt>
                      <c:pt idx="3607">
                        <c:v>0</c:v>
                      </c:pt>
                      <c:pt idx="3608">
                        <c:v>0</c:v>
                      </c:pt>
                      <c:pt idx="3612">
                        <c:v>0</c:v>
                      </c:pt>
                      <c:pt idx="3616">
                        <c:v>0</c:v>
                      </c:pt>
                      <c:pt idx="3619">
                        <c:v>0</c:v>
                      </c:pt>
                      <c:pt idx="3620">
                        <c:v>0</c:v>
                      </c:pt>
                      <c:pt idx="3622">
                        <c:v>0</c:v>
                      </c:pt>
                      <c:pt idx="3625">
                        <c:v>0</c:v>
                      </c:pt>
                      <c:pt idx="3626">
                        <c:v>0</c:v>
                      </c:pt>
                      <c:pt idx="3629">
                        <c:v>0</c:v>
                      </c:pt>
                      <c:pt idx="3630">
                        <c:v>0</c:v>
                      </c:pt>
                      <c:pt idx="3631">
                        <c:v>0</c:v>
                      </c:pt>
                      <c:pt idx="3632">
                        <c:v>0</c:v>
                      </c:pt>
                      <c:pt idx="3633">
                        <c:v>0</c:v>
                      </c:pt>
                      <c:pt idx="3634">
                        <c:v>0</c:v>
                      </c:pt>
                      <c:pt idx="3636">
                        <c:v>0</c:v>
                      </c:pt>
                      <c:pt idx="3637">
                        <c:v>0.02</c:v>
                      </c:pt>
                      <c:pt idx="3638">
                        <c:v>0.1</c:v>
                      </c:pt>
                      <c:pt idx="3639">
                        <c:v>0.28999999999999998</c:v>
                      </c:pt>
                      <c:pt idx="3640">
                        <c:v>0.39</c:v>
                      </c:pt>
                      <c:pt idx="3641">
                        <c:v>0.39</c:v>
                      </c:pt>
                      <c:pt idx="3642">
                        <c:v>0.42</c:v>
                      </c:pt>
                      <c:pt idx="3643">
                        <c:v>0.46</c:v>
                      </c:pt>
                      <c:pt idx="3644">
                        <c:v>0.02</c:v>
                      </c:pt>
                      <c:pt idx="3645">
                        <c:v>0.02</c:v>
                      </c:pt>
                      <c:pt idx="3646">
                        <c:v>0.02</c:v>
                      </c:pt>
                      <c:pt idx="3647">
                        <c:v>0.01</c:v>
                      </c:pt>
                      <c:pt idx="3651">
                        <c:v>0</c:v>
                      </c:pt>
                      <c:pt idx="3653">
                        <c:v>0</c:v>
                      </c:pt>
                      <c:pt idx="3654">
                        <c:v>0</c:v>
                      </c:pt>
                      <c:pt idx="3655">
                        <c:v>0</c:v>
                      </c:pt>
                      <c:pt idx="3656">
                        <c:v>0</c:v>
                      </c:pt>
                      <c:pt idx="3657">
                        <c:v>0</c:v>
                      </c:pt>
                      <c:pt idx="3658">
                        <c:v>0</c:v>
                      </c:pt>
                      <c:pt idx="3659">
                        <c:v>0</c:v>
                      </c:pt>
                      <c:pt idx="3660">
                        <c:v>0</c:v>
                      </c:pt>
                      <c:pt idx="3661">
                        <c:v>0</c:v>
                      </c:pt>
                      <c:pt idx="3662">
                        <c:v>0</c:v>
                      </c:pt>
                      <c:pt idx="3663">
                        <c:v>0</c:v>
                      </c:pt>
                      <c:pt idx="3664">
                        <c:v>0</c:v>
                      </c:pt>
                      <c:pt idx="3665">
                        <c:v>0</c:v>
                      </c:pt>
                      <c:pt idx="3666">
                        <c:v>0</c:v>
                      </c:pt>
                      <c:pt idx="3667">
                        <c:v>0</c:v>
                      </c:pt>
                      <c:pt idx="3668">
                        <c:v>0</c:v>
                      </c:pt>
                      <c:pt idx="3669">
                        <c:v>0</c:v>
                      </c:pt>
                      <c:pt idx="3670">
                        <c:v>0</c:v>
                      </c:pt>
                      <c:pt idx="3671">
                        <c:v>0</c:v>
                      </c:pt>
                      <c:pt idx="3672">
                        <c:v>0</c:v>
                      </c:pt>
                      <c:pt idx="3673">
                        <c:v>0</c:v>
                      </c:pt>
                      <c:pt idx="3674">
                        <c:v>0</c:v>
                      </c:pt>
                      <c:pt idx="3675">
                        <c:v>0</c:v>
                      </c:pt>
                      <c:pt idx="3676">
                        <c:v>0</c:v>
                      </c:pt>
                      <c:pt idx="3678">
                        <c:v>0</c:v>
                      </c:pt>
                      <c:pt idx="3679">
                        <c:v>0</c:v>
                      </c:pt>
                      <c:pt idx="3680">
                        <c:v>0</c:v>
                      </c:pt>
                      <c:pt idx="3681">
                        <c:v>0.02</c:v>
                      </c:pt>
                      <c:pt idx="3682">
                        <c:v>0.01</c:v>
                      </c:pt>
                      <c:pt idx="3683">
                        <c:v>0.04</c:v>
                      </c:pt>
                      <c:pt idx="3684">
                        <c:v>0</c:v>
                      </c:pt>
                      <c:pt idx="3685">
                        <c:v>0.1</c:v>
                      </c:pt>
                      <c:pt idx="3686">
                        <c:v>0.1</c:v>
                      </c:pt>
                      <c:pt idx="3687">
                        <c:v>0</c:v>
                      </c:pt>
                      <c:pt idx="3688">
                        <c:v>0.01</c:v>
                      </c:pt>
                      <c:pt idx="3689">
                        <c:v>0.01</c:v>
                      </c:pt>
                      <c:pt idx="3690">
                        <c:v>0</c:v>
                      </c:pt>
                      <c:pt idx="3691">
                        <c:v>0</c:v>
                      </c:pt>
                      <c:pt idx="3692">
                        <c:v>0.01</c:v>
                      </c:pt>
                      <c:pt idx="3693">
                        <c:v>0</c:v>
                      </c:pt>
                      <c:pt idx="3695">
                        <c:v>0</c:v>
                      </c:pt>
                      <c:pt idx="3697">
                        <c:v>0</c:v>
                      </c:pt>
                      <c:pt idx="3698">
                        <c:v>0</c:v>
                      </c:pt>
                      <c:pt idx="3699">
                        <c:v>0</c:v>
                      </c:pt>
                      <c:pt idx="3700">
                        <c:v>0</c:v>
                      </c:pt>
                      <c:pt idx="3701">
                        <c:v>0</c:v>
                      </c:pt>
                      <c:pt idx="3702">
                        <c:v>0</c:v>
                      </c:pt>
                      <c:pt idx="3703">
                        <c:v>0</c:v>
                      </c:pt>
                      <c:pt idx="3704">
                        <c:v>0</c:v>
                      </c:pt>
                      <c:pt idx="3705">
                        <c:v>0</c:v>
                      </c:pt>
                      <c:pt idx="3706">
                        <c:v>0</c:v>
                      </c:pt>
                      <c:pt idx="3707">
                        <c:v>0</c:v>
                      </c:pt>
                      <c:pt idx="3708">
                        <c:v>0</c:v>
                      </c:pt>
                      <c:pt idx="3709">
                        <c:v>0</c:v>
                      </c:pt>
                      <c:pt idx="3710">
                        <c:v>0</c:v>
                      </c:pt>
                      <c:pt idx="3712">
                        <c:v>0</c:v>
                      </c:pt>
                      <c:pt idx="3713">
                        <c:v>0</c:v>
                      </c:pt>
                      <c:pt idx="3714">
                        <c:v>0</c:v>
                      </c:pt>
                      <c:pt idx="3715">
                        <c:v>0</c:v>
                      </c:pt>
                      <c:pt idx="3716">
                        <c:v>0</c:v>
                      </c:pt>
                      <c:pt idx="3717">
                        <c:v>0</c:v>
                      </c:pt>
                      <c:pt idx="3718">
                        <c:v>0</c:v>
                      </c:pt>
                      <c:pt idx="3719">
                        <c:v>0</c:v>
                      </c:pt>
                      <c:pt idx="3720">
                        <c:v>0</c:v>
                      </c:pt>
                      <c:pt idx="3721">
                        <c:v>0</c:v>
                      </c:pt>
                      <c:pt idx="3722">
                        <c:v>0</c:v>
                      </c:pt>
                      <c:pt idx="3723">
                        <c:v>0</c:v>
                      </c:pt>
                      <c:pt idx="3724">
                        <c:v>0</c:v>
                      </c:pt>
                      <c:pt idx="3725">
                        <c:v>0</c:v>
                      </c:pt>
                      <c:pt idx="3726">
                        <c:v>0</c:v>
                      </c:pt>
                      <c:pt idx="3727">
                        <c:v>0</c:v>
                      </c:pt>
                      <c:pt idx="3728">
                        <c:v>0</c:v>
                      </c:pt>
                      <c:pt idx="3729">
                        <c:v>0</c:v>
                      </c:pt>
                      <c:pt idx="3730">
                        <c:v>0</c:v>
                      </c:pt>
                      <c:pt idx="3731">
                        <c:v>0</c:v>
                      </c:pt>
                      <c:pt idx="3732">
                        <c:v>0</c:v>
                      </c:pt>
                      <c:pt idx="3733">
                        <c:v>0</c:v>
                      </c:pt>
                      <c:pt idx="3736">
                        <c:v>0</c:v>
                      </c:pt>
                      <c:pt idx="3737">
                        <c:v>0</c:v>
                      </c:pt>
                      <c:pt idx="3739">
                        <c:v>0</c:v>
                      </c:pt>
                      <c:pt idx="3741">
                        <c:v>0</c:v>
                      </c:pt>
                      <c:pt idx="3742">
                        <c:v>0</c:v>
                      </c:pt>
                      <c:pt idx="3743">
                        <c:v>0</c:v>
                      </c:pt>
                      <c:pt idx="3744">
                        <c:v>0</c:v>
                      </c:pt>
                      <c:pt idx="3745">
                        <c:v>0</c:v>
                      </c:pt>
                      <c:pt idx="3746">
                        <c:v>0</c:v>
                      </c:pt>
                      <c:pt idx="3747">
                        <c:v>0</c:v>
                      </c:pt>
                      <c:pt idx="3748">
                        <c:v>0</c:v>
                      </c:pt>
                      <c:pt idx="3749">
                        <c:v>0</c:v>
                      </c:pt>
                      <c:pt idx="3750">
                        <c:v>0</c:v>
                      </c:pt>
                      <c:pt idx="3751">
                        <c:v>0</c:v>
                      </c:pt>
                      <c:pt idx="3752">
                        <c:v>0</c:v>
                      </c:pt>
                      <c:pt idx="3753">
                        <c:v>0</c:v>
                      </c:pt>
                      <c:pt idx="3754">
                        <c:v>0</c:v>
                      </c:pt>
                      <c:pt idx="3755">
                        <c:v>0</c:v>
                      </c:pt>
                      <c:pt idx="3756">
                        <c:v>0</c:v>
                      </c:pt>
                      <c:pt idx="3757">
                        <c:v>0</c:v>
                      </c:pt>
                      <c:pt idx="3758">
                        <c:v>0</c:v>
                      </c:pt>
                      <c:pt idx="3759">
                        <c:v>0</c:v>
                      </c:pt>
                      <c:pt idx="3760">
                        <c:v>0</c:v>
                      </c:pt>
                      <c:pt idx="3761">
                        <c:v>0</c:v>
                      </c:pt>
                      <c:pt idx="3762">
                        <c:v>0</c:v>
                      </c:pt>
                      <c:pt idx="3763">
                        <c:v>0</c:v>
                      </c:pt>
                      <c:pt idx="3765">
                        <c:v>0</c:v>
                      </c:pt>
                      <c:pt idx="3766">
                        <c:v>0</c:v>
                      </c:pt>
                      <c:pt idx="3767">
                        <c:v>0</c:v>
                      </c:pt>
                      <c:pt idx="3768">
                        <c:v>0</c:v>
                      </c:pt>
                      <c:pt idx="3769">
                        <c:v>0</c:v>
                      </c:pt>
                      <c:pt idx="3770">
                        <c:v>0</c:v>
                      </c:pt>
                      <c:pt idx="3771">
                        <c:v>0</c:v>
                      </c:pt>
                      <c:pt idx="3772">
                        <c:v>0</c:v>
                      </c:pt>
                      <c:pt idx="3773">
                        <c:v>0</c:v>
                      </c:pt>
                      <c:pt idx="3774">
                        <c:v>0</c:v>
                      </c:pt>
                      <c:pt idx="3775">
                        <c:v>0</c:v>
                      </c:pt>
                      <c:pt idx="3776">
                        <c:v>0</c:v>
                      </c:pt>
                      <c:pt idx="3777">
                        <c:v>0</c:v>
                      </c:pt>
                      <c:pt idx="3778">
                        <c:v>0</c:v>
                      </c:pt>
                      <c:pt idx="3779">
                        <c:v>0</c:v>
                      </c:pt>
                      <c:pt idx="3780">
                        <c:v>0</c:v>
                      </c:pt>
                      <c:pt idx="3781">
                        <c:v>0</c:v>
                      </c:pt>
                      <c:pt idx="3782">
                        <c:v>0</c:v>
                      </c:pt>
                      <c:pt idx="3783">
                        <c:v>0</c:v>
                      </c:pt>
                      <c:pt idx="3784">
                        <c:v>0</c:v>
                      </c:pt>
                      <c:pt idx="3785">
                        <c:v>0</c:v>
                      </c:pt>
                      <c:pt idx="3786">
                        <c:v>0</c:v>
                      </c:pt>
                      <c:pt idx="3787">
                        <c:v>0</c:v>
                      </c:pt>
                      <c:pt idx="3788">
                        <c:v>0</c:v>
                      </c:pt>
                      <c:pt idx="3791">
                        <c:v>0</c:v>
                      </c:pt>
                      <c:pt idx="3792">
                        <c:v>0</c:v>
                      </c:pt>
                      <c:pt idx="3793">
                        <c:v>0</c:v>
                      </c:pt>
                      <c:pt idx="3794">
                        <c:v>0</c:v>
                      </c:pt>
                      <c:pt idx="3795">
                        <c:v>0</c:v>
                      </c:pt>
                      <c:pt idx="3796">
                        <c:v>0</c:v>
                      </c:pt>
                      <c:pt idx="3797">
                        <c:v>0</c:v>
                      </c:pt>
                      <c:pt idx="3798">
                        <c:v>0</c:v>
                      </c:pt>
                      <c:pt idx="3799">
                        <c:v>0</c:v>
                      </c:pt>
                      <c:pt idx="3800">
                        <c:v>0</c:v>
                      </c:pt>
                      <c:pt idx="3801">
                        <c:v>0</c:v>
                      </c:pt>
                      <c:pt idx="3802">
                        <c:v>0</c:v>
                      </c:pt>
                      <c:pt idx="3803">
                        <c:v>0</c:v>
                      </c:pt>
                      <c:pt idx="3804">
                        <c:v>0</c:v>
                      </c:pt>
                      <c:pt idx="3805">
                        <c:v>0</c:v>
                      </c:pt>
                      <c:pt idx="3806">
                        <c:v>0</c:v>
                      </c:pt>
                      <c:pt idx="3807">
                        <c:v>0</c:v>
                      </c:pt>
                      <c:pt idx="3808">
                        <c:v>0</c:v>
                      </c:pt>
                      <c:pt idx="3809">
                        <c:v>0</c:v>
                      </c:pt>
                      <c:pt idx="3810">
                        <c:v>0</c:v>
                      </c:pt>
                      <c:pt idx="3811">
                        <c:v>0</c:v>
                      </c:pt>
                      <c:pt idx="3812">
                        <c:v>0</c:v>
                      </c:pt>
                      <c:pt idx="3813">
                        <c:v>0</c:v>
                      </c:pt>
                      <c:pt idx="3814">
                        <c:v>0</c:v>
                      </c:pt>
                      <c:pt idx="3816">
                        <c:v>0</c:v>
                      </c:pt>
                      <c:pt idx="3817">
                        <c:v>0</c:v>
                      </c:pt>
                      <c:pt idx="3818">
                        <c:v>0</c:v>
                      </c:pt>
                      <c:pt idx="3819">
                        <c:v>0</c:v>
                      </c:pt>
                      <c:pt idx="3820">
                        <c:v>0</c:v>
                      </c:pt>
                      <c:pt idx="3821">
                        <c:v>0</c:v>
                      </c:pt>
                      <c:pt idx="3822">
                        <c:v>0</c:v>
                      </c:pt>
                      <c:pt idx="3823">
                        <c:v>0</c:v>
                      </c:pt>
                      <c:pt idx="3824">
                        <c:v>0</c:v>
                      </c:pt>
                      <c:pt idx="3825">
                        <c:v>0</c:v>
                      </c:pt>
                      <c:pt idx="3826">
                        <c:v>0</c:v>
                      </c:pt>
                      <c:pt idx="3827">
                        <c:v>0</c:v>
                      </c:pt>
                      <c:pt idx="3828">
                        <c:v>0</c:v>
                      </c:pt>
                      <c:pt idx="3829">
                        <c:v>0</c:v>
                      </c:pt>
                      <c:pt idx="3830">
                        <c:v>0</c:v>
                      </c:pt>
                      <c:pt idx="3831">
                        <c:v>0</c:v>
                      </c:pt>
                      <c:pt idx="3832">
                        <c:v>0</c:v>
                      </c:pt>
                      <c:pt idx="3833">
                        <c:v>0</c:v>
                      </c:pt>
                      <c:pt idx="3834">
                        <c:v>0</c:v>
                      </c:pt>
                      <c:pt idx="3835">
                        <c:v>0</c:v>
                      </c:pt>
                      <c:pt idx="3836">
                        <c:v>0</c:v>
                      </c:pt>
                      <c:pt idx="3837">
                        <c:v>0</c:v>
                      </c:pt>
                      <c:pt idx="3838">
                        <c:v>0</c:v>
                      </c:pt>
                      <c:pt idx="3839">
                        <c:v>0</c:v>
                      </c:pt>
                      <c:pt idx="3841">
                        <c:v>0</c:v>
                      </c:pt>
                      <c:pt idx="3842">
                        <c:v>0</c:v>
                      </c:pt>
                      <c:pt idx="3843">
                        <c:v>0</c:v>
                      </c:pt>
                      <c:pt idx="3844">
                        <c:v>0</c:v>
                      </c:pt>
                      <c:pt idx="3845">
                        <c:v>0</c:v>
                      </c:pt>
                      <c:pt idx="3846">
                        <c:v>0</c:v>
                      </c:pt>
                      <c:pt idx="3847">
                        <c:v>0</c:v>
                      </c:pt>
                      <c:pt idx="3848">
                        <c:v>0</c:v>
                      </c:pt>
                      <c:pt idx="3849">
                        <c:v>0</c:v>
                      </c:pt>
                      <c:pt idx="3850">
                        <c:v>0</c:v>
                      </c:pt>
                      <c:pt idx="3851">
                        <c:v>0</c:v>
                      </c:pt>
                      <c:pt idx="3852">
                        <c:v>0</c:v>
                      </c:pt>
                      <c:pt idx="3853">
                        <c:v>0</c:v>
                      </c:pt>
                      <c:pt idx="3854">
                        <c:v>0</c:v>
                      </c:pt>
                      <c:pt idx="3855">
                        <c:v>0</c:v>
                      </c:pt>
                      <c:pt idx="3856">
                        <c:v>0</c:v>
                      </c:pt>
                      <c:pt idx="3857">
                        <c:v>0</c:v>
                      </c:pt>
                      <c:pt idx="3858">
                        <c:v>0</c:v>
                      </c:pt>
                      <c:pt idx="3859">
                        <c:v>0</c:v>
                      </c:pt>
                      <c:pt idx="3860">
                        <c:v>0</c:v>
                      </c:pt>
                      <c:pt idx="3861">
                        <c:v>0</c:v>
                      </c:pt>
                      <c:pt idx="3862">
                        <c:v>0</c:v>
                      </c:pt>
                      <c:pt idx="3863">
                        <c:v>0</c:v>
                      </c:pt>
                      <c:pt idx="3864">
                        <c:v>0</c:v>
                      </c:pt>
                      <c:pt idx="3866">
                        <c:v>0</c:v>
                      </c:pt>
                      <c:pt idx="3867">
                        <c:v>0</c:v>
                      </c:pt>
                      <c:pt idx="3868">
                        <c:v>0</c:v>
                      </c:pt>
                      <c:pt idx="3869">
                        <c:v>0</c:v>
                      </c:pt>
                      <c:pt idx="3870">
                        <c:v>0</c:v>
                      </c:pt>
                      <c:pt idx="3871">
                        <c:v>0</c:v>
                      </c:pt>
                      <c:pt idx="3872">
                        <c:v>0</c:v>
                      </c:pt>
                      <c:pt idx="3873">
                        <c:v>0</c:v>
                      </c:pt>
                      <c:pt idx="3874">
                        <c:v>0</c:v>
                      </c:pt>
                      <c:pt idx="3875">
                        <c:v>0</c:v>
                      </c:pt>
                      <c:pt idx="3876">
                        <c:v>0</c:v>
                      </c:pt>
                      <c:pt idx="3877">
                        <c:v>0</c:v>
                      </c:pt>
                      <c:pt idx="3878">
                        <c:v>0</c:v>
                      </c:pt>
                      <c:pt idx="3879">
                        <c:v>0</c:v>
                      </c:pt>
                      <c:pt idx="3880">
                        <c:v>0</c:v>
                      </c:pt>
                      <c:pt idx="3881">
                        <c:v>0</c:v>
                      </c:pt>
                      <c:pt idx="3882">
                        <c:v>0</c:v>
                      </c:pt>
                      <c:pt idx="3883">
                        <c:v>0</c:v>
                      </c:pt>
                      <c:pt idx="3884">
                        <c:v>0</c:v>
                      </c:pt>
                      <c:pt idx="3885">
                        <c:v>0</c:v>
                      </c:pt>
                      <c:pt idx="3886">
                        <c:v>0</c:v>
                      </c:pt>
                      <c:pt idx="3887">
                        <c:v>0</c:v>
                      </c:pt>
                      <c:pt idx="3888">
                        <c:v>0</c:v>
                      </c:pt>
                      <c:pt idx="3889">
                        <c:v>0</c:v>
                      </c:pt>
                      <c:pt idx="3891">
                        <c:v>0</c:v>
                      </c:pt>
                      <c:pt idx="3892">
                        <c:v>0</c:v>
                      </c:pt>
                      <c:pt idx="3893">
                        <c:v>0</c:v>
                      </c:pt>
                      <c:pt idx="3894">
                        <c:v>0</c:v>
                      </c:pt>
                      <c:pt idx="3895">
                        <c:v>0</c:v>
                      </c:pt>
                      <c:pt idx="3896">
                        <c:v>0</c:v>
                      </c:pt>
                      <c:pt idx="3897">
                        <c:v>0</c:v>
                      </c:pt>
                      <c:pt idx="3898">
                        <c:v>0</c:v>
                      </c:pt>
                      <c:pt idx="3899">
                        <c:v>0</c:v>
                      </c:pt>
                      <c:pt idx="3900">
                        <c:v>0</c:v>
                      </c:pt>
                      <c:pt idx="3901">
                        <c:v>0</c:v>
                      </c:pt>
                      <c:pt idx="3902">
                        <c:v>0</c:v>
                      </c:pt>
                      <c:pt idx="3903">
                        <c:v>0</c:v>
                      </c:pt>
                      <c:pt idx="3904">
                        <c:v>0</c:v>
                      </c:pt>
                      <c:pt idx="3905">
                        <c:v>0</c:v>
                      </c:pt>
                      <c:pt idx="3906">
                        <c:v>0</c:v>
                      </c:pt>
                      <c:pt idx="3907">
                        <c:v>0</c:v>
                      </c:pt>
                      <c:pt idx="3908">
                        <c:v>0</c:v>
                      </c:pt>
                      <c:pt idx="3909">
                        <c:v>0</c:v>
                      </c:pt>
                      <c:pt idx="3910">
                        <c:v>0</c:v>
                      </c:pt>
                      <c:pt idx="3911">
                        <c:v>0</c:v>
                      </c:pt>
                      <c:pt idx="3912">
                        <c:v>0</c:v>
                      </c:pt>
                      <c:pt idx="3913">
                        <c:v>0</c:v>
                      </c:pt>
                      <c:pt idx="3914">
                        <c:v>0</c:v>
                      </c:pt>
                      <c:pt idx="3916">
                        <c:v>0</c:v>
                      </c:pt>
                      <c:pt idx="3917">
                        <c:v>0</c:v>
                      </c:pt>
                      <c:pt idx="3918">
                        <c:v>0</c:v>
                      </c:pt>
                      <c:pt idx="3920">
                        <c:v>0</c:v>
                      </c:pt>
                      <c:pt idx="3923">
                        <c:v>0</c:v>
                      </c:pt>
                      <c:pt idx="3924">
                        <c:v>0</c:v>
                      </c:pt>
                      <c:pt idx="3925">
                        <c:v>0</c:v>
                      </c:pt>
                      <c:pt idx="3926">
                        <c:v>0</c:v>
                      </c:pt>
                      <c:pt idx="3928">
                        <c:v>0</c:v>
                      </c:pt>
                      <c:pt idx="3931">
                        <c:v>0</c:v>
                      </c:pt>
                      <c:pt idx="3932">
                        <c:v>0</c:v>
                      </c:pt>
                      <c:pt idx="3935">
                        <c:v>0</c:v>
                      </c:pt>
                      <c:pt idx="3938">
                        <c:v>0</c:v>
                      </c:pt>
                      <c:pt idx="3939">
                        <c:v>0</c:v>
                      </c:pt>
                      <c:pt idx="3942">
                        <c:v>0</c:v>
                      </c:pt>
                      <c:pt idx="3944">
                        <c:v>0</c:v>
                      </c:pt>
                      <c:pt idx="3947">
                        <c:v>0</c:v>
                      </c:pt>
                      <c:pt idx="3948">
                        <c:v>0</c:v>
                      </c:pt>
                      <c:pt idx="3951">
                        <c:v>0</c:v>
                      </c:pt>
                      <c:pt idx="3953">
                        <c:v>0</c:v>
                      </c:pt>
                      <c:pt idx="3954">
                        <c:v>0</c:v>
                      </c:pt>
                      <c:pt idx="3959">
                        <c:v>0</c:v>
                      </c:pt>
                      <c:pt idx="3961">
                        <c:v>0</c:v>
                      </c:pt>
                      <c:pt idx="3962">
                        <c:v>0</c:v>
                      </c:pt>
                      <c:pt idx="3965">
                        <c:v>0</c:v>
                      </c:pt>
                      <c:pt idx="3966">
                        <c:v>0</c:v>
                      </c:pt>
                      <c:pt idx="3968">
                        <c:v>0</c:v>
                      </c:pt>
                      <c:pt idx="3970">
                        <c:v>0</c:v>
                      </c:pt>
                      <c:pt idx="3971">
                        <c:v>0</c:v>
                      </c:pt>
                      <c:pt idx="3972">
                        <c:v>0</c:v>
                      </c:pt>
                      <c:pt idx="3974">
                        <c:v>0</c:v>
                      </c:pt>
                      <c:pt idx="3975">
                        <c:v>0</c:v>
                      </c:pt>
                      <c:pt idx="3977">
                        <c:v>0</c:v>
                      </c:pt>
                      <c:pt idx="3978">
                        <c:v>0</c:v>
                      </c:pt>
                      <c:pt idx="3979">
                        <c:v>0</c:v>
                      </c:pt>
                      <c:pt idx="3981">
                        <c:v>0</c:v>
                      </c:pt>
                      <c:pt idx="3982">
                        <c:v>0</c:v>
                      </c:pt>
                      <c:pt idx="3983">
                        <c:v>0</c:v>
                      </c:pt>
                      <c:pt idx="3984">
                        <c:v>0</c:v>
                      </c:pt>
                      <c:pt idx="3985">
                        <c:v>0</c:v>
                      </c:pt>
                      <c:pt idx="3986">
                        <c:v>0</c:v>
                      </c:pt>
                      <c:pt idx="3987">
                        <c:v>0</c:v>
                      </c:pt>
                      <c:pt idx="3988">
                        <c:v>0</c:v>
                      </c:pt>
                      <c:pt idx="3989">
                        <c:v>0</c:v>
                      </c:pt>
                      <c:pt idx="3990">
                        <c:v>0</c:v>
                      </c:pt>
                      <c:pt idx="3991">
                        <c:v>0</c:v>
                      </c:pt>
                      <c:pt idx="3992">
                        <c:v>0</c:v>
                      </c:pt>
                      <c:pt idx="3993">
                        <c:v>0</c:v>
                      </c:pt>
                      <c:pt idx="3995">
                        <c:v>0</c:v>
                      </c:pt>
                      <c:pt idx="3996">
                        <c:v>0</c:v>
                      </c:pt>
                      <c:pt idx="3999">
                        <c:v>0</c:v>
                      </c:pt>
                      <c:pt idx="4000">
                        <c:v>0</c:v>
                      </c:pt>
                      <c:pt idx="4001">
                        <c:v>0</c:v>
                      </c:pt>
                      <c:pt idx="4002">
                        <c:v>0</c:v>
                      </c:pt>
                      <c:pt idx="4003">
                        <c:v>0</c:v>
                      </c:pt>
                      <c:pt idx="4006">
                        <c:v>0</c:v>
                      </c:pt>
                      <c:pt idx="4007">
                        <c:v>0</c:v>
                      </c:pt>
                      <c:pt idx="4008">
                        <c:v>0</c:v>
                      </c:pt>
                      <c:pt idx="4009">
                        <c:v>0</c:v>
                      </c:pt>
                      <c:pt idx="4010">
                        <c:v>0</c:v>
                      </c:pt>
                      <c:pt idx="4011">
                        <c:v>0</c:v>
                      </c:pt>
                      <c:pt idx="4012">
                        <c:v>0</c:v>
                      </c:pt>
                      <c:pt idx="4013">
                        <c:v>0</c:v>
                      </c:pt>
                      <c:pt idx="4014">
                        <c:v>0</c:v>
                      </c:pt>
                      <c:pt idx="4015">
                        <c:v>0</c:v>
                      </c:pt>
                      <c:pt idx="4016">
                        <c:v>0</c:v>
                      </c:pt>
                      <c:pt idx="4017">
                        <c:v>0</c:v>
                      </c:pt>
                      <c:pt idx="4019">
                        <c:v>0</c:v>
                      </c:pt>
                      <c:pt idx="4020">
                        <c:v>0</c:v>
                      </c:pt>
                      <c:pt idx="4022">
                        <c:v>0</c:v>
                      </c:pt>
                      <c:pt idx="4024">
                        <c:v>0</c:v>
                      </c:pt>
                      <c:pt idx="4027">
                        <c:v>0</c:v>
                      </c:pt>
                      <c:pt idx="4033">
                        <c:v>0</c:v>
                      </c:pt>
                      <c:pt idx="4038">
                        <c:v>0</c:v>
                      </c:pt>
                      <c:pt idx="4043">
                        <c:v>0</c:v>
                      </c:pt>
                      <c:pt idx="4046">
                        <c:v>0</c:v>
                      </c:pt>
                      <c:pt idx="4052">
                        <c:v>0</c:v>
                      </c:pt>
                      <c:pt idx="4056">
                        <c:v>0</c:v>
                      </c:pt>
                      <c:pt idx="4057">
                        <c:v>0</c:v>
                      </c:pt>
                      <c:pt idx="4062">
                        <c:v>0</c:v>
                      </c:pt>
                      <c:pt idx="4064">
                        <c:v>0</c:v>
                      </c:pt>
                      <c:pt idx="4067">
                        <c:v>0</c:v>
                      </c:pt>
                      <c:pt idx="4068">
                        <c:v>0</c:v>
                      </c:pt>
                      <c:pt idx="4069">
                        <c:v>0</c:v>
                      </c:pt>
                      <c:pt idx="4070">
                        <c:v>0</c:v>
                      </c:pt>
                      <c:pt idx="4071">
                        <c:v>0</c:v>
                      </c:pt>
                      <c:pt idx="4072">
                        <c:v>0</c:v>
                      </c:pt>
                      <c:pt idx="4073">
                        <c:v>0</c:v>
                      </c:pt>
                      <c:pt idx="4074">
                        <c:v>0</c:v>
                      </c:pt>
                      <c:pt idx="4075">
                        <c:v>0</c:v>
                      </c:pt>
                      <c:pt idx="4076">
                        <c:v>0</c:v>
                      </c:pt>
                      <c:pt idx="4077">
                        <c:v>0</c:v>
                      </c:pt>
                      <c:pt idx="4078">
                        <c:v>0</c:v>
                      </c:pt>
                      <c:pt idx="4079">
                        <c:v>0</c:v>
                      </c:pt>
                      <c:pt idx="4080">
                        <c:v>0</c:v>
                      </c:pt>
                      <c:pt idx="4081">
                        <c:v>0</c:v>
                      </c:pt>
                      <c:pt idx="4083">
                        <c:v>0</c:v>
                      </c:pt>
                      <c:pt idx="4084">
                        <c:v>0</c:v>
                      </c:pt>
                      <c:pt idx="4085">
                        <c:v>0</c:v>
                      </c:pt>
                      <c:pt idx="4086">
                        <c:v>0</c:v>
                      </c:pt>
                      <c:pt idx="4087">
                        <c:v>0</c:v>
                      </c:pt>
                      <c:pt idx="4088">
                        <c:v>0</c:v>
                      </c:pt>
                      <c:pt idx="4089">
                        <c:v>0</c:v>
                      </c:pt>
                      <c:pt idx="4090">
                        <c:v>0</c:v>
                      </c:pt>
                      <c:pt idx="4091">
                        <c:v>0</c:v>
                      </c:pt>
                      <c:pt idx="4092">
                        <c:v>0</c:v>
                      </c:pt>
                      <c:pt idx="4093">
                        <c:v>0</c:v>
                      </c:pt>
                      <c:pt idx="4094">
                        <c:v>0</c:v>
                      </c:pt>
                      <c:pt idx="4095">
                        <c:v>0</c:v>
                      </c:pt>
                      <c:pt idx="4096">
                        <c:v>0</c:v>
                      </c:pt>
                      <c:pt idx="4097">
                        <c:v>0</c:v>
                      </c:pt>
                      <c:pt idx="4098">
                        <c:v>0</c:v>
                      </c:pt>
                      <c:pt idx="4099">
                        <c:v>0</c:v>
                      </c:pt>
                      <c:pt idx="4100">
                        <c:v>0</c:v>
                      </c:pt>
                      <c:pt idx="4101">
                        <c:v>0.01</c:v>
                      </c:pt>
                      <c:pt idx="4102">
                        <c:v>0</c:v>
                      </c:pt>
                      <c:pt idx="4103">
                        <c:v>0</c:v>
                      </c:pt>
                      <c:pt idx="4104">
                        <c:v>0</c:v>
                      </c:pt>
                      <c:pt idx="4105">
                        <c:v>0</c:v>
                      </c:pt>
                      <c:pt idx="4106">
                        <c:v>0</c:v>
                      </c:pt>
                      <c:pt idx="4108">
                        <c:v>0</c:v>
                      </c:pt>
                      <c:pt idx="4109">
                        <c:v>0</c:v>
                      </c:pt>
                      <c:pt idx="4110">
                        <c:v>0</c:v>
                      </c:pt>
                      <c:pt idx="4111">
                        <c:v>0</c:v>
                      </c:pt>
                      <c:pt idx="4112">
                        <c:v>0</c:v>
                      </c:pt>
                      <c:pt idx="4113">
                        <c:v>0</c:v>
                      </c:pt>
                      <c:pt idx="4114">
                        <c:v>0</c:v>
                      </c:pt>
                      <c:pt idx="4115">
                        <c:v>0</c:v>
                      </c:pt>
                      <c:pt idx="4116">
                        <c:v>0</c:v>
                      </c:pt>
                      <c:pt idx="4117">
                        <c:v>0</c:v>
                      </c:pt>
                      <c:pt idx="4118">
                        <c:v>0</c:v>
                      </c:pt>
                      <c:pt idx="4119">
                        <c:v>0</c:v>
                      </c:pt>
                      <c:pt idx="4120">
                        <c:v>0</c:v>
                      </c:pt>
                      <c:pt idx="4121">
                        <c:v>0</c:v>
                      </c:pt>
                      <c:pt idx="4122">
                        <c:v>0</c:v>
                      </c:pt>
                      <c:pt idx="4123">
                        <c:v>0</c:v>
                      </c:pt>
                      <c:pt idx="4125">
                        <c:v>0</c:v>
                      </c:pt>
                      <c:pt idx="4126">
                        <c:v>0</c:v>
                      </c:pt>
                      <c:pt idx="4127">
                        <c:v>0</c:v>
                      </c:pt>
                      <c:pt idx="4128">
                        <c:v>0</c:v>
                      </c:pt>
                      <c:pt idx="4129">
                        <c:v>0</c:v>
                      </c:pt>
                      <c:pt idx="4130">
                        <c:v>0</c:v>
                      </c:pt>
                      <c:pt idx="4131">
                        <c:v>0</c:v>
                      </c:pt>
                      <c:pt idx="4132">
                        <c:v>0</c:v>
                      </c:pt>
                      <c:pt idx="4134">
                        <c:v>0</c:v>
                      </c:pt>
                      <c:pt idx="4135">
                        <c:v>0</c:v>
                      </c:pt>
                      <c:pt idx="4136">
                        <c:v>0</c:v>
                      </c:pt>
                      <c:pt idx="4137">
                        <c:v>0</c:v>
                      </c:pt>
                      <c:pt idx="4138">
                        <c:v>0</c:v>
                      </c:pt>
                      <c:pt idx="4139">
                        <c:v>0</c:v>
                      </c:pt>
                      <c:pt idx="4140">
                        <c:v>0</c:v>
                      </c:pt>
                      <c:pt idx="4141">
                        <c:v>0</c:v>
                      </c:pt>
                      <c:pt idx="4142">
                        <c:v>0</c:v>
                      </c:pt>
                      <c:pt idx="4143">
                        <c:v>0</c:v>
                      </c:pt>
                      <c:pt idx="4144">
                        <c:v>0</c:v>
                      </c:pt>
                      <c:pt idx="4145">
                        <c:v>0</c:v>
                      </c:pt>
                      <c:pt idx="4146">
                        <c:v>0</c:v>
                      </c:pt>
                      <c:pt idx="4147">
                        <c:v>0</c:v>
                      </c:pt>
                      <c:pt idx="4148">
                        <c:v>0</c:v>
                      </c:pt>
                      <c:pt idx="4149">
                        <c:v>0</c:v>
                      </c:pt>
                      <c:pt idx="4150">
                        <c:v>0</c:v>
                      </c:pt>
                      <c:pt idx="4151">
                        <c:v>0</c:v>
                      </c:pt>
                      <c:pt idx="4152">
                        <c:v>0</c:v>
                      </c:pt>
                      <c:pt idx="4153">
                        <c:v>0</c:v>
                      </c:pt>
                      <c:pt idx="4154">
                        <c:v>0</c:v>
                      </c:pt>
                      <c:pt idx="4156">
                        <c:v>0.01</c:v>
                      </c:pt>
                      <c:pt idx="4158">
                        <c:v>0</c:v>
                      </c:pt>
                      <c:pt idx="4159">
                        <c:v>0.04</c:v>
                      </c:pt>
                      <c:pt idx="4160">
                        <c:v>0.24</c:v>
                      </c:pt>
                      <c:pt idx="4161">
                        <c:v>0.27</c:v>
                      </c:pt>
                      <c:pt idx="4162">
                        <c:v>0.39</c:v>
                      </c:pt>
                      <c:pt idx="4163">
                        <c:v>0.41</c:v>
                      </c:pt>
                      <c:pt idx="4164">
                        <c:v>0.44</c:v>
                      </c:pt>
                      <c:pt idx="4165">
                        <c:v>0.06</c:v>
                      </c:pt>
                      <c:pt idx="4167">
                        <c:v>0.04</c:v>
                      </c:pt>
                      <c:pt idx="4172">
                        <c:v>0</c:v>
                      </c:pt>
                      <c:pt idx="4175">
                        <c:v>0</c:v>
                      </c:pt>
                      <c:pt idx="4178">
                        <c:v>0</c:v>
                      </c:pt>
                      <c:pt idx="4183">
                        <c:v>0</c:v>
                      </c:pt>
                      <c:pt idx="4186">
                        <c:v>0</c:v>
                      </c:pt>
                      <c:pt idx="4188">
                        <c:v>0</c:v>
                      </c:pt>
                      <c:pt idx="4189">
                        <c:v>0</c:v>
                      </c:pt>
                      <c:pt idx="4190">
                        <c:v>0</c:v>
                      </c:pt>
                      <c:pt idx="4193">
                        <c:v>0</c:v>
                      </c:pt>
                      <c:pt idx="4194">
                        <c:v>0</c:v>
                      </c:pt>
                      <c:pt idx="4198">
                        <c:v>0</c:v>
                      </c:pt>
                      <c:pt idx="4199">
                        <c:v>0</c:v>
                      </c:pt>
                      <c:pt idx="4200">
                        <c:v>0</c:v>
                      </c:pt>
                      <c:pt idx="4201">
                        <c:v>0</c:v>
                      </c:pt>
                      <c:pt idx="4202">
                        <c:v>0</c:v>
                      </c:pt>
                      <c:pt idx="4203">
                        <c:v>0</c:v>
                      </c:pt>
                      <c:pt idx="4204">
                        <c:v>0</c:v>
                      </c:pt>
                      <c:pt idx="4205">
                        <c:v>0</c:v>
                      </c:pt>
                      <c:pt idx="4206">
                        <c:v>0</c:v>
                      </c:pt>
                      <c:pt idx="4207">
                        <c:v>0</c:v>
                      </c:pt>
                      <c:pt idx="4208">
                        <c:v>0</c:v>
                      </c:pt>
                      <c:pt idx="4209">
                        <c:v>0</c:v>
                      </c:pt>
                      <c:pt idx="4212">
                        <c:v>0</c:v>
                      </c:pt>
                      <c:pt idx="4217">
                        <c:v>0</c:v>
                      </c:pt>
                      <c:pt idx="4218">
                        <c:v>0</c:v>
                      </c:pt>
                      <c:pt idx="4219">
                        <c:v>0.01</c:v>
                      </c:pt>
                      <c:pt idx="4220">
                        <c:v>0.01</c:v>
                      </c:pt>
                      <c:pt idx="4221">
                        <c:v>0.01</c:v>
                      </c:pt>
                      <c:pt idx="4223">
                        <c:v>7.0000000000000007E-2</c:v>
                      </c:pt>
                      <c:pt idx="4224">
                        <c:v>0.17</c:v>
                      </c:pt>
                      <c:pt idx="4225">
                        <c:v>0.28000000000000003</c:v>
                      </c:pt>
                      <c:pt idx="4226">
                        <c:v>0</c:v>
                      </c:pt>
                      <c:pt idx="4227">
                        <c:v>0.2</c:v>
                      </c:pt>
                      <c:pt idx="4228">
                        <c:v>0.41</c:v>
                      </c:pt>
                      <c:pt idx="4229">
                        <c:v>0.8</c:v>
                      </c:pt>
                      <c:pt idx="4230">
                        <c:v>1.33</c:v>
                      </c:pt>
                      <c:pt idx="4232">
                        <c:v>1.31</c:v>
                      </c:pt>
                      <c:pt idx="4233">
                        <c:v>0.02</c:v>
                      </c:pt>
                      <c:pt idx="4234">
                        <c:v>0.12</c:v>
                      </c:pt>
                      <c:pt idx="4235">
                        <c:v>0.11</c:v>
                      </c:pt>
                      <c:pt idx="4236">
                        <c:v>0</c:v>
                      </c:pt>
                      <c:pt idx="4237">
                        <c:v>0</c:v>
                      </c:pt>
                      <c:pt idx="4240">
                        <c:v>0</c:v>
                      </c:pt>
                      <c:pt idx="4242">
                        <c:v>0</c:v>
                      </c:pt>
                      <c:pt idx="4246">
                        <c:v>0</c:v>
                      </c:pt>
                      <c:pt idx="4250">
                        <c:v>0</c:v>
                      </c:pt>
                      <c:pt idx="4252">
                        <c:v>0</c:v>
                      </c:pt>
                      <c:pt idx="4253">
                        <c:v>0</c:v>
                      </c:pt>
                      <c:pt idx="4255">
                        <c:v>0</c:v>
                      </c:pt>
                      <c:pt idx="4257">
                        <c:v>0</c:v>
                      </c:pt>
                      <c:pt idx="4258">
                        <c:v>0</c:v>
                      </c:pt>
                      <c:pt idx="4259">
                        <c:v>0</c:v>
                      </c:pt>
                      <c:pt idx="4261">
                        <c:v>0</c:v>
                      </c:pt>
                      <c:pt idx="4263">
                        <c:v>0</c:v>
                      </c:pt>
                      <c:pt idx="4264">
                        <c:v>0</c:v>
                      </c:pt>
                      <c:pt idx="4265">
                        <c:v>0</c:v>
                      </c:pt>
                      <c:pt idx="4268">
                        <c:v>0</c:v>
                      </c:pt>
                      <c:pt idx="4270">
                        <c:v>0</c:v>
                      </c:pt>
                      <c:pt idx="4272">
                        <c:v>0.01</c:v>
                      </c:pt>
                      <c:pt idx="4273">
                        <c:v>0</c:v>
                      </c:pt>
                      <c:pt idx="4274">
                        <c:v>0.04</c:v>
                      </c:pt>
                      <c:pt idx="4275">
                        <c:v>0.01</c:v>
                      </c:pt>
                      <c:pt idx="4277">
                        <c:v>0</c:v>
                      </c:pt>
                      <c:pt idx="4278">
                        <c:v>0</c:v>
                      </c:pt>
                      <c:pt idx="4279">
                        <c:v>0</c:v>
                      </c:pt>
                      <c:pt idx="4283">
                        <c:v>0</c:v>
                      </c:pt>
                      <c:pt idx="4284">
                        <c:v>0</c:v>
                      </c:pt>
                      <c:pt idx="4285">
                        <c:v>0</c:v>
                      </c:pt>
                      <c:pt idx="4286">
                        <c:v>0</c:v>
                      </c:pt>
                      <c:pt idx="4287">
                        <c:v>0</c:v>
                      </c:pt>
                      <c:pt idx="4288">
                        <c:v>0</c:v>
                      </c:pt>
                      <c:pt idx="4289">
                        <c:v>0</c:v>
                      </c:pt>
                      <c:pt idx="4290">
                        <c:v>0</c:v>
                      </c:pt>
                      <c:pt idx="4291">
                        <c:v>0</c:v>
                      </c:pt>
                      <c:pt idx="4292">
                        <c:v>0</c:v>
                      </c:pt>
                      <c:pt idx="4293">
                        <c:v>0</c:v>
                      </c:pt>
                      <c:pt idx="4294">
                        <c:v>0</c:v>
                      </c:pt>
                      <c:pt idx="4295">
                        <c:v>0</c:v>
                      </c:pt>
                      <c:pt idx="4296">
                        <c:v>0</c:v>
                      </c:pt>
                      <c:pt idx="4297">
                        <c:v>0</c:v>
                      </c:pt>
                      <c:pt idx="4298">
                        <c:v>0</c:v>
                      </c:pt>
                      <c:pt idx="4299">
                        <c:v>0</c:v>
                      </c:pt>
                      <c:pt idx="4300">
                        <c:v>0</c:v>
                      </c:pt>
                      <c:pt idx="4301">
                        <c:v>0</c:v>
                      </c:pt>
                      <c:pt idx="4302">
                        <c:v>0.25</c:v>
                      </c:pt>
                      <c:pt idx="4303">
                        <c:v>0.44</c:v>
                      </c:pt>
                      <c:pt idx="4304">
                        <c:v>0.49</c:v>
                      </c:pt>
                      <c:pt idx="4305">
                        <c:v>0.51</c:v>
                      </c:pt>
                      <c:pt idx="4306">
                        <c:v>0.57999999999999996</c:v>
                      </c:pt>
                      <c:pt idx="4307">
                        <c:v>0.15</c:v>
                      </c:pt>
                      <c:pt idx="4308">
                        <c:v>0.17</c:v>
                      </c:pt>
                      <c:pt idx="4309">
                        <c:v>0.18</c:v>
                      </c:pt>
                      <c:pt idx="4311">
                        <c:v>0.04</c:v>
                      </c:pt>
                      <c:pt idx="4312">
                        <c:v>0.01</c:v>
                      </c:pt>
                      <c:pt idx="4313">
                        <c:v>0.04</c:v>
                      </c:pt>
                      <c:pt idx="4314">
                        <c:v>0</c:v>
                      </c:pt>
                      <c:pt idx="4315">
                        <c:v>0</c:v>
                      </c:pt>
                      <c:pt idx="4316">
                        <c:v>0</c:v>
                      </c:pt>
                      <c:pt idx="4317">
                        <c:v>0</c:v>
                      </c:pt>
                      <c:pt idx="4318">
                        <c:v>0</c:v>
                      </c:pt>
                      <c:pt idx="4319">
                        <c:v>0</c:v>
                      </c:pt>
                      <c:pt idx="4320">
                        <c:v>0</c:v>
                      </c:pt>
                      <c:pt idx="4321">
                        <c:v>0</c:v>
                      </c:pt>
                      <c:pt idx="4323">
                        <c:v>0.01</c:v>
                      </c:pt>
                      <c:pt idx="4326">
                        <c:v>0</c:v>
                      </c:pt>
                      <c:pt idx="4328">
                        <c:v>0</c:v>
                      </c:pt>
                      <c:pt idx="4329">
                        <c:v>0.02</c:v>
                      </c:pt>
                      <c:pt idx="4331">
                        <c:v>0</c:v>
                      </c:pt>
                      <c:pt idx="4332">
                        <c:v>0</c:v>
                      </c:pt>
                      <c:pt idx="4333">
                        <c:v>0</c:v>
                      </c:pt>
                      <c:pt idx="4336">
                        <c:v>0.02</c:v>
                      </c:pt>
                      <c:pt idx="4337">
                        <c:v>0.03</c:v>
                      </c:pt>
                      <c:pt idx="4338">
                        <c:v>0.03</c:v>
                      </c:pt>
                      <c:pt idx="4339">
                        <c:v>0</c:v>
                      </c:pt>
                      <c:pt idx="4340">
                        <c:v>0.01</c:v>
                      </c:pt>
                      <c:pt idx="4341">
                        <c:v>0.01</c:v>
                      </c:pt>
                      <c:pt idx="4342">
                        <c:v>0.02</c:v>
                      </c:pt>
                      <c:pt idx="4343">
                        <c:v>0.02</c:v>
                      </c:pt>
                      <c:pt idx="4344">
                        <c:v>0.01</c:v>
                      </c:pt>
                      <c:pt idx="4345">
                        <c:v>0.02</c:v>
                      </c:pt>
                      <c:pt idx="4346">
                        <c:v>0.02</c:v>
                      </c:pt>
                      <c:pt idx="4347">
                        <c:v>0</c:v>
                      </c:pt>
                      <c:pt idx="4348">
                        <c:v>0</c:v>
                      </c:pt>
                      <c:pt idx="4350">
                        <c:v>0</c:v>
                      </c:pt>
                      <c:pt idx="4352">
                        <c:v>0</c:v>
                      </c:pt>
                      <c:pt idx="4355">
                        <c:v>0</c:v>
                      </c:pt>
                      <c:pt idx="4357">
                        <c:v>0</c:v>
                      </c:pt>
                      <c:pt idx="4361">
                        <c:v>0</c:v>
                      </c:pt>
                      <c:pt idx="4365">
                        <c:v>0</c:v>
                      </c:pt>
                      <c:pt idx="4366">
                        <c:v>0</c:v>
                      </c:pt>
                      <c:pt idx="4367">
                        <c:v>0</c:v>
                      </c:pt>
                      <c:pt idx="4368">
                        <c:v>0</c:v>
                      </c:pt>
                      <c:pt idx="4370">
                        <c:v>0</c:v>
                      </c:pt>
                      <c:pt idx="4371">
                        <c:v>0</c:v>
                      </c:pt>
                      <c:pt idx="4373">
                        <c:v>0</c:v>
                      </c:pt>
                      <c:pt idx="4376">
                        <c:v>0</c:v>
                      </c:pt>
                      <c:pt idx="4379">
                        <c:v>0</c:v>
                      </c:pt>
                      <c:pt idx="4381">
                        <c:v>0</c:v>
                      </c:pt>
                      <c:pt idx="4383">
                        <c:v>0</c:v>
                      </c:pt>
                      <c:pt idx="4387">
                        <c:v>0</c:v>
                      </c:pt>
                      <c:pt idx="4388">
                        <c:v>0.02</c:v>
                      </c:pt>
                      <c:pt idx="4389">
                        <c:v>0.11</c:v>
                      </c:pt>
                      <c:pt idx="4390">
                        <c:v>0.23</c:v>
                      </c:pt>
                      <c:pt idx="4392">
                        <c:v>0.24</c:v>
                      </c:pt>
                      <c:pt idx="4393">
                        <c:v>0.02</c:v>
                      </c:pt>
                      <c:pt idx="4394">
                        <c:v>0</c:v>
                      </c:pt>
                      <c:pt idx="4395">
                        <c:v>0</c:v>
                      </c:pt>
                      <c:pt idx="4397">
                        <c:v>0</c:v>
                      </c:pt>
                      <c:pt idx="4398">
                        <c:v>0</c:v>
                      </c:pt>
                      <c:pt idx="4400">
                        <c:v>0</c:v>
                      </c:pt>
                      <c:pt idx="4402">
                        <c:v>0.01</c:v>
                      </c:pt>
                      <c:pt idx="4404">
                        <c:v>0.01</c:v>
                      </c:pt>
                      <c:pt idx="4406">
                        <c:v>0</c:v>
                      </c:pt>
                      <c:pt idx="4407">
                        <c:v>0.01</c:v>
                      </c:pt>
                      <c:pt idx="4408">
                        <c:v>0.01</c:v>
                      </c:pt>
                      <c:pt idx="4409">
                        <c:v>0</c:v>
                      </c:pt>
                      <c:pt idx="4410">
                        <c:v>0</c:v>
                      </c:pt>
                      <c:pt idx="4412">
                        <c:v>0.06</c:v>
                      </c:pt>
                      <c:pt idx="4413">
                        <c:v>0.15</c:v>
                      </c:pt>
                      <c:pt idx="4414">
                        <c:v>0.18</c:v>
                      </c:pt>
                      <c:pt idx="4415">
                        <c:v>0.19</c:v>
                      </c:pt>
                      <c:pt idx="4416">
                        <c:v>0.18</c:v>
                      </c:pt>
                      <c:pt idx="4417">
                        <c:v>0.28999999999999998</c:v>
                      </c:pt>
                      <c:pt idx="4418">
                        <c:v>0.32</c:v>
                      </c:pt>
                      <c:pt idx="4420">
                        <c:v>0.39</c:v>
                      </c:pt>
                      <c:pt idx="4421">
                        <c:v>0.13</c:v>
                      </c:pt>
                      <c:pt idx="4422">
                        <c:v>0.15</c:v>
                      </c:pt>
                      <c:pt idx="4423">
                        <c:v>0.18</c:v>
                      </c:pt>
                      <c:pt idx="4424">
                        <c:v>0.17</c:v>
                      </c:pt>
                      <c:pt idx="4425">
                        <c:v>0.06</c:v>
                      </c:pt>
                      <c:pt idx="4426">
                        <c:v>0.31</c:v>
                      </c:pt>
                      <c:pt idx="4427">
                        <c:v>0.39</c:v>
                      </c:pt>
                      <c:pt idx="4428">
                        <c:v>0.66</c:v>
                      </c:pt>
                      <c:pt idx="4429">
                        <c:v>0.82</c:v>
                      </c:pt>
                      <c:pt idx="4430">
                        <c:v>0.13</c:v>
                      </c:pt>
                      <c:pt idx="4431">
                        <c:v>0.24</c:v>
                      </c:pt>
                      <c:pt idx="4432">
                        <c:v>0.34</c:v>
                      </c:pt>
                      <c:pt idx="4433">
                        <c:v>0.47</c:v>
                      </c:pt>
                      <c:pt idx="4435">
                        <c:v>0.61</c:v>
                      </c:pt>
                      <c:pt idx="4436">
                        <c:v>0.11</c:v>
                      </c:pt>
                      <c:pt idx="4437">
                        <c:v>0.3</c:v>
                      </c:pt>
                      <c:pt idx="4439">
                        <c:v>0.32</c:v>
                      </c:pt>
                      <c:pt idx="4440">
                        <c:v>0.04</c:v>
                      </c:pt>
                      <c:pt idx="4441">
                        <c:v>7.0000000000000007E-2</c:v>
                      </c:pt>
                      <c:pt idx="4442">
                        <c:v>0.18</c:v>
                      </c:pt>
                      <c:pt idx="4443">
                        <c:v>0.23</c:v>
                      </c:pt>
                      <c:pt idx="4444">
                        <c:v>0.37</c:v>
                      </c:pt>
                      <c:pt idx="4445">
                        <c:v>0.15</c:v>
                      </c:pt>
                      <c:pt idx="4446">
                        <c:v>0.16</c:v>
                      </c:pt>
                      <c:pt idx="4447">
                        <c:v>0.15</c:v>
                      </c:pt>
                      <c:pt idx="4448">
                        <c:v>0.04</c:v>
                      </c:pt>
                      <c:pt idx="4449">
                        <c:v>0.19</c:v>
                      </c:pt>
                      <c:pt idx="4450">
                        <c:v>0.21</c:v>
                      </c:pt>
                      <c:pt idx="4451">
                        <c:v>0.23</c:v>
                      </c:pt>
                      <c:pt idx="4452">
                        <c:v>0.03</c:v>
                      </c:pt>
                      <c:pt idx="4453">
                        <c:v>0.03</c:v>
                      </c:pt>
                      <c:pt idx="4454">
                        <c:v>0.13</c:v>
                      </c:pt>
                      <c:pt idx="4455">
                        <c:v>0.18</c:v>
                      </c:pt>
                      <c:pt idx="4456">
                        <c:v>0.19</c:v>
                      </c:pt>
                      <c:pt idx="4457">
                        <c:v>0.01</c:v>
                      </c:pt>
                      <c:pt idx="4458">
                        <c:v>0.01</c:v>
                      </c:pt>
                      <c:pt idx="4459">
                        <c:v>0.02</c:v>
                      </c:pt>
                      <c:pt idx="4460">
                        <c:v>0.02</c:v>
                      </c:pt>
                      <c:pt idx="4461">
                        <c:v>0.11</c:v>
                      </c:pt>
                      <c:pt idx="4462">
                        <c:v>0.06</c:v>
                      </c:pt>
                      <c:pt idx="4463">
                        <c:v>7.0000000000000007E-2</c:v>
                      </c:pt>
                      <c:pt idx="4464">
                        <c:v>0.04</c:v>
                      </c:pt>
                      <c:pt idx="4465">
                        <c:v>0.02</c:v>
                      </c:pt>
                      <c:pt idx="4466">
                        <c:v>0.02</c:v>
                      </c:pt>
                      <c:pt idx="4467">
                        <c:v>0</c:v>
                      </c:pt>
                      <c:pt idx="4468">
                        <c:v>0.01</c:v>
                      </c:pt>
                      <c:pt idx="4469">
                        <c:v>0.02</c:v>
                      </c:pt>
                      <c:pt idx="4470">
                        <c:v>0</c:v>
                      </c:pt>
                      <c:pt idx="4471">
                        <c:v>0</c:v>
                      </c:pt>
                      <c:pt idx="4473">
                        <c:v>0</c:v>
                      </c:pt>
                      <c:pt idx="4474">
                        <c:v>0.01</c:v>
                      </c:pt>
                      <c:pt idx="4475">
                        <c:v>0.01</c:v>
                      </c:pt>
                      <c:pt idx="4476">
                        <c:v>7.0000000000000007E-2</c:v>
                      </c:pt>
                      <c:pt idx="4478">
                        <c:v>0.14000000000000001</c:v>
                      </c:pt>
                      <c:pt idx="4479">
                        <c:v>0.02</c:v>
                      </c:pt>
                      <c:pt idx="4480">
                        <c:v>0.02</c:v>
                      </c:pt>
                      <c:pt idx="4483">
                        <c:v>0</c:v>
                      </c:pt>
                      <c:pt idx="4485">
                        <c:v>0</c:v>
                      </c:pt>
                      <c:pt idx="4487">
                        <c:v>0</c:v>
                      </c:pt>
                      <c:pt idx="4489">
                        <c:v>0</c:v>
                      </c:pt>
                      <c:pt idx="4490">
                        <c:v>0.01</c:v>
                      </c:pt>
                      <c:pt idx="4491">
                        <c:v>0.03</c:v>
                      </c:pt>
                      <c:pt idx="4492">
                        <c:v>0.06</c:v>
                      </c:pt>
                      <c:pt idx="4493">
                        <c:v>0.02</c:v>
                      </c:pt>
                      <c:pt idx="4494">
                        <c:v>0.11</c:v>
                      </c:pt>
                      <c:pt idx="4495">
                        <c:v>0.25</c:v>
                      </c:pt>
                      <c:pt idx="4496">
                        <c:v>0.26</c:v>
                      </c:pt>
                      <c:pt idx="4497">
                        <c:v>0.26</c:v>
                      </c:pt>
                      <c:pt idx="4498">
                        <c:v>0.28999999999999998</c:v>
                      </c:pt>
                      <c:pt idx="4499">
                        <c:v>0.31</c:v>
                      </c:pt>
                      <c:pt idx="4500">
                        <c:v>0.32</c:v>
                      </c:pt>
                      <c:pt idx="4501">
                        <c:v>0.32</c:v>
                      </c:pt>
                      <c:pt idx="4502">
                        <c:v>0.35</c:v>
                      </c:pt>
                      <c:pt idx="4503">
                        <c:v>0.03</c:v>
                      </c:pt>
                      <c:pt idx="4504">
                        <c:v>0.04</c:v>
                      </c:pt>
                      <c:pt idx="4505">
                        <c:v>0.09</c:v>
                      </c:pt>
                      <c:pt idx="4506">
                        <c:v>0.14000000000000001</c:v>
                      </c:pt>
                      <c:pt idx="4507">
                        <c:v>0.11</c:v>
                      </c:pt>
                      <c:pt idx="4508">
                        <c:v>0</c:v>
                      </c:pt>
                      <c:pt idx="4509">
                        <c:v>0</c:v>
                      </c:pt>
                      <c:pt idx="4510">
                        <c:v>0</c:v>
                      </c:pt>
                      <c:pt idx="4513">
                        <c:v>0</c:v>
                      </c:pt>
                      <c:pt idx="4515">
                        <c:v>0</c:v>
                      </c:pt>
                      <c:pt idx="4517">
                        <c:v>0</c:v>
                      </c:pt>
                      <c:pt idx="4518">
                        <c:v>0</c:v>
                      </c:pt>
                      <c:pt idx="4519">
                        <c:v>0.01</c:v>
                      </c:pt>
                      <c:pt idx="4520">
                        <c:v>0.01</c:v>
                      </c:pt>
                      <c:pt idx="4521">
                        <c:v>0.01</c:v>
                      </c:pt>
                      <c:pt idx="4522">
                        <c:v>0</c:v>
                      </c:pt>
                      <c:pt idx="4523">
                        <c:v>0</c:v>
                      </c:pt>
                      <c:pt idx="4524">
                        <c:v>0</c:v>
                      </c:pt>
                      <c:pt idx="4525">
                        <c:v>0</c:v>
                      </c:pt>
                      <c:pt idx="4528">
                        <c:v>0</c:v>
                      </c:pt>
                      <c:pt idx="4529">
                        <c:v>0</c:v>
                      </c:pt>
                      <c:pt idx="4530">
                        <c:v>0</c:v>
                      </c:pt>
                      <c:pt idx="4531">
                        <c:v>0</c:v>
                      </c:pt>
                      <c:pt idx="4532">
                        <c:v>0</c:v>
                      </c:pt>
                      <c:pt idx="4533">
                        <c:v>0.06</c:v>
                      </c:pt>
                      <c:pt idx="4537">
                        <c:v>0</c:v>
                      </c:pt>
                      <c:pt idx="4541">
                        <c:v>0</c:v>
                      </c:pt>
                      <c:pt idx="4543">
                        <c:v>0.01</c:v>
                      </c:pt>
                      <c:pt idx="4545">
                        <c:v>0</c:v>
                      </c:pt>
                      <c:pt idx="4547">
                        <c:v>0</c:v>
                      </c:pt>
                      <c:pt idx="4549">
                        <c:v>0</c:v>
                      </c:pt>
                      <c:pt idx="4552">
                        <c:v>0</c:v>
                      </c:pt>
                      <c:pt idx="4553">
                        <c:v>0</c:v>
                      </c:pt>
                      <c:pt idx="4555">
                        <c:v>0</c:v>
                      </c:pt>
                      <c:pt idx="4558">
                        <c:v>0</c:v>
                      </c:pt>
                      <c:pt idx="4559">
                        <c:v>0</c:v>
                      </c:pt>
                      <c:pt idx="4560">
                        <c:v>0</c:v>
                      </c:pt>
                      <c:pt idx="4561">
                        <c:v>0</c:v>
                      </c:pt>
                      <c:pt idx="4562">
                        <c:v>0</c:v>
                      </c:pt>
                      <c:pt idx="4564">
                        <c:v>0</c:v>
                      </c:pt>
                      <c:pt idx="4565">
                        <c:v>0</c:v>
                      </c:pt>
                      <c:pt idx="4568">
                        <c:v>0</c:v>
                      </c:pt>
                      <c:pt idx="4569">
                        <c:v>0</c:v>
                      </c:pt>
                      <c:pt idx="4570">
                        <c:v>0</c:v>
                      </c:pt>
                      <c:pt idx="4571">
                        <c:v>0</c:v>
                      </c:pt>
                      <c:pt idx="4572">
                        <c:v>0</c:v>
                      </c:pt>
                      <c:pt idx="4573">
                        <c:v>0</c:v>
                      </c:pt>
                      <c:pt idx="4574">
                        <c:v>0</c:v>
                      </c:pt>
                      <c:pt idx="4575">
                        <c:v>0</c:v>
                      </c:pt>
                      <c:pt idx="4576">
                        <c:v>0</c:v>
                      </c:pt>
                      <c:pt idx="4577">
                        <c:v>0</c:v>
                      </c:pt>
                      <c:pt idx="4579">
                        <c:v>0</c:v>
                      </c:pt>
                      <c:pt idx="4580">
                        <c:v>0</c:v>
                      </c:pt>
                      <c:pt idx="4581">
                        <c:v>0</c:v>
                      </c:pt>
                      <c:pt idx="4582">
                        <c:v>0</c:v>
                      </c:pt>
                      <c:pt idx="4583">
                        <c:v>0</c:v>
                      </c:pt>
                      <c:pt idx="4584">
                        <c:v>0</c:v>
                      </c:pt>
                      <c:pt idx="4585">
                        <c:v>0</c:v>
                      </c:pt>
                      <c:pt idx="4586">
                        <c:v>0</c:v>
                      </c:pt>
                      <c:pt idx="4587">
                        <c:v>0</c:v>
                      </c:pt>
                      <c:pt idx="4588">
                        <c:v>0</c:v>
                      </c:pt>
                      <c:pt idx="4589">
                        <c:v>0</c:v>
                      </c:pt>
                      <c:pt idx="4590">
                        <c:v>0</c:v>
                      </c:pt>
                      <c:pt idx="4591">
                        <c:v>0</c:v>
                      </c:pt>
                      <c:pt idx="4592">
                        <c:v>0</c:v>
                      </c:pt>
                      <c:pt idx="4593">
                        <c:v>0</c:v>
                      </c:pt>
                      <c:pt idx="4594">
                        <c:v>0</c:v>
                      </c:pt>
                      <c:pt idx="4595">
                        <c:v>0</c:v>
                      </c:pt>
                      <c:pt idx="4596">
                        <c:v>0</c:v>
                      </c:pt>
                      <c:pt idx="4597">
                        <c:v>0</c:v>
                      </c:pt>
                      <c:pt idx="4598">
                        <c:v>0</c:v>
                      </c:pt>
                      <c:pt idx="4599">
                        <c:v>0</c:v>
                      </c:pt>
                      <c:pt idx="4600">
                        <c:v>0</c:v>
                      </c:pt>
                      <c:pt idx="4601">
                        <c:v>0</c:v>
                      </c:pt>
                      <c:pt idx="4602">
                        <c:v>0</c:v>
                      </c:pt>
                      <c:pt idx="4604">
                        <c:v>0</c:v>
                      </c:pt>
                      <c:pt idx="4605">
                        <c:v>0</c:v>
                      </c:pt>
                      <c:pt idx="4606">
                        <c:v>0</c:v>
                      </c:pt>
                      <c:pt idx="4607">
                        <c:v>0</c:v>
                      </c:pt>
                      <c:pt idx="4608">
                        <c:v>0</c:v>
                      </c:pt>
                      <c:pt idx="4609">
                        <c:v>0</c:v>
                      </c:pt>
                      <c:pt idx="4610">
                        <c:v>0</c:v>
                      </c:pt>
                      <c:pt idx="4611">
                        <c:v>0</c:v>
                      </c:pt>
                      <c:pt idx="4612">
                        <c:v>0</c:v>
                      </c:pt>
                      <c:pt idx="4613">
                        <c:v>0</c:v>
                      </c:pt>
                      <c:pt idx="4614">
                        <c:v>0</c:v>
                      </c:pt>
                      <c:pt idx="4615">
                        <c:v>0</c:v>
                      </c:pt>
                      <c:pt idx="4617">
                        <c:v>0</c:v>
                      </c:pt>
                      <c:pt idx="4620">
                        <c:v>0</c:v>
                      </c:pt>
                      <c:pt idx="4622">
                        <c:v>0</c:v>
                      </c:pt>
                      <c:pt idx="4623">
                        <c:v>0</c:v>
                      </c:pt>
                      <c:pt idx="4625">
                        <c:v>0</c:v>
                      </c:pt>
                      <c:pt idx="4628">
                        <c:v>0</c:v>
                      </c:pt>
                      <c:pt idx="4632">
                        <c:v>0</c:v>
                      </c:pt>
                      <c:pt idx="4636">
                        <c:v>0.02</c:v>
                      </c:pt>
                      <c:pt idx="4637">
                        <c:v>0.02</c:v>
                      </c:pt>
                      <c:pt idx="4638">
                        <c:v>0.06</c:v>
                      </c:pt>
                      <c:pt idx="4639">
                        <c:v>0.09</c:v>
                      </c:pt>
                      <c:pt idx="4641">
                        <c:v>0</c:v>
                      </c:pt>
                      <c:pt idx="4642">
                        <c:v>0</c:v>
                      </c:pt>
                      <c:pt idx="4643">
                        <c:v>0</c:v>
                      </c:pt>
                      <c:pt idx="4645">
                        <c:v>0</c:v>
                      </c:pt>
                      <c:pt idx="4646">
                        <c:v>0</c:v>
                      </c:pt>
                      <c:pt idx="4647">
                        <c:v>0</c:v>
                      </c:pt>
                      <c:pt idx="4650">
                        <c:v>0</c:v>
                      </c:pt>
                      <c:pt idx="4652">
                        <c:v>0</c:v>
                      </c:pt>
                      <c:pt idx="4655">
                        <c:v>0</c:v>
                      </c:pt>
                      <c:pt idx="4658">
                        <c:v>0</c:v>
                      </c:pt>
                      <c:pt idx="4659">
                        <c:v>0</c:v>
                      </c:pt>
                      <c:pt idx="4661">
                        <c:v>0</c:v>
                      </c:pt>
                      <c:pt idx="4663">
                        <c:v>0</c:v>
                      </c:pt>
                      <c:pt idx="4668">
                        <c:v>0</c:v>
                      </c:pt>
                      <c:pt idx="4669">
                        <c:v>0</c:v>
                      </c:pt>
                      <c:pt idx="4670">
                        <c:v>0</c:v>
                      </c:pt>
                      <c:pt idx="4671">
                        <c:v>0</c:v>
                      </c:pt>
                      <c:pt idx="4672">
                        <c:v>0</c:v>
                      </c:pt>
                      <c:pt idx="4673">
                        <c:v>0</c:v>
                      </c:pt>
                      <c:pt idx="4674">
                        <c:v>0</c:v>
                      </c:pt>
                      <c:pt idx="4675">
                        <c:v>0</c:v>
                      </c:pt>
                      <c:pt idx="4676">
                        <c:v>0</c:v>
                      </c:pt>
                      <c:pt idx="4677">
                        <c:v>0</c:v>
                      </c:pt>
                      <c:pt idx="4678">
                        <c:v>0</c:v>
                      </c:pt>
                      <c:pt idx="4679">
                        <c:v>0</c:v>
                      </c:pt>
                      <c:pt idx="4680">
                        <c:v>0</c:v>
                      </c:pt>
                      <c:pt idx="4681">
                        <c:v>0</c:v>
                      </c:pt>
                      <c:pt idx="4683">
                        <c:v>0</c:v>
                      </c:pt>
                      <c:pt idx="4684">
                        <c:v>0</c:v>
                      </c:pt>
                      <c:pt idx="4685">
                        <c:v>0</c:v>
                      </c:pt>
                      <c:pt idx="4686">
                        <c:v>0</c:v>
                      </c:pt>
                      <c:pt idx="4687">
                        <c:v>0</c:v>
                      </c:pt>
                      <c:pt idx="4688">
                        <c:v>0</c:v>
                      </c:pt>
                      <c:pt idx="4689">
                        <c:v>0</c:v>
                      </c:pt>
                      <c:pt idx="4690">
                        <c:v>0</c:v>
                      </c:pt>
                      <c:pt idx="4691">
                        <c:v>0</c:v>
                      </c:pt>
                      <c:pt idx="4692">
                        <c:v>0</c:v>
                      </c:pt>
                      <c:pt idx="4693">
                        <c:v>0</c:v>
                      </c:pt>
                      <c:pt idx="4694">
                        <c:v>0</c:v>
                      </c:pt>
                      <c:pt idx="4695">
                        <c:v>0</c:v>
                      </c:pt>
                      <c:pt idx="4696">
                        <c:v>0</c:v>
                      </c:pt>
                      <c:pt idx="4697">
                        <c:v>0</c:v>
                      </c:pt>
                      <c:pt idx="4698">
                        <c:v>0</c:v>
                      </c:pt>
                      <c:pt idx="4699">
                        <c:v>0</c:v>
                      </c:pt>
                      <c:pt idx="4700">
                        <c:v>0</c:v>
                      </c:pt>
                      <c:pt idx="4701">
                        <c:v>0</c:v>
                      </c:pt>
                      <c:pt idx="4702">
                        <c:v>0</c:v>
                      </c:pt>
                      <c:pt idx="4703">
                        <c:v>0</c:v>
                      </c:pt>
                      <c:pt idx="4704">
                        <c:v>0</c:v>
                      </c:pt>
                      <c:pt idx="4705">
                        <c:v>0</c:v>
                      </c:pt>
                      <c:pt idx="4706">
                        <c:v>0</c:v>
                      </c:pt>
                      <c:pt idx="4708">
                        <c:v>0</c:v>
                      </c:pt>
                      <c:pt idx="4709">
                        <c:v>0</c:v>
                      </c:pt>
                      <c:pt idx="4710">
                        <c:v>0</c:v>
                      </c:pt>
                      <c:pt idx="4711">
                        <c:v>0</c:v>
                      </c:pt>
                      <c:pt idx="4712">
                        <c:v>0</c:v>
                      </c:pt>
                      <c:pt idx="4713">
                        <c:v>0</c:v>
                      </c:pt>
                      <c:pt idx="4714">
                        <c:v>0</c:v>
                      </c:pt>
                      <c:pt idx="4715">
                        <c:v>0</c:v>
                      </c:pt>
                      <c:pt idx="4716">
                        <c:v>0</c:v>
                      </c:pt>
                      <c:pt idx="4717">
                        <c:v>0</c:v>
                      </c:pt>
                      <c:pt idx="4718">
                        <c:v>0</c:v>
                      </c:pt>
                      <c:pt idx="4719">
                        <c:v>0</c:v>
                      </c:pt>
                      <c:pt idx="4720">
                        <c:v>0</c:v>
                      </c:pt>
                      <c:pt idx="4721">
                        <c:v>0</c:v>
                      </c:pt>
                      <c:pt idx="4722">
                        <c:v>0</c:v>
                      </c:pt>
                      <c:pt idx="4723">
                        <c:v>0</c:v>
                      </c:pt>
                      <c:pt idx="4724">
                        <c:v>0</c:v>
                      </c:pt>
                      <c:pt idx="4725">
                        <c:v>0</c:v>
                      </c:pt>
                      <c:pt idx="4726">
                        <c:v>0</c:v>
                      </c:pt>
                      <c:pt idx="4727">
                        <c:v>0</c:v>
                      </c:pt>
                      <c:pt idx="4728">
                        <c:v>0</c:v>
                      </c:pt>
                      <c:pt idx="4729">
                        <c:v>0</c:v>
                      </c:pt>
                      <c:pt idx="4730">
                        <c:v>0</c:v>
                      </c:pt>
                      <c:pt idx="4731">
                        <c:v>0</c:v>
                      </c:pt>
                      <c:pt idx="4733">
                        <c:v>0</c:v>
                      </c:pt>
                      <c:pt idx="4734">
                        <c:v>0</c:v>
                      </c:pt>
                      <c:pt idx="4735">
                        <c:v>0</c:v>
                      </c:pt>
                      <c:pt idx="4736">
                        <c:v>0</c:v>
                      </c:pt>
                      <c:pt idx="4737">
                        <c:v>0</c:v>
                      </c:pt>
                      <c:pt idx="4738">
                        <c:v>0</c:v>
                      </c:pt>
                      <c:pt idx="4739">
                        <c:v>0</c:v>
                      </c:pt>
                      <c:pt idx="4740">
                        <c:v>0</c:v>
                      </c:pt>
                      <c:pt idx="4741">
                        <c:v>0</c:v>
                      </c:pt>
                      <c:pt idx="4742">
                        <c:v>0</c:v>
                      </c:pt>
                      <c:pt idx="4743">
                        <c:v>0</c:v>
                      </c:pt>
                      <c:pt idx="4744">
                        <c:v>0</c:v>
                      </c:pt>
                      <c:pt idx="4745">
                        <c:v>0</c:v>
                      </c:pt>
                      <c:pt idx="4746">
                        <c:v>0</c:v>
                      </c:pt>
                      <c:pt idx="4747">
                        <c:v>0</c:v>
                      </c:pt>
                      <c:pt idx="4748">
                        <c:v>0</c:v>
                      </c:pt>
                      <c:pt idx="4749">
                        <c:v>0</c:v>
                      </c:pt>
                      <c:pt idx="4750">
                        <c:v>0</c:v>
                      </c:pt>
                      <c:pt idx="4751">
                        <c:v>0</c:v>
                      </c:pt>
                      <c:pt idx="4752">
                        <c:v>0</c:v>
                      </c:pt>
                      <c:pt idx="4753">
                        <c:v>0</c:v>
                      </c:pt>
                      <c:pt idx="4754">
                        <c:v>0</c:v>
                      </c:pt>
                      <c:pt idx="4755">
                        <c:v>0</c:v>
                      </c:pt>
                      <c:pt idx="4757">
                        <c:v>0</c:v>
                      </c:pt>
                      <c:pt idx="4760">
                        <c:v>0.01</c:v>
                      </c:pt>
                      <c:pt idx="4761">
                        <c:v>0</c:v>
                      </c:pt>
                      <c:pt idx="4763">
                        <c:v>0</c:v>
                      </c:pt>
                      <c:pt idx="4765">
                        <c:v>0</c:v>
                      </c:pt>
                      <c:pt idx="4766">
                        <c:v>0</c:v>
                      </c:pt>
                      <c:pt idx="4771">
                        <c:v>0</c:v>
                      </c:pt>
                      <c:pt idx="4775">
                        <c:v>0</c:v>
                      </c:pt>
                      <c:pt idx="4777">
                        <c:v>0</c:v>
                      </c:pt>
                      <c:pt idx="4778">
                        <c:v>0</c:v>
                      </c:pt>
                      <c:pt idx="4781">
                        <c:v>0</c:v>
                      </c:pt>
                      <c:pt idx="4782">
                        <c:v>0</c:v>
                      </c:pt>
                      <c:pt idx="4783">
                        <c:v>0</c:v>
                      </c:pt>
                      <c:pt idx="4784">
                        <c:v>0</c:v>
                      </c:pt>
                      <c:pt idx="4785">
                        <c:v>0</c:v>
                      </c:pt>
                      <c:pt idx="4787">
                        <c:v>0</c:v>
                      </c:pt>
                      <c:pt idx="4790">
                        <c:v>0</c:v>
                      </c:pt>
                      <c:pt idx="4791">
                        <c:v>0</c:v>
                      </c:pt>
                      <c:pt idx="4792">
                        <c:v>0</c:v>
                      </c:pt>
                      <c:pt idx="4793">
                        <c:v>0</c:v>
                      </c:pt>
                      <c:pt idx="4794">
                        <c:v>0.04</c:v>
                      </c:pt>
                      <c:pt idx="4795">
                        <c:v>0.04</c:v>
                      </c:pt>
                      <c:pt idx="4796">
                        <c:v>0.04</c:v>
                      </c:pt>
                      <c:pt idx="4798">
                        <c:v>0.04</c:v>
                      </c:pt>
                      <c:pt idx="4799">
                        <c:v>0.21</c:v>
                      </c:pt>
                      <c:pt idx="4800">
                        <c:v>0.04</c:v>
                      </c:pt>
                      <c:pt idx="4801">
                        <c:v>0.15</c:v>
                      </c:pt>
                      <c:pt idx="4802">
                        <c:v>0.21</c:v>
                      </c:pt>
                      <c:pt idx="4803">
                        <c:v>0.25</c:v>
                      </c:pt>
                      <c:pt idx="4804">
                        <c:v>0.38</c:v>
                      </c:pt>
                      <c:pt idx="4805">
                        <c:v>0.33</c:v>
                      </c:pt>
                      <c:pt idx="4806">
                        <c:v>0.04</c:v>
                      </c:pt>
                      <c:pt idx="4807">
                        <c:v>0.26</c:v>
                      </c:pt>
                      <c:pt idx="4808">
                        <c:v>7.0000000000000007E-2</c:v>
                      </c:pt>
                      <c:pt idx="4809">
                        <c:v>0.12</c:v>
                      </c:pt>
                      <c:pt idx="4810">
                        <c:v>0.17</c:v>
                      </c:pt>
                      <c:pt idx="4811">
                        <c:v>0.18</c:v>
                      </c:pt>
                      <c:pt idx="4812">
                        <c:v>0.15</c:v>
                      </c:pt>
                      <c:pt idx="4813">
                        <c:v>0.03</c:v>
                      </c:pt>
                      <c:pt idx="4815">
                        <c:v>0.01</c:v>
                      </c:pt>
                      <c:pt idx="4818">
                        <c:v>0</c:v>
                      </c:pt>
                      <c:pt idx="4820">
                        <c:v>0.01</c:v>
                      </c:pt>
                      <c:pt idx="4821">
                        <c:v>0</c:v>
                      </c:pt>
                      <c:pt idx="4823">
                        <c:v>0</c:v>
                      </c:pt>
                      <c:pt idx="4824">
                        <c:v>0</c:v>
                      </c:pt>
                      <c:pt idx="4826">
                        <c:v>0</c:v>
                      </c:pt>
                      <c:pt idx="4827">
                        <c:v>0</c:v>
                      </c:pt>
                      <c:pt idx="4828">
                        <c:v>0</c:v>
                      </c:pt>
                      <c:pt idx="4829">
                        <c:v>0</c:v>
                      </c:pt>
                      <c:pt idx="4830">
                        <c:v>0</c:v>
                      </c:pt>
                      <c:pt idx="4831">
                        <c:v>0.03</c:v>
                      </c:pt>
                      <c:pt idx="4832">
                        <c:v>0</c:v>
                      </c:pt>
                      <c:pt idx="4835">
                        <c:v>0</c:v>
                      </c:pt>
                      <c:pt idx="4836">
                        <c:v>0</c:v>
                      </c:pt>
                      <c:pt idx="4837">
                        <c:v>0</c:v>
                      </c:pt>
                      <c:pt idx="4841">
                        <c:v>0</c:v>
                      </c:pt>
                      <c:pt idx="4843">
                        <c:v>0</c:v>
                      </c:pt>
                      <c:pt idx="4844">
                        <c:v>0</c:v>
                      </c:pt>
                      <c:pt idx="4845">
                        <c:v>0</c:v>
                      </c:pt>
                      <c:pt idx="4847">
                        <c:v>0</c:v>
                      </c:pt>
                      <c:pt idx="4848">
                        <c:v>0</c:v>
                      </c:pt>
                      <c:pt idx="4851">
                        <c:v>0</c:v>
                      </c:pt>
                      <c:pt idx="4853">
                        <c:v>0</c:v>
                      </c:pt>
                      <c:pt idx="4856">
                        <c:v>0</c:v>
                      </c:pt>
                      <c:pt idx="4861">
                        <c:v>0</c:v>
                      </c:pt>
                      <c:pt idx="4865">
                        <c:v>0</c:v>
                      </c:pt>
                      <c:pt idx="4867">
                        <c:v>0</c:v>
                      </c:pt>
                      <c:pt idx="4868">
                        <c:v>0</c:v>
                      </c:pt>
                      <c:pt idx="4869">
                        <c:v>0</c:v>
                      </c:pt>
                      <c:pt idx="4870">
                        <c:v>0</c:v>
                      </c:pt>
                      <c:pt idx="4872">
                        <c:v>0</c:v>
                      </c:pt>
                      <c:pt idx="4873">
                        <c:v>0</c:v>
                      </c:pt>
                      <c:pt idx="4876">
                        <c:v>0</c:v>
                      </c:pt>
                      <c:pt idx="4877">
                        <c:v>0</c:v>
                      </c:pt>
                      <c:pt idx="4879">
                        <c:v>0</c:v>
                      </c:pt>
                      <c:pt idx="4881">
                        <c:v>0</c:v>
                      </c:pt>
                      <c:pt idx="4882">
                        <c:v>0</c:v>
                      </c:pt>
                      <c:pt idx="4885">
                        <c:v>0</c:v>
                      </c:pt>
                      <c:pt idx="4887">
                        <c:v>0</c:v>
                      </c:pt>
                      <c:pt idx="4889">
                        <c:v>0</c:v>
                      </c:pt>
                      <c:pt idx="4891">
                        <c:v>0</c:v>
                      </c:pt>
                      <c:pt idx="4893">
                        <c:v>0</c:v>
                      </c:pt>
                      <c:pt idx="4894">
                        <c:v>0</c:v>
                      </c:pt>
                      <c:pt idx="4895">
                        <c:v>0</c:v>
                      </c:pt>
                      <c:pt idx="4899">
                        <c:v>0</c:v>
                      </c:pt>
                      <c:pt idx="4902">
                        <c:v>0</c:v>
                      </c:pt>
                      <c:pt idx="4905">
                        <c:v>0</c:v>
                      </c:pt>
                      <c:pt idx="4908">
                        <c:v>0</c:v>
                      </c:pt>
                      <c:pt idx="4914">
                        <c:v>0</c:v>
                      </c:pt>
                      <c:pt idx="4918">
                        <c:v>0</c:v>
                      </c:pt>
                      <c:pt idx="4921">
                        <c:v>0</c:v>
                      </c:pt>
                      <c:pt idx="4923">
                        <c:v>0</c:v>
                      </c:pt>
                      <c:pt idx="4929">
                        <c:v>0</c:v>
                      </c:pt>
                      <c:pt idx="4932">
                        <c:v>0</c:v>
                      </c:pt>
                      <c:pt idx="4937">
                        <c:v>0</c:v>
                      </c:pt>
                      <c:pt idx="4940">
                        <c:v>0</c:v>
                      </c:pt>
                      <c:pt idx="4942">
                        <c:v>0</c:v>
                      </c:pt>
                      <c:pt idx="4943">
                        <c:v>0</c:v>
                      </c:pt>
                      <c:pt idx="4945">
                        <c:v>0</c:v>
                      </c:pt>
                      <c:pt idx="4946">
                        <c:v>0</c:v>
                      </c:pt>
                      <c:pt idx="4947">
                        <c:v>0</c:v>
                      </c:pt>
                      <c:pt idx="4948">
                        <c:v>0</c:v>
                      </c:pt>
                      <c:pt idx="4950">
                        <c:v>0</c:v>
                      </c:pt>
                      <c:pt idx="4951">
                        <c:v>0</c:v>
                      </c:pt>
                      <c:pt idx="4952">
                        <c:v>0</c:v>
                      </c:pt>
                      <c:pt idx="4953">
                        <c:v>0</c:v>
                      </c:pt>
                      <c:pt idx="4954">
                        <c:v>0</c:v>
                      </c:pt>
                      <c:pt idx="4955">
                        <c:v>0</c:v>
                      </c:pt>
                      <c:pt idx="4958">
                        <c:v>0</c:v>
                      </c:pt>
                      <c:pt idx="4961">
                        <c:v>0</c:v>
                      </c:pt>
                      <c:pt idx="4963">
                        <c:v>0</c:v>
                      </c:pt>
                      <c:pt idx="4965">
                        <c:v>0</c:v>
                      </c:pt>
                      <c:pt idx="4968">
                        <c:v>0</c:v>
                      </c:pt>
                      <c:pt idx="4969">
                        <c:v>0</c:v>
                      </c:pt>
                      <c:pt idx="4971">
                        <c:v>0</c:v>
                      </c:pt>
                      <c:pt idx="4972">
                        <c:v>0</c:v>
                      </c:pt>
                      <c:pt idx="4974">
                        <c:v>0</c:v>
                      </c:pt>
                      <c:pt idx="4975">
                        <c:v>0.04</c:v>
                      </c:pt>
                      <c:pt idx="4976">
                        <c:v>0.05</c:v>
                      </c:pt>
                      <c:pt idx="4978">
                        <c:v>0</c:v>
                      </c:pt>
                      <c:pt idx="4982">
                        <c:v>0</c:v>
                      </c:pt>
                      <c:pt idx="4984">
                        <c:v>0</c:v>
                      </c:pt>
                      <c:pt idx="4985">
                        <c:v>0</c:v>
                      </c:pt>
                      <c:pt idx="4989">
                        <c:v>0</c:v>
                      </c:pt>
                      <c:pt idx="4990">
                        <c:v>0</c:v>
                      </c:pt>
                      <c:pt idx="4991">
                        <c:v>0</c:v>
                      </c:pt>
                      <c:pt idx="4993">
                        <c:v>0</c:v>
                      </c:pt>
                      <c:pt idx="4996">
                        <c:v>0</c:v>
                      </c:pt>
                      <c:pt idx="4997">
                        <c:v>0</c:v>
                      </c:pt>
                      <c:pt idx="4998">
                        <c:v>0.01</c:v>
                      </c:pt>
                      <c:pt idx="4999">
                        <c:v>0</c:v>
                      </c:pt>
                      <c:pt idx="5000">
                        <c:v>0</c:v>
                      </c:pt>
                      <c:pt idx="5001">
                        <c:v>0</c:v>
                      </c:pt>
                      <c:pt idx="5002">
                        <c:v>0</c:v>
                      </c:pt>
                      <c:pt idx="5003">
                        <c:v>0</c:v>
                      </c:pt>
                      <c:pt idx="5004">
                        <c:v>0</c:v>
                      </c:pt>
                      <c:pt idx="5007">
                        <c:v>0.01</c:v>
                      </c:pt>
                      <c:pt idx="5008">
                        <c:v>0.01</c:v>
                      </c:pt>
                      <c:pt idx="5009">
                        <c:v>0.02</c:v>
                      </c:pt>
                      <c:pt idx="5012">
                        <c:v>0.01</c:v>
                      </c:pt>
                      <c:pt idx="5013">
                        <c:v>0</c:v>
                      </c:pt>
                      <c:pt idx="5015">
                        <c:v>0</c:v>
                      </c:pt>
                      <c:pt idx="5016">
                        <c:v>0</c:v>
                      </c:pt>
                      <c:pt idx="5018">
                        <c:v>0</c:v>
                      </c:pt>
                      <c:pt idx="5020">
                        <c:v>0</c:v>
                      </c:pt>
                      <c:pt idx="5021">
                        <c:v>0</c:v>
                      </c:pt>
                      <c:pt idx="5023">
                        <c:v>0</c:v>
                      </c:pt>
                      <c:pt idx="5026">
                        <c:v>0</c:v>
                      </c:pt>
                      <c:pt idx="5028">
                        <c:v>0</c:v>
                      </c:pt>
                      <c:pt idx="5030">
                        <c:v>0</c:v>
                      </c:pt>
                      <c:pt idx="5031">
                        <c:v>0</c:v>
                      </c:pt>
                      <c:pt idx="5034">
                        <c:v>0</c:v>
                      </c:pt>
                      <c:pt idx="5037">
                        <c:v>0</c:v>
                      </c:pt>
                      <c:pt idx="5039">
                        <c:v>0</c:v>
                      </c:pt>
                      <c:pt idx="5040">
                        <c:v>0</c:v>
                      </c:pt>
                      <c:pt idx="5041">
                        <c:v>0</c:v>
                      </c:pt>
                      <c:pt idx="5042">
                        <c:v>0</c:v>
                      </c:pt>
                      <c:pt idx="5043">
                        <c:v>0</c:v>
                      </c:pt>
                      <c:pt idx="5044">
                        <c:v>0</c:v>
                      </c:pt>
                      <c:pt idx="5045">
                        <c:v>0</c:v>
                      </c:pt>
                      <c:pt idx="5046">
                        <c:v>0</c:v>
                      </c:pt>
                      <c:pt idx="5047">
                        <c:v>0</c:v>
                      </c:pt>
                      <c:pt idx="5048">
                        <c:v>0</c:v>
                      </c:pt>
                      <c:pt idx="5050">
                        <c:v>0</c:v>
                      </c:pt>
                      <c:pt idx="5054">
                        <c:v>0</c:v>
                      </c:pt>
                      <c:pt idx="5057">
                        <c:v>0</c:v>
                      </c:pt>
                      <c:pt idx="5062">
                        <c:v>0</c:v>
                      </c:pt>
                      <c:pt idx="5065">
                        <c:v>0</c:v>
                      </c:pt>
                      <c:pt idx="5069">
                        <c:v>0</c:v>
                      </c:pt>
                      <c:pt idx="5073">
                        <c:v>0</c:v>
                      </c:pt>
                      <c:pt idx="5074">
                        <c:v>0</c:v>
                      </c:pt>
                      <c:pt idx="5075">
                        <c:v>0</c:v>
                      </c:pt>
                      <c:pt idx="5077">
                        <c:v>0</c:v>
                      </c:pt>
                      <c:pt idx="5080">
                        <c:v>0</c:v>
                      </c:pt>
                      <c:pt idx="5081">
                        <c:v>0.01</c:v>
                      </c:pt>
                      <c:pt idx="5083">
                        <c:v>0.09</c:v>
                      </c:pt>
                      <c:pt idx="5084">
                        <c:v>0.04</c:v>
                      </c:pt>
                      <c:pt idx="5085">
                        <c:v>7.0000000000000007E-2</c:v>
                      </c:pt>
                      <c:pt idx="5086">
                        <c:v>0.08</c:v>
                      </c:pt>
                      <c:pt idx="5087">
                        <c:v>0.08</c:v>
                      </c:pt>
                      <c:pt idx="5088">
                        <c:v>0.01</c:v>
                      </c:pt>
                      <c:pt idx="5089">
                        <c:v>0.01</c:v>
                      </c:pt>
                      <c:pt idx="5090">
                        <c:v>0.01</c:v>
                      </c:pt>
                      <c:pt idx="5091">
                        <c:v>0.01</c:v>
                      </c:pt>
                      <c:pt idx="5092">
                        <c:v>0</c:v>
                      </c:pt>
                      <c:pt idx="5093">
                        <c:v>0</c:v>
                      </c:pt>
                      <c:pt idx="5094">
                        <c:v>0</c:v>
                      </c:pt>
                      <c:pt idx="5095">
                        <c:v>0</c:v>
                      </c:pt>
                      <c:pt idx="5097">
                        <c:v>0.01</c:v>
                      </c:pt>
                      <c:pt idx="5098">
                        <c:v>0</c:v>
                      </c:pt>
                      <c:pt idx="5100">
                        <c:v>0</c:v>
                      </c:pt>
                      <c:pt idx="5101">
                        <c:v>0</c:v>
                      </c:pt>
                      <c:pt idx="5102">
                        <c:v>0</c:v>
                      </c:pt>
                      <c:pt idx="5105">
                        <c:v>0</c:v>
                      </c:pt>
                      <c:pt idx="5108">
                        <c:v>0</c:v>
                      </c:pt>
                      <c:pt idx="5110">
                        <c:v>0</c:v>
                      </c:pt>
                      <c:pt idx="5115">
                        <c:v>0</c:v>
                      </c:pt>
                      <c:pt idx="5117">
                        <c:v>0</c:v>
                      </c:pt>
                      <c:pt idx="5120">
                        <c:v>0</c:v>
                      </c:pt>
                      <c:pt idx="5122">
                        <c:v>0</c:v>
                      </c:pt>
                      <c:pt idx="5123">
                        <c:v>0</c:v>
                      </c:pt>
                      <c:pt idx="5124">
                        <c:v>0</c:v>
                      </c:pt>
                      <c:pt idx="5126">
                        <c:v>0.1</c:v>
                      </c:pt>
                      <c:pt idx="5127">
                        <c:v>0.2</c:v>
                      </c:pt>
                      <c:pt idx="5128">
                        <c:v>0.7</c:v>
                      </c:pt>
                      <c:pt idx="5129">
                        <c:v>0.73</c:v>
                      </c:pt>
                      <c:pt idx="5130">
                        <c:v>0.76</c:v>
                      </c:pt>
                      <c:pt idx="5131">
                        <c:v>0.01</c:v>
                      </c:pt>
                      <c:pt idx="5132">
                        <c:v>0.05</c:v>
                      </c:pt>
                      <c:pt idx="5133">
                        <c:v>0.06</c:v>
                      </c:pt>
                      <c:pt idx="5134">
                        <c:v>0.06</c:v>
                      </c:pt>
                      <c:pt idx="5135">
                        <c:v>7.0000000000000007E-2</c:v>
                      </c:pt>
                      <c:pt idx="5136">
                        <c:v>0.05</c:v>
                      </c:pt>
                      <c:pt idx="5137">
                        <c:v>0</c:v>
                      </c:pt>
                      <c:pt idx="5138">
                        <c:v>0</c:v>
                      </c:pt>
                      <c:pt idx="5140">
                        <c:v>0</c:v>
                      </c:pt>
                      <c:pt idx="5141">
                        <c:v>0.01</c:v>
                      </c:pt>
                      <c:pt idx="5142">
                        <c:v>0.03</c:v>
                      </c:pt>
                      <c:pt idx="5145">
                        <c:v>0</c:v>
                      </c:pt>
                      <c:pt idx="5146">
                        <c:v>0</c:v>
                      </c:pt>
                      <c:pt idx="5147">
                        <c:v>0</c:v>
                      </c:pt>
                      <c:pt idx="5148">
                        <c:v>0</c:v>
                      </c:pt>
                      <c:pt idx="5149">
                        <c:v>0</c:v>
                      </c:pt>
                      <c:pt idx="5152">
                        <c:v>0</c:v>
                      </c:pt>
                      <c:pt idx="5153">
                        <c:v>0.03</c:v>
                      </c:pt>
                      <c:pt idx="5154">
                        <c:v>0.03</c:v>
                      </c:pt>
                      <c:pt idx="5155">
                        <c:v>0.05</c:v>
                      </c:pt>
                      <c:pt idx="5156">
                        <c:v>0.02</c:v>
                      </c:pt>
                      <c:pt idx="5157">
                        <c:v>0.03</c:v>
                      </c:pt>
                      <c:pt idx="5158">
                        <c:v>0.03</c:v>
                      </c:pt>
                      <c:pt idx="5159">
                        <c:v>0.02</c:v>
                      </c:pt>
                      <c:pt idx="5160">
                        <c:v>0.01</c:v>
                      </c:pt>
                      <c:pt idx="5161">
                        <c:v>0.01</c:v>
                      </c:pt>
                      <c:pt idx="5162">
                        <c:v>0</c:v>
                      </c:pt>
                      <c:pt idx="5163">
                        <c:v>0</c:v>
                      </c:pt>
                      <c:pt idx="5164">
                        <c:v>0.03</c:v>
                      </c:pt>
                      <c:pt idx="5165">
                        <c:v>0.05</c:v>
                      </c:pt>
                      <c:pt idx="5166">
                        <c:v>0.21</c:v>
                      </c:pt>
                      <c:pt idx="5167">
                        <c:v>0.28000000000000003</c:v>
                      </c:pt>
                      <c:pt idx="5168">
                        <c:v>0.3</c:v>
                      </c:pt>
                      <c:pt idx="5169">
                        <c:v>0.12</c:v>
                      </c:pt>
                      <c:pt idx="5170">
                        <c:v>0.13</c:v>
                      </c:pt>
                      <c:pt idx="5172">
                        <c:v>0</c:v>
                      </c:pt>
                      <c:pt idx="5173">
                        <c:v>0</c:v>
                      </c:pt>
                      <c:pt idx="5174">
                        <c:v>0</c:v>
                      </c:pt>
                      <c:pt idx="5175">
                        <c:v>0</c:v>
                      </c:pt>
                      <c:pt idx="5176">
                        <c:v>0</c:v>
                      </c:pt>
                      <c:pt idx="5177">
                        <c:v>0</c:v>
                      </c:pt>
                      <c:pt idx="5178">
                        <c:v>0</c:v>
                      </c:pt>
                      <c:pt idx="5179">
                        <c:v>0</c:v>
                      </c:pt>
                      <c:pt idx="5181">
                        <c:v>0</c:v>
                      </c:pt>
                      <c:pt idx="5184">
                        <c:v>0</c:v>
                      </c:pt>
                      <c:pt idx="5186">
                        <c:v>0</c:v>
                      </c:pt>
                      <c:pt idx="5187">
                        <c:v>0</c:v>
                      </c:pt>
                      <c:pt idx="5188">
                        <c:v>0</c:v>
                      </c:pt>
                      <c:pt idx="5189">
                        <c:v>0</c:v>
                      </c:pt>
                      <c:pt idx="5190">
                        <c:v>0</c:v>
                      </c:pt>
                      <c:pt idx="5191">
                        <c:v>0</c:v>
                      </c:pt>
                      <c:pt idx="5192">
                        <c:v>0</c:v>
                      </c:pt>
                      <c:pt idx="5193">
                        <c:v>0</c:v>
                      </c:pt>
                      <c:pt idx="5194">
                        <c:v>0</c:v>
                      </c:pt>
                      <c:pt idx="5195">
                        <c:v>0</c:v>
                      </c:pt>
                      <c:pt idx="5196">
                        <c:v>0</c:v>
                      </c:pt>
                      <c:pt idx="5197">
                        <c:v>0</c:v>
                      </c:pt>
                      <c:pt idx="5198">
                        <c:v>0</c:v>
                      </c:pt>
                      <c:pt idx="5199">
                        <c:v>0</c:v>
                      </c:pt>
                      <c:pt idx="5201">
                        <c:v>0</c:v>
                      </c:pt>
                      <c:pt idx="5202">
                        <c:v>0</c:v>
                      </c:pt>
                      <c:pt idx="5203">
                        <c:v>0</c:v>
                      </c:pt>
                      <c:pt idx="5204">
                        <c:v>0</c:v>
                      </c:pt>
                      <c:pt idx="5205">
                        <c:v>0</c:v>
                      </c:pt>
                      <c:pt idx="5206">
                        <c:v>0</c:v>
                      </c:pt>
                      <c:pt idx="5207">
                        <c:v>0</c:v>
                      </c:pt>
                      <c:pt idx="5208">
                        <c:v>0</c:v>
                      </c:pt>
                      <c:pt idx="5209">
                        <c:v>0</c:v>
                      </c:pt>
                      <c:pt idx="5210">
                        <c:v>0</c:v>
                      </c:pt>
                      <c:pt idx="5211">
                        <c:v>0</c:v>
                      </c:pt>
                      <c:pt idx="5212">
                        <c:v>0</c:v>
                      </c:pt>
                      <c:pt idx="5213">
                        <c:v>0</c:v>
                      </c:pt>
                      <c:pt idx="5214">
                        <c:v>0</c:v>
                      </c:pt>
                      <c:pt idx="5215">
                        <c:v>0</c:v>
                      </c:pt>
                      <c:pt idx="5216">
                        <c:v>0</c:v>
                      </c:pt>
                      <c:pt idx="5217">
                        <c:v>0</c:v>
                      </c:pt>
                      <c:pt idx="5218">
                        <c:v>0</c:v>
                      </c:pt>
                      <c:pt idx="5219">
                        <c:v>0</c:v>
                      </c:pt>
                      <c:pt idx="5220">
                        <c:v>0</c:v>
                      </c:pt>
                      <c:pt idx="5221">
                        <c:v>0</c:v>
                      </c:pt>
                      <c:pt idx="5222">
                        <c:v>0</c:v>
                      </c:pt>
                      <c:pt idx="5223">
                        <c:v>0</c:v>
                      </c:pt>
                      <c:pt idx="5224">
                        <c:v>0</c:v>
                      </c:pt>
                      <c:pt idx="5226">
                        <c:v>0</c:v>
                      </c:pt>
                      <c:pt idx="5227">
                        <c:v>0</c:v>
                      </c:pt>
                      <c:pt idx="5228">
                        <c:v>0</c:v>
                      </c:pt>
                      <c:pt idx="5229">
                        <c:v>0</c:v>
                      </c:pt>
                      <c:pt idx="5230">
                        <c:v>0</c:v>
                      </c:pt>
                      <c:pt idx="5231">
                        <c:v>0</c:v>
                      </c:pt>
                      <c:pt idx="5232">
                        <c:v>0</c:v>
                      </c:pt>
                      <c:pt idx="5233">
                        <c:v>0</c:v>
                      </c:pt>
                      <c:pt idx="5234">
                        <c:v>0</c:v>
                      </c:pt>
                      <c:pt idx="5235">
                        <c:v>0</c:v>
                      </c:pt>
                      <c:pt idx="5236">
                        <c:v>0</c:v>
                      </c:pt>
                      <c:pt idx="5237">
                        <c:v>0</c:v>
                      </c:pt>
                      <c:pt idx="5238">
                        <c:v>0</c:v>
                      </c:pt>
                      <c:pt idx="5239">
                        <c:v>0</c:v>
                      </c:pt>
                      <c:pt idx="5240">
                        <c:v>0</c:v>
                      </c:pt>
                      <c:pt idx="5241">
                        <c:v>0</c:v>
                      </c:pt>
                      <c:pt idx="5242">
                        <c:v>0</c:v>
                      </c:pt>
                      <c:pt idx="5243">
                        <c:v>0</c:v>
                      </c:pt>
                      <c:pt idx="5244">
                        <c:v>0</c:v>
                      </c:pt>
                      <c:pt idx="5245">
                        <c:v>0</c:v>
                      </c:pt>
                      <c:pt idx="5246">
                        <c:v>0</c:v>
                      </c:pt>
                      <c:pt idx="5247">
                        <c:v>0</c:v>
                      </c:pt>
                      <c:pt idx="5248">
                        <c:v>0</c:v>
                      </c:pt>
                      <c:pt idx="5249">
                        <c:v>0</c:v>
                      </c:pt>
                      <c:pt idx="5251">
                        <c:v>0</c:v>
                      </c:pt>
                      <c:pt idx="5252">
                        <c:v>0</c:v>
                      </c:pt>
                      <c:pt idx="5253">
                        <c:v>0</c:v>
                      </c:pt>
                      <c:pt idx="5254">
                        <c:v>0</c:v>
                      </c:pt>
                      <c:pt idx="5255">
                        <c:v>0</c:v>
                      </c:pt>
                      <c:pt idx="5256">
                        <c:v>0</c:v>
                      </c:pt>
                      <c:pt idx="5257">
                        <c:v>0</c:v>
                      </c:pt>
                      <c:pt idx="5258">
                        <c:v>0</c:v>
                      </c:pt>
                      <c:pt idx="5259">
                        <c:v>0</c:v>
                      </c:pt>
                      <c:pt idx="5260">
                        <c:v>0</c:v>
                      </c:pt>
                      <c:pt idx="5261">
                        <c:v>0</c:v>
                      </c:pt>
                      <c:pt idx="5262">
                        <c:v>0</c:v>
                      </c:pt>
                      <c:pt idx="5263">
                        <c:v>0</c:v>
                      </c:pt>
                      <c:pt idx="5264">
                        <c:v>0</c:v>
                      </c:pt>
                      <c:pt idx="5265">
                        <c:v>0</c:v>
                      </c:pt>
                      <c:pt idx="5266">
                        <c:v>0</c:v>
                      </c:pt>
                      <c:pt idx="5267">
                        <c:v>0</c:v>
                      </c:pt>
                      <c:pt idx="5268">
                        <c:v>0</c:v>
                      </c:pt>
                      <c:pt idx="5269">
                        <c:v>0</c:v>
                      </c:pt>
                      <c:pt idx="5270">
                        <c:v>0</c:v>
                      </c:pt>
                      <c:pt idx="5271">
                        <c:v>0</c:v>
                      </c:pt>
                      <c:pt idx="5272">
                        <c:v>0</c:v>
                      </c:pt>
                      <c:pt idx="5273">
                        <c:v>0</c:v>
                      </c:pt>
                      <c:pt idx="5274">
                        <c:v>0</c:v>
                      </c:pt>
                      <c:pt idx="5276">
                        <c:v>0</c:v>
                      </c:pt>
                      <c:pt idx="5277">
                        <c:v>0</c:v>
                      </c:pt>
                      <c:pt idx="5278">
                        <c:v>0</c:v>
                      </c:pt>
                      <c:pt idx="5279">
                        <c:v>0</c:v>
                      </c:pt>
                      <c:pt idx="5280">
                        <c:v>0</c:v>
                      </c:pt>
                      <c:pt idx="5281">
                        <c:v>0</c:v>
                      </c:pt>
                      <c:pt idx="5282">
                        <c:v>0</c:v>
                      </c:pt>
                      <c:pt idx="5283">
                        <c:v>0</c:v>
                      </c:pt>
                      <c:pt idx="5284">
                        <c:v>0</c:v>
                      </c:pt>
                      <c:pt idx="5285">
                        <c:v>0</c:v>
                      </c:pt>
                      <c:pt idx="5286">
                        <c:v>0</c:v>
                      </c:pt>
                      <c:pt idx="5287">
                        <c:v>0</c:v>
                      </c:pt>
                      <c:pt idx="5288">
                        <c:v>0</c:v>
                      </c:pt>
                      <c:pt idx="5289">
                        <c:v>0</c:v>
                      </c:pt>
                      <c:pt idx="5290">
                        <c:v>0</c:v>
                      </c:pt>
                      <c:pt idx="5291">
                        <c:v>0</c:v>
                      </c:pt>
                      <c:pt idx="5292">
                        <c:v>0</c:v>
                      </c:pt>
                      <c:pt idx="5293">
                        <c:v>0</c:v>
                      </c:pt>
                      <c:pt idx="5294">
                        <c:v>0</c:v>
                      </c:pt>
                      <c:pt idx="5295">
                        <c:v>0</c:v>
                      </c:pt>
                      <c:pt idx="5296">
                        <c:v>0</c:v>
                      </c:pt>
                      <c:pt idx="5297">
                        <c:v>0</c:v>
                      </c:pt>
                      <c:pt idx="5298">
                        <c:v>0</c:v>
                      </c:pt>
                      <c:pt idx="5299">
                        <c:v>0</c:v>
                      </c:pt>
                      <c:pt idx="5301">
                        <c:v>0</c:v>
                      </c:pt>
                      <c:pt idx="5302">
                        <c:v>0</c:v>
                      </c:pt>
                      <c:pt idx="5303">
                        <c:v>0</c:v>
                      </c:pt>
                      <c:pt idx="5304">
                        <c:v>0</c:v>
                      </c:pt>
                      <c:pt idx="5305">
                        <c:v>0</c:v>
                      </c:pt>
                      <c:pt idx="5306">
                        <c:v>0</c:v>
                      </c:pt>
                      <c:pt idx="5307">
                        <c:v>0</c:v>
                      </c:pt>
                      <c:pt idx="5308">
                        <c:v>0</c:v>
                      </c:pt>
                      <c:pt idx="5309">
                        <c:v>0</c:v>
                      </c:pt>
                      <c:pt idx="5310">
                        <c:v>0</c:v>
                      </c:pt>
                      <c:pt idx="5311">
                        <c:v>0</c:v>
                      </c:pt>
                      <c:pt idx="5312">
                        <c:v>0</c:v>
                      </c:pt>
                      <c:pt idx="5313">
                        <c:v>0</c:v>
                      </c:pt>
                      <c:pt idx="5314">
                        <c:v>0</c:v>
                      </c:pt>
                      <c:pt idx="5316">
                        <c:v>0</c:v>
                      </c:pt>
                      <c:pt idx="5319">
                        <c:v>0.11</c:v>
                      </c:pt>
                      <c:pt idx="5320">
                        <c:v>0.31</c:v>
                      </c:pt>
                      <c:pt idx="5321">
                        <c:v>0.53</c:v>
                      </c:pt>
                      <c:pt idx="5322">
                        <c:v>0.65</c:v>
                      </c:pt>
                      <c:pt idx="5323">
                        <c:v>0</c:v>
                      </c:pt>
                      <c:pt idx="5324">
                        <c:v>0.28000000000000003</c:v>
                      </c:pt>
                      <c:pt idx="5325">
                        <c:v>0.3</c:v>
                      </c:pt>
                      <c:pt idx="5326">
                        <c:v>0.3</c:v>
                      </c:pt>
                      <c:pt idx="5327">
                        <c:v>0.1</c:v>
                      </c:pt>
                      <c:pt idx="5328">
                        <c:v>0</c:v>
                      </c:pt>
                      <c:pt idx="5329">
                        <c:v>0</c:v>
                      </c:pt>
                      <c:pt idx="5333">
                        <c:v>0</c:v>
                      </c:pt>
                      <c:pt idx="5335">
                        <c:v>0</c:v>
                      </c:pt>
                      <c:pt idx="5336">
                        <c:v>0</c:v>
                      </c:pt>
                      <c:pt idx="5337">
                        <c:v>0</c:v>
                      </c:pt>
                      <c:pt idx="5338">
                        <c:v>0</c:v>
                      </c:pt>
                      <c:pt idx="5339">
                        <c:v>0</c:v>
                      </c:pt>
                      <c:pt idx="5341">
                        <c:v>0</c:v>
                      </c:pt>
                      <c:pt idx="5342">
                        <c:v>0</c:v>
                      </c:pt>
                      <c:pt idx="5343">
                        <c:v>0</c:v>
                      </c:pt>
                      <c:pt idx="5344">
                        <c:v>0</c:v>
                      </c:pt>
                      <c:pt idx="5346">
                        <c:v>0</c:v>
                      </c:pt>
                      <c:pt idx="5347">
                        <c:v>0</c:v>
                      </c:pt>
                      <c:pt idx="5349">
                        <c:v>0</c:v>
                      </c:pt>
                      <c:pt idx="5350">
                        <c:v>0</c:v>
                      </c:pt>
                      <c:pt idx="5353">
                        <c:v>0</c:v>
                      </c:pt>
                      <c:pt idx="5356">
                        <c:v>0</c:v>
                      </c:pt>
                      <c:pt idx="5357">
                        <c:v>0</c:v>
                      </c:pt>
                      <c:pt idx="5359">
                        <c:v>0</c:v>
                      </c:pt>
                      <c:pt idx="5361">
                        <c:v>0</c:v>
                      </c:pt>
                      <c:pt idx="5364">
                        <c:v>0</c:v>
                      </c:pt>
                      <c:pt idx="5365">
                        <c:v>0</c:v>
                      </c:pt>
                      <c:pt idx="5366">
                        <c:v>0</c:v>
                      </c:pt>
                      <c:pt idx="5370">
                        <c:v>0</c:v>
                      </c:pt>
                      <c:pt idx="5371">
                        <c:v>0</c:v>
                      </c:pt>
                      <c:pt idx="5374">
                        <c:v>0</c:v>
                      </c:pt>
                      <c:pt idx="5377">
                        <c:v>0.01</c:v>
                      </c:pt>
                      <c:pt idx="5378">
                        <c:v>0.02</c:v>
                      </c:pt>
                      <c:pt idx="5379">
                        <c:v>0</c:v>
                      </c:pt>
                      <c:pt idx="5380">
                        <c:v>0.03</c:v>
                      </c:pt>
                      <c:pt idx="5381">
                        <c:v>0.08</c:v>
                      </c:pt>
                      <c:pt idx="5382">
                        <c:v>0.14000000000000001</c:v>
                      </c:pt>
                      <c:pt idx="5383">
                        <c:v>0.1</c:v>
                      </c:pt>
                      <c:pt idx="5384">
                        <c:v>0.14000000000000001</c:v>
                      </c:pt>
                      <c:pt idx="5385">
                        <c:v>0.1</c:v>
                      </c:pt>
                      <c:pt idx="5386">
                        <c:v>0.1</c:v>
                      </c:pt>
                      <c:pt idx="5388">
                        <c:v>0.08</c:v>
                      </c:pt>
                      <c:pt idx="5390">
                        <c:v>0.01</c:v>
                      </c:pt>
                      <c:pt idx="5396">
                        <c:v>0</c:v>
                      </c:pt>
                      <c:pt idx="5399">
                        <c:v>0</c:v>
                      </c:pt>
                      <c:pt idx="5400">
                        <c:v>0</c:v>
                      </c:pt>
                      <c:pt idx="5402">
                        <c:v>0</c:v>
                      </c:pt>
                      <c:pt idx="5404">
                        <c:v>0</c:v>
                      </c:pt>
                      <c:pt idx="5405">
                        <c:v>0.02</c:v>
                      </c:pt>
                      <c:pt idx="5406">
                        <c:v>0.02</c:v>
                      </c:pt>
                      <c:pt idx="5407">
                        <c:v>0.01</c:v>
                      </c:pt>
                      <c:pt idx="5409">
                        <c:v>0</c:v>
                      </c:pt>
                      <c:pt idx="5410">
                        <c:v>0.03</c:v>
                      </c:pt>
                      <c:pt idx="5412">
                        <c:v>0.04</c:v>
                      </c:pt>
                      <c:pt idx="5413">
                        <c:v>0</c:v>
                      </c:pt>
                      <c:pt idx="5414">
                        <c:v>0</c:v>
                      </c:pt>
                      <c:pt idx="5416">
                        <c:v>0.01</c:v>
                      </c:pt>
                      <c:pt idx="5417">
                        <c:v>0</c:v>
                      </c:pt>
                      <c:pt idx="5418">
                        <c:v>0</c:v>
                      </c:pt>
                      <c:pt idx="5421">
                        <c:v>0</c:v>
                      </c:pt>
                      <c:pt idx="5422">
                        <c:v>0</c:v>
                      </c:pt>
                      <c:pt idx="5424">
                        <c:v>0</c:v>
                      </c:pt>
                      <c:pt idx="5425">
                        <c:v>0</c:v>
                      </c:pt>
                      <c:pt idx="5426">
                        <c:v>0</c:v>
                      </c:pt>
                      <c:pt idx="5427">
                        <c:v>0</c:v>
                      </c:pt>
                      <c:pt idx="5429">
                        <c:v>0</c:v>
                      </c:pt>
                      <c:pt idx="5431">
                        <c:v>0</c:v>
                      </c:pt>
                      <c:pt idx="5432">
                        <c:v>0</c:v>
                      </c:pt>
                      <c:pt idx="5433">
                        <c:v>0</c:v>
                      </c:pt>
                      <c:pt idx="5434">
                        <c:v>0</c:v>
                      </c:pt>
                      <c:pt idx="5435">
                        <c:v>0</c:v>
                      </c:pt>
                      <c:pt idx="5437">
                        <c:v>0</c:v>
                      </c:pt>
                      <c:pt idx="5440">
                        <c:v>0</c:v>
                      </c:pt>
                      <c:pt idx="5441">
                        <c:v>0</c:v>
                      </c:pt>
                      <c:pt idx="5442">
                        <c:v>0</c:v>
                      </c:pt>
                      <c:pt idx="5443">
                        <c:v>0</c:v>
                      </c:pt>
                      <c:pt idx="5444">
                        <c:v>0</c:v>
                      </c:pt>
                      <c:pt idx="5445">
                        <c:v>0</c:v>
                      </c:pt>
                      <c:pt idx="5446">
                        <c:v>0</c:v>
                      </c:pt>
                      <c:pt idx="5447">
                        <c:v>0</c:v>
                      </c:pt>
                      <c:pt idx="5448">
                        <c:v>0</c:v>
                      </c:pt>
                      <c:pt idx="5449">
                        <c:v>0</c:v>
                      </c:pt>
                      <c:pt idx="5450">
                        <c:v>0</c:v>
                      </c:pt>
                      <c:pt idx="5451">
                        <c:v>0</c:v>
                      </c:pt>
                      <c:pt idx="5452">
                        <c:v>0</c:v>
                      </c:pt>
                      <c:pt idx="5453">
                        <c:v>0</c:v>
                      </c:pt>
                      <c:pt idx="5454">
                        <c:v>0</c:v>
                      </c:pt>
                      <c:pt idx="5455">
                        <c:v>0</c:v>
                      </c:pt>
                      <c:pt idx="5456">
                        <c:v>0</c:v>
                      </c:pt>
                      <c:pt idx="5457">
                        <c:v>0</c:v>
                      </c:pt>
                      <c:pt idx="5458">
                        <c:v>0</c:v>
                      </c:pt>
                      <c:pt idx="5459">
                        <c:v>0</c:v>
                      </c:pt>
                      <c:pt idx="5460">
                        <c:v>0</c:v>
                      </c:pt>
                      <c:pt idx="5461">
                        <c:v>0</c:v>
                      </c:pt>
                      <c:pt idx="5462">
                        <c:v>0</c:v>
                      </c:pt>
                      <c:pt idx="5467">
                        <c:v>0</c:v>
                      </c:pt>
                      <c:pt idx="5468">
                        <c:v>0</c:v>
                      </c:pt>
                      <c:pt idx="5469">
                        <c:v>0.01</c:v>
                      </c:pt>
                      <c:pt idx="5471">
                        <c:v>0.02</c:v>
                      </c:pt>
                      <c:pt idx="5472">
                        <c:v>0.01</c:v>
                      </c:pt>
                      <c:pt idx="5473">
                        <c:v>0.01</c:v>
                      </c:pt>
                      <c:pt idx="5474">
                        <c:v>0.01</c:v>
                      </c:pt>
                      <c:pt idx="5475">
                        <c:v>0.01</c:v>
                      </c:pt>
                      <c:pt idx="5478">
                        <c:v>0</c:v>
                      </c:pt>
                      <c:pt idx="5485">
                        <c:v>0</c:v>
                      </c:pt>
                      <c:pt idx="5487">
                        <c:v>0</c:v>
                      </c:pt>
                      <c:pt idx="5490">
                        <c:v>0</c:v>
                      </c:pt>
                      <c:pt idx="5493">
                        <c:v>0</c:v>
                      </c:pt>
                      <c:pt idx="5497">
                        <c:v>0</c:v>
                      </c:pt>
                      <c:pt idx="5500">
                        <c:v>0</c:v>
                      </c:pt>
                      <c:pt idx="5502">
                        <c:v>0</c:v>
                      </c:pt>
                      <c:pt idx="5503">
                        <c:v>0</c:v>
                      </c:pt>
                      <c:pt idx="5506">
                        <c:v>0</c:v>
                      </c:pt>
                      <c:pt idx="5508">
                        <c:v>0</c:v>
                      </c:pt>
                      <c:pt idx="5510">
                        <c:v>0</c:v>
                      </c:pt>
                      <c:pt idx="5513">
                        <c:v>0</c:v>
                      </c:pt>
                      <c:pt idx="5515">
                        <c:v>0</c:v>
                      </c:pt>
                      <c:pt idx="5516">
                        <c:v>0</c:v>
                      </c:pt>
                      <c:pt idx="5517">
                        <c:v>0</c:v>
                      </c:pt>
                      <c:pt idx="5518">
                        <c:v>0</c:v>
                      </c:pt>
                      <c:pt idx="5519">
                        <c:v>0</c:v>
                      </c:pt>
                      <c:pt idx="5520">
                        <c:v>0</c:v>
                      </c:pt>
                      <c:pt idx="5521">
                        <c:v>0</c:v>
                      </c:pt>
                      <c:pt idx="5522">
                        <c:v>0</c:v>
                      </c:pt>
                      <c:pt idx="5524">
                        <c:v>0</c:v>
                      </c:pt>
                      <c:pt idx="5525">
                        <c:v>0</c:v>
                      </c:pt>
                      <c:pt idx="5526">
                        <c:v>0</c:v>
                      </c:pt>
                      <c:pt idx="5527">
                        <c:v>0</c:v>
                      </c:pt>
                      <c:pt idx="5528">
                        <c:v>0</c:v>
                      </c:pt>
                      <c:pt idx="5529">
                        <c:v>0</c:v>
                      </c:pt>
                      <c:pt idx="5530">
                        <c:v>0</c:v>
                      </c:pt>
                      <c:pt idx="5531">
                        <c:v>0</c:v>
                      </c:pt>
                      <c:pt idx="5532">
                        <c:v>0</c:v>
                      </c:pt>
                      <c:pt idx="5533">
                        <c:v>0</c:v>
                      </c:pt>
                      <c:pt idx="5534">
                        <c:v>0</c:v>
                      </c:pt>
                      <c:pt idx="5535">
                        <c:v>0</c:v>
                      </c:pt>
                      <c:pt idx="5536">
                        <c:v>0</c:v>
                      </c:pt>
                      <c:pt idx="5537">
                        <c:v>0</c:v>
                      </c:pt>
                      <c:pt idx="5538">
                        <c:v>0</c:v>
                      </c:pt>
                      <c:pt idx="5539">
                        <c:v>0</c:v>
                      </c:pt>
                      <c:pt idx="5540">
                        <c:v>0</c:v>
                      </c:pt>
                      <c:pt idx="5541">
                        <c:v>0</c:v>
                      </c:pt>
                      <c:pt idx="5542">
                        <c:v>0</c:v>
                      </c:pt>
                      <c:pt idx="5543">
                        <c:v>0</c:v>
                      </c:pt>
                      <c:pt idx="5544">
                        <c:v>0</c:v>
                      </c:pt>
                      <c:pt idx="5545">
                        <c:v>0</c:v>
                      </c:pt>
                      <c:pt idx="5546">
                        <c:v>0</c:v>
                      </c:pt>
                      <c:pt idx="5547">
                        <c:v>0</c:v>
                      </c:pt>
                      <c:pt idx="5549">
                        <c:v>0</c:v>
                      </c:pt>
                      <c:pt idx="5550">
                        <c:v>0</c:v>
                      </c:pt>
                      <c:pt idx="5551">
                        <c:v>0</c:v>
                      </c:pt>
                      <c:pt idx="5552">
                        <c:v>0</c:v>
                      </c:pt>
                      <c:pt idx="5553">
                        <c:v>0</c:v>
                      </c:pt>
                      <c:pt idx="5554">
                        <c:v>0</c:v>
                      </c:pt>
                      <c:pt idx="5555">
                        <c:v>0</c:v>
                      </c:pt>
                      <c:pt idx="5556">
                        <c:v>0</c:v>
                      </c:pt>
                      <c:pt idx="5557">
                        <c:v>0</c:v>
                      </c:pt>
                      <c:pt idx="5558">
                        <c:v>0</c:v>
                      </c:pt>
                      <c:pt idx="5559">
                        <c:v>0</c:v>
                      </c:pt>
                      <c:pt idx="5560">
                        <c:v>0</c:v>
                      </c:pt>
                      <c:pt idx="5561">
                        <c:v>0</c:v>
                      </c:pt>
                      <c:pt idx="5562">
                        <c:v>0</c:v>
                      </c:pt>
                      <c:pt idx="5563">
                        <c:v>0</c:v>
                      </c:pt>
                      <c:pt idx="5564">
                        <c:v>0</c:v>
                      </c:pt>
                      <c:pt idx="5565">
                        <c:v>0</c:v>
                      </c:pt>
                      <c:pt idx="5566">
                        <c:v>0</c:v>
                      </c:pt>
                      <c:pt idx="5567">
                        <c:v>0</c:v>
                      </c:pt>
                      <c:pt idx="5568">
                        <c:v>0</c:v>
                      </c:pt>
                      <c:pt idx="5569">
                        <c:v>0</c:v>
                      </c:pt>
                      <c:pt idx="5570">
                        <c:v>0</c:v>
                      </c:pt>
                      <c:pt idx="5571">
                        <c:v>0</c:v>
                      </c:pt>
                      <c:pt idx="5572">
                        <c:v>0</c:v>
                      </c:pt>
                      <c:pt idx="5574">
                        <c:v>0</c:v>
                      </c:pt>
                      <c:pt idx="5575">
                        <c:v>0</c:v>
                      </c:pt>
                      <c:pt idx="5576">
                        <c:v>0</c:v>
                      </c:pt>
                      <c:pt idx="5577">
                        <c:v>0</c:v>
                      </c:pt>
                      <c:pt idx="5578">
                        <c:v>0</c:v>
                      </c:pt>
                      <c:pt idx="5579">
                        <c:v>0</c:v>
                      </c:pt>
                      <c:pt idx="5580">
                        <c:v>0</c:v>
                      </c:pt>
                      <c:pt idx="5581">
                        <c:v>0</c:v>
                      </c:pt>
                      <c:pt idx="5582">
                        <c:v>0</c:v>
                      </c:pt>
                      <c:pt idx="5583">
                        <c:v>0</c:v>
                      </c:pt>
                      <c:pt idx="5584">
                        <c:v>0</c:v>
                      </c:pt>
                      <c:pt idx="5585">
                        <c:v>0</c:v>
                      </c:pt>
                      <c:pt idx="5586">
                        <c:v>0</c:v>
                      </c:pt>
                      <c:pt idx="5587">
                        <c:v>0</c:v>
                      </c:pt>
                      <c:pt idx="5588">
                        <c:v>0</c:v>
                      </c:pt>
                      <c:pt idx="5589">
                        <c:v>0</c:v>
                      </c:pt>
                      <c:pt idx="5590">
                        <c:v>0</c:v>
                      </c:pt>
                      <c:pt idx="5591">
                        <c:v>0</c:v>
                      </c:pt>
                      <c:pt idx="5592">
                        <c:v>0</c:v>
                      </c:pt>
                      <c:pt idx="5593">
                        <c:v>0</c:v>
                      </c:pt>
                      <c:pt idx="5594">
                        <c:v>0</c:v>
                      </c:pt>
                      <c:pt idx="5595">
                        <c:v>0</c:v>
                      </c:pt>
                      <c:pt idx="5596">
                        <c:v>0</c:v>
                      </c:pt>
                      <c:pt idx="5597">
                        <c:v>0</c:v>
                      </c:pt>
                      <c:pt idx="5599">
                        <c:v>0</c:v>
                      </c:pt>
                      <c:pt idx="5600">
                        <c:v>0</c:v>
                      </c:pt>
                      <c:pt idx="5601">
                        <c:v>0</c:v>
                      </c:pt>
                      <c:pt idx="5602">
                        <c:v>0</c:v>
                      </c:pt>
                      <c:pt idx="5603">
                        <c:v>0</c:v>
                      </c:pt>
                      <c:pt idx="5604">
                        <c:v>0</c:v>
                      </c:pt>
                      <c:pt idx="5605">
                        <c:v>0</c:v>
                      </c:pt>
                      <c:pt idx="5606">
                        <c:v>0</c:v>
                      </c:pt>
                      <c:pt idx="5607">
                        <c:v>0</c:v>
                      </c:pt>
                      <c:pt idx="5608">
                        <c:v>0</c:v>
                      </c:pt>
                      <c:pt idx="5609">
                        <c:v>0</c:v>
                      </c:pt>
                      <c:pt idx="5610">
                        <c:v>0</c:v>
                      </c:pt>
                      <c:pt idx="5611">
                        <c:v>0</c:v>
                      </c:pt>
                      <c:pt idx="5612">
                        <c:v>0</c:v>
                      </c:pt>
                      <c:pt idx="5613">
                        <c:v>0</c:v>
                      </c:pt>
                      <c:pt idx="5614">
                        <c:v>0</c:v>
                      </c:pt>
                      <c:pt idx="5615">
                        <c:v>0</c:v>
                      </c:pt>
                      <c:pt idx="5616">
                        <c:v>0</c:v>
                      </c:pt>
                      <c:pt idx="5617">
                        <c:v>0</c:v>
                      </c:pt>
                      <c:pt idx="5618">
                        <c:v>0</c:v>
                      </c:pt>
                      <c:pt idx="5619">
                        <c:v>0</c:v>
                      </c:pt>
                      <c:pt idx="5620">
                        <c:v>0</c:v>
                      </c:pt>
                      <c:pt idx="5621">
                        <c:v>0</c:v>
                      </c:pt>
                      <c:pt idx="5624">
                        <c:v>0</c:v>
                      </c:pt>
                      <c:pt idx="5629">
                        <c:v>0</c:v>
                      </c:pt>
                      <c:pt idx="5631">
                        <c:v>0</c:v>
                      </c:pt>
                      <c:pt idx="5633">
                        <c:v>0</c:v>
                      </c:pt>
                      <c:pt idx="5636">
                        <c:v>0</c:v>
                      </c:pt>
                      <c:pt idx="5641">
                        <c:v>0</c:v>
                      </c:pt>
                      <c:pt idx="5642">
                        <c:v>0</c:v>
                      </c:pt>
                      <c:pt idx="5644">
                        <c:v>0</c:v>
                      </c:pt>
                      <c:pt idx="5647">
                        <c:v>0</c:v>
                      </c:pt>
                      <c:pt idx="5648">
                        <c:v>0</c:v>
                      </c:pt>
                      <c:pt idx="5649">
                        <c:v>0</c:v>
                      </c:pt>
                      <c:pt idx="5650">
                        <c:v>0</c:v>
                      </c:pt>
                      <c:pt idx="5651">
                        <c:v>0</c:v>
                      </c:pt>
                      <c:pt idx="5652">
                        <c:v>0</c:v>
                      </c:pt>
                      <c:pt idx="5653">
                        <c:v>0</c:v>
                      </c:pt>
                      <c:pt idx="5654">
                        <c:v>0</c:v>
                      </c:pt>
                      <c:pt idx="5655">
                        <c:v>0</c:v>
                      </c:pt>
                      <c:pt idx="5656">
                        <c:v>0</c:v>
                      </c:pt>
                      <c:pt idx="5657">
                        <c:v>0</c:v>
                      </c:pt>
                      <c:pt idx="5658">
                        <c:v>0</c:v>
                      </c:pt>
                      <c:pt idx="5659">
                        <c:v>0</c:v>
                      </c:pt>
                      <c:pt idx="5660">
                        <c:v>0</c:v>
                      </c:pt>
                      <c:pt idx="5661">
                        <c:v>0</c:v>
                      </c:pt>
                      <c:pt idx="5662">
                        <c:v>0</c:v>
                      </c:pt>
                      <c:pt idx="5663">
                        <c:v>0</c:v>
                      </c:pt>
                      <c:pt idx="5665">
                        <c:v>0</c:v>
                      </c:pt>
                      <c:pt idx="5666">
                        <c:v>0</c:v>
                      </c:pt>
                      <c:pt idx="5667">
                        <c:v>0</c:v>
                      </c:pt>
                      <c:pt idx="5668">
                        <c:v>0</c:v>
                      </c:pt>
                      <c:pt idx="5669">
                        <c:v>0</c:v>
                      </c:pt>
                      <c:pt idx="5670">
                        <c:v>0</c:v>
                      </c:pt>
                      <c:pt idx="5671">
                        <c:v>0</c:v>
                      </c:pt>
                      <c:pt idx="5672">
                        <c:v>0</c:v>
                      </c:pt>
                      <c:pt idx="5673">
                        <c:v>0</c:v>
                      </c:pt>
                      <c:pt idx="5674">
                        <c:v>0</c:v>
                      </c:pt>
                      <c:pt idx="5675">
                        <c:v>0</c:v>
                      </c:pt>
                      <c:pt idx="5676">
                        <c:v>0</c:v>
                      </c:pt>
                      <c:pt idx="5677">
                        <c:v>0</c:v>
                      </c:pt>
                      <c:pt idx="5678">
                        <c:v>0.04</c:v>
                      </c:pt>
                      <c:pt idx="5679">
                        <c:v>0</c:v>
                      </c:pt>
                      <c:pt idx="5682">
                        <c:v>0</c:v>
                      </c:pt>
                      <c:pt idx="5683">
                        <c:v>0</c:v>
                      </c:pt>
                      <c:pt idx="5685">
                        <c:v>0.01</c:v>
                      </c:pt>
                      <c:pt idx="5686">
                        <c:v>0.04</c:v>
                      </c:pt>
                      <c:pt idx="5687">
                        <c:v>0.06</c:v>
                      </c:pt>
                      <c:pt idx="5688">
                        <c:v>0.06</c:v>
                      </c:pt>
                      <c:pt idx="5689">
                        <c:v>0.06</c:v>
                      </c:pt>
                      <c:pt idx="5690">
                        <c:v>0.06</c:v>
                      </c:pt>
                      <c:pt idx="5691">
                        <c:v>0</c:v>
                      </c:pt>
                      <c:pt idx="5693">
                        <c:v>0</c:v>
                      </c:pt>
                      <c:pt idx="5694">
                        <c:v>0</c:v>
                      </c:pt>
                      <c:pt idx="5695">
                        <c:v>0</c:v>
                      </c:pt>
                      <c:pt idx="5696">
                        <c:v>0</c:v>
                      </c:pt>
                      <c:pt idx="5698">
                        <c:v>0</c:v>
                      </c:pt>
                      <c:pt idx="5699">
                        <c:v>0</c:v>
                      </c:pt>
                      <c:pt idx="5703">
                        <c:v>0</c:v>
                      </c:pt>
                      <c:pt idx="5710">
                        <c:v>0</c:v>
                      </c:pt>
                      <c:pt idx="5711">
                        <c:v>0</c:v>
                      </c:pt>
                      <c:pt idx="5716">
                        <c:v>0</c:v>
                      </c:pt>
                      <c:pt idx="5718">
                        <c:v>0</c:v>
                      </c:pt>
                      <c:pt idx="5722">
                        <c:v>0</c:v>
                      </c:pt>
                      <c:pt idx="5723">
                        <c:v>0</c:v>
                      </c:pt>
                      <c:pt idx="5726">
                        <c:v>0</c:v>
                      </c:pt>
                      <c:pt idx="5727">
                        <c:v>0</c:v>
                      </c:pt>
                      <c:pt idx="5728">
                        <c:v>0</c:v>
                      </c:pt>
                      <c:pt idx="5729">
                        <c:v>0</c:v>
                      </c:pt>
                      <c:pt idx="5730">
                        <c:v>0</c:v>
                      </c:pt>
                      <c:pt idx="5731">
                        <c:v>0</c:v>
                      </c:pt>
                      <c:pt idx="5732">
                        <c:v>0</c:v>
                      </c:pt>
                      <c:pt idx="5733">
                        <c:v>0</c:v>
                      </c:pt>
                      <c:pt idx="5734">
                        <c:v>0</c:v>
                      </c:pt>
                      <c:pt idx="5735">
                        <c:v>0</c:v>
                      </c:pt>
                      <c:pt idx="5736">
                        <c:v>0.02</c:v>
                      </c:pt>
                      <c:pt idx="5737">
                        <c:v>0</c:v>
                      </c:pt>
                      <c:pt idx="5738">
                        <c:v>0</c:v>
                      </c:pt>
                      <c:pt idx="5741">
                        <c:v>0.16</c:v>
                      </c:pt>
                      <c:pt idx="5742">
                        <c:v>0.08</c:v>
                      </c:pt>
                      <c:pt idx="5743">
                        <c:v>0.14000000000000001</c:v>
                      </c:pt>
                      <c:pt idx="5744">
                        <c:v>0.17</c:v>
                      </c:pt>
                      <c:pt idx="5745">
                        <c:v>0.17</c:v>
                      </c:pt>
                      <c:pt idx="5746">
                        <c:v>0.09</c:v>
                      </c:pt>
                      <c:pt idx="5750">
                        <c:v>0</c:v>
                      </c:pt>
                      <c:pt idx="5753">
                        <c:v>0</c:v>
                      </c:pt>
                      <c:pt idx="5756">
                        <c:v>0</c:v>
                      </c:pt>
                      <c:pt idx="5757">
                        <c:v>0</c:v>
                      </c:pt>
                      <c:pt idx="5758">
                        <c:v>0</c:v>
                      </c:pt>
                      <c:pt idx="5759">
                        <c:v>0</c:v>
                      </c:pt>
                      <c:pt idx="5760">
                        <c:v>0</c:v>
                      </c:pt>
                      <c:pt idx="5762">
                        <c:v>0</c:v>
                      </c:pt>
                      <c:pt idx="5763">
                        <c:v>0</c:v>
                      </c:pt>
                      <c:pt idx="5765">
                        <c:v>0</c:v>
                      </c:pt>
                      <c:pt idx="5767">
                        <c:v>0</c:v>
                      </c:pt>
                      <c:pt idx="5768">
                        <c:v>0</c:v>
                      </c:pt>
                      <c:pt idx="5769">
                        <c:v>0</c:v>
                      </c:pt>
                      <c:pt idx="5771">
                        <c:v>0.09</c:v>
                      </c:pt>
                      <c:pt idx="5772">
                        <c:v>0</c:v>
                      </c:pt>
                      <c:pt idx="5773">
                        <c:v>0</c:v>
                      </c:pt>
                      <c:pt idx="5776">
                        <c:v>0</c:v>
                      </c:pt>
                      <c:pt idx="5778">
                        <c:v>0</c:v>
                      </c:pt>
                      <c:pt idx="5779">
                        <c:v>0</c:v>
                      </c:pt>
                      <c:pt idx="5780">
                        <c:v>0</c:v>
                      </c:pt>
                      <c:pt idx="5782">
                        <c:v>0</c:v>
                      </c:pt>
                      <c:pt idx="5783">
                        <c:v>0</c:v>
                      </c:pt>
                      <c:pt idx="5784">
                        <c:v>0</c:v>
                      </c:pt>
                      <c:pt idx="5785">
                        <c:v>0</c:v>
                      </c:pt>
                      <c:pt idx="5786">
                        <c:v>0</c:v>
                      </c:pt>
                      <c:pt idx="5788">
                        <c:v>0</c:v>
                      </c:pt>
                      <c:pt idx="5789">
                        <c:v>0</c:v>
                      </c:pt>
                      <c:pt idx="5790">
                        <c:v>0</c:v>
                      </c:pt>
                      <c:pt idx="5791">
                        <c:v>0</c:v>
                      </c:pt>
                      <c:pt idx="5792">
                        <c:v>0</c:v>
                      </c:pt>
                      <c:pt idx="5793">
                        <c:v>0.02</c:v>
                      </c:pt>
                      <c:pt idx="5794">
                        <c:v>0</c:v>
                      </c:pt>
                      <c:pt idx="5795">
                        <c:v>0</c:v>
                      </c:pt>
                      <c:pt idx="5796">
                        <c:v>0.01</c:v>
                      </c:pt>
                      <c:pt idx="5799">
                        <c:v>0</c:v>
                      </c:pt>
                      <c:pt idx="5801">
                        <c:v>0</c:v>
                      </c:pt>
                      <c:pt idx="5802">
                        <c:v>0</c:v>
                      </c:pt>
                      <c:pt idx="5804">
                        <c:v>0</c:v>
                      </c:pt>
                      <c:pt idx="5805">
                        <c:v>0</c:v>
                      </c:pt>
                      <c:pt idx="5807">
                        <c:v>0</c:v>
                      </c:pt>
                      <c:pt idx="5809">
                        <c:v>0.01</c:v>
                      </c:pt>
                      <c:pt idx="5811">
                        <c:v>0.02</c:v>
                      </c:pt>
                      <c:pt idx="5812">
                        <c:v>0</c:v>
                      </c:pt>
                      <c:pt idx="5813">
                        <c:v>0</c:v>
                      </c:pt>
                      <c:pt idx="5815">
                        <c:v>0</c:v>
                      </c:pt>
                      <c:pt idx="5817">
                        <c:v>0</c:v>
                      </c:pt>
                      <c:pt idx="5819">
                        <c:v>0</c:v>
                      </c:pt>
                      <c:pt idx="5821">
                        <c:v>0</c:v>
                      </c:pt>
                      <c:pt idx="5825">
                        <c:v>0</c:v>
                      </c:pt>
                      <c:pt idx="5826">
                        <c:v>0</c:v>
                      </c:pt>
                      <c:pt idx="5827">
                        <c:v>0</c:v>
                      </c:pt>
                      <c:pt idx="5830">
                        <c:v>0.02</c:v>
                      </c:pt>
                      <c:pt idx="5832">
                        <c:v>0.02</c:v>
                      </c:pt>
                      <c:pt idx="5835">
                        <c:v>0</c:v>
                      </c:pt>
                      <c:pt idx="5837">
                        <c:v>0</c:v>
                      </c:pt>
                      <c:pt idx="5839">
                        <c:v>0</c:v>
                      </c:pt>
                      <c:pt idx="5842">
                        <c:v>0</c:v>
                      </c:pt>
                      <c:pt idx="5847">
                        <c:v>0</c:v>
                      </c:pt>
                      <c:pt idx="5848">
                        <c:v>0</c:v>
                      </c:pt>
                      <c:pt idx="5850">
                        <c:v>0</c:v>
                      </c:pt>
                      <c:pt idx="5851">
                        <c:v>0</c:v>
                      </c:pt>
                      <c:pt idx="5853">
                        <c:v>0</c:v>
                      </c:pt>
                      <c:pt idx="5856">
                        <c:v>0</c:v>
                      </c:pt>
                      <c:pt idx="5857">
                        <c:v>0</c:v>
                      </c:pt>
                      <c:pt idx="5858">
                        <c:v>0</c:v>
                      </c:pt>
                      <c:pt idx="5859">
                        <c:v>0</c:v>
                      </c:pt>
                      <c:pt idx="5860">
                        <c:v>0</c:v>
                      </c:pt>
                      <c:pt idx="5862">
                        <c:v>0</c:v>
                      </c:pt>
                      <c:pt idx="5865">
                        <c:v>0</c:v>
                      </c:pt>
                      <c:pt idx="5866">
                        <c:v>0</c:v>
                      </c:pt>
                      <c:pt idx="5867">
                        <c:v>0</c:v>
                      </c:pt>
                      <c:pt idx="5868">
                        <c:v>0</c:v>
                      </c:pt>
                      <c:pt idx="5869">
                        <c:v>0</c:v>
                      </c:pt>
                      <c:pt idx="5870">
                        <c:v>0</c:v>
                      </c:pt>
                      <c:pt idx="5871">
                        <c:v>0</c:v>
                      </c:pt>
                      <c:pt idx="5872">
                        <c:v>0</c:v>
                      </c:pt>
                      <c:pt idx="5873">
                        <c:v>0</c:v>
                      </c:pt>
                      <c:pt idx="5874">
                        <c:v>0</c:v>
                      </c:pt>
                      <c:pt idx="5878">
                        <c:v>0</c:v>
                      </c:pt>
                      <c:pt idx="5880">
                        <c:v>0</c:v>
                      </c:pt>
                      <c:pt idx="5882">
                        <c:v>0</c:v>
                      </c:pt>
                      <c:pt idx="5883">
                        <c:v>0</c:v>
                      </c:pt>
                      <c:pt idx="5884">
                        <c:v>0</c:v>
                      </c:pt>
                      <c:pt idx="5887">
                        <c:v>0</c:v>
                      </c:pt>
                      <c:pt idx="5888">
                        <c:v>0</c:v>
                      </c:pt>
                      <c:pt idx="5889">
                        <c:v>0</c:v>
                      </c:pt>
                      <c:pt idx="5890">
                        <c:v>0</c:v>
                      </c:pt>
                      <c:pt idx="5891">
                        <c:v>0</c:v>
                      </c:pt>
                      <c:pt idx="5892">
                        <c:v>0</c:v>
                      </c:pt>
                      <c:pt idx="5893">
                        <c:v>0</c:v>
                      </c:pt>
                      <c:pt idx="5894">
                        <c:v>0</c:v>
                      </c:pt>
                      <c:pt idx="5895">
                        <c:v>0</c:v>
                      </c:pt>
                      <c:pt idx="5896">
                        <c:v>0</c:v>
                      </c:pt>
                      <c:pt idx="5897">
                        <c:v>0</c:v>
                      </c:pt>
                      <c:pt idx="5898">
                        <c:v>0</c:v>
                      </c:pt>
                      <c:pt idx="5899">
                        <c:v>0</c:v>
                      </c:pt>
                      <c:pt idx="5900">
                        <c:v>0.01</c:v>
                      </c:pt>
                      <c:pt idx="5901">
                        <c:v>0.02</c:v>
                      </c:pt>
                      <c:pt idx="5902">
                        <c:v>0</c:v>
                      </c:pt>
                      <c:pt idx="5903">
                        <c:v>0</c:v>
                      </c:pt>
                      <c:pt idx="5904">
                        <c:v>0</c:v>
                      </c:pt>
                      <c:pt idx="5905">
                        <c:v>0</c:v>
                      </c:pt>
                      <c:pt idx="5906">
                        <c:v>0</c:v>
                      </c:pt>
                      <c:pt idx="5907">
                        <c:v>0</c:v>
                      </c:pt>
                      <c:pt idx="5909">
                        <c:v>0</c:v>
                      </c:pt>
                      <c:pt idx="5910">
                        <c:v>0</c:v>
                      </c:pt>
                      <c:pt idx="5911">
                        <c:v>0</c:v>
                      </c:pt>
                      <c:pt idx="5912">
                        <c:v>0</c:v>
                      </c:pt>
                      <c:pt idx="5913">
                        <c:v>0</c:v>
                      </c:pt>
                      <c:pt idx="5914">
                        <c:v>0</c:v>
                      </c:pt>
                      <c:pt idx="5915">
                        <c:v>0</c:v>
                      </c:pt>
                      <c:pt idx="5916">
                        <c:v>0</c:v>
                      </c:pt>
                      <c:pt idx="5917">
                        <c:v>0</c:v>
                      </c:pt>
                      <c:pt idx="5918">
                        <c:v>0</c:v>
                      </c:pt>
                      <c:pt idx="5919">
                        <c:v>0</c:v>
                      </c:pt>
                      <c:pt idx="5920">
                        <c:v>0</c:v>
                      </c:pt>
                      <c:pt idx="5921">
                        <c:v>0</c:v>
                      </c:pt>
                      <c:pt idx="5922">
                        <c:v>0</c:v>
                      </c:pt>
                      <c:pt idx="5923">
                        <c:v>0</c:v>
                      </c:pt>
                      <c:pt idx="5924">
                        <c:v>0</c:v>
                      </c:pt>
                      <c:pt idx="5925">
                        <c:v>0</c:v>
                      </c:pt>
                      <c:pt idx="5926">
                        <c:v>0</c:v>
                      </c:pt>
                      <c:pt idx="5927">
                        <c:v>0</c:v>
                      </c:pt>
                      <c:pt idx="5928">
                        <c:v>0</c:v>
                      </c:pt>
                      <c:pt idx="5929">
                        <c:v>0</c:v>
                      </c:pt>
                      <c:pt idx="5930">
                        <c:v>0</c:v>
                      </c:pt>
                      <c:pt idx="5931">
                        <c:v>0</c:v>
                      </c:pt>
                      <c:pt idx="5932">
                        <c:v>0</c:v>
                      </c:pt>
                      <c:pt idx="5934">
                        <c:v>0</c:v>
                      </c:pt>
                      <c:pt idx="5935">
                        <c:v>0</c:v>
                      </c:pt>
                      <c:pt idx="5936">
                        <c:v>0</c:v>
                      </c:pt>
                      <c:pt idx="5937">
                        <c:v>0</c:v>
                      </c:pt>
                      <c:pt idx="5938">
                        <c:v>0</c:v>
                      </c:pt>
                      <c:pt idx="5939">
                        <c:v>0</c:v>
                      </c:pt>
                      <c:pt idx="5940">
                        <c:v>0</c:v>
                      </c:pt>
                      <c:pt idx="5941">
                        <c:v>0</c:v>
                      </c:pt>
                      <c:pt idx="5942">
                        <c:v>0</c:v>
                      </c:pt>
                      <c:pt idx="5943">
                        <c:v>0</c:v>
                      </c:pt>
                      <c:pt idx="5944">
                        <c:v>0</c:v>
                      </c:pt>
                      <c:pt idx="5945">
                        <c:v>0</c:v>
                      </c:pt>
                      <c:pt idx="5946">
                        <c:v>0</c:v>
                      </c:pt>
                      <c:pt idx="5947">
                        <c:v>0</c:v>
                      </c:pt>
                      <c:pt idx="5948">
                        <c:v>0</c:v>
                      </c:pt>
                      <c:pt idx="5949">
                        <c:v>0</c:v>
                      </c:pt>
                      <c:pt idx="5950">
                        <c:v>0</c:v>
                      </c:pt>
                      <c:pt idx="5951">
                        <c:v>0</c:v>
                      </c:pt>
                      <c:pt idx="5952">
                        <c:v>0</c:v>
                      </c:pt>
                      <c:pt idx="5953">
                        <c:v>0</c:v>
                      </c:pt>
                      <c:pt idx="5954">
                        <c:v>0</c:v>
                      </c:pt>
                      <c:pt idx="5955">
                        <c:v>0</c:v>
                      </c:pt>
                      <c:pt idx="5956">
                        <c:v>0</c:v>
                      </c:pt>
                      <c:pt idx="5957">
                        <c:v>0</c:v>
                      </c:pt>
                      <c:pt idx="5959">
                        <c:v>0</c:v>
                      </c:pt>
                      <c:pt idx="5960">
                        <c:v>0</c:v>
                      </c:pt>
                      <c:pt idx="5961">
                        <c:v>0</c:v>
                      </c:pt>
                      <c:pt idx="5962">
                        <c:v>0</c:v>
                      </c:pt>
                      <c:pt idx="5963">
                        <c:v>0</c:v>
                      </c:pt>
                      <c:pt idx="5964">
                        <c:v>0</c:v>
                      </c:pt>
                      <c:pt idx="5965">
                        <c:v>0</c:v>
                      </c:pt>
                      <c:pt idx="5966">
                        <c:v>0</c:v>
                      </c:pt>
                      <c:pt idx="5967">
                        <c:v>0</c:v>
                      </c:pt>
                      <c:pt idx="5968">
                        <c:v>0</c:v>
                      </c:pt>
                      <c:pt idx="5969">
                        <c:v>0</c:v>
                      </c:pt>
                      <c:pt idx="5970">
                        <c:v>0</c:v>
                      </c:pt>
                      <c:pt idx="5971">
                        <c:v>0</c:v>
                      </c:pt>
                      <c:pt idx="5972">
                        <c:v>0</c:v>
                      </c:pt>
                      <c:pt idx="5973">
                        <c:v>0</c:v>
                      </c:pt>
                      <c:pt idx="5974">
                        <c:v>0</c:v>
                      </c:pt>
                      <c:pt idx="5975">
                        <c:v>0</c:v>
                      </c:pt>
                      <c:pt idx="5976">
                        <c:v>0</c:v>
                      </c:pt>
                      <c:pt idx="5977">
                        <c:v>0</c:v>
                      </c:pt>
                      <c:pt idx="5978">
                        <c:v>0</c:v>
                      </c:pt>
                      <c:pt idx="5979">
                        <c:v>0</c:v>
                      </c:pt>
                      <c:pt idx="5980">
                        <c:v>0</c:v>
                      </c:pt>
                      <c:pt idx="5981">
                        <c:v>0</c:v>
                      </c:pt>
                      <c:pt idx="5982">
                        <c:v>0</c:v>
                      </c:pt>
                      <c:pt idx="5984">
                        <c:v>0</c:v>
                      </c:pt>
                      <c:pt idx="5985">
                        <c:v>0</c:v>
                      </c:pt>
                      <c:pt idx="5986">
                        <c:v>0</c:v>
                      </c:pt>
                      <c:pt idx="5987">
                        <c:v>0</c:v>
                      </c:pt>
                      <c:pt idx="5988">
                        <c:v>0</c:v>
                      </c:pt>
                      <c:pt idx="5989">
                        <c:v>0</c:v>
                      </c:pt>
                      <c:pt idx="5992">
                        <c:v>0</c:v>
                      </c:pt>
                      <c:pt idx="5996">
                        <c:v>0</c:v>
                      </c:pt>
                      <c:pt idx="6000">
                        <c:v>0</c:v>
                      </c:pt>
                      <c:pt idx="6004">
                        <c:v>0</c:v>
                      </c:pt>
                      <c:pt idx="6006">
                        <c:v>0</c:v>
                      </c:pt>
                      <c:pt idx="6007">
                        <c:v>0</c:v>
                      </c:pt>
                      <c:pt idx="6008">
                        <c:v>0</c:v>
                      </c:pt>
                      <c:pt idx="6009">
                        <c:v>0</c:v>
                      </c:pt>
                      <c:pt idx="6010">
                        <c:v>0</c:v>
                      </c:pt>
                      <c:pt idx="6011">
                        <c:v>0</c:v>
                      </c:pt>
                      <c:pt idx="6012">
                        <c:v>0</c:v>
                      </c:pt>
                      <c:pt idx="6013">
                        <c:v>0</c:v>
                      </c:pt>
                      <c:pt idx="6014">
                        <c:v>0</c:v>
                      </c:pt>
                      <c:pt idx="6015">
                        <c:v>0</c:v>
                      </c:pt>
                      <c:pt idx="6016">
                        <c:v>0</c:v>
                      </c:pt>
                      <c:pt idx="6017">
                        <c:v>0</c:v>
                      </c:pt>
                      <c:pt idx="6018">
                        <c:v>0</c:v>
                      </c:pt>
                      <c:pt idx="6019">
                        <c:v>0</c:v>
                      </c:pt>
                      <c:pt idx="6021">
                        <c:v>0</c:v>
                      </c:pt>
                      <c:pt idx="6022">
                        <c:v>0</c:v>
                      </c:pt>
                      <c:pt idx="6023">
                        <c:v>0</c:v>
                      </c:pt>
                      <c:pt idx="6024">
                        <c:v>0</c:v>
                      </c:pt>
                      <c:pt idx="6025">
                        <c:v>0</c:v>
                      </c:pt>
                      <c:pt idx="6026">
                        <c:v>0</c:v>
                      </c:pt>
                      <c:pt idx="6027">
                        <c:v>0</c:v>
                      </c:pt>
                      <c:pt idx="6028">
                        <c:v>0</c:v>
                      </c:pt>
                      <c:pt idx="6029">
                        <c:v>0</c:v>
                      </c:pt>
                      <c:pt idx="6030">
                        <c:v>0</c:v>
                      </c:pt>
                      <c:pt idx="6031">
                        <c:v>0</c:v>
                      </c:pt>
                      <c:pt idx="6032">
                        <c:v>0</c:v>
                      </c:pt>
                      <c:pt idx="6033">
                        <c:v>0</c:v>
                      </c:pt>
                      <c:pt idx="6034">
                        <c:v>0</c:v>
                      </c:pt>
                      <c:pt idx="6035">
                        <c:v>0</c:v>
                      </c:pt>
                      <c:pt idx="6036">
                        <c:v>0</c:v>
                      </c:pt>
                      <c:pt idx="6037">
                        <c:v>0</c:v>
                      </c:pt>
                      <c:pt idx="6038">
                        <c:v>0</c:v>
                      </c:pt>
                      <c:pt idx="6039">
                        <c:v>0</c:v>
                      </c:pt>
                      <c:pt idx="6040">
                        <c:v>0</c:v>
                      </c:pt>
                      <c:pt idx="6041">
                        <c:v>0</c:v>
                      </c:pt>
                      <c:pt idx="6042">
                        <c:v>0</c:v>
                      </c:pt>
                      <c:pt idx="6043">
                        <c:v>0</c:v>
                      </c:pt>
                      <c:pt idx="6044">
                        <c:v>0</c:v>
                      </c:pt>
                      <c:pt idx="6046">
                        <c:v>0</c:v>
                      </c:pt>
                      <c:pt idx="6047">
                        <c:v>0</c:v>
                      </c:pt>
                      <c:pt idx="6048">
                        <c:v>0</c:v>
                      </c:pt>
                      <c:pt idx="6049">
                        <c:v>0</c:v>
                      </c:pt>
                      <c:pt idx="6050">
                        <c:v>0</c:v>
                      </c:pt>
                      <c:pt idx="6051">
                        <c:v>0</c:v>
                      </c:pt>
                      <c:pt idx="6052">
                        <c:v>0</c:v>
                      </c:pt>
                      <c:pt idx="6053">
                        <c:v>0</c:v>
                      </c:pt>
                      <c:pt idx="6054">
                        <c:v>0</c:v>
                      </c:pt>
                      <c:pt idx="6055">
                        <c:v>0</c:v>
                      </c:pt>
                      <c:pt idx="6056">
                        <c:v>0</c:v>
                      </c:pt>
                      <c:pt idx="6057">
                        <c:v>0</c:v>
                      </c:pt>
                      <c:pt idx="6058">
                        <c:v>0</c:v>
                      </c:pt>
                      <c:pt idx="6059">
                        <c:v>0</c:v>
                      </c:pt>
                      <c:pt idx="6060">
                        <c:v>0</c:v>
                      </c:pt>
                      <c:pt idx="6061">
                        <c:v>0</c:v>
                      </c:pt>
                      <c:pt idx="6062">
                        <c:v>0</c:v>
                      </c:pt>
                      <c:pt idx="6063">
                        <c:v>0</c:v>
                      </c:pt>
                      <c:pt idx="6064">
                        <c:v>0</c:v>
                      </c:pt>
                      <c:pt idx="6065">
                        <c:v>0</c:v>
                      </c:pt>
                      <c:pt idx="6066">
                        <c:v>0</c:v>
                      </c:pt>
                      <c:pt idx="6067">
                        <c:v>0</c:v>
                      </c:pt>
                      <c:pt idx="6068">
                        <c:v>0</c:v>
                      </c:pt>
                      <c:pt idx="6069">
                        <c:v>0</c:v>
                      </c:pt>
                      <c:pt idx="6072">
                        <c:v>0</c:v>
                      </c:pt>
                      <c:pt idx="6073">
                        <c:v>0</c:v>
                      </c:pt>
                      <c:pt idx="6074">
                        <c:v>0</c:v>
                      </c:pt>
                      <c:pt idx="6075">
                        <c:v>0</c:v>
                      </c:pt>
                      <c:pt idx="6076">
                        <c:v>0</c:v>
                      </c:pt>
                      <c:pt idx="6077">
                        <c:v>0</c:v>
                      </c:pt>
                      <c:pt idx="6078">
                        <c:v>0</c:v>
                      </c:pt>
                      <c:pt idx="6079">
                        <c:v>0</c:v>
                      </c:pt>
                      <c:pt idx="6080">
                        <c:v>0</c:v>
                      </c:pt>
                      <c:pt idx="6081">
                        <c:v>0</c:v>
                      </c:pt>
                      <c:pt idx="6082">
                        <c:v>0</c:v>
                      </c:pt>
                      <c:pt idx="6083">
                        <c:v>0</c:v>
                      </c:pt>
                      <c:pt idx="6084">
                        <c:v>0</c:v>
                      </c:pt>
                      <c:pt idx="6085">
                        <c:v>0</c:v>
                      </c:pt>
                      <c:pt idx="6086">
                        <c:v>0</c:v>
                      </c:pt>
                      <c:pt idx="6087">
                        <c:v>0</c:v>
                      </c:pt>
                      <c:pt idx="6088">
                        <c:v>0</c:v>
                      </c:pt>
                      <c:pt idx="6089">
                        <c:v>0</c:v>
                      </c:pt>
                      <c:pt idx="6090">
                        <c:v>0</c:v>
                      </c:pt>
                      <c:pt idx="6091">
                        <c:v>0</c:v>
                      </c:pt>
                      <c:pt idx="6092">
                        <c:v>0</c:v>
                      </c:pt>
                      <c:pt idx="6093">
                        <c:v>0</c:v>
                      </c:pt>
                      <c:pt idx="6094">
                        <c:v>0</c:v>
                      </c:pt>
                      <c:pt idx="6095">
                        <c:v>0</c:v>
                      </c:pt>
                      <c:pt idx="6097">
                        <c:v>0</c:v>
                      </c:pt>
                      <c:pt idx="6098">
                        <c:v>0</c:v>
                      </c:pt>
                      <c:pt idx="6099">
                        <c:v>0</c:v>
                      </c:pt>
                      <c:pt idx="6100">
                        <c:v>0</c:v>
                      </c:pt>
                      <c:pt idx="6101">
                        <c:v>0</c:v>
                      </c:pt>
                      <c:pt idx="6102">
                        <c:v>0</c:v>
                      </c:pt>
                      <c:pt idx="6103">
                        <c:v>0</c:v>
                      </c:pt>
                      <c:pt idx="6104">
                        <c:v>0</c:v>
                      </c:pt>
                      <c:pt idx="6105">
                        <c:v>0</c:v>
                      </c:pt>
                      <c:pt idx="6106">
                        <c:v>0</c:v>
                      </c:pt>
                      <c:pt idx="6107">
                        <c:v>0</c:v>
                      </c:pt>
                      <c:pt idx="6108">
                        <c:v>0</c:v>
                      </c:pt>
                      <c:pt idx="6109">
                        <c:v>0</c:v>
                      </c:pt>
                      <c:pt idx="6110">
                        <c:v>0</c:v>
                      </c:pt>
                      <c:pt idx="6111">
                        <c:v>0</c:v>
                      </c:pt>
                      <c:pt idx="6112">
                        <c:v>0</c:v>
                      </c:pt>
                      <c:pt idx="6113">
                        <c:v>0</c:v>
                      </c:pt>
                      <c:pt idx="6114">
                        <c:v>0</c:v>
                      </c:pt>
                      <c:pt idx="6115">
                        <c:v>0</c:v>
                      </c:pt>
                      <c:pt idx="6116">
                        <c:v>0</c:v>
                      </c:pt>
                      <c:pt idx="6117">
                        <c:v>0</c:v>
                      </c:pt>
                      <c:pt idx="6118">
                        <c:v>0</c:v>
                      </c:pt>
                      <c:pt idx="6119">
                        <c:v>0</c:v>
                      </c:pt>
                      <c:pt idx="6120">
                        <c:v>0</c:v>
                      </c:pt>
                      <c:pt idx="6122">
                        <c:v>0</c:v>
                      </c:pt>
                      <c:pt idx="6123">
                        <c:v>0</c:v>
                      </c:pt>
                      <c:pt idx="6124">
                        <c:v>0</c:v>
                      </c:pt>
                      <c:pt idx="6125">
                        <c:v>0</c:v>
                      </c:pt>
                      <c:pt idx="6126">
                        <c:v>0</c:v>
                      </c:pt>
                      <c:pt idx="6130">
                        <c:v>0</c:v>
                      </c:pt>
                      <c:pt idx="6137">
                        <c:v>0</c:v>
                      </c:pt>
                      <c:pt idx="6139">
                        <c:v>0</c:v>
                      </c:pt>
                      <c:pt idx="6140">
                        <c:v>0</c:v>
                      </c:pt>
                      <c:pt idx="6141">
                        <c:v>0</c:v>
                      </c:pt>
                      <c:pt idx="6142">
                        <c:v>0</c:v>
                      </c:pt>
                      <c:pt idx="6143">
                        <c:v>0</c:v>
                      </c:pt>
                      <c:pt idx="6144">
                        <c:v>0</c:v>
                      </c:pt>
                      <c:pt idx="6145">
                        <c:v>0</c:v>
                      </c:pt>
                      <c:pt idx="6146">
                        <c:v>0</c:v>
                      </c:pt>
                      <c:pt idx="6147">
                        <c:v>0</c:v>
                      </c:pt>
                      <c:pt idx="6148">
                        <c:v>0</c:v>
                      </c:pt>
                      <c:pt idx="6149">
                        <c:v>0</c:v>
                      </c:pt>
                      <c:pt idx="6150">
                        <c:v>0</c:v>
                      </c:pt>
                      <c:pt idx="6151">
                        <c:v>0</c:v>
                      </c:pt>
                      <c:pt idx="6152">
                        <c:v>0</c:v>
                      </c:pt>
                      <c:pt idx="6153">
                        <c:v>0</c:v>
                      </c:pt>
                      <c:pt idx="6154">
                        <c:v>0</c:v>
                      </c:pt>
                      <c:pt idx="6155">
                        <c:v>0</c:v>
                      </c:pt>
                      <c:pt idx="6157">
                        <c:v>0</c:v>
                      </c:pt>
                      <c:pt idx="6158">
                        <c:v>0</c:v>
                      </c:pt>
                      <c:pt idx="6159">
                        <c:v>0</c:v>
                      </c:pt>
                      <c:pt idx="6160">
                        <c:v>0</c:v>
                      </c:pt>
                      <c:pt idx="6167">
                        <c:v>0</c:v>
                      </c:pt>
                      <c:pt idx="6174">
                        <c:v>0</c:v>
                      </c:pt>
                      <c:pt idx="6178">
                        <c:v>0</c:v>
                      </c:pt>
                      <c:pt idx="6179">
                        <c:v>0</c:v>
                      </c:pt>
                      <c:pt idx="6180">
                        <c:v>0</c:v>
                      </c:pt>
                      <c:pt idx="6185">
                        <c:v>0</c:v>
                      </c:pt>
                      <c:pt idx="6186">
                        <c:v>0</c:v>
                      </c:pt>
                      <c:pt idx="6187">
                        <c:v>0</c:v>
                      </c:pt>
                      <c:pt idx="6188">
                        <c:v>0</c:v>
                      </c:pt>
                      <c:pt idx="6189">
                        <c:v>0</c:v>
                      </c:pt>
                      <c:pt idx="6190">
                        <c:v>0</c:v>
                      </c:pt>
                      <c:pt idx="6191">
                        <c:v>0</c:v>
                      </c:pt>
                      <c:pt idx="6192">
                        <c:v>0</c:v>
                      </c:pt>
                      <c:pt idx="6193">
                        <c:v>0</c:v>
                      </c:pt>
                      <c:pt idx="6194">
                        <c:v>0</c:v>
                      </c:pt>
                      <c:pt idx="6195">
                        <c:v>0</c:v>
                      </c:pt>
                      <c:pt idx="6196">
                        <c:v>0</c:v>
                      </c:pt>
                      <c:pt idx="6197">
                        <c:v>0</c:v>
                      </c:pt>
                      <c:pt idx="6198">
                        <c:v>0</c:v>
                      </c:pt>
                      <c:pt idx="6199">
                        <c:v>0</c:v>
                      </c:pt>
                      <c:pt idx="6201">
                        <c:v>0</c:v>
                      </c:pt>
                      <c:pt idx="6202">
                        <c:v>0</c:v>
                      </c:pt>
                      <c:pt idx="6203">
                        <c:v>0</c:v>
                      </c:pt>
                      <c:pt idx="6204">
                        <c:v>0</c:v>
                      </c:pt>
                      <c:pt idx="6210">
                        <c:v>0</c:v>
                      </c:pt>
                      <c:pt idx="6211">
                        <c:v>0</c:v>
                      </c:pt>
                      <c:pt idx="6214">
                        <c:v>0</c:v>
                      </c:pt>
                      <c:pt idx="6217">
                        <c:v>0</c:v>
                      </c:pt>
                      <c:pt idx="6219">
                        <c:v>0</c:v>
                      </c:pt>
                      <c:pt idx="6220">
                        <c:v>0</c:v>
                      </c:pt>
                      <c:pt idx="6221">
                        <c:v>0</c:v>
                      </c:pt>
                      <c:pt idx="6222">
                        <c:v>0</c:v>
                      </c:pt>
                      <c:pt idx="6223">
                        <c:v>0</c:v>
                      </c:pt>
                      <c:pt idx="6224">
                        <c:v>0</c:v>
                      </c:pt>
                      <c:pt idx="6225">
                        <c:v>0</c:v>
                      </c:pt>
                      <c:pt idx="6228">
                        <c:v>0</c:v>
                      </c:pt>
                      <c:pt idx="6230">
                        <c:v>0</c:v>
                      </c:pt>
                      <c:pt idx="6231">
                        <c:v>0</c:v>
                      </c:pt>
                      <c:pt idx="6232">
                        <c:v>0</c:v>
                      </c:pt>
                      <c:pt idx="6233">
                        <c:v>0</c:v>
                      </c:pt>
                      <c:pt idx="6234">
                        <c:v>0</c:v>
                      </c:pt>
                      <c:pt idx="6235">
                        <c:v>0</c:v>
                      </c:pt>
                      <c:pt idx="6236">
                        <c:v>0</c:v>
                      </c:pt>
                      <c:pt idx="6237">
                        <c:v>0</c:v>
                      </c:pt>
                      <c:pt idx="6239">
                        <c:v>0</c:v>
                      </c:pt>
                      <c:pt idx="6240">
                        <c:v>0</c:v>
                      </c:pt>
                      <c:pt idx="6241">
                        <c:v>0</c:v>
                      </c:pt>
                      <c:pt idx="6242">
                        <c:v>0.01</c:v>
                      </c:pt>
                      <c:pt idx="6243">
                        <c:v>0</c:v>
                      </c:pt>
                      <c:pt idx="6244">
                        <c:v>0</c:v>
                      </c:pt>
                      <c:pt idx="6245">
                        <c:v>0</c:v>
                      </c:pt>
                      <c:pt idx="6246">
                        <c:v>0</c:v>
                      </c:pt>
                      <c:pt idx="6247">
                        <c:v>0</c:v>
                      </c:pt>
                      <c:pt idx="6248">
                        <c:v>0</c:v>
                      </c:pt>
                      <c:pt idx="6249">
                        <c:v>0.08</c:v>
                      </c:pt>
                      <c:pt idx="6250">
                        <c:v>0.04</c:v>
                      </c:pt>
                      <c:pt idx="6251">
                        <c:v>0</c:v>
                      </c:pt>
                      <c:pt idx="6254">
                        <c:v>0</c:v>
                      </c:pt>
                      <c:pt idx="6255">
                        <c:v>0.08</c:v>
                      </c:pt>
                      <c:pt idx="6256">
                        <c:v>0.26</c:v>
                      </c:pt>
                      <c:pt idx="6258">
                        <c:v>0.27</c:v>
                      </c:pt>
                      <c:pt idx="6259">
                        <c:v>0</c:v>
                      </c:pt>
                      <c:pt idx="6260">
                        <c:v>0</c:v>
                      </c:pt>
                      <c:pt idx="6261">
                        <c:v>0.03</c:v>
                      </c:pt>
                      <c:pt idx="6262">
                        <c:v>0.03</c:v>
                      </c:pt>
                      <c:pt idx="6263">
                        <c:v>0.13</c:v>
                      </c:pt>
                      <c:pt idx="6264">
                        <c:v>0.05</c:v>
                      </c:pt>
                      <c:pt idx="6265">
                        <c:v>0.05</c:v>
                      </c:pt>
                      <c:pt idx="6266">
                        <c:v>0.11</c:v>
                      </c:pt>
                      <c:pt idx="6267">
                        <c:v>0.12</c:v>
                      </c:pt>
                      <c:pt idx="6268">
                        <c:v>0.13</c:v>
                      </c:pt>
                      <c:pt idx="6269">
                        <c:v>0.13</c:v>
                      </c:pt>
                      <c:pt idx="6270">
                        <c:v>0.09</c:v>
                      </c:pt>
                      <c:pt idx="6271">
                        <c:v>0</c:v>
                      </c:pt>
                      <c:pt idx="6272">
                        <c:v>0</c:v>
                      </c:pt>
                      <c:pt idx="6273">
                        <c:v>0</c:v>
                      </c:pt>
                      <c:pt idx="6274">
                        <c:v>0</c:v>
                      </c:pt>
                      <c:pt idx="6275">
                        <c:v>0.01</c:v>
                      </c:pt>
                      <c:pt idx="6276">
                        <c:v>0</c:v>
                      </c:pt>
                      <c:pt idx="6277">
                        <c:v>0</c:v>
                      </c:pt>
                      <c:pt idx="6282">
                        <c:v>0</c:v>
                      </c:pt>
                      <c:pt idx="6284">
                        <c:v>0</c:v>
                      </c:pt>
                      <c:pt idx="6285">
                        <c:v>0</c:v>
                      </c:pt>
                      <c:pt idx="6286">
                        <c:v>0</c:v>
                      </c:pt>
                      <c:pt idx="6287">
                        <c:v>0</c:v>
                      </c:pt>
                      <c:pt idx="6288">
                        <c:v>0</c:v>
                      </c:pt>
                      <c:pt idx="6289">
                        <c:v>0</c:v>
                      </c:pt>
                      <c:pt idx="6290">
                        <c:v>0</c:v>
                      </c:pt>
                      <c:pt idx="6291">
                        <c:v>0</c:v>
                      </c:pt>
                      <c:pt idx="6292">
                        <c:v>0</c:v>
                      </c:pt>
                      <c:pt idx="6293">
                        <c:v>0</c:v>
                      </c:pt>
                      <c:pt idx="6294">
                        <c:v>0</c:v>
                      </c:pt>
                      <c:pt idx="6295">
                        <c:v>0</c:v>
                      </c:pt>
                      <c:pt idx="6296">
                        <c:v>0</c:v>
                      </c:pt>
                      <c:pt idx="6297">
                        <c:v>0</c:v>
                      </c:pt>
                      <c:pt idx="6298">
                        <c:v>0</c:v>
                      </c:pt>
                      <c:pt idx="6299">
                        <c:v>0</c:v>
                      </c:pt>
                      <c:pt idx="6300">
                        <c:v>0</c:v>
                      </c:pt>
                      <c:pt idx="6301">
                        <c:v>0</c:v>
                      </c:pt>
                      <c:pt idx="6302">
                        <c:v>0</c:v>
                      </c:pt>
                      <c:pt idx="6303">
                        <c:v>0</c:v>
                      </c:pt>
                      <c:pt idx="6304">
                        <c:v>0</c:v>
                      </c:pt>
                      <c:pt idx="6305">
                        <c:v>0</c:v>
                      </c:pt>
                      <c:pt idx="6306">
                        <c:v>0</c:v>
                      </c:pt>
                      <c:pt idx="6307">
                        <c:v>0</c:v>
                      </c:pt>
                      <c:pt idx="6308">
                        <c:v>0</c:v>
                      </c:pt>
                      <c:pt idx="6309">
                        <c:v>0</c:v>
                      </c:pt>
                      <c:pt idx="6311">
                        <c:v>0</c:v>
                      </c:pt>
                      <c:pt idx="6312">
                        <c:v>0</c:v>
                      </c:pt>
                      <c:pt idx="6313">
                        <c:v>0</c:v>
                      </c:pt>
                      <c:pt idx="6314">
                        <c:v>0</c:v>
                      </c:pt>
                      <c:pt idx="6315">
                        <c:v>0</c:v>
                      </c:pt>
                      <c:pt idx="6316">
                        <c:v>0</c:v>
                      </c:pt>
                      <c:pt idx="6317">
                        <c:v>0</c:v>
                      </c:pt>
                      <c:pt idx="6318">
                        <c:v>0</c:v>
                      </c:pt>
                      <c:pt idx="6319">
                        <c:v>0</c:v>
                      </c:pt>
                      <c:pt idx="6320">
                        <c:v>0</c:v>
                      </c:pt>
                      <c:pt idx="6321">
                        <c:v>0</c:v>
                      </c:pt>
                      <c:pt idx="6322">
                        <c:v>0</c:v>
                      </c:pt>
                      <c:pt idx="6323">
                        <c:v>0</c:v>
                      </c:pt>
                      <c:pt idx="6324">
                        <c:v>0</c:v>
                      </c:pt>
                      <c:pt idx="6325">
                        <c:v>0</c:v>
                      </c:pt>
                      <c:pt idx="6326">
                        <c:v>0</c:v>
                      </c:pt>
                      <c:pt idx="6327">
                        <c:v>0</c:v>
                      </c:pt>
                      <c:pt idx="6328">
                        <c:v>0</c:v>
                      </c:pt>
                      <c:pt idx="6329">
                        <c:v>0</c:v>
                      </c:pt>
                      <c:pt idx="6330">
                        <c:v>0</c:v>
                      </c:pt>
                      <c:pt idx="6331">
                        <c:v>0</c:v>
                      </c:pt>
                      <c:pt idx="6332">
                        <c:v>0</c:v>
                      </c:pt>
                      <c:pt idx="6333">
                        <c:v>0</c:v>
                      </c:pt>
                      <c:pt idx="6334">
                        <c:v>0</c:v>
                      </c:pt>
                      <c:pt idx="6336">
                        <c:v>0</c:v>
                      </c:pt>
                      <c:pt idx="6337">
                        <c:v>0</c:v>
                      </c:pt>
                      <c:pt idx="6338">
                        <c:v>0</c:v>
                      </c:pt>
                      <c:pt idx="6339">
                        <c:v>0</c:v>
                      </c:pt>
                      <c:pt idx="6340">
                        <c:v>0</c:v>
                      </c:pt>
                      <c:pt idx="6341">
                        <c:v>0</c:v>
                      </c:pt>
                      <c:pt idx="6342">
                        <c:v>0</c:v>
                      </c:pt>
                      <c:pt idx="6343">
                        <c:v>0</c:v>
                      </c:pt>
                      <c:pt idx="6344">
                        <c:v>0</c:v>
                      </c:pt>
                      <c:pt idx="6345">
                        <c:v>0</c:v>
                      </c:pt>
                      <c:pt idx="6346">
                        <c:v>0</c:v>
                      </c:pt>
                      <c:pt idx="6347">
                        <c:v>0</c:v>
                      </c:pt>
                      <c:pt idx="6348">
                        <c:v>0</c:v>
                      </c:pt>
                      <c:pt idx="6349">
                        <c:v>0</c:v>
                      </c:pt>
                      <c:pt idx="6350">
                        <c:v>0</c:v>
                      </c:pt>
                      <c:pt idx="6351">
                        <c:v>0</c:v>
                      </c:pt>
                      <c:pt idx="6352">
                        <c:v>0</c:v>
                      </c:pt>
                      <c:pt idx="6353">
                        <c:v>0</c:v>
                      </c:pt>
                      <c:pt idx="6354">
                        <c:v>0</c:v>
                      </c:pt>
                      <c:pt idx="6355">
                        <c:v>0</c:v>
                      </c:pt>
                      <c:pt idx="6356">
                        <c:v>0</c:v>
                      </c:pt>
                      <c:pt idx="6357">
                        <c:v>0</c:v>
                      </c:pt>
                      <c:pt idx="6358">
                        <c:v>0</c:v>
                      </c:pt>
                      <c:pt idx="6359">
                        <c:v>0</c:v>
                      </c:pt>
                      <c:pt idx="6361">
                        <c:v>0</c:v>
                      </c:pt>
                      <c:pt idx="6362">
                        <c:v>0</c:v>
                      </c:pt>
                      <c:pt idx="6363">
                        <c:v>0</c:v>
                      </c:pt>
                      <c:pt idx="6364">
                        <c:v>0</c:v>
                      </c:pt>
                      <c:pt idx="6365">
                        <c:v>0</c:v>
                      </c:pt>
                      <c:pt idx="6366">
                        <c:v>0</c:v>
                      </c:pt>
                      <c:pt idx="6367">
                        <c:v>0</c:v>
                      </c:pt>
                      <c:pt idx="6368">
                        <c:v>0</c:v>
                      </c:pt>
                      <c:pt idx="6369">
                        <c:v>0</c:v>
                      </c:pt>
                      <c:pt idx="6370">
                        <c:v>0</c:v>
                      </c:pt>
                      <c:pt idx="6371">
                        <c:v>0</c:v>
                      </c:pt>
                      <c:pt idx="6372">
                        <c:v>0</c:v>
                      </c:pt>
                      <c:pt idx="6373">
                        <c:v>0</c:v>
                      </c:pt>
                      <c:pt idx="6374">
                        <c:v>0</c:v>
                      </c:pt>
                      <c:pt idx="6375">
                        <c:v>0</c:v>
                      </c:pt>
                      <c:pt idx="6376">
                        <c:v>0</c:v>
                      </c:pt>
                      <c:pt idx="6377">
                        <c:v>0</c:v>
                      </c:pt>
                      <c:pt idx="6378">
                        <c:v>0</c:v>
                      </c:pt>
                      <c:pt idx="6379">
                        <c:v>0</c:v>
                      </c:pt>
                      <c:pt idx="6380">
                        <c:v>0</c:v>
                      </c:pt>
                      <c:pt idx="6381">
                        <c:v>0</c:v>
                      </c:pt>
                      <c:pt idx="6382">
                        <c:v>0</c:v>
                      </c:pt>
                      <c:pt idx="6383">
                        <c:v>0</c:v>
                      </c:pt>
                      <c:pt idx="6384">
                        <c:v>0</c:v>
                      </c:pt>
                      <c:pt idx="6386">
                        <c:v>0</c:v>
                      </c:pt>
                      <c:pt idx="6387">
                        <c:v>0</c:v>
                      </c:pt>
                      <c:pt idx="6388">
                        <c:v>0</c:v>
                      </c:pt>
                      <c:pt idx="6389">
                        <c:v>0</c:v>
                      </c:pt>
                      <c:pt idx="6390">
                        <c:v>0</c:v>
                      </c:pt>
                      <c:pt idx="6391">
                        <c:v>0</c:v>
                      </c:pt>
                      <c:pt idx="6392">
                        <c:v>0</c:v>
                      </c:pt>
                      <c:pt idx="6393">
                        <c:v>0</c:v>
                      </c:pt>
                      <c:pt idx="6394">
                        <c:v>0</c:v>
                      </c:pt>
                      <c:pt idx="6395">
                        <c:v>0</c:v>
                      </c:pt>
                      <c:pt idx="6396">
                        <c:v>0</c:v>
                      </c:pt>
                      <c:pt idx="6397">
                        <c:v>0</c:v>
                      </c:pt>
                      <c:pt idx="6398">
                        <c:v>0</c:v>
                      </c:pt>
                      <c:pt idx="6399">
                        <c:v>0</c:v>
                      </c:pt>
                      <c:pt idx="6400">
                        <c:v>0</c:v>
                      </c:pt>
                      <c:pt idx="6401">
                        <c:v>0</c:v>
                      </c:pt>
                      <c:pt idx="6402">
                        <c:v>0</c:v>
                      </c:pt>
                      <c:pt idx="6403">
                        <c:v>0</c:v>
                      </c:pt>
                      <c:pt idx="6404">
                        <c:v>0</c:v>
                      </c:pt>
                      <c:pt idx="6405">
                        <c:v>0</c:v>
                      </c:pt>
                      <c:pt idx="6406">
                        <c:v>0</c:v>
                      </c:pt>
                      <c:pt idx="6407">
                        <c:v>0</c:v>
                      </c:pt>
                      <c:pt idx="6408">
                        <c:v>0</c:v>
                      </c:pt>
                      <c:pt idx="6409">
                        <c:v>0</c:v>
                      </c:pt>
                      <c:pt idx="6411">
                        <c:v>0</c:v>
                      </c:pt>
                      <c:pt idx="6412">
                        <c:v>0</c:v>
                      </c:pt>
                      <c:pt idx="6413">
                        <c:v>0</c:v>
                      </c:pt>
                      <c:pt idx="6414">
                        <c:v>0</c:v>
                      </c:pt>
                      <c:pt idx="6416">
                        <c:v>0</c:v>
                      </c:pt>
                      <c:pt idx="6418">
                        <c:v>0</c:v>
                      </c:pt>
                      <c:pt idx="6419">
                        <c:v>0</c:v>
                      </c:pt>
                      <c:pt idx="6421">
                        <c:v>0</c:v>
                      </c:pt>
                      <c:pt idx="6422">
                        <c:v>0</c:v>
                      </c:pt>
                      <c:pt idx="6423">
                        <c:v>0</c:v>
                      </c:pt>
                      <c:pt idx="6424">
                        <c:v>0</c:v>
                      </c:pt>
                      <c:pt idx="6425">
                        <c:v>0</c:v>
                      </c:pt>
                      <c:pt idx="6426">
                        <c:v>0</c:v>
                      </c:pt>
                      <c:pt idx="6427">
                        <c:v>0</c:v>
                      </c:pt>
                      <c:pt idx="6428">
                        <c:v>0</c:v>
                      </c:pt>
                      <c:pt idx="6429">
                        <c:v>0</c:v>
                      </c:pt>
                      <c:pt idx="6430">
                        <c:v>0</c:v>
                      </c:pt>
                      <c:pt idx="6431">
                        <c:v>0</c:v>
                      </c:pt>
                      <c:pt idx="6432">
                        <c:v>0</c:v>
                      </c:pt>
                      <c:pt idx="6433">
                        <c:v>0</c:v>
                      </c:pt>
                      <c:pt idx="6434">
                        <c:v>0</c:v>
                      </c:pt>
                      <c:pt idx="6435">
                        <c:v>0</c:v>
                      </c:pt>
                      <c:pt idx="6436">
                        <c:v>0</c:v>
                      </c:pt>
                      <c:pt idx="6437">
                        <c:v>0</c:v>
                      </c:pt>
                      <c:pt idx="6440">
                        <c:v>0</c:v>
                      </c:pt>
                      <c:pt idx="6441">
                        <c:v>0</c:v>
                      </c:pt>
                      <c:pt idx="6446">
                        <c:v>0</c:v>
                      </c:pt>
                      <c:pt idx="6448">
                        <c:v>0</c:v>
                      </c:pt>
                      <c:pt idx="6449">
                        <c:v>0</c:v>
                      </c:pt>
                      <c:pt idx="6453">
                        <c:v>0</c:v>
                      </c:pt>
                      <c:pt idx="6454">
                        <c:v>0</c:v>
                      </c:pt>
                      <c:pt idx="6456">
                        <c:v>0</c:v>
                      </c:pt>
                      <c:pt idx="6457">
                        <c:v>0</c:v>
                      </c:pt>
                      <c:pt idx="6458">
                        <c:v>0</c:v>
                      </c:pt>
                      <c:pt idx="6459">
                        <c:v>0</c:v>
                      </c:pt>
                      <c:pt idx="6460">
                        <c:v>0</c:v>
                      </c:pt>
                      <c:pt idx="6461">
                        <c:v>0</c:v>
                      </c:pt>
                      <c:pt idx="6462">
                        <c:v>0</c:v>
                      </c:pt>
                      <c:pt idx="6463">
                        <c:v>0</c:v>
                      </c:pt>
                      <c:pt idx="6464">
                        <c:v>0</c:v>
                      </c:pt>
                      <c:pt idx="6465">
                        <c:v>0</c:v>
                      </c:pt>
                      <c:pt idx="6466">
                        <c:v>0</c:v>
                      </c:pt>
                      <c:pt idx="6467">
                        <c:v>0</c:v>
                      </c:pt>
                      <c:pt idx="6468">
                        <c:v>0</c:v>
                      </c:pt>
                      <c:pt idx="6469">
                        <c:v>0</c:v>
                      </c:pt>
                      <c:pt idx="6470">
                        <c:v>0</c:v>
                      </c:pt>
                      <c:pt idx="6471">
                        <c:v>0</c:v>
                      </c:pt>
                      <c:pt idx="6472">
                        <c:v>0</c:v>
                      </c:pt>
                      <c:pt idx="6474">
                        <c:v>0</c:v>
                      </c:pt>
                      <c:pt idx="6475">
                        <c:v>0</c:v>
                      </c:pt>
                      <c:pt idx="6476">
                        <c:v>0</c:v>
                      </c:pt>
                      <c:pt idx="6477">
                        <c:v>0</c:v>
                      </c:pt>
                      <c:pt idx="6478">
                        <c:v>0</c:v>
                      </c:pt>
                      <c:pt idx="6479">
                        <c:v>0</c:v>
                      </c:pt>
                      <c:pt idx="6480">
                        <c:v>0</c:v>
                      </c:pt>
                      <c:pt idx="6481">
                        <c:v>0</c:v>
                      </c:pt>
                      <c:pt idx="6482">
                        <c:v>0</c:v>
                      </c:pt>
                      <c:pt idx="6483">
                        <c:v>0</c:v>
                      </c:pt>
                      <c:pt idx="6484">
                        <c:v>0</c:v>
                      </c:pt>
                      <c:pt idx="6485">
                        <c:v>0</c:v>
                      </c:pt>
                      <c:pt idx="6486">
                        <c:v>0</c:v>
                      </c:pt>
                      <c:pt idx="6487">
                        <c:v>0</c:v>
                      </c:pt>
                      <c:pt idx="6488">
                        <c:v>0</c:v>
                      </c:pt>
                      <c:pt idx="6489">
                        <c:v>0</c:v>
                      </c:pt>
                      <c:pt idx="6490">
                        <c:v>0</c:v>
                      </c:pt>
                      <c:pt idx="6491">
                        <c:v>0</c:v>
                      </c:pt>
                      <c:pt idx="6492">
                        <c:v>0</c:v>
                      </c:pt>
                      <c:pt idx="6493">
                        <c:v>0</c:v>
                      </c:pt>
                      <c:pt idx="6494">
                        <c:v>0</c:v>
                      </c:pt>
                      <c:pt idx="6495">
                        <c:v>0</c:v>
                      </c:pt>
                      <c:pt idx="6496">
                        <c:v>0</c:v>
                      </c:pt>
                      <c:pt idx="6497">
                        <c:v>0</c:v>
                      </c:pt>
                      <c:pt idx="6499">
                        <c:v>0</c:v>
                      </c:pt>
                      <c:pt idx="6500">
                        <c:v>0</c:v>
                      </c:pt>
                      <c:pt idx="6501">
                        <c:v>0</c:v>
                      </c:pt>
                      <c:pt idx="6502">
                        <c:v>0</c:v>
                      </c:pt>
                      <c:pt idx="6503">
                        <c:v>0</c:v>
                      </c:pt>
                      <c:pt idx="6504">
                        <c:v>0</c:v>
                      </c:pt>
                      <c:pt idx="6505">
                        <c:v>0</c:v>
                      </c:pt>
                      <c:pt idx="6506">
                        <c:v>0</c:v>
                      </c:pt>
                      <c:pt idx="6507">
                        <c:v>0</c:v>
                      </c:pt>
                      <c:pt idx="6508">
                        <c:v>0</c:v>
                      </c:pt>
                      <c:pt idx="6509">
                        <c:v>0</c:v>
                      </c:pt>
                      <c:pt idx="6510">
                        <c:v>0</c:v>
                      </c:pt>
                      <c:pt idx="6511">
                        <c:v>0</c:v>
                      </c:pt>
                      <c:pt idx="6512">
                        <c:v>0</c:v>
                      </c:pt>
                      <c:pt idx="6513">
                        <c:v>0</c:v>
                      </c:pt>
                      <c:pt idx="6514">
                        <c:v>0</c:v>
                      </c:pt>
                      <c:pt idx="6515">
                        <c:v>0</c:v>
                      </c:pt>
                      <c:pt idx="6516">
                        <c:v>0</c:v>
                      </c:pt>
                      <c:pt idx="6517">
                        <c:v>0</c:v>
                      </c:pt>
                      <c:pt idx="6518">
                        <c:v>0</c:v>
                      </c:pt>
                      <c:pt idx="6519">
                        <c:v>0</c:v>
                      </c:pt>
                      <c:pt idx="6520">
                        <c:v>0</c:v>
                      </c:pt>
                      <c:pt idx="6521">
                        <c:v>0</c:v>
                      </c:pt>
                      <c:pt idx="6522">
                        <c:v>0</c:v>
                      </c:pt>
                      <c:pt idx="6524">
                        <c:v>0</c:v>
                      </c:pt>
                      <c:pt idx="6525">
                        <c:v>0</c:v>
                      </c:pt>
                      <c:pt idx="6526">
                        <c:v>0</c:v>
                      </c:pt>
                      <c:pt idx="6527">
                        <c:v>0</c:v>
                      </c:pt>
                      <c:pt idx="6528">
                        <c:v>0</c:v>
                      </c:pt>
                      <c:pt idx="6529">
                        <c:v>0</c:v>
                      </c:pt>
                      <c:pt idx="6530">
                        <c:v>0</c:v>
                      </c:pt>
                      <c:pt idx="6531">
                        <c:v>0</c:v>
                      </c:pt>
                      <c:pt idx="6532">
                        <c:v>0</c:v>
                      </c:pt>
                      <c:pt idx="6533">
                        <c:v>0</c:v>
                      </c:pt>
                      <c:pt idx="6534">
                        <c:v>0</c:v>
                      </c:pt>
                      <c:pt idx="6535">
                        <c:v>0</c:v>
                      </c:pt>
                      <c:pt idx="6536">
                        <c:v>0</c:v>
                      </c:pt>
                      <c:pt idx="6537">
                        <c:v>0</c:v>
                      </c:pt>
                      <c:pt idx="6538">
                        <c:v>0</c:v>
                      </c:pt>
                      <c:pt idx="6539">
                        <c:v>0</c:v>
                      </c:pt>
                      <c:pt idx="6540">
                        <c:v>0</c:v>
                      </c:pt>
                      <c:pt idx="6541">
                        <c:v>0</c:v>
                      </c:pt>
                      <c:pt idx="6542">
                        <c:v>0</c:v>
                      </c:pt>
                      <c:pt idx="6543">
                        <c:v>0</c:v>
                      </c:pt>
                      <c:pt idx="6544">
                        <c:v>0</c:v>
                      </c:pt>
                      <c:pt idx="6545">
                        <c:v>0</c:v>
                      </c:pt>
                      <c:pt idx="6546">
                        <c:v>0</c:v>
                      </c:pt>
                      <c:pt idx="6547">
                        <c:v>0</c:v>
                      </c:pt>
                      <c:pt idx="6549">
                        <c:v>0</c:v>
                      </c:pt>
                      <c:pt idx="6550">
                        <c:v>0</c:v>
                      </c:pt>
                      <c:pt idx="6551">
                        <c:v>0</c:v>
                      </c:pt>
                      <c:pt idx="6552">
                        <c:v>0</c:v>
                      </c:pt>
                      <c:pt idx="6553">
                        <c:v>0</c:v>
                      </c:pt>
                      <c:pt idx="6554">
                        <c:v>0</c:v>
                      </c:pt>
                      <c:pt idx="6555">
                        <c:v>0</c:v>
                      </c:pt>
                      <c:pt idx="6556">
                        <c:v>0</c:v>
                      </c:pt>
                      <c:pt idx="6557">
                        <c:v>0</c:v>
                      </c:pt>
                      <c:pt idx="6558">
                        <c:v>0</c:v>
                      </c:pt>
                      <c:pt idx="6559">
                        <c:v>0</c:v>
                      </c:pt>
                      <c:pt idx="6560">
                        <c:v>0</c:v>
                      </c:pt>
                      <c:pt idx="6561">
                        <c:v>0</c:v>
                      </c:pt>
                      <c:pt idx="6562">
                        <c:v>0</c:v>
                      </c:pt>
                      <c:pt idx="6563">
                        <c:v>0</c:v>
                      </c:pt>
                      <c:pt idx="6564">
                        <c:v>0</c:v>
                      </c:pt>
                      <c:pt idx="6565">
                        <c:v>0</c:v>
                      </c:pt>
                      <c:pt idx="6566">
                        <c:v>0</c:v>
                      </c:pt>
                      <c:pt idx="6567">
                        <c:v>0</c:v>
                      </c:pt>
                      <c:pt idx="6568">
                        <c:v>0.02</c:v>
                      </c:pt>
                      <c:pt idx="6569">
                        <c:v>0.05</c:v>
                      </c:pt>
                      <c:pt idx="6570">
                        <c:v>0.02</c:v>
                      </c:pt>
                      <c:pt idx="6571">
                        <c:v>0.03</c:v>
                      </c:pt>
                      <c:pt idx="6572">
                        <c:v>0.02</c:v>
                      </c:pt>
                      <c:pt idx="6575">
                        <c:v>0</c:v>
                      </c:pt>
                      <c:pt idx="6577">
                        <c:v>0</c:v>
                      </c:pt>
                      <c:pt idx="6579">
                        <c:v>0</c:v>
                      </c:pt>
                      <c:pt idx="6581">
                        <c:v>0</c:v>
                      </c:pt>
                      <c:pt idx="6583">
                        <c:v>0</c:v>
                      </c:pt>
                      <c:pt idx="6585">
                        <c:v>0</c:v>
                      </c:pt>
                      <c:pt idx="6586">
                        <c:v>0</c:v>
                      </c:pt>
                      <c:pt idx="6587">
                        <c:v>0</c:v>
                      </c:pt>
                      <c:pt idx="6590">
                        <c:v>0</c:v>
                      </c:pt>
                      <c:pt idx="6591">
                        <c:v>0</c:v>
                      </c:pt>
                      <c:pt idx="6593">
                        <c:v>0</c:v>
                      </c:pt>
                      <c:pt idx="6594">
                        <c:v>0</c:v>
                      </c:pt>
                      <c:pt idx="6595">
                        <c:v>0</c:v>
                      </c:pt>
                      <c:pt idx="6596">
                        <c:v>0</c:v>
                      </c:pt>
                      <c:pt idx="6597">
                        <c:v>0</c:v>
                      </c:pt>
                      <c:pt idx="6598">
                        <c:v>0</c:v>
                      </c:pt>
                      <c:pt idx="6599">
                        <c:v>0</c:v>
                      </c:pt>
                      <c:pt idx="6600">
                        <c:v>0</c:v>
                      </c:pt>
                      <c:pt idx="6601">
                        <c:v>0</c:v>
                      </c:pt>
                      <c:pt idx="6602">
                        <c:v>0</c:v>
                      </c:pt>
                      <c:pt idx="6603">
                        <c:v>0</c:v>
                      </c:pt>
                      <c:pt idx="6604">
                        <c:v>0</c:v>
                      </c:pt>
                      <c:pt idx="6605">
                        <c:v>0</c:v>
                      </c:pt>
                      <c:pt idx="6606">
                        <c:v>0</c:v>
                      </c:pt>
                      <c:pt idx="6607">
                        <c:v>0</c:v>
                      </c:pt>
                      <c:pt idx="6608">
                        <c:v>0</c:v>
                      </c:pt>
                      <c:pt idx="6609">
                        <c:v>0</c:v>
                      </c:pt>
                      <c:pt idx="6610">
                        <c:v>0</c:v>
                      </c:pt>
                      <c:pt idx="6611">
                        <c:v>0</c:v>
                      </c:pt>
                      <c:pt idx="6613">
                        <c:v>0</c:v>
                      </c:pt>
                      <c:pt idx="6614">
                        <c:v>0</c:v>
                      </c:pt>
                      <c:pt idx="6615">
                        <c:v>0</c:v>
                      </c:pt>
                      <c:pt idx="6616">
                        <c:v>0</c:v>
                      </c:pt>
                      <c:pt idx="6617">
                        <c:v>0</c:v>
                      </c:pt>
                      <c:pt idx="6618">
                        <c:v>0</c:v>
                      </c:pt>
                      <c:pt idx="6619">
                        <c:v>0</c:v>
                      </c:pt>
                      <c:pt idx="6620">
                        <c:v>0</c:v>
                      </c:pt>
                      <c:pt idx="6621">
                        <c:v>0</c:v>
                      </c:pt>
                      <c:pt idx="6622">
                        <c:v>0</c:v>
                      </c:pt>
                      <c:pt idx="6623">
                        <c:v>0</c:v>
                      </c:pt>
                      <c:pt idx="6624">
                        <c:v>0</c:v>
                      </c:pt>
                      <c:pt idx="6625">
                        <c:v>0</c:v>
                      </c:pt>
                      <c:pt idx="6626">
                        <c:v>0</c:v>
                      </c:pt>
                      <c:pt idx="6627">
                        <c:v>0</c:v>
                      </c:pt>
                      <c:pt idx="6628">
                        <c:v>0</c:v>
                      </c:pt>
                      <c:pt idx="6629">
                        <c:v>0</c:v>
                      </c:pt>
                      <c:pt idx="6630">
                        <c:v>0</c:v>
                      </c:pt>
                      <c:pt idx="6631">
                        <c:v>0</c:v>
                      </c:pt>
                      <c:pt idx="6632">
                        <c:v>0</c:v>
                      </c:pt>
                      <c:pt idx="6633">
                        <c:v>0</c:v>
                      </c:pt>
                      <c:pt idx="6634">
                        <c:v>0</c:v>
                      </c:pt>
                      <c:pt idx="6635">
                        <c:v>0</c:v>
                      </c:pt>
                      <c:pt idx="6636">
                        <c:v>0</c:v>
                      </c:pt>
                      <c:pt idx="6638">
                        <c:v>0</c:v>
                      </c:pt>
                      <c:pt idx="6639">
                        <c:v>0</c:v>
                      </c:pt>
                      <c:pt idx="6640">
                        <c:v>0</c:v>
                      </c:pt>
                      <c:pt idx="6641">
                        <c:v>0</c:v>
                      </c:pt>
                      <c:pt idx="6642">
                        <c:v>0</c:v>
                      </c:pt>
                      <c:pt idx="6643">
                        <c:v>0</c:v>
                      </c:pt>
                      <c:pt idx="6644">
                        <c:v>0</c:v>
                      </c:pt>
                      <c:pt idx="6645">
                        <c:v>0</c:v>
                      </c:pt>
                      <c:pt idx="6646">
                        <c:v>0</c:v>
                      </c:pt>
                      <c:pt idx="6647">
                        <c:v>0</c:v>
                      </c:pt>
                      <c:pt idx="6648">
                        <c:v>0</c:v>
                      </c:pt>
                      <c:pt idx="6649">
                        <c:v>0</c:v>
                      </c:pt>
                      <c:pt idx="6650">
                        <c:v>0</c:v>
                      </c:pt>
                      <c:pt idx="6651">
                        <c:v>0</c:v>
                      </c:pt>
                      <c:pt idx="6652">
                        <c:v>0</c:v>
                      </c:pt>
                      <c:pt idx="6653">
                        <c:v>0</c:v>
                      </c:pt>
                      <c:pt idx="6654">
                        <c:v>0</c:v>
                      </c:pt>
                      <c:pt idx="6655">
                        <c:v>0</c:v>
                      </c:pt>
                      <c:pt idx="6656">
                        <c:v>0</c:v>
                      </c:pt>
                      <c:pt idx="6657">
                        <c:v>0</c:v>
                      </c:pt>
                      <c:pt idx="6658">
                        <c:v>0</c:v>
                      </c:pt>
                      <c:pt idx="6659">
                        <c:v>0</c:v>
                      </c:pt>
                      <c:pt idx="6660">
                        <c:v>0</c:v>
                      </c:pt>
                      <c:pt idx="6661">
                        <c:v>0</c:v>
                      </c:pt>
                      <c:pt idx="6663">
                        <c:v>0</c:v>
                      </c:pt>
                      <c:pt idx="6664">
                        <c:v>0</c:v>
                      </c:pt>
                      <c:pt idx="6665">
                        <c:v>0</c:v>
                      </c:pt>
                      <c:pt idx="6666">
                        <c:v>0</c:v>
                      </c:pt>
                      <c:pt idx="6667">
                        <c:v>0</c:v>
                      </c:pt>
                      <c:pt idx="6668">
                        <c:v>0</c:v>
                      </c:pt>
                      <c:pt idx="6669">
                        <c:v>0</c:v>
                      </c:pt>
                      <c:pt idx="6671">
                        <c:v>0</c:v>
                      </c:pt>
                      <c:pt idx="6672">
                        <c:v>0.05</c:v>
                      </c:pt>
                      <c:pt idx="6673">
                        <c:v>0.05</c:v>
                      </c:pt>
                      <c:pt idx="6674">
                        <c:v>7.0000000000000007E-2</c:v>
                      </c:pt>
                      <c:pt idx="6675">
                        <c:v>0.06</c:v>
                      </c:pt>
                      <c:pt idx="6676">
                        <c:v>0.11</c:v>
                      </c:pt>
                      <c:pt idx="6677">
                        <c:v>0.21</c:v>
                      </c:pt>
                      <c:pt idx="6678">
                        <c:v>0.24</c:v>
                      </c:pt>
                      <c:pt idx="6679">
                        <c:v>0.25</c:v>
                      </c:pt>
                      <c:pt idx="6680">
                        <c:v>0</c:v>
                      </c:pt>
                      <c:pt idx="6681">
                        <c:v>0.01</c:v>
                      </c:pt>
                      <c:pt idx="6682">
                        <c:v>0</c:v>
                      </c:pt>
                      <c:pt idx="6683">
                        <c:v>0.01</c:v>
                      </c:pt>
                      <c:pt idx="6684">
                        <c:v>0.01</c:v>
                      </c:pt>
                      <c:pt idx="6685">
                        <c:v>0.06</c:v>
                      </c:pt>
                      <c:pt idx="6686">
                        <c:v>0.12</c:v>
                      </c:pt>
                      <c:pt idx="6687">
                        <c:v>0.16</c:v>
                      </c:pt>
                      <c:pt idx="6688">
                        <c:v>0.28000000000000003</c:v>
                      </c:pt>
                      <c:pt idx="6689">
                        <c:v>0.31</c:v>
                      </c:pt>
                      <c:pt idx="6690">
                        <c:v>0.32</c:v>
                      </c:pt>
                      <c:pt idx="6692">
                        <c:v>0.32</c:v>
                      </c:pt>
                      <c:pt idx="6693">
                        <c:v>0.04</c:v>
                      </c:pt>
                      <c:pt idx="6694">
                        <c:v>0.03</c:v>
                      </c:pt>
                      <c:pt idx="6695">
                        <c:v>0</c:v>
                      </c:pt>
                      <c:pt idx="6696">
                        <c:v>0</c:v>
                      </c:pt>
                      <c:pt idx="6697">
                        <c:v>0</c:v>
                      </c:pt>
                      <c:pt idx="6698">
                        <c:v>0</c:v>
                      </c:pt>
                      <c:pt idx="6699">
                        <c:v>0</c:v>
                      </c:pt>
                      <c:pt idx="6700">
                        <c:v>0.01</c:v>
                      </c:pt>
                      <c:pt idx="6701">
                        <c:v>0.02</c:v>
                      </c:pt>
                      <c:pt idx="6702">
                        <c:v>0.02</c:v>
                      </c:pt>
                      <c:pt idx="6703">
                        <c:v>0.02</c:v>
                      </c:pt>
                      <c:pt idx="6704">
                        <c:v>0.03</c:v>
                      </c:pt>
                      <c:pt idx="6705">
                        <c:v>0.03</c:v>
                      </c:pt>
                      <c:pt idx="6706">
                        <c:v>0</c:v>
                      </c:pt>
                      <c:pt idx="6707">
                        <c:v>0.01</c:v>
                      </c:pt>
                      <c:pt idx="6708">
                        <c:v>0.03</c:v>
                      </c:pt>
                      <c:pt idx="6709">
                        <c:v>0.02</c:v>
                      </c:pt>
                      <c:pt idx="6710">
                        <c:v>0.02</c:v>
                      </c:pt>
                      <c:pt idx="6711">
                        <c:v>0.03</c:v>
                      </c:pt>
                      <c:pt idx="6712">
                        <c:v>0.03</c:v>
                      </c:pt>
                      <c:pt idx="6713">
                        <c:v>0.06</c:v>
                      </c:pt>
                      <c:pt idx="6714">
                        <c:v>0.06</c:v>
                      </c:pt>
                      <c:pt idx="6715">
                        <c:v>0.02</c:v>
                      </c:pt>
                      <c:pt idx="6716">
                        <c:v>0.03</c:v>
                      </c:pt>
                      <c:pt idx="6717">
                        <c:v>0.08</c:v>
                      </c:pt>
                      <c:pt idx="6718">
                        <c:v>0.01</c:v>
                      </c:pt>
                      <c:pt idx="6719">
                        <c:v>0.05</c:v>
                      </c:pt>
                      <c:pt idx="6720">
                        <c:v>7.0000000000000007E-2</c:v>
                      </c:pt>
                      <c:pt idx="6721">
                        <c:v>7.0000000000000007E-2</c:v>
                      </c:pt>
                      <c:pt idx="6722">
                        <c:v>7.0000000000000007E-2</c:v>
                      </c:pt>
                      <c:pt idx="6723">
                        <c:v>0.06</c:v>
                      </c:pt>
                      <c:pt idx="6724">
                        <c:v>0.01</c:v>
                      </c:pt>
                      <c:pt idx="6725">
                        <c:v>0.01</c:v>
                      </c:pt>
                      <c:pt idx="6726">
                        <c:v>0.01</c:v>
                      </c:pt>
                      <c:pt idx="6727">
                        <c:v>0.01</c:v>
                      </c:pt>
                      <c:pt idx="6728">
                        <c:v>0.01</c:v>
                      </c:pt>
                      <c:pt idx="6729">
                        <c:v>0</c:v>
                      </c:pt>
                      <c:pt idx="6731">
                        <c:v>0.01</c:v>
                      </c:pt>
                      <c:pt idx="6733">
                        <c:v>0</c:v>
                      </c:pt>
                      <c:pt idx="6734">
                        <c:v>0.01</c:v>
                      </c:pt>
                      <c:pt idx="6735">
                        <c:v>0.01</c:v>
                      </c:pt>
                      <c:pt idx="6736">
                        <c:v>0.02</c:v>
                      </c:pt>
                      <c:pt idx="6738">
                        <c:v>0</c:v>
                      </c:pt>
                      <c:pt idx="6740">
                        <c:v>0</c:v>
                      </c:pt>
                      <c:pt idx="6741">
                        <c:v>0</c:v>
                      </c:pt>
                      <c:pt idx="6742">
                        <c:v>0</c:v>
                      </c:pt>
                      <c:pt idx="6745">
                        <c:v>0</c:v>
                      </c:pt>
                      <c:pt idx="6747">
                        <c:v>0</c:v>
                      </c:pt>
                      <c:pt idx="6750">
                        <c:v>0</c:v>
                      </c:pt>
                      <c:pt idx="6751">
                        <c:v>0</c:v>
                      </c:pt>
                      <c:pt idx="6754">
                        <c:v>0</c:v>
                      </c:pt>
                      <c:pt idx="6757">
                        <c:v>0</c:v>
                      </c:pt>
                      <c:pt idx="6759">
                        <c:v>0</c:v>
                      </c:pt>
                      <c:pt idx="6764">
                        <c:v>0</c:v>
                      </c:pt>
                      <c:pt idx="6767">
                        <c:v>0</c:v>
                      </c:pt>
                      <c:pt idx="6768">
                        <c:v>0</c:v>
                      </c:pt>
                      <c:pt idx="6769">
                        <c:v>0</c:v>
                      </c:pt>
                      <c:pt idx="6772">
                        <c:v>0</c:v>
                      </c:pt>
                      <c:pt idx="6776">
                        <c:v>0</c:v>
                      </c:pt>
                      <c:pt idx="6778">
                        <c:v>0</c:v>
                      </c:pt>
                      <c:pt idx="6781">
                        <c:v>0</c:v>
                      </c:pt>
                      <c:pt idx="6782">
                        <c:v>0</c:v>
                      </c:pt>
                      <c:pt idx="6783">
                        <c:v>0</c:v>
                      </c:pt>
                      <c:pt idx="6784">
                        <c:v>0</c:v>
                      </c:pt>
                      <c:pt idx="6786">
                        <c:v>0</c:v>
                      </c:pt>
                      <c:pt idx="6787">
                        <c:v>0</c:v>
                      </c:pt>
                      <c:pt idx="6790">
                        <c:v>0</c:v>
                      </c:pt>
                      <c:pt idx="6792">
                        <c:v>0</c:v>
                      </c:pt>
                      <c:pt idx="6797">
                        <c:v>0</c:v>
                      </c:pt>
                      <c:pt idx="6798">
                        <c:v>0</c:v>
                      </c:pt>
                      <c:pt idx="6801">
                        <c:v>0</c:v>
                      </c:pt>
                      <c:pt idx="6803">
                        <c:v>0.01</c:v>
                      </c:pt>
                      <c:pt idx="6805">
                        <c:v>0.01</c:v>
                      </c:pt>
                      <c:pt idx="6806">
                        <c:v>0.01</c:v>
                      </c:pt>
                      <c:pt idx="6807">
                        <c:v>0.03</c:v>
                      </c:pt>
                      <c:pt idx="6808">
                        <c:v>0.11</c:v>
                      </c:pt>
                      <c:pt idx="6809">
                        <c:v>0.44</c:v>
                      </c:pt>
                      <c:pt idx="6810">
                        <c:v>0.64</c:v>
                      </c:pt>
                      <c:pt idx="6811">
                        <c:v>0.01</c:v>
                      </c:pt>
                      <c:pt idx="6812">
                        <c:v>0.01</c:v>
                      </c:pt>
                      <c:pt idx="6813">
                        <c:v>0.01</c:v>
                      </c:pt>
                      <c:pt idx="6814">
                        <c:v>0</c:v>
                      </c:pt>
                      <c:pt idx="6815">
                        <c:v>0</c:v>
                      </c:pt>
                      <c:pt idx="6816">
                        <c:v>0</c:v>
                      </c:pt>
                      <c:pt idx="6817">
                        <c:v>0</c:v>
                      </c:pt>
                      <c:pt idx="6818">
                        <c:v>0</c:v>
                      </c:pt>
                      <c:pt idx="6819">
                        <c:v>0</c:v>
                      </c:pt>
                      <c:pt idx="6820">
                        <c:v>0</c:v>
                      </c:pt>
                      <c:pt idx="6821">
                        <c:v>0</c:v>
                      </c:pt>
                      <c:pt idx="6822">
                        <c:v>0</c:v>
                      </c:pt>
                      <c:pt idx="6823">
                        <c:v>0</c:v>
                      </c:pt>
                      <c:pt idx="6824">
                        <c:v>0</c:v>
                      </c:pt>
                      <c:pt idx="6825">
                        <c:v>0</c:v>
                      </c:pt>
                      <c:pt idx="6826">
                        <c:v>0.01</c:v>
                      </c:pt>
                      <c:pt idx="6828">
                        <c:v>0.01</c:v>
                      </c:pt>
                      <c:pt idx="6830">
                        <c:v>0.09</c:v>
                      </c:pt>
                      <c:pt idx="6832">
                        <c:v>0.03</c:v>
                      </c:pt>
                      <c:pt idx="6833">
                        <c:v>0.06</c:v>
                      </c:pt>
                      <c:pt idx="6834">
                        <c:v>0.1</c:v>
                      </c:pt>
                      <c:pt idx="6835">
                        <c:v>0.1</c:v>
                      </c:pt>
                      <c:pt idx="6836">
                        <c:v>0.11</c:v>
                      </c:pt>
                      <c:pt idx="6837">
                        <c:v>0.11</c:v>
                      </c:pt>
                      <c:pt idx="6838">
                        <c:v>0.08</c:v>
                      </c:pt>
                      <c:pt idx="6840">
                        <c:v>0</c:v>
                      </c:pt>
                      <c:pt idx="6841">
                        <c:v>0</c:v>
                      </c:pt>
                      <c:pt idx="6843">
                        <c:v>0</c:v>
                      </c:pt>
                      <c:pt idx="6845">
                        <c:v>0</c:v>
                      </c:pt>
                      <c:pt idx="6846">
                        <c:v>0</c:v>
                      </c:pt>
                      <c:pt idx="6847">
                        <c:v>0</c:v>
                      </c:pt>
                      <c:pt idx="6848">
                        <c:v>0</c:v>
                      </c:pt>
                      <c:pt idx="6849">
                        <c:v>0</c:v>
                      </c:pt>
                      <c:pt idx="6850">
                        <c:v>0</c:v>
                      </c:pt>
                      <c:pt idx="6851">
                        <c:v>0</c:v>
                      </c:pt>
                      <c:pt idx="6852">
                        <c:v>0.17</c:v>
                      </c:pt>
                      <c:pt idx="6853">
                        <c:v>0.55000000000000004</c:v>
                      </c:pt>
                      <c:pt idx="6854">
                        <c:v>0.55000000000000004</c:v>
                      </c:pt>
                      <c:pt idx="6855">
                        <c:v>0</c:v>
                      </c:pt>
                      <c:pt idx="6857">
                        <c:v>0</c:v>
                      </c:pt>
                      <c:pt idx="6859">
                        <c:v>0</c:v>
                      </c:pt>
                      <c:pt idx="6861">
                        <c:v>0</c:v>
                      </c:pt>
                      <c:pt idx="6864">
                        <c:v>0</c:v>
                      </c:pt>
                      <c:pt idx="6867">
                        <c:v>0</c:v>
                      </c:pt>
                      <c:pt idx="6868">
                        <c:v>0</c:v>
                      </c:pt>
                      <c:pt idx="6869">
                        <c:v>0</c:v>
                      </c:pt>
                      <c:pt idx="6871">
                        <c:v>0</c:v>
                      </c:pt>
                      <c:pt idx="6872">
                        <c:v>0</c:v>
                      </c:pt>
                      <c:pt idx="6873">
                        <c:v>0</c:v>
                      </c:pt>
                      <c:pt idx="6874">
                        <c:v>0.16</c:v>
                      </c:pt>
                      <c:pt idx="6875">
                        <c:v>0.19</c:v>
                      </c:pt>
                      <c:pt idx="6876">
                        <c:v>0.19</c:v>
                      </c:pt>
                      <c:pt idx="6878">
                        <c:v>0.19</c:v>
                      </c:pt>
                      <c:pt idx="6879">
                        <c:v>0</c:v>
                      </c:pt>
                      <c:pt idx="6881">
                        <c:v>0</c:v>
                      </c:pt>
                      <c:pt idx="6882">
                        <c:v>0</c:v>
                      </c:pt>
                      <c:pt idx="6883">
                        <c:v>0</c:v>
                      </c:pt>
                      <c:pt idx="6886">
                        <c:v>0</c:v>
                      </c:pt>
                      <c:pt idx="6887">
                        <c:v>0.1</c:v>
                      </c:pt>
                      <c:pt idx="6888">
                        <c:v>0.1</c:v>
                      </c:pt>
                      <c:pt idx="6889">
                        <c:v>0.1</c:v>
                      </c:pt>
                      <c:pt idx="6890">
                        <c:v>0.11</c:v>
                      </c:pt>
                      <c:pt idx="6891">
                        <c:v>0.11</c:v>
                      </c:pt>
                      <c:pt idx="6892">
                        <c:v>0</c:v>
                      </c:pt>
                      <c:pt idx="6893">
                        <c:v>0</c:v>
                      </c:pt>
                      <c:pt idx="6894">
                        <c:v>0</c:v>
                      </c:pt>
                      <c:pt idx="6898">
                        <c:v>0</c:v>
                      </c:pt>
                      <c:pt idx="6900">
                        <c:v>0</c:v>
                      </c:pt>
                      <c:pt idx="6904">
                        <c:v>0</c:v>
                      </c:pt>
                      <c:pt idx="6908">
                        <c:v>0.01</c:v>
                      </c:pt>
                      <c:pt idx="6909">
                        <c:v>0.01</c:v>
                      </c:pt>
                      <c:pt idx="6910">
                        <c:v>0.02</c:v>
                      </c:pt>
                      <c:pt idx="6911">
                        <c:v>0.02</c:v>
                      </c:pt>
                      <c:pt idx="6912">
                        <c:v>0.01</c:v>
                      </c:pt>
                      <c:pt idx="6915">
                        <c:v>0.04</c:v>
                      </c:pt>
                      <c:pt idx="6916">
                        <c:v>0.04</c:v>
                      </c:pt>
                      <c:pt idx="6917">
                        <c:v>0</c:v>
                      </c:pt>
                      <c:pt idx="6918">
                        <c:v>0</c:v>
                      </c:pt>
                      <c:pt idx="6920">
                        <c:v>0</c:v>
                      </c:pt>
                      <c:pt idx="6921">
                        <c:v>0</c:v>
                      </c:pt>
                      <c:pt idx="6923">
                        <c:v>0</c:v>
                      </c:pt>
                      <c:pt idx="6924">
                        <c:v>0</c:v>
                      </c:pt>
                      <c:pt idx="6927">
                        <c:v>0</c:v>
                      </c:pt>
                      <c:pt idx="6930">
                        <c:v>0</c:v>
                      </c:pt>
                      <c:pt idx="6931">
                        <c:v>0</c:v>
                      </c:pt>
                      <c:pt idx="6932">
                        <c:v>0</c:v>
                      </c:pt>
                      <c:pt idx="6933">
                        <c:v>0.01</c:v>
                      </c:pt>
                      <c:pt idx="6934">
                        <c:v>0.04</c:v>
                      </c:pt>
                      <c:pt idx="6935">
                        <c:v>0</c:v>
                      </c:pt>
                      <c:pt idx="6938">
                        <c:v>0</c:v>
                      </c:pt>
                      <c:pt idx="6939">
                        <c:v>0</c:v>
                      </c:pt>
                      <c:pt idx="6941">
                        <c:v>0.02</c:v>
                      </c:pt>
                      <c:pt idx="6942">
                        <c:v>0.01</c:v>
                      </c:pt>
                      <c:pt idx="6943">
                        <c:v>0.01</c:v>
                      </c:pt>
                      <c:pt idx="6944">
                        <c:v>0.01</c:v>
                      </c:pt>
                      <c:pt idx="6946">
                        <c:v>0</c:v>
                      </c:pt>
                      <c:pt idx="6949">
                        <c:v>0</c:v>
                      </c:pt>
                      <c:pt idx="6955">
                        <c:v>0</c:v>
                      </c:pt>
                      <c:pt idx="6957">
                        <c:v>0</c:v>
                      </c:pt>
                      <c:pt idx="6960">
                        <c:v>0</c:v>
                      </c:pt>
                      <c:pt idx="6963">
                        <c:v>0</c:v>
                      </c:pt>
                      <c:pt idx="6965">
                        <c:v>0</c:v>
                      </c:pt>
                      <c:pt idx="6968">
                        <c:v>0</c:v>
                      </c:pt>
                      <c:pt idx="6969">
                        <c:v>0</c:v>
                      </c:pt>
                      <c:pt idx="6970">
                        <c:v>0</c:v>
                      </c:pt>
                      <c:pt idx="6971">
                        <c:v>0</c:v>
                      </c:pt>
                      <c:pt idx="6972">
                        <c:v>0</c:v>
                      </c:pt>
                      <c:pt idx="6973">
                        <c:v>0</c:v>
                      </c:pt>
                      <c:pt idx="6974">
                        <c:v>0</c:v>
                      </c:pt>
                      <c:pt idx="6975">
                        <c:v>0</c:v>
                      </c:pt>
                      <c:pt idx="6976">
                        <c:v>0</c:v>
                      </c:pt>
                      <c:pt idx="6977">
                        <c:v>0</c:v>
                      </c:pt>
                      <c:pt idx="6978">
                        <c:v>0</c:v>
                      </c:pt>
                      <c:pt idx="6979">
                        <c:v>0</c:v>
                      </c:pt>
                      <c:pt idx="6980">
                        <c:v>0</c:v>
                      </c:pt>
                      <c:pt idx="6982">
                        <c:v>0</c:v>
                      </c:pt>
                      <c:pt idx="6983">
                        <c:v>0</c:v>
                      </c:pt>
                      <c:pt idx="6984">
                        <c:v>0</c:v>
                      </c:pt>
                      <c:pt idx="6985">
                        <c:v>0</c:v>
                      </c:pt>
                      <c:pt idx="6986">
                        <c:v>0</c:v>
                      </c:pt>
                      <c:pt idx="6987">
                        <c:v>0</c:v>
                      </c:pt>
                      <c:pt idx="6988">
                        <c:v>0</c:v>
                      </c:pt>
                      <c:pt idx="6990">
                        <c:v>0</c:v>
                      </c:pt>
                      <c:pt idx="6993">
                        <c:v>0</c:v>
                      </c:pt>
                      <c:pt idx="6994">
                        <c:v>0</c:v>
                      </c:pt>
                      <c:pt idx="6995">
                        <c:v>0</c:v>
                      </c:pt>
                      <c:pt idx="6996">
                        <c:v>0</c:v>
                      </c:pt>
                      <c:pt idx="6997">
                        <c:v>0</c:v>
                      </c:pt>
                      <c:pt idx="6998">
                        <c:v>0</c:v>
                      </c:pt>
                      <c:pt idx="6999">
                        <c:v>0</c:v>
                      </c:pt>
                      <c:pt idx="7002">
                        <c:v>0</c:v>
                      </c:pt>
                      <c:pt idx="7006">
                        <c:v>0</c:v>
                      </c:pt>
                      <c:pt idx="7008">
                        <c:v>0</c:v>
                      </c:pt>
                      <c:pt idx="7009">
                        <c:v>0</c:v>
                      </c:pt>
                      <c:pt idx="7010">
                        <c:v>0</c:v>
                      </c:pt>
                      <c:pt idx="7011">
                        <c:v>0</c:v>
                      </c:pt>
                      <c:pt idx="7013">
                        <c:v>0</c:v>
                      </c:pt>
                      <c:pt idx="7015">
                        <c:v>0</c:v>
                      </c:pt>
                      <c:pt idx="7016">
                        <c:v>0</c:v>
                      </c:pt>
                      <c:pt idx="7018">
                        <c:v>0</c:v>
                      </c:pt>
                      <c:pt idx="7019">
                        <c:v>0</c:v>
                      </c:pt>
                      <c:pt idx="7020">
                        <c:v>0</c:v>
                      </c:pt>
                      <c:pt idx="7021">
                        <c:v>0</c:v>
                      </c:pt>
                      <c:pt idx="7022">
                        <c:v>0</c:v>
                      </c:pt>
                      <c:pt idx="7023">
                        <c:v>0</c:v>
                      </c:pt>
                      <c:pt idx="7024">
                        <c:v>0</c:v>
                      </c:pt>
                      <c:pt idx="7025">
                        <c:v>0</c:v>
                      </c:pt>
                      <c:pt idx="7026">
                        <c:v>0</c:v>
                      </c:pt>
                      <c:pt idx="7028">
                        <c:v>0</c:v>
                      </c:pt>
                      <c:pt idx="7030">
                        <c:v>0</c:v>
                      </c:pt>
                      <c:pt idx="7031">
                        <c:v>0</c:v>
                      </c:pt>
                      <c:pt idx="7033">
                        <c:v>0</c:v>
                      </c:pt>
                      <c:pt idx="7035">
                        <c:v>0</c:v>
                      </c:pt>
                      <c:pt idx="7036">
                        <c:v>0</c:v>
                      </c:pt>
                      <c:pt idx="7037">
                        <c:v>0</c:v>
                      </c:pt>
                      <c:pt idx="7038">
                        <c:v>0</c:v>
                      </c:pt>
                      <c:pt idx="7039">
                        <c:v>0</c:v>
                      </c:pt>
                      <c:pt idx="7040">
                        <c:v>0</c:v>
                      </c:pt>
                      <c:pt idx="7041">
                        <c:v>0</c:v>
                      </c:pt>
                      <c:pt idx="7042">
                        <c:v>0</c:v>
                      </c:pt>
                      <c:pt idx="7043">
                        <c:v>0</c:v>
                      </c:pt>
                      <c:pt idx="7044">
                        <c:v>0</c:v>
                      </c:pt>
                      <c:pt idx="7045">
                        <c:v>0</c:v>
                      </c:pt>
                      <c:pt idx="7047">
                        <c:v>0</c:v>
                      </c:pt>
                      <c:pt idx="7048">
                        <c:v>0</c:v>
                      </c:pt>
                      <c:pt idx="7049">
                        <c:v>0</c:v>
                      </c:pt>
                      <c:pt idx="7050">
                        <c:v>0</c:v>
                      </c:pt>
                      <c:pt idx="7051">
                        <c:v>0</c:v>
                      </c:pt>
                      <c:pt idx="7052">
                        <c:v>0</c:v>
                      </c:pt>
                      <c:pt idx="7053">
                        <c:v>0</c:v>
                      </c:pt>
                      <c:pt idx="7054">
                        <c:v>0</c:v>
                      </c:pt>
                      <c:pt idx="7055">
                        <c:v>0</c:v>
                      </c:pt>
                      <c:pt idx="7056">
                        <c:v>0</c:v>
                      </c:pt>
                      <c:pt idx="7057">
                        <c:v>0</c:v>
                      </c:pt>
                      <c:pt idx="7058">
                        <c:v>0</c:v>
                      </c:pt>
                      <c:pt idx="7059">
                        <c:v>0</c:v>
                      </c:pt>
                      <c:pt idx="7060">
                        <c:v>0</c:v>
                      </c:pt>
                      <c:pt idx="7061">
                        <c:v>0</c:v>
                      </c:pt>
                      <c:pt idx="7062">
                        <c:v>0</c:v>
                      </c:pt>
                      <c:pt idx="7063">
                        <c:v>0</c:v>
                      </c:pt>
                      <c:pt idx="7064">
                        <c:v>0</c:v>
                      </c:pt>
                      <c:pt idx="7065">
                        <c:v>0</c:v>
                      </c:pt>
                      <c:pt idx="7066">
                        <c:v>0</c:v>
                      </c:pt>
                      <c:pt idx="7067">
                        <c:v>0</c:v>
                      </c:pt>
                      <c:pt idx="7068">
                        <c:v>0</c:v>
                      </c:pt>
                      <c:pt idx="7069">
                        <c:v>0</c:v>
                      </c:pt>
                      <c:pt idx="7070">
                        <c:v>0</c:v>
                      </c:pt>
                      <c:pt idx="7072">
                        <c:v>0</c:v>
                      </c:pt>
                      <c:pt idx="7073">
                        <c:v>0</c:v>
                      </c:pt>
                      <c:pt idx="7074">
                        <c:v>0</c:v>
                      </c:pt>
                      <c:pt idx="7075">
                        <c:v>0</c:v>
                      </c:pt>
                      <c:pt idx="7076">
                        <c:v>0</c:v>
                      </c:pt>
                      <c:pt idx="7077">
                        <c:v>0</c:v>
                      </c:pt>
                      <c:pt idx="7078">
                        <c:v>0</c:v>
                      </c:pt>
                      <c:pt idx="7079">
                        <c:v>0.03</c:v>
                      </c:pt>
                      <c:pt idx="7080">
                        <c:v>0</c:v>
                      </c:pt>
                      <c:pt idx="7081">
                        <c:v>0.09</c:v>
                      </c:pt>
                      <c:pt idx="7083">
                        <c:v>0.41</c:v>
                      </c:pt>
                      <c:pt idx="7084">
                        <c:v>0.05</c:v>
                      </c:pt>
                      <c:pt idx="7085">
                        <c:v>0.02</c:v>
                      </c:pt>
                      <c:pt idx="7086">
                        <c:v>0.11</c:v>
                      </c:pt>
                      <c:pt idx="7087">
                        <c:v>0.17</c:v>
                      </c:pt>
                      <c:pt idx="7088">
                        <c:v>0.05</c:v>
                      </c:pt>
                      <c:pt idx="7089">
                        <c:v>0.19</c:v>
                      </c:pt>
                      <c:pt idx="7090">
                        <c:v>0.08</c:v>
                      </c:pt>
                      <c:pt idx="7091">
                        <c:v>0</c:v>
                      </c:pt>
                      <c:pt idx="7092">
                        <c:v>0.01</c:v>
                      </c:pt>
                      <c:pt idx="7093">
                        <c:v>0.05</c:v>
                      </c:pt>
                      <c:pt idx="7094">
                        <c:v>0.03</c:v>
                      </c:pt>
                      <c:pt idx="7095">
                        <c:v>0</c:v>
                      </c:pt>
                      <c:pt idx="7096">
                        <c:v>0.01</c:v>
                      </c:pt>
                      <c:pt idx="7097">
                        <c:v>0.03</c:v>
                      </c:pt>
                      <c:pt idx="7098">
                        <c:v>0.05</c:v>
                      </c:pt>
                      <c:pt idx="7099">
                        <c:v>0.06</c:v>
                      </c:pt>
                      <c:pt idx="7100">
                        <c:v>0</c:v>
                      </c:pt>
                      <c:pt idx="7101">
                        <c:v>0</c:v>
                      </c:pt>
                      <c:pt idx="7102">
                        <c:v>0</c:v>
                      </c:pt>
                      <c:pt idx="7103">
                        <c:v>0</c:v>
                      </c:pt>
                      <c:pt idx="7104">
                        <c:v>0</c:v>
                      </c:pt>
                      <c:pt idx="7105">
                        <c:v>0</c:v>
                      </c:pt>
                      <c:pt idx="7106">
                        <c:v>0</c:v>
                      </c:pt>
                      <c:pt idx="7109">
                        <c:v>0</c:v>
                      </c:pt>
                      <c:pt idx="7111">
                        <c:v>0</c:v>
                      </c:pt>
                      <c:pt idx="7112">
                        <c:v>0</c:v>
                      </c:pt>
                      <c:pt idx="7114">
                        <c:v>0</c:v>
                      </c:pt>
                      <c:pt idx="7117">
                        <c:v>0</c:v>
                      </c:pt>
                      <c:pt idx="7118">
                        <c:v>0.01</c:v>
                      </c:pt>
                      <c:pt idx="7119">
                        <c:v>0</c:v>
                      </c:pt>
                      <c:pt idx="7120">
                        <c:v>0</c:v>
                      </c:pt>
                      <c:pt idx="7124">
                        <c:v>0</c:v>
                      </c:pt>
                      <c:pt idx="7125">
                        <c:v>0</c:v>
                      </c:pt>
                      <c:pt idx="7129">
                        <c:v>0</c:v>
                      </c:pt>
                      <c:pt idx="7133">
                        <c:v>0</c:v>
                      </c:pt>
                      <c:pt idx="7135">
                        <c:v>0</c:v>
                      </c:pt>
                      <c:pt idx="7137">
                        <c:v>0</c:v>
                      </c:pt>
                      <c:pt idx="7140">
                        <c:v>0</c:v>
                      </c:pt>
                      <c:pt idx="7142">
                        <c:v>0</c:v>
                      </c:pt>
                      <c:pt idx="7143">
                        <c:v>0</c:v>
                      </c:pt>
                      <c:pt idx="7144">
                        <c:v>0</c:v>
                      </c:pt>
                      <c:pt idx="7145">
                        <c:v>0</c:v>
                      </c:pt>
                      <c:pt idx="7146">
                        <c:v>0</c:v>
                      </c:pt>
                      <c:pt idx="7147">
                        <c:v>0</c:v>
                      </c:pt>
                      <c:pt idx="7148">
                        <c:v>0</c:v>
                      </c:pt>
                      <c:pt idx="7149">
                        <c:v>0</c:v>
                      </c:pt>
                      <c:pt idx="7150">
                        <c:v>0</c:v>
                      </c:pt>
                      <c:pt idx="7151">
                        <c:v>0</c:v>
                      </c:pt>
                      <c:pt idx="7152">
                        <c:v>0</c:v>
                      </c:pt>
                      <c:pt idx="7154">
                        <c:v>0</c:v>
                      </c:pt>
                      <c:pt idx="7157">
                        <c:v>0</c:v>
                      </c:pt>
                      <c:pt idx="7158">
                        <c:v>0</c:v>
                      </c:pt>
                      <c:pt idx="7161">
                        <c:v>0</c:v>
                      </c:pt>
                      <c:pt idx="7162">
                        <c:v>0</c:v>
                      </c:pt>
                      <c:pt idx="7164">
                        <c:v>0</c:v>
                      </c:pt>
                      <c:pt idx="7165">
                        <c:v>0</c:v>
                      </c:pt>
                      <c:pt idx="7167">
                        <c:v>0</c:v>
                      </c:pt>
                      <c:pt idx="7169">
                        <c:v>0</c:v>
                      </c:pt>
                      <c:pt idx="7171">
                        <c:v>0</c:v>
                      </c:pt>
                      <c:pt idx="7173">
                        <c:v>0</c:v>
                      </c:pt>
                      <c:pt idx="7175">
                        <c:v>0</c:v>
                      </c:pt>
                      <c:pt idx="7177">
                        <c:v>0</c:v>
                      </c:pt>
                      <c:pt idx="7178">
                        <c:v>0</c:v>
                      </c:pt>
                      <c:pt idx="7179">
                        <c:v>0</c:v>
                      </c:pt>
                      <c:pt idx="7180">
                        <c:v>0</c:v>
                      </c:pt>
                      <c:pt idx="7181">
                        <c:v>0</c:v>
                      </c:pt>
                      <c:pt idx="7182">
                        <c:v>0</c:v>
                      </c:pt>
                      <c:pt idx="7183">
                        <c:v>0</c:v>
                      </c:pt>
                      <c:pt idx="7184">
                        <c:v>0</c:v>
                      </c:pt>
                      <c:pt idx="7185">
                        <c:v>0</c:v>
                      </c:pt>
                      <c:pt idx="7186">
                        <c:v>0</c:v>
                      </c:pt>
                      <c:pt idx="7187">
                        <c:v>0</c:v>
                      </c:pt>
                      <c:pt idx="7188">
                        <c:v>0</c:v>
                      </c:pt>
                      <c:pt idx="7189">
                        <c:v>0</c:v>
                      </c:pt>
                      <c:pt idx="7191">
                        <c:v>0</c:v>
                      </c:pt>
                      <c:pt idx="7192">
                        <c:v>0</c:v>
                      </c:pt>
                      <c:pt idx="7193">
                        <c:v>0</c:v>
                      </c:pt>
                      <c:pt idx="7194">
                        <c:v>0</c:v>
                      </c:pt>
                      <c:pt idx="7197">
                        <c:v>0</c:v>
                      </c:pt>
                      <c:pt idx="7198">
                        <c:v>0</c:v>
                      </c:pt>
                      <c:pt idx="7199">
                        <c:v>0</c:v>
                      </c:pt>
                      <c:pt idx="7203">
                        <c:v>0</c:v>
                      </c:pt>
                      <c:pt idx="7206">
                        <c:v>0</c:v>
                      </c:pt>
                      <c:pt idx="7208">
                        <c:v>0</c:v>
                      </c:pt>
                      <c:pt idx="7209">
                        <c:v>0</c:v>
                      </c:pt>
                      <c:pt idx="7210">
                        <c:v>0</c:v>
                      </c:pt>
                      <c:pt idx="7211">
                        <c:v>0</c:v>
                      </c:pt>
                      <c:pt idx="7212">
                        <c:v>0</c:v>
                      </c:pt>
                      <c:pt idx="7213">
                        <c:v>0</c:v>
                      </c:pt>
                      <c:pt idx="7214">
                        <c:v>0.02</c:v>
                      </c:pt>
                      <c:pt idx="7215">
                        <c:v>0</c:v>
                      </c:pt>
                      <c:pt idx="7216">
                        <c:v>0</c:v>
                      </c:pt>
                      <c:pt idx="7217">
                        <c:v>0</c:v>
                      </c:pt>
                      <c:pt idx="7218">
                        <c:v>0</c:v>
                      </c:pt>
                      <c:pt idx="7219">
                        <c:v>0</c:v>
                      </c:pt>
                      <c:pt idx="7222">
                        <c:v>0</c:v>
                      </c:pt>
                      <c:pt idx="7223">
                        <c:v>0</c:v>
                      </c:pt>
                      <c:pt idx="7224">
                        <c:v>0</c:v>
                      </c:pt>
                      <c:pt idx="7226">
                        <c:v>0</c:v>
                      </c:pt>
                      <c:pt idx="7227">
                        <c:v>0</c:v>
                      </c:pt>
                      <c:pt idx="7228">
                        <c:v>0</c:v>
                      </c:pt>
                      <c:pt idx="7229">
                        <c:v>0</c:v>
                      </c:pt>
                      <c:pt idx="7230">
                        <c:v>0</c:v>
                      </c:pt>
                      <c:pt idx="7231">
                        <c:v>0</c:v>
                      </c:pt>
                      <c:pt idx="7233">
                        <c:v>0</c:v>
                      </c:pt>
                      <c:pt idx="7235">
                        <c:v>0</c:v>
                      </c:pt>
                      <c:pt idx="7239">
                        <c:v>0</c:v>
                      </c:pt>
                      <c:pt idx="7241">
                        <c:v>0</c:v>
                      </c:pt>
                      <c:pt idx="7243">
                        <c:v>0.16</c:v>
                      </c:pt>
                      <c:pt idx="7244">
                        <c:v>0.37</c:v>
                      </c:pt>
                      <c:pt idx="7245">
                        <c:v>0.5</c:v>
                      </c:pt>
                      <c:pt idx="7246">
                        <c:v>0.5</c:v>
                      </c:pt>
                      <c:pt idx="7247">
                        <c:v>0.51</c:v>
                      </c:pt>
                      <c:pt idx="7249">
                        <c:v>0.51</c:v>
                      </c:pt>
                      <c:pt idx="7250">
                        <c:v>0</c:v>
                      </c:pt>
                      <c:pt idx="7251">
                        <c:v>0</c:v>
                      </c:pt>
                      <c:pt idx="7252">
                        <c:v>0</c:v>
                      </c:pt>
                      <c:pt idx="7253">
                        <c:v>0</c:v>
                      </c:pt>
                      <c:pt idx="7254">
                        <c:v>0</c:v>
                      </c:pt>
                      <c:pt idx="7255">
                        <c:v>0</c:v>
                      </c:pt>
                      <c:pt idx="7256">
                        <c:v>0</c:v>
                      </c:pt>
                      <c:pt idx="7257">
                        <c:v>0</c:v>
                      </c:pt>
                      <c:pt idx="7258">
                        <c:v>0</c:v>
                      </c:pt>
                      <c:pt idx="7259">
                        <c:v>0</c:v>
                      </c:pt>
                      <c:pt idx="7260">
                        <c:v>0</c:v>
                      </c:pt>
                      <c:pt idx="7261">
                        <c:v>0</c:v>
                      </c:pt>
                      <c:pt idx="7262">
                        <c:v>0</c:v>
                      </c:pt>
                      <c:pt idx="7263">
                        <c:v>0</c:v>
                      </c:pt>
                      <c:pt idx="7265">
                        <c:v>0</c:v>
                      </c:pt>
                      <c:pt idx="7266">
                        <c:v>0</c:v>
                      </c:pt>
                      <c:pt idx="7267">
                        <c:v>0</c:v>
                      </c:pt>
                      <c:pt idx="7268">
                        <c:v>7.0000000000000007E-2</c:v>
                      </c:pt>
                      <c:pt idx="7269">
                        <c:v>0.08</c:v>
                      </c:pt>
                      <c:pt idx="7270">
                        <c:v>0.09</c:v>
                      </c:pt>
                      <c:pt idx="7271">
                        <c:v>0.1</c:v>
                      </c:pt>
                      <c:pt idx="7272">
                        <c:v>0</c:v>
                      </c:pt>
                      <c:pt idx="7273">
                        <c:v>0.01</c:v>
                      </c:pt>
                      <c:pt idx="7274">
                        <c:v>0.01</c:v>
                      </c:pt>
                      <c:pt idx="7275">
                        <c:v>0</c:v>
                      </c:pt>
                      <c:pt idx="7276">
                        <c:v>0</c:v>
                      </c:pt>
                      <c:pt idx="7277">
                        <c:v>0</c:v>
                      </c:pt>
                      <c:pt idx="7278">
                        <c:v>0</c:v>
                      </c:pt>
                      <c:pt idx="7280">
                        <c:v>0</c:v>
                      </c:pt>
                      <c:pt idx="7281">
                        <c:v>0</c:v>
                      </c:pt>
                      <c:pt idx="7282">
                        <c:v>0</c:v>
                      </c:pt>
                      <c:pt idx="7285">
                        <c:v>0</c:v>
                      </c:pt>
                      <c:pt idx="7286">
                        <c:v>0</c:v>
                      </c:pt>
                      <c:pt idx="7287">
                        <c:v>0</c:v>
                      </c:pt>
                      <c:pt idx="7288">
                        <c:v>0</c:v>
                      </c:pt>
                      <c:pt idx="7289">
                        <c:v>0</c:v>
                      </c:pt>
                      <c:pt idx="7290">
                        <c:v>0</c:v>
                      </c:pt>
                      <c:pt idx="7291">
                        <c:v>0</c:v>
                      </c:pt>
                      <c:pt idx="7292">
                        <c:v>0</c:v>
                      </c:pt>
                      <c:pt idx="7293">
                        <c:v>0</c:v>
                      </c:pt>
                      <c:pt idx="7294">
                        <c:v>0</c:v>
                      </c:pt>
                      <c:pt idx="7295">
                        <c:v>0</c:v>
                      </c:pt>
                      <c:pt idx="7296">
                        <c:v>0</c:v>
                      </c:pt>
                      <c:pt idx="7297">
                        <c:v>0</c:v>
                      </c:pt>
                      <c:pt idx="7298">
                        <c:v>0</c:v>
                      </c:pt>
                      <c:pt idx="7300">
                        <c:v>0</c:v>
                      </c:pt>
                      <c:pt idx="7301">
                        <c:v>0</c:v>
                      </c:pt>
                      <c:pt idx="7302">
                        <c:v>0</c:v>
                      </c:pt>
                      <c:pt idx="7303">
                        <c:v>0</c:v>
                      </c:pt>
                      <c:pt idx="7304">
                        <c:v>0</c:v>
                      </c:pt>
                      <c:pt idx="7306">
                        <c:v>0</c:v>
                      </c:pt>
                      <c:pt idx="7307">
                        <c:v>0</c:v>
                      </c:pt>
                      <c:pt idx="7308">
                        <c:v>0</c:v>
                      </c:pt>
                      <c:pt idx="7309">
                        <c:v>0</c:v>
                      </c:pt>
                      <c:pt idx="7310">
                        <c:v>0</c:v>
                      </c:pt>
                      <c:pt idx="7311">
                        <c:v>0</c:v>
                      </c:pt>
                      <c:pt idx="7312">
                        <c:v>0</c:v>
                      </c:pt>
                      <c:pt idx="7313">
                        <c:v>0</c:v>
                      </c:pt>
                      <c:pt idx="7314">
                        <c:v>0</c:v>
                      </c:pt>
                      <c:pt idx="7315">
                        <c:v>0</c:v>
                      </c:pt>
                      <c:pt idx="7316">
                        <c:v>0</c:v>
                      </c:pt>
                      <c:pt idx="7317">
                        <c:v>0</c:v>
                      </c:pt>
                      <c:pt idx="7318">
                        <c:v>0</c:v>
                      </c:pt>
                      <c:pt idx="7319">
                        <c:v>0</c:v>
                      </c:pt>
                      <c:pt idx="7320">
                        <c:v>0</c:v>
                      </c:pt>
                      <c:pt idx="7321">
                        <c:v>0</c:v>
                      </c:pt>
                      <c:pt idx="7322">
                        <c:v>0</c:v>
                      </c:pt>
                      <c:pt idx="7323">
                        <c:v>0</c:v>
                      </c:pt>
                      <c:pt idx="7324">
                        <c:v>0</c:v>
                      </c:pt>
                      <c:pt idx="7326">
                        <c:v>0</c:v>
                      </c:pt>
                      <c:pt idx="7327">
                        <c:v>0</c:v>
                      </c:pt>
                      <c:pt idx="7328">
                        <c:v>0</c:v>
                      </c:pt>
                      <c:pt idx="7332">
                        <c:v>0</c:v>
                      </c:pt>
                      <c:pt idx="7333">
                        <c:v>0</c:v>
                      </c:pt>
                      <c:pt idx="7334">
                        <c:v>0</c:v>
                      </c:pt>
                      <c:pt idx="7335">
                        <c:v>0</c:v>
                      </c:pt>
                      <c:pt idx="7336">
                        <c:v>0</c:v>
                      </c:pt>
                      <c:pt idx="7337">
                        <c:v>0</c:v>
                      </c:pt>
                      <c:pt idx="7338">
                        <c:v>0</c:v>
                      </c:pt>
                      <c:pt idx="7339">
                        <c:v>0</c:v>
                      </c:pt>
                      <c:pt idx="7340">
                        <c:v>0</c:v>
                      </c:pt>
                      <c:pt idx="7343">
                        <c:v>0</c:v>
                      </c:pt>
                      <c:pt idx="7345">
                        <c:v>0</c:v>
                      </c:pt>
                      <c:pt idx="7346">
                        <c:v>0</c:v>
                      </c:pt>
                      <c:pt idx="7348">
                        <c:v>0</c:v>
                      </c:pt>
                      <c:pt idx="7349">
                        <c:v>0</c:v>
                      </c:pt>
                      <c:pt idx="7350">
                        <c:v>0</c:v>
                      </c:pt>
                      <c:pt idx="7351">
                        <c:v>0</c:v>
                      </c:pt>
                      <c:pt idx="7352">
                        <c:v>0</c:v>
                      </c:pt>
                      <c:pt idx="7353">
                        <c:v>0</c:v>
                      </c:pt>
                      <c:pt idx="7354">
                        <c:v>0</c:v>
                      </c:pt>
                      <c:pt idx="7355">
                        <c:v>0</c:v>
                      </c:pt>
                      <c:pt idx="7356">
                        <c:v>0</c:v>
                      </c:pt>
                      <c:pt idx="7358">
                        <c:v>0</c:v>
                      </c:pt>
                      <c:pt idx="7359">
                        <c:v>0</c:v>
                      </c:pt>
                      <c:pt idx="7360">
                        <c:v>0</c:v>
                      </c:pt>
                      <c:pt idx="7361">
                        <c:v>0</c:v>
                      </c:pt>
                      <c:pt idx="7362">
                        <c:v>0</c:v>
                      </c:pt>
                      <c:pt idx="7363">
                        <c:v>0</c:v>
                      </c:pt>
                      <c:pt idx="7364">
                        <c:v>0</c:v>
                      </c:pt>
                      <c:pt idx="7366">
                        <c:v>0</c:v>
                      </c:pt>
                      <c:pt idx="7367">
                        <c:v>0</c:v>
                      </c:pt>
                      <c:pt idx="7368">
                        <c:v>0</c:v>
                      </c:pt>
                      <c:pt idx="7369">
                        <c:v>0</c:v>
                      </c:pt>
                      <c:pt idx="7370">
                        <c:v>0</c:v>
                      </c:pt>
                      <c:pt idx="7371">
                        <c:v>0</c:v>
                      </c:pt>
                      <c:pt idx="7372">
                        <c:v>0</c:v>
                      </c:pt>
                      <c:pt idx="7373">
                        <c:v>0</c:v>
                      </c:pt>
                      <c:pt idx="7374">
                        <c:v>0</c:v>
                      </c:pt>
                      <c:pt idx="7375">
                        <c:v>0</c:v>
                      </c:pt>
                      <c:pt idx="7376">
                        <c:v>0</c:v>
                      </c:pt>
                      <c:pt idx="7377">
                        <c:v>0</c:v>
                      </c:pt>
                      <c:pt idx="7378">
                        <c:v>0</c:v>
                      </c:pt>
                      <c:pt idx="7379">
                        <c:v>0</c:v>
                      </c:pt>
                      <c:pt idx="7381">
                        <c:v>0</c:v>
                      </c:pt>
                      <c:pt idx="7383">
                        <c:v>0</c:v>
                      </c:pt>
                      <c:pt idx="7384">
                        <c:v>0</c:v>
                      </c:pt>
                      <c:pt idx="7386">
                        <c:v>0</c:v>
                      </c:pt>
                      <c:pt idx="7387">
                        <c:v>0</c:v>
                      </c:pt>
                      <c:pt idx="7388">
                        <c:v>0</c:v>
                      </c:pt>
                      <c:pt idx="7390">
                        <c:v>0</c:v>
                      </c:pt>
                      <c:pt idx="7392">
                        <c:v>0</c:v>
                      </c:pt>
                      <c:pt idx="7396">
                        <c:v>0</c:v>
                      </c:pt>
                      <c:pt idx="7399">
                        <c:v>0</c:v>
                      </c:pt>
                      <c:pt idx="7404">
                        <c:v>0</c:v>
                      </c:pt>
                      <c:pt idx="7406">
                        <c:v>0</c:v>
                      </c:pt>
                      <c:pt idx="7407">
                        <c:v>0</c:v>
                      </c:pt>
                      <c:pt idx="7408">
                        <c:v>0</c:v>
                      </c:pt>
                      <c:pt idx="7409">
                        <c:v>0</c:v>
                      </c:pt>
                      <c:pt idx="7410">
                        <c:v>0</c:v>
                      </c:pt>
                      <c:pt idx="7411">
                        <c:v>0</c:v>
                      </c:pt>
                      <c:pt idx="7412">
                        <c:v>0</c:v>
                      </c:pt>
                      <c:pt idx="7413">
                        <c:v>0</c:v>
                      </c:pt>
                      <c:pt idx="7414">
                        <c:v>0</c:v>
                      </c:pt>
                      <c:pt idx="7415">
                        <c:v>0</c:v>
                      </c:pt>
                      <c:pt idx="7416">
                        <c:v>0</c:v>
                      </c:pt>
                      <c:pt idx="7417">
                        <c:v>0</c:v>
                      </c:pt>
                      <c:pt idx="7418">
                        <c:v>0</c:v>
                      </c:pt>
                      <c:pt idx="7419">
                        <c:v>0</c:v>
                      </c:pt>
                      <c:pt idx="7420">
                        <c:v>0</c:v>
                      </c:pt>
                      <c:pt idx="7421">
                        <c:v>0</c:v>
                      </c:pt>
                      <c:pt idx="7423">
                        <c:v>0</c:v>
                      </c:pt>
                      <c:pt idx="7424">
                        <c:v>0</c:v>
                      </c:pt>
                      <c:pt idx="7425">
                        <c:v>0</c:v>
                      </c:pt>
                      <c:pt idx="7426">
                        <c:v>0</c:v>
                      </c:pt>
                      <c:pt idx="7427">
                        <c:v>0</c:v>
                      </c:pt>
                      <c:pt idx="7428">
                        <c:v>0</c:v>
                      </c:pt>
                      <c:pt idx="7429">
                        <c:v>0</c:v>
                      </c:pt>
                      <c:pt idx="7430">
                        <c:v>0</c:v>
                      </c:pt>
                      <c:pt idx="7431">
                        <c:v>0</c:v>
                      </c:pt>
                      <c:pt idx="7432">
                        <c:v>0</c:v>
                      </c:pt>
                      <c:pt idx="7433">
                        <c:v>0</c:v>
                      </c:pt>
                      <c:pt idx="7434">
                        <c:v>0</c:v>
                      </c:pt>
                      <c:pt idx="7435">
                        <c:v>0</c:v>
                      </c:pt>
                      <c:pt idx="7436">
                        <c:v>0</c:v>
                      </c:pt>
                      <c:pt idx="7437">
                        <c:v>0</c:v>
                      </c:pt>
                      <c:pt idx="7438">
                        <c:v>0</c:v>
                      </c:pt>
                      <c:pt idx="7439">
                        <c:v>0</c:v>
                      </c:pt>
                      <c:pt idx="7440">
                        <c:v>0</c:v>
                      </c:pt>
                      <c:pt idx="7441">
                        <c:v>0</c:v>
                      </c:pt>
                      <c:pt idx="7442">
                        <c:v>0</c:v>
                      </c:pt>
                      <c:pt idx="7443">
                        <c:v>0</c:v>
                      </c:pt>
                      <c:pt idx="7444">
                        <c:v>0</c:v>
                      </c:pt>
                      <c:pt idx="7445">
                        <c:v>0</c:v>
                      </c:pt>
                      <c:pt idx="7446">
                        <c:v>0</c:v>
                      </c:pt>
                      <c:pt idx="7448">
                        <c:v>0</c:v>
                      </c:pt>
                      <c:pt idx="7449">
                        <c:v>0</c:v>
                      </c:pt>
                      <c:pt idx="7450">
                        <c:v>0</c:v>
                      </c:pt>
                      <c:pt idx="7451">
                        <c:v>0</c:v>
                      </c:pt>
                      <c:pt idx="7452">
                        <c:v>0</c:v>
                      </c:pt>
                      <c:pt idx="7453">
                        <c:v>0</c:v>
                      </c:pt>
                      <c:pt idx="7454">
                        <c:v>0</c:v>
                      </c:pt>
                      <c:pt idx="7455">
                        <c:v>0</c:v>
                      </c:pt>
                      <c:pt idx="7456">
                        <c:v>0</c:v>
                      </c:pt>
                      <c:pt idx="7457">
                        <c:v>0</c:v>
                      </c:pt>
                      <c:pt idx="7458">
                        <c:v>0</c:v>
                      </c:pt>
                      <c:pt idx="7459">
                        <c:v>0</c:v>
                      </c:pt>
                      <c:pt idx="7460">
                        <c:v>0</c:v>
                      </c:pt>
                      <c:pt idx="7461">
                        <c:v>0</c:v>
                      </c:pt>
                      <c:pt idx="7462">
                        <c:v>0</c:v>
                      </c:pt>
                      <c:pt idx="7463">
                        <c:v>0</c:v>
                      </c:pt>
                      <c:pt idx="7464">
                        <c:v>0</c:v>
                      </c:pt>
                      <c:pt idx="7465">
                        <c:v>0</c:v>
                      </c:pt>
                      <c:pt idx="7466">
                        <c:v>0</c:v>
                      </c:pt>
                      <c:pt idx="7467">
                        <c:v>0</c:v>
                      </c:pt>
                      <c:pt idx="7468">
                        <c:v>0</c:v>
                      </c:pt>
                      <c:pt idx="7469">
                        <c:v>0</c:v>
                      </c:pt>
                      <c:pt idx="7470">
                        <c:v>0</c:v>
                      </c:pt>
                      <c:pt idx="7471">
                        <c:v>0</c:v>
                      </c:pt>
                      <c:pt idx="7473">
                        <c:v>0</c:v>
                      </c:pt>
                      <c:pt idx="7474">
                        <c:v>0</c:v>
                      </c:pt>
                      <c:pt idx="7475">
                        <c:v>0</c:v>
                      </c:pt>
                      <c:pt idx="7476">
                        <c:v>0</c:v>
                      </c:pt>
                      <c:pt idx="7477">
                        <c:v>0</c:v>
                      </c:pt>
                      <c:pt idx="7478">
                        <c:v>0</c:v>
                      </c:pt>
                      <c:pt idx="7479">
                        <c:v>0</c:v>
                      </c:pt>
                      <c:pt idx="7480">
                        <c:v>0</c:v>
                      </c:pt>
                      <c:pt idx="7481">
                        <c:v>0</c:v>
                      </c:pt>
                      <c:pt idx="7482">
                        <c:v>0</c:v>
                      </c:pt>
                      <c:pt idx="7484">
                        <c:v>0</c:v>
                      </c:pt>
                      <c:pt idx="7485">
                        <c:v>0.03</c:v>
                      </c:pt>
                      <c:pt idx="7486">
                        <c:v>0.03</c:v>
                      </c:pt>
                      <c:pt idx="7489">
                        <c:v>0</c:v>
                      </c:pt>
                      <c:pt idx="7492">
                        <c:v>0</c:v>
                      </c:pt>
                      <c:pt idx="7493">
                        <c:v>0</c:v>
                      </c:pt>
                      <c:pt idx="7494">
                        <c:v>0</c:v>
                      </c:pt>
                      <c:pt idx="7495">
                        <c:v>0</c:v>
                      </c:pt>
                      <c:pt idx="7496">
                        <c:v>0</c:v>
                      </c:pt>
                      <c:pt idx="7497">
                        <c:v>0</c:v>
                      </c:pt>
                      <c:pt idx="7500">
                        <c:v>0.02</c:v>
                      </c:pt>
                      <c:pt idx="7501">
                        <c:v>0.05</c:v>
                      </c:pt>
                      <c:pt idx="7502">
                        <c:v>0.05</c:v>
                      </c:pt>
                      <c:pt idx="7504">
                        <c:v>0.11</c:v>
                      </c:pt>
                      <c:pt idx="7505">
                        <c:v>0</c:v>
                      </c:pt>
                      <c:pt idx="7506">
                        <c:v>0</c:v>
                      </c:pt>
                      <c:pt idx="7507">
                        <c:v>0</c:v>
                      </c:pt>
                      <c:pt idx="7509">
                        <c:v>0</c:v>
                      </c:pt>
                      <c:pt idx="7510">
                        <c:v>0</c:v>
                      </c:pt>
                      <c:pt idx="7511">
                        <c:v>0</c:v>
                      </c:pt>
                      <c:pt idx="7512">
                        <c:v>0</c:v>
                      </c:pt>
                      <c:pt idx="7514">
                        <c:v>0</c:v>
                      </c:pt>
                      <c:pt idx="7517">
                        <c:v>0</c:v>
                      </c:pt>
                      <c:pt idx="7518">
                        <c:v>0</c:v>
                      </c:pt>
                      <c:pt idx="7519">
                        <c:v>0</c:v>
                      </c:pt>
                      <c:pt idx="7521">
                        <c:v>0</c:v>
                      </c:pt>
                      <c:pt idx="7522">
                        <c:v>0</c:v>
                      </c:pt>
                      <c:pt idx="7526">
                        <c:v>0</c:v>
                      </c:pt>
                      <c:pt idx="7528">
                        <c:v>0</c:v>
                      </c:pt>
                      <c:pt idx="7529">
                        <c:v>0</c:v>
                      </c:pt>
                      <c:pt idx="7530">
                        <c:v>0</c:v>
                      </c:pt>
                      <c:pt idx="7531">
                        <c:v>0</c:v>
                      </c:pt>
                      <c:pt idx="7532">
                        <c:v>0</c:v>
                      </c:pt>
                      <c:pt idx="7535">
                        <c:v>0</c:v>
                      </c:pt>
                      <c:pt idx="7537">
                        <c:v>0</c:v>
                      </c:pt>
                      <c:pt idx="7539">
                        <c:v>0</c:v>
                      </c:pt>
                      <c:pt idx="7541">
                        <c:v>0.01</c:v>
                      </c:pt>
                      <c:pt idx="7542">
                        <c:v>0.01</c:v>
                      </c:pt>
                      <c:pt idx="7543">
                        <c:v>0.01</c:v>
                      </c:pt>
                      <c:pt idx="7544">
                        <c:v>0</c:v>
                      </c:pt>
                      <c:pt idx="7547">
                        <c:v>0</c:v>
                      </c:pt>
                      <c:pt idx="7548">
                        <c:v>0.02</c:v>
                      </c:pt>
                      <c:pt idx="7549">
                        <c:v>0.05</c:v>
                      </c:pt>
                      <c:pt idx="7550">
                        <c:v>0.05</c:v>
                      </c:pt>
                      <c:pt idx="7551">
                        <c:v>0.01</c:v>
                      </c:pt>
                      <c:pt idx="7553">
                        <c:v>0</c:v>
                      </c:pt>
                      <c:pt idx="7556">
                        <c:v>0</c:v>
                      </c:pt>
                      <c:pt idx="7558">
                        <c:v>0</c:v>
                      </c:pt>
                      <c:pt idx="7559">
                        <c:v>0</c:v>
                      </c:pt>
                      <c:pt idx="7561">
                        <c:v>0</c:v>
                      </c:pt>
                      <c:pt idx="7564">
                        <c:v>0.01</c:v>
                      </c:pt>
                      <c:pt idx="7565">
                        <c:v>0</c:v>
                      </c:pt>
                      <c:pt idx="7567">
                        <c:v>0</c:v>
                      </c:pt>
                      <c:pt idx="7570">
                        <c:v>0</c:v>
                      </c:pt>
                      <c:pt idx="7571">
                        <c:v>0</c:v>
                      </c:pt>
                      <c:pt idx="7572">
                        <c:v>0</c:v>
                      </c:pt>
                      <c:pt idx="7573">
                        <c:v>0</c:v>
                      </c:pt>
                      <c:pt idx="7574">
                        <c:v>0</c:v>
                      </c:pt>
                      <c:pt idx="7575">
                        <c:v>0</c:v>
                      </c:pt>
                      <c:pt idx="7576">
                        <c:v>0</c:v>
                      </c:pt>
                      <c:pt idx="7577">
                        <c:v>0</c:v>
                      </c:pt>
                      <c:pt idx="7578">
                        <c:v>0</c:v>
                      </c:pt>
                      <c:pt idx="7579">
                        <c:v>0</c:v>
                      </c:pt>
                      <c:pt idx="7580">
                        <c:v>0</c:v>
                      </c:pt>
                      <c:pt idx="7581">
                        <c:v>0</c:v>
                      </c:pt>
                      <c:pt idx="7582">
                        <c:v>0</c:v>
                      </c:pt>
                      <c:pt idx="7583">
                        <c:v>0</c:v>
                      </c:pt>
                      <c:pt idx="7584">
                        <c:v>0</c:v>
                      </c:pt>
                      <c:pt idx="7585">
                        <c:v>0</c:v>
                      </c:pt>
                      <c:pt idx="7586">
                        <c:v>0</c:v>
                      </c:pt>
                      <c:pt idx="7588">
                        <c:v>0</c:v>
                      </c:pt>
                      <c:pt idx="7589">
                        <c:v>0</c:v>
                      </c:pt>
                      <c:pt idx="7590">
                        <c:v>0</c:v>
                      </c:pt>
                      <c:pt idx="7591">
                        <c:v>0</c:v>
                      </c:pt>
                      <c:pt idx="7592">
                        <c:v>0</c:v>
                      </c:pt>
                      <c:pt idx="7593">
                        <c:v>0</c:v>
                      </c:pt>
                      <c:pt idx="7594">
                        <c:v>0</c:v>
                      </c:pt>
                      <c:pt idx="7595">
                        <c:v>0</c:v>
                      </c:pt>
                      <c:pt idx="7596">
                        <c:v>0</c:v>
                      </c:pt>
                      <c:pt idx="7597">
                        <c:v>0</c:v>
                      </c:pt>
                      <c:pt idx="7598">
                        <c:v>0</c:v>
                      </c:pt>
                      <c:pt idx="7599">
                        <c:v>0</c:v>
                      </c:pt>
                      <c:pt idx="7600">
                        <c:v>0</c:v>
                      </c:pt>
                      <c:pt idx="7601">
                        <c:v>0</c:v>
                      </c:pt>
                      <c:pt idx="7602">
                        <c:v>0</c:v>
                      </c:pt>
                      <c:pt idx="7603">
                        <c:v>0</c:v>
                      </c:pt>
                      <c:pt idx="7604">
                        <c:v>0</c:v>
                      </c:pt>
                      <c:pt idx="7605">
                        <c:v>0</c:v>
                      </c:pt>
                      <c:pt idx="7606">
                        <c:v>0</c:v>
                      </c:pt>
                      <c:pt idx="7607">
                        <c:v>0</c:v>
                      </c:pt>
                      <c:pt idx="7610">
                        <c:v>0.27</c:v>
                      </c:pt>
                      <c:pt idx="7611">
                        <c:v>0.11</c:v>
                      </c:pt>
                      <c:pt idx="7612">
                        <c:v>0.21</c:v>
                      </c:pt>
                      <c:pt idx="7613">
                        <c:v>0.22</c:v>
                      </c:pt>
                      <c:pt idx="7614">
                        <c:v>0.22</c:v>
                      </c:pt>
                      <c:pt idx="7615">
                        <c:v>0.01</c:v>
                      </c:pt>
                      <c:pt idx="7616">
                        <c:v>0</c:v>
                      </c:pt>
                      <c:pt idx="7617">
                        <c:v>0</c:v>
                      </c:pt>
                      <c:pt idx="7619">
                        <c:v>0</c:v>
                      </c:pt>
                      <c:pt idx="7620">
                        <c:v>0</c:v>
                      </c:pt>
                      <c:pt idx="7621">
                        <c:v>0</c:v>
                      </c:pt>
                      <c:pt idx="7622">
                        <c:v>0</c:v>
                      </c:pt>
                      <c:pt idx="7623">
                        <c:v>0</c:v>
                      </c:pt>
                      <c:pt idx="7624">
                        <c:v>0</c:v>
                      </c:pt>
                      <c:pt idx="7625">
                        <c:v>0</c:v>
                      </c:pt>
                      <c:pt idx="7626">
                        <c:v>0</c:v>
                      </c:pt>
                      <c:pt idx="7627">
                        <c:v>0</c:v>
                      </c:pt>
                      <c:pt idx="7628">
                        <c:v>0</c:v>
                      </c:pt>
                      <c:pt idx="7629">
                        <c:v>0</c:v>
                      </c:pt>
                      <c:pt idx="7630">
                        <c:v>0</c:v>
                      </c:pt>
                      <c:pt idx="7631">
                        <c:v>0</c:v>
                      </c:pt>
                      <c:pt idx="7632">
                        <c:v>0</c:v>
                      </c:pt>
                      <c:pt idx="7633">
                        <c:v>0</c:v>
                      </c:pt>
                      <c:pt idx="7634">
                        <c:v>0</c:v>
                      </c:pt>
                      <c:pt idx="7635">
                        <c:v>0</c:v>
                      </c:pt>
                      <c:pt idx="7636">
                        <c:v>0</c:v>
                      </c:pt>
                      <c:pt idx="7637">
                        <c:v>0</c:v>
                      </c:pt>
                      <c:pt idx="7638">
                        <c:v>0</c:v>
                      </c:pt>
                      <c:pt idx="7639">
                        <c:v>0</c:v>
                      </c:pt>
                      <c:pt idx="7640">
                        <c:v>0</c:v>
                      </c:pt>
                      <c:pt idx="7641">
                        <c:v>0</c:v>
                      </c:pt>
                      <c:pt idx="7642">
                        <c:v>0</c:v>
                      </c:pt>
                      <c:pt idx="7644">
                        <c:v>0</c:v>
                      </c:pt>
                      <c:pt idx="7645">
                        <c:v>0</c:v>
                      </c:pt>
                      <c:pt idx="7646">
                        <c:v>0</c:v>
                      </c:pt>
                      <c:pt idx="7647">
                        <c:v>0</c:v>
                      </c:pt>
                      <c:pt idx="7648">
                        <c:v>0</c:v>
                      </c:pt>
                      <c:pt idx="7649">
                        <c:v>0</c:v>
                      </c:pt>
                      <c:pt idx="7650">
                        <c:v>0</c:v>
                      </c:pt>
                      <c:pt idx="7651">
                        <c:v>0</c:v>
                      </c:pt>
                      <c:pt idx="7652">
                        <c:v>0</c:v>
                      </c:pt>
                      <c:pt idx="7653">
                        <c:v>0</c:v>
                      </c:pt>
                      <c:pt idx="7654">
                        <c:v>0</c:v>
                      </c:pt>
                      <c:pt idx="7655">
                        <c:v>0</c:v>
                      </c:pt>
                      <c:pt idx="7656">
                        <c:v>0</c:v>
                      </c:pt>
                      <c:pt idx="7657">
                        <c:v>0</c:v>
                      </c:pt>
                      <c:pt idx="7658">
                        <c:v>0</c:v>
                      </c:pt>
                      <c:pt idx="7659">
                        <c:v>0</c:v>
                      </c:pt>
                      <c:pt idx="7660">
                        <c:v>0</c:v>
                      </c:pt>
                      <c:pt idx="7661">
                        <c:v>0</c:v>
                      </c:pt>
                      <c:pt idx="7662">
                        <c:v>0</c:v>
                      </c:pt>
                      <c:pt idx="7663">
                        <c:v>0</c:v>
                      </c:pt>
                      <c:pt idx="7664">
                        <c:v>0</c:v>
                      </c:pt>
                      <c:pt idx="7665">
                        <c:v>0</c:v>
                      </c:pt>
                      <c:pt idx="7666">
                        <c:v>0</c:v>
                      </c:pt>
                      <c:pt idx="7667">
                        <c:v>0</c:v>
                      </c:pt>
                      <c:pt idx="7669">
                        <c:v>0</c:v>
                      </c:pt>
                      <c:pt idx="7670">
                        <c:v>0</c:v>
                      </c:pt>
                      <c:pt idx="7671">
                        <c:v>0</c:v>
                      </c:pt>
                      <c:pt idx="7672">
                        <c:v>0</c:v>
                      </c:pt>
                      <c:pt idx="7673">
                        <c:v>0</c:v>
                      </c:pt>
                      <c:pt idx="7674">
                        <c:v>0</c:v>
                      </c:pt>
                      <c:pt idx="7675">
                        <c:v>0</c:v>
                      </c:pt>
                      <c:pt idx="7676">
                        <c:v>0</c:v>
                      </c:pt>
                      <c:pt idx="7677">
                        <c:v>0</c:v>
                      </c:pt>
                      <c:pt idx="7678">
                        <c:v>0</c:v>
                      </c:pt>
                      <c:pt idx="7679">
                        <c:v>0</c:v>
                      </c:pt>
                      <c:pt idx="7680">
                        <c:v>0</c:v>
                      </c:pt>
                      <c:pt idx="7681">
                        <c:v>0</c:v>
                      </c:pt>
                      <c:pt idx="7682">
                        <c:v>0</c:v>
                      </c:pt>
                      <c:pt idx="7683">
                        <c:v>0</c:v>
                      </c:pt>
                      <c:pt idx="7684">
                        <c:v>0</c:v>
                      </c:pt>
                      <c:pt idx="7685">
                        <c:v>0</c:v>
                      </c:pt>
                      <c:pt idx="7686">
                        <c:v>0</c:v>
                      </c:pt>
                      <c:pt idx="7687">
                        <c:v>0</c:v>
                      </c:pt>
                      <c:pt idx="7688">
                        <c:v>0</c:v>
                      </c:pt>
                      <c:pt idx="7689">
                        <c:v>0</c:v>
                      </c:pt>
                      <c:pt idx="7690">
                        <c:v>0</c:v>
                      </c:pt>
                      <c:pt idx="7691">
                        <c:v>0</c:v>
                      </c:pt>
                      <c:pt idx="7692">
                        <c:v>0</c:v>
                      </c:pt>
                      <c:pt idx="7694">
                        <c:v>0</c:v>
                      </c:pt>
                      <c:pt idx="7695">
                        <c:v>0</c:v>
                      </c:pt>
                      <c:pt idx="7696">
                        <c:v>0</c:v>
                      </c:pt>
                      <c:pt idx="7697">
                        <c:v>0</c:v>
                      </c:pt>
                      <c:pt idx="7698">
                        <c:v>0</c:v>
                      </c:pt>
                      <c:pt idx="7699">
                        <c:v>0</c:v>
                      </c:pt>
                      <c:pt idx="7700">
                        <c:v>0</c:v>
                      </c:pt>
                      <c:pt idx="7702">
                        <c:v>0</c:v>
                      </c:pt>
                      <c:pt idx="7703">
                        <c:v>0</c:v>
                      </c:pt>
                      <c:pt idx="7705">
                        <c:v>0</c:v>
                      </c:pt>
                      <c:pt idx="7706">
                        <c:v>0</c:v>
                      </c:pt>
                      <c:pt idx="7707">
                        <c:v>0</c:v>
                      </c:pt>
                      <c:pt idx="7708">
                        <c:v>0</c:v>
                      </c:pt>
                      <c:pt idx="7709">
                        <c:v>0</c:v>
                      </c:pt>
                      <c:pt idx="7710">
                        <c:v>0</c:v>
                      </c:pt>
                      <c:pt idx="7711">
                        <c:v>0</c:v>
                      </c:pt>
                      <c:pt idx="7712">
                        <c:v>0</c:v>
                      </c:pt>
                      <c:pt idx="7713">
                        <c:v>0</c:v>
                      </c:pt>
                      <c:pt idx="7714">
                        <c:v>0</c:v>
                      </c:pt>
                      <c:pt idx="7715">
                        <c:v>0</c:v>
                      </c:pt>
                      <c:pt idx="7716">
                        <c:v>0.01</c:v>
                      </c:pt>
                      <c:pt idx="7717">
                        <c:v>0</c:v>
                      </c:pt>
                      <c:pt idx="7718">
                        <c:v>0</c:v>
                      </c:pt>
                      <c:pt idx="7719">
                        <c:v>0</c:v>
                      </c:pt>
                      <c:pt idx="7721">
                        <c:v>0</c:v>
                      </c:pt>
                      <c:pt idx="7722">
                        <c:v>0</c:v>
                      </c:pt>
                      <c:pt idx="7723">
                        <c:v>0</c:v>
                      </c:pt>
                      <c:pt idx="7724">
                        <c:v>0</c:v>
                      </c:pt>
                      <c:pt idx="7726">
                        <c:v>0</c:v>
                      </c:pt>
                      <c:pt idx="7728">
                        <c:v>0</c:v>
                      </c:pt>
                      <c:pt idx="7729">
                        <c:v>0</c:v>
                      </c:pt>
                      <c:pt idx="7730">
                        <c:v>0</c:v>
                      </c:pt>
                      <c:pt idx="7732">
                        <c:v>0</c:v>
                      </c:pt>
                      <c:pt idx="7734">
                        <c:v>0</c:v>
                      </c:pt>
                      <c:pt idx="7735">
                        <c:v>0</c:v>
                      </c:pt>
                      <c:pt idx="7736">
                        <c:v>0</c:v>
                      </c:pt>
                      <c:pt idx="7737">
                        <c:v>0</c:v>
                      </c:pt>
                      <c:pt idx="7738">
                        <c:v>0</c:v>
                      </c:pt>
                      <c:pt idx="7739">
                        <c:v>0</c:v>
                      </c:pt>
                      <c:pt idx="7740">
                        <c:v>0</c:v>
                      </c:pt>
                      <c:pt idx="7743">
                        <c:v>0</c:v>
                      </c:pt>
                      <c:pt idx="7745">
                        <c:v>0</c:v>
                      </c:pt>
                      <c:pt idx="7749">
                        <c:v>0</c:v>
                      </c:pt>
                      <c:pt idx="7752">
                        <c:v>0</c:v>
                      </c:pt>
                      <c:pt idx="7753">
                        <c:v>0</c:v>
                      </c:pt>
                      <c:pt idx="7754">
                        <c:v>0</c:v>
                      </c:pt>
                      <c:pt idx="7756">
                        <c:v>0</c:v>
                      </c:pt>
                      <c:pt idx="7760">
                        <c:v>0</c:v>
                      </c:pt>
                      <c:pt idx="7764">
                        <c:v>0</c:v>
                      </c:pt>
                      <c:pt idx="7769">
                        <c:v>0</c:v>
                      </c:pt>
                      <c:pt idx="7773">
                        <c:v>0</c:v>
                      </c:pt>
                      <c:pt idx="7776">
                        <c:v>0</c:v>
                      </c:pt>
                      <c:pt idx="7780">
                        <c:v>0</c:v>
                      </c:pt>
                      <c:pt idx="7783">
                        <c:v>0</c:v>
                      </c:pt>
                      <c:pt idx="7785">
                        <c:v>0</c:v>
                      </c:pt>
                      <c:pt idx="7786">
                        <c:v>0</c:v>
                      </c:pt>
                      <c:pt idx="7787">
                        <c:v>0</c:v>
                      </c:pt>
                      <c:pt idx="7789">
                        <c:v>0</c:v>
                      </c:pt>
                      <c:pt idx="7791">
                        <c:v>0</c:v>
                      </c:pt>
                      <c:pt idx="7794">
                        <c:v>0</c:v>
                      </c:pt>
                      <c:pt idx="7795">
                        <c:v>0</c:v>
                      </c:pt>
                      <c:pt idx="7796">
                        <c:v>0</c:v>
                      </c:pt>
                      <c:pt idx="7797">
                        <c:v>0</c:v>
                      </c:pt>
                      <c:pt idx="7798">
                        <c:v>0</c:v>
                      </c:pt>
                      <c:pt idx="7799">
                        <c:v>0</c:v>
                      </c:pt>
                      <c:pt idx="7801">
                        <c:v>0</c:v>
                      </c:pt>
                      <c:pt idx="7802">
                        <c:v>0.02</c:v>
                      </c:pt>
                      <c:pt idx="7803">
                        <c:v>0.03</c:v>
                      </c:pt>
                      <c:pt idx="7804">
                        <c:v>0.03</c:v>
                      </c:pt>
                      <c:pt idx="7805">
                        <c:v>0.03</c:v>
                      </c:pt>
                      <c:pt idx="7807">
                        <c:v>0.03</c:v>
                      </c:pt>
                      <c:pt idx="7808">
                        <c:v>0</c:v>
                      </c:pt>
                      <c:pt idx="7810">
                        <c:v>0</c:v>
                      </c:pt>
                      <c:pt idx="7812">
                        <c:v>0</c:v>
                      </c:pt>
                      <c:pt idx="7813">
                        <c:v>0</c:v>
                      </c:pt>
                      <c:pt idx="7815">
                        <c:v>0</c:v>
                      </c:pt>
                      <c:pt idx="7816">
                        <c:v>0</c:v>
                      </c:pt>
                      <c:pt idx="7817">
                        <c:v>0</c:v>
                      </c:pt>
                      <c:pt idx="7818">
                        <c:v>0</c:v>
                      </c:pt>
                      <c:pt idx="7820">
                        <c:v>0</c:v>
                      </c:pt>
                      <c:pt idx="7821">
                        <c:v>0</c:v>
                      </c:pt>
                      <c:pt idx="7822">
                        <c:v>0</c:v>
                      </c:pt>
                      <c:pt idx="7823">
                        <c:v>0</c:v>
                      </c:pt>
                      <c:pt idx="7824">
                        <c:v>0</c:v>
                      </c:pt>
                      <c:pt idx="7825">
                        <c:v>0</c:v>
                      </c:pt>
                      <c:pt idx="7826">
                        <c:v>0</c:v>
                      </c:pt>
                      <c:pt idx="7827">
                        <c:v>0</c:v>
                      </c:pt>
                      <c:pt idx="7828">
                        <c:v>0</c:v>
                      </c:pt>
                      <c:pt idx="7831">
                        <c:v>0</c:v>
                      </c:pt>
                      <c:pt idx="7833">
                        <c:v>0</c:v>
                      </c:pt>
                      <c:pt idx="7834">
                        <c:v>0</c:v>
                      </c:pt>
                      <c:pt idx="7836">
                        <c:v>0.1</c:v>
                      </c:pt>
                      <c:pt idx="7837">
                        <c:v>0</c:v>
                      </c:pt>
                      <c:pt idx="7839">
                        <c:v>0.06</c:v>
                      </c:pt>
                      <c:pt idx="7840">
                        <c:v>0.01</c:v>
                      </c:pt>
                      <c:pt idx="7841">
                        <c:v>0.01</c:v>
                      </c:pt>
                      <c:pt idx="7842">
                        <c:v>0.05</c:v>
                      </c:pt>
                      <c:pt idx="7843">
                        <c:v>0.01</c:v>
                      </c:pt>
                      <c:pt idx="7844">
                        <c:v>0.01</c:v>
                      </c:pt>
                      <c:pt idx="7845">
                        <c:v>0</c:v>
                      </c:pt>
                      <c:pt idx="7849">
                        <c:v>0</c:v>
                      </c:pt>
                      <c:pt idx="7850">
                        <c:v>0</c:v>
                      </c:pt>
                      <c:pt idx="7851">
                        <c:v>0</c:v>
                      </c:pt>
                      <c:pt idx="7853">
                        <c:v>0.08</c:v>
                      </c:pt>
                      <c:pt idx="7854">
                        <c:v>0.01</c:v>
                      </c:pt>
                      <c:pt idx="7855">
                        <c:v>0.01</c:v>
                      </c:pt>
                      <c:pt idx="7856">
                        <c:v>0</c:v>
                      </c:pt>
                      <c:pt idx="7857">
                        <c:v>0.01</c:v>
                      </c:pt>
                      <c:pt idx="7858">
                        <c:v>0</c:v>
                      </c:pt>
                      <c:pt idx="7859">
                        <c:v>0</c:v>
                      </c:pt>
                      <c:pt idx="7861">
                        <c:v>0</c:v>
                      </c:pt>
                      <c:pt idx="7863">
                        <c:v>0</c:v>
                      </c:pt>
                      <c:pt idx="7866">
                        <c:v>0</c:v>
                      </c:pt>
                      <c:pt idx="7867">
                        <c:v>0</c:v>
                      </c:pt>
                      <c:pt idx="7868">
                        <c:v>0</c:v>
                      </c:pt>
                      <c:pt idx="7871">
                        <c:v>0</c:v>
                      </c:pt>
                      <c:pt idx="7872">
                        <c:v>0</c:v>
                      </c:pt>
                      <c:pt idx="7873">
                        <c:v>0</c:v>
                      </c:pt>
                      <c:pt idx="7874">
                        <c:v>0</c:v>
                      </c:pt>
                      <c:pt idx="7875">
                        <c:v>0</c:v>
                      </c:pt>
                      <c:pt idx="7876">
                        <c:v>0</c:v>
                      </c:pt>
                      <c:pt idx="7877">
                        <c:v>0</c:v>
                      </c:pt>
                      <c:pt idx="7878">
                        <c:v>0</c:v>
                      </c:pt>
                      <c:pt idx="7879">
                        <c:v>0</c:v>
                      </c:pt>
                      <c:pt idx="7880">
                        <c:v>0</c:v>
                      </c:pt>
                      <c:pt idx="7881">
                        <c:v>0</c:v>
                      </c:pt>
                      <c:pt idx="7882">
                        <c:v>0</c:v>
                      </c:pt>
                      <c:pt idx="7883">
                        <c:v>0.03</c:v>
                      </c:pt>
                      <c:pt idx="7884">
                        <c:v>0</c:v>
                      </c:pt>
                      <c:pt idx="7885">
                        <c:v>0</c:v>
                      </c:pt>
                      <c:pt idx="7886">
                        <c:v>0</c:v>
                      </c:pt>
                      <c:pt idx="7887">
                        <c:v>0</c:v>
                      </c:pt>
                      <c:pt idx="7888">
                        <c:v>0</c:v>
                      </c:pt>
                      <c:pt idx="7889">
                        <c:v>0</c:v>
                      </c:pt>
                      <c:pt idx="7890">
                        <c:v>0</c:v>
                      </c:pt>
                      <c:pt idx="7891">
                        <c:v>0</c:v>
                      </c:pt>
                      <c:pt idx="7893">
                        <c:v>0</c:v>
                      </c:pt>
                      <c:pt idx="7894">
                        <c:v>0</c:v>
                      </c:pt>
                      <c:pt idx="7895">
                        <c:v>0</c:v>
                      </c:pt>
                      <c:pt idx="7896">
                        <c:v>0</c:v>
                      </c:pt>
                      <c:pt idx="7897">
                        <c:v>0</c:v>
                      </c:pt>
                      <c:pt idx="7899">
                        <c:v>0</c:v>
                      </c:pt>
                      <c:pt idx="7900">
                        <c:v>0</c:v>
                      </c:pt>
                      <c:pt idx="7901">
                        <c:v>0</c:v>
                      </c:pt>
                      <c:pt idx="7902">
                        <c:v>0</c:v>
                      </c:pt>
                      <c:pt idx="7903">
                        <c:v>0</c:v>
                      </c:pt>
                      <c:pt idx="7904">
                        <c:v>0</c:v>
                      </c:pt>
                      <c:pt idx="7905">
                        <c:v>0</c:v>
                      </c:pt>
                      <c:pt idx="7906">
                        <c:v>0</c:v>
                      </c:pt>
                      <c:pt idx="7907">
                        <c:v>0</c:v>
                      </c:pt>
                      <c:pt idx="7908">
                        <c:v>0</c:v>
                      </c:pt>
                      <c:pt idx="7909">
                        <c:v>0</c:v>
                      </c:pt>
                      <c:pt idx="7910">
                        <c:v>0</c:v>
                      </c:pt>
                      <c:pt idx="7911">
                        <c:v>0</c:v>
                      </c:pt>
                      <c:pt idx="7912">
                        <c:v>0</c:v>
                      </c:pt>
                      <c:pt idx="7913">
                        <c:v>0</c:v>
                      </c:pt>
                      <c:pt idx="7914">
                        <c:v>0</c:v>
                      </c:pt>
                      <c:pt idx="7915">
                        <c:v>0</c:v>
                      </c:pt>
                      <c:pt idx="7916">
                        <c:v>0</c:v>
                      </c:pt>
                      <c:pt idx="7917">
                        <c:v>0</c:v>
                      </c:pt>
                      <c:pt idx="7919">
                        <c:v>0</c:v>
                      </c:pt>
                      <c:pt idx="7920">
                        <c:v>0</c:v>
                      </c:pt>
                      <c:pt idx="7921">
                        <c:v>0</c:v>
                      </c:pt>
                      <c:pt idx="7922">
                        <c:v>0</c:v>
                      </c:pt>
                      <c:pt idx="7923">
                        <c:v>0</c:v>
                      </c:pt>
                      <c:pt idx="7924">
                        <c:v>0</c:v>
                      </c:pt>
                      <c:pt idx="7925">
                        <c:v>0</c:v>
                      </c:pt>
                      <c:pt idx="7926">
                        <c:v>0</c:v>
                      </c:pt>
                      <c:pt idx="7927">
                        <c:v>0</c:v>
                      </c:pt>
                      <c:pt idx="7928">
                        <c:v>0</c:v>
                      </c:pt>
                      <c:pt idx="7929">
                        <c:v>0</c:v>
                      </c:pt>
                      <c:pt idx="7930">
                        <c:v>0</c:v>
                      </c:pt>
                      <c:pt idx="7931">
                        <c:v>0</c:v>
                      </c:pt>
                      <c:pt idx="7932">
                        <c:v>0</c:v>
                      </c:pt>
                      <c:pt idx="7933">
                        <c:v>0</c:v>
                      </c:pt>
                      <c:pt idx="7934">
                        <c:v>0</c:v>
                      </c:pt>
                      <c:pt idx="7935">
                        <c:v>0</c:v>
                      </c:pt>
                      <c:pt idx="7936">
                        <c:v>0</c:v>
                      </c:pt>
                      <c:pt idx="7937">
                        <c:v>0</c:v>
                      </c:pt>
                      <c:pt idx="7938">
                        <c:v>0</c:v>
                      </c:pt>
                      <c:pt idx="7939">
                        <c:v>0</c:v>
                      </c:pt>
                      <c:pt idx="7940">
                        <c:v>0</c:v>
                      </c:pt>
                      <c:pt idx="7941">
                        <c:v>0</c:v>
                      </c:pt>
                      <c:pt idx="7942">
                        <c:v>0</c:v>
                      </c:pt>
                      <c:pt idx="7944">
                        <c:v>0</c:v>
                      </c:pt>
                      <c:pt idx="7945">
                        <c:v>0</c:v>
                      </c:pt>
                      <c:pt idx="7946">
                        <c:v>0</c:v>
                      </c:pt>
                      <c:pt idx="7947">
                        <c:v>0</c:v>
                      </c:pt>
                      <c:pt idx="7948">
                        <c:v>0</c:v>
                      </c:pt>
                      <c:pt idx="7949">
                        <c:v>0</c:v>
                      </c:pt>
                      <c:pt idx="7950">
                        <c:v>0</c:v>
                      </c:pt>
                      <c:pt idx="7951">
                        <c:v>0</c:v>
                      </c:pt>
                      <c:pt idx="7952">
                        <c:v>0</c:v>
                      </c:pt>
                      <c:pt idx="7953">
                        <c:v>0</c:v>
                      </c:pt>
                      <c:pt idx="7954">
                        <c:v>0</c:v>
                      </c:pt>
                      <c:pt idx="7955">
                        <c:v>0</c:v>
                      </c:pt>
                      <c:pt idx="7956">
                        <c:v>0</c:v>
                      </c:pt>
                      <c:pt idx="7957">
                        <c:v>0</c:v>
                      </c:pt>
                      <c:pt idx="7958">
                        <c:v>0</c:v>
                      </c:pt>
                      <c:pt idx="7959">
                        <c:v>0</c:v>
                      </c:pt>
                      <c:pt idx="7960">
                        <c:v>0</c:v>
                      </c:pt>
                      <c:pt idx="7961">
                        <c:v>0</c:v>
                      </c:pt>
                      <c:pt idx="7962">
                        <c:v>0</c:v>
                      </c:pt>
                      <c:pt idx="7963">
                        <c:v>0</c:v>
                      </c:pt>
                      <c:pt idx="7964">
                        <c:v>0</c:v>
                      </c:pt>
                      <c:pt idx="7965">
                        <c:v>0</c:v>
                      </c:pt>
                      <c:pt idx="7966">
                        <c:v>0</c:v>
                      </c:pt>
                      <c:pt idx="7967">
                        <c:v>0</c:v>
                      </c:pt>
                      <c:pt idx="7969">
                        <c:v>0</c:v>
                      </c:pt>
                      <c:pt idx="7970">
                        <c:v>0</c:v>
                      </c:pt>
                      <c:pt idx="7971">
                        <c:v>0</c:v>
                      </c:pt>
                      <c:pt idx="7972">
                        <c:v>0</c:v>
                      </c:pt>
                      <c:pt idx="7973">
                        <c:v>0</c:v>
                      </c:pt>
                      <c:pt idx="7974">
                        <c:v>0</c:v>
                      </c:pt>
                      <c:pt idx="7975">
                        <c:v>0</c:v>
                      </c:pt>
                      <c:pt idx="7976">
                        <c:v>0</c:v>
                      </c:pt>
                      <c:pt idx="7977">
                        <c:v>0</c:v>
                      </c:pt>
                      <c:pt idx="7978">
                        <c:v>0</c:v>
                      </c:pt>
                      <c:pt idx="7979">
                        <c:v>0</c:v>
                      </c:pt>
                      <c:pt idx="7980">
                        <c:v>0</c:v>
                      </c:pt>
                      <c:pt idx="7981">
                        <c:v>0</c:v>
                      </c:pt>
                      <c:pt idx="7982">
                        <c:v>0</c:v>
                      </c:pt>
                      <c:pt idx="7983">
                        <c:v>0</c:v>
                      </c:pt>
                      <c:pt idx="7984">
                        <c:v>0</c:v>
                      </c:pt>
                      <c:pt idx="7985">
                        <c:v>0</c:v>
                      </c:pt>
                      <c:pt idx="7986">
                        <c:v>0</c:v>
                      </c:pt>
                      <c:pt idx="7987">
                        <c:v>0</c:v>
                      </c:pt>
                      <c:pt idx="7988">
                        <c:v>0</c:v>
                      </c:pt>
                      <c:pt idx="7989">
                        <c:v>0</c:v>
                      </c:pt>
                      <c:pt idx="7990">
                        <c:v>0</c:v>
                      </c:pt>
                      <c:pt idx="7991">
                        <c:v>0</c:v>
                      </c:pt>
                      <c:pt idx="7992">
                        <c:v>0</c:v>
                      </c:pt>
                      <c:pt idx="7994">
                        <c:v>0</c:v>
                      </c:pt>
                      <c:pt idx="7995">
                        <c:v>0</c:v>
                      </c:pt>
                      <c:pt idx="7996">
                        <c:v>0</c:v>
                      </c:pt>
                      <c:pt idx="7997">
                        <c:v>0</c:v>
                      </c:pt>
                      <c:pt idx="7998">
                        <c:v>0</c:v>
                      </c:pt>
                      <c:pt idx="7999">
                        <c:v>0</c:v>
                      </c:pt>
                      <c:pt idx="8000">
                        <c:v>0</c:v>
                      </c:pt>
                      <c:pt idx="8001">
                        <c:v>0</c:v>
                      </c:pt>
                      <c:pt idx="8002">
                        <c:v>0</c:v>
                      </c:pt>
                      <c:pt idx="8003">
                        <c:v>0</c:v>
                      </c:pt>
                      <c:pt idx="8004">
                        <c:v>0</c:v>
                      </c:pt>
                      <c:pt idx="8005">
                        <c:v>0</c:v>
                      </c:pt>
                      <c:pt idx="8006">
                        <c:v>0</c:v>
                      </c:pt>
                      <c:pt idx="8007">
                        <c:v>0</c:v>
                      </c:pt>
                      <c:pt idx="8008">
                        <c:v>0</c:v>
                      </c:pt>
                      <c:pt idx="8009">
                        <c:v>0</c:v>
                      </c:pt>
                      <c:pt idx="8010">
                        <c:v>0</c:v>
                      </c:pt>
                      <c:pt idx="8011">
                        <c:v>0</c:v>
                      </c:pt>
                      <c:pt idx="8012">
                        <c:v>0</c:v>
                      </c:pt>
                      <c:pt idx="8013">
                        <c:v>0</c:v>
                      </c:pt>
                      <c:pt idx="8014">
                        <c:v>0</c:v>
                      </c:pt>
                      <c:pt idx="8015">
                        <c:v>0</c:v>
                      </c:pt>
                      <c:pt idx="8016">
                        <c:v>0</c:v>
                      </c:pt>
                      <c:pt idx="8017">
                        <c:v>0</c:v>
                      </c:pt>
                      <c:pt idx="8019">
                        <c:v>0</c:v>
                      </c:pt>
                      <c:pt idx="8020">
                        <c:v>0</c:v>
                      </c:pt>
                      <c:pt idx="8021">
                        <c:v>0</c:v>
                      </c:pt>
                      <c:pt idx="8022">
                        <c:v>0</c:v>
                      </c:pt>
                      <c:pt idx="8023">
                        <c:v>0</c:v>
                      </c:pt>
                      <c:pt idx="8024">
                        <c:v>0</c:v>
                      </c:pt>
                      <c:pt idx="8025">
                        <c:v>0</c:v>
                      </c:pt>
                      <c:pt idx="8026">
                        <c:v>0</c:v>
                      </c:pt>
                      <c:pt idx="8027">
                        <c:v>0</c:v>
                      </c:pt>
                      <c:pt idx="8028">
                        <c:v>0</c:v>
                      </c:pt>
                      <c:pt idx="8029">
                        <c:v>0</c:v>
                      </c:pt>
                      <c:pt idx="8030">
                        <c:v>0</c:v>
                      </c:pt>
                      <c:pt idx="8031">
                        <c:v>0</c:v>
                      </c:pt>
                      <c:pt idx="8032">
                        <c:v>0</c:v>
                      </c:pt>
                      <c:pt idx="8033">
                        <c:v>0</c:v>
                      </c:pt>
                      <c:pt idx="8034">
                        <c:v>0</c:v>
                      </c:pt>
                      <c:pt idx="8035">
                        <c:v>0</c:v>
                      </c:pt>
                      <c:pt idx="8036">
                        <c:v>0</c:v>
                      </c:pt>
                      <c:pt idx="8037">
                        <c:v>0</c:v>
                      </c:pt>
                      <c:pt idx="8038">
                        <c:v>0</c:v>
                      </c:pt>
                      <c:pt idx="8039">
                        <c:v>0</c:v>
                      </c:pt>
                      <c:pt idx="8040">
                        <c:v>0</c:v>
                      </c:pt>
                      <c:pt idx="8041">
                        <c:v>0</c:v>
                      </c:pt>
                      <c:pt idx="8042">
                        <c:v>0</c:v>
                      </c:pt>
                      <c:pt idx="8044">
                        <c:v>0</c:v>
                      </c:pt>
                      <c:pt idx="8045">
                        <c:v>0</c:v>
                      </c:pt>
                      <c:pt idx="8046">
                        <c:v>0</c:v>
                      </c:pt>
                      <c:pt idx="8047">
                        <c:v>0</c:v>
                      </c:pt>
                      <c:pt idx="8048">
                        <c:v>0</c:v>
                      </c:pt>
                      <c:pt idx="8049">
                        <c:v>0</c:v>
                      </c:pt>
                      <c:pt idx="8050">
                        <c:v>0</c:v>
                      </c:pt>
                      <c:pt idx="8051">
                        <c:v>0</c:v>
                      </c:pt>
                      <c:pt idx="8052">
                        <c:v>0</c:v>
                      </c:pt>
                      <c:pt idx="8053">
                        <c:v>0</c:v>
                      </c:pt>
                      <c:pt idx="8054">
                        <c:v>0</c:v>
                      </c:pt>
                      <c:pt idx="8055">
                        <c:v>0</c:v>
                      </c:pt>
                      <c:pt idx="8056">
                        <c:v>0</c:v>
                      </c:pt>
                      <c:pt idx="8057">
                        <c:v>0</c:v>
                      </c:pt>
                      <c:pt idx="8058">
                        <c:v>0</c:v>
                      </c:pt>
                      <c:pt idx="8059">
                        <c:v>0</c:v>
                      </c:pt>
                      <c:pt idx="8060">
                        <c:v>0</c:v>
                      </c:pt>
                      <c:pt idx="8061">
                        <c:v>0</c:v>
                      </c:pt>
                      <c:pt idx="8062">
                        <c:v>0</c:v>
                      </c:pt>
                      <c:pt idx="8063">
                        <c:v>0</c:v>
                      </c:pt>
                      <c:pt idx="8064">
                        <c:v>0</c:v>
                      </c:pt>
                      <c:pt idx="8065">
                        <c:v>0</c:v>
                      </c:pt>
                      <c:pt idx="8066">
                        <c:v>0</c:v>
                      </c:pt>
                      <c:pt idx="8067">
                        <c:v>0</c:v>
                      </c:pt>
                      <c:pt idx="8069">
                        <c:v>0</c:v>
                      </c:pt>
                      <c:pt idx="8070">
                        <c:v>0</c:v>
                      </c:pt>
                      <c:pt idx="8071">
                        <c:v>0</c:v>
                      </c:pt>
                      <c:pt idx="8072">
                        <c:v>0</c:v>
                      </c:pt>
                      <c:pt idx="8073">
                        <c:v>0</c:v>
                      </c:pt>
                      <c:pt idx="8074">
                        <c:v>0</c:v>
                      </c:pt>
                      <c:pt idx="8075">
                        <c:v>0</c:v>
                      </c:pt>
                      <c:pt idx="8076">
                        <c:v>0</c:v>
                      </c:pt>
                      <c:pt idx="8077">
                        <c:v>0</c:v>
                      </c:pt>
                      <c:pt idx="8078">
                        <c:v>0</c:v>
                      </c:pt>
                      <c:pt idx="8079">
                        <c:v>0</c:v>
                      </c:pt>
                      <c:pt idx="8080">
                        <c:v>0</c:v>
                      </c:pt>
                      <c:pt idx="8081">
                        <c:v>0</c:v>
                      </c:pt>
                      <c:pt idx="8082">
                        <c:v>0</c:v>
                      </c:pt>
                      <c:pt idx="8083">
                        <c:v>0</c:v>
                      </c:pt>
                      <c:pt idx="8084">
                        <c:v>0</c:v>
                      </c:pt>
                      <c:pt idx="8085">
                        <c:v>0</c:v>
                      </c:pt>
                      <c:pt idx="8086">
                        <c:v>0</c:v>
                      </c:pt>
                      <c:pt idx="8087">
                        <c:v>0</c:v>
                      </c:pt>
                      <c:pt idx="8088">
                        <c:v>0</c:v>
                      </c:pt>
                      <c:pt idx="8089">
                        <c:v>0</c:v>
                      </c:pt>
                      <c:pt idx="8090">
                        <c:v>0</c:v>
                      </c:pt>
                      <c:pt idx="8091">
                        <c:v>0</c:v>
                      </c:pt>
                      <c:pt idx="8092">
                        <c:v>0</c:v>
                      </c:pt>
                      <c:pt idx="8096">
                        <c:v>0</c:v>
                      </c:pt>
                      <c:pt idx="8098">
                        <c:v>0.03</c:v>
                      </c:pt>
                      <c:pt idx="8099">
                        <c:v>0.02</c:v>
                      </c:pt>
                      <c:pt idx="8100">
                        <c:v>0.12</c:v>
                      </c:pt>
                      <c:pt idx="8102">
                        <c:v>0.19</c:v>
                      </c:pt>
                      <c:pt idx="8103">
                        <c:v>0.06</c:v>
                      </c:pt>
                      <c:pt idx="8104">
                        <c:v>0.09</c:v>
                      </c:pt>
                      <c:pt idx="8106">
                        <c:v>0.12</c:v>
                      </c:pt>
                      <c:pt idx="8107">
                        <c:v>0</c:v>
                      </c:pt>
                      <c:pt idx="8108">
                        <c:v>0</c:v>
                      </c:pt>
                      <c:pt idx="8109">
                        <c:v>0</c:v>
                      </c:pt>
                      <c:pt idx="8111">
                        <c:v>0</c:v>
                      </c:pt>
                      <c:pt idx="8112">
                        <c:v>0</c:v>
                      </c:pt>
                      <c:pt idx="8113">
                        <c:v>0</c:v>
                      </c:pt>
                      <c:pt idx="8114">
                        <c:v>0</c:v>
                      </c:pt>
                      <c:pt idx="8116">
                        <c:v>0</c:v>
                      </c:pt>
                      <c:pt idx="8119">
                        <c:v>0</c:v>
                      </c:pt>
                      <c:pt idx="8121">
                        <c:v>0</c:v>
                      </c:pt>
                      <c:pt idx="8123">
                        <c:v>0</c:v>
                      </c:pt>
                      <c:pt idx="8125">
                        <c:v>0</c:v>
                      </c:pt>
                      <c:pt idx="8126">
                        <c:v>0</c:v>
                      </c:pt>
                      <c:pt idx="8129">
                        <c:v>0</c:v>
                      </c:pt>
                      <c:pt idx="8131">
                        <c:v>0</c:v>
                      </c:pt>
                      <c:pt idx="8132">
                        <c:v>0.01</c:v>
                      </c:pt>
                      <c:pt idx="8136">
                        <c:v>0</c:v>
                      </c:pt>
                      <c:pt idx="8139">
                        <c:v>0.01</c:v>
                      </c:pt>
                      <c:pt idx="8140">
                        <c:v>0.12</c:v>
                      </c:pt>
                      <c:pt idx="8141">
                        <c:v>0.25</c:v>
                      </c:pt>
                      <c:pt idx="8142">
                        <c:v>0.28000000000000003</c:v>
                      </c:pt>
                      <c:pt idx="8143">
                        <c:v>0.28000000000000003</c:v>
                      </c:pt>
                      <c:pt idx="8144">
                        <c:v>0</c:v>
                      </c:pt>
                      <c:pt idx="8145">
                        <c:v>0</c:v>
                      </c:pt>
                      <c:pt idx="8146">
                        <c:v>0</c:v>
                      </c:pt>
                      <c:pt idx="8148">
                        <c:v>0</c:v>
                      </c:pt>
                      <c:pt idx="8151">
                        <c:v>0</c:v>
                      </c:pt>
                      <c:pt idx="8154">
                        <c:v>0</c:v>
                      </c:pt>
                      <c:pt idx="8161">
                        <c:v>0</c:v>
                      </c:pt>
                      <c:pt idx="8164">
                        <c:v>0</c:v>
                      </c:pt>
                      <c:pt idx="8168">
                        <c:v>0.01</c:v>
                      </c:pt>
                      <c:pt idx="8169">
                        <c:v>0.01</c:v>
                      </c:pt>
                      <c:pt idx="8170">
                        <c:v>0.01</c:v>
                      </c:pt>
                      <c:pt idx="8171">
                        <c:v>0</c:v>
                      </c:pt>
                      <c:pt idx="8174">
                        <c:v>0</c:v>
                      </c:pt>
                      <c:pt idx="8177">
                        <c:v>0</c:v>
                      </c:pt>
                      <c:pt idx="8181">
                        <c:v>0</c:v>
                      </c:pt>
                      <c:pt idx="8184">
                        <c:v>0</c:v>
                      </c:pt>
                      <c:pt idx="8187">
                        <c:v>0</c:v>
                      </c:pt>
                      <c:pt idx="8190">
                        <c:v>0</c:v>
                      </c:pt>
                      <c:pt idx="8195">
                        <c:v>0</c:v>
                      </c:pt>
                      <c:pt idx="8197">
                        <c:v>0</c:v>
                      </c:pt>
                      <c:pt idx="8199">
                        <c:v>0</c:v>
                      </c:pt>
                      <c:pt idx="8202">
                        <c:v>0</c:v>
                      </c:pt>
                      <c:pt idx="8205">
                        <c:v>0</c:v>
                      </c:pt>
                      <c:pt idx="8206">
                        <c:v>0</c:v>
                      </c:pt>
                      <c:pt idx="8208">
                        <c:v>0</c:v>
                      </c:pt>
                      <c:pt idx="8209">
                        <c:v>0</c:v>
                      </c:pt>
                      <c:pt idx="8211">
                        <c:v>0</c:v>
                      </c:pt>
                      <c:pt idx="8214">
                        <c:v>0</c:v>
                      </c:pt>
                      <c:pt idx="8216">
                        <c:v>0</c:v>
                      </c:pt>
                      <c:pt idx="8218">
                        <c:v>0</c:v>
                      </c:pt>
                      <c:pt idx="8221">
                        <c:v>0</c:v>
                      </c:pt>
                      <c:pt idx="8225">
                        <c:v>0</c:v>
                      </c:pt>
                      <c:pt idx="8228">
                        <c:v>0</c:v>
                      </c:pt>
                      <c:pt idx="8231">
                        <c:v>0</c:v>
                      </c:pt>
                      <c:pt idx="8235">
                        <c:v>0</c:v>
                      </c:pt>
                      <c:pt idx="8239">
                        <c:v>0</c:v>
                      </c:pt>
                      <c:pt idx="8245">
                        <c:v>0</c:v>
                      </c:pt>
                      <c:pt idx="8250">
                        <c:v>0</c:v>
                      </c:pt>
                      <c:pt idx="8253">
                        <c:v>0</c:v>
                      </c:pt>
                      <c:pt idx="8257">
                        <c:v>0</c:v>
                      </c:pt>
                      <c:pt idx="8258">
                        <c:v>0</c:v>
                      </c:pt>
                      <c:pt idx="8259">
                        <c:v>0</c:v>
                      </c:pt>
                      <c:pt idx="8260">
                        <c:v>0</c:v>
                      </c:pt>
                      <c:pt idx="8261">
                        <c:v>0</c:v>
                      </c:pt>
                      <c:pt idx="8262">
                        <c:v>0</c:v>
                      </c:pt>
                      <c:pt idx="8263">
                        <c:v>0</c:v>
                      </c:pt>
                      <c:pt idx="8264">
                        <c:v>0</c:v>
                      </c:pt>
                      <c:pt idx="8266">
                        <c:v>0</c:v>
                      </c:pt>
                      <c:pt idx="8269">
                        <c:v>0</c:v>
                      </c:pt>
                      <c:pt idx="8271">
                        <c:v>0</c:v>
                      </c:pt>
                      <c:pt idx="8272">
                        <c:v>0.02</c:v>
                      </c:pt>
                      <c:pt idx="8273">
                        <c:v>0.02</c:v>
                      </c:pt>
                      <c:pt idx="8274">
                        <c:v>0.02</c:v>
                      </c:pt>
                      <c:pt idx="8275">
                        <c:v>0</c:v>
                      </c:pt>
                      <c:pt idx="8276">
                        <c:v>0</c:v>
                      </c:pt>
                      <c:pt idx="8277">
                        <c:v>0</c:v>
                      </c:pt>
                      <c:pt idx="8278">
                        <c:v>0</c:v>
                      </c:pt>
                      <c:pt idx="8279">
                        <c:v>0</c:v>
                      </c:pt>
                      <c:pt idx="8280">
                        <c:v>0</c:v>
                      </c:pt>
                      <c:pt idx="8282">
                        <c:v>0</c:v>
                      </c:pt>
                      <c:pt idx="8283">
                        <c:v>0</c:v>
                      </c:pt>
                      <c:pt idx="8284">
                        <c:v>0</c:v>
                      </c:pt>
                      <c:pt idx="8286">
                        <c:v>0</c:v>
                      </c:pt>
                      <c:pt idx="8287">
                        <c:v>0</c:v>
                      </c:pt>
                      <c:pt idx="8290">
                        <c:v>0</c:v>
                      </c:pt>
                      <c:pt idx="8291">
                        <c:v>0</c:v>
                      </c:pt>
                      <c:pt idx="8292">
                        <c:v>0</c:v>
                      </c:pt>
                      <c:pt idx="8293">
                        <c:v>0</c:v>
                      </c:pt>
                      <c:pt idx="8294">
                        <c:v>0</c:v>
                      </c:pt>
                      <c:pt idx="8296">
                        <c:v>0</c:v>
                      </c:pt>
                      <c:pt idx="8297">
                        <c:v>0</c:v>
                      </c:pt>
                      <c:pt idx="8298">
                        <c:v>0</c:v>
                      </c:pt>
                      <c:pt idx="8299">
                        <c:v>0</c:v>
                      </c:pt>
                      <c:pt idx="8300">
                        <c:v>0.09</c:v>
                      </c:pt>
                      <c:pt idx="8301">
                        <c:v>0.15</c:v>
                      </c:pt>
                      <c:pt idx="8302">
                        <c:v>0.15</c:v>
                      </c:pt>
                      <c:pt idx="8303">
                        <c:v>0.15</c:v>
                      </c:pt>
                      <c:pt idx="8304">
                        <c:v>0.03</c:v>
                      </c:pt>
                      <c:pt idx="8305">
                        <c:v>0.03</c:v>
                      </c:pt>
                      <c:pt idx="8307">
                        <c:v>0</c:v>
                      </c:pt>
                      <c:pt idx="8308">
                        <c:v>0</c:v>
                      </c:pt>
                      <c:pt idx="8309">
                        <c:v>0</c:v>
                      </c:pt>
                      <c:pt idx="8310">
                        <c:v>0</c:v>
                      </c:pt>
                      <c:pt idx="8311">
                        <c:v>0</c:v>
                      </c:pt>
                      <c:pt idx="8312">
                        <c:v>0</c:v>
                      </c:pt>
                      <c:pt idx="8313">
                        <c:v>0</c:v>
                      </c:pt>
                      <c:pt idx="8314">
                        <c:v>0</c:v>
                      </c:pt>
                      <c:pt idx="8316">
                        <c:v>0</c:v>
                      </c:pt>
                      <c:pt idx="8317">
                        <c:v>0</c:v>
                      </c:pt>
                      <c:pt idx="8318">
                        <c:v>0</c:v>
                      </c:pt>
                      <c:pt idx="8319">
                        <c:v>0</c:v>
                      </c:pt>
                      <c:pt idx="8320">
                        <c:v>0</c:v>
                      </c:pt>
                      <c:pt idx="8321">
                        <c:v>0</c:v>
                      </c:pt>
                      <c:pt idx="8322">
                        <c:v>0</c:v>
                      </c:pt>
                      <c:pt idx="8323">
                        <c:v>0</c:v>
                      </c:pt>
                      <c:pt idx="8324">
                        <c:v>0</c:v>
                      </c:pt>
                      <c:pt idx="8325">
                        <c:v>0</c:v>
                      </c:pt>
                      <c:pt idx="8326">
                        <c:v>0</c:v>
                      </c:pt>
                      <c:pt idx="8327">
                        <c:v>0</c:v>
                      </c:pt>
                      <c:pt idx="8328">
                        <c:v>0</c:v>
                      </c:pt>
                      <c:pt idx="8330">
                        <c:v>0</c:v>
                      </c:pt>
                      <c:pt idx="8331">
                        <c:v>0.12</c:v>
                      </c:pt>
                      <c:pt idx="8332">
                        <c:v>0.24</c:v>
                      </c:pt>
                      <c:pt idx="8333">
                        <c:v>0.41</c:v>
                      </c:pt>
                      <c:pt idx="8334">
                        <c:v>0.41</c:v>
                      </c:pt>
                      <c:pt idx="8335">
                        <c:v>0.41</c:v>
                      </c:pt>
                      <c:pt idx="8338">
                        <c:v>0</c:v>
                      </c:pt>
                      <c:pt idx="8340">
                        <c:v>0</c:v>
                      </c:pt>
                      <c:pt idx="8341">
                        <c:v>0</c:v>
                      </c:pt>
                      <c:pt idx="8342">
                        <c:v>0</c:v>
                      </c:pt>
                      <c:pt idx="8343">
                        <c:v>0</c:v>
                      </c:pt>
                      <c:pt idx="8344">
                        <c:v>0</c:v>
                      </c:pt>
                      <c:pt idx="8345">
                        <c:v>0</c:v>
                      </c:pt>
                      <c:pt idx="8346">
                        <c:v>0</c:v>
                      </c:pt>
                      <c:pt idx="8347">
                        <c:v>0</c:v>
                      </c:pt>
                      <c:pt idx="8349">
                        <c:v>0</c:v>
                      </c:pt>
                      <c:pt idx="8350">
                        <c:v>0</c:v>
                      </c:pt>
                      <c:pt idx="8351">
                        <c:v>0</c:v>
                      </c:pt>
                      <c:pt idx="8352">
                        <c:v>0</c:v>
                      </c:pt>
                      <c:pt idx="8354">
                        <c:v>0</c:v>
                      </c:pt>
                      <c:pt idx="8355">
                        <c:v>0</c:v>
                      </c:pt>
                      <c:pt idx="8356">
                        <c:v>0</c:v>
                      </c:pt>
                      <c:pt idx="8357">
                        <c:v>0</c:v>
                      </c:pt>
                      <c:pt idx="8358">
                        <c:v>0</c:v>
                      </c:pt>
                      <c:pt idx="8359">
                        <c:v>0</c:v>
                      </c:pt>
                      <c:pt idx="8360">
                        <c:v>0</c:v>
                      </c:pt>
                      <c:pt idx="8361">
                        <c:v>0</c:v>
                      </c:pt>
                      <c:pt idx="8362">
                        <c:v>0</c:v>
                      </c:pt>
                      <c:pt idx="8363">
                        <c:v>0</c:v>
                      </c:pt>
                      <c:pt idx="8364">
                        <c:v>0</c:v>
                      </c:pt>
                      <c:pt idx="8367">
                        <c:v>0</c:v>
                      </c:pt>
                      <c:pt idx="8370">
                        <c:v>0</c:v>
                      </c:pt>
                      <c:pt idx="8371">
                        <c:v>0</c:v>
                      </c:pt>
                      <c:pt idx="8372">
                        <c:v>0</c:v>
                      </c:pt>
                      <c:pt idx="8373">
                        <c:v>0</c:v>
                      </c:pt>
                      <c:pt idx="8374">
                        <c:v>0</c:v>
                      </c:pt>
                      <c:pt idx="8375">
                        <c:v>0</c:v>
                      </c:pt>
                      <c:pt idx="8376">
                        <c:v>0</c:v>
                      </c:pt>
                      <c:pt idx="8377">
                        <c:v>0</c:v>
                      </c:pt>
                      <c:pt idx="8379">
                        <c:v>0</c:v>
                      </c:pt>
                      <c:pt idx="8380">
                        <c:v>0</c:v>
                      </c:pt>
                      <c:pt idx="8381">
                        <c:v>0</c:v>
                      </c:pt>
                      <c:pt idx="8382">
                        <c:v>0</c:v>
                      </c:pt>
                      <c:pt idx="8383">
                        <c:v>0</c:v>
                      </c:pt>
                      <c:pt idx="8384">
                        <c:v>0</c:v>
                      </c:pt>
                      <c:pt idx="8385">
                        <c:v>0</c:v>
                      </c:pt>
                      <c:pt idx="8386">
                        <c:v>0</c:v>
                      </c:pt>
                      <c:pt idx="8387">
                        <c:v>0</c:v>
                      </c:pt>
                      <c:pt idx="8388">
                        <c:v>0</c:v>
                      </c:pt>
                      <c:pt idx="8389">
                        <c:v>0</c:v>
                      </c:pt>
                      <c:pt idx="8390">
                        <c:v>0</c:v>
                      </c:pt>
                      <c:pt idx="8391">
                        <c:v>0</c:v>
                      </c:pt>
                      <c:pt idx="8392">
                        <c:v>0</c:v>
                      </c:pt>
                      <c:pt idx="8393">
                        <c:v>0</c:v>
                      </c:pt>
                      <c:pt idx="8394">
                        <c:v>0</c:v>
                      </c:pt>
                      <c:pt idx="8395">
                        <c:v>0</c:v>
                      </c:pt>
                      <c:pt idx="8396">
                        <c:v>0</c:v>
                      </c:pt>
                      <c:pt idx="8397">
                        <c:v>0</c:v>
                      </c:pt>
                      <c:pt idx="8398">
                        <c:v>0</c:v>
                      </c:pt>
                      <c:pt idx="8399">
                        <c:v>0</c:v>
                      </c:pt>
                      <c:pt idx="8400">
                        <c:v>0</c:v>
                      </c:pt>
                      <c:pt idx="8401">
                        <c:v>0</c:v>
                      </c:pt>
                      <c:pt idx="8402">
                        <c:v>0</c:v>
                      </c:pt>
                      <c:pt idx="8404">
                        <c:v>0</c:v>
                      </c:pt>
                      <c:pt idx="8405">
                        <c:v>0</c:v>
                      </c:pt>
                      <c:pt idx="8406">
                        <c:v>0</c:v>
                      </c:pt>
                      <c:pt idx="8407">
                        <c:v>0</c:v>
                      </c:pt>
                      <c:pt idx="8408">
                        <c:v>0</c:v>
                      </c:pt>
                      <c:pt idx="8411">
                        <c:v>0</c:v>
                      </c:pt>
                      <c:pt idx="8412">
                        <c:v>0</c:v>
                      </c:pt>
                      <c:pt idx="8413">
                        <c:v>0</c:v>
                      </c:pt>
                      <c:pt idx="8414">
                        <c:v>0</c:v>
                      </c:pt>
                      <c:pt idx="8415">
                        <c:v>0</c:v>
                      </c:pt>
                      <c:pt idx="8416">
                        <c:v>0</c:v>
                      </c:pt>
                      <c:pt idx="8417">
                        <c:v>0</c:v>
                      </c:pt>
                      <c:pt idx="8418">
                        <c:v>0</c:v>
                      </c:pt>
                      <c:pt idx="8421">
                        <c:v>0</c:v>
                      </c:pt>
                      <c:pt idx="8422">
                        <c:v>0.03</c:v>
                      </c:pt>
                      <c:pt idx="8423">
                        <c:v>0.03</c:v>
                      </c:pt>
                      <c:pt idx="8424">
                        <c:v>0</c:v>
                      </c:pt>
                      <c:pt idx="8425">
                        <c:v>0</c:v>
                      </c:pt>
                      <c:pt idx="8426">
                        <c:v>0</c:v>
                      </c:pt>
                      <c:pt idx="8427">
                        <c:v>0</c:v>
                      </c:pt>
                      <c:pt idx="8428">
                        <c:v>0</c:v>
                      </c:pt>
                      <c:pt idx="8429">
                        <c:v>0</c:v>
                      </c:pt>
                      <c:pt idx="8430">
                        <c:v>0</c:v>
                      </c:pt>
                      <c:pt idx="8431">
                        <c:v>0</c:v>
                      </c:pt>
                      <c:pt idx="8433">
                        <c:v>0</c:v>
                      </c:pt>
                      <c:pt idx="8437">
                        <c:v>0</c:v>
                      </c:pt>
                      <c:pt idx="8442">
                        <c:v>0</c:v>
                      </c:pt>
                      <c:pt idx="8443">
                        <c:v>0.01</c:v>
                      </c:pt>
                      <c:pt idx="8444">
                        <c:v>0</c:v>
                      </c:pt>
                      <c:pt idx="8445">
                        <c:v>0</c:v>
                      </c:pt>
                      <c:pt idx="8448">
                        <c:v>0</c:v>
                      </c:pt>
                      <c:pt idx="8449">
                        <c:v>0.01</c:v>
                      </c:pt>
                      <c:pt idx="8450">
                        <c:v>0.01</c:v>
                      </c:pt>
                      <c:pt idx="8451">
                        <c:v>0.02</c:v>
                      </c:pt>
                      <c:pt idx="8452">
                        <c:v>0.03</c:v>
                      </c:pt>
                      <c:pt idx="8453">
                        <c:v>0.03</c:v>
                      </c:pt>
                      <c:pt idx="8455">
                        <c:v>0.05</c:v>
                      </c:pt>
                      <c:pt idx="8456">
                        <c:v>0.01</c:v>
                      </c:pt>
                      <c:pt idx="8457">
                        <c:v>0.02</c:v>
                      </c:pt>
                      <c:pt idx="8458">
                        <c:v>0.02</c:v>
                      </c:pt>
                      <c:pt idx="8459">
                        <c:v>7.0000000000000007E-2</c:v>
                      </c:pt>
                      <c:pt idx="8460">
                        <c:v>0.14000000000000001</c:v>
                      </c:pt>
                      <c:pt idx="8461">
                        <c:v>0.14000000000000001</c:v>
                      </c:pt>
                      <c:pt idx="8462">
                        <c:v>0.03</c:v>
                      </c:pt>
                      <c:pt idx="8464">
                        <c:v>0</c:v>
                      </c:pt>
                      <c:pt idx="8466">
                        <c:v>0</c:v>
                      </c:pt>
                      <c:pt idx="8469">
                        <c:v>0</c:v>
                      </c:pt>
                      <c:pt idx="8470">
                        <c:v>0.01</c:v>
                      </c:pt>
                      <c:pt idx="8471">
                        <c:v>0.01</c:v>
                      </c:pt>
                      <c:pt idx="8473">
                        <c:v>0.09</c:v>
                      </c:pt>
                      <c:pt idx="8474">
                        <c:v>0.03</c:v>
                      </c:pt>
                      <c:pt idx="8475">
                        <c:v>0.03</c:v>
                      </c:pt>
                      <c:pt idx="8476">
                        <c:v>0.05</c:v>
                      </c:pt>
                      <c:pt idx="8477">
                        <c:v>0.05</c:v>
                      </c:pt>
                      <c:pt idx="8478">
                        <c:v>0.05</c:v>
                      </c:pt>
                      <c:pt idx="8480">
                        <c:v>0.03</c:v>
                      </c:pt>
                      <c:pt idx="8483">
                        <c:v>0</c:v>
                      </c:pt>
                      <c:pt idx="8485">
                        <c:v>0</c:v>
                      </c:pt>
                      <c:pt idx="8489">
                        <c:v>0</c:v>
                      </c:pt>
                      <c:pt idx="8493">
                        <c:v>0</c:v>
                      </c:pt>
                      <c:pt idx="8494">
                        <c:v>0</c:v>
                      </c:pt>
                      <c:pt idx="8495">
                        <c:v>0.01</c:v>
                      </c:pt>
                      <c:pt idx="8496">
                        <c:v>0.01</c:v>
                      </c:pt>
                      <c:pt idx="8497">
                        <c:v>0</c:v>
                      </c:pt>
                      <c:pt idx="8499">
                        <c:v>0</c:v>
                      </c:pt>
                      <c:pt idx="8500">
                        <c:v>0</c:v>
                      </c:pt>
                      <c:pt idx="8501">
                        <c:v>0</c:v>
                      </c:pt>
                      <c:pt idx="8502">
                        <c:v>0</c:v>
                      </c:pt>
                      <c:pt idx="8504">
                        <c:v>0</c:v>
                      </c:pt>
                      <c:pt idx="8505">
                        <c:v>0</c:v>
                      </c:pt>
                      <c:pt idx="8506">
                        <c:v>0</c:v>
                      </c:pt>
                      <c:pt idx="8507">
                        <c:v>0</c:v>
                      </c:pt>
                      <c:pt idx="8508">
                        <c:v>0</c:v>
                      </c:pt>
                      <c:pt idx="8509">
                        <c:v>0</c:v>
                      </c:pt>
                      <c:pt idx="8510">
                        <c:v>0</c:v>
                      </c:pt>
                      <c:pt idx="8511">
                        <c:v>0.01</c:v>
                      </c:pt>
                      <c:pt idx="8516">
                        <c:v>0</c:v>
                      </c:pt>
                      <c:pt idx="8519">
                        <c:v>0</c:v>
                      </c:pt>
                      <c:pt idx="8520">
                        <c:v>0.01</c:v>
                      </c:pt>
                      <c:pt idx="8521">
                        <c:v>0.03</c:v>
                      </c:pt>
                      <c:pt idx="8522">
                        <c:v>0.01</c:v>
                      </c:pt>
                      <c:pt idx="8523">
                        <c:v>0.01</c:v>
                      </c:pt>
                      <c:pt idx="8524">
                        <c:v>0.01</c:v>
                      </c:pt>
                      <c:pt idx="8525">
                        <c:v>0</c:v>
                      </c:pt>
                      <c:pt idx="8527">
                        <c:v>0</c:v>
                      </c:pt>
                      <c:pt idx="8528">
                        <c:v>0.01</c:v>
                      </c:pt>
                      <c:pt idx="8530">
                        <c:v>0.02</c:v>
                      </c:pt>
                      <c:pt idx="8531">
                        <c:v>0.02</c:v>
                      </c:pt>
                      <c:pt idx="8532">
                        <c:v>0.03</c:v>
                      </c:pt>
                      <c:pt idx="8533">
                        <c:v>0.03</c:v>
                      </c:pt>
                      <c:pt idx="8534">
                        <c:v>0.03</c:v>
                      </c:pt>
                      <c:pt idx="8535">
                        <c:v>0.04</c:v>
                      </c:pt>
                      <c:pt idx="8536">
                        <c:v>0.04</c:v>
                      </c:pt>
                      <c:pt idx="8537">
                        <c:v>0.04</c:v>
                      </c:pt>
                      <c:pt idx="8538">
                        <c:v>0.02</c:v>
                      </c:pt>
                      <c:pt idx="8539">
                        <c:v>0.03</c:v>
                      </c:pt>
                      <c:pt idx="8540">
                        <c:v>0.03</c:v>
                      </c:pt>
                      <c:pt idx="8541">
                        <c:v>0.04</c:v>
                      </c:pt>
                      <c:pt idx="8542">
                        <c:v>0.01</c:v>
                      </c:pt>
                      <c:pt idx="8543">
                        <c:v>0.01</c:v>
                      </c:pt>
                      <c:pt idx="8544">
                        <c:v>0.02</c:v>
                      </c:pt>
                      <c:pt idx="8545">
                        <c:v>0.03</c:v>
                      </c:pt>
                      <c:pt idx="8546">
                        <c:v>0.01</c:v>
                      </c:pt>
                      <c:pt idx="8547">
                        <c:v>0.01</c:v>
                      </c:pt>
                      <c:pt idx="8548">
                        <c:v>0.03</c:v>
                      </c:pt>
                      <c:pt idx="8549">
                        <c:v>0.05</c:v>
                      </c:pt>
                      <c:pt idx="8551">
                        <c:v>0.06</c:v>
                      </c:pt>
                      <c:pt idx="8552">
                        <c:v>0</c:v>
                      </c:pt>
                      <c:pt idx="8553">
                        <c:v>0.01</c:v>
                      </c:pt>
                      <c:pt idx="8554">
                        <c:v>0.03</c:v>
                      </c:pt>
                      <c:pt idx="8555">
                        <c:v>0.03</c:v>
                      </c:pt>
                      <c:pt idx="8556">
                        <c:v>0.01</c:v>
                      </c:pt>
                      <c:pt idx="8557">
                        <c:v>0.01</c:v>
                      </c:pt>
                      <c:pt idx="8558">
                        <c:v>0</c:v>
                      </c:pt>
                      <c:pt idx="8559">
                        <c:v>0.01</c:v>
                      </c:pt>
                      <c:pt idx="8560">
                        <c:v>0.02</c:v>
                      </c:pt>
                      <c:pt idx="8561">
                        <c:v>0.02</c:v>
                      </c:pt>
                      <c:pt idx="8562">
                        <c:v>0.04</c:v>
                      </c:pt>
                      <c:pt idx="8563">
                        <c:v>0.06</c:v>
                      </c:pt>
                      <c:pt idx="8564">
                        <c:v>0.01</c:v>
                      </c:pt>
                      <c:pt idx="8565">
                        <c:v>0.14000000000000001</c:v>
                      </c:pt>
                      <c:pt idx="8567">
                        <c:v>0.15</c:v>
                      </c:pt>
                      <c:pt idx="8568">
                        <c:v>0.06</c:v>
                      </c:pt>
                      <c:pt idx="8569">
                        <c:v>0.11</c:v>
                      </c:pt>
                      <c:pt idx="8570">
                        <c:v>0.05</c:v>
                      </c:pt>
                      <c:pt idx="8571">
                        <c:v>0.09</c:v>
                      </c:pt>
                      <c:pt idx="8572">
                        <c:v>0.1</c:v>
                      </c:pt>
                      <c:pt idx="8573">
                        <c:v>0</c:v>
                      </c:pt>
                      <c:pt idx="8574">
                        <c:v>0.01</c:v>
                      </c:pt>
                      <c:pt idx="8575">
                        <c:v>0.01</c:v>
                      </c:pt>
                      <c:pt idx="8576">
                        <c:v>0.03</c:v>
                      </c:pt>
                      <c:pt idx="8577">
                        <c:v>0.03</c:v>
                      </c:pt>
                      <c:pt idx="8578">
                        <c:v>0.05</c:v>
                      </c:pt>
                      <c:pt idx="8579">
                        <c:v>0.03</c:v>
                      </c:pt>
                      <c:pt idx="8581">
                        <c:v>0.03</c:v>
                      </c:pt>
                      <c:pt idx="8582">
                        <c:v>0</c:v>
                      </c:pt>
                      <c:pt idx="8583">
                        <c:v>0.01</c:v>
                      </c:pt>
                      <c:pt idx="8584">
                        <c:v>0.06</c:v>
                      </c:pt>
                      <c:pt idx="8586">
                        <c:v>7.0000000000000007E-2</c:v>
                      </c:pt>
                      <c:pt idx="8587">
                        <c:v>0</c:v>
                      </c:pt>
                      <c:pt idx="8589">
                        <c:v>0.02</c:v>
                      </c:pt>
                      <c:pt idx="8590">
                        <c:v>0.04</c:v>
                      </c:pt>
                      <c:pt idx="8591">
                        <c:v>0.05</c:v>
                      </c:pt>
                      <c:pt idx="8592">
                        <c:v>7.0000000000000007E-2</c:v>
                      </c:pt>
                      <c:pt idx="8593">
                        <c:v>0</c:v>
                      </c:pt>
                      <c:pt idx="8594">
                        <c:v>0.02</c:v>
                      </c:pt>
                      <c:pt idx="8595">
                        <c:v>0.02</c:v>
                      </c:pt>
                      <c:pt idx="8597">
                        <c:v>0.02</c:v>
                      </c:pt>
                      <c:pt idx="8598">
                        <c:v>0</c:v>
                      </c:pt>
                      <c:pt idx="8599">
                        <c:v>0</c:v>
                      </c:pt>
                      <c:pt idx="8600">
                        <c:v>0</c:v>
                      </c:pt>
                      <c:pt idx="8601">
                        <c:v>0</c:v>
                      </c:pt>
                      <c:pt idx="8602">
                        <c:v>0</c:v>
                      </c:pt>
                      <c:pt idx="8603">
                        <c:v>0</c:v>
                      </c:pt>
                      <c:pt idx="8604">
                        <c:v>0</c:v>
                      </c:pt>
                      <c:pt idx="8605">
                        <c:v>0</c:v>
                      </c:pt>
                      <c:pt idx="8607">
                        <c:v>0</c:v>
                      </c:pt>
                      <c:pt idx="8609">
                        <c:v>0</c:v>
                      </c:pt>
                      <c:pt idx="8610">
                        <c:v>0</c:v>
                      </c:pt>
                      <c:pt idx="8611">
                        <c:v>0</c:v>
                      </c:pt>
                      <c:pt idx="8612">
                        <c:v>0</c:v>
                      </c:pt>
                      <c:pt idx="8614">
                        <c:v>0</c:v>
                      </c:pt>
                      <c:pt idx="8615">
                        <c:v>0</c:v>
                      </c:pt>
                      <c:pt idx="8617">
                        <c:v>0</c:v>
                      </c:pt>
                      <c:pt idx="8620">
                        <c:v>0</c:v>
                      </c:pt>
                      <c:pt idx="8621">
                        <c:v>0</c:v>
                      </c:pt>
                      <c:pt idx="8622">
                        <c:v>0</c:v>
                      </c:pt>
                      <c:pt idx="8626">
                        <c:v>0</c:v>
                      </c:pt>
                      <c:pt idx="8629">
                        <c:v>0</c:v>
                      </c:pt>
                      <c:pt idx="8633">
                        <c:v>0</c:v>
                      </c:pt>
                      <c:pt idx="8637">
                        <c:v>0</c:v>
                      </c:pt>
                      <c:pt idx="8639">
                        <c:v>0</c:v>
                      </c:pt>
                      <c:pt idx="8640">
                        <c:v>0</c:v>
                      </c:pt>
                      <c:pt idx="8641">
                        <c:v>0</c:v>
                      </c:pt>
                      <c:pt idx="8643">
                        <c:v>0</c:v>
                      </c:pt>
                      <c:pt idx="8646">
                        <c:v>0</c:v>
                      </c:pt>
                      <c:pt idx="8649">
                        <c:v>0</c:v>
                      </c:pt>
                      <c:pt idx="8652">
                        <c:v>0</c:v>
                      </c:pt>
                      <c:pt idx="8654">
                        <c:v>0</c:v>
                      </c:pt>
                      <c:pt idx="8655">
                        <c:v>0</c:v>
                      </c:pt>
                      <c:pt idx="8656">
                        <c:v>0.09</c:v>
                      </c:pt>
                      <c:pt idx="8657">
                        <c:v>0.2</c:v>
                      </c:pt>
                      <c:pt idx="8658">
                        <c:v>0.25</c:v>
                      </c:pt>
                      <c:pt idx="8659">
                        <c:v>0.27</c:v>
                      </c:pt>
                      <c:pt idx="8661">
                        <c:v>0.27</c:v>
                      </c:pt>
                      <c:pt idx="8663">
                        <c:v>0.01</c:v>
                      </c:pt>
                      <c:pt idx="8665">
                        <c:v>0.01</c:v>
                      </c:pt>
                      <c:pt idx="8669">
                        <c:v>0</c:v>
                      </c:pt>
                      <c:pt idx="8670">
                        <c:v>0.01</c:v>
                      </c:pt>
                      <c:pt idx="8671">
                        <c:v>0.14000000000000001</c:v>
                      </c:pt>
                      <c:pt idx="8672">
                        <c:v>0.28999999999999998</c:v>
                      </c:pt>
                      <c:pt idx="8673">
                        <c:v>0.57999999999999996</c:v>
                      </c:pt>
                      <c:pt idx="8674">
                        <c:v>0.77</c:v>
                      </c:pt>
                      <c:pt idx="8675">
                        <c:v>0.77</c:v>
                      </c:pt>
                      <c:pt idx="8676">
                        <c:v>0.77</c:v>
                      </c:pt>
                      <c:pt idx="8678">
                        <c:v>0.82</c:v>
                      </c:pt>
                      <c:pt idx="8679">
                        <c:v>0.04</c:v>
                      </c:pt>
                      <c:pt idx="8680">
                        <c:v>0.04</c:v>
                      </c:pt>
                      <c:pt idx="8681">
                        <c:v>0.05</c:v>
                      </c:pt>
                      <c:pt idx="8684">
                        <c:v>0.06</c:v>
                      </c:pt>
                      <c:pt idx="8685">
                        <c:v>0.03</c:v>
                      </c:pt>
                      <c:pt idx="8686">
                        <c:v>0.03</c:v>
                      </c:pt>
                      <c:pt idx="8687">
                        <c:v>0.03</c:v>
                      </c:pt>
                      <c:pt idx="8688">
                        <c:v>0</c:v>
                      </c:pt>
                      <c:pt idx="8689">
                        <c:v>0</c:v>
                      </c:pt>
                      <c:pt idx="8691">
                        <c:v>0</c:v>
                      </c:pt>
                      <c:pt idx="8695">
                        <c:v>0</c:v>
                      </c:pt>
                      <c:pt idx="8698">
                        <c:v>0</c:v>
                      </c:pt>
                      <c:pt idx="8704">
                        <c:v>0</c:v>
                      </c:pt>
                      <c:pt idx="8705">
                        <c:v>0</c:v>
                      </c:pt>
                      <c:pt idx="8709">
                        <c:v>0</c:v>
                      </c:pt>
                      <c:pt idx="8710">
                        <c:v>0</c:v>
                      </c:pt>
                      <c:pt idx="8711">
                        <c:v>0</c:v>
                      </c:pt>
                      <c:pt idx="8712">
                        <c:v>0</c:v>
                      </c:pt>
                      <c:pt idx="8713">
                        <c:v>0</c:v>
                      </c:pt>
                      <c:pt idx="8714">
                        <c:v>0</c:v>
                      </c:pt>
                      <c:pt idx="8716">
                        <c:v>0</c:v>
                      </c:pt>
                      <c:pt idx="8720">
                        <c:v>0</c:v>
                      </c:pt>
                      <c:pt idx="8723">
                        <c:v>0</c:v>
                      </c:pt>
                      <c:pt idx="8729">
                        <c:v>0</c:v>
                      </c:pt>
                      <c:pt idx="8734">
                        <c:v>0</c:v>
                      </c:pt>
                      <c:pt idx="8735">
                        <c:v>0</c:v>
                      </c:pt>
                      <c:pt idx="8736">
                        <c:v>0</c:v>
                      </c:pt>
                      <c:pt idx="8737">
                        <c:v>0</c:v>
                      </c:pt>
                      <c:pt idx="8738">
                        <c:v>0</c:v>
                      </c:pt>
                      <c:pt idx="8739">
                        <c:v>0</c:v>
                      </c:pt>
                      <c:pt idx="8740">
                        <c:v>0</c:v>
                      </c:pt>
                      <c:pt idx="8741">
                        <c:v>0</c:v>
                      </c:pt>
                      <c:pt idx="8742">
                        <c:v>0</c:v>
                      </c:pt>
                      <c:pt idx="8743">
                        <c:v>0</c:v>
                      </c:pt>
                      <c:pt idx="8746">
                        <c:v>0</c:v>
                      </c:pt>
                      <c:pt idx="8748">
                        <c:v>0</c:v>
                      </c:pt>
                      <c:pt idx="8749">
                        <c:v>0</c:v>
                      </c:pt>
                      <c:pt idx="8751">
                        <c:v>0</c:v>
                      </c:pt>
                      <c:pt idx="8754">
                        <c:v>0</c:v>
                      </c:pt>
                      <c:pt idx="8756">
                        <c:v>0</c:v>
                      </c:pt>
                      <c:pt idx="8757">
                        <c:v>0</c:v>
                      </c:pt>
                      <c:pt idx="8759">
                        <c:v>0</c:v>
                      </c:pt>
                      <c:pt idx="8761">
                        <c:v>0</c:v>
                      </c:pt>
                      <c:pt idx="8764">
                        <c:v>0</c:v>
                      </c:pt>
                      <c:pt idx="8768">
                        <c:v>0</c:v>
                      </c:pt>
                      <c:pt idx="8770">
                        <c:v>0</c:v>
                      </c:pt>
                      <c:pt idx="8771">
                        <c:v>0</c:v>
                      </c:pt>
                      <c:pt idx="8772">
                        <c:v>0</c:v>
                      </c:pt>
                      <c:pt idx="8773">
                        <c:v>0</c:v>
                      </c:pt>
                      <c:pt idx="8774">
                        <c:v>0</c:v>
                      </c:pt>
                      <c:pt idx="8775">
                        <c:v>0</c:v>
                      </c:pt>
                      <c:pt idx="8776">
                        <c:v>0</c:v>
                      </c:pt>
                      <c:pt idx="8777">
                        <c:v>0</c:v>
                      </c:pt>
                      <c:pt idx="8779">
                        <c:v>0</c:v>
                      </c:pt>
                      <c:pt idx="8780">
                        <c:v>0</c:v>
                      </c:pt>
                      <c:pt idx="8781">
                        <c:v>0</c:v>
                      </c:pt>
                      <c:pt idx="8782">
                        <c:v>0</c:v>
                      </c:pt>
                      <c:pt idx="8783">
                        <c:v>0</c:v>
                      </c:pt>
                      <c:pt idx="8784">
                        <c:v>0.01</c:v>
                      </c:pt>
                      <c:pt idx="8785">
                        <c:v>0.01</c:v>
                      </c:pt>
                      <c:pt idx="8786">
                        <c:v>0.01</c:v>
                      </c:pt>
                      <c:pt idx="8787">
                        <c:v>0.01</c:v>
                      </c:pt>
                      <c:pt idx="8788">
                        <c:v>0.02</c:v>
                      </c:pt>
                      <c:pt idx="8789">
                        <c:v>0</c:v>
                      </c:pt>
                      <c:pt idx="8790">
                        <c:v>0</c:v>
                      </c:pt>
                      <c:pt idx="8791">
                        <c:v>0.01</c:v>
                      </c:pt>
                      <c:pt idx="8792">
                        <c:v>0.01</c:v>
                      </c:pt>
                      <c:pt idx="8794">
                        <c:v>0.01</c:v>
                      </c:pt>
                      <c:pt idx="8797">
                        <c:v>0</c:v>
                      </c:pt>
                      <c:pt idx="8800">
                        <c:v>0</c:v>
                      </c:pt>
                      <c:pt idx="8802">
                        <c:v>0</c:v>
                      </c:pt>
                      <c:pt idx="8803">
                        <c:v>0</c:v>
                      </c:pt>
                      <c:pt idx="8804">
                        <c:v>0</c:v>
                      </c:pt>
                      <c:pt idx="8805">
                        <c:v>0.08</c:v>
                      </c:pt>
                      <c:pt idx="8807">
                        <c:v>0.09</c:v>
                      </c:pt>
                      <c:pt idx="8809">
                        <c:v>7.0000000000000007E-2</c:v>
                      </c:pt>
                      <c:pt idx="8810">
                        <c:v>0.14000000000000001</c:v>
                      </c:pt>
                      <c:pt idx="8811">
                        <c:v>0.37</c:v>
                      </c:pt>
                      <c:pt idx="8812">
                        <c:v>0.39</c:v>
                      </c:pt>
                      <c:pt idx="8813">
                        <c:v>0.01</c:v>
                      </c:pt>
                      <c:pt idx="8814">
                        <c:v>0.01</c:v>
                      </c:pt>
                      <c:pt idx="8816">
                        <c:v>0</c:v>
                      </c:pt>
                      <c:pt idx="8817">
                        <c:v>0</c:v>
                      </c:pt>
                      <c:pt idx="8818">
                        <c:v>0</c:v>
                      </c:pt>
                      <c:pt idx="8819">
                        <c:v>0.01</c:v>
                      </c:pt>
                      <c:pt idx="8820">
                        <c:v>0</c:v>
                      </c:pt>
                      <c:pt idx="8822">
                        <c:v>0</c:v>
                      </c:pt>
                      <c:pt idx="8824">
                        <c:v>0</c:v>
                      </c:pt>
                      <c:pt idx="8825">
                        <c:v>0</c:v>
                      </c:pt>
                      <c:pt idx="8828">
                        <c:v>0</c:v>
                      </c:pt>
                      <c:pt idx="8829">
                        <c:v>0</c:v>
                      </c:pt>
                      <c:pt idx="8830">
                        <c:v>0</c:v>
                      </c:pt>
                      <c:pt idx="8833">
                        <c:v>0</c:v>
                      </c:pt>
                      <c:pt idx="8834">
                        <c:v>0</c:v>
                      </c:pt>
                      <c:pt idx="8836">
                        <c:v>0</c:v>
                      </c:pt>
                      <c:pt idx="8837">
                        <c:v>0</c:v>
                      </c:pt>
                      <c:pt idx="8839">
                        <c:v>0</c:v>
                      </c:pt>
                      <c:pt idx="8840">
                        <c:v>0</c:v>
                      </c:pt>
                      <c:pt idx="8842">
                        <c:v>0</c:v>
                      </c:pt>
                      <c:pt idx="8843">
                        <c:v>0</c:v>
                      </c:pt>
                      <c:pt idx="8845">
                        <c:v>0</c:v>
                      </c:pt>
                      <c:pt idx="8847">
                        <c:v>0</c:v>
                      </c:pt>
                      <c:pt idx="8849">
                        <c:v>0</c:v>
                      </c:pt>
                      <c:pt idx="8851">
                        <c:v>0</c:v>
                      </c:pt>
                      <c:pt idx="8852">
                        <c:v>0</c:v>
                      </c:pt>
                      <c:pt idx="8853">
                        <c:v>0</c:v>
                      </c:pt>
                      <c:pt idx="8854">
                        <c:v>0</c:v>
                      </c:pt>
                      <c:pt idx="8856">
                        <c:v>0</c:v>
                      </c:pt>
                      <c:pt idx="8857">
                        <c:v>0</c:v>
                      </c:pt>
                      <c:pt idx="8858">
                        <c:v>0</c:v>
                      </c:pt>
                      <c:pt idx="8860">
                        <c:v>0</c:v>
                      </c:pt>
                      <c:pt idx="8861">
                        <c:v>0</c:v>
                      </c:pt>
                      <c:pt idx="8863">
                        <c:v>0</c:v>
                      </c:pt>
                      <c:pt idx="8866">
                        <c:v>0</c:v>
                      </c:pt>
                      <c:pt idx="8867">
                        <c:v>0</c:v>
                      </c:pt>
                      <c:pt idx="8868">
                        <c:v>0</c:v>
                      </c:pt>
                      <c:pt idx="8870">
                        <c:v>0</c:v>
                      </c:pt>
                      <c:pt idx="8871">
                        <c:v>0</c:v>
                      </c:pt>
                      <c:pt idx="8872">
                        <c:v>0</c:v>
                      </c:pt>
                      <c:pt idx="8873">
                        <c:v>0</c:v>
                      </c:pt>
                      <c:pt idx="8874">
                        <c:v>0</c:v>
                      </c:pt>
                      <c:pt idx="8875">
                        <c:v>0</c:v>
                      </c:pt>
                      <c:pt idx="8877">
                        <c:v>0</c:v>
                      </c:pt>
                      <c:pt idx="8879">
                        <c:v>0</c:v>
                      </c:pt>
                      <c:pt idx="8882">
                        <c:v>0</c:v>
                      </c:pt>
                      <c:pt idx="8883">
                        <c:v>0</c:v>
                      </c:pt>
                      <c:pt idx="8885">
                        <c:v>0</c:v>
                      </c:pt>
                      <c:pt idx="8886">
                        <c:v>0</c:v>
                      </c:pt>
                      <c:pt idx="8888">
                        <c:v>0</c:v>
                      </c:pt>
                      <c:pt idx="8890">
                        <c:v>0</c:v>
                      </c:pt>
                      <c:pt idx="8891">
                        <c:v>0</c:v>
                      </c:pt>
                      <c:pt idx="8894">
                        <c:v>0</c:v>
                      </c:pt>
                      <c:pt idx="8895">
                        <c:v>0</c:v>
                      </c:pt>
                      <c:pt idx="8897">
                        <c:v>0</c:v>
                      </c:pt>
                      <c:pt idx="8898">
                        <c:v>0</c:v>
                      </c:pt>
                      <c:pt idx="8900">
                        <c:v>0</c:v>
                      </c:pt>
                      <c:pt idx="8901">
                        <c:v>0</c:v>
                      </c:pt>
                      <c:pt idx="8904">
                        <c:v>0</c:v>
                      </c:pt>
                      <c:pt idx="8906">
                        <c:v>0</c:v>
                      </c:pt>
                      <c:pt idx="8908">
                        <c:v>0</c:v>
                      </c:pt>
                      <c:pt idx="8911">
                        <c:v>0</c:v>
                      </c:pt>
                      <c:pt idx="8912">
                        <c:v>0</c:v>
                      </c:pt>
                      <c:pt idx="8913">
                        <c:v>0</c:v>
                      </c:pt>
                      <c:pt idx="8914">
                        <c:v>0</c:v>
                      </c:pt>
                      <c:pt idx="8915">
                        <c:v>0</c:v>
                      </c:pt>
                      <c:pt idx="8917">
                        <c:v>0</c:v>
                      </c:pt>
                      <c:pt idx="8919">
                        <c:v>0</c:v>
                      </c:pt>
                      <c:pt idx="8921">
                        <c:v>0</c:v>
                      </c:pt>
                      <c:pt idx="8922">
                        <c:v>0</c:v>
                      </c:pt>
                      <c:pt idx="8925">
                        <c:v>0</c:v>
                      </c:pt>
                      <c:pt idx="8929">
                        <c:v>0</c:v>
                      </c:pt>
                      <c:pt idx="8931">
                        <c:v>0</c:v>
                      </c:pt>
                      <c:pt idx="8934">
                        <c:v>0</c:v>
                      </c:pt>
                      <c:pt idx="8935">
                        <c:v>0</c:v>
                      </c:pt>
                      <c:pt idx="8937">
                        <c:v>0</c:v>
                      </c:pt>
                      <c:pt idx="8938">
                        <c:v>0</c:v>
                      </c:pt>
                      <c:pt idx="8939">
                        <c:v>0</c:v>
                      </c:pt>
                      <c:pt idx="8942">
                        <c:v>0.02</c:v>
                      </c:pt>
                      <c:pt idx="8943">
                        <c:v>0.01</c:v>
                      </c:pt>
                      <c:pt idx="8944">
                        <c:v>0</c:v>
                      </c:pt>
                      <c:pt idx="8946">
                        <c:v>0</c:v>
                      </c:pt>
                      <c:pt idx="8948">
                        <c:v>0</c:v>
                      </c:pt>
                      <c:pt idx="8949">
                        <c:v>0</c:v>
                      </c:pt>
                      <c:pt idx="8950">
                        <c:v>0</c:v>
                      </c:pt>
                      <c:pt idx="8951">
                        <c:v>0</c:v>
                      </c:pt>
                      <c:pt idx="8952">
                        <c:v>0</c:v>
                      </c:pt>
                      <c:pt idx="8953">
                        <c:v>0</c:v>
                      </c:pt>
                      <c:pt idx="8954">
                        <c:v>0</c:v>
                      </c:pt>
                      <c:pt idx="8955">
                        <c:v>0</c:v>
                      </c:pt>
                      <c:pt idx="8956">
                        <c:v>0</c:v>
                      </c:pt>
                      <c:pt idx="8958">
                        <c:v>0</c:v>
                      </c:pt>
                      <c:pt idx="8959">
                        <c:v>0</c:v>
                      </c:pt>
                      <c:pt idx="8960">
                        <c:v>0</c:v>
                      </c:pt>
                      <c:pt idx="8963">
                        <c:v>0</c:v>
                      </c:pt>
                      <c:pt idx="8967">
                        <c:v>0</c:v>
                      </c:pt>
                      <c:pt idx="8968">
                        <c:v>0</c:v>
                      </c:pt>
                      <c:pt idx="8969">
                        <c:v>0</c:v>
                      </c:pt>
                      <c:pt idx="8970">
                        <c:v>0</c:v>
                      </c:pt>
                      <c:pt idx="8971">
                        <c:v>0</c:v>
                      </c:pt>
                      <c:pt idx="8973">
                        <c:v>0</c:v>
                      </c:pt>
                      <c:pt idx="8974">
                        <c:v>0</c:v>
                      </c:pt>
                      <c:pt idx="8975">
                        <c:v>0</c:v>
                      </c:pt>
                      <c:pt idx="8977">
                        <c:v>0</c:v>
                      </c:pt>
                      <c:pt idx="8981">
                        <c:v>0</c:v>
                      </c:pt>
                      <c:pt idx="8983">
                        <c:v>0</c:v>
                      </c:pt>
                      <c:pt idx="8985">
                        <c:v>0</c:v>
                      </c:pt>
                      <c:pt idx="8987">
                        <c:v>0</c:v>
                      </c:pt>
                      <c:pt idx="8990">
                        <c:v>0</c:v>
                      </c:pt>
                      <c:pt idx="8993">
                        <c:v>0</c:v>
                      </c:pt>
                      <c:pt idx="8994">
                        <c:v>0</c:v>
                      </c:pt>
                      <c:pt idx="8995">
                        <c:v>0</c:v>
                      </c:pt>
                      <c:pt idx="8996">
                        <c:v>0</c:v>
                      </c:pt>
                      <c:pt idx="8998">
                        <c:v>7.0000000000000007E-2</c:v>
                      </c:pt>
                      <c:pt idx="8999">
                        <c:v>0.15</c:v>
                      </c:pt>
                      <c:pt idx="9000">
                        <c:v>0.26</c:v>
                      </c:pt>
                      <c:pt idx="9001">
                        <c:v>0.3</c:v>
                      </c:pt>
                      <c:pt idx="9003">
                        <c:v>0.33</c:v>
                      </c:pt>
                      <c:pt idx="9004">
                        <c:v>0.01</c:v>
                      </c:pt>
                      <c:pt idx="9005">
                        <c:v>0.05</c:v>
                      </c:pt>
                      <c:pt idx="9006">
                        <c:v>0.09</c:v>
                      </c:pt>
                      <c:pt idx="9007">
                        <c:v>0</c:v>
                      </c:pt>
                      <c:pt idx="9008">
                        <c:v>0</c:v>
                      </c:pt>
                      <c:pt idx="9009">
                        <c:v>0</c:v>
                      </c:pt>
                      <c:pt idx="9010">
                        <c:v>0</c:v>
                      </c:pt>
                      <c:pt idx="9011">
                        <c:v>0</c:v>
                      </c:pt>
                      <c:pt idx="9013">
                        <c:v>0</c:v>
                      </c:pt>
                      <c:pt idx="9014">
                        <c:v>0</c:v>
                      </c:pt>
                      <c:pt idx="9015">
                        <c:v>0</c:v>
                      </c:pt>
                      <c:pt idx="9016">
                        <c:v>0</c:v>
                      </c:pt>
                      <c:pt idx="9017">
                        <c:v>0</c:v>
                      </c:pt>
                      <c:pt idx="9018">
                        <c:v>0</c:v>
                      </c:pt>
                      <c:pt idx="9019">
                        <c:v>0</c:v>
                      </c:pt>
                      <c:pt idx="9020">
                        <c:v>0</c:v>
                      </c:pt>
                      <c:pt idx="9021">
                        <c:v>0</c:v>
                      </c:pt>
                      <c:pt idx="9022">
                        <c:v>0</c:v>
                      </c:pt>
                      <c:pt idx="9023">
                        <c:v>0</c:v>
                      </c:pt>
                      <c:pt idx="9024">
                        <c:v>0</c:v>
                      </c:pt>
                      <c:pt idx="9025">
                        <c:v>0</c:v>
                      </c:pt>
                      <c:pt idx="9026">
                        <c:v>0</c:v>
                      </c:pt>
                      <c:pt idx="9027">
                        <c:v>0</c:v>
                      </c:pt>
                      <c:pt idx="9028">
                        <c:v>0</c:v>
                      </c:pt>
                      <c:pt idx="9029">
                        <c:v>0</c:v>
                      </c:pt>
                      <c:pt idx="9030">
                        <c:v>0</c:v>
                      </c:pt>
                      <c:pt idx="9031">
                        <c:v>0</c:v>
                      </c:pt>
                      <c:pt idx="9032">
                        <c:v>0</c:v>
                      </c:pt>
                      <c:pt idx="9033">
                        <c:v>0</c:v>
                      </c:pt>
                      <c:pt idx="9034">
                        <c:v>0</c:v>
                      </c:pt>
                      <c:pt idx="9035">
                        <c:v>0</c:v>
                      </c:pt>
                      <c:pt idx="9036">
                        <c:v>0</c:v>
                      </c:pt>
                      <c:pt idx="9038">
                        <c:v>0</c:v>
                      </c:pt>
                      <c:pt idx="9043">
                        <c:v>0</c:v>
                      </c:pt>
                      <c:pt idx="9044">
                        <c:v>0</c:v>
                      </c:pt>
                      <c:pt idx="9046">
                        <c:v>0</c:v>
                      </c:pt>
                      <c:pt idx="9047">
                        <c:v>0</c:v>
                      </c:pt>
                      <c:pt idx="9049">
                        <c:v>0</c:v>
                      </c:pt>
                      <c:pt idx="9051">
                        <c:v>0</c:v>
                      </c:pt>
                      <c:pt idx="9053">
                        <c:v>0</c:v>
                      </c:pt>
                      <c:pt idx="9055">
                        <c:v>0</c:v>
                      </c:pt>
                      <c:pt idx="9057">
                        <c:v>0</c:v>
                      </c:pt>
                      <c:pt idx="9058">
                        <c:v>0</c:v>
                      </c:pt>
                      <c:pt idx="9060">
                        <c:v>0</c:v>
                      </c:pt>
                      <c:pt idx="9062">
                        <c:v>0</c:v>
                      </c:pt>
                      <c:pt idx="9064">
                        <c:v>0</c:v>
                      </c:pt>
                      <c:pt idx="9065">
                        <c:v>0</c:v>
                      </c:pt>
                      <c:pt idx="9066">
                        <c:v>0</c:v>
                      </c:pt>
                      <c:pt idx="9067">
                        <c:v>0</c:v>
                      </c:pt>
                      <c:pt idx="9068">
                        <c:v>0</c:v>
                      </c:pt>
                      <c:pt idx="9069">
                        <c:v>0</c:v>
                      </c:pt>
                      <c:pt idx="9070">
                        <c:v>0</c:v>
                      </c:pt>
                      <c:pt idx="9071">
                        <c:v>0</c:v>
                      </c:pt>
                      <c:pt idx="9072">
                        <c:v>0</c:v>
                      </c:pt>
                      <c:pt idx="9073">
                        <c:v>0</c:v>
                      </c:pt>
                      <c:pt idx="9074">
                        <c:v>0</c:v>
                      </c:pt>
                      <c:pt idx="9076">
                        <c:v>0</c:v>
                      </c:pt>
                      <c:pt idx="9077">
                        <c:v>0</c:v>
                      </c:pt>
                      <c:pt idx="9078">
                        <c:v>0</c:v>
                      </c:pt>
                      <c:pt idx="9079">
                        <c:v>0</c:v>
                      </c:pt>
                      <c:pt idx="9080">
                        <c:v>0</c:v>
                      </c:pt>
                      <c:pt idx="9081">
                        <c:v>0</c:v>
                      </c:pt>
                      <c:pt idx="9082">
                        <c:v>0</c:v>
                      </c:pt>
                      <c:pt idx="9083">
                        <c:v>0</c:v>
                      </c:pt>
                      <c:pt idx="9084">
                        <c:v>0</c:v>
                      </c:pt>
                      <c:pt idx="9085">
                        <c:v>0</c:v>
                      </c:pt>
                      <c:pt idx="9088">
                        <c:v>0</c:v>
                      </c:pt>
                      <c:pt idx="9089">
                        <c:v>0</c:v>
                      </c:pt>
                      <c:pt idx="9090">
                        <c:v>0</c:v>
                      </c:pt>
                      <c:pt idx="9091">
                        <c:v>0</c:v>
                      </c:pt>
                      <c:pt idx="9092">
                        <c:v>0</c:v>
                      </c:pt>
                      <c:pt idx="9093">
                        <c:v>0</c:v>
                      </c:pt>
                      <c:pt idx="9094">
                        <c:v>0</c:v>
                      </c:pt>
                      <c:pt idx="9095">
                        <c:v>0</c:v>
                      </c:pt>
                      <c:pt idx="9096">
                        <c:v>0</c:v>
                      </c:pt>
                      <c:pt idx="9097">
                        <c:v>0</c:v>
                      </c:pt>
                      <c:pt idx="9098">
                        <c:v>0</c:v>
                      </c:pt>
                      <c:pt idx="9099">
                        <c:v>0</c:v>
                      </c:pt>
                      <c:pt idx="9100">
                        <c:v>0</c:v>
                      </c:pt>
                      <c:pt idx="9101">
                        <c:v>0</c:v>
                      </c:pt>
                      <c:pt idx="9103">
                        <c:v>0</c:v>
                      </c:pt>
                      <c:pt idx="9104">
                        <c:v>0</c:v>
                      </c:pt>
                      <c:pt idx="9105">
                        <c:v>0</c:v>
                      </c:pt>
                      <c:pt idx="9106">
                        <c:v>0</c:v>
                      </c:pt>
                      <c:pt idx="9107">
                        <c:v>0</c:v>
                      </c:pt>
                      <c:pt idx="9109">
                        <c:v>0</c:v>
                      </c:pt>
                      <c:pt idx="9111">
                        <c:v>0</c:v>
                      </c:pt>
                      <c:pt idx="9112">
                        <c:v>0</c:v>
                      </c:pt>
                      <c:pt idx="9115">
                        <c:v>0</c:v>
                      </c:pt>
                      <c:pt idx="9118">
                        <c:v>0</c:v>
                      </c:pt>
                      <c:pt idx="9120">
                        <c:v>0</c:v>
                      </c:pt>
                      <c:pt idx="9122">
                        <c:v>0</c:v>
                      </c:pt>
                      <c:pt idx="9124">
                        <c:v>0</c:v>
                      </c:pt>
                      <c:pt idx="9125">
                        <c:v>0</c:v>
                      </c:pt>
                      <c:pt idx="9126">
                        <c:v>0</c:v>
                      </c:pt>
                      <c:pt idx="9127">
                        <c:v>0</c:v>
                      </c:pt>
                      <c:pt idx="9128">
                        <c:v>0</c:v>
                      </c:pt>
                      <c:pt idx="9129">
                        <c:v>0</c:v>
                      </c:pt>
                      <c:pt idx="9132">
                        <c:v>0</c:v>
                      </c:pt>
                      <c:pt idx="9133">
                        <c:v>0</c:v>
                      </c:pt>
                      <c:pt idx="9134">
                        <c:v>0</c:v>
                      </c:pt>
                      <c:pt idx="9135">
                        <c:v>0</c:v>
                      </c:pt>
                      <c:pt idx="9136">
                        <c:v>0</c:v>
                      </c:pt>
                      <c:pt idx="9137">
                        <c:v>0</c:v>
                      </c:pt>
                      <c:pt idx="9139">
                        <c:v>0</c:v>
                      </c:pt>
                      <c:pt idx="9140">
                        <c:v>0</c:v>
                      </c:pt>
                      <c:pt idx="9141">
                        <c:v>0</c:v>
                      </c:pt>
                      <c:pt idx="9142">
                        <c:v>0</c:v>
                      </c:pt>
                      <c:pt idx="9143">
                        <c:v>0.04</c:v>
                      </c:pt>
                      <c:pt idx="9144">
                        <c:v>0.05</c:v>
                      </c:pt>
                      <c:pt idx="9145">
                        <c:v>0.12</c:v>
                      </c:pt>
                      <c:pt idx="9146">
                        <c:v>0.17</c:v>
                      </c:pt>
                      <c:pt idx="9147">
                        <c:v>7.0000000000000007E-2</c:v>
                      </c:pt>
                      <c:pt idx="9148">
                        <c:v>0.08</c:v>
                      </c:pt>
                      <c:pt idx="9149">
                        <c:v>0.09</c:v>
                      </c:pt>
                      <c:pt idx="9150">
                        <c:v>0.1</c:v>
                      </c:pt>
                      <c:pt idx="9152">
                        <c:v>0.12</c:v>
                      </c:pt>
                      <c:pt idx="9153">
                        <c:v>0.1</c:v>
                      </c:pt>
                      <c:pt idx="9154">
                        <c:v>0.3</c:v>
                      </c:pt>
                      <c:pt idx="9155">
                        <c:v>0.38</c:v>
                      </c:pt>
                      <c:pt idx="9156">
                        <c:v>0.37</c:v>
                      </c:pt>
                      <c:pt idx="9157">
                        <c:v>0</c:v>
                      </c:pt>
                      <c:pt idx="9158">
                        <c:v>0.02</c:v>
                      </c:pt>
                      <c:pt idx="9159">
                        <c:v>0.03</c:v>
                      </c:pt>
                      <c:pt idx="9160">
                        <c:v>0.03</c:v>
                      </c:pt>
                      <c:pt idx="9161">
                        <c:v>0</c:v>
                      </c:pt>
                      <c:pt idx="9162">
                        <c:v>0</c:v>
                      </c:pt>
                      <c:pt idx="9164">
                        <c:v>0</c:v>
                      </c:pt>
                      <c:pt idx="9169">
                        <c:v>0</c:v>
                      </c:pt>
                      <c:pt idx="9170">
                        <c:v>0</c:v>
                      </c:pt>
                      <c:pt idx="9171">
                        <c:v>0</c:v>
                      </c:pt>
                      <c:pt idx="9172">
                        <c:v>0.01</c:v>
                      </c:pt>
                      <c:pt idx="9173">
                        <c:v>0.01</c:v>
                      </c:pt>
                      <c:pt idx="9174">
                        <c:v>0.01</c:v>
                      </c:pt>
                      <c:pt idx="9175">
                        <c:v>0.01</c:v>
                      </c:pt>
                      <c:pt idx="9176">
                        <c:v>0.01</c:v>
                      </c:pt>
                      <c:pt idx="9177">
                        <c:v>0.01</c:v>
                      </c:pt>
                      <c:pt idx="9178">
                        <c:v>0.02</c:v>
                      </c:pt>
                      <c:pt idx="9179">
                        <c:v>0.01</c:v>
                      </c:pt>
                      <c:pt idx="9180">
                        <c:v>0.01</c:v>
                      </c:pt>
                      <c:pt idx="9181">
                        <c:v>0.01</c:v>
                      </c:pt>
                      <c:pt idx="9182">
                        <c:v>0</c:v>
                      </c:pt>
                      <c:pt idx="9183">
                        <c:v>0.02</c:v>
                      </c:pt>
                      <c:pt idx="9184">
                        <c:v>0.02</c:v>
                      </c:pt>
                      <c:pt idx="9185">
                        <c:v>0.01</c:v>
                      </c:pt>
                      <c:pt idx="9187">
                        <c:v>0</c:v>
                      </c:pt>
                      <c:pt idx="9188">
                        <c:v>0</c:v>
                      </c:pt>
                      <c:pt idx="9190">
                        <c:v>0</c:v>
                      </c:pt>
                      <c:pt idx="9192">
                        <c:v>0</c:v>
                      </c:pt>
                      <c:pt idx="9194">
                        <c:v>0</c:v>
                      </c:pt>
                      <c:pt idx="9196">
                        <c:v>0</c:v>
                      </c:pt>
                      <c:pt idx="9198">
                        <c:v>0</c:v>
                      </c:pt>
                      <c:pt idx="9202">
                        <c:v>0</c:v>
                      </c:pt>
                      <c:pt idx="9204">
                        <c:v>0</c:v>
                      </c:pt>
                      <c:pt idx="9207">
                        <c:v>0</c:v>
                      </c:pt>
                      <c:pt idx="9209">
                        <c:v>0</c:v>
                      </c:pt>
                      <c:pt idx="9210">
                        <c:v>0</c:v>
                      </c:pt>
                      <c:pt idx="9211">
                        <c:v>0</c:v>
                      </c:pt>
                      <c:pt idx="9212">
                        <c:v>0</c:v>
                      </c:pt>
                      <c:pt idx="9213">
                        <c:v>0</c:v>
                      </c:pt>
                      <c:pt idx="9214">
                        <c:v>0.01</c:v>
                      </c:pt>
                      <c:pt idx="9215">
                        <c:v>0.03</c:v>
                      </c:pt>
                      <c:pt idx="9216">
                        <c:v>0.03</c:v>
                      </c:pt>
                      <c:pt idx="9217">
                        <c:v>0.03</c:v>
                      </c:pt>
                      <c:pt idx="9218">
                        <c:v>0.03</c:v>
                      </c:pt>
                      <c:pt idx="9219">
                        <c:v>0.02</c:v>
                      </c:pt>
                      <c:pt idx="9221">
                        <c:v>0</c:v>
                      </c:pt>
                      <c:pt idx="9222">
                        <c:v>0</c:v>
                      </c:pt>
                      <c:pt idx="9223">
                        <c:v>0.01</c:v>
                      </c:pt>
                      <c:pt idx="9224">
                        <c:v>0.03</c:v>
                      </c:pt>
                      <c:pt idx="9225">
                        <c:v>0.04</c:v>
                      </c:pt>
                      <c:pt idx="9226">
                        <c:v>0.01</c:v>
                      </c:pt>
                      <c:pt idx="9227">
                        <c:v>0</c:v>
                      </c:pt>
                      <c:pt idx="9228">
                        <c:v>0.01</c:v>
                      </c:pt>
                      <c:pt idx="9229">
                        <c:v>0.01</c:v>
                      </c:pt>
                      <c:pt idx="9230">
                        <c:v>0.01</c:v>
                      </c:pt>
                      <c:pt idx="9232">
                        <c:v>0.01</c:v>
                      </c:pt>
                      <c:pt idx="9233">
                        <c:v>0.02</c:v>
                      </c:pt>
                      <c:pt idx="9234">
                        <c:v>0.02</c:v>
                      </c:pt>
                      <c:pt idx="9235">
                        <c:v>0.02</c:v>
                      </c:pt>
                      <c:pt idx="9236">
                        <c:v>0.02</c:v>
                      </c:pt>
                      <c:pt idx="9240">
                        <c:v>0</c:v>
                      </c:pt>
                      <c:pt idx="9242">
                        <c:v>0</c:v>
                      </c:pt>
                      <c:pt idx="9245">
                        <c:v>0</c:v>
                      </c:pt>
                      <c:pt idx="9247">
                        <c:v>0</c:v>
                      </c:pt>
                      <c:pt idx="9248">
                        <c:v>0</c:v>
                      </c:pt>
                      <c:pt idx="9250">
                        <c:v>0</c:v>
                      </c:pt>
                      <c:pt idx="9252">
                        <c:v>0</c:v>
                      </c:pt>
                      <c:pt idx="9254">
                        <c:v>0.01</c:v>
                      </c:pt>
                      <c:pt idx="9255">
                        <c:v>0.01</c:v>
                      </c:pt>
                      <c:pt idx="9256">
                        <c:v>0</c:v>
                      </c:pt>
                      <c:pt idx="9258">
                        <c:v>0</c:v>
                      </c:pt>
                      <c:pt idx="9262">
                        <c:v>0</c:v>
                      </c:pt>
                      <c:pt idx="9263">
                        <c:v>0</c:v>
                      </c:pt>
                      <c:pt idx="9265">
                        <c:v>0</c:v>
                      </c:pt>
                      <c:pt idx="9266">
                        <c:v>0</c:v>
                      </c:pt>
                      <c:pt idx="9267">
                        <c:v>0</c:v>
                      </c:pt>
                      <c:pt idx="9270">
                        <c:v>0</c:v>
                      </c:pt>
                      <c:pt idx="9271">
                        <c:v>0</c:v>
                      </c:pt>
                      <c:pt idx="9272">
                        <c:v>0</c:v>
                      </c:pt>
                      <c:pt idx="9273">
                        <c:v>0</c:v>
                      </c:pt>
                      <c:pt idx="9274">
                        <c:v>0</c:v>
                      </c:pt>
                      <c:pt idx="9275">
                        <c:v>0</c:v>
                      </c:pt>
                      <c:pt idx="9278">
                        <c:v>0</c:v>
                      </c:pt>
                      <c:pt idx="9280">
                        <c:v>0</c:v>
                      </c:pt>
                      <c:pt idx="9282">
                        <c:v>0</c:v>
                      </c:pt>
                      <c:pt idx="9283">
                        <c:v>0</c:v>
                      </c:pt>
                      <c:pt idx="9284">
                        <c:v>0</c:v>
                      </c:pt>
                      <c:pt idx="9288">
                        <c:v>0</c:v>
                      </c:pt>
                      <c:pt idx="9290">
                        <c:v>0</c:v>
                      </c:pt>
                      <c:pt idx="9291">
                        <c:v>0</c:v>
                      </c:pt>
                      <c:pt idx="9295">
                        <c:v>0</c:v>
                      </c:pt>
                      <c:pt idx="9297">
                        <c:v>0</c:v>
                      </c:pt>
                      <c:pt idx="9299">
                        <c:v>0</c:v>
                      </c:pt>
                      <c:pt idx="9305">
                        <c:v>0</c:v>
                      </c:pt>
                      <c:pt idx="9310">
                        <c:v>0</c:v>
                      </c:pt>
                      <c:pt idx="9313">
                        <c:v>0</c:v>
                      </c:pt>
                      <c:pt idx="9315">
                        <c:v>0</c:v>
                      </c:pt>
                      <c:pt idx="9318">
                        <c:v>0</c:v>
                      </c:pt>
                      <c:pt idx="9321">
                        <c:v>0</c:v>
                      </c:pt>
                      <c:pt idx="9324">
                        <c:v>0</c:v>
                      </c:pt>
                      <c:pt idx="9328">
                        <c:v>0</c:v>
                      </c:pt>
                      <c:pt idx="9329">
                        <c:v>0</c:v>
                      </c:pt>
                      <c:pt idx="9330">
                        <c:v>0</c:v>
                      </c:pt>
                      <c:pt idx="9332">
                        <c:v>0</c:v>
                      </c:pt>
                      <c:pt idx="9333">
                        <c:v>0</c:v>
                      </c:pt>
                      <c:pt idx="9335">
                        <c:v>0</c:v>
                      </c:pt>
                      <c:pt idx="9336">
                        <c:v>0</c:v>
                      </c:pt>
                      <c:pt idx="9337">
                        <c:v>0</c:v>
                      </c:pt>
                      <c:pt idx="9338">
                        <c:v>0</c:v>
                      </c:pt>
                      <c:pt idx="9339">
                        <c:v>0</c:v>
                      </c:pt>
                      <c:pt idx="9340">
                        <c:v>0</c:v>
                      </c:pt>
                      <c:pt idx="9341">
                        <c:v>0</c:v>
                      </c:pt>
                      <c:pt idx="9342">
                        <c:v>0</c:v>
                      </c:pt>
                      <c:pt idx="9343">
                        <c:v>0</c:v>
                      </c:pt>
                      <c:pt idx="9344">
                        <c:v>0.01</c:v>
                      </c:pt>
                      <c:pt idx="9345">
                        <c:v>0</c:v>
                      </c:pt>
                      <c:pt idx="9347">
                        <c:v>0</c:v>
                      </c:pt>
                      <c:pt idx="9348">
                        <c:v>0</c:v>
                      </c:pt>
                      <c:pt idx="9349">
                        <c:v>0</c:v>
                      </c:pt>
                      <c:pt idx="9350">
                        <c:v>0</c:v>
                      </c:pt>
                      <c:pt idx="9352">
                        <c:v>0</c:v>
                      </c:pt>
                      <c:pt idx="9355">
                        <c:v>0</c:v>
                      </c:pt>
                      <c:pt idx="9357">
                        <c:v>0</c:v>
                      </c:pt>
                      <c:pt idx="9359">
                        <c:v>0</c:v>
                      </c:pt>
                      <c:pt idx="9360">
                        <c:v>0</c:v>
                      </c:pt>
                      <c:pt idx="9364">
                        <c:v>0</c:v>
                      </c:pt>
                      <c:pt idx="9365">
                        <c:v>0</c:v>
                      </c:pt>
                      <c:pt idx="9367">
                        <c:v>0</c:v>
                      </c:pt>
                      <c:pt idx="9368">
                        <c:v>0</c:v>
                      </c:pt>
                      <c:pt idx="9370">
                        <c:v>0</c:v>
                      </c:pt>
                      <c:pt idx="9371">
                        <c:v>0</c:v>
                      </c:pt>
                      <c:pt idx="9372">
                        <c:v>0</c:v>
                      </c:pt>
                      <c:pt idx="9373">
                        <c:v>0</c:v>
                      </c:pt>
                      <c:pt idx="9374">
                        <c:v>0</c:v>
                      </c:pt>
                      <c:pt idx="9375">
                        <c:v>0</c:v>
                      </c:pt>
                      <c:pt idx="9377">
                        <c:v>0</c:v>
                      </c:pt>
                      <c:pt idx="9379">
                        <c:v>0</c:v>
                      </c:pt>
                      <c:pt idx="9381">
                        <c:v>0</c:v>
                      </c:pt>
                      <c:pt idx="9383">
                        <c:v>0</c:v>
                      </c:pt>
                      <c:pt idx="9384">
                        <c:v>0</c:v>
                      </c:pt>
                      <c:pt idx="9387">
                        <c:v>0</c:v>
                      </c:pt>
                      <c:pt idx="9389">
                        <c:v>0</c:v>
                      </c:pt>
                      <c:pt idx="9391">
                        <c:v>0</c:v>
                      </c:pt>
                      <c:pt idx="9392">
                        <c:v>0</c:v>
                      </c:pt>
                      <c:pt idx="9394">
                        <c:v>0</c:v>
                      </c:pt>
                      <c:pt idx="9397">
                        <c:v>0</c:v>
                      </c:pt>
                      <c:pt idx="9400">
                        <c:v>0</c:v>
                      </c:pt>
                      <c:pt idx="9401">
                        <c:v>0</c:v>
                      </c:pt>
                      <c:pt idx="9402">
                        <c:v>0</c:v>
                      </c:pt>
                      <c:pt idx="9405">
                        <c:v>0</c:v>
                      </c:pt>
                      <c:pt idx="9406">
                        <c:v>0</c:v>
                      </c:pt>
                      <c:pt idx="9407">
                        <c:v>0</c:v>
                      </c:pt>
                      <c:pt idx="9408">
                        <c:v>0</c:v>
                      </c:pt>
                      <c:pt idx="9409">
                        <c:v>0</c:v>
                      </c:pt>
                      <c:pt idx="9411">
                        <c:v>0</c:v>
                      </c:pt>
                      <c:pt idx="9412">
                        <c:v>0</c:v>
                      </c:pt>
                      <c:pt idx="9413">
                        <c:v>0</c:v>
                      </c:pt>
                      <c:pt idx="9415">
                        <c:v>0</c:v>
                      </c:pt>
                      <c:pt idx="9416">
                        <c:v>0</c:v>
                      </c:pt>
                      <c:pt idx="9417">
                        <c:v>0</c:v>
                      </c:pt>
                      <c:pt idx="9418">
                        <c:v>0</c:v>
                      </c:pt>
                      <c:pt idx="9419">
                        <c:v>0</c:v>
                      </c:pt>
                      <c:pt idx="9420">
                        <c:v>0</c:v>
                      </c:pt>
                      <c:pt idx="9421">
                        <c:v>0</c:v>
                      </c:pt>
                      <c:pt idx="9423">
                        <c:v>0</c:v>
                      </c:pt>
                      <c:pt idx="9424">
                        <c:v>0</c:v>
                      </c:pt>
                      <c:pt idx="9425">
                        <c:v>0</c:v>
                      </c:pt>
                      <c:pt idx="9426">
                        <c:v>0</c:v>
                      </c:pt>
                      <c:pt idx="9427">
                        <c:v>0</c:v>
                      </c:pt>
                      <c:pt idx="9428">
                        <c:v>0</c:v>
                      </c:pt>
                      <c:pt idx="9429">
                        <c:v>0</c:v>
                      </c:pt>
                      <c:pt idx="9430">
                        <c:v>0</c:v>
                      </c:pt>
                      <c:pt idx="9431">
                        <c:v>0</c:v>
                      </c:pt>
                      <c:pt idx="9432">
                        <c:v>0</c:v>
                      </c:pt>
                      <c:pt idx="9433">
                        <c:v>0</c:v>
                      </c:pt>
                      <c:pt idx="9434">
                        <c:v>0</c:v>
                      </c:pt>
                      <c:pt idx="9435">
                        <c:v>0</c:v>
                      </c:pt>
                      <c:pt idx="9436">
                        <c:v>0</c:v>
                      </c:pt>
                      <c:pt idx="9437">
                        <c:v>0</c:v>
                      </c:pt>
                      <c:pt idx="9438">
                        <c:v>0</c:v>
                      </c:pt>
                      <c:pt idx="9439">
                        <c:v>0</c:v>
                      </c:pt>
                      <c:pt idx="9440">
                        <c:v>0</c:v>
                      </c:pt>
                      <c:pt idx="9441">
                        <c:v>0</c:v>
                      </c:pt>
                      <c:pt idx="9442">
                        <c:v>0</c:v>
                      </c:pt>
                      <c:pt idx="9443">
                        <c:v>0</c:v>
                      </c:pt>
                      <c:pt idx="9444">
                        <c:v>0</c:v>
                      </c:pt>
                      <c:pt idx="9445">
                        <c:v>0</c:v>
                      </c:pt>
                      <c:pt idx="9446">
                        <c:v>0</c:v>
                      </c:pt>
                      <c:pt idx="9448">
                        <c:v>0</c:v>
                      </c:pt>
                      <c:pt idx="9449">
                        <c:v>0</c:v>
                      </c:pt>
                      <c:pt idx="9450">
                        <c:v>0</c:v>
                      </c:pt>
                      <c:pt idx="9451">
                        <c:v>0</c:v>
                      </c:pt>
                      <c:pt idx="9452">
                        <c:v>0</c:v>
                      </c:pt>
                      <c:pt idx="9453">
                        <c:v>0</c:v>
                      </c:pt>
                      <c:pt idx="9454">
                        <c:v>0</c:v>
                      </c:pt>
                      <c:pt idx="9455">
                        <c:v>0</c:v>
                      </c:pt>
                      <c:pt idx="9456">
                        <c:v>0</c:v>
                      </c:pt>
                      <c:pt idx="9457">
                        <c:v>0</c:v>
                      </c:pt>
                      <c:pt idx="9458">
                        <c:v>0</c:v>
                      </c:pt>
                      <c:pt idx="9459">
                        <c:v>0</c:v>
                      </c:pt>
                      <c:pt idx="9460">
                        <c:v>0</c:v>
                      </c:pt>
                      <c:pt idx="9461">
                        <c:v>0</c:v>
                      </c:pt>
                      <c:pt idx="9462">
                        <c:v>0</c:v>
                      </c:pt>
                      <c:pt idx="9463">
                        <c:v>0</c:v>
                      </c:pt>
                      <c:pt idx="9464">
                        <c:v>0</c:v>
                      </c:pt>
                      <c:pt idx="9465">
                        <c:v>0</c:v>
                      </c:pt>
                      <c:pt idx="9466">
                        <c:v>0</c:v>
                      </c:pt>
                      <c:pt idx="9467">
                        <c:v>0</c:v>
                      </c:pt>
                      <c:pt idx="9468">
                        <c:v>0</c:v>
                      </c:pt>
                      <c:pt idx="9469">
                        <c:v>0</c:v>
                      </c:pt>
                      <c:pt idx="9470">
                        <c:v>0</c:v>
                      </c:pt>
                      <c:pt idx="9471">
                        <c:v>0</c:v>
                      </c:pt>
                      <c:pt idx="9474">
                        <c:v>0</c:v>
                      </c:pt>
                      <c:pt idx="9475">
                        <c:v>0</c:v>
                      </c:pt>
                      <c:pt idx="9476">
                        <c:v>0</c:v>
                      </c:pt>
                      <c:pt idx="9477">
                        <c:v>0</c:v>
                      </c:pt>
                      <c:pt idx="9478">
                        <c:v>0</c:v>
                      </c:pt>
                      <c:pt idx="9480">
                        <c:v>0</c:v>
                      </c:pt>
                      <c:pt idx="9481">
                        <c:v>0</c:v>
                      </c:pt>
                      <c:pt idx="9482">
                        <c:v>0</c:v>
                      </c:pt>
                      <c:pt idx="9483">
                        <c:v>0</c:v>
                      </c:pt>
                      <c:pt idx="9484">
                        <c:v>0</c:v>
                      </c:pt>
                      <c:pt idx="9485">
                        <c:v>0</c:v>
                      </c:pt>
                      <c:pt idx="9486">
                        <c:v>0</c:v>
                      </c:pt>
                      <c:pt idx="9487">
                        <c:v>0</c:v>
                      </c:pt>
                      <c:pt idx="9488">
                        <c:v>0</c:v>
                      </c:pt>
                      <c:pt idx="9489">
                        <c:v>0</c:v>
                      </c:pt>
                      <c:pt idx="9490">
                        <c:v>0</c:v>
                      </c:pt>
                      <c:pt idx="9491">
                        <c:v>0</c:v>
                      </c:pt>
                      <c:pt idx="9492">
                        <c:v>0</c:v>
                      </c:pt>
                      <c:pt idx="9493">
                        <c:v>0</c:v>
                      </c:pt>
                      <c:pt idx="9494">
                        <c:v>0</c:v>
                      </c:pt>
                      <c:pt idx="9495">
                        <c:v>0</c:v>
                      </c:pt>
                      <c:pt idx="9496">
                        <c:v>0</c:v>
                      </c:pt>
                      <c:pt idx="9497">
                        <c:v>0</c:v>
                      </c:pt>
                      <c:pt idx="9498">
                        <c:v>0</c:v>
                      </c:pt>
                      <c:pt idx="9500">
                        <c:v>0</c:v>
                      </c:pt>
                      <c:pt idx="9501">
                        <c:v>0</c:v>
                      </c:pt>
                      <c:pt idx="9502">
                        <c:v>0</c:v>
                      </c:pt>
                      <c:pt idx="9503">
                        <c:v>0</c:v>
                      </c:pt>
                      <c:pt idx="9504">
                        <c:v>0</c:v>
                      </c:pt>
                      <c:pt idx="9505">
                        <c:v>0</c:v>
                      </c:pt>
                      <c:pt idx="9506">
                        <c:v>0</c:v>
                      </c:pt>
                      <c:pt idx="9507">
                        <c:v>0</c:v>
                      </c:pt>
                      <c:pt idx="9508">
                        <c:v>0</c:v>
                      </c:pt>
                      <c:pt idx="9509">
                        <c:v>0</c:v>
                      </c:pt>
                      <c:pt idx="9510">
                        <c:v>0</c:v>
                      </c:pt>
                      <c:pt idx="9511">
                        <c:v>0</c:v>
                      </c:pt>
                      <c:pt idx="9512">
                        <c:v>0</c:v>
                      </c:pt>
                      <c:pt idx="9513">
                        <c:v>0</c:v>
                      </c:pt>
                      <c:pt idx="9514">
                        <c:v>0</c:v>
                      </c:pt>
                      <c:pt idx="9515">
                        <c:v>0</c:v>
                      </c:pt>
                      <c:pt idx="9516">
                        <c:v>0</c:v>
                      </c:pt>
                      <c:pt idx="9517">
                        <c:v>0</c:v>
                      </c:pt>
                      <c:pt idx="9518">
                        <c:v>0</c:v>
                      </c:pt>
                      <c:pt idx="9519">
                        <c:v>0</c:v>
                      </c:pt>
                      <c:pt idx="9520">
                        <c:v>0</c:v>
                      </c:pt>
                      <c:pt idx="9521">
                        <c:v>0</c:v>
                      </c:pt>
                      <c:pt idx="9522">
                        <c:v>0</c:v>
                      </c:pt>
                      <c:pt idx="9523">
                        <c:v>0</c:v>
                      </c:pt>
                      <c:pt idx="9525">
                        <c:v>0</c:v>
                      </c:pt>
                      <c:pt idx="9526">
                        <c:v>0</c:v>
                      </c:pt>
                      <c:pt idx="9527">
                        <c:v>0</c:v>
                      </c:pt>
                      <c:pt idx="9528">
                        <c:v>0</c:v>
                      </c:pt>
                      <c:pt idx="9529">
                        <c:v>0</c:v>
                      </c:pt>
                      <c:pt idx="9530">
                        <c:v>0</c:v>
                      </c:pt>
                      <c:pt idx="9531">
                        <c:v>0</c:v>
                      </c:pt>
                      <c:pt idx="9532">
                        <c:v>0</c:v>
                      </c:pt>
                      <c:pt idx="9533">
                        <c:v>0</c:v>
                      </c:pt>
                      <c:pt idx="9534">
                        <c:v>0</c:v>
                      </c:pt>
                      <c:pt idx="9535">
                        <c:v>0</c:v>
                      </c:pt>
                      <c:pt idx="9536">
                        <c:v>0</c:v>
                      </c:pt>
                      <c:pt idx="9537">
                        <c:v>0</c:v>
                      </c:pt>
                      <c:pt idx="9538">
                        <c:v>0</c:v>
                      </c:pt>
                      <c:pt idx="9539">
                        <c:v>0</c:v>
                      </c:pt>
                      <c:pt idx="9540">
                        <c:v>0</c:v>
                      </c:pt>
                      <c:pt idx="9541">
                        <c:v>0</c:v>
                      </c:pt>
                      <c:pt idx="9542">
                        <c:v>0</c:v>
                      </c:pt>
                      <c:pt idx="9543">
                        <c:v>0</c:v>
                      </c:pt>
                      <c:pt idx="9544">
                        <c:v>0</c:v>
                      </c:pt>
                      <c:pt idx="9545">
                        <c:v>0</c:v>
                      </c:pt>
                      <c:pt idx="9546">
                        <c:v>0</c:v>
                      </c:pt>
                      <c:pt idx="9547">
                        <c:v>0</c:v>
                      </c:pt>
                      <c:pt idx="9548">
                        <c:v>0</c:v>
                      </c:pt>
                      <c:pt idx="9550">
                        <c:v>0</c:v>
                      </c:pt>
                      <c:pt idx="9553">
                        <c:v>0</c:v>
                      </c:pt>
                      <c:pt idx="9555">
                        <c:v>0</c:v>
                      </c:pt>
                      <c:pt idx="9556">
                        <c:v>0</c:v>
                      </c:pt>
                      <c:pt idx="9557">
                        <c:v>0</c:v>
                      </c:pt>
                      <c:pt idx="9558">
                        <c:v>0</c:v>
                      </c:pt>
                      <c:pt idx="9559">
                        <c:v>0</c:v>
                      </c:pt>
                      <c:pt idx="9560">
                        <c:v>0</c:v>
                      </c:pt>
                      <c:pt idx="9562">
                        <c:v>0</c:v>
                      </c:pt>
                      <c:pt idx="9563">
                        <c:v>0</c:v>
                      </c:pt>
                      <c:pt idx="9564">
                        <c:v>0</c:v>
                      </c:pt>
                      <c:pt idx="9565">
                        <c:v>0</c:v>
                      </c:pt>
                      <c:pt idx="9566">
                        <c:v>0</c:v>
                      </c:pt>
                      <c:pt idx="9567">
                        <c:v>0</c:v>
                      </c:pt>
                      <c:pt idx="9568">
                        <c:v>0</c:v>
                      </c:pt>
                      <c:pt idx="9569">
                        <c:v>0</c:v>
                      </c:pt>
                      <c:pt idx="9570">
                        <c:v>0</c:v>
                      </c:pt>
                      <c:pt idx="9571">
                        <c:v>0</c:v>
                      </c:pt>
                      <c:pt idx="9572">
                        <c:v>0</c:v>
                      </c:pt>
                      <c:pt idx="9573">
                        <c:v>0</c:v>
                      </c:pt>
                      <c:pt idx="9574">
                        <c:v>0</c:v>
                      </c:pt>
                      <c:pt idx="9575">
                        <c:v>0</c:v>
                      </c:pt>
                      <c:pt idx="9576">
                        <c:v>0</c:v>
                      </c:pt>
                      <c:pt idx="9577">
                        <c:v>0</c:v>
                      </c:pt>
                      <c:pt idx="9579">
                        <c:v>0</c:v>
                      </c:pt>
                      <c:pt idx="9580">
                        <c:v>0</c:v>
                      </c:pt>
                      <c:pt idx="9581">
                        <c:v>0</c:v>
                      </c:pt>
                      <c:pt idx="9582">
                        <c:v>0</c:v>
                      </c:pt>
                      <c:pt idx="9583">
                        <c:v>0</c:v>
                      </c:pt>
                      <c:pt idx="9586">
                        <c:v>0</c:v>
                      </c:pt>
                      <c:pt idx="9588">
                        <c:v>0</c:v>
                      </c:pt>
                      <c:pt idx="9590">
                        <c:v>0</c:v>
                      </c:pt>
                      <c:pt idx="9591">
                        <c:v>0</c:v>
                      </c:pt>
                      <c:pt idx="9593">
                        <c:v>0</c:v>
                      </c:pt>
                      <c:pt idx="9595">
                        <c:v>0</c:v>
                      </c:pt>
                      <c:pt idx="9596">
                        <c:v>0</c:v>
                      </c:pt>
                      <c:pt idx="9598">
                        <c:v>0</c:v>
                      </c:pt>
                      <c:pt idx="9600">
                        <c:v>0</c:v>
                      </c:pt>
                      <c:pt idx="9603">
                        <c:v>0</c:v>
                      </c:pt>
                      <c:pt idx="9607">
                        <c:v>0</c:v>
                      </c:pt>
                      <c:pt idx="9610">
                        <c:v>0</c:v>
                      </c:pt>
                      <c:pt idx="9612">
                        <c:v>0</c:v>
                      </c:pt>
                      <c:pt idx="9613">
                        <c:v>0</c:v>
                      </c:pt>
                      <c:pt idx="9614">
                        <c:v>0</c:v>
                      </c:pt>
                      <c:pt idx="9616">
                        <c:v>0</c:v>
                      </c:pt>
                      <c:pt idx="9619">
                        <c:v>0</c:v>
                      </c:pt>
                      <c:pt idx="9622">
                        <c:v>0</c:v>
                      </c:pt>
                      <c:pt idx="9623">
                        <c:v>0</c:v>
                      </c:pt>
                      <c:pt idx="9627">
                        <c:v>0</c:v>
                      </c:pt>
                      <c:pt idx="9629">
                        <c:v>0</c:v>
                      </c:pt>
                      <c:pt idx="9631">
                        <c:v>0</c:v>
                      </c:pt>
                      <c:pt idx="9633">
                        <c:v>0</c:v>
                      </c:pt>
                      <c:pt idx="9636">
                        <c:v>0</c:v>
                      </c:pt>
                      <c:pt idx="9637">
                        <c:v>0</c:v>
                      </c:pt>
                      <c:pt idx="9641">
                        <c:v>0</c:v>
                      </c:pt>
                      <c:pt idx="9642">
                        <c:v>0</c:v>
                      </c:pt>
                      <c:pt idx="9643">
                        <c:v>0</c:v>
                      </c:pt>
                      <c:pt idx="9646">
                        <c:v>0</c:v>
                      </c:pt>
                      <c:pt idx="9648">
                        <c:v>0</c:v>
                      </c:pt>
                      <c:pt idx="9649">
                        <c:v>0</c:v>
                      </c:pt>
                      <c:pt idx="9651">
                        <c:v>0</c:v>
                      </c:pt>
                      <c:pt idx="9652">
                        <c:v>0</c:v>
                      </c:pt>
                      <c:pt idx="9653">
                        <c:v>0</c:v>
                      </c:pt>
                      <c:pt idx="9654">
                        <c:v>0</c:v>
                      </c:pt>
                      <c:pt idx="9656">
                        <c:v>0</c:v>
                      </c:pt>
                      <c:pt idx="9658">
                        <c:v>0</c:v>
                      </c:pt>
                      <c:pt idx="9659">
                        <c:v>0</c:v>
                      </c:pt>
                      <c:pt idx="9660">
                        <c:v>0</c:v>
                      </c:pt>
                      <c:pt idx="9661">
                        <c:v>0</c:v>
                      </c:pt>
                      <c:pt idx="9662">
                        <c:v>0</c:v>
                      </c:pt>
                      <c:pt idx="9664">
                        <c:v>0</c:v>
                      </c:pt>
                      <c:pt idx="9665">
                        <c:v>0</c:v>
                      </c:pt>
                      <c:pt idx="9667">
                        <c:v>0</c:v>
                      </c:pt>
                      <c:pt idx="9668">
                        <c:v>0</c:v>
                      </c:pt>
                      <c:pt idx="9669">
                        <c:v>0</c:v>
                      </c:pt>
                      <c:pt idx="9672">
                        <c:v>0</c:v>
                      </c:pt>
                      <c:pt idx="9677">
                        <c:v>0</c:v>
                      </c:pt>
                      <c:pt idx="9681">
                        <c:v>0</c:v>
                      </c:pt>
                      <c:pt idx="9682">
                        <c:v>0</c:v>
                      </c:pt>
                      <c:pt idx="9683">
                        <c:v>0</c:v>
                      </c:pt>
                      <c:pt idx="9685">
                        <c:v>0</c:v>
                      </c:pt>
                      <c:pt idx="9686">
                        <c:v>0</c:v>
                      </c:pt>
                      <c:pt idx="9688">
                        <c:v>0</c:v>
                      </c:pt>
                      <c:pt idx="9690">
                        <c:v>0</c:v>
                      </c:pt>
                      <c:pt idx="9693">
                        <c:v>0</c:v>
                      </c:pt>
                      <c:pt idx="9694">
                        <c:v>0</c:v>
                      </c:pt>
                      <c:pt idx="9695">
                        <c:v>0</c:v>
                      </c:pt>
                      <c:pt idx="9696">
                        <c:v>0</c:v>
                      </c:pt>
                      <c:pt idx="9697">
                        <c:v>0</c:v>
                      </c:pt>
                      <c:pt idx="9698">
                        <c:v>0</c:v>
                      </c:pt>
                      <c:pt idx="9699">
                        <c:v>0</c:v>
                      </c:pt>
                      <c:pt idx="9700">
                        <c:v>0</c:v>
                      </c:pt>
                      <c:pt idx="9701">
                        <c:v>0</c:v>
                      </c:pt>
                      <c:pt idx="9702">
                        <c:v>0</c:v>
                      </c:pt>
                      <c:pt idx="9704">
                        <c:v>0</c:v>
                      </c:pt>
                      <c:pt idx="9706">
                        <c:v>0</c:v>
                      </c:pt>
                      <c:pt idx="9711">
                        <c:v>0</c:v>
                      </c:pt>
                      <c:pt idx="9716">
                        <c:v>0</c:v>
                      </c:pt>
                      <c:pt idx="9722">
                        <c:v>0</c:v>
                      </c:pt>
                      <c:pt idx="9725">
                        <c:v>0</c:v>
                      </c:pt>
                      <c:pt idx="9727">
                        <c:v>0</c:v>
                      </c:pt>
                      <c:pt idx="9731">
                        <c:v>0</c:v>
                      </c:pt>
                      <c:pt idx="9737">
                        <c:v>0</c:v>
                      </c:pt>
                      <c:pt idx="9739">
                        <c:v>0</c:v>
                      </c:pt>
                      <c:pt idx="9740">
                        <c:v>0</c:v>
                      </c:pt>
                      <c:pt idx="9744">
                        <c:v>0</c:v>
                      </c:pt>
                      <c:pt idx="9745">
                        <c:v>0</c:v>
                      </c:pt>
                      <c:pt idx="9746">
                        <c:v>0</c:v>
                      </c:pt>
                      <c:pt idx="9747">
                        <c:v>0</c:v>
                      </c:pt>
                      <c:pt idx="9748">
                        <c:v>0</c:v>
                      </c:pt>
                      <c:pt idx="9749">
                        <c:v>0</c:v>
                      </c:pt>
                      <c:pt idx="9750">
                        <c:v>0</c:v>
                      </c:pt>
                      <c:pt idx="9751">
                        <c:v>0</c:v>
                      </c:pt>
                      <c:pt idx="9752">
                        <c:v>0</c:v>
                      </c:pt>
                      <c:pt idx="9753">
                        <c:v>0</c:v>
                      </c:pt>
                      <c:pt idx="9754">
                        <c:v>0</c:v>
                      </c:pt>
                      <c:pt idx="9755">
                        <c:v>0</c:v>
                      </c:pt>
                      <c:pt idx="9756">
                        <c:v>0</c:v>
                      </c:pt>
                      <c:pt idx="9757">
                        <c:v>0</c:v>
                      </c:pt>
                      <c:pt idx="9760">
                        <c:v>0</c:v>
                      </c:pt>
                      <c:pt idx="9765">
                        <c:v>0</c:v>
                      </c:pt>
                      <c:pt idx="9769">
                        <c:v>0</c:v>
                      </c:pt>
                      <c:pt idx="9773">
                        <c:v>0</c:v>
                      </c:pt>
                      <c:pt idx="9776">
                        <c:v>0</c:v>
                      </c:pt>
                      <c:pt idx="9777">
                        <c:v>0</c:v>
                      </c:pt>
                      <c:pt idx="9779">
                        <c:v>0</c:v>
                      </c:pt>
                      <c:pt idx="9781">
                        <c:v>0</c:v>
                      </c:pt>
                      <c:pt idx="9782">
                        <c:v>0</c:v>
                      </c:pt>
                      <c:pt idx="9784">
                        <c:v>0</c:v>
                      </c:pt>
                      <c:pt idx="9786">
                        <c:v>0</c:v>
                      </c:pt>
                      <c:pt idx="9788">
                        <c:v>0</c:v>
                      </c:pt>
                      <c:pt idx="9789">
                        <c:v>0</c:v>
                      </c:pt>
                      <c:pt idx="9790">
                        <c:v>0</c:v>
                      </c:pt>
                      <c:pt idx="9791">
                        <c:v>0</c:v>
                      </c:pt>
                      <c:pt idx="9792">
                        <c:v>0</c:v>
                      </c:pt>
                      <c:pt idx="9793">
                        <c:v>0</c:v>
                      </c:pt>
                      <c:pt idx="9794">
                        <c:v>0</c:v>
                      </c:pt>
                      <c:pt idx="9795">
                        <c:v>0</c:v>
                      </c:pt>
                      <c:pt idx="9796">
                        <c:v>0</c:v>
                      </c:pt>
                      <c:pt idx="9797">
                        <c:v>0</c:v>
                      </c:pt>
                      <c:pt idx="9798">
                        <c:v>0</c:v>
                      </c:pt>
                      <c:pt idx="9799">
                        <c:v>0</c:v>
                      </c:pt>
                      <c:pt idx="9800">
                        <c:v>0</c:v>
                      </c:pt>
                      <c:pt idx="9801">
                        <c:v>0</c:v>
                      </c:pt>
                      <c:pt idx="9803">
                        <c:v>0</c:v>
                      </c:pt>
                      <c:pt idx="9804">
                        <c:v>0</c:v>
                      </c:pt>
                      <c:pt idx="9805">
                        <c:v>0</c:v>
                      </c:pt>
                      <c:pt idx="9806">
                        <c:v>0</c:v>
                      </c:pt>
                      <c:pt idx="9807">
                        <c:v>0</c:v>
                      </c:pt>
                      <c:pt idx="9808">
                        <c:v>0</c:v>
                      </c:pt>
                      <c:pt idx="9809">
                        <c:v>0</c:v>
                      </c:pt>
                      <c:pt idx="9810">
                        <c:v>0</c:v>
                      </c:pt>
                      <c:pt idx="9811">
                        <c:v>0</c:v>
                      </c:pt>
                      <c:pt idx="9812">
                        <c:v>0</c:v>
                      </c:pt>
                      <c:pt idx="9813">
                        <c:v>0.01</c:v>
                      </c:pt>
                      <c:pt idx="9814">
                        <c:v>0</c:v>
                      </c:pt>
                      <c:pt idx="9815">
                        <c:v>0</c:v>
                      </c:pt>
                      <c:pt idx="9816">
                        <c:v>0</c:v>
                      </c:pt>
                      <c:pt idx="9817">
                        <c:v>0</c:v>
                      </c:pt>
                      <c:pt idx="9818">
                        <c:v>0</c:v>
                      </c:pt>
                      <c:pt idx="9819">
                        <c:v>0</c:v>
                      </c:pt>
                      <c:pt idx="9820">
                        <c:v>0</c:v>
                      </c:pt>
                      <c:pt idx="9821">
                        <c:v>0</c:v>
                      </c:pt>
                      <c:pt idx="9822">
                        <c:v>0</c:v>
                      </c:pt>
                      <c:pt idx="9823">
                        <c:v>0</c:v>
                      </c:pt>
                      <c:pt idx="9824">
                        <c:v>0</c:v>
                      </c:pt>
                      <c:pt idx="9825">
                        <c:v>0</c:v>
                      </c:pt>
                      <c:pt idx="9826">
                        <c:v>0</c:v>
                      </c:pt>
                      <c:pt idx="9828">
                        <c:v>0</c:v>
                      </c:pt>
                      <c:pt idx="9829">
                        <c:v>0</c:v>
                      </c:pt>
                      <c:pt idx="9830">
                        <c:v>0</c:v>
                      </c:pt>
                      <c:pt idx="9831">
                        <c:v>0</c:v>
                      </c:pt>
                      <c:pt idx="9832">
                        <c:v>0.09</c:v>
                      </c:pt>
                      <c:pt idx="9833">
                        <c:v>0.3</c:v>
                      </c:pt>
                      <c:pt idx="9834">
                        <c:v>0.45</c:v>
                      </c:pt>
                      <c:pt idx="9835">
                        <c:v>0.48</c:v>
                      </c:pt>
                      <c:pt idx="9836">
                        <c:v>0.51</c:v>
                      </c:pt>
                      <c:pt idx="9837">
                        <c:v>0.54</c:v>
                      </c:pt>
                      <c:pt idx="9839">
                        <c:v>0.61</c:v>
                      </c:pt>
                      <c:pt idx="9840">
                        <c:v>0.08</c:v>
                      </c:pt>
                      <c:pt idx="9841">
                        <c:v>0.09</c:v>
                      </c:pt>
                      <c:pt idx="9842">
                        <c:v>0.08</c:v>
                      </c:pt>
                      <c:pt idx="9843">
                        <c:v>0.01</c:v>
                      </c:pt>
                      <c:pt idx="9844">
                        <c:v>0.02</c:v>
                      </c:pt>
                      <c:pt idx="9846">
                        <c:v>0.02</c:v>
                      </c:pt>
                      <c:pt idx="9850">
                        <c:v>0</c:v>
                      </c:pt>
                      <c:pt idx="9851">
                        <c:v>0.01</c:v>
                      </c:pt>
                      <c:pt idx="9852">
                        <c:v>0.03</c:v>
                      </c:pt>
                      <c:pt idx="9853">
                        <c:v>0.14000000000000001</c:v>
                      </c:pt>
                      <c:pt idx="9854">
                        <c:v>0.15</c:v>
                      </c:pt>
                      <c:pt idx="9855">
                        <c:v>0</c:v>
                      </c:pt>
                      <c:pt idx="9856">
                        <c:v>0</c:v>
                      </c:pt>
                      <c:pt idx="9857">
                        <c:v>0</c:v>
                      </c:pt>
                      <c:pt idx="9858">
                        <c:v>0</c:v>
                      </c:pt>
                      <c:pt idx="9859">
                        <c:v>0</c:v>
                      </c:pt>
                      <c:pt idx="9860">
                        <c:v>0</c:v>
                      </c:pt>
                      <c:pt idx="9861">
                        <c:v>0</c:v>
                      </c:pt>
                      <c:pt idx="9863">
                        <c:v>0</c:v>
                      </c:pt>
                      <c:pt idx="9865">
                        <c:v>0</c:v>
                      </c:pt>
                      <c:pt idx="9867">
                        <c:v>0</c:v>
                      </c:pt>
                      <c:pt idx="9871">
                        <c:v>0</c:v>
                      </c:pt>
                      <c:pt idx="9874">
                        <c:v>0</c:v>
                      </c:pt>
                      <c:pt idx="9877">
                        <c:v>0.02</c:v>
                      </c:pt>
                      <c:pt idx="9878">
                        <c:v>0</c:v>
                      </c:pt>
                      <c:pt idx="9879">
                        <c:v>0</c:v>
                      </c:pt>
                      <c:pt idx="9881">
                        <c:v>0.01</c:v>
                      </c:pt>
                      <c:pt idx="9887">
                        <c:v>0</c:v>
                      </c:pt>
                      <c:pt idx="9888">
                        <c:v>0.02</c:v>
                      </c:pt>
                      <c:pt idx="9889">
                        <c:v>0.16</c:v>
                      </c:pt>
                      <c:pt idx="9890">
                        <c:v>0.31</c:v>
                      </c:pt>
                      <c:pt idx="9891">
                        <c:v>0.38</c:v>
                      </c:pt>
                      <c:pt idx="9892">
                        <c:v>0.39</c:v>
                      </c:pt>
                      <c:pt idx="9893">
                        <c:v>0.39</c:v>
                      </c:pt>
                      <c:pt idx="9894">
                        <c:v>0.42</c:v>
                      </c:pt>
                      <c:pt idx="9895">
                        <c:v>0.47</c:v>
                      </c:pt>
                      <c:pt idx="9896">
                        <c:v>0.64</c:v>
                      </c:pt>
                      <c:pt idx="9898">
                        <c:v>0</c:v>
                      </c:pt>
                      <c:pt idx="9899">
                        <c:v>0.08</c:v>
                      </c:pt>
                      <c:pt idx="9900">
                        <c:v>0.68</c:v>
                      </c:pt>
                      <c:pt idx="9901">
                        <c:v>0.91</c:v>
                      </c:pt>
                      <c:pt idx="9902">
                        <c:v>1.28</c:v>
                      </c:pt>
                      <c:pt idx="9903">
                        <c:v>1.35</c:v>
                      </c:pt>
                      <c:pt idx="9904">
                        <c:v>1.45</c:v>
                      </c:pt>
                      <c:pt idx="9905">
                        <c:v>0.21</c:v>
                      </c:pt>
                      <c:pt idx="9906">
                        <c:v>0.42</c:v>
                      </c:pt>
                      <c:pt idx="9907">
                        <c:v>1.33</c:v>
                      </c:pt>
                      <c:pt idx="9908">
                        <c:v>3.27</c:v>
                      </c:pt>
                      <c:pt idx="9910">
                        <c:v>0.28000000000000003</c:v>
                      </c:pt>
                      <c:pt idx="9911">
                        <c:v>0.28999999999999998</c:v>
                      </c:pt>
                      <c:pt idx="9912">
                        <c:v>0.39</c:v>
                      </c:pt>
                      <c:pt idx="9913">
                        <c:v>0.45</c:v>
                      </c:pt>
                      <c:pt idx="9914">
                        <c:v>0.38</c:v>
                      </c:pt>
                      <c:pt idx="9915">
                        <c:v>0.04</c:v>
                      </c:pt>
                      <c:pt idx="9916">
                        <c:v>0.05</c:v>
                      </c:pt>
                      <c:pt idx="9917">
                        <c:v>7.0000000000000007E-2</c:v>
                      </c:pt>
                      <c:pt idx="9918">
                        <c:v>0.02</c:v>
                      </c:pt>
                      <c:pt idx="9919">
                        <c:v>7.0000000000000007E-2</c:v>
                      </c:pt>
                      <c:pt idx="9920">
                        <c:v>0.08</c:v>
                      </c:pt>
                      <c:pt idx="9921">
                        <c:v>0.08</c:v>
                      </c:pt>
                      <c:pt idx="9922">
                        <c:v>0</c:v>
                      </c:pt>
                      <c:pt idx="9923">
                        <c:v>0</c:v>
                      </c:pt>
                      <c:pt idx="9925">
                        <c:v>0</c:v>
                      </c:pt>
                      <c:pt idx="9928">
                        <c:v>0</c:v>
                      </c:pt>
                      <c:pt idx="9929">
                        <c:v>0</c:v>
                      </c:pt>
                      <c:pt idx="9930">
                        <c:v>0</c:v>
                      </c:pt>
                      <c:pt idx="9931">
                        <c:v>0</c:v>
                      </c:pt>
                      <c:pt idx="9932">
                        <c:v>0</c:v>
                      </c:pt>
                      <c:pt idx="9933">
                        <c:v>0</c:v>
                      </c:pt>
                      <c:pt idx="9934">
                        <c:v>0</c:v>
                      </c:pt>
                      <c:pt idx="9935">
                        <c:v>0</c:v>
                      </c:pt>
                      <c:pt idx="9936">
                        <c:v>0</c:v>
                      </c:pt>
                      <c:pt idx="9937">
                        <c:v>0</c:v>
                      </c:pt>
                      <c:pt idx="9938">
                        <c:v>0</c:v>
                      </c:pt>
                      <c:pt idx="9939">
                        <c:v>0</c:v>
                      </c:pt>
                      <c:pt idx="9940">
                        <c:v>0</c:v>
                      </c:pt>
                      <c:pt idx="9941">
                        <c:v>0</c:v>
                      </c:pt>
                      <c:pt idx="9942">
                        <c:v>0</c:v>
                      </c:pt>
                      <c:pt idx="9943">
                        <c:v>0</c:v>
                      </c:pt>
                      <c:pt idx="9944">
                        <c:v>0</c:v>
                      </c:pt>
                      <c:pt idx="9945">
                        <c:v>0</c:v>
                      </c:pt>
                      <c:pt idx="9946">
                        <c:v>0</c:v>
                      </c:pt>
                      <c:pt idx="9948">
                        <c:v>0</c:v>
                      </c:pt>
                      <c:pt idx="9949">
                        <c:v>0</c:v>
                      </c:pt>
                      <c:pt idx="9950">
                        <c:v>0</c:v>
                      </c:pt>
                      <c:pt idx="9951">
                        <c:v>0</c:v>
                      </c:pt>
                      <c:pt idx="9952">
                        <c:v>0</c:v>
                      </c:pt>
                      <c:pt idx="9953">
                        <c:v>0</c:v>
                      </c:pt>
                      <c:pt idx="9954">
                        <c:v>0</c:v>
                      </c:pt>
                      <c:pt idx="9955">
                        <c:v>0</c:v>
                      </c:pt>
                      <c:pt idx="9956">
                        <c:v>0</c:v>
                      </c:pt>
                      <c:pt idx="9957">
                        <c:v>0</c:v>
                      </c:pt>
                      <c:pt idx="9958">
                        <c:v>0</c:v>
                      </c:pt>
                      <c:pt idx="9959">
                        <c:v>0</c:v>
                      </c:pt>
                      <c:pt idx="9960">
                        <c:v>0</c:v>
                      </c:pt>
                      <c:pt idx="9961">
                        <c:v>0</c:v>
                      </c:pt>
                      <c:pt idx="9962">
                        <c:v>0</c:v>
                      </c:pt>
                      <c:pt idx="9963">
                        <c:v>0</c:v>
                      </c:pt>
                      <c:pt idx="9964">
                        <c:v>0</c:v>
                      </c:pt>
                      <c:pt idx="9965">
                        <c:v>0</c:v>
                      </c:pt>
                      <c:pt idx="9966">
                        <c:v>0</c:v>
                      </c:pt>
                      <c:pt idx="9967">
                        <c:v>0</c:v>
                      </c:pt>
                      <c:pt idx="9968">
                        <c:v>0</c:v>
                      </c:pt>
                      <c:pt idx="9969">
                        <c:v>0</c:v>
                      </c:pt>
                      <c:pt idx="9970">
                        <c:v>0</c:v>
                      </c:pt>
                      <c:pt idx="9971">
                        <c:v>0</c:v>
                      </c:pt>
                      <c:pt idx="9973">
                        <c:v>0</c:v>
                      </c:pt>
                      <c:pt idx="9974">
                        <c:v>0</c:v>
                      </c:pt>
                      <c:pt idx="9975">
                        <c:v>0</c:v>
                      </c:pt>
                      <c:pt idx="9976">
                        <c:v>0</c:v>
                      </c:pt>
                      <c:pt idx="9977">
                        <c:v>0</c:v>
                      </c:pt>
                      <c:pt idx="9978">
                        <c:v>0</c:v>
                      </c:pt>
                      <c:pt idx="9979">
                        <c:v>0</c:v>
                      </c:pt>
                      <c:pt idx="9980">
                        <c:v>0</c:v>
                      </c:pt>
                      <c:pt idx="9981">
                        <c:v>0</c:v>
                      </c:pt>
                      <c:pt idx="9982">
                        <c:v>0</c:v>
                      </c:pt>
                      <c:pt idx="9983">
                        <c:v>0</c:v>
                      </c:pt>
                      <c:pt idx="9984">
                        <c:v>0</c:v>
                      </c:pt>
                      <c:pt idx="9985">
                        <c:v>0</c:v>
                      </c:pt>
                      <c:pt idx="9986">
                        <c:v>0</c:v>
                      </c:pt>
                      <c:pt idx="9987">
                        <c:v>0</c:v>
                      </c:pt>
                      <c:pt idx="9988">
                        <c:v>0</c:v>
                      </c:pt>
                      <c:pt idx="9989">
                        <c:v>0</c:v>
                      </c:pt>
                      <c:pt idx="9990">
                        <c:v>0</c:v>
                      </c:pt>
                      <c:pt idx="9991">
                        <c:v>0</c:v>
                      </c:pt>
                      <c:pt idx="9992">
                        <c:v>0</c:v>
                      </c:pt>
                      <c:pt idx="9993">
                        <c:v>0</c:v>
                      </c:pt>
                      <c:pt idx="9994">
                        <c:v>0</c:v>
                      </c:pt>
                      <c:pt idx="9995">
                        <c:v>0</c:v>
                      </c:pt>
                      <c:pt idx="9996">
                        <c:v>0</c:v>
                      </c:pt>
                      <c:pt idx="9998">
                        <c:v>0</c:v>
                      </c:pt>
                      <c:pt idx="9999">
                        <c:v>0</c:v>
                      </c:pt>
                      <c:pt idx="10000">
                        <c:v>0</c:v>
                      </c:pt>
                      <c:pt idx="10001">
                        <c:v>0</c:v>
                      </c:pt>
                      <c:pt idx="10002">
                        <c:v>0</c:v>
                      </c:pt>
                      <c:pt idx="10003">
                        <c:v>0.01</c:v>
                      </c:pt>
                      <c:pt idx="10004">
                        <c:v>0.01</c:v>
                      </c:pt>
                      <c:pt idx="10005">
                        <c:v>0.01</c:v>
                      </c:pt>
                      <c:pt idx="10006">
                        <c:v>0.01</c:v>
                      </c:pt>
                      <c:pt idx="10007">
                        <c:v>0</c:v>
                      </c:pt>
                      <c:pt idx="10008">
                        <c:v>0</c:v>
                      </c:pt>
                      <c:pt idx="10011">
                        <c:v>0</c:v>
                      </c:pt>
                      <c:pt idx="10013">
                        <c:v>0</c:v>
                      </c:pt>
                      <c:pt idx="10016">
                        <c:v>0</c:v>
                      </c:pt>
                      <c:pt idx="10017">
                        <c:v>0</c:v>
                      </c:pt>
                      <c:pt idx="10018">
                        <c:v>0</c:v>
                      </c:pt>
                      <c:pt idx="10019">
                        <c:v>0</c:v>
                      </c:pt>
                      <c:pt idx="10020">
                        <c:v>0</c:v>
                      </c:pt>
                      <c:pt idx="10021">
                        <c:v>0</c:v>
                      </c:pt>
                      <c:pt idx="10022">
                        <c:v>0</c:v>
                      </c:pt>
                      <c:pt idx="10023">
                        <c:v>0</c:v>
                      </c:pt>
                      <c:pt idx="10024">
                        <c:v>0</c:v>
                      </c:pt>
                      <c:pt idx="10025">
                        <c:v>0</c:v>
                      </c:pt>
                      <c:pt idx="10026">
                        <c:v>0</c:v>
                      </c:pt>
                      <c:pt idx="10027">
                        <c:v>0</c:v>
                      </c:pt>
                      <c:pt idx="10029">
                        <c:v>0</c:v>
                      </c:pt>
                      <c:pt idx="10030">
                        <c:v>0.01</c:v>
                      </c:pt>
                      <c:pt idx="10031">
                        <c:v>0.01</c:v>
                      </c:pt>
                      <c:pt idx="10032">
                        <c:v>0.01</c:v>
                      </c:pt>
                      <c:pt idx="10033">
                        <c:v>0</c:v>
                      </c:pt>
                      <c:pt idx="10034">
                        <c:v>0</c:v>
                      </c:pt>
                      <c:pt idx="10035">
                        <c:v>0</c:v>
                      </c:pt>
                      <c:pt idx="10036">
                        <c:v>0</c:v>
                      </c:pt>
                      <c:pt idx="10037">
                        <c:v>0</c:v>
                      </c:pt>
                      <c:pt idx="10038">
                        <c:v>0</c:v>
                      </c:pt>
                      <c:pt idx="10039">
                        <c:v>0</c:v>
                      </c:pt>
                      <c:pt idx="10040">
                        <c:v>0</c:v>
                      </c:pt>
                      <c:pt idx="10041">
                        <c:v>0</c:v>
                      </c:pt>
                      <c:pt idx="10042">
                        <c:v>0</c:v>
                      </c:pt>
                      <c:pt idx="10043">
                        <c:v>0</c:v>
                      </c:pt>
                      <c:pt idx="10044">
                        <c:v>0</c:v>
                      </c:pt>
                      <c:pt idx="10045">
                        <c:v>0</c:v>
                      </c:pt>
                      <c:pt idx="10046">
                        <c:v>0</c:v>
                      </c:pt>
                      <c:pt idx="10047">
                        <c:v>0</c:v>
                      </c:pt>
                      <c:pt idx="10048">
                        <c:v>0</c:v>
                      </c:pt>
                      <c:pt idx="10049">
                        <c:v>0</c:v>
                      </c:pt>
                      <c:pt idx="10050">
                        <c:v>0</c:v>
                      </c:pt>
                      <c:pt idx="10051">
                        <c:v>0</c:v>
                      </c:pt>
                      <c:pt idx="10052">
                        <c:v>0</c:v>
                      </c:pt>
                      <c:pt idx="10053">
                        <c:v>0</c:v>
                      </c:pt>
                      <c:pt idx="10054">
                        <c:v>0</c:v>
                      </c:pt>
                      <c:pt idx="10056">
                        <c:v>0.02</c:v>
                      </c:pt>
                      <c:pt idx="10057">
                        <c:v>0</c:v>
                      </c:pt>
                      <c:pt idx="10058">
                        <c:v>0.01</c:v>
                      </c:pt>
                      <c:pt idx="10059">
                        <c:v>0.01</c:v>
                      </c:pt>
                      <c:pt idx="10061">
                        <c:v>0.02</c:v>
                      </c:pt>
                      <c:pt idx="10062">
                        <c:v>0.01</c:v>
                      </c:pt>
                      <c:pt idx="10063">
                        <c:v>0.01</c:v>
                      </c:pt>
                      <c:pt idx="10064">
                        <c:v>0.01</c:v>
                      </c:pt>
                      <c:pt idx="10065">
                        <c:v>0.03</c:v>
                      </c:pt>
                      <c:pt idx="10066">
                        <c:v>0.03</c:v>
                      </c:pt>
                      <c:pt idx="10067">
                        <c:v>0</c:v>
                      </c:pt>
                      <c:pt idx="10068">
                        <c:v>0</c:v>
                      </c:pt>
                      <c:pt idx="10069">
                        <c:v>0.01</c:v>
                      </c:pt>
                      <c:pt idx="10070">
                        <c:v>0.01</c:v>
                      </c:pt>
                      <c:pt idx="10071">
                        <c:v>0</c:v>
                      </c:pt>
                      <c:pt idx="10074">
                        <c:v>0</c:v>
                      </c:pt>
                      <c:pt idx="10076">
                        <c:v>0</c:v>
                      </c:pt>
                      <c:pt idx="10077">
                        <c:v>0</c:v>
                      </c:pt>
                      <c:pt idx="10078">
                        <c:v>0</c:v>
                      </c:pt>
                      <c:pt idx="10079">
                        <c:v>0</c:v>
                      </c:pt>
                      <c:pt idx="10080">
                        <c:v>0</c:v>
                      </c:pt>
                      <c:pt idx="10081">
                        <c:v>0</c:v>
                      </c:pt>
                      <c:pt idx="10082">
                        <c:v>0</c:v>
                      </c:pt>
                      <c:pt idx="10083">
                        <c:v>0</c:v>
                      </c:pt>
                      <c:pt idx="10084">
                        <c:v>0</c:v>
                      </c:pt>
                      <c:pt idx="10085">
                        <c:v>0</c:v>
                      </c:pt>
                      <c:pt idx="10086">
                        <c:v>0</c:v>
                      </c:pt>
                      <c:pt idx="10087">
                        <c:v>0</c:v>
                      </c:pt>
                      <c:pt idx="10088">
                        <c:v>0</c:v>
                      </c:pt>
                      <c:pt idx="10089">
                        <c:v>0</c:v>
                      </c:pt>
                      <c:pt idx="10090">
                        <c:v>0</c:v>
                      </c:pt>
                      <c:pt idx="10091">
                        <c:v>0</c:v>
                      </c:pt>
                      <c:pt idx="10093">
                        <c:v>0</c:v>
                      </c:pt>
                      <c:pt idx="10094">
                        <c:v>0</c:v>
                      </c:pt>
                      <c:pt idx="10095">
                        <c:v>0</c:v>
                      </c:pt>
                      <c:pt idx="10096">
                        <c:v>0</c:v>
                      </c:pt>
                      <c:pt idx="10097">
                        <c:v>0</c:v>
                      </c:pt>
                      <c:pt idx="10098">
                        <c:v>0</c:v>
                      </c:pt>
                      <c:pt idx="10099">
                        <c:v>0</c:v>
                      </c:pt>
                      <c:pt idx="10100">
                        <c:v>0</c:v>
                      </c:pt>
                      <c:pt idx="10101">
                        <c:v>0</c:v>
                      </c:pt>
                      <c:pt idx="10102">
                        <c:v>0</c:v>
                      </c:pt>
                      <c:pt idx="10103">
                        <c:v>0</c:v>
                      </c:pt>
                      <c:pt idx="10104">
                        <c:v>0</c:v>
                      </c:pt>
                      <c:pt idx="10105">
                        <c:v>0</c:v>
                      </c:pt>
                      <c:pt idx="10106">
                        <c:v>0</c:v>
                      </c:pt>
                      <c:pt idx="10107">
                        <c:v>0</c:v>
                      </c:pt>
                      <c:pt idx="10108">
                        <c:v>0</c:v>
                      </c:pt>
                      <c:pt idx="10109">
                        <c:v>0</c:v>
                      </c:pt>
                      <c:pt idx="10110">
                        <c:v>0</c:v>
                      </c:pt>
                      <c:pt idx="10111">
                        <c:v>0</c:v>
                      </c:pt>
                      <c:pt idx="10112">
                        <c:v>0</c:v>
                      </c:pt>
                      <c:pt idx="10113">
                        <c:v>0</c:v>
                      </c:pt>
                      <c:pt idx="10114">
                        <c:v>0</c:v>
                      </c:pt>
                      <c:pt idx="10115">
                        <c:v>0</c:v>
                      </c:pt>
                      <c:pt idx="10116">
                        <c:v>0</c:v>
                      </c:pt>
                      <c:pt idx="10118">
                        <c:v>0</c:v>
                      </c:pt>
                      <c:pt idx="10119">
                        <c:v>0</c:v>
                      </c:pt>
                      <c:pt idx="10120">
                        <c:v>0</c:v>
                      </c:pt>
                      <c:pt idx="10121">
                        <c:v>0</c:v>
                      </c:pt>
                      <c:pt idx="10122">
                        <c:v>0</c:v>
                      </c:pt>
                      <c:pt idx="10123">
                        <c:v>0</c:v>
                      </c:pt>
                      <c:pt idx="10124">
                        <c:v>0</c:v>
                      </c:pt>
                      <c:pt idx="10125">
                        <c:v>0</c:v>
                      </c:pt>
                      <c:pt idx="10126">
                        <c:v>0</c:v>
                      </c:pt>
                      <c:pt idx="10127">
                        <c:v>0</c:v>
                      </c:pt>
                      <c:pt idx="10128">
                        <c:v>0</c:v>
                      </c:pt>
                      <c:pt idx="10129">
                        <c:v>0</c:v>
                      </c:pt>
                      <c:pt idx="10130">
                        <c:v>0</c:v>
                      </c:pt>
                      <c:pt idx="10131">
                        <c:v>0</c:v>
                      </c:pt>
                      <c:pt idx="10132">
                        <c:v>0</c:v>
                      </c:pt>
                      <c:pt idx="10133">
                        <c:v>0</c:v>
                      </c:pt>
                      <c:pt idx="10134">
                        <c:v>0</c:v>
                      </c:pt>
                      <c:pt idx="10135">
                        <c:v>0</c:v>
                      </c:pt>
                      <c:pt idx="10136">
                        <c:v>0</c:v>
                      </c:pt>
                      <c:pt idx="10137">
                        <c:v>0</c:v>
                      </c:pt>
                      <c:pt idx="10138">
                        <c:v>0</c:v>
                      </c:pt>
                      <c:pt idx="10139">
                        <c:v>0</c:v>
                      </c:pt>
                      <c:pt idx="10140">
                        <c:v>0</c:v>
                      </c:pt>
                      <c:pt idx="10141">
                        <c:v>0</c:v>
                      </c:pt>
                      <c:pt idx="10143">
                        <c:v>0</c:v>
                      </c:pt>
                      <c:pt idx="10144">
                        <c:v>0</c:v>
                      </c:pt>
                      <c:pt idx="10145">
                        <c:v>0</c:v>
                      </c:pt>
                      <c:pt idx="10146">
                        <c:v>0.01</c:v>
                      </c:pt>
                      <c:pt idx="10147">
                        <c:v>0.04</c:v>
                      </c:pt>
                      <c:pt idx="10148">
                        <c:v>0.04</c:v>
                      </c:pt>
                      <c:pt idx="10149">
                        <c:v>0.04</c:v>
                      </c:pt>
                      <c:pt idx="10150">
                        <c:v>0.03</c:v>
                      </c:pt>
                      <c:pt idx="10152">
                        <c:v>0</c:v>
                      </c:pt>
                      <c:pt idx="10154">
                        <c:v>0</c:v>
                      </c:pt>
                      <c:pt idx="10155">
                        <c:v>0</c:v>
                      </c:pt>
                      <c:pt idx="10158">
                        <c:v>0</c:v>
                      </c:pt>
                      <c:pt idx="10160">
                        <c:v>0</c:v>
                      </c:pt>
                      <c:pt idx="10161">
                        <c:v>0</c:v>
                      </c:pt>
                      <c:pt idx="10162">
                        <c:v>0</c:v>
                      </c:pt>
                      <c:pt idx="10163">
                        <c:v>0</c:v>
                      </c:pt>
                      <c:pt idx="10164">
                        <c:v>0</c:v>
                      </c:pt>
                      <c:pt idx="10165">
                        <c:v>0</c:v>
                      </c:pt>
                      <c:pt idx="10166">
                        <c:v>0</c:v>
                      </c:pt>
                      <c:pt idx="10167">
                        <c:v>0</c:v>
                      </c:pt>
                      <c:pt idx="10170">
                        <c:v>0</c:v>
                      </c:pt>
                      <c:pt idx="10172">
                        <c:v>0</c:v>
                      </c:pt>
                      <c:pt idx="10174">
                        <c:v>0</c:v>
                      </c:pt>
                      <c:pt idx="10177">
                        <c:v>0</c:v>
                      </c:pt>
                      <c:pt idx="10180">
                        <c:v>0</c:v>
                      </c:pt>
                      <c:pt idx="10182">
                        <c:v>0</c:v>
                      </c:pt>
                      <c:pt idx="10183">
                        <c:v>0.01</c:v>
                      </c:pt>
                      <c:pt idx="10184">
                        <c:v>0</c:v>
                      </c:pt>
                      <c:pt idx="10185">
                        <c:v>0</c:v>
                      </c:pt>
                      <c:pt idx="10186">
                        <c:v>0</c:v>
                      </c:pt>
                      <c:pt idx="10187">
                        <c:v>0</c:v>
                      </c:pt>
                      <c:pt idx="10188">
                        <c:v>0</c:v>
                      </c:pt>
                      <c:pt idx="10190">
                        <c:v>0</c:v>
                      </c:pt>
                      <c:pt idx="10192">
                        <c:v>0</c:v>
                      </c:pt>
                      <c:pt idx="10193">
                        <c:v>0</c:v>
                      </c:pt>
                      <c:pt idx="10194">
                        <c:v>0</c:v>
                      </c:pt>
                      <c:pt idx="10195">
                        <c:v>0</c:v>
                      </c:pt>
                      <c:pt idx="10196">
                        <c:v>0</c:v>
                      </c:pt>
                      <c:pt idx="10197">
                        <c:v>0</c:v>
                      </c:pt>
                      <c:pt idx="10198">
                        <c:v>0</c:v>
                      </c:pt>
                      <c:pt idx="10199">
                        <c:v>0</c:v>
                      </c:pt>
                      <c:pt idx="10200">
                        <c:v>0</c:v>
                      </c:pt>
                      <c:pt idx="10201">
                        <c:v>0</c:v>
                      </c:pt>
                      <c:pt idx="10202">
                        <c:v>0</c:v>
                      </c:pt>
                      <c:pt idx="10203">
                        <c:v>0</c:v>
                      </c:pt>
                      <c:pt idx="10204">
                        <c:v>0</c:v>
                      </c:pt>
                      <c:pt idx="10205">
                        <c:v>0</c:v>
                      </c:pt>
                      <c:pt idx="10206">
                        <c:v>0</c:v>
                      </c:pt>
                      <c:pt idx="10207">
                        <c:v>0</c:v>
                      </c:pt>
                      <c:pt idx="10209">
                        <c:v>0</c:v>
                      </c:pt>
                      <c:pt idx="10210">
                        <c:v>0</c:v>
                      </c:pt>
                      <c:pt idx="10211">
                        <c:v>0</c:v>
                      </c:pt>
                      <c:pt idx="10212">
                        <c:v>0</c:v>
                      </c:pt>
                      <c:pt idx="10213">
                        <c:v>0</c:v>
                      </c:pt>
                      <c:pt idx="10214">
                        <c:v>0</c:v>
                      </c:pt>
                      <c:pt idx="10215">
                        <c:v>0</c:v>
                      </c:pt>
                      <c:pt idx="10216">
                        <c:v>0</c:v>
                      </c:pt>
                      <c:pt idx="10217">
                        <c:v>0</c:v>
                      </c:pt>
                      <c:pt idx="10218">
                        <c:v>0</c:v>
                      </c:pt>
                      <c:pt idx="10219">
                        <c:v>0</c:v>
                      </c:pt>
                      <c:pt idx="10220">
                        <c:v>0</c:v>
                      </c:pt>
                      <c:pt idx="10221">
                        <c:v>0</c:v>
                      </c:pt>
                      <c:pt idx="10222">
                        <c:v>0</c:v>
                      </c:pt>
                      <c:pt idx="10223">
                        <c:v>0</c:v>
                      </c:pt>
                      <c:pt idx="10224">
                        <c:v>0</c:v>
                      </c:pt>
                      <c:pt idx="10225">
                        <c:v>0</c:v>
                      </c:pt>
                      <c:pt idx="10226">
                        <c:v>0</c:v>
                      </c:pt>
                      <c:pt idx="10227">
                        <c:v>0</c:v>
                      </c:pt>
                      <c:pt idx="10228">
                        <c:v>0</c:v>
                      </c:pt>
                      <c:pt idx="10229">
                        <c:v>0</c:v>
                      </c:pt>
                      <c:pt idx="10230">
                        <c:v>0</c:v>
                      </c:pt>
                      <c:pt idx="10231">
                        <c:v>0</c:v>
                      </c:pt>
                      <c:pt idx="10232">
                        <c:v>0</c:v>
                      </c:pt>
                      <c:pt idx="10234">
                        <c:v>0</c:v>
                      </c:pt>
                      <c:pt idx="10235">
                        <c:v>0</c:v>
                      </c:pt>
                      <c:pt idx="10236">
                        <c:v>0</c:v>
                      </c:pt>
                      <c:pt idx="10237">
                        <c:v>0</c:v>
                      </c:pt>
                      <c:pt idx="10238">
                        <c:v>0</c:v>
                      </c:pt>
                      <c:pt idx="10239">
                        <c:v>0</c:v>
                      </c:pt>
                      <c:pt idx="10240">
                        <c:v>0</c:v>
                      </c:pt>
                      <c:pt idx="10241">
                        <c:v>0</c:v>
                      </c:pt>
                      <c:pt idx="10242">
                        <c:v>0</c:v>
                      </c:pt>
                      <c:pt idx="10243">
                        <c:v>0</c:v>
                      </c:pt>
                      <c:pt idx="10244">
                        <c:v>0</c:v>
                      </c:pt>
                      <c:pt idx="10245">
                        <c:v>0</c:v>
                      </c:pt>
                      <c:pt idx="10246">
                        <c:v>0</c:v>
                      </c:pt>
                      <c:pt idx="10247">
                        <c:v>0</c:v>
                      </c:pt>
                      <c:pt idx="10250">
                        <c:v>0</c:v>
                      </c:pt>
                      <c:pt idx="10251">
                        <c:v>0</c:v>
                      </c:pt>
                      <c:pt idx="10252">
                        <c:v>0</c:v>
                      </c:pt>
                      <c:pt idx="10253">
                        <c:v>0</c:v>
                      </c:pt>
                      <c:pt idx="10254">
                        <c:v>0</c:v>
                      </c:pt>
                      <c:pt idx="10255">
                        <c:v>0</c:v>
                      </c:pt>
                      <c:pt idx="10256">
                        <c:v>0</c:v>
                      </c:pt>
                      <c:pt idx="10257">
                        <c:v>0</c:v>
                      </c:pt>
                      <c:pt idx="10258">
                        <c:v>0</c:v>
                      </c:pt>
                      <c:pt idx="10259">
                        <c:v>0</c:v>
                      </c:pt>
                      <c:pt idx="10261">
                        <c:v>0</c:v>
                      </c:pt>
                      <c:pt idx="10262">
                        <c:v>0</c:v>
                      </c:pt>
                      <c:pt idx="10263">
                        <c:v>0</c:v>
                      </c:pt>
                      <c:pt idx="10264">
                        <c:v>0</c:v>
                      </c:pt>
                      <c:pt idx="10265">
                        <c:v>0</c:v>
                      </c:pt>
                      <c:pt idx="10266">
                        <c:v>0</c:v>
                      </c:pt>
                      <c:pt idx="10267">
                        <c:v>0</c:v>
                      </c:pt>
                      <c:pt idx="10268">
                        <c:v>0</c:v>
                      </c:pt>
                      <c:pt idx="10269">
                        <c:v>0</c:v>
                      </c:pt>
                      <c:pt idx="10270">
                        <c:v>0</c:v>
                      </c:pt>
                      <c:pt idx="10271">
                        <c:v>0</c:v>
                      </c:pt>
                      <c:pt idx="10272">
                        <c:v>0</c:v>
                      </c:pt>
                      <c:pt idx="10273">
                        <c:v>0</c:v>
                      </c:pt>
                      <c:pt idx="10274">
                        <c:v>0</c:v>
                      </c:pt>
                      <c:pt idx="10275">
                        <c:v>0</c:v>
                      </c:pt>
                      <c:pt idx="10276">
                        <c:v>0</c:v>
                      </c:pt>
                      <c:pt idx="10277">
                        <c:v>0</c:v>
                      </c:pt>
                      <c:pt idx="10278">
                        <c:v>0</c:v>
                      </c:pt>
                      <c:pt idx="10279">
                        <c:v>0</c:v>
                      </c:pt>
                      <c:pt idx="10280">
                        <c:v>0</c:v>
                      </c:pt>
                      <c:pt idx="10281">
                        <c:v>0</c:v>
                      </c:pt>
                      <c:pt idx="10282">
                        <c:v>0</c:v>
                      </c:pt>
                      <c:pt idx="10283">
                        <c:v>0</c:v>
                      </c:pt>
                      <c:pt idx="10284">
                        <c:v>0</c:v>
                      </c:pt>
                      <c:pt idx="10286">
                        <c:v>0</c:v>
                      </c:pt>
                      <c:pt idx="10287">
                        <c:v>0</c:v>
                      </c:pt>
                      <c:pt idx="10288">
                        <c:v>0</c:v>
                      </c:pt>
                      <c:pt idx="10289">
                        <c:v>0</c:v>
                      </c:pt>
                      <c:pt idx="10290">
                        <c:v>0</c:v>
                      </c:pt>
                      <c:pt idx="10291">
                        <c:v>0</c:v>
                      </c:pt>
                      <c:pt idx="10292">
                        <c:v>0</c:v>
                      </c:pt>
                      <c:pt idx="10293">
                        <c:v>0</c:v>
                      </c:pt>
                      <c:pt idx="10294">
                        <c:v>0</c:v>
                      </c:pt>
                      <c:pt idx="10295">
                        <c:v>0</c:v>
                      </c:pt>
                      <c:pt idx="10296">
                        <c:v>0</c:v>
                      </c:pt>
                      <c:pt idx="10297">
                        <c:v>0</c:v>
                      </c:pt>
                      <c:pt idx="10298">
                        <c:v>0</c:v>
                      </c:pt>
                      <c:pt idx="10299">
                        <c:v>0</c:v>
                      </c:pt>
                      <c:pt idx="10300">
                        <c:v>0</c:v>
                      </c:pt>
                      <c:pt idx="10301">
                        <c:v>0</c:v>
                      </c:pt>
                      <c:pt idx="10302">
                        <c:v>0</c:v>
                      </c:pt>
                      <c:pt idx="10303">
                        <c:v>0</c:v>
                      </c:pt>
                      <c:pt idx="10304">
                        <c:v>0</c:v>
                      </c:pt>
                      <c:pt idx="10305">
                        <c:v>0</c:v>
                      </c:pt>
                      <c:pt idx="10306">
                        <c:v>0</c:v>
                      </c:pt>
                      <c:pt idx="10307">
                        <c:v>0</c:v>
                      </c:pt>
                      <c:pt idx="10308">
                        <c:v>0</c:v>
                      </c:pt>
                      <c:pt idx="10309">
                        <c:v>0</c:v>
                      </c:pt>
                      <c:pt idx="10311">
                        <c:v>0</c:v>
                      </c:pt>
                      <c:pt idx="10312">
                        <c:v>0</c:v>
                      </c:pt>
                      <c:pt idx="10313">
                        <c:v>0</c:v>
                      </c:pt>
                      <c:pt idx="10314">
                        <c:v>0</c:v>
                      </c:pt>
                      <c:pt idx="10315">
                        <c:v>0</c:v>
                      </c:pt>
                      <c:pt idx="10316">
                        <c:v>0</c:v>
                      </c:pt>
                      <c:pt idx="10317">
                        <c:v>0</c:v>
                      </c:pt>
                      <c:pt idx="10318">
                        <c:v>0</c:v>
                      </c:pt>
                      <c:pt idx="10319">
                        <c:v>0</c:v>
                      </c:pt>
                      <c:pt idx="10320">
                        <c:v>0</c:v>
                      </c:pt>
                      <c:pt idx="10321">
                        <c:v>0</c:v>
                      </c:pt>
                      <c:pt idx="10322">
                        <c:v>0</c:v>
                      </c:pt>
                      <c:pt idx="10323">
                        <c:v>0</c:v>
                      </c:pt>
                      <c:pt idx="10324">
                        <c:v>0</c:v>
                      </c:pt>
                      <c:pt idx="10325">
                        <c:v>0</c:v>
                      </c:pt>
                      <c:pt idx="10326">
                        <c:v>0</c:v>
                      </c:pt>
                      <c:pt idx="10327">
                        <c:v>0.01</c:v>
                      </c:pt>
                      <c:pt idx="10328">
                        <c:v>0.04</c:v>
                      </c:pt>
                      <c:pt idx="10329">
                        <c:v>0.04</c:v>
                      </c:pt>
                      <c:pt idx="10330">
                        <c:v>0.1</c:v>
                      </c:pt>
                      <c:pt idx="10331">
                        <c:v>0.1</c:v>
                      </c:pt>
                      <c:pt idx="10332">
                        <c:v>0.02</c:v>
                      </c:pt>
                      <c:pt idx="10333">
                        <c:v>0.06</c:v>
                      </c:pt>
                      <c:pt idx="10335">
                        <c:v>0.09</c:v>
                      </c:pt>
                      <c:pt idx="10336">
                        <c:v>0</c:v>
                      </c:pt>
                      <c:pt idx="10337">
                        <c:v>0.01</c:v>
                      </c:pt>
                      <c:pt idx="10338">
                        <c:v>0.16</c:v>
                      </c:pt>
                      <c:pt idx="10339">
                        <c:v>0.02</c:v>
                      </c:pt>
                      <c:pt idx="10340">
                        <c:v>0.04</c:v>
                      </c:pt>
                      <c:pt idx="10341">
                        <c:v>0.05</c:v>
                      </c:pt>
                      <c:pt idx="10342">
                        <c:v>0.09</c:v>
                      </c:pt>
                      <c:pt idx="10343">
                        <c:v>0.09</c:v>
                      </c:pt>
                      <c:pt idx="10344">
                        <c:v>0.01</c:v>
                      </c:pt>
                      <c:pt idx="10345">
                        <c:v>0.06</c:v>
                      </c:pt>
                      <c:pt idx="10346">
                        <c:v>0.06</c:v>
                      </c:pt>
                      <c:pt idx="10347">
                        <c:v>7.0000000000000007E-2</c:v>
                      </c:pt>
                      <c:pt idx="10348">
                        <c:v>0.17</c:v>
                      </c:pt>
                      <c:pt idx="10349">
                        <c:v>0.03</c:v>
                      </c:pt>
                      <c:pt idx="10350">
                        <c:v>0.27</c:v>
                      </c:pt>
                      <c:pt idx="10352">
                        <c:v>0.28999999999999998</c:v>
                      </c:pt>
                      <c:pt idx="10354">
                        <c:v>7.0000000000000007E-2</c:v>
                      </c:pt>
                      <c:pt idx="10355">
                        <c:v>0.05</c:v>
                      </c:pt>
                      <c:pt idx="10356">
                        <c:v>0.02</c:v>
                      </c:pt>
                      <c:pt idx="10357">
                        <c:v>0.04</c:v>
                      </c:pt>
                      <c:pt idx="10358">
                        <c:v>0.05</c:v>
                      </c:pt>
                      <c:pt idx="10359">
                        <c:v>0.04</c:v>
                      </c:pt>
                      <c:pt idx="10360">
                        <c:v>0.01</c:v>
                      </c:pt>
                      <c:pt idx="10361">
                        <c:v>0.01</c:v>
                      </c:pt>
                      <c:pt idx="10362">
                        <c:v>0</c:v>
                      </c:pt>
                      <c:pt idx="10366">
                        <c:v>0</c:v>
                      </c:pt>
                      <c:pt idx="10368">
                        <c:v>0</c:v>
                      </c:pt>
                      <c:pt idx="10371">
                        <c:v>0</c:v>
                      </c:pt>
                      <c:pt idx="10373">
                        <c:v>0</c:v>
                      </c:pt>
                      <c:pt idx="10375">
                        <c:v>0</c:v>
                      </c:pt>
                      <c:pt idx="10376">
                        <c:v>0</c:v>
                      </c:pt>
                      <c:pt idx="10377">
                        <c:v>0</c:v>
                      </c:pt>
                      <c:pt idx="10379">
                        <c:v>0</c:v>
                      </c:pt>
                      <c:pt idx="10382">
                        <c:v>0</c:v>
                      </c:pt>
                      <c:pt idx="10384">
                        <c:v>0</c:v>
                      </c:pt>
                      <c:pt idx="10385">
                        <c:v>0</c:v>
                      </c:pt>
                      <c:pt idx="10387">
                        <c:v>0</c:v>
                      </c:pt>
                      <c:pt idx="10388">
                        <c:v>0</c:v>
                      </c:pt>
                      <c:pt idx="10389">
                        <c:v>0</c:v>
                      </c:pt>
                      <c:pt idx="10391">
                        <c:v>0</c:v>
                      </c:pt>
                      <c:pt idx="10392">
                        <c:v>0.02</c:v>
                      </c:pt>
                      <c:pt idx="10394">
                        <c:v>0</c:v>
                      </c:pt>
                      <c:pt idx="10395">
                        <c:v>0.03</c:v>
                      </c:pt>
                      <c:pt idx="10396">
                        <c:v>0.04</c:v>
                      </c:pt>
                      <c:pt idx="10397">
                        <c:v>0.05</c:v>
                      </c:pt>
                      <c:pt idx="10398">
                        <c:v>7.0000000000000007E-2</c:v>
                      </c:pt>
                      <c:pt idx="10399">
                        <c:v>0.02</c:v>
                      </c:pt>
                      <c:pt idx="10400">
                        <c:v>0.02</c:v>
                      </c:pt>
                      <c:pt idx="10401">
                        <c:v>0.01</c:v>
                      </c:pt>
                      <c:pt idx="10403">
                        <c:v>0</c:v>
                      </c:pt>
                      <c:pt idx="10404">
                        <c:v>0</c:v>
                      </c:pt>
                      <c:pt idx="10405">
                        <c:v>0</c:v>
                      </c:pt>
                      <c:pt idx="10406">
                        <c:v>0</c:v>
                      </c:pt>
                      <c:pt idx="10407">
                        <c:v>0</c:v>
                      </c:pt>
                      <c:pt idx="10409">
                        <c:v>0</c:v>
                      </c:pt>
                      <c:pt idx="10410">
                        <c:v>0</c:v>
                      </c:pt>
                      <c:pt idx="10411">
                        <c:v>0</c:v>
                      </c:pt>
                      <c:pt idx="10412">
                        <c:v>0</c:v>
                      </c:pt>
                      <c:pt idx="10413">
                        <c:v>0</c:v>
                      </c:pt>
                      <c:pt idx="10414">
                        <c:v>0</c:v>
                      </c:pt>
                      <c:pt idx="10415">
                        <c:v>0</c:v>
                      </c:pt>
                      <c:pt idx="10416">
                        <c:v>0</c:v>
                      </c:pt>
                      <c:pt idx="10417">
                        <c:v>0</c:v>
                      </c:pt>
                      <c:pt idx="10418">
                        <c:v>0</c:v>
                      </c:pt>
                      <c:pt idx="10419">
                        <c:v>0</c:v>
                      </c:pt>
                      <c:pt idx="10420">
                        <c:v>0</c:v>
                      </c:pt>
                      <c:pt idx="10421">
                        <c:v>0</c:v>
                      </c:pt>
                      <c:pt idx="10422">
                        <c:v>0</c:v>
                      </c:pt>
                      <c:pt idx="10423">
                        <c:v>0</c:v>
                      </c:pt>
                      <c:pt idx="10425">
                        <c:v>0</c:v>
                      </c:pt>
                      <c:pt idx="10426">
                        <c:v>0</c:v>
                      </c:pt>
                      <c:pt idx="10427">
                        <c:v>0</c:v>
                      </c:pt>
                      <c:pt idx="10428">
                        <c:v>0</c:v>
                      </c:pt>
                      <c:pt idx="10429">
                        <c:v>0</c:v>
                      </c:pt>
                      <c:pt idx="10430">
                        <c:v>0</c:v>
                      </c:pt>
                      <c:pt idx="10431">
                        <c:v>0</c:v>
                      </c:pt>
                      <c:pt idx="10432">
                        <c:v>0</c:v>
                      </c:pt>
                      <c:pt idx="10433">
                        <c:v>0</c:v>
                      </c:pt>
                      <c:pt idx="10434">
                        <c:v>0</c:v>
                      </c:pt>
                      <c:pt idx="10435">
                        <c:v>0</c:v>
                      </c:pt>
                      <c:pt idx="10436">
                        <c:v>0</c:v>
                      </c:pt>
                      <c:pt idx="10437">
                        <c:v>0</c:v>
                      </c:pt>
                      <c:pt idx="10438">
                        <c:v>0</c:v>
                      </c:pt>
                      <c:pt idx="10439">
                        <c:v>0</c:v>
                      </c:pt>
                      <c:pt idx="10440">
                        <c:v>0</c:v>
                      </c:pt>
                      <c:pt idx="10441">
                        <c:v>0</c:v>
                      </c:pt>
                      <c:pt idx="10442">
                        <c:v>0</c:v>
                      </c:pt>
                      <c:pt idx="10443">
                        <c:v>0</c:v>
                      </c:pt>
                      <c:pt idx="10444">
                        <c:v>0</c:v>
                      </c:pt>
                      <c:pt idx="10445">
                        <c:v>0</c:v>
                      </c:pt>
                      <c:pt idx="10446">
                        <c:v>0</c:v>
                      </c:pt>
                      <c:pt idx="10447">
                        <c:v>0</c:v>
                      </c:pt>
                      <c:pt idx="10448">
                        <c:v>0</c:v>
                      </c:pt>
                      <c:pt idx="10450">
                        <c:v>0</c:v>
                      </c:pt>
                      <c:pt idx="10451">
                        <c:v>0</c:v>
                      </c:pt>
                      <c:pt idx="10452">
                        <c:v>0</c:v>
                      </c:pt>
                      <c:pt idx="10453">
                        <c:v>0</c:v>
                      </c:pt>
                      <c:pt idx="10454">
                        <c:v>0</c:v>
                      </c:pt>
                      <c:pt idx="10455">
                        <c:v>0</c:v>
                      </c:pt>
                      <c:pt idx="10456">
                        <c:v>0</c:v>
                      </c:pt>
                      <c:pt idx="10457">
                        <c:v>0</c:v>
                      </c:pt>
                      <c:pt idx="10458">
                        <c:v>0</c:v>
                      </c:pt>
                      <c:pt idx="10459">
                        <c:v>0</c:v>
                      </c:pt>
                      <c:pt idx="10460">
                        <c:v>0</c:v>
                      </c:pt>
                      <c:pt idx="10461">
                        <c:v>0</c:v>
                      </c:pt>
                      <c:pt idx="10462">
                        <c:v>0</c:v>
                      </c:pt>
                      <c:pt idx="10463">
                        <c:v>0</c:v>
                      </c:pt>
                      <c:pt idx="10464">
                        <c:v>0</c:v>
                      </c:pt>
                      <c:pt idx="10465">
                        <c:v>0</c:v>
                      </c:pt>
                      <c:pt idx="10466">
                        <c:v>0</c:v>
                      </c:pt>
                      <c:pt idx="10467">
                        <c:v>0</c:v>
                      </c:pt>
                      <c:pt idx="10468">
                        <c:v>0</c:v>
                      </c:pt>
                      <c:pt idx="10469">
                        <c:v>0</c:v>
                      </c:pt>
                      <c:pt idx="10470">
                        <c:v>0</c:v>
                      </c:pt>
                      <c:pt idx="10471">
                        <c:v>0</c:v>
                      </c:pt>
                      <c:pt idx="10472">
                        <c:v>0</c:v>
                      </c:pt>
                      <c:pt idx="10473">
                        <c:v>0</c:v>
                      </c:pt>
                      <c:pt idx="10475">
                        <c:v>0</c:v>
                      </c:pt>
                      <c:pt idx="10476">
                        <c:v>0</c:v>
                      </c:pt>
                      <c:pt idx="10477">
                        <c:v>0</c:v>
                      </c:pt>
                      <c:pt idx="10478">
                        <c:v>0</c:v>
                      </c:pt>
                      <c:pt idx="10479">
                        <c:v>0</c:v>
                      </c:pt>
                      <c:pt idx="10480">
                        <c:v>0</c:v>
                      </c:pt>
                      <c:pt idx="10481">
                        <c:v>0</c:v>
                      </c:pt>
                      <c:pt idx="10482">
                        <c:v>0</c:v>
                      </c:pt>
                      <c:pt idx="10483">
                        <c:v>0</c:v>
                      </c:pt>
                      <c:pt idx="10484">
                        <c:v>0</c:v>
                      </c:pt>
                      <c:pt idx="10485">
                        <c:v>0</c:v>
                      </c:pt>
                      <c:pt idx="10486">
                        <c:v>0</c:v>
                      </c:pt>
                      <c:pt idx="10487">
                        <c:v>0</c:v>
                      </c:pt>
                      <c:pt idx="10488">
                        <c:v>0</c:v>
                      </c:pt>
                      <c:pt idx="10489">
                        <c:v>0</c:v>
                      </c:pt>
                      <c:pt idx="10490">
                        <c:v>0</c:v>
                      </c:pt>
                      <c:pt idx="10491">
                        <c:v>0</c:v>
                      </c:pt>
                      <c:pt idx="10492">
                        <c:v>0</c:v>
                      </c:pt>
                      <c:pt idx="10493">
                        <c:v>0</c:v>
                      </c:pt>
                      <c:pt idx="10494">
                        <c:v>0</c:v>
                      </c:pt>
                      <c:pt idx="10495">
                        <c:v>0</c:v>
                      </c:pt>
                      <c:pt idx="10496">
                        <c:v>0</c:v>
                      </c:pt>
                      <c:pt idx="10497">
                        <c:v>0</c:v>
                      </c:pt>
                      <c:pt idx="10498">
                        <c:v>0</c:v>
                      </c:pt>
                      <c:pt idx="10501">
                        <c:v>0</c:v>
                      </c:pt>
                      <c:pt idx="10502">
                        <c:v>0</c:v>
                      </c:pt>
                      <c:pt idx="10503">
                        <c:v>0</c:v>
                      </c:pt>
                      <c:pt idx="10504">
                        <c:v>0</c:v>
                      </c:pt>
                      <c:pt idx="10505">
                        <c:v>0</c:v>
                      </c:pt>
                      <c:pt idx="10506">
                        <c:v>0</c:v>
                      </c:pt>
                      <c:pt idx="10507">
                        <c:v>0</c:v>
                      </c:pt>
                      <c:pt idx="10508">
                        <c:v>0</c:v>
                      </c:pt>
                      <c:pt idx="10509">
                        <c:v>0</c:v>
                      </c:pt>
                      <c:pt idx="10510">
                        <c:v>0</c:v>
                      </c:pt>
                      <c:pt idx="10511">
                        <c:v>0</c:v>
                      </c:pt>
                      <c:pt idx="10512">
                        <c:v>0</c:v>
                      </c:pt>
                      <c:pt idx="10513">
                        <c:v>0</c:v>
                      </c:pt>
                      <c:pt idx="10514">
                        <c:v>0</c:v>
                      </c:pt>
                      <c:pt idx="10515">
                        <c:v>0</c:v>
                      </c:pt>
                      <c:pt idx="10516">
                        <c:v>0</c:v>
                      </c:pt>
                      <c:pt idx="10517">
                        <c:v>0</c:v>
                      </c:pt>
                      <c:pt idx="10518">
                        <c:v>0</c:v>
                      </c:pt>
                      <c:pt idx="10519">
                        <c:v>0</c:v>
                      </c:pt>
                      <c:pt idx="10520">
                        <c:v>0</c:v>
                      </c:pt>
                      <c:pt idx="10521">
                        <c:v>0</c:v>
                      </c:pt>
                      <c:pt idx="10522">
                        <c:v>0</c:v>
                      </c:pt>
                      <c:pt idx="10523">
                        <c:v>0</c:v>
                      </c:pt>
                      <c:pt idx="10524">
                        <c:v>0</c:v>
                      </c:pt>
                      <c:pt idx="10526">
                        <c:v>0</c:v>
                      </c:pt>
                      <c:pt idx="10527">
                        <c:v>0</c:v>
                      </c:pt>
                      <c:pt idx="10529">
                        <c:v>0</c:v>
                      </c:pt>
                      <c:pt idx="10530">
                        <c:v>0</c:v>
                      </c:pt>
                      <c:pt idx="10531">
                        <c:v>0</c:v>
                      </c:pt>
                      <c:pt idx="10532">
                        <c:v>0</c:v>
                      </c:pt>
                      <c:pt idx="10533">
                        <c:v>0</c:v>
                      </c:pt>
                      <c:pt idx="10534">
                        <c:v>0</c:v>
                      </c:pt>
                      <c:pt idx="10535">
                        <c:v>0</c:v>
                      </c:pt>
                      <c:pt idx="10536">
                        <c:v>0</c:v>
                      </c:pt>
                      <c:pt idx="10537">
                        <c:v>0</c:v>
                      </c:pt>
                      <c:pt idx="10538">
                        <c:v>0</c:v>
                      </c:pt>
                      <c:pt idx="10541">
                        <c:v>0</c:v>
                      </c:pt>
                      <c:pt idx="10542">
                        <c:v>0</c:v>
                      </c:pt>
                      <c:pt idx="10544">
                        <c:v>0</c:v>
                      </c:pt>
                      <c:pt idx="10545">
                        <c:v>0</c:v>
                      </c:pt>
                      <c:pt idx="10546">
                        <c:v>0</c:v>
                      </c:pt>
                      <c:pt idx="10547">
                        <c:v>0</c:v>
                      </c:pt>
                      <c:pt idx="10548">
                        <c:v>0</c:v>
                      </c:pt>
                      <c:pt idx="10549">
                        <c:v>0</c:v>
                      </c:pt>
                      <c:pt idx="10550">
                        <c:v>0</c:v>
                      </c:pt>
                      <c:pt idx="10551">
                        <c:v>0</c:v>
                      </c:pt>
                      <c:pt idx="10552">
                        <c:v>0</c:v>
                      </c:pt>
                      <c:pt idx="10554">
                        <c:v>0</c:v>
                      </c:pt>
                      <c:pt idx="10557">
                        <c:v>0</c:v>
                      </c:pt>
                      <c:pt idx="10558">
                        <c:v>0</c:v>
                      </c:pt>
                      <c:pt idx="10559">
                        <c:v>0</c:v>
                      </c:pt>
                      <c:pt idx="10560">
                        <c:v>0</c:v>
                      </c:pt>
                      <c:pt idx="10561">
                        <c:v>0.02</c:v>
                      </c:pt>
                      <c:pt idx="10562">
                        <c:v>0.09</c:v>
                      </c:pt>
                      <c:pt idx="10564">
                        <c:v>0.21</c:v>
                      </c:pt>
                      <c:pt idx="10565">
                        <c:v>0.04</c:v>
                      </c:pt>
                      <c:pt idx="10566">
                        <c:v>0.05</c:v>
                      </c:pt>
                      <c:pt idx="10567">
                        <c:v>7.0000000000000007E-2</c:v>
                      </c:pt>
                      <c:pt idx="10568">
                        <c:v>0.13</c:v>
                      </c:pt>
                      <c:pt idx="10569">
                        <c:v>7.0000000000000007E-2</c:v>
                      </c:pt>
                      <c:pt idx="10570">
                        <c:v>0.01</c:v>
                      </c:pt>
                      <c:pt idx="10571">
                        <c:v>0</c:v>
                      </c:pt>
                      <c:pt idx="10573">
                        <c:v>0</c:v>
                      </c:pt>
                      <c:pt idx="10577">
                        <c:v>0</c:v>
                      </c:pt>
                      <c:pt idx="10578">
                        <c:v>0</c:v>
                      </c:pt>
                      <c:pt idx="10579">
                        <c:v>0</c:v>
                      </c:pt>
                      <c:pt idx="10580">
                        <c:v>0</c:v>
                      </c:pt>
                      <c:pt idx="10581">
                        <c:v>0</c:v>
                      </c:pt>
                      <c:pt idx="10582">
                        <c:v>0</c:v>
                      </c:pt>
                      <c:pt idx="10583">
                        <c:v>0</c:v>
                      </c:pt>
                      <c:pt idx="10584">
                        <c:v>0</c:v>
                      </c:pt>
                      <c:pt idx="10585">
                        <c:v>0</c:v>
                      </c:pt>
                      <c:pt idx="10586">
                        <c:v>0</c:v>
                      </c:pt>
                      <c:pt idx="10587">
                        <c:v>0</c:v>
                      </c:pt>
                      <c:pt idx="10588">
                        <c:v>0</c:v>
                      </c:pt>
                      <c:pt idx="10589">
                        <c:v>0</c:v>
                      </c:pt>
                      <c:pt idx="10590">
                        <c:v>0</c:v>
                      </c:pt>
                      <c:pt idx="10591">
                        <c:v>0</c:v>
                      </c:pt>
                      <c:pt idx="10592">
                        <c:v>0</c:v>
                      </c:pt>
                      <c:pt idx="10593">
                        <c:v>0</c:v>
                      </c:pt>
                      <c:pt idx="10594">
                        <c:v>0</c:v>
                      </c:pt>
                      <c:pt idx="10596">
                        <c:v>0</c:v>
                      </c:pt>
                      <c:pt idx="10597">
                        <c:v>0</c:v>
                      </c:pt>
                      <c:pt idx="10598">
                        <c:v>0</c:v>
                      </c:pt>
                      <c:pt idx="10599">
                        <c:v>0</c:v>
                      </c:pt>
                      <c:pt idx="10600">
                        <c:v>0</c:v>
                      </c:pt>
                      <c:pt idx="10601">
                        <c:v>0</c:v>
                      </c:pt>
                      <c:pt idx="10602">
                        <c:v>0</c:v>
                      </c:pt>
                      <c:pt idx="10603">
                        <c:v>0</c:v>
                      </c:pt>
                      <c:pt idx="10604">
                        <c:v>0</c:v>
                      </c:pt>
                      <c:pt idx="10605">
                        <c:v>0</c:v>
                      </c:pt>
                      <c:pt idx="10606">
                        <c:v>0</c:v>
                      </c:pt>
                      <c:pt idx="10607">
                        <c:v>0</c:v>
                      </c:pt>
                      <c:pt idx="10608">
                        <c:v>0</c:v>
                      </c:pt>
                      <c:pt idx="10609">
                        <c:v>0</c:v>
                      </c:pt>
                      <c:pt idx="10610">
                        <c:v>0</c:v>
                      </c:pt>
                      <c:pt idx="10611">
                        <c:v>0</c:v>
                      </c:pt>
                      <c:pt idx="10612">
                        <c:v>0</c:v>
                      </c:pt>
                      <c:pt idx="10613">
                        <c:v>0</c:v>
                      </c:pt>
                      <c:pt idx="10614">
                        <c:v>0</c:v>
                      </c:pt>
                      <c:pt idx="10615">
                        <c:v>0</c:v>
                      </c:pt>
                      <c:pt idx="10616">
                        <c:v>0</c:v>
                      </c:pt>
                      <c:pt idx="10617">
                        <c:v>0</c:v>
                      </c:pt>
                      <c:pt idx="10618">
                        <c:v>0</c:v>
                      </c:pt>
                      <c:pt idx="10619">
                        <c:v>0</c:v>
                      </c:pt>
                      <c:pt idx="10621">
                        <c:v>0</c:v>
                      </c:pt>
                      <c:pt idx="10622">
                        <c:v>0</c:v>
                      </c:pt>
                      <c:pt idx="10623">
                        <c:v>0</c:v>
                      </c:pt>
                      <c:pt idx="10624">
                        <c:v>0</c:v>
                      </c:pt>
                      <c:pt idx="10625">
                        <c:v>0</c:v>
                      </c:pt>
                      <c:pt idx="10626">
                        <c:v>0</c:v>
                      </c:pt>
                      <c:pt idx="10627">
                        <c:v>0.03</c:v>
                      </c:pt>
                      <c:pt idx="10628">
                        <c:v>0.04</c:v>
                      </c:pt>
                      <c:pt idx="10629">
                        <c:v>0.02</c:v>
                      </c:pt>
                      <c:pt idx="10630">
                        <c:v>0.06</c:v>
                      </c:pt>
                      <c:pt idx="10631">
                        <c:v>0.06</c:v>
                      </c:pt>
                      <c:pt idx="10632">
                        <c:v>0.13</c:v>
                      </c:pt>
                      <c:pt idx="10633">
                        <c:v>0.12</c:v>
                      </c:pt>
                      <c:pt idx="10634">
                        <c:v>0</c:v>
                      </c:pt>
                      <c:pt idx="10635">
                        <c:v>0.01</c:v>
                      </c:pt>
                      <c:pt idx="10637">
                        <c:v>0.03</c:v>
                      </c:pt>
                      <c:pt idx="10638">
                        <c:v>0.04</c:v>
                      </c:pt>
                      <c:pt idx="10639">
                        <c:v>0.03</c:v>
                      </c:pt>
                      <c:pt idx="10640">
                        <c:v>7.0000000000000007E-2</c:v>
                      </c:pt>
                      <c:pt idx="10641">
                        <c:v>0.02</c:v>
                      </c:pt>
                      <c:pt idx="10642">
                        <c:v>0.16</c:v>
                      </c:pt>
                      <c:pt idx="10643">
                        <c:v>0.17</c:v>
                      </c:pt>
                      <c:pt idx="10644">
                        <c:v>0.18</c:v>
                      </c:pt>
                      <c:pt idx="10645">
                        <c:v>0.16</c:v>
                      </c:pt>
                      <c:pt idx="10646">
                        <c:v>0</c:v>
                      </c:pt>
                      <c:pt idx="10651">
                        <c:v>0</c:v>
                      </c:pt>
                      <c:pt idx="10653">
                        <c:v>0</c:v>
                      </c:pt>
                      <c:pt idx="10657">
                        <c:v>0</c:v>
                      </c:pt>
                      <c:pt idx="10658">
                        <c:v>0</c:v>
                      </c:pt>
                      <c:pt idx="10661">
                        <c:v>0</c:v>
                      </c:pt>
                      <c:pt idx="10664">
                        <c:v>0</c:v>
                      </c:pt>
                      <c:pt idx="10665">
                        <c:v>0</c:v>
                      </c:pt>
                      <c:pt idx="10669">
                        <c:v>0</c:v>
                      </c:pt>
                      <c:pt idx="10671">
                        <c:v>0</c:v>
                      </c:pt>
                      <c:pt idx="10674">
                        <c:v>0</c:v>
                      </c:pt>
                      <c:pt idx="10675">
                        <c:v>0</c:v>
                      </c:pt>
                      <c:pt idx="10681">
                        <c:v>0</c:v>
                      </c:pt>
                      <c:pt idx="10685">
                        <c:v>0</c:v>
                      </c:pt>
                      <c:pt idx="10688">
                        <c:v>0</c:v>
                      </c:pt>
                      <c:pt idx="10689">
                        <c:v>0</c:v>
                      </c:pt>
                      <c:pt idx="10693">
                        <c:v>0</c:v>
                      </c:pt>
                      <c:pt idx="10697">
                        <c:v>0</c:v>
                      </c:pt>
                      <c:pt idx="10699">
                        <c:v>0</c:v>
                      </c:pt>
                      <c:pt idx="10703">
                        <c:v>0</c:v>
                      </c:pt>
                      <c:pt idx="10704">
                        <c:v>0</c:v>
                      </c:pt>
                      <c:pt idx="10705">
                        <c:v>0.01</c:v>
                      </c:pt>
                      <c:pt idx="10706">
                        <c:v>0.01</c:v>
                      </c:pt>
                      <c:pt idx="10708">
                        <c:v>0</c:v>
                      </c:pt>
                      <c:pt idx="10709">
                        <c:v>0.03</c:v>
                      </c:pt>
                      <c:pt idx="10710">
                        <c:v>0.04</c:v>
                      </c:pt>
                      <c:pt idx="10711">
                        <c:v>0.02</c:v>
                      </c:pt>
                      <c:pt idx="10712">
                        <c:v>0.02</c:v>
                      </c:pt>
                      <c:pt idx="10713">
                        <c:v>0.01</c:v>
                      </c:pt>
                      <c:pt idx="10714">
                        <c:v>0</c:v>
                      </c:pt>
                      <c:pt idx="10715">
                        <c:v>0.02</c:v>
                      </c:pt>
                      <c:pt idx="10716">
                        <c:v>0</c:v>
                      </c:pt>
                      <c:pt idx="10717">
                        <c:v>0</c:v>
                      </c:pt>
                      <c:pt idx="10718">
                        <c:v>0</c:v>
                      </c:pt>
                      <c:pt idx="10719">
                        <c:v>0</c:v>
                      </c:pt>
                      <c:pt idx="10720">
                        <c:v>0</c:v>
                      </c:pt>
                      <c:pt idx="10722">
                        <c:v>0</c:v>
                      </c:pt>
                      <c:pt idx="10723">
                        <c:v>0</c:v>
                      </c:pt>
                      <c:pt idx="10724">
                        <c:v>0</c:v>
                      </c:pt>
                      <c:pt idx="10725">
                        <c:v>0</c:v>
                      </c:pt>
                      <c:pt idx="10726">
                        <c:v>0</c:v>
                      </c:pt>
                      <c:pt idx="10727">
                        <c:v>0</c:v>
                      </c:pt>
                      <c:pt idx="10731">
                        <c:v>0</c:v>
                      </c:pt>
                      <c:pt idx="10733">
                        <c:v>0</c:v>
                      </c:pt>
                      <c:pt idx="10734">
                        <c:v>0</c:v>
                      </c:pt>
                      <c:pt idx="10735">
                        <c:v>0</c:v>
                      </c:pt>
                      <c:pt idx="10736">
                        <c:v>0</c:v>
                      </c:pt>
                      <c:pt idx="10737">
                        <c:v>0</c:v>
                      </c:pt>
                      <c:pt idx="10738">
                        <c:v>0</c:v>
                      </c:pt>
                      <c:pt idx="10739">
                        <c:v>0</c:v>
                      </c:pt>
                      <c:pt idx="10740">
                        <c:v>0</c:v>
                      </c:pt>
                      <c:pt idx="10741">
                        <c:v>0</c:v>
                      </c:pt>
                      <c:pt idx="10742">
                        <c:v>0</c:v>
                      </c:pt>
                      <c:pt idx="10743">
                        <c:v>0</c:v>
                      </c:pt>
                      <c:pt idx="10744">
                        <c:v>0</c:v>
                      </c:pt>
                      <c:pt idx="10745">
                        <c:v>0</c:v>
                      </c:pt>
                      <c:pt idx="10746">
                        <c:v>0</c:v>
                      </c:pt>
                      <c:pt idx="10747">
                        <c:v>0</c:v>
                      </c:pt>
                      <c:pt idx="10748">
                        <c:v>0</c:v>
                      </c:pt>
                      <c:pt idx="10749">
                        <c:v>0</c:v>
                      </c:pt>
                      <c:pt idx="10751">
                        <c:v>0</c:v>
                      </c:pt>
                      <c:pt idx="10752">
                        <c:v>0</c:v>
                      </c:pt>
                      <c:pt idx="10753">
                        <c:v>0</c:v>
                      </c:pt>
                      <c:pt idx="10754">
                        <c:v>0</c:v>
                      </c:pt>
                      <c:pt idx="10755">
                        <c:v>0</c:v>
                      </c:pt>
                      <c:pt idx="10756">
                        <c:v>0</c:v>
                      </c:pt>
                      <c:pt idx="10757">
                        <c:v>0</c:v>
                      </c:pt>
                      <c:pt idx="10758">
                        <c:v>0</c:v>
                      </c:pt>
                      <c:pt idx="10759">
                        <c:v>0</c:v>
                      </c:pt>
                      <c:pt idx="10760">
                        <c:v>0</c:v>
                      </c:pt>
                      <c:pt idx="10761">
                        <c:v>0</c:v>
                      </c:pt>
                      <c:pt idx="10762">
                        <c:v>0</c:v>
                      </c:pt>
                      <c:pt idx="10763">
                        <c:v>0</c:v>
                      </c:pt>
                      <c:pt idx="10764">
                        <c:v>0</c:v>
                      </c:pt>
                      <c:pt idx="10765">
                        <c:v>0</c:v>
                      </c:pt>
                      <c:pt idx="10766">
                        <c:v>0</c:v>
                      </c:pt>
                      <c:pt idx="10767">
                        <c:v>0</c:v>
                      </c:pt>
                      <c:pt idx="10768">
                        <c:v>0</c:v>
                      </c:pt>
                      <c:pt idx="10769">
                        <c:v>0</c:v>
                      </c:pt>
                      <c:pt idx="10770">
                        <c:v>0</c:v>
                      </c:pt>
                      <c:pt idx="10771">
                        <c:v>0</c:v>
                      </c:pt>
                      <c:pt idx="10772">
                        <c:v>0</c:v>
                      </c:pt>
                      <c:pt idx="10773">
                        <c:v>0</c:v>
                      </c:pt>
                      <c:pt idx="10774">
                        <c:v>0</c:v>
                      </c:pt>
                      <c:pt idx="10776">
                        <c:v>0</c:v>
                      </c:pt>
                      <c:pt idx="10777">
                        <c:v>0</c:v>
                      </c:pt>
                      <c:pt idx="10778">
                        <c:v>0</c:v>
                      </c:pt>
                      <c:pt idx="10779">
                        <c:v>0</c:v>
                      </c:pt>
                      <c:pt idx="10780">
                        <c:v>0</c:v>
                      </c:pt>
                      <c:pt idx="10781">
                        <c:v>0</c:v>
                      </c:pt>
                      <c:pt idx="10782">
                        <c:v>0</c:v>
                      </c:pt>
                      <c:pt idx="10783">
                        <c:v>0</c:v>
                      </c:pt>
                      <c:pt idx="10784">
                        <c:v>0</c:v>
                      </c:pt>
                      <c:pt idx="10785">
                        <c:v>0</c:v>
                      </c:pt>
                      <c:pt idx="10786">
                        <c:v>0</c:v>
                      </c:pt>
                      <c:pt idx="10788">
                        <c:v>0</c:v>
                      </c:pt>
                      <c:pt idx="10790">
                        <c:v>0</c:v>
                      </c:pt>
                      <c:pt idx="10791">
                        <c:v>0</c:v>
                      </c:pt>
                      <c:pt idx="10793">
                        <c:v>0</c:v>
                      </c:pt>
                      <c:pt idx="10796">
                        <c:v>0</c:v>
                      </c:pt>
                      <c:pt idx="10798">
                        <c:v>0</c:v>
                      </c:pt>
                      <c:pt idx="10799">
                        <c:v>0</c:v>
                      </c:pt>
                      <c:pt idx="10800">
                        <c:v>0.26</c:v>
                      </c:pt>
                      <c:pt idx="10801">
                        <c:v>0.13</c:v>
                      </c:pt>
                      <c:pt idx="10802">
                        <c:v>0.18</c:v>
                      </c:pt>
                      <c:pt idx="10803">
                        <c:v>0.32</c:v>
                      </c:pt>
                      <c:pt idx="10804">
                        <c:v>0.32</c:v>
                      </c:pt>
                      <c:pt idx="10806">
                        <c:v>0.3</c:v>
                      </c:pt>
                      <c:pt idx="10807">
                        <c:v>0.14000000000000001</c:v>
                      </c:pt>
                      <c:pt idx="10808">
                        <c:v>0.14000000000000001</c:v>
                      </c:pt>
                      <c:pt idx="10809">
                        <c:v>0.14000000000000001</c:v>
                      </c:pt>
                      <c:pt idx="10811">
                        <c:v>0</c:v>
                      </c:pt>
                      <c:pt idx="10813">
                        <c:v>0</c:v>
                      </c:pt>
                      <c:pt idx="10814">
                        <c:v>0</c:v>
                      </c:pt>
                      <c:pt idx="10817">
                        <c:v>0</c:v>
                      </c:pt>
                      <c:pt idx="10820">
                        <c:v>0</c:v>
                      </c:pt>
                      <c:pt idx="10822">
                        <c:v>0</c:v>
                      </c:pt>
                      <c:pt idx="10823">
                        <c:v>0</c:v>
                      </c:pt>
                      <c:pt idx="10825">
                        <c:v>0</c:v>
                      </c:pt>
                      <c:pt idx="10826">
                        <c:v>0</c:v>
                      </c:pt>
                      <c:pt idx="10827">
                        <c:v>0</c:v>
                      </c:pt>
                      <c:pt idx="10828">
                        <c:v>0</c:v>
                      </c:pt>
                      <c:pt idx="10829">
                        <c:v>0</c:v>
                      </c:pt>
                      <c:pt idx="10830">
                        <c:v>0</c:v>
                      </c:pt>
                      <c:pt idx="10831">
                        <c:v>0</c:v>
                      </c:pt>
                      <c:pt idx="10832">
                        <c:v>0</c:v>
                      </c:pt>
                      <c:pt idx="10833">
                        <c:v>0</c:v>
                      </c:pt>
                      <c:pt idx="10834">
                        <c:v>0</c:v>
                      </c:pt>
                      <c:pt idx="10835">
                        <c:v>0</c:v>
                      </c:pt>
                      <c:pt idx="10836">
                        <c:v>0</c:v>
                      </c:pt>
                      <c:pt idx="10837">
                        <c:v>0</c:v>
                      </c:pt>
                      <c:pt idx="10838">
                        <c:v>0</c:v>
                      </c:pt>
                      <c:pt idx="10839">
                        <c:v>0</c:v>
                      </c:pt>
                      <c:pt idx="10840">
                        <c:v>0</c:v>
                      </c:pt>
                      <c:pt idx="10841">
                        <c:v>0</c:v>
                      </c:pt>
                      <c:pt idx="10842">
                        <c:v>0</c:v>
                      </c:pt>
                      <c:pt idx="10843">
                        <c:v>0</c:v>
                      </c:pt>
                      <c:pt idx="10844">
                        <c:v>0</c:v>
                      </c:pt>
                      <c:pt idx="10845">
                        <c:v>0</c:v>
                      </c:pt>
                      <c:pt idx="10846">
                        <c:v>0</c:v>
                      </c:pt>
                      <c:pt idx="10848">
                        <c:v>0</c:v>
                      </c:pt>
                      <c:pt idx="10849">
                        <c:v>0</c:v>
                      </c:pt>
                      <c:pt idx="10850">
                        <c:v>0</c:v>
                      </c:pt>
                      <c:pt idx="10851">
                        <c:v>0</c:v>
                      </c:pt>
                      <c:pt idx="10852">
                        <c:v>0</c:v>
                      </c:pt>
                      <c:pt idx="10853">
                        <c:v>0</c:v>
                      </c:pt>
                      <c:pt idx="10854">
                        <c:v>0</c:v>
                      </c:pt>
                      <c:pt idx="10855">
                        <c:v>0</c:v>
                      </c:pt>
                      <c:pt idx="10856">
                        <c:v>0</c:v>
                      </c:pt>
                      <c:pt idx="10857">
                        <c:v>0</c:v>
                      </c:pt>
                      <c:pt idx="10858">
                        <c:v>0</c:v>
                      </c:pt>
                      <c:pt idx="10859">
                        <c:v>0</c:v>
                      </c:pt>
                      <c:pt idx="10860">
                        <c:v>0</c:v>
                      </c:pt>
                      <c:pt idx="10861">
                        <c:v>0</c:v>
                      </c:pt>
                      <c:pt idx="10862">
                        <c:v>0</c:v>
                      </c:pt>
                      <c:pt idx="10863">
                        <c:v>0</c:v>
                      </c:pt>
                      <c:pt idx="10864">
                        <c:v>0</c:v>
                      </c:pt>
                      <c:pt idx="10865">
                        <c:v>0</c:v>
                      </c:pt>
                      <c:pt idx="10866">
                        <c:v>0</c:v>
                      </c:pt>
                      <c:pt idx="10867">
                        <c:v>0</c:v>
                      </c:pt>
                      <c:pt idx="10868">
                        <c:v>0</c:v>
                      </c:pt>
                      <c:pt idx="10869">
                        <c:v>0</c:v>
                      </c:pt>
                      <c:pt idx="10870">
                        <c:v>0</c:v>
                      </c:pt>
                      <c:pt idx="10871">
                        <c:v>0</c:v>
                      </c:pt>
                      <c:pt idx="10873">
                        <c:v>0</c:v>
                      </c:pt>
                      <c:pt idx="10874">
                        <c:v>0</c:v>
                      </c:pt>
                      <c:pt idx="10875">
                        <c:v>0</c:v>
                      </c:pt>
                      <c:pt idx="10876">
                        <c:v>0</c:v>
                      </c:pt>
                      <c:pt idx="10877">
                        <c:v>0</c:v>
                      </c:pt>
                      <c:pt idx="10878">
                        <c:v>0</c:v>
                      </c:pt>
                      <c:pt idx="10879">
                        <c:v>0</c:v>
                      </c:pt>
                      <c:pt idx="10880">
                        <c:v>0</c:v>
                      </c:pt>
                      <c:pt idx="10881">
                        <c:v>0</c:v>
                      </c:pt>
                      <c:pt idx="10882">
                        <c:v>0</c:v>
                      </c:pt>
                      <c:pt idx="10883">
                        <c:v>0</c:v>
                      </c:pt>
                      <c:pt idx="10884">
                        <c:v>0</c:v>
                      </c:pt>
                      <c:pt idx="10885">
                        <c:v>0</c:v>
                      </c:pt>
                      <c:pt idx="10886">
                        <c:v>0</c:v>
                      </c:pt>
                      <c:pt idx="10887">
                        <c:v>0</c:v>
                      </c:pt>
                      <c:pt idx="10888">
                        <c:v>0</c:v>
                      </c:pt>
                      <c:pt idx="10889">
                        <c:v>0</c:v>
                      </c:pt>
                      <c:pt idx="10890">
                        <c:v>0</c:v>
                      </c:pt>
                      <c:pt idx="10891">
                        <c:v>0.04</c:v>
                      </c:pt>
                      <c:pt idx="10892">
                        <c:v>0.11</c:v>
                      </c:pt>
                      <c:pt idx="10893">
                        <c:v>0.04</c:v>
                      </c:pt>
                      <c:pt idx="10894">
                        <c:v>0.12</c:v>
                      </c:pt>
                      <c:pt idx="10895">
                        <c:v>0.06</c:v>
                      </c:pt>
                      <c:pt idx="10896">
                        <c:v>0</c:v>
                      </c:pt>
                      <c:pt idx="10897">
                        <c:v>0.03</c:v>
                      </c:pt>
                      <c:pt idx="10898">
                        <c:v>0</c:v>
                      </c:pt>
                      <c:pt idx="10899">
                        <c:v>0.02</c:v>
                      </c:pt>
                      <c:pt idx="10901">
                        <c:v>0</c:v>
                      </c:pt>
                      <c:pt idx="10902">
                        <c:v>0.01</c:v>
                      </c:pt>
                      <c:pt idx="10903">
                        <c:v>0.01</c:v>
                      </c:pt>
                      <c:pt idx="10905">
                        <c:v>0</c:v>
                      </c:pt>
                      <c:pt idx="10908">
                        <c:v>0.01</c:v>
                      </c:pt>
                      <c:pt idx="10909">
                        <c:v>0.01</c:v>
                      </c:pt>
                      <c:pt idx="10910">
                        <c:v>0.05</c:v>
                      </c:pt>
                      <c:pt idx="10911">
                        <c:v>7.0000000000000007E-2</c:v>
                      </c:pt>
                      <c:pt idx="10912">
                        <c:v>0.01</c:v>
                      </c:pt>
                      <c:pt idx="10913">
                        <c:v>0.09</c:v>
                      </c:pt>
                      <c:pt idx="10914">
                        <c:v>0.02</c:v>
                      </c:pt>
                      <c:pt idx="10915">
                        <c:v>0.04</c:v>
                      </c:pt>
                      <c:pt idx="10916">
                        <c:v>7.0000000000000007E-2</c:v>
                      </c:pt>
                      <c:pt idx="10917">
                        <c:v>7.0000000000000007E-2</c:v>
                      </c:pt>
                      <c:pt idx="10918">
                        <c:v>0.08</c:v>
                      </c:pt>
                      <c:pt idx="10919">
                        <c:v>0.09</c:v>
                      </c:pt>
                      <c:pt idx="10920">
                        <c:v>0.02</c:v>
                      </c:pt>
                      <c:pt idx="10921">
                        <c:v>0.01</c:v>
                      </c:pt>
                      <c:pt idx="10922">
                        <c:v>0.01</c:v>
                      </c:pt>
                      <c:pt idx="10923">
                        <c:v>0.01</c:v>
                      </c:pt>
                      <c:pt idx="10924">
                        <c:v>0.01</c:v>
                      </c:pt>
                      <c:pt idx="10925">
                        <c:v>0</c:v>
                      </c:pt>
                      <c:pt idx="10927">
                        <c:v>0</c:v>
                      </c:pt>
                      <c:pt idx="10928">
                        <c:v>0</c:v>
                      </c:pt>
                      <c:pt idx="10930">
                        <c:v>0</c:v>
                      </c:pt>
                      <c:pt idx="10931">
                        <c:v>0</c:v>
                      </c:pt>
                      <c:pt idx="10933">
                        <c:v>0</c:v>
                      </c:pt>
                      <c:pt idx="10934">
                        <c:v>0</c:v>
                      </c:pt>
                      <c:pt idx="10937">
                        <c:v>0</c:v>
                      </c:pt>
                      <c:pt idx="10940">
                        <c:v>0</c:v>
                      </c:pt>
                      <c:pt idx="10941">
                        <c:v>0</c:v>
                      </c:pt>
                      <c:pt idx="10942">
                        <c:v>0</c:v>
                      </c:pt>
                      <c:pt idx="10943">
                        <c:v>0</c:v>
                      </c:pt>
                      <c:pt idx="10944">
                        <c:v>0</c:v>
                      </c:pt>
                      <c:pt idx="10945">
                        <c:v>0</c:v>
                      </c:pt>
                      <c:pt idx="10946">
                        <c:v>0</c:v>
                      </c:pt>
                      <c:pt idx="10947">
                        <c:v>0</c:v>
                      </c:pt>
                      <c:pt idx="10949">
                        <c:v>0</c:v>
                      </c:pt>
                      <c:pt idx="10950">
                        <c:v>0</c:v>
                      </c:pt>
                      <c:pt idx="10951">
                        <c:v>0</c:v>
                      </c:pt>
                      <c:pt idx="10952">
                        <c:v>0</c:v>
                      </c:pt>
                      <c:pt idx="10953">
                        <c:v>0</c:v>
                      </c:pt>
                      <c:pt idx="10954">
                        <c:v>0</c:v>
                      </c:pt>
                      <c:pt idx="10955">
                        <c:v>0</c:v>
                      </c:pt>
                      <c:pt idx="10956">
                        <c:v>0</c:v>
                      </c:pt>
                      <c:pt idx="10957">
                        <c:v>0</c:v>
                      </c:pt>
                      <c:pt idx="10958">
                        <c:v>0</c:v>
                      </c:pt>
                      <c:pt idx="10959">
                        <c:v>0</c:v>
                      </c:pt>
                      <c:pt idx="10960">
                        <c:v>0</c:v>
                      </c:pt>
                      <c:pt idx="10961">
                        <c:v>0</c:v>
                      </c:pt>
                      <c:pt idx="10962">
                        <c:v>0</c:v>
                      </c:pt>
                      <c:pt idx="10963">
                        <c:v>0</c:v>
                      </c:pt>
                      <c:pt idx="10964">
                        <c:v>0</c:v>
                      </c:pt>
                      <c:pt idx="10965">
                        <c:v>0</c:v>
                      </c:pt>
                      <c:pt idx="10966">
                        <c:v>0</c:v>
                      </c:pt>
                      <c:pt idx="10967">
                        <c:v>0</c:v>
                      </c:pt>
                      <c:pt idx="10968">
                        <c:v>0</c:v>
                      </c:pt>
                      <c:pt idx="10969">
                        <c:v>0</c:v>
                      </c:pt>
                      <c:pt idx="10970">
                        <c:v>0</c:v>
                      </c:pt>
                      <c:pt idx="10971">
                        <c:v>0</c:v>
                      </c:pt>
                      <c:pt idx="10972">
                        <c:v>0</c:v>
                      </c:pt>
                      <c:pt idx="10974">
                        <c:v>0</c:v>
                      </c:pt>
                      <c:pt idx="10975">
                        <c:v>0</c:v>
                      </c:pt>
                      <c:pt idx="10976">
                        <c:v>0</c:v>
                      </c:pt>
                      <c:pt idx="10977">
                        <c:v>0</c:v>
                      </c:pt>
                      <c:pt idx="10978">
                        <c:v>0</c:v>
                      </c:pt>
                      <c:pt idx="10979">
                        <c:v>0</c:v>
                      </c:pt>
                      <c:pt idx="10982">
                        <c:v>0.01</c:v>
                      </c:pt>
                      <c:pt idx="10983">
                        <c:v>0</c:v>
                      </c:pt>
                      <c:pt idx="10984">
                        <c:v>0</c:v>
                      </c:pt>
                      <c:pt idx="10985">
                        <c:v>0.01</c:v>
                      </c:pt>
                      <c:pt idx="10986">
                        <c:v>0.03</c:v>
                      </c:pt>
                      <c:pt idx="10987">
                        <c:v>0.03</c:v>
                      </c:pt>
                      <c:pt idx="10988">
                        <c:v>0.03</c:v>
                      </c:pt>
                      <c:pt idx="10989">
                        <c:v>0.02</c:v>
                      </c:pt>
                      <c:pt idx="10990">
                        <c:v>0.1</c:v>
                      </c:pt>
                      <c:pt idx="10991">
                        <c:v>0.02</c:v>
                      </c:pt>
                      <c:pt idx="10992">
                        <c:v>0.06</c:v>
                      </c:pt>
                      <c:pt idx="10993">
                        <c:v>0.09</c:v>
                      </c:pt>
                      <c:pt idx="10994">
                        <c:v>0.17</c:v>
                      </c:pt>
                      <c:pt idx="10995">
                        <c:v>0.2</c:v>
                      </c:pt>
                      <c:pt idx="10996">
                        <c:v>0.02</c:v>
                      </c:pt>
                      <c:pt idx="10997">
                        <c:v>0.05</c:v>
                      </c:pt>
                      <c:pt idx="10998">
                        <c:v>0.02</c:v>
                      </c:pt>
                      <c:pt idx="11000">
                        <c:v>0.03</c:v>
                      </c:pt>
                      <c:pt idx="11001">
                        <c:v>0.01</c:v>
                      </c:pt>
                      <c:pt idx="11002">
                        <c:v>0.01</c:v>
                      </c:pt>
                      <c:pt idx="11003">
                        <c:v>0.02</c:v>
                      </c:pt>
                      <c:pt idx="11004">
                        <c:v>0.01</c:v>
                      </c:pt>
                      <c:pt idx="11005">
                        <c:v>0.03</c:v>
                      </c:pt>
                      <c:pt idx="11006">
                        <c:v>0.05</c:v>
                      </c:pt>
                      <c:pt idx="11007">
                        <c:v>0.01</c:v>
                      </c:pt>
                      <c:pt idx="11008">
                        <c:v>0.02</c:v>
                      </c:pt>
                      <c:pt idx="11009">
                        <c:v>0.08</c:v>
                      </c:pt>
                      <c:pt idx="11010">
                        <c:v>0.02</c:v>
                      </c:pt>
                      <c:pt idx="11011">
                        <c:v>0.01</c:v>
                      </c:pt>
                      <c:pt idx="11012">
                        <c:v>0.01</c:v>
                      </c:pt>
                      <c:pt idx="11013">
                        <c:v>0.03</c:v>
                      </c:pt>
                      <c:pt idx="11014">
                        <c:v>0.03</c:v>
                      </c:pt>
                      <c:pt idx="11015">
                        <c:v>0</c:v>
                      </c:pt>
                      <c:pt idx="11016">
                        <c:v>0</c:v>
                      </c:pt>
                      <c:pt idx="11017">
                        <c:v>0.01</c:v>
                      </c:pt>
                      <c:pt idx="11018">
                        <c:v>0.01</c:v>
                      </c:pt>
                      <c:pt idx="11023">
                        <c:v>0</c:v>
                      </c:pt>
                      <c:pt idx="11025">
                        <c:v>0</c:v>
                      </c:pt>
                      <c:pt idx="11026">
                        <c:v>0</c:v>
                      </c:pt>
                      <c:pt idx="11027">
                        <c:v>0</c:v>
                      </c:pt>
                      <c:pt idx="11030">
                        <c:v>0</c:v>
                      </c:pt>
                      <c:pt idx="11031">
                        <c:v>0</c:v>
                      </c:pt>
                      <c:pt idx="11032">
                        <c:v>0</c:v>
                      </c:pt>
                      <c:pt idx="11034">
                        <c:v>0</c:v>
                      </c:pt>
                      <c:pt idx="11035">
                        <c:v>0</c:v>
                      </c:pt>
                      <c:pt idx="11036">
                        <c:v>0</c:v>
                      </c:pt>
                      <c:pt idx="11037">
                        <c:v>0</c:v>
                      </c:pt>
                      <c:pt idx="11038">
                        <c:v>0</c:v>
                      </c:pt>
                      <c:pt idx="11039">
                        <c:v>0</c:v>
                      </c:pt>
                      <c:pt idx="11040">
                        <c:v>0</c:v>
                      </c:pt>
                      <c:pt idx="11041">
                        <c:v>0</c:v>
                      </c:pt>
                      <c:pt idx="11042">
                        <c:v>0</c:v>
                      </c:pt>
                      <c:pt idx="11043">
                        <c:v>0</c:v>
                      </c:pt>
                      <c:pt idx="11044">
                        <c:v>0</c:v>
                      </c:pt>
                      <c:pt idx="11045">
                        <c:v>0</c:v>
                      </c:pt>
                      <c:pt idx="11046">
                        <c:v>0</c:v>
                      </c:pt>
                      <c:pt idx="11047">
                        <c:v>0</c:v>
                      </c:pt>
                      <c:pt idx="11048">
                        <c:v>0</c:v>
                      </c:pt>
                      <c:pt idx="11049">
                        <c:v>0</c:v>
                      </c:pt>
                      <c:pt idx="11050">
                        <c:v>0</c:v>
                      </c:pt>
                      <c:pt idx="11052">
                        <c:v>0</c:v>
                      </c:pt>
                      <c:pt idx="11053">
                        <c:v>0</c:v>
                      </c:pt>
                      <c:pt idx="11054">
                        <c:v>0</c:v>
                      </c:pt>
                      <c:pt idx="11055">
                        <c:v>0</c:v>
                      </c:pt>
                      <c:pt idx="11056">
                        <c:v>0</c:v>
                      </c:pt>
                      <c:pt idx="11057">
                        <c:v>0</c:v>
                      </c:pt>
                      <c:pt idx="11058">
                        <c:v>0</c:v>
                      </c:pt>
                      <c:pt idx="11059">
                        <c:v>0</c:v>
                      </c:pt>
                      <c:pt idx="11060">
                        <c:v>0</c:v>
                      </c:pt>
                      <c:pt idx="11061">
                        <c:v>0</c:v>
                      </c:pt>
                      <c:pt idx="11062">
                        <c:v>0</c:v>
                      </c:pt>
                      <c:pt idx="11063">
                        <c:v>0</c:v>
                      </c:pt>
                      <c:pt idx="11064">
                        <c:v>0</c:v>
                      </c:pt>
                      <c:pt idx="11065">
                        <c:v>0</c:v>
                      </c:pt>
                      <c:pt idx="11066">
                        <c:v>0</c:v>
                      </c:pt>
                      <c:pt idx="11067">
                        <c:v>0</c:v>
                      </c:pt>
                      <c:pt idx="11068">
                        <c:v>0</c:v>
                      </c:pt>
                      <c:pt idx="11069">
                        <c:v>0</c:v>
                      </c:pt>
                      <c:pt idx="11070">
                        <c:v>0</c:v>
                      </c:pt>
                      <c:pt idx="11071">
                        <c:v>0</c:v>
                      </c:pt>
                      <c:pt idx="11072">
                        <c:v>0</c:v>
                      </c:pt>
                      <c:pt idx="11073">
                        <c:v>0</c:v>
                      </c:pt>
                      <c:pt idx="11074">
                        <c:v>0</c:v>
                      </c:pt>
                      <c:pt idx="11075">
                        <c:v>0</c:v>
                      </c:pt>
                      <c:pt idx="11077">
                        <c:v>0</c:v>
                      </c:pt>
                      <c:pt idx="11078">
                        <c:v>0</c:v>
                      </c:pt>
                      <c:pt idx="11079">
                        <c:v>0</c:v>
                      </c:pt>
                      <c:pt idx="11080">
                        <c:v>0</c:v>
                      </c:pt>
                      <c:pt idx="11081">
                        <c:v>0</c:v>
                      </c:pt>
                      <c:pt idx="11082">
                        <c:v>0</c:v>
                      </c:pt>
                      <c:pt idx="11083">
                        <c:v>0</c:v>
                      </c:pt>
                      <c:pt idx="11084">
                        <c:v>0</c:v>
                      </c:pt>
                      <c:pt idx="11085">
                        <c:v>0</c:v>
                      </c:pt>
                      <c:pt idx="11086">
                        <c:v>0</c:v>
                      </c:pt>
                      <c:pt idx="11087">
                        <c:v>0</c:v>
                      </c:pt>
                      <c:pt idx="11088">
                        <c:v>0</c:v>
                      </c:pt>
                      <c:pt idx="11089">
                        <c:v>0</c:v>
                      </c:pt>
                      <c:pt idx="11090">
                        <c:v>0</c:v>
                      </c:pt>
                      <c:pt idx="11091">
                        <c:v>0</c:v>
                      </c:pt>
                      <c:pt idx="11092">
                        <c:v>0</c:v>
                      </c:pt>
                      <c:pt idx="11093">
                        <c:v>0</c:v>
                      </c:pt>
                      <c:pt idx="11094">
                        <c:v>0</c:v>
                      </c:pt>
                      <c:pt idx="11095">
                        <c:v>0</c:v>
                      </c:pt>
                      <c:pt idx="11096">
                        <c:v>0</c:v>
                      </c:pt>
                      <c:pt idx="11097">
                        <c:v>0</c:v>
                      </c:pt>
                      <c:pt idx="11098">
                        <c:v>0</c:v>
                      </c:pt>
                      <c:pt idx="11099">
                        <c:v>0</c:v>
                      </c:pt>
                      <c:pt idx="11100">
                        <c:v>0</c:v>
                      </c:pt>
                      <c:pt idx="11102">
                        <c:v>0</c:v>
                      </c:pt>
                      <c:pt idx="11103">
                        <c:v>0</c:v>
                      </c:pt>
                      <c:pt idx="11105">
                        <c:v>0</c:v>
                      </c:pt>
                      <c:pt idx="11110">
                        <c:v>0</c:v>
                      </c:pt>
                      <c:pt idx="11118">
                        <c:v>0</c:v>
                      </c:pt>
                      <c:pt idx="11119">
                        <c:v>0</c:v>
                      </c:pt>
                      <c:pt idx="11122">
                        <c:v>0</c:v>
                      </c:pt>
                      <c:pt idx="11127">
                        <c:v>0</c:v>
                      </c:pt>
                      <c:pt idx="11132">
                        <c:v>0</c:v>
                      </c:pt>
                      <c:pt idx="11133">
                        <c:v>0</c:v>
                      </c:pt>
                      <c:pt idx="11134">
                        <c:v>0</c:v>
                      </c:pt>
                      <c:pt idx="11135">
                        <c:v>0</c:v>
                      </c:pt>
                      <c:pt idx="11136">
                        <c:v>0</c:v>
                      </c:pt>
                      <c:pt idx="11137">
                        <c:v>0</c:v>
                      </c:pt>
                      <c:pt idx="11138">
                        <c:v>0</c:v>
                      </c:pt>
                      <c:pt idx="11139">
                        <c:v>0</c:v>
                      </c:pt>
                      <c:pt idx="11140">
                        <c:v>0</c:v>
                      </c:pt>
                      <c:pt idx="11141">
                        <c:v>0</c:v>
                      </c:pt>
                      <c:pt idx="11142">
                        <c:v>0</c:v>
                      </c:pt>
                      <c:pt idx="11143">
                        <c:v>0</c:v>
                      </c:pt>
                      <c:pt idx="11144">
                        <c:v>0</c:v>
                      </c:pt>
                      <c:pt idx="11145">
                        <c:v>0</c:v>
                      </c:pt>
                      <c:pt idx="11149">
                        <c:v>0</c:v>
                      </c:pt>
                      <c:pt idx="11151">
                        <c:v>0</c:v>
                      </c:pt>
                      <c:pt idx="11155">
                        <c:v>0</c:v>
                      </c:pt>
                      <c:pt idx="11157">
                        <c:v>0</c:v>
                      </c:pt>
                      <c:pt idx="11158">
                        <c:v>0</c:v>
                      </c:pt>
                      <c:pt idx="11160">
                        <c:v>0</c:v>
                      </c:pt>
                      <c:pt idx="11163">
                        <c:v>0</c:v>
                      </c:pt>
                      <c:pt idx="11165">
                        <c:v>0</c:v>
                      </c:pt>
                      <c:pt idx="11166">
                        <c:v>0</c:v>
                      </c:pt>
                      <c:pt idx="11169">
                        <c:v>0</c:v>
                      </c:pt>
                      <c:pt idx="11170">
                        <c:v>0</c:v>
                      </c:pt>
                      <c:pt idx="11171">
                        <c:v>0</c:v>
                      </c:pt>
                      <c:pt idx="11172">
                        <c:v>0</c:v>
                      </c:pt>
                      <c:pt idx="11173">
                        <c:v>0</c:v>
                      </c:pt>
                      <c:pt idx="11174">
                        <c:v>0</c:v>
                      </c:pt>
                      <c:pt idx="11175">
                        <c:v>0</c:v>
                      </c:pt>
                      <c:pt idx="11176">
                        <c:v>0</c:v>
                      </c:pt>
                      <c:pt idx="11177">
                        <c:v>0</c:v>
                      </c:pt>
                      <c:pt idx="11178">
                        <c:v>0</c:v>
                      </c:pt>
                      <c:pt idx="11179">
                        <c:v>0</c:v>
                      </c:pt>
                      <c:pt idx="11180">
                        <c:v>0</c:v>
                      </c:pt>
                      <c:pt idx="11181">
                        <c:v>0</c:v>
                      </c:pt>
                      <c:pt idx="11182">
                        <c:v>0</c:v>
                      </c:pt>
                      <c:pt idx="11183">
                        <c:v>0</c:v>
                      </c:pt>
                      <c:pt idx="11184">
                        <c:v>0</c:v>
                      </c:pt>
                      <c:pt idx="11185">
                        <c:v>0</c:v>
                      </c:pt>
                      <c:pt idx="11187">
                        <c:v>0</c:v>
                      </c:pt>
                      <c:pt idx="11188">
                        <c:v>0</c:v>
                      </c:pt>
                      <c:pt idx="11189">
                        <c:v>0</c:v>
                      </c:pt>
                      <c:pt idx="11190">
                        <c:v>0</c:v>
                      </c:pt>
                      <c:pt idx="11191">
                        <c:v>0</c:v>
                      </c:pt>
                      <c:pt idx="11192">
                        <c:v>0</c:v>
                      </c:pt>
                      <c:pt idx="11193">
                        <c:v>0</c:v>
                      </c:pt>
                      <c:pt idx="11194">
                        <c:v>0</c:v>
                      </c:pt>
                      <c:pt idx="11195">
                        <c:v>0</c:v>
                      </c:pt>
                      <c:pt idx="11196">
                        <c:v>0</c:v>
                      </c:pt>
                      <c:pt idx="11197">
                        <c:v>0</c:v>
                      </c:pt>
                      <c:pt idx="11198">
                        <c:v>0</c:v>
                      </c:pt>
                      <c:pt idx="11199">
                        <c:v>0</c:v>
                      </c:pt>
                      <c:pt idx="11200">
                        <c:v>0</c:v>
                      </c:pt>
                      <c:pt idx="11201">
                        <c:v>0</c:v>
                      </c:pt>
                      <c:pt idx="11202">
                        <c:v>0</c:v>
                      </c:pt>
                      <c:pt idx="11203">
                        <c:v>0</c:v>
                      </c:pt>
                      <c:pt idx="11204">
                        <c:v>0</c:v>
                      </c:pt>
                      <c:pt idx="11205">
                        <c:v>0</c:v>
                      </c:pt>
                      <c:pt idx="11206">
                        <c:v>0</c:v>
                      </c:pt>
                      <c:pt idx="11207">
                        <c:v>0</c:v>
                      </c:pt>
                      <c:pt idx="11208">
                        <c:v>0</c:v>
                      </c:pt>
                      <c:pt idx="11209">
                        <c:v>0</c:v>
                      </c:pt>
                      <c:pt idx="11210">
                        <c:v>0</c:v>
                      </c:pt>
                      <c:pt idx="11212">
                        <c:v>0</c:v>
                      </c:pt>
                      <c:pt idx="11213">
                        <c:v>0</c:v>
                      </c:pt>
                      <c:pt idx="11214">
                        <c:v>0</c:v>
                      </c:pt>
                      <c:pt idx="11215">
                        <c:v>0</c:v>
                      </c:pt>
                      <c:pt idx="11216">
                        <c:v>0</c:v>
                      </c:pt>
                      <c:pt idx="11217">
                        <c:v>0</c:v>
                      </c:pt>
                      <c:pt idx="11218">
                        <c:v>0</c:v>
                      </c:pt>
                      <c:pt idx="11219">
                        <c:v>0</c:v>
                      </c:pt>
                      <c:pt idx="11220">
                        <c:v>0</c:v>
                      </c:pt>
                      <c:pt idx="11221">
                        <c:v>0</c:v>
                      </c:pt>
                      <c:pt idx="11222">
                        <c:v>0</c:v>
                      </c:pt>
                      <c:pt idx="11223">
                        <c:v>0</c:v>
                      </c:pt>
                      <c:pt idx="11224">
                        <c:v>0</c:v>
                      </c:pt>
                      <c:pt idx="11225">
                        <c:v>0</c:v>
                      </c:pt>
                      <c:pt idx="11226">
                        <c:v>0</c:v>
                      </c:pt>
                      <c:pt idx="11227">
                        <c:v>0</c:v>
                      </c:pt>
                      <c:pt idx="11228">
                        <c:v>0</c:v>
                      </c:pt>
                      <c:pt idx="11229">
                        <c:v>0</c:v>
                      </c:pt>
                      <c:pt idx="11230">
                        <c:v>0</c:v>
                      </c:pt>
                      <c:pt idx="11231">
                        <c:v>0</c:v>
                      </c:pt>
                      <c:pt idx="11232">
                        <c:v>0</c:v>
                      </c:pt>
                      <c:pt idx="11233">
                        <c:v>0</c:v>
                      </c:pt>
                      <c:pt idx="11234">
                        <c:v>0</c:v>
                      </c:pt>
                      <c:pt idx="11235">
                        <c:v>0</c:v>
                      </c:pt>
                      <c:pt idx="11237">
                        <c:v>0</c:v>
                      </c:pt>
                      <c:pt idx="11238">
                        <c:v>0</c:v>
                      </c:pt>
                      <c:pt idx="11239">
                        <c:v>0</c:v>
                      </c:pt>
                      <c:pt idx="11240">
                        <c:v>0</c:v>
                      </c:pt>
                      <c:pt idx="11241">
                        <c:v>0</c:v>
                      </c:pt>
                      <c:pt idx="11242">
                        <c:v>0</c:v>
                      </c:pt>
                      <c:pt idx="11243">
                        <c:v>0</c:v>
                      </c:pt>
                      <c:pt idx="11244">
                        <c:v>0</c:v>
                      </c:pt>
                      <c:pt idx="11245">
                        <c:v>0</c:v>
                      </c:pt>
                      <c:pt idx="11246">
                        <c:v>0</c:v>
                      </c:pt>
                      <c:pt idx="11247">
                        <c:v>0</c:v>
                      </c:pt>
                      <c:pt idx="11248">
                        <c:v>0</c:v>
                      </c:pt>
                      <c:pt idx="11249">
                        <c:v>0</c:v>
                      </c:pt>
                      <c:pt idx="11250">
                        <c:v>0</c:v>
                      </c:pt>
                      <c:pt idx="11251">
                        <c:v>0</c:v>
                      </c:pt>
                      <c:pt idx="11252">
                        <c:v>0</c:v>
                      </c:pt>
                      <c:pt idx="11253">
                        <c:v>0</c:v>
                      </c:pt>
                      <c:pt idx="11254">
                        <c:v>0</c:v>
                      </c:pt>
                      <c:pt idx="11255">
                        <c:v>0</c:v>
                      </c:pt>
                      <c:pt idx="11256">
                        <c:v>0</c:v>
                      </c:pt>
                      <c:pt idx="11257">
                        <c:v>0</c:v>
                      </c:pt>
                      <c:pt idx="11258">
                        <c:v>0</c:v>
                      </c:pt>
                      <c:pt idx="11259">
                        <c:v>0</c:v>
                      </c:pt>
                      <c:pt idx="11260">
                        <c:v>0</c:v>
                      </c:pt>
                      <c:pt idx="11262">
                        <c:v>0</c:v>
                      </c:pt>
                      <c:pt idx="11264">
                        <c:v>0</c:v>
                      </c:pt>
                      <c:pt idx="11265">
                        <c:v>0</c:v>
                      </c:pt>
                      <c:pt idx="11266">
                        <c:v>0</c:v>
                      </c:pt>
                      <c:pt idx="11267">
                        <c:v>0</c:v>
                      </c:pt>
                      <c:pt idx="11268">
                        <c:v>0</c:v>
                      </c:pt>
                      <c:pt idx="11270">
                        <c:v>0</c:v>
                      </c:pt>
                      <c:pt idx="11271">
                        <c:v>0</c:v>
                      </c:pt>
                      <c:pt idx="11273">
                        <c:v>0</c:v>
                      </c:pt>
                      <c:pt idx="11274">
                        <c:v>0</c:v>
                      </c:pt>
                      <c:pt idx="11275">
                        <c:v>0</c:v>
                      </c:pt>
                      <c:pt idx="11276">
                        <c:v>0</c:v>
                      </c:pt>
                      <c:pt idx="11277">
                        <c:v>0</c:v>
                      </c:pt>
                      <c:pt idx="11278">
                        <c:v>7.0000000000000007E-2</c:v>
                      </c:pt>
                      <c:pt idx="11279">
                        <c:v>0.02</c:v>
                      </c:pt>
                      <c:pt idx="11280">
                        <c:v>0.02</c:v>
                      </c:pt>
                      <c:pt idx="11281">
                        <c:v>0.05</c:v>
                      </c:pt>
                      <c:pt idx="11282">
                        <c:v>0.08</c:v>
                      </c:pt>
                      <c:pt idx="11283">
                        <c:v>0.09</c:v>
                      </c:pt>
                      <c:pt idx="11285">
                        <c:v>0.1</c:v>
                      </c:pt>
                      <c:pt idx="11286">
                        <c:v>0.06</c:v>
                      </c:pt>
                      <c:pt idx="11287">
                        <c:v>0.16</c:v>
                      </c:pt>
                      <c:pt idx="11288">
                        <c:v>0.21</c:v>
                      </c:pt>
                      <c:pt idx="11289">
                        <c:v>0.32</c:v>
                      </c:pt>
                      <c:pt idx="11290">
                        <c:v>0.19</c:v>
                      </c:pt>
                      <c:pt idx="11291">
                        <c:v>0.2</c:v>
                      </c:pt>
                      <c:pt idx="11292">
                        <c:v>0.1</c:v>
                      </c:pt>
                      <c:pt idx="11294">
                        <c:v>0.01</c:v>
                      </c:pt>
                      <c:pt idx="11295">
                        <c:v>0</c:v>
                      </c:pt>
                      <c:pt idx="11296">
                        <c:v>0</c:v>
                      </c:pt>
                      <c:pt idx="11297">
                        <c:v>0</c:v>
                      </c:pt>
                      <c:pt idx="11298">
                        <c:v>0</c:v>
                      </c:pt>
                      <c:pt idx="11299">
                        <c:v>0</c:v>
                      </c:pt>
                      <c:pt idx="11301">
                        <c:v>0</c:v>
                      </c:pt>
                      <c:pt idx="11303">
                        <c:v>0</c:v>
                      </c:pt>
                      <c:pt idx="11306">
                        <c:v>0</c:v>
                      </c:pt>
                      <c:pt idx="11307">
                        <c:v>0</c:v>
                      </c:pt>
                      <c:pt idx="11308">
                        <c:v>0</c:v>
                      </c:pt>
                      <c:pt idx="11309">
                        <c:v>0</c:v>
                      </c:pt>
                      <c:pt idx="11310">
                        <c:v>0</c:v>
                      </c:pt>
                      <c:pt idx="11311">
                        <c:v>0</c:v>
                      </c:pt>
                      <c:pt idx="11312">
                        <c:v>0</c:v>
                      </c:pt>
                      <c:pt idx="11313">
                        <c:v>0</c:v>
                      </c:pt>
                      <c:pt idx="11314">
                        <c:v>0</c:v>
                      </c:pt>
                      <c:pt idx="11315">
                        <c:v>0</c:v>
                      </c:pt>
                      <c:pt idx="11316">
                        <c:v>0</c:v>
                      </c:pt>
                      <c:pt idx="11317">
                        <c:v>0</c:v>
                      </c:pt>
                      <c:pt idx="11318">
                        <c:v>0</c:v>
                      </c:pt>
                      <c:pt idx="11319">
                        <c:v>0</c:v>
                      </c:pt>
                      <c:pt idx="11320">
                        <c:v>0</c:v>
                      </c:pt>
                      <c:pt idx="11321">
                        <c:v>0</c:v>
                      </c:pt>
                      <c:pt idx="11322">
                        <c:v>0</c:v>
                      </c:pt>
                      <c:pt idx="11323">
                        <c:v>0</c:v>
                      </c:pt>
                      <c:pt idx="11324">
                        <c:v>0</c:v>
                      </c:pt>
                      <c:pt idx="11325">
                        <c:v>0</c:v>
                      </c:pt>
                      <c:pt idx="11326">
                        <c:v>0</c:v>
                      </c:pt>
                      <c:pt idx="11327">
                        <c:v>0</c:v>
                      </c:pt>
                      <c:pt idx="11328">
                        <c:v>0</c:v>
                      </c:pt>
                      <c:pt idx="11330">
                        <c:v>0</c:v>
                      </c:pt>
                      <c:pt idx="11331">
                        <c:v>0</c:v>
                      </c:pt>
                      <c:pt idx="11332">
                        <c:v>0</c:v>
                      </c:pt>
                      <c:pt idx="11333">
                        <c:v>0</c:v>
                      </c:pt>
                      <c:pt idx="11334">
                        <c:v>0</c:v>
                      </c:pt>
                      <c:pt idx="11335">
                        <c:v>0</c:v>
                      </c:pt>
                      <c:pt idx="11336">
                        <c:v>0</c:v>
                      </c:pt>
                      <c:pt idx="11337">
                        <c:v>0</c:v>
                      </c:pt>
                      <c:pt idx="11338">
                        <c:v>0</c:v>
                      </c:pt>
                      <c:pt idx="11339">
                        <c:v>0</c:v>
                      </c:pt>
                      <c:pt idx="11340">
                        <c:v>0.03</c:v>
                      </c:pt>
                      <c:pt idx="11341">
                        <c:v>0.02</c:v>
                      </c:pt>
                      <c:pt idx="11342">
                        <c:v>0.18</c:v>
                      </c:pt>
                      <c:pt idx="11344">
                        <c:v>0.28999999999999998</c:v>
                      </c:pt>
                      <c:pt idx="11345">
                        <c:v>0.03</c:v>
                      </c:pt>
                      <c:pt idx="11346">
                        <c:v>0.08</c:v>
                      </c:pt>
                      <c:pt idx="11348">
                        <c:v>0.06</c:v>
                      </c:pt>
                      <c:pt idx="11350">
                        <c:v>0.02</c:v>
                      </c:pt>
                      <c:pt idx="11351">
                        <c:v>0.03</c:v>
                      </c:pt>
                      <c:pt idx="11352">
                        <c:v>0.01</c:v>
                      </c:pt>
                      <c:pt idx="11353">
                        <c:v>0.01</c:v>
                      </c:pt>
                      <c:pt idx="11354">
                        <c:v>0</c:v>
                      </c:pt>
                      <c:pt idx="11357">
                        <c:v>0</c:v>
                      </c:pt>
                      <c:pt idx="11359">
                        <c:v>0</c:v>
                      </c:pt>
                      <c:pt idx="11361">
                        <c:v>0</c:v>
                      </c:pt>
                      <c:pt idx="11365">
                        <c:v>0</c:v>
                      </c:pt>
                      <c:pt idx="11367">
                        <c:v>0</c:v>
                      </c:pt>
                      <c:pt idx="11368">
                        <c:v>0</c:v>
                      </c:pt>
                      <c:pt idx="11369">
                        <c:v>0</c:v>
                      </c:pt>
                      <c:pt idx="11370">
                        <c:v>0</c:v>
                      </c:pt>
                      <c:pt idx="11372">
                        <c:v>0</c:v>
                      </c:pt>
                      <c:pt idx="11373">
                        <c:v>0</c:v>
                      </c:pt>
                      <c:pt idx="11374">
                        <c:v>0</c:v>
                      </c:pt>
                      <c:pt idx="11375">
                        <c:v>0</c:v>
                      </c:pt>
                      <c:pt idx="11376">
                        <c:v>0</c:v>
                      </c:pt>
                      <c:pt idx="11377">
                        <c:v>0</c:v>
                      </c:pt>
                      <c:pt idx="11378">
                        <c:v>0</c:v>
                      </c:pt>
                      <c:pt idx="11379">
                        <c:v>0</c:v>
                      </c:pt>
                      <c:pt idx="11380">
                        <c:v>0</c:v>
                      </c:pt>
                      <c:pt idx="11381">
                        <c:v>0</c:v>
                      </c:pt>
                      <c:pt idx="11382">
                        <c:v>0</c:v>
                      </c:pt>
                      <c:pt idx="11383">
                        <c:v>0</c:v>
                      </c:pt>
                      <c:pt idx="11384">
                        <c:v>0</c:v>
                      </c:pt>
                      <c:pt idx="11385">
                        <c:v>0</c:v>
                      </c:pt>
                      <c:pt idx="11386">
                        <c:v>0</c:v>
                      </c:pt>
                      <c:pt idx="11387">
                        <c:v>0</c:v>
                      </c:pt>
                      <c:pt idx="11388">
                        <c:v>0</c:v>
                      </c:pt>
                      <c:pt idx="11389">
                        <c:v>0</c:v>
                      </c:pt>
                      <c:pt idx="11390">
                        <c:v>0</c:v>
                      </c:pt>
                      <c:pt idx="11391">
                        <c:v>0</c:v>
                      </c:pt>
                      <c:pt idx="11392">
                        <c:v>0</c:v>
                      </c:pt>
                      <c:pt idx="11393">
                        <c:v>0</c:v>
                      </c:pt>
                      <c:pt idx="11394">
                        <c:v>0</c:v>
                      </c:pt>
                      <c:pt idx="11395">
                        <c:v>0</c:v>
                      </c:pt>
                      <c:pt idx="11397">
                        <c:v>0</c:v>
                      </c:pt>
                      <c:pt idx="11398">
                        <c:v>0</c:v>
                      </c:pt>
                      <c:pt idx="11399">
                        <c:v>0</c:v>
                      </c:pt>
                      <c:pt idx="11400">
                        <c:v>0</c:v>
                      </c:pt>
                      <c:pt idx="11401">
                        <c:v>0</c:v>
                      </c:pt>
                      <c:pt idx="11402">
                        <c:v>0</c:v>
                      </c:pt>
                      <c:pt idx="11403">
                        <c:v>0</c:v>
                      </c:pt>
                      <c:pt idx="11404">
                        <c:v>0</c:v>
                      </c:pt>
                      <c:pt idx="11405">
                        <c:v>0</c:v>
                      </c:pt>
                      <c:pt idx="11406">
                        <c:v>0</c:v>
                      </c:pt>
                      <c:pt idx="11407">
                        <c:v>0</c:v>
                      </c:pt>
                      <c:pt idx="11408">
                        <c:v>0</c:v>
                      </c:pt>
                      <c:pt idx="11409">
                        <c:v>0</c:v>
                      </c:pt>
                      <c:pt idx="11410">
                        <c:v>0</c:v>
                      </c:pt>
                      <c:pt idx="11411">
                        <c:v>0</c:v>
                      </c:pt>
                      <c:pt idx="11412">
                        <c:v>0</c:v>
                      </c:pt>
                      <c:pt idx="11413">
                        <c:v>0</c:v>
                      </c:pt>
                      <c:pt idx="11414">
                        <c:v>0</c:v>
                      </c:pt>
                      <c:pt idx="11415">
                        <c:v>0</c:v>
                      </c:pt>
                      <c:pt idx="11416">
                        <c:v>0</c:v>
                      </c:pt>
                      <c:pt idx="11417">
                        <c:v>0</c:v>
                      </c:pt>
                      <c:pt idx="11418">
                        <c:v>0</c:v>
                      </c:pt>
                      <c:pt idx="11419">
                        <c:v>0</c:v>
                      </c:pt>
                      <c:pt idx="11420">
                        <c:v>0</c:v>
                      </c:pt>
                      <c:pt idx="11422">
                        <c:v>0</c:v>
                      </c:pt>
                      <c:pt idx="11423">
                        <c:v>0</c:v>
                      </c:pt>
                      <c:pt idx="11424">
                        <c:v>0</c:v>
                      </c:pt>
                      <c:pt idx="11425">
                        <c:v>0</c:v>
                      </c:pt>
                      <c:pt idx="11426">
                        <c:v>0</c:v>
                      </c:pt>
                      <c:pt idx="11427">
                        <c:v>0</c:v>
                      </c:pt>
                      <c:pt idx="11428">
                        <c:v>0</c:v>
                      </c:pt>
                      <c:pt idx="11429">
                        <c:v>0</c:v>
                      </c:pt>
                      <c:pt idx="11430">
                        <c:v>0</c:v>
                      </c:pt>
                      <c:pt idx="11431">
                        <c:v>0</c:v>
                      </c:pt>
                      <c:pt idx="11432">
                        <c:v>0</c:v>
                      </c:pt>
                      <c:pt idx="11433">
                        <c:v>0</c:v>
                      </c:pt>
                      <c:pt idx="11434">
                        <c:v>0</c:v>
                      </c:pt>
                      <c:pt idx="11435">
                        <c:v>0</c:v>
                      </c:pt>
                      <c:pt idx="11436">
                        <c:v>0</c:v>
                      </c:pt>
                      <c:pt idx="11437">
                        <c:v>0</c:v>
                      </c:pt>
                      <c:pt idx="11438">
                        <c:v>0</c:v>
                      </c:pt>
                      <c:pt idx="11439">
                        <c:v>0</c:v>
                      </c:pt>
                      <c:pt idx="11440">
                        <c:v>0</c:v>
                      </c:pt>
                      <c:pt idx="11441">
                        <c:v>0</c:v>
                      </c:pt>
                      <c:pt idx="11442">
                        <c:v>0</c:v>
                      </c:pt>
                      <c:pt idx="11443">
                        <c:v>0</c:v>
                      </c:pt>
                      <c:pt idx="11444">
                        <c:v>0</c:v>
                      </c:pt>
                      <c:pt idx="11445">
                        <c:v>0</c:v>
                      </c:pt>
                      <c:pt idx="11447">
                        <c:v>0</c:v>
                      </c:pt>
                      <c:pt idx="11448">
                        <c:v>0</c:v>
                      </c:pt>
                      <c:pt idx="11449">
                        <c:v>0</c:v>
                      </c:pt>
                      <c:pt idx="11450">
                        <c:v>0</c:v>
                      </c:pt>
                      <c:pt idx="11451">
                        <c:v>0</c:v>
                      </c:pt>
                      <c:pt idx="11452">
                        <c:v>0</c:v>
                      </c:pt>
                      <c:pt idx="11453">
                        <c:v>0</c:v>
                      </c:pt>
                      <c:pt idx="11454">
                        <c:v>0</c:v>
                      </c:pt>
                      <c:pt idx="11455">
                        <c:v>0</c:v>
                      </c:pt>
                      <c:pt idx="11456">
                        <c:v>0</c:v>
                      </c:pt>
                      <c:pt idx="11457">
                        <c:v>0</c:v>
                      </c:pt>
                      <c:pt idx="11458">
                        <c:v>0</c:v>
                      </c:pt>
                      <c:pt idx="11459">
                        <c:v>0</c:v>
                      </c:pt>
                      <c:pt idx="11460">
                        <c:v>0</c:v>
                      </c:pt>
                      <c:pt idx="11461">
                        <c:v>0</c:v>
                      </c:pt>
                      <c:pt idx="11462">
                        <c:v>0</c:v>
                      </c:pt>
                      <c:pt idx="11463">
                        <c:v>0</c:v>
                      </c:pt>
                      <c:pt idx="11464">
                        <c:v>0</c:v>
                      </c:pt>
                      <c:pt idx="11465">
                        <c:v>0</c:v>
                      </c:pt>
                      <c:pt idx="11466">
                        <c:v>0</c:v>
                      </c:pt>
                      <c:pt idx="11467">
                        <c:v>0</c:v>
                      </c:pt>
                      <c:pt idx="11468">
                        <c:v>0</c:v>
                      </c:pt>
                      <c:pt idx="11469">
                        <c:v>0</c:v>
                      </c:pt>
                      <c:pt idx="11470">
                        <c:v>0</c:v>
                      </c:pt>
                      <c:pt idx="11473">
                        <c:v>0</c:v>
                      </c:pt>
                      <c:pt idx="11474">
                        <c:v>0</c:v>
                      </c:pt>
                      <c:pt idx="11475">
                        <c:v>0</c:v>
                      </c:pt>
                      <c:pt idx="11476">
                        <c:v>0</c:v>
                      </c:pt>
                      <c:pt idx="11477">
                        <c:v>0</c:v>
                      </c:pt>
                      <c:pt idx="11478">
                        <c:v>0</c:v>
                      </c:pt>
                      <c:pt idx="11479">
                        <c:v>0</c:v>
                      </c:pt>
                      <c:pt idx="11480">
                        <c:v>0</c:v>
                      </c:pt>
                      <c:pt idx="11481">
                        <c:v>0</c:v>
                      </c:pt>
                      <c:pt idx="11482">
                        <c:v>0</c:v>
                      </c:pt>
                      <c:pt idx="11483">
                        <c:v>0</c:v>
                      </c:pt>
                      <c:pt idx="11484">
                        <c:v>0</c:v>
                      </c:pt>
                      <c:pt idx="11485">
                        <c:v>0</c:v>
                      </c:pt>
                      <c:pt idx="11486">
                        <c:v>0</c:v>
                      </c:pt>
                      <c:pt idx="11487">
                        <c:v>0</c:v>
                      </c:pt>
                      <c:pt idx="11490">
                        <c:v>0</c:v>
                      </c:pt>
                      <c:pt idx="11493">
                        <c:v>0</c:v>
                      </c:pt>
                      <c:pt idx="11496">
                        <c:v>0</c:v>
                      </c:pt>
                      <c:pt idx="11498">
                        <c:v>0</c:v>
                      </c:pt>
                      <c:pt idx="11499">
                        <c:v>0</c:v>
                      </c:pt>
                      <c:pt idx="11500">
                        <c:v>0</c:v>
                      </c:pt>
                      <c:pt idx="11501">
                        <c:v>0</c:v>
                      </c:pt>
                      <c:pt idx="11502">
                        <c:v>0</c:v>
                      </c:pt>
                      <c:pt idx="11504">
                        <c:v>0.01</c:v>
                      </c:pt>
                      <c:pt idx="11505">
                        <c:v>0.02</c:v>
                      </c:pt>
                      <c:pt idx="11507">
                        <c:v>0</c:v>
                      </c:pt>
                      <c:pt idx="11509">
                        <c:v>0.01</c:v>
                      </c:pt>
                      <c:pt idx="11510">
                        <c:v>0</c:v>
                      </c:pt>
                      <c:pt idx="11511">
                        <c:v>0</c:v>
                      </c:pt>
                      <c:pt idx="11512">
                        <c:v>0.03</c:v>
                      </c:pt>
                      <c:pt idx="11513">
                        <c:v>0.01</c:v>
                      </c:pt>
                      <c:pt idx="11515">
                        <c:v>0</c:v>
                      </c:pt>
                      <c:pt idx="11517">
                        <c:v>0</c:v>
                      </c:pt>
                      <c:pt idx="11519">
                        <c:v>0</c:v>
                      </c:pt>
                      <c:pt idx="11522">
                        <c:v>0</c:v>
                      </c:pt>
                      <c:pt idx="11523">
                        <c:v>0</c:v>
                      </c:pt>
                      <c:pt idx="11525">
                        <c:v>0</c:v>
                      </c:pt>
                      <c:pt idx="11526">
                        <c:v>0</c:v>
                      </c:pt>
                      <c:pt idx="11527">
                        <c:v>0</c:v>
                      </c:pt>
                      <c:pt idx="11529">
                        <c:v>0</c:v>
                      </c:pt>
                      <c:pt idx="11532">
                        <c:v>0</c:v>
                      </c:pt>
                      <c:pt idx="11535">
                        <c:v>0</c:v>
                      </c:pt>
                      <c:pt idx="11538">
                        <c:v>0</c:v>
                      </c:pt>
                      <c:pt idx="11539">
                        <c:v>0</c:v>
                      </c:pt>
                      <c:pt idx="11542">
                        <c:v>0</c:v>
                      </c:pt>
                      <c:pt idx="11543">
                        <c:v>0</c:v>
                      </c:pt>
                      <c:pt idx="11545">
                        <c:v>0</c:v>
                      </c:pt>
                      <c:pt idx="11546">
                        <c:v>0</c:v>
                      </c:pt>
                      <c:pt idx="11547">
                        <c:v>0</c:v>
                      </c:pt>
                      <c:pt idx="11550">
                        <c:v>0</c:v>
                      </c:pt>
                      <c:pt idx="11552">
                        <c:v>0</c:v>
                      </c:pt>
                      <c:pt idx="11554">
                        <c:v>0</c:v>
                      </c:pt>
                      <c:pt idx="11555">
                        <c:v>0</c:v>
                      </c:pt>
                      <c:pt idx="11557">
                        <c:v>0</c:v>
                      </c:pt>
                      <c:pt idx="11558">
                        <c:v>0</c:v>
                      </c:pt>
                      <c:pt idx="11559">
                        <c:v>0</c:v>
                      </c:pt>
                      <c:pt idx="11560">
                        <c:v>0</c:v>
                      </c:pt>
                      <c:pt idx="11561">
                        <c:v>0</c:v>
                      </c:pt>
                      <c:pt idx="11562">
                        <c:v>0</c:v>
                      </c:pt>
                      <c:pt idx="11563">
                        <c:v>0</c:v>
                      </c:pt>
                      <c:pt idx="11564">
                        <c:v>0</c:v>
                      </c:pt>
                      <c:pt idx="11565">
                        <c:v>0</c:v>
                      </c:pt>
                      <c:pt idx="11566">
                        <c:v>0</c:v>
                      </c:pt>
                      <c:pt idx="11567">
                        <c:v>0</c:v>
                      </c:pt>
                      <c:pt idx="11568">
                        <c:v>0</c:v>
                      </c:pt>
                      <c:pt idx="11569">
                        <c:v>0</c:v>
                      </c:pt>
                      <c:pt idx="11570">
                        <c:v>0</c:v>
                      </c:pt>
                      <c:pt idx="11571">
                        <c:v>0</c:v>
                      </c:pt>
                      <c:pt idx="11572">
                        <c:v>0</c:v>
                      </c:pt>
                      <c:pt idx="11573">
                        <c:v>0</c:v>
                      </c:pt>
                      <c:pt idx="11574">
                        <c:v>0</c:v>
                      </c:pt>
                      <c:pt idx="11575">
                        <c:v>0</c:v>
                      </c:pt>
                      <c:pt idx="11576">
                        <c:v>0</c:v>
                      </c:pt>
                      <c:pt idx="11577">
                        <c:v>0</c:v>
                      </c:pt>
                      <c:pt idx="11578">
                        <c:v>0</c:v>
                      </c:pt>
                      <c:pt idx="11580">
                        <c:v>0</c:v>
                      </c:pt>
                      <c:pt idx="11581">
                        <c:v>0</c:v>
                      </c:pt>
                      <c:pt idx="11582">
                        <c:v>0</c:v>
                      </c:pt>
                      <c:pt idx="11583">
                        <c:v>0</c:v>
                      </c:pt>
                      <c:pt idx="11584">
                        <c:v>0</c:v>
                      </c:pt>
                      <c:pt idx="11585">
                        <c:v>0</c:v>
                      </c:pt>
                      <c:pt idx="11586">
                        <c:v>0</c:v>
                      </c:pt>
                      <c:pt idx="11587">
                        <c:v>0</c:v>
                      </c:pt>
                      <c:pt idx="11588">
                        <c:v>0</c:v>
                      </c:pt>
                      <c:pt idx="11589">
                        <c:v>0</c:v>
                      </c:pt>
                      <c:pt idx="11590">
                        <c:v>0</c:v>
                      </c:pt>
                      <c:pt idx="11591">
                        <c:v>0</c:v>
                      </c:pt>
                      <c:pt idx="11592">
                        <c:v>0</c:v>
                      </c:pt>
                      <c:pt idx="11593">
                        <c:v>0</c:v>
                      </c:pt>
                      <c:pt idx="11594">
                        <c:v>0</c:v>
                      </c:pt>
                      <c:pt idx="11595">
                        <c:v>0</c:v>
                      </c:pt>
                      <c:pt idx="11596">
                        <c:v>0</c:v>
                      </c:pt>
                      <c:pt idx="11597">
                        <c:v>0</c:v>
                      </c:pt>
                      <c:pt idx="11598">
                        <c:v>0</c:v>
                      </c:pt>
                      <c:pt idx="11599">
                        <c:v>0</c:v>
                      </c:pt>
                      <c:pt idx="11600">
                        <c:v>0</c:v>
                      </c:pt>
                      <c:pt idx="11601">
                        <c:v>0</c:v>
                      </c:pt>
                      <c:pt idx="11602">
                        <c:v>0</c:v>
                      </c:pt>
                      <c:pt idx="11603">
                        <c:v>0</c:v>
                      </c:pt>
                      <c:pt idx="11605">
                        <c:v>0</c:v>
                      </c:pt>
                      <c:pt idx="11606">
                        <c:v>0</c:v>
                      </c:pt>
                      <c:pt idx="11607">
                        <c:v>0</c:v>
                      </c:pt>
                      <c:pt idx="11608">
                        <c:v>0</c:v>
                      </c:pt>
                      <c:pt idx="11609">
                        <c:v>0</c:v>
                      </c:pt>
                      <c:pt idx="11610">
                        <c:v>0</c:v>
                      </c:pt>
                      <c:pt idx="11611">
                        <c:v>0</c:v>
                      </c:pt>
                      <c:pt idx="11612">
                        <c:v>0</c:v>
                      </c:pt>
                      <c:pt idx="11613">
                        <c:v>0</c:v>
                      </c:pt>
                      <c:pt idx="11614">
                        <c:v>0</c:v>
                      </c:pt>
                      <c:pt idx="11615">
                        <c:v>0</c:v>
                      </c:pt>
                      <c:pt idx="11616">
                        <c:v>0</c:v>
                      </c:pt>
                      <c:pt idx="11617">
                        <c:v>0</c:v>
                      </c:pt>
                      <c:pt idx="11618">
                        <c:v>0</c:v>
                      </c:pt>
                      <c:pt idx="11619">
                        <c:v>0</c:v>
                      </c:pt>
                      <c:pt idx="11620">
                        <c:v>0</c:v>
                      </c:pt>
                      <c:pt idx="11621">
                        <c:v>0</c:v>
                      </c:pt>
                      <c:pt idx="11622">
                        <c:v>0</c:v>
                      </c:pt>
                      <c:pt idx="11623">
                        <c:v>0</c:v>
                      </c:pt>
                      <c:pt idx="11624">
                        <c:v>0</c:v>
                      </c:pt>
                      <c:pt idx="11625">
                        <c:v>0</c:v>
                      </c:pt>
                      <c:pt idx="11626">
                        <c:v>0</c:v>
                      </c:pt>
                      <c:pt idx="11627">
                        <c:v>0</c:v>
                      </c:pt>
                      <c:pt idx="11628">
                        <c:v>0</c:v>
                      </c:pt>
                      <c:pt idx="11630">
                        <c:v>0</c:v>
                      </c:pt>
                      <c:pt idx="11631">
                        <c:v>0</c:v>
                      </c:pt>
                      <c:pt idx="11632">
                        <c:v>0</c:v>
                      </c:pt>
                      <c:pt idx="11633">
                        <c:v>0</c:v>
                      </c:pt>
                      <c:pt idx="11634">
                        <c:v>0</c:v>
                      </c:pt>
                      <c:pt idx="11635">
                        <c:v>0</c:v>
                      </c:pt>
                      <c:pt idx="11636">
                        <c:v>0</c:v>
                      </c:pt>
                      <c:pt idx="11637">
                        <c:v>0</c:v>
                      </c:pt>
                      <c:pt idx="11638">
                        <c:v>0</c:v>
                      </c:pt>
                      <c:pt idx="11639">
                        <c:v>0</c:v>
                      </c:pt>
                      <c:pt idx="11640">
                        <c:v>0</c:v>
                      </c:pt>
                      <c:pt idx="11641">
                        <c:v>0</c:v>
                      </c:pt>
                      <c:pt idx="11642">
                        <c:v>0</c:v>
                      </c:pt>
                      <c:pt idx="11643">
                        <c:v>0</c:v>
                      </c:pt>
                      <c:pt idx="11644">
                        <c:v>0</c:v>
                      </c:pt>
                      <c:pt idx="11645">
                        <c:v>0</c:v>
                      </c:pt>
                      <c:pt idx="11646">
                        <c:v>0</c:v>
                      </c:pt>
                      <c:pt idx="11647">
                        <c:v>0</c:v>
                      </c:pt>
                      <c:pt idx="11648">
                        <c:v>0</c:v>
                      </c:pt>
                      <c:pt idx="11649">
                        <c:v>0</c:v>
                      </c:pt>
                      <c:pt idx="11650">
                        <c:v>0</c:v>
                      </c:pt>
                      <c:pt idx="11651">
                        <c:v>0</c:v>
                      </c:pt>
                      <c:pt idx="11652">
                        <c:v>0</c:v>
                      </c:pt>
                      <c:pt idx="11653">
                        <c:v>0</c:v>
                      </c:pt>
                      <c:pt idx="11655">
                        <c:v>0</c:v>
                      </c:pt>
                      <c:pt idx="11656">
                        <c:v>0</c:v>
                      </c:pt>
                      <c:pt idx="11657">
                        <c:v>0</c:v>
                      </c:pt>
                      <c:pt idx="11658">
                        <c:v>0</c:v>
                      </c:pt>
                      <c:pt idx="11659">
                        <c:v>0</c:v>
                      </c:pt>
                      <c:pt idx="11660">
                        <c:v>0</c:v>
                      </c:pt>
                      <c:pt idx="11661">
                        <c:v>0</c:v>
                      </c:pt>
                      <c:pt idx="11662">
                        <c:v>0</c:v>
                      </c:pt>
                      <c:pt idx="11663">
                        <c:v>0</c:v>
                      </c:pt>
                      <c:pt idx="11664">
                        <c:v>0</c:v>
                      </c:pt>
                      <c:pt idx="11665">
                        <c:v>0</c:v>
                      </c:pt>
                      <c:pt idx="11666">
                        <c:v>0</c:v>
                      </c:pt>
                      <c:pt idx="11667">
                        <c:v>0</c:v>
                      </c:pt>
                      <c:pt idx="11668">
                        <c:v>0</c:v>
                      </c:pt>
                      <c:pt idx="11669">
                        <c:v>0</c:v>
                      </c:pt>
                      <c:pt idx="11670">
                        <c:v>0</c:v>
                      </c:pt>
                      <c:pt idx="11671">
                        <c:v>0</c:v>
                      </c:pt>
                      <c:pt idx="11672">
                        <c:v>0</c:v>
                      </c:pt>
                      <c:pt idx="11673">
                        <c:v>0</c:v>
                      </c:pt>
                      <c:pt idx="11674">
                        <c:v>0</c:v>
                      </c:pt>
                      <c:pt idx="11675">
                        <c:v>0</c:v>
                      </c:pt>
                      <c:pt idx="11676">
                        <c:v>0</c:v>
                      </c:pt>
                      <c:pt idx="11677">
                        <c:v>0</c:v>
                      </c:pt>
                      <c:pt idx="11678">
                        <c:v>0</c:v>
                      </c:pt>
                      <c:pt idx="11680">
                        <c:v>0</c:v>
                      </c:pt>
                      <c:pt idx="11681">
                        <c:v>0</c:v>
                      </c:pt>
                      <c:pt idx="11682">
                        <c:v>0</c:v>
                      </c:pt>
                      <c:pt idx="11683">
                        <c:v>0</c:v>
                      </c:pt>
                      <c:pt idx="11684">
                        <c:v>0</c:v>
                      </c:pt>
                      <c:pt idx="11685">
                        <c:v>0</c:v>
                      </c:pt>
                      <c:pt idx="11686">
                        <c:v>0</c:v>
                      </c:pt>
                      <c:pt idx="11687">
                        <c:v>0</c:v>
                      </c:pt>
                      <c:pt idx="11688">
                        <c:v>0</c:v>
                      </c:pt>
                      <c:pt idx="11689">
                        <c:v>0</c:v>
                      </c:pt>
                      <c:pt idx="11690">
                        <c:v>0</c:v>
                      </c:pt>
                      <c:pt idx="11691">
                        <c:v>0</c:v>
                      </c:pt>
                      <c:pt idx="11692">
                        <c:v>0</c:v>
                      </c:pt>
                      <c:pt idx="11693">
                        <c:v>0</c:v>
                      </c:pt>
                      <c:pt idx="11694">
                        <c:v>0</c:v>
                      </c:pt>
                      <c:pt idx="11695">
                        <c:v>0</c:v>
                      </c:pt>
                      <c:pt idx="11696">
                        <c:v>0</c:v>
                      </c:pt>
                      <c:pt idx="11697">
                        <c:v>0</c:v>
                      </c:pt>
                      <c:pt idx="11698">
                        <c:v>0</c:v>
                      </c:pt>
                      <c:pt idx="11699">
                        <c:v>0</c:v>
                      </c:pt>
                      <c:pt idx="11700">
                        <c:v>0</c:v>
                      </c:pt>
                      <c:pt idx="11701">
                        <c:v>0</c:v>
                      </c:pt>
                      <c:pt idx="11702">
                        <c:v>0</c:v>
                      </c:pt>
                      <c:pt idx="11703">
                        <c:v>0</c:v>
                      </c:pt>
                      <c:pt idx="11705">
                        <c:v>0</c:v>
                      </c:pt>
                      <c:pt idx="11706">
                        <c:v>0</c:v>
                      </c:pt>
                      <c:pt idx="11707">
                        <c:v>0</c:v>
                      </c:pt>
                      <c:pt idx="11708">
                        <c:v>0</c:v>
                      </c:pt>
                      <c:pt idx="11709">
                        <c:v>0</c:v>
                      </c:pt>
                      <c:pt idx="11710">
                        <c:v>0</c:v>
                      </c:pt>
                      <c:pt idx="11711">
                        <c:v>0</c:v>
                      </c:pt>
                      <c:pt idx="11712">
                        <c:v>0</c:v>
                      </c:pt>
                      <c:pt idx="11713">
                        <c:v>0</c:v>
                      </c:pt>
                      <c:pt idx="11714">
                        <c:v>0</c:v>
                      </c:pt>
                      <c:pt idx="11715">
                        <c:v>0</c:v>
                      </c:pt>
                      <c:pt idx="11716">
                        <c:v>0</c:v>
                      </c:pt>
                      <c:pt idx="11717">
                        <c:v>0</c:v>
                      </c:pt>
                      <c:pt idx="11718">
                        <c:v>0</c:v>
                      </c:pt>
                      <c:pt idx="11719">
                        <c:v>0</c:v>
                      </c:pt>
                      <c:pt idx="11720">
                        <c:v>0</c:v>
                      </c:pt>
                      <c:pt idx="11721">
                        <c:v>0</c:v>
                      </c:pt>
                      <c:pt idx="11722">
                        <c:v>0</c:v>
                      </c:pt>
                      <c:pt idx="11723">
                        <c:v>0.01</c:v>
                      </c:pt>
                      <c:pt idx="11724">
                        <c:v>0.03</c:v>
                      </c:pt>
                      <c:pt idx="11725">
                        <c:v>0.02</c:v>
                      </c:pt>
                      <c:pt idx="11726">
                        <c:v>0.04</c:v>
                      </c:pt>
                      <c:pt idx="11727">
                        <c:v>0.06</c:v>
                      </c:pt>
                      <c:pt idx="11728">
                        <c:v>0.01</c:v>
                      </c:pt>
                      <c:pt idx="11729">
                        <c:v>0.02</c:v>
                      </c:pt>
                      <c:pt idx="11730">
                        <c:v>0.06</c:v>
                      </c:pt>
                      <c:pt idx="11731">
                        <c:v>0.04</c:v>
                      </c:pt>
                      <c:pt idx="11732">
                        <c:v>0.04</c:v>
                      </c:pt>
                      <c:pt idx="11733">
                        <c:v>0.01</c:v>
                      </c:pt>
                      <c:pt idx="11734">
                        <c:v>0.01</c:v>
                      </c:pt>
                      <c:pt idx="11736">
                        <c:v>0</c:v>
                      </c:pt>
                      <c:pt idx="11738">
                        <c:v>0</c:v>
                      </c:pt>
                      <c:pt idx="11740">
                        <c:v>0</c:v>
                      </c:pt>
                      <c:pt idx="11742">
                        <c:v>0</c:v>
                      </c:pt>
                      <c:pt idx="11743">
                        <c:v>0</c:v>
                      </c:pt>
                      <c:pt idx="11744">
                        <c:v>0</c:v>
                      </c:pt>
                      <c:pt idx="11745">
                        <c:v>0</c:v>
                      </c:pt>
                      <c:pt idx="11746">
                        <c:v>0</c:v>
                      </c:pt>
                      <c:pt idx="11747">
                        <c:v>0</c:v>
                      </c:pt>
                      <c:pt idx="11748">
                        <c:v>0</c:v>
                      </c:pt>
                      <c:pt idx="11749">
                        <c:v>0</c:v>
                      </c:pt>
                      <c:pt idx="11750">
                        <c:v>0</c:v>
                      </c:pt>
                      <c:pt idx="11751">
                        <c:v>0</c:v>
                      </c:pt>
                      <c:pt idx="11752">
                        <c:v>0</c:v>
                      </c:pt>
                      <c:pt idx="11753">
                        <c:v>0</c:v>
                      </c:pt>
                      <c:pt idx="11754">
                        <c:v>0</c:v>
                      </c:pt>
                      <c:pt idx="11755">
                        <c:v>0</c:v>
                      </c:pt>
                      <c:pt idx="11756">
                        <c:v>0</c:v>
                      </c:pt>
                      <c:pt idx="11757">
                        <c:v>0</c:v>
                      </c:pt>
                      <c:pt idx="11758">
                        <c:v>0</c:v>
                      </c:pt>
                      <c:pt idx="11759">
                        <c:v>0</c:v>
                      </c:pt>
                      <c:pt idx="11760">
                        <c:v>0</c:v>
                      </c:pt>
                      <c:pt idx="11761">
                        <c:v>0</c:v>
                      </c:pt>
                      <c:pt idx="11762">
                        <c:v>0</c:v>
                      </c:pt>
                      <c:pt idx="11763">
                        <c:v>0</c:v>
                      </c:pt>
                      <c:pt idx="11764">
                        <c:v>0</c:v>
                      </c:pt>
                      <c:pt idx="11765">
                        <c:v>0</c:v>
                      </c:pt>
                      <c:pt idx="11767">
                        <c:v>0</c:v>
                      </c:pt>
                      <c:pt idx="11768">
                        <c:v>0</c:v>
                      </c:pt>
                      <c:pt idx="11769">
                        <c:v>0</c:v>
                      </c:pt>
                      <c:pt idx="11770">
                        <c:v>0</c:v>
                      </c:pt>
                      <c:pt idx="11771">
                        <c:v>0</c:v>
                      </c:pt>
                      <c:pt idx="11772">
                        <c:v>0</c:v>
                      </c:pt>
                      <c:pt idx="11773">
                        <c:v>0</c:v>
                      </c:pt>
                      <c:pt idx="11774">
                        <c:v>0</c:v>
                      </c:pt>
                      <c:pt idx="11775">
                        <c:v>0</c:v>
                      </c:pt>
                      <c:pt idx="11776">
                        <c:v>0</c:v>
                      </c:pt>
                      <c:pt idx="11777">
                        <c:v>0</c:v>
                      </c:pt>
                      <c:pt idx="11778">
                        <c:v>0</c:v>
                      </c:pt>
                      <c:pt idx="11779">
                        <c:v>0</c:v>
                      </c:pt>
                      <c:pt idx="11780">
                        <c:v>0</c:v>
                      </c:pt>
                      <c:pt idx="11781">
                        <c:v>0</c:v>
                      </c:pt>
                      <c:pt idx="11782">
                        <c:v>0</c:v>
                      </c:pt>
                      <c:pt idx="11783">
                        <c:v>0</c:v>
                      </c:pt>
                      <c:pt idx="11784">
                        <c:v>0</c:v>
                      </c:pt>
                      <c:pt idx="11785">
                        <c:v>0</c:v>
                      </c:pt>
                      <c:pt idx="11786">
                        <c:v>0</c:v>
                      </c:pt>
                      <c:pt idx="11787">
                        <c:v>0</c:v>
                      </c:pt>
                      <c:pt idx="11788">
                        <c:v>0</c:v>
                      </c:pt>
                      <c:pt idx="11789">
                        <c:v>0</c:v>
                      </c:pt>
                      <c:pt idx="11790">
                        <c:v>0</c:v>
                      </c:pt>
                      <c:pt idx="11792">
                        <c:v>0</c:v>
                      </c:pt>
                      <c:pt idx="11793">
                        <c:v>0</c:v>
                      </c:pt>
                      <c:pt idx="11794">
                        <c:v>0</c:v>
                      </c:pt>
                      <c:pt idx="11795">
                        <c:v>0</c:v>
                      </c:pt>
                      <c:pt idx="11796">
                        <c:v>0</c:v>
                      </c:pt>
                      <c:pt idx="11797">
                        <c:v>0</c:v>
                      </c:pt>
                      <c:pt idx="11798">
                        <c:v>0</c:v>
                      </c:pt>
                      <c:pt idx="11799">
                        <c:v>0</c:v>
                      </c:pt>
                      <c:pt idx="11800">
                        <c:v>0</c:v>
                      </c:pt>
                      <c:pt idx="11801">
                        <c:v>0</c:v>
                      </c:pt>
                      <c:pt idx="11802">
                        <c:v>0</c:v>
                      </c:pt>
                      <c:pt idx="11803">
                        <c:v>0</c:v>
                      </c:pt>
                      <c:pt idx="11804">
                        <c:v>0</c:v>
                      </c:pt>
                      <c:pt idx="11805">
                        <c:v>0</c:v>
                      </c:pt>
                      <c:pt idx="11806">
                        <c:v>0</c:v>
                      </c:pt>
                      <c:pt idx="11807">
                        <c:v>0</c:v>
                      </c:pt>
                      <c:pt idx="11808">
                        <c:v>0</c:v>
                      </c:pt>
                      <c:pt idx="11809">
                        <c:v>0</c:v>
                      </c:pt>
                      <c:pt idx="11810">
                        <c:v>0</c:v>
                      </c:pt>
                      <c:pt idx="11811">
                        <c:v>0</c:v>
                      </c:pt>
                      <c:pt idx="11812">
                        <c:v>0</c:v>
                      </c:pt>
                      <c:pt idx="11813">
                        <c:v>0</c:v>
                      </c:pt>
                      <c:pt idx="11814">
                        <c:v>0</c:v>
                      </c:pt>
                      <c:pt idx="11815">
                        <c:v>0</c:v>
                      </c:pt>
                      <c:pt idx="11817">
                        <c:v>0</c:v>
                      </c:pt>
                      <c:pt idx="11818">
                        <c:v>0</c:v>
                      </c:pt>
                      <c:pt idx="11819">
                        <c:v>0</c:v>
                      </c:pt>
                      <c:pt idx="11820">
                        <c:v>0</c:v>
                      </c:pt>
                      <c:pt idx="11821">
                        <c:v>0</c:v>
                      </c:pt>
                      <c:pt idx="11822">
                        <c:v>0</c:v>
                      </c:pt>
                      <c:pt idx="11823">
                        <c:v>0</c:v>
                      </c:pt>
                      <c:pt idx="11824">
                        <c:v>0</c:v>
                      </c:pt>
                      <c:pt idx="11825">
                        <c:v>0</c:v>
                      </c:pt>
                      <c:pt idx="11826">
                        <c:v>0</c:v>
                      </c:pt>
                      <c:pt idx="11827">
                        <c:v>0</c:v>
                      </c:pt>
                      <c:pt idx="11828">
                        <c:v>0</c:v>
                      </c:pt>
                      <c:pt idx="11829">
                        <c:v>0</c:v>
                      </c:pt>
                      <c:pt idx="11830">
                        <c:v>0</c:v>
                      </c:pt>
                      <c:pt idx="11831">
                        <c:v>0</c:v>
                      </c:pt>
                      <c:pt idx="11832">
                        <c:v>0</c:v>
                      </c:pt>
                      <c:pt idx="11833">
                        <c:v>0</c:v>
                      </c:pt>
                      <c:pt idx="11834">
                        <c:v>0</c:v>
                      </c:pt>
                      <c:pt idx="11835">
                        <c:v>0</c:v>
                      </c:pt>
                      <c:pt idx="11836">
                        <c:v>0</c:v>
                      </c:pt>
                      <c:pt idx="11837">
                        <c:v>0</c:v>
                      </c:pt>
                      <c:pt idx="11838">
                        <c:v>0</c:v>
                      </c:pt>
                      <c:pt idx="11839">
                        <c:v>0</c:v>
                      </c:pt>
                      <c:pt idx="11840">
                        <c:v>0</c:v>
                      </c:pt>
                      <c:pt idx="11842">
                        <c:v>0</c:v>
                      </c:pt>
                      <c:pt idx="11843">
                        <c:v>0</c:v>
                      </c:pt>
                      <c:pt idx="11844">
                        <c:v>0</c:v>
                      </c:pt>
                      <c:pt idx="11849">
                        <c:v>0</c:v>
                      </c:pt>
                      <c:pt idx="11851">
                        <c:v>0</c:v>
                      </c:pt>
                      <c:pt idx="11852">
                        <c:v>0</c:v>
                      </c:pt>
                      <c:pt idx="11853">
                        <c:v>0</c:v>
                      </c:pt>
                      <c:pt idx="11854">
                        <c:v>0</c:v>
                      </c:pt>
                      <c:pt idx="11856">
                        <c:v>0</c:v>
                      </c:pt>
                      <c:pt idx="11857">
                        <c:v>0</c:v>
                      </c:pt>
                      <c:pt idx="11861">
                        <c:v>0</c:v>
                      </c:pt>
                      <c:pt idx="11862">
                        <c:v>0</c:v>
                      </c:pt>
                      <c:pt idx="11863">
                        <c:v>0</c:v>
                      </c:pt>
                      <c:pt idx="11864">
                        <c:v>0</c:v>
                      </c:pt>
                      <c:pt idx="11865">
                        <c:v>0</c:v>
                      </c:pt>
                      <c:pt idx="11866">
                        <c:v>0</c:v>
                      </c:pt>
                      <c:pt idx="11867">
                        <c:v>0</c:v>
                      </c:pt>
                      <c:pt idx="11868">
                        <c:v>0</c:v>
                      </c:pt>
                      <c:pt idx="11869">
                        <c:v>0</c:v>
                      </c:pt>
                      <c:pt idx="11870">
                        <c:v>0</c:v>
                      </c:pt>
                      <c:pt idx="11871">
                        <c:v>0.02</c:v>
                      </c:pt>
                      <c:pt idx="11872">
                        <c:v>0.03</c:v>
                      </c:pt>
                      <c:pt idx="11873">
                        <c:v>0.03</c:v>
                      </c:pt>
                      <c:pt idx="11874">
                        <c:v>0.04</c:v>
                      </c:pt>
                      <c:pt idx="11875">
                        <c:v>0.02</c:v>
                      </c:pt>
                      <c:pt idx="11879">
                        <c:v>0.02</c:v>
                      </c:pt>
                      <c:pt idx="11880">
                        <c:v>0.01</c:v>
                      </c:pt>
                      <c:pt idx="11881">
                        <c:v>0.01</c:v>
                      </c:pt>
                      <c:pt idx="11882">
                        <c:v>0</c:v>
                      </c:pt>
                      <c:pt idx="11884">
                        <c:v>0.06</c:v>
                      </c:pt>
                      <c:pt idx="11885">
                        <c:v>0.12</c:v>
                      </c:pt>
                      <c:pt idx="11886">
                        <c:v>0.12</c:v>
                      </c:pt>
                      <c:pt idx="11887">
                        <c:v>0.03</c:v>
                      </c:pt>
                      <c:pt idx="11888">
                        <c:v>0.03</c:v>
                      </c:pt>
                      <c:pt idx="11889">
                        <c:v>0.02</c:v>
                      </c:pt>
                      <c:pt idx="11890">
                        <c:v>0.04</c:v>
                      </c:pt>
                      <c:pt idx="11891">
                        <c:v>0.06</c:v>
                      </c:pt>
                      <c:pt idx="11892">
                        <c:v>0.02</c:v>
                      </c:pt>
                      <c:pt idx="11893">
                        <c:v>0.02</c:v>
                      </c:pt>
                      <c:pt idx="11894">
                        <c:v>0.03</c:v>
                      </c:pt>
                      <c:pt idx="11895">
                        <c:v>0.03</c:v>
                      </c:pt>
                      <c:pt idx="11896">
                        <c:v>0.01</c:v>
                      </c:pt>
                      <c:pt idx="11897">
                        <c:v>0</c:v>
                      </c:pt>
                      <c:pt idx="11898">
                        <c:v>0.01</c:v>
                      </c:pt>
                      <c:pt idx="11900">
                        <c:v>0.01</c:v>
                      </c:pt>
                      <c:pt idx="11901">
                        <c:v>0.04</c:v>
                      </c:pt>
                      <c:pt idx="11903">
                        <c:v>0.04</c:v>
                      </c:pt>
                      <c:pt idx="11904">
                        <c:v>0</c:v>
                      </c:pt>
                      <c:pt idx="11905">
                        <c:v>0.06</c:v>
                      </c:pt>
                      <c:pt idx="11906">
                        <c:v>0.01</c:v>
                      </c:pt>
                      <c:pt idx="11907">
                        <c:v>0.02</c:v>
                      </c:pt>
                      <c:pt idx="11908">
                        <c:v>0.01</c:v>
                      </c:pt>
                      <c:pt idx="11909">
                        <c:v>0</c:v>
                      </c:pt>
                      <c:pt idx="11910">
                        <c:v>0.03</c:v>
                      </c:pt>
                      <c:pt idx="11911">
                        <c:v>0.04</c:v>
                      </c:pt>
                      <c:pt idx="11912">
                        <c:v>0.05</c:v>
                      </c:pt>
                      <c:pt idx="11913">
                        <c:v>0.08</c:v>
                      </c:pt>
                      <c:pt idx="11914">
                        <c:v>0.01</c:v>
                      </c:pt>
                      <c:pt idx="11915">
                        <c:v>0.01</c:v>
                      </c:pt>
                      <c:pt idx="11916">
                        <c:v>0.02</c:v>
                      </c:pt>
                      <c:pt idx="11917">
                        <c:v>0.03</c:v>
                      </c:pt>
                      <c:pt idx="11918">
                        <c:v>0.04</c:v>
                      </c:pt>
                      <c:pt idx="11919">
                        <c:v>0.04</c:v>
                      </c:pt>
                      <c:pt idx="11921">
                        <c:v>0.03</c:v>
                      </c:pt>
                      <c:pt idx="11922">
                        <c:v>0.04</c:v>
                      </c:pt>
                      <c:pt idx="11923">
                        <c:v>0.05</c:v>
                      </c:pt>
                      <c:pt idx="11924">
                        <c:v>0.05</c:v>
                      </c:pt>
                      <c:pt idx="11925">
                        <c:v>0.02</c:v>
                      </c:pt>
                      <c:pt idx="11926">
                        <c:v>0</c:v>
                      </c:pt>
                      <c:pt idx="11927">
                        <c:v>0</c:v>
                      </c:pt>
                      <c:pt idx="11928">
                        <c:v>0.01</c:v>
                      </c:pt>
                      <c:pt idx="11929">
                        <c:v>0.02</c:v>
                      </c:pt>
                      <c:pt idx="11930">
                        <c:v>0.02</c:v>
                      </c:pt>
                      <c:pt idx="11931">
                        <c:v>0.02</c:v>
                      </c:pt>
                      <c:pt idx="11932">
                        <c:v>0.01</c:v>
                      </c:pt>
                      <c:pt idx="11933">
                        <c:v>0.01</c:v>
                      </c:pt>
                      <c:pt idx="11934">
                        <c:v>0.06</c:v>
                      </c:pt>
                      <c:pt idx="11935">
                        <c:v>0.01</c:v>
                      </c:pt>
                      <c:pt idx="11936">
                        <c:v>0.01</c:v>
                      </c:pt>
                      <c:pt idx="11938">
                        <c:v>0.02</c:v>
                      </c:pt>
                      <c:pt idx="11939">
                        <c:v>0.05</c:v>
                      </c:pt>
                      <c:pt idx="11940">
                        <c:v>0.02</c:v>
                      </c:pt>
                      <c:pt idx="11941">
                        <c:v>0.02</c:v>
                      </c:pt>
                      <c:pt idx="11942">
                        <c:v>0.04</c:v>
                      </c:pt>
                      <c:pt idx="11943">
                        <c:v>0.08</c:v>
                      </c:pt>
                      <c:pt idx="11945">
                        <c:v>0.08</c:v>
                      </c:pt>
                      <c:pt idx="11946">
                        <c:v>0.25</c:v>
                      </c:pt>
                      <c:pt idx="11947">
                        <c:v>0.25</c:v>
                      </c:pt>
                      <c:pt idx="11948">
                        <c:v>0.23</c:v>
                      </c:pt>
                      <c:pt idx="11951">
                        <c:v>0</c:v>
                      </c:pt>
                      <c:pt idx="11952">
                        <c:v>0</c:v>
                      </c:pt>
                      <c:pt idx="11955">
                        <c:v>0</c:v>
                      </c:pt>
                      <c:pt idx="11957">
                        <c:v>0</c:v>
                      </c:pt>
                      <c:pt idx="11960">
                        <c:v>0</c:v>
                      </c:pt>
                      <c:pt idx="11963">
                        <c:v>0</c:v>
                      </c:pt>
                      <c:pt idx="11966">
                        <c:v>0</c:v>
                      </c:pt>
                      <c:pt idx="11968">
                        <c:v>0</c:v>
                      </c:pt>
                      <c:pt idx="11974">
                        <c:v>0</c:v>
                      </c:pt>
                      <c:pt idx="11975">
                        <c:v>0</c:v>
                      </c:pt>
                      <c:pt idx="11977">
                        <c:v>0.02</c:v>
                      </c:pt>
                      <c:pt idx="11978">
                        <c:v>0</c:v>
                      </c:pt>
                      <c:pt idx="11979">
                        <c:v>0.01</c:v>
                      </c:pt>
                      <c:pt idx="11980">
                        <c:v>0.01</c:v>
                      </c:pt>
                      <c:pt idx="11981">
                        <c:v>0.01</c:v>
                      </c:pt>
                      <c:pt idx="11982">
                        <c:v>0.01</c:v>
                      </c:pt>
                      <c:pt idx="11986">
                        <c:v>0</c:v>
                      </c:pt>
                      <c:pt idx="11987">
                        <c:v>0</c:v>
                      </c:pt>
                      <c:pt idx="11988">
                        <c:v>0</c:v>
                      </c:pt>
                      <c:pt idx="11991">
                        <c:v>0</c:v>
                      </c:pt>
                      <c:pt idx="11996">
                        <c:v>0</c:v>
                      </c:pt>
                      <c:pt idx="11997">
                        <c:v>0.01</c:v>
                      </c:pt>
                      <c:pt idx="11998">
                        <c:v>0.01</c:v>
                      </c:pt>
                      <c:pt idx="11999">
                        <c:v>0</c:v>
                      </c:pt>
                      <c:pt idx="12000">
                        <c:v>0</c:v>
                      </c:pt>
                      <c:pt idx="12002">
                        <c:v>0</c:v>
                      </c:pt>
                      <c:pt idx="12005">
                        <c:v>0</c:v>
                      </c:pt>
                      <c:pt idx="12006">
                        <c:v>0</c:v>
                      </c:pt>
                      <c:pt idx="12008">
                        <c:v>0</c:v>
                      </c:pt>
                      <c:pt idx="12010">
                        <c:v>0</c:v>
                      </c:pt>
                      <c:pt idx="12012">
                        <c:v>0</c:v>
                      </c:pt>
                      <c:pt idx="12014">
                        <c:v>0</c:v>
                      </c:pt>
                      <c:pt idx="12016">
                        <c:v>0</c:v>
                      </c:pt>
                      <c:pt idx="12017">
                        <c:v>0</c:v>
                      </c:pt>
                      <c:pt idx="12018">
                        <c:v>0</c:v>
                      </c:pt>
                      <c:pt idx="12019">
                        <c:v>0</c:v>
                      </c:pt>
                      <c:pt idx="12020">
                        <c:v>0</c:v>
                      </c:pt>
                      <c:pt idx="12021">
                        <c:v>0</c:v>
                      </c:pt>
                      <c:pt idx="12022">
                        <c:v>0</c:v>
                      </c:pt>
                      <c:pt idx="12023">
                        <c:v>0</c:v>
                      </c:pt>
                      <c:pt idx="12024">
                        <c:v>0</c:v>
                      </c:pt>
                      <c:pt idx="12025">
                        <c:v>0</c:v>
                      </c:pt>
                      <c:pt idx="12026">
                        <c:v>0</c:v>
                      </c:pt>
                      <c:pt idx="12027">
                        <c:v>0</c:v>
                      </c:pt>
                      <c:pt idx="12028">
                        <c:v>0</c:v>
                      </c:pt>
                      <c:pt idx="12029">
                        <c:v>0</c:v>
                      </c:pt>
                      <c:pt idx="12030">
                        <c:v>0</c:v>
                      </c:pt>
                      <c:pt idx="12031">
                        <c:v>0</c:v>
                      </c:pt>
                      <c:pt idx="12032">
                        <c:v>0</c:v>
                      </c:pt>
                      <c:pt idx="12033">
                        <c:v>0</c:v>
                      </c:pt>
                      <c:pt idx="12034">
                        <c:v>0</c:v>
                      </c:pt>
                      <c:pt idx="12035">
                        <c:v>0</c:v>
                      </c:pt>
                      <c:pt idx="12036">
                        <c:v>0</c:v>
                      </c:pt>
                      <c:pt idx="12037">
                        <c:v>0</c:v>
                      </c:pt>
                      <c:pt idx="12039">
                        <c:v>0</c:v>
                      </c:pt>
                      <c:pt idx="12040">
                        <c:v>0</c:v>
                      </c:pt>
                      <c:pt idx="12041">
                        <c:v>0</c:v>
                      </c:pt>
                      <c:pt idx="12042">
                        <c:v>0</c:v>
                      </c:pt>
                      <c:pt idx="12043">
                        <c:v>0</c:v>
                      </c:pt>
                      <c:pt idx="12044">
                        <c:v>0</c:v>
                      </c:pt>
                      <c:pt idx="12045">
                        <c:v>0</c:v>
                      </c:pt>
                      <c:pt idx="12046">
                        <c:v>0</c:v>
                      </c:pt>
                      <c:pt idx="12047">
                        <c:v>0</c:v>
                      </c:pt>
                      <c:pt idx="12048">
                        <c:v>0</c:v>
                      </c:pt>
                      <c:pt idx="12049">
                        <c:v>0</c:v>
                      </c:pt>
                      <c:pt idx="12050">
                        <c:v>0</c:v>
                      </c:pt>
                      <c:pt idx="12051">
                        <c:v>0</c:v>
                      </c:pt>
                      <c:pt idx="12052">
                        <c:v>0</c:v>
                      </c:pt>
                      <c:pt idx="12053">
                        <c:v>0</c:v>
                      </c:pt>
                      <c:pt idx="12054">
                        <c:v>0</c:v>
                      </c:pt>
                      <c:pt idx="12055">
                        <c:v>0</c:v>
                      </c:pt>
                      <c:pt idx="12056">
                        <c:v>0</c:v>
                      </c:pt>
                      <c:pt idx="12057">
                        <c:v>0</c:v>
                      </c:pt>
                      <c:pt idx="12058">
                        <c:v>0</c:v>
                      </c:pt>
                      <c:pt idx="12059">
                        <c:v>0</c:v>
                      </c:pt>
                      <c:pt idx="12060">
                        <c:v>0</c:v>
                      </c:pt>
                      <c:pt idx="12061">
                        <c:v>0</c:v>
                      </c:pt>
                      <c:pt idx="12062">
                        <c:v>0</c:v>
                      </c:pt>
                      <c:pt idx="12064">
                        <c:v>0</c:v>
                      </c:pt>
                      <c:pt idx="12065">
                        <c:v>0</c:v>
                      </c:pt>
                      <c:pt idx="12066">
                        <c:v>0</c:v>
                      </c:pt>
                      <c:pt idx="12067">
                        <c:v>0</c:v>
                      </c:pt>
                      <c:pt idx="12068">
                        <c:v>0</c:v>
                      </c:pt>
                      <c:pt idx="12069">
                        <c:v>0</c:v>
                      </c:pt>
                      <c:pt idx="12070">
                        <c:v>0</c:v>
                      </c:pt>
                      <c:pt idx="12071">
                        <c:v>0</c:v>
                      </c:pt>
                      <c:pt idx="12072">
                        <c:v>0</c:v>
                      </c:pt>
                      <c:pt idx="12073">
                        <c:v>0</c:v>
                      </c:pt>
                      <c:pt idx="12074">
                        <c:v>0</c:v>
                      </c:pt>
                      <c:pt idx="12075">
                        <c:v>0</c:v>
                      </c:pt>
                      <c:pt idx="12076">
                        <c:v>0</c:v>
                      </c:pt>
                      <c:pt idx="12077">
                        <c:v>0</c:v>
                      </c:pt>
                      <c:pt idx="12078">
                        <c:v>0</c:v>
                      </c:pt>
                      <c:pt idx="12079">
                        <c:v>0</c:v>
                      </c:pt>
                      <c:pt idx="12080">
                        <c:v>0</c:v>
                      </c:pt>
                      <c:pt idx="12081">
                        <c:v>0</c:v>
                      </c:pt>
                      <c:pt idx="12082">
                        <c:v>0</c:v>
                      </c:pt>
                      <c:pt idx="12083">
                        <c:v>0</c:v>
                      </c:pt>
                      <c:pt idx="12084">
                        <c:v>0</c:v>
                      </c:pt>
                      <c:pt idx="12085">
                        <c:v>0</c:v>
                      </c:pt>
                      <c:pt idx="12086">
                        <c:v>0</c:v>
                      </c:pt>
                      <c:pt idx="12087">
                        <c:v>0</c:v>
                      </c:pt>
                      <c:pt idx="12089">
                        <c:v>0</c:v>
                      </c:pt>
                      <c:pt idx="12090">
                        <c:v>0</c:v>
                      </c:pt>
                      <c:pt idx="12091">
                        <c:v>0</c:v>
                      </c:pt>
                      <c:pt idx="12092">
                        <c:v>0</c:v>
                      </c:pt>
                      <c:pt idx="12093">
                        <c:v>0</c:v>
                      </c:pt>
                      <c:pt idx="12094">
                        <c:v>0</c:v>
                      </c:pt>
                      <c:pt idx="12095">
                        <c:v>0</c:v>
                      </c:pt>
                      <c:pt idx="12096">
                        <c:v>0</c:v>
                      </c:pt>
                      <c:pt idx="12098">
                        <c:v>0</c:v>
                      </c:pt>
                      <c:pt idx="12101">
                        <c:v>0</c:v>
                      </c:pt>
                      <c:pt idx="12102">
                        <c:v>0</c:v>
                      </c:pt>
                      <c:pt idx="12103">
                        <c:v>0</c:v>
                      </c:pt>
                      <c:pt idx="12104">
                        <c:v>0</c:v>
                      </c:pt>
                      <c:pt idx="12105">
                        <c:v>0</c:v>
                      </c:pt>
                      <c:pt idx="12106">
                        <c:v>0</c:v>
                      </c:pt>
                      <c:pt idx="12108">
                        <c:v>0</c:v>
                      </c:pt>
                      <c:pt idx="12109">
                        <c:v>0</c:v>
                      </c:pt>
                      <c:pt idx="12110">
                        <c:v>0</c:v>
                      </c:pt>
                      <c:pt idx="12111">
                        <c:v>0.01</c:v>
                      </c:pt>
                      <c:pt idx="12112">
                        <c:v>0.01</c:v>
                      </c:pt>
                      <c:pt idx="12113">
                        <c:v>0</c:v>
                      </c:pt>
                      <c:pt idx="12114">
                        <c:v>0</c:v>
                      </c:pt>
                      <c:pt idx="12115">
                        <c:v>0.01</c:v>
                      </c:pt>
                      <c:pt idx="12116">
                        <c:v>0.01</c:v>
                      </c:pt>
                      <c:pt idx="12117">
                        <c:v>0.01</c:v>
                      </c:pt>
                      <c:pt idx="12118">
                        <c:v>0.02</c:v>
                      </c:pt>
                      <c:pt idx="12120">
                        <c:v>7.0000000000000007E-2</c:v>
                      </c:pt>
                      <c:pt idx="12121">
                        <c:v>0.01</c:v>
                      </c:pt>
                      <c:pt idx="12122">
                        <c:v>0.02</c:v>
                      </c:pt>
                      <c:pt idx="12123">
                        <c:v>0.01</c:v>
                      </c:pt>
                      <c:pt idx="12124">
                        <c:v>0</c:v>
                      </c:pt>
                      <c:pt idx="12125">
                        <c:v>0.01</c:v>
                      </c:pt>
                      <c:pt idx="12127">
                        <c:v>0</c:v>
                      </c:pt>
                      <c:pt idx="12128">
                        <c:v>0</c:v>
                      </c:pt>
                      <c:pt idx="12129">
                        <c:v>0.01</c:v>
                      </c:pt>
                      <c:pt idx="12130">
                        <c:v>0.04</c:v>
                      </c:pt>
                      <c:pt idx="12131">
                        <c:v>0.05</c:v>
                      </c:pt>
                      <c:pt idx="12132">
                        <c:v>0.02</c:v>
                      </c:pt>
                      <c:pt idx="12133">
                        <c:v>0.19</c:v>
                      </c:pt>
                      <c:pt idx="12134">
                        <c:v>0.1</c:v>
                      </c:pt>
                      <c:pt idx="12135">
                        <c:v>0.13</c:v>
                      </c:pt>
                      <c:pt idx="12136">
                        <c:v>0.08</c:v>
                      </c:pt>
                      <c:pt idx="12137">
                        <c:v>0.05</c:v>
                      </c:pt>
                      <c:pt idx="12138">
                        <c:v>0.02</c:v>
                      </c:pt>
                      <c:pt idx="12140">
                        <c:v>0.03</c:v>
                      </c:pt>
                      <c:pt idx="12141">
                        <c:v>0</c:v>
                      </c:pt>
                      <c:pt idx="12142">
                        <c:v>0.01</c:v>
                      </c:pt>
                      <c:pt idx="12143">
                        <c:v>0</c:v>
                      </c:pt>
                      <c:pt idx="12144">
                        <c:v>0.09</c:v>
                      </c:pt>
                      <c:pt idx="12146">
                        <c:v>0.11</c:v>
                      </c:pt>
                      <c:pt idx="12147">
                        <c:v>0</c:v>
                      </c:pt>
                      <c:pt idx="12148">
                        <c:v>0</c:v>
                      </c:pt>
                      <c:pt idx="12149">
                        <c:v>0</c:v>
                      </c:pt>
                      <c:pt idx="12150">
                        <c:v>0.01</c:v>
                      </c:pt>
                      <c:pt idx="12151">
                        <c:v>0.01</c:v>
                      </c:pt>
                      <c:pt idx="12152">
                        <c:v>0</c:v>
                      </c:pt>
                      <c:pt idx="12153">
                        <c:v>0</c:v>
                      </c:pt>
                      <c:pt idx="12154">
                        <c:v>0</c:v>
                      </c:pt>
                      <c:pt idx="12155">
                        <c:v>0.06</c:v>
                      </c:pt>
                      <c:pt idx="12157">
                        <c:v>0</c:v>
                      </c:pt>
                      <c:pt idx="12158">
                        <c:v>0.01</c:v>
                      </c:pt>
                      <c:pt idx="12159">
                        <c:v>0.01</c:v>
                      </c:pt>
                      <c:pt idx="12160">
                        <c:v>0.02</c:v>
                      </c:pt>
                      <c:pt idx="12161">
                        <c:v>0.03</c:v>
                      </c:pt>
                      <c:pt idx="12162">
                        <c:v>0</c:v>
                      </c:pt>
                      <c:pt idx="12163">
                        <c:v>0.01</c:v>
                      </c:pt>
                      <c:pt idx="12164">
                        <c:v>0.01</c:v>
                      </c:pt>
                      <c:pt idx="12165">
                        <c:v>0</c:v>
                      </c:pt>
                      <c:pt idx="12166">
                        <c:v>0</c:v>
                      </c:pt>
                      <c:pt idx="12169">
                        <c:v>0</c:v>
                      </c:pt>
                      <c:pt idx="12171">
                        <c:v>0</c:v>
                      </c:pt>
                      <c:pt idx="12174">
                        <c:v>0</c:v>
                      </c:pt>
                      <c:pt idx="12175">
                        <c:v>0</c:v>
                      </c:pt>
                      <c:pt idx="12176">
                        <c:v>0</c:v>
                      </c:pt>
                      <c:pt idx="12177">
                        <c:v>0</c:v>
                      </c:pt>
                      <c:pt idx="12178">
                        <c:v>0</c:v>
                      </c:pt>
                      <c:pt idx="12179">
                        <c:v>0</c:v>
                      </c:pt>
                      <c:pt idx="12180">
                        <c:v>0</c:v>
                      </c:pt>
                      <c:pt idx="12181">
                        <c:v>0</c:v>
                      </c:pt>
                      <c:pt idx="12182">
                        <c:v>0</c:v>
                      </c:pt>
                      <c:pt idx="12184">
                        <c:v>0</c:v>
                      </c:pt>
                      <c:pt idx="12185">
                        <c:v>0</c:v>
                      </c:pt>
                      <c:pt idx="12187">
                        <c:v>0</c:v>
                      </c:pt>
                      <c:pt idx="12188">
                        <c:v>0</c:v>
                      </c:pt>
                      <c:pt idx="12191">
                        <c:v>0</c:v>
                      </c:pt>
                      <c:pt idx="12193">
                        <c:v>0</c:v>
                      </c:pt>
                      <c:pt idx="12194">
                        <c:v>0</c:v>
                      </c:pt>
                      <c:pt idx="12195">
                        <c:v>0</c:v>
                      </c:pt>
                      <c:pt idx="12196">
                        <c:v>0</c:v>
                      </c:pt>
                      <c:pt idx="12197">
                        <c:v>0</c:v>
                      </c:pt>
                      <c:pt idx="12198">
                        <c:v>0</c:v>
                      </c:pt>
                      <c:pt idx="12199">
                        <c:v>0</c:v>
                      </c:pt>
                      <c:pt idx="12200">
                        <c:v>0</c:v>
                      </c:pt>
                      <c:pt idx="12201">
                        <c:v>0</c:v>
                      </c:pt>
                      <c:pt idx="12202">
                        <c:v>0</c:v>
                      </c:pt>
                      <c:pt idx="12203">
                        <c:v>0</c:v>
                      </c:pt>
                      <c:pt idx="12204">
                        <c:v>0</c:v>
                      </c:pt>
                      <c:pt idx="12205">
                        <c:v>0</c:v>
                      </c:pt>
                      <c:pt idx="12206">
                        <c:v>0</c:v>
                      </c:pt>
                      <c:pt idx="12207">
                        <c:v>0</c:v>
                      </c:pt>
                      <c:pt idx="12208">
                        <c:v>0</c:v>
                      </c:pt>
                      <c:pt idx="12209">
                        <c:v>0</c:v>
                      </c:pt>
                      <c:pt idx="12210">
                        <c:v>0</c:v>
                      </c:pt>
                      <c:pt idx="12211">
                        <c:v>0</c:v>
                      </c:pt>
                      <c:pt idx="12212">
                        <c:v>0</c:v>
                      </c:pt>
                      <c:pt idx="12214">
                        <c:v>0</c:v>
                      </c:pt>
                      <c:pt idx="12215">
                        <c:v>0</c:v>
                      </c:pt>
                      <c:pt idx="12216">
                        <c:v>0</c:v>
                      </c:pt>
                      <c:pt idx="12217">
                        <c:v>0</c:v>
                      </c:pt>
                      <c:pt idx="12218">
                        <c:v>0</c:v>
                      </c:pt>
                      <c:pt idx="12219">
                        <c:v>0</c:v>
                      </c:pt>
                      <c:pt idx="12220">
                        <c:v>0</c:v>
                      </c:pt>
                      <c:pt idx="12221">
                        <c:v>0</c:v>
                      </c:pt>
                      <c:pt idx="12222">
                        <c:v>0</c:v>
                      </c:pt>
                      <c:pt idx="12223">
                        <c:v>0</c:v>
                      </c:pt>
                      <c:pt idx="12224">
                        <c:v>0</c:v>
                      </c:pt>
                      <c:pt idx="12225">
                        <c:v>0</c:v>
                      </c:pt>
                      <c:pt idx="12226">
                        <c:v>0</c:v>
                      </c:pt>
                      <c:pt idx="12227">
                        <c:v>0</c:v>
                      </c:pt>
                      <c:pt idx="12228">
                        <c:v>0</c:v>
                      </c:pt>
                      <c:pt idx="12229">
                        <c:v>0</c:v>
                      </c:pt>
                      <c:pt idx="12230">
                        <c:v>0</c:v>
                      </c:pt>
                      <c:pt idx="12231">
                        <c:v>0</c:v>
                      </c:pt>
                      <c:pt idx="12232">
                        <c:v>0</c:v>
                      </c:pt>
                      <c:pt idx="12233">
                        <c:v>0</c:v>
                      </c:pt>
                      <c:pt idx="12234">
                        <c:v>0</c:v>
                      </c:pt>
                      <c:pt idx="12235">
                        <c:v>0</c:v>
                      </c:pt>
                      <c:pt idx="12236">
                        <c:v>0</c:v>
                      </c:pt>
                      <c:pt idx="12237">
                        <c:v>0</c:v>
                      </c:pt>
                      <c:pt idx="12239">
                        <c:v>0.02</c:v>
                      </c:pt>
                      <c:pt idx="12240">
                        <c:v>0</c:v>
                      </c:pt>
                      <c:pt idx="12241">
                        <c:v>0</c:v>
                      </c:pt>
                      <c:pt idx="12242">
                        <c:v>0.01</c:v>
                      </c:pt>
                      <c:pt idx="12243">
                        <c:v>0.01</c:v>
                      </c:pt>
                      <c:pt idx="12246">
                        <c:v>0</c:v>
                      </c:pt>
                      <c:pt idx="12247">
                        <c:v>0</c:v>
                      </c:pt>
                      <c:pt idx="12248">
                        <c:v>0</c:v>
                      </c:pt>
                      <c:pt idx="12249">
                        <c:v>0</c:v>
                      </c:pt>
                      <c:pt idx="12250">
                        <c:v>0</c:v>
                      </c:pt>
                      <c:pt idx="12251">
                        <c:v>0</c:v>
                      </c:pt>
                      <c:pt idx="12252">
                        <c:v>0</c:v>
                      </c:pt>
                      <c:pt idx="12253">
                        <c:v>0</c:v>
                      </c:pt>
                      <c:pt idx="12254">
                        <c:v>0</c:v>
                      </c:pt>
                      <c:pt idx="12255">
                        <c:v>0</c:v>
                      </c:pt>
                      <c:pt idx="12256">
                        <c:v>0</c:v>
                      </c:pt>
                      <c:pt idx="12257">
                        <c:v>0</c:v>
                      </c:pt>
                      <c:pt idx="12258">
                        <c:v>0</c:v>
                      </c:pt>
                      <c:pt idx="12259">
                        <c:v>0</c:v>
                      </c:pt>
                      <c:pt idx="12260">
                        <c:v>0</c:v>
                      </c:pt>
                      <c:pt idx="12261">
                        <c:v>0</c:v>
                      </c:pt>
                      <c:pt idx="12262">
                        <c:v>0</c:v>
                      </c:pt>
                      <c:pt idx="12263">
                        <c:v>0</c:v>
                      </c:pt>
                      <c:pt idx="12264">
                        <c:v>0</c:v>
                      </c:pt>
                      <c:pt idx="12265">
                        <c:v>0</c:v>
                      </c:pt>
                      <c:pt idx="12266">
                        <c:v>0</c:v>
                      </c:pt>
                      <c:pt idx="12268">
                        <c:v>0</c:v>
                      </c:pt>
                      <c:pt idx="12269">
                        <c:v>0</c:v>
                      </c:pt>
                      <c:pt idx="12270">
                        <c:v>0</c:v>
                      </c:pt>
                      <c:pt idx="12271">
                        <c:v>0</c:v>
                      </c:pt>
                      <c:pt idx="12272">
                        <c:v>0</c:v>
                      </c:pt>
                      <c:pt idx="12273">
                        <c:v>0</c:v>
                      </c:pt>
                      <c:pt idx="12274">
                        <c:v>0</c:v>
                      </c:pt>
                      <c:pt idx="12275">
                        <c:v>0</c:v>
                      </c:pt>
                      <c:pt idx="12276">
                        <c:v>0</c:v>
                      </c:pt>
                      <c:pt idx="12277">
                        <c:v>0</c:v>
                      </c:pt>
                      <c:pt idx="12278">
                        <c:v>0</c:v>
                      </c:pt>
                      <c:pt idx="12279">
                        <c:v>0</c:v>
                      </c:pt>
                      <c:pt idx="12280">
                        <c:v>0</c:v>
                      </c:pt>
                      <c:pt idx="12281">
                        <c:v>0</c:v>
                      </c:pt>
                      <c:pt idx="12282">
                        <c:v>0</c:v>
                      </c:pt>
                      <c:pt idx="12283">
                        <c:v>0</c:v>
                      </c:pt>
                      <c:pt idx="12284">
                        <c:v>0</c:v>
                      </c:pt>
                      <c:pt idx="12285">
                        <c:v>0</c:v>
                      </c:pt>
                      <c:pt idx="12286">
                        <c:v>0</c:v>
                      </c:pt>
                      <c:pt idx="12287">
                        <c:v>0</c:v>
                      </c:pt>
                      <c:pt idx="12288">
                        <c:v>0</c:v>
                      </c:pt>
                      <c:pt idx="12289">
                        <c:v>0</c:v>
                      </c:pt>
                      <c:pt idx="12290">
                        <c:v>0</c:v>
                      </c:pt>
                      <c:pt idx="12291">
                        <c:v>0</c:v>
                      </c:pt>
                      <c:pt idx="12293">
                        <c:v>0</c:v>
                      </c:pt>
                      <c:pt idx="12294">
                        <c:v>0</c:v>
                      </c:pt>
                      <c:pt idx="12295">
                        <c:v>0</c:v>
                      </c:pt>
                      <c:pt idx="12296">
                        <c:v>0</c:v>
                      </c:pt>
                      <c:pt idx="12297">
                        <c:v>0</c:v>
                      </c:pt>
                      <c:pt idx="12298">
                        <c:v>0</c:v>
                      </c:pt>
                      <c:pt idx="12299">
                        <c:v>0</c:v>
                      </c:pt>
                      <c:pt idx="12300">
                        <c:v>0</c:v>
                      </c:pt>
                      <c:pt idx="12301">
                        <c:v>0</c:v>
                      </c:pt>
                      <c:pt idx="12302">
                        <c:v>0</c:v>
                      </c:pt>
                      <c:pt idx="12303">
                        <c:v>0</c:v>
                      </c:pt>
                      <c:pt idx="12304">
                        <c:v>0</c:v>
                      </c:pt>
                      <c:pt idx="12305">
                        <c:v>0</c:v>
                      </c:pt>
                      <c:pt idx="12306">
                        <c:v>0</c:v>
                      </c:pt>
                      <c:pt idx="12307">
                        <c:v>0</c:v>
                      </c:pt>
                      <c:pt idx="12308">
                        <c:v>0</c:v>
                      </c:pt>
                      <c:pt idx="12309">
                        <c:v>0</c:v>
                      </c:pt>
                      <c:pt idx="12310">
                        <c:v>0</c:v>
                      </c:pt>
                      <c:pt idx="12311">
                        <c:v>0</c:v>
                      </c:pt>
                      <c:pt idx="12312">
                        <c:v>0</c:v>
                      </c:pt>
                      <c:pt idx="12313">
                        <c:v>0</c:v>
                      </c:pt>
                      <c:pt idx="12314">
                        <c:v>0</c:v>
                      </c:pt>
                      <c:pt idx="12315">
                        <c:v>0</c:v>
                      </c:pt>
                      <c:pt idx="12316">
                        <c:v>0</c:v>
                      </c:pt>
                      <c:pt idx="12318">
                        <c:v>0</c:v>
                      </c:pt>
                      <c:pt idx="12319">
                        <c:v>0</c:v>
                      </c:pt>
                      <c:pt idx="12320">
                        <c:v>0</c:v>
                      </c:pt>
                      <c:pt idx="12321">
                        <c:v>0</c:v>
                      </c:pt>
                      <c:pt idx="12322">
                        <c:v>0</c:v>
                      </c:pt>
                      <c:pt idx="12325">
                        <c:v>0</c:v>
                      </c:pt>
                      <c:pt idx="12327">
                        <c:v>0</c:v>
                      </c:pt>
                      <c:pt idx="12333">
                        <c:v>0</c:v>
                      </c:pt>
                      <c:pt idx="12336">
                        <c:v>0</c:v>
                      </c:pt>
                      <c:pt idx="12337">
                        <c:v>0</c:v>
                      </c:pt>
                      <c:pt idx="12338">
                        <c:v>0</c:v>
                      </c:pt>
                      <c:pt idx="12339">
                        <c:v>0</c:v>
                      </c:pt>
                      <c:pt idx="12340">
                        <c:v>0</c:v>
                      </c:pt>
                      <c:pt idx="12341">
                        <c:v>0</c:v>
                      </c:pt>
                      <c:pt idx="12342">
                        <c:v>0</c:v>
                      </c:pt>
                      <c:pt idx="12343">
                        <c:v>0</c:v>
                      </c:pt>
                      <c:pt idx="12344">
                        <c:v>0</c:v>
                      </c:pt>
                      <c:pt idx="12345">
                        <c:v>0</c:v>
                      </c:pt>
                      <c:pt idx="12346">
                        <c:v>0</c:v>
                      </c:pt>
                      <c:pt idx="12347">
                        <c:v>0</c:v>
                      </c:pt>
                      <c:pt idx="12350">
                        <c:v>0</c:v>
                      </c:pt>
                      <c:pt idx="12351">
                        <c:v>0</c:v>
                      </c:pt>
                      <c:pt idx="12352">
                        <c:v>0</c:v>
                      </c:pt>
                      <c:pt idx="12353">
                        <c:v>0</c:v>
                      </c:pt>
                      <c:pt idx="12355">
                        <c:v>0</c:v>
                      </c:pt>
                      <c:pt idx="12356">
                        <c:v>0</c:v>
                      </c:pt>
                      <c:pt idx="12357">
                        <c:v>0</c:v>
                      </c:pt>
                      <c:pt idx="12358">
                        <c:v>0</c:v>
                      </c:pt>
                      <c:pt idx="12359">
                        <c:v>0.01</c:v>
                      </c:pt>
                      <c:pt idx="12360">
                        <c:v>0.11</c:v>
                      </c:pt>
                      <c:pt idx="12361">
                        <c:v>0.09</c:v>
                      </c:pt>
                      <c:pt idx="12362">
                        <c:v>0.12</c:v>
                      </c:pt>
                      <c:pt idx="12363">
                        <c:v>0.13</c:v>
                      </c:pt>
                      <c:pt idx="12364">
                        <c:v>0.03</c:v>
                      </c:pt>
                      <c:pt idx="12365">
                        <c:v>0.05</c:v>
                      </c:pt>
                      <c:pt idx="12366">
                        <c:v>0.05</c:v>
                      </c:pt>
                      <c:pt idx="12367">
                        <c:v>0.02</c:v>
                      </c:pt>
                      <c:pt idx="12368">
                        <c:v>0</c:v>
                      </c:pt>
                      <c:pt idx="12372">
                        <c:v>0</c:v>
                      </c:pt>
                      <c:pt idx="12375">
                        <c:v>0.01</c:v>
                      </c:pt>
                      <c:pt idx="12376">
                        <c:v>0</c:v>
                      </c:pt>
                      <c:pt idx="12377">
                        <c:v>0.04</c:v>
                      </c:pt>
                      <c:pt idx="12378">
                        <c:v>0.01</c:v>
                      </c:pt>
                      <c:pt idx="12379">
                        <c:v>0.01</c:v>
                      </c:pt>
                      <c:pt idx="12380">
                        <c:v>0</c:v>
                      </c:pt>
                      <c:pt idx="12381">
                        <c:v>0.02</c:v>
                      </c:pt>
                      <c:pt idx="12382">
                        <c:v>0.06</c:v>
                      </c:pt>
                      <c:pt idx="12383">
                        <c:v>0.06</c:v>
                      </c:pt>
                      <c:pt idx="12384">
                        <c:v>0.08</c:v>
                      </c:pt>
                      <c:pt idx="12385">
                        <c:v>0.08</c:v>
                      </c:pt>
                      <c:pt idx="12386">
                        <c:v>0.09</c:v>
                      </c:pt>
                      <c:pt idx="12387">
                        <c:v>0.01</c:v>
                      </c:pt>
                      <c:pt idx="12388">
                        <c:v>0.02</c:v>
                      </c:pt>
                      <c:pt idx="12389">
                        <c:v>0.06</c:v>
                      </c:pt>
                      <c:pt idx="12390">
                        <c:v>0.18</c:v>
                      </c:pt>
                      <c:pt idx="12391">
                        <c:v>0.23</c:v>
                      </c:pt>
                      <c:pt idx="12392">
                        <c:v>0.06</c:v>
                      </c:pt>
                      <c:pt idx="12393">
                        <c:v>0</c:v>
                      </c:pt>
                      <c:pt idx="12394">
                        <c:v>0</c:v>
                      </c:pt>
                      <c:pt idx="12395">
                        <c:v>0.01</c:v>
                      </c:pt>
                      <c:pt idx="12396">
                        <c:v>0.02</c:v>
                      </c:pt>
                      <c:pt idx="12397">
                        <c:v>0.01</c:v>
                      </c:pt>
                      <c:pt idx="12399">
                        <c:v>0.01</c:v>
                      </c:pt>
                      <c:pt idx="12403">
                        <c:v>0</c:v>
                      </c:pt>
                      <c:pt idx="12406">
                        <c:v>0</c:v>
                      </c:pt>
                      <c:pt idx="12408">
                        <c:v>0</c:v>
                      </c:pt>
                      <c:pt idx="12409">
                        <c:v>0</c:v>
                      </c:pt>
                      <c:pt idx="12412">
                        <c:v>0</c:v>
                      </c:pt>
                      <c:pt idx="12414">
                        <c:v>0</c:v>
                      </c:pt>
                      <c:pt idx="12415">
                        <c:v>0</c:v>
                      </c:pt>
                      <c:pt idx="12416">
                        <c:v>0</c:v>
                      </c:pt>
                      <c:pt idx="12418">
                        <c:v>0</c:v>
                      </c:pt>
                      <c:pt idx="12420">
                        <c:v>0</c:v>
                      </c:pt>
                      <c:pt idx="12422">
                        <c:v>0</c:v>
                      </c:pt>
                      <c:pt idx="12427">
                        <c:v>0</c:v>
                      </c:pt>
                      <c:pt idx="12429">
                        <c:v>0</c:v>
                      </c:pt>
                      <c:pt idx="12430">
                        <c:v>0</c:v>
                      </c:pt>
                      <c:pt idx="12431">
                        <c:v>0</c:v>
                      </c:pt>
                      <c:pt idx="12432">
                        <c:v>0</c:v>
                      </c:pt>
                      <c:pt idx="12433">
                        <c:v>0</c:v>
                      </c:pt>
                      <c:pt idx="12434">
                        <c:v>0</c:v>
                      </c:pt>
                      <c:pt idx="12435">
                        <c:v>0</c:v>
                      </c:pt>
                      <c:pt idx="12436">
                        <c:v>0</c:v>
                      </c:pt>
                      <c:pt idx="12437">
                        <c:v>0</c:v>
                      </c:pt>
                      <c:pt idx="12438">
                        <c:v>0</c:v>
                      </c:pt>
                      <c:pt idx="12439">
                        <c:v>0</c:v>
                      </c:pt>
                      <c:pt idx="12440">
                        <c:v>0</c:v>
                      </c:pt>
                      <c:pt idx="12441">
                        <c:v>0</c:v>
                      </c:pt>
                      <c:pt idx="12442">
                        <c:v>0</c:v>
                      </c:pt>
                      <c:pt idx="12443">
                        <c:v>0</c:v>
                      </c:pt>
                      <c:pt idx="12444">
                        <c:v>0</c:v>
                      </c:pt>
                      <c:pt idx="12446">
                        <c:v>0</c:v>
                      </c:pt>
                      <c:pt idx="12447">
                        <c:v>0</c:v>
                      </c:pt>
                      <c:pt idx="12448">
                        <c:v>0</c:v>
                      </c:pt>
                      <c:pt idx="12449">
                        <c:v>0</c:v>
                      </c:pt>
                      <c:pt idx="12450">
                        <c:v>0</c:v>
                      </c:pt>
                      <c:pt idx="12451">
                        <c:v>0</c:v>
                      </c:pt>
                      <c:pt idx="12452">
                        <c:v>0</c:v>
                      </c:pt>
                      <c:pt idx="12453">
                        <c:v>0</c:v>
                      </c:pt>
                      <c:pt idx="12454">
                        <c:v>0</c:v>
                      </c:pt>
                      <c:pt idx="12455">
                        <c:v>0</c:v>
                      </c:pt>
                      <c:pt idx="12456">
                        <c:v>0</c:v>
                      </c:pt>
                      <c:pt idx="12457">
                        <c:v>0</c:v>
                      </c:pt>
                      <c:pt idx="12458">
                        <c:v>0</c:v>
                      </c:pt>
                      <c:pt idx="12459">
                        <c:v>0</c:v>
                      </c:pt>
                      <c:pt idx="12460">
                        <c:v>0</c:v>
                      </c:pt>
                      <c:pt idx="12461">
                        <c:v>0</c:v>
                      </c:pt>
                      <c:pt idx="12462">
                        <c:v>0</c:v>
                      </c:pt>
                      <c:pt idx="12463">
                        <c:v>0</c:v>
                      </c:pt>
                      <c:pt idx="12464">
                        <c:v>0</c:v>
                      </c:pt>
                      <c:pt idx="12465">
                        <c:v>0</c:v>
                      </c:pt>
                      <c:pt idx="12466">
                        <c:v>0</c:v>
                      </c:pt>
                      <c:pt idx="12467">
                        <c:v>0</c:v>
                      </c:pt>
                      <c:pt idx="12468">
                        <c:v>0</c:v>
                      </c:pt>
                      <c:pt idx="12469">
                        <c:v>0</c:v>
                      </c:pt>
                      <c:pt idx="12471">
                        <c:v>0</c:v>
                      </c:pt>
                      <c:pt idx="12472">
                        <c:v>0</c:v>
                      </c:pt>
                      <c:pt idx="12473">
                        <c:v>0</c:v>
                      </c:pt>
                      <c:pt idx="12474">
                        <c:v>0</c:v>
                      </c:pt>
                      <c:pt idx="12475">
                        <c:v>0</c:v>
                      </c:pt>
                      <c:pt idx="12476">
                        <c:v>0</c:v>
                      </c:pt>
                      <c:pt idx="12477">
                        <c:v>0</c:v>
                      </c:pt>
                      <c:pt idx="12478">
                        <c:v>0</c:v>
                      </c:pt>
                      <c:pt idx="12479">
                        <c:v>0</c:v>
                      </c:pt>
                      <c:pt idx="12480">
                        <c:v>0</c:v>
                      </c:pt>
                      <c:pt idx="12481">
                        <c:v>0</c:v>
                      </c:pt>
                      <c:pt idx="12482">
                        <c:v>0</c:v>
                      </c:pt>
                      <c:pt idx="12483">
                        <c:v>0</c:v>
                      </c:pt>
                      <c:pt idx="12484">
                        <c:v>0.01</c:v>
                      </c:pt>
                      <c:pt idx="12485">
                        <c:v>0.05</c:v>
                      </c:pt>
                      <c:pt idx="12486">
                        <c:v>0.09</c:v>
                      </c:pt>
                      <c:pt idx="12488">
                        <c:v>0.1</c:v>
                      </c:pt>
                      <c:pt idx="12489">
                        <c:v>0.04</c:v>
                      </c:pt>
                      <c:pt idx="12490">
                        <c:v>7.0000000000000007E-2</c:v>
                      </c:pt>
                      <c:pt idx="12491">
                        <c:v>7.0000000000000007E-2</c:v>
                      </c:pt>
                      <c:pt idx="12496">
                        <c:v>0</c:v>
                      </c:pt>
                      <c:pt idx="12497">
                        <c:v>0.01</c:v>
                      </c:pt>
                      <c:pt idx="12498">
                        <c:v>0.02</c:v>
                      </c:pt>
                      <c:pt idx="12499">
                        <c:v>0.02</c:v>
                      </c:pt>
                      <c:pt idx="12501">
                        <c:v>0.03</c:v>
                      </c:pt>
                      <c:pt idx="12504">
                        <c:v>0</c:v>
                      </c:pt>
                      <c:pt idx="12505">
                        <c:v>0.01</c:v>
                      </c:pt>
                      <c:pt idx="12506">
                        <c:v>0</c:v>
                      </c:pt>
                      <c:pt idx="12507">
                        <c:v>0</c:v>
                      </c:pt>
                      <c:pt idx="12508">
                        <c:v>0</c:v>
                      </c:pt>
                      <c:pt idx="12511">
                        <c:v>0</c:v>
                      </c:pt>
                      <c:pt idx="12513">
                        <c:v>0.01</c:v>
                      </c:pt>
                      <c:pt idx="12515">
                        <c:v>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0F6A-4B65-BB11-753F821018B9}"/>
                  </c:ext>
                </c:extLst>
              </c15:ser>
            </c15:filteredScatterSeries>
          </c:ext>
        </c:extLst>
      </c:scatterChart>
      <c:valAx>
        <c:axId val="888051103"/>
        <c:scaling>
          <c:orientation val="minMax"/>
          <c:max val="43257"/>
          <c:min val="4324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 in 2018</a:t>
                </a:r>
              </a:p>
            </c:rich>
          </c:tx>
          <c:layout>
            <c:manualLayout>
              <c:xMode val="edge"/>
              <c:yMode val="edge"/>
              <c:x val="0.4556785610132067"/>
              <c:y val="0.928278933840614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m\ 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927"/>
        <c:crosses val="autoZero"/>
        <c:crossBetween val="midCat"/>
        <c:majorUnit val="1"/>
        <c:minorUnit val="1"/>
      </c:valAx>
      <c:valAx>
        <c:axId val="88805692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River</a:t>
                </a:r>
                <a:r>
                  <a:rPr lang="en-US" sz="1600" baseline="0"/>
                  <a:t> Height   </a:t>
                </a:r>
                <a:r>
                  <a:rPr lang="en-US" sz="1200" baseline="0"/>
                  <a:t>(feet)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1.7434027516582677E-2"/>
              <c:y val="0.330822030296454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1103"/>
        <c:crosses val="autoZero"/>
        <c:crossBetween val="midCat"/>
        <c:majorUnit val="5"/>
        <c:minorUnit val="1"/>
      </c:valAx>
      <c:valAx>
        <c:axId val="1612630384"/>
        <c:scaling>
          <c:orientation val="minMax"/>
          <c:max val="3"/>
        </c:scaling>
        <c:delete val="1"/>
        <c:axPos val="r"/>
        <c:numFmt formatCode="General" sourceLinked="1"/>
        <c:majorTickMark val="out"/>
        <c:minorTickMark val="none"/>
        <c:tickLblPos val="nextTo"/>
        <c:crossAx val="1618182304"/>
        <c:crosses val="max"/>
        <c:crossBetween val="midCat"/>
        <c:majorUnit val="1"/>
      </c:valAx>
      <c:valAx>
        <c:axId val="161818230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61263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Pocomok</a:t>
            </a:r>
            <a:r>
              <a:rPr lang="en-US" sz="2000" baseline="0"/>
              <a:t>e River Gauge </a:t>
            </a:r>
            <a:endParaRPr lang="en-US" sz="2000"/>
          </a:p>
        </c:rich>
      </c:tx>
      <c:layout>
        <c:manualLayout>
          <c:xMode val="edge"/>
          <c:yMode val="edge"/>
          <c:x val="0.32661120251759579"/>
          <c:y val="4.522295129775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7647021290865"/>
          <c:y val="0.13473986585010206"/>
          <c:w val="0.76141326084239458"/>
          <c:h val="0.68494196558763487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888051103"/>
        <c:axId val="888056927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Gauge height</c:v>
                </c:tx>
                <c:spPr>
                  <a:ln w="25400" cap="rnd">
                    <a:solidFill>
                      <a:schemeClr val="bg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'01485000'!$F$2:$F$5857</c15:sqref>
                        </c15:formulaRef>
                      </c:ext>
                    </c:extLst>
                    <c:numCache>
                      <c:formatCode>m/d/yyyy\ h:mm</c:formatCode>
                      <c:ptCount val="5856"/>
                      <c:pt idx="0">
                        <c:v>43221</c:v>
                      </c:pt>
                      <c:pt idx="1">
                        <c:v>43221.010416666664</c:v>
                      </c:pt>
                      <c:pt idx="2">
                        <c:v>43221.020833333336</c:v>
                      </c:pt>
                      <c:pt idx="3">
                        <c:v>43221.03125</c:v>
                      </c:pt>
                      <c:pt idx="4">
                        <c:v>43221.041666666664</c:v>
                      </c:pt>
                      <c:pt idx="5">
                        <c:v>43221.052083333336</c:v>
                      </c:pt>
                      <c:pt idx="6">
                        <c:v>43221.0625</c:v>
                      </c:pt>
                      <c:pt idx="7">
                        <c:v>43221.072916666664</c:v>
                      </c:pt>
                      <c:pt idx="8">
                        <c:v>43221.083333333336</c:v>
                      </c:pt>
                      <c:pt idx="9">
                        <c:v>43221.09375</c:v>
                      </c:pt>
                      <c:pt idx="10">
                        <c:v>43221.104166666664</c:v>
                      </c:pt>
                      <c:pt idx="11">
                        <c:v>43221.114583333336</c:v>
                      </c:pt>
                      <c:pt idx="12">
                        <c:v>43221.125</c:v>
                      </c:pt>
                      <c:pt idx="13">
                        <c:v>43221.135416666664</c:v>
                      </c:pt>
                      <c:pt idx="14">
                        <c:v>43221.145833333336</c:v>
                      </c:pt>
                      <c:pt idx="15">
                        <c:v>43221.15625</c:v>
                      </c:pt>
                      <c:pt idx="16">
                        <c:v>43221.166666666664</c:v>
                      </c:pt>
                      <c:pt idx="17">
                        <c:v>43221.177083333336</c:v>
                      </c:pt>
                      <c:pt idx="18">
                        <c:v>43221.1875</c:v>
                      </c:pt>
                      <c:pt idx="19">
                        <c:v>43221.197916666664</c:v>
                      </c:pt>
                      <c:pt idx="20">
                        <c:v>43221.208333333336</c:v>
                      </c:pt>
                      <c:pt idx="21">
                        <c:v>43221.21875</c:v>
                      </c:pt>
                      <c:pt idx="22">
                        <c:v>43221.229166666664</c:v>
                      </c:pt>
                      <c:pt idx="23">
                        <c:v>43221.239583333336</c:v>
                      </c:pt>
                      <c:pt idx="24">
                        <c:v>43221.25</c:v>
                      </c:pt>
                      <c:pt idx="25">
                        <c:v>43221.260416666664</c:v>
                      </c:pt>
                      <c:pt idx="26">
                        <c:v>43221.270833333336</c:v>
                      </c:pt>
                      <c:pt idx="27">
                        <c:v>43221.28125</c:v>
                      </c:pt>
                      <c:pt idx="28">
                        <c:v>43221.291666666664</c:v>
                      </c:pt>
                      <c:pt idx="29">
                        <c:v>43221.302083333336</c:v>
                      </c:pt>
                      <c:pt idx="30">
                        <c:v>43221.3125</c:v>
                      </c:pt>
                      <c:pt idx="31">
                        <c:v>43221.322916666664</c:v>
                      </c:pt>
                      <c:pt idx="32">
                        <c:v>43221.333333333336</c:v>
                      </c:pt>
                      <c:pt idx="33">
                        <c:v>43221.34375</c:v>
                      </c:pt>
                      <c:pt idx="34">
                        <c:v>43221.354166666664</c:v>
                      </c:pt>
                      <c:pt idx="35">
                        <c:v>43221.364583333336</c:v>
                      </c:pt>
                      <c:pt idx="36">
                        <c:v>43221.375</c:v>
                      </c:pt>
                      <c:pt idx="37">
                        <c:v>43221.385416666664</c:v>
                      </c:pt>
                      <c:pt idx="38">
                        <c:v>43221.395833333336</c:v>
                      </c:pt>
                      <c:pt idx="39">
                        <c:v>43221.40625</c:v>
                      </c:pt>
                      <c:pt idx="40">
                        <c:v>43221.416666666664</c:v>
                      </c:pt>
                      <c:pt idx="41">
                        <c:v>43221.427083333336</c:v>
                      </c:pt>
                      <c:pt idx="42">
                        <c:v>43221.4375</c:v>
                      </c:pt>
                      <c:pt idx="43">
                        <c:v>43221.447916666664</c:v>
                      </c:pt>
                      <c:pt idx="44">
                        <c:v>43221.458333333336</c:v>
                      </c:pt>
                      <c:pt idx="45">
                        <c:v>43221.46875</c:v>
                      </c:pt>
                      <c:pt idx="46">
                        <c:v>43221.479166666664</c:v>
                      </c:pt>
                      <c:pt idx="47">
                        <c:v>43221.489583333336</c:v>
                      </c:pt>
                      <c:pt idx="48">
                        <c:v>43221.5</c:v>
                      </c:pt>
                      <c:pt idx="49">
                        <c:v>43221.510416666664</c:v>
                      </c:pt>
                      <c:pt idx="50">
                        <c:v>43221.520833333336</c:v>
                      </c:pt>
                      <c:pt idx="51">
                        <c:v>43221.53125</c:v>
                      </c:pt>
                      <c:pt idx="52">
                        <c:v>43221.541666666664</c:v>
                      </c:pt>
                      <c:pt idx="53">
                        <c:v>43221.552083333336</c:v>
                      </c:pt>
                      <c:pt idx="54">
                        <c:v>43221.5625</c:v>
                      </c:pt>
                      <c:pt idx="55">
                        <c:v>43221.572916666664</c:v>
                      </c:pt>
                      <c:pt idx="56">
                        <c:v>43221.583333333336</c:v>
                      </c:pt>
                      <c:pt idx="57">
                        <c:v>43221.59375</c:v>
                      </c:pt>
                      <c:pt idx="58">
                        <c:v>43221.604166666664</c:v>
                      </c:pt>
                      <c:pt idx="59">
                        <c:v>43221.614583333336</c:v>
                      </c:pt>
                      <c:pt idx="60">
                        <c:v>43221.625</c:v>
                      </c:pt>
                      <c:pt idx="61">
                        <c:v>43221.635416666664</c:v>
                      </c:pt>
                      <c:pt idx="62">
                        <c:v>43221.645833333336</c:v>
                      </c:pt>
                      <c:pt idx="63">
                        <c:v>43221.65625</c:v>
                      </c:pt>
                      <c:pt idx="64">
                        <c:v>43221.666666666664</c:v>
                      </c:pt>
                      <c:pt idx="65">
                        <c:v>43221.677083333336</c:v>
                      </c:pt>
                      <c:pt idx="66">
                        <c:v>43221.6875</c:v>
                      </c:pt>
                      <c:pt idx="67">
                        <c:v>43221.697916666664</c:v>
                      </c:pt>
                      <c:pt idx="68">
                        <c:v>43221.708333333336</c:v>
                      </c:pt>
                      <c:pt idx="69">
                        <c:v>43221.71875</c:v>
                      </c:pt>
                      <c:pt idx="70">
                        <c:v>43221.729166666664</c:v>
                      </c:pt>
                      <c:pt idx="71">
                        <c:v>43221.739583333336</c:v>
                      </c:pt>
                      <c:pt idx="72">
                        <c:v>43221.75</c:v>
                      </c:pt>
                      <c:pt idx="73">
                        <c:v>43221.760416666664</c:v>
                      </c:pt>
                      <c:pt idx="74">
                        <c:v>43221.770833333336</c:v>
                      </c:pt>
                      <c:pt idx="75">
                        <c:v>43221.78125</c:v>
                      </c:pt>
                      <c:pt idx="76">
                        <c:v>43221.791666666664</c:v>
                      </c:pt>
                      <c:pt idx="77">
                        <c:v>43221.802083333336</c:v>
                      </c:pt>
                      <c:pt idx="78">
                        <c:v>43221.8125</c:v>
                      </c:pt>
                      <c:pt idx="79">
                        <c:v>43221.822916666664</c:v>
                      </c:pt>
                      <c:pt idx="80">
                        <c:v>43221.833333333336</c:v>
                      </c:pt>
                      <c:pt idx="81">
                        <c:v>43221.84375</c:v>
                      </c:pt>
                      <c:pt idx="82">
                        <c:v>43221.854166666664</c:v>
                      </c:pt>
                      <c:pt idx="83">
                        <c:v>43221.864583333336</c:v>
                      </c:pt>
                      <c:pt idx="84">
                        <c:v>43221.875</c:v>
                      </c:pt>
                      <c:pt idx="85">
                        <c:v>43221.885416666664</c:v>
                      </c:pt>
                      <c:pt idx="86">
                        <c:v>43221.895833333336</c:v>
                      </c:pt>
                      <c:pt idx="87">
                        <c:v>43221.90625</c:v>
                      </c:pt>
                      <c:pt idx="88">
                        <c:v>43221.916666666664</c:v>
                      </c:pt>
                      <c:pt idx="89">
                        <c:v>43221.927083333336</c:v>
                      </c:pt>
                      <c:pt idx="90">
                        <c:v>43221.9375</c:v>
                      </c:pt>
                      <c:pt idx="91">
                        <c:v>43221.947916666664</c:v>
                      </c:pt>
                      <c:pt idx="92">
                        <c:v>43221.958333333336</c:v>
                      </c:pt>
                      <c:pt idx="93">
                        <c:v>43221.96875</c:v>
                      </c:pt>
                      <c:pt idx="94">
                        <c:v>43221.979166666664</c:v>
                      </c:pt>
                      <c:pt idx="95">
                        <c:v>43221.989583333336</c:v>
                      </c:pt>
                      <c:pt idx="96">
                        <c:v>43222</c:v>
                      </c:pt>
                      <c:pt idx="97">
                        <c:v>43222.010416666664</c:v>
                      </c:pt>
                      <c:pt idx="98">
                        <c:v>43222.020833333336</c:v>
                      </c:pt>
                      <c:pt idx="99">
                        <c:v>43222.03125</c:v>
                      </c:pt>
                      <c:pt idx="100">
                        <c:v>43222.041666666664</c:v>
                      </c:pt>
                      <c:pt idx="101">
                        <c:v>43222.052083333336</c:v>
                      </c:pt>
                      <c:pt idx="102">
                        <c:v>43222.0625</c:v>
                      </c:pt>
                      <c:pt idx="103">
                        <c:v>43222.072916666664</c:v>
                      </c:pt>
                      <c:pt idx="104">
                        <c:v>43222.083333333336</c:v>
                      </c:pt>
                      <c:pt idx="105">
                        <c:v>43222.09375</c:v>
                      </c:pt>
                      <c:pt idx="106">
                        <c:v>43222.104166666664</c:v>
                      </c:pt>
                      <c:pt idx="107">
                        <c:v>43222.114583333336</c:v>
                      </c:pt>
                      <c:pt idx="108">
                        <c:v>43222.125</c:v>
                      </c:pt>
                      <c:pt idx="109">
                        <c:v>43222.135416666664</c:v>
                      </c:pt>
                      <c:pt idx="110">
                        <c:v>43222.145833333336</c:v>
                      </c:pt>
                      <c:pt idx="111">
                        <c:v>43222.15625</c:v>
                      </c:pt>
                      <c:pt idx="112">
                        <c:v>43222.166666666664</c:v>
                      </c:pt>
                      <c:pt idx="113">
                        <c:v>43222.177083333336</c:v>
                      </c:pt>
                      <c:pt idx="114">
                        <c:v>43222.1875</c:v>
                      </c:pt>
                      <c:pt idx="115">
                        <c:v>43222.197916666664</c:v>
                      </c:pt>
                      <c:pt idx="116">
                        <c:v>43222.208333333336</c:v>
                      </c:pt>
                      <c:pt idx="117">
                        <c:v>43222.21875</c:v>
                      </c:pt>
                      <c:pt idx="118">
                        <c:v>43222.229166666664</c:v>
                      </c:pt>
                      <c:pt idx="119">
                        <c:v>43222.239583333336</c:v>
                      </c:pt>
                      <c:pt idx="120">
                        <c:v>43222.25</c:v>
                      </c:pt>
                      <c:pt idx="121">
                        <c:v>43222.260416666664</c:v>
                      </c:pt>
                      <c:pt idx="122">
                        <c:v>43222.270833333336</c:v>
                      </c:pt>
                      <c:pt idx="123">
                        <c:v>43222.28125</c:v>
                      </c:pt>
                      <c:pt idx="124">
                        <c:v>43222.291666666664</c:v>
                      </c:pt>
                      <c:pt idx="125">
                        <c:v>43222.302083333336</c:v>
                      </c:pt>
                      <c:pt idx="126">
                        <c:v>43222.3125</c:v>
                      </c:pt>
                      <c:pt idx="127">
                        <c:v>43222.322916666664</c:v>
                      </c:pt>
                      <c:pt idx="128">
                        <c:v>43222.333333333336</c:v>
                      </c:pt>
                      <c:pt idx="129">
                        <c:v>43222.34375</c:v>
                      </c:pt>
                      <c:pt idx="130">
                        <c:v>43222.354166666664</c:v>
                      </c:pt>
                      <c:pt idx="131">
                        <c:v>43222.364583333336</c:v>
                      </c:pt>
                      <c:pt idx="132">
                        <c:v>43222.375</c:v>
                      </c:pt>
                      <c:pt idx="133">
                        <c:v>43222.385416666664</c:v>
                      </c:pt>
                      <c:pt idx="134">
                        <c:v>43222.395833333336</c:v>
                      </c:pt>
                      <c:pt idx="135">
                        <c:v>43222.40625</c:v>
                      </c:pt>
                      <c:pt idx="136">
                        <c:v>43222.416666666664</c:v>
                      </c:pt>
                      <c:pt idx="137">
                        <c:v>43222.427083333336</c:v>
                      </c:pt>
                      <c:pt idx="138">
                        <c:v>43222.4375</c:v>
                      </c:pt>
                      <c:pt idx="139">
                        <c:v>43222.447916666664</c:v>
                      </c:pt>
                      <c:pt idx="140">
                        <c:v>43222.458333333336</c:v>
                      </c:pt>
                      <c:pt idx="141">
                        <c:v>43222.46875</c:v>
                      </c:pt>
                      <c:pt idx="142">
                        <c:v>43222.479166666664</c:v>
                      </c:pt>
                      <c:pt idx="143">
                        <c:v>43222.489583333336</c:v>
                      </c:pt>
                      <c:pt idx="144">
                        <c:v>43222.5</c:v>
                      </c:pt>
                      <c:pt idx="145">
                        <c:v>43222.510416666664</c:v>
                      </c:pt>
                      <c:pt idx="146">
                        <c:v>43222.520833333336</c:v>
                      </c:pt>
                      <c:pt idx="147">
                        <c:v>43222.53125</c:v>
                      </c:pt>
                      <c:pt idx="148">
                        <c:v>43222.541666666664</c:v>
                      </c:pt>
                      <c:pt idx="149">
                        <c:v>43222.552083333336</c:v>
                      </c:pt>
                      <c:pt idx="150">
                        <c:v>43222.5625</c:v>
                      </c:pt>
                      <c:pt idx="151">
                        <c:v>43222.572916666664</c:v>
                      </c:pt>
                      <c:pt idx="152">
                        <c:v>43222.583333333336</c:v>
                      </c:pt>
                      <c:pt idx="153">
                        <c:v>43222.59375</c:v>
                      </c:pt>
                      <c:pt idx="154">
                        <c:v>43222.604166666664</c:v>
                      </c:pt>
                      <c:pt idx="155">
                        <c:v>43222.614583333336</c:v>
                      </c:pt>
                      <c:pt idx="156">
                        <c:v>43222.625</c:v>
                      </c:pt>
                      <c:pt idx="157">
                        <c:v>43222.635416666664</c:v>
                      </c:pt>
                      <c:pt idx="158">
                        <c:v>43222.645833333336</c:v>
                      </c:pt>
                      <c:pt idx="159">
                        <c:v>43222.65625</c:v>
                      </c:pt>
                      <c:pt idx="160">
                        <c:v>43222.666666666664</c:v>
                      </c:pt>
                      <c:pt idx="161">
                        <c:v>43222.677083333336</c:v>
                      </c:pt>
                      <c:pt idx="162">
                        <c:v>43222.6875</c:v>
                      </c:pt>
                      <c:pt idx="163">
                        <c:v>43222.697916666664</c:v>
                      </c:pt>
                      <c:pt idx="164">
                        <c:v>43222.708333333336</c:v>
                      </c:pt>
                      <c:pt idx="165">
                        <c:v>43222.71875</c:v>
                      </c:pt>
                      <c:pt idx="166">
                        <c:v>43222.729166666664</c:v>
                      </c:pt>
                      <c:pt idx="167">
                        <c:v>43222.739583333336</c:v>
                      </c:pt>
                      <c:pt idx="168">
                        <c:v>43222.75</c:v>
                      </c:pt>
                      <c:pt idx="169">
                        <c:v>43222.760416666664</c:v>
                      </c:pt>
                      <c:pt idx="170">
                        <c:v>43222.770833333336</c:v>
                      </c:pt>
                      <c:pt idx="171">
                        <c:v>43222.78125</c:v>
                      </c:pt>
                      <c:pt idx="172">
                        <c:v>43222.791666666664</c:v>
                      </c:pt>
                      <c:pt idx="173">
                        <c:v>43222.802083333336</c:v>
                      </c:pt>
                      <c:pt idx="174">
                        <c:v>43222.8125</c:v>
                      </c:pt>
                      <c:pt idx="175">
                        <c:v>43222.822916666664</c:v>
                      </c:pt>
                      <c:pt idx="176">
                        <c:v>43222.833333333336</c:v>
                      </c:pt>
                      <c:pt idx="177">
                        <c:v>43222.84375</c:v>
                      </c:pt>
                      <c:pt idx="178">
                        <c:v>43222.854166666664</c:v>
                      </c:pt>
                      <c:pt idx="179">
                        <c:v>43222.864583333336</c:v>
                      </c:pt>
                      <c:pt idx="180">
                        <c:v>43222.875</c:v>
                      </c:pt>
                      <c:pt idx="181">
                        <c:v>43222.885416666664</c:v>
                      </c:pt>
                      <c:pt idx="182">
                        <c:v>43222.895833333336</c:v>
                      </c:pt>
                      <c:pt idx="183">
                        <c:v>43222.90625</c:v>
                      </c:pt>
                      <c:pt idx="184">
                        <c:v>43222.916666666664</c:v>
                      </c:pt>
                      <c:pt idx="185">
                        <c:v>43222.927083333336</c:v>
                      </c:pt>
                      <c:pt idx="186">
                        <c:v>43222.9375</c:v>
                      </c:pt>
                      <c:pt idx="187">
                        <c:v>43222.947916666664</c:v>
                      </c:pt>
                      <c:pt idx="188">
                        <c:v>43222.958333333336</c:v>
                      </c:pt>
                      <c:pt idx="189">
                        <c:v>43222.96875</c:v>
                      </c:pt>
                      <c:pt idx="190">
                        <c:v>43222.979166666664</c:v>
                      </c:pt>
                      <c:pt idx="191">
                        <c:v>43222.989583333336</c:v>
                      </c:pt>
                      <c:pt idx="192">
                        <c:v>43223</c:v>
                      </c:pt>
                      <c:pt idx="193">
                        <c:v>43223.010416666664</c:v>
                      </c:pt>
                      <c:pt idx="194">
                        <c:v>43223.020833333336</c:v>
                      </c:pt>
                      <c:pt idx="195">
                        <c:v>43223.03125</c:v>
                      </c:pt>
                      <c:pt idx="196">
                        <c:v>43223.041666666664</c:v>
                      </c:pt>
                      <c:pt idx="197">
                        <c:v>43223.052083333336</c:v>
                      </c:pt>
                      <c:pt idx="198">
                        <c:v>43223.0625</c:v>
                      </c:pt>
                      <c:pt idx="199">
                        <c:v>43223.072916666664</c:v>
                      </c:pt>
                      <c:pt idx="200">
                        <c:v>43223.083333333336</c:v>
                      </c:pt>
                      <c:pt idx="201">
                        <c:v>43223.09375</c:v>
                      </c:pt>
                      <c:pt idx="202">
                        <c:v>43223.104166666664</c:v>
                      </c:pt>
                      <c:pt idx="203">
                        <c:v>43223.114583333336</c:v>
                      </c:pt>
                      <c:pt idx="204">
                        <c:v>43223.125</c:v>
                      </c:pt>
                      <c:pt idx="205">
                        <c:v>43223.135416666664</c:v>
                      </c:pt>
                      <c:pt idx="206">
                        <c:v>43223.145833333336</c:v>
                      </c:pt>
                      <c:pt idx="207">
                        <c:v>43223.15625</c:v>
                      </c:pt>
                      <c:pt idx="208">
                        <c:v>43223.166666666664</c:v>
                      </c:pt>
                      <c:pt idx="209">
                        <c:v>43223.177083333336</c:v>
                      </c:pt>
                      <c:pt idx="210">
                        <c:v>43223.1875</c:v>
                      </c:pt>
                      <c:pt idx="211">
                        <c:v>43223.197916666664</c:v>
                      </c:pt>
                      <c:pt idx="212">
                        <c:v>43223.208333333336</c:v>
                      </c:pt>
                      <c:pt idx="213">
                        <c:v>43223.21875</c:v>
                      </c:pt>
                      <c:pt idx="214">
                        <c:v>43223.229166666664</c:v>
                      </c:pt>
                      <c:pt idx="215">
                        <c:v>43223.239583333336</c:v>
                      </c:pt>
                      <c:pt idx="216">
                        <c:v>43223.25</c:v>
                      </c:pt>
                      <c:pt idx="217">
                        <c:v>43223.260416666664</c:v>
                      </c:pt>
                      <c:pt idx="218">
                        <c:v>43223.270833333336</c:v>
                      </c:pt>
                      <c:pt idx="219">
                        <c:v>43223.28125</c:v>
                      </c:pt>
                      <c:pt idx="220">
                        <c:v>43223.291666666664</c:v>
                      </c:pt>
                      <c:pt idx="221">
                        <c:v>43223.302083333336</c:v>
                      </c:pt>
                      <c:pt idx="222">
                        <c:v>43223.3125</c:v>
                      </c:pt>
                      <c:pt idx="223">
                        <c:v>43223.322916666664</c:v>
                      </c:pt>
                      <c:pt idx="224">
                        <c:v>43223.333333333336</c:v>
                      </c:pt>
                      <c:pt idx="225">
                        <c:v>43223.34375</c:v>
                      </c:pt>
                      <c:pt idx="226">
                        <c:v>43223.354166666664</c:v>
                      </c:pt>
                      <c:pt idx="227">
                        <c:v>43223.364583333336</c:v>
                      </c:pt>
                      <c:pt idx="228">
                        <c:v>43223.375</c:v>
                      </c:pt>
                      <c:pt idx="229">
                        <c:v>43223.385416666664</c:v>
                      </c:pt>
                      <c:pt idx="230">
                        <c:v>43223.395833333336</c:v>
                      </c:pt>
                      <c:pt idx="231">
                        <c:v>43223.40625</c:v>
                      </c:pt>
                      <c:pt idx="232">
                        <c:v>43223.416666666664</c:v>
                      </c:pt>
                      <c:pt idx="233">
                        <c:v>43223.427083333336</c:v>
                      </c:pt>
                      <c:pt idx="234">
                        <c:v>43223.4375</c:v>
                      </c:pt>
                      <c:pt idx="235">
                        <c:v>43223.447916666664</c:v>
                      </c:pt>
                      <c:pt idx="236">
                        <c:v>43223.458333333336</c:v>
                      </c:pt>
                      <c:pt idx="237">
                        <c:v>43223.46875</c:v>
                      </c:pt>
                      <c:pt idx="238">
                        <c:v>43223.479166666664</c:v>
                      </c:pt>
                      <c:pt idx="239">
                        <c:v>43223.489583333336</c:v>
                      </c:pt>
                      <c:pt idx="240">
                        <c:v>43223.5</c:v>
                      </c:pt>
                      <c:pt idx="241">
                        <c:v>43223.510416666664</c:v>
                      </c:pt>
                      <c:pt idx="242">
                        <c:v>43223.520833333336</c:v>
                      </c:pt>
                      <c:pt idx="243">
                        <c:v>43223.53125</c:v>
                      </c:pt>
                      <c:pt idx="244">
                        <c:v>43223.541666666664</c:v>
                      </c:pt>
                      <c:pt idx="245">
                        <c:v>43223.552083333336</c:v>
                      </c:pt>
                      <c:pt idx="246">
                        <c:v>43223.5625</c:v>
                      </c:pt>
                      <c:pt idx="247">
                        <c:v>43223.572916666664</c:v>
                      </c:pt>
                      <c:pt idx="248">
                        <c:v>43223.583333333336</c:v>
                      </c:pt>
                      <c:pt idx="249">
                        <c:v>43223.59375</c:v>
                      </c:pt>
                      <c:pt idx="250">
                        <c:v>43223.604166666664</c:v>
                      </c:pt>
                      <c:pt idx="251">
                        <c:v>43223.614583333336</c:v>
                      </c:pt>
                      <c:pt idx="252">
                        <c:v>43223.625</c:v>
                      </c:pt>
                      <c:pt idx="253">
                        <c:v>43223.635416666664</c:v>
                      </c:pt>
                      <c:pt idx="254">
                        <c:v>43223.645833333336</c:v>
                      </c:pt>
                      <c:pt idx="255">
                        <c:v>43223.65625</c:v>
                      </c:pt>
                      <c:pt idx="256">
                        <c:v>43223.666666666664</c:v>
                      </c:pt>
                      <c:pt idx="257">
                        <c:v>43223.677083333336</c:v>
                      </c:pt>
                      <c:pt idx="258">
                        <c:v>43223.6875</c:v>
                      </c:pt>
                      <c:pt idx="259">
                        <c:v>43223.697916666664</c:v>
                      </c:pt>
                      <c:pt idx="260">
                        <c:v>43223.708333333336</c:v>
                      </c:pt>
                      <c:pt idx="261">
                        <c:v>43223.71875</c:v>
                      </c:pt>
                      <c:pt idx="262">
                        <c:v>43223.729166666664</c:v>
                      </c:pt>
                      <c:pt idx="263">
                        <c:v>43223.739583333336</c:v>
                      </c:pt>
                      <c:pt idx="264">
                        <c:v>43223.75</c:v>
                      </c:pt>
                      <c:pt idx="265">
                        <c:v>43223.760416666664</c:v>
                      </c:pt>
                      <c:pt idx="266">
                        <c:v>43223.770833333336</c:v>
                      </c:pt>
                      <c:pt idx="267">
                        <c:v>43223.78125</c:v>
                      </c:pt>
                      <c:pt idx="268">
                        <c:v>43223.791666666664</c:v>
                      </c:pt>
                      <c:pt idx="269">
                        <c:v>43223.802083333336</c:v>
                      </c:pt>
                      <c:pt idx="270">
                        <c:v>43223.8125</c:v>
                      </c:pt>
                      <c:pt idx="271">
                        <c:v>43223.822916666664</c:v>
                      </c:pt>
                      <c:pt idx="272">
                        <c:v>43223.833333333336</c:v>
                      </c:pt>
                      <c:pt idx="273">
                        <c:v>43223.84375</c:v>
                      </c:pt>
                      <c:pt idx="274">
                        <c:v>43223.854166666664</c:v>
                      </c:pt>
                      <c:pt idx="275">
                        <c:v>43223.864583333336</c:v>
                      </c:pt>
                      <c:pt idx="276">
                        <c:v>43223.875</c:v>
                      </c:pt>
                      <c:pt idx="277">
                        <c:v>43223.885416666664</c:v>
                      </c:pt>
                      <c:pt idx="278">
                        <c:v>43223.895833333336</c:v>
                      </c:pt>
                      <c:pt idx="279">
                        <c:v>43223.90625</c:v>
                      </c:pt>
                      <c:pt idx="280">
                        <c:v>43223.916666666664</c:v>
                      </c:pt>
                      <c:pt idx="281">
                        <c:v>43223.927083333336</c:v>
                      </c:pt>
                      <c:pt idx="282">
                        <c:v>43223.9375</c:v>
                      </c:pt>
                      <c:pt idx="283">
                        <c:v>43223.947916666664</c:v>
                      </c:pt>
                      <c:pt idx="284">
                        <c:v>43223.958333333336</c:v>
                      </c:pt>
                      <c:pt idx="285">
                        <c:v>43223.96875</c:v>
                      </c:pt>
                      <c:pt idx="286">
                        <c:v>43223.979166666664</c:v>
                      </c:pt>
                      <c:pt idx="287">
                        <c:v>43223.989583333336</c:v>
                      </c:pt>
                      <c:pt idx="288">
                        <c:v>43224</c:v>
                      </c:pt>
                      <c:pt idx="289">
                        <c:v>43224.010416666664</c:v>
                      </c:pt>
                      <c:pt idx="290">
                        <c:v>43224.020833333336</c:v>
                      </c:pt>
                      <c:pt idx="291">
                        <c:v>43224.03125</c:v>
                      </c:pt>
                      <c:pt idx="292">
                        <c:v>43224.041666666664</c:v>
                      </c:pt>
                      <c:pt idx="293">
                        <c:v>43224.052083333336</c:v>
                      </c:pt>
                      <c:pt idx="294">
                        <c:v>43224.0625</c:v>
                      </c:pt>
                      <c:pt idx="295">
                        <c:v>43224.072916666664</c:v>
                      </c:pt>
                      <c:pt idx="296">
                        <c:v>43224.083333333336</c:v>
                      </c:pt>
                      <c:pt idx="297">
                        <c:v>43224.09375</c:v>
                      </c:pt>
                      <c:pt idx="298">
                        <c:v>43224.104166666664</c:v>
                      </c:pt>
                      <c:pt idx="299">
                        <c:v>43224.114583333336</c:v>
                      </c:pt>
                      <c:pt idx="300">
                        <c:v>43224.125</c:v>
                      </c:pt>
                      <c:pt idx="301">
                        <c:v>43224.135416666664</c:v>
                      </c:pt>
                      <c:pt idx="302">
                        <c:v>43224.145833333336</c:v>
                      </c:pt>
                      <c:pt idx="303">
                        <c:v>43224.15625</c:v>
                      </c:pt>
                      <c:pt idx="304">
                        <c:v>43224.166666666664</c:v>
                      </c:pt>
                      <c:pt idx="305">
                        <c:v>43224.177083333336</c:v>
                      </c:pt>
                      <c:pt idx="306">
                        <c:v>43224.1875</c:v>
                      </c:pt>
                      <c:pt idx="307">
                        <c:v>43224.197916666664</c:v>
                      </c:pt>
                      <c:pt idx="308">
                        <c:v>43224.208333333336</c:v>
                      </c:pt>
                      <c:pt idx="309">
                        <c:v>43224.21875</c:v>
                      </c:pt>
                      <c:pt idx="310">
                        <c:v>43224.229166666664</c:v>
                      </c:pt>
                      <c:pt idx="311">
                        <c:v>43224.239583333336</c:v>
                      </c:pt>
                      <c:pt idx="312">
                        <c:v>43224.25</c:v>
                      </c:pt>
                      <c:pt idx="313">
                        <c:v>43224.260416666664</c:v>
                      </c:pt>
                      <c:pt idx="314">
                        <c:v>43224.270833333336</c:v>
                      </c:pt>
                      <c:pt idx="315">
                        <c:v>43224.28125</c:v>
                      </c:pt>
                      <c:pt idx="316">
                        <c:v>43224.291666666664</c:v>
                      </c:pt>
                      <c:pt idx="317">
                        <c:v>43224.302083333336</c:v>
                      </c:pt>
                      <c:pt idx="318">
                        <c:v>43224.3125</c:v>
                      </c:pt>
                      <c:pt idx="319">
                        <c:v>43224.322916666664</c:v>
                      </c:pt>
                      <c:pt idx="320">
                        <c:v>43224.333333333336</c:v>
                      </c:pt>
                      <c:pt idx="321">
                        <c:v>43224.34375</c:v>
                      </c:pt>
                      <c:pt idx="322">
                        <c:v>43224.354166666664</c:v>
                      </c:pt>
                      <c:pt idx="323">
                        <c:v>43224.364583333336</c:v>
                      </c:pt>
                      <c:pt idx="324">
                        <c:v>43224.375</c:v>
                      </c:pt>
                      <c:pt idx="325">
                        <c:v>43224.385416666664</c:v>
                      </c:pt>
                      <c:pt idx="326">
                        <c:v>43224.395833333336</c:v>
                      </c:pt>
                      <c:pt idx="327">
                        <c:v>43224.40625</c:v>
                      </c:pt>
                      <c:pt idx="328">
                        <c:v>43224.416666666664</c:v>
                      </c:pt>
                      <c:pt idx="329">
                        <c:v>43224.427083333336</c:v>
                      </c:pt>
                      <c:pt idx="330">
                        <c:v>43224.4375</c:v>
                      </c:pt>
                      <c:pt idx="331">
                        <c:v>43224.447916666664</c:v>
                      </c:pt>
                      <c:pt idx="332">
                        <c:v>43224.458333333336</c:v>
                      </c:pt>
                      <c:pt idx="333">
                        <c:v>43224.46875</c:v>
                      </c:pt>
                      <c:pt idx="334">
                        <c:v>43224.479166666664</c:v>
                      </c:pt>
                      <c:pt idx="335">
                        <c:v>43224.489583333336</c:v>
                      </c:pt>
                      <c:pt idx="336">
                        <c:v>43224.5</c:v>
                      </c:pt>
                      <c:pt idx="337">
                        <c:v>43224.510416666664</c:v>
                      </c:pt>
                      <c:pt idx="338">
                        <c:v>43224.520833333336</c:v>
                      </c:pt>
                      <c:pt idx="339">
                        <c:v>43224.53125</c:v>
                      </c:pt>
                      <c:pt idx="340">
                        <c:v>43224.541666666664</c:v>
                      </c:pt>
                      <c:pt idx="341">
                        <c:v>43224.552083333336</c:v>
                      </c:pt>
                      <c:pt idx="342">
                        <c:v>43224.5625</c:v>
                      </c:pt>
                      <c:pt idx="343">
                        <c:v>43224.572916666664</c:v>
                      </c:pt>
                      <c:pt idx="344">
                        <c:v>43224.583333333336</c:v>
                      </c:pt>
                      <c:pt idx="345">
                        <c:v>43224.59375</c:v>
                      </c:pt>
                      <c:pt idx="346">
                        <c:v>43224.604166666664</c:v>
                      </c:pt>
                      <c:pt idx="347">
                        <c:v>43224.614583333336</c:v>
                      </c:pt>
                      <c:pt idx="348">
                        <c:v>43224.625</c:v>
                      </c:pt>
                      <c:pt idx="349">
                        <c:v>43224.635416666664</c:v>
                      </c:pt>
                      <c:pt idx="350">
                        <c:v>43224.645833333336</c:v>
                      </c:pt>
                      <c:pt idx="351">
                        <c:v>43224.65625</c:v>
                      </c:pt>
                      <c:pt idx="352">
                        <c:v>43224.666666666664</c:v>
                      </c:pt>
                      <c:pt idx="353">
                        <c:v>43224.677083333336</c:v>
                      </c:pt>
                      <c:pt idx="354">
                        <c:v>43224.6875</c:v>
                      </c:pt>
                      <c:pt idx="355">
                        <c:v>43224.697916666664</c:v>
                      </c:pt>
                      <c:pt idx="356">
                        <c:v>43224.708333333336</c:v>
                      </c:pt>
                      <c:pt idx="357">
                        <c:v>43224.71875</c:v>
                      </c:pt>
                      <c:pt idx="358">
                        <c:v>43224.729166666664</c:v>
                      </c:pt>
                      <c:pt idx="359">
                        <c:v>43224.739583333336</c:v>
                      </c:pt>
                      <c:pt idx="360">
                        <c:v>43224.75</c:v>
                      </c:pt>
                      <c:pt idx="361">
                        <c:v>43224.760416666664</c:v>
                      </c:pt>
                      <c:pt idx="362">
                        <c:v>43224.770833333336</c:v>
                      </c:pt>
                      <c:pt idx="363">
                        <c:v>43224.78125</c:v>
                      </c:pt>
                      <c:pt idx="364">
                        <c:v>43224.791666666664</c:v>
                      </c:pt>
                      <c:pt idx="365">
                        <c:v>43224.802083333336</c:v>
                      </c:pt>
                      <c:pt idx="366">
                        <c:v>43224.8125</c:v>
                      </c:pt>
                      <c:pt idx="367">
                        <c:v>43224.822916666664</c:v>
                      </c:pt>
                      <c:pt idx="368">
                        <c:v>43224.833333333336</c:v>
                      </c:pt>
                      <c:pt idx="369">
                        <c:v>43224.84375</c:v>
                      </c:pt>
                      <c:pt idx="370">
                        <c:v>43224.854166666664</c:v>
                      </c:pt>
                      <c:pt idx="371">
                        <c:v>43224.864583333336</c:v>
                      </c:pt>
                      <c:pt idx="372">
                        <c:v>43224.875</c:v>
                      </c:pt>
                      <c:pt idx="373">
                        <c:v>43224.885416666664</c:v>
                      </c:pt>
                      <c:pt idx="374">
                        <c:v>43224.895833333336</c:v>
                      </c:pt>
                      <c:pt idx="375">
                        <c:v>43224.90625</c:v>
                      </c:pt>
                      <c:pt idx="376">
                        <c:v>43224.916666666664</c:v>
                      </c:pt>
                      <c:pt idx="377">
                        <c:v>43224.927083333336</c:v>
                      </c:pt>
                      <c:pt idx="378">
                        <c:v>43224.9375</c:v>
                      </c:pt>
                      <c:pt idx="379">
                        <c:v>43224.947916666664</c:v>
                      </c:pt>
                      <c:pt idx="380">
                        <c:v>43224.958333333336</c:v>
                      </c:pt>
                      <c:pt idx="381">
                        <c:v>43224.96875</c:v>
                      </c:pt>
                      <c:pt idx="382">
                        <c:v>43224.979166666664</c:v>
                      </c:pt>
                      <c:pt idx="383">
                        <c:v>43224.989583333336</c:v>
                      </c:pt>
                      <c:pt idx="384">
                        <c:v>43225</c:v>
                      </c:pt>
                      <c:pt idx="385">
                        <c:v>43225.010416666664</c:v>
                      </c:pt>
                      <c:pt idx="386">
                        <c:v>43225.020833333336</c:v>
                      </c:pt>
                      <c:pt idx="387">
                        <c:v>43225.03125</c:v>
                      </c:pt>
                      <c:pt idx="388">
                        <c:v>43225.041666666664</c:v>
                      </c:pt>
                      <c:pt idx="389">
                        <c:v>43225.052083333336</c:v>
                      </c:pt>
                      <c:pt idx="390">
                        <c:v>43225.0625</c:v>
                      </c:pt>
                      <c:pt idx="391">
                        <c:v>43225.072916666664</c:v>
                      </c:pt>
                      <c:pt idx="392">
                        <c:v>43225.083333333336</c:v>
                      </c:pt>
                      <c:pt idx="393">
                        <c:v>43225.09375</c:v>
                      </c:pt>
                      <c:pt idx="394">
                        <c:v>43225.104166666664</c:v>
                      </c:pt>
                      <c:pt idx="395">
                        <c:v>43225.114583333336</c:v>
                      </c:pt>
                      <c:pt idx="396">
                        <c:v>43225.125</c:v>
                      </c:pt>
                      <c:pt idx="397">
                        <c:v>43225.135416666664</c:v>
                      </c:pt>
                      <c:pt idx="398">
                        <c:v>43225.145833333336</c:v>
                      </c:pt>
                      <c:pt idx="399">
                        <c:v>43225.15625</c:v>
                      </c:pt>
                      <c:pt idx="400">
                        <c:v>43225.166666666664</c:v>
                      </c:pt>
                      <c:pt idx="401">
                        <c:v>43225.177083333336</c:v>
                      </c:pt>
                      <c:pt idx="402">
                        <c:v>43225.1875</c:v>
                      </c:pt>
                      <c:pt idx="403">
                        <c:v>43225.197916666664</c:v>
                      </c:pt>
                      <c:pt idx="404">
                        <c:v>43225.208333333336</c:v>
                      </c:pt>
                      <c:pt idx="405">
                        <c:v>43225.21875</c:v>
                      </c:pt>
                      <c:pt idx="406">
                        <c:v>43225.229166666664</c:v>
                      </c:pt>
                      <c:pt idx="407">
                        <c:v>43225.239583333336</c:v>
                      </c:pt>
                      <c:pt idx="408">
                        <c:v>43225.25</c:v>
                      </c:pt>
                      <c:pt idx="409">
                        <c:v>43225.260416666664</c:v>
                      </c:pt>
                      <c:pt idx="410">
                        <c:v>43225.270833333336</c:v>
                      </c:pt>
                      <c:pt idx="411">
                        <c:v>43225.28125</c:v>
                      </c:pt>
                      <c:pt idx="412">
                        <c:v>43225.291666666664</c:v>
                      </c:pt>
                      <c:pt idx="413">
                        <c:v>43225.302083333336</c:v>
                      </c:pt>
                      <c:pt idx="414">
                        <c:v>43225.3125</c:v>
                      </c:pt>
                      <c:pt idx="415">
                        <c:v>43225.322916666664</c:v>
                      </c:pt>
                      <c:pt idx="416">
                        <c:v>43225.333333333336</c:v>
                      </c:pt>
                      <c:pt idx="417">
                        <c:v>43225.34375</c:v>
                      </c:pt>
                      <c:pt idx="418">
                        <c:v>43225.354166666664</c:v>
                      </c:pt>
                      <c:pt idx="419">
                        <c:v>43225.364583333336</c:v>
                      </c:pt>
                      <c:pt idx="420">
                        <c:v>43225.375</c:v>
                      </c:pt>
                      <c:pt idx="421">
                        <c:v>43225.385416666664</c:v>
                      </c:pt>
                      <c:pt idx="422">
                        <c:v>43225.395833333336</c:v>
                      </c:pt>
                      <c:pt idx="423">
                        <c:v>43225.40625</c:v>
                      </c:pt>
                      <c:pt idx="424">
                        <c:v>43225.416666666664</c:v>
                      </c:pt>
                      <c:pt idx="425">
                        <c:v>43225.427083333336</c:v>
                      </c:pt>
                      <c:pt idx="426">
                        <c:v>43225.4375</c:v>
                      </c:pt>
                      <c:pt idx="427">
                        <c:v>43225.447916666664</c:v>
                      </c:pt>
                      <c:pt idx="428">
                        <c:v>43225.458333333336</c:v>
                      </c:pt>
                      <c:pt idx="429">
                        <c:v>43225.46875</c:v>
                      </c:pt>
                      <c:pt idx="430">
                        <c:v>43225.479166666664</c:v>
                      </c:pt>
                      <c:pt idx="431">
                        <c:v>43225.489583333336</c:v>
                      </c:pt>
                      <c:pt idx="432">
                        <c:v>43225.5</c:v>
                      </c:pt>
                      <c:pt idx="433">
                        <c:v>43225.510416666664</c:v>
                      </c:pt>
                      <c:pt idx="434">
                        <c:v>43225.520833333336</c:v>
                      </c:pt>
                      <c:pt idx="435">
                        <c:v>43225.53125</c:v>
                      </c:pt>
                      <c:pt idx="436">
                        <c:v>43225.541666666664</c:v>
                      </c:pt>
                      <c:pt idx="437">
                        <c:v>43225.552083333336</c:v>
                      </c:pt>
                      <c:pt idx="438">
                        <c:v>43225.5625</c:v>
                      </c:pt>
                      <c:pt idx="439">
                        <c:v>43225.572916666664</c:v>
                      </c:pt>
                      <c:pt idx="440">
                        <c:v>43225.583333333336</c:v>
                      </c:pt>
                      <c:pt idx="441">
                        <c:v>43225.59375</c:v>
                      </c:pt>
                      <c:pt idx="442">
                        <c:v>43225.604166666664</c:v>
                      </c:pt>
                      <c:pt idx="443">
                        <c:v>43225.614583333336</c:v>
                      </c:pt>
                      <c:pt idx="444">
                        <c:v>43225.625</c:v>
                      </c:pt>
                      <c:pt idx="445">
                        <c:v>43225.635416666664</c:v>
                      </c:pt>
                      <c:pt idx="446">
                        <c:v>43225.645833333336</c:v>
                      </c:pt>
                      <c:pt idx="447">
                        <c:v>43225.65625</c:v>
                      </c:pt>
                      <c:pt idx="448">
                        <c:v>43225.666666666664</c:v>
                      </c:pt>
                      <c:pt idx="449">
                        <c:v>43225.677083333336</c:v>
                      </c:pt>
                      <c:pt idx="450">
                        <c:v>43225.6875</c:v>
                      </c:pt>
                      <c:pt idx="451">
                        <c:v>43225.697916666664</c:v>
                      </c:pt>
                      <c:pt idx="452">
                        <c:v>43225.708333333336</c:v>
                      </c:pt>
                      <c:pt idx="453">
                        <c:v>43225.71875</c:v>
                      </c:pt>
                      <c:pt idx="454">
                        <c:v>43225.729166666664</c:v>
                      </c:pt>
                      <c:pt idx="455">
                        <c:v>43225.739583333336</c:v>
                      </c:pt>
                      <c:pt idx="456">
                        <c:v>43225.75</c:v>
                      </c:pt>
                      <c:pt idx="457">
                        <c:v>43225.760416666664</c:v>
                      </c:pt>
                      <c:pt idx="458">
                        <c:v>43225.770833333336</c:v>
                      </c:pt>
                      <c:pt idx="459">
                        <c:v>43225.78125</c:v>
                      </c:pt>
                      <c:pt idx="460">
                        <c:v>43225.791666666664</c:v>
                      </c:pt>
                      <c:pt idx="461">
                        <c:v>43225.802083333336</c:v>
                      </c:pt>
                      <c:pt idx="462">
                        <c:v>43225.8125</c:v>
                      </c:pt>
                      <c:pt idx="463">
                        <c:v>43225.822916666664</c:v>
                      </c:pt>
                      <c:pt idx="464">
                        <c:v>43225.833333333336</c:v>
                      </c:pt>
                      <c:pt idx="465">
                        <c:v>43225.84375</c:v>
                      </c:pt>
                      <c:pt idx="466">
                        <c:v>43225.854166666664</c:v>
                      </c:pt>
                      <c:pt idx="467">
                        <c:v>43225.864583333336</c:v>
                      </c:pt>
                      <c:pt idx="468">
                        <c:v>43225.875</c:v>
                      </c:pt>
                      <c:pt idx="469">
                        <c:v>43225.885416666664</c:v>
                      </c:pt>
                      <c:pt idx="470">
                        <c:v>43225.895833333336</c:v>
                      </c:pt>
                      <c:pt idx="471">
                        <c:v>43225.90625</c:v>
                      </c:pt>
                      <c:pt idx="472">
                        <c:v>43225.916666666664</c:v>
                      </c:pt>
                      <c:pt idx="473">
                        <c:v>43225.927083333336</c:v>
                      </c:pt>
                      <c:pt idx="474">
                        <c:v>43225.9375</c:v>
                      </c:pt>
                      <c:pt idx="475">
                        <c:v>43225.947916666664</c:v>
                      </c:pt>
                      <c:pt idx="476">
                        <c:v>43225.958333333336</c:v>
                      </c:pt>
                      <c:pt idx="477">
                        <c:v>43225.96875</c:v>
                      </c:pt>
                      <c:pt idx="478">
                        <c:v>43225.979166666664</c:v>
                      </c:pt>
                      <c:pt idx="479">
                        <c:v>43225.989583333336</c:v>
                      </c:pt>
                      <c:pt idx="480">
                        <c:v>43226</c:v>
                      </c:pt>
                      <c:pt idx="481">
                        <c:v>43226.010416666664</c:v>
                      </c:pt>
                      <c:pt idx="482">
                        <c:v>43226.020833333336</c:v>
                      </c:pt>
                      <c:pt idx="483">
                        <c:v>43226.03125</c:v>
                      </c:pt>
                      <c:pt idx="484">
                        <c:v>43226.041666666664</c:v>
                      </c:pt>
                      <c:pt idx="485">
                        <c:v>43226.052083333336</c:v>
                      </c:pt>
                      <c:pt idx="486">
                        <c:v>43226.0625</c:v>
                      </c:pt>
                      <c:pt idx="487">
                        <c:v>43226.072916666664</c:v>
                      </c:pt>
                      <c:pt idx="488">
                        <c:v>43226.083333333336</c:v>
                      </c:pt>
                      <c:pt idx="489">
                        <c:v>43226.09375</c:v>
                      </c:pt>
                      <c:pt idx="490">
                        <c:v>43226.104166666664</c:v>
                      </c:pt>
                      <c:pt idx="491">
                        <c:v>43226.114583333336</c:v>
                      </c:pt>
                      <c:pt idx="492">
                        <c:v>43226.125</c:v>
                      </c:pt>
                      <c:pt idx="493">
                        <c:v>43226.135416666664</c:v>
                      </c:pt>
                      <c:pt idx="494">
                        <c:v>43226.145833333336</c:v>
                      </c:pt>
                      <c:pt idx="495">
                        <c:v>43226.15625</c:v>
                      </c:pt>
                      <c:pt idx="496">
                        <c:v>43226.166666666664</c:v>
                      </c:pt>
                      <c:pt idx="497">
                        <c:v>43226.177083333336</c:v>
                      </c:pt>
                      <c:pt idx="498">
                        <c:v>43226.1875</c:v>
                      </c:pt>
                      <c:pt idx="499">
                        <c:v>43226.197916666664</c:v>
                      </c:pt>
                      <c:pt idx="500">
                        <c:v>43226.208333333336</c:v>
                      </c:pt>
                      <c:pt idx="501">
                        <c:v>43226.21875</c:v>
                      </c:pt>
                      <c:pt idx="502">
                        <c:v>43226.229166666664</c:v>
                      </c:pt>
                      <c:pt idx="503">
                        <c:v>43226.239583333336</c:v>
                      </c:pt>
                      <c:pt idx="504">
                        <c:v>43226.25</c:v>
                      </c:pt>
                      <c:pt idx="505">
                        <c:v>43226.260416666664</c:v>
                      </c:pt>
                      <c:pt idx="506">
                        <c:v>43226.270833333336</c:v>
                      </c:pt>
                      <c:pt idx="507">
                        <c:v>43226.28125</c:v>
                      </c:pt>
                      <c:pt idx="508">
                        <c:v>43226.291666666664</c:v>
                      </c:pt>
                      <c:pt idx="509">
                        <c:v>43226.302083333336</c:v>
                      </c:pt>
                      <c:pt idx="510">
                        <c:v>43226.3125</c:v>
                      </c:pt>
                      <c:pt idx="511">
                        <c:v>43226.322916666664</c:v>
                      </c:pt>
                      <c:pt idx="512">
                        <c:v>43226.333333333336</c:v>
                      </c:pt>
                      <c:pt idx="513">
                        <c:v>43226.34375</c:v>
                      </c:pt>
                      <c:pt idx="514">
                        <c:v>43226.354166666664</c:v>
                      </c:pt>
                      <c:pt idx="515">
                        <c:v>43226.364583333336</c:v>
                      </c:pt>
                      <c:pt idx="516">
                        <c:v>43226.375</c:v>
                      </c:pt>
                      <c:pt idx="517">
                        <c:v>43226.385416666664</c:v>
                      </c:pt>
                      <c:pt idx="518">
                        <c:v>43226.395833333336</c:v>
                      </c:pt>
                      <c:pt idx="519">
                        <c:v>43226.40625</c:v>
                      </c:pt>
                      <c:pt idx="520">
                        <c:v>43226.416666666664</c:v>
                      </c:pt>
                      <c:pt idx="521">
                        <c:v>43226.427083333336</c:v>
                      </c:pt>
                      <c:pt idx="522">
                        <c:v>43226.4375</c:v>
                      </c:pt>
                      <c:pt idx="523">
                        <c:v>43226.447916666664</c:v>
                      </c:pt>
                      <c:pt idx="524">
                        <c:v>43226.458333333336</c:v>
                      </c:pt>
                      <c:pt idx="525">
                        <c:v>43226.46875</c:v>
                      </c:pt>
                      <c:pt idx="526">
                        <c:v>43226.479166666664</c:v>
                      </c:pt>
                      <c:pt idx="527">
                        <c:v>43226.489583333336</c:v>
                      </c:pt>
                      <c:pt idx="528">
                        <c:v>43226.5</c:v>
                      </c:pt>
                      <c:pt idx="529">
                        <c:v>43226.510416666664</c:v>
                      </c:pt>
                      <c:pt idx="530">
                        <c:v>43226.520833333336</c:v>
                      </c:pt>
                      <c:pt idx="531">
                        <c:v>43226.53125</c:v>
                      </c:pt>
                      <c:pt idx="532">
                        <c:v>43226.541666666664</c:v>
                      </c:pt>
                      <c:pt idx="533">
                        <c:v>43226.552083333336</c:v>
                      </c:pt>
                      <c:pt idx="534">
                        <c:v>43226.5625</c:v>
                      </c:pt>
                      <c:pt idx="535">
                        <c:v>43226.572916666664</c:v>
                      </c:pt>
                      <c:pt idx="536">
                        <c:v>43226.583333333336</c:v>
                      </c:pt>
                      <c:pt idx="537">
                        <c:v>43226.59375</c:v>
                      </c:pt>
                      <c:pt idx="538">
                        <c:v>43226.604166666664</c:v>
                      </c:pt>
                      <c:pt idx="539">
                        <c:v>43226.614583333336</c:v>
                      </c:pt>
                      <c:pt idx="540">
                        <c:v>43226.625</c:v>
                      </c:pt>
                      <c:pt idx="541">
                        <c:v>43226.635416666664</c:v>
                      </c:pt>
                      <c:pt idx="542">
                        <c:v>43226.645833333336</c:v>
                      </c:pt>
                      <c:pt idx="543">
                        <c:v>43226.65625</c:v>
                      </c:pt>
                      <c:pt idx="544">
                        <c:v>43226.666666666664</c:v>
                      </c:pt>
                      <c:pt idx="545">
                        <c:v>43226.677083333336</c:v>
                      </c:pt>
                      <c:pt idx="546">
                        <c:v>43226.6875</c:v>
                      </c:pt>
                      <c:pt idx="547">
                        <c:v>43226.697916666664</c:v>
                      </c:pt>
                      <c:pt idx="548">
                        <c:v>43226.708333333336</c:v>
                      </c:pt>
                      <c:pt idx="549">
                        <c:v>43226.71875</c:v>
                      </c:pt>
                      <c:pt idx="550">
                        <c:v>43226.729166666664</c:v>
                      </c:pt>
                      <c:pt idx="551">
                        <c:v>43226.739583333336</c:v>
                      </c:pt>
                      <c:pt idx="552">
                        <c:v>43226.75</c:v>
                      </c:pt>
                      <c:pt idx="553">
                        <c:v>43226.760416666664</c:v>
                      </c:pt>
                      <c:pt idx="554">
                        <c:v>43226.770833333336</c:v>
                      </c:pt>
                      <c:pt idx="555">
                        <c:v>43226.78125</c:v>
                      </c:pt>
                      <c:pt idx="556">
                        <c:v>43226.791666666664</c:v>
                      </c:pt>
                      <c:pt idx="557">
                        <c:v>43226.802083333336</c:v>
                      </c:pt>
                      <c:pt idx="558">
                        <c:v>43226.8125</c:v>
                      </c:pt>
                      <c:pt idx="559">
                        <c:v>43226.822916666664</c:v>
                      </c:pt>
                      <c:pt idx="560">
                        <c:v>43226.833333333336</c:v>
                      </c:pt>
                      <c:pt idx="561">
                        <c:v>43226.84375</c:v>
                      </c:pt>
                      <c:pt idx="562">
                        <c:v>43226.854166666664</c:v>
                      </c:pt>
                      <c:pt idx="563">
                        <c:v>43226.864583333336</c:v>
                      </c:pt>
                      <c:pt idx="564">
                        <c:v>43226.875</c:v>
                      </c:pt>
                      <c:pt idx="565">
                        <c:v>43226.885416666664</c:v>
                      </c:pt>
                      <c:pt idx="566">
                        <c:v>43226.895833333336</c:v>
                      </c:pt>
                      <c:pt idx="567">
                        <c:v>43226.90625</c:v>
                      </c:pt>
                      <c:pt idx="568">
                        <c:v>43226.916666666664</c:v>
                      </c:pt>
                      <c:pt idx="569">
                        <c:v>43226.927083333336</c:v>
                      </c:pt>
                      <c:pt idx="570">
                        <c:v>43226.9375</c:v>
                      </c:pt>
                      <c:pt idx="571">
                        <c:v>43226.947916666664</c:v>
                      </c:pt>
                      <c:pt idx="572">
                        <c:v>43226.958333333336</c:v>
                      </c:pt>
                      <c:pt idx="573">
                        <c:v>43226.96875</c:v>
                      </c:pt>
                      <c:pt idx="574">
                        <c:v>43226.979166666664</c:v>
                      </c:pt>
                      <c:pt idx="575">
                        <c:v>43226.989583333336</c:v>
                      </c:pt>
                      <c:pt idx="576">
                        <c:v>43227</c:v>
                      </c:pt>
                      <c:pt idx="577">
                        <c:v>43227.010416666664</c:v>
                      </c:pt>
                      <c:pt idx="578">
                        <c:v>43227.020833333336</c:v>
                      </c:pt>
                      <c:pt idx="579">
                        <c:v>43227.03125</c:v>
                      </c:pt>
                      <c:pt idx="580">
                        <c:v>43227.041666666664</c:v>
                      </c:pt>
                      <c:pt idx="581">
                        <c:v>43227.052083333336</c:v>
                      </c:pt>
                      <c:pt idx="582">
                        <c:v>43227.0625</c:v>
                      </c:pt>
                      <c:pt idx="583">
                        <c:v>43227.072916666664</c:v>
                      </c:pt>
                      <c:pt idx="584">
                        <c:v>43227.083333333336</c:v>
                      </c:pt>
                      <c:pt idx="585">
                        <c:v>43227.09375</c:v>
                      </c:pt>
                      <c:pt idx="586">
                        <c:v>43227.104166666664</c:v>
                      </c:pt>
                      <c:pt idx="587">
                        <c:v>43227.114583333336</c:v>
                      </c:pt>
                      <c:pt idx="588">
                        <c:v>43227.125</c:v>
                      </c:pt>
                      <c:pt idx="589">
                        <c:v>43227.135416666664</c:v>
                      </c:pt>
                      <c:pt idx="590">
                        <c:v>43227.145833333336</c:v>
                      </c:pt>
                      <c:pt idx="591">
                        <c:v>43227.15625</c:v>
                      </c:pt>
                      <c:pt idx="592">
                        <c:v>43227.166666666664</c:v>
                      </c:pt>
                      <c:pt idx="593">
                        <c:v>43227.177083333336</c:v>
                      </c:pt>
                      <c:pt idx="594">
                        <c:v>43227.1875</c:v>
                      </c:pt>
                      <c:pt idx="595">
                        <c:v>43227.197916666664</c:v>
                      </c:pt>
                      <c:pt idx="596">
                        <c:v>43227.208333333336</c:v>
                      </c:pt>
                      <c:pt idx="597">
                        <c:v>43227.21875</c:v>
                      </c:pt>
                      <c:pt idx="598">
                        <c:v>43227.229166666664</c:v>
                      </c:pt>
                      <c:pt idx="599">
                        <c:v>43227.239583333336</c:v>
                      </c:pt>
                      <c:pt idx="600">
                        <c:v>43227.25</c:v>
                      </c:pt>
                      <c:pt idx="601">
                        <c:v>43227.260416666664</c:v>
                      </c:pt>
                      <c:pt idx="602">
                        <c:v>43227.270833333336</c:v>
                      </c:pt>
                      <c:pt idx="603">
                        <c:v>43227.28125</c:v>
                      </c:pt>
                      <c:pt idx="604">
                        <c:v>43227.291666666664</c:v>
                      </c:pt>
                      <c:pt idx="605">
                        <c:v>43227.302083333336</c:v>
                      </c:pt>
                      <c:pt idx="606">
                        <c:v>43227.3125</c:v>
                      </c:pt>
                      <c:pt idx="607">
                        <c:v>43227.322916666664</c:v>
                      </c:pt>
                      <c:pt idx="608">
                        <c:v>43227.333333333336</c:v>
                      </c:pt>
                      <c:pt idx="609">
                        <c:v>43227.34375</c:v>
                      </c:pt>
                      <c:pt idx="610">
                        <c:v>43227.354166666664</c:v>
                      </c:pt>
                      <c:pt idx="611">
                        <c:v>43227.364583333336</c:v>
                      </c:pt>
                      <c:pt idx="612">
                        <c:v>43227.375</c:v>
                      </c:pt>
                      <c:pt idx="613">
                        <c:v>43227.385416666664</c:v>
                      </c:pt>
                      <c:pt idx="614">
                        <c:v>43227.395833333336</c:v>
                      </c:pt>
                      <c:pt idx="615">
                        <c:v>43227.40625</c:v>
                      </c:pt>
                      <c:pt idx="616">
                        <c:v>43227.416666666664</c:v>
                      </c:pt>
                      <c:pt idx="617">
                        <c:v>43227.427083333336</c:v>
                      </c:pt>
                      <c:pt idx="618">
                        <c:v>43227.4375</c:v>
                      </c:pt>
                      <c:pt idx="619">
                        <c:v>43227.447916666664</c:v>
                      </c:pt>
                      <c:pt idx="620">
                        <c:v>43227.458333333336</c:v>
                      </c:pt>
                      <c:pt idx="621">
                        <c:v>43227.46875</c:v>
                      </c:pt>
                      <c:pt idx="622">
                        <c:v>43227.479166666664</c:v>
                      </c:pt>
                      <c:pt idx="623">
                        <c:v>43227.489583333336</c:v>
                      </c:pt>
                      <c:pt idx="624">
                        <c:v>43227.5</c:v>
                      </c:pt>
                      <c:pt idx="625">
                        <c:v>43227.510416666664</c:v>
                      </c:pt>
                      <c:pt idx="626">
                        <c:v>43227.520833333336</c:v>
                      </c:pt>
                      <c:pt idx="627">
                        <c:v>43227.53125</c:v>
                      </c:pt>
                      <c:pt idx="628">
                        <c:v>43227.541666666664</c:v>
                      </c:pt>
                      <c:pt idx="629">
                        <c:v>43227.552083333336</c:v>
                      </c:pt>
                      <c:pt idx="630">
                        <c:v>43227.5625</c:v>
                      </c:pt>
                      <c:pt idx="631">
                        <c:v>43227.572916666664</c:v>
                      </c:pt>
                      <c:pt idx="632">
                        <c:v>43227.583333333336</c:v>
                      </c:pt>
                      <c:pt idx="633">
                        <c:v>43227.59375</c:v>
                      </c:pt>
                      <c:pt idx="634">
                        <c:v>43227.604166666664</c:v>
                      </c:pt>
                      <c:pt idx="635">
                        <c:v>43227.614583333336</c:v>
                      </c:pt>
                      <c:pt idx="636">
                        <c:v>43227.625</c:v>
                      </c:pt>
                      <c:pt idx="637">
                        <c:v>43227.635416666664</c:v>
                      </c:pt>
                      <c:pt idx="638">
                        <c:v>43227.645833333336</c:v>
                      </c:pt>
                      <c:pt idx="639">
                        <c:v>43227.65625</c:v>
                      </c:pt>
                      <c:pt idx="640">
                        <c:v>43227.666666666664</c:v>
                      </c:pt>
                      <c:pt idx="641">
                        <c:v>43227.677083333336</c:v>
                      </c:pt>
                      <c:pt idx="642">
                        <c:v>43227.6875</c:v>
                      </c:pt>
                      <c:pt idx="643">
                        <c:v>43227.697916666664</c:v>
                      </c:pt>
                      <c:pt idx="644">
                        <c:v>43227.708333333336</c:v>
                      </c:pt>
                      <c:pt idx="645">
                        <c:v>43227.71875</c:v>
                      </c:pt>
                      <c:pt idx="646">
                        <c:v>43227.729166666664</c:v>
                      </c:pt>
                      <c:pt idx="647">
                        <c:v>43227.739583333336</c:v>
                      </c:pt>
                      <c:pt idx="648">
                        <c:v>43227.75</c:v>
                      </c:pt>
                      <c:pt idx="649">
                        <c:v>43227.760416666664</c:v>
                      </c:pt>
                      <c:pt idx="650">
                        <c:v>43227.770833333336</c:v>
                      </c:pt>
                      <c:pt idx="651">
                        <c:v>43227.78125</c:v>
                      </c:pt>
                      <c:pt idx="652">
                        <c:v>43227.791666666664</c:v>
                      </c:pt>
                      <c:pt idx="653">
                        <c:v>43227.802083333336</c:v>
                      </c:pt>
                      <c:pt idx="654">
                        <c:v>43227.8125</c:v>
                      </c:pt>
                      <c:pt idx="655">
                        <c:v>43227.822916666664</c:v>
                      </c:pt>
                      <c:pt idx="656">
                        <c:v>43227.833333333336</c:v>
                      </c:pt>
                      <c:pt idx="657">
                        <c:v>43227.84375</c:v>
                      </c:pt>
                      <c:pt idx="658">
                        <c:v>43227.854166666664</c:v>
                      </c:pt>
                      <c:pt idx="659">
                        <c:v>43227.864583333336</c:v>
                      </c:pt>
                      <c:pt idx="660">
                        <c:v>43227.875</c:v>
                      </c:pt>
                      <c:pt idx="661">
                        <c:v>43227.885416666664</c:v>
                      </c:pt>
                      <c:pt idx="662">
                        <c:v>43227.895833333336</c:v>
                      </c:pt>
                      <c:pt idx="663">
                        <c:v>43227.90625</c:v>
                      </c:pt>
                      <c:pt idx="664">
                        <c:v>43227.916666666664</c:v>
                      </c:pt>
                      <c:pt idx="665">
                        <c:v>43227.927083333336</c:v>
                      </c:pt>
                      <c:pt idx="666">
                        <c:v>43227.9375</c:v>
                      </c:pt>
                      <c:pt idx="667">
                        <c:v>43227.947916666664</c:v>
                      </c:pt>
                      <c:pt idx="668">
                        <c:v>43227.958333333336</c:v>
                      </c:pt>
                      <c:pt idx="669">
                        <c:v>43227.96875</c:v>
                      </c:pt>
                      <c:pt idx="670">
                        <c:v>43227.979166666664</c:v>
                      </c:pt>
                      <c:pt idx="671">
                        <c:v>43227.989583333336</c:v>
                      </c:pt>
                      <c:pt idx="672">
                        <c:v>43228</c:v>
                      </c:pt>
                      <c:pt idx="673">
                        <c:v>43228.010416666664</c:v>
                      </c:pt>
                      <c:pt idx="674">
                        <c:v>43228.020833333336</c:v>
                      </c:pt>
                      <c:pt idx="675">
                        <c:v>43228.03125</c:v>
                      </c:pt>
                      <c:pt idx="676">
                        <c:v>43228.041666666664</c:v>
                      </c:pt>
                      <c:pt idx="677">
                        <c:v>43228.052083333336</c:v>
                      </c:pt>
                      <c:pt idx="678">
                        <c:v>43228.0625</c:v>
                      </c:pt>
                      <c:pt idx="679">
                        <c:v>43228.072916666664</c:v>
                      </c:pt>
                      <c:pt idx="680">
                        <c:v>43228.083333333336</c:v>
                      </c:pt>
                      <c:pt idx="681">
                        <c:v>43228.09375</c:v>
                      </c:pt>
                      <c:pt idx="682">
                        <c:v>43228.104166666664</c:v>
                      </c:pt>
                      <c:pt idx="683">
                        <c:v>43228.114583333336</c:v>
                      </c:pt>
                      <c:pt idx="684">
                        <c:v>43228.125</c:v>
                      </c:pt>
                      <c:pt idx="685">
                        <c:v>43228.135416666664</c:v>
                      </c:pt>
                      <c:pt idx="686">
                        <c:v>43228.145833333336</c:v>
                      </c:pt>
                      <c:pt idx="687">
                        <c:v>43228.15625</c:v>
                      </c:pt>
                      <c:pt idx="688">
                        <c:v>43228.166666666664</c:v>
                      </c:pt>
                      <c:pt idx="689">
                        <c:v>43228.177083333336</c:v>
                      </c:pt>
                      <c:pt idx="690">
                        <c:v>43228.1875</c:v>
                      </c:pt>
                      <c:pt idx="691">
                        <c:v>43228.197916666664</c:v>
                      </c:pt>
                      <c:pt idx="692">
                        <c:v>43228.208333333336</c:v>
                      </c:pt>
                      <c:pt idx="693">
                        <c:v>43228.21875</c:v>
                      </c:pt>
                      <c:pt idx="694">
                        <c:v>43228.229166666664</c:v>
                      </c:pt>
                      <c:pt idx="695">
                        <c:v>43228.239583333336</c:v>
                      </c:pt>
                      <c:pt idx="696">
                        <c:v>43228.25</c:v>
                      </c:pt>
                      <c:pt idx="697">
                        <c:v>43228.260416666664</c:v>
                      </c:pt>
                      <c:pt idx="698">
                        <c:v>43228.270833333336</c:v>
                      </c:pt>
                      <c:pt idx="699">
                        <c:v>43228.28125</c:v>
                      </c:pt>
                      <c:pt idx="700">
                        <c:v>43228.291666666664</c:v>
                      </c:pt>
                      <c:pt idx="701">
                        <c:v>43228.302083333336</c:v>
                      </c:pt>
                      <c:pt idx="702">
                        <c:v>43228.3125</c:v>
                      </c:pt>
                      <c:pt idx="703">
                        <c:v>43228.322916666664</c:v>
                      </c:pt>
                      <c:pt idx="704">
                        <c:v>43228.333333333336</c:v>
                      </c:pt>
                      <c:pt idx="705">
                        <c:v>43228.34375</c:v>
                      </c:pt>
                      <c:pt idx="706">
                        <c:v>43228.354166666664</c:v>
                      </c:pt>
                      <c:pt idx="707">
                        <c:v>43228.364583333336</c:v>
                      </c:pt>
                      <c:pt idx="708">
                        <c:v>43228.375</c:v>
                      </c:pt>
                      <c:pt idx="709">
                        <c:v>43228.385416666664</c:v>
                      </c:pt>
                      <c:pt idx="710">
                        <c:v>43228.395833333336</c:v>
                      </c:pt>
                      <c:pt idx="711">
                        <c:v>43228.40625</c:v>
                      </c:pt>
                      <c:pt idx="712">
                        <c:v>43228.416666666664</c:v>
                      </c:pt>
                      <c:pt idx="713">
                        <c:v>43228.427083333336</c:v>
                      </c:pt>
                      <c:pt idx="714">
                        <c:v>43228.4375</c:v>
                      </c:pt>
                      <c:pt idx="715">
                        <c:v>43228.447916666664</c:v>
                      </c:pt>
                      <c:pt idx="716">
                        <c:v>43228.458333333336</c:v>
                      </c:pt>
                      <c:pt idx="717">
                        <c:v>43228.46875</c:v>
                      </c:pt>
                      <c:pt idx="718">
                        <c:v>43228.479166666664</c:v>
                      </c:pt>
                      <c:pt idx="719">
                        <c:v>43228.489583333336</c:v>
                      </c:pt>
                      <c:pt idx="720">
                        <c:v>43228.5</c:v>
                      </c:pt>
                      <c:pt idx="721">
                        <c:v>43228.510416666664</c:v>
                      </c:pt>
                      <c:pt idx="722">
                        <c:v>43228.520833333336</c:v>
                      </c:pt>
                      <c:pt idx="723">
                        <c:v>43228.53125</c:v>
                      </c:pt>
                      <c:pt idx="724">
                        <c:v>43228.541666666664</c:v>
                      </c:pt>
                      <c:pt idx="725">
                        <c:v>43228.552083333336</c:v>
                      </c:pt>
                      <c:pt idx="726">
                        <c:v>43228.5625</c:v>
                      </c:pt>
                      <c:pt idx="727">
                        <c:v>43228.572916666664</c:v>
                      </c:pt>
                      <c:pt idx="728">
                        <c:v>43228.583333333336</c:v>
                      </c:pt>
                      <c:pt idx="729">
                        <c:v>43228.59375</c:v>
                      </c:pt>
                      <c:pt idx="730">
                        <c:v>43228.604166666664</c:v>
                      </c:pt>
                      <c:pt idx="731">
                        <c:v>43228.614583333336</c:v>
                      </c:pt>
                      <c:pt idx="732">
                        <c:v>43228.625</c:v>
                      </c:pt>
                      <c:pt idx="733">
                        <c:v>43228.635416666664</c:v>
                      </c:pt>
                      <c:pt idx="734">
                        <c:v>43228.645833333336</c:v>
                      </c:pt>
                      <c:pt idx="735">
                        <c:v>43228.65625</c:v>
                      </c:pt>
                      <c:pt idx="736">
                        <c:v>43228.666666666664</c:v>
                      </c:pt>
                      <c:pt idx="737">
                        <c:v>43228.677083333336</c:v>
                      </c:pt>
                      <c:pt idx="738">
                        <c:v>43228.6875</c:v>
                      </c:pt>
                      <c:pt idx="739">
                        <c:v>43228.697916666664</c:v>
                      </c:pt>
                      <c:pt idx="740">
                        <c:v>43228.708333333336</c:v>
                      </c:pt>
                      <c:pt idx="741">
                        <c:v>43228.71875</c:v>
                      </c:pt>
                      <c:pt idx="742">
                        <c:v>43228.729166666664</c:v>
                      </c:pt>
                      <c:pt idx="743">
                        <c:v>43228.739583333336</c:v>
                      </c:pt>
                      <c:pt idx="744">
                        <c:v>43228.75</c:v>
                      </c:pt>
                      <c:pt idx="745">
                        <c:v>43228.760416666664</c:v>
                      </c:pt>
                      <c:pt idx="746">
                        <c:v>43228.770833333336</c:v>
                      </c:pt>
                      <c:pt idx="747">
                        <c:v>43228.78125</c:v>
                      </c:pt>
                      <c:pt idx="748">
                        <c:v>43228.791666666664</c:v>
                      </c:pt>
                      <c:pt idx="749">
                        <c:v>43228.802083333336</c:v>
                      </c:pt>
                      <c:pt idx="750">
                        <c:v>43228.8125</c:v>
                      </c:pt>
                      <c:pt idx="751">
                        <c:v>43228.822916666664</c:v>
                      </c:pt>
                      <c:pt idx="752">
                        <c:v>43228.833333333336</c:v>
                      </c:pt>
                      <c:pt idx="753">
                        <c:v>43228.84375</c:v>
                      </c:pt>
                      <c:pt idx="754">
                        <c:v>43228.854166666664</c:v>
                      </c:pt>
                      <c:pt idx="755">
                        <c:v>43228.864583333336</c:v>
                      </c:pt>
                      <c:pt idx="756">
                        <c:v>43228.875</c:v>
                      </c:pt>
                      <c:pt idx="757">
                        <c:v>43228.885416666664</c:v>
                      </c:pt>
                      <c:pt idx="758">
                        <c:v>43228.895833333336</c:v>
                      </c:pt>
                      <c:pt idx="759">
                        <c:v>43228.90625</c:v>
                      </c:pt>
                      <c:pt idx="760">
                        <c:v>43228.916666666664</c:v>
                      </c:pt>
                      <c:pt idx="761">
                        <c:v>43228.927083333336</c:v>
                      </c:pt>
                      <c:pt idx="762">
                        <c:v>43228.9375</c:v>
                      </c:pt>
                      <c:pt idx="763">
                        <c:v>43228.947916666664</c:v>
                      </c:pt>
                      <c:pt idx="764">
                        <c:v>43228.958333333336</c:v>
                      </c:pt>
                      <c:pt idx="765">
                        <c:v>43228.96875</c:v>
                      </c:pt>
                      <c:pt idx="766">
                        <c:v>43228.979166666664</c:v>
                      </c:pt>
                      <c:pt idx="767">
                        <c:v>43228.989583333336</c:v>
                      </c:pt>
                      <c:pt idx="768">
                        <c:v>43229</c:v>
                      </c:pt>
                      <c:pt idx="769">
                        <c:v>43229.010416666664</c:v>
                      </c:pt>
                      <c:pt idx="770">
                        <c:v>43229.020833333336</c:v>
                      </c:pt>
                      <c:pt idx="771">
                        <c:v>43229.03125</c:v>
                      </c:pt>
                      <c:pt idx="772">
                        <c:v>43229.041666666664</c:v>
                      </c:pt>
                      <c:pt idx="773">
                        <c:v>43229.052083333336</c:v>
                      </c:pt>
                      <c:pt idx="774">
                        <c:v>43229.0625</c:v>
                      </c:pt>
                      <c:pt idx="775">
                        <c:v>43229.072916666664</c:v>
                      </c:pt>
                      <c:pt idx="776">
                        <c:v>43229.083333333336</c:v>
                      </c:pt>
                      <c:pt idx="777">
                        <c:v>43229.09375</c:v>
                      </c:pt>
                      <c:pt idx="778">
                        <c:v>43229.104166666664</c:v>
                      </c:pt>
                      <c:pt idx="779">
                        <c:v>43229.114583333336</c:v>
                      </c:pt>
                      <c:pt idx="780">
                        <c:v>43229.125</c:v>
                      </c:pt>
                      <c:pt idx="781">
                        <c:v>43229.135416666664</c:v>
                      </c:pt>
                      <c:pt idx="782">
                        <c:v>43229.145833333336</c:v>
                      </c:pt>
                      <c:pt idx="783">
                        <c:v>43229.15625</c:v>
                      </c:pt>
                      <c:pt idx="784">
                        <c:v>43229.166666666664</c:v>
                      </c:pt>
                      <c:pt idx="785">
                        <c:v>43229.177083333336</c:v>
                      </c:pt>
                      <c:pt idx="786">
                        <c:v>43229.1875</c:v>
                      </c:pt>
                      <c:pt idx="787">
                        <c:v>43229.197916666664</c:v>
                      </c:pt>
                      <c:pt idx="788">
                        <c:v>43229.208333333336</c:v>
                      </c:pt>
                      <c:pt idx="789">
                        <c:v>43229.21875</c:v>
                      </c:pt>
                      <c:pt idx="790">
                        <c:v>43229.229166666664</c:v>
                      </c:pt>
                      <c:pt idx="791">
                        <c:v>43229.239583333336</c:v>
                      </c:pt>
                      <c:pt idx="792">
                        <c:v>43229.25</c:v>
                      </c:pt>
                      <c:pt idx="793">
                        <c:v>43229.260416666664</c:v>
                      </c:pt>
                      <c:pt idx="794">
                        <c:v>43229.270833333336</c:v>
                      </c:pt>
                      <c:pt idx="795">
                        <c:v>43229.28125</c:v>
                      </c:pt>
                      <c:pt idx="796">
                        <c:v>43229.291666666664</c:v>
                      </c:pt>
                      <c:pt idx="797">
                        <c:v>43229.302083333336</c:v>
                      </c:pt>
                      <c:pt idx="798">
                        <c:v>43229.3125</c:v>
                      </c:pt>
                      <c:pt idx="799">
                        <c:v>43229.322916666664</c:v>
                      </c:pt>
                      <c:pt idx="800">
                        <c:v>43229.333333333336</c:v>
                      </c:pt>
                      <c:pt idx="801">
                        <c:v>43229.34375</c:v>
                      </c:pt>
                      <c:pt idx="802">
                        <c:v>43229.354166666664</c:v>
                      </c:pt>
                      <c:pt idx="803">
                        <c:v>43229.364583333336</c:v>
                      </c:pt>
                      <c:pt idx="804">
                        <c:v>43229.375</c:v>
                      </c:pt>
                      <c:pt idx="805">
                        <c:v>43229.385416666664</c:v>
                      </c:pt>
                      <c:pt idx="806">
                        <c:v>43229.395833333336</c:v>
                      </c:pt>
                      <c:pt idx="807">
                        <c:v>43229.40625</c:v>
                      </c:pt>
                      <c:pt idx="808">
                        <c:v>43229.416666666664</c:v>
                      </c:pt>
                      <c:pt idx="809">
                        <c:v>43229.427083333336</c:v>
                      </c:pt>
                      <c:pt idx="810">
                        <c:v>43229.4375</c:v>
                      </c:pt>
                      <c:pt idx="811">
                        <c:v>43229.447916666664</c:v>
                      </c:pt>
                      <c:pt idx="812">
                        <c:v>43229.458333333336</c:v>
                      </c:pt>
                      <c:pt idx="813">
                        <c:v>43229.46875</c:v>
                      </c:pt>
                      <c:pt idx="814">
                        <c:v>43229.479166666664</c:v>
                      </c:pt>
                      <c:pt idx="815">
                        <c:v>43229.489583333336</c:v>
                      </c:pt>
                      <c:pt idx="816">
                        <c:v>43229.5</c:v>
                      </c:pt>
                      <c:pt idx="817">
                        <c:v>43229.510416666664</c:v>
                      </c:pt>
                      <c:pt idx="818">
                        <c:v>43229.520833333336</c:v>
                      </c:pt>
                      <c:pt idx="819">
                        <c:v>43229.53125</c:v>
                      </c:pt>
                      <c:pt idx="820">
                        <c:v>43229.541666666664</c:v>
                      </c:pt>
                      <c:pt idx="821">
                        <c:v>43229.552083333336</c:v>
                      </c:pt>
                      <c:pt idx="822">
                        <c:v>43229.5625</c:v>
                      </c:pt>
                      <c:pt idx="823">
                        <c:v>43229.572916666664</c:v>
                      </c:pt>
                      <c:pt idx="824">
                        <c:v>43229.583333333336</c:v>
                      </c:pt>
                      <c:pt idx="825">
                        <c:v>43229.59375</c:v>
                      </c:pt>
                      <c:pt idx="826">
                        <c:v>43229.604166666664</c:v>
                      </c:pt>
                      <c:pt idx="827">
                        <c:v>43229.614583333336</c:v>
                      </c:pt>
                      <c:pt idx="828">
                        <c:v>43229.625</c:v>
                      </c:pt>
                      <c:pt idx="829">
                        <c:v>43229.635416666664</c:v>
                      </c:pt>
                      <c:pt idx="830">
                        <c:v>43229.645833333336</c:v>
                      </c:pt>
                      <c:pt idx="831">
                        <c:v>43229.65625</c:v>
                      </c:pt>
                      <c:pt idx="832">
                        <c:v>43229.666666666664</c:v>
                      </c:pt>
                      <c:pt idx="833">
                        <c:v>43229.677083333336</c:v>
                      </c:pt>
                      <c:pt idx="834">
                        <c:v>43229.6875</c:v>
                      </c:pt>
                      <c:pt idx="835">
                        <c:v>43229.697916666664</c:v>
                      </c:pt>
                      <c:pt idx="836">
                        <c:v>43229.708333333336</c:v>
                      </c:pt>
                      <c:pt idx="837">
                        <c:v>43229.71875</c:v>
                      </c:pt>
                      <c:pt idx="838">
                        <c:v>43229.729166666664</c:v>
                      </c:pt>
                      <c:pt idx="839">
                        <c:v>43229.739583333336</c:v>
                      </c:pt>
                      <c:pt idx="840">
                        <c:v>43229.75</c:v>
                      </c:pt>
                      <c:pt idx="841">
                        <c:v>43229.760416666664</c:v>
                      </c:pt>
                      <c:pt idx="842">
                        <c:v>43229.770833333336</c:v>
                      </c:pt>
                      <c:pt idx="843">
                        <c:v>43229.78125</c:v>
                      </c:pt>
                      <c:pt idx="844">
                        <c:v>43229.791666666664</c:v>
                      </c:pt>
                      <c:pt idx="845">
                        <c:v>43229.802083333336</c:v>
                      </c:pt>
                      <c:pt idx="846">
                        <c:v>43229.8125</c:v>
                      </c:pt>
                      <c:pt idx="847">
                        <c:v>43229.822916666664</c:v>
                      </c:pt>
                      <c:pt idx="848">
                        <c:v>43229.833333333336</c:v>
                      </c:pt>
                      <c:pt idx="849">
                        <c:v>43229.84375</c:v>
                      </c:pt>
                      <c:pt idx="850">
                        <c:v>43229.854166666664</c:v>
                      </c:pt>
                      <c:pt idx="851">
                        <c:v>43229.864583333336</c:v>
                      </c:pt>
                      <c:pt idx="852">
                        <c:v>43229.875</c:v>
                      </c:pt>
                      <c:pt idx="853">
                        <c:v>43229.885416666664</c:v>
                      </c:pt>
                      <c:pt idx="854">
                        <c:v>43229.895833333336</c:v>
                      </c:pt>
                      <c:pt idx="855">
                        <c:v>43229.90625</c:v>
                      </c:pt>
                      <c:pt idx="856">
                        <c:v>43229.916666666664</c:v>
                      </c:pt>
                      <c:pt idx="857">
                        <c:v>43229.927083333336</c:v>
                      </c:pt>
                      <c:pt idx="858">
                        <c:v>43229.9375</c:v>
                      </c:pt>
                      <c:pt idx="859">
                        <c:v>43229.947916666664</c:v>
                      </c:pt>
                      <c:pt idx="860">
                        <c:v>43229.958333333336</c:v>
                      </c:pt>
                      <c:pt idx="861">
                        <c:v>43229.96875</c:v>
                      </c:pt>
                      <c:pt idx="862">
                        <c:v>43229.979166666664</c:v>
                      </c:pt>
                      <c:pt idx="863">
                        <c:v>43229.989583333336</c:v>
                      </c:pt>
                      <c:pt idx="864">
                        <c:v>43230</c:v>
                      </c:pt>
                      <c:pt idx="865">
                        <c:v>43230.010416666664</c:v>
                      </c:pt>
                      <c:pt idx="866">
                        <c:v>43230.020833333336</c:v>
                      </c:pt>
                      <c:pt idx="867">
                        <c:v>43230.03125</c:v>
                      </c:pt>
                      <c:pt idx="868">
                        <c:v>43230.041666666664</c:v>
                      </c:pt>
                      <c:pt idx="869">
                        <c:v>43230.052083333336</c:v>
                      </c:pt>
                      <c:pt idx="870">
                        <c:v>43230.0625</c:v>
                      </c:pt>
                      <c:pt idx="871">
                        <c:v>43230.072916666664</c:v>
                      </c:pt>
                      <c:pt idx="872">
                        <c:v>43230.083333333336</c:v>
                      </c:pt>
                      <c:pt idx="873">
                        <c:v>43230.09375</c:v>
                      </c:pt>
                      <c:pt idx="874">
                        <c:v>43230.104166666664</c:v>
                      </c:pt>
                      <c:pt idx="875">
                        <c:v>43230.114583333336</c:v>
                      </c:pt>
                      <c:pt idx="876">
                        <c:v>43230.125</c:v>
                      </c:pt>
                      <c:pt idx="877">
                        <c:v>43230.135416666664</c:v>
                      </c:pt>
                      <c:pt idx="878">
                        <c:v>43230.145833333336</c:v>
                      </c:pt>
                      <c:pt idx="879">
                        <c:v>43230.15625</c:v>
                      </c:pt>
                      <c:pt idx="880">
                        <c:v>43230.166666666664</c:v>
                      </c:pt>
                      <c:pt idx="881">
                        <c:v>43230.177083333336</c:v>
                      </c:pt>
                      <c:pt idx="882">
                        <c:v>43230.1875</c:v>
                      </c:pt>
                      <c:pt idx="883">
                        <c:v>43230.197916666664</c:v>
                      </c:pt>
                      <c:pt idx="884">
                        <c:v>43230.208333333336</c:v>
                      </c:pt>
                      <c:pt idx="885">
                        <c:v>43230.21875</c:v>
                      </c:pt>
                      <c:pt idx="886">
                        <c:v>43230.229166666664</c:v>
                      </c:pt>
                      <c:pt idx="887">
                        <c:v>43230.239583333336</c:v>
                      </c:pt>
                      <c:pt idx="888">
                        <c:v>43230.25</c:v>
                      </c:pt>
                      <c:pt idx="889">
                        <c:v>43230.260416666664</c:v>
                      </c:pt>
                      <c:pt idx="890">
                        <c:v>43230.270833333336</c:v>
                      </c:pt>
                      <c:pt idx="891">
                        <c:v>43230.28125</c:v>
                      </c:pt>
                      <c:pt idx="892">
                        <c:v>43230.291666666664</c:v>
                      </c:pt>
                      <c:pt idx="893">
                        <c:v>43230.302083333336</c:v>
                      </c:pt>
                      <c:pt idx="894">
                        <c:v>43230.3125</c:v>
                      </c:pt>
                      <c:pt idx="895">
                        <c:v>43230.322916666664</c:v>
                      </c:pt>
                      <c:pt idx="896">
                        <c:v>43230.333333333336</c:v>
                      </c:pt>
                      <c:pt idx="897">
                        <c:v>43230.34375</c:v>
                      </c:pt>
                      <c:pt idx="898">
                        <c:v>43230.354166666664</c:v>
                      </c:pt>
                      <c:pt idx="899">
                        <c:v>43230.364583333336</c:v>
                      </c:pt>
                      <c:pt idx="900">
                        <c:v>43230.375</c:v>
                      </c:pt>
                      <c:pt idx="901">
                        <c:v>43230.385416666664</c:v>
                      </c:pt>
                      <c:pt idx="902">
                        <c:v>43230.395833333336</c:v>
                      </c:pt>
                      <c:pt idx="903">
                        <c:v>43230.40625</c:v>
                      </c:pt>
                      <c:pt idx="904">
                        <c:v>43230.416666666664</c:v>
                      </c:pt>
                      <c:pt idx="905">
                        <c:v>43230.427083333336</c:v>
                      </c:pt>
                      <c:pt idx="906">
                        <c:v>43230.4375</c:v>
                      </c:pt>
                      <c:pt idx="907">
                        <c:v>43230.447916666664</c:v>
                      </c:pt>
                      <c:pt idx="908">
                        <c:v>43230.458333333336</c:v>
                      </c:pt>
                      <c:pt idx="909">
                        <c:v>43230.46875</c:v>
                      </c:pt>
                      <c:pt idx="910">
                        <c:v>43230.479166666664</c:v>
                      </c:pt>
                      <c:pt idx="911">
                        <c:v>43230.489583333336</c:v>
                      </c:pt>
                      <c:pt idx="912">
                        <c:v>43230.5</c:v>
                      </c:pt>
                      <c:pt idx="913">
                        <c:v>43230.510416666664</c:v>
                      </c:pt>
                      <c:pt idx="914">
                        <c:v>43230.520833333336</c:v>
                      </c:pt>
                      <c:pt idx="915">
                        <c:v>43230.53125</c:v>
                      </c:pt>
                      <c:pt idx="916">
                        <c:v>43230.541666666664</c:v>
                      </c:pt>
                      <c:pt idx="917">
                        <c:v>43230.552083333336</c:v>
                      </c:pt>
                      <c:pt idx="918">
                        <c:v>43230.5625</c:v>
                      </c:pt>
                      <c:pt idx="919">
                        <c:v>43230.572916666664</c:v>
                      </c:pt>
                      <c:pt idx="920">
                        <c:v>43230.583333333336</c:v>
                      </c:pt>
                      <c:pt idx="921">
                        <c:v>43230.59375</c:v>
                      </c:pt>
                      <c:pt idx="922">
                        <c:v>43230.604166666664</c:v>
                      </c:pt>
                      <c:pt idx="923">
                        <c:v>43230.614583333336</c:v>
                      </c:pt>
                      <c:pt idx="924">
                        <c:v>43230.625</c:v>
                      </c:pt>
                      <c:pt idx="925">
                        <c:v>43230.635416666664</c:v>
                      </c:pt>
                      <c:pt idx="926">
                        <c:v>43230.645833333336</c:v>
                      </c:pt>
                      <c:pt idx="927">
                        <c:v>43230.65625</c:v>
                      </c:pt>
                      <c:pt idx="928">
                        <c:v>43230.666666666664</c:v>
                      </c:pt>
                      <c:pt idx="929">
                        <c:v>43230.677083333336</c:v>
                      </c:pt>
                      <c:pt idx="930">
                        <c:v>43230.6875</c:v>
                      </c:pt>
                      <c:pt idx="931">
                        <c:v>43230.697916666664</c:v>
                      </c:pt>
                      <c:pt idx="932">
                        <c:v>43230.708333333336</c:v>
                      </c:pt>
                      <c:pt idx="933">
                        <c:v>43230.71875</c:v>
                      </c:pt>
                      <c:pt idx="934">
                        <c:v>43230.729166666664</c:v>
                      </c:pt>
                      <c:pt idx="935">
                        <c:v>43230.739583333336</c:v>
                      </c:pt>
                      <c:pt idx="936">
                        <c:v>43230.75</c:v>
                      </c:pt>
                      <c:pt idx="937">
                        <c:v>43230.760416666664</c:v>
                      </c:pt>
                      <c:pt idx="938">
                        <c:v>43230.770833333336</c:v>
                      </c:pt>
                      <c:pt idx="939">
                        <c:v>43230.78125</c:v>
                      </c:pt>
                      <c:pt idx="940">
                        <c:v>43230.791666666664</c:v>
                      </c:pt>
                      <c:pt idx="941">
                        <c:v>43230.802083333336</c:v>
                      </c:pt>
                      <c:pt idx="942">
                        <c:v>43230.8125</c:v>
                      </c:pt>
                      <c:pt idx="943">
                        <c:v>43230.822916666664</c:v>
                      </c:pt>
                      <c:pt idx="944">
                        <c:v>43230.833333333336</c:v>
                      </c:pt>
                      <c:pt idx="945">
                        <c:v>43230.84375</c:v>
                      </c:pt>
                      <c:pt idx="946">
                        <c:v>43230.854166666664</c:v>
                      </c:pt>
                      <c:pt idx="947">
                        <c:v>43230.864583333336</c:v>
                      </c:pt>
                      <c:pt idx="948">
                        <c:v>43230.875</c:v>
                      </c:pt>
                      <c:pt idx="949">
                        <c:v>43230.885416666664</c:v>
                      </c:pt>
                      <c:pt idx="950">
                        <c:v>43230.895833333336</c:v>
                      </c:pt>
                      <c:pt idx="951">
                        <c:v>43230.90625</c:v>
                      </c:pt>
                      <c:pt idx="952">
                        <c:v>43230.916666666664</c:v>
                      </c:pt>
                      <c:pt idx="953">
                        <c:v>43230.927083333336</c:v>
                      </c:pt>
                      <c:pt idx="954">
                        <c:v>43230.9375</c:v>
                      </c:pt>
                      <c:pt idx="955">
                        <c:v>43230.947916666664</c:v>
                      </c:pt>
                      <c:pt idx="956">
                        <c:v>43230.958333333336</c:v>
                      </c:pt>
                      <c:pt idx="957">
                        <c:v>43230.96875</c:v>
                      </c:pt>
                      <c:pt idx="958">
                        <c:v>43230.979166666664</c:v>
                      </c:pt>
                      <c:pt idx="959">
                        <c:v>43230.989583333336</c:v>
                      </c:pt>
                      <c:pt idx="960">
                        <c:v>43231</c:v>
                      </c:pt>
                      <c:pt idx="961">
                        <c:v>43231.010416666664</c:v>
                      </c:pt>
                      <c:pt idx="962">
                        <c:v>43231.020833333336</c:v>
                      </c:pt>
                      <c:pt idx="963">
                        <c:v>43231.03125</c:v>
                      </c:pt>
                      <c:pt idx="964">
                        <c:v>43231.041666666664</c:v>
                      </c:pt>
                      <c:pt idx="965">
                        <c:v>43231.052083333336</c:v>
                      </c:pt>
                      <c:pt idx="966">
                        <c:v>43231.0625</c:v>
                      </c:pt>
                      <c:pt idx="967">
                        <c:v>43231.072916666664</c:v>
                      </c:pt>
                      <c:pt idx="968">
                        <c:v>43231.083333333336</c:v>
                      </c:pt>
                      <c:pt idx="969">
                        <c:v>43231.09375</c:v>
                      </c:pt>
                      <c:pt idx="970">
                        <c:v>43231.104166666664</c:v>
                      </c:pt>
                      <c:pt idx="971">
                        <c:v>43231.114583333336</c:v>
                      </c:pt>
                      <c:pt idx="972">
                        <c:v>43231.125</c:v>
                      </c:pt>
                      <c:pt idx="973">
                        <c:v>43231.135416666664</c:v>
                      </c:pt>
                      <c:pt idx="974">
                        <c:v>43231.145833333336</c:v>
                      </c:pt>
                      <c:pt idx="975">
                        <c:v>43231.15625</c:v>
                      </c:pt>
                      <c:pt idx="976">
                        <c:v>43231.166666666664</c:v>
                      </c:pt>
                      <c:pt idx="977">
                        <c:v>43231.177083333336</c:v>
                      </c:pt>
                      <c:pt idx="978">
                        <c:v>43231.1875</c:v>
                      </c:pt>
                      <c:pt idx="979">
                        <c:v>43231.197916666664</c:v>
                      </c:pt>
                      <c:pt idx="980">
                        <c:v>43231.208333333336</c:v>
                      </c:pt>
                      <c:pt idx="981">
                        <c:v>43231.21875</c:v>
                      </c:pt>
                      <c:pt idx="982">
                        <c:v>43231.229166666664</c:v>
                      </c:pt>
                      <c:pt idx="983">
                        <c:v>43231.239583333336</c:v>
                      </c:pt>
                      <c:pt idx="984">
                        <c:v>43231.25</c:v>
                      </c:pt>
                      <c:pt idx="985">
                        <c:v>43231.260416666664</c:v>
                      </c:pt>
                      <c:pt idx="986">
                        <c:v>43231.270833333336</c:v>
                      </c:pt>
                      <c:pt idx="987">
                        <c:v>43231.28125</c:v>
                      </c:pt>
                      <c:pt idx="988">
                        <c:v>43231.291666666664</c:v>
                      </c:pt>
                      <c:pt idx="989">
                        <c:v>43231.302083333336</c:v>
                      </c:pt>
                      <c:pt idx="990">
                        <c:v>43231.3125</c:v>
                      </c:pt>
                      <c:pt idx="991">
                        <c:v>43231.322916666664</c:v>
                      </c:pt>
                      <c:pt idx="992">
                        <c:v>43231.333333333336</c:v>
                      </c:pt>
                      <c:pt idx="993">
                        <c:v>43231.34375</c:v>
                      </c:pt>
                      <c:pt idx="994">
                        <c:v>43231.354166666664</c:v>
                      </c:pt>
                      <c:pt idx="995">
                        <c:v>43231.364583333336</c:v>
                      </c:pt>
                      <c:pt idx="996">
                        <c:v>43231.375</c:v>
                      </c:pt>
                      <c:pt idx="997">
                        <c:v>43231.385416666664</c:v>
                      </c:pt>
                      <c:pt idx="998">
                        <c:v>43231.395833333336</c:v>
                      </c:pt>
                      <c:pt idx="999">
                        <c:v>43231.40625</c:v>
                      </c:pt>
                      <c:pt idx="1000">
                        <c:v>43231.416666666664</c:v>
                      </c:pt>
                      <c:pt idx="1001">
                        <c:v>43231.427083333336</c:v>
                      </c:pt>
                      <c:pt idx="1002">
                        <c:v>43231.4375</c:v>
                      </c:pt>
                      <c:pt idx="1003">
                        <c:v>43231.447916666664</c:v>
                      </c:pt>
                      <c:pt idx="1004">
                        <c:v>43231.458333333336</c:v>
                      </c:pt>
                      <c:pt idx="1005">
                        <c:v>43231.46875</c:v>
                      </c:pt>
                      <c:pt idx="1006">
                        <c:v>43231.479166666664</c:v>
                      </c:pt>
                      <c:pt idx="1007">
                        <c:v>43231.489583333336</c:v>
                      </c:pt>
                      <c:pt idx="1008">
                        <c:v>43231.5</c:v>
                      </c:pt>
                      <c:pt idx="1009">
                        <c:v>43231.510416666664</c:v>
                      </c:pt>
                      <c:pt idx="1010">
                        <c:v>43231.520833333336</c:v>
                      </c:pt>
                      <c:pt idx="1011">
                        <c:v>43231.53125</c:v>
                      </c:pt>
                      <c:pt idx="1012">
                        <c:v>43231.541666666664</c:v>
                      </c:pt>
                      <c:pt idx="1013">
                        <c:v>43231.552083333336</c:v>
                      </c:pt>
                      <c:pt idx="1014">
                        <c:v>43231.5625</c:v>
                      </c:pt>
                      <c:pt idx="1015">
                        <c:v>43231.572916666664</c:v>
                      </c:pt>
                      <c:pt idx="1016">
                        <c:v>43231.583333333336</c:v>
                      </c:pt>
                      <c:pt idx="1017">
                        <c:v>43231.59375</c:v>
                      </c:pt>
                      <c:pt idx="1018">
                        <c:v>43231.604166666664</c:v>
                      </c:pt>
                      <c:pt idx="1019">
                        <c:v>43231.614583333336</c:v>
                      </c:pt>
                      <c:pt idx="1020">
                        <c:v>43231.625</c:v>
                      </c:pt>
                      <c:pt idx="1021">
                        <c:v>43231.635416666664</c:v>
                      </c:pt>
                      <c:pt idx="1022">
                        <c:v>43231.645833333336</c:v>
                      </c:pt>
                      <c:pt idx="1023">
                        <c:v>43231.65625</c:v>
                      </c:pt>
                      <c:pt idx="1024">
                        <c:v>43231.666666666664</c:v>
                      </c:pt>
                      <c:pt idx="1025">
                        <c:v>43231.677083333336</c:v>
                      </c:pt>
                      <c:pt idx="1026">
                        <c:v>43231.6875</c:v>
                      </c:pt>
                      <c:pt idx="1027">
                        <c:v>43231.697916666664</c:v>
                      </c:pt>
                      <c:pt idx="1028">
                        <c:v>43231.708333333336</c:v>
                      </c:pt>
                      <c:pt idx="1029">
                        <c:v>43231.71875</c:v>
                      </c:pt>
                      <c:pt idx="1030">
                        <c:v>43231.729166666664</c:v>
                      </c:pt>
                      <c:pt idx="1031">
                        <c:v>43231.739583333336</c:v>
                      </c:pt>
                      <c:pt idx="1032">
                        <c:v>43231.75</c:v>
                      </c:pt>
                      <c:pt idx="1033">
                        <c:v>43231.760416666664</c:v>
                      </c:pt>
                      <c:pt idx="1034">
                        <c:v>43231.770833333336</c:v>
                      </c:pt>
                      <c:pt idx="1035">
                        <c:v>43231.78125</c:v>
                      </c:pt>
                      <c:pt idx="1036">
                        <c:v>43231.791666666664</c:v>
                      </c:pt>
                      <c:pt idx="1037">
                        <c:v>43231.802083333336</c:v>
                      </c:pt>
                      <c:pt idx="1038">
                        <c:v>43231.8125</c:v>
                      </c:pt>
                      <c:pt idx="1039">
                        <c:v>43231.822916666664</c:v>
                      </c:pt>
                      <c:pt idx="1040">
                        <c:v>43231.833333333336</c:v>
                      </c:pt>
                      <c:pt idx="1041">
                        <c:v>43231.84375</c:v>
                      </c:pt>
                      <c:pt idx="1042">
                        <c:v>43231.854166666664</c:v>
                      </c:pt>
                      <c:pt idx="1043">
                        <c:v>43231.864583333336</c:v>
                      </c:pt>
                      <c:pt idx="1044">
                        <c:v>43231.875</c:v>
                      </c:pt>
                      <c:pt idx="1045">
                        <c:v>43231.885416666664</c:v>
                      </c:pt>
                      <c:pt idx="1046">
                        <c:v>43231.895833333336</c:v>
                      </c:pt>
                      <c:pt idx="1047">
                        <c:v>43231.90625</c:v>
                      </c:pt>
                      <c:pt idx="1048">
                        <c:v>43231.916666666664</c:v>
                      </c:pt>
                      <c:pt idx="1049">
                        <c:v>43231.927083333336</c:v>
                      </c:pt>
                      <c:pt idx="1050">
                        <c:v>43231.9375</c:v>
                      </c:pt>
                      <c:pt idx="1051">
                        <c:v>43231.947916666664</c:v>
                      </c:pt>
                      <c:pt idx="1052">
                        <c:v>43231.958333333336</c:v>
                      </c:pt>
                      <c:pt idx="1053">
                        <c:v>43231.96875</c:v>
                      </c:pt>
                      <c:pt idx="1054">
                        <c:v>43231.979166666664</c:v>
                      </c:pt>
                      <c:pt idx="1055">
                        <c:v>43231.989583333336</c:v>
                      </c:pt>
                      <c:pt idx="1056">
                        <c:v>43232</c:v>
                      </c:pt>
                      <c:pt idx="1057">
                        <c:v>43232.010416666664</c:v>
                      </c:pt>
                      <c:pt idx="1058">
                        <c:v>43232.020833333336</c:v>
                      </c:pt>
                      <c:pt idx="1059">
                        <c:v>43232.03125</c:v>
                      </c:pt>
                      <c:pt idx="1060">
                        <c:v>43232.041666666664</c:v>
                      </c:pt>
                      <c:pt idx="1061">
                        <c:v>43232.052083333336</c:v>
                      </c:pt>
                      <c:pt idx="1062">
                        <c:v>43232.0625</c:v>
                      </c:pt>
                      <c:pt idx="1063">
                        <c:v>43232.072916666664</c:v>
                      </c:pt>
                      <c:pt idx="1064">
                        <c:v>43232.083333333336</c:v>
                      </c:pt>
                      <c:pt idx="1065">
                        <c:v>43232.09375</c:v>
                      </c:pt>
                      <c:pt idx="1066">
                        <c:v>43232.104166666664</c:v>
                      </c:pt>
                      <c:pt idx="1067">
                        <c:v>43232.114583333336</c:v>
                      </c:pt>
                      <c:pt idx="1068">
                        <c:v>43232.125</c:v>
                      </c:pt>
                      <c:pt idx="1069">
                        <c:v>43232.135416666664</c:v>
                      </c:pt>
                      <c:pt idx="1070">
                        <c:v>43232.145833333336</c:v>
                      </c:pt>
                      <c:pt idx="1071">
                        <c:v>43232.15625</c:v>
                      </c:pt>
                      <c:pt idx="1072">
                        <c:v>43232.166666666664</c:v>
                      </c:pt>
                      <c:pt idx="1073">
                        <c:v>43232.177083333336</c:v>
                      </c:pt>
                      <c:pt idx="1074">
                        <c:v>43232.1875</c:v>
                      </c:pt>
                      <c:pt idx="1075">
                        <c:v>43232.197916666664</c:v>
                      </c:pt>
                      <c:pt idx="1076">
                        <c:v>43232.208333333336</c:v>
                      </c:pt>
                      <c:pt idx="1077">
                        <c:v>43232.21875</c:v>
                      </c:pt>
                      <c:pt idx="1078">
                        <c:v>43232.229166666664</c:v>
                      </c:pt>
                      <c:pt idx="1079">
                        <c:v>43232.239583333336</c:v>
                      </c:pt>
                      <c:pt idx="1080">
                        <c:v>43232.25</c:v>
                      </c:pt>
                      <c:pt idx="1081">
                        <c:v>43232.260416666664</c:v>
                      </c:pt>
                      <c:pt idx="1082">
                        <c:v>43232.270833333336</c:v>
                      </c:pt>
                      <c:pt idx="1083">
                        <c:v>43232.28125</c:v>
                      </c:pt>
                      <c:pt idx="1084">
                        <c:v>43232.291666666664</c:v>
                      </c:pt>
                      <c:pt idx="1085">
                        <c:v>43232.302083333336</c:v>
                      </c:pt>
                      <c:pt idx="1086">
                        <c:v>43232.3125</c:v>
                      </c:pt>
                      <c:pt idx="1087">
                        <c:v>43232.322916666664</c:v>
                      </c:pt>
                      <c:pt idx="1088">
                        <c:v>43232.333333333336</c:v>
                      </c:pt>
                      <c:pt idx="1089">
                        <c:v>43232.34375</c:v>
                      </c:pt>
                      <c:pt idx="1090">
                        <c:v>43232.354166666664</c:v>
                      </c:pt>
                      <c:pt idx="1091">
                        <c:v>43232.364583333336</c:v>
                      </c:pt>
                      <c:pt idx="1092">
                        <c:v>43232.375</c:v>
                      </c:pt>
                      <c:pt idx="1093">
                        <c:v>43232.385416666664</c:v>
                      </c:pt>
                      <c:pt idx="1094">
                        <c:v>43232.395833333336</c:v>
                      </c:pt>
                      <c:pt idx="1095">
                        <c:v>43232.40625</c:v>
                      </c:pt>
                      <c:pt idx="1096">
                        <c:v>43232.416666666664</c:v>
                      </c:pt>
                      <c:pt idx="1097">
                        <c:v>43232.427083333336</c:v>
                      </c:pt>
                      <c:pt idx="1098">
                        <c:v>43232.4375</c:v>
                      </c:pt>
                      <c:pt idx="1099">
                        <c:v>43232.447916666664</c:v>
                      </c:pt>
                      <c:pt idx="1100">
                        <c:v>43232.458333333336</c:v>
                      </c:pt>
                      <c:pt idx="1101">
                        <c:v>43232.46875</c:v>
                      </c:pt>
                      <c:pt idx="1102">
                        <c:v>43232.479166666664</c:v>
                      </c:pt>
                      <c:pt idx="1103">
                        <c:v>43232.489583333336</c:v>
                      </c:pt>
                      <c:pt idx="1104">
                        <c:v>43232.5</c:v>
                      </c:pt>
                      <c:pt idx="1105">
                        <c:v>43232.510416666664</c:v>
                      </c:pt>
                      <c:pt idx="1106">
                        <c:v>43232.520833333336</c:v>
                      </c:pt>
                      <c:pt idx="1107">
                        <c:v>43232.53125</c:v>
                      </c:pt>
                      <c:pt idx="1108">
                        <c:v>43232.541666666664</c:v>
                      </c:pt>
                      <c:pt idx="1109">
                        <c:v>43232.552083333336</c:v>
                      </c:pt>
                      <c:pt idx="1110">
                        <c:v>43232.5625</c:v>
                      </c:pt>
                      <c:pt idx="1111">
                        <c:v>43232.572916666664</c:v>
                      </c:pt>
                      <c:pt idx="1112">
                        <c:v>43232.583333333336</c:v>
                      </c:pt>
                      <c:pt idx="1113">
                        <c:v>43232.59375</c:v>
                      </c:pt>
                      <c:pt idx="1114">
                        <c:v>43232.604166666664</c:v>
                      </c:pt>
                      <c:pt idx="1115">
                        <c:v>43232.614583333336</c:v>
                      </c:pt>
                      <c:pt idx="1116">
                        <c:v>43232.625</c:v>
                      </c:pt>
                      <c:pt idx="1117">
                        <c:v>43232.635416666664</c:v>
                      </c:pt>
                      <c:pt idx="1118">
                        <c:v>43232.645833333336</c:v>
                      </c:pt>
                      <c:pt idx="1119">
                        <c:v>43232.65625</c:v>
                      </c:pt>
                      <c:pt idx="1120">
                        <c:v>43232.666666666664</c:v>
                      </c:pt>
                      <c:pt idx="1121">
                        <c:v>43232.677083333336</c:v>
                      </c:pt>
                      <c:pt idx="1122">
                        <c:v>43232.6875</c:v>
                      </c:pt>
                      <c:pt idx="1123">
                        <c:v>43232.697916666664</c:v>
                      </c:pt>
                      <c:pt idx="1124">
                        <c:v>43232.708333333336</c:v>
                      </c:pt>
                      <c:pt idx="1125">
                        <c:v>43232.71875</c:v>
                      </c:pt>
                      <c:pt idx="1126">
                        <c:v>43232.729166666664</c:v>
                      </c:pt>
                      <c:pt idx="1127">
                        <c:v>43232.739583333336</c:v>
                      </c:pt>
                      <c:pt idx="1128">
                        <c:v>43232.75</c:v>
                      </c:pt>
                      <c:pt idx="1129">
                        <c:v>43232.760416666664</c:v>
                      </c:pt>
                      <c:pt idx="1130">
                        <c:v>43232.770833333336</c:v>
                      </c:pt>
                      <c:pt idx="1131">
                        <c:v>43232.78125</c:v>
                      </c:pt>
                      <c:pt idx="1132">
                        <c:v>43232.791666666664</c:v>
                      </c:pt>
                      <c:pt idx="1133">
                        <c:v>43232.802083333336</c:v>
                      </c:pt>
                      <c:pt idx="1134">
                        <c:v>43232.8125</c:v>
                      </c:pt>
                      <c:pt idx="1135">
                        <c:v>43232.822916666664</c:v>
                      </c:pt>
                      <c:pt idx="1136">
                        <c:v>43232.833333333336</c:v>
                      </c:pt>
                      <c:pt idx="1137">
                        <c:v>43232.84375</c:v>
                      </c:pt>
                      <c:pt idx="1138">
                        <c:v>43232.854166666664</c:v>
                      </c:pt>
                      <c:pt idx="1139">
                        <c:v>43232.864583333336</c:v>
                      </c:pt>
                      <c:pt idx="1140">
                        <c:v>43232.875</c:v>
                      </c:pt>
                      <c:pt idx="1141">
                        <c:v>43232.885416666664</c:v>
                      </c:pt>
                      <c:pt idx="1142">
                        <c:v>43232.895833333336</c:v>
                      </c:pt>
                      <c:pt idx="1143">
                        <c:v>43232.90625</c:v>
                      </c:pt>
                      <c:pt idx="1144">
                        <c:v>43232.916666666664</c:v>
                      </c:pt>
                      <c:pt idx="1145">
                        <c:v>43232.927083333336</c:v>
                      </c:pt>
                      <c:pt idx="1146">
                        <c:v>43232.9375</c:v>
                      </c:pt>
                      <c:pt idx="1147">
                        <c:v>43232.947916666664</c:v>
                      </c:pt>
                      <c:pt idx="1148">
                        <c:v>43232.958333333336</c:v>
                      </c:pt>
                      <c:pt idx="1149">
                        <c:v>43232.96875</c:v>
                      </c:pt>
                      <c:pt idx="1150">
                        <c:v>43232.979166666664</c:v>
                      </c:pt>
                      <c:pt idx="1151">
                        <c:v>43232.989583333336</c:v>
                      </c:pt>
                      <c:pt idx="1152">
                        <c:v>43233</c:v>
                      </c:pt>
                      <c:pt idx="1153">
                        <c:v>43233.010416666664</c:v>
                      </c:pt>
                      <c:pt idx="1154">
                        <c:v>43233.020833333336</c:v>
                      </c:pt>
                      <c:pt idx="1155">
                        <c:v>43233.03125</c:v>
                      </c:pt>
                      <c:pt idx="1156">
                        <c:v>43233.041666666664</c:v>
                      </c:pt>
                      <c:pt idx="1157">
                        <c:v>43233.052083333336</c:v>
                      </c:pt>
                      <c:pt idx="1158">
                        <c:v>43233.0625</c:v>
                      </c:pt>
                      <c:pt idx="1159">
                        <c:v>43233.072916666664</c:v>
                      </c:pt>
                      <c:pt idx="1160">
                        <c:v>43233.083333333336</c:v>
                      </c:pt>
                      <c:pt idx="1161">
                        <c:v>43233.09375</c:v>
                      </c:pt>
                      <c:pt idx="1162">
                        <c:v>43233.104166666664</c:v>
                      </c:pt>
                      <c:pt idx="1163">
                        <c:v>43233.114583333336</c:v>
                      </c:pt>
                      <c:pt idx="1164">
                        <c:v>43233.125</c:v>
                      </c:pt>
                      <c:pt idx="1165">
                        <c:v>43233.135416666664</c:v>
                      </c:pt>
                      <c:pt idx="1166">
                        <c:v>43233.145833333336</c:v>
                      </c:pt>
                      <c:pt idx="1167">
                        <c:v>43233.15625</c:v>
                      </c:pt>
                      <c:pt idx="1168">
                        <c:v>43233.166666666664</c:v>
                      </c:pt>
                      <c:pt idx="1169">
                        <c:v>43233.177083333336</c:v>
                      </c:pt>
                      <c:pt idx="1170">
                        <c:v>43233.1875</c:v>
                      </c:pt>
                      <c:pt idx="1171">
                        <c:v>43233.197916666664</c:v>
                      </c:pt>
                      <c:pt idx="1172">
                        <c:v>43233.208333333336</c:v>
                      </c:pt>
                      <c:pt idx="1173">
                        <c:v>43233.21875</c:v>
                      </c:pt>
                      <c:pt idx="1174">
                        <c:v>43233.229166666664</c:v>
                      </c:pt>
                      <c:pt idx="1175">
                        <c:v>43233.239583333336</c:v>
                      </c:pt>
                      <c:pt idx="1176">
                        <c:v>43233.25</c:v>
                      </c:pt>
                      <c:pt idx="1177">
                        <c:v>43233.260416666664</c:v>
                      </c:pt>
                      <c:pt idx="1178">
                        <c:v>43233.270833333336</c:v>
                      </c:pt>
                      <c:pt idx="1179">
                        <c:v>43233.28125</c:v>
                      </c:pt>
                      <c:pt idx="1180">
                        <c:v>43233.291666666664</c:v>
                      </c:pt>
                      <c:pt idx="1181">
                        <c:v>43233.302083333336</c:v>
                      </c:pt>
                      <c:pt idx="1182">
                        <c:v>43233.3125</c:v>
                      </c:pt>
                      <c:pt idx="1183">
                        <c:v>43233.322916666664</c:v>
                      </c:pt>
                      <c:pt idx="1184">
                        <c:v>43233.333333333336</c:v>
                      </c:pt>
                      <c:pt idx="1185">
                        <c:v>43233.34375</c:v>
                      </c:pt>
                      <c:pt idx="1186">
                        <c:v>43233.354166666664</c:v>
                      </c:pt>
                      <c:pt idx="1187">
                        <c:v>43233.364583333336</c:v>
                      </c:pt>
                      <c:pt idx="1188">
                        <c:v>43233.375</c:v>
                      </c:pt>
                      <c:pt idx="1189">
                        <c:v>43233.385416666664</c:v>
                      </c:pt>
                      <c:pt idx="1190">
                        <c:v>43233.395833333336</c:v>
                      </c:pt>
                      <c:pt idx="1191">
                        <c:v>43233.40625</c:v>
                      </c:pt>
                      <c:pt idx="1192">
                        <c:v>43233.416666666664</c:v>
                      </c:pt>
                      <c:pt idx="1193">
                        <c:v>43233.427083333336</c:v>
                      </c:pt>
                      <c:pt idx="1194">
                        <c:v>43233.4375</c:v>
                      </c:pt>
                      <c:pt idx="1195">
                        <c:v>43233.447916666664</c:v>
                      </c:pt>
                      <c:pt idx="1196">
                        <c:v>43233.458333333336</c:v>
                      </c:pt>
                      <c:pt idx="1197">
                        <c:v>43233.46875</c:v>
                      </c:pt>
                      <c:pt idx="1198">
                        <c:v>43233.479166666664</c:v>
                      </c:pt>
                      <c:pt idx="1199">
                        <c:v>43233.489583333336</c:v>
                      </c:pt>
                      <c:pt idx="1200">
                        <c:v>43233.5</c:v>
                      </c:pt>
                      <c:pt idx="1201">
                        <c:v>43233.510416666664</c:v>
                      </c:pt>
                      <c:pt idx="1202">
                        <c:v>43233.520833333336</c:v>
                      </c:pt>
                      <c:pt idx="1203">
                        <c:v>43233.53125</c:v>
                      </c:pt>
                      <c:pt idx="1204">
                        <c:v>43233.541666666664</c:v>
                      </c:pt>
                      <c:pt idx="1205">
                        <c:v>43233.552083333336</c:v>
                      </c:pt>
                      <c:pt idx="1206">
                        <c:v>43233.5625</c:v>
                      </c:pt>
                      <c:pt idx="1207">
                        <c:v>43233.572916666664</c:v>
                      </c:pt>
                      <c:pt idx="1208">
                        <c:v>43233.583333333336</c:v>
                      </c:pt>
                      <c:pt idx="1209">
                        <c:v>43233.59375</c:v>
                      </c:pt>
                      <c:pt idx="1210">
                        <c:v>43233.604166666664</c:v>
                      </c:pt>
                      <c:pt idx="1211">
                        <c:v>43233.614583333336</c:v>
                      </c:pt>
                      <c:pt idx="1212">
                        <c:v>43233.625</c:v>
                      </c:pt>
                      <c:pt idx="1213">
                        <c:v>43233.635416666664</c:v>
                      </c:pt>
                      <c:pt idx="1214">
                        <c:v>43233.645833333336</c:v>
                      </c:pt>
                      <c:pt idx="1215">
                        <c:v>43233.65625</c:v>
                      </c:pt>
                      <c:pt idx="1216">
                        <c:v>43233.666666666664</c:v>
                      </c:pt>
                      <c:pt idx="1217">
                        <c:v>43233.677083333336</c:v>
                      </c:pt>
                      <c:pt idx="1218">
                        <c:v>43233.6875</c:v>
                      </c:pt>
                      <c:pt idx="1219">
                        <c:v>43233.697916666664</c:v>
                      </c:pt>
                      <c:pt idx="1220">
                        <c:v>43233.708333333336</c:v>
                      </c:pt>
                      <c:pt idx="1221">
                        <c:v>43233.71875</c:v>
                      </c:pt>
                      <c:pt idx="1222">
                        <c:v>43233.729166666664</c:v>
                      </c:pt>
                      <c:pt idx="1223">
                        <c:v>43233.739583333336</c:v>
                      </c:pt>
                      <c:pt idx="1224">
                        <c:v>43233.75</c:v>
                      </c:pt>
                      <c:pt idx="1225">
                        <c:v>43233.760416666664</c:v>
                      </c:pt>
                      <c:pt idx="1226">
                        <c:v>43233.770833333336</c:v>
                      </c:pt>
                      <c:pt idx="1227">
                        <c:v>43233.78125</c:v>
                      </c:pt>
                      <c:pt idx="1228">
                        <c:v>43233.791666666664</c:v>
                      </c:pt>
                      <c:pt idx="1229">
                        <c:v>43233.802083333336</c:v>
                      </c:pt>
                      <c:pt idx="1230">
                        <c:v>43233.8125</c:v>
                      </c:pt>
                      <c:pt idx="1231">
                        <c:v>43233.822916666664</c:v>
                      </c:pt>
                      <c:pt idx="1232">
                        <c:v>43233.833333333336</c:v>
                      </c:pt>
                      <c:pt idx="1233">
                        <c:v>43233.84375</c:v>
                      </c:pt>
                      <c:pt idx="1234">
                        <c:v>43233.854166666664</c:v>
                      </c:pt>
                      <c:pt idx="1235">
                        <c:v>43233.864583333336</c:v>
                      </c:pt>
                      <c:pt idx="1236">
                        <c:v>43233.875</c:v>
                      </c:pt>
                      <c:pt idx="1237">
                        <c:v>43233.885416666664</c:v>
                      </c:pt>
                      <c:pt idx="1238">
                        <c:v>43233.895833333336</c:v>
                      </c:pt>
                      <c:pt idx="1239">
                        <c:v>43233.90625</c:v>
                      </c:pt>
                      <c:pt idx="1240">
                        <c:v>43233.916666666664</c:v>
                      </c:pt>
                      <c:pt idx="1241">
                        <c:v>43233.927083333336</c:v>
                      </c:pt>
                      <c:pt idx="1242">
                        <c:v>43233.9375</c:v>
                      </c:pt>
                      <c:pt idx="1243">
                        <c:v>43233.947916666664</c:v>
                      </c:pt>
                      <c:pt idx="1244">
                        <c:v>43233.958333333336</c:v>
                      </c:pt>
                      <c:pt idx="1245">
                        <c:v>43233.96875</c:v>
                      </c:pt>
                      <c:pt idx="1246">
                        <c:v>43233.979166666664</c:v>
                      </c:pt>
                      <c:pt idx="1247">
                        <c:v>43233.989583333336</c:v>
                      </c:pt>
                      <c:pt idx="1248">
                        <c:v>43234</c:v>
                      </c:pt>
                      <c:pt idx="1249">
                        <c:v>43234.010416666664</c:v>
                      </c:pt>
                      <c:pt idx="1250">
                        <c:v>43234.020833333336</c:v>
                      </c:pt>
                      <c:pt idx="1251">
                        <c:v>43234.03125</c:v>
                      </c:pt>
                      <c:pt idx="1252">
                        <c:v>43234.041666666664</c:v>
                      </c:pt>
                      <c:pt idx="1253">
                        <c:v>43234.052083333336</c:v>
                      </c:pt>
                      <c:pt idx="1254">
                        <c:v>43234.0625</c:v>
                      </c:pt>
                      <c:pt idx="1255">
                        <c:v>43234.072916666664</c:v>
                      </c:pt>
                      <c:pt idx="1256">
                        <c:v>43234.083333333336</c:v>
                      </c:pt>
                      <c:pt idx="1257">
                        <c:v>43234.09375</c:v>
                      </c:pt>
                      <c:pt idx="1258">
                        <c:v>43234.104166666664</c:v>
                      </c:pt>
                      <c:pt idx="1259">
                        <c:v>43234.114583333336</c:v>
                      </c:pt>
                      <c:pt idx="1260">
                        <c:v>43234.125</c:v>
                      </c:pt>
                      <c:pt idx="1261">
                        <c:v>43234.135416666664</c:v>
                      </c:pt>
                      <c:pt idx="1262">
                        <c:v>43234.145833333336</c:v>
                      </c:pt>
                      <c:pt idx="1263">
                        <c:v>43234.15625</c:v>
                      </c:pt>
                      <c:pt idx="1264">
                        <c:v>43234.166666666664</c:v>
                      </c:pt>
                      <c:pt idx="1265">
                        <c:v>43234.177083333336</c:v>
                      </c:pt>
                      <c:pt idx="1266">
                        <c:v>43234.1875</c:v>
                      </c:pt>
                      <c:pt idx="1267">
                        <c:v>43234.197916666664</c:v>
                      </c:pt>
                      <c:pt idx="1268">
                        <c:v>43234.208333333336</c:v>
                      </c:pt>
                      <c:pt idx="1269">
                        <c:v>43234.21875</c:v>
                      </c:pt>
                      <c:pt idx="1270">
                        <c:v>43234.229166666664</c:v>
                      </c:pt>
                      <c:pt idx="1271">
                        <c:v>43234.239583333336</c:v>
                      </c:pt>
                      <c:pt idx="1272">
                        <c:v>43234.25</c:v>
                      </c:pt>
                      <c:pt idx="1273">
                        <c:v>43234.260416666664</c:v>
                      </c:pt>
                      <c:pt idx="1274">
                        <c:v>43234.270833333336</c:v>
                      </c:pt>
                      <c:pt idx="1275">
                        <c:v>43234.28125</c:v>
                      </c:pt>
                      <c:pt idx="1276">
                        <c:v>43234.291666666664</c:v>
                      </c:pt>
                      <c:pt idx="1277">
                        <c:v>43234.302083333336</c:v>
                      </c:pt>
                      <c:pt idx="1278">
                        <c:v>43234.3125</c:v>
                      </c:pt>
                      <c:pt idx="1279">
                        <c:v>43234.322916666664</c:v>
                      </c:pt>
                      <c:pt idx="1280">
                        <c:v>43234.333333333336</c:v>
                      </c:pt>
                      <c:pt idx="1281">
                        <c:v>43234.34375</c:v>
                      </c:pt>
                      <c:pt idx="1282">
                        <c:v>43234.354166666664</c:v>
                      </c:pt>
                      <c:pt idx="1283">
                        <c:v>43234.364583333336</c:v>
                      </c:pt>
                      <c:pt idx="1284">
                        <c:v>43234.375</c:v>
                      </c:pt>
                      <c:pt idx="1285">
                        <c:v>43234.385416666664</c:v>
                      </c:pt>
                      <c:pt idx="1286">
                        <c:v>43234.395833333336</c:v>
                      </c:pt>
                      <c:pt idx="1287">
                        <c:v>43234.40625</c:v>
                      </c:pt>
                      <c:pt idx="1288">
                        <c:v>43234.416666666664</c:v>
                      </c:pt>
                      <c:pt idx="1289">
                        <c:v>43234.427083333336</c:v>
                      </c:pt>
                      <c:pt idx="1290">
                        <c:v>43234.4375</c:v>
                      </c:pt>
                      <c:pt idx="1291">
                        <c:v>43234.447916666664</c:v>
                      </c:pt>
                      <c:pt idx="1292">
                        <c:v>43234.458333333336</c:v>
                      </c:pt>
                      <c:pt idx="1293">
                        <c:v>43234.46875</c:v>
                      </c:pt>
                      <c:pt idx="1294">
                        <c:v>43234.479166666664</c:v>
                      </c:pt>
                      <c:pt idx="1295">
                        <c:v>43234.489583333336</c:v>
                      </c:pt>
                      <c:pt idx="1296">
                        <c:v>43234.5</c:v>
                      </c:pt>
                      <c:pt idx="1297">
                        <c:v>43234.510416666664</c:v>
                      </c:pt>
                      <c:pt idx="1298">
                        <c:v>43234.520833333336</c:v>
                      </c:pt>
                      <c:pt idx="1299">
                        <c:v>43234.53125</c:v>
                      </c:pt>
                      <c:pt idx="1300">
                        <c:v>43234.541666666664</c:v>
                      </c:pt>
                      <c:pt idx="1301">
                        <c:v>43234.552083333336</c:v>
                      </c:pt>
                      <c:pt idx="1302">
                        <c:v>43234.5625</c:v>
                      </c:pt>
                      <c:pt idx="1303">
                        <c:v>43234.572916666664</c:v>
                      </c:pt>
                      <c:pt idx="1304">
                        <c:v>43234.583333333336</c:v>
                      </c:pt>
                      <c:pt idx="1305">
                        <c:v>43234.59375</c:v>
                      </c:pt>
                      <c:pt idx="1306">
                        <c:v>43234.604166666664</c:v>
                      </c:pt>
                      <c:pt idx="1307">
                        <c:v>43234.614583333336</c:v>
                      </c:pt>
                      <c:pt idx="1308">
                        <c:v>43234.625</c:v>
                      </c:pt>
                      <c:pt idx="1309">
                        <c:v>43234.635416666664</c:v>
                      </c:pt>
                      <c:pt idx="1310">
                        <c:v>43234.645833333336</c:v>
                      </c:pt>
                      <c:pt idx="1311">
                        <c:v>43234.65625</c:v>
                      </c:pt>
                      <c:pt idx="1312">
                        <c:v>43234.666666666664</c:v>
                      </c:pt>
                      <c:pt idx="1313">
                        <c:v>43234.677083333336</c:v>
                      </c:pt>
                      <c:pt idx="1314">
                        <c:v>43234.6875</c:v>
                      </c:pt>
                      <c:pt idx="1315">
                        <c:v>43234.697916666664</c:v>
                      </c:pt>
                      <c:pt idx="1316">
                        <c:v>43234.708333333336</c:v>
                      </c:pt>
                      <c:pt idx="1317">
                        <c:v>43234.71875</c:v>
                      </c:pt>
                      <c:pt idx="1318">
                        <c:v>43234.729166666664</c:v>
                      </c:pt>
                      <c:pt idx="1319">
                        <c:v>43234.739583333336</c:v>
                      </c:pt>
                      <c:pt idx="1320">
                        <c:v>43234.75</c:v>
                      </c:pt>
                      <c:pt idx="1321">
                        <c:v>43234.760416666664</c:v>
                      </c:pt>
                      <c:pt idx="1322">
                        <c:v>43234.770833333336</c:v>
                      </c:pt>
                      <c:pt idx="1323">
                        <c:v>43234.78125</c:v>
                      </c:pt>
                      <c:pt idx="1324">
                        <c:v>43234.791666666664</c:v>
                      </c:pt>
                      <c:pt idx="1325">
                        <c:v>43234.802083333336</c:v>
                      </c:pt>
                      <c:pt idx="1326">
                        <c:v>43234.8125</c:v>
                      </c:pt>
                      <c:pt idx="1327">
                        <c:v>43234.822916666664</c:v>
                      </c:pt>
                      <c:pt idx="1328">
                        <c:v>43234.833333333336</c:v>
                      </c:pt>
                      <c:pt idx="1329">
                        <c:v>43234.84375</c:v>
                      </c:pt>
                      <c:pt idx="1330">
                        <c:v>43234.854166666664</c:v>
                      </c:pt>
                      <c:pt idx="1331">
                        <c:v>43234.864583333336</c:v>
                      </c:pt>
                      <c:pt idx="1332">
                        <c:v>43234.875</c:v>
                      </c:pt>
                      <c:pt idx="1333">
                        <c:v>43234.885416666664</c:v>
                      </c:pt>
                      <c:pt idx="1334">
                        <c:v>43234.895833333336</c:v>
                      </c:pt>
                      <c:pt idx="1335">
                        <c:v>43234.90625</c:v>
                      </c:pt>
                      <c:pt idx="1336">
                        <c:v>43234.916666666664</c:v>
                      </c:pt>
                      <c:pt idx="1337">
                        <c:v>43234.927083333336</c:v>
                      </c:pt>
                      <c:pt idx="1338">
                        <c:v>43234.9375</c:v>
                      </c:pt>
                      <c:pt idx="1339">
                        <c:v>43234.947916666664</c:v>
                      </c:pt>
                      <c:pt idx="1340">
                        <c:v>43234.958333333336</c:v>
                      </c:pt>
                      <c:pt idx="1341">
                        <c:v>43234.96875</c:v>
                      </c:pt>
                      <c:pt idx="1342">
                        <c:v>43234.979166666664</c:v>
                      </c:pt>
                      <c:pt idx="1343">
                        <c:v>43234.989583333336</c:v>
                      </c:pt>
                      <c:pt idx="1344">
                        <c:v>43235</c:v>
                      </c:pt>
                      <c:pt idx="1345">
                        <c:v>43235.010416666664</c:v>
                      </c:pt>
                      <c:pt idx="1346">
                        <c:v>43235.020833333336</c:v>
                      </c:pt>
                      <c:pt idx="1347">
                        <c:v>43235.03125</c:v>
                      </c:pt>
                      <c:pt idx="1348">
                        <c:v>43235.041666666664</c:v>
                      </c:pt>
                      <c:pt idx="1349">
                        <c:v>43235.052083333336</c:v>
                      </c:pt>
                      <c:pt idx="1350">
                        <c:v>43235.0625</c:v>
                      </c:pt>
                      <c:pt idx="1351">
                        <c:v>43235.072916666664</c:v>
                      </c:pt>
                      <c:pt idx="1352">
                        <c:v>43235.083333333336</c:v>
                      </c:pt>
                      <c:pt idx="1353">
                        <c:v>43235.09375</c:v>
                      </c:pt>
                      <c:pt idx="1354">
                        <c:v>43235.104166666664</c:v>
                      </c:pt>
                      <c:pt idx="1355">
                        <c:v>43235.114583333336</c:v>
                      </c:pt>
                      <c:pt idx="1356">
                        <c:v>43235.125</c:v>
                      </c:pt>
                      <c:pt idx="1357">
                        <c:v>43235.135416666664</c:v>
                      </c:pt>
                      <c:pt idx="1358">
                        <c:v>43235.145833333336</c:v>
                      </c:pt>
                      <c:pt idx="1359">
                        <c:v>43235.15625</c:v>
                      </c:pt>
                      <c:pt idx="1360">
                        <c:v>43235.166666666664</c:v>
                      </c:pt>
                      <c:pt idx="1361">
                        <c:v>43235.177083333336</c:v>
                      </c:pt>
                      <c:pt idx="1362">
                        <c:v>43235.1875</c:v>
                      </c:pt>
                      <c:pt idx="1363">
                        <c:v>43235.197916666664</c:v>
                      </c:pt>
                      <c:pt idx="1364">
                        <c:v>43235.208333333336</c:v>
                      </c:pt>
                      <c:pt idx="1365">
                        <c:v>43235.21875</c:v>
                      </c:pt>
                      <c:pt idx="1366">
                        <c:v>43235.229166666664</c:v>
                      </c:pt>
                      <c:pt idx="1367">
                        <c:v>43235.239583333336</c:v>
                      </c:pt>
                      <c:pt idx="1368">
                        <c:v>43235.25</c:v>
                      </c:pt>
                      <c:pt idx="1369">
                        <c:v>43235.260416666664</c:v>
                      </c:pt>
                      <c:pt idx="1370">
                        <c:v>43235.270833333336</c:v>
                      </c:pt>
                      <c:pt idx="1371">
                        <c:v>43235.28125</c:v>
                      </c:pt>
                      <c:pt idx="1372">
                        <c:v>43235.291666666664</c:v>
                      </c:pt>
                      <c:pt idx="1373">
                        <c:v>43235.302083333336</c:v>
                      </c:pt>
                      <c:pt idx="1374">
                        <c:v>43235.3125</c:v>
                      </c:pt>
                      <c:pt idx="1375">
                        <c:v>43235.322916666664</c:v>
                      </c:pt>
                      <c:pt idx="1376">
                        <c:v>43235.333333333336</c:v>
                      </c:pt>
                      <c:pt idx="1377">
                        <c:v>43235.34375</c:v>
                      </c:pt>
                      <c:pt idx="1378">
                        <c:v>43235.354166666664</c:v>
                      </c:pt>
                      <c:pt idx="1379">
                        <c:v>43235.364583333336</c:v>
                      </c:pt>
                      <c:pt idx="1380">
                        <c:v>43235.375</c:v>
                      </c:pt>
                      <c:pt idx="1381">
                        <c:v>43235.385416666664</c:v>
                      </c:pt>
                      <c:pt idx="1382">
                        <c:v>43235.395833333336</c:v>
                      </c:pt>
                      <c:pt idx="1383">
                        <c:v>43235.40625</c:v>
                      </c:pt>
                      <c:pt idx="1384">
                        <c:v>43235.416666666664</c:v>
                      </c:pt>
                      <c:pt idx="1385">
                        <c:v>43235.427083333336</c:v>
                      </c:pt>
                      <c:pt idx="1386">
                        <c:v>43235.4375</c:v>
                      </c:pt>
                      <c:pt idx="1387">
                        <c:v>43235.447916666664</c:v>
                      </c:pt>
                      <c:pt idx="1388">
                        <c:v>43235.458333333336</c:v>
                      </c:pt>
                      <c:pt idx="1389">
                        <c:v>43235.46875</c:v>
                      </c:pt>
                      <c:pt idx="1390">
                        <c:v>43235.479166666664</c:v>
                      </c:pt>
                      <c:pt idx="1391">
                        <c:v>43235.489583333336</c:v>
                      </c:pt>
                      <c:pt idx="1392">
                        <c:v>43235.5</c:v>
                      </c:pt>
                      <c:pt idx="1393">
                        <c:v>43235.510416666664</c:v>
                      </c:pt>
                      <c:pt idx="1394">
                        <c:v>43235.520833333336</c:v>
                      </c:pt>
                      <c:pt idx="1395">
                        <c:v>43235.53125</c:v>
                      </c:pt>
                      <c:pt idx="1396">
                        <c:v>43235.541666666664</c:v>
                      </c:pt>
                      <c:pt idx="1397">
                        <c:v>43235.552083333336</c:v>
                      </c:pt>
                      <c:pt idx="1398">
                        <c:v>43235.5625</c:v>
                      </c:pt>
                      <c:pt idx="1399">
                        <c:v>43235.572916666664</c:v>
                      </c:pt>
                      <c:pt idx="1400">
                        <c:v>43235.583333333336</c:v>
                      </c:pt>
                      <c:pt idx="1401">
                        <c:v>43235.59375</c:v>
                      </c:pt>
                      <c:pt idx="1402">
                        <c:v>43235.604166666664</c:v>
                      </c:pt>
                      <c:pt idx="1403">
                        <c:v>43235.614583333336</c:v>
                      </c:pt>
                      <c:pt idx="1404">
                        <c:v>43235.625</c:v>
                      </c:pt>
                      <c:pt idx="1405">
                        <c:v>43235.635416666664</c:v>
                      </c:pt>
                      <c:pt idx="1406">
                        <c:v>43235.645833333336</c:v>
                      </c:pt>
                      <c:pt idx="1407">
                        <c:v>43235.65625</c:v>
                      </c:pt>
                      <c:pt idx="1408">
                        <c:v>43235.666666666664</c:v>
                      </c:pt>
                      <c:pt idx="1409">
                        <c:v>43235.677083333336</c:v>
                      </c:pt>
                      <c:pt idx="1410">
                        <c:v>43235.6875</c:v>
                      </c:pt>
                      <c:pt idx="1411">
                        <c:v>43235.697916666664</c:v>
                      </c:pt>
                      <c:pt idx="1412">
                        <c:v>43235.708333333336</c:v>
                      </c:pt>
                      <c:pt idx="1413">
                        <c:v>43235.71875</c:v>
                      </c:pt>
                      <c:pt idx="1414">
                        <c:v>43235.729166666664</c:v>
                      </c:pt>
                      <c:pt idx="1415">
                        <c:v>43235.739583333336</c:v>
                      </c:pt>
                      <c:pt idx="1416">
                        <c:v>43235.75</c:v>
                      </c:pt>
                      <c:pt idx="1417">
                        <c:v>43235.760416666664</c:v>
                      </c:pt>
                      <c:pt idx="1418">
                        <c:v>43235.770833333336</c:v>
                      </c:pt>
                      <c:pt idx="1419">
                        <c:v>43235.78125</c:v>
                      </c:pt>
                      <c:pt idx="1420">
                        <c:v>43235.791666666664</c:v>
                      </c:pt>
                      <c:pt idx="1421">
                        <c:v>43235.802083333336</c:v>
                      </c:pt>
                      <c:pt idx="1422">
                        <c:v>43235.8125</c:v>
                      </c:pt>
                      <c:pt idx="1423">
                        <c:v>43235.822916666664</c:v>
                      </c:pt>
                      <c:pt idx="1424">
                        <c:v>43235.833333333336</c:v>
                      </c:pt>
                      <c:pt idx="1425">
                        <c:v>43235.84375</c:v>
                      </c:pt>
                      <c:pt idx="1426">
                        <c:v>43235.854166666664</c:v>
                      </c:pt>
                      <c:pt idx="1427">
                        <c:v>43235.864583333336</c:v>
                      </c:pt>
                      <c:pt idx="1428">
                        <c:v>43235.875</c:v>
                      </c:pt>
                      <c:pt idx="1429">
                        <c:v>43235.885416666664</c:v>
                      </c:pt>
                      <c:pt idx="1430">
                        <c:v>43235.895833333336</c:v>
                      </c:pt>
                      <c:pt idx="1431">
                        <c:v>43235.90625</c:v>
                      </c:pt>
                      <c:pt idx="1432">
                        <c:v>43235.916666666664</c:v>
                      </c:pt>
                      <c:pt idx="1433">
                        <c:v>43235.927083333336</c:v>
                      </c:pt>
                      <c:pt idx="1434">
                        <c:v>43235.9375</c:v>
                      </c:pt>
                      <c:pt idx="1435">
                        <c:v>43235.947916666664</c:v>
                      </c:pt>
                      <c:pt idx="1436">
                        <c:v>43235.958333333336</c:v>
                      </c:pt>
                      <c:pt idx="1437">
                        <c:v>43235.96875</c:v>
                      </c:pt>
                      <c:pt idx="1438">
                        <c:v>43235.979166666664</c:v>
                      </c:pt>
                      <c:pt idx="1439">
                        <c:v>43235.989583333336</c:v>
                      </c:pt>
                      <c:pt idx="1440">
                        <c:v>43236</c:v>
                      </c:pt>
                      <c:pt idx="1441">
                        <c:v>43236.010416666664</c:v>
                      </c:pt>
                      <c:pt idx="1442">
                        <c:v>43236.020833333336</c:v>
                      </c:pt>
                      <c:pt idx="1443">
                        <c:v>43236.03125</c:v>
                      </c:pt>
                      <c:pt idx="1444">
                        <c:v>43236.041666666664</c:v>
                      </c:pt>
                      <c:pt idx="1445">
                        <c:v>43236.052083333336</c:v>
                      </c:pt>
                      <c:pt idx="1446">
                        <c:v>43236.0625</c:v>
                      </c:pt>
                      <c:pt idx="1447">
                        <c:v>43236.072916666664</c:v>
                      </c:pt>
                      <c:pt idx="1448">
                        <c:v>43236.083333333336</c:v>
                      </c:pt>
                      <c:pt idx="1449">
                        <c:v>43236.09375</c:v>
                      </c:pt>
                      <c:pt idx="1450">
                        <c:v>43236.104166666664</c:v>
                      </c:pt>
                      <c:pt idx="1451">
                        <c:v>43236.114583333336</c:v>
                      </c:pt>
                      <c:pt idx="1452">
                        <c:v>43236.125</c:v>
                      </c:pt>
                      <c:pt idx="1453">
                        <c:v>43236.135416666664</c:v>
                      </c:pt>
                      <c:pt idx="1454">
                        <c:v>43236.145833333336</c:v>
                      </c:pt>
                      <c:pt idx="1455">
                        <c:v>43236.15625</c:v>
                      </c:pt>
                      <c:pt idx="1456">
                        <c:v>43236.166666666664</c:v>
                      </c:pt>
                      <c:pt idx="1457">
                        <c:v>43236.177083333336</c:v>
                      </c:pt>
                      <c:pt idx="1458">
                        <c:v>43236.1875</c:v>
                      </c:pt>
                      <c:pt idx="1459">
                        <c:v>43236.197916666664</c:v>
                      </c:pt>
                      <c:pt idx="1460">
                        <c:v>43236.208333333336</c:v>
                      </c:pt>
                      <c:pt idx="1461">
                        <c:v>43236.21875</c:v>
                      </c:pt>
                      <c:pt idx="1462">
                        <c:v>43236.229166666664</c:v>
                      </c:pt>
                      <c:pt idx="1463">
                        <c:v>43236.239583333336</c:v>
                      </c:pt>
                      <c:pt idx="1464">
                        <c:v>43236.25</c:v>
                      </c:pt>
                      <c:pt idx="1465">
                        <c:v>43236.260416666664</c:v>
                      </c:pt>
                      <c:pt idx="1466">
                        <c:v>43236.270833333336</c:v>
                      </c:pt>
                      <c:pt idx="1467">
                        <c:v>43236.28125</c:v>
                      </c:pt>
                      <c:pt idx="1468">
                        <c:v>43236.291666666664</c:v>
                      </c:pt>
                      <c:pt idx="1469">
                        <c:v>43236.302083333336</c:v>
                      </c:pt>
                      <c:pt idx="1470">
                        <c:v>43236.3125</c:v>
                      </c:pt>
                      <c:pt idx="1471">
                        <c:v>43236.322916666664</c:v>
                      </c:pt>
                      <c:pt idx="1472">
                        <c:v>43236.333333333336</c:v>
                      </c:pt>
                      <c:pt idx="1473">
                        <c:v>43236.34375</c:v>
                      </c:pt>
                      <c:pt idx="1474">
                        <c:v>43236.354166666664</c:v>
                      </c:pt>
                      <c:pt idx="1475">
                        <c:v>43236.364583333336</c:v>
                      </c:pt>
                      <c:pt idx="1476">
                        <c:v>43236.375</c:v>
                      </c:pt>
                      <c:pt idx="1477">
                        <c:v>43236.385416666664</c:v>
                      </c:pt>
                      <c:pt idx="1478">
                        <c:v>43236.395833333336</c:v>
                      </c:pt>
                      <c:pt idx="1479">
                        <c:v>43236.40625</c:v>
                      </c:pt>
                      <c:pt idx="1480">
                        <c:v>43236.416666666664</c:v>
                      </c:pt>
                      <c:pt idx="1481">
                        <c:v>43236.427083333336</c:v>
                      </c:pt>
                      <c:pt idx="1482">
                        <c:v>43236.4375</c:v>
                      </c:pt>
                      <c:pt idx="1483">
                        <c:v>43236.447916666664</c:v>
                      </c:pt>
                      <c:pt idx="1484">
                        <c:v>43236.458333333336</c:v>
                      </c:pt>
                      <c:pt idx="1485">
                        <c:v>43236.46875</c:v>
                      </c:pt>
                      <c:pt idx="1486">
                        <c:v>43236.479166666664</c:v>
                      </c:pt>
                      <c:pt idx="1487">
                        <c:v>43236.489583333336</c:v>
                      </c:pt>
                      <c:pt idx="1488">
                        <c:v>43236.5</c:v>
                      </c:pt>
                      <c:pt idx="1489">
                        <c:v>43236.510416666664</c:v>
                      </c:pt>
                      <c:pt idx="1490">
                        <c:v>43236.520833333336</c:v>
                      </c:pt>
                      <c:pt idx="1491">
                        <c:v>43236.53125</c:v>
                      </c:pt>
                      <c:pt idx="1492">
                        <c:v>43236.541666666664</c:v>
                      </c:pt>
                      <c:pt idx="1493">
                        <c:v>43236.552083333336</c:v>
                      </c:pt>
                      <c:pt idx="1494">
                        <c:v>43236.5625</c:v>
                      </c:pt>
                      <c:pt idx="1495">
                        <c:v>43236.572916666664</c:v>
                      </c:pt>
                      <c:pt idx="1496">
                        <c:v>43236.583333333336</c:v>
                      </c:pt>
                      <c:pt idx="1497">
                        <c:v>43236.59375</c:v>
                      </c:pt>
                      <c:pt idx="1498">
                        <c:v>43236.604166666664</c:v>
                      </c:pt>
                      <c:pt idx="1499">
                        <c:v>43236.614583333336</c:v>
                      </c:pt>
                      <c:pt idx="1500">
                        <c:v>43236.625</c:v>
                      </c:pt>
                      <c:pt idx="1501">
                        <c:v>43236.635416666664</c:v>
                      </c:pt>
                      <c:pt idx="1502">
                        <c:v>43236.645833333336</c:v>
                      </c:pt>
                      <c:pt idx="1503">
                        <c:v>43236.65625</c:v>
                      </c:pt>
                      <c:pt idx="1504">
                        <c:v>43236.666666666664</c:v>
                      </c:pt>
                      <c:pt idx="1505">
                        <c:v>43236.677083333336</c:v>
                      </c:pt>
                      <c:pt idx="1506">
                        <c:v>43236.6875</c:v>
                      </c:pt>
                      <c:pt idx="1507">
                        <c:v>43236.697916666664</c:v>
                      </c:pt>
                      <c:pt idx="1508">
                        <c:v>43236.708333333336</c:v>
                      </c:pt>
                      <c:pt idx="1509">
                        <c:v>43236.71875</c:v>
                      </c:pt>
                      <c:pt idx="1510">
                        <c:v>43236.729166666664</c:v>
                      </c:pt>
                      <c:pt idx="1511">
                        <c:v>43236.739583333336</c:v>
                      </c:pt>
                      <c:pt idx="1512">
                        <c:v>43236.75</c:v>
                      </c:pt>
                      <c:pt idx="1513">
                        <c:v>43236.760416666664</c:v>
                      </c:pt>
                      <c:pt idx="1514">
                        <c:v>43236.770833333336</c:v>
                      </c:pt>
                      <c:pt idx="1515">
                        <c:v>43236.78125</c:v>
                      </c:pt>
                      <c:pt idx="1516">
                        <c:v>43236.791666666664</c:v>
                      </c:pt>
                      <c:pt idx="1517">
                        <c:v>43236.802083333336</c:v>
                      </c:pt>
                      <c:pt idx="1518">
                        <c:v>43236.8125</c:v>
                      </c:pt>
                      <c:pt idx="1519">
                        <c:v>43236.822916666664</c:v>
                      </c:pt>
                      <c:pt idx="1520">
                        <c:v>43236.833333333336</c:v>
                      </c:pt>
                      <c:pt idx="1521">
                        <c:v>43236.84375</c:v>
                      </c:pt>
                      <c:pt idx="1522">
                        <c:v>43236.854166666664</c:v>
                      </c:pt>
                      <c:pt idx="1523">
                        <c:v>43236.864583333336</c:v>
                      </c:pt>
                      <c:pt idx="1524">
                        <c:v>43236.875</c:v>
                      </c:pt>
                      <c:pt idx="1525">
                        <c:v>43236.885416666664</c:v>
                      </c:pt>
                      <c:pt idx="1526">
                        <c:v>43236.895833333336</c:v>
                      </c:pt>
                      <c:pt idx="1527">
                        <c:v>43236.90625</c:v>
                      </c:pt>
                      <c:pt idx="1528">
                        <c:v>43236.916666666664</c:v>
                      </c:pt>
                      <c:pt idx="1529">
                        <c:v>43236.927083333336</c:v>
                      </c:pt>
                      <c:pt idx="1530">
                        <c:v>43236.9375</c:v>
                      </c:pt>
                      <c:pt idx="1531">
                        <c:v>43236.947916666664</c:v>
                      </c:pt>
                      <c:pt idx="1532">
                        <c:v>43236.958333333336</c:v>
                      </c:pt>
                      <c:pt idx="1533">
                        <c:v>43236.96875</c:v>
                      </c:pt>
                      <c:pt idx="1534">
                        <c:v>43236.979166666664</c:v>
                      </c:pt>
                      <c:pt idx="1535">
                        <c:v>43236.989583333336</c:v>
                      </c:pt>
                      <c:pt idx="1536">
                        <c:v>43237</c:v>
                      </c:pt>
                      <c:pt idx="1537">
                        <c:v>43237.010416666664</c:v>
                      </c:pt>
                      <c:pt idx="1538">
                        <c:v>43237.020833333336</c:v>
                      </c:pt>
                      <c:pt idx="1539">
                        <c:v>43237.03125</c:v>
                      </c:pt>
                      <c:pt idx="1540">
                        <c:v>43237.041666666664</c:v>
                      </c:pt>
                      <c:pt idx="1541">
                        <c:v>43237.052083333336</c:v>
                      </c:pt>
                      <c:pt idx="1542">
                        <c:v>43237.0625</c:v>
                      </c:pt>
                      <c:pt idx="1543">
                        <c:v>43237.072916666664</c:v>
                      </c:pt>
                      <c:pt idx="1544">
                        <c:v>43237.083333333336</c:v>
                      </c:pt>
                      <c:pt idx="1545">
                        <c:v>43237.09375</c:v>
                      </c:pt>
                      <c:pt idx="1546">
                        <c:v>43237.104166666664</c:v>
                      </c:pt>
                      <c:pt idx="1547">
                        <c:v>43237.114583333336</c:v>
                      </c:pt>
                      <c:pt idx="1548">
                        <c:v>43237.125</c:v>
                      </c:pt>
                      <c:pt idx="1549">
                        <c:v>43237.135416666664</c:v>
                      </c:pt>
                      <c:pt idx="1550">
                        <c:v>43237.145833333336</c:v>
                      </c:pt>
                      <c:pt idx="1551">
                        <c:v>43237.15625</c:v>
                      </c:pt>
                      <c:pt idx="1552">
                        <c:v>43237.166666666664</c:v>
                      </c:pt>
                      <c:pt idx="1553">
                        <c:v>43237.177083333336</c:v>
                      </c:pt>
                      <c:pt idx="1554">
                        <c:v>43237.1875</c:v>
                      </c:pt>
                      <c:pt idx="1555">
                        <c:v>43237.197916666664</c:v>
                      </c:pt>
                      <c:pt idx="1556">
                        <c:v>43237.208333333336</c:v>
                      </c:pt>
                      <c:pt idx="1557">
                        <c:v>43237.21875</c:v>
                      </c:pt>
                      <c:pt idx="1558">
                        <c:v>43237.229166666664</c:v>
                      </c:pt>
                      <c:pt idx="1559">
                        <c:v>43237.239583333336</c:v>
                      </c:pt>
                      <c:pt idx="1560">
                        <c:v>43237.25</c:v>
                      </c:pt>
                      <c:pt idx="1561">
                        <c:v>43237.260416666664</c:v>
                      </c:pt>
                      <c:pt idx="1562">
                        <c:v>43237.270833333336</c:v>
                      </c:pt>
                      <c:pt idx="1563">
                        <c:v>43237.28125</c:v>
                      </c:pt>
                      <c:pt idx="1564">
                        <c:v>43237.291666666664</c:v>
                      </c:pt>
                      <c:pt idx="1565">
                        <c:v>43237.302083333336</c:v>
                      </c:pt>
                      <c:pt idx="1566">
                        <c:v>43237.3125</c:v>
                      </c:pt>
                      <c:pt idx="1567">
                        <c:v>43237.322916666664</c:v>
                      </c:pt>
                      <c:pt idx="1568">
                        <c:v>43237.333333333336</c:v>
                      </c:pt>
                      <c:pt idx="1569">
                        <c:v>43237.34375</c:v>
                      </c:pt>
                      <c:pt idx="1570">
                        <c:v>43237.354166666664</c:v>
                      </c:pt>
                      <c:pt idx="1571">
                        <c:v>43237.364583333336</c:v>
                      </c:pt>
                      <c:pt idx="1572">
                        <c:v>43237.375</c:v>
                      </c:pt>
                      <c:pt idx="1573">
                        <c:v>43237.385416666664</c:v>
                      </c:pt>
                      <c:pt idx="1574">
                        <c:v>43237.395833333336</c:v>
                      </c:pt>
                      <c:pt idx="1575">
                        <c:v>43237.40625</c:v>
                      </c:pt>
                      <c:pt idx="1576">
                        <c:v>43237.416666666664</c:v>
                      </c:pt>
                      <c:pt idx="1577">
                        <c:v>43237.427083333336</c:v>
                      </c:pt>
                      <c:pt idx="1578">
                        <c:v>43237.4375</c:v>
                      </c:pt>
                      <c:pt idx="1579">
                        <c:v>43237.447916666664</c:v>
                      </c:pt>
                      <c:pt idx="1580">
                        <c:v>43237.458333333336</c:v>
                      </c:pt>
                      <c:pt idx="1581">
                        <c:v>43237.46875</c:v>
                      </c:pt>
                      <c:pt idx="1582">
                        <c:v>43237.479166666664</c:v>
                      </c:pt>
                      <c:pt idx="1583">
                        <c:v>43237.489583333336</c:v>
                      </c:pt>
                      <c:pt idx="1584">
                        <c:v>43237.5</c:v>
                      </c:pt>
                      <c:pt idx="1585">
                        <c:v>43237.510416666664</c:v>
                      </c:pt>
                      <c:pt idx="1586">
                        <c:v>43237.520833333336</c:v>
                      </c:pt>
                      <c:pt idx="1587">
                        <c:v>43237.53125</c:v>
                      </c:pt>
                      <c:pt idx="1588">
                        <c:v>43237.541666666664</c:v>
                      </c:pt>
                      <c:pt idx="1589">
                        <c:v>43237.552083333336</c:v>
                      </c:pt>
                      <c:pt idx="1590">
                        <c:v>43237.5625</c:v>
                      </c:pt>
                      <c:pt idx="1591">
                        <c:v>43237.572916666664</c:v>
                      </c:pt>
                      <c:pt idx="1592">
                        <c:v>43237.583333333336</c:v>
                      </c:pt>
                      <c:pt idx="1593">
                        <c:v>43237.59375</c:v>
                      </c:pt>
                      <c:pt idx="1594">
                        <c:v>43237.604166666664</c:v>
                      </c:pt>
                      <c:pt idx="1595">
                        <c:v>43237.614583333336</c:v>
                      </c:pt>
                      <c:pt idx="1596">
                        <c:v>43237.625</c:v>
                      </c:pt>
                      <c:pt idx="1597">
                        <c:v>43237.635416666664</c:v>
                      </c:pt>
                      <c:pt idx="1598">
                        <c:v>43237.645833333336</c:v>
                      </c:pt>
                      <c:pt idx="1599">
                        <c:v>43237.65625</c:v>
                      </c:pt>
                      <c:pt idx="1600">
                        <c:v>43237.666666666664</c:v>
                      </c:pt>
                      <c:pt idx="1601">
                        <c:v>43237.677083333336</c:v>
                      </c:pt>
                      <c:pt idx="1602">
                        <c:v>43237.6875</c:v>
                      </c:pt>
                      <c:pt idx="1603">
                        <c:v>43237.697916666664</c:v>
                      </c:pt>
                      <c:pt idx="1604">
                        <c:v>43237.708333333336</c:v>
                      </c:pt>
                      <c:pt idx="1605">
                        <c:v>43237.71875</c:v>
                      </c:pt>
                      <c:pt idx="1606">
                        <c:v>43237.729166666664</c:v>
                      </c:pt>
                      <c:pt idx="1607">
                        <c:v>43237.739583333336</c:v>
                      </c:pt>
                      <c:pt idx="1608">
                        <c:v>43237.75</c:v>
                      </c:pt>
                      <c:pt idx="1609">
                        <c:v>43237.760416666664</c:v>
                      </c:pt>
                      <c:pt idx="1610">
                        <c:v>43237.770833333336</c:v>
                      </c:pt>
                      <c:pt idx="1611">
                        <c:v>43237.78125</c:v>
                      </c:pt>
                      <c:pt idx="1612">
                        <c:v>43237.791666666664</c:v>
                      </c:pt>
                      <c:pt idx="1613">
                        <c:v>43237.802083333336</c:v>
                      </c:pt>
                      <c:pt idx="1614">
                        <c:v>43237.8125</c:v>
                      </c:pt>
                      <c:pt idx="1615">
                        <c:v>43237.822916666664</c:v>
                      </c:pt>
                      <c:pt idx="1616">
                        <c:v>43237.833333333336</c:v>
                      </c:pt>
                      <c:pt idx="1617">
                        <c:v>43237.84375</c:v>
                      </c:pt>
                      <c:pt idx="1618">
                        <c:v>43237.854166666664</c:v>
                      </c:pt>
                      <c:pt idx="1619">
                        <c:v>43237.864583333336</c:v>
                      </c:pt>
                      <c:pt idx="1620">
                        <c:v>43237.875</c:v>
                      </c:pt>
                      <c:pt idx="1621">
                        <c:v>43237.885416666664</c:v>
                      </c:pt>
                      <c:pt idx="1622">
                        <c:v>43237.895833333336</c:v>
                      </c:pt>
                      <c:pt idx="1623">
                        <c:v>43237.90625</c:v>
                      </c:pt>
                      <c:pt idx="1624">
                        <c:v>43237.916666666664</c:v>
                      </c:pt>
                      <c:pt idx="1625">
                        <c:v>43237.927083333336</c:v>
                      </c:pt>
                      <c:pt idx="1626">
                        <c:v>43237.9375</c:v>
                      </c:pt>
                      <c:pt idx="1627">
                        <c:v>43237.947916666664</c:v>
                      </c:pt>
                      <c:pt idx="1628">
                        <c:v>43237.958333333336</c:v>
                      </c:pt>
                      <c:pt idx="1629">
                        <c:v>43237.96875</c:v>
                      </c:pt>
                      <c:pt idx="1630">
                        <c:v>43237.979166666664</c:v>
                      </c:pt>
                      <c:pt idx="1631">
                        <c:v>43237.989583333336</c:v>
                      </c:pt>
                      <c:pt idx="1632">
                        <c:v>43238</c:v>
                      </c:pt>
                      <c:pt idx="1633">
                        <c:v>43238.010416666664</c:v>
                      </c:pt>
                      <c:pt idx="1634">
                        <c:v>43238.020833333336</c:v>
                      </c:pt>
                      <c:pt idx="1635">
                        <c:v>43238.03125</c:v>
                      </c:pt>
                      <c:pt idx="1636">
                        <c:v>43238.041666666664</c:v>
                      </c:pt>
                      <c:pt idx="1637">
                        <c:v>43238.052083333336</c:v>
                      </c:pt>
                      <c:pt idx="1638">
                        <c:v>43238.0625</c:v>
                      </c:pt>
                      <c:pt idx="1639">
                        <c:v>43238.072916666664</c:v>
                      </c:pt>
                      <c:pt idx="1640">
                        <c:v>43238.083333333336</c:v>
                      </c:pt>
                      <c:pt idx="1641">
                        <c:v>43238.09375</c:v>
                      </c:pt>
                      <c:pt idx="1642">
                        <c:v>43238.104166666664</c:v>
                      </c:pt>
                      <c:pt idx="1643">
                        <c:v>43238.114583333336</c:v>
                      </c:pt>
                      <c:pt idx="1644">
                        <c:v>43238.125</c:v>
                      </c:pt>
                      <c:pt idx="1645">
                        <c:v>43238.135416666664</c:v>
                      </c:pt>
                      <c:pt idx="1646">
                        <c:v>43238.145833333336</c:v>
                      </c:pt>
                      <c:pt idx="1647">
                        <c:v>43238.15625</c:v>
                      </c:pt>
                      <c:pt idx="1648">
                        <c:v>43238.166666666664</c:v>
                      </c:pt>
                      <c:pt idx="1649">
                        <c:v>43238.177083333336</c:v>
                      </c:pt>
                      <c:pt idx="1650">
                        <c:v>43238.1875</c:v>
                      </c:pt>
                      <c:pt idx="1651">
                        <c:v>43238.197916666664</c:v>
                      </c:pt>
                      <c:pt idx="1652">
                        <c:v>43238.208333333336</c:v>
                      </c:pt>
                      <c:pt idx="1653">
                        <c:v>43238.21875</c:v>
                      </c:pt>
                      <c:pt idx="1654">
                        <c:v>43238.229166666664</c:v>
                      </c:pt>
                      <c:pt idx="1655">
                        <c:v>43238.239583333336</c:v>
                      </c:pt>
                      <c:pt idx="1656">
                        <c:v>43238.25</c:v>
                      </c:pt>
                      <c:pt idx="1657">
                        <c:v>43238.260416666664</c:v>
                      </c:pt>
                      <c:pt idx="1658">
                        <c:v>43238.270833333336</c:v>
                      </c:pt>
                      <c:pt idx="1659">
                        <c:v>43238.28125</c:v>
                      </c:pt>
                      <c:pt idx="1660">
                        <c:v>43238.291666666664</c:v>
                      </c:pt>
                      <c:pt idx="1661">
                        <c:v>43238.302083333336</c:v>
                      </c:pt>
                      <c:pt idx="1662">
                        <c:v>43238.3125</c:v>
                      </c:pt>
                      <c:pt idx="1663">
                        <c:v>43238.322916666664</c:v>
                      </c:pt>
                      <c:pt idx="1664">
                        <c:v>43238.333333333336</c:v>
                      </c:pt>
                      <c:pt idx="1665">
                        <c:v>43238.34375</c:v>
                      </c:pt>
                      <c:pt idx="1666">
                        <c:v>43238.354166666664</c:v>
                      </c:pt>
                      <c:pt idx="1667">
                        <c:v>43238.364583333336</c:v>
                      </c:pt>
                      <c:pt idx="1668">
                        <c:v>43238.375</c:v>
                      </c:pt>
                      <c:pt idx="1669">
                        <c:v>43238.385416666664</c:v>
                      </c:pt>
                      <c:pt idx="1670">
                        <c:v>43238.395833333336</c:v>
                      </c:pt>
                      <c:pt idx="1671">
                        <c:v>43238.40625</c:v>
                      </c:pt>
                      <c:pt idx="1672">
                        <c:v>43238.416666666664</c:v>
                      </c:pt>
                      <c:pt idx="1673">
                        <c:v>43238.427083333336</c:v>
                      </c:pt>
                      <c:pt idx="1674">
                        <c:v>43238.4375</c:v>
                      </c:pt>
                      <c:pt idx="1675">
                        <c:v>43238.447916666664</c:v>
                      </c:pt>
                      <c:pt idx="1676">
                        <c:v>43238.458333333336</c:v>
                      </c:pt>
                      <c:pt idx="1677">
                        <c:v>43238.46875</c:v>
                      </c:pt>
                      <c:pt idx="1678">
                        <c:v>43238.479166666664</c:v>
                      </c:pt>
                      <c:pt idx="1679">
                        <c:v>43238.489583333336</c:v>
                      </c:pt>
                      <c:pt idx="1680">
                        <c:v>43238.5</c:v>
                      </c:pt>
                      <c:pt idx="1681">
                        <c:v>43238.510416666664</c:v>
                      </c:pt>
                      <c:pt idx="1682">
                        <c:v>43238.520833333336</c:v>
                      </c:pt>
                      <c:pt idx="1683">
                        <c:v>43238.53125</c:v>
                      </c:pt>
                      <c:pt idx="1684">
                        <c:v>43238.541666666664</c:v>
                      </c:pt>
                      <c:pt idx="1685">
                        <c:v>43238.552083333336</c:v>
                      </c:pt>
                      <c:pt idx="1686">
                        <c:v>43238.5625</c:v>
                      </c:pt>
                      <c:pt idx="1687">
                        <c:v>43238.572916666664</c:v>
                      </c:pt>
                      <c:pt idx="1688">
                        <c:v>43238.583333333336</c:v>
                      </c:pt>
                      <c:pt idx="1689">
                        <c:v>43238.59375</c:v>
                      </c:pt>
                      <c:pt idx="1690">
                        <c:v>43238.604166666664</c:v>
                      </c:pt>
                      <c:pt idx="1691">
                        <c:v>43238.614583333336</c:v>
                      </c:pt>
                      <c:pt idx="1692">
                        <c:v>43238.625</c:v>
                      </c:pt>
                      <c:pt idx="1693">
                        <c:v>43238.635416666664</c:v>
                      </c:pt>
                      <c:pt idx="1694">
                        <c:v>43238.645833333336</c:v>
                      </c:pt>
                      <c:pt idx="1695">
                        <c:v>43238.65625</c:v>
                      </c:pt>
                      <c:pt idx="1696">
                        <c:v>43238.666666666664</c:v>
                      </c:pt>
                      <c:pt idx="1697">
                        <c:v>43238.677083333336</c:v>
                      </c:pt>
                      <c:pt idx="1698">
                        <c:v>43238.6875</c:v>
                      </c:pt>
                      <c:pt idx="1699">
                        <c:v>43238.697916666664</c:v>
                      </c:pt>
                      <c:pt idx="1700">
                        <c:v>43238.708333333336</c:v>
                      </c:pt>
                      <c:pt idx="1701">
                        <c:v>43238.71875</c:v>
                      </c:pt>
                      <c:pt idx="1702">
                        <c:v>43238.729166666664</c:v>
                      </c:pt>
                      <c:pt idx="1703">
                        <c:v>43238.739583333336</c:v>
                      </c:pt>
                      <c:pt idx="1704">
                        <c:v>43238.75</c:v>
                      </c:pt>
                      <c:pt idx="1705">
                        <c:v>43238.760416666664</c:v>
                      </c:pt>
                      <c:pt idx="1706">
                        <c:v>43238.770833333336</c:v>
                      </c:pt>
                      <c:pt idx="1707">
                        <c:v>43238.78125</c:v>
                      </c:pt>
                      <c:pt idx="1708">
                        <c:v>43238.791666666664</c:v>
                      </c:pt>
                      <c:pt idx="1709">
                        <c:v>43238.802083333336</c:v>
                      </c:pt>
                      <c:pt idx="1710">
                        <c:v>43238.8125</c:v>
                      </c:pt>
                      <c:pt idx="1711">
                        <c:v>43238.822916666664</c:v>
                      </c:pt>
                      <c:pt idx="1712">
                        <c:v>43238.833333333336</c:v>
                      </c:pt>
                      <c:pt idx="1713">
                        <c:v>43238.84375</c:v>
                      </c:pt>
                      <c:pt idx="1714">
                        <c:v>43238.854166666664</c:v>
                      </c:pt>
                      <c:pt idx="1715">
                        <c:v>43238.864583333336</c:v>
                      </c:pt>
                      <c:pt idx="1716">
                        <c:v>43238.875</c:v>
                      </c:pt>
                      <c:pt idx="1717">
                        <c:v>43238.885416666664</c:v>
                      </c:pt>
                      <c:pt idx="1718">
                        <c:v>43238.895833333336</c:v>
                      </c:pt>
                      <c:pt idx="1719">
                        <c:v>43238.90625</c:v>
                      </c:pt>
                      <c:pt idx="1720">
                        <c:v>43238.916666666664</c:v>
                      </c:pt>
                      <c:pt idx="1721">
                        <c:v>43238.927083333336</c:v>
                      </c:pt>
                      <c:pt idx="1722">
                        <c:v>43238.9375</c:v>
                      </c:pt>
                      <c:pt idx="1723">
                        <c:v>43238.947916666664</c:v>
                      </c:pt>
                      <c:pt idx="1724">
                        <c:v>43238.958333333336</c:v>
                      </c:pt>
                      <c:pt idx="1725">
                        <c:v>43238.96875</c:v>
                      </c:pt>
                      <c:pt idx="1726">
                        <c:v>43238.979166666664</c:v>
                      </c:pt>
                      <c:pt idx="1727">
                        <c:v>43238.989583333336</c:v>
                      </c:pt>
                      <c:pt idx="1728">
                        <c:v>43239</c:v>
                      </c:pt>
                      <c:pt idx="1729">
                        <c:v>43239.010416666664</c:v>
                      </c:pt>
                      <c:pt idx="1730">
                        <c:v>43239.020833333336</c:v>
                      </c:pt>
                      <c:pt idx="1731">
                        <c:v>43239.03125</c:v>
                      </c:pt>
                      <c:pt idx="1732">
                        <c:v>43239.041666666664</c:v>
                      </c:pt>
                      <c:pt idx="1733">
                        <c:v>43239.052083333336</c:v>
                      </c:pt>
                      <c:pt idx="1734">
                        <c:v>43239.0625</c:v>
                      </c:pt>
                      <c:pt idx="1735">
                        <c:v>43239.072916666664</c:v>
                      </c:pt>
                      <c:pt idx="1736">
                        <c:v>43239.083333333336</c:v>
                      </c:pt>
                      <c:pt idx="1737">
                        <c:v>43239.09375</c:v>
                      </c:pt>
                      <c:pt idx="1738">
                        <c:v>43239.104166666664</c:v>
                      </c:pt>
                      <c:pt idx="1739">
                        <c:v>43239.114583333336</c:v>
                      </c:pt>
                      <c:pt idx="1740">
                        <c:v>43239.125</c:v>
                      </c:pt>
                      <c:pt idx="1741">
                        <c:v>43239.135416666664</c:v>
                      </c:pt>
                      <c:pt idx="1742">
                        <c:v>43239.145833333336</c:v>
                      </c:pt>
                      <c:pt idx="1743">
                        <c:v>43239.15625</c:v>
                      </c:pt>
                      <c:pt idx="1744">
                        <c:v>43239.166666666664</c:v>
                      </c:pt>
                      <c:pt idx="1745">
                        <c:v>43239.177083333336</c:v>
                      </c:pt>
                      <c:pt idx="1746">
                        <c:v>43239.1875</c:v>
                      </c:pt>
                      <c:pt idx="1747">
                        <c:v>43239.197916666664</c:v>
                      </c:pt>
                      <c:pt idx="1748">
                        <c:v>43239.208333333336</c:v>
                      </c:pt>
                      <c:pt idx="1749">
                        <c:v>43239.21875</c:v>
                      </c:pt>
                      <c:pt idx="1750">
                        <c:v>43239.229166666664</c:v>
                      </c:pt>
                      <c:pt idx="1751">
                        <c:v>43239.239583333336</c:v>
                      </c:pt>
                      <c:pt idx="1752">
                        <c:v>43239.25</c:v>
                      </c:pt>
                      <c:pt idx="1753">
                        <c:v>43239.260416666664</c:v>
                      </c:pt>
                      <c:pt idx="1754">
                        <c:v>43239.270833333336</c:v>
                      </c:pt>
                      <c:pt idx="1755">
                        <c:v>43239.28125</c:v>
                      </c:pt>
                      <c:pt idx="1756">
                        <c:v>43239.291666666664</c:v>
                      </c:pt>
                      <c:pt idx="1757">
                        <c:v>43239.302083333336</c:v>
                      </c:pt>
                      <c:pt idx="1758">
                        <c:v>43239.3125</c:v>
                      </c:pt>
                      <c:pt idx="1759">
                        <c:v>43239.322916666664</c:v>
                      </c:pt>
                      <c:pt idx="1760">
                        <c:v>43239.333333333336</c:v>
                      </c:pt>
                      <c:pt idx="1761">
                        <c:v>43239.34375</c:v>
                      </c:pt>
                      <c:pt idx="1762">
                        <c:v>43239.354166666664</c:v>
                      </c:pt>
                      <c:pt idx="1763">
                        <c:v>43239.364583333336</c:v>
                      </c:pt>
                      <c:pt idx="1764">
                        <c:v>43239.375</c:v>
                      </c:pt>
                      <c:pt idx="1765">
                        <c:v>43239.385416666664</c:v>
                      </c:pt>
                      <c:pt idx="1766">
                        <c:v>43239.395833333336</c:v>
                      </c:pt>
                      <c:pt idx="1767">
                        <c:v>43239.40625</c:v>
                      </c:pt>
                      <c:pt idx="1768">
                        <c:v>43239.416666666664</c:v>
                      </c:pt>
                      <c:pt idx="1769">
                        <c:v>43239.427083333336</c:v>
                      </c:pt>
                      <c:pt idx="1770">
                        <c:v>43239.4375</c:v>
                      </c:pt>
                      <c:pt idx="1771">
                        <c:v>43239.447916666664</c:v>
                      </c:pt>
                      <c:pt idx="1772">
                        <c:v>43239.458333333336</c:v>
                      </c:pt>
                      <c:pt idx="1773">
                        <c:v>43239.46875</c:v>
                      </c:pt>
                      <c:pt idx="1774">
                        <c:v>43239.479166666664</c:v>
                      </c:pt>
                      <c:pt idx="1775">
                        <c:v>43239.489583333336</c:v>
                      </c:pt>
                      <c:pt idx="1776">
                        <c:v>43239.5</c:v>
                      </c:pt>
                      <c:pt idx="1777">
                        <c:v>43239.510416666664</c:v>
                      </c:pt>
                      <c:pt idx="1778">
                        <c:v>43239.520833333336</c:v>
                      </c:pt>
                      <c:pt idx="1779">
                        <c:v>43239.53125</c:v>
                      </c:pt>
                      <c:pt idx="1780">
                        <c:v>43239.541666666664</c:v>
                      </c:pt>
                      <c:pt idx="1781">
                        <c:v>43239.552083333336</c:v>
                      </c:pt>
                      <c:pt idx="1782">
                        <c:v>43239.5625</c:v>
                      </c:pt>
                      <c:pt idx="1783">
                        <c:v>43239.572916666664</c:v>
                      </c:pt>
                      <c:pt idx="1784">
                        <c:v>43239.583333333336</c:v>
                      </c:pt>
                      <c:pt idx="1785">
                        <c:v>43239.59375</c:v>
                      </c:pt>
                      <c:pt idx="1786">
                        <c:v>43239.604166666664</c:v>
                      </c:pt>
                      <c:pt idx="1787">
                        <c:v>43239.614583333336</c:v>
                      </c:pt>
                      <c:pt idx="1788">
                        <c:v>43239.625</c:v>
                      </c:pt>
                      <c:pt idx="1789">
                        <c:v>43239.635416666664</c:v>
                      </c:pt>
                      <c:pt idx="1790">
                        <c:v>43239.645833333336</c:v>
                      </c:pt>
                      <c:pt idx="1791">
                        <c:v>43239.65625</c:v>
                      </c:pt>
                      <c:pt idx="1792">
                        <c:v>43239.666666666664</c:v>
                      </c:pt>
                      <c:pt idx="1793">
                        <c:v>43239.677083333336</c:v>
                      </c:pt>
                      <c:pt idx="1794">
                        <c:v>43239.6875</c:v>
                      </c:pt>
                      <c:pt idx="1795">
                        <c:v>43239.697916666664</c:v>
                      </c:pt>
                      <c:pt idx="1796">
                        <c:v>43239.708333333336</c:v>
                      </c:pt>
                      <c:pt idx="1797">
                        <c:v>43239.71875</c:v>
                      </c:pt>
                      <c:pt idx="1798">
                        <c:v>43239.729166666664</c:v>
                      </c:pt>
                      <c:pt idx="1799">
                        <c:v>43239.739583333336</c:v>
                      </c:pt>
                      <c:pt idx="1800">
                        <c:v>43239.75</c:v>
                      </c:pt>
                      <c:pt idx="1801">
                        <c:v>43239.760416666664</c:v>
                      </c:pt>
                      <c:pt idx="1802">
                        <c:v>43239.770833333336</c:v>
                      </c:pt>
                      <c:pt idx="1803">
                        <c:v>43239.78125</c:v>
                      </c:pt>
                      <c:pt idx="1804">
                        <c:v>43239.791666666664</c:v>
                      </c:pt>
                      <c:pt idx="1805">
                        <c:v>43239.802083333336</c:v>
                      </c:pt>
                      <c:pt idx="1806">
                        <c:v>43239.8125</c:v>
                      </c:pt>
                      <c:pt idx="1807">
                        <c:v>43239.822916666664</c:v>
                      </c:pt>
                      <c:pt idx="1808">
                        <c:v>43239.833333333336</c:v>
                      </c:pt>
                      <c:pt idx="1809">
                        <c:v>43239.84375</c:v>
                      </c:pt>
                      <c:pt idx="1810">
                        <c:v>43239.854166666664</c:v>
                      </c:pt>
                      <c:pt idx="1811">
                        <c:v>43239.864583333336</c:v>
                      </c:pt>
                      <c:pt idx="1812">
                        <c:v>43239.875</c:v>
                      </c:pt>
                      <c:pt idx="1813">
                        <c:v>43239.885416666664</c:v>
                      </c:pt>
                      <c:pt idx="1814">
                        <c:v>43239.895833333336</c:v>
                      </c:pt>
                      <c:pt idx="1815">
                        <c:v>43239.90625</c:v>
                      </c:pt>
                      <c:pt idx="1816">
                        <c:v>43239.916666666664</c:v>
                      </c:pt>
                      <c:pt idx="1817">
                        <c:v>43239.927083333336</c:v>
                      </c:pt>
                      <c:pt idx="1818">
                        <c:v>43239.9375</c:v>
                      </c:pt>
                      <c:pt idx="1819">
                        <c:v>43239.947916666664</c:v>
                      </c:pt>
                      <c:pt idx="1820">
                        <c:v>43239.958333333336</c:v>
                      </c:pt>
                      <c:pt idx="1821">
                        <c:v>43239.96875</c:v>
                      </c:pt>
                      <c:pt idx="1822">
                        <c:v>43239.979166666664</c:v>
                      </c:pt>
                      <c:pt idx="1823">
                        <c:v>43239.989583333336</c:v>
                      </c:pt>
                      <c:pt idx="1824">
                        <c:v>43240</c:v>
                      </c:pt>
                      <c:pt idx="1825">
                        <c:v>43240.010416666664</c:v>
                      </c:pt>
                      <c:pt idx="1826">
                        <c:v>43240.020833333336</c:v>
                      </c:pt>
                      <c:pt idx="1827">
                        <c:v>43240.03125</c:v>
                      </c:pt>
                      <c:pt idx="1828">
                        <c:v>43240.041666666664</c:v>
                      </c:pt>
                      <c:pt idx="1829">
                        <c:v>43240.052083333336</c:v>
                      </c:pt>
                      <c:pt idx="1830">
                        <c:v>43240.0625</c:v>
                      </c:pt>
                      <c:pt idx="1831">
                        <c:v>43240.072916666664</c:v>
                      </c:pt>
                      <c:pt idx="1832">
                        <c:v>43240.083333333336</c:v>
                      </c:pt>
                      <c:pt idx="1833">
                        <c:v>43240.09375</c:v>
                      </c:pt>
                      <c:pt idx="1834">
                        <c:v>43240.104166666664</c:v>
                      </c:pt>
                      <c:pt idx="1835">
                        <c:v>43240.114583333336</c:v>
                      </c:pt>
                      <c:pt idx="1836">
                        <c:v>43240.125</c:v>
                      </c:pt>
                      <c:pt idx="1837">
                        <c:v>43240.135416666664</c:v>
                      </c:pt>
                      <c:pt idx="1838">
                        <c:v>43240.145833333336</c:v>
                      </c:pt>
                      <c:pt idx="1839">
                        <c:v>43240.15625</c:v>
                      </c:pt>
                      <c:pt idx="1840">
                        <c:v>43240.166666666664</c:v>
                      </c:pt>
                      <c:pt idx="1841">
                        <c:v>43240.177083333336</c:v>
                      </c:pt>
                      <c:pt idx="1842">
                        <c:v>43240.1875</c:v>
                      </c:pt>
                      <c:pt idx="1843">
                        <c:v>43240.197916666664</c:v>
                      </c:pt>
                      <c:pt idx="1844">
                        <c:v>43240.208333333336</c:v>
                      </c:pt>
                      <c:pt idx="1845">
                        <c:v>43240.21875</c:v>
                      </c:pt>
                      <c:pt idx="1846">
                        <c:v>43240.229166666664</c:v>
                      </c:pt>
                      <c:pt idx="1847">
                        <c:v>43240.239583333336</c:v>
                      </c:pt>
                      <c:pt idx="1848">
                        <c:v>43240.25</c:v>
                      </c:pt>
                      <c:pt idx="1849">
                        <c:v>43240.260416666664</c:v>
                      </c:pt>
                      <c:pt idx="1850">
                        <c:v>43240.270833333336</c:v>
                      </c:pt>
                      <c:pt idx="1851">
                        <c:v>43240.28125</c:v>
                      </c:pt>
                      <c:pt idx="1852">
                        <c:v>43240.291666666664</c:v>
                      </c:pt>
                      <c:pt idx="1853">
                        <c:v>43240.302083333336</c:v>
                      </c:pt>
                      <c:pt idx="1854">
                        <c:v>43240.3125</c:v>
                      </c:pt>
                      <c:pt idx="1855">
                        <c:v>43240.322916666664</c:v>
                      </c:pt>
                      <c:pt idx="1856">
                        <c:v>43240.333333333336</c:v>
                      </c:pt>
                      <c:pt idx="1857">
                        <c:v>43240.34375</c:v>
                      </c:pt>
                      <c:pt idx="1858">
                        <c:v>43240.354166666664</c:v>
                      </c:pt>
                      <c:pt idx="1859">
                        <c:v>43240.364583333336</c:v>
                      </c:pt>
                      <c:pt idx="1860">
                        <c:v>43240.375</c:v>
                      </c:pt>
                      <c:pt idx="1861">
                        <c:v>43240.385416666664</c:v>
                      </c:pt>
                      <c:pt idx="1862">
                        <c:v>43240.395833333336</c:v>
                      </c:pt>
                      <c:pt idx="1863">
                        <c:v>43240.40625</c:v>
                      </c:pt>
                      <c:pt idx="1864">
                        <c:v>43240.416666666664</c:v>
                      </c:pt>
                      <c:pt idx="1865">
                        <c:v>43240.427083333336</c:v>
                      </c:pt>
                      <c:pt idx="1866">
                        <c:v>43240.4375</c:v>
                      </c:pt>
                      <c:pt idx="1867">
                        <c:v>43240.447916666664</c:v>
                      </c:pt>
                      <c:pt idx="1868">
                        <c:v>43240.458333333336</c:v>
                      </c:pt>
                      <c:pt idx="1869">
                        <c:v>43240.46875</c:v>
                      </c:pt>
                      <c:pt idx="1870">
                        <c:v>43240.479166666664</c:v>
                      </c:pt>
                      <c:pt idx="1871">
                        <c:v>43240.489583333336</c:v>
                      </c:pt>
                      <c:pt idx="1872">
                        <c:v>43240.5</c:v>
                      </c:pt>
                      <c:pt idx="1873">
                        <c:v>43240.510416666664</c:v>
                      </c:pt>
                      <c:pt idx="1874">
                        <c:v>43240.520833333336</c:v>
                      </c:pt>
                      <c:pt idx="1875">
                        <c:v>43240.53125</c:v>
                      </c:pt>
                      <c:pt idx="1876">
                        <c:v>43240.541666666664</c:v>
                      </c:pt>
                      <c:pt idx="1877">
                        <c:v>43240.552083333336</c:v>
                      </c:pt>
                      <c:pt idx="1878">
                        <c:v>43240.5625</c:v>
                      </c:pt>
                      <c:pt idx="1879">
                        <c:v>43240.572916666664</c:v>
                      </c:pt>
                      <c:pt idx="1880">
                        <c:v>43240.583333333336</c:v>
                      </c:pt>
                      <c:pt idx="1881">
                        <c:v>43240.59375</c:v>
                      </c:pt>
                      <c:pt idx="1882">
                        <c:v>43240.604166666664</c:v>
                      </c:pt>
                      <c:pt idx="1883">
                        <c:v>43240.614583333336</c:v>
                      </c:pt>
                      <c:pt idx="1884">
                        <c:v>43240.625</c:v>
                      </c:pt>
                      <c:pt idx="1885">
                        <c:v>43240.635416666664</c:v>
                      </c:pt>
                      <c:pt idx="1886">
                        <c:v>43240.645833333336</c:v>
                      </c:pt>
                      <c:pt idx="1887">
                        <c:v>43240.65625</c:v>
                      </c:pt>
                      <c:pt idx="1888">
                        <c:v>43240.666666666664</c:v>
                      </c:pt>
                      <c:pt idx="1889">
                        <c:v>43240.677083333336</c:v>
                      </c:pt>
                      <c:pt idx="1890">
                        <c:v>43240.6875</c:v>
                      </c:pt>
                      <c:pt idx="1891">
                        <c:v>43240.697916666664</c:v>
                      </c:pt>
                      <c:pt idx="1892">
                        <c:v>43240.708333333336</c:v>
                      </c:pt>
                      <c:pt idx="1893">
                        <c:v>43240.71875</c:v>
                      </c:pt>
                      <c:pt idx="1894">
                        <c:v>43240.729166666664</c:v>
                      </c:pt>
                      <c:pt idx="1895">
                        <c:v>43240.739583333336</c:v>
                      </c:pt>
                      <c:pt idx="1896">
                        <c:v>43240.75</c:v>
                      </c:pt>
                      <c:pt idx="1897">
                        <c:v>43240.760416666664</c:v>
                      </c:pt>
                      <c:pt idx="1898">
                        <c:v>43240.770833333336</c:v>
                      </c:pt>
                      <c:pt idx="1899">
                        <c:v>43240.78125</c:v>
                      </c:pt>
                      <c:pt idx="1900">
                        <c:v>43240.791666666664</c:v>
                      </c:pt>
                      <c:pt idx="1901">
                        <c:v>43240.802083333336</c:v>
                      </c:pt>
                      <c:pt idx="1902">
                        <c:v>43240.8125</c:v>
                      </c:pt>
                      <c:pt idx="1903">
                        <c:v>43240.822916666664</c:v>
                      </c:pt>
                      <c:pt idx="1904">
                        <c:v>43240.833333333336</c:v>
                      </c:pt>
                      <c:pt idx="1905">
                        <c:v>43240.84375</c:v>
                      </c:pt>
                      <c:pt idx="1906">
                        <c:v>43240.854166666664</c:v>
                      </c:pt>
                      <c:pt idx="1907">
                        <c:v>43240.864583333336</c:v>
                      </c:pt>
                      <c:pt idx="1908">
                        <c:v>43240.875</c:v>
                      </c:pt>
                      <c:pt idx="1909">
                        <c:v>43240.885416666664</c:v>
                      </c:pt>
                      <c:pt idx="1910">
                        <c:v>43240.895833333336</c:v>
                      </c:pt>
                      <c:pt idx="1911">
                        <c:v>43240.90625</c:v>
                      </c:pt>
                      <c:pt idx="1912">
                        <c:v>43240.916666666664</c:v>
                      </c:pt>
                      <c:pt idx="1913">
                        <c:v>43240.927083333336</c:v>
                      </c:pt>
                      <c:pt idx="1914">
                        <c:v>43240.9375</c:v>
                      </c:pt>
                      <c:pt idx="1915">
                        <c:v>43240.947916666664</c:v>
                      </c:pt>
                      <c:pt idx="1916">
                        <c:v>43240.958333333336</c:v>
                      </c:pt>
                      <c:pt idx="1917">
                        <c:v>43240.96875</c:v>
                      </c:pt>
                      <c:pt idx="1918">
                        <c:v>43240.979166666664</c:v>
                      </c:pt>
                      <c:pt idx="1919">
                        <c:v>43240.989583333336</c:v>
                      </c:pt>
                      <c:pt idx="1920">
                        <c:v>43241</c:v>
                      </c:pt>
                      <c:pt idx="1921">
                        <c:v>43241.010416666664</c:v>
                      </c:pt>
                      <c:pt idx="1922">
                        <c:v>43241.020833333336</c:v>
                      </c:pt>
                      <c:pt idx="1923">
                        <c:v>43241.03125</c:v>
                      </c:pt>
                      <c:pt idx="1924">
                        <c:v>43241.041666666664</c:v>
                      </c:pt>
                      <c:pt idx="1925">
                        <c:v>43241.052083333336</c:v>
                      </c:pt>
                      <c:pt idx="1926">
                        <c:v>43241.0625</c:v>
                      </c:pt>
                      <c:pt idx="1927">
                        <c:v>43241.072916666664</c:v>
                      </c:pt>
                      <c:pt idx="1928">
                        <c:v>43241.083333333336</c:v>
                      </c:pt>
                      <c:pt idx="1929">
                        <c:v>43241.09375</c:v>
                      </c:pt>
                      <c:pt idx="1930">
                        <c:v>43241.104166666664</c:v>
                      </c:pt>
                      <c:pt idx="1931">
                        <c:v>43241.114583333336</c:v>
                      </c:pt>
                      <c:pt idx="1932">
                        <c:v>43241.125</c:v>
                      </c:pt>
                      <c:pt idx="1933">
                        <c:v>43241.135416666664</c:v>
                      </c:pt>
                      <c:pt idx="1934">
                        <c:v>43241.145833333336</c:v>
                      </c:pt>
                      <c:pt idx="1935">
                        <c:v>43241.15625</c:v>
                      </c:pt>
                      <c:pt idx="1936">
                        <c:v>43241.166666666664</c:v>
                      </c:pt>
                      <c:pt idx="1937">
                        <c:v>43241.177083333336</c:v>
                      </c:pt>
                      <c:pt idx="1938">
                        <c:v>43241.1875</c:v>
                      </c:pt>
                      <c:pt idx="1939">
                        <c:v>43241.197916666664</c:v>
                      </c:pt>
                      <c:pt idx="1940">
                        <c:v>43241.208333333336</c:v>
                      </c:pt>
                      <c:pt idx="1941">
                        <c:v>43241.21875</c:v>
                      </c:pt>
                      <c:pt idx="1942">
                        <c:v>43241.229166666664</c:v>
                      </c:pt>
                      <c:pt idx="1943">
                        <c:v>43241.239583333336</c:v>
                      </c:pt>
                      <c:pt idx="1944">
                        <c:v>43241.25</c:v>
                      </c:pt>
                      <c:pt idx="1945">
                        <c:v>43241.260416666664</c:v>
                      </c:pt>
                      <c:pt idx="1946">
                        <c:v>43241.270833333336</c:v>
                      </c:pt>
                      <c:pt idx="1947">
                        <c:v>43241.28125</c:v>
                      </c:pt>
                      <c:pt idx="1948">
                        <c:v>43241.291666666664</c:v>
                      </c:pt>
                      <c:pt idx="1949">
                        <c:v>43241.302083333336</c:v>
                      </c:pt>
                      <c:pt idx="1950">
                        <c:v>43241.3125</c:v>
                      </c:pt>
                      <c:pt idx="1951">
                        <c:v>43241.322916666664</c:v>
                      </c:pt>
                      <c:pt idx="1952">
                        <c:v>43241.333333333336</c:v>
                      </c:pt>
                      <c:pt idx="1953">
                        <c:v>43241.34375</c:v>
                      </c:pt>
                      <c:pt idx="1954">
                        <c:v>43241.354166666664</c:v>
                      </c:pt>
                      <c:pt idx="1955">
                        <c:v>43241.364583333336</c:v>
                      </c:pt>
                      <c:pt idx="1956">
                        <c:v>43241.375</c:v>
                      </c:pt>
                      <c:pt idx="1957">
                        <c:v>43241.385416666664</c:v>
                      </c:pt>
                      <c:pt idx="1958">
                        <c:v>43241.395833333336</c:v>
                      </c:pt>
                      <c:pt idx="1959">
                        <c:v>43241.40625</c:v>
                      </c:pt>
                      <c:pt idx="1960">
                        <c:v>43241.416666666664</c:v>
                      </c:pt>
                      <c:pt idx="1961">
                        <c:v>43241.427083333336</c:v>
                      </c:pt>
                      <c:pt idx="1962">
                        <c:v>43241.4375</c:v>
                      </c:pt>
                      <c:pt idx="1963">
                        <c:v>43241.447916666664</c:v>
                      </c:pt>
                      <c:pt idx="1964">
                        <c:v>43241.458333333336</c:v>
                      </c:pt>
                      <c:pt idx="1965">
                        <c:v>43241.46875</c:v>
                      </c:pt>
                      <c:pt idx="1966">
                        <c:v>43241.479166666664</c:v>
                      </c:pt>
                      <c:pt idx="1967">
                        <c:v>43241.489583333336</c:v>
                      </c:pt>
                      <c:pt idx="1968">
                        <c:v>43241.5</c:v>
                      </c:pt>
                      <c:pt idx="1969">
                        <c:v>43241.510416666664</c:v>
                      </c:pt>
                      <c:pt idx="1970">
                        <c:v>43241.520833333336</c:v>
                      </c:pt>
                      <c:pt idx="1971">
                        <c:v>43241.53125</c:v>
                      </c:pt>
                      <c:pt idx="1972">
                        <c:v>43241.541666666664</c:v>
                      </c:pt>
                      <c:pt idx="1973">
                        <c:v>43241.552083333336</c:v>
                      </c:pt>
                      <c:pt idx="1974">
                        <c:v>43241.5625</c:v>
                      </c:pt>
                      <c:pt idx="1975">
                        <c:v>43241.572916666664</c:v>
                      </c:pt>
                      <c:pt idx="1976">
                        <c:v>43241.583333333336</c:v>
                      </c:pt>
                      <c:pt idx="1977">
                        <c:v>43241.59375</c:v>
                      </c:pt>
                      <c:pt idx="1978">
                        <c:v>43241.604166666664</c:v>
                      </c:pt>
                      <c:pt idx="1979">
                        <c:v>43241.614583333336</c:v>
                      </c:pt>
                      <c:pt idx="1980">
                        <c:v>43241.625</c:v>
                      </c:pt>
                      <c:pt idx="1981">
                        <c:v>43241.635416666664</c:v>
                      </c:pt>
                      <c:pt idx="1982">
                        <c:v>43241.645833333336</c:v>
                      </c:pt>
                      <c:pt idx="1983">
                        <c:v>43241.65625</c:v>
                      </c:pt>
                      <c:pt idx="1984">
                        <c:v>43241.666666666664</c:v>
                      </c:pt>
                      <c:pt idx="1985">
                        <c:v>43241.677083333336</c:v>
                      </c:pt>
                      <c:pt idx="1986">
                        <c:v>43241.6875</c:v>
                      </c:pt>
                      <c:pt idx="1987">
                        <c:v>43241.697916666664</c:v>
                      </c:pt>
                      <c:pt idx="1988">
                        <c:v>43241.708333333336</c:v>
                      </c:pt>
                      <c:pt idx="1989">
                        <c:v>43241.71875</c:v>
                      </c:pt>
                      <c:pt idx="1990">
                        <c:v>43241.729166666664</c:v>
                      </c:pt>
                      <c:pt idx="1991">
                        <c:v>43241.739583333336</c:v>
                      </c:pt>
                      <c:pt idx="1992">
                        <c:v>43241.75</c:v>
                      </c:pt>
                      <c:pt idx="1993">
                        <c:v>43241.760416666664</c:v>
                      </c:pt>
                      <c:pt idx="1994">
                        <c:v>43241.770833333336</c:v>
                      </c:pt>
                      <c:pt idx="1995">
                        <c:v>43241.78125</c:v>
                      </c:pt>
                      <c:pt idx="1996">
                        <c:v>43241.791666666664</c:v>
                      </c:pt>
                      <c:pt idx="1997">
                        <c:v>43241.802083333336</c:v>
                      </c:pt>
                      <c:pt idx="1998">
                        <c:v>43241.8125</c:v>
                      </c:pt>
                      <c:pt idx="1999">
                        <c:v>43241.822916666664</c:v>
                      </c:pt>
                      <c:pt idx="2000">
                        <c:v>43241.833333333336</c:v>
                      </c:pt>
                      <c:pt idx="2001">
                        <c:v>43241.84375</c:v>
                      </c:pt>
                      <c:pt idx="2002">
                        <c:v>43241.854166666664</c:v>
                      </c:pt>
                      <c:pt idx="2003">
                        <c:v>43241.864583333336</c:v>
                      </c:pt>
                      <c:pt idx="2004">
                        <c:v>43241.875</c:v>
                      </c:pt>
                      <c:pt idx="2005">
                        <c:v>43241.885416666664</c:v>
                      </c:pt>
                      <c:pt idx="2006">
                        <c:v>43241.895833333336</c:v>
                      </c:pt>
                      <c:pt idx="2007">
                        <c:v>43241.90625</c:v>
                      </c:pt>
                      <c:pt idx="2008">
                        <c:v>43241.916666666664</c:v>
                      </c:pt>
                      <c:pt idx="2009">
                        <c:v>43241.927083333336</c:v>
                      </c:pt>
                      <c:pt idx="2010">
                        <c:v>43241.9375</c:v>
                      </c:pt>
                      <c:pt idx="2011">
                        <c:v>43241.947916666664</c:v>
                      </c:pt>
                      <c:pt idx="2012">
                        <c:v>43241.958333333336</c:v>
                      </c:pt>
                      <c:pt idx="2013">
                        <c:v>43241.96875</c:v>
                      </c:pt>
                      <c:pt idx="2014">
                        <c:v>43241.979166666664</c:v>
                      </c:pt>
                      <c:pt idx="2015">
                        <c:v>43241.989583333336</c:v>
                      </c:pt>
                      <c:pt idx="2016">
                        <c:v>43242</c:v>
                      </c:pt>
                      <c:pt idx="2017">
                        <c:v>43242.010416666664</c:v>
                      </c:pt>
                      <c:pt idx="2018">
                        <c:v>43242.020833333336</c:v>
                      </c:pt>
                      <c:pt idx="2019">
                        <c:v>43242.03125</c:v>
                      </c:pt>
                      <c:pt idx="2020">
                        <c:v>43242.041666666664</c:v>
                      </c:pt>
                      <c:pt idx="2021">
                        <c:v>43242.052083333336</c:v>
                      </c:pt>
                      <c:pt idx="2022">
                        <c:v>43242.0625</c:v>
                      </c:pt>
                      <c:pt idx="2023">
                        <c:v>43242.072916666664</c:v>
                      </c:pt>
                      <c:pt idx="2024">
                        <c:v>43242.083333333336</c:v>
                      </c:pt>
                      <c:pt idx="2025">
                        <c:v>43242.09375</c:v>
                      </c:pt>
                      <c:pt idx="2026">
                        <c:v>43242.104166666664</c:v>
                      </c:pt>
                      <c:pt idx="2027">
                        <c:v>43242.114583333336</c:v>
                      </c:pt>
                      <c:pt idx="2028">
                        <c:v>43242.125</c:v>
                      </c:pt>
                      <c:pt idx="2029">
                        <c:v>43242.135416666664</c:v>
                      </c:pt>
                      <c:pt idx="2030">
                        <c:v>43242.145833333336</c:v>
                      </c:pt>
                      <c:pt idx="2031">
                        <c:v>43242.15625</c:v>
                      </c:pt>
                      <c:pt idx="2032">
                        <c:v>43242.166666666664</c:v>
                      </c:pt>
                      <c:pt idx="2033">
                        <c:v>43242.177083333336</c:v>
                      </c:pt>
                      <c:pt idx="2034">
                        <c:v>43242.1875</c:v>
                      </c:pt>
                      <c:pt idx="2035">
                        <c:v>43242.197916666664</c:v>
                      </c:pt>
                      <c:pt idx="2036">
                        <c:v>43242.208333333336</c:v>
                      </c:pt>
                      <c:pt idx="2037">
                        <c:v>43242.21875</c:v>
                      </c:pt>
                      <c:pt idx="2038">
                        <c:v>43242.229166666664</c:v>
                      </c:pt>
                      <c:pt idx="2039">
                        <c:v>43242.239583333336</c:v>
                      </c:pt>
                      <c:pt idx="2040">
                        <c:v>43242.25</c:v>
                      </c:pt>
                      <c:pt idx="2041">
                        <c:v>43242.260416666664</c:v>
                      </c:pt>
                      <c:pt idx="2042">
                        <c:v>43242.270833333336</c:v>
                      </c:pt>
                      <c:pt idx="2043">
                        <c:v>43242.28125</c:v>
                      </c:pt>
                      <c:pt idx="2044">
                        <c:v>43242.291666666664</c:v>
                      </c:pt>
                      <c:pt idx="2045">
                        <c:v>43242.302083333336</c:v>
                      </c:pt>
                      <c:pt idx="2046">
                        <c:v>43242.3125</c:v>
                      </c:pt>
                      <c:pt idx="2047">
                        <c:v>43242.322916666664</c:v>
                      </c:pt>
                      <c:pt idx="2048">
                        <c:v>43242.333333333336</c:v>
                      </c:pt>
                      <c:pt idx="2049">
                        <c:v>43242.34375</c:v>
                      </c:pt>
                      <c:pt idx="2050">
                        <c:v>43242.354166666664</c:v>
                      </c:pt>
                      <c:pt idx="2051">
                        <c:v>43242.364583333336</c:v>
                      </c:pt>
                      <c:pt idx="2052">
                        <c:v>43242.375</c:v>
                      </c:pt>
                      <c:pt idx="2053">
                        <c:v>43242.385416666664</c:v>
                      </c:pt>
                      <c:pt idx="2054">
                        <c:v>43242.395833333336</c:v>
                      </c:pt>
                      <c:pt idx="2055">
                        <c:v>43242.40625</c:v>
                      </c:pt>
                      <c:pt idx="2056">
                        <c:v>43242.416666666664</c:v>
                      </c:pt>
                      <c:pt idx="2057">
                        <c:v>43242.427083333336</c:v>
                      </c:pt>
                      <c:pt idx="2058">
                        <c:v>43242.4375</c:v>
                      </c:pt>
                      <c:pt idx="2059">
                        <c:v>43242.447916666664</c:v>
                      </c:pt>
                      <c:pt idx="2060">
                        <c:v>43242.458333333336</c:v>
                      </c:pt>
                      <c:pt idx="2061">
                        <c:v>43242.46875</c:v>
                      </c:pt>
                      <c:pt idx="2062">
                        <c:v>43242.479166666664</c:v>
                      </c:pt>
                      <c:pt idx="2063">
                        <c:v>43242.489583333336</c:v>
                      </c:pt>
                      <c:pt idx="2064">
                        <c:v>43242.5</c:v>
                      </c:pt>
                      <c:pt idx="2065">
                        <c:v>43242.510416666664</c:v>
                      </c:pt>
                      <c:pt idx="2066">
                        <c:v>43242.520833333336</c:v>
                      </c:pt>
                      <c:pt idx="2067">
                        <c:v>43242.53125</c:v>
                      </c:pt>
                      <c:pt idx="2068">
                        <c:v>43242.541666666664</c:v>
                      </c:pt>
                      <c:pt idx="2069">
                        <c:v>43242.552083333336</c:v>
                      </c:pt>
                      <c:pt idx="2070">
                        <c:v>43242.5625</c:v>
                      </c:pt>
                      <c:pt idx="2071">
                        <c:v>43242.572916666664</c:v>
                      </c:pt>
                      <c:pt idx="2072">
                        <c:v>43242.583333333336</c:v>
                      </c:pt>
                      <c:pt idx="2073">
                        <c:v>43242.59375</c:v>
                      </c:pt>
                      <c:pt idx="2074">
                        <c:v>43242.604166666664</c:v>
                      </c:pt>
                      <c:pt idx="2075">
                        <c:v>43242.614583333336</c:v>
                      </c:pt>
                      <c:pt idx="2076">
                        <c:v>43242.625</c:v>
                      </c:pt>
                      <c:pt idx="2077">
                        <c:v>43242.635416666664</c:v>
                      </c:pt>
                      <c:pt idx="2078">
                        <c:v>43242.645833333336</c:v>
                      </c:pt>
                      <c:pt idx="2079">
                        <c:v>43242.65625</c:v>
                      </c:pt>
                      <c:pt idx="2080">
                        <c:v>43242.666666666664</c:v>
                      </c:pt>
                      <c:pt idx="2081">
                        <c:v>43242.677083333336</c:v>
                      </c:pt>
                      <c:pt idx="2082">
                        <c:v>43242.6875</c:v>
                      </c:pt>
                      <c:pt idx="2083">
                        <c:v>43242.697916666664</c:v>
                      </c:pt>
                      <c:pt idx="2084">
                        <c:v>43242.708333333336</c:v>
                      </c:pt>
                      <c:pt idx="2085">
                        <c:v>43242.71875</c:v>
                      </c:pt>
                      <c:pt idx="2086">
                        <c:v>43242.729166666664</c:v>
                      </c:pt>
                      <c:pt idx="2087">
                        <c:v>43242.739583333336</c:v>
                      </c:pt>
                      <c:pt idx="2088">
                        <c:v>43242.75</c:v>
                      </c:pt>
                      <c:pt idx="2089">
                        <c:v>43242.760416666664</c:v>
                      </c:pt>
                      <c:pt idx="2090">
                        <c:v>43242.770833333336</c:v>
                      </c:pt>
                      <c:pt idx="2091">
                        <c:v>43242.78125</c:v>
                      </c:pt>
                      <c:pt idx="2092">
                        <c:v>43242.791666666664</c:v>
                      </c:pt>
                      <c:pt idx="2093">
                        <c:v>43242.802083333336</c:v>
                      </c:pt>
                      <c:pt idx="2094">
                        <c:v>43242.8125</c:v>
                      </c:pt>
                      <c:pt idx="2095">
                        <c:v>43242.822916666664</c:v>
                      </c:pt>
                      <c:pt idx="2096">
                        <c:v>43242.833333333336</c:v>
                      </c:pt>
                      <c:pt idx="2097">
                        <c:v>43242.84375</c:v>
                      </c:pt>
                      <c:pt idx="2098">
                        <c:v>43242.854166666664</c:v>
                      </c:pt>
                      <c:pt idx="2099">
                        <c:v>43242.864583333336</c:v>
                      </c:pt>
                      <c:pt idx="2100">
                        <c:v>43242.875</c:v>
                      </c:pt>
                      <c:pt idx="2101">
                        <c:v>43242.885416666664</c:v>
                      </c:pt>
                      <c:pt idx="2102">
                        <c:v>43242.895833333336</c:v>
                      </c:pt>
                      <c:pt idx="2103">
                        <c:v>43242.90625</c:v>
                      </c:pt>
                      <c:pt idx="2104">
                        <c:v>43242.916666666664</c:v>
                      </c:pt>
                      <c:pt idx="2105">
                        <c:v>43242.927083333336</c:v>
                      </c:pt>
                      <c:pt idx="2106">
                        <c:v>43242.9375</c:v>
                      </c:pt>
                      <c:pt idx="2107">
                        <c:v>43242.947916666664</c:v>
                      </c:pt>
                      <c:pt idx="2108">
                        <c:v>43242.958333333336</c:v>
                      </c:pt>
                      <c:pt idx="2109">
                        <c:v>43242.96875</c:v>
                      </c:pt>
                      <c:pt idx="2110">
                        <c:v>43242.979166666664</c:v>
                      </c:pt>
                      <c:pt idx="2111">
                        <c:v>43242.989583333336</c:v>
                      </c:pt>
                      <c:pt idx="2112">
                        <c:v>43243</c:v>
                      </c:pt>
                      <c:pt idx="2113">
                        <c:v>43243.010416666664</c:v>
                      </c:pt>
                      <c:pt idx="2114">
                        <c:v>43243.020833333336</c:v>
                      </c:pt>
                      <c:pt idx="2115">
                        <c:v>43243.03125</c:v>
                      </c:pt>
                      <c:pt idx="2116">
                        <c:v>43243.041666666664</c:v>
                      </c:pt>
                      <c:pt idx="2117">
                        <c:v>43243.052083333336</c:v>
                      </c:pt>
                      <c:pt idx="2118">
                        <c:v>43243.0625</c:v>
                      </c:pt>
                      <c:pt idx="2119">
                        <c:v>43243.072916666664</c:v>
                      </c:pt>
                      <c:pt idx="2120">
                        <c:v>43243.083333333336</c:v>
                      </c:pt>
                      <c:pt idx="2121">
                        <c:v>43243.09375</c:v>
                      </c:pt>
                      <c:pt idx="2122">
                        <c:v>43243.104166666664</c:v>
                      </c:pt>
                      <c:pt idx="2123">
                        <c:v>43243.114583333336</c:v>
                      </c:pt>
                      <c:pt idx="2124">
                        <c:v>43243.125</c:v>
                      </c:pt>
                      <c:pt idx="2125">
                        <c:v>43243.135416666664</c:v>
                      </c:pt>
                      <c:pt idx="2126">
                        <c:v>43243.145833333336</c:v>
                      </c:pt>
                      <c:pt idx="2127">
                        <c:v>43243.15625</c:v>
                      </c:pt>
                      <c:pt idx="2128">
                        <c:v>43243.166666666664</c:v>
                      </c:pt>
                      <c:pt idx="2129">
                        <c:v>43243.177083333336</c:v>
                      </c:pt>
                      <c:pt idx="2130">
                        <c:v>43243.1875</c:v>
                      </c:pt>
                      <c:pt idx="2131">
                        <c:v>43243.197916666664</c:v>
                      </c:pt>
                      <c:pt idx="2132">
                        <c:v>43243.208333333336</c:v>
                      </c:pt>
                      <c:pt idx="2133">
                        <c:v>43243.21875</c:v>
                      </c:pt>
                      <c:pt idx="2134">
                        <c:v>43243.229166666664</c:v>
                      </c:pt>
                      <c:pt idx="2135">
                        <c:v>43243.239583333336</c:v>
                      </c:pt>
                      <c:pt idx="2136">
                        <c:v>43243.25</c:v>
                      </c:pt>
                      <c:pt idx="2137">
                        <c:v>43243.260416666664</c:v>
                      </c:pt>
                      <c:pt idx="2138">
                        <c:v>43243.270833333336</c:v>
                      </c:pt>
                      <c:pt idx="2139">
                        <c:v>43243.28125</c:v>
                      </c:pt>
                      <c:pt idx="2140">
                        <c:v>43243.291666666664</c:v>
                      </c:pt>
                      <c:pt idx="2141">
                        <c:v>43243.302083333336</c:v>
                      </c:pt>
                      <c:pt idx="2142">
                        <c:v>43243.3125</c:v>
                      </c:pt>
                      <c:pt idx="2143">
                        <c:v>43243.322916666664</c:v>
                      </c:pt>
                      <c:pt idx="2144">
                        <c:v>43243.333333333336</c:v>
                      </c:pt>
                      <c:pt idx="2145">
                        <c:v>43243.34375</c:v>
                      </c:pt>
                      <c:pt idx="2146">
                        <c:v>43243.354166666664</c:v>
                      </c:pt>
                      <c:pt idx="2147">
                        <c:v>43243.364583333336</c:v>
                      </c:pt>
                      <c:pt idx="2148">
                        <c:v>43243.375</c:v>
                      </c:pt>
                      <c:pt idx="2149">
                        <c:v>43243.385416666664</c:v>
                      </c:pt>
                      <c:pt idx="2150">
                        <c:v>43243.395833333336</c:v>
                      </c:pt>
                      <c:pt idx="2151">
                        <c:v>43243.40625</c:v>
                      </c:pt>
                      <c:pt idx="2152">
                        <c:v>43243.416666666664</c:v>
                      </c:pt>
                      <c:pt idx="2153">
                        <c:v>43243.427083333336</c:v>
                      </c:pt>
                      <c:pt idx="2154">
                        <c:v>43243.4375</c:v>
                      </c:pt>
                      <c:pt idx="2155">
                        <c:v>43243.447916666664</c:v>
                      </c:pt>
                      <c:pt idx="2156">
                        <c:v>43243.458333333336</c:v>
                      </c:pt>
                      <c:pt idx="2157">
                        <c:v>43243.46875</c:v>
                      </c:pt>
                      <c:pt idx="2158">
                        <c:v>43243.479166666664</c:v>
                      </c:pt>
                      <c:pt idx="2159">
                        <c:v>43243.489583333336</c:v>
                      </c:pt>
                      <c:pt idx="2160">
                        <c:v>43243.5</c:v>
                      </c:pt>
                      <c:pt idx="2161">
                        <c:v>43243.510416666664</c:v>
                      </c:pt>
                      <c:pt idx="2162">
                        <c:v>43243.520833333336</c:v>
                      </c:pt>
                      <c:pt idx="2163">
                        <c:v>43243.53125</c:v>
                      </c:pt>
                      <c:pt idx="2164">
                        <c:v>43243.541666666664</c:v>
                      </c:pt>
                      <c:pt idx="2165">
                        <c:v>43243.552083333336</c:v>
                      </c:pt>
                      <c:pt idx="2166">
                        <c:v>43243.5625</c:v>
                      </c:pt>
                      <c:pt idx="2167">
                        <c:v>43243.572916666664</c:v>
                      </c:pt>
                      <c:pt idx="2168">
                        <c:v>43243.583333333336</c:v>
                      </c:pt>
                      <c:pt idx="2169">
                        <c:v>43243.59375</c:v>
                      </c:pt>
                      <c:pt idx="2170">
                        <c:v>43243.604166666664</c:v>
                      </c:pt>
                      <c:pt idx="2171">
                        <c:v>43243.614583333336</c:v>
                      </c:pt>
                      <c:pt idx="2172">
                        <c:v>43243.625</c:v>
                      </c:pt>
                      <c:pt idx="2173">
                        <c:v>43243.635416666664</c:v>
                      </c:pt>
                      <c:pt idx="2174">
                        <c:v>43243.645833333336</c:v>
                      </c:pt>
                      <c:pt idx="2175">
                        <c:v>43243.65625</c:v>
                      </c:pt>
                      <c:pt idx="2176">
                        <c:v>43243.666666666664</c:v>
                      </c:pt>
                      <c:pt idx="2177">
                        <c:v>43243.677083333336</c:v>
                      </c:pt>
                      <c:pt idx="2178">
                        <c:v>43243.6875</c:v>
                      </c:pt>
                      <c:pt idx="2179">
                        <c:v>43243.697916666664</c:v>
                      </c:pt>
                      <c:pt idx="2180">
                        <c:v>43243.708333333336</c:v>
                      </c:pt>
                      <c:pt idx="2181">
                        <c:v>43243.71875</c:v>
                      </c:pt>
                      <c:pt idx="2182">
                        <c:v>43243.729166666664</c:v>
                      </c:pt>
                      <c:pt idx="2183">
                        <c:v>43243.739583333336</c:v>
                      </c:pt>
                      <c:pt idx="2184">
                        <c:v>43243.75</c:v>
                      </c:pt>
                      <c:pt idx="2185">
                        <c:v>43243.760416666664</c:v>
                      </c:pt>
                      <c:pt idx="2186">
                        <c:v>43243.770833333336</c:v>
                      </c:pt>
                      <c:pt idx="2187">
                        <c:v>43243.78125</c:v>
                      </c:pt>
                      <c:pt idx="2188">
                        <c:v>43243.791666666664</c:v>
                      </c:pt>
                      <c:pt idx="2189">
                        <c:v>43243.802083333336</c:v>
                      </c:pt>
                      <c:pt idx="2190">
                        <c:v>43243.8125</c:v>
                      </c:pt>
                      <c:pt idx="2191">
                        <c:v>43243.822916666664</c:v>
                      </c:pt>
                      <c:pt idx="2192">
                        <c:v>43243.833333333336</c:v>
                      </c:pt>
                      <c:pt idx="2193">
                        <c:v>43243.84375</c:v>
                      </c:pt>
                      <c:pt idx="2194">
                        <c:v>43243.854166666664</c:v>
                      </c:pt>
                      <c:pt idx="2195">
                        <c:v>43243.864583333336</c:v>
                      </c:pt>
                      <c:pt idx="2196">
                        <c:v>43243.875</c:v>
                      </c:pt>
                      <c:pt idx="2197">
                        <c:v>43243.885416666664</c:v>
                      </c:pt>
                      <c:pt idx="2198">
                        <c:v>43243.895833333336</c:v>
                      </c:pt>
                      <c:pt idx="2199">
                        <c:v>43243.90625</c:v>
                      </c:pt>
                      <c:pt idx="2200">
                        <c:v>43243.916666666664</c:v>
                      </c:pt>
                      <c:pt idx="2201">
                        <c:v>43243.927083333336</c:v>
                      </c:pt>
                      <c:pt idx="2202">
                        <c:v>43243.9375</c:v>
                      </c:pt>
                      <c:pt idx="2203">
                        <c:v>43243.947916666664</c:v>
                      </c:pt>
                      <c:pt idx="2204">
                        <c:v>43243.958333333336</c:v>
                      </c:pt>
                      <c:pt idx="2205">
                        <c:v>43243.96875</c:v>
                      </c:pt>
                      <c:pt idx="2206">
                        <c:v>43243.979166666664</c:v>
                      </c:pt>
                      <c:pt idx="2207">
                        <c:v>43243.989583333336</c:v>
                      </c:pt>
                      <c:pt idx="2208">
                        <c:v>43244</c:v>
                      </c:pt>
                      <c:pt idx="2209">
                        <c:v>43244.010416666664</c:v>
                      </c:pt>
                      <c:pt idx="2210">
                        <c:v>43244.020833333336</c:v>
                      </c:pt>
                      <c:pt idx="2211">
                        <c:v>43244.03125</c:v>
                      </c:pt>
                      <c:pt idx="2212">
                        <c:v>43244.041666666664</c:v>
                      </c:pt>
                      <c:pt idx="2213">
                        <c:v>43244.052083333336</c:v>
                      </c:pt>
                      <c:pt idx="2214">
                        <c:v>43244.0625</c:v>
                      </c:pt>
                      <c:pt idx="2215">
                        <c:v>43244.072916666664</c:v>
                      </c:pt>
                      <c:pt idx="2216">
                        <c:v>43244.083333333336</c:v>
                      </c:pt>
                      <c:pt idx="2217">
                        <c:v>43244.09375</c:v>
                      </c:pt>
                      <c:pt idx="2218">
                        <c:v>43244.104166666664</c:v>
                      </c:pt>
                      <c:pt idx="2219">
                        <c:v>43244.114583333336</c:v>
                      </c:pt>
                      <c:pt idx="2220">
                        <c:v>43244.125</c:v>
                      </c:pt>
                      <c:pt idx="2221">
                        <c:v>43244.135416666664</c:v>
                      </c:pt>
                      <c:pt idx="2222">
                        <c:v>43244.145833333336</c:v>
                      </c:pt>
                      <c:pt idx="2223">
                        <c:v>43244.15625</c:v>
                      </c:pt>
                      <c:pt idx="2224">
                        <c:v>43244.166666666664</c:v>
                      </c:pt>
                      <c:pt idx="2225">
                        <c:v>43244.177083333336</c:v>
                      </c:pt>
                      <c:pt idx="2226">
                        <c:v>43244.1875</c:v>
                      </c:pt>
                      <c:pt idx="2227">
                        <c:v>43244.197916666664</c:v>
                      </c:pt>
                      <c:pt idx="2228">
                        <c:v>43244.208333333336</c:v>
                      </c:pt>
                      <c:pt idx="2229">
                        <c:v>43244.21875</c:v>
                      </c:pt>
                      <c:pt idx="2230">
                        <c:v>43244.229166666664</c:v>
                      </c:pt>
                      <c:pt idx="2231">
                        <c:v>43244.239583333336</c:v>
                      </c:pt>
                      <c:pt idx="2232">
                        <c:v>43244.25</c:v>
                      </c:pt>
                      <c:pt idx="2233">
                        <c:v>43244.260416666664</c:v>
                      </c:pt>
                      <c:pt idx="2234">
                        <c:v>43244.270833333336</c:v>
                      </c:pt>
                      <c:pt idx="2235">
                        <c:v>43244.28125</c:v>
                      </c:pt>
                      <c:pt idx="2236">
                        <c:v>43244.291666666664</c:v>
                      </c:pt>
                      <c:pt idx="2237">
                        <c:v>43244.302083333336</c:v>
                      </c:pt>
                      <c:pt idx="2238">
                        <c:v>43244.3125</c:v>
                      </c:pt>
                      <c:pt idx="2239">
                        <c:v>43244.322916666664</c:v>
                      </c:pt>
                      <c:pt idx="2240">
                        <c:v>43244.333333333336</c:v>
                      </c:pt>
                      <c:pt idx="2241">
                        <c:v>43244.34375</c:v>
                      </c:pt>
                      <c:pt idx="2242">
                        <c:v>43244.354166666664</c:v>
                      </c:pt>
                      <c:pt idx="2243">
                        <c:v>43244.364583333336</c:v>
                      </c:pt>
                      <c:pt idx="2244">
                        <c:v>43244.375</c:v>
                      </c:pt>
                      <c:pt idx="2245">
                        <c:v>43244.385416666664</c:v>
                      </c:pt>
                      <c:pt idx="2246">
                        <c:v>43244.395833333336</c:v>
                      </c:pt>
                      <c:pt idx="2247">
                        <c:v>43244.40625</c:v>
                      </c:pt>
                      <c:pt idx="2248">
                        <c:v>43244.416666666664</c:v>
                      </c:pt>
                      <c:pt idx="2249">
                        <c:v>43244.427083333336</c:v>
                      </c:pt>
                      <c:pt idx="2250">
                        <c:v>43244.4375</c:v>
                      </c:pt>
                      <c:pt idx="2251">
                        <c:v>43244.447916666664</c:v>
                      </c:pt>
                      <c:pt idx="2252">
                        <c:v>43244.458333333336</c:v>
                      </c:pt>
                      <c:pt idx="2253">
                        <c:v>43244.46875</c:v>
                      </c:pt>
                      <c:pt idx="2254">
                        <c:v>43244.479166666664</c:v>
                      </c:pt>
                      <c:pt idx="2255">
                        <c:v>43244.489583333336</c:v>
                      </c:pt>
                      <c:pt idx="2256">
                        <c:v>43244.5</c:v>
                      </c:pt>
                      <c:pt idx="2257">
                        <c:v>43244.510416666664</c:v>
                      </c:pt>
                      <c:pt idx="2258">
                        <c:v>43244.520833333336</c:v>
                      </c:pt>
                      <c:pt idx="2259">
                        <c:v>43244.53125</c:v>
                      </c:pt>
                      <c:pt idx="2260">
                        <c:v>43244.541666666664</c:v>
                      </c:pt>
                      <c:pt idx="2261">
                        <c:v>43244.552083333336</c:v>
                      </c:pt>
                      <c:pt idx="2262">
                        <c:v>43244.5625</c:v>
                      </c:pt>
                      <c:pt idx="2263">
                        <c:v>43244.572916666664</c:v>
                      </c:pt>
                      <c:pt idx="2264">
                        <c:v>43244.583333333336</c:v>
                      </c:pt>
                      <c:pt idx="2265">
                        <c:v>43244.59375</c:v>
                      </c:pt>
                      <c:pt idx="2266">
                        <c:v>43244.604166666664</c:v>
                      </c:pt>
                      <c:pt idx="2267">
                        <c:v>43244.614583333336</c:v>
                      </c:pt>
                      <c:pt idx="2268">
                        <c:v>43244.625</c:v>
                      </c:pt>
                      <c:pt idx="2269">
                        <c:v>43244.635416666664</c:v>
                      </c:pt>
                      <c:pt idx="2270">
                        <c:v>43244.645833333336</c:v>
                      </c:pt>
                      <c:pt idx="2271">
                        <c:v>43244.65625</c:v>
                      </c:pt>
                      <c:pt idx="2272">
                        <c:v>43244.666666666664</c:v>
                      </c:pt>
                      <c:pt idx="2273">
                        <c:v>43244.677083333336</c:v>
                      </c:pt>
                      <c:pt idx="2274">
                        <c:v>43244.6875</c:v>
                      </c:pt>
                      <c:pt idx="2275">
                        <c:v>43244.697916666664</c:v>
                      </c:pt>
                      <c:pt idx="2276">
                        <c:v>43244.708333333336</c:v>
                      </c:pt>
                      <c:pt idx="2277">
                        <c:v>43244.71875</c:v>
                      </c:pt>
                      <c:pt idx="2278">
                        <c:v>43244.729166666664</c:v>
                      </c:pt>
                      <c:pt idx="2279">
                        <c:v>43244.739583333336</c:v>
                      </c:pt>
                      <c:pt idx="2280">
                        <c:v>43244.75</c:v>
                      </c:pt>
                      <c:pt idx="2281">
                        <c:v>43244.760416666664</c:v>
                      </c:pt>
                      <c:pt idx="2282">
                        <c:v>43244.770833333336</c:v>
                      </c:pt>
                      <c:pt idx="2283">
                        <c:v>43244.78125</c:v>
                      </c:pt>
                      <c:pt idx="2284">
                        <c:v>43244.791666666664</c:v>
                      </c:pt>
                      <c:pt idx="2285">
                        <c:v>43244.802083333336</c:v>
                      </c:pt>
                      <c:pt idx="2286">
                        <c:v>43244.8125</c:v>
                      </c:pt>
                      <c:pt idx="2287">
                        <c:v>43244.822916666664</c:v>
                      </c:pt>
                      <c:pt idx="2288">
                        <c:v>43244.833333333336</c:v>
                      </c:pt>
                      <c:pt idx="2289">
                        <c:v>43244.84375</c:v>
                      </c:pt>
                      <c:pt idx="2290">
                        <c:v>43244.854166666664</c:v>
                      </c:pt>
                      <c:pt idx="2291">
                        <c:v>43244.864583333336</c:v>
                      </c:pt>
                      <c:pt idx="2292">
                        <c:v>43244.875</c:v>
                      </c:pt>
                      <c:pt idx="2293">
                        <c:v>43244.885416666664</c:v>
                      </c:pt>
                      <c:pt idx="2294">
                        <c:v>43244.895833333336</c:v>
                      </c:pt>
                      <c:pt idx="2295">
                        <c:v>43244.90625</c:v>
                      </c:pt>
                      <c:pt idx="2296">
                        <c:v>43244.916666666664</c:v>
                      </c:pt>
                      <c:pt idx="2297">
                        <c:v>43244.927083333336</c:v>
                      </c:pt>
                      <c:pt idx="2298">
                        <c:v>43244.9375</c:v>
                      </c:pt>
                      <c:pt idx="2299">
                        <c:v>43244.947916666664</c:v>
                      </c:pt>
                      <c:pt idx="2300">
                        <c:v>43244.958333333336</c:v>
                      </c:pt>
                      <c:pt idx="2301">
                        <c:v>43244.96875</c:v>
                      </c:pt>
                      <c:pt idx="2302">
                        <c:v>43244.979166666664</c:v>
                      </c:pt>
                      <c:pt idx="2303">
                        <c:v>43244.989583333336</c:v>
                      </c:pt>
                      <c:pt idx="2304">
                        <c:v>43245</c:v>
                      </c:pt>
                      <c:pt idx="2305">
                        <c:v>43245.010416666664</c:v>
                      </c:pt>
                      <c:pt idx="2306">
                        <c:v>43245.020833333336</c:v>
                      </c:pt>
                      <c:pt idx="2307">
                        <c:v>43245.03125</c:v>
                      </c:pt>
                      <c:pt idx="2308">
                        <c:v>43245.041666666664</c:v>
                      </c:pt>
                      <c:pt idx="2309">
                        <c:v>43245.052083333336</c:v>
                      </c:pt>
                      <c:pt idx="2310">
                        <c:v>43245.0625</c:v>
                      </c:pt>
                      <c:pt idx="2311">
                        <c:v>43245.072916666664</c:v>
                      </c:pt>
                      <c:pt idx="2312">
                        <c:v>43245.083333333336</c:v>
                      </c:pt>
                      <c:pt idx="2313">
                        <c:v>43245.09375</c:v>
                      </c:pt>
                      <c:pt idx="2314">
                        <c:v>43245.104166666664</c:v>
                      </c:pt>
                      <c:pt idx="2315">
                        <c:v>43245.114583333336</c:v>
                      </c:pt>
                      <c:pt idx="2316">
                        <c:v>43245.125</c:v>
                      </c:pt>
                      <c:pt idx="2317">
                        <c:v>43245.135416666664</c:v>
                      </c:pt>
                      <c:pt idx="2318">
                        <c:v>43245.145833333336</c:v>
                      </c:pt>
                      <c:pt idx="2319">
                        <c:v>43245.15625</c:v>
                      </c:pt>
                      <c:pt idx="2320">
                        <c:v>43245.166666666664</c:v>
                      </c:pt>
                      <c:pt idx="2321">
                        <c:v>43245.177083333336</c:v>
                      </c:pt>
                      <c:pt idx="2322">
                        <c:v>43245.1875</c:v>
                      </c:pt>
                      <c:pt idx="2323">
                        <c:v>43245.197916666664</c:v>
                      </c:pt>
                      <c:pt idx="2324">
                        <c:v>43245.208333333336</c:v>
                      </c:pt>
                      <c:pt idx="2325">
                        <c:v>43245.21875</c:v>
                      </c:pt>
                      <c:pt idx="2326">
                        <c:v>43245.229166666664</c:v>
                      </c:pt>
                      <c:pt idx="2327">
                        <c:v>43245.239583333336</c:v>
                      </c:pt>
                      <c:pt idx="2328">
                        <c:v>43245.25</c:v>
                      </c:pt>
                      <c:pt idx="2329">
                        <c:v>43245.260416666664</c:v>
                      </c:pt>
                      <c:pt idx="2330">
                        <c:v>43245.270833333336</c:v>
                      </c:pt>
                      <c:pt idx="2331">
                        <c:v>43245.28125</c:v>
                      </c:pt>
                      <c:pt idx="2332">
                        <c:v>43245.291666666664</c:v>
                      </c:pt>
                      <c:pt idx="2333">
                        <c:v>43245.302083333336</c:v>
                      </c:pt>
                      <c:pt idx="2334">
                        <c:v>43245.3125</c:v>
                      </c:pt>
                      <c:pt idx="2335">
                        <c:v>43245.322916666664</c:v>
                      </c:pt>
                      <c:pt idx="2336">
                        <c:v>43245.333333333336</c:v>
                      </c:pt>
                      <c:pt idx="2337">
                        <c:v>43245.34375</c:v>
                      </c:pt>
                      <c:pt idx="2338">
                        <c:v>43245.354166666664</c:v>
                      </c:pt>
                      <c:pt idx="2339">
                        <c:v>43245.364583333336</c:v>
                      </c:pt>
                      <c:pt idx="2340">
                        <c:v>43245.375</c:v>
                      </c:pt>
                      <c:pt idx="2341">
                        <c:v>43245.385416666664</c:v>
                      </c:pt>
                      <c:pt idx="2342">
                        <c:v>43245.395833333336</c:v>
                      </c:pt>
                      <c:pt idx="2343">
                        <c:v>43245.40625</c:v>
                      </c:pt>
                      <c:pt idx="2344">
                        <c:v>43245.416666666664</c:v>
                      </c:pt>
                      <c:pt idx="2345">
                        <c:v>43245.427083333336</c:v>
                      </c:pt>
                      <c:pt idx="2346">
                        <c:v>43245.4375</c:v>
                      </c:pt>
                      <c:pt idx="2347">
                        <c:v>43245.447916666664</c:v>
                      </c:pt>
                      <c:pt idx="2348">
                        <c:v>43245.458333333336</c:v>
                      </c:pt>
                      <c:pt idx="2349">
                        <c:v>43245.46875</c:v>
                      </c:pt>
                      <c:pt idx="2350">
                        <c:v>43245.479166666664</c:v>
                      </c:pt>
                      <c:pt idx="2351">
                        <c:v>43245.489583333336</c:v>
                      </c:pt>
                      <c:pt idx="2352">
                        <c:v>43245.5</c:v>
                      </c:pt>
                      <c:pt idx="2353">
                        <c:v>43245.510416666664</c:v>
                      </c:pt>
                      <c:pt idx="2354">
                        <c:v>43245.520833333336</c:v>
                      </c:pt>
                      <c:pt idx="2355">
                        <c:v>43245.53125</c:v>
                      </c:pt>
                      <c:pt idx="2356">
                        <c:v>43245.541666666664</c:v>
                      </c:pt>
                      <c:pt idx="2357">
                        <c:v>43245.552083333336</c:v>
                      </c:pt>
                      <c:pt idx="2358">
                        <c:v>43245.5625</c:v>
                      </c:pt>
                      <c:pt idx="2359">
                        <c:v>43245.572916666664</c:v>
                      </c:pt>
                      <c:pt idx="2360">
                        <c:v>43245.583333333336</c:v>
                      </c:pt>
                      <c:pt idx="2361">
                        <c:v>43245.59375</c:v>
                      </c:pt>
                      <c:pt idx="2362">
                        <c:v>43245.604166666664</c:v>
                      </c:pt>
                      <c:pt idx="2363">
                        <c:v>43245.614583333336</c:v>
                      </c:pt>
                      <c:pt idx="2364">
                        <c:v>43245.625</c:v>
                      </c:pt>
                      <c:pt idx="2365">
                        <c:v>43245.635416666664</c:v>
                      </c:pt>
                      <c:pt idx="2366">
                        <c:v>43245.645833333336</c:v>
                      </c:pt>
                      <c:pt idx="2367">
                        <c:v>43245.65625</c:v>
                      </c:pt>
                      <c:pt idx="2368">
                        <c:v>43245.666666666664</c:v>
                      </c:pt>
                      <c:pt idx="2369">
                        <c:v>43245.677083333336</c:v>
                      </c:pt>
                      <c:pt idx="2370">
                        <c:v>43245.6875</c:v>
                      </c:pt>
                      <c:pt idx="2371">
                        <c:v>43245.697916666664</c:v>
                      </c:pt>
                      <c:pt idx="2372">
                        <c:v>43245.708333333336</c:v>
                      </c:pt>
                      <c:pt idx="2373">
                        <c:v>43245.71875</c:v>
                      </c:pt>
                      <c:pt idx="2374">
                        <c:v>43245.729166666664</c:v>
                      </c:pt>
                      <c:pt idx="2375">
                        <c:v>43245.739583333336</c:v>
                      </c:pt>
                      <c:pt idx="2376">
                        <c:v>43245.75</c:v>
                      </c:pt>
                      <c:pt idx="2377">
                        <c:v>43245.760416666664</c:v>
                      </c:pt>
                      <c:pt idx="2378">
                        <c:v>43245.770833333336</c:v>
                      </c:pt>
                      <c:pt idx="2379">
                        <c:v>43245.78125</c:v>
                      </c:pt>
                      <c:pt idx="2380">
                        <c:v>43245.791666666664</c:v>
                      </c:pt>
                      <c:pt idx="2381">
                        <c:v>43245.802083333336</c:v>
                      </c:pt>
                      <c:pt idx="2382">
                        <c:v>43245.8125</c:v>
                      </c:pt>
                      <c:pt idx="2383">
                        <c:v>43245.822916666664</c:v>
                      </c:pt>
                      <c:pt idx="2384">
                        <c:v>43245.833333333336</c:v>
                      </c:pt>
                      <c:pt idx="2385">
                        <c:v>43245.84375</c:v>
                      </c:pt>
                      <c:pt idx="2386">
                        <c:v>43245.854166666664</c:v>
                      </c:pt>
                      <c:pt idx="2387">
                        <c:v>43245.864583333336</c:v>
                      </c:pt>
                      <c:pt idx="2388">
                        <c:v>43245.875</c:v>
                      </c:pt>
                      <c:pt idx="2389">
                        <c:v>43245.885416666664</c:v>
                      </c:pt>
                      <c:pt idx="2390">
                        <c:v>43245.895833333336</c:v>
                      </c:pt>
                      <c:pt idx="2391">
                        <c:v>43245.90625</c:v>
                      </c:pt>
                      <c:pt idx="2392">
                        <c:v>43245.916666666664</c:v>
                      </c:pt>
                      <c:pt idx="2393">
                        <c:v>43245.927083333336</c:v>
                      </c:pt>
                      <c:pt idx="2394">
                        <c:v>43245.9375</c:v>
                      </c:pt>
                      <c:pt idx="2395">
                        <c:v>43245.947916666664</c:v>
                      </c:pt>
                      <c:pt idx="2396">
                        <c:v>43245.958333333336</c:v>
                      </c:pt>
                      <c:pt idx="2397">
                        <c:v>43245.96875</c:v>
                      </c:pt>
                      <c:pt idx="2398">
                        <c:v>43245.979166666664</c:v>
                      </c:pt>
                      <c:pt idx="2399">
                        <c:v>43245.989583333336</c:v>
                      </c:pt>
                      <c:pt idx="2400">
                        <c:v>43246</c:v>
                      </c:pt>
                      <c:pt idx="2401">
                        <c:v>43246.010416666664</c:v>
                      </c:pt>
                      <c:pt idx="2402">
                        <c:v>43246.020833333336</c:v>
                      </c:pt>
                      <c:pt idx="2403">
                        <c:v>43246.03125</c:v>
                      </c:pt>
                      <c:pt idx="2404">
                        <c:v>43246.041666666664</c:v>
                      </c:pt>
                      <c:pt idx="2405">
                        <c:v>43246.052083333336</c:v>
                      </c:pt>
                      <c:pt idx="2406">
                        <c:v>43246.0625</c:v>
                      </c:pt>
                      <c:pt idx="2407">
                        <c:v>43246.072916666664</c:v>
                      </c:pt>
                      <c:pt idx="2408">
                        <c:v>43246.083333333336</c:v>
                      </c:pt>
                      <c:pt idx="2409">
                        <c:v>43246.09375</c:v>
                      </c:pt>
                      <c:pt idx="2410">
                        <c:v>43246.104166666664</c:v>
                      </c:pt>
                      <c:pt idx="2411">
                        <c:v>43246.114583333336</c:v>
                      </c:pt>
                      <c:pt idx="2412">
                        <c:v>43246.125</c:v>
                      </c:pt>
                      <c:pt idx="2413">
                        <c:v>43246.135416666664</c:v>
                      </c:pt>
                      <c:pt idx="2414">
                        <c:v>43246.145833333336</c:v>
                      </c:pt>
                      <c:pt idx="2415">
                        <c:v>43246.15625</c:v>
                      </c:pt>
                      <c:pt idx="2416">
                        <c:v>43246.166666666664</c:v>
                      </c:pt>
                      <c:pt idx="2417">
                        <c:v>43246.177083333336</c:v>
                      </c:pt>
                      <c:pt idx="2418">
                        <c:v>43246.1875</c:v>
                      </c:pt>
                      <c:pt idx="2419">
                        <c:v>43246.197916666664</c:v>
                      </c:pt>
                      <c:pt idx="2420">
                        <c:v>43246.208333333336</c:v>
                      </c:pt>
                      <c:pt idx="2421">
                        <c:v>43246.21875</c:v>
                      </c:pt>
                      <c:pt idx="2422">
                        <c:v>43246.229166666664</c:v>
                      </c:pt>
                      <c:pt idx="2423">
                        <c:v>43246.239583333336</c:v>
                      </c:pt>
                      <c:pt idx="2424">
                        <c:v>43246.25</c:v>
                      </c:pt>
                      <c:pt idx="2425">
                        <c:v>43246.260416666664</c:v>
                      </c:pt>
                      <c:pt idx="2426">
                        <c:v>43246.270833333336</c:v>
                      </c:pt>
                      <c:pt idx="2427">
                        <c:v>43246.28125</c:v>
                      </c:pt>
                      <c:pt idx="2428">
                        <c:v>43246.291666666664</c:v>
                      </c:pt>
                      <c:pt idx="2429">
                        <c:v>43246.302083333336</c:v>
                      </c:pt>
                      <c:pt idx="2430">
                        <c:v>43246.3125</c:v>
                      </c:pt>
                      <c:pt idx="2431">
                        <c:v>43246.322916666664</c:v>
                      </c:pt>
                      <c:pt idx="2432">
                        <c:v>43246.333333333336</c:v>
                      </c:pt>
                      <c:pt idx="2433">
                        <c:v>43246.34375</c:v>
                      </c:pt>
                      <c:pt idx="2434">
                        <c:v>43246.354166666664</c:v>
                      </c:pt>
                      <c:pt idx="2435">
                        <c:v>43246.364583333336</c:v>
                      </c:pt>
                      <c:pt idx="2436">
                        <c:v>43246.375</c:v>
                      </c:pt>
                      <c:pt idx="2437">
                        <c:v>43246.385416666664</c:v>
                      </c:pt>
                      <c:pt idx="2438">
                        <c:v>43246.395833333336</c:v>
                      </c:pt>
                      <c:pt idx="2439">
                        <c:v>43246.40625</c:v>
                      </c:pt>
                      <c:pt idx="2440">
                        <c:v>43246.416666666664</c:v>
                      </c:pt>
                      <c:pt idx="2441">
                        <c:v>43246.427083333336</c:v>
                      </c:pt>
                      <c:pt idx="2442">
                        <c:v>43246.4375</c:v>
                      </c:pt>
                      <c:pt idx="2443">
                        <c:v>43246.447916666664</c:v>
                      </c:pt>
                      <c:pt idx="2444">
                        <c:v>43246.458333333336</c:v>
                      </c:pt>
                      <c:pt idx="2445">
                        <c:v>43246.46875</c:v>
                      </c:pt>
                      <c:pt idx="2446">
                        <c:v>43246.479166666664</c:v>
                      </c:pt>
                      <c:pt idx="2447">
                        <c:v>43246.489583333336</c:v>
                      </c:pt>
                      <c:pt idx="2448">
                        <c:v>43246.5</c:v>
                      </c:pt>
                      <c:pt idx="2449">
                        <c:v>43246.510416666664</c:v>
                      </c:pt>
                      <c:pt idx="2450">
                        <c:v>43246.520833333336</c:v>
                      </c:pt>
                      <c:pt idx="2451">
                        <c:v>43246.53125</c:v>
                      </c:pt>
                      <c:pt idx="2452">
                        <c:v>43246.541666666664</c:v>
                      </c:pt>
                      <c:pt idx="2453">
                        <c:v>43246.552083333336</c:v>
                      </c:pt>
                      <c:pt idx="2454">
                        <c:v>43246.5625</c:v>
                      </c:pt>
                      <c:pt idx="2455">
                        <c:v>43246.572916666664</c:v>
                      </c:pt>
                      <c:pt idx="2456">
                        <c:v>43246.583333333336</c:v>
                      </c:pt>
                      <c:pt idx="2457">
                        <c:v>43246.59375</c:v>
                      </c:pt>
                      <c:pt idx="2458">
                        <c:v>43246.604166666664</c:v>
                      </c:pt>
                      <c:pt idx="2459">
                        <c:v>43246.614583333336</c:v>
                      </c:pt>
                      <c:pt idx="2460">
                        <c:v>43246.625</c:v>
                      </c:pt>
                      <c:pt idx="2461">
                        <c:v>43246.635416666664</c:v>
                      </c:pt>
                      <c:pt idx="2462">
                        <c:v>43246.645833333336</c:v>
                      </c:pt>
                      <c:pt idx="2463">
                        <c:v>43246.65625</c:v>
                      </c:pt>
                      <c:pt idx="2464">
                        <c:v>43246.666666666664</c:v>
                      </c:pt>
                      <c:pt idx="2465">
                        <c:v>43246.677083333336</c:v>
                      </c:pt>
                      <c:pt idx="2466">
                        <c:v>43246.6875</c:v>
                      </c:pt>
                      <c:pt idx="2467">
                        <c:v>43246.697916666664</c:v>
                      </c:pt>
                      <c:pt idx="2468">
                        <c:v>43246.708333333336</c:v>
                      </c:pt>
                      <c:pt idx="2469">
                        <c:v>43246.71875</c:v>
                      </c:pt>
                      <c:pt idx="2470">
                        <c:v>43246.729166666664</c:v>
                      </c:pt>
                      <c:pt idx="2471">
                        <c:v>43246.739583333336</c:v>
                      </c:pt>
                      <c:pt idx="2472">
                        <c:v>43246.75</c:v>
                      </c:pt>
                      <c:pt idx="2473">
                        <c:v>43246.760416666664</c:v>
                      </c:pt>
                      <c:pt idx="2474">
                        <c:v>43246.770833333336</c:v>
                      </c:pt>
                      <c:pt idx="2475">
                        <c:v>43246.78125</c:v>
                      </c:pt>
                      <c:pt idx="2476">
                        <c:v>43246.791666666664</c:v>
                      </c:pt>
                      <c:pt idx="2477">
                        <c:v>43246.802083333336</c:v>
                      </c:pt>
                      <c:pt idx="2478">
                        <c:v>43246.8125</c:v>
                      </c:pt>
                      <c:pt idx="2479">
                        <c:v>43246.822916666664</c:v>
                      </c:pt>
                      <c:pt idx="2480">
                        <c:v>43246.833333333336</c:v>
                      </c:pt>
                      <c:pt idx="2481">
                        <c:v>43246.84375</c:v>
                      </c:pt>
                      <c:pt idx="2482">
                        <c:v>43246.854166666664</c:v>
                      </c:pt>
                      <c:pt idx="2483">
                        <c:v>43246.864583333336</c:v>
                      </c:pt>
                      <c:pt idx="2484">
                        <c:v>43246.875</c:v>
                      </c:pt>
                      <c:pt idx="2485">
                        <c:v>43246.885416666664</c:v>
                      </c:pt>
                      <c:pt idx="2486">
                        <c:v>43246.895833333336</c:v>
                      </c:pt>
                      <c:pt idx="2487">
                        <c:v>43246.90625</c:v>
                      </c:pt>
                      <c:pt idx="2488">
                        <c:v>43246.916666666664</c:v>
                      </c:pt>
                      <c:pt idx="2489">
                        <c:v>43246.927083333336</c:v>
                      </c:pt>
                      <c:pt idx="2490">
                        <c:v>43246.9375</c:v>
                      </c:pt>
                      <c:pt idx="2491">
                        <c:v>43246.947916666664</c:v>
                      </c:pt>
                      <c:pt idx="2492">
                        <c:v>43246.958333333336</c:v>
                      </c:pt>
                      <c:pt idx="2493">
                        <c:v>43246.96875</c:v>
                      </c:pt>
                      <c:pt idx="2494">
                        <c:v>43246.979166666664</c:v>
                      </c:pt>
                      <c:pt idx="2495">
                        <c:v>43246.989583333336</c:v>
                      </c:pt>
                      <c:pt idx="2496">
                        <c:v>43247</c:v>
                      </c:pt>
                      <c:pt idx="2497">
                        <c:v>43247.010416666664</c:v>
                      </c:pt>
                      <c:pt idx="2498">
                        <c:v>43247.020833333336</c:v>
                      </c:pt>
                      <c:pt idx="2499">
                        <c:v>43247.03125</c:v>
                      </c:pt>
                      <c:pt idx="2500">
                        <c:v>43247.041666666664</c:v>
                      </c:pt>
                      <c:pt idx="2501">
                        <c:v>43247.052083333336</c:v>
                      </c:pt>
                      <c:pt idx="2502">
                        <c:v>43247.0625</c:v>
                      </c:pt>
                      <c:pt idx="2503">
                        <c:v>43247.072916666664</c:v>
                      </c:pt>
                      <c:pt idx="2504">
                        <c:v>43247.083333333336</c:v>
                      </c:pt>
                      <c:pt idx="2505">
                        <c:v>43247.09375</c:v>
                      </c:pt>
                      <c:pt idx="2506">
                        <c:v>43247.104166666664</c:v>
                      </c:pt>
                      <c:pt idx="2507">
                        <c:v>43247.114583333336</c:v>
                      </c:pt>
                      <c:pt idx="2508">
                        <c:v>43247.125</c:v>
                      </c:pt>
                      <c:pt idx="2509">
                        <c:v>43247.135416666664</c:v>
                      </c:pt>
                      <c:pt idx="2510">
                        <c:v>43247.145833333336</c:v>
                      </c:pt>
                      <c:pt idx="2511">
                        <c:v>43247.15625</c:v>
                      </c:pt>
                      <c:pt idx="2512">
                        <c:v>43247.166666666664</c:v>
                      </c:pt>
                      <c:pt idx="2513">
                        <c:v>43247.177083333336</c:v>
                      </c:pt>
                      <c:pt idx="2514">
                        <c:v>43247.1875</c:v>
                      </c:pt>
                      <c:pt idx="2515">
                        <c:v>43247.197916666664</c:v>
                      </c:pt>
                      <c:pt idx="2516">
                        <c:v>43247.208333333336</c:v>
                      </c:pt>
                      <c:pt idx="2517">
                        <c:v>43247.21875</c:v>
                      </c:pt>
                      <c:pt idx="2518">
                        <c:v>43247.229166666664</c:v>
                      </c:pt>
                      <c:pt idx="2519">
                        <c:v>43247.239583333336</c:v>
                      </c:pt>
                      <c:pt idx="2520">
                        <c:v>43247.25</c:v>
                      </c:pt>
                      <c:pt idx="2521">
                        <c:v>43247.260416666664</c:v>
                      </c:pt>
                      <c:pt idx="2522">
                        <c:v>43247.270833333336</c:v>
                      </c:pt>
                      <c:pt idx="2523">
                        <c:v>43247.28125</c:v>
                      </c:pt>
                      <c:pt idx="2524">
                        <c:v>43247.291666666664</c:v>
                      </c:pt>
                      <c:pt idx="2525">
                        <c:v>43247.302083333336</c:v>
                      </c:pt>
                      <c:pt idx="2526">
                        <c:v>43247.3125</c:v>
                      </c:pt>
                      <c:pt idx="2527">
                        <c:v>43247.322916666664</c:v>
                      </c:pt>
                      <c:pt idx="2528">
                        <c:v>43247.333333333336</c:v>
                      </c:pt>
                      <c:pt idx="2529">
                        <c:v>43247.34375</c:v>
                      </c:pt>
                      <c:pt idx="2530">
                        <c:v>43247.354166666664</c:v>
                      </c:pt>
                      <c:pt idx="2531">
                        <c:v>43247.364583333336</c:v>
                      </c:pt>
                      <c:pt idx="2532">
                        <c:v>43247.375</c:v>
                      </c:pt>
                      <c:pt idx="2533">
                        <c:v>43247.385416666664</c:v>
                      </c:pt>
                      <c:pt idx="2534">
                        <c:v>43247.395833333336</c:v>
                      </c:pt>
                      <c:pt idx="2535">
                        <c:v>43247.40625</c:v>
                      </c:pt>
                      <c:pt idx="2536">
                        <c:v>43247.416666666664</c:v>
                      </c:pt>
                      <c:pt idx="2537">
                        <c:v>43247.427083333336</c:v>
                      </c:pt>
                      <c:pt idx="2538">
                        <c:v>43247.4375</c:v>
                      </c:pt>
                      <c:pt idx="2539">
                        <c:v>43247.447916666664</c:v>
                      </c:pt>
                      <c:pt idx="2540">
                        <c:v>43247.458333333336</c:v>
                      </c:pt>
                      <c:pt idx="2541">
                        <c:v>43247.46875</c:v>
                      </c:pt>
                      <c:pt idx="2542">
                        <c:v>43247.479166666664</c:v>
                      </c:pt>
                      <c:pt idx="2543">
                        <c:v>43247.489583333336</c:v>
                      </c:pt>
                      <c:pt idx="2544">
                        <c:v>43247.5</c:v>
                      </c:pt>
                      <c:pt idx="2545">
                        <c:v>43247.510416666664</c:v>
                      </c:pt>
                      <c:pt idx="2546">
                        <c:v>43247.520833333336</c:v>
                      </c:pt>
                      <c:pt idx="2547">
                        <c:v>43247.53125</c:v>
                      </c:pt>
                      <c:pt idx="2548">
                        <c:v>43247.541666666664</c:v>
                      </c:pt>
                      <c:pt idx="2549">
                        <c:v>43247.552083333336</c:v>
                      </c:pt>
                      <c:pt idx="2550">
                        <c:v>43247.5625</c:v>
                      </c:pt>
                      <c:pt idx="2551">
                        <c:v>43247.572916666664</c:v>
                      </c:pt>
                      <c:pt idx="2552">
                        <c:v>43247.583333333336</c:v>
                      </c:pt>
                      <c:pt idx="2553">
                        <c:v>43247.59375</c:v>
                      </c:pt>
                      <c:pt idx="2554">
                        <c:v>43247.604166666664</c:v>
                      </c:pt>
                      <c:pt idx="2555">
                        <c:v>43247.614583333336</c:v>
                      </c:pt>
                      <c:pt idx="2556">
                        <c:v>43247.625</c:v>
                      </c:pt>
                      <c:pt idx="2557">
                        <c:v>43247.635416666664</c:v>
                      </c:pt>
                      <c:pt idx="2558">
                        <c:v>43247.645833333336</c:v>
                      </c:pt>
                      <c:pt idx="2559">
                        <c:v>43247.65625</c:v>
                      </c:pt>
                      <c:pt idx="2560">
                        <c:v>43247.666666666664</c:v>
                      </c:pt>
                      <c:pt idx="2561">
                        <c:v>43247.677083333336</c:v>
                      </c:pt>
                      <c:pt idx="2562">
                        <c:v>43247.6875</c:v>
                      </c:pt>
                      <c:pt idx="2563">
                        <c:v>43247.697916666664</c:v>
                      </c:pt>
                      <c:pt idx="2564">
                        <c:v>43247.708333333336</c:v>
                      </c:pt>
                      <c:pt idx="2565">
                        <c:v>43247.71875</c:v>
                      </c:pt>
                      <c:pt idx="2566">
                        <c:v>43247.729166666664</c:v>
                      </c:pt>
                      <c:pt idx="2567">
                        <c:v>43247.739583333336</c:v>
                      </c:pt>
                      <c:pt idx="2568">
                        <c:v>43247.75</c:v>
                      </c:pt>
                      <c:pt idx="2569">
                        <c:v>43247.760416666664</c:v>
                      </c:pt>
                      <c:pt idx="2570">
                        <c:v>43247.770833333336</c:v>
                      </c:pt>
                      <c:pt idx="2571">
                        <c:v>43247.78125</c:v>
                      </c:pt>
                      <c:pt idx="2572">
                        <c:v>43247.791666666664</c:v>
                      </c:pt>
                      <c:pt idx="2573">
                        <c:v>43247.802083333336</c:v>
                      </c:pt>
                      <c:pt idx="2574">
                        <c:v>43247.8125</c:v>
                      </c:pt>
                      <c:pt idx="2575">
                        <c:v>43247.822916666664</c:v>
                      </c:pt>
                      <c:pt idx="2576">
                        <c:v>43247.833333333336</c:v>
                      </c:pt>
                      <c:pt idx="2577">
                        <c:v>43247.84375</c:v>
                      </c:pt>
                      <c:pt idx="2578">
                        <c:v>43247.854166666664</c:v>
                      </c:pt>
                      <c:pt idx="2579">
                        <c:v>43247.864583333336</c:v>
                      </c:pt>
                      <c:pt idx="2580">
                        <c:v>43247.875</c:v>
                      </c:pt>
                      <c:pt idx="2581">
                        <c:v>43247.885416666664</c:v>
                      </c:pt>
                      <c:pt idx="2582">
                        <c:v>43247.895833333336</c:v>
                      </c:pt>
                      <c:pt idx="2583">
                        <c:v>43247.90625</c:v>
                      </c:pt>
                      <c:pt idx="2584">
                        <c:v>43247.916666666664</c:v>
                      </c:pt>
                      <c:pt idx="2585">
                        <c:v>43247.927083333336</c:v>
                      </c:pt>
                      <c:pt idx="2586">
                        <c:v>43247.9375</c:v>
                      </c:pt>
                      <c:pt idx="2587">
                        <c:v>43247.947916666664</c:v>
                      </c:pt>
                      <c:pt idx="2588">
                        <c:v>43247.958333333336</c:v>
                      </c:pt>
                      <c:pt idx="2589">
                        <c:v>43247.96875</c:v>
                      </c:pt>
                      <c:pt idx="2590">
                        <c:v>43247.979166666664</c:v>
                      </c:pt>
                      <c:pt idx="2591">
                        <c:v>43247.989583333336</c:v>
                      </c:pt>
                      <c:pt idx="2592">
                        <c:v>43248</c:v>
                      </c:pt>
                      <c:pt idx="2593">
                        <c:v>43248.010416666664</c:v>
                      </c:pt>
                      <c:pt idx="2594">
                        <c:v>43248.020833333336</c:v>
                      </c:pt>
                      <c:pt idx="2595">
                        <c:v>43248.03125</c:v>
                      </c:pt>
                      <c:pt idx="2596">
                        <c:v>43248.041666666664</c:v>
                      </c:pt>
                      <c:pt idx="2597">
                        <c:v>43248.052083333336</c:v>
                      </c:pt>
                      <c:pt idx="2598">
                        <c:v>43248.0625</c:v>
                      </c:pt>
                      <c:pt idx="2599">
                        <c:v>43248.072916666664</c:v>
                      </c:pt>
                      <c:pt idx="2600">
                        <c:v>43248.083333333336</c:v>
                      </c:pt>
                      <c:pt idx="2601">
                        <c:v>43248.09375</c:v>
                      </c:pt>
                      <c:pt idx="2602">
                        <c:v>43248.104166666664</c:v>
                      </c:pt>
                      <c:pt idx="2603">
                        <c:v>43248.114583333336</c:v>
                      </c:pt>
                      <c:pt idx="2604">
                        <c:v>43248.125</c:v>
                      </c:pt>
                      <c:pt idx="2605">
                        <c:v>43248.135416666664</c:v>
                      </c:pt>
                      <c:pt idx="2606">
                        <c:v>43248.145833333336</c:v>
                      </c:pt>
                      <c:pt idx="2607">
                        <c:v>43248.15625</c:v>
                      </c:pt>
                      <c:pt idx="2608">
                        <c:v>43248.166666666664</c:v>
                      </c:pt>
                      <c:pt idx="2609">
                        <c:v>43248.177083333336</c:v>
                      </c:pt>
                      <c:pt idx="2610">
                        <c:v>43248.1875</c:v>
                      </c:pt>
                      <c:pt idx="2611">
                        <c:v>43248.197916666664</c:v>
                      </c:pt>
                      <c:pt idx="2612">
                        <c:v>43248.208333333336</c:v>
                      </c:pt>
                      <c:pt idx="2613">
                        <c:v>43248.21875</c:v>
                      </c:pt>
                      <c:pt idx="2614">
                        <c:v>43248.229166666664</c:v>
                      </c:pt>
                      <c:pt idx="2615">
                        <c:v>43248.239583333336</c:v>
                      </c:pt>
                      <c:pt idx="2616">
                        <c:v>43248.25</c:v>
                      </c:pt>
                      <c:pt idx="2617">
                        <c:v>43248.260416666664</c:v>
                      </c:pt>
                      <c:pt idx="2618">
                        <c:v>43248.270833333336</c:v>
                      </c:pt>
                      <c:pt idx="2619">
                        <c:v>43248.28125</c:v>
                      </c:pt>
                      <c:pt idx="2620">
                        <c:v>43248.291666666664</c:v>
                      </c:pt>
                      <c:pt idx="2621">
                        <c:v>43248.302083333336</c:v>
                      </c:pt>
                      <c:pt idx="2622">
                        <c:v>43248.3125</c:v>
                      </c:pt>
                      <c:pt idx="2623">
                        <c:v>43248.322916666664</c:v>
                      </c:pt>
                      <c:pt idx="2624">
                        <c:v>43248.333333333336</c:v>
                      </c:pt>
                      <c:pt idx="2625">
                        <c:v>43248.34375</c:v>
                      </c:pt>
                      <c:pt idx="2626">
                        <c:v>43248.354166666664</c:v>
                      </c:pt>
                      <c:pt idx="2627">
                        <c:v>43248.364583333336</c:v>
                      </c:pt>
                      <c:pt idx="2628">
                        <c:v>43248.375</c:v>
                      </c:pt>
                      <c:pt idx="2629">
                        <c:v>43248.385416666664</c:v>
                      </c:pt>
                      <c:pt idx="2630">
                        <c:v>43248.395833333336</c:v>
                      </c:pt>
                      <c:pt idx="2631">
                        <c:v>43248.40625</c:v>
                      </c:pt>
                      <c:pt idx="2632">
                        <c:v>43248.416666666664</c:v>
                      </c:pt>
                      <c:pt idx="2633">
                        <c:v>43248.427083333336</c:v>
                      </c:pt>
                      <c:pt idx="2634">
                        <c:v>43248.4375</c:v>
                      </c:pt>
                      <c:pt idx="2635">
                        <c:v>43248.447916666664</c:v>
                      </c:pt>
                      <c:pt idx="2636">
                        <c:v>43248.458333333336</c:v>
                      </c:pt>
                      <c:pt idx="2637">
                        <c:v>43248.46875</c:v>
                      </c:pt>
                      <c:pt idx="2638">
                        <c:v>43248.479166666664</c:v>
                      </c:pt>
                      <c:pt idx="2639">
                        <c:v>43248.489583333336</c:v>
                      </c:pt>
                      <c:pt idx="2640">
                        <c:v>43248.5</c:v>
                      </c:pt>
                      <c:pt idx="2641">
                        <c:v>43248.510416666664</c:v>
                      </c:pt>
                      <c:pt idx="2642">
                        <c:v>43248.520833333336</c:v>
                      </c:pt>
                      <c:pt idx="2643">
                        <c:v>43248.53125</c:v>
                      </c:pt>
                      <c:pt idx="2644">
                        <c:v>43248.541666666664</c:v>
                      </c:pt>
                      <c:pt idx="2645">
                        <c:v>43248.552083333336</c:v>
                      </c:pt>
                      <c:pt idx="2646">
                        <c:v>43248.5625</c:v>
                      </c:pt>
                      <c:pt idx="2647">
                        <c:v>43248.572916666664</c:v>
                      </c:pt>
                      <c:pt idx="2648">
                        <c:v>43248.583333333336</c:v>
                      </c:pt>
                      <c:pt idx="2649">
                        <c:v>43248.59375</c:v>
                      </c:pt>
                      <c:pt idx="2650">
                        <c:v>43248.604166666664</c:v>
                      </c:pt>
                      <c:pt idx="2651">
                        <c:v>43248.614583333336</c:v>
                      </c:pt>
                      <c:pt idx="2652">
                        <c:v>43248.625</c:v>
                      </c:pt>
                      <c:pt idx="2653">
                        <c:v>43248.635416666664</c:v>
                      </c:pt>
                      <c:pt idx="2654">
                        <c:v>43248.645833333336</c:v>
                      </c:pt>
                      <c:pt idx="2655">
                        <c:v>43248.65625</c:v>
                      </c:pt>
                      <c:pt idx="2656">
                        <c:v>43248.666666666664</c:v>
                      </c:pt>
                      <c:pt idx="2657">
                        <c:v>43248.677083333336</c:v>
                      </c:pt>
                      <c:pt idx="2658">
                        <c:v>43248.6875</c:v>
                      </c:pt>
                      <c:pt idx="2659">
                        <c:v>43248.697916666664</c:v>
                      </c:pt>
                      <c:pt idx="2660">
                        <c:v>43248.708333333336</c:v>
                      </c:pt>
                      <c:pt idx="2661">
                        <c:v>43248.71875</c:v>
                      </c:pt>
                      <c:pt idx="2662">
                        <c:v>43248.729166666664</c:v>
                      </c:pt>
                      <c:pt idx="2663">
                        <c:v>43248.739583333336</c:v>
                      </c:pt>
                      <c:pt idx="2664">
                        <c:v>43248.75</c:v>
                      </c:pt>
                      <c:pt idx="2665">
                        <c:v>43248.760416666664</c:v>
                      </c:pt>
                      <c:pt idx="2666">
                        <c:v>43248.770833333336</c:v>
                      </c:pt>
                      <c:pt idx="2667">
                        <c:v>43248.78125</c:v>
                      </c:pt>
                      <c:pt idx="2668">
                        <c:v>43248.791666666664</c:v>
                      </c:pt>
                      <c:pt idx="2669">
                        <c:v>43248.802083333336</c:v>
                      </c:pt>
                      <c:pt idx="2670">
                        <c:v>43248.8125</c:v>
                      </c:pt>
                      <c:pt idx="2671">
                        <c:v>43248.822916666664</c:v>
                      </c:pt>
                      <c:pt idx="2672">
                        <c:v>43248.833333333336</c:v>
                      </c:pt>
                      <c:pt idx="2673">
                        <c:v>43248.84375</c:v>
                      </c:pt>
                      <c:pt idx="2674">
                        <c:v>43248.854166666664</c:v>
                      </c:pt>
                      <c:pt idx="2675">
                        <c:v>43248.864583333336</c:v>
                      </c:pt>
                      <c:pt idx="2676">
                        <c:v>43248.875</c:v>
                      </c:pt>
                      <c:pt idx="2677">
                        <c:v>43248.885416666664</c:v>
                      </c:pt>
                      <c:pt idx="2678">
                        <c:v>43248.895833333336</c:v>
                      </c:pt>
                      <c:pt idx="2679">
                        <c:v>43248.90625</c:v>
                      </c:pt>
                      <c:pt idx="2680">
                        <c:v>43248.916666666664</c:v>
                      </c:pt>
                      <c:pt idx="2681">
                        <c:v>43248.927083333336</c:v>
                      </c:pt>
                      <c:pt idx="2682">
                        <c:v>43248.9375</c:v>
                      </c:pt>
                      <c:pt idx="2683">
                        <c:v>43248.947916666664</c:v>
                      </c:pt>
                      <c:pt idx="2684">
                        <c:v>43248.958333333336</c:v>
                      </c:pt>
                      <c:pt idx="2685">
                        <c:v>43248.96875</c:v>
                      </c:pt>
                      <c:pt idx="2686">
                        <c:v>43248.979166666664</c:v>
                      </c:pt>
                      <c:pt idx="2687">
                        <c:v>43248.989583333336</c:v>
                      </c:pt>
                      <c:pt idx="2688">
                        <c:v>43249</c:v>
                      </c:pt>
                      <c:pt idx="2689">
                        <c:v>43249.010416666664</c:v>
                      </c:pt>
                      <c:pt idx="2690">
                        <c:v>43249.020833333336</c:v>
                      </c:pt>
                      <c:pt idx="2691">
                        <c:v>43249.03125</c:v>
                      </c:pt>
                      <c:pt idx="2692">
                        <c:v>43249.041666666664</c:v>
                      </c:pt>
                      <c:pt idx="2693">
                        <c:v>43249.052083333336</c:v>
                      </c:pt>
                      <c:pt idx="2694">
                        <c:v>43249.0625</c:v>
                      </c:pt>
                      <c:pt idx="2695">
                        <c:v>43249.072916666664</c:v>
                      </c:pt>
                      <c:pt idx="2696">
                        <c:v>43249.083333333336</c:v>
                      </c:pt>
                      <c:pt idx="2697">
                        <c:v>43249.09375</c:v>
                      </c:pt>
                      <c:pt idx="2698">
                        <c:v>43249.104166666664</c:v>
                      </c:pt>
                      <c:pt idx="2699">
                        <c:v>43249.114583333336</c:v>
                      </c:pt>
                      <c:pt idx="2700">
                        <c:v>43249.125</c:v>
                      </c:pt>
                      <c:pt idx="2701">
                        <c:v>43249.135416666664</c:v>
                      </c:pt>
                      <c:pt idx="2702">
                        <c:v>43249.145833333336</c:v>
                      </c:pt>
                      <c:pt idx="2703">
                        <c:v>43249.15625</c:v>
                      </c:pt>
                      <c:pt idx="2704">
                        <c:v>43249.166666666664</c:v>
                      </c:pt>
                      <c:pt idx="2705">
                        <c:v>43249.177083333336</c:v>
                      </c:pt>
                      <c:pt idx="2706">
                        <c:v>43249.1875</c:v>
                      </c:pt>
                      <c:pt idx="2707">
                        <c:v>43249.197916666664</c:v>
                      </c:pt>
                      <c:pt idx="2708">
                        <c:v>43249.208333333336</c:v>
                      </c:pt>
                      <c:pt idx="2709">
                        <c:v>43249.21875</c:v>
                      </c:pt>
                      <c:pt idx="2710">
                        <c:v>43249.229166666664</c:v>
                      </c:pt>
                      <c:pt idx="2711">
                        <c:v>43249.239583333336</c:v>
                      </c:pt>
                      <c:pt idx="2712">
                        <c:v>43249.25</c:v>
                      </c:pt>
                      <c:pt idx="2713">
                        <c:v>43249.260416666664</c:v>
                      </c:pt>
                      <c:pt idx="2714">
                        <c:v>43249.270833333336</c:v>
                      </c:pt>
                      <c:pt idx="2715">
                        <c:v>43249.28125</c:v>
                      </c:pt>
                      <c:pt idx="2716">
                        <c:v>43249.291666666664</c:v>
                      </c:pt>
                      <c:pt idx="2717">
                        <c:v>43249.302083333336</c:v>
                      </c:pt>
                      <c:pt idx="2718">
                        <c:v>43249.3125</c:v>
                      </c:pt>
                      <c:pt idx="2719">
                        <c:v>43249.322916666664</c:v>
                      </c:pt>
                      <c:pt idx="2720">
                        <c:v>43249.333333333336</c:v>
                      </c:pt>
                      <c:pt idx="2721">
                        <c:v>43249.34375</c:v>
                      </c:pt>
                      <c:pt idx="2722">
                        <c:v>43249.354166666664</c:v>
                      </c:pt>
                      <c:pt idx="2723">
                        <c:v>43249.364583333336</c:v>
                      </c:pt>
                      <c:pt idx="2724">
                        <c:v>43249.375</c:v>
                      </c:pt>
                      <c:pt idx="2725">
                        <c:v>43249.385416666664</c:v>
                      </c:pt>
                      <c:pt idx="2726">
                        <c:v>43249.395833333336</c:v>
                      </c:pt>
                      <c:pt idx="2727">
                        <c:v>43249.40625</c:v>
                      </c:pt>
                      <c:pt idx="2728">
                        <c:v>43249.416666666664</c:v>
                      </c:pt>
                      <c:pt idx="2729">
                        <c:v>43249.427083333336</c:v>
                      </c:pt>
                      <c:pt idx="2730">
                        <c:v>43249.4375</c:v>
                      </c:pt>
                      <c:pt idx="2731">
                        <c:v>43249.447916666664</c:v>
                      </c:pt>
                      <c:pt idx="2732">
                        <c:v>43249.458333333336</c:v>
                      </c:pt>
                      <c:pt idx="2733">
                        <c:v>43249.46875</c:v>
                      </c:pt>
                      <c:pt idx="2734">
                        <c:v>43249.479166666664</c:v>
                      </c:pt>
                      <c:pt idx="2735">
                        <c:v>43249.489583333336</c:v>
                      </c:pt>
                      <c:pt idx="2736">
                        <c:v>43249.5</c:v>
                      </c:pt>
                      <c:pt idx="2737">
                        <c:v>43249.510416666664</c:v>
                      </c:pt>
                      <c:pt idx="2738">
                        <c:v>43249.520833333336</c:v>
                      </c:pt>
                      <c:pt idx="2739">
                        <c:v>43249.53125</c:v>
                      </c:pt>
                      <c:pt idx="2740">
                        <c:v>43249.541666666664</c:v>
                      </c:pt>
                      <c:pt idx="2741">
                        <c:v>43249.552083333336</c:v>
                      </c:pt>
                      <c:pt idx="2742">
                        <c:v>43249.5625</c:v>
                      </c:pt>
                      <c:pt idx="2743">
                        <c:v>43249.572916666664</c:v>
                      </c:pt>
                      <c:pt idx="2744">
                        <c:v>43249.583333333336</c:v>
                      </c:pt>
                      <c:pt idx="2745">
                        <c:v>43249.59375</c:v>
                      </c:pt>
                      <c:pt idx="2746">
                        <c:v>43249.604166666664</c:v>
                      </c:pt>
                      <c:pt idx="2747">
                        <c:v>43249.614583333336</c:v>
                      </c:pt>
                      <c:pt idx="2748">
                        <c:v>43249.625</c:v>
                      </c:pt>
                      <c:pt idx="2749">
                        <c:v>43249.635416666664</c:v>
                      </c:pt>
                      <c:pt idx="2750">
                        <c:v>43249.645833333336</c:v>
                      </c:pt>
                      <c:pt idx="2751">
                        <c:v>43249.65625</c:v>
                      </c:pt>
                      <c:pt idx="2752">
                        <c:v>43249.666666666664</c:v>
                      </c:pt>
                      <c:pt idx="2753">
                        <c:v>43249.677083333336</c:v>
                      </c:pt>
                      <c:pt idx="2754">
                        <c:v>43249.6875</c:v>
                      </c:pt>
                      <c:pt idx="2755">
                        <c:v>43249.697916666664</c:v>
                      </c:pt>
                      <c:pt idx="2756">
                        <c:v>43249.708333333336</c:v>
                      </c:pt>
                      <c:pt idx="2757">
                        <c:v>43249.71875</c:v>
                      </c:pt>
                      <c:pt idx="2758">
                        <c:v>43249.729166666664</c:v>
                      </c:pt>
                      <c:pt idx="2759">
                        <c:v>43249.739583333336</c:v>
                      </c:pt>
                      <c:pt idx="2760">
                        <c:v>43249.75</c:v>
                      </c:pt>
                      <c:pt idx="2761">
                        <c:v>43249.760416666664</c:v>
                      </c:pt>
                      <c:pt idx="2762">
                        <c:v>43249.770833333336</c:v>
                      </c:pt>
                      <c:pt idx="2763">
                        <c:v>43249.78125</c:v>
                      </c:pt>
                      <c:pt idx="2764">
                        <c:v>43249.791666666664</c:v>
                      </c:pt>
                      <c:pt idx="2765">
                        <c:v>43249.802083333336</c:v>
                      </c:pt>
                      <c:pt idx="2766">
                        <c:v>43249.8125</c:v>
                      </c:pt>
                      <c:pt idx="2767">
                        <c:v>43249.822916666664</c:v>
                      </c:pt>
                      <c:pt idx="2768">
                        <c:v>43249.833333333336</c:v>
                      </c:pt>
                      <c:pt idx="2769">
                        <c:v>43249.84375</c:v>
                      </c:pt>
                      <c:pt idx="2770">
                        <c:v>43249.854166666664</c:v>
                      </c:pt>
                      <c:pt idx="2771">
                        <c:v>43249.864583333336</c:v>
                      </c:pt>
                      <c:pt idx="2772">
                        <c:v>43249.875</c:v>
                      </c:pt>
                      <c:pt idx="2773">
                        <c:v>43249.885416666664</c:v>
                      </c:pt>
                      <c:pt idx="2774">
                        <c:v>43249.895833333336</c:v>
                      </c:pt>
                      <c:pt idx="2775">
                        <c:v>43249.90625</c:v>
                      </c:pt>
                      <c:pt idx="2776">
                        <c:v>43249.916666666664</c:v>
                      </c:pt>
                      <c:pt idx="2777">
                        <c:v>43249.927083333336</c:v>
                      </c:pt>
                      <c:pt idx="2778">
                        <c:v>43249.9375</c:v>
                      </c:pt>
                      <c:pt idx="2779">
                        <c:v>43249.947916666664</c:v>
                      </c:pt>
                      <c:pt idx="2780">
                        <c:v>43249.958333333336</c:v>
                      </c:pt>
                      <c:pt idx="2781">
                        <c:v>43249.96875</c:v>
                      </c:pt>
                      <c:pt idx="2782">
                        <c:v>43249.979166666664</c:v>
                      </c:pt>
                      <c:pt idx="2783">
                        <c:v>43249.989583333336</c:v>
                      </c:pt>
                      <c:pt idx="2784">
                        <c:v>43250</c:v>
                      </c:pt>
                      <c:pt idx="2785">
                        <c:v>43250.010416666664</c:v>
                      </c:pt>
                      <c:pt idx="2786">
                        <c:v>43250.020833333336</c:v>
                      </c:pt>
                      <c:pt idx="2787">
                        <c:v>43250.03125</c:v>
                      </c:pt>
                      <c:pt idx="2788">
                        <c:v>43250.041666666664</c:v>
                      </c:pt>
                      <c:pt idx="2789">
                        <c:v>43250.052083333336</c:v>
                      </c:pt>
                      <c:pt idx="2790">
                        <c:v>43250.0625</c:v>
                      </c:pt>
                      <c:pt idx="2791">
                        <c:v>43250.072916666664</c:v>
                      </c:pt>
                      <c:pt idx="2792">
                        <c:v>43250.083333333336</c:v>
                      </c:pt>
                      <c:pt idx="2793">
                        <c:v>43250.09375</c:v>
                      </c:pt>
                      <c:pt idx="2794">
                        <c:v>43250.104166666664</c:v>
                      </c:pt>
                      <c:pt idx="2795">
                        <c:v>43250.114583333336</c:v>
                      </c:pt>
                      <c:pt idx="2796">
                        <c:v>43250.125</c:v>
                      </c:pt>
                      <c:pt idx="2797">
                        <c:v>43250.135416666664</c:v>
                      </c:pt>
                      <c:pt idx="2798">
                        <c:v>43250.145833333336</c:v>
                      </c:pt>
                      <c:pt idx="2799">
                        <c:v>43250.15625</c:v>
                      </c:pt>
                      <c:pt idx="2800">
                        <c:v>43250.166666666664</c:v>
                      </c:pt>
                      <c:pt idx="2801">
                        <c:v>43250.177083333336</c:v>
                      </c:pt>
                      <c:pt idx="2802">
                        <c:v>43250.1875</c:v>
                      </c:pt>
                      <c:pt idx="2803">
                        <c:v>43250.197916666664</c:v>
                      </c:pt>
                      <c:pt idx="2804">
                        <c:v>43250.208333333336</c:v>
                      </c:pt>
                      <c:pt idx="2805">
                        <c:v>43250.21875</c:v>
                      </c:pt>
                      <c:pt idx="2806">
                        <c:v>43250.229166666664</c:v>
                      </c:pt>
                      <c:pt idx="2807">
                        <c:v>43250.239583333336</c:v>
                      </c:pt>
                      <c:pt idx="2808">
                        <c:v>43250.25</c:v>
                      </c:pt>
                      <c:pt idx="2809">
                        <c:v>43250.260416666664</c:v>
                      </c:pt>
                      <c:pt idx="2810">
                        <c:v>43250.270833333336</c:v>
                      </c:pt>
                      <c:pt idx="2811">
                        <c:v>43250.28125</c:v>
                      </c:pt>
                      <c:pt idx="2812">
                        <c:v>43250.291666666664</c:v>
                      </c:pt>
                      <c:pt idx="2813">
                        <c:v>43250.302083333336</c:v>
                      </c:pt>
                      <c:pt idx="2814">
                        <c:v>43250.3125</c:v>
                      </c:pt>
                      <c:pt idx="2815">
                        <c:v>43250.322916666664</c:v>
                      </c:pt>
                      <c:pt idx="2816">
                        <c:v>43250.333333333336</c:v>
                      </c:pt>
                      <c:pt idx="2817">
                        <c:v>43250.34375</c:v>
                      </c:pt>
                      <c:pt idx="2818">
                        <c:v>43250.354166666664</c:v>
                      </c:pt>
                      <c:pt idx="2819">
                        <c:v>43250.364583333336</c:v>
                      </c:pt>
                      <c:pt idx="2820">
                        <c:v>43250.375</c:v>
                      </c:pt>
                      <c:pt idx="2821">
                        <c:v>43250.385416666664</c:v>
                      </c:pt>
                      <c:pt idx="2822">
                        <c:v>43250.395833333336</c:v>
                      </c:pt>
                      <c:pt idx="2823">
                        <c:v>43250.40625</c:v>
                      </c:pt>
                      <c:pt idx="2824">
                        <c:v>43250.416666666664</c:v>
                      </c:pt>
                      <c:pt idx="2825">
                        <c:v>43250.427083333336</c:v>
                      </c:pt>
                      <c:pt idx="2826">
                        <c:v>43250.4375</c:v>
                      </c:pt>
                      <c:pt idx="2827">
                        <c:v>43250.447916666664</c:v>
                      </c:pt>
                      <c:pt idx="2828">
                        <c:v>43250.458333333336</c:v>
                      </c:pt>
                      <c:pt idx="2829">
                        <c:v>43250.46875</c:v>
                      </c:pt>
                      <c:pt idx="2830">
                        <c:v>43250.479166666664</c:v>
                      </c:pt>
                      <c:pt idx="2831">
                        <c:v>43250.489583333336</c:v>
                      </c:pt>
                      <c:pt idx="2832">
                        <c:v>43250.5</c:v>
                      </c:pt>
                      <c:pt idx="2833">
                        <c:v>43250.510416666664</c:v>
                      </c:pt>
                      <c:pt idx="2834">
                        <c:v>43250.520833333336</c:v>
                      </c:pt>
                      <c:pt idx="2835">
                        <c:v>43250.53125</c:v>
                      </c:pt>
                      <c:pt idx="2836">
                        <c:v>43250.541666666664</c:v>
                      </c:pt>
                      <c:pt idx="2837">
                        <c:v>43250.552083333336</c:v>
                      </c:pt>
                      <c:pt idx="2838">
                        <c:v>43250.5625</c:v>
                      </c:pt>
                      <c:pt idx="2839">
                        <c:v>43250.572916666664</c:v>
                      </c:pt>
                      <c:pt idx="2840">
                        <c:v>43250.583333333336</c:v>
                      </c:pt>
                      <c:pt idx="2841">
                        <c:v>43250.59375</c:v>
                      </c:pt>
                      <c:pt idx="2842">
                        <c:v>43250.604166666664</c:v>
                      </c:pt>
                      <c:pt idx="2843">
                        <c:v>43250.614583333336</c:v>
                      </c:pt>
                      <c:pt idx="2844">
                        <c:v>43250.625</c:v>
                      </c:pt>
                      <c:pt idx="2845">
                        <c:v>43250.635416666664</c:v>
                      </c:pt>
                      <c:pt idx="2846">
                        <c:v>43250.645833333336</c:v>
                      </c:pt>
                      <c:pt idx="2847">
                        <c:v>43250.65625</c:v>
                      </c:pt>
                      <c:pt idx="2848">
                        <c:v>43250.666666666664</c:v>
                      </c:pt>
                      <c:pt idx="2849">
                        <c:v>43250.677083333336</c:v>
                      </c:pt>
                      <c:pt idx="2850">
                        <c:v>43250.6875</c:v>
                      </c:pt>
                      <c:pt idx="2851">
                        <c:v>43250.697916666664</c:v>
                      </c:pt>
                      <c:pt idx="2852">
                        <c:v>43250.708333333336</c:v>
                      </c:pt>
                      <c:pt idx="2853">
                        <c:v>43250.71875</c:v>
                      </c:pt>
                      <c:pt idx="2854">
                        <c:v>43250.729166666664</c:v>
                      </c:pt>
                      <c:pt idx="2855">
                        <c:v>43250.739583333336</c:v>
                      </c:pt>
                      <c:pt idx="2856">
                        <c:v>43250.75</c:v>
                      </c:pt>
                      <c:pt idx="2857">
                        <c:v>43250.760416666664</c:v>
                      </c:pt>
                      <c:pt idx="2858">
                        <c:v>43250.770833333336</c:v>
                      </c:pt>
                      <c:pt idx="2859">
                        <c:v>43250.78125</c:v>
                      </c:pt>
                      <c:pt idx="2860">
                        <c:v>43250.791666666664</c:v>
                      </c:pt>
                      <c:pt idx="2861">
                        <c:v>43250.802083333336</c:v>
                      </c:pt>
                      <c:pt idx="2862">
                        <c:v>43250.8125</c:v>
                      </c:pt>
                      <c:pt idx="2863">
                        <c:v>43250.822916666664</c:v>
                      </c:pt>
                      <c:pt idx="2864">
                        <c:v>43250.833333333336</c:v>
                      </c:pt>
                      <c:pt idx="2865">
                        <c:v>43250.84375</c:v>
                      </c:pt>
                      <c:pt idx="2866">
                        <c:v>43250.854166666664</c:v>
                      </c:pt>
                      <c:pt idx="2867">
                        <c:v>43250.864583333336</c:v>
                      </c:pt>
                      <c:pt idx="2868">
                        <c:v>43250.875</c:v>
                      </c:pt>
                      <c:pt idx="2869">
                        <c:v>43250.885416666664</c:v>
                      </c:pt>
                      <c:pt idx="2870">
                        <c:v>43250.895833333336</c:v>
                      </c:pt>
                      <c:pt idx="2871">
                        <c:v>43250.90625</c:v>
                      </c:pt>
                      <c:pt idx="2872">
                        <c:v>43250.916666666664</c:v>
                      </c:pt>
                      <c:pt idx="2873">
                        <c:v>43250.927083333336</c:v>
                      </c:pt>
                      <c:pt idx="2874">
                        <c:v>43250.9375</c:v>
                      </c:pt>
                      <c:pt idx="2875">
                        <c:v>43250.947916666664</c:v>
                      </c:pt>
                      <c:pt idx="2876">
                        <c:v>43250.958333333336</c:v>
                      </c:pt>
                      <c:pt idx="2877">
                        <c:v>43250.96875</c:v>
                      </c:pt>
                      <c:pt idx="2878">
                        <c:v>43250.979166666664</c:v>
                      </c:pt>
                      <c:pt idx="2879">
                        <c:v>43250.989583333336</c:v>
                      </c:pt>
                      <c:pt idx="2880">
                        <c:v>43251</c:v>
                      </c:pt>
                      <c:pt idx="2881">
                        <c:v>43251.010416666664</c:v>
                      </c:pt>
                      <c:pt idx="2882">
                        <c:v>43251.020833333336</c:v>
                      </c:pt>
                      <c:pt idx="2883">
                        <c:v>43251.03125</c:v>
                      </c:pt>
                      <c:pt idx="2884">
                        <c:v>43251.041666666664</c:v>
                      </c:pt>
                      <c:pt idx="2885">
                        <c:v>43251.052083333336</c:v>
                      </c:pt>
                      <c:pt idx="2886">
                        <c:v>43251.0625</c:v>
                      </c:pt>
                      <c:pt idx="2887">
                        <c:v>43251.072916666664</c:v>
                      </c:pt>
                      <c:pt idx="2888">
                        <c:v>43251.083333333336</c:v>
                      </c:pt>
                      <c:pt idx="2889">
                        <c:v>43251.09375</c:v>
                      </c:pt>
                      <c:pt idx="2890">
                        <c:v>43251.104166666664</c:v>
                      </c:pt>
                      <c:pt idx="2891">
                        <c:v>43251.114583333336</c:v>
                      </c:pt>
                      <c:pt idx="2892">
                        <c:v>43251.125</c:v>
                      </c:pt>
                      <c:pt idx="2893">
                        <c:v>43251.135416666664</c:v>
                      </c:pt>
                      <c:pt idx="2894">
                        <c:v>43251.145833333336</c:v>
                      </c:pt>
                      <c:pt idx="2895">
                        <c:v>43251.15625</c:v>
                      </c:pt>
                      <c:pt idx="2896">
                        <c:v>43251.166666666664</c:v>
                      </c:pt>
                      <c:pt idx="2897">
                        <c:v>43251.177083333336</c:v>
                      </c:pt>
                      <c:pt idx="2898">
                        <c:v>43251.1875</c:v>
                      </c:pt>
                      <c:pt idx="2899">
                        <c:v>43251.197916666664</c:v>
                      </c:pt>
                      <c:pt idx="2900">
                        <c:v>43251.208333333336</c:v>
                      </c:pt>
                      <c:pt idx="2901">
                        <c:v>43251.21875</c:v>
                      </c:pt>
                      <c:pt idx="2902">
                        <c:v>43251.229166666664</c:v>
                      </c:pt>
                      <c:pt idx="2903">
                        <c:v>43251.239583333336</c:v>
                      </c:pt>
                      <c:pt idx="2904">
                        <c:v>43251.25</c:v>
                      </c:pt>
                      <c:pt idx="2905">
                        <c:v>43251.260416666664</c:v>
                      </c:pt>
                      <c:pt idx="2906">
                        <c:v>43251.270833333336</c:v>
                      </c:pt>
                      <c:pt idx="2907">
                        <c:v>43251.28125</c:v>
                      </c:pt>
                      <c:pt idx="2908">
                        <c:v>43251.291666666664</c:v>
                      </c:pt>
                      <c:pt idx="2909">
                        <c:v>43251.302083333336</c:v>
                      </c:pt>
                      <c:pt idx="2910">
                        <c:v>43251.3125</c:v>
                      </c:pt>
                      <c:pt idx="2911">
                        <c:v>43251.322916666664</c:v>
                      </c:pt>
                      <c:pt idx="2912">
                        <c:v>43251.333333333336</c:v>
                      </c:pt>
                      <c:pt idx="2913">
                        <c:v>43251.34375</c:v>
                      </c:pt>
                      <c:pt idx="2914">
                        <c:v>43251.354166666664</c:v>
                      </c:pt>
                      <c:pt idx="2915">
                        <c:v>43251.364583333336</c:v>
                      </c:pt>
                      <c:pt idx="2916">
                        <c:v>43251.375</c:v>
                      </c:pt>
                      <c:pt idx="2917">
                        <c:v>43251.385416666664</c:v>
                      </c:pt>
                      <c:pt idx="2918">
                        <c:v>43251.395833333336</c:v>
                      </c:pt>
                      <c:pt idx="2919">
                        <c:v>43251.40625</c:v>
                      </c:pt>
                      <c:pt idx="2920">
                        <c:v>43251.416666666664</c:v>
                      </c:pt>
                      <c:pt idx="2921">
                        <c:v>43251.427083333336</c:v>
                      </c:pt>
                      <c:pt idx="2922">
                        <c:v>43251.4375</c:v>
                      </c:pt>
                      <c:pt idx="2923">
                        <c:v>43251.447916666664</c:v>
                      </c:pt>
                      <c:pt idx="2924">
                        <c:v>43251.458333333336</c:v>
                      </c:pt>
                      <c:pt idx="2925">
                        <c:v>43251.46875</c:v>
                      </c:pt>
                      <c:pt idx="2926">
                        <c:v>43251.479166666664</c:v>
                      </c:pt>
                      <c:pt idx="2927">
                        <c:v>43251.489583333336</c:v>
                      </c:pt>
                      <c:pt idx="2928">
                        <c:v>43251.5</c:v>
                      </c:pt>
                      <c:pt idx="2929">
                        <c:v>43251.510416666664</c:v>
                      </c:pt>
                      <c:pt idx="2930">
                        <c:v>43251.520833333336</c:v>
                      </c:pt>
                      <c:pt idx="2931">
                        <c:v>43251.53125</c:v>
                      </c:pt>
                      <c:pt idx="2932">
                        <c:v>43251.541666666664</c:v>
                      </c:pt>
                      <c:pt idx="2933">
                        <c:v>43251.552083333336</c:v>
                      </c:pt>
                      <c:pt idx="2934">
                        <c:v>43251.5625</c:v>
                      </c:pt>
                      <c:pt idx="2935">
                        <c:v>43251.572916666664</c:v>
                      </c:pt>
                      <c:pt idx="2936">
                        <c:v>43251.583333333336</c:v>
                      </c:pt>
                      <c:pt idx="2937">
                        <c:v>43251.59375</c:v>
                      </c:pt>
                      <c:pt idx="2938">
                        <c:v>43251.604166666664</c:v>
                      </c:pt>
                      <c:pt idx="2939">
                        <c:v>43251.614583333336</c:v>
                      </c:pt>
                      <c:pt idx="2940">
                        <c:v>43251.625</c:v>
                      </c:pt>
                      <c:pt idx="2941">
                        <c:v>43251.635416666664</c:v>
                      </c:pt>
                      <c:pt idx="2942">
                        <c:v>43251.645833333336</c:v>
                      </c:pt>
                      <c:pt idx="2943">
                        <c:v>43251.65625</c:v>
                      </c:pt>
                      <c:pt idx="2944">
                        <c:v>43251.666666666664</c:v>
                      </c:pt>
                      <c:pt idx="2945">
                        <c:v>43251.677083333336</c:v>
                      </c:pt>
                      <c:pt idx="2946">
                        <c:v>43251.6875</c:v>
                      </c:pt>
                      <c:pt idx="2947">
                        <c:v>43251.697916666664</c:v>
                      </c:pt>
                      <c:pt idx="2948">
                        <c:v>43251.708333333336</c:v>
                      </c:pt>
                      <c:pt idx="2949">
                        <c:v>43251.71875</c:v>
                      </c:pt>
                      <c:pt idx="2950">
                        <c:v>43251.729166666664</c:v>
                      </c:pt>
                      <c:pt idx="2951">
                        <c:v>43251.739583333336</c:v>
                      </c:pt>
                      <c:pt idx="2952">
                        <c:v>43251.75</c:v>
                      </c:pt>
                      <c:pt idx="2953">
                        <c:v>43251.760416666664</c:v>
                      </c:pt>
                      <c:pt idx="2954">
                        <c:v>43251.770833333336</c:v>
                      </c:pt>
                      <c:pt idx="2955">
                        <c:v>43251.78125</c:v>
                      </c:pt>
                      <c:pt idx="2956">
                        <c:v>43251.791666666664</c:v>
                      </c:pt>
                      <c:pt idx="2957">
                        <c:v>43251.802083333336</c:v>
                      </c:pt>
                      <c:pt idx="2958">
                        <c:v>43251.8125</c:v>
                      </c:pt>
                      <c:pt idx="2959">
                        <c:v>43251.822916666664</c:v>
                      </c:pt>
                      <c:pt idx="2960">
                        <c:v>43251.833333333336</c:v>
                      </c:pt>
                      <c:pt idx="2961">
                        <c:v>43251.84375</c:v>
                      </c:pt>
                      <c:pt idx="2962">
                        <c:v>43251.854166666664</c:v>
                      </c:pt>
                      <c:pt idx="2963">
                        <c:v>43251.864583333336</c:v>
                      </c:pt>
                      <c:pt idx="2964">
                        <c:v>43251.875</c:v>
                      </c:pt>
                      <c:pt idx="2965">
                        <c:v>43251.885416666664</c:v>
                      </c:pt>
                      <c:pt idx="2966">
                        <c:v>43251.895833333336</c:v>
                      </c:pt>
                      <c:pt idx="2967">
                        <c:v>43251.90625</c:v>
                      </c:pt>
                      <c:pt idx="2968">
                        <c:v>43251.916666666664</c:v>
                      </c:pt>
                      <c:pt idx="2969">
                        <c:v>43251.927083333336</c:v>
                      </c:pt>
                      <c:pt idx="2970">
                        <c:v>43251.9375</c:v>
                      </c:pt>
                      <c:pt idx="2971">
                        <c:v>43251.947916666664</c:v>
                      </c:pt>
                      <c:pt idx="2972">
                        <c:v>43251.958333333336</c:v>
                      </c:pt>
                      <c:pt idx="2973">
                        <c:v>43251.96875</c:v>
                      </c:pt>
                      <c:pt idx="2974">
                        <c:v>43251.979166666664</c:v>
                      </c:pt>
                      <c:pt idx="2975">
                        <c:v>43251.989583333336</c:v>
                      </c:pt>
                      <c:pt idx="2976">
                        <c:v>43252</c:v>
                      </c:pt>
                      <c:pt idx="2977">
                        <c:v>43252.010416666664</c:v>
                      </c:pt>
                      <c:pt idx="2978">
                        <c:v>43252.020833333336</c:v>
                      </c:pt>
                      <c:pt idx="2979">
                        <c:v>43252.03125</c:v>
                      </c:pt>
                      <c:pt idx="2980">
                        <c:v>43252.041666666664</c:v>
                      </c:pt>
                      <c:pt idx="2981">
                        <c:v>43252.052083333336</c:v>
                      </c:pt>
                      <c:pt idx="2982">
                        <c:v>43252.0625</c:v>
                      </c:pt>
                      <c:pt idx="2983">
                        <c:v>43252.072916666664</c:v>
                      </c:pt>
                      <c:pt idx="2984">
                        <c:v>43252.083333333336</c:v>
                      </c:pt>
                      <c:pt idx="2985">
                        <c:v>43252.09375</c:v>
                      </c:pt>
                      <c:pt idx="2986">
                        <c:v>43252.104166666664</c:v>
                      </c:pt>
                      <c:pt idx="2987">
                        <c:v>43252.114583333336</c:v>
                      </c:pt>
                      <c:pt idx="2988">
                        <c:v>43252.125</c:v>
                      </c:pt>
                      <c:pt idx="2989">
                        <c:v>43252.135416666664</c:v>
                      </c:pt>
                      <c:pt idx="2990">
                        <c:v>43252.145833333336</c:v>
                      </c:pt>
                      <c:pt idx="2991">
                        <c:v>43252.15625</c:v>
                      </c:pt>
                      <c:pt idx="2992">
                        <c:v>43252.166666666664</c:v>
                      </c:pt>
                      <c:pt idx="2993">
                        <c:v>43252.177083333336</c:v>
                      </c:pt>
                      <c:pt idx="2994">
                        <c:v>43252.1875</c:v>
                      </c:pt>
                      <c:pt idx="2995">
                        <c:v>43252.197916666664</c:v>
                      </c:pt>
                      <c:pt idx="2996">
                        <c:v>43252.208333333336</c:v>
                      </c:pt>
                      <c:pt idx="2997">
                        <c:v>43252.21875</c:v>
                      </c:pt>
                      <c:pt idx="2998">
                        <c:v>43252.229166666664</c:v>
                      </c:pt>
                      <c:pt idx="2999">
                        <c:v>43252.239583333336</c:v>
                      </c:pt>
                      <c:pt idx="3000">
                        <c:v>43252.25</c:v>
                      </c:pt>
                      <c:pt idx="3001">
                        <c:v>43252.260416666664</c:v>
                      </c:pt>
                      <c:pt idx="3002">
                        <c:v>43252.270833333336</c:v>
                      </c:pt>
                      <c:pt idx="3003">
                        <c:v>43252.28125</c:v>
                      </c:pt>
                      <c:pt idx="3004">
                        <c:v>43252.291666666664</c:v>
                      </c:pt>
                      <c:pt idx="3005">
                        <c:v>43252.302083333336</c:v>
                      </c:pt>
                      <c:pt idx="3006">
                        <c:v>43252.3125</c:v>
                      </c:pt>
                      <c:pt idx="3007">
                        <c:v>43252.322916666664</c:v>
                      </c:pt>
                      <c:pt idx="3008">
                        <c:v>43252.333333333336</c:v>
                      </c:pt>
                      <c:pt idx="3009">
                        <c:v>43252.34375</c:v>
                      </c:pt>
                      <c:pt idx="3010">
                        <c:v>43252.354166666664</c:v>
                      </c:pt>
                      <c:pt idx="3011">
                        <c:v>43252.364583333336</c:v>
                      </c:pt>
                      <c:pt idx="3012">
                        <c:v>43252.375</c:v>
                      </c:pt>
                      <c:pt idx="3013">
                        <c:v>43252.385416666664</c:v>
                      </c:pt>
                      <c:pt idx="3014">
                        <c:v>43252.395833333336</c:v>
                      </c:pt>
                      <c:pt idx="3015">
                        <c:v>43252.40625</c:v>
                      </c:pt>
                      <c:pt idx="3016">
                        <c:v>43252.416666666664</c:v>
                      </c:pt>
                      <c:pt idx="3017">
                        <c:v>43252.427083333336</c:v>
                      </c:pt>
                      <c:pt idx="3018">
                        <c:v>43252.4375</c:v>
                      </c:pt>
                      <c:pt idx="3019">
                        <c:v>43252.447916666664</c:v>
                      </c:pt>
                      <c:pt idx="3020">
                        <c:v>43252.458333333336</c:v>
                      </c:pt>
                      <c:pt idx="3021">
                        <c:v>43252.46875</c:v>
                      </c:pt>
                      <c:pt idx="3022">
                        <c:v>43252.479166666664</c:v>
                      </c:pt>
                      <c:pt idx="3023">
                        <c:v>43252.489583333336</c:v>
                      </c:pt>
                      <c:pt idx="3024">
                        <c:v>43252.5</c:v>
                      </c:pt>
                      <c:pt idx="3025">
                        <c:v>43252.510416666664</c:v>
                      </c:pt>
                      <c:pt idx="3026">
                        <c:v>43252.520833333336</c:v>
                      </c:pt>
                      <c:pt idx="3027">
                        <c:v>43252.53125</c:v>
                      </c:pt>
                      <c:pt idx="3028">
                        <c:v>43252.541666666664</c:v>
                      </c:pt>
                      <c:pt idx="3029">
                        <c:v>43252.552083333336</c:v>
                      </c:pt>
                      <c:pt idx="3030">
                        <c:v>43252.5625</c:v>
                      </c:pt>
                      <c:pt idx="3031">
                        <c:v>43252.572916666664</c:v>
                      </c:pt>
                      <c:pt idx="3032">
                        <c:v>43252.583333333336</c:v>
                      </c:pt>
                      <c:pt idx="3033">
                        <c:v>43252.59375</c:v>
                      </c:pt>
                      <c:pt idx="3034">
                        <c:v>43252.604166666664</c:v>
                      </c:pt>
                      <c:pt idx="3035">
                        <c:v>43252.614583333336</c:v>
                      </c:pt>
                      <c:pt idx="3036">
                        <c:v>43252.625</c:v>
                      </c:pt>
                      <c:pt idx="3037">
                        <c:v>43252.635416666664</c:v>
                      </c:pt>
                      <c:pt idx="3038">
                        <c:v>43252.645833333336</c:v>
                      </c:pt>
                      <c:pt idx="3039">
                        <c:v>43252.65625</c:v>
                      </c:pt>
                      <c:pt idx="3040">
                        <c:v>43252.666666666664</c:v>
                      </c:pt>
                      <c:pt idx="3041">
                        <c:v>43252.677083333336</c:v>
                      </c:pt>
                      <c:pt idx="3042">
                        <c:v>43252.6875</c:v>
                      </c:pt>
                      <c:pt idx="3043">
                        <c:v>43252.697916666664</c:v>
                      </c:pt>
                      <c:pt idx="3044">
                        <c:v>43252.708333333336</c:v>
                      </c:pt>
                      <c:pt idx="3045">
                        <c:v>43252.71875</c:v>
                      </c:pt>
                      <c:pt idx="3046">
                        <c:v>43252.729166666664</c:v>
                      </c:pt>
                      <c:pt idx="3047">
                        <c:v>43252.739583333336</c:v>
                      </c:pt>
                      <c:pt idx="3048">
                        <c:v>43252.75</c:v>
                      </c:pt>
                      <c:pt idx="3049">
                        <c:v>43252.760416666664</c:v>
                      </c:pt>
                      <c:pt idx="3050">
                        <c:v>43252.770833333336</c:v>
                      </c:pt>
                      <c:pt idx="3051">
                        <c:v>43252.78125</c:v>
                      </c:pt>
                      <c:pt idx="3052">
                        <c:v>43252.791666666664</c:v>
                      </c:pt>
                      <c:pt idx="3053">
                        <c:v>43252.802083333336</c:v>
                      </c:pt>
                      <c:pt idx="3054">
                        <c:v>43252.8125</c:v>
                      </c:pt>
                      <c:pt idx="3055">
                        <c:v>43252.822916666664</c:v>
                      </c:pt>
                      <c:pt idx="3056">
                        <c:v>43252.833333333336</c:v>
                      </c:pt>
                      <c:pt idx="3057">
                        <c:v>43252.84375</c:v>
                      </c:pt>
                      <c:pt idx="3058">
                        <c:v>43252.854166666664</c:v>
                      </c:pt>
                      <c:pt idx="3059">
                        <c:v>43252.864583333336</c:v>
                      </c:pt>
                      <c:pt idx="3060">
                        <c:v>43252.875</c:v>
                      </c:pt>
                      <c:pt idx="3061">
                        <c:v>43252.885416666664</c:v>
                      </c:pt>
                      <c:pt idx="3062">
                        <c:v>43252.895833333336</c:v>
                      </c:pt>
                      <c:pt idx="3063">
                        <c:v>43252.90625</c:v>
                      </c:pt>
                      <c:pt idx="3064">
                        <c:v>43252.916666666664</c:v>
                      </c:pt>
                      <c:pt idx="3065">
                        <c:v>43252.927083333336</c:v>
                      </c:pt>
                      <c:pt idx="3066">
                        <c:v>43252.9375</c:v>
                      </c:pt>
                      <c:pt idx="3067">
                        <c:v>43252.947916666664</c:v>
                      </c:pt>
                      <c:pt idx="3068">
                        <c:v>43252.958333333336</c:v>
                      </c:pt>
                      <c:pt idx="3069">
                        <c:v>43252.96875</c:v>
                      </c:pt>
                      <c:pt idx="3070">
                        <c:v>43252.979166666664</c:v>
                      </c:pt>
                      <c:pt idx="3071">
                        <c:v>43252.989583333336</c:v>
                      </c:pt>
                      <c:pt idx="3072">
                        <c:v>43253</c:v>
                      </c:pt>
                      <c:pt idx="3073">
                        <c:v>43253.010416666664</c:v>
                      </c:pt>
                      <c:pt idx="3074">
                        <c:v>43253.020833333336</c:v>
                      </c:pt>
                      <c:pt idx="3075">
                        <c:v>43253.03125</c:v>
                      </c:pt>
                      <c:pt idx="3076">
                        <c:v>43253.041666666664</c:v>
                      </c:pt>
                      <c:pt idx="3077">
                        <c:v>43253.052083333336</c:v>
                      </c:pt>
                      <c:pt idx="3078">
                        <c:v>43253.0625</c:v>
                      </c:pt>
                      <c:pt idx="3079">
                        <c:v>43253.072916666664</c:v>
                      </c:pt>
                      <c:pt idx="3080">
                        <c:v>43253.083333333336</c:v>
                      </c:pt>
                      <c:pt idx="3081">
                        <c:v>43253.09375</c:v>
                      </c:pt>
                      <c:pt idx="3082">
                        <c:v>43253.104166666664</c:v>
                      </c:pt>
                      <c:pt idx="3083">
                        <c:v>43253.114583333336</c:v>
                      </c:pt>
                      <c:pt idx="3084">
                        <c:v>43253.125</c:v>
                      </c:pt>
                      <c:pt idx="3085">
                        <c:v>43253.135416666664</c:v>
                      </c:pt>
                      <c:pt idx="3086">
                        <c:v>43253.145833333336</c:v>
                      </c:pt>
                      <c:pt idx="3087">
                        <c:v>43253.15625</c:v>
                      </c:pt>
                      <c:pt idx="3088">
                        <c:v>43253.166666666664</c:v>
                      </c:pt>
                      <c:pt idx="3089">
                        <c:v>43253.177083333336</c:v>
                      </c:pt>
                      <c:pt idx="3090">
                        <c:v>43253.1875</c:v>
                      </c:pt>
                      <c:pt idx="3091">
                        <c:v>43253.197916666664</c:v>
                      </c:pt>
                      <c:pt idx="3092">
                        <c:v>43253.208333333336</c:v>
                      </c:pt>
                      <c:pt idx="3093">
                        <c:v>43253.21875</c:v>
                      </c:pt>
                      <c:pt idx="3094">
                        <c:v>43253.229166666664</c:v>
                      </c:pt>
                      <c:pt idx="3095">
                        <c:v>43253.239583333336</c:v>
                      </c:pt>
                      <c:pt idx="3096">
                        <c:v>43253.25</c:v>
                      </c:pt>
                      <c:pt idx="3097">
                        <c:v>43253.260416666664</c:v>
                      </c:pt>
                      <c:pt idx="3098">
                        <c:v>43253.270833333336</c:v>
                      </c:pt>
                      <c:pt idx="3099">
                        <c:v>43253.28125</c:v>
                      </c:pt>
                      <c:pt idx="3100">
                        <c:v>43253.291666666664</c:v>
                      </c:pt>
                      <c:pt idx="3101">
                        <c:v>43253.302083333336</c:v>
                      </c:pt>
                      <c:pt idx="3102">
                        <c:v>43253.3125</c:v>
                      </c:pt>
                      <c:pt idx="3103">
                        <c:v>43253.322916666664</c:v>
                      </c:pt>
                      <c:pt idx="3104">
                        <c:v>43253.333333333336</c:v>
                      </c:pt>
                      <c:pt idx="3105">
                        <c:v>43253.34375</c:v>
                      </c:pt>
                      <c:pt idx="3106">
                        <c:v>43253.354166666664</c:v>
                      </c:pt>
                      <c:pt idx="3107">
                        <c:v>43253.364583333336</c:v>
                      </c:pt>
                      <c:pt idx="3108">
                        <c:v>43253.375</c:v>
                      </c:pt>
                      <c:pt idx="3109">
                        <c:v>43253.385416666664</c:v>
                      </c:pt>
                      <c:pt idx="3110">
                        <c:v>43253.395833333336</c:v>
                      </c:pt>
                      <c:pt idx="3111">
                        <c:v>43253.40625</c:v>
                      </c:pt>
                      <c:pt idx="3112">
                        <c:v>43253.416666666664</c:v>
                      </c:pt>
                      <c:pt idx="3113">
                        <c:v>43253.427083333336</c:v>
                      </c:pt>
                      <c:pt idx="3114">
                        <c:v>43253.4375</c:v>
                      </c:pt>
                      <c:pt idx="3115">
                        <c:v>43253.447916666664</c:v>
                      </c:pt>
                      <c:pt idx="3116">
                        <c:v>43253.458333333336</c:v>
                      </c:pt>
                      <c:pt idx="3117">
                        <c:v>43253.46875</c:v>
                      </c:pt>
                      <c:pt idx="3118">
                        <c:v>43253.479166666664</c:v>
                      </c:pt>
                      <c:pt idx="3119">
                        <c:v>43253.489583333336</c:v>
                      </c:pt>
                      <c:pt idx="3120">
                        <c:v>43253.5</c:v>
                      </c:pt>
                      <c:pt idx="3121">
                        <c:v>43253.510416666664</c:v>
                      </c:pt>
                      <c:pt idx="3122">
                        <c:v>43253.520833333336</c:v>
                      </c:pt>
                      <c:pt idx="3123">
                        <c:v>43253.53125</c:v>
                      </c:pt>
                      <c:pt idx="3124">
                        <c:v>43253.541666666664</c:v>
                      </c:pt>
                      <c:pt idx="3125">
                        <c:v>43253.552083333336</c:v>
                      </c:pt>
                      <c:pt idx="3126">
                        <c:v>43253.5625</c:v>
                      </c:pt>
                      <c:pt idx="3127">
                        <c:v>43253.572916666664</c:v>
                      </c:pt>
                      <c:pt idx="3128">
                        <c:v>43253.583333333336</c:v>
                      </c:pt>
                      <c:pt idx="3129">
                        <c:v>43253.59375</c:v>
                      </c:pt>
                      <c:pt idx="3130">
                        <c:v>43253.604166666664</c:v>
                      </c:pt>
                      <c:pt idx="3131">
                        <c:v>43253.614583333336</c:v>
                      </c:pt>
                      <c:pt idx="3132">
                        <c:v>43253.625</c:v>
                      </c:pt>
                      <c:pt idx="3133">
                        <c:v>43253.635416666664</c:v>
                      </c:pt>
                      <c:pt idx="3134">
                        <c:v>43253.645833333336</c:v>
                      </c:pt>
                      <c:pt idx="3135">
                        <c:v>43253.65625</c:v>
                      </c:pt>
                      <c:pt idx="3136">
                        <c:v>43253.666666666664</c:v>
                      </c:pt>
                      <c:pt idx="3137">
                        <c:v>43253.677083333336</c:v>
                      </c:pt>
                      <c:pt idx="3138">
                        <c:v>43253.6875</c:v>
                      </c:pt>
                      <c:pt idx="3139">
                        <c:v>43253.697916666664</c:v>
                      </c:pt>
                      <c:pt idx="3140">
                        <c:v>43253.708333333336</c:v>
                      </c:pt>
                      <c:pt idx="3141">
                        <c:v>43253.71875</c:v>
                      </c:pt>
                      <c:pt idx="3142">
                        <c:v>43253.729166666664</c:v>
                      </c:pt>
                      <c:pt idx="3143">
                        <c:v>43253.739583333336</c:v>
                      </c:pt>
                      <c:pt idx="3144">
                        <c:v>43253.75</c:v>
                      </c:pt>
                      <c:pt idx="3145">
                        <c:v>43253.760416666664</c:v>
                      </c:pt>
                      <c:pt idx="3146">
                        <c:v>43253.770833333336</c:v>
                      </c:pt>
                      <c:pt idx="3147">
                        <c:v>43253.78125</c:v>
                      </c:pt>
                      <c:pt idx="3148">
                        <c:v>43253.791666666664</c:v>
                      </c:pt>
                      <c:pt idx="3149">
                        <c:v>43253.802083333336</c:v>
                      </c:pt>
                      <c:pt idx="3150">
                        <c:v>43253.8125</c:v>
                      </c:pt>
                      <c:pt idx="3151">
                        <c:v>43253.822916666664</c:v>
                      </c:pt>
                      <c:pt idx="3152">
                        <c:v>43253.833333333336</c:v>
                      </c:pt>
                      <c:pt idx="3153">
                        <c:v>43253.84375</c:v>
                      </c:pt>
                      <c:pt idx="3154">
                        <c:v>43253.854166666664</c:v>
                      </c:pt>
                      <c:pt idx="3155">
                        <c:v>43253.864583333336</c:v>
                      </c:pt>
                      <c:pt idx="3156">
                        <c:v>43253.875</c:v>
                      </c:pt>
                      <c:pt idx="3157">
                        <c:v>43253.885416666664</c:v>
                      </c:pt>
                      <c:pt idx="3158">
                        <c:v>43253.895833333336</c:v>
                      </c:pt>
                      <c:pt idx="3159">
                        <c:v>43253.90625</c:v>
                      </c:pt>
                      <c:pt idx="3160">
                        <c:v>43253.916666666664</c:v>
                      </c:pt>
                      <c:pt idx="3161">
                        <c:v>43253.927083333336</c:v>
                      </c:pt>
                      <c:pt idx="3162">
                        <c:v>43253.9375</c:v>
                      </c:pt>
                      <c:pt idx="3163">
                        <c:v>43253.947916666664</c:v>
                      </c:pt>
                      <c:pt idx="3164">
                        <c:v>43253.958333333336</c:v>
                      </c:pt>
                      <c:pt idx="3165">
                        <c:v>43253.96875</c:v>
                      </c:pt>
                      <c:pt idx="3166">
                        <c:v>43253.979166666664</c:v>
                      </c:pt>
                      <c:pt idx="3167">
                        <c:v>43253.989583333336</c:v>
                      </c:pt>
                      <c:pt idx="3168">
                        <c:v>43254</c:v>
                      </c:pt>
                      <c:pt idx="3169">
                        <c:v>43254.010416666664</c:v>
                      </c:pt>
                      <c:pt idx="3170">
                        <c:v>43254.020833333336</c:v>
                      </c:pt>
                      <c:pt idx="3171">
                        <c:v>43254.03125</c:v>
                      </c:pt>
                      <c:pt idx="3172">
                        <c:v>43254.041666666664</c:v>
                      </c:pt>
                      <c:pt idx="3173">
                        <c:v>43254.052083333336</c:v>
                      </c:pt>
                      <c:pt idx="3174">
                        <c:v>43254.0625</c:v>
                      </c:pt>
                      <c:pt idx="3175">
                        <c:v>43254.072916666664</c:v>
                      </c:pt>
                      <c:pt idx="3176">
                        <c:v>43254.083333333336</c:v>
                      </c:pt>
                      <c:pt idx="3177">
                        <c:v>43254.09375</c:v>
                      </c:pt>
                      <c:pt idx="3178">
                        <c:v>43254.104166666664</c:v>
                      </c:pt>
                      <c:pt idx="3179">
                        <c:v>43254.114583333336</c:v>
                      </c:pt>
                      <c:pt idx="3180">
                        <c:v>43254.125</c:v>
                      </c:pt>
                      <c:pt idx="3181">
                        <c:v>43254.135416666664</c:v>
                      </c:pt>
                      <c:pt idx="3182">
                        <c:v>43254.145833333336</c:v>
                      </c:pt>
                      <c:pt idx="3183">
                        <c:v>43254.15625</c:v>
                      </c:pt>
                      <c:pt idx="3184">
                        <c:v>43254.166666666664</c:v>
                      </c:pt>
                      <c:pt idx="3185">
                        <c:v>43254.177083333336</c:v>
                      </c:pt>
                      <c:pt idx="3186">
                        <c:v>43254.1875</c:v>
                      </c:pt>
                      <c:pt idx="3187">
                        <c:v>43254.197916666664</c:v>
                      </c:pt>
                      <c:pt idx="3188">
                        <c:v>43254.208333333336</c:v>
                      </c:pt>
                      <c:pt idx="3189">
                        <c:v>43254.21875</c:v>
                      </c:pt>
                      <c:pt idx="3190">
                        <c:v>43254.229166666664</c:v>
                      </c:pt>
                      <c:pt idx="3191">
                        <c:v>43254.239583333336</c:v>
                      </c:pt>
                      <c:pt idx="3192">
                        <c:v>43254.25</c:v>
                      </c:pt>
                      <c:pt idx="3193">
                        <c:v>43254.260416666664</c:v>
                      </c:pt>
                      <c:pt idx="3194">
                        <c:v>43254.270833333336</c:v>
                      </c:pt>
                      <c:pt idx="3195">
                        <c:v>43254.28125</c:v>
                      </c:pt>
                      <c:pt idx="3196">
                        <c:v>43254.291666666664</c:v>
                      </c:pt>
                      <c:pt idx="3197">
                        <c:v>43254.302083333336</c:v>
                      </c:pt>
                      <c:pt idx="3198">
                        <c:v>43254.3125</c:v>
                      </c:pt>
                      <c:pt idx="3199">
                        <c:v>43254.322916666664</c:v>
                      </c:pt>
                      <c:pt idx="3200">
                        <c:v>43254.333333333336</c:v>
                      </c:pt>
                      <c:pt idx="3201">
                        <c:v>43254.34375</c:v>
                      </c:pt>
                      <c:pt idx="3202">
                        <c:v>43254.354166666664</c:v>
                      </c:pt>
                      <c:pt idx="3203">
                        <c:v>43254.364583333336</c:v>
                      </c:pt>
                      <c:pt idx="3204">
                        <c:v>43254.375</c:v>
                      </c:pt>
                      <c:pt idx="3205">
                        <c:v>43254.385416666664</c:v>
                      </c:pt>
                      <c:pt idx="3206">
                        <c:v>43254.395833333336</c:v>
                      </c:pt>
                      <c:pt idx="3207">
                        <c:v>43254.40625</c:v>
                      </c:pt>
                      <c:pt idx="3208">
                        <c:v>43254.416666666664</c:v>
                      </c:pt>
                      <c:pt idx="3209">
                        <c:v>43254.427083333336</c:v>
                      </c:pt>
                      <c:pt idx="3210">
                        <c:v>43254.4375</c:v>
                      </c:pt>
                      <c:pt idx="3211">
                        <c:v>43254.447916666664</c:v>
                      </c:pt>
                      <c:pt idx="3212">
                        <c:v>43254.458333333336</c:v>
                      </c:pt>
                      <c:pt idx="3213">
                        <c:v>43254.46875</c:v>
                      </c:pt>
                      <c:pt idx="3214">
                        <c:v>43254.479166666664</c:v>
                      </c:pt>
                      <c:pt idx="3215">
                        <c:v>43254.489583333336</c:v>
                      </c:pt>
                      <c:pt idx="3216">
                        <c:v>43254.5</c:v>
                      </c:pt>
                      <c:pt idx="3217">
                        <c:v>43254.510416666664</c:v>
                      </c:pt>
                      <c:pt idx="3218">
                        <c:v>43254.520833333336</c:v>
                      </c:pt>
                      <c:pt idx="3219">
                        <c:v>43254.53125</c:v>
                      </c:pt>
                      <c:pt idx="3220">
                        <c:v>43254.541666666664</c:v>
                      </c:pt>
                      <c:pt idx="3221">
                        <c:v>43254.552083333336</c:v>
                      </c:pt>
                      <c:pt idx="3222">
                        <c:v>43254.5625</c:v>
                      </c:pt>
                      <c:pt idx="3223">
                        <c:v>43254.572916666664</c:v>
                      </c:pt>
                      <c:pt idx="3224">
                        <c:v>43254.583333333336</c:v>
                      </c:pt>
                      <c:pt idx="3225">
                        <c:v>43254.59375</c:v>
                      </c:pt>
                      <c:pt idx="3226">
                        <c:v>43254.604166666664</c:v>
                      </c:pt>
                      <c:pt idx="3227">
                        <c:v>43254.614583333336</c:v>
                      </c:pt>
                      <c:pt idx="3228">
                        <c:v>43254.625</c:v>
                      </c:pt>
                      <c:pt idx="3229">
                        <c:v>43254.635416666664</c:v>
                      </c:pt>
                      <c:pt idx="3230">
                        <c:v>43254.645833333336</c:v>
                      </c:pt>
                      <c:pt idx="3231">
                        <c:v>43254.65625</c:v>
                      </c:pt>
                      <c:pt idx="3232">
                        <c:v>43254.666666666664</c:v>
                      </c:pt>
                      <c:pt idx="3233">
                        <c:v>43254.677083333336</c:v>
                      </c:pt>
                      <c:pt idx="3234">
                        <c:v>43254.6875</c:v>
                      </c:pt>
                      <c:pt idx="3235">
                        <c:v>43254.697916666664</c:v>
                      </c:pt>
                      <c:pt idx="3236">
                        <c:v>43254.708333333336</c:v>
                      </c:pt>
                      <c:pt idx="3237">
                        <c:v>43254.71875</c:v>
                      </c:pt>
                      <c:pt idx="3238">
                        <c:v>43254.729166666664</c:v>
                      </c:pt>
                      <c:pt idx="3239">
                        <c:v>43254.739583333336</c:v>
                      </c:pt>
                      <c:pt idx="3240">
                        <c:v>43254.75</c:v>
                      </c:pt>
                      <c:pt idx="3241">
                        <c:v>43254.760416666664</c:v>
                      </c:pt>
                      <c:pt idx="3242">
                        <c:v>43254.770833333336</c:v>
                      </c:pt>
                      <c:pt idx="3243">
                        <c:v>43254.78125</c:v>
                      </c:pt>
                      <c:pt idx="3244">
                        <c:v>43254.791666666664</c:v>
                      </c:pt>
                      <c:pt idx="3245">
                        <c:v>43254.802083333336</c:v>
                      </c:pt>
                      <c:pt idx="3246">
                        <c:v>43254.8125</c:v>
                      </c:pt>
                      <c:pt idx="3247">
                        <c:v>43254.822916666664</c:v>
                      </c:pt>
                      <c:pt idx="3248">
                        <c:v>43254.833333333336</c:v>
                      </c:pt>
                      <c:pt idx="3249">
                        <c:v>43254.84375</c:v>
                      </c:pt>
                      <c:pt idx="3250">
                        <c:v>43254.854166666664</c:v>
                      </c:pt>
                      <c:pt idx="3251">
                        <c:v>43254.864583333336</c:v>
                      </c:pt>
                      <c:pt idx="3252">
                        <c:v>43254.875</c:v>
                      </c:pt>
                      <c:pt idx="3253">
                        <c:v>43254.885416666664</c:v>
                      </c:pt>
                      <c:pt idx="3254">
                        <c:v>43254.895833333336</c:v>
                      </c:pt>
                      <c:pt idx="3255">
                        <c:v>43254.90625</c:v>
                      </c:pt>
                      <c:pt idx="3256">
                        <c:v>43254.916666666664</c:v>
                      </c:pt>
                      <c:pt idx="3257">
                        <c:v>43254.927083333336</c:v>
                      </c:pt>
                      <c:pt idx="3258">
                        <c:v>43254.9375</c:v>
                      </c:pt>
                      <c:pt idx="3259">
                        <c:v>43254.947916666664</c:v>
                      </c:pt>
                      <c:pt idx="3260">
                        <c:v>43254.958333333336</c:v>
                      </c:pt>
                      <c:pt idx="3261">
                        <c:v>43254.96875</c:v>
                      </c:pt>
                      <c:pt idx="3262">
                        <c:v>43254.979166666664</c:v>
                      </c:pt>
                      <c:pt idx="3263">
                        <c:v>43254.989583333336</c:v>
                      </c:pt>
                      <c:pt idx="3264">
                        <c:v>43255</c:v>
                      </c:pt>
                      <c:pt idx="3265">
                        <c:v>43255.010416666664</c:v>
                      </c:pt>
                      <c:pt idx="3266">
                        <c:v>43255.020833333336</c:v>
                      </c:pt>
                      <c:pt idx="3267">
                        <c:v>43255.03125</c:v>
                      </c:pt>
                      <c:pt idx="3268">
                        <c:v>43255.041666666664</c:v>
                      </c:pt>
                      <c:pt idx="3269">
                        <c:v>43255.052083333336</c:v>
                      </c:pt>
                      <c:pt idx="3270">
                        <c:v>43255.0625</c:v>
                      </c:pt>
                      <c:pt idx="3271">
                        <c:v>43255.072916666664</c:v>
                      </c:pt>
                      <c:pt idx="3272">
                        <c:v>43255.083333333336</c:v>
                      </c:pt>
                      <c:pt idx="3273">
                        <c:v>43255.09375</c:v>
                      </c:pt>
                      <c:pt idx="3274">
                        <c:v>43255.104166666664</c:v>
                      </c:pt>
                      <c:pt idx="3275">
                        <c:v>43255.114583333336</c:v>
                      </c:pt>
                      <c:pt idx="3276">
                        <c:v>43255.125</c:v>
                      </c:pt>
                      <c:pt idx="3277">
                        <c:v>43255.135416666664</c:v>
                      </c:pt>
                      <c:pt idx="3278">
                        <c:v>43255.145833333336</c:v>
                      </c:pt>
                      <c:pt idx="3279">
                        <c:v>43255.15625</c:v>
                      </c:pt>
                      <c:pt idx="3280">
                        <c:v>43255.166666666664</c:v>
                      </c:pt>
                      <c:pt idx="3281">
                        <c:v>43255.177083333336</c:v>
                      </c:pt>
                      <c:pt idx="3282">
                        <c:v>43255.1875</c:v>
                      </c:pt>
                      <c:pt idx="3283">
                        <c:v>43255.197916666664</c:v>
                      </c:pt>
                      <c:pt idx="3284">
                        <c:v>43255.208333333336</c:v>
                      </c:pt>
                      <c:pt idx="3285">
                        <c:v>43255.21875</c:v>
                      </c:pt>
                      <c:pt idx="3286">
                        <c:v>43255.229166666664</c:v>
                      </c:pt>
                      <c:pt idx="3287">
                        <c:v>43255.239583333336</c:v>
                      </c:pt>
                      <c:pt idx="3288">
                        <c:v>43255.25</c:v>
                      </c:pt>
                      <c:pt idx="3289">
                        <c:v>43255.260416666664</c:v>
                      </c:pt>
                      <c:pt idx="3290">
                        <c:v>43255.270833333336</c:v>
                      </c:pt>
                      <c:pt idx="3291">
                        <c:v>43255.28125</c:v>
                      </c:pt>
                      <c:pt idx="3292">
                        <c:v>43255.291666666664</c:v>
                      </c:pt>
                      <c:pt idx="3293">
                        <c:v>43255.302083333336</c:v>
                      </c:pt>
                      <c:pt idx="3294">
                        <c:v>43255.3125</c:v>
                      </c:pt>
                      <c:pt idx="3295">
                        <c:v>43255.322916666664</c:v>
                      </c:pt>
                      <c:pt idx="3296">
                        <c:v>43255.333333333336</c:v>
                      </c:pt>
                      <c:pt idx="3297">
                        <c:v>43255.34375</c:v>
                      </c:pt>
                      <c:pt idx="3298">
                        <c:v>43255.354166666664</c:v>
                      </c:pt>
                      <c:pt idx="3299">
                        <c:v>43255.364583333336</c:v>
                      </c:pt>
                      <c:pt idx="3300">
                        <c:v>43255.375</c:v>
                      </c:pt>
                      <c:pt idx="3301">
                        <c:v>43255.385416666664</c:v>
                      </c:pt>
                      <c:pt idx="3302">
                        <c:v>43255.395833333336</c:v>
                      </c:pt>
                      <c:pt idx="3303">
                        <c:v>43255.40625</c:v>
                      </c:pt>
                      <c:pt idx="3304">
                        <c:v>43255.416666666664</c:v>
                      </c:pt>
                      <c:pt idx="3305">
                        <c:v>43255.427083333336</c:v>
                      </c:pt>
                      <c:pt idx="3306">
                        <c:v>43255.4375</c:v>
                      </c:pt>
                      <c:pt idx="3307">
                        <c:v>43255.447916666664</c:v>
                      </c:pt>
                      <c:pt idx="3308">
                        <c:v>43255.458333333336</c:v>
                      </c:pt>
                      <c:pt idx="3309">
                        <c:v>43255.46875</c:v>
                      </c:pt>
                      <c:pt idx="3310">
                        <c:v>43255.479166666664</c:v>
                      </c:pt>
                      <c:pt idx="3311">
                        <c:v>43255.489583333336</c:v>
                      </c:pt>
                      <c:pt idx="3312">
                        <c:v>43255.5</c:v>
                      </c:pt>
                      <c:pt idx="3313">
                        <c:v>43255.510416666664</c:v>
                      </c:pt>
                      <c:pt idx="3314">
                        <c:v>43255.520833333336</c:v>
                      </c:pt>
                      <c:pt idx="3315">
                        <c:v>43255.53125</c:v>
                      </c:pt>
                      <c:pt idx="3316">
                        <c:v>43255.541666666664</c:v>
                      </c:pt>
                      <c:pt idx="3317">
                        <c:v>43255.552083333336</c:v>
                      </c:pt>
                      <c:pt idx="3318">
                        <c:v>43255.5625</c:v>
                      </c:pt>
                      <c:pt idx="3319">
                        <c:v>43255.572916666664</c:v>
                      </c:pt>
                      <c:pt idx="3320">
                        <c:v>43255.583333333336</c:v>
                      </c:pt>
                      <c:pt idx="3321">
                        <c:v>43255.59375</c:v>
                      </c:pt>
                      <c:pt idx="3322">
                        <c:v>43255.604166666664</c:v>
                      </c:pt>
                      <c:pt idx="3323">
                        <c:v>43255.614583333336</c:v>
                      </c:pt>
                      <c:pt idx="3324">
                        <c:v>43255.625</c:v>
                      </c:pt>
                      <c:pt idx="3325">
                        <c:v>43255.635416666664</c:v>
                      </c:pt>
                      <c:pt idx="3326">
                        <c:v>43255.645833333336</c:v>
                      </c:pt>
                      <c:pt idx="3327">
                        <c:v>43255.65625</c:v>
                      </c:pt>
                      <c:pt idx="3328">
                        <c:v>43255.666666666664</c:v>
                      </c:pt>
                      <c:pt idx="3329">
                        <c:v>43255.677083333336</c:v>
                      </c:pt>
                      <c:pt idx="3330">
                        <c:v>43255.6875</c:v>
                      </c:pt>
                      <c:pt idx="3331">
                        <c:v>43255.697916666664</c:v>
                      </c:pt>
                      <c:pt idx="3332">
                        <c:v>43255.708333333336</c:v>
                      </c:pt>
                      <c:pt idx="3333">
                        <c:v>43255.71875</c:v>
                      </c:pt>
                      <c:pt idx="3334">
                        <c:v>43255.729166666664</c:v>
                      </c:pt>
                      <c:pt idx="3335">
                        <c:v>43255.739583333336</c:v>
                      </c:pt>
                      <c:pt idx="3336">
                        <c:v>43255.75</c:v>
                      </c:pt>
                      <c:pt idx="3337">
                        <c:v>43255.760416666664</c:v>
                      </c:pt>
                      <c:pt idx="3338">
                        <c:v>43255.770833333336</c:v>
                      </c:pt>
                      <c:pt idx="3339">
                        <c:v>43255.78125</c:v>
                      </c:pt>
                      <c:pt idx="3340">
                        <c:v>43255.791666666664</c:v>
                      </c:pt>
                      <c:pt idx="3341">
                        <c:v>43255.802083333336</c:v>
                      </c:pt>
                      <c:pt idx="3342">
                        <c:v>43255.8125</c:v>
                      </c:pt>
                      <c:pt idx="3343">
                        <c:v>43255.822916666664</c:v>
                      </c:pt>
                      <c:pt idx="3344">
                        <c:v>43255.833333333336</c:v>
                      </c:pt>
                      <c:pt idx="3345">
                        <c:v>43255.84375</c:v>
                      </c:pt>
                      <c:pt idx="3346">
                        <c:v>43255.854166666664</c:v>
                      </c:pt>
                      <c:pt idx="3347">
                        <c:v>43255.864583333336</c:v>
                      </c:pt>
                      <c:pt idx="3348">
                        <c:v>43255.875</c:v>
                      </c:pt>
                      <c:pt idx="3349">
                        <c:v>43255.885416666664</c:v>
                      </c:pt>
                      <c:pt idx="3350">
                        <c:v>43255.895833333336</c:v>
                      </c:pt>
                      <c:pt idx="3351">
                        <c:v>43255.90625</c:v>
                      </c:pt>
                      <c:pt idx="3352">
                        <c:v>43255.916666666664</c:v>
                      </c:pt>
                      <c:pt idx="3353">
                        <c:v>43255.927083333336</c:v>
                      </c:pt>
                      <c:pt idx="3354">
                        <c:v>43255.9375</c:v>
                      </c:pt>
                      <c:pt idx="3355">
                        <c:v>43255.947916666664</c:v>
                      </c:pt>
                      <c:pt idx="3356">
                        <c:v>43255.958333333336</c:v>
                      </c:pt>
                      <c:pt idx="3357">
                        <c:v>43255.96875</c:v>
                      </c:pt>
                      <c:pt idx="3358">
                        <c:v>43255.979166666664</c:v>
                      </c:pt>
                      <c:pt idx="3359">
                        <c:v>43255.989583333336</c:v>
                      </c:pt>
                      <c:pt idx="3360">
                        <c:v>43256</c:v>
                      </c:pt>
                      <c:pt idx="3361">
                        <c:v>43256.010416666664</c:v>
                      </c:pt>
                      <c:pt idx="3362">
                        <c:v>43256.020833333336</c:v>
                      </c:pt>
                      <c:pt idx="3363">
                        <c:v>43256.03125</c:v>
                      </c:pt>
                      <c:pt idx="3364">
                        <c:v>43256.041666666664</c:v>
                      </c:pt>
                      <c:pt idx="3365">
                        <c:v>43256.052083333336</c:v>
                      </c:pt>
                      <c:pt idx="3366">
                        <c:v>43256.0625</c:v>
                      </c:pt>
                      <c:pt idx="3367">
                        <c:v>43256.072916666664</c:v>
                      </c:pt>
                      <c:pt idx="3368">
                        <c:v>43256.083333333336</c:v>
                      </c:pt>
                      <c:pt idx="3369">
                        <c:v>43256.09375</c:v>
                      </c:pt>
                      <c:pt idx="3370">
                        <c:v>43256.104166666664</c:v>
                      </c:pt>
                      <c:pt idx="3371">
                        <c:v>43256.114583333336</c:v>
                      </c:pt>
                      <c:pt idx="3372">
                        <c:v>43256.125</c:v>
                      </c:pt>
                      <c:pt idx="3373">
                        <c:v>43256.135416666664</c:v>
                      </c:pt>
                      <c:pt idx="3374">
                        <c:v>43256.145833333336</c:v>
                      </c:pt>
                      <c:pt idx="3375">
                        <c:v>43256.15625</c:v>
                      </c:pt>
                      <c:pt idx="3376">
                        <c:v>43256.166666666664</c:v>
                      </c:pt>
                      <c:pt idx="3377">
                        <c:v>43256.177083333336</c:v>
                      </c:pt>
                      <c:pt idx="3378">
                        <c:v>43256.1875</c:v>
                      </c:pt>
                      <c:pt idx="3379">
                        <c:v>43256.197916666664</c:v>
                      </c:pt>
                      <c:pt idx="3380">
                        <c:v>43256.208333333336</c:v>
                      </c:pt>
                      <c:pt idx="3381">
                        <c:v>43256.21875</c:v>
                      </c:pt>
                      <c:pt idx="3382">
                        <c:v>43256.229166666664</c:v>
                      </c:pt>
                      <c:pt idx="3383">
                        <c:v>43256.239583333336</c:v>
                      </c:pt>
                      <c:pt idx="3384">
                        <c:v>43256.25</c:v>
                      </c:pt>
                      <c:pt idx="3385">
                        <c:v>43256.260416666664</c:v>
                      </c:pt>
                      <c:pt idx="3386">
                        <c:v>43256.270833333336</c:v>
                      </c:pt>
                      <c:pt idx="3387">
                        <c:v>43256.28125</c:v>
                      </c:pt>
                      <c:pt idx="3388">
                        <c:v>43256.291666666664</c:v>
                      </c:pt>
                      <c:pt idx="3389">
                        <c:v>43256.302083333336</c:v>
                      </c:pt>
                      <c:pt idx="3390">
                        <c:v>43256.3125</c:v>
                      </c:pt>
                      <c:pt idx="3391">
                        <c:v>43256.322916666664</c:v>
                      </c:pt>
                      <c:pt idx="3392">
                        <c:v>43256.333333333336</c:v>
                      </c:pt>
                      <c:pt idx="3393">
                        <c:v>43256.34375</c:v>
                      </c:pt>
                      <c:pt idx="3394">
                        <c:v>43256.354166666664</c:v>
                      </c:pt>
                      <c:pt idx="3395">
                        <c:v>43256.364583333336</c:v>
                      </c:pt>
                      <c:pt idx="3396">
                        <c:v>43256.375</c:v>
                      </c:pt>
                      <c:pt idx="3397">
                        <c:v>43256.385416666664</c:v>
                      </c:pt>
                      <c:pt idx="3398">
                        <c:v>43256.395833333336</c:v>
                      </c:pt>
                      <c:pt idx="3399">
                        <c:v>43256.40625</c:v>
                      </c:pt>
                      <c:pt idx="3400">
                        <c:v>43256.416666666664</c:v>
                      </c:pt>
                      <c:pt idx="3401">
                        <c:v>43256.427083333336</c:v>
                      </c:pt>
                      <c:pt idx="3402">
                        <c:v>43256.4375</c:v>
                      </c:pt>
                      <c:pt idx="3403">
                        <c:v>43256.447916666664</c:v>
                      </c:pt>
                      <c:pt idx="3404">
                        <c:v>43256.458333333336</c:v>
                      </c:pt>
                      <c:pt idx="3405">
                        <c:v>43256.46875</c:v>
                      </c:pt>
                      <c:pt idx="3406">
                        <c:v>43256.479166666664</c:v>
                      </c:pt>
                      <c:pt idx="3407">
                        <c:v>43256.489583333336</c:v>
                      </c:pt>
                      <c:pt idx="3408">
                        <c:v>43256.5</c:v>
                      </c:pt>
                      <c:pt idx="3409">
                        <c:v>43256.510416666664</c:v>
                      </c:pt>
                      <c:pt idx="3410">
                        <c:v>43256.520833333336</c:v>
                      </c:pt>
                      <c:pt idx="3411">
                        <c:v>43256.53125</c:v>
                      </c:pt>
                      <c:pt idx="3412">
                        <c:v>43256.541666666664</c:v>
                      </c:pt>
                      <c:pt idx="3413">
                        <c:v>43256.552083333336</c:v>
                      </c:pt>
                      <c:pt idx="3414">
                        <c:v>43256.5625</c:v>
                      </c:pt>
                      <c:pt idx="3415">
                        <c:v>43256.572916666664</c:v>
                      </c:pt>
                      <c:pt idx="3416">
                        <c:v>43256.583333333336</c:v>
                      </c:pt>
                      <c:pt idx="3417">
                        <c:v>43256.59375</c:v>
                      </c:pt>
                      <c:pt idx="3418">
                        <c:v>43256.604166666664</c:v>
                      </c:pt>
                      <c:pt idx="3419">
                        <c:v>43256.614583333336</c:v>
                      </c:pt>
                      <c:pt idx="3420">
                        <c:v>43256.625</c:v>
                      </c:pt>
                      <c:pt idx="3421">
                        <c:v>43256.635416666664</c:v>
                      </c:pt>
                      <c:pt idx="3422">
                        <c:v>43256.645833333336</c:v>
                      </c:pt>
                      <c:pt idx="3423">
                        <c:v>43256.65625</c:v>
                      </c:pt>
                      <c:pt idx="3424">
                        <c:v>43256.666666666664</c:v>
                      </c:pt>
                      <c:pt idx="3425">
                        <c:v>43256.677083333336</c:v>
                      </c:pt>
                      <c:pt idx="3426">
                        <c:v>43256.6875</c:v>
                      </c:pt>
                      <c:pt idx="3427">
                        <c:v>43256.697916666664</c:v>
                      </c:pt>
                      <c:pt idx="3428">
                        <c:v>43256.708333333336</c:v>
                      </c:pt>
                      <c:pt idx="3429">
                        <c:v>43256.71875</c:v>
                      </c:pt>
                      <c:pt idx="3430">
                        <c:v>43256.729166666664</c:v>
                      </c:pt>
                      <c:pt idx="3431">
                        <c:v>43256.739583333336</c:v>
                      </c:pt>
                      <c:pt idx="3432">
                        <c:v>43256.75</c:v>
                      </c:pt>
                      <c:pt idx="3433">
                        <c:v>43256.760416666664</c:v>
                      </c:pt>
                      <c:pt idx="3434">
                        <c:v>43256.770833333336</c:v>
                      </c:pt>
                      <c:pt idx="3435">
                        <c:v>43256.78125</c:v>
                      </c:pt>
                      <c:pt idx="3436">
                        <c:v>43256.791666666664</c:v>
                      </c:pt>
                      <c:pt idx="3437">
                        <c:v>43256.802083333336</c:v>
                      </c:pt>
                      <c:pt idx="3438">
                        <c:v>43256.8125</c:v>
                      </c:pt>
                      <c:pt idx="3439">
                        <c:v>43256.822916666664</c:v>
                      </c:pt>
                      <c:pt idx="3440">
                        <c:v>43256.833333333336</c:v>
                      </c:pt>
                      <c:pt idx="3441">
                        <c:v>43256.84375</c:v>
                      </c:pt>
                      <c:pt idx="3442">
                        <c:v>43256.854166666664</c:v>
                      </c:pt>
                      <c:pt idx="3443">
                        <c:v>43256.864583333336</c:v>
                      </c:pt>
                      <c:pt idx="3444">
                        <c:v>43256.875</c:v>
                      </c:pt>
                      <c:pt idx="3445">
                        <c:v>43256.885416666664</c:v>
                      </c:pt>
                      <c:pt idx="3446">
                        <c:v>43256.895833333336</c:v>
                      </c:pt>
                      <c:pt idx="3447">
                        <c:v>43256.90625</c:v>
                      </c:pt>
                      <c:pt idx="3448">
                        <c:v>43256.916666666664</c:v>
                      </c:pt>
                      <c:pt idx="3449">
                        <c:v>43256.927083333336</c:v>
                      </c:pt>
                      <c:pt idx="3450">
                        <c:v>43256.9375</c:v>
                      </c:pt>
                      <c:pt idx="3451">
                        <c:v>43256.947916666664</c:v>
                      </c:pt>
                      <c:pt idx="3452">
                        <c:v>43256.958333333336</c:v>
                      </c:pt>
                      <c:pt idx="3453">
                        <c:v>43256.96875</c:v>
                      </c:pt>
                      <c:pt idx="3454">
                        <c:v>43256.979166666664</c:v>
                      </c:pt>
                      <c:pt idx="3455">
                        <c:v>43256.989583333336</c:v>
                      </c:pt>
                      <c:pt idx="3456">
                        <c:v>43257</c:v>
                      </c:pt>
                      <c:pt idx="3457">
                        <c:v>43257.010416666664</c:v>
                      </c:pt>
                      <c:pt idx="3458">
                        <c:v>43257.020833333336</c:v>
                      </c:pt>
                      <c:pt idx="3459">
                        <c:v>43257.03125</c:v>
                      </c:pt>
                      <c:pt idx="3460">
                        <c:v>43257.041666666664</c:v>
                      </c:pt>
                      <c:pt idx="3461">
                        <c:v>43257.052083333336</c:v>
                      </c:pt>
                      <c:pt idx="3462">
                        <c:v>43257.0625</c:v>
                      </c:pt>
                      <c:pt idx="3463">
                        <c:v>43257.072916666664</c:v>
                      </c:pt>
                      <c:pt idx="3464">
                        <c:v>43257.083333333336</c:v>
                      </c:pt>
                      <c:pt idx="3465">
                        <c:v>43257.09375</c:v>
                      </c:pt>
                      <c:pt idx="3466">
                        <c:v>43257.104166666664</c:v>
                      </c:pt>
                      <c:pt idx="3467">
                        <c:v>43257.114583333336</c:v>
                      </c:pt>
                      <c:pt idx="3468">
                        <c:v>43257.125</c:v>
                      </c:pt>
                      <c:pt idx="3469">
                        <c:v>43257.135416666664</c:v>
                      </c:pt>
                      <c:pt idx="3470">
                        <c:v>43257.145833333336</c:v>
                      </c:pt>
                      <c:pt idx="3471">
                        <c:v>43257.15625</c:v>
                      </c:pt>
                      <c:pt idx="3472">
                        <c:v>43257.166666666664</c:v>
                      </c:pt>
                      <c:pt idx="3473">
                        <c:v>43257.177083333336</c:v>
                      </c:pt>
                      <c:pt idx="3474">
                        <c:v>43257.1875</c:v>
                      </c:pt>
                      <c:pt idx="3475">
                        <c:v>43257.197916666664</c:v>
                      </c:pt>
                      <c:pt idx="3476">
                        <c:v>43257.208333333336</c:v>
                      </c:pt>
                      <c:pt idx="3477">
                        <c:v>43257.21875</c:v>
                      </c:pt>
                      <c:pt idx="3478">
                        <c:v>43257.229166666664</c:v>
                      </c:pt>
                      <c:pt idx="3479">
                        <c:v>43257.239583333336</c:v>
                      </c:pt>
                      <c:pt idx="3480">
                        <c:v>43257.25</c:v>
                      </c:pt>
                      <c:pt idx="3481">
                        <c:v>43257.260416666664</c:v>
                      </c:pt>
                      <c:pt idx="3482">
                        <c:v>43257.270833333336</c:v>
                      </c:pt>
                      <c:pt idx="3483">
                        <c:v>43257.28125</c:v>
                      </c:pt>
                      <c:pt idx="3484">
                        <c:v>43257.291666666664</c:v>
                      </c:pt>
                      <c:pt idx="3485">
                        <c:v>43257.302083333336</c:v>
                      </c:pt>
                      <c:pt idx="3486">
                        <c:v>43257.3125</c:v>
                      </c:pt>
                      <c:pt idx="3487">
                        <c:v>43257.322916666664</c:v>
                      </c:pt>
                      <c:pt idx="3488">
                        <c:v>43257.333333333336</c:v>
                      </c:pt>
                      <c:pt idx="3489">
                        <c:v>43257.34375</c:v>
                      </c:pt>
                      <c:pt idx="3490">
                        <c:v>43257.354166666664</c:v>
                      </c:pt>
                      <c:pt idx="3491">
                        <c:v>43257.364583333336</c:v>
                      </c:pt>
                      <c:pt idx="3492">
                        <c:v>43257.375</c:v>
                      </c:pt>
                      <c:pt idx="3493">
                        <c:v>43257.385416666664</c:v>
                      </c:pt>
                      <c:pt idx="3494">
                        <c:v>43257.395833333336</c:v>
                      </c:pt>
                      <c:pt idx="3495">
                        <c:v>43257.40625</c:v>
                      </c:pt>
                      <c:pt idx="3496">
                        <c:v>43257.416666666664</c:v>
                      </c:pt>
                      <c:pt idx="3497">
                        <c:v>43257.427083333336</c:v>
                      </c:pt>
                      <c:pt idx="3498">
                        <c:v>43257.4375</c:v>
                      </c:pt>
                      <c:pt idx="3499">
                        <c:v>43257.447916666664</c:v>
                      </c:pt>
                      <c:pt idx="3500">
                        <c:v>43257.458333333336</c:v>
                      </c:pt>
                      <c:pt idx="3501">
                        <c:v>43257.46875</c:v>
                      </c:pt>
                      <c:pt idx="3502">
                        <c:v>43257.479166666664</c:v>
                      </c:pt>
                      <c:pt idx="3503">
                        <c:v>43257.489583333336</c:v>
                      </c:pt>
                      <c:pt idx="3504">
                        <c:v>43257.5</c:v>
                      </c:pt>
                      <c:pt idx="3505">
                        <c:v>43257.510416666664</c:v>
                      </c:pt>
                      <c:pt idx="3506">
                        <c:v>43257.520833333336</c:v>
                      </c:pt>
                      <c:pt idx="3507">
                        <c:v>43257.53125</c:v>
                      </c:pt>
                      <c:pt idx="3508">
                        <c:v>43257.541666666664</c:v>
                      </c:pt>
                      <c:pt idx="3509">
                        <c:v>43257.552083333336</c:v>
                      </c:pt>
                      <c:pt idx="3510">
                        <c:v>43257.5625</c:v>
                      </c:pt>
                      <c:pt idx="3511">
                        <c:v>43257.572916666664</c:v>
                      </c:pt>
                      <c:pt idx="3512">
                        <c:v>43257.583333333336</c:v>
                      </c:pt>
                      <c:pt idx="3513">
                        <c:v>43257.59375</c:v>
                      </c:pt>
                      <c:pt idx="3514">
                        <c:v>43257.604166666664</c:v>
                      </c:pt>
                      <c:pt idx="3515">
                        <c:v>43257.614583333336</c:v>
                      </c:pt>
                      <c:pt idx="3516">
                        <c:v>43257.625</c:v>
                      </c:pt>
                      <c:pt idx="3517">
                        <c:v>43257.635416666664</c:v>
                      </c:pt>
                      <c:pt idx="3518">
                        <c:v>43257.645833333336</c:v>
                      </c:pt>
                      <c:pt idx="3519">
                        <c:v>43257.65625</c:v>
                      </c:pt>
                      <c:pt idx="3520">
                        <c:v>43257.666666666664</c:v>
                      </c:pt>
                      <c:pt idx="3521">
                        <c:v>43257.677083333336</c:v>
                      </c:pt>
                      <c:pt idx="3522">
                        <c:v>43257.6875</c:v>
                      </c:pt>
                      <c:pt idx="3523">
                        <c:v>43257.697916666664</c:v>
                      </c:pt>
                      <c:pt idx="3524">
                        <c:v>43257.708333333336</c:v>
                      </c:pt>
                      <c:pt idx="3525">
                        <c:v>43257.71875</c:v>
                      </c:pt>
                      <c:pt idx="3526">
                        <c:v>43257.729166666664</c:v>
                      </c:pt>
                      <c:pt idx="3527">
                        <c:v>43257.739583333336</c:v>
                      </c:pt>
                      <c:pt idx="3528">
                        <c:v>43257.75</c:v>
                      </c:pt>
                      <c:pt idx="3529">
                        <c:v>43257.760416666664</c:v>
                      </c:pt>
                      <c:pt idx="3530">
                        <c:v>43257.770833333336</c:v>
                      </c:pt>
                      <c:pt idx="3531">
                        <c:v>43257.78125</c:v>
                      </c:pt>
                      <c:pt idx="3532">
                        <c:v>43257.791666666664</c:v>
                      </c:pt>
                      <c:pt idx="3533">
                        <c:v>43257.802083333336</c:v>
                      </c:pt>
                      <c:pt idx="3534">
                        <c:v>43257.8125</c:v>
                      </c:pt>
                      <c:pt idx="3535">
                        <c:v>43257.822916666664</c:v>
                      </c:pt>
                      <c:pt idx="3536">
                        <c:v>43257.833333333336</c:v>
                      </c:pt>
                      <c:pt idx="3537">
                        <c:v>43257.84375</c:v>
                      </c:pt>
                      <c:pt idx="3538">
                        <c:v>43257.854166666664</c:v>
                      </c:pt>
                      <c:pt idx="3539">
                        <c:v>43257.864583333336</c:v>
                      </c:pt>
                      <c:pt idx="3540">
                        <c:v>43257.875</c:v>
                      </c:pt>
                      <c:pt idx="3541">
                        <c:v>43257.885416666664</c:v>
                      </c:pt>
                      <c:pt idx="3542">
                        <c:v>43257.895833333336</c:v>
                      </c:pt>
                      <c:pt idx="3543">
                        <c:v>43257.90625</c:v>
                      </c:pt>
                      <c:pt idx="3544">
                        <c:v>43257.916666666664</c:v>
                      </c:pt>
                      <c:pt idx="3545">
                        <c:v>43257.927083333336</c:v>
                      </c:pt>
                      <c:pt idx="3546">
                        <c:v>43257.9375</c:v>
                      </c:pt>
                      <c:pt idx="3547">
                        <c:v>43257.947916666664</c:v>
                      </c:pt>
                      <c:pt idx="3548">
                        <c:v>43257.958333333336</c:v>
                      </c:pt>
                      <c:pt idx="3549">
                        <c:v>43257.96875</c:v>
                      </c:pt>
                      <c:pt idx="3550">
                        <c:v>43257.979166666664</c:v>
                      </c:pt>
                      <c:pt idx="3551">
                        <c:v>43257.989583333336</c:v>
                      </c:pt>
                      <c:pt idx="3552">
                        <c:v>43258</c:v>
                      </c:pt>
                      <c:pt idx="3553">
                        <c:v>43258.010416666664</c:v>
                      </c:pt>
                      <c:pt idx="3554">
                        <c:v>43258.020833333336</c:v>
                      </c:pt>
                      <c:pt idx="3555">
                        <c:v>43258.03125</c:v>
                      </c:pt>
                      <c:pt idx="3556">
                        <c:v>43258.041666666664</c:v>
                      </c:pt>
                      <c:pt idx="3557">
                        <c:v>43258.052083333336</c:v>
                      </c:pt>
                      <c:pt idx="3558">
                        <c:v>43258.0625</c:v>
                      </c:pt>
                      <c:pt idx="3559">
                        <c:v>43258.072916666664</c:v>
                      </c:pt>
                      <c:pt idx="3560">
                        <c:v>43258.083333333336</c:v>
                      </c:pt>
                      <c:pt idx="3561">
                        <c:v>43258.09375</c:v>
                      </c:pt>
                      <c:pt idx="3562">
                        <c:v>43258.104166666664</c:v>
                      </c:pt>
                      <c:pt idx="3563">
                        <c:v>43258.114583333336</c:v>
                      </c:pt>
                      <c:pt idx="3564">
                        <c:v>43258.125</c:v>
                      </c:pt>
                      <c:pt idx="3565">
                        <c:v>43258.135416666664</c:v>
                      </c:pt>
                      <c:pt idx="3566">
                        <c:v>43258.145833333336</c:v>
                      </c:pt>
                      <c:pt idx="3567">
                        <c:v>43258.15625</c:v>
                      </c:pt>
                      <c:pt idx="3568">
                        <c:v>43258.166666666664</c:v>
                      </c:pt>
                      <c:pt idx="3569">
                        <c:v>43258.177083333336</c:v>
                      </c:pt>
                      <c:pt idx="3570">
                        <c:v>43258.1875</c:v>
                      </c:pt>
                      <c:pt idx="3571">
                        <c:v>43258.197916666664</c:v>
                      </c:pt>
                      <c:pt idx="3572">
                        <c:v>43258.208333333336</c:v>
                      </c:pt>
                      <c:pt idx="3573">
                        <c:v>43258.21875</c:v>
                      </c:pt>
                      <c:pt idx="3574">
                        <c:v>43258.229166666664</c:v>
                      </c:pt>
                      <c:pt idx="3575">
                        <c:v>43258.239583333336</c:v>
                      </c:pt>
                      <c:pt idx="3576">
                        <c:v>43258.25</c:v>
                      </c:pt>
                      <c:pt idx="3577">
                        <c:v>43258.260416666664</c:v>
                      </c:pt>
                      <c:pt idx="3578">
                        <c:v>43258.270833333336</c:v>
                      </c:pt>
                      <c:pt idx="3579">
                        <c:v>43258.28125</c:v>
                      </c:pt>
                      <c:pt idx="3580">
                        <c:v>43258.291666666664</c:v>
                      </c:pt>
                      <c:pt idx="3581">
                        <c:v>43258.302083333336</c:v>
                      </c:pt>
                      <c:pt idx="3582">
                        <c:v>43258.3125</c:v>
                      </c:pt>
                      <c:pt idx="3583">
                        <c:v>43258.322916666664</c:v>
                      </c:pt>
                      <c:pt idx="3584">
                        <c:v>43258.333333333336</c:v>
                      </c:pt>
                      <c:pt idx="3585">
                        <c:v>43258.34375</c:v>
                      </c:pt>
                      <c:pt idx="3586">
                        <c:v>43258.354166666664</c:v>
                      </c:pt>
                      <c:pt idx="3587">
                        <c:v>43258.364583333336</c:v>
                      </c:pt>
                      <c:pt idx="3588">
                        <c:v>43258.375</c:v>
                      </c:pt>
                      <c:pt idx="3589">
                        <c:v>43258.385416666664</c:v>
                      </c:pt>
                      <c:pt idx="3590">
                        <c:v>43258.395833333336</c:v>
                      </c:pt>
                      <c:pt idx="3591">
                        <c:v>43258.40625</c:v>
                      </c:pt>
                      <c:pt idx="3592">
                        <c:v>43258.416666666664</c:v>
                      </c:pt>
                      <c:pt idx="3593">
                        <c:v>43258.427083333336</c:v>
                      </c:pt>
                      <c:pt idx="3594">
                        <c:v>43258.4375</c:v>
                      </c:pt>
                      <c:pt idx="3595">
                        <c:v>43258.447916666664</c:v>
                      </c:pt>
                      <c:pt idx="3596">
                        <c:v>43258.458333333336</c:v>
                      </c:pt>
                      <c:pt idx="3597">
                        <c:v>43258.46875</c:v>
                      </c:pt>
                      <c:pt idx="3598">
                        <c:v>43258.479166666664</c:v>
                      </c:pt>
                      <c:pt idx="3599">
                        <c:v>43258.489583333336</c:v>
                      </c:pt>
                      <c:pt idx="3600">
                        <c:v>43258.5</c:v>
                      </c:pt>
                      <c:pt idx="3601">
                        <c:v>43258.510416666664</c:v>
                      </c:pt>
                      <c:pt idx="3602">
                        <c:v>43258.520833333336</c:v>
                      </c:pt>
                      <c:pt idx="3603">
                        <c:v>43258.53125</c:v>
                      </c:pt>
                      <c:pt idx="3604">
                        <c:v>43258.541666666664</c:v>
                      </c:pt>
                      <c:pt idx="3605">
                        <c:v>43258.552083333336</c:v>
                      </c:pt>
                      <c:pt idx="3606">
                        <c:v>43258.5625</c:v>
                      </c:pt>
                      <c:pt idx="3607">
                        <c:v>43258.572916666664</c:v>
                      </c:pt>
                      <c:pt idx="3608">
                        <c:v>43258.583333333336</c:v>
                      </c:pt>
                      <c:pt idx="3609">
                        <c:v>43258.59375</c:v>
                      </c:pt>
                      <c:pt idx="3610">
                        <c:v>43258.604166666664</c:v>
                      </c:pt>
                      <c:pt idx="3611">
                        <c:v>43258.614583333336</c:v>
                      </c:pt>
                      <c:pt idx="3612">
                        <c:v>43258.625</c:v>
                      </c:pt>
                      <c:pt idx="3613">
                        <c:v>43258.635416666664</c:v>
                      </c:pt>
                      <c:pt idx="3614">
                        <c:v>43258.645833333336</c:v>
                      </c:pt>
                      <c:pt idx="3615">
                        <c:v>43258.65625</c:v>
                      </c:pt>
                      <c:pt idx="3616">
                        <c:v>43258.666666666664</c:v>
                      </c:pt>
                      <c:pt idx="3617">
                        <c:v>43258.677083333336</c:v>
                      </c:pt>
                      <c:pt idx="3618">
                        <c:v>43258.6875</c:v>
                      </c:pt>
                      <c:pt idx="3619">
                        <c:v>43258.697916666664</c:v>
                      </c:pt>
                      <c:pt idx="3620">
                        <c:v>43258.708333333336</c:v>
                      </c:pt>
                      <c:pt idx="3621">
                        <c:v>43258.71875</c:v>
                      </c:pt>
                      <c:pt idx="3622">
                        <c:v>43258.729166666664</c:v>
                      </c:pt>
                      <c:pt idx="3623">
                        <c:v>43258.739583333336</c:v>
                      </c:pt>
                      <c:pt idx="3624">
                        <c:v>43258.75</c:v>
                      </c:pt>
                      <c:pt idx="3625">
                        <c:v>43258.760416666664</c:v>
                      </c:pt>
                      <c:pt idx="3626">
                        <c:v>43258.770833333336</c:v>
                      </c:pt>
                      <c:pt idx="3627">
                        <c:v>43258.78125</c:v>
                      </c:pt>
                      <c:pt idx="3628">
                        <c:v>43258.791666666664</c:v>
                      </c:pt>
                      <c:pt idx="3629">
                        <c:v>43258.802083333336</c:v>
                      </c:pt>
                      <c:pt idx="3630">
                        <c:v>43258.8125</c:v>
                      </c:pt>
                      <c:pt idx="3631">
                        <c:v>43258.822916666664</c:v>
                      </c:pt>
                      <c:pt idx="3632">
                        <c:v>43258.833333333336</c:v>
                      </c:pt>
                      <c:pt idx="3633">
                        <c:v>43258.84375</c:v>
                      </c:pt>
                      <c:pt idx="3634">
                        <c:v>43258.854166666664</c:v>
                      </c:pt>
                      <c:pt idx="3635">
                        <c:v>43258.864583333336</c:v>
                      </c:pt>
                      <c:pt idx="3636">
                        <c:v>43258.875</c:v>
                      </c:pt>
                      <c:pt idx="3637">
                        <c:v>43258.885416666664</c:v>
                      </c:pt>
                      <c:pt idx="3638">
                        <c:v>43258.895833333336</c:v>
                      </c:pt>
                      <c:pt idx="3639">
                        <c:v>43258.90625</c:v>
                      </c:pt>
                      <c:pt idx="3640">
                        <c:v>43258.916666666664</c:v>
                      </c:pt>
                      <c:pt idx="3641">
                        <c:v>43258.927083333336</c:v>
                      </c:pt>
                      <c:pt idx="3642">
                        <c:v>43258.9375</c:v>
                      </c:pt>
                      <c:pt idx="3643">
                        <c:v>43258.947916666664</c:v>
                      </c:pt>
                      <c:pt idx="3644">
                        <c:v>43258.958333333336</c:v>
                      </c:pt>
                      <c:pt idx="3645">
                        <c:v>43258.96875</c:v>
                      </c:pt>
                      <c:pt idx="3646">
                        <c:v>43258.979166666664</c:v>
                      </c:pt>
                      <c:pt idx="3647">
                        <c:v>43258.989583333336</c:v>
                      </c:pt>
                      <c:pt idx="3648">
                        <c:v>43259</c:v>
                      </c:pt>
                      <c:pt idx="3649">
                        <c:v>43259.010416666664</c:v>
                      </c:pt>
                      <c:pt idx="3650">
                        <c:v>43259.020833333336</c:v>
                      </c:pt>
                      <c:pt idx="3651">
                        <c:v>43259.03125</c:v>
                      </c:pt>
                      <c:pt idx="3652">
                        <c:v>43259.041666666664</c:v>
                      </c:pt>
                      <c:pt idx="3653">
                        <c:v>43259.052083333336</c:v>
                      </c:pt>
                      <c:pt idx="3654">
                        <c:v>43259.0625</c:v>
                      </c:pt>
                      <c:pt idx="3655">
                        <c:v>43259.072916666664</c:v>
                      </c:pt>
                      <c:pt idx="3656">
                        <c:v>43259.083333333336</c:v>
                      </c:pt>
                      <c:pt idx="3657">
                        <c:v>43259.09375</c:v>
                      </c:pt>
                      <c:pt idx="3658">
                        <c:v>43259.104166666664</c:v>
                      </c:pt>
                      <c:pt idx="3659">
                        <c:v>43259.114583333336</c:v>
                      </c:pt>
                      <c:pt idx="3660">
                        <c:v>43259.125</c:v>
                      </c:pt>
                      <c:pt idx="3661">
                        <c:v>43259.135416666664</c:v>
                      </c:pt>
                      <c:pt idx="3662">
                        <c:v>43259.145833333336</c:v>
                      </c:pt>
                      <c:pt idx="3663">
                        <c:v>43259.15625</c:v>
                      </c:pt>
                      <c:pt idx="3664">
                        <c:v>43259.166666666664</c:v>
                      </c:pt>
                      <c:pt idx="3665">
                        <c:v>43259.177083333336</c:v>
                      </c:pt>
                      <c:pt idx="3666">
                        <c:v>43259.1875</c:v>
                      </c:pt>
                      <c:pt idx="3667">
                        <c:v>43259.197916666664</c:v>
                      </c:pt>
                      <c:pt idx="3668">
                        <c:v>43259.208333333336</c:v>
                      </c:pt>
                      <c:pt idx="3669">
                        <c:v>43259.21875</c:v>
                      </c:pt>
                      <c:pt idx="3670">
                        <c:v>43259.229166666664</c:v>
                      </c:pt>
                      <c:pt idx="3671">
                        <c:v>43259.239583333336</c:v>
                      </c:pt>
                      <c:pt idx="3672">
                        <c:v>43259.25</c:v>
                      </c:pt>
                      <c:pt idx="3673">
                        <c:v>43259.260416666664</c:v>
                      </c:pt>
                      <c:pt idx="3674">
                        <c:v>43259.270833333336</c:v>
                      </c:pt>
                      <c:pt idx="3675">
                        <c:v>43259.28125</c:v>
                      </c:pt>
                      <c:pt idx="3676">
                        <c:v>43259.291666666664</c:v>
                      </c:pt>
                      <c:pt idx="3677">
                        <c:v>43259.302083333336</c:v>
                      </c:pt>
                      <c:pt idx="3678">
                        <c:v>43259.3125</c:v>
                      </c:pt>
                      <c:pt idx="3679">
                        <c:v>43259.322916666664</c:v>
                      </c:pt>
                      <c:pt idx="3680">
                        <c:v>43259.333333333336</c:v>
                      </c:pt>
                      <c:pt idx="3681">
                        <c:v>43259.34375</c:v>
                      </c:pt>
                      <c:pt idx="3682">
                        <c:v>43259.354166666664</c:v>
                      </c:pt>
                      <c:pt idx="3683">
                        <c:v>43259.364583333336</c:v>
                      </c:pt>
                      <c:pt idx="3684">
                        <c:v>43259.375</c:v>
                      </c:pt>
                      <c:pt idx="3685">
                        <c:v>43259.385416666664</c:v>
                      </c:pt>
                      <c:pt idx="3686">
                        <c:v>43259.395833333336</c:v>
                      </c:pt>
                      <c:pt idx="3687">
                        <c:v>43259.40625</c:v>
                      </c:pt>
                      <c:pt idx="3688">
                        <c:v>43259.416666666664</c:v>
                      </c:pt>
                      <c:pt idx="3689">
                        <c:v>43259.427083333336</c:v>
                      </c:pt>
                      <c:pt idx="3690">
                        <c:v>43259.4375</c:v>
                      </c:pt>
                      <c:pt idx="3691">
                        <c:v>43259.447916666664</c:v>
                      </c:pt>
                      <c:pt idx="3692">
                        <c:v>43259.458333333336</c:v>
                      </c:pt>
                      <c:pt idx="3693">
                        <c:v>43259.46875</c:v>
                      </c:pt>
                      <c:pt idx="3694">
                        <c:v>43259.479166666664</c:v>
                      </c:pt>
                      <c:pt idx="3695">
                        <c:v>43259.489583333336</c:v>
                      </c:pt>
                      <c:pt idx="3696">
                        <c:v>43259.5</c:v>
                      </c:pt>
                      <c:pt idx="3697">
                        <c:v>43259.510416666664</c:v>
                      </c:pt>
                      <c:pt idx="3698">
                        <c:v>43259.520833333336</c:v>
                      </c:pt>
                      <c:pt idx="3699">
                        <c:v>43259.53125</c:v>
                      </c:pt>
                      <c:pt idx="3700">
                        <c:v>43259.541666666664</c:v>
                      </c:pt>
                      <c:pt idx="3701">
                        <c:v>43259.552083333336</c:v>
                      </c:pt>
                      <c:pt idx="3702">
                        <c:v>43259.5625</c:v>
                      </c:pt>
                      <c:pt idx="3703">
                        <c:v>43259.572916666664</c:v>
                      </c:pt>
                      <c:pt idx="3704">
                        <c:v>43259.583333333336</c:v>
                      </c:pt>
                      <c:pt idx="3705">
                        <c:v>43259.59375</c:v>
                      </c:pt>
                      <c:pt idx="3706">
                        <c:v>43259.604166666664</c:v>
                      </c:pt>
                      <c:pt idx="3707">
                        <c:v>43259.614583333336</c:v>
                      </c:pt>
                      <c:pt idx="3708">
                        <c:v>43259.625</c:v>
                      </c:pt>
                      <c:pt idx="3709">
                        <c:v>43259.635416666664</c:v>
                      </c:pt>
                      <c:pt idx="3710">
                        <c:v>43259.645833333336</c:v>
                      </c:pt>
                      <c:pt idx="3711">
                        <c:v>43259.65625</c:v>
                      </c:pt>
                      <c:pt idx="3712">
                        <c:v>43259.666666666664</c:v>
                      </c:pt>
                      <c:pt idx="3713">
                        <c:v>43259.677083333336</c:v>
                      </c:pt>
                      <c:pt idx="3714">
                        <c:v>43259.6875</c:v>
                      </c:pt>
                      <c:pt idx="3715">
                        <c:v>43259.697916666664</c:v>
                      </c:pt>
                      <c:pt idx="3716">
                        <c:v>43259.708333333336</c:v>
                      </c:pt>
                      <c:pt idx="3717">
                        <c:v>43259.71875</c:v>
                      </c:pt>
                      <c:pt idx="3718">
                        <c:v>43259.729166666664</c:v>
                      </c:pt>
                      <c:pt idx="3719">
                        <c:v>43259.739583333336</c:v>
                      </c:pt>
                      <c:pt idx="3720">
                        <c:v>43259.75</c:v>
                      </c:pt>
                      <c:pt idx="3721">
                        <c:v>43259.760416666664</c:v>
                      </c:pt>
                      <c:pt idx="3722">
                        <c:v>43259.770833333336</c:v>
                      </c:pt>
                      <c:pt idx="3723">
                        <c:v>43259.78125</c:v>
                      </c:pt>
                      <c:pt idx="3724">
                        <c:v>43259.791666666664</c:v>
                      </c:pt>
                      <c:pt idx="3725">
                        <c:v>43259.802083333336</c:v>
                      </c:pt>
                      <c:pt idx="3726">
                        <c:v>43259.8125</c:v>
                      </c:pt>
                      <c:pt idx="3727">
                        <c:v>43259.822916666664</c:v>
                      </c:pt>
                      <c:pt idx="3728">
                        <c:v>43259.833333333336</c:v>
                      </c:pt>
                      <c:pt idx="3729">
                        <c:v>43259.84375</c:v>
                      </c:pt>
                      <c:pt idx="3730">
                        <c:v>43259.854166666664</c:v>
                      </c:pt>
                      <c:pt idx="3731">
                        <c:v>43259.864583333336</c:v>
                      </c:pt>
                      <c:pt idx="3732">
                        <c:v>43259.875</c:v>
                      </c:pt>
                      <c:pt idx="3733">
                        <c:v>43259.885416666664</c:v>
                      </c:pt>
                      <c:pt idx="3734">
                        <c:v>43259.895833333336</c:v>
                      </c:pt>
                      <c:pt idx="3735">
                        <c:v>43259.90625</c:v>
                      </c:pt>
                      <c:pt idx="3736">
                        <c:v>43259.916666666664</c:v>
                      </c:pt>
                      <c:pt idx="3737">
                        <c:v>43259.927083333336</c:v>
                      </c:pt>
                      <c:pt idx="3738">
                        <c:v>43259.9375</c:v>
                      </c:pt>
                      <c:pt idx="3739">
                        <c:v>43259.947916666664</c:v>
                      </c:pt>
                      <c:pt idx="3740">
                        <c:v>43259.958333333336</c:v>
                      </c:pt>
                      <c:pt idx="3741">
                        <c:v>43259.96875</c:v>
                      </c:pt>
                      <c:pt idx="3742">
                        <c:v>43259.979166666664</c:v>
                      </c:pt>
                      <c:pt idx="3743">
                        <c:v>43259.989583333336</c:v>
                      </c:pt>
                      <c:pt idx="3744">
                        <c:v>43260</c:v>
                      </c:pt>
                      <c:pt idx="3745">
                        <c:v>43260.010416666664</c:v>
                      </c:pt>
                      <c:pt idx="3746">
                        <c:v>43260.020833333336</c:v>
                      </c:pt>
                      <c:pt idx="3747">
                        <c:v>43260.03125</c:v>
                      </c:pt>
                      <c:pt idx="3748">
                        <c:v>43260.041666666664</c:v>
                      </c:pt>
                      <c:pt idx="3749">
                        <c:v>43260.052083333336</c:v>
                      </c:pt>
                      <c:pt idx="3750">
                        <c:v>43260.0625</c:v>
                      </c:pt>
                      <c:pt idx="3751">
                        <c:v>43260.072916666664</c:v>
                      </c:pt>
                      <c:pt idx="3752">
                        <c:v>43260.083333333336</c:v>
                      </c:pt>
                      <c:pt idx="3753">
                        <c:v>43260.09375</c:v>
                      </c:pt>
                      <c:pt idx="3754">
                        <c:v>43260.104166666664</c:v>
                      </c:pt>
                      <c:pt idx="3755">
                        <c:v>43260.114583333336</c:v>
                      </c:pt>
                      <c:pt idx="3756">
                        <c:v>43260.125</c:v>
                      </c:pt>
                      <c:pt idx="3757">
                        <c:v>43260.135416666664</c:v>
                      </c:pt>
                      <c:pt idx="3758">
                        <c:v>43260.145833333336</c:v>
                      </c:pt>
                      <c:pt idx="3759">
                        <c:v>43260.15625</c:v>
                      </c:pt>
                      <c:pt idx="3760">
                        <c:v>43260.166666666664</c:v>
                      </c:pt>
                      <c:pt idx="3761">
                        <c:v>43260.177083333336</c:v>
                      </c:pt>
                      <c:pt idx="3762">
                        <c:v>43260.1875</c:v>
                      </c:pt>
                      <c:pt idx="3763">
                        <c:v>43260.197916666664</c:v>
                      </c:pt>
                      <c:pt idx="3764">
                        <c:v>43260.208333333336</c:v>
                      </c:pt>
                      <c:pt idx="3765">
                        <c:v>43260.21875</c:v>
                      </c:pt>
                      <c:pt idx="3766">
                        <c:v>43260.229166666664</c:v>
                      </c:pt>
                      <c:pt idx="3767">
                        <c:v>43260.239583333336</c:v>
                      </c:pt>
                      <c:pt idx="3768">
                        <c:v>43260.25</c:v>
                      </c:pt>
                      <c:pt idx="3769">
                        <c:v>43260.260416666664</c:v>
                      </c:pt>
                      <c:pt idx="3770">
                        <c:v>43260.270833333336</c:v>
                      </c:pt>
                      <c:pt idx="3771">
                        <c:v>43260.28125</c:v>
                      </c:pt>
                      <c:pt idx="3772">
                        <c:v>43260.291666666664</c:v>
                      </c:pt>
                      <c:pt idx="3773">
                        <c:v>43260.302083333336</c:v>
                      </c:pt>
                      <c:pt idx="3774">
                        <c:v>43260.3125</c:v>
                      </c:pt>
                      <c:pt idx="3775">
                        <c:v>43260.322916666664</c:v>
                      </c:pt>
                      <c:pt idx="3776">
                        <c:v>43260.333333333336</c:v>
                      </c:pt>
                      <c:pt idx="3777">
                        <c:v>43260.34375</c:v>
                      </c:pt>
                      <c:pt idx="3778">
                        <c:v>43260.354166666664</c:v>
                      </c:pt>
                      <c:pt idx="3779">
                        <c:v>43260.364583333336</c:v>
                      </c:pt>
                      <c:pt idx="3780">
                        <c:v>43260.375</c:v>
                      </c:pt>
                      <c:pt idx="3781">
                        <c:v>43260.385416666664</c:v>
                      </c:pt>
                      <c:pt idx="3782">
                        <c:v>43260.395833333336</c:v>
                      </c:pt>
                      <c:pt idx="3783">
                        <c:v>43260.40625</c:v>
                      </c:pt>
                      <c:pt idx="3784">
                        <c:v>43260.416666666664</c:v>
                      </c:pt>
                      <c:pt idx="3785">
                        <c:v>43260.427083333336</c:v>
                      </c:pt>
                      <c:pt idx="3786">
                        <c:v>43260.4375</c:v>
                      </c:pt>
                      <c:pt idx="3787">
                        <c:v>43260.447916666664</c:v>
                      </c:pt>
                      <c:pt idx="3788">
                        <c:v>43260.458333333336</c:v>
                      </c:pt>
                      <c:pt idx="3789">
                        <c:v>43260.46875</c:v>
                      </c:pt>
                      <c:pt idx="3790">
                        <c:v>43260.479166666664</c:v>
                      </c:pt>
                      <c:pt idx="3791">
                        <c:v>43260.489583333336</c:v>
                      </c:pt>
                      <c:pt idx="3792">
                        <c:v>43260.5</c:v>
                      </c:pt>
                      <c:pt idx="3793">
                        <c:v>43260.510416666664</c:v>
                      </c:pt>
                      <c:pt idx="3794">
                        <c:v>43260.520833333336</c:v>
                      </c:pt>
                      <c:pt idx="3795">
                        <c:v>43260.53125</c:v>
                      </c:pt>
                      <c:pt idx="3796">
                        <c:v>43260.541666666664</c:v>
                      </c:pt>
                      <c:pt idx="3797">
                        <c:v>43260.552083333336</c:v>
                      </c:pt>
                      <c:pt idx="3798">
                        <c:v>43260.5625</c:v>
                      </c:pt>
                      <c:pt idx="3799">
                        <c:v>43260.572916666664</c:v>
                      </c:pt>
                      <c:pt idx="3800">
                        <c:v>43260.583333333336</c:v>
                      </c:pt>
                      <c:pt idx="3801">
                        <c:v>43260.59375</c:v>
                      </c:pt>
                      <c:pt idx="3802">
                        <c:v>43260.604166666664</c:v>
                      </c:pt>
                      <c:pt idx="3803">
                        <c:v>43260.614583333336</c:v>
                      </c:pt>
                      <c:pt idx="3804">
                        <c:v>43260.625</c:v>
                      </c:pt>
                      <c:pt idx="3805">
                        <c:v>43260.635416666664</c:v>
                      </c:pt>
                      <c:pt idx="3806">
                        <c:v>43260.645833333336</c:v>
                      </c:pt>
                      <c:pt idx="3807">
                        <c:v>43260.65625</c:v>
                      </c:pt>
                      <c:pt idx="3808">
                        <c:v>43260.666666666664</c:v>
                      </c:pt>
                      <c:pt idx="3809">
                        <c:v>43260.677083333336</c:v>
                      </c:pt>
                      <c:pt idx="3810">
                        <c:v>43260.6875</c:v>
                      </c:pt>
                      <c:pt idx="3811">
                        <c:v>43260.697916666664</c:v>
                      </c:pt>
                      <c:pt idx="3812">
                        <c:v>43260.708333333336</c:v>
                      </c:pt>
                      <c:pt idx="3813">
                        <c:v>43260.71875</c:v>
                      </c:pt>
                      <c:pt idx="3814">
                        <c:v>43260.729166666664</c:v>
                      </c:pt>
                      <c:pt idx="3815">
                        <c:v>43260.739583333336</c:v>
                      </c:pt>
                      <c:pt idx="3816">
                        <c:v>43260.75</c:v>
                      </c:pt>
                      <c:pt idx="3817">
                        <c:v>43260.760416666664</c:v>
                      </c:pt>
                      <c:pt idx="3818">
                        <c:v>43260.770833333336</c:v>
                      </c:pt>
                      <c:pt idx="3819">
                        <c:v>43260.78125</c:v>
                      </c:pt>
                      <c:pt idx="3820">
                        <c:v>43260.791666666664</c:v>
                      </c:pt>
                      <c:pt idx="3821">
                        <c:v>43260.802083333336</c:v>
                      </c:pt>
                      <c:pt idx="3822">
                        <c:v>43260.8125</c:v>
                      </c:pt>
                      <c:pt idx="3823">
                        <c:v>43260.822916666664</c:v>
                      </c:pt>
                      <c:pt idx="3824">
                        <c:v>43260.833333333336</c:v>
                      </c:pt>
                      <c:pt idx="3825">
                        <c:v>43260.84375</c:v>
                      </c:pt>
                      <c:pt idx="3826">
                        <c:v>43260.854166666664</c:v>
                      </c:pt>
                      <c:pt idx="3827">
                        <c:v>43260.864583333336</c:v>
                      </c:pt>
                      <c:pt idx="3828">
                        <c:v>43260.875</c:v>
                      </c:pt>
                      <c:pt idx="3829">
                        <c:v>43260.885416666664</c:v>
                      </c:pt>
                      <c:pt idx="3830">
                        <c:v>43260.895833333336</c:v>
                      </c:pt>
                      <c:pt idx="3831">
                        <c:v>43260.90625</c:v>
                      </c:pt>
                      <c:pt idx="3832">
                        <c:v>43260.916666666664</c:v>
                      </c:pt>
                      <c:pt idx="3833">
                        <c:v>43260.927083333336</c:v>
                      </c:pt>
                      <c:pt idx="3834">
                        <c:v>43260.9375</c:v>
                      </c:pt>
                      <c:pt idx="3835">
                        <c:v>43260.947916666664</c:v>
                      </c:pt>
                      <c:pt idx="3836">
                        <c:v>43260.958333333336</c:v>
                      </c:pt>
                      <c:pt idx="3837">
                        <c:v>43260.96875</c:v>
                      </c:pt>
                      <c:pt idx="3838">
                        <c:v>43260.979166666664</c:v>
                      </c:pt>
                      <c:pt idx="3839">
                        <c:v>43260.989583333336</c:v>
                      </c:pt>
                      <c:pt idx="3840">
                        <c:v>43261</c:v>
                      </c:pt>
                      <c:pt idx="3841">
                        <c:v>43261.010416666664</c:v>
                      </c:pt>
                      <c:pt idx="3842">
                        <c:v>43261.020833333336</c:v>
                      </c:pt>
                      <c:pt idx="3843">
                        <c:v>43261.03125</c:v>
                      </c:pt>
                      <c:pt idx="3844">
                        <c:v>43261.041666666664</c:v>
                      </c:pt>
                      <c:pt idx="3845">
                        <c:v>43261.052083333336</c:v>
                      </c:pt>
                      <c:pt idx="3846">
                        <c:v>43261.0625</c:v>
                      </c:pt>
                      <c:pt idx="3847">
                        <c:v>43261.072916666664</c:v>
                      </c:pt>
                      <c:pt idx="3848">
                        <c:v>43261.083333333336</c:v>
                      </c:pt>
                      <c:pt idx="3849">
                        <c:v>43261.09375</c:v>
                      </c:pt>
                      <c:pt idx="3850">
                        <c:v>43261.104166666664</c:v>
                      </c:pt>
                      <c:pt idx="3851">
                        <c:v>43261.114583333336</c:v>
                      </c:pt>
                      <c:pt idx="3852">
                        <c:v>43261.125</c:v>
                      </c:pt>
                      <c:pt idx="3853">
                        <c:v>43261.135416666664</c:v>
                      </c:pt>
                      <c:pt idx="3854">
                        <c:v>43261.145833333336</c:v>
                      </c:pt>
                      <c:pt idx="3855">
                        <c:v>43261.15625</c:v>
                      </c:pt>
                      <c:pt idx="3856">
                        <c:v>43261.166666666664</c:v>
                      </c:pt>
                      <c:pt idx="3857">
                        <c:v>43261.177083333336</c:v>
                      </c:pt>
                      <c:pt idx="3858">
                        <c:v>43261.1875</c:v>
                      </c:pt>
                      <c:pt idx="3859">
                        <c:v>43261.197916666664</c:v>
                      </c:pt>
                      <c:pt idx="3860">
                        <c:v>43261.208333333336</c:v>
                      </c:pt>
                      <c:pt idx="3861">
                        <c:v>43261.21875</c:v>
                      </c:pt>
                      <c:pt idx="3862">
                        <c:v>43261.229166666664</c:v>
                      </c:pt>
                      <c:pt idx="3863">
                        <c:v>43261.239583333336</c:v>
                      </c:pt>
                      <c:pt idx="3864">
                        <c:v>43261.25</c:v>
                      </c:pt>
                      <c:pt idx="3865">
                        <c:v>43261.260416666664</c:v>
                      </c:pt>
                      <c:pt idx="3866">
                        <c:v>43261.270833333336</c:v>
                      </c:pt>
                      <c:pt idx="3867">
                        <c:v>43261.28125</c:v>
                      </c:pt>
                      <c:pt idx="3868">
                        <c:v>43261.291666666664</c:v>
                      </c:pt>
                      <c:pt idx="3869">
                        <c:v>43261.302083333336</c:v>
                      </c:pt>
                      <c:pt idx="3870">
                        <c:v>43261.3125</c:v>
                      </c:pt>
                      <c:pt idx="3871">
                        <c:v>43261.322916666664</c:v>
                      </c:pt>
                      <c:pt idx="3872">
                        <c:v>43261.333333333336</c:v>
                      </c:pt>
                      <c:pt idx="3873">
                        <c:v>43261.34375</c:v>
                      </c:pt>
                      <c:pt idx="3874">
                        <c:v>43261.354166666664</c:v>
                      </c:pt>
                      <c:pt idx="3875">
                        <c:v>43261.364583333336</c:v>
                      </c:pt>
                      <c:pt idx="3876">
                        <c:v>43261.375</c:v>
                      </c:pt>
                      <c:pt idx="3877">
                        <c:v>43261.385416666664</c:v>
                      </c:pt>
                      <c:pt idx="3878">
                        <c:v>43261.395833333336</c:v>
                      </c:pt>
                      <c:pt idx="3879">
                        <c:v>43261.40625</c:v>
                      </c:pt>
                      <c:pt idx="3880">
                        <c:v>43261.416666666664</c:v>
                      </c:pt>
                      <c:pt idx="3881">
                        <c:v>43261.427083333336</c:v>
                      </c:pt>
                      <c:pt idx="3882">
                        <c:v>43261.4375</c:v>
                      </c:pt>
                      <c:pt idx="3883">
                        <c:v>43261.447916666664</c:v>
                      </c:pt>
                      <c:pt idx="3884">
                        <c:v>43261.458333333336</c:v>
                      </c:pt>
                      <c:pt idx="3885">
                        <c:v>43261.46875</c:v>
                      </c:pt>
                      <c:pt idx="3886">
                        <c:v>43261.479166666664</c:v>
                      </c:pt>
                      <c:pt idx="3887">
                        <c:v>43261.489583333336</c:v>
                      </c:pt>
                      <c:pt idx="3888">
                        <c:v>43261.5</c:v>
                      </c:pt>
                      <c:pt idx="3889">
                        <c:v>43261.510416666664</c:v>
                      </c:pt>
                      <c:pt idx="3890">
                        <c:v>43261.520833333336</c:v>
                      </c:pt>
                      <c:pt idx="3891">
                        <c:v>43261.53125</c:v>
                      </c:pt>
                      <c:pt idx="3892">
                        <c:v>43261.541666666664</c:v>
                      </c:pt>
                      <c:pt idx="3893">
                        <c:v>43261.552083333336</c:v>
                      </c:pt>
                      <c:pt idx="3894">
                        <c:v>43261.5625</c:v>
                      </c:pt>
                      <c:pt idx="3895">
                        <c:v>43261.572916666664</c:v>
                      </c:pt>
                      <c:pt idx="3896">
                        <c:v>43261.583333333336</c:v>
                      </c:pt>
                      <c:pt idx="3897">
                        <c:v>43261.59375</c:v>
                      </c:pt>
                      <c:pt idx="3898">
                        <c:v>43261.604166666664</c:v>
                      </c:pt>
                      <c:pt idx="3899">
                        <c:v>43261.614583333336</c:v>
                      </c:pt>
                      <c:pt idx="3900">
                        <c:v>43261.625</c:v>
                      </c:pt>
                      <c:pt idx="3901">
                        <c:v>43261.635416666664</c:v>
                      </c:pt>
                      <c:pt idx="3902">
                        <c:v>43261.645833333336</c:v>
                      </c:pt>
                      <c:pt idx="3903">
                        <c:v>43261.65625</c:v>
                      </c:pt>
                      <c:pt idx="3904">
                        <c:v>43261.666666666664</c:v>
                      </c:pt>
                      <c:pt idx="3905">
                        <c:v>43261.677083333336</c:v>
                      </c:pt>
                      <c:pt idx="3906">
                        <c:v>43261.6875</c:v>
                      </c:pt>
                      <c:pt idx="3907">
                        <c:v>43261.697916666664</c:v>
                      </c:pt>
                      <c:pt idx="3908">
                        <c:v>43261.708333333336</c:v>
                      </c:pt>
                      <c:pt idx="3909">
                        <c:v>43261.71875</c:v>
                      </c:pt>
                      <c:pt idx="3910">
                        <c:v>43261.729166666664</c:v>
                      </c:pt>
                      <c:pt idx="3911">
                        <c:v>43261.739583333336</c:v>
                      </c:pt>
                      <c:pt idx="3912">
                        <c:v>43261.75</c:v>
                      </c:pt>
                      <c:pt idx="3913">
                        <c:v>43261.760416666664</c:v>
                      </c:pt>
                      <c:pt idx="3914">
                        <c:v>43261.770833333336</c:v>
                      </c:pt>
                      <c:pt idx="3915">
                        <c:v>43261.78125</c:v>
                      </c:pt>
                      <c:pt idx="3916">
                        <c:v>43261.791666666664</c:v>
                      </c:pt>
                      <c:pt idx="3917">
                        <c:v>43261.802083333336</c:v>
                      </c:pt>
                      <c:pt idx="3918">
                        <c:v>43261.8125</c:v>
                      </c:pt>
                      <c:pt idx="3919">
                        <c:v>43261.822916666664</c:v>
                      </c:pt>
                      <c:pt idx="3920">
                        <c:v>43261.833333333336</c:v>
                      </c:pt>
                      <c:pt idx="3921">
                        <c:v>43261.84375</c:v>
                      </c:pt>
                      <c:pt idx="3922">
                        <c:v>43261.854166666664</c:v>
                      </c:pt>
                      <c:pt idx="3923">
                        <c:v>43261.864583333336</c:v>
                      </c:pt>
                      <c:pt idx="3924">
                        <c:v>43261.875</c:v>
                      </c:pt>
                      <c:pt idx="3925">
                        <c:v>43261.885416666664</c:v>
                      </c:pt>
                      <c:pt idx="3926">
                        <c:v>43261.895833333336</c:v>
                      </c:pt>
                      <c:pt idx="3927">
                        <c:v>43261.90625</c:v>
                      </c:pt>
                      <c:pt idx="3928">
                        <c:v>43261.916666666664</c:v>
                      </c:pt>
                      <c:pt idx="3929">
                        <c:v>43261.927083333336</c:v>
                      </c:pt>
                      <c:pt idx="3930">
                        <c:v>43261.9375</c:v>
                      </c:pt>
                      <c:pt idx="3931">
                        <c:v>43261.947916666664</c:v>
                      </c:pt>
                      <c:pt idx="3932">
                        <c:v>43261.958333333336</c:v>
                      </c:pt>
                      <c:pt idx="3933">
                        <c:v>43261.96875</c:v>
                      </c:pt>
                      <c:pt idx="3934">
                        <c:v>43261.979166666664</c:v>
                      </c:pt>
                      <c:pt idx="3935">
                        <c:v>43261.989583333336</c:v>
                      </c:pt>
                      <c:pt idx="3936">
                        <c:v>43262</c:v>
                      </c:pt>
                      <c:pt idx="3937">
                        <c:v>43262.010416666664</c:v>
                      </c:pt>
                      <c:pt idx="3938">
                        <c:v>43262.020833333336</c:v>
                      </c:pt>
                      <c:pt idx="3939">
                        <c:v>43262.03125</c:v>
                      </c:pt>
                      <c:pt idx="3940">
                        <c:v>43262.041666666664</c:v>
                      </c:pt>
                      <c:pt idx="3941">
                        <c:v>43262.052083333336</c:v>
                      </c:pt>
                      <c:pt idx="3942">
                        <c:v>43262.0625</c:v>
                      </c:pt>
                      <c:pt idx="3943">
                        <c:v>43262.072916666664</c:v>
                      </c:pt>
                      <c:pt idx="3944">
                        <c:v>43262.083333333336</c:v>
                      </c:pt>
                      <c:pt idx="3945">
                        <c:v>43262.09375</c:v>
                      </c:pt>
                      <c:pt idx="3946">
                        <c:v>43262.104166666664</c:v>
                      </c:pt>
                      <c:pt idx="3947">
                        <c:v>43262.114583333336</c:v>
                      </c:pt>
                      <c:pt idx="3948">
                        <c:v>43262.125</c:v>
                      </c:pt>
                      <c:pt idx="3949">
                        <c:v>43262.135416666664</c:v>
                      </c:pt>
                      <c:pt idx="3950">
                        <c:v>43262.145833333336</c:v>
                      </c:pt>
                      <c:pt idx="3951">
                        <c:v>43262.15625</c:v>
                      </c:pt>
                      <c:pt idx="3952">
                        <c:v>43262.166666666664</c:v>
                      </c:pt>
                      <c:pt idx="3953">
                        <c:v>43262.177083333336</c:v>
                      </c:pt>
                      <c:pt idx="3954">
                        <c:v>43262.1875</c:v>
                      </c:pt>
                      <c:pt idx="3955">
                        <c:v>43262.197916666664</c:v>
                      </c:pt>
                      <c:pt idx="3956">
                        <c:v>43262.208333333336</c:v>
                      </c:pt>
                      <c:pt idx="3957">
                        <c:v>43262.21875</c:v>
                      </c:pt>
                      <c:pt idx="3958">
                        <c:v>43262.229166666664</c:v>
                      </c:pt>
                      <c:pt idx="3959">
                        <c:v>43262.239583333336</c:v>
                      </c:pt>
                      <c:pt idx="3960">
                        <c:v>43262.25</c:v>
                      </c:pt>
                      <c:pt idx="3961">
                        <c:v>43262.260416666664</c:v>
                      </c:pt>
                      <c:pt idx="3962">
                        <c:v>43262.270833333336</c:v>
                      </c:pt>
                      <c:pt idx="3963">
                        <c:v>43262.28125</c:v>
                      </c:pt>
                      <c:pt idx="3964">
                        <c:v>43262.291666666664</c:v>
                      </c:pt>
                      <c:pt idx="3965">
                        <c:v>43262.302083333336</c:v>
                      </c:pt>
                      <c:pt idx="3966">
                        <c:v>43262.3125</c:v>
                      </c:pt>
                      <c:pt idx="3967">
                        <c:v>43262.322916666664</c:v>
                      </c:pt>
                      <c:pt idx="3968">
                        <c:v>43262.333333333336</c:v>
                      </c:pt>
                      <c:pt idx="3969">
                        <c:v>43262.34375</c:v>
                      </c:pt>
                      <c:pt idx="3970">
                        <c:v>43262.354166666664</c:v>
                      </c:pt>
                      <c:pt idx="3971">
                        <c:v>43262.364583333336</c:v>
                      </c:pt>
                      <c:pt idx="3972">
                        <c:v>43262.375</c:v>
                      </c:pt>
                      <c:pt idx="3973">
                        <c:v>43262.385416666664</c:v>
                      </c:pt>
                      <c:pt idx="3974">
                        <c:v>43262.395833333336</c:v>
                      </c:pt>
                      <c:pt idx="3975">
                        <c:v>43262.40625</c:v>
                      </c:pt>
                      <c:pt idx="3976">
                        <c:v>43262.416666666664</c:v>
                      </c:pt>
                      <c:pt idx="3977">
                        <c:v>43262.427083333336</c:v>
                      </c:pt>
                      <c:pt idx="3978">
                        <c:v>43262.4375</c:v>
                      </c:pt>
                      <c:pt idx="3979">
                        <c:v>43262.447916666664</c:v>
                      </c:pt>
                      <c:pt idx="3980">
                        <c:v>43262.458333333336</c:v>
                      </c:pt>
                      <c:pt idx="3981">
                        <c:v>43262.46875</c:v>
                      </c:pt>
                      <c:pt idx="3982">
                        <c:v>43262.479166666664</c:v>
                      </c:pt>
                      <c:pt idx="3983">
                        <c:v>43262.489583333336</c:v>
                      </c:pt>
                      <c:pt idx="3984">
                        <c:v>43262.5</c:v>
                      </c:pt>
                      <c:pt idx="3985">
                        <c:v>43262.510416666664</c:v>
                      </c:pt>
                      <c:pt idx="3986">
                        <c:v>43262.520833333336</c:v>
                      </c:pt>
                      <c:pt idx="3987">
                        <c:v>43262.53125</c:v>
                      </c:pt>
                      <c:pt idx="3988">
                        <c:v>43262.541666666664</c:v>
                      </c:pt>
                      <c:pt idx="3989">
                        <c:v>43262.552083333336</c:v>
                      </c:pt>
                      <c:pt idx="3990">
                        <c:v>43262.5625</c:v>
                      </c:pt>
                      <c:pt idx="3991">
                        <c:v>43262.572916666664</c:v>
                      </c:pt>
                      <c:pt idx="3992">
                        <c:v>43262.583333333336</c:v>
                      </c:pt>
                      <c:pt idx="3993">
                        <c:v>43262.59375</c:v>
                      </c:pt>
                      <c:pt idx="3994">
                        <c:v>43262.604166666664</c:v>
                      </c:pt>
                      <c:pt idx="3995">
                        <c:v>43262.614583333336</c:v>
                      </c:pt>
                      <c:pt idx="3996">
                        <c:v>43262.625</c:v>
                      </c:pt>
                      <c:pt idx="3997">
                        <c:v>43262.635416666664</c:v>
                      </c:pt>
                      <c:pt idx="3998">
                        <c:v>43262.645833333336</c:v>
                      </c:pt>
                      <c:pt idx="3999">
                        <c:v>43262.65625</c:v>
                      </c:pt>
                      <c:pt idx="4000">
                        <c:v>43262.666666666664</c:v>
                      </c:pt>
                      <c:pt idx="4001">
                        <c:v>43262.677083333336</c:v>
                      </c:pt>
                      <c:pt idx="4002">
                        <c:v>43262.6875</c:v>
                      </c:pt>
                      <c:pt idx="4003">
                        <c:v>43262.697916666664</c:v>
                      </c:pt>
                      <c:pt idx="4004">
                        <c:v>43262.708333333336</c:v>
                      </c:pt>
                      <c:pt idx="4005">
                        <c:v>43262.71875</c:v>
                      </c:pt>
                      <c:pt idx="4006">
                        <c:v>43262.729166666664</c:v>
                      </c:pt>
                      <c:pt idx="4007">
                        <c:v>43262.739583333336</c:v>
                      </c:pt>
                      <c:pt idx="4008">
                        <c:v>43262.75</c:v>
                      </c:pt>
                      <c:pt idx="4009">
                        <c:v>43262.760416666664</c:v>
                      </c:pt>
                      <c:pt idx="4010">
                        <c:v>43262.770833333336</c:v>
                      </c:pt>
                      <c:pt idx="4011">
                        <c:v>43262.78125</c:v>
                      </c:pt>
                      <c:pt idx="4012">
                        <c:v>43262.791666666664</c:v>
                      </c:pt>
                      <c:pt idx="4013">
                        <c:v>43262.802083333336</c:v>
                      </c:pt>
                      <c:pt idx="4014">
                        <c:v>43262.8125</c:v>
                      </c:pt>
                      <c:pt idx="4015">
                        <c:v>43262.822916666664</c:v>
                      </c:pt>
                      <c:pt idx="4016">
                        <c:v>43262.833333333336</c:v>
                      </c:pt>
                      <c:pt idx="4017">
                        <c:v>43262.84375</c:v>
                      </c:pt>
                      <c:pt idx="4018">
                        <c:v>43262.854166666664</c:v>
                      </c:pt>
                      <c:pt idx="4019">
                        <c:v>43262.864583333336</c:v>
                      </c:pt>
                      <c:pt idx="4020">
                        <c:v>43262.875</c:v>
                      </c:pt>
                      <c:pt idx="4021">
                        <c:v>43262.885416666664</c:v>
                      </c:pt>
                      <c:pt idx="4022">
                        <c:v>43262.895833333336</c:v>
                      </c:pt>
                      <c:pt idx="4023">
                        <c:v>43262.90625</c:v>
                      </c:pt>
                      <c:pt idx="4024">
                        <c:v>43262.916666666664</c:v>
                      </c:pt>
                      <c:pt idx="4025">
                        <c:v>43262.927083333336</c:v>
                      </c:pt>
                      <c:pt idx="4026">
                        <c:v>43262.9375</c:v>
                      </c:pt>
                      <c:pt idx="4027">
                        <c:v>43262.947916666664</c:v>
                      </c:pt>
                      <c:pt idx="4028">
                        <c:v>43262.958333333336</c:v>
                      </c:pt>
                      <c:pt idx="4029">
                        <c:v>43262.96875</c:v>
                      </c:pt>
                      <c:pt idx="4030">
                        <c:v>43262.979166666664</c:v>
                      </c:pt>
                      <c:pt idx="4031">
                        <c:v>43262.989583333336</c:v>
                      </c:pt>
                      <c:pt idx="4032">
                        <c:v>43263</c:v>
                      </c:pt>
                      <c:pt idx="4033">
                        <c:v>43263.010416666664</c:v>
                      </c:pt>
                      <c:pt idx="4034">
                        <c:v>43263.020833333336</c:v>
                      </c:pt>
                      <c:pt idx="4035">
                        <c:v>43263.03125</c:v>
                      </c:pt>
                      <c:pt idx="4036">
                        <c:v>43263.041666666664</c:v>
                      </c:pt>
                      <c:pt idx="4037">
                        <c:v>43263.052083333336</c:v>
                      </c:pt>
                      <c:pt idx="4038">
                        <c:v>43263.0625</c:v>
                      </c:pt>
                      <c:pt idx="4039">
                        <c:v>43263.072916666664</c:v>
                      </c:pt>
                      <c:pt idx="4040">
                        <c:v>43263.083333333336</c:v>
                      </c:pt>
                      <c:pt idx="4041">
                        <c:v>43263.09375</c:v>
                      </c:pt>
                      <c:pt idx="4042">
                        <c:v>43263.104166666664</c:v>
                      </c:pt>
                      <c:pt idx="4043">
                        <c:v>43263.114583333336</c:v>
                      </c:pt>
                      <c:pt idx="4044">
                        <c:v>43263.125</c:v>
                      </c:pt>
                      <c:pt idx="4045">
                        <c:v>43263.135416666664</c:v>
                      </c:pt>
                      <c:pt idx="4046">
                        <c:v>43263.145833333336</c:v>
                      </c:pt>
                      <c:pt idx="4047">
                        <c:v>43263.15625</c:v>
                      </c:pt>
                      <c:pt idx="4048">
                        <c:v>43263.166666666664</c:v>
                      </c:pt>
                      <c:pt idx="4049">
                        <c:v>43263.177083333336</c:v>
                      </c:pt>
                      <c:pt idx="4050">
                        <c:v>43263.1875</c:v>
                      </c:pt>
                      <c:pt idx="4051">
                        <c:v>43263.197916666664</c:v>
                      </c:pt>
                      <c:pt idx="4052">
                        <c:v>43263.208333333336</c:v>
                      </c:pt>
                      <c:pt idx="4053">
                        <c:v>43263.21875</c:v>
                      </c:pt>
                      <c:pt idx="4054">
                        <c:v>43263.229166666664</c:v>
                      </c:pt>
                      <c:pt idx="4055">
                        <c:v>43263.239583333336</c:v>
                      </c:pt>
                      <c:pt idx="4056">
                        <c:v>43263.25</c:v>
                      </c:pt>
                      <c:pt idx="4057">
                        <c:v>43263.260416666664</c:v>
                      </c:pt>
                      <c:pt idx="4058">
                        <c:v>43263.270833333336</c:v>
                      </c:pt>
                      <c:pt idx="4059">
                        <c:v>43263.28125</c:v>
                      </c:pt>
                      <c:pt idx="4060">
                        <c:v>43263.291666666664</c:v>
                      </c:pt>
                      <c:pt idx="4061">
                        <c:v>43263.302083333336</c:v>
                      </c:pt>
                      <c:pt idx="4062">
                        <c:v>43263.3125</c:v>
                      </c:pt>
                      <c:pt idx="4063">
                        <c:v>43263.322916666664</c:v>
                      </c:pt>
                      <c:pt idx="4064">
                        <c:v>43263.333333333336</c:v>
                      </c:pt>
                      <c:pt idx="4065">
                        <c:v>43263.34375</c:v>
                      </c:pt>
                      <c:pt idx="4066">
                        <c:v>43263.354166666664</c:v>
                      </c:pt>
                      <c:pt idx="4067">
                        <c:v>43263.364583333336</c:v>
                      </c:pt>
                      <c:pt idx="4068">
                        <c:v>43263.375</c:v>
                      </c:pt>
                      <c:pt idx="4069">
                        <c:v>43263.385416666664</c:v>
                      </c:pt>
                      <c:pt idx="4070">
                        <c:v>43263.395833333336</c:v>
                      </c:pt>
                      <c:pt idx="4071">
                        <c:v>43263.40625</c:v>
                      </c:pt>
                      <c:pt idx="4072">
                        <c:v>43263.416666666664</c:v>
                      </c:pt>
                      <c:pt idx="4073">
                        <c:v>43263.427083333336</c:v>
                      </c:pt>
                      <c:pt idx="4074">
                        <c:v>43263.4375</c:v>
                      </c:pt>
                      <c:pt idx="4075">
                        <c:v>43263.447916666664</c:v>
                      </c:pt>
                      <c:pt idx="4076">
                        <c:v>43263.458333333336</c:v>
                      </c:pt>
                      <c:pt idx="4077">
                        <c:v>43263.46875</c:v>
                      </c:pt>
                      <c:pt idx="4078">
                        <c:v>43263.479166666664</c:v>
                      </c:pt>
                      <c:pt idx="4079">
                        <c:v>43263.489583333336</c:v>
                      </c:pt>
                      <c:pt idx="4080">
                        <c:v>43263.5</c:v>
                      </c:pt>
                      <c:pt idx="4081">
                        <c:v>43263.510416666664</c:v>
                      </c:pt>
                      <c:pt idx="4082">
                        <c:v>43263.520833333336</c:v>
                      </c:pt>
                      <c:pt idx="4083">
                        <c:v>43263.53125</c:v>
                      </c:pt>
                      <c:pt idx="4084">
                        <c:v>43263.541666666664</c:v>
                      </c:pt>
                      <c:pt idx="4085">
                        <c:v>43263.552083333336</c:v>
                      </c:pt>
                      <c:pt idx="4086">
                        <c:v>43263.5625</c:v>
                      </c:pt>
                      <c:pt idx="4087">
                        <c:v>43263.572916666664</c:v>
                      </c:pt>
                      <c:pt idx="4088">
                        <c:v>43263.583333333336</c:v>
                      </c:pt>
                      <c:pt idx="4089">
                        <c:v>43263.59375</c:v>
                      </c:pt>
                      <c:pt idx="4090">
                        <c:v>43263.604166666664</c:v>
                      </c:pt>
                      <c:pt idx="4091">
                        <c:v>43263.614583333336</c:v>
                      </c:pt>
                      <c:pt idx="4092">
                        <c:v>43263.625</c:v>
                      </c:pt>
                      <c:pt idx="4093">
                        <c:v>43263.635416666664</c:v>
                      </c:pt>
                      <c:pt idx="4094">
                        <c:v>43263.645833333336</c:v>
                      </c:pt>
                      <c:pt idx="4095">
                        <c:v>43263.65625</c:v>
                      </c:pt>
                      <c:pt idx="4096">
                        <c:v>43263.666666666664</c:v>
                      </c:pt>
                      <c:pt idx="4097">
                        <c:v>43263.677083333336</c:v>
                      </c:pt>
                      <c:pt idx="4098">
                        <c:v>43263.6875</c:v>
                      </c:pt>
                      <c:pt idx="4099">
                        <c:v>43263.697916666664</c:v>
                      </c:pt>
                      <c:pt idx="4100">
                        <c:v>43263.708333333336</c:v>
                      </c:pt>
                      <c:pt idx="4101">
                        <c:v>43263.71875</c:v>
                      </c:pt>
                      <c:pt idx="4102">
                        <c:v>43263.729166666664</c:v>
                      </c:pt>
                      <c:pt idx="4103">
                        <c:v>43263.739583333336</c:v>
                      </c:pt>
                      <c:pt idx="4104">
                        <c:v>43263.75</c:v>
                      </c:pt>
                      <c:pt idx="4105">
                        <c:v>43263.760416666664</c:v>
                      </c:pt>
                      <c:pt idx="4106">
                        <c:v>43263.770833333336</c:v>
                      </c:pt>
                      <c:pt idx="4107">
                        <c:v>43263.78125</c:v>
                      </c:pt>
                      <c:pt idx="4108">
                        <c:v>43263.791666666664</c:v>
                      </c:pt>
                      <c:pt idx="4109">
                        <c:v>43263.802083333336</c:v>
                      </c:pt>
                      <c:pt idx="4110">
                        <c:v>43263.8125</c:v>
                      </c:pt>
                      <c:pt idx="4111">
                        <c:v>43263.822916666664</c:v>
                      </c:pt>
                      <c:pt idx="4112">
                        <c:v>43263.833333333336</c:v>
                      </c:pt>
                      <c:pt idx="4113">
                        <c:v>43263.84375</c:v>
                      </c:pt>
                      <c:pt idx="4114">
                        <c:v>43263.854166666664</c:v>
                      </c:pt>
                      <c:pt idx="4115">
                        <c:v>43263.864583333336</c:v>
                      </c:pt>
                      <c:pt idx="4116">
                        <c:v>43263.875</c:v>
                      </c:pt>
                      <c:pt idx="4117">
                        <c:v>43263.885416666664</c:v>
                      </c:pt>
                      <c:pt idx="4118">
                        <c:v>43263.895833333336</c:v>
                      </c:pt>
                      <c:pt idx="4119">
                        <c:v>43263.90625</c:v>
                      </c:pt>
                      <c:pt idx="4120">
                        <c:v>43263.916666666664</c:v>
                      </c:pt>
                      <c:pt idx="4121">
                        <c:v>43263.927083333336</c:v>
                      </c:pt>
                      <c:pt idx="4122">
                        <c:v>43263.9375</c:v>
                      </c:pt>
                      <c:pt idx="4123">
                        <c:v>43263.947916666664</c:v>
                      </c:pt>
                      <c:pt idx="4124">
                        <c:v>43263.958333333336</c:v>
                      </c:pt>
                      <c:pt idx="4125">
                        <c:v>43263.96875</c:v>
                      </c:pt>
                      <c:pt idx="4126">
                        <c:v>43263.979166666664</c:v>
                      </c:pt>
                      <c:pt idx="4127">
                        <c:v>43263.989583333336</c:v>
                      </c:pt>
                      <c:pt idx="4128">
                        <c:v>43264</c:v>
                      </c:pt>
                      <c:pt idx="4129">
                        <c:v>43264.010416666664</c:v>
                      </c:pt>
                      <c:pt idx="4130">
                        <c:v>43264.020833333336</c:v>
                      </c:pt>
                      <c:pt idx="4131">
                        <c:v>43264.03125</c:v>
                      </c:pt>
                      <c:pt idx="4132">
                        <c:v>43264.041666666664</c:v>
                      </c:pt>
                      <c:pt idx="4133">
                        <c:v>43264.052083333336</c:v>
                      </c:pt>
                      <c:pt idx="4134">
                        <c:v>43264.0625</c:v>
                      </c:pt>
                      <c:pt idx="4135">
                        <c:v>43264.072916666664</c:v>
                      </c:pt>
                      <c:pt idx="4136">
                        <c:v>43264.083333333336</c:v>
                      </c:pt>
                      <c:pt idx="4137">
                        <c:v>43264.09375</c:v>
                      </c:pt>
                      <c:pt idx="4138">
                        <c:v>43264.104166666664</c:v>
                      </c:pt>
                      <c:pt idx="4139">
                        <c:v>43264.114583333336</c:v>
                      </c:pt>
                      <c:pt idx="4140">
                        <c:v>43264.125</c:v>
                      </c:pt>
                      <c:pt idx="4141">
                        <c:v>43264.135416666664</c:v>
                      </c:pt>
                      <c:pt idx="4142">
                        <c:v>43264.145833333336</c:v>
                      </c:pt>
                      <c:pt idx="4143">
                        <c:v>43264.15625</c:v>
                      </c:pt>
                      <c:pt idx="4144">
                        <c:v>43264.166666666664</c:v>
                      </c:pt>
                      <c:pt idx="4145">
                        <c:v>43264.177083333336</c:v>
                      </c:pt>
                      <c:pt idx="4146">
                        <c:v>43264.1875</c:v>
                      </c:pt>
                      <c:pt idx="4147">
                        <c:v>43264.197916666664</c:v>
                      </c:pt>
                      <c:pt idx="4148">
                        <c:v>43264.208333333336</c:v>
                      </c:pt>
                      <c:pt idx="4149">
                        <c:v>43264.21875</c:v>
                      </c:pt>
                      <c:pt idx="4150">
                        <c:v>43264.229166666664</c:v>
                      </c:pt>
                      <c:pt idx="4151">
                        <c:v>43264.239583333336</c:v>
                      </c:pt>
                      <c:pt idx="4152">
                        <c:v>43264.25</c:v>
                      </c:pt>
                      <c:pt idx="4153">
                        <c:v>43264.260416666664</c:v>
                      </c:pt>
                      <c:pt idx="4154">
                        <c:v>43264.270833333336</c:v>
                      </c:pt>
                      <c:pt idx="4155">
                        <c:v>43264.28125</c:v>
                      </c:pt>
                      <c:pt idx="4156">
                        <c:v>43264.291666666664</c:v>
                      </c:pt>
                      <c:pt idx="4157">
                        <c:v>43264.302083333336</c:v>
                      </c:pt>
                      <c:pt idx="4158">
                        <c:v>43264.3125</c:v>
                      </c:pt>
                      <c:pt idx="4159">
                        <c:v>43264.322916666664</c:v>
                      </c:pt>
                      <c:pt idx="4160">
                        <c:v>43264.333333333336</c:v>
                      </c:pt>
                      <c:pt idx="4161">
                        <c:v>43264.34375</c:v>
                      </c:pt>
                      <c:pt idx="4162">
                        <c:v>43264.354166666664</c:v>
                      </c:pt>
                      <c:pt idx="4163">
                        <c:v>43264.364583333336</c:v>
                      </c:pt>
                      <c:pt idx="4164">
                        <c:v>43264.375</c:v>
                      </c:pt>
                      <c:pt idx="4165">
                        <c:v>43264.385416666664</c:v>
                      </c:pt>
                      <c:pt idx="4166">
                        <c:v>43264.395833333336</c:v>
                      </c:pt>
                      <c:pt idx="4167">
                        <c:v>43264.40625</c:v>
                      </c:pt>
                      <c:pt idx="4168">
                        <c:v>43264.416666666664</c:v>
                      </c:pt>
                      <c:pt idx="4169">
                        <c:v>43264.427083333336</c:v>
                      </c:pt>
                      <c:pt idx="4170">
                        <c:v>43264.4375</c:v>
                      </c:pt>
                      <c:pt idx="4171">
                        <c:v>43264.447916666664</c:v>
                      </c:pt>
                      <c:pt idx="4172">
                        <c:v>43264.458333333336</c:v>
                      </c:pt>
                      <c:pt idx="4173">
                        <c:v>43264.46875</c:v>
                      </c:pt>
                      <c:pt idx="4174">
                        <c:v>43264.479166666664</c:v>
                      </c:pt>
                      <c:pt idx="4175">
                        <c:v>43264.489583333336</c:v>
                      </c:pt>
                      <c:pt idx="4176">
                        <c:v>43264.5</c:v>
                      </c:pt>
                      <c:pt idx="4177">
                        <c:v>43264.510416666664</c:v>
                      </c:pt>
                      <c:pt idx="4178">
                        <c:v>43264.520833333336</c:v>
                      </c:pt>
                      <c:pt idx="4179">
                        <c:v>43264.53125</c:v>
                      </c:pt>
                      <c:pt idx="4180">
                        <c:v>43264.541666666664</c:v>
                      </c:pt>
                      <c:pt idx="4181">
                        <c:v>43264.552083333336</c:v>
                      </c:pt>
                      <c:pt idx="4182">
                        <c:v>43264.5625</c:v>
                      </c:pt>
                      <c:pt idx="4183">
                        <c:v>43264.572916666664</c:v>
                      </c:pt>
                      <c:pt idx="4184">
                        <c:v>43264.583333333336</c:v>
                      </c:pt>
                      <c:pt idx="4185">
                        <c:v>43264.59375</c:v>
                      </c:pt>
                      <c:pt idx="4186">
                        <c:v>43264.604166666664</c:v>
                      </c:pt>
                      <c:pt idx="4187">
                        <c:v>43264.614583333336</c:v>
                      </c:pt>
                      <c:pt idx="4188">
                        <c:v>43264.625</c:v>
                      </c:pt>
                      <c:pt idx="4189">
                        <c:v>43264.635416666664</c:v>
                      </c:pt>
                      <c:pt idx="4190">
                        <c:v>43264.645833333336</c:v>
                      </c:pt>
                      <c:pt idx="4191">
                        <c:v>43264.65625</c:v>
                      </c:pt>
                      <c:pt idx="4192">
                        <c:v>43264.666666666664</c:v>
                      </c:pt>
                      <c:pt idx="4193">
                        <c:v>43264.677083333336</c:v>
                      </c:pt>
                      <c:pt idx="4194">
                        <c:v>43264.6875</c:v>
                      </c:pt>
                      <c:pt idx="4195">
                        <c:v>43264.697916666664</c:v>
                      </c:pt>
                      <c:pt idx="4196">
                        <c:v>43264.708333333336</c:v>
                      </c:pt>
                      <c:pt idx="4197">
                        <c:v>43264.71875</c:v>
                      </c:pt>
                      <c:pt idx="4198">
                        <c:v>43264.729166666664</c:v>
                      </c:pt>
                      <c:pt idx="4199">
                        <c:v>43264.739583333336</c:v>
                      </c:pt>
                      <c:pt idx="4200">
                        <c:v>43264.75</c:v>
                      </c:pt>
                      <c:pt idx="4201">
                        <c:v>43264.760416666664</c:v>
                      </c:pt>
                      <c:pt idx="4202">
                        <c:v>43264.770833333336</c:v>
                      </c:pt>
                      <c:pt idx="4203">
                        <c:v>43264.78125</c:v>
                      </c:pt>
                      <c:pt idx="4204">
                        <c:v>43264.791666666664</c:v>
                      </c:pt>
                      <c:pt idx="4205">
                        <c:v>43264.802083333336</c:v>
                      </c:pt>
                      <c:pt idx="4206">
                        <c:v>43264.8125</c:v>
                      </c:pt>
                      <c:pt idx="4207">
                        <c:v>43264.822916666664</c:v>
                      </c:pt>
                      <c:pt idx="4208">
                        <c:v>43264.833333333336</c:v>
                      </c:pt>
                      <c:pt idx="4209">
                        <c:v>43264.84375</c:v>
                      </c:pt>
                      <c:pt idx="4210">
                        <c:v>43264.854166666664</c:v>
                      </c:pt>
                      <c:pt idx="4211">
                        <c:v>43264.864583333336</c:v>
                      </c:pt>
                      <c:pt idx="4212">
                        <c:v>43264.875</c:v>
                      </c:pt>
                      <c:pt idx="4213">
                        <c:v>43264.885416666664</c:v>
                      </c:pt>
                      <c:pt idx="4214">
                        <c:v>43264.895833333336</c:v>
                      </c:pt>
                      <c:pt idx="4215">
                        <c:v>43264.90625</c:v>
                      </c:pt>
                      <c:pt idx="4216">
                        <c:v>43264.916666666664</c:v>
                      </c:pt>
                      <c:pt idx="4217">
                        <c:v>43264.927083333336</c:v>
                      </c:pt>
                      <c:pt idx="4218">
                        <c:v>43264.9375</c:v>
                      </c:pt>
                      <c:pt idx="4219">
                        <c:v>43264.947916666664</c:v>
                      </c:pt>
                      <c:pt idx="4220">
                        <c:v>43264.958333333336</c:v>
                      </c:pt>
                      <c:pt idx="4221">
                        <c:v>43264.96875</c:v>
                      </c:pt>
                      <c:pt idx="4222">
                        <c:v>43264.979166666664</c:v>
                      </c:pt>
                      <c:pt idx="4223">
                        <c:v>43264.989583333336</c:v>
                      </c:pt>
                      <c:pt idx="4224">
                        <c:v>43265</c:v>
                      </c:pt>
                      <c:pt idx="4225">
                        <c:v>43265.010416666664</c:v>
                      </c:pt>
                      <c:pt idx="4226">
                        <c:v>43265.020833333336</c:v>
                      </c:pt>
                      <c:pt idx="4227">
                        <c:v>43265.03125</c:v>
                      </c:pt>
                      <c:pt idx="4228">
                        <c:v>43265.041666666664</c:v>
                      </c:pt>
                      <c:pt idx="4229">
                        <c:v>43265.052083333336</c:v>
                      </c:pt>
                      <c:pt idx="4230">
                        <c:v>43265.0625</c:v>
                      </c:pt>
                      <c:pt idx="4231">
                        <c:v>43265.072916666664</c:v>
                      </c:pt>
                      <c:pt idx="4232">
                        <c:v>43265.083333333336</c:v>
                      </c:pt>
                      <c:pt idx="4233">
                        <c:v>43265.09375</c:v>
                      </c:pt>
                      <c:pt idx="4234">
                        <c:v>43265.104166666664</c:v>
                      </c:pt>
                      <c:pt idx="4235">
                        <c:v>43265.114583333336</c:v>
                      </c:pt>
                      <c:pt idx="4236">
                        <c:v>43265.125</c:v>
                      </c:pt>
                      <c:pt idx="4237">
                        <c:v>43265.135416666664</c:v>
                      </c:pt>
                      <c:pt idx="4238">
                        <c:v>43265.145833333336</c:v>
                      </c:pt>
                      <c:pt idx="4239">
                        <c:v>43265.15625</c:v>
                      </c:pt>
                      <c:pt idx="4240">
                        <c:v>43265.166666666664</c:v>
                      </c:pt>
                      <c:pt idx="4241">
                        <c:v>43265.177083333336</c:v>
                      </c:pt>
                      <c:pt idx="4242">
                        <c:v>43265.1875</c:v>
                      </c:pt>
                      <c:pt idx="4243">
                        <c:v>43265.197916666664</c:v>
                      </c:pt>
                      <c:pt idx="4244">
                        <c:v>43265.208333333336</c:v>
                      </c:pt>
                      <c:pt idx="4245">
                        <c:v>43265.21875</c:v>
                      </c:pt>
                      <c:pt idx="4246">
                        <c:v>43265.229166666664</c:v>
                      </c:pt>
                      <c:pt idx="4247">
                        <c:v>43265.239583333336</c:v>
                      </c:pt>
                      <c:pt idx="4248">
                        <c:v>43265.25</c:v>
                      </c:pt>
                      <c:pt idx="4249">
                        <c:v>43265.260416666664</c:v>
                      </c:pt>
                      <c:pt idx="4250">
                        <c:v>43265.270833333336</c:v>
                      </c:pt>
                      <c:pt idx="4251">
                        <c:v>43265.28125</c:v>
                      </c:pt>
                      <c:pt idx="4252">
                        <c:v>43265.291666666664</c:v>
                      </c:pt>
                      <c:pt idx="4253">
                        <c:v>43265.302083333336</c:v>
                      </c:pt>
                      <c:pt idx="4254">
                        <c:v>43265.3125</c:v>
                      </c:pt>
                      <c:pt idx="4255">
                        <c:v>43265.322916666664</c:v>
                      </c:pt>
                      <c:pt idx="4256">
                        <c:v>43265.333333333336</c:v>
                      </c:pt>
                      <c:pt idx="4257">
                        <c:v>43265.34375</c:v>
                      </c:pt>
                      <c:pt idx="4258">
                        <c:v>43265.354166666664</c:v>
                      </c:pt>
                      <c:pt idx="4259">
                        <c:v>43265.364583333336</c:v>
                      </c:pt>
                      <c:pt idx="4260">
                        <c:v>43265.375</c:v>
                      </c:pt>
                      <c:pt idx="4261">
                        <c:v>43265.385416666664</c:v>
                      </c:pt>
                      <c:pt idx="4262">
                        <c:v>43265.395833333336</c:v>
                      </c:pt>
                      <c:pt idx="4263">
                        <c:v>43265.40625</c:v>
                      </c:pt>
                      <c:pt idx="4264">
                        <c:v>43265.416666666664</c:v>
                      </c:pt>
                      <c:pt idx="4265">
                        <c:v>43265.427083333336</c:v>
                      </c:pt>
                      <c:pt idx="4266">
                        <c:v>43265.4375</c:v>
                      </c:pt>
                      <c:pt idx="4267">
                        <c:v>43265.447916666664</c:v>
                      </c:pt>
                      <c:pt idx="4268">
                        <c:v>43265.458333333336</c:v>
                      </c:pt>
                      <c:pt idx="4269">
                        <c:v>43265.46875</c:v>
                      </c:pt>
                      <c:pt idx="4270">
                        <c:v>43265.479166666664</c:v>
                      </c:pt>
                      <c:pt idx="4271">
                        <c:v>43265.489583333336</c:v>
                      </c:pt>
                      <c:pt idx="4272">
                        <c:v>43265.5</c:v>
                      </c:pt>
                      <c:pt idx="4273">
                        <c:v>43265.510416666664</c:v>
                      </c:pt>
                      <c:pt idx="4274">
                        <c:v>43265.520833333336</c:v>
                      </c:pt>
                      <c:pt idx="4275">
                        <c:v>43265.53125</c:v>
                      </c:pt>
                      <c:pt idx="4276">
                        <c:v>43265.541666666664</c:v>
                      </c:pt>
                      <c:pt idx="4277">
                        <c:v>43265.552083333336</c:v>
                      </c:pt>
                      <c:pt idx="4278">
                        <c:v>43265.5625</c:v>
                      </c:pt>
                      <c:pt idx="4279">
                        <c:v>43265.572916666664</c:v>
                      </c:pt>
                      <c:pt idx="4280">
                        <c:v>43265.583333333336</c:v>
                      </c:pt>
                      <c:pt idx="4281">
                        <c:v>43265.59375</c:v>
                      </c:pt>
                      <c:pt idx="4282">
                        <c:v>43265.604166666664</c:v>
                      </c:pt>
                      <c:pt idx="4283">
                        <c:v>43265.614583333336</c:v>
                      </c:pt>
                      <c:pt idx="4284">
                        <c:v>43265.625</c:v>
                      </c:pt>
                      <c:pt idx="4285">
                        <c:v>43265.635416666664</c:v>
                      </c:pt>
                      <c:pt idx="4286">
                        <c:v>43265.645833333336</c:v>
                      </c:pt>
                      <c:pt idx="4287">
                        <c:v>43265.65625</c:v>
                      </c:pt>
                      <c:pt idx="4288">
                        <c:v>43265.666666666664</c:v>
                      </c:pt>
                      <c:pt idx="4289">
                        <c:v>43265.677083333336</c:v>
                      </c:pt>
                      <c:pt idx="4290">
                        <c:v>43265.6875</c:v>
                      </c:pt>
                      <c:pt idx="4291">
                        <c:v>43265.697916666664</c:v>
                      </c:pt>
                      <c:pt idx="4292">
                        <c:v>43265.708333333336</c:v>
                      </c:pt>
                      <c:pt idx="4293">
                        <c:v>43265.71875</c:v>
                      </c:pt>
                      <c:pt idx="4294">
                        <c:v>43265.729166666664</c:v>
                      </c:pt>
                      <c:pt idx="4295">
                        <c:v>43265.739583333336</c:v>
                      </c:pt>
                      <c:pt idx="4296">
                        <c:v>43265.75</c:v>
                      </c:pt>
                      <c:pt idx="4297">
                        <c:v>43265.760416666664</c:v>
                      </c:pt>
                      <c:pt idx="4298">
                        <c:v>43265.770833333336</c:v>
                      </c:pt>
                      <c:pt idx="4299">
                        <c:v>43265.78125</c:v>
                      </c:pt>
                      <c:pt idx="4300">
                        <c:v>43265.791666666664</c:v>
                      </c:pt>
                      <c:pt idx="4301">
                        <c:v>43265.802083333336</c:v>
                      </c:pt>
                      <c:pt idx="4302">
                        <c:v>43265.8125</c:v>
                      </c:pt>
                      <c:pt idx="4303">
                        <c:v>43265.822916666664</c:v>
                      </c:pt>
                      <c:pt idx="4304">
                        <c:v>43265.833333333336</c:v>
                      </c:pt>
                      <c:pt idx="4305">
                        <c:v>43265.84375</c:v>
                      </c:pt>
                      <c:pt idx="4306">
                        <c:v>43265.854166666664</c:v>
                      </c:pt>
                      <c:pt idx="4307">
                        <c:v>43265.864583333336</c:v>
                      </c:pt>
                      <c:pt idx="4308">
                        <c:v>43265.875</c:v>
                      </c:pt>
                      <c:pt idx="4309">
                        <c:v>43265.885416666664</c:v>
                      </c:pt>
                      <c:pt idx="4310">
                        <c:v>43265.895833333336</c:v>
                      </c:pt>
                      <c:pt idx="4311">
                        <c:v>43265.90625</c:v>
                      </c:pt>
                      <c:pt idx="4312">
                        <c:v>43265.916666666664</c:v>
                      </c:pt>
                      <c:pt idx="4313">
                        <c:v>43265.927083333336</c:v>
                      </c:pt>
                      <c:pt idx="4314">
                        <c:v>43265.9375</c:v>
                      </c:pt>
                      <c:pt idx="4315">
                        <c:v>43265.947916666664</c:v>
                      </c:pt>
                      <c:pt idx="4316">
                        <c:v>43265.958333333336</c:v>
                      </c:pt>
                      <c:pt idx="4317">
                        <c:v>43265.96875</c:v>
                      </c:pt>
                      <c:pt idx="4318">
                        <c:v>43265.979166666664</c:v>
                      </c:pt>
                      <c:pt idx="4319">
                        <c:v>43265.989583333336</c:v>
                      </c:pt>
                      <c:pt idx="4320">
                        <c:v>43266</c:v>
                      </c:pt>
                      <c:pt idx="4321">
                        <c:v>43266.010416666664</c:v>
                      </c:pt>
                      <c:pt idx="4322">
                        <c:v>43266.020833333336</c:v>
                      </c:pt>
                      <c:pt idx="4323">
                        <c:v>43266.03125</c:v>
                      </c:pt>
                      <c:pt idx="4324">
                        <c:v>43266.041666666664</c:v>
                      </c:pt>
                      <c:pt idx="4325">
                        <c:v>43266.052083333336</c:v>
                      </c:pt>
                      <c:pt idx="4326">
                        <c:v>43266.0625</c:v>
                      </c:pt>
                      <c:pt idx="4327">
                        <c:v>43266.072916666664</c:v>
                      </c:pt>
                      <c:pt idx="4328">
                        <c:v>43266.083333333336</c:v>
                      </c:pt>
                      <c:pt idx="4329">
                        <c:v>43266.09375</c:v>
                      </c:pt>
                      <c:pt idx="4330">
                        <c:v>43266.104166666664</c:v>
                      </c:pt>
                      <c:pt idx="4331">
                        <c:v>43266.114583333336</c:v>
                      </c:pt>
                      <c:pt idx="4332">
                        <c:v>43266.125</c:v>
                      </c:pt>
                      <c:pt idx="4333">
                        <c:v>43266.135416666664</c:v>
                      </c:pt>
                      <c:pt idx="4334">
                        <c:v>43266.145833333336</c:v>
                      </c:pt>
                      <c:pt idx="4335">
                        <c:v>43266.15625</c:v>
                      </c:pt>
                      <c:pt idx="4336">
                        <c:v>43266.166666666664</c:v>
                      </c:pt>
                      <c:pt idx="4337">
                        <c:v>43266.177083333336</c:v>
                      </c:pt>
                      <c:pt idx="4338">
                        <c:v>43266.1875</c:v>
                      </c:pt>
                      <c:pt idx="4339">
                        <c:v>43266.197916666664</c:v>
                      </c:pt>
                      <c:pt idx="4340">
                        <c:v>43266.208333333336</c:v>
                      </c:pt>
                      <c:pt idx="4341">
                        <c:v>43266.21875</c:v>
                      </c:pt>
                      <c:pt idx="4342">
                        <c:v>43266.229166666664</c:v>
                      </c:pt>
                      <c:pt idx="4343">
                        <c:v>43266.239583333336</c:v>
                      </c:pt>
                      <c:pt idx="4344">
                        <c:v>43266.25</c:v>
                      </c:pt>
                      <c:pt idx="4345">
                        <c:v>43266.260416666664</c:v>
                      </c:pt>
                      <c:pt idx="4346">
                        <c:v>43266.270833333336</c:v>
                      </c:pt>
                      <c:pt idx="4347">
                        <c:v>43266.28125</c:v>
                      </c:pt>
                      <c:pt idx="4348">
                        <c:v>43266.291666666664</c:v>
                      </c:pt>
                      <c:pt idx="4349">
                        <c:v>43266.302083333336</c:v>
                      </c:pt>
                      <c:pt idx="4350">
                        <c:v>43266.3125</c:v>
                      </c:pt>
                      <c:pt idx="4351">
                        <c:v>43266.322916666664</c:v>
                      </c:pt>
                      <c:pt idx="4352">
                        <c:v>43266.333333333336</c:v>
                      </c:pt>
                      <c:pt idx="4353">
                        <c:v>43266.34375</c:v>
                      </c:pt>
                      <c:pt idx="4354">
                        <c:v>43266.354166666664</c:v>
                      </c:pt>
                      <c:pt idx="4355">
                        <c:v>43266.364583333336</c:v>
                      </c:pt>
                      <c:pt idx="4356">
                        <c:v>43266.375</c:v>
                      </c:pt>
                      <c:pt idx="4357">
                        <c:v>43266.385416666664</c:v>
                      </c:pt>
                      <c:pt idx="4358">
                        <c:v>43266.395833333336</c:v>
                      </c:pt>
                      <c:pt idx="4359">
                        <c:v>43266.40625</c:v>
                      </c:pt>
                      <c:pt idx="4360">
                        <c:v>43266.416666666664</c:v>
                      </c:pt>
                      <c:pt idx="4361">
                        <c:v>43266.427083333336</c:v>
                      </c:pt>
                      <c:pt idx="4362">
                        <c:v>43266.4375</c:v>
                      </c:pt>
                      <c:pt idx="4363">
                        <c:v>43266.447916666664</c:v>
                      </c:pt>
                      <c:pt idx="4364">
                        <c:v>43266.458333333336</c:v>
                      </c:pt>
                      <c:pt idx="4365">
                        <c:v>43266.46875</c:v>
                      </c:pt>
                      <c:pt idx="4366">
                        <c:v>43266.479166666664</c:v>
                      </c:pt>
                      <c:pt idx="4367">
                        <c:v>43266.489583333336</c:v>
                      </c:pt>
                      <c:pt idx="4368">
                        <c:v>43266.5</c:v>
                      </c:pt>
                      <c:pt idx="4369">
                        <c:v>43266.510416666664</c:v>
                      </c:pt>
                      <c:pt idx="4370">
                        <c:v>43266.520833333336</c:v>
                      </c:pt>
                      <c:pt idx="4371">
                        <c:v>43266.53125</c:v>
                      </c:pt>
                      <c:pt idx="4372">
                        <c:v>43266.541666666664</c:v>
                      </c:pt>
                      <c:pt idx="4373">
                        <c:v>43266.552083333336</c:v>
                      </c:pt>
                      <c:pt idx="4374">
                        <c:v>43266.5625</c:v>
                      </c:pt>
                      <c:pt idx="4375">
                        <c:v>43266.572916666664</c:v>
                      </c:pt>
                      <c:pt idx="4376">
                        <c:v>43266.583333333336</c:v>
                      </c:pt>
                      <c:pt idx="4377">
                        <c:v>43266.59375</c:v>
                      </c:pt>
                      <c:pt idx="4378">
                        <c:v>43266.604166666664</c:v>
                      </c:pt>
                      <c:pt idx="4379">
                        <c:v>43266.614583333336</c:v>
                      </c:pt>
                      <c:pt idx="4380">
                        <c:v>43266.625</c:v>
                      </c:pt>
                      <c:pt idx="4381">
                        <c:v>43266.635416666664</c:v>
                      </c:pt>
                      <c:pt idx="4382">
                        <c:v>43266.645833333336</c:v>
                      </c:pt>
                      <c:pt idx="4383">
                        <c:v>43266.65625</c:v>
                      </c:pt>
                      <c:pt idx="4384">
                        <c:v>43266.666666666664</c:v>
                      </c:pt>
                      <c:pt idx="4385">
                        <c:v>43266.677083333336</c:v>
                      </c:pt>
                      <c:pt idx="4386">
                        <c:v>43266.6875</c:v>
                      </c:pt>
                      <c:pt idx="4387">
                        <c:v>43266.697916666664</c:v>
                      </c:pt>
                      <c:pt idx="4388">
                        <c:v>43266.708333333336</c:v>
                      </c:pt>
                      <c:pt idx="4389">
                        <c:v>43266.71875</c:v>
                      </c:pt>
                      <c:pt idx="4390">
                        <c:v>43266.729166666664</c:v>
                      </c:pt>
                      <c:pt idx="4391">
                        <c:v>43266.739583333336</c:v>
                      </c:pt>
                      <c:pt idx="4392">
                        <c:v>43266.75</c:v>
                      </c:pt>
                      <c:pt idx="4393">
                        <c:v>43266.760416666664</c:v>
                      </c:pt>
                      <c:pt idx="4394">
                        <c:v>43266.770833333336</c:v>
                      </c:pt>
                      <c:pt idx="4395">
                        <c:v>43266.78125</c:v>
                      </c:pt>
                      <c:pt idx="4396">
                        <c:v>43266.791666666664</c:v>
                      </c:pt>
                      <c:pt idx="4397">
                        <c:v>43266.802083333336</c:v>
                      </c:pt>
                      <c:pt idx="4398">
                        <c:v>43266.8125</c:v>
                      </c:pt>
                      <c:pt idx="4399">
                        <c:v>43266.822916666664</c:v>
                      </c:pt>
                      <c:pt idx="4400">
                        <c:v>43266.833333333336</c:v>
                      </c:pt>
                      <c:pt idx="4401">
                        <c:v>43266.84375</c:v>
                      </c:pt>
                      <c:pt idx="4402">
                        <c:v>43266.854166666664</c:v>
                      </c:pt>
                      <c:pt idx="4403">
                        <c:v>43266.864583333336</c:v>
                      </c:pt>
                      <c:pt idx="4404">
                        <c:v>43266.875</c:v>
                      </c:pt>
                      <c:pt idx="4405">
                        <c:v>43266.885416666664</c:v>
                      </c:pt>
                      <c:pt idx="4406">
                        <c:v>43266.895833333336</c:v>
                      </c:pt>
                      <c:pt idx="4407">
                        <c:v>43266.90625</c:v>
                      </c:pt>
                      <c:pt idx="4408">
                        <c:v>43266.916666666664</c:v>
                      </c:pt>
                      <c:pt idx="4409">
                        <c:v>43266.927083333336</c:v>
                      </c:pt>
                      <c:pt idx="4410">
                        <c:v>43266.9375</c:v>
                      </c:pt>
                      <c:pt idx="4411">
                        <c:v>43266.947916666664</c:v>
                      </c:pt>
                      <c:pt idx="4412">
                        <c:v>43266.958333333336</c:v>
                      </c:pt>
                      <c:pt idx="4413">
                        <c:v>43266.96875</c:v>
                      </c:pt>
                      <c:pt idx="4414">
                        <c:v>43266.979166666664</c:v>
                      </c:pt>
                      <c:pt idx="4415">
                        <c:v>43266.989583333336</c:v>
                      </c:pt>
                      <c:pt idx="4416">
                        <c:v>43267</c:v>
                      </c:pt>
                      <c:pt idx="4417">
                        <c:v>43267.010416666664</c:v>
                      </c:pt>
                      <c:pt idx="4418">
                        <c:v>43267.020833333336</c:v>
                      </c:pt>
                      <c:pt idx="4419">
                        <c:v>43267.03125</c:v>
                      </c:pt>
                      <c:pt idx="4420">
                        <c:v>43267.041666666664</c:v>
                      </c:pt>
                      <c:pt idx="4421">
                        <c:v>43267.052083333336</c:v>
                      </c:pt>
                      <c:pt idx="4422">
                        <c:v>43267.0625</c:v>
                      </c:pt>
                      <c:pt idx="4423">
                        <c:v>43267.072916666664</c:v>
                      </c:pt>
                      <c:pt idx="4424">
                        <c:v>43267.083333333336</c:v>
                      </c:pt>
                      <c:pt idx="4425">
                        <c:v>43267.09375</c:v>
                      </c:pt>
                      <c:pt idx="4426">
                        <c:v>43267.104166666664</c:v>
                      </c:pt>
                      <c:pt idx="4427">
                        <c:v>43267.114583333336</c:v>
                      </c:pt>
                      <c:pt idx="4428">
                        <c:v>43267.125</c:v>
                      </c:pt>
                      <c:pt idx="4429">
                        <c:v>43267.135416666664</c:v>
                      </c:pt>
                      <c:pt idx="4430">
                        <c:v>43267.145833333336</c:v>
                      </c:pt>
                      <c:pt idx="4431">
                        <c:v>43267.15625</c:v>
                      </c:pt>
                      <c:pt idx="4432">
                        <c:v>43267.166666666664</c:v>
                      </c:pt>
                      <c:pt idx="4433">
                        <c:v>43267.177083333336</c:v>
                      </c:pt>
                      <c:pt idx="4434">
                        <c:v>43267.1875</c:v>
                      </c:pt>
                      <c:pt idx="4435">
                        <c:v>43267.197916666664</c:v>
                      </c:pt>
                      <c:pt idx="4436">
                        <c:v>43267.208333333336</c:v>
                      </c:pt>
                      <c:pt idx="4437">
                        <c:v>43267.21875</c:v>
                      </c:pt>
                      <c:pt idx="4438">
                        <c:v>43267.229166666664</c:v>
                      </c:pt>
                      <c:pt idx="4439">
                        <c:v>43267.239583333336</c:v>
                      </c:pt>
                      <c:pt idx="4440">
                        <c:v>43267.25</c:v>
                      </c:pt>
                      <c:pt idx="4441">
                        <c:v>43267.260416666664</c:v>
                      </c:pt>
                      <c:pt idx="4442">
                        <c:v>43267.270833333336</c:v>
                      </c:pt>
                      <c:pt idx="4443">
                        <c:v>43267.28125</c:v>
                      </c:pt>
                      <c:pt idx="4444">
                        <c:v>43267.291666666664</c:v>
                      </c:pt>
                      <c:pt idx="4445">
                        <c:v>43267.302083333336</c:v>
                      </c:pt>
                      <c:pt idx="4446">
                        <c:v>43267.3125</c:v>
                      </c:pt>
                      <c:pt idx="4447">
                        <c:v>43267.322916666664</c:v>
                      </c:pt>
                      <c:pt idx="4448">
                        <c:v>43267.333333333336</c:v>
                      </c:pt>
                      <c:pt idx="4449">
                        <c:v>43267.34375</c:v>
                      </c:pt>
                      <c:pt idx="4450">
                        <c:v>43267.354166666664</c:v>
                      </c:pt>
                      <c:pt idx="4451">
                        <c:v>43267.364583333336</c:v>
                      </c:pt>
                      <c:pt idx="4452">
                        <c:v>43267.375</c:v>
                      </c:pt>
                      <c:pt idx="4453">
                        <c:v>43267.385416666664</c:v>
                      </c:pt>
                      <c:pt idx="4454">
                        <c:v>43267.395833333336</c:v>
                      </c:pt>
                      <c:pt idx="4455">
                        <c:v>43267.40625</c:v>
                      </c:pt>
                      <c:pt idx="4456">
                        <c:v>43267.416666666664</c:v>
                      </c:pt>
                      <c:pt idx="4457">
                        <c:v>43267.427083333336</c:v>
                      </c:pt>
                      <c:pt idx="4458">
                        <c:v>43267.4375</c:v>
                      </c:pt>
                      <c:pt idx="4459">
                        <c:v>43267.447916666664</c:v>
                      </c:pt>
                      <c:pt idx="4460">
                        <c:v>43267.458333333336</c:v>
                      </c:pt>
                      <c:pt idx="4461">
                        <c:v>43267.46875</c:v>
                      </c:pt>
                      <c:pt idx="4462">
                        <c:v>43267.479166666664</c:v>
                      </c:pt>
                      <c:pt idx="4463">
                        <c:v>43267.489583333336</c:v>
                      </c:pt>
                      <c:pt idx="4464">
                        <c:v>43267.5</c:v>
                      </c:pt>
                      <c:pt idx="4465">
                        <c:v>43267.510416666664</c:v>
                      </c:pt>
                      <c:pt idx="4466">
                        <c:v>43267.520833333336</c:v>
                      </c:pt>
                      <c:pt idx="4467">
                        <c:v>43267.53125</c:v>
                      </c:pt>
                      <c:pt idx="4468">
                        <c:v>43267.541666666664</c:v>
                      </c:pt>
                      <c:pt idx="4469">
                        <c:v>43267.552083333336</c:v>
                      </c:pt>
                      <c:pt idx="4470">
                        <c:v>43267.5625</c:v>
                      </c:pt>
                      <c:pt idx="4471">
                        <c:v>43267.572916666664</c:v>
                      </c:pt>
                      <c:pt idx="4472">
                        <c:v>43267.583333333336</c:v>
                      </c:pt>
                      <c:pt idx="4473">
                        <c:v>43267.59375</c:v>
                      </c:pt>
                      <c:pt idx="4474">
                        <c:v>43267.604166666664</c:v>
                      </c:pt>
                      <c:pt idx="4475">
                        <c:v>43267.614583333336</c:v>
                      </c:pt>
                      <c:pt idx="4476">
                        <c:v>43267.625</c:v>
                      </c:pt>
                      <c:pt idx="4477">
                        <c:v>43267.635416666664</c:v>
                      </c:pt>
                      <c:pt idx="4478">
                        <c:v>43267.645833333336</c:v>
                      </c:pt>
                      <c:pt idx="4479">
                        <c:v>43267.65625</c:v>
                      </c:pt>
                      <c:pt idx="4480">
                        <c:v>43267.666666666664</c:v>
                      </c:pt>
                      <c:pt idx="4481">
                        <c:v>43267.677083333336</c:v>
                      </c:pt>
                      <c:pt idx="4482">
                        <c:v>43267.6875</c:v>
                      </c:pt>
                      <c:pt idx="4483">
                        <c:v>43267.697916666664</c:v>
                      </c:pt>
                      <c:pt idx="4484">
                        <c:v>43267.708333333336</c:v>
                      </c:pt>
                      <c:pt idx="4485">
                        <c:v>43267.71875</c:v>
                      </c:pt>
                      <c:pt idx="4486">
                        <c:v>43267.729166666664</c:v>
                      </c:pt>
                      <c:pt idx="4487">
                        <c:v>43267.739583333336</c:v>
                      </c:pt>
                      <c:pt idx="4488">
                        <c:v>43267.75</c:v>
                      </c:pt>
                      <c:pt idx="4489">
                        <c:v>43267.760416666664</c:v>
                      </c:pt>
                      <c:pt idx="4490">
                        <c:v>43267.770833333336</c:v>
                      </c:pt>
                      <c:pt idx="4491">
                        <c:v>43267.78125</c:v>
                      </c:pt>
                      <c:pt idx="4492">
                        <c:v>43267.791666666664</c:v>
                      </c:pt>
                      <c:pt idx="4493">
                        <c:v>43267.802083333336</c:v>
                      </c:pt>
                      <c:pt idx="4494">
                        <c:v>43267.8125</c:v>
                      </c:pt>
                      <c:pt idx="4495">
                        <c:v>43267.822916666664</c:v>
                      </c:pt>
                      <c:pt idx="4496">
                        <c:v>43267.833333333336</c:v>
                      </c:pt>
                      <c:pt idx="4497">
                        <c:v>43267.84375</c:v>
                      </c:pt>
                      <c:pt idx="4498">
                        <c:v>43267.854166666664</c:v>
                      </c:pt>
                      <c:pt idx="4499">
                        <c:v>43267.864583333336</c:v>
                      </c:pt>
                      <c:pt idx="4500">
                        <c:v>43267.875</c:v>
                      </c:pt>
                      <c:pt idx="4501">
                        <c:v>43267.885416666664</c:v>
                      </c:pt>
                      <c:pt idx="4502">
                        <c:v>43267.895833333336</c:v>
                      </c:pt>
                      <c:pt idx="4503">
                        <c:v>43267.90625</c:v>
                      </c:pt>
                      <c:pt idx="4504">
                        <c:v>43267.916666666664</c:v>
                      </c:pt>
                      <c:pt idx="4505">
                        <c:v>43267.927083333336</c:v>
                      </c:pt>
                      <c:pt idx="4506">
                        <c:v>43267.9375</c:v>
                      </c:pt>
                      <c:pt idx="4507">
                        <c:v>43267.947916666664</c:v>
                      </c:pt>
                      <c:pt idx="4508">
                        <c:v>43267.958333333336</c:v>
                      </c:pt>
                      <c:pt idx="4509">
                        <c:v>43267.96875</c:v>
                      </c:pt>
                      <c:pt idx="4510">
                        <c:v>43267.979166666664</c:v>
                      </c:pt>
                      <c:pt idx="4511">
                        <c:v>43267.989583333336</c:v>
                      </c:pt>
                      <c:pt idx="4512">
                        <c:v>43268</c:v>
                      </c:pt>
                      <c:pt idx="4513">
                        <c:v>43268.010416666664</c:v>
                      </c:pt>
                      <c:pt idx="4514">
                        <c:v>43268.020833333336</c:v>
                      </c:pt>
                      <c:pt idx="4515">
                        <c:v>43268.03125</c:v>
                      </c:pt>
                      <c:pt idx="4516">
                        <c:v>43268.041666666664</c:v>
                      </c:pt>
                      <c:pt idx="4517">
                        <c:v>43268.052083333336</c:v>
                      </c:pt>
                      <c:pt idx="4518">
                        <c:v>43268.0625</c:v>
                      </c:pt>
                      <c:pt idx="4519">
                        <c:v>43268.072916666664</c:v>
                      </c:pt>
                      <c:pt idx="4520">
                        <c:v>43268.083333333336</c:v>
                      </c:pt>
                      <c:pt idx="4521">
                        <c:v>43268.09375</c:v>
                      </c:pt>
                      <c:pt idx="4522">
                        <c:v>43268.104166666664</c:v>
                      </c:pt>
                      <c:pt idx="4523">
                        <c:v>43268.114583333336</c:v>
                      </c:pt>
                      <c:pt idx="4524">
                        <c:v>43268.125</c:v>
                      </c:pt>
                      <c:pt idx="4525">
                        <c:v>43268.135416666664</c:v>
                      </c:pt>
                      <c:pt idx="4526">
                        <c:v>43268.145833333336</c:v>
                      </c:pt>
                      <c:pt idx="4527">
                        <c:v>43268.15625</c:v>
                      </c:pt>
                      <c:pt idx="4528">
                        <c:v>43268.166666666664</c:v>
                      </c:pt>
                      <c:pt idx="4529">
                        <c:v>43268.177083333336</c:v>
                      </c:pt>
                      <c:pt idx="4530">
                        <c:v>43268.1875</c:v>
                      </c:pt>
                      <c:pt idx="4531">
                        <c:v>43268.197916666664</c:v>
                      </c:pt>
                      <c:pt idx="4532">
                        <c:v>43268.208333333336</c:v>
                      </c:pt>
                      <c:pt idx="4533">
                        <c:v>43268.21875</c:v>
                      </c:pt>
                      <c:pt idx="4534">
                        <c:v>43268.229166666664</c:v>
                      </c:pt>
                      <c:pt idx="4535">
                        <c:v>43268.239583333336</c:v>
                      </c:pt>
                      <c:pt idx="4536">
                        <c:v>43268.25</c:v>
                      </c:pt>
                      <c:pt idx="4537">
                        <c:v>43268.260416666664</c:v>
                      </c:pt>
                      <c:pt idx="4538">
                        <c:v>43268.270833333336</c:v>
                      </c:pt>
                      <c:pt idx="4539">
                        <c:v>43268.28125</c:v>
                      </c:pt>
                      <c:pt idx="4540">
                        <c:v>43268.291666666664</c:v>
                      </c:pt>
                      <c:pt idx="4541">
                        <c:v>43268.302083333336</c:v>
                      </c:pt>
                      <c:pt idx="4542">
                        <c:v>43268.3125</c:v>
                      </c:pt>
                      <c:pt idx="4543">
                        <c:v>43268.322916666664</c:v>
                      </c:pt>
                      <c:pt idx="4544">
                        <c:v>43268.333333333336</c:v>
                      </c:pt>
                      <c:pt idx="4545">
                        <c:v>43268.34375</c:v>
                      </c:pt>
                      <c:pt idx="4546">
                        <c:v>43268.354166666664</c:v>
                      </c:pt>
                      <c:pt idx="4547">
                        <c:v>43268.364583333336</c:v>
                      </c:pt>
                      <c:pt idx="4548">
                        <c:v>43268.375</c:v>
                      </c:pt>
                      <c:pt idx="4549">
                        <c:v>43268.385416666664</c:v>
                      </c:pt>
                      <c:pt idx="4550">
                        <c:v>43268.395833333336</c:v>
                      </c:pt>
                      <c:pt idx="4551">
                        <c:v>43268.40625</c:v>
                      </c:pt>
                      <c:pt idx="4552">
                        <c:v>43268.416666666664</c:v>
                      </c:pt>
                      <c:pt idx="4553">
                        <c:v>43268.427083333336</c:v>
                      </c:pt>
                      <c:pt idx="4554">
                        <c:v>43268.4375</c:v>
                      </c:pt>
                      <c:pt idx="4555">
                        <c:v>43268.447916666664</c:v>
                      </c:pt>
                      <c:pt idx="4556">
                        <c:v>43268.458333333336</c:v>
                      </c:pt>
                      <c:pt idx="4557">
                        <c:v>43268.46875</c:v>
                      </c:pt>
                      <c:pt idx="4558">
                        <c:v>43268.479166666664</c:v>
                      </c:pt>
                      <c:pt idx="4559">
                        <c:v>43268.489583333336</c:v>
                      </c:pt>
                      <c:pt idx="4560">
                        <c:v>43268.5</c:v>
                      </c:pt>
                      <c:pt idx="4561">
                        <c:v>43268.510416666664</c:v>
                      </c:pt>
                      <c:pt idx="4562">
                        <c:v>43268.520833333336</c:v>
                      </c:pt>
                      <c:pt idx="4563">
                        <c:v>43268.53125</c:v>
                      </c:pt>
                      <c:pt idx="4564">
                        <c:v>43268.541666666664</c:v>
                      </c:pt>
                      <c:pt idx="4565">
                        <c:v>43268.552083333336</c:v>
                      </c:pt>
                      <c:pt idx="4566">
                        <c:v>43268.5625</c:v>
                      </c:pt>
                      <c:pt idx="4567">
                        <c:v>43268.572916666664</c:v>
                      </c:pt>
                      <c:pt idx="4568">
                        <c:v>43268.583333333336</c:v>
                      </c:pt>
                      <c:pt idx="4569">
                        <c:v>43268.59375</c:v>
                      </c:pt>
                      <c:pt idx="4570">
                        <c:v>43268.604166666664</c:v>
                      </c:pt>
                      <c:pt idx="4571">
                        <c:v>43268.614583333336</c:v>
                      </c:pt>
                      <c:pt idx="4572">
                        <c:v>43268.625</c:v>
                      </c:pt>
                      <c:pt idx="4573">
                        <c:v>43268.635416666664</c:v>
                      </c:pt>
                      <c:pt idx="4574">
                        <c:v>43268.645833333336</c:v>
                      </c:pt>
                      <c:pt idx="4575">
                        <c:v>43268.65625</c:v>
                      </c:pt>
                      <c:pt idx="4576">
                        <c:v>43268.666666666664</c:v>
                      </c:pt>
                      <c:pt idx="4577">
                        <c:v>43268.677083333336</c:v>
                      </c:pt>
                      <c:pt idx="4578">
                        <c:v>43268.6875</c:v>
                      </c:pt>
                      <c:pt idx="4579">
                        <c:v>43268.697916666664</c:v>
                      </c:pt>
                      <c:pt idx="4580">
                        <c:v>43268.708333333336</c:v>
                      </c:pt>
                      <c:pt idx="4581">
                        <c:v>43268.71875</c:v>
                      </c:pt>
                      <c:pt idx="4582">
                        <c:v>43268.729166666664</c:v>
                      </c:pt>
                      <c:pt idx="4583">
                        <c:v>43268.739583333336</c:v>
                      </c:pt>
                      <c:pt idx="4584">
                        <c:v>43268.75</c:v>
                      </c:pt>
                      <c:pt idx="4585">
                        <c:v>43268.760416666664</c:v>
                      </c:pt>
                      <c:pt idx="4586">
                        <c:v>43268.770833333336</c:v>
                      </c:pt>
                      <c:pt idx="4587">
                        <c:v>43268.78125</c:v>
                      </c:pt>
                      <c:pt idx="4588">
                        <c:v>43268.791666666664</c:v>
                      </c:pt>
                      <c:pt idx="4589">
                        <c:v>43268.802083333336</c:v>
                      </c:pt>
                      <c:pt idx="4590">
                        <c:v>43268.8125</c:v>
                      </c:pt>
                      <c:pt idx="4591">
                        <c:v>43268.822916666664</c:v>
                      </c:pt>
                      <c:pt idx="4592">
                        <c:v>43268.833333333336</c:v>
                      </c:pt>
                      <c:pt idx="4593">
                        <c:v>43268.84375</c:v>
                      </c:pt>
                      <c:pt idx="4594">
                        <c:v>43268.854166666664</c:v>
                      </c:pt>
                      <c:pt idx="4595">
                        <c:v>43268.864583333336</c:v>
                      </c:pt>
                      <c:pt idx="4596">
                        <c:v>43268.875</c:v>
                      </c:pt>
                      <c:pt idx="4597">
                        <c:v>43268.885416666664</c:v>
                      </c:pt>
                      <c:pt idx="4598">
                        <c:v>43268.895833333336</c:v>
                      </c:pt>
                      <c:pt idx="4599">
                        <c:v>43268.90625</c:v>
                      </c:pt>
                      <c:pt idx="4600">
                        <c:v>43268.916666666664</c:v>
                      </c:pt>
                      <c:pt idx="4601">
                        <c:v>43268.927083333336</c:v>
                      </c:pt>
                      <c:pt idx="4602">
                        <c:v>43268.9375</c:v>
                      </c:pt>
                      <c:pt idx="4603">
                        <c:v>43268.947916666664</c:v>
                      </c:pt>
                      <c:pt idx="4604">
                        <c:v>43268.958333333336</c:v>
                      </c:pt>
                      <c:pt idx="4605">
                        <c:v>43268.96875</c:v>
                      </c:pt>
                      <c:pt idx="4606">
                        <c:v>43268.979166666664</c:v>
                      </c:pt>
                      <c:pt idx="4607">
                        <c:v>43268.989583333336</c:v>
                      </c:pt>
                      <c:pt idx="4608">
                        <c:v>43269</c:v>
                      </c:pt>
                      <c:pt idx="4609">
                        <c:v>43269.010416666664</c:v>
                      </c:pt>
                      <c:pt idx="4610">
                        <c:v>43269.020833333336</c:v>
                      </c:pt>
                      <c:pt idx="4611">
                        <c:v>43269.03125</c:v>
                      </c:pt>
                      <c:pt idx="4612">
                        <c:v>43269.041666666664</c:v>
                      </c:pt>
                      <c:pt idx="4613">
                        <c:v>43269.052083333336</c:v>
                      </c:pt>
                      <c:pt idx="4614">
                        <c:v>43269.0625</c:v>
                      </c:pt>
                      <c:pt idx="4615">
                        <c:v>43269.072916666664</c:v>
                      </c:pt>
                      <c:pt idx="4616">
                        <c:v>43269.083333333336</c:v>
                      </c:pt>
                      <c:pt idx="4617">
                        <c:v>43269.09375</c:v>
                      </c:pt>
                      <c:pt idx="4618">
                        <c:v>43269.104166666664</c:v>
                      </c:pt>
                      <c:pt idx="4619">
                        <c:v>43269.114583333336</c:v>
                      </c:pt>
                      <c:pt idx="4620">
                        <c:v>43269.125</c:v>
                      </c:pt>
                      <c:pt idx="4621">
                        <c:v>43269.135416666664</c:v>
                      </c:pt>
                      <c:pt idx="4622">
                        <c:v>43269.145833333336</c:v>
                      </c:pt>
                      <c:pt idx="4623">
                        <c:v>43269.15625</c:v>
                      </c:pt>
                      <c:pt idx="4624">
                        <c:v>43269.166666666664</c:v>
                      </c:pt>
                      <c:pt idx="4625">
                        <c:v>43269.177083333336</c:v>
                      </c:pt>
                      <c:pt idx="4626">
                        <c:v>43269.1875</c:v>
                      </c:pt>
                      <c:pt idx="4627">
                        <c:v>43269.197916666664</c:v>
                      </c:pt>
                      <c:pt idx="4628">
                        <c:v>43269.208333333336</c:v>
                      </c:pt>
                      <c:pt idx="4629">
                        <c:v>43269.21875</c:v>
                      </c:pt>
                      <c:pt idx="4630">
                        <c:v>43269.229166666664</c:v>
                      </c:pt>
                      <c:pt idx="4631">
                        <c:v>43269.239583333336</c:v>
                      </c:pt>
                      <c:pt idx="4632">
                        <c:v>43269.25</c:v>
                      </c:pt>
                      <c:pt idx="4633">
                        <c:v>43269.260416666664</c:v>
                      </c:pt>
                      <c:pt idx="4634">
                        <c:v>43269.270833333336</c:v>
                      </c:pt>
                      <c:pt idx="4635">
                        <c:v>43269.28125</c:v>
                      </c:pt>
                      <c:pt idx="4636">
                        <c:v>43269.291666666664</c:v>
                      </c:pt>
                      <c:pt idx="4637">
                        <c:v>43269.302083333336</c:v>
                      </c:pt>
                      <c:pt idx="4638">
                        <c:v>43269.3125</c:v>
                      </c:pt>
                      <c:pt idx="4639">
                        <c:v>43269.322916666664</c:v>
                      </c:pt>
                      <c:pt idx="4640">
                        <c:v>43269.333333333336</c:v>
                      </c:pt>
                      <c:pt idx="4641">
                        <c:v>43269.34375</c:v>
                      </c:pt>
                      <c:pt idx="4642">
                        <c:v>43269.354166666664</c:v>
                      </c:pt>
                      <c:pt idx="4643">
                        <c:v>43269.364583333336</c:v>
                      </c:pt>
                      <c:pt idx="4644">
                        <c:v>43269.375</c:v>
                      </c:pt>
                      <c:pt idx="4645">
                        <c:v>43269.385416666664</c:v>
                      </c:pt>
                      <c:pt idx="4646">
                        <c:v>43269.395833333336</c:v>
                      </c:pt>
                      <c:pt idx="4647">
                        <c:v>43269.40625</c:v>
                      </c:pt>
                      <c:pt idx="4648">
                        <c:v>43269.416666666664</c:v>
                      </c:pt>
                      <c:pt idx="4649">
                        <c:v>43269.427083333336</c:v>
                      </c:pt>
                      <c:pt idx="4650">
                        <c:v>43269.4375</c:v>
                      </c:pt>
                      <c:pt idx="4651">
                        <c:v>43269.447916666664</c:v>
                      </c:pt>
                      <c:pt idx="4652">
                        <c:v>43269.458333333336</c:v>
                      </c:pt>
                      <c:pt idx="4653">
                        <c:v>43269.46875</c:v>
                      </c:pt>
                      <c:pt idx="4654">
                        <c:v>43269.479166666664</c:v>
                      </c:pt>
                      <c:pt idx="4655">
                        <c:v>43269.489583333336</c:v>
                      </c:pt>
                      <c:pt idx="4656">
                        <c:v>43269.5</c:v>
                      </c:pt>
                      <c:pt idx="4657">
                        <c:v>43269.510416666664</c:v>
                      </c:pt>
                      <c:pt idx="4658">
                        <c:v>43269.520833333336</c:v>
                      </c:pt>
                      <c:pt idx="4659">
                        <c:v>43269.53125</c:v>
                      </c:pt>
                      <c:pt idx="4660">
                        <c:v>43269.541666666664</c:v>
                      </c:pt>
                      <c:pt idx="4661">
                        <c:v>43269.552083333336</c:v>
                      </c:pt>
                      <c:pt idx="4662">
                        <c:v>43269.5625</c:v>
                      </c:pt>
                      <c:pt idx="4663">
                        <c:v>43269.572916666664</c:v>
                      </c:pt>
                      <c:pt idx="4664">
                        <c:v>43269.583333333336</c:v>
                      </c:pt>
                      <c:pt idx="4665">
                        <c:v>43269.59375</c:v>
                      </c:pt>
                      <c:pt idx="4666">
                        <c:v>43269.604166666664</c:v>
                      </c:pt>
                      <c:pt idx="4667">
                        <c:v>43269.614583333336</c:v>
                      </c:pt>
                      <c:pt idx="4668">
                        <c:v>43269.625</c:v>
                      </c:pt>
                      <c:pt idx="4669">
                        <c:v>43269.635416666664</c:v>
                      </c:pt>
                      <c:pt idx="4670">
                        <c:v>43269.645833333336</c:v>
                      </c:pt>
                      <c:pt idx="4671">
                        <c:v>43269.65625</c:v>
                      </c:pt>
                      <c:pt idx="4672">
                        <c:v>43269.666666666664</c:v>
                      </c:pt>
                      <c:pt idx="4673">
                        <c:v>43269.677083333336</c:v>
                      </c:pt>
                      <c:pt idx="4674">
                        <c:v>43269.6875</c:v>
                      </c:pt>
                      <c:pt idx="4675">
                        <c:v>43269.697916666664</c:v>
                      </c:pt>
                      <c:pt idx="4676">
                        <c:v>43269.708333333336</c:v>
                      </c:pt>
                      <c:pt idx="4677">
                        <c:v>43269.71875</c:v>
                      </c:pt>
                      <c:pt idx="4678">
                        <c:v>43269.729166666664</c:v>
                      </c:pt>
                      <c:pt idx="4679">
                        <c:v>43269.739583333336</c:v>
                      </c:pt>
                      <c:pt idx="4680">
                        <c:v>43269.75</c:v>
                      </c:pt>
                      <c:pt idx="4681">
                        <c:v>43269.760416666664</c:v>
                      </c:pt>
                      <c:pt idx="4682">
                        <c:v>43269.770833333336</c:v>
                      </c:pt>
                      <c:pt idx="4683">
                        <c:v>43269.78125</c:v>
                      </c:pt>
                      <c:pt idx="4684">
                        <c:v>43269.791666666664</c:v>
                      </c:pt>
                      <c:pt idx="4685">
                        <c:v>43269.802083333336</c:v>
                      </c:pt>
                      <c:pt idx="4686">
                        <c:v>43269.8125</c:v>
                      </c:pt>
                      <c:pt idx="4687">
                        <c:v>43269.822916666664</c:v>
                      </c:pt>
                      <c:pt idx="4688">
                        <c:v>43269.833333333336</c:v>
                      </c:pt>
                      <c:pt idx="4689">
                        <c:v>43269.84375</c:v>
                      </c:pt>
                      <c:pt idx="4690">
                        <c:v>43269.854166666664</c:v>
                      </c:pt>
                      <c:pt idx="4691">
                        <c:v>43269.864583333336</c:v>
                      </c:pt>
                      <c:pt idx="4692">
                        <c:v>43269.875</c:v>
                      </c:pt>
                      <c:pt idx="4693">
                        <c:v>43269.885416666664</c:v>
                      </c:pt>
                      <c:pt idx="4694">
                        <c:v>43269.895833333336</c:v>
                      </c:pt>
                      <c:pt idx="4695">
                        <c:v>43269.90625</c:v>
                      </c:pt>
                      <c:pt idx="4696">
                        <c:v>43269.916666666664</c:v>
                      </c:pt>
                      <c:pt idx="4697">
                        <c:v>43269.927083333336</c:v>
                      </c:pt>
                      <c:pt idx="4698">
                        <c:v>43269.9375</c:v>
                      </c:pt>
                      <c:pt idx="4699">
                        <c:v>43269.947916666664</c:v>
                      </c:pt>
                      <c:pt idx="4700">
                        <c:v>43269.958333333336</c:v>
                      </c:pt>
                      <c:pt idx="4701">
                        <c:v>43269.96875</c:v>
                      </c:pt>
                      <c:pt idx="4702">
                        <c:v>43269.979166666664</c:v>
                      </c:pt>
                      <c:pt idx="4703">
                        <c:v>43269.989583333336</c:v>
                      </c:pt>
                      <c:pt idx="4704">
                        <c:v>43270</c:v>
                      </c:pt>
                      <c:pt idx="4705">
                        <c:v>43270.010416666664</c:v>
                      </c:pt>
                      <c:pt idx="4706">
                        <c:v>43270.020833333336</c:v>
                      </c:pt>
                      <c:pt idx="4707">
                        <c:v>43270.03125</c:v>
                      </c:pt>
                      <c:pt idx="4708">
                        <c:v>43270.041666666664</c:v>
                      </c:pt>
                      <c:pt idx="4709">
                        <c:v>43270.052083333336</c:v>
                      </c:pt>
                      <c:pt idx="4710">
                        <c:v>43270.0625</c:v>
                      </c:pt>
                      <c:pt idx="4711">
                        <c:v>43270.072916666664</c:v>
                      </c:pt>
                      <c:pt idx="4712">
                        <c:v>43270.083333333336</c:v>
                      </c:pt>
                      <c:pt idx="4713">
                        <c:v>43270.09375</c:v>
                      </c:pt>
                      <c:pt idx="4714">
                        <c:v>43270.104166666664</c:v>
                      </c:pt>
                      <c:pt idx="4715">
                        <c:v>43270.114583333336</c:v>
                      </c:pt>
                      <c:pt idx="4716">
                        <c:v>43270.125</c:v>
                      </c:pt>
                      <c:pt idx="4717">
                        <c:v>43270.135416666664</c:v>
                      </c:pt>
                      <c:pt idx="4718">
                        <c:v>43270.145833333336</c:v>
                      </c:pt>
                      <c:pt idx="4719">
                        <c:v>43270.15625</c:v>
                      </c:pt>
                      <c:pt idx="4720">
                        <c:v>43270.166666666664</c:v>
                      </c:pt>
                      <c:pt idx="4721">
                        <c:v>43270.177083333336</c:v>
                      </c:pt>
                      <c:pt idx="4722">
                        <c:v>43270.1875</c:v>
                      </c:pt>
                      <c:pt idx="4723">
                        <c:v>43270.197916666664</c:v>
                      </c:pt>
                      <c:pt idx="4724">
                        <c:v>43270.208333333336</c:v>
                      </c:pt>
                      <c:pt idx="4725">
                        <c:v>43270.21875</c:v>
                      </c:pt>
                      <c:pt idx="4726">
                        <c:v>43270.229166666664</c:v>
                      </c:pt>
                      <c:pt idx="4727">
                        <c:v>43270.239583333336</c:v>
                      </c:pt>
                      <c:pt idx="4728">
                        <c:v>43270.25</c:v>
                      </c:pt>
                      <c:pt idx="4729">
                        <c:v>43270.260416666664</c:v>
                      </c:pt>
                      <c:pt idx="4730">
                        <c:v>43270.270833333336</c:v>
                      </c:pt>
                      <c:pt idx="4731">
                        <c:v>43270.28125</c:v>
                      </c:pt>
                      <c:pt idx="4732">
                        <c:v>43270.291666666664</c:v>
                      </c:pt>
                      <c:pt idx="4733">
                        <c:v>43270.302083333336</c:v>
                      </c:pt>
                      <c:pt idx="4734">
                        <c:v>43270.3125</c:v>
                      </c:pt>
                      <c:pt idx="4735">
                        <c:v>43270.322916666664</c:v>
                      </c:pt>
                      <c:pt idx="4736">
                        <c:v>43270.333333333336</c:v>
                      </c:pt>
                      <c:pt idx="4737">
                        <c:v>43270.34375</c:v>
                      </c:pt>
                      <c:pt idx="4738">
                        <c:v>43270.354166666664</c:v>
                      </c:pt>
                      <c:pt idx="4739">
                        <c:v>43270.364583333336</c:v>
                      </c:pt>
                      <c:pt idx="4740">
                        <c:v>43270.375</c:v>
                      </c:pt>
                      <c:pt idx="4741">
                        <c:v>43270.385416666664</c:v>
                      </c:pt>
                      <c:pt idx="4742">
                        <c:v>43270.395833333336</c:v>
                      </c:pt>
                      <c:pt idx="4743">
                        <c:v>43270.40625</c:v>
                      </c:pt>
                      <c:pt idx="4744">
                        <c:v>43270.416666666664</c:v>
                      </c:pt>
                      <c:pt idx="4745">
                        <c:v>43270.427083333336</c:v>
                      </c:pt>
                      <c:pt idx="4746">
                        <c:v>43270.4375</c:v>
                      </c:pt>
                      <c:pt idx="4747">
                        <c:v>43270.447916666664</c:v>
                      </c:pt>
                      <c:pt idx="4748">
                        <c:v>43270.458333333336</c:v>
                      </c:pt>
                      <c:pt idx="4749">
                        <c:v>43270.46875</c:v>
                      </c:pt>
                      <c:pt idx="4750">
                        <c:v>43270.479166666664</c:v>
                      </c:pt>
                      <c:pt idx="4751">
                        <c:v>43270.489583333336</c:v>
                      </c:pt>
                      <c:pt idx="4752">
                        <c:v>43270.5</c:v>
                      </c:pt>
                      <c:pt idx="4753">
                        <c:v>43270.510416666664</c:v>
                      </c:pt>
                      <c:pt idx="4754">
                        <c:v>43270.520833333336</c:v>
                      </c:pt>
                      <c:pt idx="4755">
                        <c:v>43270.53125</c:v>
                      </c:pt>
                      <c:pt idx="4756">
                        <c:v>43270.541666666664</c:v>
                      </c:pt>
                      <c:pt idx="4757">
                        <c:v>43270.552083333336</c:v>
                      </c:pt>
                      <c:pt idx="4758">
                        <c:v>43270.5625</c:v>
                      </c:pt>
                      <c:pt idx="4759">
                        <c:v>43270.572916666664</c:v>
                      </c:pt>
                      <c:pt idx="4760">
                        <c:v>43270.583333333336</c:v>
                      </c:pt>
                      <c:pt idx="4761">
                        <c:v>43270.59375</c:v>
                      </c:pt>
                      <c:pt idx="4762">
                        <c:v>43270.604166666664</c:v>
                      </c:pt>
                      <c:pt idx="4763">
                        <c:v>43270.614583333336</c:v>
                      </c:pt>
                      <c:pt idx="4764">
                        <c:v>43270.625</c:v>
                      </c:pt>
                      <c:pt idx="4765">
                        <c:v>43270.635416666664</c:v>
                      </c:pt>
                      <c:pt idx="4766">
                        <c:v>43270.645833333336</c:v>
                      </c:pt>
                      <c:pt idx="4767">
                        <c:v>43270.65625</c:v>
                      </c:pt>
                      <c:pt idx="4768">
                        <c:v>43270.666666666664</c:v>
                      </c:pt>
                      <c:pt idx="4769">
                        <c:v>43270.677083333336</c:v>
                      </c:pt>
                      <c:pt idx="4770">
                        <c:v>43270.6875</c:v>
                      </c:pt>
                      <c:pt idx="4771">
                        <c:v>43270.697916666664</c:v>
                      </c:pt>
                      <c:pt idx="4772">
                        <c:v>43270.708333333336</c:v>
                      </c:pt>
                      <c:pt idx="4773">
                        <c:v>43270.71875</c:v>
                      </c:pt>
                      <c:pt idx="4774">
                        <c:v>43270.729166666664</c:v>
                      </c:pt>
                      <c:pt idx="4775">
                        <c:v>43270.739583333336</c:v>
                      </c:pt>
                      <c:pt idx="4776">
                        <c:v>43270.75</c:v>
                      </c:pt>
                      <c:pt idx="4777">
                        <c:v>43270.760416666664</c:v>
                      </c:pt>
                      <c:pt idx="4778">
                        <c:v>43270.770833333336</c:v>
                      </c:pt>
                      <c:pt idx="4779">
                        <c:v>43270.78125</c:v>
                      </c:pt>
                      <c:pt idx="4780">
                        <c:v>43270.791666666664</c:v>
                      </c:pt>
                      <c:pt idx="4781">
                        <c:v>43270.802083333336</c:v>
                      </c:pt>
                      <c:pt idx="4782">
                        <c:v>43270.8125</c:v>
                      </c:pt>
                      <c:pt idx="4783">
                        <c:v>43270.822916666664</c:v>
                      </c:pt>
                      <c:pt idx="4784">
                        <c:v>43270.833333333336</c:v>
                      </c:pt>
                      <c:pt idx="4785">
                        <c:v>43270.84375</c:v>
                      </c:pt>
                      <c:pt idx="4786">
                        <c:v>43270.854166666664</c:v>
                      </c:pt>
                      <c:pt idx="4787">
                        <c:v>43270.864583333336</c:v>
                      </c:pt>
                      <c:pt idx="4788">
                        <c:v>43270.875</c:v>
                      </c:pt>
                      <c:pt idx="4789">
                        <c:v>43270.885416666664</c:v>
                      </c:pt>
                      <c:pt idx="4790">
                        <c:v>43270.895833333336</c:v>
                      </c:pt>
                      <c:pt idx="4791">
                        <c:v>43270.90625</c:v>
                      </c:pt>
                      <c:pt idx="4792">
                        <c:v>43270.916666666664</c:v>
                      </c:pt>
                      <c:pt idx="4793">
                        <c:v>43270.927083333336</c:v>
                      </c:pt>
                      <c:pt idx="4794">
                        <c:v>43270.9375</c:v>
                      </c:pt>
                      <c:pt idx="4795">
                        <c:v>43270.947916666664</c:v>
                      </c:pt>
                      <c:pt idx="4796">
                        <c:v>43270.958333333336</c:v>
                      </c:pt>
                      <c:pt idx="4797">
                        <c:v>43270.96875</c:v>
                      </c:pt>
                      <c:pt idx="4798">
                        <c:v>43270.979166666664</c:v>
                      </c:pt>
                      <c:pt idx="4799">
                        <c:v>43270.989583333336</c:v>
                      </c:pt>
                      <c:pt idx="4800">
                        <c:v>43271</c:v>
                      </c:pt>
                      <c:pt idx="4801">
                        <c:v>43271.010416666664</c:v>
                      </c:pt>
                      <c:pt idx="4802">
                        <c:v>43271.020833333336</c:v>
                      </c:pt>
                      <c:pt idx="4803">
                        <c:v>43271.03125</c:v>
                      </c:pt>
                      <c:pt idx="4804">
                        <c:v>43271.041666666664</c:v>
                      </c:pt>
                      <c:pt idx="4805">
                        <c:v>43271.052083333336</c:v>
                      </c:pt>
                      <c:pt idx="4806">
                        <c:v>43271.0625</c:v>
                      </c:pt>
                      <c:pt idx="4807">
                        <c:v>43271.072916666664</c:v>
                      </c:pt>
                      <c:pt idx="4808">
                        <c:v>43271.083333333336</c:v>
                      </c:pt>
                      <c:pt idx="4809">
                        <c:v>43271.09375</c:v>
                      </c:pt>
                      <c:pt idx="4810">
                        <c:v>43271.104166666664</c:v>
                      </c:pt>
                      <c:pt idx="4811">
                        <c:v>43271.114583333336</c:v>
                      </c:pt>
                      <c:pt idx="4812">
                        <c:v>43271.125</c:v>
                      </c:pt>
                      <c:pt idx="4813">
                        <c:v>43271.135416666664</c:v>
                      </c:pt>
                      <c:pt idx="4814">
                        <c:v>43271.145833333336</c:v>
                      </c:pt>
                      <c:pt idx="4815">
                        <c:v>43271.15625</c:v>
                      </c:pt>
                      <c:pt idx="4816">
                        <c:v>43271.166666666664</c:v>
                      </c:pt>
                      <c:pt idx="4817">
                        <c:v>43271.177083333336</c:v>
                      </c:pt>
                      <c:pt idx="4818">
                        <c:v>43271.1875</c:v>
                      </c:pt>
                      <c:pt idx="4819">
                        <c:v>43271.197916666664</c:v>
                      </c:pt>
                      <c:pt idx="4820">
                        <c:v>43271.208333333336</c:v>
                      </c:pt>
                      <c:pt idx="4821">
                        <c:v>43271.21875</c:v>
                      </c:pt>
                      <c:pt idx="4822">
                        <c:v>43271.229166666664</c:v>
                      </c:pt>
                      <c:pt idx="4823">
                        <c:v>43271.239583333336</c:v>
                      </c:pt>
                      <c:pt idx="4824">
                        <c:v>43271.25</c:v>
                      </c:pt>
                      <c:pt idx="4825">
                        <c:v>43271.260416666664</c:v>
                      </c:pt>
                      <c:pt idx="4826">
                        <c:v>43271.270833333336</c:v>
                      </c:pt>
                      <c:pt idx="4827">
                        <c:v>43271.28125</c:v>
                      </c:pt>
                      <c:pt idx="4828">
                        <c:v>43271.291666666664</c:v>
                      </c:pt>
                      <c:pt idx="4829">
                        <c:v>43271.302083333336</c:v>
                      </c:pt>
                      <c:pt idx="4830">
                        <c:v>43271.3125</c:v>
                      </c:pt>
                      <c:pt idx="4831">
                        <c:v>43271.322916666664</c:v>
                      </c:pt>
                      <c:pt idx="4832">
                        <c:v>43271.333333333336</c:v>
                      </c:pt>
                      <c:pt idx="4833">
                        <c:v>43271.34375</c:v>
                      </c:pt>
                      <c:pt idx="4834">
                        <c:v>43271.354166666664</c:v>
                      </c:pt>
                      <c:pt idx="4835">
                        <c:v>43271.364583333336</c:v>
                      </c:pt>
                      <c:pt idx="4836">
                        <c:v>43271.375</c:v>
                      </c:pt>
                      <c:pt idx="4837">
                        <c:v>43271.385416666664</c:v>
                      </c:pt>
                      <c:pt idx="4838">
                        <c:v>43271.395833333336</c:v>
                      </c:pt>
                      <c:pt idx="4839">
                        <c:v>43271.40625</c:v>
                      </c:pt>
                      <c:pt idx="4840">
                        <c:v>43271.416666666664</c:v>
                      </c:pt>
                      <c:pt idx="4841">
                        <c:v>43271.427083333336</c:v>
                      </c:pt>
                      <c:pt idx="4842">
                        <c:v>43271.4375</c:v>
                      </c:pt>
                      <c:pt idx="4843">
                        <c:v>43271.447916666664</c:v>
                      </c:pt>
                      <c:pt idx="4844">
                        <c:v>43271.458333333336</c:v>
                      </c:pt>
                      <c:pt idx="4845">
                        <c:v>43271.46875</c:v>
                      </c:pt>
                      <c:pt idx="4846">
                        <c:v>43271.479166666664</c:v>
                      </c:pt>
                      <c:pt idx="4847">
                        <c:v>43271.489583333336</c:v>
                      </c:pt>
                      <c:pt idx="4848">
                        <c:v>43271.5</c:v>
                      </c:pt>
                      <c:pt idx="4849">
                        <c:v>43271.510416666664</c:v>
                      </c:pt>
                      <c:pt idx="4850">
                        <c:v>43271.520833333336</c:v>
                      </c:pt>
                      <c:pt idx="4851">
                        <c:v>43271.53125</c:v>
                      </c:pt>
                      <c:pt idx="4852">
                        <c:v>43271.541666666664</c:v>
                      </c:pt>
                      <c:pt idx="4853">
                        <c:v>43271.552083333336</c:v>
                      </c:pt>
                      <c:pt idx="4854">
                        <c:v>43271.5625</c:v>
                      </c:pt>
                      <c:pt idx="4855">
                        <c:v>43271.572916666664</c:v>
                      </c:pt>
                      <c:pt idx="4856">
                        <c:v>43271.583333333336</c:v>
                      </c:pt>
                      <c:pt idx="4857">
                        <c:v>43271.59375</c:v>
                      </c:pt>
                      <c:pt idx="4858">
                        <c:v>43271.604166666664</c:v>
                      </c:pt>
                      <c:pt idx="4859">
                        <c:v>43271.614583333336</c:v>
                      </c:pt>
                      <c:pt idx="4860">
                        <c:v>43271.625</c:v>
                      </c:pt>
                      <c:pt idx="4861">
                        <c:v>43271.635416666664</c:v>
                      </c:pt>
                      <c:pt idx="4862">
                        <c:v>43271.645833333336</c:v>
                      </c:pt>
                      <c:pt idx="4863">
                        <c:v>43271.65625</c:v>
                      </c:pt>
                      <c:pt idx="4864">
                        <c:v>43271.666666666664</c:v>
                      </c:pt>
                      <c:pt idx="4865">
                        <c:v>43271.677083333336</c:v>
                      </c:pt>
                      <c:pt idx="4866">
                        <c:v>43271.6875</c:v>
                      </c:pt>
                      <c:pt idx="4867">
                        <c:v>43271.697916666664</c:v>
                      </c:pt>
                      <c:pt idx="4868">
                        <c:v>43271.708333333336</c:v>
                      </c:pt>
                      <c:pt idx="4869">
                        <c:v>43271.71875</c:v>
                      </c:pt>
                      <c:pt idx="4870">
                        <c:v>43271.729166666664</c:v>
                      </c:pt>
                      <c:pt idx="4871">
                        <c:v>43271.739583333336</c:v>
                      </c:pt>
                      <c:pt idx="4872">
                        <c:v>43271.75</c:v>
                      </c:pt>
                      <c:pt idx="4873">
                        <c:v>43271.760416666664</c:v>
                      </c:pt>
                      <c:pt idx="4874">
                        <c:v>43271.770833333336</c:v>
                      </c:pt>
                      <c:pt idx="4875">
                        <c:v>43271.78125</c:v>
                      </c:pt>
                      <c:pt idx="4876">
                        <c:v>43271.791666666664</c:v>
                      </c:pt>
                      <c:pt idx="4877">
                        <c:v>43271.802083333336</c:v>
                      </c:pt>
                      <c:pt idx="4878">
                        <c:v>43271.8125</c:v>
                      </c:pt>
                      <c:pt idx="4879">
                        <c:v>43271.822916666664</c:v>
                      </c:pt>
                      <c:pt idx="4880">
                        <c:v>43271.833333333336</c:v>
                      </c:pt>
                      <c:pt idx="4881">
                        <c:v>43271.84375</c:v>
                      </c:pt>
                      <c:pt idx="4882">
                        <c:v>43271.854166666664</c:v>
                      </c:pt>
                      <c:pt idx="4883">
                        <c:v>43271.864583333336</c:v>
                      </c:pt>
                      <c:pt idx="4884">
                        <c:v>43271.875</c:v>
                      </c:pt>
                      <c:pt idx="4885">
                        <c:v>43271.885416666664</c:v>
                      </c:pt>
                      <c:pt idx="4886">
                        <c:v>43271.895833333336</c:v>
                      </c:pt>
                      <c:pt idx="4887">
                        <c:v>43271.90625</c:v>
                      </c:pt>
                      <c:pt idx="4888">
                        <c:v>43271.916666666664</c:v>
                      </c:pt>
                      <c:pt idx="4889">
                        <c:v>43271.927083333336</c:v>
                      </c:pt>
                      <c:pt idx="4890">
                        <c:v>43271.9375</c:v>
                      </c:pt>
                      <c:pt idx="4891">
                        <c:v>43271.947916666664</c:v>
                      </c:pt>
                      <c:pt idx="4892">
                        <c:v>43271.958333333336</c:v>
                      </c:pt>
                      <c:pt idx="4893">
                        <c:v>43271.96875</c:v>
                      </c:pt>
                      <c:pt idx="4894">
                        <c:v>43271.979166666664</c:v>
                      </c:pt>
                      <c:pt idx="4895">
                        <c:v>43271.989583333336</c:v>
                      </c:pt>
                      <c:pt idx="4896">
                        <c:v>43272</c:v>
                      </c:pt>
                      <c:pt idx="4897">
                        <c:v>43272.010416666664</c:v>
                      </c:pt>
                      <c:pt idx="4898">
                        <c:v>43272.020833333336</c:v>
                      </c:pt>
                      <c:pt idx="4899">
                        <c:v>43272.03125</c:v>
                      </c:pt>
                      <c:pt idx="4900">
                        <c:v>43272.041666666664</c:v>
                      </c:pt>
                      <c:pt idx="4901">
                        <c:v>43272.052083333336</c:v>
                      </c:pt>
                      <c:pt idx="4902">
                        <c:v>43272.0625</c:v>
                      </c:pt>
                      <c:pt idx="4903">
                        <c:v>43272.072916666664</c:v>
                      </c:pt>
                      <c:pt idx="4904">
                        <c:v>43272.083333333336</c:v>
                      </c:pt>
                      <c:pt idx="4905">
                        <c:v>43272.09375</c:v>
                      </c:pt>
                      <c:pt idx="4906">
                        <c:v>43272.104166666664</c:v>
                      </c:pt>
                      <c:pt idx="4907">
                        <c:v>43272.114583333336</c:v>
                      </c:pt>
                      <c:pt idx="4908">
                        <c:v>43272.125</c:v>
                      </c:pt>
                      <c:pt idx="4909">
                        <c:v>43272.135416666664</c:v>
                      </c:pt>
                      <c:pt idx="4910">
                        <c:v>43272.145833333336</c:v>
                      </c:pt>
                      <c:pt idx="4911">
                        <c:v>43272.15625</c:v>
                      </c:pt>
                      <c:pt idx="4912">
                        <c:v>43272.166666666664</c:v>
                      </c:pt>
                      <c:pt idx="4913">
                        <c:v>43272.177083333336</c:v>
                      </c:pt>
                      <c:pt idx="4914">
                        <c:v>43272.1875</c:v>
                      </c:pt>
                      <c:pt idx="4915">
                        <c:v>43272.197916666664</c:v>
                      </c:pt>
                      <c:pt idx="4916">
                        <c:v>43272.208333333336</c:v>
                      </c:pt>
                      <c:pt idx="4917">
                        <c:v>43272.21875</c:v>
                      </c:pt>
                      <c:pt idx="4918">
                        <c:v>43272.229166666664</c:v>
                      </c:pt>
                      <c:pt idx="4919">
                        <c:v>43272.239583333336</c:v>
                      </c:pt>
                      <c:pt idx="4920">
                        <c:v>43272.25</c:v>
                      </c:pt>
                      <c:pt idx="4921">
                        <c:v>43272.260416666664</c:v>
                      </c:pt>
                      <c:pt idx="4922">
                        <c:v>43272.270833333336</c:v>
                      </c:pt>
                      <c:pt idx="4923">
                        <c:v>43272.28125</c:v>
                      </c:pt>
                      <c:pt idx="4924">
                        <c:v>43272.291666666664</c:v>
                      </c:pt>
                      <c:pt idx="4925">
                        <c:v>43272.302083333336</c:v>
                      </c:pt>
                      <c:pt idx="4926">
                        <c:v>43272.3125</c:v>
                      </c:pt>
                      <c:pt idx="4927">
                        <c:v>43272.322916666664</c:v>
                      </c:pt>
                      <c:pt idx="4928">
                        <c:v>43272.333333333336</c:v>
                      </c:pt>
                      <c:pt idx="4929">
                        <c:v>43272.34375</c:v>
                      </c:pt>
                      <c:pt idx="4930">
                        <c:v>43272.354166666664</c:v>
                      </c:pt>
                      <c:pt idx="4931">
                        <c:v>43272.364583333336</c:v>
                      </c:pt>
                      <c:pt idx="4932">
                        <c:v>43272.375</c:v>
                      </c:pt>
                      <c:pt idx="4933">
                        <c:v>43272.385416666664</c:v>
                      </c:pt>
                      <c:pt idx="4934">
                        <c:v>43272.395833333336</c:v>
                      </c:pt>
                      <c:pt idx="4935">
                        <c:v>43272.40625</c:v>
                      </c:pt>
                      <c:pt idx="4936">
                        <c:v>43272.416666666664</c:v>
                      </c:pt>
                      <c:pt idx="4937">
                        <c:v>43272.427083333336</c:v>
                      </c:pt>
                      <c:pt idx="4938">
                        <c:v>43272.4375</c:v>
                      </c:pt>
                      <c:pt idx="4939">
                        <c:v>43272.447916666664</c:v>
                      </c:pt>
                      <c:pt idx="4940">
                        <c:v>43272.458333333336</c:v>
                      </c:pt>
                      <c:pt idx="4941">
                        <c:v>43272.46875</c:v>
                      </c:pt>
                      <c:pt idx="4942">
                        <c:v>43272.479166666664</c:v>
                      </c:pt>
                      <c:pt idx="4943">
                        <c:v>43272.489583333336</c:v>
                      </c:pt>
                      <c:pt idx="4944">
                        <c:v>43272.5</c:v>
                      </c:pt>
                      <c:pt idx="4945">
                        <c:v>43272.510416666664</c:v>
                      </c:pt>
                      <c:pt idx="4946">
                        <c:v>43272.520833333336</c:v>
                      </c:pt>
                      <c:pt idx="4947">
                        <c:v>43272.53125</c:v>
                      </c:pt>
                      <c:pt idx="4948">
                        <c:v>43272.541666666664</c:v>
                      </c:pt>
                      <c:pt idx="4949">
                        <c:v>43272.552083333336</c:v>
                      </c:pt>
                      <c:pt idx="4950">
                        <c:v>43272.5625</c:v>
                      </c:pt>
                      <c:pt idx="4951">
                        <c:v>43272.572916666664</c:v>
                      </c:pt>
                      <c:pt idx="4952">
                        <c:v>43272.583333333336</c:v>
                      </c:pt>
                      <c:pt idx="4953">
                        <c:v>43272.59375</c:v>
                      </c:pt>
                      <c:pt idx="4954">
                        <c:v>43272.604166666664</c:v>
                      </c:pt>
                      <c:pt idx="4955">
                        <c:v>43272.614583333336</c:v>
                      </c:pt>
                      <c:pt idx="4956">
                        <c:v>43272.625</c:v>
                      </c:pt>
                      <c:pt idx="4957">
                        <c:v>43272.635416666664</c:v>
                      </c:pt>
                      <c:pt idx="4958">
                        <c:v>43272.645833333336</c:v>
                      </c:pt>
                      <c:pt idx="4959">
                        <c:v>43272.65625</c:v>
                      </c:pt>
                      <c:pt idx="4960">
                        <c:v>43272.666666666664</c:v>
                      </c:pt>
                      <c:pt idx="4961">
                        <c:v>43272.677083333336</c:v>
                      </c:pt>
                      <c:pt idx="4962">
                        <c:v>43272.6875</c:v>
                      </c:pt>
                      <c:pt idx="4963">
                        <c:v>43272.697916666664</c:v>
                      </c:pt>
                      <c:pt idx="4964">
                        <c:v>43272.708333333336</c:v>
                      </c:pt>
                      <c:pt idx="4965">
                        <c:v>43272.71875</c:v>
                      </c:pt>
                      <c:pt idx="4966">
                        <c:v>43272.729166666664</c:v>
                      </c:pt>
                      <c:pt idx="4967">
                        <c:v>43272.739583333336</c:v>
                      </c:pt>
                      <c:pt idx="4968">
                        <c:v>43272.75</c:v>
                      </c:pt>
                      <c:pt idx="4969">
                        <c:v>43272.760416666664</c:v>
                      </c:pt>
                      <c:pt idx="4970">
                        <c:v>43272.770833333336</c:v>
                      </c:pt>
                      <c:pt idx="4971">
                        <c:v>43272.78125</c:v>
                      </c:pt>
                      <c:pt idx="4972">
                        <c:v>43272.791666666664</c:v>
                      </c:pt>
                      <c:pt idx="4973">
                        <c:v>43272.802083333336</c:v>
                      </c:pt>
                      <c:pt idx="4974">
                        <c:v>43272.8125</c:v>
                      </c:pt>
                      <c:pt idx="4975">
                        <c:v>43272.822916666664</c:v>
                      </c:pt>
                      <c:pt idx="4976">
                        <c:v>43272.833333333336</c:v>
                      </c:pt>
                      <c:pt idx="4977">
                        <c:v>43272.84375</c:v>
                      </c:pt>
                      <c:pt idx="4978">
                        <c:v>43272.854166666664</c:v>
                      </c:pt>
                      <c:pt idx="4979">
                        <c:v>43272.864583333336</c:v>
                      </c:pt>
                      <c:pt idx="4980">
                        <c:v>43272.875</c:v>
                      </c:pt>
                      <c:pt idx="4981">
                        <c:v>43272.885416666664</c:v>
                      </c:pt>
                      <c:pt idx="4982">
                        <c:v>43272.895833333336</c:v>
                      </c:pt>
                      <c:pt idx="4983">
                        <c:v>43272.90625</c:v>
                      </c:pt>
                      <c:pt idx="4984">
                        <c:v>43272.916666666664</c:v>
                      </c:pt>
                      <c:pt idx="4985">
                        <c:v>43272.927083333336</c:v>
                      </c:pt>
                      <c:pt idx="4986">
                        <c:v>43272.9375</c:v>
                      </c:pt>
                      <c:pt idx="4987">
                        <c:v>43272.947916666664</c:v>
                      </c:pt>
                      <c:pt idx="4988">
                        <c:v>43272.958333333336</c:v>
                      </c:pt>
                      <c:pt idx="4989">
                        <c:v>43272.96875</c:v>
                      </c:pt>
                      <c:pt idx="4990">
                        <c:v>43272.979166666664</c:v>
                      </c:pt>
                      <c:pt idx="4991">
                        <c:v>43272.989583333336</c:v>
                      </c:pt>
                      <c:pt idx="4992">
                        <c:v>43273</c:v>
                      </c:pt>
                      <c:pt idx="4993">
                        <c:v>43273.010416666664</c:v>
                      </c:pt>
                      <c:pt idx="4994">
                        <c:v>43273.020833333336</c:v>
                      </c:pt>
                      <c:pt idx="4995">
                        <c:v>43273.03125</c:v>
                      </c:pt>
                      <c:pt idx="4996">
                        <c:v>43273.041666666664</c:v>
                      </c:pt>
                      <c:pt idx="4997">
                        <c:v>43273.052083333336</c:v>
                      </c:pt>
                      <c:pt idx="4998">
                        <c:v>43273.0625</c:v>
                      </c:pt>
                      <c:pt idx="4999">
                        <c:v>43273.072916666664</c:v>
                      </c:pt>
                      <c:pt idx="5000">
                        <c:v>43273.083333333336</c:v>
                      </c:pt>
                      <c:pt idx="5001">
                        <c:v>43273.09375</c:v>
                      </c:pt>
                      <c:pt idx="5002">
                        <c:v>43273.104166666664</c:v>
                      </c:pt>
                      <c:pt idx="5003">
                        <c:v>43273.114583333336</c:v>
                      </c:pt>
                      <c:pt idx="5004">
                        <c:v>43273.125</c:v>
                      </c:pt>
                      <c:pt idx="5005">
                        <c:v>43273.135416666664</c:v>
                      </c:pt>
                      <c:pt idx="5006">
                        <c:v>43273.145833333336</c:v>
                      </c:pt>
                      <c:pt idx="5007">
                        <c:v>43273.15625</c:v>
                      </c:pt>
                      <c:pt idx="5008">
                        <c:v>43273.166666666664</c:v>
                      </c:pt>
                      <c:pt idx="5009">
                        <c:v>43273.177083333336</c:v>
                      </c:pt>
                      <c:pt idx="5010">
                        <c:v>43273.1875</c:v>
                      </c:pt>
                      <c:pt idx="5011">
                        <c:v>43273.197916666664</c:v>
                      </c:pt>
                      <c:pt idx="5012">
                        <c:v>43273.208333333336</c:v>
                      </c:pt>
                      <c:pt idx="5013">
                        <c:v>43273.21875</c:v>
                      </c:pt>
                      <c:pt idx="5014">
                        <c:v>43273.229166666664</c:v>
                      </c:pt>
                      <c:pt idx="5015">
                        <c:v>43273.239583333336</c:v>
                      </c:pt>
                      <c:pt idx="5016">
                        <c:v>43273.25</c:v>
                      </c:pt>
                      <c:pt idx="5017">
                        <c:v>43273.260416666664</c:v>
                      </c:pt>
                      <c:pt idx="5018">
                        <c:v>43273.270833333336</c:v>
                      </c:pt>
                      <c:pt idx="5019">
                        <c:v>43273.28125</c:v>
                      </c:pt>
                      <c:pt idx="5020">
                        <c:v>43273.291666666664</c:v>
                      </c:pt>
                      <c:pt idx="5021">
                        <c:v>43273.302083333336</c:v>
                      </c:pt>
                      <c:pt idx="5022">
                        <c:v>43273.3125</c:v>
                      </c:pt>
                      <c:pt idx="5023">
                        <c:v>43273.322916666664</c:v>
                      </c:pt>
                      <c:pt idx="5024">
                        <c:v>43273.333333333336</c:v>
                      </c:pt>
                      <c:pt idx="5025">
                        <c:v>43273.34375</c:v>
                      </c:pt>
                      <c:pt idx="5026">
                        <c:v>43273.354166666664</c:v>
                      </c:pt>
                      <c:pt idx="5027">
                        <c:v>43273.364583333336</c:v>
                      </c:pt>
                      <c:pt idx="5028">
                        <c:v>43273.375</c:v>
                      </c:pt>
                      <c:pt idx="5029">
                        <c:v>43273.385416666664</c:v>
                      </c:pt>
                      <c:pt idx="5030">
                        <c:v>43273.395833333336</c:v>
                      </c:pt>
                      <c:pt idx="5031">
                        <c:v>43273.40625</c:v>
                      </c:pt>
                      <c:pt idx="5032">
                        <c:v>43273.416666666664</c:v>
                      </c:pt>
                      <c:pt idx="5033">
                        <c:v>43273.427083333336</c:v>
                      </c:pt>
                      <c:pt idx="5034">
                        <c:v>43273.4375</c:v>
                      </c:pt>
                      <c:pt idx="5035">
                        <c:v>43273.447916666664</c:v>
                      </c:pt>
                      <c:pt idx="5036">
                        <c:v>43273.458333333336</c:v>
                      </c:pt>
                      <c:pt idx="5037">
                        <c:v>43273.46875</c:v>
                      </c:pt>
                      <c:pt idx="5038">
                        <c:v>43273.479166666664</c:v>
                      </c:pt>
                      <c:pt idx="5039">
                        <c:v>43273.489583333336</c:v>
                      </c:pt>
                      <c:pt idx="5040">
                        <c:v>43273.5</c:v>
                      </c:pt>
                      <c:pt idx="5041">
                        <c:v>43273.510416666664</c:v>
                      </c:pt>
                      <c:pt idx="5042">
                        <c:v>43273.520833333336</c:v>
                      </c:pt>
                      <c:pt idx="5043">
                        <c:v>43273.53125</c:v>
                      </c:pt>
                      <c:pt idx="5044">
                        <c:v>43273.541666666664</c:v>
                      </c:pt>
                      <c:pt idx="5045">
                        <c:v>43273.552083333336</c:v>
                      </c:pt>
                      <c:pt idx="5046">
                        <c:v>43273.5625</c:v>
                      </c:pt>
                      <c:pt idx="5047">
                        <c:v>43273.572916666664</c:v>
                      </c:pt>
                      <c:pt idx="5048">
                        <c:v>43273.583333333336</c:v>
                      </c:pt>
                      <c:pt idx="5049">
                        <c:v>43273.59375</c:v>
                      </c:pt>
                      <c:pt idx="5050">
                        <c:v>43273.604166666664</c:v>
                      </c:pt>
                      <c:pt idx="5051">
                        <c:v>43273.614583333336</c:v>
                      </c:pt>
                      <c:pt idx="5052">
                        <c:v>43273.625</c:v>
                      </c:pt>
                      <c:pt idx="5053">
                        <c:v>43273.635416666664</c:v>
                      </c:pt>
                      <c:pt idx="5054">
                        <c:v>43273.645833333336</c:v>
                      </c:pt>
                      <c:pt idx="5055">
                        <c:v>43273.65625</c:v>
                      </c:pt>
                      <c:pt idx="5056">
                        <c:v>43273.666666666664</c:v>
                      </c:pt>
                      <c:pt idx="5057">
                        <c:v>43273.677083333336</c:v>
                      </c:pt>
                      <c:pt idx="5058">
                        <c:v>43273.6875</c:v>
                      </c:pt>
                      <c:pt idx="5059">
                        <c:v>43273.697916666664</c:v>
                      </c:pt>
                      <c:pt idx="5060">
                        <c:v>43273.708333333336</c:v>
                      </c:pt>
                      <c:pt idx="5061">
                        <c:v>43273.71875</c:v>
                      </c:pt>
                      <c:pt idx="5062">
                        <c:v>43273.729166666664</c:v>
                      </c:pt>
                      <c:pt idx="5063">
                        <c:v>43273.739583333336</c:v>
                      </c:pt>
                      <c:pt idx="5064">
                        <c:v>43273.75</c:v>
                      </c:pt>
                      <c:pt idx="5065">
                        <c:v>43273.760416666664</c:v>
                      </c:pt>
                      <c:pt idx="5066">
                        <c:v>43273.770833333336</c:v>
                      </c:pt>
                      <c:pt idx="5067">
                        <c:v>43273.78125</c:v>
                      </c:pt>
                      <c:pt idx="5068">
                        <c:v>43273.791666666664</c:v>
                      </c:pt>
                      <c:pt idx="5069">
                        <c:v>43273.802083333336</c:v>
                      </c:pt>
                      <c:pt idx="5070">
                        <c:v>43273.8125</c:v>
                      </c:pt>
                      <c:pt idx="5071">
                        <c:v>43273.822916666664</c:v>
                      </c:pt>
                      <c:pt idx="5072">
                        <c:v>43273.833333333336</c:v>
                      </c:pt>
                      <c:pt idx="5073">
                        <c:v>43273.84375</c:v>
                      </c:pt>
                      <c:pt idx="5074">
                        <c:v>43273.854166666664</c:v>
                      </c:pt>
                      <c:pt idx="5075">
                        <c:v>43273.864583333336</c:v>
                      </c:pt>
                      <c:pt idx="5076">
                        <c:v>43273.875</c:v>
                      </c:pt>
                      <c:pt idx="5077">
                        <c:v>43273.885416666664</c:v>
                      </c:pt>
                      <c:pt idx="5078">
                        <c:v>43273.895833333336</c:v>
                      </c:pt>
                      <c:pt idx="5079">
                        <c:v>43273.90625</c:v>
                      </c:pt>
                      <c:pt idx="5080">
                        <c:v>43273.916666666664</c:v>
                      </c:pt>
                      <c:pt idx="5081">
                        <c:v>43273.927083333336</c:v>
                      </c:pt>
                      <c:pt idx="5082">
                        <c:v>43273.9375</c:v>
                      </c:pt>
                      <c:pt idx="5083">
                        <c:v>43273.947916666664</c:v>
                      </c:pt>
                      <c:pt idx="5084">
                        <c:v>43273.958333333336</c:v>
                      </c:pt>
                      <c:pt idx="5085">
                        <c:v>43273.96875</c:v>
                      </c:pt>
                      <c:pt idx="5086">
                        <c:v>43273.979166666664</c:v>
                      </c:pt>
                      <c:pt idx="5087">
                        <c:v>43273.989583333336</c:v>
                      </c:pt>
                      <c:pt idx="5088">
                        <c:v>43274</c:v>
                      </c:pt>
                      <c:pt idx="5089">
                        <c:v>43274.010416666664</c:v>
                      </c:pt>
                      <c:pt idx="5090">
                        <c:v>43274.020833333336</c:v>
                      </c:pt>
                      <c:pt idx="5091">
                        <c:v>43274.03125</c:v>
                      </c:pt>
                      <c:pt idx="5092">
                        <c:v>43274.041666666664</c:v>
                      </c:pt>
                      <c:pt idx="5093">
                        <c:v>43274.052083333336</c:v>
                      </c:pt>
                      <c:pt idx="5094">
                        <c:v>43274.0625</c:v>
                      </c:pt>
                      <c:pt idx="5095">
                        <c:v>43274.072916666664</c:v>
                      </c:pt>
                      <c:pt idx="5096">
                        <c:v>43274.083333333336</c:v>
                      </c:pt>
                      <c:pt idx="5097">
                        <c:v>43274.09375</c:v>
                      </c:pt>
                      <c:pt idx="5098">
                        <c:v>43274.104166666664</c:v>
                      </c:pt>
                      <c:pt idx="5099">
                        <c:v>43274.114583333336</c:v>
                      </c:pt>
                      <c:pt idx="5100">
                        <c:v>43274.125</c:v>
                      </c:pt>
                      <c:pt idx="5101">
                        <c:v>43274.135416666664</c:v>
                      </c:pt>
                      <c:pt idx="5102">
                        <c:v>43274.145833333336</c:v>
                      </c:pt>
                      <c:pt idx="5103">
                        <c:v>43274.15625</c:v>
                      </c:pt>
                      <c:pt idx="5104">
                        <c:v>43274.166666666664</c:v>
                      </c:pt>
                      <c:pt idx="5105">
                        <c:v>43274.177083333336</c:v>
                      </c:pt>
                      <c:pt idx="5106">
                        <c:v>43274.1875</c:v>
                      </c:pt>
                      <c:pt idx="5107">
                        <c:v>43274.197916666664</c:v>
                      </c:pt>
                      <c:pt idx="5108">
                        <c:v>43274.208333333336</c:v>
                      </c:pt>
                      <c:pt idx="5109">
                        <c:v>43274.21875</c:v>
                      </c:pt>
                      <c:pt idx="5110">
                        <c:v>43274.229166666664</c:v>
                      </c:pt>
                      <c:pt idx="5111">
                        <c:v>43274.239583333336</c:v>
                      </c:pt>
                      <c:pt idx="5112">
                        <c:v>43274.25</c:v>
                      </c:pt>
                      <c:pt idx="5113">
                        <c:v>43274.260416666664</c:v>
                      </c:pt>
                      <c:pt idx="5114">
                        <c:v>43274.270833333336</c:v>
                      </c:pt>
                      <c:pt idx="5115">
                        <c:v>43274.28125</c:v>
                      </c:pt>
                      <c:pt idx="5116">
                        <c:v>43274.291666666664</c:v>
                      </c:pt>
                      <c:pt idx="5117">
                        <c:v>43274.302083333336</c:v>
                      </c:pt>
                      <c:pt idx="5118">
                        <c:v>43274.3125</c:v>
                      </c:pt>
                      <c:pt idx="5119">
                        <c:v>43274.322916666664</c:v>
                      </c:pt>
                      <c:pt idx="5120">
                        <c:v>43274.333333333336</c:v>
                      </c:pt>
                      <c:pt idx="5121">
                        <c:v>43274.34375</c:v>
                      </c:pt>
                      <c:pt idx="5122">
                        <c:v>43274.354166666664</c:v>
                      </c:pt>
                      <c:pt idx="5123">
                        <c:v>43274.364583333336</c:v>
                      </c:pt>
                      <c:pt idx="5124">
                        <c:v>43274.375</c:v>
                      </c:pt>
                      <c:pt idx="5125">
                        <c:v>43274.385416666664</c:v>
                      </c:pt>
                      <c:pt idx="5126">
                        <c:v>43274.395833333336</c:v>
                      </c:pt>
                      <c:pt idx="5127">
                        <c:v>43274.40625</c:v>
                      </c:pt>
                      <c:pt idx="5128">
                        <c:v>43274.416666666664</c:v>
                      </c:pt>
                      <c:pt idx="5129">
                        <c:v>43274.427083333336</c:v>
                      </c:pt>
                      <c:pt idx="5130">
                        <c:v>43274.4375</c:v>
                      </c:pt>
                      <c:pt idx="5131">
                        <c:v>43274.447916666664</c:v>
                      </c:pt>
                      <c:pt idx="5132">
                        <c:v>43274.458333333336</c:v>
                      </c:pt>
                      <c:pt idx="5133">
                        <c:v>43274.46875</c:v>
                      </c:pt>
                      <c:pt idx="5134">
                        <c:v>43274.479166666664</c:v>
                      </c:pt>
                      <c:pt idx="5135">
                        <c:v>43274.489583333336</c:v>
                      </c:pt>
                      <c:pt idx="5136">
                        <c:v>43274.5</c:v>
                      </c:pt>
                      <c:pt idx="5137">
                        <c:v>43274.510416666664</c:v>
                      </c:pt>
                      <c:pt idx="5138">
                        <c:v>43274.520833333336</c:v>
                      </c:pt>
                      <c:pt idx="5139">
                        <c:v>43274.53125</c:v>
                      </c:pt>
                      <c:pt idx="5140">
                        <c:v>43274.541666666664</c:v>
                      </c:pt>
                      <c:pt idx="5141">
                        <c:v>43274.552083333336</c:v>
                      </c:pt>
                      <c:pt idx="5142">
                        <c:v>43274.5625</c:v>
                      </c:pt>
                      <c:pt idx="5143">
                        <c:v>43274.572916666664</c:v>
                      </c:pt>
                      <c:pt idx="5144">
                        <c:v>43274.583333333336</c:v>
                      </c:pt>
                      <c:pt idx="5145">
                        <c:v>43274.59375</c:v>
                      </c:pt>
                      <c:pt idx="5146">
                        <c:v>43274.604166666664</c:v>
                      </c:pt>
                      <c:pt idx="5147">
                        <c:v>43274.614583333336</c:v>
                      </c:pt>
                      <c:pt idx="5148">
                        <c:v>43274.625</c:v>
                      </c:pt>
                      <c:pt idx="5149">
                        <c:v>43274.635416666664</c:v>
                      </c:pt>
                      <c:pt idx="5150">
                        <c:v>43274.645833333336</c:v>
                      </c:pt>
                      <c:pt idx="5151">
                        <c:v>43274.65625</c:v>
                      </c:pt>
                      <c:pt idx="5152">
                        <c:v>43274.666666666664</c:v>
                      </c:pt>
                      <c:pt idx="5153">
                        <c:v>43274.677083333336</c:v>
                      </c:pt>
                      <c:pt idx="5154">
                        <c:v>43274.6875</c:v>
                      </c:pt>
                      <c:pt idx="5155">
                        <c:v>43274.697916666664</c:v>
                      </c:pt>
                      <c:pt idx="5156">
                        <c:v>43274.708333333336</c:v>
                      </c:pt>
                      <c:pt idx="5157">
                        <c:v>43274.71875</c:v>
                      </c:pt>
                      <c:pt idx="5158">
                        <c:v>43274.729166666664</c:v>
                      </c:pt>
                      <c:pt idx="5159">
                        <c:v>43274.739583333336</c:v>
                      </c:pt>
                      <c:pt idx="5160">
                        <c:v>43274.75</c:v>
                      </c:pt>
                      <c:pt idx="5161">
                        <c:v>43274.760416666664</c:v>
                      </c:pt>
                      <c:pt idx="5162">
                        <c:v>43274.770833333336</c:v>
                      </c:pt>
                      <c:pt idx="5163">
                        <c:v>43274.78125</c:v>
                      </c:pt>
                      <c:pt idx="5164">
                        <c:v>43274.791666666664</c:v>
                      </c:pt>
                      <c:pt idx="5165">
                        <c:v>43274.802083333336</c:v>
                      </c:pt>
                      <c:pt idx="5166">
                        <c:v>43274.8125</c:v>
                      </c:pt>
                      <c:pt idx="5167">
                        <c:v>43274.822916666664</c:v>
                      </c:pt>
                      <c:pt idx="5168">
                        <c:v>43274.833333333336</c:v>
                      </c:pt>
                      <c:pt idx="5169">
                        <c:v>43274.84375</c:v>
                      </c:pt>
                      <c:pt idx="5170">
                        <c:v>43274.854166666664</c:v>
                      </c:pt>
                      <c:pt idx="5171">
                        <c:v>43274.864583333336</c:v>
                      </c:pt>
                      <c:pt idx="5172">
                        <c:v>43274.875</c:v>
                      </c:pt>
                      <c:pt idx="5173">
                        <c:v>43274.885416666664</c:v>
                      </c:pt>
                      <c:pt idx="5174">
                        <c:v>43274.895833333336</c:v>
                      </c:pt>
                      <c:pt idx="5175">
                        <c:v>43274.90625</c:v>
                      </c:pt>
                      <c:pt idx="5176">
                        <c:v>43274.916666666664</c:v>
                      </c:pt>
                      <c:pt idx="5177">
                        <c:v>43274.927083333336</c:v>
                      </c:pt>
                      <c:pt idx="5178">
                        <c:v>43274.9375</c:v>
                      </c:pt>
                      <c:pt idx="5179">
                        <c:v>43274.947916666664</c:v>
                      </c:pt>
                      <c:pt idx="5180">
                        <c:v>43274.958333333336</c:v>
                      </c:pt>
                      <c:pt idx="5181">
                        <c:v>43274.96875</c:v>
                      </c:pt>
                      <c:pt idx="5182">
                        <c:v>43274.979166666664</c:v>
                      </c:pt>
                      <c:pt idx="5183">
                        <c:v>43274.989583333336</c:v>
                      </c:pt>
                      <c:pt idx="5184">
                        <c:v>43275</c:v>
                      </c:pt>
                      <c:pt idx="5185">
                        <c:v>43275.010416666664</c:v>
                      </c:pt>
                      <c:pt idx="5186">
                        <c:v>43275.020833333336</c:v>
                      </c:pt>
                      <c:pt idx="5187">
                        <c:v>43275.03125</c:v>
                      </c:pt>
                      <c:pt idx="5188">
                        <c:v>43275.041666666664</c:v>
                      </c:pt>
                      <c:pt idx="5189">
                        <c:v>43275.052083333336</c:v>
                      </c:pt>
                      <c:pt idx="5190">
                        <c:v>43275.0625</c:v>
                      </c:pt>
                      <c:pt idx="5191">
                        <c:v>43275.072916666664</c:v>
                      </c:pt>
                      <c:pt idx="5192">
                        <c:v>43275.083333333336</c:v>
                      </c:pt>
                      <c:pt idx="5193">
                        <c:v>43275.09375</c:v>
                      </c:pt>
                      <c:pt idx="5194">
                        <c:v>43275.104166666664</c:v>
                      </c:pt>
                      <c:pt idx="5195">
                        <c:v>43275.114583333336</c:v>
                      </c:pt>
                      <c:pt idx="5196">
                        <c:v>43275.125</c:v>
                      </c:pt>
                      <c:pt idx="5197">
                        <c:v>43275.135416666664</c:v>
                      </c:pt>
                      <c:pt idx="5198">
                        <c:v>43275.145833333336</c:v>
                      </c:pt>
                      <c:pt idx="5199">
                        <c:v>43275.15625</c:v>
                      </c:pt>
                      <c:pt idx="5200">
                        <c:v>43275.166666666664</c:v>
                      </c:pt>
                      <c:pt idx="5201">
                        <c:v>43275.177083333336</c:v>
                      </c:pt>
                      <c:pt idx="5202">
                        <c:v>43275.1875</c:v>
                      </c:pt>
                      <c:pt idx="5203">
                        <c:v>43275.197916666664</c:v>
                      </c:pt>
                      <c:pt idx="5204">
                        <c:v>43275.208333333336</c:v>
                      </c:pt>
                      <c:pt idx="5205">
                        <c:v>43275.21875</c:v>
                      </c:pt>
                      <c:pt idx="5206">
                        <c:v>43275.229166666664</c:v>
                      </c:pt>
                      <c:pt idx="5207">
                        <c:v>43275.239583333336</c:v>
                      </c:pt>
                      <c:pt idx="5208">
                        <c:v>43275.25</c:v>
                      </c:pt>
                      <c:pt idx="5209">
                        <c:v>43275.260416666664</c:v>
                      </c:pt>
                      <c:pt idx="5210">
                        <c:v>43275.270833333336</c:v>
                      </c:pt>
                      <c:pt idx="5211">
                        <c:v>43275.28125</c:v>
                      </c:pt>
                      <c:pt idx="5212">
                        <c:v>43275.291666666664</c:v>
                      </c:pt>
                      <c:pt idx="5213">
                        <c:v>43275.302083333336</c:v>
                      </c:pt>
                      <c:pt idx="5214">
                        <c:v>43275.3125</c:v>
                      </c:pt>
                      <c:pt idx="5215">
                        <c:v>43275.322916666664</c:v>
                      </c:pt>
                      <c:pt idx="5216">
                        <c:v>43275.333333333336</c:v>
                      </c:pt>
                      <c:pt idx="5217">
                        <c:v>43275.34375</c:v>
                      </c:pt>
                      <c:pt idx="5218">
                        <c:v>43275.354166666664</c:v>
                      </c:pt>
                      <c:pt idx="5219">
                        <c:v>43275.364583333336</c:v>
                      </c:pt>
                      <c:pt idx="5220">
                        <c:v>43275.375</c:v>
                      </c:pt>
                      <c:pt idx="5221">
                        <c:v>43275.385416666664</c:v>
                      </c:pt>
                      <c:pt idx="5222">
                        <c:v>43275.395833333336</c:v>
                      </c:pt>
                      <c:pt idx="5223">
                        <c:v>43275.40625</c:v>
                      </c:pt>
                      <c:pt idx="5224">
                        <c:v>43275.416666666664</c:v>
                      </c:pt>
                      <c:pt idx="5225">
                        <c:v>43275.427083333336</c:v>
                      </c:pt>
                      <c:pt idx="5226">
                        <c:v>43275.4375</c:v>
                      </c:pt>
                      <c:pt idx="5227">
                        <c:v>43275.447916666664</c:v>
                      </c:pt>
                      <c:pt idx="5228">
                        <c:v>43275.458333333336</c:v>
                      </c:pt>
                      <c:pt idx="5229">
                        <c:v>43275.46875</c:v>
                      </c:pt>
                      <c:pt idx="5230">
                        <c:v>43275.479166666664</c:v>
                      </c:pt>
                      <c:pt idx="5231">
                        <c:v>43275.489583333336</c:v>
                      </c:pt>
                      <c:pt idx="5232">
                        <c:v>43275.5</c:v>
                      </c:pt>
                      <c:pt idx="5233">
                        <c:v>43275.510416666664</c:v>
                      </c:pt>
                      <c:pt idx="5234">
                        <c:v>43275.520833333336</c:v>
                      </c:pt>
                      <c:pt idx="5235">
                        <c:v>43275.53125</c:v>
                      </c:pt>
                      <c:pt idx="5236">
                        <c:v>43275.541666666664</c:v>
                      </c:pt>
                      <c:pt idx="5237">
                        <c:v>43275.552083333336</c:v>
                      </c:pt>
                      <c:pt idx="5238">
                        <c:v>43275.5625</c:v>
                      </c:pt>
                      <c:pt idx="5239">
                        <c:v>43275.572916666664</c:v>
                      </c:pt>
                      <c:pt idx="5240">
                        <c:v>43275.583333333336</c:v>
                      </c:pt>
                      <c:pt idx="5241">
                        <c:v>43275.59375</c:v>
                      </c:pt>
                      <c:pt idx="5242">
                        <c:v>43275.604166666664</c:v>
                      </c:pt>
                      <c:pt idx="5243">
                        <c:v>43275.614583333336</c:v>
                      </c:pt>
                      <c:pt idx="5244">
                        <c:v>43275.625</c:v>
                      </c:pt>
                      <c:pt idx="5245">
                        <c:v>43275.635416666664</c:v>
                      </c:pt>
                      <c:pt idx="5246">
                        <c:v>43275.645833333336</c:v>
                      </c:pt>
                      <c:pt idx="5247">
                        <c:v>43275.65625</c:v>
                      </c:pt>
                      <c:pt idx="5248">
                        <c:v>43275.666666666664</c:v>
                      </c:pt>
                      <c:pt idx="5249">
                        <c:v>43275.677083333336</c:v>
                      </c:pt>
                      <c:pt idx="5250">
                        <c:v>43275.6875</c:v>
                      </c:pt>
                      <c:pt idx="5251">
                        <c:v>43275.697916666664</c:v>
                      </c:pt>
                      <c:pt idx="5252">
                        <c:v>43275.708333333336</c:v>
                      </c:pt>
                      <c:pt idx="5253">
                        <c:v>43275.71875</c:v>
                      </c:pt>
                      <c:pt idx="5254">
                        <c:v>43275.729166666664</c:v>
                      </c:pt>
                      <c:pt idx="5255">
                        <c:v>43275.739583333336</c:v>
                      </c:pt>
                      <c:pt idx="5256">
                        <c:v>43275.75</c:v>
                      </c:pt>
                      <c:pt idx="5257">
                        <c:v>43275.760416666664</c:v>
                      </c:pt>
                      <c:pt idx="5258">
                        <c:v>43275.770833333336</c:v>
                      </c:pt>
                      <c:pt idx="5259">
                        <c:v>43275.78125</c:v>
                      </c:pt>
                      <c:pt idx="5260">
                        <c:v>43275.791666666664</c:v>
                      </c:pt>
                      <c:pt idx="5261">
                        <c:v>43275.802083333336</c:v>
                      </c:pt>
                      <c:pt idx="5262">
                        <c:v>43275.8125</c:v>
                      </c:pt>
                      <c:pt idx="5263">
                        <c:v>43275.822916666664</c:v>
                      </c:pt>
                      <c:pt idx="5264">
                        <c:v>43275.833333333336</c:v>
                      </c:pt>
                      <c:pt idx="5265">
                        <c:v>43275.84375</c:v>
                      </c:pt>
                      <c:pt idx="5266">
                        <c:v>43275.854166666664</c:v>
                      </c:pt>
                      <c:pt idx="5267">
                        <c:v>43275.864583333336</c:v>
                      </c:pt>
                      <c:pt idx="5268">
                        <c:v>43275.875</c:v>
                      </c:pt>
                      <c:pt idx="5269">
                        <c:v>43275.885416666664</c:v>
                      </c:pt>
                      <c:pt idx="5270">
                        <c:v>43275.895833333336</c:v>
                      </c:pt>
                      <c:pt idx="5271">
                        <c:v>43275.90625</c:v>
                      </c:pt>
                      <c:pt idx="5272">
                        <c:v>43275.916666666664</c:v>
                      </c:pt>
                      <c:pt idx="5273">
                        <c:v>43275.927083333336</c:v>
                      </c:pt>
                      <c:pt idx="5274">
                        <c:v>43275.9375</c:v>
                      </c:pt>
                      <c:pt idx="5275">
                        <c:v>43275.947916666664</c:v>
                      </c:pt>
                      <c:pt idx="5276">
                        <c:v>43275.958333333336</c:v>
                      </c:pt>
                      <c:pt idx="5277">
                        <c:v>43275.96875</c:v>
                      </c:pt>
                      <c:pt idx="5278">
                        <c:v>43275.979166666664</c:v>
                      </c:pt>
                      <c:pt idx="5279">
                        <c:v>43275.989583333336</c:v>
                      </c:pt>
                      <c:pt idx="5280">
                        <c:v>43276</c:v>
                      </c:pt>
                      <c:pt idx="5281">
                        <c:v>43276.010416666664</c:v>
                      </c:pt>
                      <c:pt idx="5282">
                        <c:v>43276.020833333336</c:v>
                      </c:pt>
                      <c:pt idx="5283">
                        <c:v>43276.03125</c:v>
                      </c:pt>
                      <c:pt idx="5284">
                        <c:v>43276.041666666664</c:v>
                      </c:pt>
                      <c:pt idx="5285">
                        <c:v>43276.052083333336</c:v>
                      </c:pt>
                      <c:pt idx="5286">
                        <c:v>43276.0625</c:v>
                      </c:pt>
                      <c:pt idx="5287">
                        <c:v>43276.072916666664</c:v>
                      </c:pt>
                      <c:pt idx="5288">
                        <c:v>43276.083333333336</c:v>
                      </c:pt>
                      <c:pt idx="5289">
                        <c:v>43276.09375</c:v>
                      </c:pt>
                      <c:pt idx="5290">
                        <c:v>43276.104166666664</c:v>
                      </c:pt>
                      <c:pt idx="5291">
                        <c:v>43276.114583333336</c:v>
                      </c:pt>
                      <c:pt idx="5292">
                        <c:v>43276.125</c:v>
                      </c:pt>
                      <c:pt idx="5293">
                        <c:v>43276.135416666664</c:v>
                      </c:pt>
                      <c:pt idx="5294">
                        <c:v>43276.145833333336</c:v>
                      </c:pt>
                      <c:pt idx="5295">
                        <c:v>43276.15625</c:v>
                      </c:pt>
                      <c:pt idx="5296">
                        <c:v>43276.166666666664</c:v>
                      </c:pt>
                      <c:pt idx="5297">
                        <c:v>43276.177083333336</c:v>
                      </c:pt>
                      <c:pt idx="5298">
                        <c:v>43276.1875</c:v>
                      </c:pt>
                      <c:pt idx="5299">
                        <c:v>43276.197916666664</c:v>
                      </c:pt>
                      <c:pt idx="5300">
                        <c:v>43276.208333333336</c:v>
                      </c:pt>
                      <c:pt idx="5301">
                        <c:v>43276.21875</c:v>
                      </c:pt>
                      <c:pt idx="5302">
                        <c:v>43276.229166666664</c:v>
                      </c:pt>
                      <c:pt idx="5303">
                        <c:v>43276.239583333336</c:v>
                      </c:pt>
                      <c:pt idx="5304">
                        <c:v>43276.25</c:v>
                      </c:pt>
                      <c:pt idx="5305">
                        <c:v>43276.260416666664</c:v>
                      </c:pt>
                      <c:pt idx="5306">
                        <c:v>43276.270833333336</c:v>
                      </c:pt>
                      <c:pt idx="5307">
                        <c:v>43276.28125</c:v>
                      </c:pt>
                      <c:pt idx="5308">
                        <c:v>43276.291666666664</c:v>
                      </c:pt>
                      <c:pt idx="5309">
                        <c:v>43276.302083333336</c:v>
                      </c:pt>
                      <c:pt idx="5310">
                        <c:v>43276.3125</c:v>
                      </c:pt>
                      <c:pt idx="5311">
                        <c:v>43276.322916666664</c:v>
                      </c:pt>
                      <c:pt idx="5312">
                        <c:v>43276.333333333336</c:v>
                      </c:pt>
                      <c:pt idx="5313">
                        <c:v>43276.34375</c:v>
                      </c:pt>
                      <c:pt idx="5314">
                        <c:v>43276.354166666664</c:v>
                      </c:pt>
                      <c:pt idx="5315">
                        <c:v>43276.364583333336</c:v>
                      </c:pt>
                      <c:pt idx="5316">
                        <c:v>43276.375</c:v>
                      </c:pt>
                      <c:pt idx="5317">
                        <c:v>43276.385416666664</c:v>
                      </c:pt>
                      <c:pt idx="5318">
                        <c:v>43276.395833333336</c:v>
                      </c:pt>
                      <c:pt idx="5319">
                        <c:v>43276.40625</c:v>
                      </c:pt>
                      <c:pt idx="5320">
                        <c:v>43276.416666666664</c:v>
                      </c:pt>
                      <c:pt idx="5321">
                        <c:v>43276.427083333336</c:v>
                      </c:pt>
                      <c:pt idx="5322">
                        <c:v>43276.4375</c:v>
                      </c:pt>
                      <c:pt idx="5323">
                        <c:v>43276.447916666664</c:v>
                      </c:pt>
                      <c:pt idx="5324">
                        <c:v>43276.458333333336</c:v>
                      </c:pt>
                      <c:pt idx="5325">
                        <c:v>43276.46875</c:v>
                      </c:pt>
                      <c:pt idx="5326">
                        <c:v>43276.479166666664</c:v>
                      </c:pt>
                      <c:pt idx="5327">
                        <c:v>43276.489583333336</c:v>
                      </c:pt>
                      <c:pt idx="5328">
                        <c:v>43276.5</c:v>
                      </c:pt>
                      <c:pt idx="5329">
                        <c:v>43276.510416666664</c:v>
                      </c:pt>
                      <c:pt idx="5330">
                        <c:v>43276.520833333336</c:v>
                      </c:pt>
                      <c:pt idx="5331">
                        <c:v>43276.53125</c:v>
                      </c:pt>
                      <c:pt idx="5332">
                        <c:v>43276.541666666664</c:v>
                      </c:pt>
                      <c:pt idx="5333">
                        <c:v>43276.552083333336</c:v>
                      </c:pt>
                      <c:pt idx="5334">
                        <c:v>43276.5625</c:v>
                      </c:pt>
                      <c:pt idx="5335">
                        <c:v>43276.572916666664</c:v>
                      </c:pt>
                      <c:pt idx="5336">
                        <c:v>43276.583333333336</c:v>
                      </c:pt>
                      <c:pt idx="5337">
                        <c:v>43276.59375</c:v>
                      </c:pt>
                      <c:pt idx="5338">
                        <c:v>43276.604166666664</c:v>
                      </c:pt>
                      <c:pt idx="5339">
                        <c:v>43276.614583333336</c:v>
                      </c:pt>
                      <c:pt idx="5340">
                        <c:v>43276.625</c:v>
                      </c:pt>
                      <c:pt idx="5341">
                        <c:v>43276.635416666664</c:v>
                      </c:pt>
                      <c:pt idx="5342">
                        <c:v>43276.645833333336</c:v>
                      </c:pt>
                      <c:pt idx="5343">
                        <c:v>43276.65625</c:v>
                      </c:pt>
                      <c:pt idx="5344">
                        <c:v>43276.666666666664</c:v>
                      </c:pt>
                      <c:pt idx="5345">
                        <c:v>43276.677083333336</c:v>
                      </c:pt>
                      <c:pt idx="5346">
                        <c:v>43276.6875</c:v>
                      </c:pt>
                      <c:pt idx="5347">
                        <c:v>43276.697916666664</c:v>
                      </c:pt>
                      <c:pt idx="5348">
                        <c:v>43276.708333333336</c:v>
                      </c:pt>
                      <c:pt idx="5349">
                        <c:v>43276.71875</c:v>
                      </c:pt>
                      <c:pt idx="5350">
                        <c:v>43276.729166666664</c:v>
                      </c:pt>
                      <c:pt idx="5351">
                        <c:v>43276.739583333336</c:v>
                      </c:pt>
                      <c:pt idx="5352">
                        <c:v>43276.75</c:v>
                      </c:pt>
                      <c:pt idx="5353">
                        <c:v>43276.760416666664</c:v>
                      </c:pt>
                      <c:pt idx="5354">
                        <c:v>43276.770833333336</c:v>
                      </c:pt>
                      <c:pt idx="5355">
                        <c:v>43276.78125</c:v>
                      </c:pt>
                      <c:pt idx="5356">
                        <c:v>43276.791666666664</c:v>
                      </c:pt>
                      <c:pt idx="5357">
                        <c:v>43276.802083333336</c:v>
                      </c:pt>
                      <c:pt idx="5358">
                        <c:v>43276.8125</c:v>
                      </c:pt>
                      <c:pt idx="5359">
                        <c:v>43276.822916666664</c:v>
                      </c:pt>
                      <c:pt idx="5360">
                        <c:v>43276.833333333336</c:v>
                      </c:pt>
                      <c:pt idx="5361">
                        <c:v>43276.84375</c:v>
                      </c:pt>
                      <c:pt idx="5362">
                        <c:v>43276.854166666664</c:v>
                      </c:pt>
                      <c:pt idx="5363">
                        <c:v>43276.864583333336</c:v>
                      </c:pt>
                      <c:pt idx="5364">
                        <c:v>43276.875</c:v>
                      </c:pt>
                      <c:pt idx="5365">
                        <c:v>43276.885416666664</c:v>
                      </c:pt>
                      <c:pt idx="5366">
                        <c:v>43276.895833333336</c:v>
                      </c:pt>
                      <c:pt idx="5367">
                        <c:v>43276.90625</c:v>
                      </c:pt>
                      <c:pt idx="5368">
                        <c:v>43276.916666666664</c:v>
                      </c:pt>
                      <c:pt idx="5369">
                        <c:v>43276.927083333336</c:v>
                      </c:pt>
                      <c:pt idx="5370">
                        <c:v>43276.9375</c:v>
                      </c:pt>
                      <c:pt idx="5371">
                        <c:v>43276.947916666664</c:v>
                      </c:pt>
                      <c:pt idx="5372">
                        <c:v>43276.958333333336</c:v>
                      </c:pt>
                      <c:pt idx="5373">
                        <c:v>43276.96875</c:v>
                      </c:pt>
                      <c:pt idx="5374">
                        <c:v>43276.979166666664</c:v>
                      </c:pt>
                      <c:pt idx="5375">
                        <c:v>43276.989583333336</c:v>
                      </c:pt>
                      <c:pt idx="5376">
                        <c:v>43277</c:v>
                      </c:pt>
                      <c:pt idx="5377">
                        <c:v>43277.010416666664</c:v>
                      </c:pt>
                      <c:pt idx="5378">
                        <c:v>43277.020833333336</c:v>
                      </c:pt>
                      <c:pt idx="5379">
                        <c:v>43277.03125</c:v>
                      </c:pt>
                      <c:pt idx="5380">
                        <c:v>43277.041666666664</c:v>
                      </c:pt>
                      <c:pt idx="5381">
                        <c:v>43277.052083333336</c:v>
                      </c:pt>
                      <c:pt idx="5382">
                        <c:v>43277.0625</c:v>
                      </c:pt>
                      <c:pt idx="5383">
                        <c:v>43277.072916666664</c:v>
                      </c:pt>
                      <c:pt idx="5384">
                        <c:v>43277.083333333336</c:v>
                      </c:pt>
                      <c:pt idx="5385">
                        <c:v>43277.09375</c:v>
                      </c:pt>
                      <c:pt idx="5386">
                        <c:v>43277.104166666664</c:v>
                      </c:pt>
                      <c:pt idx="5387">
                        <c:v>43277.114583333336</c:v>
                      </c:pt>
                      <c:pt idx="5388">
                        <c:v>43277.125</c:v>
                      </c:pt>
                      <c:pt idx="5389">
                        <c:v>43277.135416666664</c:v>
                      </c:pt>
                      <c:pt idx="5390">
                        <c:v>43277.145833333336</c:v>
                      </c:pt>
                      <c:pt idx="5391">
                        <c:v>43277.15625</c:v>
                      </c:pt>
                      <c:pt idx="5392">
                        <c:v>43277.166666666664</c:v>
                      </c:pt>
                      <c:pt idx="5393">
                        <c:v>43277.177083333336</c:v>
                      </c:pt>
                      <c:pt idx="5394">
                        <c:v>43277.1875</c:v>
                      </c:pt>
                      <c:pt idx="5395">
                        <c:v>43277.197916666664</c:v>
                      </c:pt>
                      <c:pt idx="5396">
                        <c:v>43277.208333333336</c:v>
                      </c:pt>
                      <c:pt idx="5397">
                        <c:v>43277.21875</c:v>
                      </c:pt>
                      <c:pt idx="5398">
                        <c:v>43277.229166666664</c:v>
                      </c:pt>
                      <c:pt idx="5399">
                        <c:v>43277.239583333336</c:v>
                      </c:pt>
                      <c:pt idx="5400">
                        <c:v>43277.25</c:v>
                      </c:pt>
                      <c:pt idx="5401">
                        <c:v>43277.260416666664</c:v>
                      </c:pt>
                      <c:pt idx="5402">
                        <c:v>43277.270833333336</c:v>
                      </c:pt>
                      <c:pt idx="5403">
                        <c:v>43277.28125</c:v>
                      </c:pt>
                      <c:pt idx="5404">
                        <c:v>43277.291666666664</c:v>
                      </c:pt>
                      <c:pt idx="5405">
                        <c:v>43277.302083333336</c:v>
                      </c:pt>
                      <c:pt idx="5406">
                        <c:v>43277.3125</c:v>
                      </c:pt>
                      <c:pt idx="5407">
                        <c:v>43277.322916666664</c:v>
                      </c:pt>
                      <c:pt idx="5408">
                        <c:v>43277.333333333336</c:v>
                      </c:pt>
                      <c:pt idx="5409">
                        <c:v>43277.34375</c:v>
                      </c:pt>
                      <c:pt idx="5410">
                        <c:v>43277.354166666664</c:v>
                      </c:pt>
                      <c:pt idx="5411">
                        <c:v>43277.364583333336</c:v>
                      </c:pt>
                      <c:pt idx="5412">
                        <c:v>43277.375</c:v>
                      </c:pt>
                      <c:pt idx="5413">
                        <c:v>43277.385416666664</c:v>
                      </c:pt>
                      <c:pt idx="5414">
                        <c:v>43277.395833333336</c:v>
                      </c:pt>
                      <c:pt idx="5415">
                        <c:v>43277.40625</c:v>
                      </c:pt>
                      <c:pt idx="5416">
                        <c:v>43277.416666666664</c:v>
                      </c:pt>
                      <c:pt idx="5417">
                        <c:v>43277.427083333336</c:v>
                      </c:pt>
                      <c:pt idx="5418">
                        <c:v>43277.4375</c:v>
                      </c:pt>
                      <c:pt idx="5419">
                        <c:v>43277.447916666664</c:v>
                      </c:pt>
                      <c:pt idx="5420">
                        <c:v>43277.458333333336</c:v>
                      </c:pt>
                      <c:pt idx="5421">
                        <c:v>43277.46875</c:v>
                      </c:pt>
                      <c:pt idx="5422">
                        <c:v>43277.479166666664</c:v>
                      </c:pt>
                      <c:pt idx="5423">
                        <c:v>43277.489583333336</c:v>
                      </c:pt>
                      <c:pt idx="5424">
                        <c:v>43277.5</c:v>
                      </c:pt>
                      <c:pt idx="5425">
                        <c:v>43277.510416666664</c:v>
                      </c:pt>
                      <c:pt idx="5426">
                        <c:v>43277.520833333336</c:v>
                      </c:pt>
                      <c:pt idx="5427">
                        <c:v>43277.53125</c:v>
                      </c:pt>
                      <c:pt idx="5428">
                        <c:v>43277.541666666664</c:v>
                      </c:pt>
                      <c:pt idx="5429">
                        <c:v>43277.552083333336</c:v>
                      </c:pt>
                      <c:pt idx="5430">
                        <c:v>43277.5625</c:v>
                      </c:pt>
                      <c:pt idx="5431">
                        <c:v>43277.572916666664</c:v>
                      </c:pt>
                      <c:pt idx="5432">
                        <c:v>43277.583333333336</c:v>
                      </c:pt>
                      <c:pt idx="5433">
                        <c:v>43277.59375</c:v>
                      </c:pt>
                      <c:pt idx="5434">
                        <c:v>43277.604166666664</c:v>
                      </c:pt>
                      <c:pt idx="5435">
                        <c:v>43277.614583333336</c:v>
                      </c:pt>
                      <c:pt idx="5436">
                        <c:v>43277.625</c:v>
                      </c:pt>
                      <c:pt idx="5437">
                        <c:v>43277.635416666664</c:v>
                      </c:pt>
                      <c:pt idx="5438">
                        <c:v>43277.645833333336</c:v>
                      </c:pt>
                      <c:pt idx="5439">
                        <c:v>43277.65625</c:v>
                      </c:pt>
                      <c:pt idx="5440">
                        <c:v>43277.666666666664</c:v>
                      </c:pt>
                      <c:pt idx="5441">
                        <c:v>43277.677083333336</c:v>
                      </c:pt>
                      <c:pt idx="5442">
                        <c:v>43277.6875</c:v>
                      </c:pt>
                      <c:pt idx="5443">
                        <c:v>43277.697916666664</c:v>
                      </c:pt>
                      <c:pt idx="5444">
                        <c:v>43277.708333333336</c:v>
                      </c:pt>
                      <c:pt idx="5445">
                        <c:v>43277.71875</c:v>
                      </c:pt>
                      <c:pt idx="5446">
                        <c:v>43277.729166666664</c:v>
                      </c:pt>
                      <c:pt idx="5447">
                        <c:v>43277.739583333336</c:v>
                      </c:pt>
                      <c:pt idx="5448">
                        <c:v>43277.75</c:v>
                      </c:pt>
                      <c:pt idx="5449">
                        <c:v>43277.760416666664</c:v>
                      </c:pt>
                      <c:pt idx="5450">
                        <c:v>43277.770833333336</c:v>
                      </c:pt>
                      <c:pt idx="5451">
                        <c:v>43277.78125</c:v>
                      </c:pt>
                      <c:pt idx="5452">
                        <c:v>43277.791666666664</c:v>
                      </c:pt>
                      <c:pt idx="5453">
                        <c:v>43277.802083333336</c:v>
                      </c:pt>
                      <c:pt idx="5454">
                        <c:v>43277.8125</c:v>
                      </c:pt>
                      <c:pt idx="5455">
                        <c:v>43277.822916666664</c:v>
                      </c:pt>
                      <c:pt idx="5456">
                        <c:v>43277.833333333336</c:v>
                      </c:pt>
                      <c:pt idx="5457">
                        <c:v>43277.84375</c:v>
                      </c:pt>
                      <c:pt idx="5458">
                        <c:v>43277.854166666664</c:v>
                      </c:pt>
                      <c:pt idx="5459">
                        <c:v>43277.864583333336</c:v>
                      </c:pt>
                      <c:pt idx="5460">
                        <c:v>43277.875</c:v>
                      </c:pt>
                      <c:pt idx="5461">
                        <c:v>43277.885416666664</c:v>
                      </c:pt>
                      <c:pt idx="5462">
                        <c:v>43277.895833333336</c:v>
                      </c:pt>
                      <c:pt idx="5463">
                        <c:v>43277.90625</c:v>
                      </c:pt>
                      <c:pt idx="5464">
                        <c:v>43277.916666666664</c:v>
                      </c:pt>
                      <c:pt idx="5465">
                        <c:v>43277.927083333336</c:v>
                      </c:pt>
                      <c:pt idx="5466">
                        <c:v>43277.9375</c:v>
                      </c:pt>
                      <c:pt idx="5467">
                        <c:v>43277.947916666664</c:v>
                      </c:pt>
                      <c:pt idx="5468">
                        <c:v>43277.958333333336</c:v>
                      </c:pt>
                      <c:pt idx="5469">
                        <c:v>43277.96875</c:v>
                      </c:pt>
                      <c:pt idx="5470">
                        <c:v>43277.979166666664</c:v>
                      </c:pt>
                      <c:pt idx="5471">
                        <c:v>43277.989583333336</c:v>
                      </c:pt>
                      <c:pt idx="5472">
                        <c:v>43278</c:v>
                      </c:pt>
                      <c:pt idx="5473">
                        <c:v>43278.010416666664</c:v>
                      </c:pt>
                      <c:pt idx="5474">
                        <c:v>43278.020833333336</c:v>
                      </c:pt>
                      <c:pt idx="5475">
                        <c:v>43278.03125</c:v>
                      </c:pt>
                      <c:pt idx="5476">
                        <c:v>43278.041666666664</c:v>
                      </c:pt>
                      <c:pt idx="5477">
                        <c:v>43278.052083333336</c:v>
                      </c:pt>
                      <c:pt idx="5478">
                        <c:v>43278.0625</c:v>
                      </c:pt>
                      <c:pt idx="5479">
                        <c:v>43278.072916666664</c:v>
                      </c:pt>
                      <c:pt idx="5480">
                        <c:v>43278.083333333336</c:v>
                      </c:pt>
                      <c:pt idx="5481">
                        <c:v>43278.09375</c:v>
                      </c:pt>
                      <c:pt idx="5482">
                        <c:v>43278.104166666664</c:v>
                      </c:pt>
                      <c:pt idx="5483">
                        <c:v>43278.114583333336</c:v>
                      </c:pt>
                      <c:pt idx="5484">
                        <c:v>43278.125</c:v>
                      </c:pt>
                      <c:pt idx="5485">
                        <c:v>43278.135416666664</c:v>
                      </c:pt>
                      <c:pt idx="5486">
                        <c:v>43278.145833333336</c:v>
                      </c:pt>
                      <c:pt idx="5487">
                        <c:v>43278.15625</c:v>
                      </c:pt>
                      <c:pt idx="5488">
                        <c:v>43278.166666666664</c:v>
                      </c:pt>
                      <c:pt idx="5489">
                        <c:v>43278.177083333336</c:v>
                      </c:pt>
                      <c:pt idx="5490">
                        <c:v>43278.1875</c:v>
                      </c:pt>
                      <c:pt idx="5491">
                        <c:v>43278.197916666664</c:v>
                      </c:pt>
                      <c:pt idx="5492">
                        <c:v>43278.208333333336</c:v>
                      </c:pt>
                      <c:pt idx="5493">
                        <c:v>43278.21875</c:v>
                      </c:pt>
                      <c:pt idx="5494">
                        <c:v>43278.229166666664</c:v>
                      </c:pt>
                      <c:pt idx="5495">
                        <c:v>43278.239583333336</c:v>
                      </c:pt>
                      <c:pt idx="5496">
                        <c:v>43278.25</c:v>
                      </c:pt>
                      <c:pt idx="5497">
                        <c:v>43278.260416666664</c:v>
                      </c:pt>
                      <c:pt idx="5498">
                        <c:v>43278.270833333336</c:v>
                      </c:pt>
                      <c:pt idx="5499">
                        <c:v>43278.28125</c:v>
                      </c:pt>
                      <c:pt idx="5500">
                        <c:v>43278.291666666664</c:v>
                      </c:pt>
                      <c:pt idx="5501">
                        <c:v>43278.302083333336</c:v>
                      </c:pt>
                      <c:pt idx="5502">
                        <c:v>43278.3125</c:v>
                      </c:pt>
                      <c:pt idx="5503">
                        <c:v>43278.322916666664</c:v>
                      </c:pt>
                      <c:pt idx="5504">
                        <c:v>43278.333333333336</c:v>
                      </c:pt>
                      <c:pt idx="5505">
                        <c:v>43278.34375</c:v>
                      </c:pt>
                      <c:pt idx="5506">
                        <c:v>43278.354166666664</c:v>
                      </c:pt>
                      <c:pt idx="5507">
                        <c:v>43278.364583333336</c:v>
                      </c:pt>
                      <c:pt idx="5508">
                        <c:v>43278.375</c:v>
                      </c:pt>
                      <c:pt idx="5509">
                        <c:v>43278.385416666664</c:v>
                      </c:pt>
                      <c:pt idx="5510">
                        <c:v>43278.395833333336</c:v>
                      </c:pt>
                      <c:pt idx="5511">
                        <c:v>43278.40625</c:v>
                      </c:pt>
                      <c:pt idx="5512">
                        <c:v>43278.416666666664</c:v>
                      </c:pt>
                      <c:pt idx="5513">
                        <c:v>43278.427083333336</c:v>
                      </c:pt>
                      <c:pt idx="5514">
                        <c:v>43278.4375</c:v>
                      </c:pt>
                      <c:pt idx="5515">
                        <c:v>43278.447916666664</c:v>
                      </c:pt>
                      <c:pt idx="5516">
                        <c:v>43278.458333333336</c:v>
                      </c:pt>
                      <c:pt idx="5517">
                        <c:v>43278.46875</c:v>
                      </c:pt>
                      <c:pt idx="5518">
                        <c:v>43278.479166666664</c:v>
                      </c:pt>
                      <c:pt idx="5519">
                        <c:v>43278.489583333336</c:v>
                      </c:pt>
                      <c:pt idx="5520">
                        <c:v>43278.5</c:v>
                      </c:pt>
                      <c:pt idx="5521">
                        <c:v>43278.510416666664</c:v>
                      </c:pt>
                      <c:pt idx="5522">
                        <c:v>43278.520833333336</c:v>
                      </c:pt>
                      <c:pt idx="5523">
                        <c:v>43278.53125</c:v>
                      </c:pt>
                      <c:pt idx="5524">
                        <c:v>43278.541666666664</c:v>
                      </c:pt>
                      <c:pt idx="5525">
                        <c:v>43278.552083333336</c:v>
                      </c:pt>
                      <c:pt idx="5526">
                        <c:v>43278.5625</c:v>
                      </c:pt>
                      <c:pt idx="5527">
                        <c:v>43278.572916666664</c:v>
                      </c:pt>
                      <c:pt idx="5528">
                        <c:v>43278.583333333336</c:v>
                      </c:pt>
                      <c:pt idx="5529">
                        <c:v>43278.59375</c:v>
                      </c:pt>
                      <c:pt idx="5530">
                        <c:v>43278.604166666664</c:v>
                      </c:pt>
                      <c:pt idx="5531">
                        <c:v>43278.614583333336</c:v>
                      </c:pt>
                      <c:pt idx="5532">
                        <c:v>43278.625</c:v>
                      </c:pt>
                      <c:pt idx="5533">
                        <c:v>43278.635416666664</c:v>
                      </c:pt>
                      <c:pt idx="5534">
                        <c:v>43278.645833333336</c:v>
                      </c:pt>
                      <c:pt idx="5535">
                        <c:v>43278.65625</c:v>
                      </c:pt>
                      <c:pt idx="5536">
                        <c:v>43278.666666666664</c:v>
                      </c:pt>
                      <c:pt idx="5537">
                        <c:v>43278.677083333336</c:v>
                      </c:pt>
                      <c:pt idx="5538">
                        <c:v>43278.6875</c:v>
                      </c:pt>
                      <c:pt idx="5539">
                        <c:v>43278.697916666664</c:v>
                      </c:pt>
                      <c:pt idx="5540">
                        <c:v>43278.708333333336</c:v>
                      </c:pt>
                      <c:pt idx="5541">
                        <c:v>43278.71875</c:v>
                      </c:pt>
                      <c:pt idx="5542">
                        <c:v>43278.729166666664</c:v>
                      </c:pt>
                      <c:pt idx="5543">
                        <c:v>43278.739583333336</c:v>
                      </c:pt>
                      <c:pt idx="5544">
                        <c:v>43278.75</c:v>
                      </c:pt>
                      <c:pt idx="5545">
                        <c:v>43278.760416666664</c:v>
                      </c:pt>
                      <c:pt idx="5546">
                        <c:v>43278.770833333336</c:v>
                      </c:pt>
                      <c:pt idx="5547">
                        <c:v>43278.78125</c:v>
                      </c:pt>
                      <c:pt idx="5548">
                        <c:v>43278.791666666664</c:v>
                      </c:pt>
                      <c:pt idx="5549">
                        <c:v>43278.802083333336</c:v>
                      </c:pt>
                      <c:pt idx="5550">
                        <c:v>43278.8125</c:v>
                      </c:pt>
                      <c:pt idx="5551">
                        <c:v>43278.822916666664</c:v>
                      </c:pt>
                      <c:pt idx="5552">
                        <c:v>43278.833333333336</c:v>
                      </c:pt>
                      <c:pt idx="5553">
                        <c:v>43278.84375</c:v>
                      </c:pt>
                      <c:pt idx="5554">
                        <c:v>43278.854166666664</c:v>
                      </c:pt>
                      <c:pt idx="5555">
                        <c:v>43278.864583333336</c:v>
                      </c:pt>
                      <c:pt idx="5556">
                        <c:v>43278.875</c:v>
                      </c:pt>
                      <c:pt idx="5557">
                        <c:v>43278.885416666664</c:v>
                      </c:pt>
                      <c:pt idx="5558">
                        <c:v>43278.895833333336</c:v>
                      </c:pt>
                      <c:pt idx="5559">
                        <c:v>43278.90625</c:v>
                      </c:pt>
                      <c:pt idx="5560">
                        <c:v>43278.916666666664</c:v>
                      </c:pt>
                      <c:pt idx="5561">
                        <c:v>43278.927083333336</c:v>
                      </c:pt>
                      <c:pt idx="5562">
                        <c:v>43278.9375</c:v>
                      </c:pt>
                      <c:pt idx="5563">
                        <c:v>43278.947916666664</c:v>
                      </c:pt>
                      <c:pt idx="5564">
                        <c:v>43278.958333333336</c:v>
                      </c:pt>
                      <c:pt idx="5565">
                        <c:v>43278.96875</c:v>
                      </c:pt>
                      <c:pt idx="5566">
                        <c:v>43278.979166666664</c:v>
                      </c:pt>
                      <c:pt idx="5567">
                        <c:v>43278.989583333336</c:v>
                      </c:pt>
                      <c:pt idx="5568">
                        <c:v>43279</c:v>
                      </c:pt>
                      <c:pt idx="5569">
                        <c:v>43279.010416666664</c:v>
                      </c:pt>
                      <c:pt idx="5570">
                        <c:v>43279.020833333336</c:v>
                      </c:pt>
                      <c:pt idx="5571">
                        <c:v>43279.03125</c:v>
                      </c:pt>
                      <c:pt idx="5572">
                        <c:v>43279.041666666664</c:v>
                      </c:pt>
                      <c:pt idx="5573">
                        <c:v>43279.052083333336</c:v>
                      </c:pt>
                      <c:pt idx="5574">
                        <c:v>43279.0625</c:v>
                      </c:pt>
                      <c:pt idx="5575">
                        <c:v>43279.072916666664</c:v>
                      </c:pt>
                      <c:pt idx="5576">
                        <c:v>43279.083333333336</c:v>
                      </c:pt>
                      <c:pt idx="5577">
                        <c:v>43279.09375</c:v>
                      </c:pt>
                      <c:pt idx="5578">
                        <c:v>43279.104166666664</c:v>
                      </c:pt>
                      <c:pt idx="5579">
                        <c:v>43279.114583333336</c:v>
                      </c:pt>
                      <c:pt idx="5580">
                        <c:v>43279.125</c:v>
                      </c:pt>
                      <c:pt idx="5581">
                        <c:v>43279.135416666664</c:v>
                      </c:pt>
                      <c:pt idx="5582">
                        <c:v>43279.145833333336</c:v>
                      </c:pt>
                      <c:pt idx="5583">
                        <c:v>43279.15625</c:v>
                      </c:pt>
                      <c:pt idx="5584">
                        <c:v>43279.166666666664</c:v>
                      </c:pt>
                      <c:pt idx="5585">
                        <c:v>43279.177083333336</c:v>
                      </c:pt>
                      <c:pt idx="5586">
                        <c:v>43279.1875</c:v>
                      </c:pt>
                      <c:pt idx="5587">
                        <c:v>43279.197916666664</c:v>
                      </c:pt>
                      <c:pt idx="5588">
                        <c:v>43279.208333333336</c:v>
                      </c:pt>
                      <c:pt idx="5589">
                        <c:v>43279.21875</c:v>
                      </c:pt>
                      <c:pt idx="5590">
                        <c:v>43279.229166666664</c:v>
                      </c:pt>
                      <c:pt idx="5591">
                        <c:v>43279.239583333336</c:v>
                      </c:pt>
                      <c:pt idx="5592">
                        <c:v>43279.25</c:v>
                      </c:pt>
                      <c:pt idx="5593">
                        <c:v>43279.260416666664</c:v>
                      </c:pt>
                      <c:pt idx="5594">
                        <c:v>43279.270833333336</c:v>
                      </c:pt>
                      <c:pt idx="5595">
                        <c:v>43279.28125</c:v>
                      </c:pt>
                      <c:pt idx="5596">
                        <c:v>43279.291666666664</c:v>
                      </c:pt>
                      <c:pt idx="5597">
                        <c:v>43279.302083333336</c:v>
                      </c:pt>
                      <c:pt idx="5598">
                        <c:v>43279.3125</c:v>
                      </c:pt>
                      <c:pt idx="5599">
                        <c:v>43279.322916666664</c:v>
                      </c:pt>
                      <c:pt idx="5600">
                        <c:v>43279.333333333336</c:v>
                      </c:pt>
                      <c:pt idx="5601">
                        <c:v>43279.34375</c:v>
                      </c:pt>
                      <c:pt idx="5602">
                        <c:v>43279.354166666664</c:v>
                      </c:pt>
                      <c:pt idx="5603">
                        <c:v>43279.364583333336</c:v>
                      </c:pt>
                      <c:pt idx="5604">
                        <c:v>43279.375</c:v>
                      </c:pt>
                      <c:pt idx="5605">
                        <c:v>43279.385416666664</c:v>
                      </c:pt>
                      <c:pt idx="5606">
                        <c:v>43279.395833333336</c:v>
                      </c:pt>
                      <c:pt idx="5607">
                        <c:v>43279.40625</c:v>
                      </c:pt>
                      <c:pt idx="5608">
                        <c:v>43279.416666666664</c:v>
                      </c:pt>
                      <c:pt idx="5609">
                        <c:v>43279.427083333336</c:v>
                      </c:pt>
                      <c:pt idx="5610">
                        <c:v>43279.4375</c:v>
                      </c:pt>
                      <c:pt idx="5611">
                        <c:v>43279.447916666664</c:v>
                      </c:pt>
                      <c:pt idx="5612">
                        <c:v>43279.458333333336</c:v>
                      </c:pt>
                      <c:pt idx="5613">
                        <c:v>43279.46875</c:v>
                      </c:pt>
                      <c:pt idx="5614">
                        <c:v>43279.479166666664</c:v>
                      </c:pt>
                      <c:pt idx="5615">
                        <c:v>43279.489583333336</c:v>
                      </c:pt>
                      <c:pt idx="5616">
                        <c:v>43279.5</c:v>
                      </c:pt>
                      <c:pt idx="5617">
                        <c:v>43279.510416666664</c:v>
                      </c:pt>
                      <c:pt idx="5618">
                        <c:v>43279.520833333336</c:v>
                      </c:pt>
                      <c:pt idx="5619">
                        <c:v>43279.53125</c:v>
                      </c:pt>
                      <c:pt idx="5620">
                        <c:v>43279.541666666664</c:v>
                      </c:pt>
                      <c:pt idx="5621">
                        <c:v>43279.552083333336</c:v>
                      </c:pt>
                      <c:pt idx="5622">
                        <c:v>43279.5625</c:v>
                      </c:pt>
                      <c:pt idx="5623">
                        <c:v>43279.572916666664</c:v>
                      </c:pt>
                      <c:pt idx="5624">
                        <c:v>43279.583333333336</c:v>
                      </c:pt>
                      <c:pt idx="5625">
                        <c:v>43279.59375</c:v>
                      </c:pt>
                      <c:pt idx="5626">
                        <c:v>43279.604166666664</c:v>
                      </c:pt>
                      <c:pt idx="5627">
                        <c:v>43279.614583333336</c:v>
                      </c:pt>
                      <c:pt idx="5628">
                        <c:v>43279.625</c:v>
                      </c:pt>
                      <c:pt idx="5629">
                        <c:v>43279.635416666664</c:v>
                      </c:pt>
                      <c:pt idx="5630">
                        <c:v>43279.645833333336</c:v>
                      </c:pt>
                      <c:pt idx="5631">
                        <c:v>43279.65625</c:v>
                      </c:pt>
                      <c:pt idx="5632">
                        <c:v>43279.666666666664</c:v>
                      </c:pt>
                      <c:pt idx="5633">
                        <c:v>43279.677083333336</c:v>
                      </c:pt>
                      <c:pt idx="5634">
                        <c:v>43279.6875</c:v>
                      </c:pt>
                      <c:pt idx="5635">
                        <c:v>43279.697916666664</c:v>
                      </c:pt>
                      <c:pt idx="5636">
                        <c:v>43279.708333333336</c:v>
                      </c:pt>
                      <c:pt idx="5637">
                        <c:v>43279.71875</c:v>
                      </c:pt>
                      <c:pt idx="5638">
                        <c:v>43279.729166666664</c:v>
                      </c:pt>
                      <c:pt idx="5639">
                        <c:v>43279.739583333336</c:v>
                      </c:pt>
                      <c:pt idx="5640">
                        <c:v>43279.75</c:v>
                      </c:pt>
                      <c:pt idx="5641">
                        <c:v>43279.760416666664</c:v>
                      </c:pt>
                      <c:pt idx="5642">
                        <c:v>43279.770833333336</c:v>
                      </c:pt>
                      <c:pt idx="5643">
                        <c:v>43279.78125</c:v>
                      </c:pt>
                      <c:pt idx="5644">
                        <c:v>43279.791666666664</c:v>
                      </c:pt>
                      <c:pt idx="5645">
                        <c:v>43279.802083333336</c:v>
                      </c:pt>
                      <c:pt idx="5646">
                        <c:v>43279.8125</c:v>
                      </c:pt>
                      <c:pt idx="5647">
                        <c:v>43279.822916666664</c:v>
                      </c:pt>
                      <c:pt idx="5648">
                        <c:v>43279.833333333336</c:v>
                      </c:pt>
                      <c:pt idx="5649">
                        <c:v>43279.84375</c:v>
                      </c:pt>
                      <c:pt idx="5650">
                        <c:v>43279.854166666664</c:v>
                      </c:pt>
                      <c:pt idx="5651">
                        <c:v>43279.864583333336</c:v>
                      </c:pt>
                      <c:pt idx="5652">
                        <c:v>43279.875</c:v>
                      </c:pt>
                      <c:pt idx="5653">
                        <c:v>43279.885416666664</c:v>
                      </c:pt>
                      <c:pt idx="5654">
                        <c:v>43279.895833333336</c:v>
                      </c:pt>
                      <c:pt idx="5655">
                        <c:v>43279.90625</c:v>
                      </c:pt>
                      <c:pt idx="5656">
                        <c:v>43279.916666666664</c:v>
                      </c:pt>
                      <c:pt idx="5657">
                        <c:v>43279.927083333336</c:v>
                      </c:pt>
                      <c:pt idx="5658">
                        <c:v>43279.9375</c:v>
                      </c:pt>
                      <c:pt idx="5659">
                        <c:v>43279.947916666664</c:v>
                      </c:pt>
                      <c:pt idx="5660">
                        <c:v>43279.958333333336</c:v>
                      </c:pt>
                      <c:pt idx="5661">
                        <c:v>43279.96875</c:v>
                      </c:pt>
                      <c:pt idx="5662">
                        <c:v>43279.979166666664</c:v>
                      </c:pt>
                      <c:pt idx="5663">
                        <c:v>43279.989583333336</c:v>
                      </c:pt>
                      <c:pt idx="5664">
                        <c:v>43280</c:v>
                      </c:pt>
                      <c:pt idx="5665">
                        <c:v>43280.010416666664</c:v>
                      </c:pt>
                      <c:pt idx="5666">
                        <c:v>43280.020833333336</c:v>
                      </c:pt>
                      <c:pt idx="5667">
                        <c:v>43280.03125</c:v>
                      </c:pt>
                      <c:pt idx="5668">
                        <c:v>43280.041666666664</c:v>
                      </c:pt>
                      <c:pt idx="5669">
                        <c:v>43280.052083333336</c:v>
                      </c:pt>
                      <c:pt idx="5670">
                        <c:v>43280.0625</c:v>
                      </c:pt>
                      <c:pt idx="5671">
                        <c:v>43280.072916666664</c:v>
                      </c:pt>
                      <c:pt idx="5672">
                        <c:v>43280.083333333336</c:v>
                      </c:pt>
                      <c:pt idx="5673">
                        <c:v>43280.09375</c:v>
                      </c:pt>
                      <c:pt idx="5674">
                        <c:v>43280.104166666664</c:v>
                      </c:pt>
                      <c:pt idx="5675">
                        <c:v>43280.114583333336</c:v>
                      </c:pt>
                      <c:pt idx="5676">
                        <c:v>43280.125</c:v>
                      </c:pt>
                      <c:pt idx="5677">
                        <c:v>43280.135416666664</c:v>
                      </c:pt>
                      <c:pt idx="5678">
                        <c:v>43280.145833333336</c:v>
                      </c:pt>
                      <c:pt idx="5679">
                        <c:v>43280.15625</c:v>
                      </c:pt>
                      <c:pt idx="5680">
                        <c:v>43280.166666666664</c:v>
                      </c:pt>
                      <c:pt idx="5681">
                        <c:v>43280.177083333336</c:v>
                      </c:pt>
                      <c:pt idx="5682">
                        <c:v>43280.1875</c:v>
                      </c:pt>
                      <c:pt idx="5683">
                        <c:v>43280.197916666664</c:v>
                      </c:pt>
                      <c:pt idx="5684">
                        <c:v>43280.208333333336</c:v>
                      </c:pt>
                      <c:pt idx="5685">
                        <c:v>43280.21875</c:v>
                      </c:pt>
                      <c:pt idx="5686">
                        <c:v>43280.229166666664</c:v>
                      </c:pt>
                      <c:pt idx="5687">
                        <c:v>43280.239583333336</c:v>
                      </c:pt>
                      <c:pt idx="5688">
                        <c:v>43280.25</c:v>
                      </c:pt>
                      <c:pt idx="5689">
                        <c:v>43280.260416666664</c:v>
                      </c:pt>
                      <c:pt idx="5690">
                        <c:v>43280.270833333336</c:v>
                      </c:pt>
                      <c:pt idx="5691">
                        <c:v>43280.28125</c:v>
                      </c:pt>
                      <c:pt idx="5692">
                        <c:v>43280.291666666664</c:v>
                      </c:pt>
                      <c:pt idx="5693">
                        <c:v>43280.302083333336</c:v>
                      </c:pt>
                      <c:pt idx="5694">
                        <c:v>43280.3125</c:v>
                      </c:pt>
                      <c:pt idx="5695">
                        <c:v>43280.322916666664</c:v>
                      </c:pt>
                      <c:pt idx="5696">
                        <c:v>43280.333333333336</c:v>
                      </c:pt>
                      <c:pt idx="5697">
                        <c:v>43280.34375</c:v>
                      </c:pt>
                      <c:pt idx="5698">
                        <c:v>43280.354166666664</c:v>
                      </c:pt>
                      <c:pt idx="5699">
                        <c:v>43280.364583333336</c:v>
                      </c:pt>
                      <c:pt idx="5700">
                        <c:v>43280.375</c:v>
                      </c:pt>
                      <c:pt idx="5701">
                        <c:v>43280.385416666664</c:v>
                      </c:pt>
                      <c:pt idx="5702">
                        <c:v>43280.395833333336</c:v>
                      </c:pt>
                      <c:pt idx="5703">
                        <c:v>43280.40625</c:v>
                      </c:pt>
                      <c:pt idx="5704">
                        <c:v>43280.416666666664</c:v>
                      </c:pt>
                      <c:pt idx="5705">
                        <c:v>43280.427083333336</c:v>
                      </c:pt>
                      <c:pt idx="5706">
                        <c:v>43280.4375</c:v>
                      </c:pt>
                      <c:pt idx="5707">
                        <c:v>43280.447916666664</c:v>
                      </c:pt>
                      <c:pt idx="5708">
                        <c:v>43280.458333333336</c:v>
                      </c:pt>
                      <c:pt idx="5709">
                        <c:v>43280.46875</c:v>
                      </c:pt>
                      <c:pt idx="5710">
                        <c:v>43280.479166666664</c:v>
                      </c:pt>
                      <c:pt idx="5711">
                        <c:v>43280.489583333336</c:v>
                      </c:pt>
                      <c:pt idx="5712">
                        <c:v>43280.5</c:v>
                      </c:pt>
                      <c:pt idx="5713">
                        <c:v>43280.510416666664</c:v>
                      </c:pt>
                      <c:pt idx="5714">
                        <c:v>43280.520833333336</c:v>
                      </c:pt>
                      <c:pt idx="5715">
                        <c:v>43280.53125</c:v>
                      </c:pt>
                      <c:pt idx="5716">
                        <c:v>43280.541666666664</c:v>
                      </c:pt>
                      <c:pt idx="5717">
                        <c:v>43280.552083333336</c:v>
                      </c:pt>
                      <c:pt idx="5718">
                        <c:v>43280.5625</c:v>
                      </c:pt>
                      <c:pt idx="5719">
                        <c:v>43280.572916666664</c:v>
                      </c:pt>
                      <c:pt idx="5720">
                        <c:v>43280.583333333336</c:v>
                      </c:pt>
                      <c:pt idx="5721">
                        <c:v>43280.59375</c:v>
                      </c:pt>
                      <c:pt idx="5722">
                        <c:v>43280.604166666664</c:v>
                      </c:pt>
                      <c:pt idx="5723">
                        <c:v>43280.614583333336</c:v>
                      </c:pt>
                      <c:pt idx="5724">
                        <c:v>43280.625</c:v>
                      </c:pt>
                      <c:pt idx="5725">
                        <c:v>43280.635416666664</c:v>
                      </c:pt>
                      <c:pt idx="5726">
                        <c:v>43280.645833333336</c:v>
                      </c:pt>
                      <c:pt idx="5727">
                        <c:v>43280.65625</c:v>
                      </c:pt>
                      <c:pt idx="5728">
                        <c:v>43280.666666666664</c:v>
                      </c:pt>
                      <c:pt idx="5729">
                        <c:v>43280.677083333336</c:v>
                      </c:pt>
                      <c:pt idx="5730">
                        <c:v>43280.6875</c:v>
                      </c:pt>
                      <c:pt idx="5731">
                        <c:v>43280.697916666664</c:v>
                      </c:pt>
                      <c:pt idx="5732">
                        <c:v>43280.708333333336</c:v>
                      </c:pt>
                      <c:pt idx="5733">
                        <c:v>43280.71875</c:v>
                      </c:pt>
                      <c:pt idx="5734">
                        <c:v>43280.729166666664</c:v>
                      </c:pt>
                      <c:pt idx="5735">
                        <c:v>43280.739583333336</c:v>
                      </c:pt>
                      <c:pt idx="5736">
                        <c:v>43280.75</c:v>
                      </c:pt>
                      <c:pt idx="5737">
                        <c:v>43280.760416666664</c:v>
                      </c:pt>
                      <c:pt idx="5738">
                        <c:v>43280.770833333336</c:v>
                      </c:pt>
                      <c:pt idx="5739">
                        <c:v>43280.78125</c:v>
                      </c:pt>
                      <c:pt idx="5740">
                        <c:v>43280.791666666664</c:v>
                      </c:pt>
                      <c:pt idx="5741">
                        <c:v>43280.802083333336</c:v>
                      </c:pt>
                      <c:pt idx="5742">
                        <c:v>43280.8125</c:v>
                      </c:pt>
                      <c:pt idx="5743">
                        <c:v>43280.822916666664</c:v>
                      </c:pt>
                      <c:pt idx="5744">
                        <c:v>43280.833333333336</c:v>
                      </c:pt>
                      <c:pt idx="5745">
                        <c:v>43280.84375</c:v>
                      </c:pt>
                      <c:pt idx="5746">
                        <c:v>43280.854166666664</c:v>
                      </c:pt>
                      <c:pt idx="5747">
                        <c:v>43280.864583333336</c:v>
                      </c:pt>
                      <c:pt idx="5748">
                        <c:v>43280.875</c:v>
                      </c:pt>
                      <c:pt idx="5749">
                        <c:v>43280.885416666664</c:v>
                      </c:pt>
                      <c:pt idx="5750">
                        <c:v>43280.895833333336</c:v>
                      </c:pt>
                      <c:pt idx="5751">
                        <c:v>43280.90625</c:v>
                      </c:pt>
                      <c:pt idx="5752">
                        <c:v>43280.916666666664</c:v>
                      </c:pt>
                      <c:pt idx="5753">
                        <c:v>43280.927083333336</c:v>
                      </c:pt>
                      <c:pt idx="5754">
                        <c:v>43280.9375</c:v>
                      </c:pt>
                      <c:pt idx="5755">
                        <c:v>43280.947916666664</c:v>
                      </c:pt>
                      <c:pt idx="5756">
                        <c:v>43280.958333333336</c:v>
                      </c:pt>
                      <c:pt idx="5757">
                        <c:v>43280.96875</c:v>
                      </c:pt>
                      <c:pt idx="5758">
                        <c:v>43280.979166666664</c:v>
                      </c:pt>
                      <c:pt idx="5759">
                        <c:v>43280.989583333336</c:v>
                      </c:pt>
                      <c:pt idx="5760">
                        <c:v>43281</c:v>
                      </c:pt>
                      <c:pt idx="5761">
                        <c:v>43281.010416666664</c:v>
                      </c:pt>
                      <c:pt idx="5762">
                        <c:v>43281.020833333336</c:v>
                      </c:pt>
                      <c:pt idx="5763">
                        <c:v>43281.03125</c:v>
                      </c:pt>
                      <c:pt idx="5764">
                        <c:v>43281.041666666664</c:v>
                      </c:pt>
                      <c:pt idx="5765">
                        <c:v>43281.052083333336</c:v>
                      </c:pt>
                      <c:pt idx="5766">
                        <c:v>43281.0625</c:v>
                      </c:pt>
                      <c:pt idx="5767">
                        <c:v>43281.072916666664</c:v>
                      </c:pt>
                      <c:pt idx="5768">
                        <c:v>43281.083333333336</c:v>
                      </c:pt>
                      <c:pt idx="5769">
                        <c:v>43281.09375</c:v>
                      </c:pt>
                      <c:pt idx="5770">
                        <c:v>43281.104166666664</c:v>
                      </c:pt>
                      <c:pt idx="5771">
                        <c:v>43281.114583333336</c:v>
                      </c:pt>
                      <c:pt idx="5772">
                        <c:v>43281.125</c:v>
                      </c:pt>
                      <c:pt idx="5773">
                        <c:v>43281.135416666664</c:v>
                      </c:pt>
                      <c:pt idx="5774">
                        <c:v>43281.145833333336</c:v>
                      </c:pt>
                      <c:pt idx="5775">
                        <c:v>43281.15625</c:v>
                      </c:pt>
                      <c:pt idx="5776">
                        <c:v>43281.166666666664</c:v>
                      </c:pt>
                      <c:pt idx="5777">
                        <c:v>43281.177083333336</c:v>
                      </c:pt>
                      <c:pt idx="5778">
                        <c:v>43281.1875</c:v>
                      </c:pt>
                      <c:pt idx="5779">
                        <c:v>43281.197916666664</c:v>
                      </c:pt>
                      <c:pt idx="5780">
                        <c:v>43281.208333333336</c:v>
                      </c:pt>
                      <c:pt idx="5781">
                        <c:v>43281.21875</c:v>
                      </c:pt>
                      <c:pt idx="5782">
                        <c:v>43281.229166666664</c:v>
                      </c:pt>
                      <c:pt idx="5783">
                        <c:v>43281.239583333336</c:v>
                      </c:pt>
                      <c:pt idx="5784">
                        <c:v>43281.25</c:v>
                      </c:pt>
                      <c:pt idx="5785">
                        <c:v>43281.260416666664</c:v>
                      </c:pt>
                      <c:pt idx="5786">
                        <c:v>43281.270833333336</c:v>
                      </c:pt>
                      <c:pt idx="5787">
                        <c:v>43281.28125</c:v>
                      </c:pt>
                      <c:pt idx="5788">
                        <c:v>43281.291666666664</c:v>
                      </c:pt>
                      <c:pt idx="5789">
                        <c:v>43281.302083333336</c:v>
                      </c:pt>
                      <c:pt idx="5790">
                        <c:v>43281.3125</c:v>
                      </c:pt>
                      <c:pt idx="5791">
                        <c:v>43281.322916666664</c:v>
                      </c:pt>
                      <c:pt idx="5792">
                        <c:v>43281.333333333336</c:v>
                      </c:pt>
                      <c:pt idx="5793">
                        <c:v>43281.34375</c:v>
                      </c:pt>
                      <c:pt idx="5794">
                        <c:v>43281.354166666664</c:v>
                      </c:pt>
                      <c:pt idx="5795">
                        <c:v>43281.364583333336</c:v>
                      </c:pt>
                      <c:pt idx="5796">
                        <c:v>43281.375</c:v>
                      </c:pt>
                      <c:pt idx="5797">
                        <c:v>43281.385416666664</c:v>
                      </c:pt>
                      <c:pt idx="5798">
                        <c:v>43281.395833333336</c:v>
                      </c:pt>
                      <c:pt idx="5799">
                        <c:v>43281.40625</c:v>
                      </c:pt>
                      <c:pt idx="5800">
                        <c:v>43281.416666666664</c:v>
                      </c:pt>
                      <c:pt idx="5801">
                        <c:v>43281.427083333336</c:v>
                      </c:pt>
                      <c:pt idx="5802">
                        <c:v>43281.4375</c:v>
                      </c:pt>
                      <c:pt idx="5803">
                        <c:v>43281.447916666664</c:v>
                      </c:pt>
                      <c:pt idx="5804">
                        <c:v>43281.458333333336</c:v>
                      </c:pt>
                      <c:pt idx="5805">
                        <c:v>43281.46875</c:v>
                      </c:pt>
                      <c:pt idx="5806">
                        <c:v>43281.479166666664</c:v>
                      </c:pt>
                      <c:pt idx="5807">
                        <c:v>43281.489583333336</c:v>
                      </c:pt>
                      <c:pt idx="5808">
                        <c:v>43281.5</c:v>
                      </c:pt>
                      <c:pt idx="5809">
                        <c:v>43281.510416666664</c:v>
                      </c:pt>
                      <c:pt idx="5810">
                        <c:v>43281.520833333336</c:v>
                      </c:pt>
                      <c:pt idx="5811">
                        <c:v>43281.53125</c:v>
                      </c:pt>
                      <c:pt idx="5812">
                        <c:v>43281.541666666664</c:v>
                      </c:pt>
                      <c:pt idx="5813">
                        <c:v>43281.552083333336</c:v>
                      </c:pt>
                      <c:pt idx="5814">
                        <c:v>43281.5625</c:v>
                      </c:pt>
                      <c:pt idx="5815">
                        <c:v>43281.572916666664</c:v>
                      </c:pt>
                      <c:pt idx="5816">
                        <c:v>43281.583333333336</c:v>
                      </c:pt>
                      <c:pt idx="5817">
                        <c:v>43281.59375</c:v>
                      </c:pt>
                      <c:pt idx="5818">
                        <c:v>43281.604166666664</c:v>
                      </c:pt>
                      <c:pt idx="5819">
                        <c:v>43281.614583333336</c:v>
                      </c:pt>
                      <c:pt idx="5820">
                        <c:v>43281.625</c:v>
                      </c:pt>
                      <c:pt idx="5821">
                        <c:v>43281.635416666664</c:v>
                      </c:pt>
                      <c:pt idx="5822">
                        <c:v>43281.645833333336</c:v>
                      </c:pt>
                      <c:pt idx="5823">
                        <c:v>43281.65625</c:v>
                      </c:pt>
                      <c:pt idx="5824">
                        <c:v>43281.666666666664</c:v>
                      </c:pt>
                      <c:pt idx="5825">
                        <c:v>43281.677083333336</c:v>
                      </c:pt>
                      <c:pt idx="5826">
                        <c:v>43281.6875</c:v>
                      </c:pt>
                      <c:pt idx="5827">
                        <c:v>43281.697916666664</c:v>
                      </c:pt>
                      <c:pt idx="5828">
                        <c:v>43281.708333333336</c:v>
                      </c:pt>
                      <c:pt idx="5829">
                        <c:v>43281.71875</c:v>
                      </c:pt>
                      <c:pt idx="5830">
                        <c:v>43281.729166666664</c:v>
                      </c:pt>
                      <c:pt idx="5831">
                        <c:v>43281.739583333336</c:v>
                      </c:pt>
                      <c:pt idx="5832">
                        <c:v>43281.75</c:v>
                      </c:pt>
                      <c:pt idx="5833">
                        <c:v>43281.760416666664</c:v>
                      </c:pt>
                      <c:pt idx="5834">
                        <c:v>43281.770833333336</c:v>
                      </c:pt>
                      <c:pt idx="5835">
                        <c:v>43281.78125</c:v>
                      </c:pt>
                      <c:pt idx="5836">
                        <c:v>43281.791666666664</c:v>
                      </c:pt>
                      <c:pt idx="5837">
                        <c:v>43281.802083333336</c:v>
                      </c:pt>
                      <c:pt idx="5838">
                        <c:v>43281.8125</c:v>
                      </c:pt>
                      <c:pt idx="5839">
                        <c:v>43281.822916666664</c:v>
                      </c:pt>
                      <c:pt idx="5840">
                        <c:v>43281.833333333336</c:v>
                      </c:pt>
                      <c:pt idx="5841">
                        <c:v>43281.84375</c:v>
                      </c:pt>
                      <c:pt idx="5842">
                        <c:v>43281.854166666664</c:v>
                      </c:pt>
                      <c:pt idx="5843">
                        <c:v>43281.864583333336</c:v>
                      </c:pt>
                      <c:pt idx="5844">
                        <c:v>43281.875</c:v>
                      </c:pt>
                      <c:pt idx="5845">
                        <c:v>43281.885416666664</c:v>
                      </c:pt>
                      <c:pt idx="5846">
                        <c:v>43281.895833333336</c:v>
                      </c:pt>
                      <c:pt idx="5847">
                        <c:v>43281.90625</c:v>
                      </c:pt>
                      <c:pt idx="5848">
                        <c:v>43281.916666666664</c:v>
                      </c:pt>
                      <c:pt idx="5849">
                        <c:v>43281.927083333336</c:v>
                      </c:pt>
                      <c:pt idx="5850">
                        <c:v>43281.9375</c:v>
                      </c:pt>
                      <c:pt idx="5851">
                        <c:v>43281.947916666664</c:v>
                      </c:pt>
                      <c:pt idx="5852">
                        <c:v>43281.958333333336</c:v>
                      </c:pt>
                      <c:pt idx="5853">
                        <c:v>43281.96875</c:v>
                      </c:pt>
                      <c:pt idx="5854">
                        <c:v>43281.979166666664</c:v>
                      </c:pt>
                      <c:pt idx="5855">
                        <c:v>43281.989583333336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'01485000'!$G$2:$G$5857</c15:sqref>
                        </c15:formulaRef>
                      </c:ext>
                    </c:extLst>
                    <c:numCache>
                      <c:formatCode>General</c:formatCode>
                      <c:ptCount val="5856"/>
                      <c:pt idx="0">
                        <c:v>5.52</c:v>
                      </c:pt>
                      <c:pt idx="1">
                        <c:v>5.51</c:v>
                      </c:pt>
                      <c:pt idx="2">
                        <c:v>5.51</c:v>
                      </c:pt>
                      <c:pt idx="3">
                        <c:v>5.51</c:v>
                      </c:pt>
                      <c:pt idx="4">
                        <c:v>5.51</c:v>
                      </c:pt>
                      <c:pt idx="5">
                        <c:v>5.51</c:v>
                      </c:pt>
                      <c:pt idx="6">
                        <c:v>5.51</c:v>
                      </c:pt>
                      <c:pt idx="7">
                        <c:v>5.51</c:v>
                      </c:pt>
                      <c:pt idx="8">
                        <c:v>5.51</c:v>
                      </c:pt>
                      <c:pt idx="9">
                        <c:v>5.51</c:v>
                      </c:pt>
                      <c:pt idx="10">
                        <c:v>5.51</c:v>
                      </c:pt>
                      <c:pt idx="11">
                        <c:v>5.5</c:v>
                      </c:pt>
                      <c:pt idx="12">
                        <c:v>5.51</c:v>
                      </c:pt>
                      <c:pt idx="13">
                        <c:v>5.5</c:v>
                      </c:pt>
                      <c:pt idx="14">
                        <c:v>5.5</c:v>
                      </c:pt>
                      <c:pt idx="15">
                        <c:v>5.5</c:v>
                      </c:pt>
                      <c:pt idx="16">
                        <c:v>5.5</c:v>
                      </c:pt>
                      <c:pt idx="17">
                        <c:v>5.5</c:v>
                      </c:pt>
                      <c:pt idx="18">
                        <c:v>5.5</c:v>
                      </c:pt>
                      <c:pt idx="19">
                        <c:v>5.5</c:v>
                      </c:pt>
                      <c:pt idx="20">
                        <c:v>5.5</c:v>
                      </c:pt>
                      <c:pt idx="21">
                        <c:v>5.5</c:v>
                      </c:pt>
                      <c:pt idx="22">
                        <c:v>5.49</c:v>
                      </c:pt>
                      <c:pt idx="23">
                        <c:v>5.5</c:v>
                      </c:pt>
                      <c:pt idx="24">
                        <c:v>5.5</c:v>
                      </c:pt>
                      <c:pt idx="25">
                        <c:v>5.5</c:v>
                      </c:pt>
                      <c:pt idx="26">
                        <c:v>5.5</c:v>
                      </c:pt>
                      <c:pt idx="27">
                        <c:v>5.49</c:v>
                      </c:pt>
                      <c:pt idx="28">
                        <c:v>5.5</c:v>
                      </c:pt>
                      <c:pt idx="29">
                        <c:v>5.5</c:v>
                      </c:pt>
                      <c:pt idx="30">
                        <c:v>5.5</c:v>
                      </c:pt>
                      <c:pt idx="31">
                        <c:v>5.5</c:v>
                      </c:pt>
                      <c:pt idx="32">
                        <c:v>5.5</c:v>
                      </c:pt>
                      <c:pt idx="33">
                        <c:v>5.5</c:v>
                      </c:pt>
                      <c:pt idx="34">
                        <c:v>5.5</c:v>
                      </c:pt>
                      <c:pt idx="35">
                        <c:v>5.5</c:v>
                      </c:pt>
                      <c:pt idx="36">
                        <c:v>5.49</c:v>
                      </c:pt>
                      <c:pt idx="37">
                        <c:v>5.49</c:v>
                      </c:pt>
                      <c:pt idx="38">
                        <c:v>5.5</c:v>
                      </c:pt>
                      <c:pt idx="39">
                        <c:v>5.5</c:v>
                      </c:pt>
                      <c:pt idx="40">
                        <c:v>5.5</c:v>
                      </c:pt>
                      <c:pt idx="41">
                        <c:v>5.49</c:v>
                      </c:pt>
                      <c:pt idx="42">
                        <c:v>5.49</c:v>
                      </c:pt>
                      <c:pt idx="43">
                        <c:v>5.49</c:v>
                      </c:pt>
                      <c:pt idx="44">
                        <c:v>5.48</c:v>
                      </c:pt>
                      <c:pt idx="45">
                        <c:v>5.49</c:v>
                      </c:pt>
                      <c:pt idx="46">
                        <c:v>5.48</c:v>
                      </c:pt>
                      <c:pt idx="47">
                        <c:v>5.49</c:v>
                      </c:pt>
                      <c:pt idx="48">
                        <c:v>5.48</c:v>
                      </c:pt>
                      <c:pt idx="49">
                        <c:v>5.48</c:v>
                      </c:pt>
                      <c:pt idx="50">
                        <c:v>5.47</c:v>
                      </c:pt>
                      <c:pt idx="51">
                        <c:v>5.47</c:v>
                      </c:pt>
                      <c:pt idx="52">
                        <c:v>5.47</c:v>
                      </c:pt>
                      <c:pt idx="53">
                        <c:v>5.47</c:v>
                      </c:pt>
                      <c:pt idx="54">
                        <c:v>5.47</c:v>
                      </c:pt>
                      <c:pt idx="55">
                        <c:v>5.47</c:v>
                      </c:pt>
                      <c:pt idx="56">
                        <c:v>5.47</c:v>
                      </c:pt>
                      <c:pt idx="57">
                        <c:v>5.47</c:v>
                      </c:pt>
                      <c:pt idx="58">
                        <c:v>5.47</c:v>
                      </c:pt>
                      <c:pt idx="59">
                        <c:v>5.47</c:v>
                      </c:pt>
                      <c:pt idx="60">
                        <c:v>5.47</c:v>
                      </c:pt>
                      <c:pt idx="61">
                        <c:v>5.46</c:v>
                      </c:pt>
                      <c:pt idx="62">
                        <c:v>5.47</c:v>
                      </c:pt>
                      <c:pt idx="63">
                        <c:v>5.46</c:v>
                      </c:pt>
                      <c:pt idx="64">
                        <c:v>5.46</c:v>
                      </c:pt>
                      <c:pt idx="65">
                        <c:v>5.46</c:v>
                      </c:pt>
                      <c:pt idx="66">
                        <c:v>5.46</c:v>
                      </c:pt>
                      <c:pt idx="67">
                        <c:v>5.46</c:v>
                      </c:pt>
                      <c:pt idx="68">
                        <c:v>5.46</c:v>
                      </c:pt>
                      <c:pt idx="69">
                        <c:v>5.46</c:v>
                      </c:pt>
                      <c:pt idx="70">
                        <c:v>5.46</c:v>
                      </c:pt>
                      <c:pt idx="71">
                        <c:v>5.46</c:v>
                      </c:pt>
                      <c:pt idx="72">
                        <c:v>5.46</c:v>
                      </c:pt>
                      <c:pt idx="73">
                        <c:v>5.45</c:v>
                      </c:pt>
                      <c:pt idx="74">
                        <c:v>5.45</c:v>
                      </c:pt>
                      <c:pt idx="75">
                        <c:v>5.45</c:v>
                      </c:pt>
                      <c:pt idx="76">
                        <c:v>5.46</c:v>
                      </c:pt>
                      <c:pt idx="77">
                        <c:v>5.46</c:v>
                      </c:pt>
                      <c:pt idx="78">
                        <c:v>5.46</c:v>
                      </c:pt>
                      <c:pt idx="79">
                        <c:v>5.45</c:v>
                      </c:pt>
                      <c:pt idx="80">
                        <c:v>5.45</c:v>
                      </c:pt>
                      <c:pt idx="81">
                        <c:v>5.44</c:v>
                      </c:pt>
                      <c:pt idx="82">
                        <c:v>5.45</c:v>
                      </c:pt>
                      <c:pt idx="83">
                        <c:v>5.45</c:v>
                      </c:pt>
                      <c:pt idx="84">
                        <c:v>5.44</c:v>
                      </c:pt>
                      <c:pt idx="85">
                        <c:v>5.44</c:v>
                      </c:pt>
                      <c:pt idx="86">
                        <c:v>5.44</c:v>
                      </c:pt>
                      <c:pt idx="87">
                        <c:v>5.45</c:v>
                      </c:pt>
                      <c:pt idx="88">
                        <c:v>5.44</c:v>
                      </c:pt>
                      <c:pt idx="89">
                        <c:v>5.44</c:v>
                      </c:pt>
                      <c:pt idx="90">
                        <c:v>5.44</c:v>
                      </c:pt>
                      <c:pt idx="91">
                        <c:v>5.43</c:v>
                      </c:pt>
                      <c:pt idx="92">
                        <c:v>5.43</c:v>
                      </c:pt>
                      <c:pt idx="93">
                        <c:v>5.43</c:v>
                      </c:pt>
                      <c:pt idx="94">
                        <c:v>5.43</c:v>
                      </c:pt>
                      <c:pt idx="95">
                        <c:v>5.43</c:v>
                      </c:pt>
                      <c:pt idx="96">
                        <c:v>5.43</c:v>
                      </c:pt>
                      <c:pt idx="97">
                        <c:v>5.42</c:v>
                      </c:pt>
                      <c:pt idx="98">
                        <c:v>5.42</c:v>
                      </c:pt>
                      <c:pt idx="99">
                        <c:v>5.42</c:v>
                      </c:pt>
                      <c:pt idx="100">
                        <c:v>5.42</c:v>
                      </c:pt>
                      <c:pt idx="101">
                        <c:v>5.42</c:v>
                      </c:pt>
                      <c:pt idx="102">
                        <c:v>5.41</c:v>
                      </c:pt>
                      <c:pt idx="103">
                        <c:v>5.41</c:v>
                      </c:pt>
                      <c:pt idx="104">
                        <c:v>5.41</c:v>
                      </c:pt>
                      <c:pt idx="105">
                        <c:v>5.41</c:v>
                      </c:pt>
                      <c:pt idx="106">
                        <c:v>5.41</c:v>
                      </c:pt>
                      <c:pt idx="107">
                        <c:v>5.41</c:v>
                      </c:pt>
                      <c:pt idx="108">
                        <c:v>5.41</c:v>
                      </c:pt>
                      <c:pt idx="109">
                        <c:v>5.4</c:v>
                      </c:pt>
                      <c:pt idx="110">
                        <c:v>5.41</c:v>
                      </c:pt>
                      <c:pt idx="111">
                        <c:v>5.4</c:v>
                      </c:pt>
                      <c:pt idx="112">
                        <c:v>5.4</c:v>
                      </c:pt>
                      <c:pt idx="113">
                        <c:v>5.4</c:v>
                      </c:pt>
                      <c:pt idx="114">
                        <c:v>5.4</c:v>
                      </c:pt>
                      <c:pt idx="115">
                        <c:v>5.39</c:v>
                      </c:pt>
                      <c:pt idx="116">
                        <c:v>5.39</c:v>
                      </c:pt>
                      <c:pt idx="117">
                        <c:v>5.39</c:v>
                      </c:pt>
                      <c:pt idx="118">
                        <c:v>5.39</c:v>
                      </c:pt>
                      <c:pt idx="119">
                        <c:v>5.39</c:v>
                      </c:pt>
                      <c:pt idx="120">
                        <c:v>5.39</c:v>
                      </c:pt>
                      <c:pt idx="121">
                        <c:v>5.39</c:v>
                      </c:pt>
                      <c:pt idx="122">
                        <c:v>5.39</c:v>
                      </c:pt>
                      <c:pt idx="123">
                        <c:v>5.39</c:v>
                      </c:pt>
                      <c:pt idx="124">
                        <c:v>5.39</c:v>
                      </c:pt>
                      <c:pt idx="125">
                        <c:v>5.39</c:v>
                      </c:pt>
                      <c:pt idx="126">
                        <c:v>5.4</c:v>
                      </c:pt>
                      <c:pt idx="127">
                        <c:v>5.39</c:v>
                      </c:pt>
                      <c:pt idx="128">
                        <c:v>5.39</c:v>
                      </c:pt>
                      <c:pt idx="129">
                        <c:v>5.39</c:v>
                      </c:pt>
                      <c:pt idx="130">
                        <c:v>5.39</c:v>
                      </c:pt>
                      <c:pt idx="131">
                        <c:v>5.39</c:v>
                      </c:pt>
                      <c:pt idx="132">
                        <c:v>5.39</c:v>
                      </c:pt>
                      <c:pt idx="133">
                        <c:v>5.39</c:v>
                      </c:pt>
                      <c:pt idx="134">
                        <c:v>5.38</c:v>
                      </c:pt>
                      <c:pt idx="135">
                        <c:v>5.38</c:v>
                      </c:pt>
                      <c:pt idx="136">
                        <c:v>5.37</c:v>
                      </c:pt>
                      <c:pt idx="137">
                        <c:v>5.37</c:v>
                      </c:pt>
                      <c:pt idx="138">
                        <c:v>5.37</c:v>
                      </c:pt>
                      <c:pt idx="139">
                        <c:v>5.37</c:v>
                      </c:pt>
                      <c:pt idx="140">
                        <c:v>5.37</c:v>
                      </c:pt>
                      <c:pt idx="141">
                        <c:v>5.37</c:v>
                      </c:pt>
                      <c:pt idx="142">
                        <c:v>5.36</c:v>
                      </c:pt>
                      <c:pt idx="143">
                        <c:v>5.35</c:v>
                      </c:pt>
                      <c:pt idx="144">
                        <c:v>5.35</c:v>
                      </c:pt>
                      <c:pt idx="145">
                        <c:v>5.35</c:v>
                      </c:pt>
                      <c:pt idx="146">
                        <c:v>5.35</c:v>
                      </c:pt>
                      <c:pt idx="147">
                        <c:v>5.35</c:v>
                      </c:pt>
                      <c:pt idx="148">
                        <c:v>5.35</c:v>
                      </c:pt>
                      <c:pt idx="149">
                        <c:v>5.35</c:v>
                      </c:pt>
                      <c:pt idx="150">
                        <c:v>5.34</c:v>
                      </c:pt>
                      <c:pt idx="151">
                        <c:v>5.34</c:v>
                      </c:pt>
                      <c:pt idx="152">
                        <c:v>5.34</c:v>
                      </c:pt>
                      <c:pt idx="153">
                        <c:v>5.34</c:v>
                      </c:pt>
                      <c:pt idx="154">
                        <c:v>5.34</c:v>
                      </c:pt>
                      <c:pt idx="155">
                        <c:v>5.33</c:v>
                      </c:pt>
                      <c:pt idx="156">
                        <c:v>5.33</c:v>
                      </c:pt>
                      <c:pt idx="157">
                        <c:v>5.33</c:v>
                      </c:pt>
                      <c:pt idx="158">
                        <c:v>5.33</c:v>
                      </c:pt>
                      <c:pt idx="159">
                        <c:v>5.34</c:v>
                      </c:pt>
                      <c:pt idx="160">
                        <c:v>5.33</c:v>
                      </c:pt>
                      <c:pt idx="161">
                        <c:v>5.33</c:v>
                      </c:pt>
                      <c:pt idx="162">
                        <c:v>5.33</c:v>
                      </c:pt>
                      <c:pt idx="163">
                        <c:v>5.33</c:v>
                      </c:pt>
                      <c:pt idx="164">
                        <c:v>5.33</c:v>
                      </c:pt>
                      <c:pt idx="165">
                        <c:v>5.33</c:v>
                      </c:pt>
                      <c:pt idx="166">
                        <c:v>5.33</c:v>
                      </c:pt>
                      <c:pt idx="167">
                        <c:v>5.33</c:v>
                      </c:pt>
                      <c:pt idx="168">
                        <c:v>5.33</c:v>
                      </c:pt>
                      <c:pt idx="169">
                        <c:v>5.32</c:v>
                      </c:pt>
                      <c:pt idx="170">
                        <c:v>5.32</c:v>
                      </c:pt>
                      <c:pt idx="171">
                        <c:v>5.33</c:v>
                      </c:pt>
                      <c:pt idx="172">
                        <c:v>5.33</c:v>
                      </c:pt>
                      <c:pt idx="173">
                        <c:v>5.32</c:v>
                      </c:pt>
                      <c:pt idx="174">
                        <c:v>5.32</c:v>
                      </c:pt>
                      <c:pt idx="175">
                        <c:v>5.33</c:v>
                      </c:pt>
                      <c:pt idx="176">
                        <c:v>5.32</c:v>
                      </c:pt>
                      <c:pt idx="177">
                        <c:v>5.32</c:v>
                      </c:pt>
                      <c:pt idx="178">
                        <c:v>5.32</c:v>
                      </c:pt>
                      <c:pt idx="179">
                        <c:v>5.32</c:v>
                      </c:pt>
                      <c:pt idx="180">
                        <c:v>5.31</c:v>
                      </c:pt>
                      <c:pt idx="181">
                        <c:v>5.31</c:v>
                      </c:pt>
                      <c:pt idx="182">
                        <c:v>5.31</c:v>
                      </c:pt>
                      <c:pt idx="183">
                        <c:v>5.31</c:v>
                      </c:pt>
                      <c:pt idx="184">
                        <c:v>5.31</c:v>
                      </c:pt>
                      <c:pt idx="185">
                        <c:v>5.31</c:v>
                      </c:pt>
                      <c:pt idx="186">
                        <c:v>5.31</c:v>
                      </c:pt>
                      <c:pt idx="187">
                        <c:v>5.31</c:v>
                      </c:pt>
                      <c:pt idx="188">
                        <c:v>5.31</c:v>
                      </c:pt>
                      <c:pt idx="189">
                        <c:v>5.31</c:v>
                      </c:pt>
                      <c:pt idx="190">
                        <c:v>5.3</c:v>
                      </c:pt>
                      <c:pt idx="191">
                        <c:v>5.3</c:v>
                      </c:pt>
                      <c:pt idx="192">
                        <c:v>5.3</c:v>
                      </c:pt>
                      <c:pt idx="193">
                        <c:v>5.3</c:v>
                      </c:pt>
                      <c:pt idx="194">
                        <c:v>5.3</c:v>
                      </c:pt>
                      <c:pt idx="195">
                        <c:v>5.3</c:v>
                      </c:pt>
                      <c:pt idx="196">
                        <c:v>5.31</c:v>
                      </c:pt>
                      <c:pt idx="197">
                        <c:v>5.3</c:v>
                      </c:pt>
                      <c:pt idx="198">
                        <c:v>5.3</c:v>
                      </c:pt>
                      <c:pt idx="199">
                        <c:v>5.3</c:v>
                      </c:pt>
                      <c:pt idx="200">
                        <c:v>5.3</c:v>
                      </c:pt>
                      <c:pt idx="201">
                        <c:v>5.3</c:v>
                      </c:pt>
                      <c:pt idx="202">
                        <c:v>5.3</c:v>
                      </c:pt>
                      <c:pt idx="203">
                        <c:v>5.3</c:v>
                      </c:pt>
                      <c:pt idx="204">
                        <c:v>5.3</c:v>
                      </c:pt>
                      <c:pt idx="205">
                        <c:v>5.3</c:v>
                      </c:pt>
                      <c:pt idx="206">
                        <c:v>5.3</c:v>
                      </c:pt>
                      <c:pt idx="207">
                        <c:v>5.3</c:v>
                      </c:pt>
                      <c:pt idx="208">
                        <c:v>5.29</c:v>
                      </c:pt>
                      <c:pt idx="209">
                        <c:v>5.29</c:v>
                      </c:pt>
                      <c:pt idx="210">
                        <c:v>5.29</c:v>
                      </c:pt>
                      <c:pt idx="211">
                        <c:v>5.29</c:v>
                      </c:pt>
                      <c:pt idx="212">
                        <c:v>5.29</c:v>
                      </c:pt>
                      <c:pt idx="213">
                        <c:v>5.29</c:v>
                      </c:pt>
                      <c:pt idx="214">
                        <c:v>5.29</c:v>
                      </c:pt>
                      <c:pt idx="215">
                        <c:v>5.29</c:v>
                      </c:pt>
                      <c:pt idx="216">
                        <c:v>5.29</c:v>
                      </c:pt>
                      <c:pt idx="217">
                        <c:v>5.29</c:v>
                      </c:pt>
                      <c:pt idx="218">
                        <c:v>5.29</c:v>
                      </c:pt>
                      <c:pt idx="219">
                        <c:v>5.29</c:v>
                      </c:pt>
                      <c:pt idx="220">
                        <c:v>5.29</c:v>
                      </c:pt>
                      <c:pt idx="221">
                        <c:v>5.28</c:v>
                      </c:pt>
                      <c:pt idx="222">
                        <c:v>5.29</c:v>
                      </c:pt>
                      <c:pt idx="223">
                        <c:v>5.29</c:v>
                      </c:pt>
                      <c:pt idx="224">
                        <c:v>5.29</c:v>
                      </c:pt>
                      <c:pt idx="225">
                        <c:v>5.29</c:v>
                      </c:pt>
                      <c:pt idx="226">
                        <c:v>5.29</c:v>
                      </c:pt>
                      <c:pt idx="227">
                        <c:v>5.29</c:v>
                      </c:pt>
                      <c:pt idx="228">
                        <c:v>5.29</c:v>
                      </c:pt>
                      <c:pt idx="229">
                        <c:v>5.28</c:v>
                      </c:pt>
                      <c:pt idx="230">
                        <c:v>5.28</c:v>
                      </c:pt>
                      <c:pt idx="231">
                        <c:v>5.28</c:v>
                      </c:pt>
                      <c:pt idx="232">
                        <c:v>5.27</c:v>
                      </c:pt>
                      <c:pt idx="233">
                        <c:v>5.28</c:v>
                      </c:pt>
                      <c:pt idx="234">
                        <c:v>5.28</c:v>
                      </c:pt>
                      <c:pt idx="235">
                        <c:v>5.28</c:v>
                      </c:pt>
                      <c:pt idx="236">
                        <c:v>5.27</c:v>
                      </c:pt>
                      <c:pt idx="237">
                        <c:v>5.27</c:v>
                      </c:pt>
                      <c:pt idx="238">
                        <c:v>5.27</c:v>
                      </c:pt>
                      <c:pt idx="239">
                        <c:v>5.26</c:v>
                      </c:pt>
                      <c:pt idx="240">
                        <c:v>5.26</c:v>
                      </c:pt>
                      <c:pt idx="241">
                        <c:v>5.26</c:v>
                      </c:pt>
                      <c:pt idx="242">
                        <c:v>5.25</c:v>
                      </c:pt>
                      <c:pt idx="243">
                        <c:v>5.26</c:v>
                      </c:pt>
                      <c:pt idx="244">
                        <c:v>5.25</c:v>
                      </c:pt>
                      <c:pt idx="245">
                        <c:v>5.25</c:v>
                      </c:pt>
                      <c:pt idx="246">
                        <c:v>5.25</c:v>
                      </c:pt>
                      <c:pt idx="247">
                        <c:v>5.25</c:v>
                      </c:pt>
                      <c:pt idx="248">
                        <c:v>5.25</c:v>
                      </c:pt>
                      <c:pt idx="249">
                        <c:v>5.25</c:v>
                      </c:pt>
                      <c:pt idx="250">
                        <c:v>5.24</c:v>
                      </c:pt>
                      <c:pt idx="251">
                        <c:v>5.24</c:v>
                      </c:pt>
                      <c:pt idx="252">
                        <c:v>5.24</c:v>
                      </c:pt>
                      <c:pt idx="253">
                        <c:v>5.25</c:v>
                      </c:pt>
                      <c:pt idx="254">
                        <c:v>5.25</c:v>
                      </c:pt>
                      <c:pt idx="255">
                        <c:v>5.25</c:v>
                      </c:pt>
                      <c:pt idx="256">
                        <c:v>5.24</c:v>
                      </c:pt>
                      <c:pt idx="257">
                        <c:v>5.24</c:v>
                      </c:pt>
                      <c:pt idx="258">
                        <c:v>5.24</c:v>
                      </c:pt>
                      <c:pt idx="259">
                        <c:v>5.24</c:v>
                      </c:pt>
                      <c:pt idx="260">
                        <c:v>5.24</c:v>
                      </c:pt>
                      <c:pt idx="261">
                        <c:v>5.24</c:v>
                      </c:pt>
                      <c:pt idx="262">
                        <c:v>5.24</c:v>
                      </c:pt>
                      <c:pt idx="263">
                        <c:v>5.24</c:v>
                      </c:pt>
                      <c:pt idx="264">
                        <c:v>5.24</c:v>
                      </c:pt>
                      <c:pt idx="265">
                        <c:v>5.24</c:v>
                      </c:pt>
                      <c:pt idx="266">
                        <c:v>5.24</c:v>
                      </c:pt>
                      <c:pt idx="267">
                        <c:v>5.24</c:v>
                      </c:pt>
                      <c:pt idx="268">
                        <c:v>5.25</c:v>
                      </c:pt>
                      <c:pt idx="269">
                        <c:v>5.24</c:v>
                      </c:pt>
                      <c:pt idx="270">
                        <c:v>5.24</c:v>
                      </c:pt>
                      <c:pt idx="271">
                        <c:v>5.24</c:v>
                      </c:pt>
                      <c:pt idx="272">
                        <c:v>5.24</c:v>
                      </c:pt>
                      <c:pt idx="273">
                        <c:v>5.24</c:v>
                      </c:pt>
                      <c:pt idx="274">
                        <c:v>5.24</c:v>
                      </c:pt>
                      <c:pt idx="275">
                        <c:v>5.24</c:v>
                      </c:pt>
                      <c:pt idx="276">
                        <c:v>5.24</c:v>
                      </c:pt>
                      <c:pt idx="277">
                        <c:v>5.23</c:v>
                      </c:pt>
                      <c:pt idx="278">
                        <c:v>5.23</c:v>
                      </c:pt>
                      <c:pt idx="279">
                        <c:v>5.24</c:v>
                      </c:pt>
                      <c:pt idx="280">
                        <c:v>5.23</c:v>
                      </c:pt>
                      <c:pt idx="281">
                        <c:v>5.23</c:v>
                      </c:pt>
                      <c:pt idx="282">
                        <c:v>5.23</c:v>
                      </c:pt>
                      <c:pt idx="283">
                        <c:v>5.23</c:v>
                      </c:pt>
                      <c:pt idx="284">
                        <c:v>5.23</c:v>
                      </c:pt>
                      <c:pt idx="285">
                        <c:v>5.23</c:v>
                      </c:pt>
                      <c:pt idx="286">
                        <c:v>5.23</c:v>
                      </c:pt>
                      <c:pt idx="287">
                        <c:v>5.23</c:v>
                      </c:pt>
                      <c:pt idx="288">
                        <c:v>5.23</c:v>
                      </c:pt>
                      <c:pt idx="289">
                        <c:v>5.23</c:v>
                      </c:pt>
                      <c:pt idx="290">
                        <c:v>5.23</c:v>
                      </c:pt>
                      <c:pt idx="291">
                        <c:v>5.22</c:v>
                      </c:pt>
                      <c:pt idx="292">
                        <c:v>5.22</c:v>
                      </c:pt>
                      <c:pt idx="293">
                        <c:v>5.22</c:v>
                      </c:pt>
                      <c:pt idx="294">
                        <c:v>5.22</c:v>
                      </c:pt>
                      <c:pt idx="295">
                        <c:v>5.22</c:v>
                      </c:pt>
                      <c:pt idx="296">
                        <c:v>5.22</c:v>
                      </c:pt>
                      <c:pt idx="297">
                        <c:v>5.22</c:v>
                      </c:pt>
                      <c:pt idx="298">
                        <c:v>5.22</c:v>
                      </c:pt>
                      <c:pt idx="299">
                        <c:v>5.22</c:v>
                      </c:pt>
                      <c:pt idx="300">
                        <c:v>5.22</c:v>
                      </c:pt>
                      <c:pt idx="301">
                        <c:v>5.22</c:v>
                      </c:pt>
                      <c:pt idx="302">
                        <c:v>5.21</c:v>
                      </c:pt>
                      <c:pt idx="303">
                        <c:v>5.22</c:v>
                      </c:pt>
                      <c:pt idx="304">
                        <c:v>5.22</c:v>
                      </c:pt>
                      <c:pt idx="305">
                        <c:v>5.21</c:v>
                      </c:pt>
                      <c:pt idx="306">
                        <c:v>5.21</c:v>
                      </c:pt>
                      <c:pt idx="307">
                        <c:v>5.21</c:v>
                      </c:pt>
                      <c:pt idx="308">
                        <c:v>5.21</c:v>
                      </c:pt>
                      <c:pt idx="309">
                        <c:v>5.21</c:v>
                      </c:pt>
                      <c:pt idx="310">
                        <c:v>5.21</c:v>
                      </c:pt>
                      <c:pt idx="311">
                        <c:v>5.21</c:v>
                      </c:pt>
                      <c:pt idx="312">
                        <c:v>5.21</c:v>
                      </c:pt>
                      <c:pt idx="313">
                        <c:v>5.21</c:v>
                      </c:pt>
                      <c:pt idx="314">
                        <c:v>5.21</c:v>
                      </c:pt>
                      <c:pt idx="315">
                        <c:v>5.21</c:v>
                      </c:pt>
                      <c:pt idx="316">
                        <c:v>5.21</c:v>
                      </c:pt>
                      <c:pt idx="317">
                        <c:v>5.21</c:v>
                      </c:pt>
                      <c:pt idx="318">
                        <c:v>5.21</c:v>
                      </c:pt>
                      <c:pt idx="319">
                        <c:v>5.22</c:v>
                      </c:pt>
                      <c:pt idx="320">
                        <c:v>5.22</c:v>
                      </c:pt>
                      <c:pt idx="321">
                        <c:v>5.21</c:v>
                      </c:pt>
                      <c:pt idx="322">
                        <c:v>5.21</c:v>
                      </c:pt>
                      <c:pt idx="323">
                        <c:v>5.22</c:v>
                      </c:pt>
                      <c:pt idx="324">
                        <c:v>5.21</c:v>
                      </c:pt>
                      <c:pt idx="325">
                        <c:v>5.21</c:v>
                      </c:pt>
                      <c:pt idx="326">
                        <c:v>5.2</c:v>
                      </c:pt>
                      <c:pt idx="327">
                        <c:v>5.2</c:v>
                      </c:pt>
                      <c:pt idx="328">
                        <c:v>5.2</c:v>
                      </c:pt>
                      <c:pt idx="329">
                        <c:v>5.21</c:v>
                      </c:pt>
                      <c:pt idx="330">
                        <c:v>5.2</c:v>
                      </c:pt>
                      <c:pt idx="331">
                        <c:v>5.2</c:v>
                      </c:pt>
                      <c:pt idx="332">
                        <c:v>5.19</c:v>
                      </c:pt>
                      <c:pt idx="333">
                        <c:v>5.2</c:v>
                      </c:pt>
                      <c:pt idx="334">
                        <c:v>5.19</c:v>
                      </c:pt>
                      <c:pt idx="335">
                        <c:v>5.19</c:v>
                      </c:pt>
                      <c:pt idx="336">
                        <c:v>5.19</c:v>
                      </c:pt>
                      <c:pt idx="337">
                        <c:v>5.18</c:v>
                      </c:pt>
                      <c:pt idx="338">
                        <c:v>5.19</c:v>
                      </c:pt>
                      <c:pt idx="339">
                        <c:v>5.18</c:v>
                      </c:pt>
                      <c:pt idx="340">
                        <c:v>5.18</c:v>
                      </c:pt>
                      <c:pt idx="341">
                        <c:v>5.18</c:v>
                      </c:pt>
                      <c:pt idx="342">
                        <c:v>5.18</c:v>
                      </c:pt>
                      <c:pt idx="343">
                        <c:v>5.18</c:v>
                      </c:pt>
                      <c:pt idx="344">
                        <c:v>5.17</c:v>
                      </c:pt>
                      <c:pt idx="345">
                        <c:v>5.18</c:v>
                      </c:pt>
                      <c:pt idx="346">
                        <c:v>5.17</c:v>
                      </c:pt>
                      <c:pt idx="347">
                        <c:v>5.18</c:v>
                      </c:pt>
                      <c:pt idx="348">
                        <c:v>5.18</c:v>
                      </c:pt>
                      <c:pt idx="349">
                        <c:v>5.18</c:v>
                      </c:pt>
                      <c:pt idx="350">
                        <c:v>5.18</c:v>
                      </c:pt>
                      <c:pt idx="351">
                        <c:v>5.18</c:v>
                      </c:pt>
                      <c:pt idx="352">
                        <c:v>5.17</c:v>
                      </c:pt>
                      <c:pt idx="353">
                        <c:v>5.18</c:v>
                      </c:pt>
                      <c:pt idx="354">
                        <c:v>5.18</c:v>
                      </c:pt>
                      <c:pt idx="355">
                        <c:v>5.18</c:v>
                      </c:pt>
                      <c:pt idx="356">
                        <c:v>5.18</c:v>
                      </c:pt>
                      <c:pt idx="357">
                        <c:v>5.18</c:v>
                      </c:pt>
                      <c:pt idx="358">
                        <c:v>5.18</c:v>
                      </c:pt>
                      <c:pt idx="359">
                        <c:v>5.18</c:v>
                      </c:pt>
                      <c:pt idx="360">
                        <c:v>5.18</c:v>
                      </c:pt>
                      <c:pt idx="361">
                        <c:v>5.18</c:v>
                      </c:pt>
                      <c:pt idx="362">
                        <c:v>5.18</c:v>
                      </c:pt>
                      <c:pt idx="363">
                        <c:v>5.19</c:v>
                      </c:pt>
                      <c:pt idx="364">
                        <c:v>5.17</c:v>
                      </c:pt>
                      <c:pt idx="365">
                        <c:v>5.17</c:v>
                      </c:pt>
                      <c:pt idx="366">
                        <c:v>5.17</c:v>
                      </c:pt>
                      <c:pt idx="367">
                        <c:v>5.17</c:v>
                      </c:pt>
                      <c:pt idx="368">
                        <c:v>5.17</c:v>
                      </c:pt>
                      <c:pt idx="369">
                        <c:v>5.17</c:v>
                      </c:pt>
                      <c:pt idx="370">
                        <c:v>5.17</c:v>
                      </c:pt>
                      <c:pt idx="371">
                        <c:v>5.17</c:v>
                      </c:pt>
                      <c:pt idx="372">
                        <c:v>5.17</c:v>
                      </c:pt>
                      <c:pt idx="373">
                        <c:v>5.17</c:v>
                      </c:pt>
                      <c:pt idx="374">
                        <c:v>5.17</c:v>
                      </c:pt>
                      <c:pt idx="375">
                        <c:v>5.17</c:v>
                      </c:pt>
                      <c:pt idx="376">
                        <c:v>5.16</c:v>
                      </c:pt>
                      <c:pt idx="377">
                        <c:v>5.16</c:v>
                      </c:pt>
                      <c:pt idx="378">
                        <c:v>5.16</c:v>
                      </c:pt>
                      <c:pt idx="379">
                        <c:v>5.16</c:v>
                      </c:pt>
                      <c:pt idx="380">
                        <c:v>5.16</c:v>
                      </c:pt>
                      <c:pt idx="381">
                        <c:v>5.16</c:v>
                      </c:pt>
                      <c:pt idx="382">
                        <c:v>5.16</c:v>
                      </c:pt>
                      <c:pt idx="383">
                        <c:v>5.16</c:v>
                      </c:pt>
                      <c:pt idx="384">
                        <c:v>5.16</c:v>
                      </c:pt>
                      <c:pt idx="385">
                        <c:v>5.16</c:v>
                      </c:pt>
                      <c:pt idx="386">
                        <c:v>5.16</c:v>
                      </c:pt>
                      <c:pt idx="387">
                        <c:v>5.16</c:v>
                      </c:pt>
                      <c:pt idx="388">
                        <c:v>5.16</c:v>
                      </c:pt>
                      <c:pt idx="389">
                        <c:v>5.16</c:v>
                      </c:pt>
                      <c:pt idx="390">
                        <c:v>5.16</c:v>
                      </c:pt>
                      <c:pt idx="391">
                        <c:v>5.16</c:v>
                      </c:pt>
                      <c:pt idx="392">
                        <c:v>5.16</c:v>
                      </c:pt>
                      <c:pt idx="393">
                        <c:v>5.16</c:v>
                      </c:pt>
                      <c:pt idx="394">
                        <c:v>5.16</c:v>
                      </c:pt>
                      <c:pt idx="395">
                        <c:v>5.16</c:v>
                      </c:pt>
                      <c:pt idx="396">
                        <c:v>5.15</c:v>
                      </c:pt>
                      <c:pt idx="397">
                        <c:v>5.15</c:v>
                      </c:pt>
                      <c:pt idx="398">
                        <c:v>5.15</c:v>
                      </c:pt>
                      <c:pt idx="399">
                        <c:v>5.15</c:v>
                      </c:pt>
                      <c:pt idx="400">
                        <c:v>5.15</c:v>
                      </c:pt>
                      <c:pt idx="401">
                        <c:v>5.15</c:v>
                      </c:pt>
                      <c:pt idx="402">
                        <c:v>5.15</c:v>
                      </c:pt>
                      <c:pt idx="403">
                        <c:v>5.15</c:v>
                      </c:pt>
                      <c:pt idx="404">
                        <c:v>5.15</c:v>
                      </c:pt>
                      <c:pt idx="405">
                        <c:v>5.15</c:v>
                      </c:pt>
                      <c:pt idx="406">
                        <c:v>5.15</c:v>
                      </c:pt>
                      <c:pt idx="407">
                        <c:v>5.15</c:v>
                      </c:pt>
                      <c:pt idx="408">
                        <c:v>5.15</c:v>
                      </c:pt>
                      <c:pt idx="409">
                        <c:v>5.15</c:v>
                      </c:pt>
                      <c:pt idx="410">
                        <c:v>5.15</c:v>
                      </c:pt>
                      <c:pt idx="411">
                        <c:v>5.15</c:v>
                      </c:pt>
                      <c:pt idx="412">
                        <c:v>5.14</c:v>
                      </c:pt>
                      <c:pt idx="413">
                        <c:v>5.14</c:v>
                      </c:pt>
                      <c:pt idx="414">
                        <c:v>5.14</c:v>
                      </c:pt>
                      <c:pt idx="415">
                        <c:v>5.14</c:v>
                      </c:pt>
                      <c:pt idx="416">
                        <c:v>5.14</c:v>
                      </c:pt>
                      <c:pt idx="417">
                        <c:v>5.14</c:v>
                      </c:pt>
                      <c:pt idx="418">
                        <c:v>5.15</c:v>
                      </c:pt>
                      <c:pt idx="419">
                        <c:v>5.15</c:v>
                      </c:pt>
                      <c:pt idx="420">
                        <c:v>5.15</c:v>
                      </c:pt>
                      <c:pt idx="421">
                        <c:v>5.14</c:v>
                      </c:pt>
                      <c:pt idx="422">
                        <c:v>5.14</c:v>
                      </c:pt>
                      <c:pt idx="423">
                        <c:v>5.14</c:v>
                      </c:pt>
                      <c:pt idx="424">
                        <c:v>5.13</c:v>
                      </c:pt>
                      <c:pt idx="425">
                        <c:v>5.13</c:v>
                      </c:pt>
                      <c:pt idx="426">
                        <c:v>5.13</c:v>
                      </c:pt>
                      <c:pt idx="427">
                        <c:v>5.13</c:v>
                      </c:pt>
                      <c:pt idx="428">
                        <c:v>5.13</c:v>
                      </c:pt>
                      <c:pt idx="429">
                        <c:v>5.13</c:v>
                      </c:pt>
                      <c:pt idx="430">
                        <c:v>5.13</c:v>
                      </c:pt>
                      <c:pt idx="431">
                        <c:v>5.12</c:v>
                      </c:pt>
                      <c:pt idx="432">
                        <c:v>5.13</c:v>
                      </c:pt>
                      <c:pt idx="433">
                        <c:v>5.12</c:v>
                      </c:pt>
                      <c:pt idx="434">
                        <c:v>5.12</c:v>
                      </c:pt>
                      <c:pt idx="435">
                        <c:v>5.13</c:v>
                      </c:pt>
                      <c:pt idx="436">
                        <c:v>5.12</c:v>
                      </c:pt>
                      <c:pt idx="437">
                        <c:v>5.12</c:v>
                      </c:pt>
                      <c:pt idx="438">
                        <c:v>5.1100000000000003</c:v>
                      </c:pt>
                      <c:pt idx="439">
                        <c:v>5.13</c:v>
                      </c:pt>
                      <c:pt idx="440">
                        <c:v>5.12</c:v>
                      </c:pt>
                      <c:pt idx="441">
                        <c:v>5.12</c:v>
                      </c:pt>
                      <c:pt idx="442">
                        <c:v>5.12</c:v>
                      </c:pt>
                      <c:pt idx="443">
                        <c:v>5.12</c:v>
                      </c:pt>
                      <c:pt idx="444">
                        <c:v>5.12</c:v>
                      </c:pt>
                      <c:pt idx="445">
                        <c:v>5.12</c:v>
                      </c:pt>
                      <c:pt idx="446">
                        <c:v>5.12</c:v>
                      </c:pt>
                      <c:pt idx="447">
                        <c:v>5.12</c:v>
                      </c:pt>
                      <c:pt idx="448">
                        <c:v>5.12</c:v>
                      </c:pt>
                      <c:pt idx="449">
                        <c:v>5.12</c:v>
                      </c:pt>
                      <c:pt idx="450">
                        <c:v>5.12</c:v>
                      </c:pt>
                      <c:pt idx="451">
                        <c:v>5.12</c:v>
                      </c:pt>
                      <c:pt idx="452">
                        <c:v>5.1100000000000003</c:v>
                      </c:pt>
                      <c:pt idx="453">
                        <c:v>5.1100000000000003</c:v>
                      </c:pt>
                      <c:pt idx="454">
                        <c:v>5.1100000000000003</c:v>
                      </c:pt>
                      <c:pt idx="455">
                        <c:v>5.1100000000000003</c:v>
                      </c:pt>
                      <c:pt idx="456">
                        <c:v>5.1100000000000003</c:v>
                      </c:pt>
                      <c:pt idx="457">
                        <c:v>5.1100000000000003</c:v>
                      </c:pt>
                      <c:pt idx="458">
                        <c:v>5.0999999999999996</c:v>
                      </c:pt>
                      <c:pt idx="459">
                        <c:v>5.1100000000000003</c:v>
                      </c:pt>
                      <c:pt idx="460">
                        <c:v>5.1100000000000003</c:v>
                      </c:pt>
                      <c:pt idx="461">
                        <c:v>5.1100000000000003</c:v>
                      </c:pt>
                      <c:pt idx="462">
                        <c:v>5.1100000000000003</c:v>
                      </c:pt>
                      <c:pt idx="463">
                        <c:v>5.1100000000000003</c:v>
                      </c:pt>
                      <c:pt idx="464">
                        <c:v>5.1100000000000003</c:v>
                      </c:pt>
                      <c:pt idx="465">
                        <c:v>5.1100000000000003</c:v>
                      </c:pt>
                      <c:pt idx="466">
                        <c:v>5.1100000000000003</c:v>
                      </c:pt>
                      <c:pt idx="467">
                        <c:v>5.0999999999999996</c:v>
                      </c:pt>
                      <c:pt idx="468">
                        <c:v>5.0999999999999996</c:v>
                      </c:pt>
                      <c:pt idx="469">
                        <c:v>5.0999999999999996</c:v>
                      </c:pt>
                      <c:pt idx="470">
                        <c:v>5.0999999999999996</c:v>
                      </c:pt>
                      <c:pt idx="471">
                        <c:v>5.0999999999999996</c:v>
                      </c:pt>
                      <c:pt idx="472">
                        <c:v>5.0999999999999996</c:v>
                      </c:pt>
                      <c:pt idx="473">
                        <c:v>5.0999999999999996</c:v>
                      </c:pt>
                      <c:pt idx="474">
                        <c:v>5.0999999999999996</c:v>
                      </c:pt>
                      <c:pt idx="475">
                        <c:v>5.0999999999999996</c:v>
                      </c:pt>
                      <c:pt idx="476">
                        <c:v>5.0999999999999996</c:v>
                      </c:pt>
                      <c:pt idx="477">
                        <c:v>5.0999999999999996</c:v>
                      </c:pt>
                      <c:pt idx="478">
                        <c:v>5.0999999999999996</c:v>
                      </c:pt>
                      <c:pt idx="479">
                        <c:v>5.09</c:v>
                      </c:pt>
                      <c:pt idx="480">
                        <c:v>5.0999999999999996</c:v>
                      </c:pt>
                      <c:pt idx="481">
                        <c:v>5.09</c:v>
                      </c:pt>
                      <c:pt idx="482">
                        <c:v>5.09</c:v>
                      </c:pt>
                      <c:pt idx="483">
                        <c:v>5.0999999999999996</c:v>
                      </c:pt>
                      <c:pt idx="484">
                        <c:v>5.09</c:v>
                      </c:pt>
                      <c:pt idx="485">
                        <c:v>5.09</c:v>
                      </c:pt>
                      <c:pt idx="486">
                        <c:v>5.09</c:v>
                      </c:pt>
                      <c:pt idx="487">
                        <c:v>5.09</c:v>
                      </c:pt>
                      <c:pt idx="488">
                        <c:v>5.09</c:v>
                      </c:pt>
                      <c:pt idx="489">
                        <c:v>5.09</c:v>
                      </c:pt>
                      <c:pt idx="490">
                        <c:v>5.09</c:v>
                      </c:pt>
                      <c:pt idx="491">
                        <c:v>5.09</c:v>
                      </c:pt>
                      <c:pt idx="492">
                        <c:v>5.09</c:v>
                      </c:pt>
                      <c:pt idx="493">
                        <c:v>5.09</c:v>
                      </c:pt>
                      <c:pt idx="494">
                        <c:v>5.09</c:v>
                      </c:pt>
                      <c:pt idx="495">
                        <c:v>5.09</c:v>
                      </c:pt>
                      <c:pt idx="496">
                        <c:v>5.09</c:v>
                      </c:pt>
                      <c:pt idx="497">
                        <c:v>5.09</c:v>
                      </c:pt>
                      <c:pt idx="498">
                        <c:v>5.09</c:v>
                      </c:pt>
                      <c:pt idx="499">
                        <c:v>5.09</c:v>
                      </c:pt>
                      <c:pt idx="500">
                        <c:v>5.08</c:v>
                      </c:pt>
                      <c:pt idx="501">
                        <c:v>5.08</c:v>
                      </c:pt>
                      <c:pt idx="502">
                        <c:v>5.08</c:v>
                      </c:pt>
                      <c:pt idx="503">
                        <c:v>5.08</c:v>
                      </c:pt>
                      <c:pt idx="504">
                        <c:v>5.08</c:v>
                      </c:pt>
                      <c:pt idx="505">
                        <c:v>5.08</c:v>
                      </c:pt>
                      <c:pt idx="506">
                        <c:v>5.08</c:v>
                      </c:pt>
                      <c:pt idx="507">
                        <c:v>5.08</c:v>
                      </c:pt>
                      <c:pt idx="508">
                        <c:v>5.08</c:v>
                      </c:pt>
                      <c:pt idx="509">
                        <c:v>5.08</c:v>
                      </c:pt>
                      <c:pt idx="510">
                        <c:v>5.08</c:v>
                      </c:pt>
                      <c:pt idx="511">
                        <c:v>5.08</c:v>
                      </c:pt>
                      <c:pt idx="512">
                        <c:v>5.08</c:v>
                      </c:pt>
                      <c:pt idx="513">
                        <c:v>5.08</c:v>
                      </c:pt>
                      <c:pt idx="514">
                        <c:v>5.08</c:v>
                      </c:pt>
                      <c:pt idx="515">
                        <c:v>5.08</c:v>
                      </c:pt>
                      <c:pt idx="516">
                        <c:v>5.08</c:v>
                      </c:pt>
                      <c:pt idx="517">
                        <c:v>5.08</c:v>
                      </c:pt>
                      <c:pt idx="518">
                        <c:v>5.08</c:v>
                      </c:pt>
                      <c:pt idx="519">
                        <c:v>5.08</c:v>
                      </c:pt>
                      <c:pt idx="520">
                        <c:v>5.08</c:v>
                      </c:pt>
                      <c:pt idx="521">
                        <c:v>5.08</c:v>
                      </c:pt>
                      <c:pt idx="522">
                        <c:v>5.07</c:v>
                      </c:pt>
                      <c:pt idx="523">
                        <c:v>5.07</c:v>
                      </c:pt>
                      <c:pt idx="524">
                        <c:v>5.07</c:v>
                      </c:pt>
                      <c:pt idx="525">
                        <c:v>5.07</c:v>
                      </c:pt>
                      <c:pt idx="526">
                        <c:v>5.08</c:v>
                      </c:pt>
                      <c:pt idx="527">
                        <c:v>5.07</c:v>
                      </c:pt>
                      <c:pt idx="528">
                        <c:v>5.08</c:v>
                      </c:pt>
                      <c:pt idx="529">
                        <c:v>5.08</c:v>
                      </c:pt>
                      <c:pt idx="530">
                        <c:v>5.08</c:v>
                      </c:pt>
                      <c:pt idx="531">
                        <c:v>5.08</c:v>
                      </c:pt>
                      <c:pt idx="532">
                        <c:v>5.08</c:v>
                      </c:pt>
                      <c:pt idx="533">
                        <c:v>5.08</c:v>
                      </c:pt>
                      <c:pt idx="534">
                        <c:v>5.08</c:v>
                      </c:pt>
                      <c:pt idx="535">
                        <c:v>5.08</c:v>
                      </c:pt>
                      <c:pt idx="536">
                        <c:v>5.08</c:v>
                      </c:pt>
                      <c:pt idx="537">
                        <c:v>5.08</c:v>
                      </c:pt>
                      <c:pt idx="538">
                        <c:v>5.09</c:v>
                      </c:pt>
                      <c:pt idx="539">
                        <c:v>5.08</c:v>
                      </c:pt>
                      <c:pt idx="540">
                        <c:v>5.08</c:v>
                      </c:pt>
                      <c:pt idx="541">
                        <c:v>5.07</c:v>
                      </c:pt>
                      <c:pt idx="542">
                        <c:v>5.07</c:v>
                      </c:pt>
                      <c:pt idx="543">
                        <c:v>5.07</c:v>
                      </c:pt>
                      <c:pt idx="544">
                        <c:v>5.07</c:v>
                      </c:pt>
                      <c:pt idx="545">
                        <c:v>5.08</c:v>
                      </c:pt>
                      <c:pt idx="546">
                        <c:v>5.07</c:v>
                      </c:pt>
                      <c:pt idx="547">
                        <c:v>5.08</c:v>
                      </c:pt>
                      <c:pt idx="548">
                        <c:v>5.08</c:v>
                      </c:pt>
                      <c:pt idx="549">
                        <c:v>5.08</c:v>
                      </c:pt>
                      <c:pt idx="550">
                        <c:v>5.08</c:v>
                      </c:pt>
                      <c:pt idx="551">
                        <c:v>5.08</c:v>
                      </c:pt>
                      <c:pt idx="552">
                        <c:v>5.08</c:v>
                      </c:pt>
                      <c:pt idx="553">
                        <c:v>5.08</c:v>
                      </c:pt>
                      <c:pt idx="554">
                        <c:v>5.08</c:v>
                      </c:pt>
                      <c:pt idx="555">
                        <c:v>5.08</c:v>
                      </c:pt>
                      <c:pt idx="556">
                        <c:v>5.08</c:v>
                      </c:pt>
                      <c:pt idx="557">
                        <c:v>5.08</c:v>
                      </c:pt>
                      <c:pt idx="558">
                        <c:v>5.08</c:v>
                      </c:pt>
                      <c:pt idx="559">
                        <c:v>5.08</c:v>
                      </c:pt>
                      <c:pt idx="560">
                        <c:v>5.08</c:v>
                      </c:pt>
                      <c:pt idx="561">
                        <c:v>5.08</c:v>
                      </c:pt>
                      <c:pt idx="562">
                        <c:v>5.08</c:v>
                      </c:pt>
                      <c:pt idx="563">
                        <c:v>5.08</c:v>
                      </c:pt>
                      <c:pt idx="564">
                        <c:v>5.08</c:v>
                      </c:pt>
                      <c:pt idx="565">
                        <c:v>5.09</c:v>
                      </c:pt>
                      <c:pt idx="566">
                        <c:v>5.09</c:v>
                      </c:pt>
                      <c:pt idx="567">
                        <c:v>5.09</c:v>
                      </c:pt>
                      <c:pt idx="568">
                        <c:v>5.09</c:v>
                      </c:pt>
                      <c:pt idx="569">
                        <c:v>5.09</c:v>
                      </c:pt>
                      <c:pt idx="570">
                        <c:v>5.09</c:v>
                      </c:pt>
                      <c:pt idx="571">
                        <c:v>5.09</c:v>
                      </c:pt>
                      <c:pt idx="572">
                        <c:v>5.0999999999999996</c:v>
                      </c:pt>
                      <c:pt idx="573">
                        <c:v>5.09</c:v>
                      </c:pt>
                      <c:pt idx="574">
                        <c:v>5.0999999999999996</c:v>
                      </c:pt>
                      <c:pt idx="575">
                        <c:v>5.09</c:v>
                      </c:pt>
                      <c:pt idx="576">
                        <c:v>5.09</c:v>
                      </c:pt>
                      <c:pt idx="577">
                        <c:v>5.09</c:v>
                      </c:pt>
                      <c:pt idx="578">
                        <c:v>5.09</c:v>
                      </c:pt>
                      <c:pt idx="579">
                        <c:v>5.09</c:v>
                      </c:pt>
                      <c:pt idx="580">
                        <c:v>5.09</c:v>
                      </c:pt>
                      <c:pt idx="581">
                        <c:v>5.09</c:v>
                      </c:pt>
                      <c:pt idx="582">
                        <c:v>5.09</c:v>
                      </c:pt>
                      <c:pt idx="583">
                        <c:v>5.09</c:v>
                      </c:pt>
                      <c:pt idx="584">
                        <c:v>5.09</c:v>
                      </c:pt>
                      <c:pt idx="585">
                        <c:v>5.09</c:v>
                      </c:pt>
                      <c:pt idx="586">
                        <c:v>5.09</c:v>
                      </c:pt>
                      <c:pt idx="587">
                        <c:v>5.09</c:v>
                      </c:pt>
                      <c:pt idx="588">
                        <c:v>5.09</c:v>
                      </c:pt>
                      <c:pt idx="589">
                        <c:v>5.09</c:v>
                      </c:pt>
                      <c:pt idx="590">
                        <c:v>5.09</c:v>
                      </c:pt>
                      <c:pt idx="591">
                        <c:v>5.09</c:v>
                      </c:pt>
                      <c:pt idx="592">
                        <c:v>5.09</c:v>
                      </c:pt>
                      <c:pt idx="593">
                        <c:v>5.09</c:v>
                      </c:pt>
                      <c:pt idx="594">
                        <c:v>5.0999999999999996</c:v>
                      </c:pt>
                      <c:pt idx="595">
                        <c:v>5.09</c:v>
                      </c:pt>
                      <c:pt idx="596">
                        <c:v>5.09</c:v>
                      </c:pt>
                      <c:pt idx="597">
                        <c:v>5.09</c:v>
                      </c:pt>
                      <c:pt idx="598">
                        <c:v>5.09</c:v>
                      </c:pt>
                      <c:pt idx="599">
                        <c:v>5.09</c:v>
                      </c:pt>
                      <c:pt idx="600">
                        <c:v>5.09</c:v>
                      </c:pt>
                      <c:pt idx="601">
                        <c:v>5.09</c:v>
                      </c:pt>
                      <c:pt idx="602">
                        <c:v>5.09</c:v>
                      </c:pt>
                      <c:pt idx="603">
                        <c:v>5.09</c:v>
                      </c:pt>
                      <c:pt idx="604">
                        <c:v>5.09</c:v>
                      </c:pt>
                      <c:pt idx="605">
                        <c:v>5.09</c:v>
                      </c:pt>
                      <c:pt idx="606">
                        <c:v>5.09</c:v>
                      </c:pt>
                      <c:pt idx="607">
                        <c:v>5.09</c:v>
                      </c:pt>
                      <c:pt idx="608">
                        <c:v>5.09</c:v>
                      </c:pt>
                      <c:pt idx="609">
                        <c:v>5.09</c:v>
                      </c:pt>
                      <c:pt idx="610">
                        <c:v>5.09</c:v>
                      </c:pt>
                      <c:pt idx="611">
                        <c:v>5.09</c:v>
                      </c:pt>
                      <c:pt idx="612">
                        <c:v>5.09</c:v>
                      </c:pt>
                      <c:pt idx="613">
                        <c:v>5.09</c:v>
                      </c:pt>
                      <c:pt idx="614">
                        <c:v>5.09</c:v>
                      </c:pt>
                      <c:pt idx="615">
                        <c:v>5.08</c:v>
                      </c:pt>
                      <c:pt idx="616">
                        <c:v>5.08</c:v>
                      </c:pt>
                      <c:pt idx="617">
                        <c:v>5.08</c:v>
                      </c:pt>
                      <c:pt idx="618">
                        <c:v>5.08</c:v>
                      </c:pt>
                      <c:pt idx="619">
                        <c:v>5.08</c:v>
                      </c:pt>
                      <c:pt idx="620">
                        <c:v>5.09</c:v>
                      </c:pt>
                      <c:pt idx="621">
                        <c:v>5.08</c:v>
                      </c:pt>
                      <c:pt idx="622">
                        <c:v>5.08</c:v>
                      </c:pt>
                      <c:pt idx="623">
                        <c:v>5.09</c:v>
                      </c:pt>
                      <c:pt idx="624">
                        <c:v>5.08</c:v>
                      </c:pt>
                      <c:pt idx="625">
                        <c:v>5.08</c:v>
                      </c:pt>
                      <c:pt idx="626">
                        <c:v>5.08</c:v>
                      </c:pt>
                      <c:pt idx="627">
                        <c:v>5.08</c:v>
                      </c:pt>
                      <c:pt idx="628">
                        <c:v>5.07</c:v>
                      </c:pt>
                      <c:pt idx="629">
                        <c:v>5.07</c:v>
                      </c:pt>
                      <c:pt idx="630">
                        <c:v>5.07</c:v>
                      </c:pt>
                      <c:pt idx="631">
                        <c:v>5.07</c:v>
                      </c:pt>
                      <c:pt idx="632">
                        <c:v>5.07</c:v>
                      </c:pt>
                      <c:pt idx="633">
                        <c:v>5.0599999999999996</c:v>
                      </c:pt>
                      <c:pt idx="634">
                        <c:v>5.0599999999999996</c:v>
                      </c:pt>
                      <c:pt idx="635">
                        <c:v>5.0599999999999996</c:v>
                      </c:pt>
                      <c:pt idx="636">
                        <c:v>5.0599999999999996</c:v>
                      </c:pt>
                      <c:pt idx="637">
                        <c:v>5.0599999999999996</c:v>
                      </c:pt>
                      <c:pt idx="638">
                        <c:v>5.07</c:v>
                      </c:pt>
                      <c:pt idx="639">
                        <c:v>5.0599999999999996</c:v>
                      </c:pt>
                      <c:pt idx="640">
                        <c:v>5.0599999999999996</c:v>
                      </c:pt>
                      <c:pt idx="641">
                        <c:v>5.0599999999999996</c:v>
                      </c:pt>
                      <c:pt idx="642">
                        <c:v>5.0599999999999996</c:v>
                      </c:pt>
                      <c:pt idx="643">
                        <c:v>5.0599999999999996</c:v>
                      </c:pt>
                      <c:pt idx="644">
                        <c:v>5.0599999999999996</c:v>
                      </c:pt>
                      <c:pt idx="645">
                        <c:v>5.0599999999999996</c:v>
                      </c:pt>
                      <c:pt idx="646">
                        <c:v>5.0599999999999996</c:v>
                      </c:pt>
                      <c:pt idx="647">
                        <c:v>5.0599999999999996</c:v>
                      </c:pt>
                      <c:pt idx="648">
                        <c:v>5.0599999999999996</c:v>
                      </c:pt>
                      <c:pt idx="649">
                        <c:v>5.0599999999999996</c:v>
                      </c:pt>
                      <c:pt idx="650">
                        <c:v>5.0599999999999996</c:v>
                      </c:pt>
                      <c:pt idx="651">
                        <c:v>5.0599999999999996</c:v>
                      </c:pt>
                      <c:pt idx="652">
                        <c:v>5.0599999999999996</c:v>
                      </c:pt>
                      <c:pt idx="653">
                        <c:v>5.0599999999999996</c:v>
                      </c:pt>
                      <c:pt idx="654">
                        <c:v>5.0599999999999996</c:v>
                      </c:pt>
                      <c:pt idx="655">
                        <c:v>5.0599999999999996</c:v>
                      </c:pt>
                      <c:pt idx="656">
                        <c:v>5.0599999999999996</c:v>
                      </c:pt>
                      <c:pt idx="657">
                        <c:v>5.0599999999999996</c:v>
                      </c:pt>
                      <c:pt idx="658">
                        <c:v>5.0599999999999996</c:v>
                      </c:pt>
                      <c:pt idx="659">
                        <c:v>5.05</c:v>
                      </c:pt>
                      <c:pt idx="660">
                        <c:v>5.05</c:v>
                      </c:pt>
                      <c:pt idx="661">
                        <c:v>5.05</c:v>
                      </c:pt>
                      <c:pt idx="662">
                        <c:v>5.05</c:v>
                      </c:pt>
                      <c:pt idx="663">
                        <c:v>5.05</c:v>
                      </c:pt>
                      <c:pt idx="664">
                        <c:v>5.05</c:v>
                      </c:pt>
                      <c:pt idx="665">
                        <c:v>5.05</c:v>
                      </c:pt>
                      <c:pt idx="666">
                        <c:v>5.04</c:v>
                      </c:pt>
                      <c:pt idx="667">
                        <c:v>5.04</c:v>
                      </c:pt>
                      <c:pt idx="668">
                        <c:v>5.04</c:v>
                      </c:pt>
                      <c:pt idx="669">
                        <c:v>5.04</c:v>
                      </c:pt>
                      <c:pt idx="670">
                        <c:v>5.04</c:v>
                      </c:pt>
                      <c:pt idx="671">
                        <c:v>5.04</c:v>
                      </c:pt>
                      <c:pt idx="672">
                        <c:v>5.04</c:v>
                      </c:pt>
                      <c:pt idx="673">
                        <c:v>5.04</c:v>
                      </c:pt>
                      <c:pt idx="674">
                        <c:v>5.04</c:v>
                      </c:pt>
                      <c:pt idx="675">
                        <c:v>5.04</c:v>
                      </c:pt>
                      <c:pt idx="676">
                        <c:v>5.04</c:v>
                      </c:pt>
                      <c:pt idx="677">
                        <c:v>5.03</c:v>
                      </c:pt>
                      <c:pt idx="678">
                        <c:v>5.03</c:v>
                      </c:pt>
                      <c:pt idx="679">
                        <c:v>5.03</c:v>
                      </c:pt>
                      <c:pt idx="680">
                        <c:v>5.03</c:v>
                      </c:pt>
                      <c:pt idx="681">
                        <c:v>5.03</c:v>
                      </c:pt>
                      <c:pt idx="682">
                        <c:v>5.03</c:v>
                      </c:pt>
                      <c:pt idx="683">
                        <c:v>5.03</c:v>
                      </c:pt>
                      <c:pt idx="684">
                        <c:v>5.03</c:v>
                      </c:pt>
                      <c:pt idx="685">
                        <c:v>5.03</c:v>
                      </c:pt>
                      <c:pt idx="686">
                        <c:v>5.03</c:v>
                      </c:pt>
                      <c:pt idx="687">
                        <c:v>5.03</c:v>
                      </c:pt>
                      <c:pt idx="688">
                        <c:v>5.0199999999999996</c:v>
                      </c:pt>
                      <c:pt idx="689">
                        <c:v>5.03</c:v>
                      </c:pt>
                      <c:pt idx="690">
                        <c:v>5.03</c:v>
                      </c:pt>
                      <c:pt idx="691">
                        <c:v>5.0199999999999996</c:v>
                      </c:pt>
                      <c:pt idx="692">
                        <c:v>5.0199999999999996</c:v>
                      </c:pt>
                      <c:pt idx="693">
                        <c:v>5.0199999999999996</c:v>
                      </c:pt>
                      <c:pt idx="694">
                        <c:v>5.0199999999999996</c:v>
                      </c:pt>
                      <c:pt idx="695">
                        <c:v>5.0199999999999996</c:v>
                      </c:pt>
                      <c:pt idx="696">
                        <c:v>5.0199999999999996</c:v>
                      </c:pt>
                      <c:pt idx="697">
                        <c:v>5.0199999999999996</c:v>
                      </c:pt>
                      <c:pt idx="698">
                        <c:v>5.0199999999999996</c:v>
                      </c:pt>
                      <c:pt idx="699">
                        <c:v>5.0199999999999996</c:v>
                      </c:pt>
                      <c:pt idx="700">
                        <c:v>5.0199999999999996</c:v>
                      </c:pt>
                      <c:pt idx="701">
                        <c:v>5.0199999999999996</c:v>
                      </c:pt>
                      <c:pt idx="702">
                        <c:v>5.0199999999999996</c:v>
                      </c:pt>
                      <c:pt idx="703">
                        <c:v>5.0199999999999996</c:v>
                      </c:pt>
                      <c:pt idx="704">
                        <c:v>5.0199999999999996</c:v>
                      </c:pt>
                      <c:pt idx="705">
                        <c:v>5.0199999999999996</c:v>
                      </c:pt>
                      <c:pt idx="706">
                        <c:v>5.0199999999999996</c:v>
                      </c:pt>
                      <c:pt idx="707">
                        <c:v>5.0199999999999996</c:v>
                      </c:pt>
                      <c:pt idx="708">
                        <c:v>5.0199999999999996</c:v>
                      </c:pt>
                      <c:pt idx="709">
                        <c:v>5.01</c:v>
                      </c:pt>
                      <c:pt idx="710">
                        <c:v>5.01</c:v>
                      </c:pt>
                      <c:pt idx="711">
                        <c:v>5.01</c:v>
                      </c:pt>
                      <c:pt idx="712">
                        <c:v>5.0199999999999996</c:v>
                      </c:pt>
                      <c:pt idx="713">
                        <c:v>5.01</c:v>
                      </c:pt>
                      <c:pt idx="714">
                        <c:v>5.01</c:v>
                      </c:pt>
                      <c:pt idx="715">
                        <c:v>5.0199999999999996</c:v>
                      </c:pt>
                      <c:pt idx="716">
                        <c:v>5.01</c:v>
                      </c:pt>
                      <c:pt idx="717">
                        <c:v>5.01</c:v>
                      </c:pt>
                      <c:pt idx="718">
                        <c:v>5.01</c:v>
                      </c:pt>
                      <c:pt idx="719">
                        <c:v>5.01</c:v>
                      </c:pt>
                      <c:pt idx="720">
                        <c:v>5</c:v>
                      </c:pt>
                      <c:pt idx="721">
                        <c:v>5</c:v>
                      </c:pt>
                      <c:pt idx="722">
                        <c:v>4.99</c:v>
                      </c:pt>
                      <c:pt idx="723">
                        <c:v>5</c:v>
                      </c:pt>
                      <c:pt idx="724">
                        <c:v>5</c:v>
                      </c:pt>
                      <c:pt idx="725">
                        <c:v>5</c:v>
                      </c:pt>
                      <c:pt idx="726">
                        <c:v>5</c:v>
                      </c:pt>
                      <c:pt idx="727">
                        <c:v>5</c:v>
                      </c:pt>
                      <c:pt idx="728">
                        <c:v>5</c:v>
                      </c:pt>
                      <c:pt idx="729">
                        <c:v>5</c:v>
                      </c:pt>
                      <c:pt idx="730">
                        <c:v>5</c:v>
                      </c:pt>
                      <c:pt idx="731">
                        <c:v>4.99</c:v>
                      </c:pt>
                      <c:pt idx="732">
                        <c:v>5</c:v>
                      </c:pt>
                      <c:pt idx="733">
                        <c:v>4.99</c:v>
                      </c:pt>
                      <c:pt idx="734">
                        <c:v>4.99</c:v>
                      </c:pt>
                      <c:pt idx="735">
                        <c:v>4.99</c:v>
                      </c:pt>
                      <c:pt idx="736">
                        <c:v>4.99</c:v>
                      </c:pt>
                      <c:pt idx="737">
                        <c:v>4.99</c:v>
                      </c:pt>
                      <c:pt idx="738">
                        <c:v>4.9800000000000004</c:v>
                      </c:pt>
                      <c:pt idx="739">
                        <c:v>4.9800000000000004</c:v>
                      </c:pt>
                      <c:pt idx="740">
                        <c:v>4.99</c:v>
                      </c:pt>
                      <c:pt idx="741">
                        <c:v>4.99</c:v>
                      </c:pt>
                      <c:pt idx="742">
                        <c:v>4.99</c:v>
                      </c:pt>
                      <c:pt idx="743">
                        <c:v>4.99</c:v>
                      </c:pt>
                      <c:pt idx="744">
                        <c:v>4.99</c:v>
                      </c:pt>
                      <c:pt idx="745">
                        <c:v>4.99</c:v>
                      </c:pt>
                      <c:pt idx="746">
                        <c:v>4.99</c:v>
                      </c:pt>
                      <c:pt idx="747">
                        <c:v>4.99</c:v>
                      </c:pt>
                      <c:pt idx="748">
                        <c:v>4.99</c:v>
                      </c:pt>
                      <c:pt idx="749">
                        <c:v>5</c:v>
                      </c:pt>
                      <c:pt idx="750">
                        <c:v>4.99</c:v>
                      </c:pt>
                      <c:pt idx="751">
                        <c:v>5</c:v>
                      </c:pt>
                      <c:pt idx="752">
                        <c:v>4.99</c:v>
                      </c:pt>
                      <c:pt idx="753">
                        <c:v>4.99</c:v>
                      </c:pt>
                      <c:pt idx="754">
                        <c:v>4.99</c:v>
                      </c:pt>
                      <c:pt idx="755">
                        <c:v>4.99</c:v>
                      </c:pt>
                      <c:pt idx="756">
                        <c:v>4.99</c:v>
                      </c:pt>
                      <c:pt idx="757">
                        <c:v>4.99</c:v>
                      </c:pt>
                      <c:pt idx="758">
                        <c:v>4.99</c:v>
                      </c:pt>
                      <c:pt idx="759">
                        <c:v>4.99</c:v>
                      </c:pt>
                      <c:pt idx="760">
                        <c:v>4.99</c:v>
                      </c:pt>
                      <c:pt idx="761">
                        <c:v>4.99</c:v>
                      </c:pt>
                      <c:pt idx="762">
                        <c:v>4.99</c:v>
                      </c:pt>
                      <c:pt idx="763">
                        <c:v>4.99</c:v>
                      </c:pt>
                      <c:pt idx="764">
                        <c:v>4.99</c:v>
                      </c:pt>
                      <c:pt idx="765">
                        <c:v>4.99</c:v>
                      </c:pt>
                      <c:pt idx="766">
                        <c:v>4.99</c:v>
                      </c:pt>
                      <c:pt idx="767">
                        <c:v>4.99</c:v>
                      </c:pt>
                      <c:pt idx="768">
                        <c:v>4.99</c:v>
                      </c:pt>
                      <c:pt idx="769">
                        <c:v>4.99</c:v>
                      </c:pt>
                      <c:pt idx="770">
                        <c:v>4.99</c:v>
                      </c:pt>
                      <c:pt idx="771">
                        <c:v>5</c:v>
                      </c:pt>
                      <c:pt idx="772">
                        <c:v>4.99</c:v>
                      </c:pt>
                      <c:pt idx="773">
                        <c:v>5</c:v>
                      </c:pt>
                      <c:pt idx="774">
                        <c:v>5</c:v>
                      </c:pt>
                      <c:pt idx="775">
                        <c:v>5</c:v>
                      </c:pt>
                      <c:pt idx="776">
                        <c:v>5</c:v>
                      </c:pt>
                      <c:pt idx="777">
                        <c:v>5</c:v>
                      </c:pt>
                      <c:pt idx="778">
                        <c:v>5</c:v>
                      </c:pt>
                      <c:pt idx="779">
                        <c:v>5</c:v>
                      </c:pt>
                      <c:pt idx="780">
                        <c:v>5</c:v>
                      </c:pt>
                      <c:pt idx="781">
                        <c:v>5</c:v>
                      </c:pt>
                      <c:pt idx="782">
                        <c:v>5</c:v>
                      </c:pt>
                      <c:pt idx="783">
                        <c:v>5</c:v>
                      </c:pt>
                      <c:pt idx="784">
                        <c:v>5</c:v>
                      </c:pt>
                      <c:pt idx="785">
                        <c:v>5</c:v>
                      </c:pt>
                      <c:pt idx="786">
                        <c:v>5</c:v>
                      </c:pt>
                      <c:pt idx="787">
                        <c:v>5</c:v>
                      </c:pt>
                      <c:pt idx="788">
                        <c:v>5.01</c:v>
                      </c:pt>
                      <c:pt idx="789">
                        <c:v>5.01</c:v>
                      </c:pt>
                      <c:pt idx="790">
                        <c:v>5.01</c:v>
                      </c:pt>
                      <c:pt idx="791">
                        <c:v>5.01</c:v>
                      </c:pt>
                      <c:pt idx="792">
                        <c:v>5.01</c:v>
                      </c:pt>
                      <c:pt idx="793">
                        <c:v>5.01</c:v>
                      </c:pt>
                      <c:pt idx="794">
                        <c:v>5.01</c:v>
                      </c:pt>
                      <c:pt idx="795">
                        <c:v>5</c:v>
                      </c:pt>
                      <c:pt idx="796">
                        <c:v>5.01</c:v>
                      </c:pt>
                      <c:pt idx="797">
                        <c:v>5.01</c:v>
                      </c:pt>
                      <c:pt idx="798">
                        <c:v>5.01</c:v>
                      </c:pt>
                      <c:pt idx="799">
                        <c:v>5.01</c:v>
                      </c:pt>
                      <c:pt idx="800">
                        <c:v>5.01</c:v>
                      </c:pt>
                      <c:pt idx="801">
                        <c:v>5.01</c:v>
                      </c:pt>
                      <c:pt idx="802">
                        <c:v>5.01</c:v>
                      </c:pt>
                      <c:pt idx="803">
                        <c:v>5.01</c:v>
                      </c:pt>
                      <c:pt idx="804">
                        <c:v>5.01</c:v>
                      </c:pt>
                      <c:pt idx="805">
                        <c:v>5.01</c:v>
                      </c:pt>
                      <c:pt idx="806">
                        <c:v>5.01</c:v>
                      </c:pt>
                      <c:pt idx="807">
                        <c:v>5.01</c:v>
                      </c:pt>
                      <c:pt idx="808">
                        <c:v>5</c:v>
                      </c:pt>
                      <c:pt idx="809">
                        <c:v>5.01</c:v>
                      </c:pt>
                      <c:pt idx="810">
                        <c:v>5.01</c:v>
                      </c:pt>
                      <c:pt idx="811">
                        <c:v>5.01</c:v>
                      </c:pt>
                      <c:pt idx="812">
                        <c:v>5.01</c:v>
                      </c:pt>
                      <c:pt idx="813">
                        <c:v>5.01</c:v>
                      </c:pt>
                      <c:pt idx="814">
                        <c:v>5</c:v>
                      </c:pt>
                      <c:pt idx="815">
                        <c:v>5.01</c:v>
                      </c:pt>
                      <c:pt idx="816">
                        <c:v>5</c:v>
                      </c:pt>
                      <c:pt idx="817">
                        <c:v>5</c:v>
                      </c:pt>
                      <c:pt idx="818">
                        <c:v>5</c:v>
                      </c:pt>
                      <c:pt idx="819">
                        <c:v>5</c:v>
                      </c:pt>
                      <c:pt idx="820">
                        <c:v>5</c:v>
                      </c:pt>
                      <c:pt idx="821">
                        <c:v>4.99</c:v>
                      </c:pt>
                      <c:pt idx="822">
                        <c:v>4.99</c:v>
                      </c:pt>
                      <c:pt idx="823">
                        <c:v>5</c:v>
                      </c:pt>
                      <c:pt idx="824">
                        <c:v>5</c:v>
                      </c:pt>
                      <c:pt idx="825">
                        <c:v>5</c:v>
                      </c:pt>
                      <c:pt idx="826">
                        <c:v>5</c:v>
                      </c:pt>
                      <c:pt idx="827">
                        <c:v>4.99</c:v>
                      </c:pt>
                      <c:pt idx="828">
                        <c:v>5</c:v>
                      </c:pt>
                      <c:pt idx="829">
                        <c:v>4.99</c:v>
                      </c:pt>
                      <c:pt idx="830">
                        <c:v>5</c:v>
                      </c:pt>
                      <c:pt idx="831">
                        <c:v>5</c:v>
                      </c:pt>
                      <c:pt idx="832">
                        <c:v>5</c:v>
                      </c:pt>
                      <c:pt idx="833">
                        <c:v>4.99</c:v>
                      </c:pt>
                      <c:pt idx="834">
                        <c:v>5</c:v>
                      </c:pt>
                      <c:pt idx="835">
                        <c:v>5</c:v>
                      </c:pt>
                      <c:pt idx="836">
                        <c:v>5</c:v>
                      </c:pt>
                      <c:pt idx="837">
                        <c:v>5</c:v>
                      </c:pt>
                      <c:pt idx="838">
                        <c:v>5</c:v>
                      </c:pt>
                      <c:pt idx="839">
                        <c:v>5</c:v>
                      </c:pt>
                      <c:pt idx="840">
                        <c:v>4.99</c:v>
                      </c:pt>
                      <c:pt idx="841">
                        <c:v>5</c:v>
                      </c:pt>
                      <c:pt idx="842">
                        <c:v>5</c:v>
                      </c:pt>
                      <c:pt idx="843">
                        <c:v>5</c:v>
                      </c:pt>
                      <c:pt idx="844">
                        <c:v>5</c:v>
                      </c:pt>
                      <c:pt idx="845">
                        <c:v>5.01</c:v>
                      </c:pt>
                      <c:pt idx="846">
                        <c:v>5</c:v>
                      </c:pt>
                      <c:pt idx="847">
                        <c:v>5.01</c:v>
                      </c:pt>
                      <c:pt idx="848">
                        <c:v>5.01</c:v>
                      </c:pt>
                      <c:pt idx="849">
                        <c:v>5</c:v>
                      </c:pt>
                      <c:pt idx="850">
                        <c:v>5</c:v>
                      </c:pt>
                      <c:pt idx="851">
                        <c:v>5.01</c:v>
                      </c:pt>
                      <c:pt idx="852">
                        <c:v>5</c:v>
                      </c:pt>
                      <c:pt idx="853">
                        <c:v>5</c:v>
                      </c:pt>
                      <c:pt idx="854">
                        <c:v>5</c:v>
                      </c:pt>
                      <c:pt idx="855">
                        <c:v>5</c:v>
                      </c:pt>
                      <c:pt idx="856">
                        <c:v>5</c:v>
                      </c:pt>
                      <c:pt idx="857">
                        <c:v>4.99</c:v>
                      </c:pt>
                      <c:pt idx="858">
                        <c:v>4.99</c:v>
                      </c:pt>
                      <c:pt idx="859">
                        <c:v>4.99</c:v>
                      </c:pt>
                      <c:pt idx="860">
                        <c:v>4.99</c:v>
                      </c:pt>
                      <c:pt idx="861">
                        <c:v>4.99</c:v>
                      </c:pt>
                      <c:pt idx="862">
                        <c:v>4.99</c:v>
                      </c:pt>
                      <c:pt idx="863">
                        <c:v>4.99</c:v>
                      </c:pt>
                      <c:pt idx="864">
                        <c:v>4.9800000000000004</c:v>
                      </c:pt>
                      <c:pt idx="865">
                        <c:v>4.9800000000000004</c:v>
                      </c:pt>
                      <c:pt idx="866">
                        <c:v>4.9800000000000004</c:v>
                      </c:pt>
                      <c:pt idx="867">
                        <c:v>4.9800000000000004</c:v>
                      </c:pt>
                      <c:pt idx="868">
                        <c:v>4.9800000000000004</c:v>
                      </c:pt>
                      <c:pt idx="869">
                        <c:v>4.9800000000000004</c:v>
                      </c:pt>
                      <c:pt idx="870">
                        <c:v>4.9800000000000004</c:v>
                      </c:pt>
                      <c:pt idx="871">
                        <c:v>4.9800000000000004</c:v>
                      </c:pt>
                      <c:pt idx="872">
                        <c:v>4.9800000000000004</c:v>
                      </c:pt>
                      <c:pt idx="873">
                        <c:v>4.97</c:v>
                      </c:pt>
                      <c:pt idx="874">
                        <c:v>4.9800000000000004</c:v>
                      </c:pt>
                      <c:pt idx="875">
                        <c:v>4.97</c:v>
                      </c:pt>
                      <c:pt idx="876">
                        <c:v>4.97</c:v>
                      </c:pt>
                      <c:pt idx="877">
                        <c:v>4.97</c:v>
                      </c:pt>
                      <c:pt idx="878">
                        <c:v>4.97</c:v>
                      </c:pt>
                      <c:pt idx="879">
                        <c:v>4.97</c:v>
                      </c:pt>
                      <c:pt idx="880">
                        <c:v>4.97</c:v>
                      </c:pt>
                      <c:pt idx="881">
                        <c:v>4.97</c:v>
                      </c:pt>
                      <c:pt idx="882">
                        <c:v>4.96</c:v>
                      </c:pt>
                      <c:pt idx="883">
                        <c:v>4.96</c:v>
                      </c:pt>
                      <c:pt idx="884">
                        <c:v>4.96</c:v>
                      </c:pt>
                      <c:pt idx="885">
                        <c:v>4.96</c:v>
                      </c:pt>
                      <c:pt idx="886">
                        <c:v>4.96</c:v>
                      </c:pt>
                      <c:pt idx="887">
                        <c:v>4.96</c:v>
                      </c:pt>
                      <c:pt idx="888">
                        <c:v>4.96</c:v>
                      </c:pt>
                      <c:pt idx="889">
                        <c:v>4.96</c:v>
                      </c:pt>
                      <c:pt idx="890">
                        <c:v>4.96</c:v>
                      </c:pt>
                      <c:pt idx="891">
                        <c:v>4.95</c:v>
                      </c:pt>
                      <c:pt idx="892">
                        <c:v>4.95</c:v>
                      </c:pt>
                      <c:pt idx="893">
                        <c:v>4.95</c:v>
                      </c:pt>
                      <c:pt idx="894">
                        <c:v>4.96</c:v>
                      </c:pt>
                      <c:pt idx="895">
                        <c:v>4.96</c:v>
                      </c:pt>
                      <c:pt idx="896">
                        <c:v>4.96</c:v>
                      </c:pt>
                      <c:pt idx="897">
                        <c:v>4.96</c:v>
                      </c:pt>
                      <c:pt idx="898">
                        <c:v>4.96</c:v>
                      </c:pt>
                      <c:pt idx="899">
                        <c:v>4.96</c:v>
                      </c:pt>
                      <c:pt idx="900">
                        <c:v>4.96</c:v>
                      </c:pt>
                      <c:pt idx="901">
                        <c:v>4.95</c:v>
                      </c:pt>
                      <c:pt idx="902">
                        <c:v>4.96</c:v>
                      </c:pt>
                      <c:pt idx="903">
                        <c:v>4.95</c:v>
                      </c:pt>
                      <c:pt idx="904">
                        <c:v>4.95</c:v>
                      </c:pt>
                      <c:pt idx="905">
                        <c:v>4.95</c:v>
                      </c:pt>
                      <c:pt idx="906">
                        <c:v>4.9400000000000004</c:v>
                      </c:pt>
                      <c:pt idx="907">
                        <c:v>4.95</c:v>
                      </c:pt>
                      <c:pt idx="908">
                        <c:v>4.95</c:v>
                      </c:pt>
                      <c:pt idx="909">
                        <c:v>4.95</c:v>
                      </c:pt>
                      <c:pt idx="910">
                        <c:v>4.95</c:v>
                      </c:pt>
                      <c:pt idx="911">
                        <c:v>4.9400000000000004</c:v>
                      </c:pt>
                      <c:pt idx="912">
                        <c:v>4.93</c:v>
                      </c:pt>
                      <c:pt idx="913">
                        <c:v>4.9400000000000004</c:v>
                      </c:pt>
                      <c:pt idx="914">
                        <c:v>4.93</c:v>
                      </c:pt>
                      <c:pt idx="915">
                        <c:v>4.93</c:v>
                      </c:pt>
                      <c:pt idx="916">
                        <c:v>4.93</c:v>
                      </c:pt>
                      <c:pt idx="917">
                        <c:v>4.93</c:v>
                      </c:pt>
                      <c:pt idx="918">
                        <c:v>4.93</c:v>
                      </c:pt>
                      <c:pt idx="919">
                        <c:v>4.93</c:v>
                      </c:pt>
                      <c:pt idx="920">
                        <c:v>4.93</c:v>
                      </c:pt>
                      <c:pt idx="921">
                        <c:v>4.93</c:v>
                      </c:pt>
                      <c:pt idx="922">
                        <c:v>4.92</c:v>
                      </c:pt>
                      <c:pt idx="923">
                        <c:v>4.93</c:v>
                      </c:pt>
                      <c:pt idx="924">
                        <c:v>4.92</c:v>
                      </c:pt>
                      <c:pt idx="925">
                        <c:v>4.92</c:v>
                      </c:pt>
                      <c:pt idx="926">
                        <c:v>4.92</c:v>
                      </c:pt>
                      <c:pt idx="927">
                        <c:v>4.92</c:v>
                      </c:pt>
                      <c:pt idx="928">
                        <c:v>4.92</c:v>
                      </c:pt>
                      <c:pt idx="929">
                        <c:v>4.92</c:v>
                      </c:pt>
                      <c:pt idx="930">
                        <c:v>4.92</c:v>
                      </c:pt>
                      <c:pt idx="931">
                        <c:v>4.92</c:v>
                      </c:pt>
                      <c:pt idx="932">
                        <c:v>4.93</c:v>
                      </c:pt>
                      <c:pt idx="933">
                        <c:v>4.93</c:v>
                      </c:pt>
                      <c:pt idx="934">
                        <c:v>4.93</c:v>
                      </c:pt>
                      <c:pt idx="935">
                        <c:v>4.9400000000000004</c:v>
                      </c:pt>
                      <c:pt idx="936">
                        <c:v>4.93</c:v>
                      </c:pt>
                      <c:pt idx="937">
                        <c:v>4.93</c:v>
                      </c:pt>
                      <c:pt idx="938">
                        <c:v>4.93</c:v>
                      </c:pt>
                      <c:pt idx="939">
                        <c:v>4.9400000000000004</c:v>
                      </c:pt>
                      <c:pt idx="940">
                        <c:v>4.9400000000000004</c:v>
                      </c:pt>
                      <c:pt idx="941">
                        <c:v>4.9400000000000004</c:v>
                      </c:pt>
                      <c:pt idx="942">
                        <c:v>4.9400000000000004</c:v>
                      </c:pt>
                      <c:pt idx="943">
                        <c:v>4.9400000000000004</c:v>
                      </c:pt>
                      <c:pt idx="944">
                        <c:v>4.9400000000000004</c:v>
                      </c:pt>
                      <c:pt idx="945">
                        <c:v>4.9400000000000004</c:v>
                      </c:pt>
                      <c:pt idx="946">
                        <c:v>4.93</c:v>
                      </c:pt>
                      <c:pt idx="947">
                        <c:v>4.93</c:v>
                      </c:pt>
                      <c:pt idx="948">
                        <c:v>4.93</c:v>
                      </c:pt>
                      <c:pt idx="949">
                        <c:v>4.9400000000000004</c:v>
                      </c:pt>
                      <c:pt idx="950">
                        <c:v>4.9400000000000004</c:v>
                      </c:pt>
                      <c:pt idx="951">
                        <c:v>4.93</c:v>
                      </c:pt>
                      <c:pt idx="952">
                        <c:v>4.9400000000000004</c:v>
                      </c:pt>
                      <c:pt idx="953">
                        <c:v>4.9400000000000004</c:v>
                      </c:pt>
                      <c:pt idx="954">
                        <c:v>4.9400000000000004</c:v>
                      </c:pt>
                      <c:pt idx="955">
                        <c:v>4.9400000000000004</c:v>
                      </c:pt>
                      <c:pt idx="956">
                        <c:v>4.9400000000000004</c:v>
                      </c:pt>
                      <c:pt idx="957">
                        <c:v>4.9400000000000004</c:v>
                      </c:pt>
                      <c:pt idx="958">
                        <c:v>4.9400000000000004</c:v>
                      </c:pt>
                      <c:pt idx="959">
                        <c:v>4.95</c:v>
                      </c:pt>
                      <c:pt idx="960">
                        <c:v>4.95</c:v>
                      </c:pt>
                      <c:pt idx="961">
                        <c:v>4.95</c:v>
                      </c:pt>
                      <c:pt idx="962">
                        <c:v>4.95</c:v>
                      </c:pt>
                      <c:pt idx="963">
                        <c:v>4.95</c:v>
                      </c:pt>
                      <c:pt idx="964">
                        <c:v>4.95</c:v>
                      </c:pt>
                      <c:pt idx="965">
                        <c:v>4.95</c:v>
                      </c:pt>
                      <c:pt idx="966">
                        <c:v>4.96</c:v>
                      </c:pt>
                      <c:pt idx="967">
                        <c:v>4.95</c:v>
                      </c:pt>
                      <c:pt idx="968">
                        <c:v>4.96</c:v>
                      </c:pt>
                      <c:pt idx="969">
                        <c:v>4.96</c:v>
                      </c:pt>
                      <c:pt idx="970">
                        <c:v>4.96</c:v>
                      </c:pt>
                      <c:pt idx="971">
                        <c:v>4.96</c:v>
                      </c:pt>
                      <c:pt idx="972">
                        <c:v>4.96</c:v>
                      </c:pt>
                      <c:pt idx="973">
                        <c:v>4.96</c:v>
                      </c:pt>
                      <c:pt idx="974">
                        <c:v>4.96</c:v>
                      </c:pt>
                      <c:pt idx="975">
                        <c:v>4.96</c:v>
                      </c:pt>
                      <c:pt idx="976">
                        <c:v>4.96</c:v>
                      </c:pt>
                      <c:pt idx="977">
                        <c:v>4.96</c:v>
                      </c:pt>
                      <c:pt idx="978">
                        <c:v>4.96</c:v>
                      </c:pt>
                      <c:pt idx="979">
                        <c:v>4.96</c:v>
                      </c:pt>
                      <c:pt idx="980">
                        <c:v>4.96</c:v>
                      </c:pt>
                      <c:pt idx="981">
                        <c:v>4.96</c:v>
                      </c:pt>
                      <c:pt idx="982">
                        <c:v>4.96</c:v>
                      </c:pt>
                      <c:pt idx="983">
                        <c:v>4.96</c:v>
                      </c:pt>
                      <c:pt idx="984">
                        <c:v>4.96</c:v>
                      </c:pt>
                      <c:pt idx="985">
                        <c:v>4.96</c:v>
                      </c:pt>
                      <c:pt idx="986">
                        <c:v>4.96</c:v>
                      </c:pt>
                      <c:pt idx="987">
                        <c:v>4.96</c:v>
                      </c:pt>
                      <c:pt idx="988">
                        <c:v>4.97</c:v>
                      </c:pt>
                      <c:pt idx="989">
                        <c:v>4.97</c:v>
                      </c:pt>
                      <c:pt idx="990">
                        <c:v>4.97</c:v>
                      </c:pt>
                      <c:pt idx="991">
                        <c:v>4.97</c:v>
                      </c:pt>
                      <c:pt idx="992">
                        <c:v>4.97</c:v>
                      </c:pt>
                      <c:pt idx="993">
                        <c:v>4.97</c:v>
                      </c:pt>
                      <c:pt idx="994">
                        <c:v>4.97</c:v>
                      </c:pt>
                      <c:pt idx="995">
                        <c:v>4.97</c:v>
                      </c:pt>
                      <c:pt idx="996">
                        <c:v>4.97</c:v>
                      </c:pt>
                      <c:pt idx="997">
                        <c:v>4.97</c:v>
                      </c:pt>
                      <c:pt idx="998">
                        <c:v>4.97</c:v>
                      </c:pt>
                      <c:pt idx="999">
                        <c:v>4.97</c:v>
                      </c:pt>
                      <c:pt idx="1000">
                        <c:v>4.97</c:v>
                      </c:pt>
                      <c:pt idx="1001">
                        <c:v>4.97</c:v>
                      </c:pt>
                      <c:pt idx="1002">
                        <c:v>4.97</c:v>
                      </c:pt>
                      <c:pt idx="1003">
                        <c:v>4.97</c:v>
                      </c:pt>
                      <c:pt idx="1004">
                        <c:v>4.96</c:v>
                      </c:pt>
                      <c:pt idx="1005">
                        <c:v>4.96</c:v>
                      </c:pt>
                      <c:pt idx="1006">
                        <c:v>4.96</c:v>
                      </c:pt>
                      <c:pt idx="1007">
                        <c:v>4.96</c:v>
                      </c:pt>
                      <c:pt idx="1008">
                        <c:v>4.96</c:v>
                      </c:pt>
                      <c:pt idx="1009">
                        <c:v>4.96</c:v>
                      </c:pt>
                      <c:pt idx="1010">
                        <c:v>4.95</c:v>
                      </c:pt>
                      <c:pt idx="1011">
                        <c:v>4.96</c:v>
                      </c:pt>
                      <c:pt idx="1012">
                        <c:v>4.96</c:v>
                      </c:pt>
                      <c:pt idx="1013">
                        <c:v>4.96</c:v>
                      </c:pt>
                      <c:pt idx="1014">
                        <c:v>4.95</c:v>
                      </c:pt>
                      <c:pt idx="1015">
                        <c:v>4.95</c:v>
                      </c:pt>
                      <c:pt idx="1016">
                        <c:v>4.95</c:v>
                      </c:pt>
                      <c:pt idx="1017">
                        <c:v>4.95</c:v>
                      </c:pt>
                      <c:pt idx="1018">
                        <c:v>4.95</c:v>
                      </c:pt>
                      <c:pt idx="1019">
                        <c:v>4.95</c:v>
                      </c:pt>
                      <c:pt idx="1020">
                        <c:v>4.95</c:v>
                      </c:pt>
                      <c:pt idx="1021">
                        <c:v>4.95</c:v>
                      </c:pt>
                      <c:pt idx="1022">
                        <c:v>4.95</c:v>
                      </c:pt>
                      <c:pt idx="1023">
                        <c:v>4.96</c:v>
                      </c:pt>
                      <c:pt idx="1024">
                        <c:v>4.95</c:v>
                      </c:pt>
                      <c:pt idx="1025">
                        <c:v>4.96</c:v>
                      </c:pt>
                      <c:pt idx="1026">
                        <c:v>4.96</c:v>
                      </c:pt>
                      <c:pt idx="1027">
                        <c:v>4.95</c:v>
                      </c:pt>
                      <c:pt idx="1028">
                        <c:v>4.95</c:v>
                      </c:pt>
                      <c:pt idx="1029">
                        <c:v>4.95</c:v>
                      </c:pt>
                      <c:pt idx="1030">
                        <c:v>4.95</c:v>
                      </c:pt>
                      <c:pt idx="1031">
                        <c:v>4.95</c:v>
                      </c:pt>
                      <c:pt idx="1032">
                        <c:v>4.95</c:v>
                      </c:pt>
                      <c:pt idx="1033">
                        <c:v>4.9400000000000004</c:v>
                      </c:pt>
                      <c:pt idx="1034">
                        <c:v>4.95</c:v>
                      </c:pt>
                      <c:pt idx="1035">
                        <c:v>4.95</c:v>
                      </c:pt>
                      <c:pt idx="1036">
                        <c:v>4.95</c:v>
                      </c:pt>
                      <c:pt idx="1037">
                        <c:v>4.95</c:v>
                      </c:pt>
                      <c:pt idx="1038">
                        <c:v>4.95</c:v>
                      </c:pt>
                      <c:pt idx="1039">
                        <c:v>4.95</c:v>
                      </c:pt>
                      <c:pt idx="1040">
                        <c:v>4.95</c:v>
                      </c:pt>
                      <c:pt idx="1041">
                        <c:v>4.9400000000000004</c:v>
                      </c:pt>
                      <c:pt idx="1042">
                        <c:v>4.95</c:v>
                      </c:pt>
                      <c:pt idx="1043">
                        <c:v>4.95</c:v>
                      </c:pt>
                      <c:pt idx="1044">
                        <c:v>4.96</c:v>
                      </c:pt>
                      <c:pt idx="1045">
                        <c:v>4.96</c:v>
                      </c:pt>
                      <c:pt idx="1046">
                        <c:v>4.96</c:v>
                      </c:pt>
                      <c:pt idx="1047">
                        <c:v>4.95</c:v>
                      </c:pt>
                      <c:pt idx="1048">
                        <c:v>4.95</c:v>
                      </c:pt>
                      <c:pt idx="1049">
                        <c:v>4.95</c:v>
                      </c:pt>
                      <c:pt idx="1050">
                        <c:v>4.95</c:v>
                      </c:pt>
                      <c:pt idx="1051">
                        <c:v>4.95</c:v>
                      </c:pt>
                      <c:pt idx="1052">
                        <c:v>4.95</c:v>
                      </c:pt>
                      <c:pt idx="1053">
                        <c:v>4.95</c:v>
                      </c:pt>
                      <c:pt idx="1054">
                        <c:v>4.95</c:v>
                      </c:pt>
                      <c:pt idx="1055">
                        <c:v>4.95</c:v>
                      </c:pt>
                      <c:pt idx="1056">
                        <c:v>4.95</c:v>
                      </c:pt>
                      <c:pt idx="1057">
                        <c:v>4.95</c:v>
                      </c:pt>
                      <c:pt idx="1058">
                        <c:v>4.95</c:v>
                      </c:pt>
                      <c:pt idx="1059">
                        <c:v>4.95</c:v>
                      </c:pt>
                      <c:pt idx="1060">
                        <c:v>4.95</c:v>
                      </c:pt>
                      <c:pt idx="1061">
                        <c:v>4.95</c:v>
                      </c:pt>
                      <c:pt idx="1062">
                        <c:v>4.9400000000000004</c:v>
                      </c:pt>
                      <c:pt idx="1063">
                        <c:v>4.9400000000000004</c:v>
                      </c:pt>
                      <c:pt idx="1064">
                        <c:v>4.9400000000000004</c:v>
                      </c:pt>
                      <c:pt idx="1065">
                        <c:v>4.9400000000000004</c:v>
                      </c:pt>
                      <c:pt idx="1066">
                        <c:v>4.9400000000000004</c:v>
                      </c:pt>
                      <c:pt idx="1067">
                        <c:v>4.9400000000000004</c:v>
                      </c:pt>
                      <c:pt idx="1068">
                        <c:v>4.9400000000000004</c:v>
                      </c:pt>
                      <c:pt idx="1069">
                        <c:v>4.9400000000000004</c:v>
                      </c:pt>
                      <c:pt idx="1070">
                        <c:v>4.9400000000000004</c:v>
                      </c:pt>
                      <c:pt idx="1071">
                        <c:v>4.9400000000000004</c:v>
                      </c:pt>
                      <c:pt idx="1072">
                        <c:v>4.9400000000000004</c:v>
                      </c:pt>
                      <c:pt idx="1073">
                        <c:v>4.9400000000000004</c:v>
                      </c:pt>
                      <c:pt idx="1074">
                        <c:v>4.9400000000000004</c:v>
                      </c:pt>
                      <c:pt idx="1075">
                        <c:v>4.9400000000000004</c:v>
                      </c:pt>
                      <c:pt idx="1076">
                        <c:v>4.9400000000000004</c:v>
                      </c:pt>
                      <c:pt idx="1077">
                        <c:v>4.9400000000000004</c:v>
                      </c:pt>
                      <c:pt idx="1078">
                        <c:v>4.9400000000000004</c:v>
                      </c:pt>
                      <c:pt idx="1079">
                        <c:v>4.9400000000000004</c:v>
                      </c:pt>
                      <c:pt idx="1080">
                        <c:v>4.9400000000000004</c:v>
                      </c:pt>
                      <c:pt idx="1081">
                        <c:v>4.9400000000000004</c:v>
                      </c:pt>
                      <c:pt idx="1082">
                        <c:v>4.9400000000000004</c:v>
                      </c:pt>
                      <c:pt idx="1083">
                        <c:v>4.93</c:v>
                      </c:pt>
                      <c:pt idx="1084">
                        <c:v>4.93</c:v>
                      </c:pt>
                      <c:pt idx="1085">
                        <c:v>4.93</c:v>
                      </c:pt>
                      <c:pt idx="1086">
                        <c:v>4.9400000000000004</c:v>
                      </c:pt>
                      <c:pt idx="1087">
                        <c:v>4.93</c:v>
                      </c:pt>
                      <c:pt idx="1088">
                        <c:v>4.9400000000000004</c:v>
                      </c:pt>
                      <c:pt idx="1089">
                        <c:v>4.9400000000000004</c:v>
                      </c:pt>
                      <c:pt idx="1090">
                        <c:v>4.9400000000000004</c:v>
                      </c:pt>
                      <c:pt idx="1091">
                        <c:v>4.9400000000000004</c:v>
                      </c:pt>
                      <c:pt idx="1092">
                        <c:v>4.9400000000000004</c:v>
                      </c:pt>
                      <c:pt idx="1093">
                        <c:v>4.9400000000000004</c:v>
                      </c:pt>
                      <c:pt idx="1094">
                        <c:v>4.93</c:v>
                      </c:pt>
                      <c:pt idx="1095">
                        <c:v>4.9400000000000004</c:v>
                      </c:pt>
                      <c:pt idx="1096">
                        <c:v>4.9400000000000004</c:v>
                      </c:pt>
                      <c:pt idx="1097">
                        <c:v>4.93</c:v>
                      </c:pt>
                      <c:pt idx="1098">
                        <c:v>4.93</c:v>
                      </c:pt>
                      <c:pt idx="1099">
                        <c:v>4.93</c:v>
                      </c:pt>
                      <c:pt idx="1100">
                        <c:v>4.93</c:v>
                      </c:pt>
                      <c:pt idx="1101">
                        <c:v>4.93</c:v>
                      </c:pt>
                      <c:pt idx="1102">
                        <c:v>4.92</c:v>
                      </c:pt>
                      <c:pt idx="1103">
                        <c:v>4.92</c:v>
                      </c:pt>
                      <c:pt idx="1104">
                        <c:v>4.92</c:v>
                      </c:pt>
                      <c:pt idx="1105">
                        <c:v>4.92</c:v>
                      </c:pt>
                      <c:pt idx="1106">
                        <c:v>4.92</c:v>
                      </c:pt>
                      <c:pt idx="1107">
                        <c:v>4.92</c:v>
                      </c:pt>
                      <c:pt idx="1108">
                        <c:v>4.92</c:v>
                      </c:pt>
                      <c:pt idx="1109">
                        <c:v>4.91</c:v>
                      </c:pt>
                      <c:pt idx="1110">
                        <c:v>4.92</c:v>
                      </c:pt>
                      <c:pt idx="1111">
                        <c:v>4.92</c:v>
                      </c:pt>
                      <c:pt idx="1112">
                        <c:v>4.92</c:v>
                      </c:pt>
                      <c:pt idx="1113">
                        <c:v>4.92</c:v>
                      </c:pt>
                      <c:pt idx="1114">
                        <c:v>4.92</c:v>
                      </c:pt>
                      <c:pt idx="1115">
                        <c:v>4.92</c:v>
                      </c:pt>
                      <c:pt idx="1116">
                        <c:v>4.92</c:v>
                      </c:pt>
                      <c:pt idx="1117">
                        <c:v>4.92</c:v>
                      </c:pt>
                      <c:pt idx="1118">
                        <c:v>4.92</c:v>
                      </c:pt>
                      <c:pt idx="1119">
                        <c:v>4.92</c:v>
                      </c:pt>
                      <c:pt idx="1120">
                        <c:v>4.92</c:v>
                      </c:pt>
                      <c:pt idx="1121">
                        <c:v>4.92</c:v>
                      </c:pt>
                      <c:pt idx="1122">
                        <c:v>4.92</c:v>
                      </c:pt>
                      <c:pt idx="1123">
                        <c:v>4.92</c:v>
                      </c:pt>
                      <c:pt idx="1124">
                        <c:v>4.93</c:v>
                      </c:pt>
                      <c:pt idx="1125">
                        <c:v>4.92</c:v>
                      </c:pt>
                      <c:pt idx="1126">
                        <c:v>4.92</c:v>
                      </c:pt>
                      <c:pt idx="1127">
                        <c:v>4.92</c:v>
                      </c:pt>
                      <c:pt idx="1128">
                        <c:v>4.92</c:v>
                      </c:pt>
                      <c:pt idx="1129">
                        <c:v>4.92</c:v>
                      </c:pt>
                      <c:pt idx="1130">
                        <c:v>4.93</c:v>
                      </c:pt>
                      <c:pt idx="1131">
                        <c:v>4.93</c:v>
                      </c:pt>
                      <c:pt idx="1132">
                        <c:v>4.93</c:v>
                      </c:pt>
                      <c:pt idx="1133">
                        <c:v>4.9400000000000004</c:v>
                      </c:pt>
                      <c:pt idx="1134">
                        <c:v>4.93</c:v>
                      </c:pt>
                      <c:pt idx="1135">
                        <c:v>4.93</c:v>
                      </c:pt>
                      <c:pt idx="1136">
                        <c:v>4.93</c:v>
                      </c:pt>
                      <c:pt idx="1137">
                        <c:v>4.93</c:v>
                      </c:pt>
                      <c:pt idx="1138">
                        <c:v>4.93</c:v>
                      </c:pt>
                      <c:pt idx="1139">
                        <c:v>4.93</c:v>
                      </c:pt>
                      <c:pt idx="1140">
                        <c:v>4.93</c:v>
                      </c:pt>
                      <c:pt idx="1141">
                        <c:v>4.93</c:v>
                      </c:pt>
                      <c:pt idx="1142">
                        <c:v>4.93</c:v>
                      </c:pt>
                      <c:pt idx="1143">
                        <c:v>4.93</c:v>
                      </c:pt>
                      <c:pt idx="1144">
                        <c:v>4.91</c:v>
                      </c:pt>
                      <c:pt idx="1145">
                        <c:v>4.93</c:v>
                      </c:pt>
                      <c:pt idx="1146">
                        <c:v>4.93</c:v>
                      </c:pt>
                      <c:pt idx="1147">
                        <c:v>4.93</c:v>
                      </c:pt>
                      <c:pt idx="1148">
                        <c:v>4.95</c:v>
                      </c:pt>
                      <c:pt idx="1149">
                        <c:v>4.99</c:v>
                      </c:pt>
                      <c:pt idx="1150">
                        <c:v>4.99</c:v>
                      </c:pt>
                      <c:pt idx="1151">
                        <c:v>4.99</c:v>
                      </c:pt>
                      <c:pt idx="1152">
                        <c:v>5</c:v>
                      </c:pt>
                      <c:pt idx="1153">
                        <c:v>5.01</c:v>
                      </c:pt>
                      <c:pt idx="1154">
                        <c:v>5.01</c:v>
                      </c:pt>
                      <c:pt idx="1155">
                        <c:v>5.01</c:v>
                      </c:pt>
                      <c:pt idx="1156">
                        <c:v>5.0199999999999996</c:v>
                      </c:pt>
                      <c:pt idx="1157">
                        <c:v>5.03</c:v>
                      </c:pt>
                      <c:pt idx="1158">
                        <c:v>5.03</c:v>
                      </c:pt>
                      <c:pt idx="1159">
                        <c:v>5.04</c:v>
                      </c:pt>
                      <c:pt idx="1160">
                        <c:v>5.05</c:v>
                      </c:pt>
                      <c:pt idx="1161">
                        <c:v>5.05</c:v>
                      </c:pt>
                      <c:pt idx="1162">
                        <c:v>5.0599999999999996</c:v>
                      </c:pt>
                      <c:pt idx="1163">
                        <c:v>5.07</c:v>
                      </c:pt>
                      <c:pt idx="1164">
                        <c:v>5.08</c:v>
                      </c:pt>
                      <c:pt idx="1165">
                        <c:v>5.09</c:v>
                      </c:pt>
                      <c:pt idx="1166">
                        <c:v>5.0999999999999996</c:v>
                      </c:pt>
                      <c:pt idx="1167">
                        <c:v>5.0999999999999996</c:v>
                      </c:pt>
                      <c:pt idx="1168">
                        <c:v>5.12</c:v>
                      </c:pt>
                      <c:pt idx="1169">
                        <c:v>5.13</c:v>
                      </c:pt>
                      <c:pt idx="1170">
                        <c:v>5.14</c:v>
                      </c:pt>
                      <c:pt idx="1171">
                        <c:v>5.15</c:v>
                      </c:pt>
                      <c:pt idx="1172">
                        <c:v>5.17</c:v>
                      </c:pt>
                      <c:pt idx="1173">
                        <c:v>5.18</c:v>
                      </c:pt>
                      <c:pt idx="1174">
                        <c:v>5.19</c:v>
                      </c:pt>
                      <c:pt idx="1175">
                        <c:v>5.21</c:v>
                      </c:pt>
                      <c:pt idx="1176">
                        <c:v>5.22</c:v>
                      </c:pt>
                      <c:pt idx="1177">
                        <c:v>5.24</c:v>
                      </c:pt>
                      <c:pt idx="1178">
                        <c:v>5.26</c:v>
                      </c:pt>
                      <c:pt idx="1179">
                        <c:v>5.28</c:v>
                      </c:pt>
                      <c:pt idx="1180">
                        <c:v>5.3</c:v>
                      </c:pt>
                      <c:pt idx="1181">
                        <c:v>5.32</c:v>
                      </c:pt>
                      <c:pt idx="1182">
                        <c:v>5.34</c:v>
                      </c:pt>
                      <c:pt idx="1183">
                        <c:v>5.36</c:v>
                      </c:pt>
                      <c:pt idx="1184">
                        <c:v>5.38</c:v>
                      </c:pt>
                      <c:pt idx="1185">
                        <c:v>5.4</c:v>
                      </c:pt>
                      <c:pt idx="1186">
                        <c:v>5.42</c:v>
                      </c:pt>
                      <c:pt idx="1187">
                        <c:v>5.44</c:v>
                      </c:pt>
                      <c:pt idx="1188">
                        <c:v>5.46</c:v>
                      </c:pt>
                      <c:pt idx="1189">
                        <c:v>5.48</c:v>
                      </c:pt>
                      <c:pt idx="1190">
                        <c:v>5.5</c:v>
                      </c:pt>
                      <c:pt idx="1191">
                        <c:v>5.51</c:v>
                      </c:pt>
                      <c:pt idx="1192">
                        <c:v>5.53</c:v>
                      </c:pt>
                      <c:pt idx="1193">
                        <c:v>5.56</c:v>
                      </c:pt>
                      <c:pt idx="1194">
                        <c:v>5.57</c:v>
                      </c:pt>
                      <c:pt idx="1195">
                        <c:v>5.59</c:v>
                      </c:pt>
                      <c:pt idx="1196">
                        <c:v>5.61</c:v>
                      </c:pt>
                      <c:pt idx="1197">
                        <c:v>5.62</c:v>
                      </c:pt>
                      <c:pt idx="1198">
                        <c:v>5.64</c:v>
                      </c:pt>
                      <c:pt idx="1199">
                        <c:v>5.66</c:v>
                      </c:pt>
                      <c:pt idx="1200">
                        <c:v>5.68</c:v>
                      </c:pt>
                      <c:pt idx="1201">
                        <c:v>5.7</c:v>
                      </c:pt>
                      <c:pt idx="1202">
                        <c:v>5.7</c:v>
                      </c:pt>
                      <c:pt idx="1203">
                        <c:v>5.71</c:v>
                      </c:pt>
                      <c:pt idx="1204">
                        <c:v>5.72</c:v>
                      </c:pt>
                      <c:pt idx="1205">
                        <c:v>5.74</c:v>
                      </c:pt>
                      <c:pt idx="1206">
                        <c:v>5.74</c:v>
                      </c:pt>
                      <c:pt idx="1207">
                        <c:v>5.75</c:v>
                      </c:pt>
                      <c:pt idx="1208">
                        <c:v>5.76</c:v>
                      </c:pt>
                      <c:pt idx="1209">
                        <c:v>5.78</c:v>
                      </c:pt>
                      <c:pt idx="1210">
                        <c:v>5.78</c:v>
                      </c:pt>
                      <c:pt idx="1211">
                        <c:v>5.79</c:v>
                      </c:pt>
                      <c:pt idx="1212">
                        <c:v>5.79</c:v>
                      </c:pt>
                      <c:pt idx="1213">
                        <c:v>5.79</c:v>
                      </c:pt>
                      <c:pt idx="1214">
                        <c:v>5.8</c:v>
                      </c:pt>
                      <c:pt idx="1215">
                        <c:v>5.8</c:v>
                      </c:pt>
                      <c:pt idx="1216">
                        <c:v>5.81</c:v>
                      </c:pt>
                      <c:pt idx="1217">
                        <c:v>5.82</c:v>
                      </c:pt>
                      <c:pt idx="1218">
                        <c:v>5.82</c:v>
                      </c:pt>
                      <c:pt idx="1219">
                        <c:v>5.82</c:v>
                      </c:pt>
                      <c:pt idx="1220">
                        <c:v>5.82</c:v>
                      </c:pt>
                      <c:pt idx="1221">
                        <c:v>5.82</c:v>
                      </c:pt>
                      <c:pt idx="1222">
                        <c:v>5.82</c:v>
                      </c:pt>
                      <c:pt idx="1223">
                        <c:v>5.82</c:v>
                      </c:pt>
                      <c:pt idx="1224">
                        <c:v>5.82</c:v>
                      </c:pt>
                      <c:pt idx="1225">
                        <c:v>5.81</c:v>
                      </c:pt>
                      <c:pt idx="1226">
                        <c:v>5.81</c:v>
                      </c:pt>
                      <c:pt idx="1227">
                        <c:v>5.81</c:v>
                      </c:pt>
                      <c:pt idx="1228">
                        <c:v>5.81</c:v>
                      </c:pt>
                      <c:pt idx="1229">
                        <c:v>5.81</c:v>
                      </c:pt>
                      <c:pt idx="1230">
                        <c:v>5.8</c:v>
                      </c:pt>
                      <c:pt idx="1231">
                        <c:v>5.8</c:v>
                      </c:pt>
                      <c:pt idx="1232">
                        <c:v>5.8</c:v>
                      </c:pt>
                      <c:pt idx="1233">
                        <c:v>5.8</c:v>
                      </c:pt>
                      <c:pt idx="1234">
                        <c:v>5.79</c:v>
                      </c:pt>
                      <c:pt idx="1235">
                        <c:v>5.79</c:v>
                      </c:pt>
                      <c:pt idx="1236">
                        <c:v>5.79</c:v>
                      </c:pt>
                      <c:pt idx="1237">
                        <c:v>5.78</c:v>
                      </c:pt>
                      <c:pt idx="1238">
                        <c:v>5.78</c:v>
                      </c:pt>
                      <c:pt idx="1239">
                        <c:v>5.77</c:v>
                      </c:pt>
                      <c:pt idx="1240">
                        <c:v>5.77</c:v>
                      </c:pt>
                      <c:pt idx="1241">
                        <c:v>5.76</c:v>
                      </c:pt>
                      <c:pt idx="1242">
                        <c:v>5.77</c:v>
                      </c:pt>
                      <c:pt idx="1243">
                        <c:v>5.76</c:v>
                      </c:pt>
                      <c:pt idx="1244">
                        <c:v>5.75</c:v>
                      </c:pt>
                      <c:pt idx="1245">
                        <c:v>5.75</c:v>
                      </c:pt>
                      <c:pt idx="1246">
                        <c:v>5.74</c:v>
                      </c:pt>
                      <c:pt idx="1247">
                        <c:v>5.74</c:v>
                      </c:pt>
                      <c:pt idx="1248">
                        <c:v>5.73</c:v>
                      </c:pt>
                      <c:pt idx="1249">
                        <c:v>5.73</c:v>
                      </c:pt>
                      <c:pt idx="1250">
                        <c:v>5.72</c:v>
                      </c:pt>
                      <c:pt idx="1251">
                        <c:v>5.72</c:v>
                      </c:pt>
                      <c:pt idx="1252">
                        <c:v>5.72</c:v>
                      </c:pt>
                      <c:pt idx="1253">
                        <c:v>5.71</c:v>
                      </c:pt>
                      <c:pt idx="1254">
                        <c:v>5.72</c:v>
                      </c:pt>
                      <c:pt idx="1255">
                        <c:v>5.72</c:v>
                      </c:pt>
                      <c:pt idx="1256">
                        <c:v>5.75</c:v>
                      </c:pt>
                      <c:pt idx="1257">
                        <c:v>5.76</c:v>
                      </c:pt>
                      <c:pt idx="1258">
                        <c:v>5.82</c:v>
                      </c:pt>
                      <c:pt idx="1259">
                        <c:v>5.83</c:v>
                      </c:pt>
                      <c:pt idx="1260">
                        <c:v>5.83</c:v>
                      </c:pt>
                      <c:pt idx="1261">
                        <c:v>5.84</c:v>
                      </c:pt>
                      <c:pt idx="1262">
                        <c:v>5.86</c:v>
                      </c:pt>
                      <c:pt idx="1263">
                        <c:v>5.88</c:v>
                      </c:pt>
                      <c:pt idx="1264">
                        <c:v>5.9</c:v>
                      </c:pt>
                      <c:pt idx="1265">
                        <c:v>5.92</c:v>
                      </c:pt>
                      <c:pt idx="1266">
                        <c:v>5.94</c:v>
                      </c:pt>
                      <c:pt idx="1267">
                        <c:v>5.98</c:v>
                      </c:pt>
                      <c:pt idx="1268">
                        <c:v>6.02</c:v>
                      </c:pt>
                      <c:pt idx="1269">
                        <c:v>6.09</c:v>
                      </c:pt>
                      <c:pt idx="1270">
                        <c:v>6.18</c:v>
                      </c:pt>
                      <c:pt idx="1271">
                        <c:v>6.3</c:v>
                      </c:pt>
                      <c:pt idx="1272">
                        <c:v>6.43</c:v>
                      </c:pt>
                      <c:pt idx="1273">
                        <c:v>6.57</c:v>
                      </c:pt>
                      <c:pt idx="1274">
                        <c:v>6.71</c:v>
                      </c:pt>
                      <c:pt idx="1275">
                        <c:v>6.84</c:v>
                      </c:pt>
                      <c:pt idx="1276">
                        <c:v>6.97</c:v>
                      </c:pt>
                      <c:pt idx="1277">
                        <c:v>7.09</c:v>
                      </c:pt>
                      <c:pt idx="1278">
                        <c:v>7.2</c:v>
                      </c:pt>
                      <c:pt idx="1279">
                        <c:v>7.3</c:v>
                      </c:pt>
                      <c:pt idx="1280">
                        <c:v>7.38</c:v>
                      </c:pt>
                      <c:pt idx="1281">
                        <c:v>7.47</c:v>
                      </c:pt>
                      <c:pt idx="1282">
                        <c:v>7.54</c:v>
                      </c:pt>
                      <c:pt idx="1283">
                        <c:v>7.62</c:v>
                      </c:pt>
                      <c:pt idx="1284">
                        <c:v>7.69</c:v>
                      </c:pt>
                      <c:pt idx="1285">
                        <c:v>7.76</c:v>
                      </c:pt>
                      <c:pt idx="1286">
                        <c:v>7.82</c:v>
                      </c:pt>
                      <c:pt idx="1287">
                        <c:v>7.87</c:v>
                      </c:pt>
                      <c:pt idx="1288">
                        <c:v>7.93</c:v>
                      </c:pt>
                      <c:pt idx="1289">
                        <c:v>7.98</c:v>
                      </c:pt>
                      <c:pt idx="1290">
                        <c:v>8.0399999999999991</c:v>
                      </c:pt>
                      <c:pt idx="1291">
                        <c:v>8.08</c:v>
                      </c:pt>
                      <c:pt idx="1292">
                        <c:v>8.1300000000000008</c:v>
                      </c:pt>
                      <c:pt idx="1293">
                        <c:v>8.17</c:v>
                      </c:pt>
                      <c:pt idx="1294">
                        <c:v>8.2100000000000009</c:v>
                      </c:pt>
                      <c:pt idx="1295">
                        <c:v>8.25</c:v>
                      </c:pt>
                      <c:pt idx="1296">
                        <c:v>8.2799999999999994</c:v>
                      </c:pt>
                      <c:pt idx="1297">
                        <c:v>8.32</c:v>
                      </c:pt>
                      <c:pt idx="1298">
                        <c:v>8.34</c:v>
                      </c:pt>
                      <c:pt idx="1299">
                        <c:v>8.36</c:v>
                      </c:pt>
                      <c:pt idx="1300">
                        <c:v>8.39</c:v>
                      </c:pt>
                      <c:pt idx="1301">
                        <c:v>8.41</c:v>
                      </c:pt>
                      <c:pt idx="1302">
                        <c:v>8.43</c:v>
                      </c:pt>
                      <c:pt idx="1303">
                        <c:v>8.4499999999999993</c:v>
                      </c:pt>
                      <c:pt idx="1304">
                        <c:v>8.4499999999999993</c:v>
                      </c:pt>
                      <c:pt idx="1305">
                        <c:v>8.4700000000000006</c:v>
                      </c:pt>
                      <c:pt idx="1306">
                        <c:v>8.49</c:v>
                      </c:pt>
                      <c:pt idx="1307">
                        <c:v>8.49</c:v>
                      </c:pt>
                      <c:pt idx="1308">
                        <c:v>8.51</c:v>
                      </c:pt>
                      <c:pt idx="1309">
                        <c:v>8.52</c:v>
                      </c:pt>
                      <c:pt idx="1310">
                        <c:v>8.5299999999999994</c:v>
                      </c:pt>
                      <c:pt idx="1311">
                        <c:v>8.5299999999999994</c:v>
                      </c:pt>
                      <c:pt idx="1312">
                        <c:v>8.5399999999999991</c:v>
                      </c:pt>
                      <c:pt idx="1313">
                        <c:v>8.5399999999999991</c:v>
                      </c:pt>
                      <c:pt idx="1314">
                        <c:v>8.5500000000000007</c:v>
                      </c:pt>
                      <c:pt idx="1315">
                        <c:v>8.5500000000000007</c:v>
                      </c:pt>
                      <c:pt idx="1316">
                        <c:v>8.56</c:v>
                      </c:pt>
                      <c:pt idx="1317">
                        <c:v>8.56</c:v>
                      </c:pt>
                      <c:pt idx="1318">
                        <c:v>8.56</c:v>
                      </c:pt>
                      <c:pt idx="1319">
                        <c:v>8.56</c:v>
                      </c:pt>
                      <c:pt idx="1320">
                        <c:v>8.56</c:v>
                      </c:pt>
                      <c:pt idx="1321">
                        <c:v>8.56</c:v>
                      </c:pt>
                      <c:pt idx="1322">
                        <c:v>8.56</c:v>
                      </c:pt>
                      <c:pt idx="1323">
                        <c:v>8.56</c:v>
                      </c:pt>
                      <c:pt idx="1324">
                        <c:v>8.5500000000000007</c:v>
                      </c:pt>
                      <c:pt idx="1325">
                        <c:v>8.5500000000000007</c:v>
                      </c:pt>
                      <c:pt idx="1326">
                        <c:v>8.5399999999999991</c:v>
                      </c:pt>
                      <c:pt idx="1327">
                        <c:v>8.5299999999999994</c:v>
                      </c:pt>
                      <c:pt idx="1328">
                        <c:v>8.5299999999999994</c:v>
                      </c:pt>
                      <c:pt idx="1329">
                        <c:v>8.52</c:v>
                      </c:pt>
                      <c:pt idx="1330">
                        <c:v>8.52</c:v>
                      </c:pt>
                      <c:pt idx="1331">
                        <c:v>8.51</c:v>
                      </c:pt>
                      <c:pt idx="1332">
                        <c:v>8.5</c:v>
                      </c:pt>
                      <c:pt idx="1333">
                        <c:v>8.49</c:v>
                      </c:pt>
                      <c:pt idx="1334">
                        <c:v>8.48</c:v>
                      </c:pt>
                      <c:pt idx="1335">
                        <c:v>8.4700000000000006</c:v>
                      </c:pt>
                      <c:pt idx="1336">
                        <c:v>8.4600000000000009</c:v>
                      </c:pt>
                      <c:pt idx="1337">
                        <c:v>8.4499999999999993</c:v>
                      </c:pt>
                      <c:pt idx="1338">
                        <c:v>8.44</c:v>
                      </c:pt>
                      <c:pt idx="1339">
                        <c:v>8.42</c:v>
                      </c:pt>
                      <c:pt idx="1340">
                        <c:v>8.41</c:v>
                      </c:pt>
                      <c:pt idx="1341">
                        <c:v>8.4</c:v>
                      </c:pt>
                      <c:pt idx="1342">
                        <c:v>8.39</c:v>
                      </c:pt>
                      <c:pt idx="1343">
                        <c:v>8.3699999999999992</c:v>
                      </c:pt>
                      <c:pt idx="1344">
                        <c:v>8.36</c:v>
                      </c:pt>
                      <c:pt idx="1345">
                        <c:v>8.35</c:v>
                      </c:pt>
                      <c:pt idx="1346">
                        <c:v>8.33</c:v>
                      </c:pt>
                      <c:pt idx="1347">
                        <c:v>8.32</c:v>
                      </c:pt>
                      <c:pt idx="1348">
                        <c:v>8.3000000000000007</c:v>
                      </c:pt>
                      <c:pt idx="1349">
                        <c:v>8.2899999999999991</c:v>
                      </c:pt>
                      <c:pt idx="1350">
                        <c:v>8.27</c:v>
                      </c:pt>
                      <c:pt idx="1351">
                        <c:v>8.25</c:v>
                      </c:pt>
                      <c:pt idx="1352">
                        <c:v>8.24</c:v>
                      </c:pt>
                      <c:pt idx="1353">
                        <c:v>8.2200000000000006</c:v>
                      </c:pt>
                      <c:pt idx="1354">
                        <c:v>8.1999999999999993</c:v>
                      </c:pt>
                      <c:pt idx="1355">
                        <c:v>8.19</c:v>
                      </c:pt>
                      <c:pt idx="1356">
                        <c:v>8.18</c:v>
                      </c:pt>
                      <c:pt idx="1357">
                        <c:v>8.16</c:v>
                      </c:pt>
                      <c:pt idx="1358">
                        <c:v>8.14</c:v>
                      </c:pt>
                      <c:pt idx="1359">
                        <c:v>8.1300000000000008</c:v>
                      </c:pt>
                      <c:pt idx="1360">
                        <c:v>8.11</c:v>
                      </c:pt>
                      <c:pt idx="1361">
                        <c:v>8.1</c:v>
                      </c:pt>
                      <c:pt idx="1362">
                        <c:v>8.08</c:v>
                      </c:pt>
                      <c:pt idx="1363">
                        <c:v>8.07</c:v>
                      </c:pt>
                      <c:pt idx="1364">
                        <c:v>8.0500000000000007</c:v>
                      </c:pt>
                      <c:pt idx="1365">
                        <c:v>8.0299999999999994</c:v>
                      </c:pt>
                      <c:pt idx="1366">
                        <c:v>8.02</c:v>
                      </c:pt>
                      <c:pt idx="1367">
                        <c:v>8</c:v>
                      </c:pt>
                      <c:pt idx="1368">
                        <c:v>7.99</c:v>
                      </c:pt>
                      <c:pt idx="1369">
                        <c:v>7.97</c:v>
                      </c:pt>
                      <c:pt idx="1370">
                        <c:v>7.96</c:v>
                      </c:pt>
                      <c:pt idx="1371">
                        <c:v>7.94</c:v>
                      </c:pt>
                      <c:pt idx="1372">
                        <c:v>7.92</c:v>
                      </c:pt>
                      <c:pt idx="1373">
                        <c:v>7.9</c:v>
                      </c:pt>
                      <c:pt idx="1374">
                        <c:v>7.88</c:v>
                      </c:pt>
                      <c:pt idx="1375">
                        <c:v>7.87</c:v>
                      </c:pt>
                      <c:pt idx="1376">
                        <c:v>7.86</c:v>
                      </c:pt>
                      <c:pt idx="1377">
                        <c:v>7.84</c:v>
                      </c:pt>
                      <c:pt idx="1378">
                        <c:v>7.82</c:v>
                      </c:pt>
                      <c:pt idx="1379">
                        <c:v>7.82</c:v>
                      </c:pt>
                      <c:pt idx="1380">
                        <c:v>7.8</c:v>
                      </c:pt>
                      <c:pt idx="1381">
                        <c:v>7.78</c:v>
                      </c:pt>
                      <c:pt idx="1382">
                        <c:v>7.77</c:v>
                      </c:pt>
                      <c:pt idx="1383">
                        <c:v>7.75</c:v>
                      </c:pt>
                      <c:pt idx="1384">
                        <c:v>7.74</c:v>
                      </c:pt>
                      <c:pt idx="1385">
                        <c:v>7.72</c:v>
                      </c:pt>
                      <c:pt idx="1386">
                        <c:v>7.7</c:v>
                      </c:pt>
                      <c:pt idx="1387">
                        <c:v>7.69</c:v>
                      </c:pt>
                      <c:pt idx="1388">
                        <c:v>7.68</c:v>
                      </c:pt>
                      <c:pt idx="1389">
                        <c:v>7.66</c:v>
                      </c:pt>
                      <c:pt idx="1390">
                        <c:v>7.65</c:v>
                      </c:pt>
                      <c:pt idx="1391">
                        <c:v>7.63</c:v>
                      </c:pt>
                      <c:pt idx="1392">
                        <c:v>7.61</c:v>
                      </c:pt>
                      <c:pt idx="1393">
                        <c:v>7.6</c:v>
                      </c:pt>
                      <c:pt idx="1394">
                        <c:v>7.59</c:v>
                      </c:pt>
                      <c:pt idx="1395">
                        <c:v>7.57</c:v>
                      </c:pt>
                      <c:pt idx="1396">
                        <c:v>7.55</c:v>
                      </c:pt>
                      <c:pt idx="1397">
                        <c:v>7.55</c:v>
                      </c:pt>
                      <c:pt idx="1398">
                        <c:v>7.54</c:v>
                      </c:pt>
                      <c:pt idx="1399">
                        <c:v>7.53</c:v>
                      </c:pt>
                      <c:pt idx="1400">
                        <c:v>7.5</c:v>
                      </c:pt>
                      <c:pt idx="1401">
                        <c:v>7.49</c:v>
                      </c:pt>
                      <c:pt idx="1402">
                        <c:v>7.47</c:v>
                      </c:pt>
                      <c:pt idx="1403">
                        <c:v>7.46</c:v>
                      </c:pt>
                      <c:pt idx="1404">
                        <c:v>7.46</c:v>
                      </c:pt>
                      <c:pt idx="1405">
                        <c:v>7.45</c:v>
                      </c:pt>
                      <c:pt idx="1406">
                        <c:v>7.44</c:v>
                      </c:pt>
                      <c:pt idx="1407">
                        <c:v>7.42</c:v>
                      </c:pt>
                      <c:pt idx="1408">
                        <c:v>7.41</c:v>
                      </c:pt>
                      <c:pt idx="1409">
                        <c:v>7.39</c:v>
                      </c:pt>
                      <c:pt idx="1410">
                        <c:v>7.38</c:v>
                      </c:pt>
                      <c:pt idx="1411">
                        <c:v>7.37</c:v>
                      </c:pt>
                      <c:pt idx="1412">
                        <c:v>7.36</c:v>
                      </c:pt>
                      <c:pt idx="1413">
                        <c:v>7.35</c:v>
                      </c:pt>
                      <c:pt idx="1414">
                        <c:v>7.34</c:v>
                      </c:pt>
                      <c:pt idx="1415">
                        <c:v>7.33</c:v>
                      </c:pt>
                      <c:pt idx="1416">
                        <c:v>7.31</c:v>
                      </c:pt>
                      <c:pt idx="1417">
                        <c:v>7.31</c:v>
                      </c:pt>
                      <c:pt idx="1418">
                        <c:v>7.3</c:v>
                      </c:pt>
                      <c:pt idx="1419">
                        <c:v>7.29</c:v>
                      </c:pt>
                      <c:pt idx="1420">
                        <c:v>7.27</c:v>
                      </c:pt>
                      <c:pt idx="1421">
                        <c:v>7.26</c:v>
                      </c:pt>
                      <c:pt idx="1422">
                        <c:v>7.25</c:v>
                      </c:pt>
                      <c:pt idx="1423">
                        <c:v>7.24</c:v>
                      </c:pt>
                      <c:pt idx="1424">
                        <c:v>7.23</c:v>
                      </c:pt>
                      <c:pt idx="1425">
                        <c:v>7.22</c:v>
                      </c:pt>
                      <c:pt idx="1426">
                        <c:v>7.21</c:v>
                      </c:pt>
                      <c:pt idx="1427">
                        <c:v>7.2</c:v>
                      </c:pt>
                      <c:pt idx="1428">
                        <c:v>7.18</c:v>
                      </c:pt>
                      <c:pt idx="1429">
                        <c:v>7.18</c:v>
                      </c:pt>
                      <c:pt idx="1430">
                        <c:v>7.16</c:v>
                      </c:pt>
                      <c:pt idx="1431">
                        <c:v>7.15</c:v>
                      </c:pt>
                      <c:pt idx="1432">
                        <c:v>7.14</c:v>
                      </c:pt>
                      <c:pt idx="1433">
                        <c:v>7.13</c:v>
                      </c:pt>
                      <c:pt idx="1434">
                        <c:v>7.12</c:v>
                      </c:pt>
                      <c:pt idx="1435">
                        <c:v>7.11</c:v>
                      </c:pt>
                      <c:pt idx="1436">
                        <c:v>7.1</c:v>
                      </c:pt>
                      <c:pt idx="1437">
                        <c:v>7.09</c:v>
                      </c:pt>
                      <c:pt idx="1438">
                        <c:v>7.07</c:v>
                      </c:pt>
                      <c:pt idx="1439">
                        <c:v>7.07</c:v>
                      </c:pt>
                      <c:pt idx="1440">
                        <c:v>7.07</c:v>
                      </c:pt>
                      <c:pt idx="1441">
                        <c:v>7.08</c:v>
                      </c:pt>
                      <c:pt idx="1442">
                        <c:v>7.09</c:v>
                      </c:pt>
                      <c:pt idx="1443">
                        <c:v>7.08</c:v>
                      </c:pt>
                      <c:pt idx="1444">
                        <c:v>7.08</c:v>
                      </c:pt>
                      <c:pt idx="1445">
                        <c:v>7.08</c:v>
                      </c:pt>
                      <c:pt idx="1446">
                        <c:v>7.08</c:v>
                      </c:pt>
                      <c:pt idx="1447">
                        <c:v>7.07</c:v>
                      </c:pt>
                      <c:pt idx="1448">
                        <c:v>7.08</c:v>
                      </c:pt>
                      <c:pt idx="1449">
                        <c:v>7.08</c:v>
                      </c:pt>
                      <c:pt idx="1450">
                        <c:v>7.08</c:v>
                      </c:pt>
                      <c:pt idx="1451">
                        <c:v>7.08</c:v>
                      </c:pt>
                      <c:pt idx="1452">
                        <c:v>7.09</c:v>
                      </c:pt>
                      <c:pt idx="1453">
                        <c:v>7.1</c:v>
                      </c:pt>
                      <c:pt idx="1454">
                        <c:v>7.12</c:v>
                      </c:pt>
                      <c:pt idx="1455">
                        <c:v>7.14</c:v>
                      </c:pt>
                      <c:pt idx="1456">
                        <c:v>7.16</c:v>
                      </c:pt>
                      <c:pt idx="1457">
                        <c:v>7.19</c:v>
                      </c:pt>
                      <c:pt idx="1458">
                        <c:v>7.23</c:v>
                      </c:pt>
                      <c:pt idx="1459">
                        <c:v>7.28</c:v>
                      </c:pt>
                      <c:pt idx="1460">
                        <c:v>7.34</c:v>
                      </c:pt>
                      <c:pt idx="1461">
                        <c:v>7.41</c:v>
                      </c:pt>
                      <c:pt idx="1462">
                        <c:v>7.48</c:v>
                      </c:pt>
                      <c:pt idx="1463">
                        <c:v>7.55</c:v>
                      </c:pt>
                      <c:pt idx="1464">
                        <c:v>7.62</c:v>
                      </c:pt>
                      <c:pt idx="1465">
                        <c:v>7.7</c:v>
                      </c:pt>
                      <c:pt idx="1466">
                        <c:v>7.77</c:v>
                      </c:pt>
                      <c:pt idx="1467">
                        <c:v>7.84</c:v>
                      </c:pt>
                      <c:pt idx="1468">
                        <c:v>7.91</c:v>
                      </c:pt>
                      <c:pt idx="1469">
                        <c:v>7.98</c:v>
                      </c:pt>
                      <c:pt idx="1470">
                        <c:v>8.0399999999999991</c:v>
                      </c:pt>
                      <c:pt idx="1471">
                        <c:v>8.1</c:v>
                      </c:pt>
                      <c:pt idx="1472">
                        <c:v>8.15</c:v>
                      </c:pt>
                      <c:pt idx="1473">
                        <c:v>8.1999999999999993</c:v>
                      </c:pt>
                      <c:pt idx="1474">
                        <c:v>8.24</c:v>
                      </c:pt>
                      <c:pt idx="1475">
                        <c:v>8.2899999999999991</c:v>
                      </c:pt>
                      <c:pt idx="1476">
                        <c:v>8.33</c:v>
                      </c:pt>
                      <c:pt idx="1477">
                        <c:v>8.36</c:v>
                      </c:pt>
                      <c:pt idx="1478">
                        <c:v>8.3800000000000008</c:v>
                      </c:pt>
                      <c:pt idx="1479">
                        <c:v>8.41</c:v>
                      </c:pt>
                      <c:pt idx="1480">
                        <c:v>8.44</c:v>
                      </c:pt>
                      <c:pt idx="1481">
                        <c:v>8.4499999999999993</c:v>
                      </c:pt>
                      <c:pt idx="1482">
                        <c:v>8.48</c:v>
                      </c:pt>
                      <c:pt idx="1483">
                        <c:v>8.49</c:v>
                      </c:pt>
                      <c:pt idx="1484">
                        <c:v>8.5</c:v>
                      </c:pt>
                      <c:pt idx="1485">
                        <c:v>8.51</c:v>
                      </c:pt>
                      <c:pt idx="1486">
                        <c:v>8.52</c:v>
                      </c:pt>
                      <c:pt idx="1487">
                        <c:v>8.5299999999999994</c:v>
                      </c:pt>
                      <c:pt idx="1488">
                        <c:v>8.5299999999999994</c:v>
                      </c:pt>
                      <c:pt idx="1489">
                        <c:v>8.5399999999999991</c:v>
                      </c:pt>
                      <c:pt idx="1490">
                        <c:v>8.5500000000000007</c:v>
                      </c:pt>
                      <c:pt idx="1491">
                        <c:v>8.5500000000000007</c:v>
                      </c:pt>
                      <c:pt idx="1492">
                        <c:v>8.5500000000000007</c:v>
                      </c:pt>
                      <c:pt idx="1493">
                        <c:v>8.5500000000000007</c:v>
                      </c:pt>
                      <c:pt idx="1494">
                        <c:v>8.5500000000000007</c:v>
                      </c:pt>
                      <c:pt idx="1495">
                        <c:v>8.5500000000000007</c:v>
                      </c:pt>
                      <c:pt idx="1496">
                        <c:v>8.5500000000000007</c:v>
                      </c:pt>
                      <c:pt idx="1497">
                        <c:v>8.5399999999999991</c:v>
                      </c:pt>
                      <c:pt idx="1498">
                        <c:v>8.5399999999999991</c:v>
                      </c:pt>
                      <c:pt idx="1499">
                        <c:v>8.5299999999999994</c:v>
                      </c:pt>
                      <c:pt idx="1500">
                        <c:v>8.5299999999999994</c:v>
                      </c:pt>
                      <c:pt idx="1501">
                        <c:v>8.52</c:v>
                      </c:pt>
                      <c:pt idx="1502">
                        <c:v>8.52</c:v>
                      </c:pt>
                      <c:pt idx="1503">
                        <c:v>8.52</c:v>
                      </c:pt>
                      <c:pt idx="1504">
                        <c:v>8.51</c:v>
                      </c:pt>
                      <c:pt idx="1505">
                        <c:v>8.51</c:v>
                      </c:pt>
                      <c:pt idx="1506">
                        <c:v>8.5</c:v>
                      </c:pt>
                      <c:pt idx="1507">
                        <c:v>8.49</c:v>
                      </c:pt>
                      <c:pt idx="1508">
                        <c:v>8.49</c:v>
                      </c:pt>
                      <c:pt idx="1509">
                        <c:v>8.48</c:v>
                      </c:pt>
                      <c:pt idx="1510">
                        <c:v>8.4700000000000006</c:v>
                      </c:pt>
                      <c:pt idx="1511">
                        <c:v>8.4600000000000009</c:v>
                      </c:pt>
                      <c:pt idx="1512">
                        <c:v>8.4499999999999993</c:v>
                      </c:pt>
                      <c:pt idx="1513">
                        <c:v>8.44</c:v>
                      </c:pt>
                      <c:pt idx="1514">
                        <c:v>8.43</c:v>
                      </c:pt>
                      <c:pt idx="1515">
                        <c:v>8.43</c:v>
                      </c:pt>
                      <c:pt idx="1516">
                        <c:v>8.42</c:v>
                      </c:pt>
                      <c:pt idx="1517">
                        <c:v>8.41</c:v>
                      </c:pt>
                      <c:pt idx="1518">
                        <c:v>8.4</c:v>
                      </c:pt>
                      <c:pt idx="1519">
                        <c:v>8.39</c:v>
                      </c:pt>
                      <c:pt idx="1520">
                        <c:v>8.3800000000000008</c:v>
                      </c:pt>
                      <c:pt idx="1521">
                        <c:v>8.3800000000000008</c:v>
                      </c:pt>
                      <c:pt idx="1522">
                        <c:v>8.3699999999999992</c:v>
                      </c:pt>
                      <c:pt idx="1523">
                        <c:v>8.36</c:v>
                      </c:pt>
                      <c:pt idx="1524">
                        <c:v>8.35</c:v>
                      </c:pt>
                      <c:pt idx="1525">
                        <c:v>8.35</c:v>
                      </c:pt>
                      <c:pt idx="1526">
                        <c:v>8.34</c:v>
                      </c:pt>
                      <c:pt idx="1527">
                        <c:v>8.33</c:v>
                      </c:pt>
                      <c:pt idx="1528">
                        <c:v>8.32</c:v>
                      </c:pt>
                      <c:pt idx="1529">
                        <c:v>8.31</c:v>
                      </c:pt>
                      <c:pt idx="1530">
                        <c:v>8.3000000000000007</c:v>
                      </c:pt>
                      <c:pt idx="1531">
                        <c:v>8.2899999999999991</c:v>
                      </c:pt>
                      <c:pt idx="1532">
                        <c:v>8.2799999999999994</c:v>
                      </c:pt>
                      <c:pt idx="1533">
                        <c:v>8.27</c:v>
                      </c:pt>
                      <c:pt idx="1534">
                        <c:v>8.26</c:v>
                      </c:pt>
                      <c:pt idx="1535">
                        <c:v>8.26</c:v>
                      </c:pt>
                      <c:pt idx="1536">
                        <c:v>8.24</c:v>
                      </c:pt>
                      <c:pt idx="1537">
                        <c:v>8.24</c:v>
                      </c:pt>
                      <c:pt idx="1538">
                        <c:v>8.23</c:v>
                      </c:pt>
                      <c:pt idx="1539">
                        <c:v>8.2200000000000006</c:v>
                      </c:pt>
                      <c:pt idx="1540">
                        <c:v>8.2100000000000009</c:v>
                      </c:pt>
                      <c:pt idx="1541">
                        <c:v>8.2100000000000009</c:v>
                      </c:pt>
                      <c:pt idx="1542">
                        <c:v>8.19</c:v>
                      </c:pt>
                      <c:pt idx="1543">
                        <c:v>8.19</c:v>
                      </c:pt>
                      <c:pt idx="1544">
                        <c:v>8.18</c:v>
                      </c:pt>
                      <c:pt idx="1545">
                        <c:v>8.17</c:v>
                      </c:pt>
                      <c:pt idx="1546">
                        <c:v>8.16</c:v>
                      </c:pt>
                      <c:pt idx="1547">
                        <c:v>8.15</c:v>
                      </c:pt>
                      <c:pt idx="1548">
                        <c:v>8.15</c:v>
                      </c:pt>
                      <c:pt idx="1549">
                        <c:v>8.1300000000000008</c:v>
                      </c:pt>
                      <c:pt idx="1550">
                        <c:v>8.1300000000000008</c:v>
                      </c:pt>
                      <c:pt idx="1551">
                        <c:v>8.1199999999999992</c:v>
                      </c:pt>
                      <c:pt idx="1552">
                        <c:v>8.1199999999999992</c:v>
                      </c:pt>
                      <c:pt idx="1553">
                        <c:v>8.1</c:v>
                      </c:pt>
                      <c:pt idx="1554">
                        <c:v>8.1</c:v>
                      </c:pt>
                      <c:pt idx="1555">
                        <c:v>8.09</c:v>
                      </c:pt>
                      <c:pt idx="1556">
                        <c:v>8.08</c:v>
                      </c:pt>
                      <c:pt idx="1557">
                        <c:v>8.08</c:v>
                      </c:pt>
                      <c:pt idx="1558">
                        <c:v>8.07</c:v>
                      </c:pt>
                      <c:pt idx="1559">
                        <c:v>8.06</c:v>
                      </c:pt>
                      <c:pt idx="1560">
                        <c:v>8.0500000000000007</c:v>
                      </c:pt>
                      <c:pt idx="1561">
                        <c:v>8.0500000000000007</c:v>
                      </c:pt>
                      <c:pt idx="1562">
                        <c:v>8.0399999999999991</c:v>
                      </c:pt>
                      <c:pt idx="1563">
                        <c:v>8.0399999999999991</c:v>
                      </c:pt>
                      <c:pt idx="1564">
                        <c:v>8.0299999999999994</c:v>
                      </c:pt>
                      <c:pt idx="1565">
                        <c:v>8.02</c:v>
                      </c:pt>
                      <c:pt idx="1566">
                        <c:v>8.01</c:v>
                      </c:pt>
                      <c:pt idx="1567">
                        <c:v>8.01</c:v>
                      </c:pt>
                      <c:pt idx="1568">
                        <c:v>8</c:v>
                      </c:pt>
                      <c:pt idx="1569">
                        <c:v>8</c:v>
                      </c:pt>
                      <c:pt idx="1570">
                        <c:v>7.99</c:v>
                      </c:pt>
                      <c:pt idx="1571">
                        <c:v>7.98</c:v>
                      </c:pt>
                      <c:pt idx="1572">
                        <c:v>7.98</c:v>
                      </c:pt>
                      <c:pt idx="1573">
                        <c:v>7.97</c:v>
                      </c:pt>
                      <c:pt idx="1574">
                        <c:v>7.96</c:v>
                      </c:pt>
                      <c:pt idx="1575">
                        <c:v>7.95</c:v>
                      </c:pt>
                      <c:pt idx="1576">
                        <c:v>7.95</c:v>
                      </c:pt>
                      <c:pt idx="1577">
                        <c:v>7.94</c:v>
                      </c:pt>
                      <c:pt idx="1578">
                        <c:v>7.94</c:v>
                      </c:pt>
                      <c:pt idx="1579">
                        <c:v>7.93</c:v>
                      </c:pt>
                      <c:pt idx="1580">
                        <c:v>7.92</c:v>
                      </c:pt>
                      <c:pt idx="1581">
                        <c:v>7.92</c:v>
                      </c:pt>
                      <c:pt idx="1582">
                        <c:v>7.92</c:v>
                      </c:pt>
                      <c:pt idx="1583">
                        <c:v>7.92</c:v>
                      </c:pt>
                      <c:pt idx="1584">
                        <c:v>7.91</c:v>
                      </c:pt>
                      <c:pt idx="1585">
                        <c:v>7.91</c:v>
                      </c:pt>
                      <c:pt idx="1586">
                        <c:v>7.9</c:v>
                      </c:pt>
                      <c:pt idx="1587">
                        <c:v>7.89</c:v>
                      </c:pt>
                      <c:pt idx="1588">
                        <c:v>7.89</c:v>
                      </c:pt>
                      <c:pt idx="1589">
                        <c:v>7.9</c:v>
                      </c:pt>
                      <c:pt idx="1590">
                        <c:v>7.89</c:v>
                      </c:pt>
                      <c:pt idx="1591">
                        <c:v>7.88</c:v>
                      </c:pt>
                      <c:pt idx="1592">
                        <c:v>7.88</c:v>
                      </c:pt>
                      <c:pt idx="1593">
                        <c:v>7.88</c:v>
                      </c:pt>
                      <c:pt idx="1594">
                        <c:v>7.88</c:v>
                      </c:pt>
                      <c:pt idx="1595">
                        <c:v>7.87</c:v>
                      </c:pt>
                      <c:pt idx="1596">
                        <c:v>7.87</c:v>
                      </c:pt>
                      <c:pt idx="1597">
                        <c:v>7.87</c:v>
                      </c:pt>
                      <c:pt idx="1598">
                        <c:v>7.86</c:v>
                      </c:pt>
                      <c:pt idx="1599">
                        <c:v>7.87</c:v>
                      </c:pt>
                      <c:pt idx="1600">
                        <c:v>7.87</c:v>
                      </c:pt>
                      <c:pt idx="1601">
                        <c:v>7.87</c:v>
                      </c:pt>
                      <c:pt idx="1602">
                        <c:v>7.87</c:v>
                      </c:pt>
                      <c:pt idx="1603">
                        <c:v>7.88</c:v>
                      </c:pt>
                      <c:pt idx="1604">
                        <c:v>7.88</c:v>
                      </c:pt>
                      <c:pt idx="1605">
                        <c:v>7.89</c:v>
                      </c:pt>
                      <c:pt idx="1606">
                        <c:v>7.89</c:v>
                      </c:pt>
                      <c:pt idx="1607">
                        <c:v>7.9</c:v>
                      </c:pt>
                      <c:pt idx="1608">
                        <c:v>7.9</c:v>
                      </c:pt>
                      <c:pt idx="1609">
                        <c:v>7.9</c:v>
                      </c:pt>
                      <c:pt idx="1610">
                        <c:v>7.9</c:v>
                      </c:pt>
                      <c:pt idx="1611">
                        <c:v>7.91</c:v>
                      </c:pt>
                      <c:pt idx="1612">
                        <c:v>7.92</c:v>
                      </c:pt>
                      <c:pt idx="1613">
                        <c:v>7.92</c:v>
                      </c:pt>
                      <c:pt idx="1614">
                        <c:v>7.92</c:v>
                      </c:pt>
                      <c:pt idx="1615">
                        <c:v>7.93</c:v>
                      </c:pt>
                      <c:pt idx="1616">
                        <c:v>7.94</c:v>
                      </c:pt>
                      <c:pt idx="1617">
                        <c:v>7.94</c:v>
                      </c:pt>
                      <c:pt idx="1618">
                        <c:v>7.95</c:v>
                      </c:pt>
                      <c:pt idx="1619">
                        <c:v>7.96</c:v>
                      </c:pt>
                      <c:pt idx="1620">
                        <c:v>7.97</c:v>
                      </c:pt>
                      <c:pt idx="1621">
                        <c:v>7.98</c:v>
                      </c:pt>
                      <c:pt idx="1622">
                        <c:v>7.99</c:v>
                      </c:pt>
                      <c:pt idx="1623">
                        <c:v>8</c:v>
                      </c:pt>
                      <c:pt idx="1624">
                        <c:v>8.01</c:v>
                      </c:pt>
                      <c:pt idx="1625">
                        <c:v>8.02</c:v>
                      </c:pt>
                      <c:pt idx="1626">
                        <c:v>8.0299999999999994</c:v>
                      </c:pt>
                      <c:pt idx="1627">
                        <c:v>8.0500000000000007</c:v>
                      </c:pt>
                      <c:pt idx="1628">
                        <c:v>8.06</c:v>
                      </c:pt>
                      <c:pt idx="1629">
                        <c:v>8.07</c:v>
                      </c:pt>
                      <c:pt idx="1630">
                        <c:v>8.09</c:v>
                      </c:pt>
                      <c:pt idx="1631">
                        <c:v>8.1</c:v>
                      </c:pt>
                      <c:pt idx="1632">
                        <c:v>8.11</c:v>
                      </c:pt>
                      <c:pt idx="1633">
                        <c:v>8.1300000000000008</c:v>
                      </c:pt>
                      <c:pt idx="1634">
                        <c:v>8.14</c:v>
                      </c:pt>
                      <c:pt idx="1635">
                        <c:v>8.15</c:v>
                      </c:pt>
                      <c:pt idx="1636">
                        <c:v>8.16</c:v>
                      </c:pt>
                      <c:pt idx="1637">
                        <c:v>8.18</c:v>
                      </c:pt>
                      <c:pt idx="1638">
                        <c:v>8.19</c:v>
                      </c:pt>
                      <c:pt idx="1639">
                        <c:v>8.1999999999999993</c:v>
                      </c:pt>
                      <c:pt idx="1640">
                        <c:v>8.2200000000000006</c:v>
                      </c:pt>
                      <c:pt idx="1641">
                        <c:v>8.23</c:v>
                      </c:pt>
                      <c:pt idx="1642">
                        <c:v>8.24</c:v>
                      </c:pt>
                      <c:pt idx="1643">
                        <c:v>8.25</c:v>
                      </c:pt>
                      <c:pt idx="1644">
                        <c:v>8.26</c:v>
                      </c:pt>
                      <c:pt idx="1645">
                        <c:v>8.27</c:v>
                      </c:pt>
                      <c:pt idx="1646">
                        <c:v>8.2799999999999994</c:v>
                      </c:pt>
                      <c:pt idx="1647">
                        <c:v>8.2799999999999994</c:v>
                      </c:pt>
                      <c:pt idx="1648">
                        <c:v>8.2899999999999991</c:v>
                      </c:pt>
                      <c:pt idx="1649">
                        <c:v>8.31</c:v>
                      </c:pt>
                      <c:pt idx="1650">
                        <c:v>8.31</c:v>
                      </c:pt>
                      <c:pt idx="1651">
                        <c:v>8.33</c:v>
                      </c:pt>
                      <c:pt idx="1652">
                        <c:v>8.34</c:v>
                      </c:pt>
                      <c:pt idx="1653">
                        <c:v>8.35</c:v>
                      </c:pt>
                      <c:pt idx="1654">
                        <c:v>8.3699999999999992</c:v>
                      </c:pt>
                      <c:pt idx="1655">
                        <c:v>8.39</c:v>
                      </c:pt>
                      <c:pt idx="1656">
                        <c:v>8.42</c:v>
                      </c:pt>
                      <c:pt idx="1657">
                        <c:v>8.4499999999999993</c:v>
                      </c:pt>
                      <c:pt idx="1658">
                        <c:v>8.48</c:v>
                      </c:pt>
                      <c:pt idx="1659">
                        <c:v>8.51</c:v>
                      </c:pt>
                      <c:pt idx="1660">
                        <c:v>8.5399999999999991</c:v>
                      </c:pt>
                      <c:pt idx="1661">
                        <c:v>8.58</c:v>
                      </c:pt>
                      <c:pt idx="1662">
                        <c:v>8.65</c:v>
                      </c:pt>
                      <c:pt idx="1663">
                        <c:v>8.74</c:v>
                      </c:pt>
                      <c:pt idx="1664">
                        <c:v>8.81</c:v>
                      </c:pt>
                      <c:pt idx="1665">
                        <c:v>8.91</c:v>
                      </c:pt>
                      <c:pt idx="1666">
                        <c:v>9.0299999999999994</c:v>
                      </c:pt>
                      <c:pt idx="1667">
                        <c:v>9.16</c:v>
                      </c:pt>
                      <c:pt idx="1668">
                        <c:v>9.3000000000000007</c:v>
                      </c:pt>
                      <c:pt idx="1669">
                        <c:v>9.43</c:v>
                      </c:pt>
                      <c:pt idx="1670">
                        <c:v>9.56</c:v>
                      </c:pt>
                      <c:pt idx="1671">
                        <c:v>9.66</c:v>
                      </c:pt>
                      <c:pt idx="1672">
                        <c:v>9.76</c:v>
                      </c:pt>
                      <c:pt idx="1673">
                        <c:v>9.83</c:v>
                      </c:pt>
                      <c:pt idx="1674">
                        <c:v>9.89</c:v>
                      </c:pt>
                      <c:pt idx="1675">
                        <c:v>9.9600000000000009</c:v>
                      </c:pt>
                      <c:pt idx="1676">
                        <c:v>10</c:v>
                      </c:pt>
                      <c:pt idx="1677">
                        <c:v>10.039999999999999</c:v>
                      </c:pt>
                      <c:pt idx="1678">
                        <c:v>10.07</c:v>
                      </c:pt>
                      <c:pt idx="1679">
                        <c:v>10.1</c:v>
                      </c:pt>
                      <c:pt idx="1680">
                        <c:v>10.119999999999999</c:v>
                      </c:pt>
                      <c:pt idx="1681">
                        <c:v>10.15</c:v>
                      </c:pt>
                      <c:pt idx="1682">
                        <c:v>10.18</c:v>
                      </c:pt>
                      <c:pt idx="1683">
                        <c:v>10.210000000000001</c:v>
                      </c:pt>
                      <c:pt idx="1684">
                        <c:v>10.23</c:v>
                      </c:pt>
                      <c:pt idx="1685">
                        <c:v>10.26</c:v>
                      </c:pt>
                      <c:pt idx="1686">
                        <c:v>10.28</c:v>
                      </c:pt>
                      <c:pt idx="1687">
                        <c:v>10.31</c:v>
                      </c:pt>
                      <c:pt idx="1688">
                        <c:v>10.34</c:v>
                      </c:pt>
                      <c:pt idx="1689">
                        <c:v>10.36</c:v>
                      </c:pt>
                      <c:pt idx="1690">
                        <c:v>10.38</c:v>
                      </c:pt>
                      <c:pt idx="1691">
                        <c:v>10.4</c:v>
                      </c:pt>
                      <c:pt idx="1692">
                        <c:v>10.41</c:v>
                      </c:pt>
                      <c:pt idx="1693">
                        <c:v>10.43</c:v>
                      </c:pt>
                      <c:pt idx="1694">
                        <c:v>10.45</c:v>
                      </c:pt>
                      <c:pt idx="1695">
                        <c:v>10.47</c:v>
                      </c:pt>
                      <c:pt idx="1696">
                        <c:v>10.5</c:v>
                      </c:pt>
                      <c:pt idx="1697">
                        <c:v>10.52</c:v>
                      </c:pt>
                      <c:pt idx="1698">
                        <c:v>10.55</c:v>
                      </c:pt>
                      <c:pt idx="1699">
                        <c:v>10.58</c:v>
                      </c:pt>
                      <c:pt idx="1700">
                        <c:v>10.61</c:v>
                      </c:pt>
                      <c:pt idx="1701">
                        <c:v>10.64</c:v>
                      </c:pt>
                      <c:pt idx="1702">
                        <c:v>10.68</c:v>
                      </c:pt>
                      <c:pt idx="1703">
                        <c:v>10.71</c:v>
                      </c:pt>
                      <c:pt idx="1704">
                        <c:v>10.75</c:v>
                      </c:pt>
                      <c:pt idx="1705">
                        <c:v>10.79</c:v>
                      </c:pt>
                      <c:pt idx="1706">
                        <c:v>10.83</c:v>
                      </c:pt>
                      <c:pt idx="1707">
                        <c:v>10.87</c:v>
                      </c:pt>
                      <c:pt idx="1708">
                        <c:v>10.9</c:v>
                      </c:pt>
                      <c:pt idx="1709">
                        <c:v>10.95</c:v>
                      </c:pt>
                      <c:pt idx="1710">
                        <c:v>10.99</c:v>
                      </c:pt>
                      <c:pt idx="1711">
                        <c:v>11.03</c:v>
                      </c:pt>
                      <c:pt idx="1712">
                        <c:v>11.07</c:v>
                      </c:pt>
                      <c:pt idx="1713">
                        <c:v>11.12</c:v>
                      </c:pt>
                      <c:pt idx="1714">
                        <c:v>11.17</c:v>
                      </c:pt>
                      <c:pt idx="1715">
                        <c:v>11.22</c:v>
                      </c:pt>
                      <c:pt idx="1716">
                        <c:v>11.27</c:v>
                      </c:pt>
                      <c:pt idx="1717">
                        <c:v>11.32</c:v>
                      </c:pt>
                      <c:pt idx="1718">
                        <c:v>11.37</c:v>
                      </c:pt>
                      <c:pt idx="1719">
                        <c:v>11.42</c:v>
                      </c:pt>
                      <c:pt idx="1720">
                        <c:v>11.47</c:v>
                      </c:pt>
                      <c:pt idx="1721">
                        <c:v>11.52</c:v>
                      </c:pt>
                      <c:pt idx="1722">
                        <c:v>11.57</c:v>
                      </c:pt>
                      <c:pt idx="1723">
                        <c:v>11.64</c:v>
                      </c:pt>
                      <c:pt idx="1724">
                        <c:v>11.69</c:v>
                      </c:pt>
                      <c:pt idx="1725">
                        <c:v>11.75</c:v>
                      </c:pt>
                      <c:pt idx="1726">
                        <c:v>11.8</c:v>
                      </c:pt>
                      <c:pt idx="1727">
                        <c:v>11.86</c:v>
                      </c:pt>
                      <c:pt idx="1728">
                        <c:v>11.92</c:v>
                      </c:pt>
                      <c:pt idx="1729">
                        <c:v>11.99</c:v>
                      </c:pt>
                      <c:pt idx="1730">
                        <c:v>12.05</c:v>
                      </c:pt>
                      <c:pt idx="1731">
                        <c:v>12.1</c:v>
                      </c:pt>
                      <c:pt idx="1732">
                        <c:v>12.16</c:v>
                      </c:pt>
                      <c:pt idx="1733">
                        <c:v>12.21</c:v>
                      </c:pt>
                      <c:pt idx="1734">
                        <c:v>12.27</c:v>
                      </c:pt>
                      <c:pt idx="1735">
                        <c:v>12.32</c:v>
                      </c:pt>
                      <c:pt idx="1736">
                        <c:v>12.36</c:v>
                      </c:pt>
                      <c:pt idx="1737">
                        <c:v>12.41</c:v>
                      </c:pt>
                      <c:pt idx="1738">
                        <c:v>12.46</c:v>
                      </c:pt>
                      <c:pt idx="1739">
                        <c:v>12.5</c:v>
                      </c:pt>
                      <c:pt idx="1740">
                        <c:v>12.54</c:v>
                      </c:pt>
                      <c:pt idx="1741">
                        <c:v>12.58</c:v>
                      </c:pt>
                      <c:pt idx="1742">
                        <c:v>12.61</c:v>
                      </c:pt>
                      <c:pt idx="1743">
                        <c:v>12.66</c:v>
                      </c:pt>
                      <c:pt idx="1744">
                        <c:v>12.7</c:v>
                      </c:pt>
                      <c:pt idx="1745">
                        <c:v>12.73</c:v>
                      </c:pt>
                      <c:pt idx="1746">
                        <c:v>12.77</c:v>
                      </c:pt>
                      <c:pt idx="1747">
                        <c:v>12.8</c:v>
                      </c:pt>
                      <c:pt idx="1748">
                        <c:v>12.83</c:v>
                      </c:pt>
                      <c:pt idx="1749">
                        <c:v>12.86</c:v>
                      </c:pt>
                      <c:pt idx="1750">
                        <c:v>12.89</c:v>
                      </c:pt>
                      <c:pt idx="1751">
                        <c:v>12.93</c:v>
                      </c:pt>
                      <c:pt idx="1752">
                        <c:v>12.95</c:v>
                      </c:pt>
                      <c:pt idx="1753">
                        <c:v>12.98</c:v>
                      </c:pt>
                      <c:pt idx="1754">
                        <c:v>13.01</c:v>
                      </c:pt>
                      <c:pt idx="1755">
                        <c:v>13.03</c:v>
                      </c:pt>
                      <c:pt idx="1756">
                        <c:v>13.06</c:v>
                      </c:pt>
                      <c:pt idx="1757">
                        <c:v>13.08</c:v>
                      </c:pt>
                      <c:pt idx="1758">
                        <c:v>13.1</c:v>
                      </c:pt>
                      <c:pt idx="1759">
                        <c:v>13.13</c:v>
                      </c:pt>
                      <c:pt idx="1760">
                        <c:v>13.14</c:v>
                      </c:pt>
                      <c:pt idx="1761">
                        <c:v>13.16</c:v>
                      </c:pt>
                      <c:pt idx="1762">
                        <c:v>13.18</c:v>
                      </c:pt>
                      <c:pt idx="1763">
                        <c:v>13.2</c:v>
                      </c:pt>
                      <c:pt idx="1764">
                        <c:v>13.22</c:v>
                      </c:pt>
                      <c:pt idx="1765">
                        <c:v>13.24</c:v>
                      </c:pt>
                      <c:pt idx="1766">
                        <c:v>13.25</c:v>
                      </c:pt>
                      <c:pt idx="1767">
                        <c:v>13.27</c:v>
                      </c:pt>
                      <c:pt idx="1768">
                        <c:v>13.29</c:v>
                      </c:pt>
                      <c:pt idx="1769">
                        <c:v>13.3</c:v>
                      </c:pt>
                      <c:pt idx="1770">
                        <c:v>13.32</c:v>
                      </c:pt>
                      <c:pt idx="1771">
                        <c:v>13.33</c:v>
                      </c:pt>
                      <c:pt idx="1772">
                        <c:v>13.35</c:v>
                      </c:pt>
                      <c:pt idx="1773">
                        <c:v>13.35</c:v>
                      </c:pt>
                      <c:pt idx="1774">
                        <c:v>13.36</c:v>
                      </c:pt>
                      <c:pt idx="1775">
                        <c:v>13.37</c:v>
                      </c:pt>
                      <c:pt idx="1776">
                        <c:v>13.38</c:v>
                      </c:pt>
                      <c:pt idx="1777">
                        <c:v>13.39</c:v>
                      </c:pt>
                      <c:pt idx="1778">
                        <c:v>13.4</c:v>
                      </c:pt>
                      <c:pt idx="1779">
                        <c:v>13.4</c:v>
                      </c:pt>
                      <c:pt idx="1780">
                        <c:v>13.41</c:v>
                      </c:pt>
                      <c:pt idx="1781">
                        <c:v>13.43</c:v>
                      </c:pt>
                      <c:pt idx="1782">
                        <c:v>13.43</c:v>
                      </c:pt>
                      <c:pt idx="1783">
                        <c:v>13.44</c:v>
                      </c:pt>
                      <c:pt idx="1784">
                        <c:v>13.45</c:v>
                      </c:pt>
                      <c:pt idx="1785">
                        <c:v>13.44</c:v>
                      </c:pt>
                      <c:pt idx="1786">
                        <c:v>13.45</c:v>
                      </c:pt>
                      <c:pt idx="1787">
                        <c:v>13.46</c:v>
                      </c:pt>
                      <c:pt idx="1788">
                        <c:v>13.47</c:v>
                      </c:pt>
                      <c:pt idx="1789">
                        <c:v>13.47</c:v>
                      </c:pt>
                      <c:pt idx="1790">
                        <c:v>13.47</c:v>
                      </c:pt>
                      <c:pt idx="1791">
                        <c:v>13.49</c:v>
                      </c:pt>
                      <c:pt idx="1792">
                        <c:v>13.48</c:v>
                      </c:pt>
                      <c:pt idx="1793">
                        <c:v>13.49</c:v>
                      </c:pt>
                      <c:pt idx="1794">
                        <c:v>13.48</c:v>
                      </c:pt>
                      <c:pt idx="1795">
                        <c:v>13.49</c:v>
                      </c:pt>
                      <c:pt idx="1796">
                        <c:v>13.49</c:v>
                      </c:pt>
                      <c:pt idx="1797">
                        <c:v>13.5</c:v>
                      </c:pt>
                      <c:pt idx="1798">
                        <c:v>13.51</c:v>
                      </c:pt>
                      <c:pt idx="1799">
                        <c:v>13.5</c:v>
                      </c:pt>
                      <c:pt idx="1800">
                        <c:v>13.5</c:v>
                      </c:pt>
                      <c:pt idx="1801">
                        <c:v>13.51</c:v>
                      </c:pt>
                      <c:pt idx="1802">
                        <c:v>13.5</c:v>
                      </c:pt>
                      <c:pt idx="1803">
                        <c:v>13.5</c:v>
                      </c:pt>
                      <c:pt idx="1804">
                        <c:v>13.5</c:v>
                      </c:pt>
                      <c:pt idx="1805">
                        <c:v>13.5</c:v>
                      </c:pt>
                      <c:pt idx="1806">
                        <c:v>13.5</c:v>
                      </c:pt>
                      <c:pt idx="1807">
                        <c:v>13.49</c:v>
                      </c:pt>
                      <c:pt idx="1808">
                        <c:v>13.5</c:v>
                      </c:pt>
                      <c:pt idx="1809">
                        <c:v>13.5</c:v>
                      </c:pt>
                      <c:pt idx="1810">
                        <c:v>13.5</c:v>
                      </c:pt>
                      <c:pt idx="1811">
                        <c:v>13.49</c:v>
                      </c:pt>
                      <c:pt idx="1812">
                        <c:v>13.5</c:v>
                      </c:pt>
                      <c:pt idx="1813">
                        <c:v>13.49</c:v>
                      </c:pt>
                      <c:pt idx="1814">
                        <c:v>13.49</c:v>
                      </c:pt>
                      <c:pt idx="1815">
                        <c:v>13.49</c:v>
                      </c:pt>
                      <c:pt idx="1816">
                        <c:v>13.48</c:v>
                      </c:pt>
                      <c:pt idx="1817">
                        <c:v>13.48</c:v>
                      </c:pt>
                      <c:pt idx="1818">
                        <c:v>13.48</c:v>
                      </c:pt>
                      <c:pt idx="1819">
                        <c:v>13.48</c:v>
                      </c:pt>
                      <c:pt idx="1820">
                        <c:v>13.48</c:v>
                      </c:pt>
                      <c:pt idx="1821">
                        <c:v>13.47</c:v>
                      </c:pt>
                      <c:pt idx="1822">
                        <c:v>13.47</c:v>
                      </c:pt>
                      <c:pt idx="1823">
                        <c:v>13.45</c:v>
                      </c:pt>
                      <c:pt idx="1824">
                        <c:v>13.46</c:v>
                      </c:pt>
                      <c:pt idx="1825">
                        <c:v>13.45</c:v>
                      </c:pt>
                      <c:pt idx="1826">
                        <c:v>13.44</c:v>
                      </c:pt>
                      <c:pt idx="1827">
                        <c:v>13.43</c:v>
                      </c:pt>
                      <c:pt idx="1828">
                        <c:v>13.43</c:v>
                      </c:pt>
                      <c:pt idx="1829">
                        <c:v>13.43</c:v>
                      </c:pt>
                      <c:pt idx="1830">
                        <c:v>13.42</c:v>
                      </c:pt>
                      <c:pt idx="1831">
                        <c:v>13.41</c:v>
                      </c:pt>
                      <c:pt idx="1832">
                        <c:v>13.39</c:v>
                      </c:pt>
                      <c:pt idx="1833">
                        <c:v>13.39</c:v>
                      </c:pt>
                      <c:pt idx="1834">
                        <c:v>13.38</c:v>
                      </c:pt>
                      <c:pt idx="1835">
                        <c:v>13.39</c:v>
                      </c:pt>
                      <c:pt idx="1836">
                        <c:v>13.37</c:v>
                      </c:pt>
                      <c:pt idx="1837">
                        <c:v>13.36</c:v>
                      </c:pt>
                      <c:pt idx="1838">
                        <c:v>13.36</c:v>
                      </c:pt>
                      <c:pt idx="1839">
                        <c:v>13.34</c:v>
                      </c:pt>
                      <c:pt idx="1840">
                        <c:v>13.34</c:v>
                      </c:pt>
                      <c:pt idx="1841">
                        <c:v>13.33</c:v>
                      </c:pt>
                      <c:pt idx="1842">
                        <c:v>13.32</c:v>
                      </c:pt>
                      <c:pt idx="1843">
                        <c:v>13.31</c:v>
                      </c:pt>
                      <c:pt idx="1844">
                        <c:v>13.3</c:v>
                      </c:pt>
                      <c:pt idx="1845">
                        <c:v>13.3</c:v>
                      </c:pt>
                      <c:pt idx="1846">
                        <c:v>13.28</c:v>
                      </c:pt>
                      <c:pt idx="1847">
                        <c:v>13.28</c:v>
                      </c:pt>
                      <c:pt idx="1848">
                        <c:v>13.27</c:v>
                      </c:pt>
                      <c:pt idx="1849">
                        <c:v>13.25</c:v>
                      </c:pt>
                      <c:pt idx="1850">
                        <c:v>13.25</c:v>
                      </c:pt>
                      <c:pt idx="1851">
                        <c:v>13.24</c:v>
                      </c:pt>
                      <c:pt idx="1852">
                        <c:v>13.23</c:v>
                      </c:pt>
                      <c:pt idx="1853">
                        <c:v>13.21</c:v>
                      </c:pt>
                      <c:pt idx="1854">
                        <c:v>13.2</c:v>
                      </c:pt>
                      <c:pt idx="1855">
                        <c:v>13.2</c:v>
                      </c:pt>
                      <c:pt idx="1856">
                        <c:v>13.2</c:v>
                      </c:pt>
                      <c:pt idx="1857">
                        <c:v>13.18</c:v>
                      </c:pt>
                      <c:pt idx="1858">
                        <c:v>13.18</c:v>
                      </c:pt>
                      <c:pt idx="1859">
                        <c:v>13.16</c:v>
                      </c:pt>
                      <c:pt idx="1860">
                        <c:v>13.15</c:v>
                      </c:pt>
                      <c:pt idx="1861">
                        <c:v>13.14</c:v>
                      </c:pt>
                      <c:pt idx="1862">
                        <c:v>13.13</c:v>
                      </c:pt>
                      <c:pt idx="1863">
                        <c:v>13.12</c:v>
                      </c:pt>
                      <c:pt idx="1864">
                        <c:v>13.11</c:v>
                      </c:pt>
                      <c:pt idx="1865">
                        <c:v>13.1</c:v>
                      </c:pt>
                      <c:pt idx="1866">
                        <c:v>13.09</c:v>
                      </c:pt>
                      <c:pt idx="1867">
                        <c:v>13.08</c:v>
                      </c:pt>
                      <c:pt idx="1868">
                        <c:v>13.06</c:v>
                      </c:pt>
                      <c:pt idx="1869">
                        <c:v>13.06</c:v>
                      </c:pt>
                      <c:pt idx="1870">
                        <c:v>13.05</c:v>
                      </c:pt>
                      <c:pt idx="1871">
                        <c:v>13.04</c:v>
                      </c:pt>
                      <c:pt idx="1872">
                        <c:v>13.03</c:v>
                      </c:pt>
                      <c:pt idx="1873">
                        <c:v>13.02</c:v>
                      </c:pt>
                      <c:pt idx="1874">
                        <c:v>13.01</c:v>
                      </c:pt>
                      <c:pt idx="1875">
                        <c:v>12.99</c:v>
                      </c:pt>
                      <c:pt idx="1876">
                        <c:v>12.98</c:v>
                      </c:pt>
                      <c:pt idx="1877">
                        <c:v>12.97</c:v>
                      </c:pt>
                      <c:pt idx="1878">
                        <c:v>12.96</c:v>
                      </c:pt>
                      <c:pt idx="1879">
                        <c:v>12.95</c:v>
                      </c:pt>
                      <c:pt idx="1880">
                        <c:v>12.95</c:v>
                      </c:pt>
                      <c:pt idx="1881">
                        <c:v>12.93</c:v>
                      </c:pt>
                      <c:pt idx="1882">
                        <c:v>12.92</c:v>
                      </c:pt>
                      <c:pt idx="1883">
                        <c:v>12.91</c:v>
                      </c:pt>
                      <c:pt idx="1884">
                        <c:v>12.91</c:v>
                      </c:pt>
                      <c:pt idx="1885">
                        <c:v>12.88</c:v>
                      </c:pt>
                      <c:pt idx="1886">
                        <c:v>12.89</c:v>
                      </c:pt>
                      <c:pt idx="1887">
                        <c:v>12.88</c:v>
                      </c:pt>
                      <c:pt idx="1888">
                        <c:v>12.86</c:v>
                      </c:pt>
                      <c:pt idx="1889">
                        <c:v>12.84</c:v>
                      </c:pt>
                      <c:pt idx="1890">
                        <c:v>12.83</c:v>
                      </c:pt>
                      <c:pt idx="1891">
                        <c:v>12.82</c:v>
                      </c:pt>
                      <c:pt idx="1892">
                        <c:v>12.81</c:v>
                      </c:pt>
                      <c:pt idx="1893">
                        <c:v>12.8</c:v>
                      </c:pt>
                      <c:pt idx="1894">
                        <c:v>12.8</c:v>
                      </c:pt>
                      <c:pt idx="1895">
                        <c:v>12.77</c:v>
                      </c:pt>
                      <c:pt idx="1896">
                        <c:v>12.78</c:v>
                      </c:pt>
                      <c:pt idx="1897">
                        <c:v>12.76</c:v>
                      </c:pt>
                      <c:pt idx="1898">
                        <c:v>12.76</c:v>
                      </c:pt>
                      <c:pt idx="1899">
                        <c:v>12.74</c:v>
                      </c:pt>
                      <c:pt idx="1900">
                        <c:v>12.74</c:v>
                      </c:pt>
                      <c:pt idx="1901">
                        <c:v>12.72</c:v>
                      </c:pt>
                      <c:pt idx="1902">
                        <c:v>12.71</c:v>
                      </c:pt>
                      <c:pt idx="1903">
                        <c:v>12.71</c:v>
                      </c:pt>
                      <c:pt idx="1904">
                        <c:v>12.69</c:v>
                      </c:pt>
                      <c:pt idx="1905">
                        <c:v>12.68</c:v>
                      </c:pt>
                      <c:pt idx="1906">
                        <c:v>12.68</c:v>
                      </c:pt>
                      <c:pt idx="1907">
                        <c:v>12.66</c:v>
                      </c:pt>
                      <c:pt idx="1908">
                        <c:v>12.65</c:v>
                      </c:pt>
                      <c:pt idx="1909">
                        <c:v>12.64</c:v>
                      </c:pt>
                      <c:pt idx="1910">
                        <c:v>12.62</c:v>
                      </c:pt>
                      <c:pt idx="1911">
                        <c:v>12.62</c:v>
                      </c:pt>
                      <c:pt idx="1912">
                        <c:v>12.61</c:v>
                      </c:pt>
                      <c:pt idx="1913">
                        <c:v>12.6</c:v>
                      </c:pt>
                      <c:pt idx="1914">
                        <c:v>12.58</c:v>
                      </c:pt>
                      <c:pt idx="1915">
                        <c:v>12.58</c:v>
                      </c:pt>
                      <c:pt idx="1916">
                        <c:v>12.57</c:v>
                      </c:pt>
                      <c:pt idx="1917">
                        <c:v>12.56</c:v>
                      </c:pt>
                      <c:pt idx="1918">
                        <c:v>12.55</c:v>
                      </c:pt>
                      <c:pt idx="1919">
                        <c:v>12.54</c:v>
                      </c:pt>
                      <c:pt idx="1920">
                        <c:v>12.54</c:v>
                      </c:pt>
                      <c:pt idx="1921">
                        <c:v>12.51</c:v>
                      </c:pt>
                      <c:pt idx="1922">
                        <c:v>12.5</c:v>
                      </c:pt>
                      <c:pt idx="1923">
                        <c:v>12.5</c:v>
                      </c:pt>
                      <c:pt idx="1924">
                        <c:v>12.49</c:v>
                      </c:pt>
                      <c:pt idx="1925">
                        <c:v>12.47</c:v>
                      </c:pt>
                      <c:pt idx="1926">
                        <c:v>12.46</c:v>
                      </c:pt>
                      <c:pt idx="1927">
                        <c:v>12.45</c:v>
                      </c:pt>
                      <c:pt idx="1928">
                        <c:v>12.45</c:v>
                      </c:pt>
                      <c:pt idx="1929">
                        <c:v>12.44</c:v>
                      </c:pt>
                      <c:pt idx="1930">
                        <c:v>12.42</c:v>
                      </c:pt>
                      <c:pt idx="1931">
                        <c:v>12.41</c:v>
                      </c:pt>
                      <c:pt idx="1932">
                        <c:v>12.4</c:v>
                      </c:pt>
                      <c:pt idx="1933">
                        <c:v>12.39</c:v>
                      </c:pt>
                      <c:pt idx="1934">
                        <c:v>12.38</c:v>
                      </c:pt>
                      <c:pt idx="1935">
                        <c:v>12.37</c:v>
                      </c:pt>
                      <c:pt idx="1936">
                        <c:v>12.35</c:v>
                      </c:pt>
                      <c:pt idx="1937">
                        <c:v>12.35</c:v>
                      </c:pt>
                      <c:pt idx="1938">
                        <c:v>12.34</c:v>
                      </c:pt>
                      <c:pt idx="1939">
                        <c:v>12.33</c:v>
                      </c:pt>
                      <c:pt idx="1940">
                        <c:v>12.32</c:v>
                      </c:pt>
                      <c:pt idx="1941">
                        <c:v>12.3</c:v>
                      </c:pt>
                      <c:pt idx="1942">
                        <c:v>12.3</c:v>
                      </c:pt>
                      <c:pt idx="1943">
                        <c:v>12.29</c:v>
                      </c:pt>
                      <c:pt idx="1944">
                        <c:v>12.28</c:v>
                      </c:pt>
                      <c:pt idx="1945">
                        <c:v>12.27</c:v>
                      </c:pt>
                      <c:pt idx="1946">
                        <c:v>12.26</c:v>
                      </c:pt>
                      <c:pt idx="1947">
                        <c:v>12.25</c:v>
                      </c:pt>
                      <c:pt idx="1948">
                        <c:v>12.24</c:v>
                      </c:pt>
                      <c:pt idx="1949">
                        <c:v>12.23</c:v>
                      </c:pt>
                      <c:pt idx="1950">
                        <c:v>12.22</c:v>
                      </c:pt>
                      <c:pt idx="1951">
                        <c:v>12.21</c:v>
                      </c:pt>
                      <c:pt idx="1952">
                        <c:v>12.21</c:v>
                      </c:pt>
                      <c:pt idx="1953">
                        <c:v>12.2</c:v>
                      </c:pt>
                      <c:pt idx="1954">
                        <c:v>12.19</c:v>
                      </c:pt>
                      <c:pt idx="1955">
                        <c:v>12.17</c:v>
                      </c:pt>
                      <c:pt idx="1956">
                        <c:v>12.17</c:v>
                      </c:pt>
                      <c:pt idx="1957">
                        <c:v>12.15</c:v>
                      </c:pt>
                      <c:pt idx="1958">
                        <c:v>12.14</c:v>
                      </c:pt>
                      <c:pt idx="1959">
                        <c:v>12.13</c:v>
                      </c:pt>
                      <c:pt idx="1960">
                        <c:v>12.12</c:v>
                      </c:pt>
                      <c:pt idx="1961">
                        <c:v>12.11</c:v>
                      </c:pt>
                      <c:pt idx="1962">
                        <c:v>12.1</c:v>
                      </c:pt>
                      <c:pt idx="1963">
                        <c:v>12.1</c:v>
                      </c:pt>
                      <c:pt idx="1964">
                        <c:v>12.08</c:v>
                      </c:pt>
                      <c:pt idx="1965">
                        <c:v>12.07</c:v>
                      </c:pt>
                      <c:pt idx="1966">
                        <c:v>12.05</c:v>
                      </c:pt>
                      <c:pt idx="1967">
                        <c:v>12.04</c:v>
                      </c:pt>
                      <c:pt idx="1968">
                        <c:v>12.02</c:v>
                      </c:pt>
                      <c:pt idx="1969">
                        <c:v>12.01</c:v>
                      </c:pt>
                      <c:pt idx="1970">
                        <c:v>12.01</c:v>
                      </c:pt>
                      <c:pt idx="1971">
                        <c:v>11.99</c:v>
                      </c:pt>
                      <c:pt idx="1972">
                        <c:v>11.98</c:v>
                      </c:pt>
                      <c:pt idx="1973">
                        <c:v>11.97</c:v>
                      </c:pt>
                      <c:pt idx="1974">
                        <c:v>11.97</c:v>
                      </c:pt>
                      <c:pt idx="1975">
                        <c:v>11.95</c:v>
                      </c:pt>
                      <c:pt idx="1976">
                        <c:v>11.93</c:v>
                      </c:pt>
                      <c:pt idx="1977">
                        <c:v>11.93</c:v>
                      </c:pt>
                      <c:pt idx="1978">
                        <c:v>11.92</c:v>
                      </c:pt>
                      <c:pt idx="1979">
                        <c:v>11.91</c:v>
                      </c:pt>
                      <c:pt idx="1980">
                        <c:v>11.89</c:v>
                      </c:pt>
                      <c:pt idx="1981">
                        <c:v>11.89</c:v>
                      </c:pt>
                      <c:pt idx="1982">
                        <c:v>11.88</c:v>
                      </c:pt>
                      <c:pt idx="1983">
                        <c:v>11.87</c:v>
                      </c:pt>
                      <c:pt idx="1984">
                        <c:v>11.87</c:v>
                      </c:pt>
                      <c:pt idx="1985">
                        <c:v>11.86</c:v>
                      </c:pt>
                      <c:pt idx="1986">
                        <c:v>11.84</c:v>
                      </c:pt>
                      <c:pt idx="1987">
                        <c:v>11.83</c:v>
                      </c:pt>
                      <c:pt idx="1988">
                        <c:v>11.82</c:v>
                      </c:pt>
                      <c:pt idx="1989">
                        <c:v>11.81</c:v>
                      </c:pt>
                      <c:pt idx="1990">
                        <c:v>11.81</c:v>
                      </c:pt>
                      <c:pt idx="1991">
                        <c:v>11.79</c:v>
                      </c:pt>
                      <c:pt idx="1992">
                        <c:v>11.78</c:v>
                      </c:pt>
                      <c:pt idx="1993">
                        <c:v>11.77</c:v>
                      </c:pt>
                      <c:pt idx="1994">
                        <c:v>11.76</c:v>
                      </c:pt>
                      <c:pt idx="1995">
                        <c:v>11.75</c:v>
                      </c:pt>
                      <c:pt idx="1996">
                        <c:v>11.75</c:v>
                      </c:pt>
                      <c:pt idx="1997">
                        <c:v>11.74</c:v>
                      </c:pt>
                      <c:pt idx="1998">
                        <c:v>11.73</c:v>
                      </c:pt>
                      <c:pt idx="1999">
                        <c:v>11.71</c:v>
                      </c:pt>
                      <c:pt idx="2000">
                        <c:v>11.7</c:v>
                      </c:pt>
                      <c:pt idx="2001">
                        <c:v>11.7</c:v>
                      </c:pt>
                      <c:pt idx="2002">
                        <c:v>11.68</c:v>
                      </c:pt>
                      <c:pt idx="2003">
                        <c:v>11.68</c:v>
                      </c:pt>
                      <c:pt idx="2004">
                        <c:v>11.67</c:v>
                      </c:pt>
                      <c:pt idx="2005">
                        <c:v>11.66</c:v>
                      </c:pt>
                      <c:pt idx="2006">
                        <c:v>11.65</c:v>
                      </c:pt>
                      <c:pt idx="2007">
                        <c:v>11.64</c:v>
                      </c:pt>
                      <c:pt idx="2008">
                        <c:v>11.63</c:v>
                      </c:pt>
                      <c:pt idx="2009">
                        <c:v>11.62</c:v>
                      </c:pt>
                      <c:pt idx="2010">
                        <c:v>11.61</c:v>
                      </c:pt>
                      <c:pt idx="2011">
                        <c:v>11.6</c:v>
                      </c:pt>
                      <c:pt idx="2012">
                        <c:v>11.59</c:v>
                      </c:pt>
                      <c:pt idx="2013">
                        <c:v>11.58</c:v>
                      </c:pt>
                      <c:pt idx="2014">
                        <c:v>11.57</c:v>
                      </c:pt>
                      <c:pt idx="2015">
                        <c:v>11.56</c:v>
                      </c:pt>
                      <c:pt idx="2016">
                        <c:v>11.55</c:v>
                      </c:pt>
                      <c:pt idx="2017">
                        <c:v>11.54</c:v>
                      </c:pt>
                      <c:pt idx="2018">
                        <c:v>11.52</c:v>
                      </c:pt>
                      <c:pt idx="2019">
                        <c:v>11.52</c:v>
                      </c:pt>
                      <c:pt idx="2020">
                        <c:v>11.51</c:v>
                      </c:pt>
                      <c:pt idx="2021">
                        <c:v>11.5</c:v>
                      </c:pt>
                      <c:pt idx="2022">
                        <c:v>11.49</c:v>
                      </c:pt>
                      <c:pt idx="2023">
                        <c:v>11.48</c:v>
                      </c:pt>
                      <c:pt idx="2024">
                        <c:v>11.47</c:v>
                      </c:pt>
                      <c:pt idx="2025">
                        <c:v>11.46</c:v>
                      </c:pt>
                      <c:pt idx="2026">
                        <c:v>11.45</c:v>
                      </c:pt>
                      <c:pt idx="2027">
                        <c:v>11.44</c:v>
                      </c:pt>
                      <c:pt idx="2028">
                        <c:v>11.43</c:v>
                      </c:pt>
                      <c:pt idx="2029">
                        <c:v>11.43</c:v>
                      </c:pt>
                      <c:pt idx="2030">
                        <c:v>11.41</c:v>
                      </c:pt>
                      <c:pt idx="2031">
                        <c:v>11.41</c:v>
                      </c:pt>
                      <c:pt idx="2032">
                        <c:v>11.39</c:v>
                      </c:pt>
                      <c:pt idx="2033">
                        <c:v>11.39</c:v>
                      </c:pt>
                      <c:pt idx="2034">
                        <c:v>11.38</c:v>
                      </c:pt>
                      <c:pt idx="2035">
                        <c:v>11.37</c:v>
                      </c:pt>
                      <c:pt idx="2036">
                        <c:v>11.36</c:v>
                      </c:pt>
                      <c:pt idx="2037">
                        <c:v>11.35</c:v>
                      </c:pt>
                      <c:pt idx="2038">
                        <c:v>11.34</c:v>
                      </c:pt>
                      <c:pt idx="2039">
                        <c:v>11.33</c:v>
                      </c:pt>
                      <c:pt idx="2040">
                        <c:v>11.32</c:v>
                      </c:pt>
                      <c:pt idx="2041">
                        <c:v>11.31</c:v>
                      </c:pt>
                      <c:pt idx="2042">
                        <c:v>11.3</c:v>
                      </c:pt>
                      <c:pt idx="2043">
                        <c:v>11.29</c:v>
                      </c:pt>
                      <c:pt idx="2044">
                        <c:v>11.28</c:v>
                      </c:pt>
                      <c:pt idx="2045">
                        <c:v>11.27</c:v>
                      </c:pt>
                      <c:pt idx="2046">
                        <c:v>11.26</c:v>
                      </c:pt>
                      <c:pt idx="2047">
                        <c:v>11.25</c:v>
                      </c:pt>
                      <c:pt idx="2048">
                        <c:v>11.24</c:v>
                      </c:pt>
                      <c:pt idx="2049">
                        <c:v>11.23</c:v>
                      </c:pt>
                      <c:pt idx="2050">
                        <c:v>11.22</c:v>
                      </c:pt>
                      <c:pt idx="2051">
                        <c:v>11.22</c:v>
                      </c:pt>
                      <c:pt idx="2052">
                        <c:v>11.21</c:v>
                      </c:pt>
                      <c:pt idx="2053">
                        <c:v>11.2</c:v>
                      </c:pt>
                      <c:pt idx="2054">
                        <c:v>11.19</c:v>
                      </c:pt>
                      <c:pt idx="2055">
                        <c:v>11.18</c:v>
                      </c:pt>
                      <c:pt idx="2056">
                        <c:v>11.17</c:v>
                      </c:pt>
                      <c:pt idx="2057">
                        <c:v>11.16</c:v>
                      </c:pt>
                      <c:pt idx="2058">
                        <c:v>11.15</c:v>
                      </c:pt>
                      <c:pt idx="2059">
                        <c:v>11.14</c:v>
                      </c:pt>
                      <c:pt idx="2060">
                        <c:v>11.13</c:v>
                      </c:pt>
                      <c:pt idx="2061">
                        <c:v>11.12</c:v>
                      </c:pt>
                      <c:pt idx="2062">
                        <c:v>11.11</c:v>
                      </c:pt>
                      <c:pt idx="2063">
                        <c:v>11.09</c:v>
                      </c:pt>
                      <c:pt idx="2064">
                        <c:v>11.08</c:v>
                      </c:pt>
                      <c:pt idx="2065">
                        <c:v>11.07</c:v>
                      </c:pt>
                      <c:pt idx="2066">
                        <c:v>11.05</c:v>
                      </c:pt>
                      <c:pt idx="2067">
                        <c:v>11.05</c:v>
                      </c:pt>
                      <c:pt idx="2068">
                        <c:v>11.04</c:v>
                      </c:pt>
                      <c:pt idx="2069">
                        <c:v>11.03</c:v>
                      </c:pt>
                      <c:pt idx="2070">
                        <c:v>11.03</c:v>
                      </c:pt>
                      <c:pt idx="2071">
                        <c:v>11.02</c:v>
                      </c:pt>
                      <c:pt idx="2072">
                        <c:v>11.01</c:v>
                      </c:pt>
                      <c:pt idx="2073">
                        <c:v>11</c:v>
                      </c:pt>
                      <c:pt idx="2074">
                        <c:v>10.99</c:v>
                      </c:pt>
                      <c:pt idx="2075">
                        <c:v>10.98</c:v>
                      </c:pt>
                      <c:pt idx="2076">
                        <c:v>10.97</c:v>
                      </c:pt>
                      <c:pt idx="2077">
                        <c:v>10.96</c:v>
                      </c:pt>
                      <c:pt idx="2078">
                        <c:v>10.95</c:v>
                      </c:pt>
                      <c:pt idx="2079">
                        <c:v>10.94</c:v>
                      </c:pt>
                      <c:pt idx="2080">
                        <c:v>10.92</c:v>
                      </c:pt>
                      <c:pt idx="2081">
                        <c:v>10.91</c:v>
                      </c:pt>
                      <c:pt idx="2082">
                        <c:v>10.91</c:v>
                      </c:pt>
                      <c:pt idx="2083">
                        <c:v>10.91</c:v>
                      </c:pt>
                      <c:pt idx="2084">
                        <c:v>10.9</c:v>
                      </c:pt>
                      <c:pt idx="2085">
                        <c:v>10.88</c:v>
                      </c:pt>
                      <c:pt idx="2086">
                        <c:v>10.88</c:v>
                      </c:pt>
                      <c:pt idx="2087">
                        <c:v>10.87</c:v>
                      </c:pt>
                      <c:pt idx="2088">
                        <c:v>10.86</c:v>
                      </c:pt>
                      <c:pt idx="2089">
                        <c:v>10.85</c:v>
                      </c:pt>
                      <c:pt idx="2090">
                        <c:v>10.84</c:v>
                      </c:pt>
                      <c:pt idx="2091">
                        <c:v>10.83</c:v>
                      </c:pt>
                      <c:pt idx="2092">
                        <c:v>10.82</c:v>
                      </c:pt>
                      <c:pt idx="2093">
                        <c:v>10.81</c:v>
                      </c:pt>
                      <c:pt idx="2094">
                        <c:v>10.8</c:v>
                      </c:pt>
                      <c:pt idx="2095">
                        <c:v>10.79</c:v>
                      </c:pt>
                      <c:pt idx="2096">
                        <c:v>10.79</c:v>
                      </c:pt>
                      <c:pt idx="2097">
                        <c:v>10.77</c:v>
                      </c:pt>
                      <c:pt idx="2098">
                        <c:v>10.77</c:v>
                      </c:pt>
                      <c:pt idx="2099">
                        <c:v>10.76</c:v>
                      </c:pt>
                      <c:pt idx="2100">
                        <c:v>10.74</c:v>
                      </c:pt>
                      <c:pt idx="2101">
                        <c:v>10.73</c:v>
                      </c:pt>
                      <c:pt idx="2102">
                        <c:v>10.73</c:v>
                      </c:pt>
                      <c:pt idx="2103">
                        <c:v>10.72</c:v>
                      </c:pt>
                      <c:pt idx="2104">
                        <c:v>10.71</c:v>
                      </c:pt>
                      <c:pt idx="2105">
                        <c:v>10.7</c:v>
                      </c:pt>
                      <c:pt idx="2106">
                        <c:v>10.69</c:v>
                      </c:pt>
                      <c:pt idx="2107">
                        <c:v>10.68</c:v>
                      </c:pt>
                      <c:pt idx="2108">
                        <c:v>10.67</c:v>
                      </c:pt>
                      <c:pt idx="2109">
                        <c:v>10.66</c:v>
                      </c:pt>
                      <c:pt idx="2110">
                        <c:v>10.65</c:v>
                      </c:pt>
                      <c:pt idx="2111">
                        <c:v>10.64</c:v>
                      </c:pt>
                      <c:pt idx="2112">
                        <c:v>10.63</c:v>
                      </c:pt>
                      <c:pt idx="2113">
                        <c:v>10.62</c:v>
                      </c:pt>
                      <c:pt idx="2114">
                        <c:v>10.61</c:v>
                      </c:pt>
                      <c:pt idx="2115">
                        <c:v>10.6</c:v>
                      </c:pt>
                      <c:pt idx="2116">
                        <c:v>10.59</c:v>
                      </c:pt>
                      <c:pt idx="2117">
                        <c:v>10.58</c:v>
                      </c:pt>
                      <c:pt idx="2118">
                        <c:v>10.58</c:v>
                      </c:pt>
                      <c:pt idx="2119">
                        <c:v>10.56</c:v>
                      </c:pt>
                      <c:pt idx="2120">
                        <c:v>10.56</c:v>
                      </c:pt>
                      <c:pt idx="2121">
                        <c:v>10.54</c:v>
                      </c:pt>
                      <c:pt idx="2122">
                        <c:v>10.53</c:v>
                      </c:pt>
                      <c:pt idx="2123">
                        <c:v>10.53</c:v>
                      </c:pt>
                      <c:pt idx="2124">
                        <c:v>10.51</c:v>
                      </c:pt>
                      <c:pt idx="2125">
                        <c:v>10.5</c:v>
                      </c:pt>
                      <c:pt idx="2126">
                        <c:v>10.5</c:v>
                      </c:pt>
                      <c:pt idx="2127">
                        <c:v>10.49</c:v>
                      </c:pt>
                      <c:pt idx="2128">
                        <c:v>10.48</c:v>
                      </c:pt>
                      <c:pt idx="2129">
                        <c:v>10.47</c:v>
                      </c:pt>
                      <c:pt idx="2130">
                        <c:v>10.46</c:v>
                      </c:pt>
                      <c:pt idx="2131">
                        <c:v>10.45</c:v>
                      </c:pt>
                      <c:pt idx="2132">
                        <c:v>10.44</c:v>
                      </c:pt>
                      <c:pt idx="2133">
                        <c:v>10.43</c:v>
                      </c:pt>
                      <c:pt idx="2134">
                        <c:v>10.42</c:v>
                      </c:pt>
                      <c:pt idx="2135">
                        <c:v>10.41</c:v>
                      </c:pt>
                      <c:pt idx="2136">
                        <c:v>10.41</c:v>
                      </c:pt>
                      <c:pt idx="2137">
                        <c:v>10.4</c:v>
                      </c:pt>
                      <c:pt idx="2138">
                        <c:v>10.39</c:v>
                      </c:pt>
                      <c:pt idx="2139">
                        <c:v>10.38</c:v>
                      </c:pt>
                      <c:pt idx="2140">
                        <c:v>10.37</c:v>
                      </c:pt>
                      <c:pt idx="2141">
                        <c:v>10.36</c:v>
                      </c:pt>
                      <c:pt idx="2142">
                        <c:v>10.35</c:v>
                      </c:pt>
                      <c:pt idx="2143">
                        <c:v>10.34</c:v>
                      </c:pt>
                      <c:pt idx="2144">
                        <c:v>10.33</c:v>
                      </c:pt>
                      <c:pt idx="2145">
                        <c:v>10.33</c:v>
                      </c:pt>
                      <c:pt idx="2146">
                        <c:v>10.32</c:v>
                      </c:pt>
                      <c:pt idx="2147">
                        <c:v>10.31</c:v>
                      </c:pt>
                      <c:pt idx="2148">
                        <c:v>10.3</c:v>
                      </c:pt>
                      <c:pt idx="2149">
                        <c:v>10.29</c:v>
                      </c:pt>
                      <c:pt idx="2150">
                        <c:v>10.28</c:v>
                      </c:pt>
                      <c:pt idx="2151">
                        <c:v>10.27</c:v>
                      </c:pt>
                      <c:pt idx="2152">
                        <c:v>10.26</c:v>
                      </c:pt>
                      <c:pt idx="2153">
                        <c:v>10.25</c:v>
                      </c:pt>
                      <c:pt idx="2154">
                        <c:v>10.24</c:v>
                      </c:pt>
                      <c:pt idx="2155">
                        <c:v>10.23</c:v>
                      </c:pt>
                      <c:pt idx="2156">
                        <c:v>10.23</c:v>
                      </c:pt>
                      <c:pt idx="2157">
                        <c:v>10.220000000000001</c:v>
                      </c:pt>
                      <c:pt idx="2158">
                        <c:v>10.210000000000001</c:v>
                      </c:pt>
                      <c:pt idx="2159">
                        <c:v>10.199999999999999</c:v>
                      </c:pt>
                      <c:pt idx="2160">
                        <c:v>10.19</c:v>
                      </c:pt>
                      <c:pt idx="2161">
                        <c:v>10.18</c:v>
                      </c:pt>
                      <c:pt idx="2162">
                        <c:v>10.17</c:v>
                      </c:pt>
                      <c:pt idx="2163">
                        <c:v>10.15</c:v>
                      </c:pt>
                      <c:pt idx="2164">
                        <c:v>10.14</c:v>
                      </c:pt>
                      <c:pt idx="2165">
                        <c:v>10.130000000000001</c:v>
                      </c:pt>
                      <c:pt idx="2166">
                        <c:v>10.130000000000001</c:v>
                      </c:pt>
                      <c:pt idx="2167">
                        <c:v>10.119999999999999</c:v>
                      </c:pt>
                      <c:pt idx="2168">
                        <c:v>10.11</c:v>
                      </c:pt>
                      <c:pt idx="2169">
                        <c:v>10.1</c:v>
                      </c:pt>
                      <c:pt idx="2170">
                        <c:v>10.09</c:v>
                      </c:pt>
                      <c:pt idx="2171">
                        <c:v>10.08</c:v>
                      </c:pt>
                      <c:pt idx="2172">
                        <c:v>10.07</c:v>
                      </c:pt>
                      <c:pt idx="2173">
                        <c:v>10.07</c:v>
                      </c:pt>
                      <c:pt idx="2174">
                        <c:v>10.07</c:v>
                      </c:pt>
                      <c:pt idx="2175">
                        <c:v>10.050000000000001</c:v>
                      </c:pt>
                      <c:pt idx="2176">
                        <c:v>10.050000000000001</c:v>
                      </c:pt>
                      <c:pt idx="2177">
                        <c:v>10.02</c:v>
                      </c:pt>
                      <c:pt idx="2178">
                        <c:v>10.02</c:v>
                      </c:pt>
                      <c:pt idx="2179">
                        <c:v>10.01</c:v>
                      </c:pt>
                      <c:pt idx="2180">
                        <c:v>9.99</c:v>
                      </c:pt>
                      <c:pt idx="2181">
                        <c:v>9.99</c:v>
                      </c:pt>
                      <c:pt idx="2182">
                        <c:v>9.98</c:v>
                      </c:pt>
                      <c:pt idx="2183">
                        <c:v>9.9700000000000006</c:v>
                      </c:pt>
                      <c:pt idx="2184">
                        <c:v>9.9700000000000006</c:v>
                      </c:pt>
                      <c:pt idx="2185">
                        <c:v>9.9600000000000009</c:v>
                      </c:pt>
                      <c:pt idx="2186">
                        <c:v>9.9499999999999993</c:v>
                      </c:pt>
                      <c:pt idx="2187">
                        <c:v>9.94</c:v>
                      </c:pt>
                      <c:pt idx="2188">
                        <c:v>9.93</c:v>
                      </c:pt>
                      <c:pt idx="2189">
                        <c:v>9.92</c:v>
                      </c:pt>
                      <c:pt idx="2190">
                        <c:v>9.91</c:v>
                      </c:pt>
                      <c:pt idx="2191">
                        <c:v>9.91</c:v>
                      </c:pt>
                      <c:pt idx="2192">
                        <c:v>9.9</c:v>
                      </c:pt>
                      <c:pt idx="2193">
                        <c:v>9.89</c:v>
                      </c:pt>
                      <c:pt idx="2194">
                        <c:v>9.8800000000000008</c:v>
                      </c:pt>
                      <c:pt idx="2195">
                        <c:v>9.8699999999999992</c:v>
                      </c:pt>
                      <c:pt idx="2196">
                        <c:v>9.86</c:v>
                      </c:pt>
                      <c:pt idx="2197">
                        <c:v>9.85</c:v>
                      </c:pt>
                      <c:pt idx="2198">
                        <c:v>9.84</c:v>
                      </c:pt>
                      <c:pt idx="2199">
                        <c:v>9.83</c:v>
                      </c:pt>
                      <c:pt idx="2200">
                        <c:v>9.82</c:v>
                      </c:pt>
                      <c:pt idx="2201">
                        <c:v>9.81</c:v>
                      </c:pt>
                      <c:pt idx="2202">
                        <c:v>9.8000000000000007</c:v>
                      </c:pt>
                      <c:pt idx="2203">
                        <c:v>9.7899999999999991</c:v>
                      </c:pt>
                      <c:pt idx="2204">
                        <c:v>9.7799999999999994</c:v>
                      </c:pt>
                      <c:pt idx="2205">
                        <c:v>9.7799999999999994</c:v>
                      </c:pt>
                      <c:pt idx="2206">
                        <c:v>9.77</c:v>
                      </c:pt>
                      <c:pt idx="2207">
                        <c:v>9.76</c:v>
                      </c:pt>
                      <c:pt idx="2208">
                        <c:v>9.75</c:v>
                      </c:pt>
                      <c:pt idx="2209">
                        <c:v>9.74</c:v>
                      </c:pt>
                      <c:pt idx="2210">
                        <c:v>9.73</c:v>
                      </c:pt>
                      <c:pt idx="2211">
                        <c:v>9.7200000000000006</c:v>
                      </c:pt>
                      <c:pt idx="2212">
                        <c:v>9.7100000000000009</c:v>
                      </c:pt>
                      <c:pt idx="2213">
                        <c:v>9.6999999999999993</c:v>
                      </c:pt>
                      <c:pt idx="2214">
                        <c:v>9.69</c:v>
                      </c:pt>
                      <c:pt idx="2215">
                        <c:v>9.68</c:v>
                      </c:pt>
                      <c:pt idx="2216">
                        <c:v>9.67</c:v>
                      </c:pt>
                      <c:pt idx="2217">
                        <c:v>9.66</c:v>
                      </c:pt>
                      <c:pt idx="2218">
                        <c:v>9.65</c:v>
                      </c:pt>
                      <c:pt idx="2219">
                        <c:v>9.64</c:v>
                      </c:pt>
                      <c:pt idx="2220">
                        <c:v>9.6300000000000008</c:v>
                      </c:pt>
                      <c:pt idx="2221">
                        <c:v>9.6199999999999992</c:v>
                      </c:pt>
                      <c:pt idx="2222">
                        <c:v>9.61</c:v>
                      </c:pt>
                      <c:pt idx="2223">
                        <c:v>9.6</c:v>
                      </c:pt>
                      <c:pt idx="2224">
                        <c:v>9.59</c:v>
                      </c:pt>
                      <c:pt idx="2225">
                        <c:v>9.58</c:v>
                      </c:pt>
                      <c:pt idx="2226">
                        <c:v>9.57</c:v>
                      </c:pt>
                      <c:pt idx="2227">
                        <c:v>9.56</c:v>
                      </c:pt>
                      <c:pt idx="2228">
                        <c:v>9.5500000000000007</c:v>
                      </c:pt>
                      <c:pt idx="2229">
                        <c:v>9.5399999999999991</c:v>
                      </c:pt>
                      <c:pt idx="2230">
                        <c:v>9.5299999999999994</c:v>
                      </c:pt>
                      <c:pt idx="2231">
                        <c:v>9.52</c:v>
                      </c:pt>
                      <c:pt idx="2232">
                        <c:v>9.51</c:v>
                      </c:pt>
                      <c:pt idx="2233">
                        <c:v>9.5</c:v>
                      </c:pt>
                      <c:pt idx="2234">
                        <c:v>9.49</c:v>
                      </c:pt>
                      <c:pt idx="2235">
                        <c:v>9.49</c:v>
                      </c:pt>
                      <c:pt idx="2236">
                        <c:v>9.4700000000000006</c:v>
                      </c:pt>
                      <c:pt idx="2237">
                        <c:v>9.4600000000000009</c:v>
                      </c:pt>
                      <c:pt idx="2238">
                        <c:v>9.4600000000000009</c:v>
                      </c:pt>
                      <c:pt idx="2239">
                        <c:v>9.4499999999999993</c:v>
                      </c:pt>
                      <c:pt idx="2240">
                        <c:v>9.44</c:v>
                      </c:pt>
                      <c:pt idx="2241">
                        <c:v>9.43</c:v>
                      </c:pt>
                      <c:pt idx="2242">
                        <c:v>9.42</c:v>
                      </c:pt>
                      <c:pt idx="2243">
                        <c:v>9.41</c:v>
                      </c:pt>
                      <c:pt idx="2244">
                        <c:v>9.4</c:v>
                      </c:pt>
                      <c:pt idx="2245">
                        <c:v>9.3800000000000008</c:v>
                      </c:pt>
                      <c:pt idx="2246">
                        <c:v>9.3699999999999992</c:v>
                      </c:pt>
                      <c:pt idx="2247">
                        <c:v>9.36</c:v>
                      </c:pt>
                      <c:pt idx="2248">
                        <c:v>9.36</c:v>
                      </c:pt>
                      <c:pt idx="2249">
                        <c:v>9.34</c:v>
                      </c:pt>
                      <c:pt idx="2250">
                        <c:v>9.33</c:v>
                      </c:pt>
                      <c:pt idx="2251">
                        <c:v>9.31</c:v>
                      </c:pt>
                      <c:pt idx="2252">
                        <c:v>9.3000000000000007</c:v>
                      </c:pt>
                      <c:pt idx="2253">
                        <c:v>9.2899999999999991</c:v>
                      </c:pt>
                      <c:pt idx="2254">
                        <c:v>9.2799999999999994</c:v>
                      </c:pt>
                      <c:pt idx="2255">
                        <c:v>9.27</c:v>
                      </c:pt>
                      <c:pt idx="2256">
                        <c:v>9.25</c:v>
                      </c:pt>
                      <c:pt idx="2257">
                        <c:v>9.24</c:v>
                      </c:pt>
                      <c:pt idx="2258">
                        <c:v>9.23</c:v>
                      </c:pt>
                      <c:pt idx="2259">
                        <c:v>9.2100000000000009</c:v>
                      </c:pt>
                      <c:pt idx="2260">
                        <c:v>9.1999999999999993</c:v>
                      </c:pt>
                      <c:pt idx="2261">
                        <c:v>9.19</c:v>
                      </c:pt>
                      <c:pt idx="2262">
                        <c:v>9.17</c:v>
                      </c:pt>
                      <c:pt idx="2263">
                        <c:v>9.17</c:v>
                      </c:pt>
                      <c:pt idx="2264">
                        <c:v>9.15</c:v>
                      </c:pt>
                      <c:pt idx="2265">
                        <c:v>9.1300000000000008</c:v>
                      </c:pt>
                      <c:pt idx="2266">
                        <c:v>9.1300000000000008</c:v>
                      </c:pt>
                      <c:pt idx="2267">
                        <c:v>9.11</c:v>
                      </c:pt>
                      <c:pt idx="2268">
                        <c:v>9.11</c:v>
                      </c:pt>
                      <c:pt idx="2269">
                        <c:v>9.09</c:v>
                      </c:pt>
                      <c:pt idx="2270">
                        <c:v>9.07</c:v>
                      </c:pt>
                      <c:pt idx="2271">
                        <c:v>9.07</c:v>
                      </c:pt>
                      <c:pt idx="2272">
                        <c:v>9.0500000000000007</c:v>
                      </c:pt>
                      <c:pt idx="2273">
                        <c:v>9.0399999999999991</c:v>
                      </c:pt>
                      <c:pt idx="2274">
                        <c:v>9.0299999999999994</c:v>
                      </c:pt>
                      <c:pt idx="2275">
                        <c:v>9.02</c:v>
                      </c:pt>
                      <c:pt idx="2276">
                        <c:v>9.01</c:v>
                      </c:pt>
                      <c:pt idx="2277">
                        <c:v>9</c:v>
                      </c:pt>
                      <c:pt idx="2278">
                        <c:v>8.99</c:v>
                      </c:pt>
                      <c:pt idx="2279">
                        <c:v>8.98</c:v>
                      </c:pt>
                      <c:pt idx="2280">
                        <c:v>8.9700000000000006</c:v>
                      </c:pt>
                      <c:pt idx="2281">
                        <c:v>8.9600000000000009</c:v>
                      </c:pt>
                      <c:pt idx="2282">
                        <c:v>8.9499999999999993</c:v>
                      </c:pt>
                      <c:pt idx="2283">
                        <c:v>8.93</c:v>
                      </c:pt>
                      <c:pt idx="2284">
                        <c:v>8.92</c:v>
                      </c:pt>
                      <c:pt idx="2285">
                        <c:v>8.91</c:v>
                      </c:pt>
                      <c:pt idx="2286">
                        <c:v>8.9</c:v>
                      </c:pt>
                      <c:pt idx="2287">
                        <c:v>8.89</c:v>
                      </c:pt>
                      <c:pt idx="2288">
                        <c:v>8.8800000000000008</c:v>
                      </c:pt>
                      <c:pt idx="2289">
                        <c:v>8.86</c:v>
                      </c:pt>
                      <c:pt idx="2290">
                        <c:v>8.85</c:v>
                      </c:pt>
                      <c:pt idx="2291">
                        <c:v>8.84</c:v>
                      </c:pt>
                      <c:pt idx="2292">
                        <c:v>8.82</c:v>
                      </c:pt>
                      <c:pt idx="2293">
                        <c:v>8.81</c:v>
                      </c:pt>
                      <c:pt idx="2294">
                        <c:v>8.8000000000000007</c:v>
                      </c:pt>
                      <c:pt idx="2295">
                        <c:v>8.7899999999999991</c:v>
                      </c:pt>
                      <c:pt idx="2296">
                        <c:v>8.7799999999999994</c:v>
                      </c:pt>
                      <c:pt idx="2297">
                        <c:v>8.76</c:v>
                      </c:pt>
                      <c:pt idx="2298">
                        <c:v>8.75</c:v>
                      </c:pt>
                      <c:pt idx="2299">
                        <c:v>8.74</c:v>
                      </c:pt>
                      <c:pt idx="2300">
                        <c:v>8.73</c:v>
                      </c:pt>
                      <c:pt idx="2301">
                        <c:v>8.7200000000000006</c:v>
                      </c:pt>
                      <c:pt idx="2302">
                        <c:v>8.6999999999999993</c:v>
                      </c:pt>
                      <c:pt idx="2303">
                        <c:v>8.6999999999999993</c:v>
                      </c:pt>
                      <c:pt idx="2304">
                        <c:v>8.68</c:v>
                      </c:pt>
                      <c:pt idx="2305">
                        <c:v>8.67</c:v>
                      </c:pt>
                      <c:pt idx="2306">
                        <c:v>8.66</c:v>
                      </c:pt>
                      <c:pt idx="2307">
                        <c:v>8.65</c:v>
                      </c:pt>
                      <c:pt idx="2308">
                        <c:v>8.6300000000000008</c:v>
                      </c:pt>
                      <c:pt idx="2309">
                        <c:v>8.6199999999999992</c:v>
                      </c:pt>
                      <c:pt idx="2310">
                        <c:v>8.61</c:v>
                      </c:pt>
                      <c:pt idx="2311">
                        <c:v>8.6</c:v>
                      </c:pt>
                      <c:pt idx="2312">
                        <c:v>8.59</c:v>
                      </c:pt>
                      <c:pt idx="2313">
                        <c:v>8.58</c:v>
                      </c:pt>
                      <c:pt idx="2314">
                        <c:v>8.57</c:v>
                      </c:pt>
                      <c:pt idx="2315">
                        <c:v>8.56</c:v>
                      </c:pt>
                      <c:pt idx="2316">
                        <c:v>8.5500000000000007</c:v>
                      </c:pt>
                      <c:pt idx="2317">
                        <c:v>8.5299999999999994</c:v>
                      </c:pt>
                      <c:pt idx="2318">
                        <c:v>8.52</c:v>
                      </c:pt>
                      <c:pt idx="2319">
                        <c:v>8.51</c:v>
                      </c:pt>
                      <c:pt idx="2320">
                        <c:v>8.5</c:v>
                      </c:pt>
                      <c:pt idx="2321">
                        <c:v>8.49</c:v>
                      </c:pt>
                      <c:pt idx="2322">
                        <c:v>8.48</c:v>
                      </c:pt>
                      <c:pt idx="2323">
                        <c:v>8.4700000000000006</c:v>
                      </c:pt>
                      <c:pt idx="2324">
                        <c:v>8.4600000000000009</c:v>
                      </c:pt>
                      <c:pt idx="2325">
                        <c:v>8.4499999999999993</c:v>
                      </c:pt>
                      <c:pt idx="2326">
                        <c:v>8.44</c:v>
                      </c:pt>
                      <c:pt idx="2327">
                        <c:v>8.43</c:v>
                      </c:pt>
                      <c:pt idx="2328">
                        <c:v>8.42</c:v>
                      </c:pt>
                      <c:pt idx="2329">
                        <c:v>8.41</c:v>
                      </c:pt>
                      <c:pt idx="2330">
                        <c:v>8.39</c:v>
                      </c:pt>
                      <c:pt idx="2331">
                        <c:v>8.39</c:v>
                      </c:pt>
                      <c:pt idx="2332">
                        <c:v>8.3800000000000008</c:v>
                      </c:pt>
                      <c:pt idx="2333">
                        <c:v>8.3699999999999992</c:v>
                      </c:pt>
                      <c:pt idx="2334">
                        <c:v>8.36</c:v>
                      </c:pt>
                      <c:pt idx="2335">
                        <c:v>8.35</c:v>
                      </c:pt>
                      <c:pt idx="2336">
                        <c:v>8.34</c:v>
                      </c:pt>
                      <c:pt idx="2337">
                        <c:v>8.33</c:v>
                      </c:pt>
                      <c:pt idx="2338">
                        <c:v>8.32</c:v>
                      </c:pt>
                      <c:pt idx="2339">
                        <c:v>8.31</c:v>
                      </c:pt>
                      <c:pt idx="2340">
                        <c:v>8.3000000000000007</c:v>
                      </c:pt>
                      <c:pt idx="2341">
                        <c:v>8.2899999999999991</c:v>
                      </c:pt>
                      <c:pt idx="2342">
                        <c:v>8.2799999999999994</c:v>
                      </c:pt>
                      <c:pt idx="2343">
                        <c:v>8.27</c:v>
                      </c:pt>
                      <c:pt idx="2344">
                        <c:v>8.26</c:v>
                      </c:pt>
                      <c:pt idx="2345">
                        <c:v>8.25</c:v>
                      </c:pt>
                      <c:pt idx="2346">
                        <c:v>8.25</c:v>
                      </c:pt>
                      <c:pt idx="2347">
                        <c:v>8.23</c:v>
                      </c:pt>
                      <c:pt idx="2348">
                        <c:v>8.2200000000000006</c:v>
                      </c:pt>
                      <c:pt idx="2349">
                        <c:v>8.2100000000000009</c:v>
                      </c:pt>
                      <c:pt idx="2350">
                        <c:v>8.2100000000000009</c:v>
                      </c:pt>
                      <c:pt idx="2351">
                        <c:v>8.1999999999999993</c:v>
                      </c:pt>
                      <c:pt idx="2352">
                        <c:v>8.19</c:v>
                      </c:pt>
                      <c:pt idx="2353">
                        <c:v>8.18</c:v>
                      </c:pt>
                      <c:pt idx="2354">
                        <c:v>8.16</c:v>
                      </c:pt>
                      <c:pt idx="2355">
                        <c:v>8.15</c:v>
                      </c:pt>
                      <c:pt idx="2356">
                        <c:v>8.14</c:v>
                      </c:pt>
                      <c:pt idx="2357">
                        <c:v>8.1300000000000008</c:v>
                      </c:pt>
                      <c:pt idx="2358">
                        <c:v>8.1199999999999992</c:v>
                      </c:pt>
                      <c:pt idx="2359">
                        <c:v>8.11</c:v>
                      </c:pt>
                      <c:pt idx="2360">
                        <c:v>8.1</c:v>
                      </c:pt>
                      <c:pt idx="2361">
                        <c:v>8.09</c:v>
                      </c:pt>
                      <c:pt idx="2362">
                        <c:v>8.08</c:v>
                      </c:pt>
                      <c:pt idx="2363">
                        <c:v>8.08</c:v>
                      </c:pt>
                      <c:pt idx="2364">
                        <c:v>8.06</c:v>
                      </c:pt>
                      <c:pt idx="2365">
                        <c:v>8.06</c:v>
                      </c:pt>
                      <c:pt idx="2366">
                        <c:v>8.0500000000000007</c:v>
                      </c:pt>
                      <c:pt idx="2367">
                        <c:v>8.0399999999999991</c:v>
                      </c:pt>
                      <c:pt idx="2368">
                        <c:v>8.0399999999999991</c:v>
                      </c:pt>
                      <c:pt idx="2369">
                        <c:v>8.02</c:v>
                      </c:pt>
                      <c:pt idx="2370">
                        <c:v>8.02</c:v>
                      </c:pt>
                      <c:pt idx="2371">
                        <c:v>8.01</c:v>
                      </c:pt>
                      <c:pt idx="2372">
                        <c:v>8</c:v>
                      </c:pt>
                      <c:pt idx="2373">
                        <c:v>8</c:v>
                      </c:pt>
                      <c:pt idx="2374">
                        <c:v>7.99</c:v>
                      </c:pt>
                      <c:pt idx="2375">
                        <c:v>7.98</c:v>
                      </c:pt>
                      <c:pt idx="2376">
                        <c:v>7.97</c:v>
                      </c:pt>
                      <c:pt idx="2377">
                        <c:v>7.97</c:v>
                      </c:pt>
                      <c:pt idx="2378">
                        <c:v>7.96</c:v>
                      </c:pt>
                      <c:pt idx="2379">
                        <c:v>7.96</c:v>
                      </c:pt>
                      <c:pt idx="2380">
                        <c:v>7.94</c:v>
                      </c:pt>
                      <c:pt idx="2381">
                        <c:v>7.93</c:v>
                      </c:pt>
                      <c:pt idx="2382">
                        <c:v>7.93</c:v>
                      </c:pt>
                      <c:pt idx="2383">
                        <c:v>7.92</c:v>
                      </c:pt>
                      <c:pt idx="2384">
                        <c:v>7.92</c:v>
                      </c:pt>
                      <c:pt idx="2385">
                        <c:v>7.91</c:v>
                      </c:pt>
                      <c:pt idx="2386">
                        <c:v>7.9</c:v>
                      </c:pt>
                      <c:pt idx="2387">
                        <c:v>7.89</c:v>
                      </c:pt>
                      <c:pt idx="2388">
                        <c:v>7.88</c:v>
                      </c:pt>
                      <c:pt idx="2389">
                        <c:v>7.87</c:v>
                      </c:pt>
                      <c:pt idx="2390">
                        <c:v>7.87</c:v>
                      </c:pt>
                      <c:pt idx="2391">
                        <c:v>7.86</c:v>
                      </c:pt>
                      <c:pt idx="2392">
                        <c:v>7.85</c:v>
                      </c:pt>
                      <c:pt idx="2393">
                        <c:v>7.84</c:v>
                      </c:pt>
                      <c:pt idx="2394">
                        <c:v>7.83</c:v>
                      </c:pt>
                      <c:pt idx="2395">
                        <c:v>7.82</c:v>
                      </c:pt>
                      <c:pt idx="2396">
                        <c:v>7.82</c:v>
                      </c:pt>
                      <c:pt idx="2397">
                        <c:v>7.81</c:v>
                      </c:pt>
                      <c:pt idx="2398">
                        <c:v>7.81</c:v>
                      </c:pt>
                      <c:pt idx="2399">
                        <c:v>7.79</c:v>
                      </c:pt>
                      <c:pt idx="2400">
                        <c:v>7.79</c:v>
                      </c:pt>
                      <c:pt idx="2401">
                        <c:v>7.78</c:v>
                      </c:pt>
                      <c:pt idx="2402">
                        <c:v>7.78</c:v>
                      </c:pt>
                      <c:pt idx="2403">
                        <c:v>7.77</c:v>
                      </c:pt>
                      <c:pt idx="2404">
                        <c:v>7.76</c:v>
                      </c:pt>
                      <c:pt idx="2405">
                        <c:v>7.75</c:v>
                      </c:pt>
                      <c:pt idx="2406">
                        <c:v>7.74</c:v>
                      </c:pt>
                      <c:pt idx="2407">
                        <c:v>7.74</c:v>
                      </c:pt>
                      <c:pt idx="2408">
                        <c:v>7.73</c:v>
                      </c:pt>
                      <c:pt idx="2409">
                        <c:v>7.72</c:v>
                      </c:pt>
                      <c:pt idx="2410">
                        <c:v>7.72</c:v>
                      </c:pt>
                      <c:pt idx="2411">
                        <c:v>7.71</c:v>
                      </c:pt>
                      <c:pt idx="2412">
                        <c:v>7.71</c:v>
                      </c:pt>
                      <c:pt idx="2413">
                        <c:v>7.69</c:v>
                      </c:pt>
                      <c:pt idx="2414">
                        <c:v>7.69</c:v>
                      </c:pt>
                      <c:pt idx="2415">
                        <c:v>7.69</c:v>
                      </c:pt>
                      <c:pt idx="2416">
                        <c:v>7.67</c:v>
                      </c:pt>
                      <c:pt idx="2417">
                        <c:v>7.67</c:v>
                      </c:pt>
                      <c:pt idx="2418">
                        <c:v>7.66</c:v>
                      </c:pt>
                      <c:pt idx="2419">
                        <c:v>7.65</c:v>
                      </c:pt>
                      <c:pt idx="2420">
                        <c:v>7.65</c:v>
                      </c:pt>
                      <c:pt idx="2421">
                        <c:v>7.64</c:v>
                      </c:pt>
                      <c:pt idx="2422">
                        <c:v>7.63</c:v>
                      </c:pt>
                      <c:pt idx="2423">
                        <c:v>7.63</c:v>
                      </c:pt>
                      <c:pt idx="2424">
                        <c:v>7.62</c:v>
                      </c:pt>
                      <c:pt idx="2425">
                        <c:v>7.61</c:v>
                      </c:pt>
                      <c:pt idx="2426">
                        <c:v>7.61</c:v>
                      </c:pt>
                      <c:pt idx="2427">
                        <c:v>7.6</c:v>
                      </c:pt>
                      <c:pt idx="2428">
                        <c:v>7.59</c:v>
                      </c:pt>
                      <c:pt idx="2429">
                        <c:v>7.6</c:v>
                      </c:pt>
                      <c:pt idx="2430">
                        <c:v>7.59</c:v>
                      </c:pt>
                      <c:pt idx="2431">
                        <c:v>7.59</c:v>
                      </c:pt>
                      <c:pt idx="2432">
                        <c:v>7.58</c:v>
                      </c:pt>
                      <c:pt idx="2433">
                        <c:v>7.57</c:v>
                      </c:pt>
                      <c:pt idx="2434">
                        <c:v>7.56</c:v>
                      </c:pt>
                      <c:pt idx="2435">
                        <c:v>7.56</c:v>
                      </c:pt>
                      <c:pt idx="2436">
                        <c:v>7.55</c:v>
                      </c:pt>
                      <c:pt idx="2437">
                        <c:v>7.55</c:v>
                      </c:pt>
                      <c:pt idx="2438">
                        <c:v>7.55</c:v>
                      </c:pt>
                      <c:pt idx="2439">
                        <c:v>7.54</c:v>
                      </c:pt>
                      <c:pt idx="2440">
                        <c:v>7.53</c:v>
                      </c:pt>
                      <c:pt idx="2441">
                        <c:v>7.52</c:v>
                      </c:pt>
                      <c:pt idx="2442">
                        <c:v>7.52</c:v>
                      </c:pt>
                      <c:pt idx="2443">
                        <c:v>7.51</c:v>
                      </c:pt>
                      <c:pt idx="2444">
                        <c:v>7.51</c:v>
                      </c:pt>
                      <c:pt idx="2445">
                        <c:v>7.5</c:v>
                      </c:pt>
                      <c:pt idx="2446">
                        <c:v>7.48</c:v>
                      </c:pt>
                      <c:pt idx="2447">
                        <c:v>7.48</c:v>
                      </c:pt>
                      <c:pt idx="2448">
                        <c:v>7.47</c:v>
                      </c:pt>
                      <c:pt idx="2449">
                        <c:v>7.47</c:v>
                      </c:pt>
                      <c:pt idx="2450">
                        <c:v>7.46</c:v>
                      </c:pt>
                      <c:pt idx="2451">
                        <c:v>7.45</c:v>
                      </c:pt>
                      <c:pt idx="2452">
                        <c:v>7.45</c:v>
                      </c:pt>
                      <c:pt idx="2453">
                        <c:v>7.44</c:v>
                      </c:pt>
                      <c:pt idx="2454">
                        <c:v>7.44</c:v>
                      </c:pt>
                      <c:pt idx="2455">
                        <c:v>7.43</c:v>
                      </c:pt>
                      <c:pt idx="2456">
                        <c:v>7.42</c:v>
                      </c:pt>
                      <c:pt idx="2457">
                        <c:v>7.42</c:v>
                      </c:pt>
                      <c:pt idx="2458">
                        <c:v>7.41</c:v>
                      </c:pt>
                      <c:pt idx="2459">
                        <c:v>7.41</c:v>
                      </c:pt>
                      <c:pt idx="2460">
                        <c:v>7.4</c:v>
                      </c:pt>
                      <c:pt idx="2461">
                        <c:v>7.4</c:v>
                      </c:pt>
                      <c:pt idx="2462">
                        <c:v>7.4</c:v>
                      </c:pt>
                      <c:pt idx="2463">
                        <c:v>7.38</c:v>
                      </c:pt>
                      <c:pt idx="2464">
                        <c:v>7.38</c:v>
                      </c:pt>
                      <c:pt idx="2465">
                        <c:v>7.38</c:v>
                      </c:pt>
                      <c:pt idx="2466">
                        <c:v>7.36</c:v>
                      </c:pt>
                      <c:pt idx="2467">
                        <c:v>7.37</c:v>
                      </c:pt>
                      <c:pt idx="2468">
                        <c:v>7.36</c:v>
                      </c:pt>
                      <c:pt idx="2469">
                        <c:v>7.36</c:v>
                      </c:pt>
                      <c:pt idx="2470">
                        <c:v>7.36</c:v>
                      </c:pt>
                      <c:pt idx="2471">
                        <c:v>7.35</c:v>
                      </c:pt>
                      <c:pt idx="2472">
                        <c:v>7.35</c:v>
                      </c:pt>
                      <c:pt idx="2473">
                        <c:v>7.34</c:v>
                      </c:pt>
                      <c:pt idx="2474">
                        <c:v>7.34</c:v>
                      </c:pt>
                      <c:pt idx="2475">
                        <c:v>7.33</c:v>
                      </c:pt>
                      <c:pt idx="2476">
                        <c:v>7.32</c:v>
                      </c:pt>
                      <c:pt idx="2477">
                        <c:v>7.31</c:v>
                      </c:pt>
                      <c:pt idx="2478">
                        <c:v>7.3</c:v>
                      </c:pt>
                      <c:pt idx="2479">
                        <c:v>7.3</c:v>
                      </c:pt>
                      <c:pt idx="2480">
                        <c:v>7.29</c:v>
                      </c:pt>
                      <c:pt idx="2481">
                        <c:v>7.29</c:v>
                      </c:pt>
                      <c:pt idx="2482">
                        <c:v>7.28</c:v>
                      </c:pt>
                      <c:pt idx="2483">
                        <c:v>7.27</c:v>
                      </c:pt>
                      <c:pt idx="2484">
                        <c:v>7.27</c:v>
                      </c:pt>
                      <c:pt idx="2485">
                        <c:v>7.26</c:v>
                      </c:pt>
                      <c:pt idx="2486">
                        <c:v>7.26</c:v>
                      </c:pt>
                      <c:pt idx="2487">
                        <c:v>7.25</c:v>
                      </c:pt>
                      <c:pt idx="2488">
                        <c:v>7.24</c:v>
                      </c:pt>
                      <c:pt idx="2489">
                        <c:v>7.24</c:v>
                      </c:pt>
                      <c:pt idx="2490">
                        <c:v>7.23</c:v>
                      </c:pt>
                      <c:pt idx="2491">
                        <c:v>7.23</c:v>
                      </c:pt>
                      <c:pt idx="2492">
                        <c:v>7.22</c:v>
                      </c:pt>
                      <c:pt idx="2493">
                        <c:v>7.21</c:v>
                      </c:pt>
                      <c:pt idx="2494">
                        <c:v>7.21</c:v>
                      </c:pt>
                      <c:pt idx="2495">
                        <c:v>7.2</c:v>
                      </c:pt>
                      <c:pt idx="2496">
                        <c:v>7.19</c:v>
                      </c:pt>
                      <c:pt idx="2497">
                        <c:v>7.19</c:v>
                      </c:pt>
                      <c:pt idx="2498">
                        <c:v>7.18</c:v>
                      </c:pt>
                      <c:pt idx="2499">
                        <c:v>7.18</c:v>
                      </c:pt>
                      <c:pt idx="2500">
                        <c:v>7.17</c:v>
                      </c:pt>
                      <c:pt idx="2501">
                        <c:v>7.16</c:v>
                      </c:pt>
                      <c:pt idx="2502">
                        <c:v>7.16</c:v>
                      </c:pt>
                      <c:pt idx="2503">
                        <c:v>7.15</c:v>
                      </c:pt>
                      <c:pt idx="2504">
                        <c:v>7.15</c:v>
                      </c:pt>
                      <c:pt idx="2505">
                        <c:v>7.14</c:v>
                      </c:pt>
                      <c:pt idx="2506">
                        <c:v>7.14</c:v>
                      </c:pt>
                      <c:pt idx="2507">
                        <c:v>7.13</c:v>
                      </c:pt>
                      <c:pt idx="2508">
                        <c:v>7.13</c:v>
                      </c:pt>
                      <c:pt idx="2509">
                        <c:v>7.12</c:v>
                      </c:pt>
                      <c:pt idx="2510">
                        <c:v>7.12</c:v>
                      </c:pt>
                      <c:pt idx="2511">
                        <c:v>7.11</c:v>
                      </c:pt>
                      <c:pt idx="2512">
                        <c:v>7.1</c:v>
                      </c:pt>
                      <c:pt idx="2513">
                        <c:v>7.1</c:v>
                      </c:pt>
                      <c:pt idx="2514">
                        <c:v>7.09</c:v>
                      </c:pt>
                      <c:pt idx="2515">
                        <c:v>7.09</c:v>
                      </c:pt>
                      <c:pt idx="2516">
                        <c:v>7.08</c:v>
                      </c:pt>
                      <c:pt idx="2517">
                        <c:v>7.08</c:v>
                      </c:pt>
                      <c:pt idx="2518">
                        <c:v>7.08</c:v>
                      </c:pt>
                      <c:pt idx="2519">
                        <c:v>7.07</c:v>
                      </c:pt>
                      <c:pt idx="2520">
                        <c:v>7.06</c:v>
                      </c:pt>
                      <c:pt idx="2521">
                        <c:v>7.06</c:v>
                      </c:pt>
                      <c:pt idx="2522">
                        <c:v>7.06</c:v>
                      </c:pt>
                      <c:pt idx="2523">
                        <c:v>7.05</c:v>
                      </c:pt>
                      <c:pt idx="2524">
                        <c:v>7.05</c:v>
                      </c:pt>
                      <c:pt idx="2525">
                        <c:v>7.04</c:v>
                      </c:pt>
                      <c:pt idx="2526">
                        <c:v>7.04</c:v>
                      </c:pt>
                      <c:pt idx="2527">
                        <c:v>7.04</c:v>
                      </c:pt>
                      <c:pt idx="2528">
                        <c:v>7.03</c:v>
                      </c:pt>
                      <c:pt idx="2529">
                        <c:v>7.03</c:v>
                      </c:pt>
                      <c:pt idx="2530">
                        <c:v>7.02</c:v>
                      </c:pt>
                      <c:pt idx="2531">
                        <c:v>7.02</c:v>
                      </c:pt>
                      <c:pt idx="2532">
                        <c:v>7.01</c:v>
                      </c:pt>
                      <c:pt idx="2533">
                        <c:v>7.01</c:v>
                      </c:pt>
                      <c:pt idx="2534">
                        <c:v>7</c:v>
                      </c:pt>
                      <c:pt idx="2535">
                        <c:v>7</c:v>
                      </c:pt>
                      <c:pt idx="2536">
                        <c:v>7</c:v>
                      </c:pt>
                      <c:pt idx="2537">
                        <c:v>6.99</c:v>
                      </c:pt>
                      <c:pt idx="2538">
                        <c:v>6.99</c:v>
                      </c:pt>
                      <c:pt idx="2539">
                        <c:v>6.99</c:v>
                      </c:pt>
                      <c:pt idx="2540">
                        <c:v>6.98</c:v>
                      </c:pt>
                      <c:pt idx="2541">
                        <c:v>6.98</c:v>
                      </c:pt>
                      <c:pt idx="2542">
                        <c:v>6.98</c:v>
                      </c:pt>
                      <c:pt idx="2543">
                        <c:v>6.97</c:v>
                      </c:pt>
                      <c:pt idx="2544">
                        <c:v>6.97</c:v>
                      </c:pt>
                      <c:pt idx="2545">
                        <c:v>6.97</c:v>
                      </c:pt>
                      <c:pt idx="2546">
                        <c:v>6.97</c:v>
                      </c:pt>
                      <c:pt idx="2547">
                        <c:v>6.97</c:v>
                      </c:pt>
                      <c:pt idx="2548">
                        <c:v>6.96</c:v>
                      </c:pt>
                      <c:pt idx="2549">
                        <c:v>6.94</c:v>
                      </c:pt>
                      <c:pt idx="2550">
                        <c:v>6.95</c:v>
                      </c:pt>
                      <c:pt idx="2551">
                        <c:v>6.94</c:v>
                      </c:pt>
                      <c:pt idx="2552">
                        <c:v>6.94</c:v>
                      </c:pt>
                      <c:pt idx="2553">
                        <c:v>6.94</c:v>
                      </c:pt>
                      <c:pt idx="2554">
                        <c:v>6.93</c:v>
                      </c:pt>
                      <c:pt idx="2555">
                        <c:v>6.93</c:v>
                      </c:pt>
                      <c:pt idx="2556">
                        <c:v>6.93</c:v>
                      </c:pt>
                      <c:pt idx="2557">
                        <c:v>6.92</c:v>
                      </c:pt>
                      <c:pt idx="2558">
                        <c:v>6.92</c:v>
                      </c:pt>
                      <c:pt idx="2559">
                        <c:v>6.92</c:v>
                      </c:pt>
                      <c:pt idx="2560">
                        <c:v>6.91</c:v>
                      </c:pt>
                      <c:pt idx="2561">
                        <c:v>6.9</c:v>
                      </c:pt>
                      <c:pt idx="2562">
                        <c:v>6.91</c:v>
                      </c:pt>
                      <c:pt idx="2563">
                        <c:v>6.91</c:v>
                      </c:pt>
                      <c:pt idx="2564">
                        <c:v>6.9</c:v>
                      </c:pt>
                      <c:pt idx="2565">
                        <c:v>6.9</c:v>
                      </c:pt>
                      <c:pt idx="2566">
                        <c:v>6.9</c:v>
                      </c:pt>
                      <c:pt idx="2567">
                        <c:v>6.9</c:v>
                      </c:pt>
                      <c:pt idx="2568">
                        <c:v>6.9</c:v>
                      </c:pt>
                      <c:pt idx="2569">
                        <c:v>6.91</c:v>
                      </c:pt>
                      <c:pt idx="2570">
                        <c:v>6.89</c:v>
                      </c:pt>
                      <c:pt idx="2571">
                        <c:v>6.89</c:v>
                      </c:pt>
                      <c:pt idx="2572">
                        <c:v>6.88</c:v>
                      </c:pt>
                      <c:pt idx="2573">
                        <c:v>6.88</c:v>
                      </c:pt>
                      <c:pt idx="2574">
                        <c:v>6.88</c:v>
                      </c:pt>
                      <c:pt idx="2575">
                        <c:v>6.87</c:v>
                      </c:pt>
                      <c:pt idx="2576">
                        <c:v>6.87</c:v>
                      </c:pt>
                      <c:pt idx="2577">
                        <c:v>6.87</c:v>
                      </c:pt>
                      <c:pt idx="2578">
                        <c:v>6.87</c:v>
                      </c:pt>
                      <c:pt idx="2579">
                        <c:v>6.86</c:v>
                      </c:pt>
                      <c:pt idx="2580">
                        <c:v>6.88</c:v>
                      </c:pt>
                      <c:pt idx="2581">
                        <c:v>6.88</c:v>
                      </c:pt>
                      <c:pt idx="2582">
                        <c:v>6.89</c:v>
                      </c:pt>
                      <c:pt idx="2583">
                        <c:v>6.9</c:v>
                      </c:pt>
                      <c:pt idx="2584">
                        <c:v>6.91</c:v>
                      </c:pt>
                      <c:pt idx="2585">
                        <c:v>6.92</c:v>
                      </c:pt>
                      <c:pt idx="2586">
                        <c:v>6.95</c:v>
                      </c:pt>
                      <c:pt idx="2587">
                        <c:v>6.97</c:v>
                      </c:pt>
                      <c:pt idx="2588">
                        <c:v>7.01</c:v>
                      </c:pt>
                      <c:pt idx="2589">
                        <c:v>7.06</c:v>
                      </c:pt>
                      <c:pt idx="2590">
                        <c:v>7.15</c:v>
                      </c:pt>
                      <c:pt idx="2591">
                        <c:v>7.26</c:v>
                      </c:pt>
                      <c:pt idx="2592">
                        <c:v>7.42</c:v>
                      </c:pt>
                      <c:pt idx="2593">
                        <c:v>7.6</c:v>
                      </c:pt>
                      <c:pt idx="2594">
                        <c:v>7.81</c:v>
                      </c:pt>
                      <c:pt idx="2595">
                        <c:v>8.0299999999999994</c:v>
                      </c:pt>
                      <c:pt idx="2596">
                        <c:v>8.24</c:v>
                      </c:pt>
                      <c:pt idx="2597">
                        <c:v>8.43</c:v>
                      </c:pt>
                      <c:pt idx="2598">
                        <c:v>8.6</c:v>
                      </c:pt>
                      <c:pt idx="2599">
                        <c:v>8.74</c:v>
                      </c:pt>
                      <c:pt idx="2600">
                        <c:v>8.8699999999999992</c:v>
                      </c:pt>
                      <c:pt idx="2601">
                        <c:v>8.9700000000000006</c:v>
                      </c:pt>
                      <c:pt idx="2602">
                        <c:v>9.0500000000000007</c:v>
                      </c:pt>
                      <c:pt idx="2603">
                        <c:v>9.1300000000000008</c:v>
                      </c:pt>
                      <c:pt idx="2604">
                        <c:v>9.18</c:v>
                      </c:pt>
                      <c:pt idx="2605">
                        <c:v>9.23</c:v>
                      </c:pt>
                      <c:pt idx="2606">
                        <c:v>9.27</c:v>
                      </c:pt>
                      <c:pt idx="2607">
                        <c:v>9.31</c:v>
                      </c:pt>
                      <c:pt idx="2608">
                        <c:v>9.34</c:v>
                      </c:pt>
                      <c:pt idx="2609">
                        <c:v>9.3699999999999992</c:v>
                      </c:pt>
                      <c:pt idx="2610">
                        <c:v>9.4</c:v>
                      </c:pt>
                      <c:pt idx="2611">
                        <c:v>9.43</c:v>
                      </c:pt>
                      <c:pt idx="2612">
                        <c:v>9.4600000000000009</c:v>
                      </c:pt>
                      <c:pt idx="2613">
                        <c:v>9.48</c:v>
                      </c:pt>
                      <c:pt idx="2614">
                        <c:v>9.51</c:v>
                      </c:pt>
                      <c:pt idx="2615">
                        <c:v>9.5299999999999994</c:v>
                      </c:pt>
                      <c:pt idx="2616">
                        <c:v>9.5500000000000007</c:v>
                      </c:pt>
                      <c:pt idx="2617">
                        <c:v>9.57</c:v>
                      </c:pt>
                      <c:pt idx="2618">
                        <c:v>9.59</c:v>
                      </c:pt>
                      <c:pt idx="2619">
                        <c:v>9.61</c:v>
                      </c:pt>
                      <c:pt idx="2620">
                        <c:v>9.6199999999999992</c:v>
                      </c:pt>
                      <c:pt idx="2621">
                        <c:v>9.64</c:v>
                      </c:pt>
                      <c:pt idx="2622">
                        <c:v>9.65</c:v>
                      </c:pt>
                      <c:pt idx="2623">
                        <c:v>9.66</c:v>
                      </c:pt>
                      <c:pt idx="2624">
                        <c:v>9.67</c:v>
                      </c:pt>
                      <c:pt idx="2625">
                        <c:v>9.69</c:v>
                      </c:pt>
                      <c:pt idx="2626">
                        <c:v>9.6999999999999993</c:v>
                      </c:pt>
                      <c:pt idx="2627">
                        <c:v>9.7100000000000009</c:v>
                      </c:pt>
                      <c:pt idx="2628">
                        <c:v>9.7200000000000006</c:v>
                      </c:pt>
                      <c:pt idx="2629">
                        <c:v>9.74</c:v>
                      </c:pt>
                      <c:pt idx="2630">
                        <c:v>9.74</c:v>
                      </c:pt>
                      <c:pt idx="2631">
                        <c:v>9.75</c:v>
                      </c:pt>
                      <c:pt idx="2632">
                        <c:v>9.76</c:v>
                      </c:pt>
                      <c:pt idx="2633">
                        <c:v>9.76</c:v>
                      </c:pt>
                      <c:pt idx="2634">
                        <c:v>9.77</c:v>
                      </c:pt>
                      <c:pt idx="2635">
                        <c:v>9.77</c:v>
                      </c:pt>
                      <c:pt idx="2636">
                        <c:v>9.7799999999999994</c:v>
                      </c:pt>
                      <c:pt idx="2637">
                        <c:v>9.7799999999999994</c:v>
                      </c:pt>
                      <c:pt idx="2638">
                        <c:v>9.7899999999999991</c:v>
                      </c:pt>
                      <c:pt idx="2639">
                        <c:v>9.7899999999999991</c:v>
                      </c:pt>
                      <c:pt idx="2640">
                        <c:v>9.7899999999999991</c:v>
                      </c:pt>
                      <c:pt idx="2641">
                        <c:v>9.8000000000000007</c:v>
                      </c:pt>
                      <c:pt idx="2642">
                        <c:v>9.8000000000000007</c:v>
                      </c:pt>
                      <c:pt idx="2643">
                        <c:v>9.81</c:v>
                      </c:pt>
                      <c:pt idx="2644">
                        <c:v>9.81</c:v>
                      </c:pt>
                      <c:pt idx="2645">
                        <c:v>9.82</c:v>
                      </c:pt>
                      <c:pt idx="2646">
                        <c:v>9.82</c:v>
                      </c:pt>
                      <c:pt idx="2647">
                        <c:v>9.82</c:v>
                      </c:pt>
                      <c:pt idx="2648">
                        <c:v>9.83</c:v>
                      </c:pt>
                      <c:pt idx="2649">
                        <c:v>9.83</c:v>
                      </c:pt>
                      <c:pt idx="2650">
                        <c:v>9.85</c:v>
                      </c:pt>
                      <c:pt idx="2651">
                        <c:v>9.86</c:v>
                      </c:pt>
                      <c:pt idx="2652">
                        <c:v>9.8699999999999992</c:v>
                      </c:pt>
                      <c:pt idx="2653">
                        <c:v>9.8800000000000008</c:v>
                      </c:pt>
                      <c:pt idx="2654">
                        <c:v>9.89</c:v>
                      </c:pt>
                      <c:pt idx="2655">
                        <c:v>9.9</c:v>
                      </c:pt>
                      <c:pt idx="2656">
                        <c:v>9.91</c:v>
                      </c:pt>
                      <c:pt idx="2657">
                        <c:v>9.92</c:v>
                      </c:pt>
                      <c:pt idx="2658">
                        <c:v>9.93</c:v>
                      </c:pt>
                      <c:pt idx="2659">
                        <c:v>9.9499999999999993</c:v>
                      </c:pt>
                      <c:pt idx="2660">
                        <c:v>9.9600000000000009</c:v>
                      </c:pt>
                      <c:pt idx="2661">
                        <c:v>9.98</c:v>
                      </c:pt>
                      <c:pt idx="2662">
                        <c:v>9.99</c:v>
                      </c:pt>
                      <c:pt idx="2663">
                        <c:v>10</c:v>
                      </c:pt>
                      <c:pt idx="2664">
                        <c:v>10.02</c:v>
                      </c:pt>
                      <c:pt idx="2665">
                        <c:v>10.029999999999999</c:v>
                      </c:pt>
                      <c:pt idx="2666">
                        <c:v>10.039999999999999</c:v>
                      </c:pt>
                      <c:pt idx="2667">
                        <c:v>10.050000000000001</c:v>
                      </c:pt>
                      <c:pt idx="2668">
                        <c:v>10.06</c:v>
                      </c:pt>
                      <c:pt idx="2669">
                        <c:v>10.08</c:v>
                      </c:pt>
                      <c:pt idx="2670">
                        <c:v>10.09</c:v>
                      </c:pt>
                      <c:pt idx="2671">
                        <c:v>10.09</c:v>
                      </c:pt>
                      <c:pt idx="2672">
                        <c:v>10.11</c:v>
                      </c:pt>
                      <c:pt idx="2673">
                        <c:v>10.119999999999999</c:v>
                      </c:pt>
                      <c:pt idx="2674">
                        <c:v>10.130000000000001</c:v>
                      </c:pt>
                      <c:pt idx="2675">
                        <c:v>10.14</c:v>
                      </c:pt>
                      <c:pt idx="2676">
                        <c:v>10.16</c:v>
                      </c:pt>
                      <c:pt idx="2677">
                        <c:v>10.18</c:v>
                      </c:pt>
                      <c:pt idx="2678">
                        <c:v>10.19</c:v>
                      </c:pt>
                      <c:pt idx="2679">
                        <c:v>10.210000000000001</c:v>
                      </c:pt>
                      <c:pt idx="2680">
                        <c:v>10.220000000000001</c:v>
                      </c:pt>
                      <c:pt idx="2681">
                        <c:v>10.23</c:v>
                      </c:pt>
                      <c:pt idx="2682">
                        <c:v>10.24</c:v>
                      </c:pt>
                      <c:pt idx="2683">
                        <c:v>10.26</c:v>
                      </c:pt>
                      <c:pt idx="2684">
                        <c:v>10.28</c:v>
                      </c:pt>
                      <c:pt idx="2685">
                        <c:v>10.29</c:v>
                      </c:pt>
                      <c:pt idx="2686">
                        <c:v>10.31</c:v>
                      </c:pt>
                      <c:pt idx="2687">
                        <c:v>10.33</c:v>
                      </c:pt>
                      <c:pt idx="2688">
                        <c:v>10.34</c:v>
                      </c:pt>
                      <c:pt idx="2689">
                        <c:v>10.36</c:v>
                      </c:pt>
                      <c:pt idx="2690">
                        <c:v>10.37</c:v>
                      </c:pt>
                      <c:pt idx="2691">
                        <c:v>10.39</c:v>
                      </c:pt>
                      <c:pt idx="2692">
                        <c:v>10.4</c:v>
                      </c:pt>
                      <c:pt idx="2693">
                        <c:v>10.42</c:v>
                      </c:pt>
                      <c:pt idx="2694">
                        <c:v>10.43</c:v>
                      </c:pt>
                      <c:pt idx="2695">
                        <c:v>10.44</c:v>
                      </c:pt>
                      <c:pt idx="2696">
                        <c:v>10.45</c:v>
                      </c:pt>
                      <c:pt idx="2697">
                        <c:v>10.46</c:v>
                      </c:pt>
                      <c:pt idx="2698">
                        <c:v>10.48</c:v>
                      </c:pt>
                      <c:pt idx="2699">
                        <c:v>10.49</c:v>
                      </c:pt>
                      <c:pt idx="2700">
                        <c:v>10.5</c:v>
                      </c:pt>
                      <c:pt idx="2701">
                        <c:v>10.51</c:v>
                      </c:pt>
                      <c:pt idx="2702">
                        <c:v>10.52</c:v>
                      </c:pt>
                      <c:pt idx="2703">
                        <c:v>10.54</c:v>
                      </c:pt>
                      <c:pt idx="2704">
                        <c:v>10.55</c:v>
                      </c:pt>
                      <c:pt idx="2705">
                        <c:v>10.56</c:v>
                      </c:pt>
                      <c:pt idx="2706">
                        <c:v>10.57</c:v>
                      </c:pt>
                      <c:pt idx="2707">
                        <c:v>10.58</c:v>
                      </c:pt>
                      <c:pt idx="2708">
                        <c:v>10.59</c:v>
                      </c:pt>
                      <c:pt idx="2709">
                        <c:v>10.6</c:v>
                      </c:pt>
                      <c:pt idx="2710">
                        <c:v>10.61</c:v>
                      </c:pt>
                      <c:pt idx="2711">
                        <c:v>10.62</c:v>
                      </c:pt>
                      <c:pt idx="2712">
                        <c:v>10.63</c:v>
                      </c:pt>
                      <c:pt idx="2713">
                        <c:v>10.63</c:v>
                      </c:pt>
                      <c:pt idx="2714">
                        <c:v>10.64</c:v>
                      </c:pt>
                      <c:pt idx="2715">
                        <c:v>10.65</c:v>
                      </c:pt>
                      <c:pt idx="2716">
                        <c:v>10.66</c:v>
                      </c:pt>
                      <c:pt idx="2717">
                        <c:v>10.66</c:v>
                      </c:pt>
                      <c:pt idx="2718">
                        <c:v>10.67</c:v>
                      </c:pt>
                      <c:pt idx="2719">
                        <c:v>10.68</c:v>
                      </c:pt>
                      <c:pt idx="2720">
                        <c:v>10.68</c:v>
                      </c:pt>
                      <c:pt idx="2721">
                        <c:v>10.69</c:v>
                      </c:pt>
                      <c:pt idx="2722">
                        <c:v>10.7</c:v>
                      </c:pt>
                      <c:pt idx="2723">
                        <c:v>10.7</c:v>
                      </c:pt>
                      <c:pt idx="2724">
                        <c:v>10.71</c:v>
                      </c:pt>
                      <c:pt idx="2725">
                        <c:v>10.71</c:v>
                      </c:pt>
                      <c:pt idx="2726">
                        <c:v>10.72</c:v>
                      </c:pt>
                      <c:pt idx="2727">
                        <c:v>10.72</c:v>
                      </c:pt>
                      <c:pt idx="2728">
                        <c:v>10.72</c:v>
                      </c:pt>
                      <c:pt idx="2729">
                        <c:v>10.73</c:v>
                      </c:pt>
                      <c:pt idx="2730">
                        <c:v>10.74</c:v>
                      </c:pt>
                      <c:pt idx="2731">
                        <c:v>10.74</c:v>
                      </c:pt>
                      <c:pt idx="2732">
                        <c:v>10.74</c:v>
                      </c:pt>
                      <c:pt idx="2733">
                        <c:v>10.74</c:v>
                      </c:pt>
                      <c:pt idx="2734">
                        <c:v>10.74</c:v>
                      </c:pt>
                      <c:pt idx="2735">
                        <c:v>10.75</c:v>
                      </c:pt>
                      <c:pt idx="2736">
                        <c:v>10.75</c:v>
                      </c:pt>
                      <c:pt idx="2737">
                        <c:v>10.75</c:v>
                      </c:pt>
                      <c:pt idx="2738">
                        <c:v>10.75</c:v>
                      </c:pt>
                      <c:pt idx="2739">
                        <c:v>10.76</c:v>
                      </c:pt>
                      <c:pt idx="2740">
                        <c:v>10.75</c:v>
                      </c:pt>
                      <c:pt idx="2741">
                        <c:v>10.76</c:v>
                      </c:pt>
                      <c:pt idx="2742">
                        <c:v>10.76</c:v>
                      </c:pt>
                      <c:pt idx="2743">
                        <c:v>10.76</c:v>
                      </c:pt>
                      <c:pt idx="2744">
                        <c:v>10.77</c:v>
                      </c:pt>
                      <c:pt idx="2745">
                        <c:v>10.77</c:v>
                      </c:pt>
                      <c:pt idx="2746">
                        <c:v>10.76</c:v>
                      </c:pt>
                      <c:pt idx="2747">
                        <c:v>10.77</c:v>
                      </c:pt>
                      <c:pt idx="2748">
                        <c:v>10.77</c:v>
                      </c:pt>
                      <c:pt idx="2749">
                        <c:v>10.77</c:v>
                      </c:pt>
                      <c:pt idx="2750">
                        <c:v>10.77</c:v>
                      </c:pt>
                      <c:pt idx="2751">
                        <c:v>10.76</c:v>
                      </c:pt>
                      <c:pt idx="2752">
                        <c:v>10.77</c:v>
                      </c:pt>
                      <c:pt idx="2753">
                        <c:v>10.76</c:v>
                      </c:pt>
                      <c:pt idx="2754">
                        <c:v>10.76</c:v>
                      </c:pt>
                      <c:pt idx="2755">
                        <c:v>10.75</c:v>
                      </c:pt>
                      <c:pt idx="2756">
                        <c:v>10.76</c:v>
                      </c:pt>
                      <c:pt idx="2757">
                        <c:v>10.76</c:v>
                      </c:pt>
                      <c:pt idx="2758">
                        <c:v>10.75</c:v>
                      </c:pt>
                      <c:pt idx="2759">
                        <c:v>10.75</c:v>
                      </c:pt>
                      <c:pt idx="2760">
                        <c:v>10.75</c:v>
                      </c:pt>
                      <c:pt idx="2761">
                        <c:v>10.75</c:v>
                      </c:pt>
                      <c:pt idx="2762">
                        <c:v>10.74</c:v>
                      </c:pt>
                      <c:pt idx="2763">
                        <c:v>10.74</c:v>
                      </c:pt>
                      <c:pt idx="2764">
                        <c:v>10.74</c:v>
                      </c:pt>
                      <c:pt idx="2765">
                        <c:v>10.74</c:v>
                      </c:pt>
                      <c:pt idx="2766">
                        <c:v>10.74</c:v>
                      </c:pt>
                      <c:pt idx="2767">
                        <c:v>10.73</c:v>
                      </c:pt>
                      <c:pt idx="2768">
                        <c:v>10.73</c:v>
                      </c:pt>
                      <c:pt idx="2769">
                        <c:v>10.73</c:v>
                      </c:pt>
                      <c:pt idx="2770">
                        <c:v>10.72</c:v>
                      </c:pt>
                      <c:pt idx="2771">
                        <c:v>10.72</c:v>
                      </c:pt>
                      <c:pt idx="2772">
                        <c:v>10.71</c:v>
                      </c:pt>
                      <c:pt idx="2773">
                        <c:v>10.71</c:v>
                      </c:pt>
                      <c:pt idx="2774">
                        <c:v>10.71</c:v>
                      </c:pt>
                      <c:pt idx="2775">
                        <c:v>10.71</c:v>
                      </c:pt>
                      <c:pt idx="2776">
                        <c:v>10.7</c:v>
                      </c:pt>
                      <c:pt idx="2777">
                        <c:v>10.69</c:v>
                      </c:pt>
                      <c:pt idx="2778">
                        <c:v>10.69</c:v>
                      </c:pt>
                      <c:pt idx="2779">
                        <c:v>10.68</c:v>
                      </c:pt>
                      <c:pt idx="2780">
                        <c:v>10.68</c:v>
                      </c:pt>
                      <c:pt idx="2781">
                        <c:v>10.67</c:v>
                      </c:pt>
                      <c:pt idx="2782">
                        <c:v>10.67</c:v>
                      </c:pt>
                      <c:pt idx="2783">
                        <c:v>10.66</c:v>
                      </c:pt>
                      <c:pt idx="2784">
                        <c:v>10.66</c:v>
                      </c:pt>
                      <c:pt idx="2785">
                        <c:v>10.65</c:v>
                      </c:pt>
                      <c:pt idx="2786">
                        <c:v>10.65</c:v>
                      </c:pt>
                      <c:pt idx="2787">
                        <c:v>10.65</c:v>
                      </c:pt>
                      <c:pt idx="2788">
                        <c:v>10.64</c:v>
                      </c:pt>
                      <c:pt idx="2789">
                        <c:v>10.63</c:v>
                      </c:pt>
                      <c:pt idx="2790">
                        <c:v>10.63</c:v>
                      </c:pt>
                      <c:pt idx="2791">
                        <c:v>10.62</c:v>
                      </c:pt>
                      <c:pt idx="2792">
                        <c:v>10.61</c:v>
                      </c:pt>
                      <c:pt idx="2793">
                        <c:v>10.61</c:v>
                      </c:pt>
                      <c:pt idx="2794">
                        <c:v>10.6</c:v>
                      </c:pt>
                      <c:pt idx="2795">
                        <c:v>10.6</c:v>
                      </c:pt>
                      <c:pt idx="2796">
                        <c:v>10.59</c:v>
                      </c:pt>
                      <c:pt idx="2797">
                        <c:v>10.58</c:v>
                      </c:pt>
                      <c:pt idx="2798">
                        <c:v>10.58</c:v>
                      </c:pt>
                      <c:pt idx="2799">
                        <c:v>10.57</c:v>
                      </c:pt>
                      <c:pt idx="2800">
                        <c:v>10.56</c:v>
                      </c:pt>
                      <c:pt idx="2801">
                        <c:v>10.55</c:v>
                      </c:pt>
                      <c:pt idx="2802">
                        <c:v>10.55</c:v>
                      </c:pt>
                      <c:pt idx="2803">
                        <c:v>10.54</c:v>
                      </c:pt>
                      <c:pt idx="2804">
                        <c:v>10.53</c:v>
                      </c:pt>
                      <c:pt idx="2805">
                        <c:v>10.53</c:v>
                      </c:pt>
                      <c:pt idx="2806">
                        <c:v>10.52</c:v>
                      </c:pt>
                      <c:pt idx="2807">
                        <c:v>10.51</c:v>
                      </c:pt>
                      <c:pt idx="2808">
                        <c:v>10.5</c:v>
                      </c:pt>
                      <c:pt idx="2809">
                        <c:v>10.5</c:v>
                      </c:pt>
                      <c:pt idx="2810">
                        <c:v>10.49</c:v>
                      </c:pt>
                      <c:pt idx="2811">
                        <c:v>10.48</c:v>
                      </c:pt>
                      <c:pt idx="2812">
                        <c:v>10.47</c:v>
                      </c:pt>
                      <c:pt idx="2813">
                        <c:v>10.47</c:v>
                      </c:pt>
                      <c:pt idx="2814">
                        <c:v>10.46</c:v>
                      </c:pt>
                      <c:pt idx="2815">
                        <c:v>10.45</c:v>
                      </c:pt>
                      <c:pt idx="2816">
                        <c:v>10.45</c:v>
                      </c:pt>
                      <c:pt idx="2817">
                        <c:v>10.44</c:v>
                      </c:pt>
                      <c:pt idx="2818">
                        <c:v>10.43</c:v>
                      </c:pt>
                      <c:pt idx="2819">
                        <c:v>10.42</c:v>
                      </c:pt>
                      <c:pt idx="2820">
                        <c:v>10.42</c:v>
                      </c:pt>
                      <c:pt idx="2821">
                        <c:v>10.41</c:v>
                      </c:pt>
                      <c:pt idx="2822">
                        <c:v>10.4</c:v>
                      </c:pt>
                      <c:pt idx="2823">
                        <c:v>10.39</c:v>
                      </c:pt>
                      <c:pt idx="2824">
                        <c:v>10.38</c:v>
                      </c:pt>
                      <c:pt idx="2825">
                        <c:v>10.37</c:v>
                      </c:pt>
                      <c:pt idx="2826">
                        <c:v>10.36</c:v>
                      </c:pt>
                      <c:pt idx="2827">
                        <c:v>10.35</c:v>
                      </c:pt>
                      <c:pt idx="2828">
                        <c:v>10.34</c:v>
                      </c:pt>
                      <c:pt idx="2829">
                        <c:v>10.33</c:v>
                      </c:pt>
                      <c:pt idx="2830">
                        <c:v>10.33</c:v>
                      </c:pt>
                      <c:pt idx="2831">
                        <c:v>10.32</c:v>
                      </c:pt>
                      <c:pt idx="2832">
                        <c:v>10.31</c:v>
                      </c:pt>
                      <c:pt idx="2833">
                        <c:v>10.3</c:v>
                      </c:pt>
                      <c:pt idx="2834">
                        <c:v>10.29</c:v>
                      </c:pt>
                      <c:pt idx="2835">
                        <c:v>10.28</c:v>
                      </c:pt>
                      <c:pt idx="2836">
                        <c:v>10.27</c:v>
                      </c:pt>
                      <c:pt idx="2837">
                        <c:v>10.26</c:v>
                      </c:pt>
                      <c:pt idx="2838">
                        <c:v>10.26</c:v>
                      </c:pt>
                      <c:pt idx="2839">
                        <c:v>10.25</c:v>
                      </c:pt>
                      <c:pt idx="2840">
                        <c:v>10.24</c:v>
                      </c:pt>
                      <c:pt idx="2841">
                        <c:v>10.24</c:v>
                      </c:pt>
                      <c:pt idx="2842">
                        <c:v>10.220000000000001</c:v>
                      </c:pt>
                      <c:pt idx="2843">
                        <c:v>10.210000000000001</c:v>
                      </c:pt>
                      <c:pt idx="2844">
                        <c:v>10.199999999999999</c:v>
                      </c:pt>
                      <c:pt idx="2845">
                        <c:v>10.19</c:v>
                      </c:pt>
                      <c:pt idx="2846">
                        <c:v>10.19</c:v>
                      </c:pt>
                      <c:pt idx="2847">
                        <c:v>10.18</c:v>
                      </c:pt>
                      <c:pt idx="2848">
                        <c:v>10.17</c:v>
                      </c:pt>
                      <c:pt idx="2849">
                        <c:v>10.16</c:v>
                      </c:pt>
                      <c:pt idx="2850">
                        <c:v>10.15</c:v>
                      </c:pt>
                      <c:pt idx="2851">
                        <c:v>10.14</c:v>
                      </c:pt>
                      <c:pt idx="2852">
                        <c:v>10.130000000000001</c:v>
                      </c:pt>
                      <c:pt idx="2853">
                        <c:v>10.11</c:v>
                      </c:pt>
                      <c:pt idx="2854">
                        <c:v>10.11</c:v>
                      </c:pt>
                      <c:pt idx="2855">
                        <c:v>10.1</c:v>
                      </c:pt>
                      <c:pt idx="2856">
                        <c:v>10.09</c:v>
                      </c:pt>
                      <c:pt idx="2857">
                        <c:v>10.08</c:v>
                      </c:pt>
                      <c:pt idx="2858">
                        <c:v>10.07</c:v>
                      </c:pt>
                      <c:pt idx="2859">
                        <c:v>10.06</c:v>
                      </c:pt>
                      <c:pt idx="2860">
                        <c:v>10.050000000000001</c:v>
                      </c:pt>
                      <c:pt idx="2861">
                        <c:v>10.039999999999999</c:v>
                      </c:pt>
                      <c:pt idx="2862">
                        <c:v>10.029999999999999</c:v>
                      </c:pt>
                      <c:pt idx="2863">
                        <c:v>10.02</c:v>
                      </c:pt>
                      <c:pt idx="2864">
                        <c:v>10.01</c:v>
                      </c:pt>
                      <c:pt idx="2865">
                        <c:v>10</c:v>
                      </c:pt>
                      <c:pt idx="2866">
                        <c:v>9.98</c:v>
                      </c:pt>
                      <c:pt idx="2867">
                        <c:v>9.9700000000000006</c:v>
                      </c:pt>
                      <c:pt idx="2868">
                        <c:v>9.9600000000000009</c:v>
                      </c:pt>
                      <c:pt idx="2869">
                        <c:v>9.9499999999999993</c:v>
                      </c:pt>
                      <c:pt idx="2870">
                        <c:v>9.94</c:v>
                      </c:pt>
                      <c:pt idx="2871">
                        <c:v>9.93</c:v>
                      </c:pt>
                      <c:pt idx="2872">
                        <c:v>9.92</c:v>
                      </c:pt>
                      <c:pt idx="2873">
                        <c:v>9.91</c:v>
                      </c:pt>
                      <c:pt idx="2874">
                        <c:v>9.9</c:v>
                      </c:pt>
                      <c:pt idx="2875">
                        <c:v>9.89</c:v>
                      </c:pt>
                      <c:pt idx="2876">
                        <c:v>9.8800000000000008</c:v>
                      </c:pt>
                      <c:pt idx="2877">
                        <c:v>9.8699999999999992</c:v>
                      </c:pt>
                      <c:pt idx="2878">
                        <c:v>9.86</c:v>
                      </c:pt>
                      <c:pt idx="2879">
                        <c:v>9.86</c:v>
                      </c:pt>
                      <c:pt idx="2880">
                        <c:v>9.85</c:v>
                      </c:pt>
                      <c:pt idx="2881">
                        <c:v>9.84</c:v>
                      </c:pt>
                      <c:pt idx="2882">
                        <c:v>9.83</c:v>
                      </c:pt>
                      <c:pt idx="2883">
                        <c:v>9.82</c:v>
                      </c:pt>
                      <c:pt idx="2884">
                        <c:v>9.81</c:v>
                      </c:pt>
                      <c:pt idx="2885">
                        <c:v>9.8000000000000007</c:v>
                      </c:pt>
                      <c:pt idx="2886">
                        <c:v>9.7899999999999991</c:v>
                      </c:pt>
                      <c:pt idx="2887">
                        <c:v>9.7799999999999994</c:v>
                      </c:pt>
                      <c:pt idx="2888">
                        <c:v>9.77</c:v>
                      </c:pt>
                      <c:pt idx="2889">
                        <c:v>9.76</c:v>
                      </c:pt>
                      <c:pt idx="2890">
                        <c:v>9.75</c:v>
                      </c:pt>
                      <c:pt idx="2891">
                        <c:v>9.74</c:v>
                      </c:pt>
                      <c:pt idx="2892">
                        <c:v>9.73</c:v>
                      </c:pt>
                      <c:pt idx="2893">
                        <c:v>9.7200000000000006</c:v>
                      </c:pt>
                      <c:pt idx="2894">
                        <c:v>9.7100000000000009</c:v>
                      </c:pt>
                      <c:pt idx="2895">
                        <c:v>9.6999999999999993</c:v>
                      </c:pt>
                      <c:pt idx="2896">
                        <c:v>9.69</c:v>
                      </c:pt>
                      <c:pt idx="2897">
                        <c:v>9.68</c:v>
                      </c:pt>
                      <c:pt idx="2898">
                        <c:v>9.67</c:v>
                      </c:pt>
                      <c:pt idx="2899">
                        <c:v>9.66</c:v>
                      </c:pt>
                      <c:pt idx="2900">
                        <c:v>9.65</c:v>
                      </c:pt>
                      <c:pt idx="2901">
                        <c:v>9.64</c:v>
                      </c:pt>
                      <c:pt idx="2902">
                        <c:v>9.6300000000000008</c:v>
                      </c:pt>
                      <c:pt idx="2903">
                        <c:v>9.6199999999999992</c:v>
                      </c:pt>
                      <c:pt idx="2904">
                        <c:v>9.61</c:v>
                      </c:pt>
                      <c:pt idx="2905">
                        <c:v>9.6</c:v>
                      </c:pt>
                      <c:pt idx="2906">
                        <c:v>9.58</c:v>
                      </c:pt>
                      <c:pt idx="2907">
                        <c:v>9.57</c:v>
                      </c:pt>
                      <c:pt idx="2908">
                        <c:v>9.56</c:v>
                      </c:pt>
                      <c:pt idx="2909">
                        <c:v>9.5500000000000007</c:v>
                      </c:pt>
                      <c:pt idx="2910">
                        <c:v>9.5399999999999991</c:v>
                      </c:pt>
                      <c:pt idx="2911">
                        <c:v>9.5299999999999994</c:v>
                      </c:pt>
                      <c:pt idx="2912">
                        <c:v>9.52</c:v>
                      </c:pt>
                      <c:pt idx="2913">
                        <c:v>9.51</c:v>
                      </c:pt>
                      <c:pt idx="2914">
                        <c:v>9.5</c:v>
                      </c:pt>
                      <c:pt idx="2915">
                        <c:v>9.49</c:v>
                      </c:pt>
                      <c:pt idx="2916">
                        <c:v>9.48</c:v>
                      </c:pt>
                      <c:pt idx="2917">
                        <c:v>9.4700000000000006</c:v>
                      </c:pt>
                      <c:pt idx="2918">
                        <c:v>9.4600000000000009</c:v>
                      </c:pt>
                      <c:pt idx="2919">
                        <c:v>9.44</c:v>
                      </c:pt>
                      <c:pt idx="2920">
                        <c:v>9.43</c:v>
                      </c:pt>
                      <c:pt idx="2921">
                        <c:v>9.43</c:v>
                      </c:pt>
                      <c:pt idx="2922">
                        <c:v>9.42</c:v>
                      </c:pt>
                      <c:pt idx="2923">
                        <c:v>9.41</c:v>
                      </c:pt>
                      <c:pt idx="2924">
                        <c:v>9.4</c:v>
                      </c:pt>
                      <c:pt idx="2925">
                        <c:v>9.3800000000000008</c:v>
                      </c:pt>
                      <c:pt idx="2926">
                        <c:v>9.3699999999999992</c:v>
                      </c:pt>
                      <c:pt idx="2927">
                        <c:v>9.36</c:v>
                      </c:pt>
                      <c:pt idx="2928">
                        <c:v>9.34</c:v>
                      </c:pt>
                      <c:pt idx="2929">
                        <c:v>9.33</c:v>
                      </c:pt>
                      <c:pt idx="2930">
                        <c:v>9.33</c:v>
                      </c:pt>
                      <c:pt idx="2931">
                        <c:v>9.31</c:v>
                      </c:pt>
                      <c:pt idx="2932">
                        <c:v>9.31</c:v>
                      </c:pt>
                      <c:pt idx="2933">
                        <c:v>9.2899999999999991</c:v>
                      </c:pt>
                      <c:pt idx="2934">
                        <c:v>9.2799999999999994</c:v>
                      </c:pt>
                      <c:pt idx="2935">
                        <c:v>9.26</c:v>
                      </c:pt>
                      <c:pt idx="2936">
                        <c:v>9.25</c:v>
                      </c:pt>
                      <c:pt idx="2937">
                        <c:v>9.23</c:v>
                      </c:pt>
                      <c:pt idx="2938">
                        <c:v>9.23</c:v>
                      </c:pt>
                      <c:pt idx="2939">
                        <c:v>9.2100000000000009</c:v>
                      </c:pt>
                      <c:pt idx="2940">
                        <c:v>9.2100000000000009</c:v>
                      </c:pt>
                      <c:pt idx="2941">
                        <c:v>9.1999999999999993</c:v>
                      </c:pt>
                      <c:pt idx="2942">
                        <c:v>9.18</c:v>
                      </c:pt>
                      <c:pt idx="2943">
                        <c:v>9.17</c:v>
                      </c:pt>
                      <c:pt idx="2944">
                        <c:v>9.16</c:v>
                      </c:pt>
                      <c:pt idx="2945">
                        <c:v>9.15</c:v>
                      </c:pt>
                      <c:pt idx="2946">
                        <c:v>9.1300000000000008</c:v>
                      </c:pt>
                      <c:pt idx="2947">
                        <c:v>9.1199999999999992</c:v>
                      </c:pt>
                      <c:pt idx="2948">
                        <c:v>9.11</c:v>
                      </c:pt>
                      <c:pt idx="2949">
                        <c:v>9.11</c:v>
                      </c:pt>
                      <c:pt idx="2950">
                        <c:v>9.1</c:v>
                      </c:pt>
                      <c:pt idx="2951">
                        <c:v>9.08</c:v>
                      </c:pt>
                      <c:pt idx="2952">
                        <c:v>9.06</c:v>
                      </c:pt>
                      <c:pt idx="2953">
                        <c:v>9.0500000000000007</c:v>
                      </c:pt>
                      <c:pt idx="2954">
                        <c:v>9.0399999999999991</c:v>
                      </c:pt>
                      <c:pt idx="2955">
                        <c:v>9.0299999999999994</c:v>
                      </c:pt>
                      <c:pt idx="2956">
                        <c:v>9.02</c:v>
                      </c:pt>
                      <c:pt idx="2957">
                        <c:v>9.01</c:v>
                      </c:pt>
                      <c:pt idx="2958">
                        <c:v>8.99</c:v>
                      </c:pt>
                      <c:pt idx="2959">
                        <c:v>8.99</c:v>
                      </c:pt>
                      <c:pt idx="2960">
                        <c:v>8.9700000000000006</c:v>
                      </c:pt>
                      <c:pt idx="2961">
                        <c:v>8.9600000000000009</c:v>
                      </c:pt>
                      <c:pt idx="2962">
                        <c:v>8.9499999999999993</c:v>
                      </c:pt>
                      <c:pt idx="2963">
                        <c:v>8.93</c:v>
                      </c:pt>
                      <c:pt idx="2964">
                        <c:v>8.93</c:v>
                      </c:pt>
                      <c:pt idx="2965">
                        <c:v>8.91</c:v>
                      </c:pt>
                      <c:pt idx="2966">
                        <c:v>8.9</c:v>
                      </c:pt>
                      <c:pt idx="2967">
                        <c:v>8.89</c:v>
                      </c:pt>
                      <c:pt idx="2968">
                        <c:v>8.8699999999999992</c:v>
                      </c:pt>
                      <c:pt idx="2969">
                        <c:v>8.86</c:v>
                      </c:pt>
                      <c:pt idx="2970">
                        <c:v>8.85</c:v>
                      </c:pt>
                      <c:pt idx="2971">
                        <c:v>8.83</c:v>
                      </c:pt>
                      <c:pt idx="2972">
                        <c:v>8.83</c:v>
                      </c:pt>
                      <c:pt idx="2973">
                        <c:v>8.81</c:v>
                      </c:pt>
                      <c:pt idx="2974">
                        <c:v>8.8000000000000007</c:v>
                      </c:pt>
                      <c:pt idx="2975">
                        <c:v>8.7899999999999991</c:v>
                      </c:pt>
                      <c:pt idx="2976">
                        <c:v>8.7799999999999994</c:v>
                      </c:pt>
                      <c:pt idx="2977">
                        <c:v>8.76</c:v>
                      </c:pt>
                      <c:pt idx="2978">
                        <c:v>8.75</c:v>
                      </c:pt>
                      <c:pt idx="2979">
                        <c:v>8.74</c:v>
                      </c:pt>
                      <c:pt idx="2980">
                        <c:v>8.73</c:v>
                      </c:pt>
                      <c:pt idx="2981">
                        <c:v>8.7200000000000006</c:v>
                      </c:pt>
                      <c:pt idx="2982">
                        <c:v>8.7100000000000009</c:v>
                      </c:pt>
                      <c:pt idx="2983">
                        <c:v>8.69</c:v>
                      </c:pt>
                      <c:pt idx="2984">
                        <c:v>8.68</c:v>
                      </c:pt>
                      <c:pt idx="2985">
                        <c:v>8.67</c:v>
                      </c:pt>
                      <c:pt idx="2986">
                        <c:v>8.66</c:v>
                      </c:pt>
                      <c:pt idx="2987">
                        <c:v>8.65</c:v>
                      </c:pt>
                      <c:pt idx="2988">
                        <c:v>8.64</c:v>
                      </c:pt>
                      <c:pt idx="2989">
                        <c:v>8.6300000000000008</c:v>
                      </c:pt>
                      <c:pt idx="2990">
                        <c:v>8.6199999999999992</c:v>
                      </c:pt>
                      <c:pt idx="2991">
                        <c:v>8.6</c:v>
                      </c:pt>
                      <c:pt idx="2992">
                        <c:v>8.59</c:v>
                      </c:pt>
                      <c:pt idx="2993">
                        <c:v>8.58</c:v>
                      </c:pt>
                      <c:pt idx="2994">
                        <c:v>8.57</c:v>
                      </c:pt>
                      <c:pt idx="2995">
                        <c:v>8.56</c:v>
                      </c:pt>
                      <c:pt idx="2996">
                        <c:v>8.5500000000000007</c:v>
                      </c:pt>
                      <c:pt idx="2997">
                        <c:v>8.5399999999999991</c:v>
                      </c:pt>
                      <c:pt idx="2998">
                        <c:v>8.5299999999999994</c:v>
                      </c:pt>
                      <c:pt idx="2999">
                        <c:v>8.52</c:v>
                      </c:pt>
                      <c:pt idx="3000">
                        <c:v>8.51</c:v>
                      </c:pt>
                      <c:pt idx="3001">
                        <c:v>8.5</c:v>
                      </c:pt>
                      <c:pt idx="3002">
                        <c:v>8.49</c:v>
                      </c:pt>
                      <c:pt idx="3003">
                        <c:v>8.48</c:v>
                      </c:pt>
                      <c:pt idx="3004">
                        <c:v>8.4700000000000006</c:v>
                      </c:pt>
                      <c:pt idx="3005">
                        <c:v>8.4600000000000009</c:v>
                      </c:pt>
                      <c:pt idx="3006">
                        <c:v>8.4499999999999993</c:v>
                      </c:pt>
                      <c:pt idx="3007">
                        <c:v>8.4499999999999993</c:v>
                      </c:pt>
                      <c:pt idx="3008">
                        <c:v>8.44</c:v>
                      </c:pt>
                      <c:pt idx="3009">
                        <c:v>8.42</c:v>
                      </c:pt>
                      <c:pt idx="3010">
                        <c:v>8.41</c:v>
                      </c:pt>
                      <c:pt idx="3011">
                        <c:v>8.39</c:v>
                      </c:pt>
                      <c:pt idx="3012">
                        <c:v>8.3800000000000008</c:v>
                      </c:pt>
                      <c:pt idx="3013">
                        <c:v>8.3800000000000008</c:v>
                      </c:pt>
                      <c:pt idx="3014">
                        <c:v>8.3699999999999992</c:v>
                      </c:pt>
                      <c:pt idx="3015">
                        <c:v>8.36</c:v>
                      </c:pt>
                      <c:pt idx="3016">
                        <c:v>8.35</c:v>
                      </c:pt>
                      <c:pt idx="3017">
                        <c:v>8.35</c:v>
                      </c:pt>
                      <c:pt idx="3018">
                        <c:v>8.33</c:v>
                      </c:pt>
                      <c:pt idx="3019">
                        <c:v>8.32</c:v>
                      </c:pt>
                      <c:pt idx="3020">
                        <c:v>8.31</c:v>
                      </c:pt>
                      <c:pt idx="3021">
                        <c:v>8.3000000000000007</c:v>
                      </c:pt>
                      <c:pt idx="3022">
                        <c:v>8.2899999999999991</c:v>
                      </c:pt>
                      <c:pt idx="3023">
                        <c:v>8.2799999999999994</c:v>
                      </c:pt>
                      <c:pt idx="3024">
                        <c:v>8.2799999999999994</c:v>
                      </c:pt>
                      <c:pt idx="3025">
                        <c:v>8.27</c:v>
                      </c:pt>
                      <c:pt idx="3026">
                        <c:v>8.25</c:v>
                      </c:pt>
                      <c:pt idx="3027">
                        <c:v>8.24</c:v>
                      </c:pt>
                      <c:pt idx="3028">
                        <c:v>8.23</c:v>
                      </c:pt>
                      <c:pt idx="3029">
                        <c:v>8.2200000000000006</c:v>
                      </c:pt>
                      <c:pt idx="3030">
                        <c:v>8.2100000000000009</c:v>
                      </c:pt>
                      <c:pt idx="3031">
                        <c:v>8.19</c:v>
                      </c:pt>
                      <c:pt idx="3032">
                        <c:v>8.19</c:v>
                      </c:pt>
                      <c:pt idx="3033">
                        <c:v>8.19</c:v>
                      </c:pt>
                      <c:pt idx="3034">
                        <c:v>8.18</c:v>
                      </c:pt>
                      <c:pt idx="3035">
                        <c:v>8.16</c:v>
                      </c:pt>
                      <c:pt idx="3036">
                        <c:v>8.16</c:v>
                      </c:pt>
                      <c:pt idx="3037">
                        <c:v>8.15</c:v>
                      </c:pt>
                      <c:pt idx="3038">
                        <c:v>8.14</c:v>
                      </c:pt>
                      <c:pt idx="3039">
                        <c:v>8.1199999999999992</c:v>
                      </c:pt>
                      <c:pt idx="3040">
                        <c:v>8.1199999999999992</c:v>
                      </c:pt>
                      <c:pt idx="3041">
                        <c:v>8.11</c:v>
                      </c:pt>
                      <c:pt idx="3042">
                        <c:v>8.11</c:v>
                      </c:pt>
                      <c:pt idx="3043">
                        <c:v>8.1</c:v>
                      </c:pt>
                      <c:pt idx="3044">
                        <c:v>8.08</c:v>
                      </c:pt>
                      <c:pt idx="3045">
                        <c:v>8.08</c:v>
                      </c:pt>
                      <c:pt idx="3046">
                        <c:v>8.07</c:v>
                      </c:pt>
                      <c:pt idx="3047">
                        <c:v>8.07</c:v>
                      </c:pt>
                      <c:pt idx="3048">
                        <c:v>8.06</c:v>
                      </c:pt>
                      <c:pt idx="3049">
                        <c:v>8.0500000000000007</c:v>
                      </c:pt>
                      <c:pt idx="3050">
                        <c:v>8.0500000000000007</c:v>
                      </c:pt>
                      <c:pt idx="3051">
                        <c:v>8.0399999999999991</c:v>
                      </c:pt>
                      <c:pt idx="3052">
                        <c:v>8.0399999999999991</c:v>
                      </c:pt>
                      <c:pt idx="3053">
                        <c:v>8.0299999999999994</c:v>
                      </c:pt>
                      <c:pt idx="3054">
                        <c:v>8.02</c:v>
                      </c:pt>
                      <c:pt idx="3055">
                        <c:v>8.01</c:v>
                      </c:pt>
                      <c:pt idx="3056">
                        <c:v>8</c:v>
                      </c:pt>
                      <c:pt idx="3057">
                        <c:v>8</c:v>
                      </c:pt>
                      <c:pt idx="3058">
                        <c:v>7.98</c:v>
                      </c:pt>
                      <c:pt idx="3059">
                        <c:v>7.98</c:v>
                      </c:pt>
                      <c:pt idx="3060">
                        <c:v>7.97</c:v>
                      </c:pt>
                      <c:pt idx="3061">
                        <c:v>7.96</c:v>
                      </c:pt>
                      <c:pt idx="3062">
                        <c:v>7.95</c:v>
                      </c:pt>
                      <c:pt idx="3063">
                        <c:v>7.95</c:v>
                      </c:pt>
                      <c:pt idx="3064">
                        <c:v>7.94</c:v>
                      </c:pt>
                      <c:pt idx="3065">
                        <c:v>7.93</c:v>
                      </c:pt>
                      <c:pt idx="3066">
                        <c:v>7.92</c:v>
                      </c:pt>
                      <c:pt idx="3067">
                        <c:v>7.91</c:v>
                      </c:pt>
                      <c:pt idx="3068">
                        <c:v>7.91</c:v>
                      </c:pt>
                      <c:pt idx="3069">
                        <c:v>7.9</c:v>
                      </c:pt>
                      <c:pt idx="3070">
                        <c:v>7.89</c:v>
                      </c:pt>
                      <c:pt idx="3071">
                        <c:v>7.88</c:v>
                      </c:pt>
                      <c:pt idx="3072">
                        <c:v>7.88</c:v>
                      </c:pt>
                      <c:pt idx="3073">
                        <c:v>7.87</c:v>
                      </c:pt>
                      <c:pt idx="3074">
                        <c:v>7.86</c:v>
                      </c:pt>
                      <c:pt idx="3075">
                        <c:v>7.85</c:v>
                      </c:pt>
                      <c:pt idx="3076">
                        <c:v>7.84</c:v>
                      </c:pt>
                      <c:pt idx="3077">
                        <c:v>7.84</c:v>
                      </c:pt>
                      <c:pt idx="3078">
                        <c:v>7.83</c:v>
                      </c:pt>
                      <c:pt idx="3079">
                        <c:v>7.82</c:v>
                      </c:pt>
                      <c:pt idx="3080">
                        <c:v>7.81</c:v>
                      </c:pt>
                      <c:pt idx="3081">
                        <c:v>7.8</c:v>
                      </c:pt>
                      <c:pt idx="3082">
                        <c:v>7.8</c:v>
                      </c:pt>
                      <c:pt idx="3083">
                        <c:v>7.79</c:v>
                      </c:pt>
                      <c:pt idx="3084">
                        <c:v>7.78</c:v>
                      </c:pt>
                      <c:pt idx="3085">
                        <c:v>7.77</c:v>
                      </c:pt>
                      <c:pt idx="3086">
                        <c:v>7.77</c:v>
                      </c:pt>
                      <c:pt idx="3087">
                        <c:v>7.76</c:v>
                      </c:pt>
                      <c:pt idx="3088">
                        <c:v>7.76</c:v>
                      </c:pt>
                      <c:pt idx="3089">
                        <c:v>7.75</c:v>
                      </c:pt>
                      <c:pt idx="3090">
                        <c:v>7.74</c:v>
                      </c:pt>
                      <c:pt idx="3091">
                        <c:v>7.74</c:v>
                      </c:pt>
                      <c:pt idx="3092">
                        <c:v>7.73</c:v>
                      </c:pt>
                      <c:pt idx="3093">
                        <c:v>7.72</c:v>
                      </c:pt>
                      <c:pt idx="3094">
                        <c:v>7.72</c:v>
                      </c:pt>
                      <c:pt idx="3095">
                        <c:v>7.71</c:v>
                      </c:pt>
                      <c:pt idx="3096">
                        <c:v>7.7</c:v>
                      </c:pt>
                      <c:pt idx="3097">
                        <c:v>7.7</c:v>
                      </c:pt>
                      <c:pt idx="3098">
                        <c:v>7.69</c:v>
                      </c:pt>
                      <c:pt idx="3099">
                        <c:v>7.69</c:v>
                      </c:pt>
                      <c:pt idx="3100">
                        <c:v>7.68</c:v>
                      </c:pt>
                      <c:pt idx="3101">
                        <c:v>7.68</c:v>
                      </c:pt>
                      <c:pt idx="3102">
                        <c:v>7.67</c:v>
                      </c:pt>
                      <c:pt idx="3103">
                        <c:v>7.66</c:v>
                      </c:pt>
                      <c:pt idx="3104">
                        <c:v>7.66</c:v>
                      </c:pt>
                      <c:pt idx="3105">
                        <c:v>7.65</c:v>
                      </c:pt>
                      <c:pt idx="3106">
                        <c:v>7.64</c:v>
                      </c:pt>
                      <c:pt idx="3107">
                        <c:v>7.64</c:v>
                      </c:pt>
                      <c:pt idx="3108">
                        <c:v>7.63</c:v>
                      </c:pt>
                      <c:pt idx="3109">
                        <c:v>7.63</c:v>
                      </c:pt>
                      <c:pt idx="3110">
                        <c:v>7.62</c:v>
                      </c:pt>
                      <c:pt idx="3111">
                        <c:v>7.62</c:v>
                      </c:pt>
                      <c:pt idx="3112">
                        <c:v>7.61</c:v>
                      </c:pt>
                      <c:pt idx="3113">
                        <c:v>7.6</c:v>
                      </c:pt>
                      <c:pt idx="3114">
                        <c:v>7.6</c:v>
                      </c:pt>
                      <c:pt idx="3115">
                        <c:v>7.59</c:v>
                      </c:pt>
                      <c:pt idx="3116">
                        <c:v>7.59</c:v>
                      </c:pt>
                      <c:pt idx="3117">
                        <c:v>7.58</c:v>
                      </c:pt>
                      <c:pt idx="3118">
                        <c:v>7.57</c:v>
                      </c:pt>
                      <c:pt idx="3119">
                        <c:v>7.57</c:v>
                      </c:pt>
                      <c:pt idx="3120">
                        <c:v>7.56</c:v>
                      </c:pt>
                      <c:pt idx="3121">
                        <c:v>7.56</c:v>
                      </c:pt>
                      <c:pt idx="3122">
                        <c:v>7.55</c:v>
                      </c:pt>
                      <c:pt idx="3123">
                        <c:v>7.55</c:v>
                      </c:pt>
                      <c:pt idx="3124">
                        <c:v>7.54</c:v>
                      </c:pt>
                      <c:pt idx="3125">
                        <c:v>7.54</c:v>
                      </c:pt>
                      <c:pt idx="3126">
                        <c:v>7.53</c:v>
                      </c:pt>
                      <c:pt idx="3127">
                        <c:v>7.52</c:v>
                      </c:pt>
                      <c:pt idx="3128">
                        <c:v>7.52</c:v>
                      </c:pt>
                      <c:pt idx="3129">
                        <c:v>7.51</c:v>
                      </c:pt>
                      <c:pt idx="3130">
                        <c:v>7.51</c:v>
                      </c:pt>
                      <c:pt idx="3131">
                        <c:v>7.51</c:v>
                      </c:pt>
                      <c:pt idx="3132">
                        <c:v>7.5</c:v>
                      </c:pt>
                      <c:pt idx="3133">
                        <c:v>7.5</c:v>
                      </c:pt>
                      <c:pt idx="3134">
                        <c:v>7.49</c:v>
                      </c:pt>
                      <c:pt idx="3135">
                        <c:v>7.48</c:v>
                      </c:pt>
                      <c:pt idx="3136">
                        <c:v>7.48</c:v>
                      </c:pt>
                      <c:pt idx="3137">
                        <c:v>7.48</c:v>
                      </c:pt>
                      <c:pt idx="3138">
                        <c:v>7.47</c:v>
                      </c:pt>
                      <c:pt idx="3139">
                        <c:v>7.47</c:v>
                      </c:pt>
                      <c:pt idx="3140">
                        <c:v>7.46</c:v>
                      </c:pt>
                      <c:pt idx="3141">
                        <c:v>7.46</c:v>
                      </c:pt>
                      <c:pt idx="3142">
                        <c:v>7.45</c:v>
                      </c:pt>
                      <c:pt idx="3143">
                        <c:v>7.45</c:v>
                      </c:pt>
                      <c:pt idx="3144">
                        <c:v>7.44</c:v>
                      </c:pt>
                      <c:pt idx="3145">
                        <c:v>7.43</c:v>
                      </c:pt>
                      <c:pt idx="3146">
                        <c:v>7.42</c:v>
                      </c:pt>
                      <c:pt idx="3147">
                        <c:v>7.42</c:v>
                      </c:pt>
                      <c:pt idx="3148">
                        <c:v>7.42</c:v>
                      </c:pt>
                      <c:pt idx="3149">
                        <c:v>7.41</c:v>
                      </c:pt>
                      <c:pt idx="3150">
                        <c:v>7.41</c:v>
                      </c:pt>
                      <c:pt idx="3151">
                        <c:v>7.41</c:v>
                      </c:pt>
                      <c:pt idx="3152">
                        <c:v>7.41</c:v>
                      </c:pt>
                      <c:pt idx="3153">
                        <c:v>7.4</c:v>
                      </c:pt>
                      <c:pt idx="3154">
                        <c:v>7.39</c:v>
                      </c:pt>
                      <c:pt idx="3155">
                        <c:v>7.39</c:v>
                      </c:pt>
                      <c:pt idx="3156">
                        <c:v>7.38</c:v>
                      </c:pt>
                      <c:pt idx="3157">
                        <c:v>7.38</c:v>
                      </c:pt>
                      <c:pt idx="3158">
                        <c:v>7.37</c:v>
                      </c:pt>
                      <c:pt idx="3159">
                        <c:v>7.37</c:v>
                      </c:pt>
                      <c:pt idx="3160">
                        <c:v>7.36</c:v>
                      </c:pt>
                      <c:pt idx="3161">
                        <c:v>7.36</c:v>
                      </c:pt>
                      <c:pt idx="3162">
                        <c:v>7.35</c:v>
                      </c:pt>
                      <c:pt idx="3163">
                        <c:v>7.35</c:v>
                      </c:pt>
                      <c:pt idx="3164">
                        <c:v>7.34</c:v>
                      </c:pt>
                      <c:pt idx="3165">
                        <c:v>7.34</c:v>
                      </c:pt>
                      <c:pt idx="3166">
                        <c:v>7.33</c:v>
                      </c:pt>
                      <c:pt idx="3167">
                        <c:v>7.33</c:v>
                      </c:pt>
                      <c:pt idx="3168">
                        <c:v>7.33</c:v>
                      </c:pt>
                      <c:pt idx="3169">
                        <c:v>7.32</c:v>
                      </c:pt>
                      <c:pt idx="3170">
                        <c:v>7.32</c:v>
                      </c:pt>
                      <c:pt idx="3171">
                        <c:v>7.31</c:v>
                      </c:pt>
                      <c:pt idx="3172">
                        <c:v>7.31</c:v>
                      </c:pt>
                      <c:pt idx="3173">
                        <c:v>7.31</c:v>
                      </c:pt>
                      <c:pt idx="3174">
                        <c:v>7.31</c:v>
                      </c:pt>
                      <c:pt idx="3175">
                        <c:v>7.3</c:v>
                      </c:pt>
                      <c:pt idx="3176">
                        <c:v>7.3</c:v>
                      </c:pt>
                      <c:pt idx="3177">
                        <c:v>7.3</c:v>
                      </c:pt>
                      <c:pt idx="3178">
                        <c:v>7.29</c:v>
                      </c:pt>
                      <c:pt idx="3179">
                        <c:v>7.29</c:v>
                      </c:pt>
                      <c:pt idx="3180">
                        <c:v>7.28</c:v>
                      </c:pt>
                      <c:pt idx="3181">
                        <c:v>7.28</c:v>
                      </c:pt>
                      <c:pt idx="3182">
                        <c:v>7.28</c:v>
                      </c:pt>
                      <c:pt idx="3183">
                        <c:v>7.27</c:v>
                      </c:pt>
                      <c:pt idx="3184">
                        <c:v>7.27</c:v>
                      </c:pt>
                      <c:pt idx="3185">
                        <c:v>7.26</c:v>
                      </c:pt>
                      <c:pt idx="3186">
                        <c:v>7.26</c:v>
                      </c:pt>
                      <c:pt idx="3187">
                        <c:v>7.25</c:v>
                      </c:pt>
                      <c:pt idx="3188">
                        <c:v>7.25</c:v>
                      </c:pt>
                      <c:pt idx="3189">
                        <c:v>7.24</c:v>
                      </c:pt>
                      <c:pt idx="3190">
                        <c:v>7.24</c:v>
                      </c:pt>
                      <c:pt idx="3191">
                        <c:v>7.24</c:v>
                      </c:pt>
                      <c:pt idx="3192">
                        <c:v>7.24</c:v>
                      </c:pt>
                      <c:pt idx="3193">
                        <c:v>7.23</c:v>
                      </c:pt>
                      <c:pt idx="3194">
                        <c:v>7.23</c:v>
                      </c:pt>
                      <c:pt idx="3195">
                        <c:v>7.23</c:v>
                      </c:pt>
                      <c:pt idx="3196">
                        <c:v>7.23</c:v>
                      </c:pt>
                      <c:pt idx="3197">
                        <c:v>7.22</c:v>
                      </c:pt>
                      <c:pt idx="3198">
                        <c:v>7.22</c:v>
                      </c:pt>
                      <c:pt idx="3199">
                        <c:v>7.22</c:v>
                      </c:pt>
                      <c:pt idx="3200">
                        <c:v>7.22</c:v>
                      </c:pt>
                      <c:pt idx="3201">
                        <c:v>7.22</c:v>
                      </c:pt>
                      <c:pt idx="3202">
                        <c:v>7.21</c:v>
                      </c:pt>
                      <c:pt idx="3203">
                        <c:v>7.21</c:v>
                      </c:pt>
                      <c:pt idx="3204">
                        <c:v>7.22</c:v>
                      </c:pt>
                      <c:pt idx="3205">
                        <c:v>7.21</c:v>
                      </c:pt>
                      <c:pt idx="3206">
                        <c:v>7.25</c:v>
                      </c:pt>
                      <c:pt idx="3207">
                        <c:v>7.27</c:v>
                      </c:pt>
                      <c:pt idx="3208">
                        <c:v>7.28</c:v>
                      </c:pt>
                      <c:pt idx="3209">
                        <c:v>7.29</c:v>
                      </c:pt>
                      <c:pt idx="3210">
                        <c:v>7.33</c:v>
                      </c:pt>
                      <c:pt idx="3211">
                        <c:v>7.35</c:v>
                      </c:pt>
                      <c:pt idx="3212">
                        <c:v>7.38</c:v>
                      </c:pt>
                      <c:pt idx="3213">
                        <c:v>7.42</c:v>
                      </c:pt>
                      <c:pt idx="3214">
                        <c:v>7.46</c:v>
                      </c:pt>
                      <c:pt idx="3215">
                        <c:v>7.52</c:v>
                      </c:pt>
                      <c:pt idx="3216">
                        <c:v>7.57</c:v>
                      </c:pt>
                      <c:pt idx="3217">
                        <c:v>7.64</c:v>
                      </c:pt>
                      <c:pt idx="3218">
                        <c:v>7.71</c:v>
                      </c:pt>
                      <c:pt idx="3219">
                        <c:v>7.8</c:v>
                      </c:pt>
                      <c:pt idx="3220">
                        <c:v>7.89</c:v>
                      </c:pt>
                      <c:pt idx="3221">
                        <c:v>7.99</c:v>
                      </c:pt>
                      <c:pt idx="3222">
                        <c:v>8.1</c:v>
                      </c:pt>
                      <c:pt idx="3223">
                        <c:v>8.2100000000000009</c:v>
                      </c:pt>
                      <c:pt idx="3224">
                        <c:v>8.32</c:v>
                      </c:pt>
                      <c:pt idx="3225">
                        <c:v>8.44</c:v>
                      </c:pt>
                      <c:pt idx="3226">
                        <c:v>8.5399999999999991</c:v>
                      </c:pt>
                      <c:pt idx="3227">
                        <c:v>8.65</c:v>
                      </c:pt>
                      <c:pt idx="3228">
                        <c:v>8.74</c:v>
                      </c:pt>
                      <c:pt idx="3229">
                        <c:v>8.83</c:v>
                      </c:pt>
                      <c:pt idx="3230">
                        <c:v>8.91</c:v>
                      </c:pt>
                      <c:pt idx="3231">
                        <c:v>8.9700000000000006</c:v>
                      </c:pt>
                      <c:pt idx="3232">
                        <c:v>9.0299999999999994</c:v>
                      </c:pt>
                      <c:pt idx="3233">
                        <c:v>9.08</c:v>
                      </c:pt>
                      <c:pt idx="3234">
                        <c:v>9.1199999999999992</c:v>
                      </c:pt>
                      <c:pt idx="3235">
                        <c:v>9.16</c:v>
                      </c:pt>
                      <c:pt idx="3236">
                        <c:v>9.19</c:v>
                      </c:pt>
                      <c:pt idx="3237">
                        <c:v>9.2100000000000009</c:v>
                      </c:pt>
                      <c:pt idx="3238">
                        <c:v>9.24</c:v>
                      </c:pt>
                      <c:pt idx="3239">
                        <c:v>9.26</c:v>
                      </c:pt>
                      <c:pt idx="3240">
                        <c:v>9.2799999999999994</c:v>
                      </c:pt>
                      <c:pt idx="3241">
                        <c:v>9.3000000000000007</c:v>
                      </c:pt>
                      <c:pt idx="3242">
                        <c:v>9.32</c:v>
                      </c:pt>
                      <c:pt idx="3243">
                        <c:v>9.33</c:v>
                      </c:pt>
                      <c:pt idx="3244">
                        <c:v>9.34</c:v>
                      </c:pt>
                      <c:pt idx="3245">
                        <c:v>9.35</c:v>
                      </c:pt>
                      <c:pt idx="3246">
                        <c:v>9.36</c:v>
                      </c:pt>
                      <c:pt idx="3247">
                        <c:v>9.3699999999999992</c:v>
                      </c:pt>
                      <c:pt idx="3248">
                        <c:v>9.3800000000000008</c:v>
                      </c:pt>
                      <c:pt idx="3249">
                        <c:v>9.4</c:v>
                      </c:pt>
                      <c:pt idx="3250">
                        <c:v>9.41</c:v>
                      </c:pt>
                      <c:pt idx="3251">
                        <c:v>9.42</c:v>
                      </c:pt>
                      <c:pt idx="3252">
                        <c:v>9.43</c:v>
                      </c:pt>
                      <c:pt idx="3253">
                        <c:v>9.44</c:v>
                      </c:pt>
                      <c:pt idx="3254">
                        <c:v>9.44</c:v>
                      </c:pt>
                      <c:pt idx="3255">
                        <c:v>9.4499999999999993</c:v>
                      </c:pt>
                      <c:pt idx="3256">
                        <c:v>9.4499999999999993</c:v>
                      </c:pt>
                      <c:pt idx="3257">
                        <c:v>9.4600000000000009</c:v>
                      </c:pt>
                      <c:pt idx="3258">
                        <c:v>9.4700000000000006</c:v>
                      </c:pt>
                      <c:pt idx="3259">
                        <c:v>9.48</c:v>
                      </c:pt>
                      <c:pt idx="3260">
                        <c:v>9.49</c:v>
                      </c:pt>
                      <c:pt idx="3261">
                        <c:v>9.49</c:v>
                      </c:pt>
                      <c:pt idx="3262">
                        <c:v>9.5</c:v>
                      </c:pt>
                      <c:pt idx="3263">
                        <c:v>9.5</c:v>
                      </c:pt>
                      <c:pt idx="3264">
                        <c:v>9.51</c:v>
                      </c:pt>
                      <c:pt idx="3265">
                        <c:v>9.52</c:v>
                      </c:pt>
                      <c:pt idx="3266">
                        <c:v>9.5299999999999994</c:v>
                      </c:pt>
                      <c:pt idx="3267">
                        <c:v>9.5500000000000007</c:v>
                      </c:pt>
                      <c:pt idx="3268">
                        <c:v>9.5500000000000007</c:v>
                      </c:pt>
                      <c:pt idx="3269">
                        <c:v>9.56</c:v>
                      </c:pt>
                      <c:pt idx="3270">
                        <c:v>9.57</c:v>
                      </c:pt>
                      <c:pt idx="3271">
                        <c:v>9.57</c:v>
                      </c:pt>
                      <c:pt idx="3272">
                        <c:v>9.58</c:v>
                      </c:pt>
                      <c:pt idx="3273">
                        <c:v>9.59</c:v>
                      </c:pt>
                      <c:pt idx="3274">
                        <c:v>9.59</c:v>
                      </c:pt>
                      <c:pt idx="3275">
                        <c:v>9.6</c:v>
                      </c:pt>
                      <c:pt idx="3276">
                        <c:v>9.6199999999999992</c:v>
                      </c:pt>
                      <c:pt idx="3277">
                        <c:v>9.6199999999999992</c:v>
                      </c:pt>
                      <c:pt idx="3278">
                        <c:v>9.6300000000000008</c:v>
                      </c:pt>
                      <c:pt idx="3279">
                        <c:v>9.6300000000000008</c:v>
                      </c:pt>
                      <c:pt idx="3280">
                        <c:v>9.64</c:v>
                      </c:pt>
                      <c:pt idx="3281">
                        <c:v>9.65</c:v>
                      </c:pt>
                      <c:pt idx="3282">
                        <c:v>9.66</c:v>
                      </c:pt>
                      <c:pt idx="3283">
                        <c:v>9.66</c:v>
                      </c:pt>
                      <c:pt idx="3284">
                        <c:v>9.67</c:v>
                      </c:pt>
                      <c:pt idx="3285">
                        <c:v>9.67</c:v>
                      </c:pt>
                      <c:pt idx="3286">
                        <c:v>9.69</c:v>
                      </c:pt>
                      <c:pt idx="3287">
                        <c:v>9.69</c:v>
                      </c:pt>
                      <c:pt idx="3288">
                        <c:v>9.6999999999999993</c:v>
                      </c:pt>
                      <c:pt idx="3289">
                        <c:v>9.7100000000000009</c:v>
                      </c:pt>
                      <c:pt idx="3290">
                        <c:v>9.7200000000000006</c:v>
                      </c:pt>
                      <c:pt idx="3291">
                        <c:v>9.7200000000000006</c:v>
                      </c:pt>
                      <c:pt idx="3292">
                        <c:v>9.73</c:v>
                      </c:pt>
                      <c:pt idx="3293">
                        <c:v>9.73</c:v>
                      </c:pt>
                      <c:pt idx="3294">
                        <c:v>9.74</c:v>
                      </c:pt>
                      <c:pt idx="3295">
                        <c:v>9.75</c:v>
                      </c:pt>
                      <c:pt idx="3296">
                        <c:v>9.75</c:v>
                      </c:pt>
                      <c:pt idx="3297">
                        <c:v>9.75</c:v>
                      </c:pt>
                      <c:pt idx="3298">
                        <c:v>9.76</c:v>
                      </c:pt>
                      <c:pt idx="3299">
                        <c:v>9.76</c:v>
                      </c:pt>
                      <c:pt idx="3300">
                        <c:v>9.77</c:v>
                      </c:pt>
                      <c:pt idx="3301">
                        <c:v>9.77</c:v>
                      </c:pt>
                      <c:pt idx="3302">
                        <c:v>9.77</c:v>
                      </c:pt>
                      <c:pt idx="3303">
                        <c:v>9.7799999999999994</c:v>
                      </c:pt>
                      <c:pt idx="3304">
                        <c:v>9.7799999999999994</c:v>
                      </c:pt>
                      <c:pt idx="3305">
                        <c:v>9.7799999999999994</c:v>
                      </c:pt>
                      <c:pt idx="3306">
                        <c:v>9.7799999999999994</c:v>
                      </c:pt>
                      <c:pt idx="3307">
                        <c:v>9.7899999999999991</c:v>
                      </c:pt>
                      <c:pt idx="3308">
                        <c:v>9.7899999999999991</c:v>
                      </c:pt>
                      <c:pt idx="3309">
                        <c:v>9.7899999999999991</c:v>
                      </c:pt>
                      <c:pt idx="3310">
                        <c:v>9.7899999999999991</c:v>
                      </c:pt>
                      <c:pt idx="3311">
                        <c:v>9.7899999999999991</c:v>
                      </c:pt>
                      <c:pt idx="3312">
                        <c:v>9.7899999999999991</c:v>
                      </c:pt>
                      <c:pt idx="3313">
                        <c:v>9.8000000000000007</c:v>
                      </c:pt>
                      <c:pt idx="3314">
                        <c:v>9.8000000000000007</c:v>
                      </c:pt>
                      <c:pt idx="3315">
                        <c:v>9.8000000000000007</c:v>
                      </c:pt>
                      <c:pt idx="3316">
                        <c:v>9.7899999999999991</c:v>
                      </c:pt>
                      <c:pt idx="3317">
                        <c:v>9.7899999999999991</c:v>
                      </c:pt>
                      <c:pt idx="3318">
                        <c:v>9.7899999999999991</c:v>
                      </c:pt>
                      <c:pt idx="3319">
                        <c:v>9.7899999999999991</c:v>
                      </c:pt>
                      <c:pt idx="3320">
                        <c:v>9.8000000000000007</c:v>
                      </c:pt>
                      <c:pt idx="3321">
                        <c:v>9.8000000000000007</c:v>
                      </c:pt>
                      <c:pt idx="3322">
                        <c:v>9.8000000000000007</c:v>
                      </c:pt>
                      <c:pt idx="3323">
                        <c:v>9.8000000000000007</c:v>
                      </c:pt>
                      <c:pt idx="3324">
                        <c:v>9.7899999999999991</c:v>
                      </c:pt>
                      <c:pt idx="3325">
                        <c:v>9.8000000000000007</c:v>
                      </c:pt>
                      <c:pt idx="3326">
                        <c:v>9.8000000000000007</c:v>
                      </c:pt>
                      <c:pt idx="3327">
                        <c:v>9.8000000000000007</c:v>
                      </c:pt>
                      <c:pt idx="3328">
                        <c:v>9.8000000000000007</c:v>
                      </c:pt>
                      <c:pt idx="3329">
                        <c:v>9.8000000000000007</c:v>
                      </c:pt>
                      <c:pt idx="3330">
                        <c:v>9.8000000000000007</c:v>
                      </c:pt>
                      <c:pt idx="3331">
                        <c:v>9.8000000000000007</c:v>
                      </c:pt>
                      <c:pt idx="3332">
                        <c:v>9.8000000000000007</c:v>
                      </c:pt>
                      <c:pt idx="3333">
                        <c:v>9.8000000000000007</c:v>
                      </c:pt>
                      <c:pt idx="3334">
                        <c:v>9.8000000000000007</c:v>
                      </c:pt>
                      <c:pt idx="3335">
                        <c:v>9.8000000000000007</c:v>
                      </c:pt>
                      <c:pt idx="3336">
                        <c:v>9.8000000000000007</c:v>
                      </c:pt>
                      <c:pt idx="3337">
                        <c:v>9.8000000000000007</c:v>
                      </c:pt>
                      <c:pt idx="3338">
                        <c:v>9.8000000000000007</c:v>
                      </c:pt>
                      <c:pt idx="3339">
                        <c:v>9.8000000000000007</c:v>
                      </c:pt>
                      <c:pt idx="3340">
                        <c:v>9.8000000000000007</c:v>
                      </c:pt>
                      <c:pt idx="3341">
                        <c:v>9.8000000000000007</c:v>
                      </c:pt>
                      <c:pt idx="3342">
                        <c:v>9.8000000000000007</c:v>
                      </c:pt>
                      <c:pt idx="3343">
                        <c:v>9.8000000000000007</c:v>
                      </c:pt>
                      <c:pt idx="3344">
                        <c:v>9.8000000000000007</c:v>
                      </c:pt>
                      <c:pt idx="3345">
                        <c:v>9.7899999999999991</c:v>
                      </c:pt>
                      <c:pt idx="3346">
                        <c:v>9.7899999999999991</c:v>
                      </c:pt>
                      <c:pt idx="3347">
                        <c:v>9.7899999999999991</c:v>
                      </c:pt>
                      <c:pt idx="3348">
                        <c:v>9.7899999999999991</c:v>
                      </c:pt>
                      <c:pt idx="3349">
                        <c:v>9.7799999999999994</c:v>
                      </c:pt>
                      <c:pt idx="3350">
                        <c:v>9.7799999999999994</c:v>
                      </c:pt>
                      <c:pt idx="3351">
                        <c:v>9.7799999999999994</c:v>
                      </c:pt>
                      <c:pt idx="3352">
                        <c:v>9.77</c:v>
                      </c:pt>
                      <c:pt idx="3353">
                        <c:v>9.77</c:v>
                      </c:pt>
                      <c:pt idx="3354">
                        <c:v>9.77</c:v>
                      </c:pt>
                      <c:pt idx="3355">
                        <c:v>9.76</c:v>
                      </c:pt>
                      <c:pt idx="3356">
                        <c:v>9.76</c:v>
                      </c:pt>
                      <c:pt idx="3357">
                        <c:v>9.76</c:v>
                      </c:pt>
                      <c:pt idx="3358">
                        <c:v>9.75</c:v>
                      </c:pt>
                      <c:pt idx="3359">
                        <c:v>9.74</c:v>
                      </c:pt>
                      <c:pt idx="3360">
                        <c:v>9.74</c:v>
                      </c:pt>
                      <c:pt idx="3361">
                        <c:v>9.74</c:v>
                      </c:pt>
                      <c:pt idx="3362">
                        <c:v>9.73</c:v>
                      </c:pt>
                      <c:pt idx="3363">
                        <c:v>9.73</c:v>
                      </c:pt>
                      <c:pt idx="3364">
                        <c:v>9.7200000000000006</c:v>
                      </c:pt>
                      <c:pt idx="3365">
                        <c:v>9.7200000000000006</c:v>
                      </c:pt>
                      <c:pt idx="3366">
                        <c:v>9.7100000000000009</c:v>
                      </c:pt>
                      <c:pt idx="3367">
                        <c:v>9.7100000000000009</c:v>
                      </c:pt>
                      <c:pt idx="3368">
                        <c:v>9.7100000000000009</c:v>
                      </c:pt>
                      <c:pt idx="3369">
                        <c:v>9.6999999999999993</c:v>
                      </c:pt>
                      <c:pt idx="3370">
                        <c:v>9.6999999999999993</c:v>
                      </c:pt>
                      <c:pt idx="3371">
                        <c:v>9.69</c:v>
                      </c:pt>
                      <c:pt idx="3372">
                        <c:v>9.68</c:v>
                      </c:pt>
                      <c:pt idx="3373">
                        <c:v>9.68</c:v>
                      </c:pt>
                      <c:pt idx="3374">
                        <c:v>9.67</c:v>
                      </c:pt>
                      <c:pt idx="3375">
                        <c:v>9.67</c:v>
                      </c:pt>
                      <c:pt idx="3376">
                        <c:v>9.66</c:v>
                      </c:pt>
                      <c:pt idx="3377">
                        <c:v>9.66</c:v>
                      </c:pt>
                      <c:pt idx="3378">
                        <c:v>9.65</c:v>
                      </c:pt>
                      <c:pt idx="3379">
                        <c:v>9.64</c:v>
                      </c:pt>
                      <c:pt idx="3380">
                        <c:v>9.64</c:v>
                      </c:pt>
                      <c:pt idx="3381">
                        <c:v>9.6300000000000008</c:v>
                      </c:pt>
                      <c:pt idx="3382">
                        <c:v>9.6199999999999992</c:v>
                      </c:pt>
                      <c:pt idx="3383">
                        <c:v>9.6199999999999992</c:v>
                      </c:pt>
                      <c:pt idx="3384">
                        <c:v>9.61</c:v>
                      </c:pt>
                      <c:pt idx="3385">
                        <c:v>9.6</c:v>
                      </c:pt>
                      <c:pt idx="3386">
                        <c:v>9.6</c:v>
                      </c:pt>
                      <c:pt idx="3387">
                        <c:v>9.59</c:v>
                      </c:pt>
                      <c:pt idx="3388">
                        <c:v>9.58</c:v>
                      </c:pt>
                      <c:pt idx="3389">
                        <c:v>9.58</c:v>
                      </c:pt>
                      <c:pt idx="3390">
                        <c:v>9.57</c:v>
                      </c:pt>
                      <c:pt idx="3391">
                        <c:v>9.57</c:v>
                      </c:pt>
                      <c:pt idx="3392">
                        <c:v>9.56</c:v>
                      </c:pt>
                      <c:pt idx="3393">
                        <c:v>9.56</c:v>
                      </c:pt>
                      <c:pt idx="3394">
                        <c:v>9.5500000000000007</c:v>
                      </c:pt>
                      <c:pt idx="3395">
                        <c:v>9.5500000000000007</c:v>
                      </c:pt>
                      <c:pt idx="3396">
                        <c:v>9.5399999999999991</c:v>
                      </c:pt>
                      <c:pt idx="3397">
                        <c:v>9.5299999999999994</c:v>
                      </c:pt>
                      <c:pt idx="3398">
                        <c:v>9.52</c:v>
                      </c:pt>
                      <c:pt idx="3399">
                        <c:v>9.51</c:v>
                      </c:pt>
                      <c:pt idx="3400">
                        <c:v>9.5</c:v>
                      </c:pt>
                      <c:pt idx="3401">
                        <c:v>9.49</c:v>
                      </c:pt>
                      <c:pt idx="3402">
                        <c:v>9.49</c:v>
                      </c:pt>
                      <c:pt idx="3403">
                        <c:v>9.48</c:v>
                      </c:pt>
                      <c:pt idx="3404">
                        <c:v>9.4600000000000009</c:v>
                      </c:pt>
                      <c:pt idx="3405">
                        <c:v>9.4600000000000009</c:v>
                      </c:pt>
                      <c:pt idx="3406">
                        <c:v>9.44</c:v>
                      </c:pt>
                      <c:pt idx="3407">
                        <c:v>9.43</c:v>
                      </c:pt>
                      <c:pt idx="3408">
                        <c:v>9.42</c:v>
                      </c:pt>
                      <c:pt idx="3409">
                        <c:v>9.42</c:v>
                      </c:pt>
                      <c:pt idx="3410">
                        <c:v>9.41</c:v>
                      </c:pt>
                      <c:pt idx="3411">
                        <c:v>9.39</c:v>
                      </c:pt>
                      <c:pt idx="3412">
                        <c:v>9.3800000000000008</c:v>
                      </c:pt>
                      <c:pt idx="3413">
                        <c:v>9.3699999999999992</c:v>
                      </c:pt>
                      <c:pt idx="3414">
                        <c:v>9.36</c:v>
                      </c:pt>
                      <c:pt idx="3415">
                        <c:v>9.35</c:v>
                      </c:pt>
                      <c:pt idx="3416">
                        <c:v>9.34</c:v>
                      </c:pt>
                      <c:pt idx="3417">
                        <c:v>9.33</c:v>
                      </c:pt>
                      <c:pt idx="3418">
                        <c:v>9.32</c:v>
                      </c:pt>
                      <c:pt idx="3419">
                        <c:v>9.31</c:v>
                      </c:pt>
                      <c:pt idx="3420">
                        <c:v>9.3000000000000007</c:v>
                      </c:pt>
                      <c:pt idx="3421">
                        <c:v>9.2899999999999991</c:v>
                      </c:pt>
                      <c:pt idx="3422">
                        <c:v>9.2799999999999994</c:v>
                      </c:pt>
                      <c:pt idx="3423">
                        <c:v>9.2799999999999994</c:v>
                      </c:pt>
                      <c:pt idx="3424">
                        <c:v>9.27</c:v>
                      </c:pt>
                      <c:pt idx="3425">
                        <c:v>9.25</c:v>
                      </c:pt>
                      <c:pt idx="3426">
                        <c:v>9.24</c:v>
                      </c:pt>
                      <c:pt idx="3427">
                        <c:v>9.23</c:v>
                      </c:pt>
                      <c:pt idx="3428">
                        <c:v>9.2200000000000006</c:v>
                      </c:pt>
                      <c:pt idx="3429">
                        <c:v>9.2100000000000009</c:v>
                      </c:pt>
                      <c:pt idx="3430">
                        <c:v>9.1999999999999993</c:v>
                      </c:pt>
                      <c:pt idx="3431">
                        <c:v>9.19</c:v>
                      </c:pt>
                      <c:pt idx="3432">
                        <c:v>9.18</c:v>
                      </c:pt>
                      <c:pt idx="3433">
                        <c:v>9.17</c:v>
                      </c:pt>
                      <c:pt idx="3434">
                        <c:v>9.15</c:v>
                      </c:pt>
                      <c:pt idx="3435">
                        <c:v>9.14</c:v>
                      </c:pt>
                      <c:pt idx="3436">
                        <c:v>9.1300000000000008</c:v>
                      </c:pt>
                      <c:pt idx="3437">
                        <c:v>9.1199999999999992</c:v>
                      </c:pt>
                      <c:pt idx="3438">
                        <c:v>9.11</c:v>
                      </c:pt>
                      <c:pt idx="3439">
                        <c:v>9.09</c:v>
                      </c:pt>
                      <c:pt idx="3440">
                        <c:v>9.08</c:v>
                      </c:pt>
                      <c:pt idx="3441">
                        <c:v>9.07</c:v>
                      </c:pt>
                      <c:pt idx="3442">
                        <c:v>9.06</c:v>
                      </c:pt>
                      <c:pt idx="3443">
                        <c:v>9.0399999999999991</c:v>
                      </c:pt>
                      <c:pt idx="3444">
                        <c:v>9.0299999999999994</c:v>
                      </c:pt>
                      <c:pt idx="3445">
                        <c:v>9.02</c:v>
                      </c:pt>
                      <c:pt idx="3446">
                        <c:v>9</c:v>
                      </c:pt>
                      <c:pt idx="3447">
                        <c:v>8.99</c:v>
                      </c:pt>
                      <c:pt idx="3448">
                        <c:v>8.9700000000000006</c:v>
                      </c:pt>
                      <c:pt idx="3449">
                        <c:v>8.9600000000000009</c:v>
                      </c:pt>
                      <c:pt idx="3450">
                        <c:v>8.9499999999999993</c:v>
                      </c:pt>
                      <c:pt idx="3451">
                        <c:v>8.93</c:v>
                      </c:pt>
                      <c:pt idx="3452">
                        <c:v>8.92</c:v>
                      </c:pt>
                      <c:pt idx="3453">
                        <c:v>8.91</c:v>
                      </c:pt>
                      <c:pt idx="3454">
                        <c:v>8.89</c:v>
                      </c:pt>
                      <c:pt idx="3455">
                        <c:v>8.8699999999999992</c:v>
                      </c:pt>
                      <c:pt idx="3456">
                        <c:v>8.86</c:v>
                      </c:pt>
                      <c:pt idx="3457">
                        <c:v>8.85</c:v>
                      </c:pt>
                      <c:pt idx="3458">
                        <c:v>8.83</c:v>
                      </c:pt>
                      <c:pt idx="3459">
                        <c:v>8.82</c:v>
                      </c:pt>
                      <c:pt idx="3460">
                        <c:v>8.81</c:v>
                      </c:pt>
                      <c:pt idx="3461">
                        <c:v>8.8000000000000007</c:v>
                      </c:pt>
                      <c:pt idx="3462">
                        <c:v>8.7799999999999994</c:v>
                      </c:pt>
                      <c:pt idx="3463">
                        <c:v>8.77</c:v>
                      </c:pt>
                      <c:pt idx="3464">
                        <c:v>8.75</c:v>
                      </c:pt>
                      <c:pt idx="3465">
                        <c:v>8.74</c:v>
                      </c:pt>
                      <c:pt idx="3466">
                        <c:v>8.73</c:v>
                      </c:pt>
                      <c:pt idx="3467">
                        <c:v>8.7200000000000006</c:v>
                      </c:pt>
                      <c:pt idx="3468">
                        <c:v>8.6999999999999993</c:v>
                      </c:pt>
                      <c:pt idx="3469">
                        <c:v>8.69</c:v>
                      </c:pt>
                      <c:pt idx="3470">
                        <c:v>8.67</c:v>
                      </c:pt>
                      <c:pt idx="3471">
                        <c:v>8.66</c:v>
                      </c:pt>
                      <c:pt idx="3472">
                        <c:v>8.64</c:v>
                      </c:pt>
                      <c:pt idx="3473">
                        <c:v>8.6300000000000008</c:v>
                      </c:pt>
                      <c:pt idx="3474">
                        <c:v>8.6199999999999992</c:v>
                      </c:pt>
                      <c:pt idx="3475">
                        <c:v>8.61</c:v>
                      </c:pt>
                      <c:pt idx="3476">
                        <c:v>8.59</c:v>
                      </c:pt>
                      <c:pt idx="3477">
                        <c:v>8.58</c:v>
                      </c:pt>
                      <c:pt idx="3478">
                        <c:v>8.57</c:v>
                      </c:pt>
                      <c:pt idx="3479">
                        <c:v>8.56</c:v>
                      </c:pt>
                      <c:pt idx="3480">
                        <c:v>8.5399999999999991</c:v>
                      </c:pt>
                      <c:pt idx="3481">
                        <c:v>8.5299999999999994</c:v>
                      </c:pt>
                      <c:pt idx="3482">
                        <c:v>8.52</c:v>
                      </c:pt>
                      <c:pt idx="3483">
                        <c:v>8.5</c:v>
                      </c:pt>
                      <c:pt idx="3484">
                        <c:v>8.49</c:v>
                      </c:pt>
                      <c:pt idx="3485">
                        <c:v>8.49</c:v>
                      </c:pt>
                      <c:pt idx="3486">
                        <c:v>8.4700000000000006</c:v>
                      </c:pt>
                      <c:pt idx="3487">
                        <c:v>8.4600000000000009</c:v>
                      </c:pt>
                      <c:pt idx="3488">
                        <c:v>8.4499999999999993</c:v>
                      </c:pt>
                      <c:pt idx="3489">
                        <c:v>8.43</c:v>
                      </c:pt>
                      <c:pt idx="3490">
                        <c:v>8.43</c:v>
                      </c:pt>
                      <c:pt idx="3491">
                        <c:v>8.42</c:v>
                      </c:pt>
                      <c:pt idx="3492">
                        <c:v>8.4</c:v>
                      </c:pt>
                      <c:pt idx="3493">
                        <c:v>8.39</c:v>
                      </c:pt>
                      <c:pt idx="3494">
                        <c:v>8.3699999999999992</c:v>
                      </c:pt>
                      <c:pt idx="3495">
                        <c:v>8.36</c:v>
                      </c:pt>
                      <c:pt idx="3496">
                        <c:v>8.35</c:v>
                      </c:pt>
                      <c:pt idx="3497">
                        <c:v>8.34</c:v>
                      </c:pt>
                      <c:pt idx="3498">
                        <c:v>8.33</c:v>
                      </c:pt>
                      <c:pt idx="3499">
                        <c:v>8.31</c:v>
                      </c:pt>
                      <c:pt idx="3500">
                        <c:v>8.3000000000000007</c:v>
                      </c:pt>
                      <c:pt idx="3501">
                        <c:v>8.2899999999999991</c:v>
                      </c:pt>
                      <c:pt idx="3502">
                        <c:v>8.27</c:v>
                      </c:pt>
                      <c:pt idx="3503">
                        <c:v>8.27</c:v>
                      </c:pt>
                      <c:pt idx="3504">
                        <c:v>8.25</c:v>
                      </c:pt>
                      <c:pt idx="3505">
                        <c:v>8.24</c:v>
                      </c:pt>
                      <c:pt idx="3506">
                        <c:v>8.23</c:v>
                      </c:pt>
                      <c:pt idx="3507">
                        <c:v>8.2100000000000009</c:v>
                      </c:pt>
                      <c:pt idx="3508">
                        <c:v>8.2100000000000009</c:v>
                      </c:pt>
                      <c:pt idx="3509">
                        <c:v>8.19</c:v>
                      </c:pt>
                      <c:pt idx="3510">
                        <c:v>8.18</c:v>
                      </c:pt>
                      <c:pt idx="3511">
                        <c:v>8.17</c:v>
                      </c:pt>
                      <c:pt idx="3512">
                        <c:v>8.16</c:v>
                      </c:pt>
                      <c:pt idx="3513">
                        <c:v>8.14</c:v>
                      </c:pt>
                      <c:pt idx="3514">
                        <c:v>8.14</c:v>
                      </c:pt>
                      <c:pt idx="3515">
                        <c:v>8.1300000000000008</c:v>
                      </c:pt>
                      <c:pt idx="3516">
                        <c:v>8.1300000000000008</c:v>
                      </c:pt>
                      <c:pt idx="3517">
                        <c:v>8.11</c:v>
                      </c:pt>
                      <c:pt idx="3518">
                        <c:v>8.09</c:v>
                      </c:pt>
                      <c:pt idx="3519">
                        <c:v>8.08</c:v>
                      </c:pt>
                      <c:pt idx="3520">
                        <c:v>8.07</c:v>
                      </c:pt>
                      <c:pt idx="3521">
                        <c:v>8.06</c:v>
                      </c:pt>
                      <c:pt idx="3522">
                        <c:v>8.0500000000000007</c:v>
                      </c:pt>
                      <c:pt idx="3523">
                        <c:v>8.0500000000000007</c:v>
                      </c:pt>
                      <c:pt idx="3524">
                        <c:v>8.0399999999999991</c:v>
                      </c:pt>
                      <c:pt idx="3525">
                        <c:v>8.0299999999999994</c:v>
                      </c:pt>
                      <c:pt idx="3526">
                        <c:v>8.02</c:v>
                      </c:pt>
                      <c:pt idx="3527">
                        <c:v>8</c:v>
                      </c:pt>
                      <c:pt idx="3528">
                        <c:v>7.99</c:v>
                      </c:pt>
                      <c:pt idx="3529">
                        <c:v>7.98</c:v>
                      </c:pt>
                      <c:pt idx="3530">
                        <c:v>7.97</c:v>
                      </c:pt>
                      <c:pt idx="3531">
                        <c:v>7.96</c:v>
                      </c:pt>
                      <c:pt idx="3532">
                        <c:v>7.95</c:v>
                      </c:pt>
                      <c:pt idx="3533">
                        <c:v>7.94</c:v>
                      </c:pt>
                      <c:pt idx="3534">
                        <c:v>7.93</c:v>
                      </c:pt>
                      <c:pt idx="3535">
                        <c:v>7.92</c:v>
                      </c:pt>
                      <c:pt idx="3536">
                        <c:v>7.91</c:v>
                      </c:pt>
                      <c:pt idx="3537">
                        <c:v>7.9</c:v>
                      </c:pt>
                      <c:pt idx="3538">
                        <c:v>7.89</c:v>
                      </c:pt>
                      <c:pt idx="3539">
                        <c:v>7.88</c:v>
                      </c:pt>
                      <c:pt idx="3540">
                        <c:v>7.87</c:v>
                      </c:pt>
                      <c:pt idx="3541">
                        <c:v>7.86</c:v>
                      </c:pt>
                      <c:pt idx="3542">
                        <c:v>7.85</c:v>
                      </c:pt>
                      <c:pt idx="3543">
                        <c:v>7.84</c:v>
                      </c:pt>
                      <c:pt idx="3544">
                        <c:v>7.83</c:v>
                      </c:pt>
                      <c:pt idx="3545">
                        <c:v>7.82</c:v>
                      </c:pt>
                      <c:pt idx="3546">
                        <c:v>7.81</c:v>
                      </c:pt>
                      <c:pt idx="3547">
                        <c:v>7.8</c:v>
                      </c:pt>
                      <c:pt idx="3548">
                        <c:v>7.79</c:v>
                      </c:pt>
                      <c:pt idx="3549">
                        <c:v>7.78</c:v>
                      </c:pt>
                      <c:pt idx="3550">
                        <c:v>7.77</c:v>
                      </c:pt>
                      <c:pt idx="3551">
                        <c:v>7.76</c:v>
                      </c:pt>
                      <c:pt idx="3552">
                        <c:v>7.75</c:v>
                      </c:pt>
                      <c:pt idx="3553">
                        <c:v>7.74</c:v>
                      </c:pt>
                      <c:pt idx="3554">
                        <c:v>7.73</c:v>
                      </c:pt>
                      <c:pt idx="3555">
                        <c:v>7.72</c:v>
                      </c:pt>
                      <c:pt idx="3556">
                        <c:v>7.71</c:v>
                      </c:pt>
                      <c:pt idx="3557">
                        <c:v>7.7</c:v>
                      </c:pt>
                      <c:pt idx="3558">
                        <c:v>7.69</c:v>
                      </c:pt>
                      <c:pt idx="3559">
                        <c:v>7.68</c:v>
                      </c:pt>
                      <c:pt idx="3560">
                        <c:v>7.68</c:v>
                      </c:pt>
                      <c:pt idx="3561">
                        <c:v>7.67</c:v>
                      </c:pt>
                      <c:pt idx="3562">
                        <c:v>7.66</c:v>
                      </c:pt>
                      <c:pt idx="3563">
                        <c:v>7.65</c:v>
                      </c:pt>
                      <c:pt idx="3564">
                        <c:v>7.64</c:v>
                      </c:pt>
                      <c:pt idx="3565">
                        <c:v>7.63</c:v>
                      </c:pt>
                      <c:pt idx="3566">
                        <c:v>7.62</c:v>
                      </c:pt>
                      <c:pt idx="3567">
                        <c:v>7.62</c:v>
                      </c:pt>
                      <c:pt idx="3568">
                        <c:v>7.61</c:v>
                      </c:pt>
                      <c:pt idx="3569">
                        <c:v>7.6</c:v>
                      </c:pt>
                      <c:pt idx="3570">
                        <c:v>7.6</c:v>
                      </c:pt>
                      <c:pt idx="3571">
                        <c:v>7.59</c:v>
                      </c:pt>
                      <c:pt idx="3572">
                        <c:v>7.58</c:v>
                      </c:pt>
                      <c:pt idx="3573">
                        <c:v>7.58</c:v>
                      </c:pt>
                      <c:pt idx="3574">
                        <c:v>7.56</c:v>
                      </c:pt>
                      <c:pt idx="3575">
                        <c:v>7.56</c:v>
                      </c:pt>
                      <c:pt idx="3576">
                        <c:v>7.55</c:v>
                      </c:pt>
                      <c:pt idx="3577">
                        <c:v>7.54</c:v>
                      </c:pt>
                      <c:pt idx="3578">
                        <c:v>7.54</c:v>
                      </c:pt>
                      <c:pt idx="3579">
                        <c:v>7.53</c:v>
                      </c:pt>
                      <c:pt idx="3580">
                        <c:v>7.52</c:v>
                      </c:pt>
                      <c:pt idx="3581">
                        <c:v>7.51</c:v>
                      </c:pt>
                      <c:pt idx="3582">
                        <c:v>7.51</c:v>
                      </c:pt>
                      <c:pt idx="3583">
                        <c:v>7.5</c:v>
                      </c:pt>
                      <c:pt idx="3584">
                        <c:v>7.49</c:v>
                      </c:pt>
                      <c:pt idx="3585">
                        <c:v>7.48</c:v>
                      </c:pt>
                      <c:pt idx="3586">
                        <c:v>7.49</c:v>
                      </c:pt>
                      <c:pt idx="3587">
                        <c:v>7.48</c:v>
                      </c:pt>
                      <c:pt idx="3588">
                        <c:v>7.48</c:v>
                      </c:pt>
                      <c:pt idx="3589">
                        <c:v>7.47</c:v>
                      </c:pt>
                      <c:pt idx="3590">
                        <c:v>7.46</c:v>
                      </c:pt>
                      <c:pt idx="3591">
                        <c:v>7.45</c:v>
                      </c:pt>
                      <c:pt idx="3592">
                        <c:v>7.44</c:v>
                      </c:pt>
                      <c:pt idx="3593">
                        <c:v>7.43</c:v>
                      </c:pt>
                      <c:pt idx="3594">
                        <c:v>7.43</c:v>
                      </c:pt>
                      <c:pt idx="3595">
                        <c:v>7.42</c:v>
                      </c:pt>
                      <c:pt idx="3596">
                        <c:v>7.41</c:v>
                      </c:pt>
                      <c:pt idx="3597">
                        <c:v>7.41</c:v>
                      </c:pt>
                      <c:pt idx="3598">
                        <c:v>7.4</c:v>
                      </c:pt>
                      <c:pt idx="3599">
                        <c:v>7.4</c:v>
                      </c:pt>
                      <c:pt idx="3600">
                        <c:v>7.39</c:v>
                      </c:pt>
                      <c:pt idx="3601">
                        <c:v>7.39</c:v>
                      </c:pt>
                      <c:pt idx="3602">
                        <c:v>7.38</c:v>
                      </c:pt>
                      <c:pt idx="3603">
                        <c:v>7.36</c:v>
                      </c:pt>
                      <c:pt idx="3604">
                        <c:v>7.36</c:v>
                      </c:pt>
                      <c:pt idx="3605">
                        <c:v>7.35</c:v>
                      </c:pt>
                      <c:pt idx="3606">
                        <c:v>7.35</c:v>
                      </c:pt>
                      <c:pt idx="3607">
                        <c:v>7.34</c:v>
                      </c:pt>
                      <c:pt idx="3608">
                        <c:v>7.34</c:v>
                      </c:pt>
                      <c:pt idx="3609">
                        <c:v>7.33</c:v>
                      </c:pt>
                      <c:pt idx="3610">
                        <c:v>7.32</c:v>
                      </c:pt>
                      <c:pt idx="3611">
                        <c:v>7.31</c:v>
                      </c:pt>
                      <c:pt idx="3612">
                        <c:v>7.3</c:v>
                      </c:pt>
                      <c:pt idx="3613">
                        <c:v>7.3</c:v>
                      </c:pt>
                      <c:pt idx="3614">
                        <c:v>7.29</c:v>
                      </c:pt>
                      <c:pt idx="3615">
                        <c:v>7.29</c:v>
                      </c:pt>
                      <c:pt idx="3616">
                        <c:v>7.28</c:v>
                      </c:pt>
                      <c:pt idx="3617">
                        <c:v>7.28</c:v>
                      </c:pt>
                      <c:pt idx="3618">
                        <c:v>7.28</c:v>
                      </c:pt>
                      <c:pt idx="3619">
                        <c:v>7.27</c:v>
                      </c:pt>
                      <c:pt idx="3620">
                        <c:v>7.27</c:v>
                      </c:pt>
                      <c:pt idx="3621">
                        <c:v>7.26</c:v>
                      </c:pt>
                      <c:pt idx="3622">
                        <c:v>7.25</c:v>
                      </c:pt>
                      <c:pt idx="3623">
                        <c:v>7.25</c:v>
                      </c:pt>
                      <c:pt idx="3624">
                        <c:v>7.24</c:v>
                      </c:pt>
                      <c:pt idx="3625">
                        <c:v>7.23</c:v>
                      </c:pt>
                      <c:pt idx="3626">
                        <c:v>7.22</c:v>
                      </c:pt>
                      <c:pt idx="3627">
                        <c:v>7.22</c:v>
                      </c:pt>
                      <c:pt idx="3628">
                        <c:v>7.22</c:v>
                      </c:pt>
                      <c:pt idx="3629">
                        <c:v>7.21</c:v>
                      </c:pt>
                      <c:pt idx="3630">
                        <c:v>7.2</c:v>
                      </c:pt>
                      <c:pt idx="3631">
                        <c:v>7.2</c:v>
                      </c:pt>
                      <c:pt idx="3632">
                        <c:v>7.19</c:v>
                      </c:pt>
                      <c:pt idx="3633">
                        <c:v>7.18</c:v>
                      </c:pt>
                      <c:pt idx="3634">
                        <c:v>7.18</c:v>
                      </c:pt>
                      <c:pt idx="3635">
                        <c:v>7.17</c:v>
                      </c:pt>
                      <c:pt idx="3636">
                        <c:v>7.17</c:v>
                      </c:pt>
                      <c:pt idx="3637">
                        <c:v>7.16</c:v>
                      </c:pt>
                      <c:pt idx="3638">
                        <c:v>7.15</c:v>
                      </c:pt>
                      <c:pt idx="3639">
                        <c:v>7.15</c:v>
                      </c:pt>
                      <c:pt idx="3640">
                        <c:v>7.14</c:v>
                      </c:pt>
                      <c:pt idx="3641">
                        <c:v>7.13</c:v>
                      </c:pt>
                      <c:pt idx="3642">
                        <c:v>7.12</c:v>
                      </c:pt>
                      <c:pt idx="3643">
                        <c:v>7.12</c:v>
                      </c:pt>
                      <c:pt idx="3644">
                        <c:v>7.11</c:v>
                      </c:pt>
                      <c:pt idx="3645">
                        <c:v>7.11</c:v>
                      </c:pt>
                      <c:pt idx="3646">
                        <c:v>7.1</c:v>
                      </c:pt>
                      <c:pt idx="3647">
                        <c:v>7.09</c:v>
                      </c:pt>
                      <c:pt idx="3648">
                        <c:v>7.09</c:v>
                      </c:pt>
                      <c:pt idx="3649">
                        <c:v>7.08</c:v>
                      </c:pt>
                      <c:pt idx="3650">
                        <c:v>7.08</c:v>
                      </c:pt>
                      <c:pt idx="3651">
                        <c:v>7.07</c:v>
                      </c:pt>
                      <c:pt idx="3652">
                        <c:v>7.06</c:v>
                      </c:pt>
                      <c:pt idx="3653">
                        <c:v>7.06</c:v>
                      </c:pt>
                      <c:pt idx="3654">
                        <c:v>7.05</c:v>
                      </c:pt>
                      <c:pt idx="3655">
                        <c:v>7.04</c:v>
                      </c:pt>
                      <c:pt idx="3656">
                        <c:v>7.04</c:v>
                      </c:pt>
                      <c:pt idx="3657">
                        <c:v>7.04</c:v>
                      </c:pt>
                      <c:pt idx="3658">
                        <c:v>7.03</c:v>
                      </c:pt>
                      <c:pt idx="3659">
                        <c:v>7.02</c:v>
                      </c:pt>
                      <c:pt idx="3660">
                        <c:v>7.02</c:v>
                      </c:pt>
                      <c:pt idx="3661">
                        <c:v>7.01</c:v>
                      </c:pt>
                      <c:pt idx="3662">
                        <c:v>7</c:v>
                      </c:pt>
                      <c:pt idx="3663">
                        <c:v>7</c:v>
                      </c:pt>
                      <c:pt idx="3664">
                        <c:v>7</c:v>
                      </c:pt>
                      <c:pt idx="3665">
                        <c:v>6.99</c:v>
                      </c:pt>
                      <c:pt idx="3666">
                        <c:v>6.99</c:v>
                      </c:pt>
                      <c:pt idx="3667">
                        <c:v>6.98</c:v>
                      </c:pt>
                      <c:pt idx="3668">
                        <c:v>6.97</c:v>
                      </c:pt>
                      <c:pt idx="3669">
                        <c:v>6.97</c:v>
                      </c:pt>
                      <c:pt idx="3670">
                        <c:v>6.96</c:v>
                      </c:pt>
                      <c:pt idx="3671">
                        <c:v>6.96</c:v>
                      </c:pt>
                      <c:pt idx="3672">
                        <c:v>6.95</c:v>
                      </c:pt>
                      <c:pt idx="3673">
                        <c:v>6.95</c:v>
                      </c:pt>
                      <c:pt idx="3674">
                        <c:v>6.95</c:v>
                      </c:pt>
                      <c:pt idx="3675">
                        <c:v>6.94</c:v>
                      </c:pt>
                      <c:pt idx="3676">
                        <c:v>6.94</c:v>
                      </c:pt>
                      <c:pt idx="3677">
                        <c:v>6.93</c:v>
                      </c:pt>
                      <c:pt idx="3678">
                        <c:v>6.92</c:v>
                      </c:pt>
                      <c:pt idx="3679">
                        <c:v>6.93</c:v>
                      </c:pt>
                      <c:pt idx="3680">
                        <c:v>6.92</c:v>
                      </c:pt>
                      <c:pt idx="3681">
                        <c:v>6.92</c:v>
                      </c:pt>
                      <c:pt idx="3682">
                        <c:v>6.91</c:v>
                      </c:pt>
                      <c:pt idx="3683">
                        <c:v>6.91</c:v>
                      </c:pt>
                      <c:pt idx="3684">
                        <c:v>6.91</c:v>
                      </c:pt>
                      <c:pt idx="3685">
                        <c:v>6.9</c:v>
                      </c:pt>
                      <c:pt idx="3686">
                        <c:v>6.89</c:v>
                      </c:pt>
                      <c:pt idx="3687">
                        <c:v>6.89</c:v>
                      </c:pt>
                      <c:pt idx="3688">
                        <c:v>6.88</c:v>
                      </c:pt>
                      <c:pt idx="3689">
                        <c:v>6.88</c:v>
                      </c:pt>
                      <c:pt idx="3690">
                        <c:v>6.87</c:v>
                      </c:pt>
                      <c:pt idx="3691">
                        <c:v>6.87</c:v>
                      </c:pt>
                      <c:pt idx="3692">
                        <c:v>6.86</c:v>
                      </c:pt>
                      <c:pt idx="3693">
                        <c:v>6.85</c:v>
                      </c:pt>
                      <c:pt idx="3694">
                        <c:v>6.85</c:v>
                      </c:pt>
                      <c:pt idx="3695">
                        <c:v>6.84</c:v>
                      </c:pt>
                      <c:pt idx="3696">
                        <c:v>6.84</c:v>
                      </c:pt>
                      <c:pt idx="3697">
                        <c:v>6.84</c:v>
                      </c:pt>
                      <c:pt idx="3698">
                        <c:v>6.83</c:v>
                      </c:pt>
                      <c:pt idx="3699">
                        <c:v>6.83</c:v>
                      </c:pt>
                      <c:pt idx="3700">
                        <c:v>6.82</c:v>
                      </c:pt>
                      <c:pt idx="3701">
                        <c:v>6.82</c:v>
                      </c:pt>
                      <c:pt idx="3702">
                        <c:v>6.82</c:v>
                      </c:pt>
                      <c:pt idx="3703">
                        <c:v>6.81</c:v>
                      </c:pt>
                      <c:pt idx="3704">
                        <c:v>6.81</c:v>
                      </c:pt>
                      <c:pt idx="3705">
                        <c:v>6.8</c:v>
                      </c:pt>
                      <c:pt idx="3706">
                        <c:v>6.79</c:v>
                      </c:pt>
                      <c:pt idx="3707">
                        <c:v>6.79</c:v>
                      </c:pt>
                      <c:pt idx="3708">
                        <c:v>6.79</c:v>
                      </c:pt>
                      <c:pt idx="3709">
                        <c:v>6.79</c:v>
                      </c:pt>
                      <c:pt idx="3710">
                        <c:v>6.78</c:v>
                      </c:pt>
                      <c:pt idx="3711">
                        <c:v>6.78</c:v>
                      </c:pt>
                      <c:pt idx="3712">
                        <c:v>6.78</c:v>
                      </c:pt>
                      <c:pt idx="3713">
                        <c:v>6.77</c:v>
                      </c:pt>
                      <c:pt idx="3714">
                        <c:v>6.77</c:v>
                      </c:pt>
                      <c:pt idx="3715">
                        <c:v>6.76</c:v>
                      </c:pt>
                      <c:pt idx="3716">
                        <c:v>6.76</c:v>
                      </c:pt>
                      <c:pt idx="3717">
                        <c:v>6.75</c:v>
                      </c:pt>
                      <c:pt idx="3718">
                        <c:v>6.76</c:v>
                      </c:pt>
                      <c:pt idx="3719">
                        <c:v>6.76</c:v>
                      </c:pt>
                      <c:pt idx="3720">
                        <c:v>6.75</c:v>
                      </c:pt>
                      <c:pt idx="3721">
                        <c:v>6.74</c:v>
                      </c:pt>
                      <c:pt idx="3722">
                        <c:v>6.74</c:v>
                      </c:pt>
                      <c:pt idx="3723">
                        <c:v>6.73</c:v>
                      </c:pt>
                      <c:pt idx="3724">
                        <c:v>6.73</c:v>
                      </c:pt>
                      <c:pt idx="3725">
                        <c:v>6.73</c:v>
                      </c:pt>
                      <c:pt idx="3726">
                        <c:v>6.73</c:v>
                      </c:pt>
                      <c:pt idx="3727">
                        <c:v>6.72</c:v>
                      </c:pt>
                      <c:pt idx="3728">
                        <c:v>6.72</c:v>
                      </c:pt>
                      <c:pt idx="3729">
                        <c:v>6.71</c:v>
                      </c:pt>
                      <c:pt idx="3730">
                        <c:v>6.71</c:v>
                      </c:pt>
                      <c:pt idx="3731">
                        <c:v>6.7</c:v>
                      </c:pt>
                      <c:pt idx="3732">
                        <c:v>6.7</c:v>
                      </c:pt>
                      <c:pt idx="3733">
                        <c:v>6.69</c:v>
                      </c:pt>
                      <c:pt idx="3734">
                        <c:v>6.68</c:v>
                      </c:pt>
                      <c:pt idx="3735">
                        <c:v>6.68</c:v>
                      </c:pt>
                      <c:pt idx="3736">
                        <c:v>6.68</c:v>
                      </c:pt>
                      <c:pt idx="3737">
                        <c:v>6.67</c:v>
                      </c:pt>
                      <c:pt idx="3738">
                        <c:v>6.67</c:v>
                      </c:pt>
                      <c:pt idx="3739">
                        <c:v>6.66</c:v>
                      </c:pt>
                      <c:pt idx="3740">
                        <c:v>6.66</c:v>
                      </c:pt>
                      <c:pt idx="3741">
                        <c:v>6.65</c:v>
                      </c:pt>
                      <c:pt idx="3742">
                        <c:v>6.65</c:v>
                      </c:pt>
                      <c:pt idx="3743">
                        <c:v>6.64</c:v>
                      </c:pt>
                      <c:pt idx="3744">
                        <c:v>6.64</c:v>
                      </c:pt>
                      <c:pt idx="3745">
                        <c:v>6.64</c:v>
                      </c:pt>
                      <c:pt idx="3746">
                        <c:v>6.64</c:v>
                      </c:pt>
                      <c:pt idx="3747">
                        <c:v>6.63</c:v>
                      </c:pt>
                      <c:pt idx="3748">
                        <c:v>6.63</c:v>
                      </c:pt>
                      <c:pt idx="3749">
                        <c:v>6.62</c:v>
                      </c:pt>
                      <c:pt idx="3750">
                        <c:v>6.62</c:v>
                      </c:pt>
                      <c:pt idx="3751">
                        <c:v>6.62</c:v>
                      </c:pt>
                      <c:pt idx="3752">
                        <c:v>6.61</c:v>
                      </c:pt>
                      <c:pt idx="3753">
                        <c:v>6.61</c:v>
                      </c:pt>
                      <c:pt idx="3754">
                        <c:v>6.61</c:v>
                      </c:pt>
                      <c:pt idx="3755">
                        <c:v>6.6</c:v>
                      </c:pt>
                      <c:pt idx="3756">
                        <c:v>6.6</c:v>
                      </c:pt>
                      <c:pt idx="3757">
                        <c:v>6.59</c:v>
                      </c:pt>
                      <c:pt idx="3758">
                        <c:v>6.59</c:v>
                      </c:pt>
                      <c:pt idx="3759">
                        <c:v>6.59</c:v>
                      </c:pt>
                      <c:pt idx="3760">
                        <c:v>6.58</c:v>
                      </c:pt>
                      <c:pt idx="3761">
                        <c:v>6.58</c:v>
                      </c:pt>
                      <c:pt idx="3762">
                        <c:v>6.58</c:v>
                      </c:pt>
                      <c:pt idx="3763">
                        <c:v>6.58</c:v>
                      </c:pt>
                      <c:pt idx="3764">
                        <c:v>6.57</c:v>
                      </c:pt>
                      <c:pt idx="3765">
                        <c:v>6.57</c:v>
                      </c:pt>
                      <c:pt idx="3766">
                        <c:v>6.57</c:v>
                      </c:pt>
                      <c:pt idx="3767">
                        <c:v>6.56</c:v>
                      </c:pt>
                      <c:pt idx="3768">
                        <c:v>6.56</c:v>
                      </c:pt>
                      <c:pt idx="3769">
                        <c:v>6.56</c:v>
                      </c:pt>
                      <c:pt idx="3770">
                        <c:v>6.56</c:v>
                      </c:pt>
                      <c:pt idx="3771">
                        <c:v>6.55</c:v>
                      </c:pt>
                      <c:pt idx="3772">
                        <c:v>6.55</c:v>
                      </c:pt>
                      <c:pt idx="3773">
                        <c:v>6.55</c:v>
                      </c:pt>
                      <c:pt idx="3774">
                        <c:v>6.55</c:v>
                      </c:pt>
                      <c:pt idx="3775">
                        <c:v>6.55</c:v>
                      </c:pt>
                      <c:pt idx="3776">
                        <c:v>6.55</c:v>
                      </c:pt>
                      <c:pt idx="3777">
                        <c:v>6.55</c:v>
                      </c:pt>
                      <c:pt idx="3778">
                        <c:v>6.54</c:v>
                      </c:pt>
                      <c:pt idx="3779">
                        <c:v>6.53</c:v>
                      </c:pt>
                      <c:pt idx="3780">
                        <c:v>6.53</c:v>
                      </c:pt>
                      <c:pt idx="3781">
                        <c:v>6.53</c:v>
                      </c:pt>
                      <c:pt idx="3782">
                        <c:v>6.53</c:v>
                      </c:pt>
                      <c:pt idx="3783">
                        <c:v>6.53</c:v>
                      </c:pt>
                      <c:pt idx="3784">
                        <c:v>6.52</c:v>
                      </c:pt>
                      <c:pt idx="3785">
                        <c:v>6.52</c:v>
                      </c:pt>
                      <c:pt idx="3786">
                        <c:v>6.51</c:v>
                      </c:pt>
                      <c:pt idx="3787">
                        <c:v>6.52</c:v>
                      </c:pt>
                      <c:pt idx="3788">
                        <c:v>6.51</c:v>
                      </c:pt>
                      <c:pt idx="3789">
                        <c:v>6.51</c:v>
                      </c:pt>
                      <c:pt idx="3790">
                        <c:v>6.51</c:v>
                      </c:pt>
                      <c:pt idx="3791">
                        <c:v>6.51</c:v>
                      </c:pt>
                      <c:pt idx="3792">
                        <c:v>6.5</c:v>
                      </c:pt>
                      <c:pt idx="3793">
                        <c:v>6.51</c:v>
                      </c:pt>
                      <c:pt idx="3794">
                        <c:v>6.5</c:v>
                      </c:pt>
                      <c:pt idx="3795">
                        <c:v>6.5</c:v>
                      </c:pt>
                      <c:pt idx="3796">
                        <c:v>6.49</c:v>
                      </c:pt>
                      <c:pt idx="3797">
                        <c:v>6.5</c:v>
                      </c:pt>
                      <c:pt idx="3798">
                        <c:v>6.49</c:v>
                      </c:pt>
                      <c:pt idx="3799">
                        <c:v>6.5</c:v>
                      </c:pt>
                      <c:pt idx="3800">
                        <c:v>6.49</c:v>
                      </c:pt>
                      <c:pt idx="3801">
                        <c:v>6.49</c:v>
                      </c:pt>
                      <c:pt idx="3802">
                        <c:v>6.49</c:v>
                      </c:pt>
                      <c:pt idx="3803">
                        <c:v>6.48</c:v>
                      </c:pt>
                      <c:pt idx="3804">
                        <c:v>6.48</c:v>
                      </c:pt>
                      <c:pt idx="3805">
                        <c:v>6.48</c:v>
                      </c:pt>
                      <c:pt idx="3806">
                        <c:v>6.48</c:v>
                      </c:pt>
                      <c:pt idx="3807">
                        <c:v>6.48</c:v>
                      </c:pt>
                      <c:pt idx="3808">
                        <c:v>6.48</c:v>
                      </c:pt>
                      <c:pt idx="3809">
                        <c:v>6.49</c:v>
                      </c:pt>
                      <c:pt idx="3810">
                        <c:v>6.48</c:v>
                      </c:pt>
                      <c:pt idx="3811">
                        <c:v>6.51</c:v>
                      </c:pt>
                      <c:pt idx="3812">
                        <c:v>6.58</c:v>
                      </c:pt>
                      <c:pt idx="3813">
                        <c:v>6.61</c:v>
                      </c:pt>
                      <c:pt idx="3814">
                        <c:v>6.64</c:v>
                      </c:pt>
                      <c:pt idx="3815">
                        <c:v>6.67</c:v>
                      </c:pt>
                      <c:pt idx="3816">
                        <c:v>6.72</c:v>
                      </c:pt>
                      <c:pt idx="3817">
                        <c:v>6.78</c:v>
                      </c:pt>
                      <c:pt idx="3818">
                        <c:v>6.84</c:v>
                      </c:pt>
                      <c:pt idx="3819">
                        <c:v>6.93</c:v>
                      </c:pt>
                      <c:pt idx="3820">
                        <c:v>7.03</c:v>
                      </c:pt>
                      <c:pt idx="3821">
                        <c:v>7.14</c:v>
                      </c:pt>
                      <c:pt idx="3822">
                        <c:v>7.27</c:v>
                      </c:pt>
                      <c:pt idx="3823">
                        <c:v>7.4</c:v>
                      </c:pt>
                      <c:pt idx="3824">
                        <c:v>7.55</c:v>
                      </c:pt>
                      <c:pt idx="3825">
                        <c:v>7.71</c:v>
                      </c:pt>
                      <c:pt idx="3826">
                        <c:v>7.87</c:v>
                      </c:pt>
                      <c:pt idx="3827">
                        <c:v>8.01</c:v>
                      </c:pt>
                      <c:pt idx="3828">
                        <c:v>8.16</c:v>
                      </c:pt>
                      <c:pt idx="3829">
                        <c:v>8.3000000000000007</c:v>
                      </c:pt>
                      <c:pt idx="3830">
                        <c:v>8.43</c:v>
                      </c:pt>
                      <c:pt idx="3831">
                        <c:v>8.5399999999999991</c:v>
                      </c:pt>
                      <c:pt idx="3832">
                        <c:v>8.66</c:v>
                      </c:pt>
                      <c:pt idx="3833">
                        <c:v>8.77</c:v>
                      </c:pt>
                      <c:pt idx="3834">
                        <c:v>8.8699999999999992</c:v>
                      </c:pt>
                      <c:pt idx="3835">
                        <c:v>8.9499999999999993</c:v>
                      </c:pt>
                      <c:pt idx="3836">
                        <c:v>9.0299999999999994</c:v>
                      </c:pt>
                      <c:pt idx="3837">
                        <c:v>9.1</c:v>
                      </c:pt>
                      <c:pt idx="3838">
                        <c:v>9.16</c:v>
                      </c:pt>
                      <c:pt idx="3839">
                        <c:v>9.2100000000000009</c:v>
                      </c:pt>
                      <c:pt idx="3840">
                        <c:v>9.26</c:v>
                      </c:pt>
                      <c:pt idx="3841">
                        <c:v>9.2899999999999991</c:v>
                      </c:pt>
                      <c:pt idx="3842">
                        <c:v>9.32</c:v>
                      </c:pt>
                      <c:pt idx="3843">
                        <c:v>9.35</c:v>
                      </c:pt>
                      <c:pt idx="3844">
                        <c:v>9.3800000000000008</c:v>
                      </c:pt>
                      <c:pt idx="3845">
                        <c:v>9.4</c:v>
                      </c:pt>
                      <c:pt idx="3846">
                        <c:v>9.42</c:v>
                      </c:pt>
                      <c:pt idx="3847">
                        <c:v>9.43</c:v>
                      </c:pt>
                      <c:pt idx="3848">
                        <c:v>9.44</c:v>
                      </c:pt>
                      <c:pt idx="3849">
                        <c:v>9.4600000000000009</c:v>
                      </c:pt>
                      <c:pt idx="3850">
                        <c:v>9.4700000000000006</c:v>
                      </c:pt>
                      <c:pt idx="3851">
                        <c:v>9.48</c:v>
                      </c:pt>
                      <c:pt idx="3852">
                        <c:v>9.49</c:v>
                      </c:pt>
                      <c:pt idx="3853">
                        <c:v>9.5</c:v>
                      </c:pt>
                      <c:pt idx="3854">
                        <c:v>9.5</c:v>
                      </c:pt>
                      <c:pt idx="3855">
                        <c:v>9.51</c:v>
                      </c:pt>
                      <c:pt idx="3856">
                        <c:v>9.52</c:v>
                      </c:pt>
                      <c:pt idx="3857">
                        <c:v>9.52</c:v>
                      </c:pt>
                      <c:pt idx="3858">
                        <c:v>9.5299999999999994</c:v>
                      </c:pt>
                      <c:pt idx="3859">
                        <c:v>9.5399999999999991</c:v>
                      </c:pt>
                      <c:pt idx="3860">
                        <c:v>9.5399999999999991</c:v>
                      </c:pt>
                      <c:pt idx="3861">
                        <c:v>9.5399999999999991</c:v>
                      </c:pt>
                      <c:pt idx="3862">
                        <c:v>9.5500000000000007</c:v>
                      </c:pt>
                      <c:pt idx="3863">
                        <c:v>9.5500000000000007</c:v>
                      </c:pt>
                      <c:pt idx="3864">
                        <c:v>9.5500000000000007</c:v>
                      </c:pt>
                      <c:pt idx="3865">
                        <c:v>9.56</c:v>
                      </c:pt>
                      <c:pt idx="3866">
                        <c:v>9.56</c:v>
                      </c:pt>
                      <c:pt idx="3867">
                        <c:v>9.56</c:v>
                      </c:pt>
                      <c:pt idx="3868">
                        <c:v>9.57</c:v>
                      </c:pt>
                      <c:pt idx="3869">
                        <c:v>9.57</c:v>
                      </c:pt>
                      <c:pt idx="3870">
                        <c:v>9.58</c:v>
                      </c:pt>
                      <c:pt idx="3871">
                        <c:v>9.58</c:v>
                      </c:pt>
                      <c:pt idx="3872">
                        <c:v>9.59</c:v>
                      </c:pt>
                      <c:pt idx="3873">
                        <c:v>9.59</c:v>
                      </c:pt>
                      <c:pt idx="3874">
                        <c:v>9.59</c:v>
                      </c:pt>
                      <c:pt idx="3875">
                        <c:v>9.6</c:v>
                      </c:pt>
                      <c:pt idx="3876">
                        <c:v>9.6</c:v>
                      </c:pt>
                      <c:pt idx="3877">
                        <c:v>9.6</c:v>
                      </c:pt>
                      <c:pt idx="3878">
                        <c:v>9.6</c:v>
                      </c:pt>
                      <c:pt idx="3879">
                        <c:v>9.6</c:v>
                      </c:pt>
                      <c:pt idx="3880">
                        <c:v>9.6</c:v>
                      </c:pt>
                      <c:pt idx="3881">
                        <c:v>9.6</c:v>
                      </c:pt>
                      <c:pt idx="3882">
                        <c:v>9.6</c:v>
                      </c:pt>
                      <c:pt idx="3883">
                        <c:v>9.6</c:v>
                      </c:pt>
                      <c:pt idx="3884">
                        <c:v>9.61</c:v>
                      </c:pt>
                      <c:pt idx="3885">
                        <c:v>9.61</c:v>
                      </c:pt>
                      <c:pt idx="3886">
                        <c:v>9.6199999999999992</c:v>
                      </c:pt>
                      <c:pt idx="3887">
                        <c:v>9.6199999999999992</c:v>
                      </c:pt>
                      <c:pt idx="3888">
                        <c:v>9.6199999999999992</c:v>
                      </c:pt>
                      <c:pt idx="3889">
                        <c:v>9.6199999999999992</c:v>
                      </c:pt>
                      <c:pt idx="3890">
                        <c:v>9.6300000000000008</c:v>
                      </c:pt>
                      <c:pt idx="3891">
                        <c:v>9.6199999999999992</c:v>
                      </c:pt>
                      <c:pt idx="3892">
                        <c:v>9.6199999999999992</c:v>
                      </c:pt>
                      <c:pt idx="3893">
                        <c:v>9.6199999999999992</c:v>
                      </c:pt>
                      <c:pt idx="3894">
                        <c:v>9.6300000000000008</c:v>
                      </c:pt>
                      <c:pt idx="3895">
                        <c:v>9.6300000000000008</c:v>
                      </c:pt>
                      <c:pt idx="3896">
                        <c:v>9.6300000000000008</c:v>
                      </c:pt>
                      <c:pt idx="3897">
                        <c:v>9.6199999999999992</c:v>
                      </c:pt>
                      <c:pt idx="3898">
                        <c:v>9.6199999999999992</c:v>
                      </c:pt>
                      <c:pt idx="3899">
                        <c:v>9.6300000000000008</c:v>
                      </c:pt>
                      <c:pt idx="3900">
                        <c:v>9.64</c:v>
                      </c:pt>
                      <c:pt idx="3901">
                        <c:v>9.6300000000000008</c:v>
                      </c:pt>
                      <c:pt idx="3902">
                        <c:v>9.64</c:v>
                      </c:pt>
                      <c:pt idx="3903">
                        <c:v>9.65</c:v>
                      </c:pt>
                      <c:pt idx="3904">
                        <c:v>9.64</c:v>
                      </c:pt>
                      <c:pt idx="3905">
                        <c:v>9.65</c:v>
                      </c:pt>
                      <c:pt idx="3906">
                        <c:v>9.65</c:v>
                      </c:pt>
                      <c:pt idx="3907">
                        <c:v>9.65</c:v>
                      </c:pt>
                      <c:pt idx="3908">
                        <c:v>9.65</c:v>
                      </c:pt>
                      <c:pt idx="3909">
                        <c:v>9.66</c:v>
                      </c:pt>
                      <c:pt idx="3910">
                        <c:v>9.66</c:v>
                      </c:pt>
                      <c:pt idx="3911">
                        <c:v>9.67</c:v>
                      </c:pt>
                      <c:pt idx="3912">
                        <c:v>9.66</c:v>
                      </c:pt>
                      <c:pt idx="3913">
                        <c:v>9.67</c:v>
                      </c:pt>
                      <c:pt idx="3914">
                        <c:v>9.67</c:v>
                      </c:pt>
                      <c:pt idx="3915">
                        <c:v>9.67</c:v>
                      </c:pt>
                      <c:pt idx="3916">
                        <c:v>9.67</c:v>
                      </c:pt>
                      <c:pt idx="3917">
                        <c:v>9.67</c:v>
                      </c:pt>
                      <c:pt idx="3918">
                        <c:v>9.67</c:v>
                      </c:pt>
                      <c:pt idx="3919">
                        <c:v>9.67</c:v>
                      </c:pt>
                      <c:pt idx="3920">
                        <c:v>9.67</c:v>
                      </c:pt>
                      <c:pt idx="3921">
                        <c:v>9.67</c:v>
                      </c:pt>
                      <c:pt idx="3922">
                        <c:v>9.67</c:v>
                      </c:pt>
                      <c:pt idx="3923">
                        <c:v>9.68</c:v>
                      </c:pt>
                      <c:pt idx="3924">
                        <c:v>9.68</c:v>
                      </c:pt>
                      <c:pt idx="3925">
                        <c:v>9.67</c:v>
                      </c:pt>
                      <c:pt idx="3926">
                        <c:v>9.68</c:v>
                      </c:pt>
                      <c:pt idx="3927">
                        <c:v>9.68</c:v>
                      </c:pt>
                      <c:pt idx="3928">
                        <c:v>9.69</c:v>
                      </c:pt>
                      <c:pt idx="3929">
                        <c:v>9.69</c:v>
                      </c:pt>
                      <c:pt idx="3930">
                        <c:v>9.69</c:v>
                      </c:pt>
                      <c:pt idx="3931">
                        <c:v>9.6999999999999993</c:v>
                      </c:pt>
                      <c:pt idx="3932">
                        <c:v>9.6999999999999993</c:v>
                      </c:pt>
                      <c:pt idx="3933">
                        <c:v>9.6999999999999993</c:v>
                      </c:pt>
                      <c:pt idx="3934">
                        <c:v>9.6999999999999993</c:v>
                      </c:pt>
                      <c:pt idx="3935">
                        <c:v>9.7100000000000009</c:v>
                      </c:pt>
                      <c:pt idx="3936">
                        <c:v>9.7100000000000009</c:v>
                      </c:pt>
                      <c:pt idx="3937">
                        <c:v>9.7100000000000009</c:v>
                      </c:pt>
                      <c:pt idx="3938">
                        <c:v>9.7100000000000009</c:v>
                      </c:pt>
                      <c:pt idx="3939">
                        <c:v>9.7200000000000006</c:v>
                      </c:pt>
                      <c:pt idx="3940">
                        <c:v>9.7200000000000006</c:v>
                      </c:pt>
                      <c:pt idx="3941">
                        <c:v>9.7200000000000006</c:v>
                      </c:pt>
                      <c:pt idx="3942">
                        <c:v>9.7200000000000006</c:v>
                      </c:pt>
                      <c:pt idx="3943">
                        <c:v>9.7200000000000006</c:v>
                      </c:pt>
                      <c:pt idx="3944">
                        <c:v>9.7200000000000006</c:v>
                      </c:pt>
                      <c:pt idx="3945">
                        <c:v>9.7200000000000006</c:v>
                      </c:pt>
                      <c:pt idx="3946">
                        <c:v>9.7200000000000006</c:v>
                      </c:pt>
                      <c:pt idx="3947">
                        <c:v>9.7200000000000006</c:v>
                      </c:pt>
                      <c:pt idx="3948">
                        <c:v>9.7200000000000006</c:v>
                      </c:pt>
                      <c:pt idx="3949">
                        <c:v>9.7200000000000006</c:v>
                      </c:pt>
                      <c:pt idx="3950">
                        <c:v>9.7200000000000006</c:v>
                      </c:pt>
                      <c:pt idx="3951">
                        <c:v>9.7200000000000006</c:v>
                      </c:pt>
                      <c:pt idx="3952">
                        <c:v>9.7200000000000006</c:v>
                      </c:pt>
                      <c:pt idx="3953">
                        <c:v>9.7200000000000006</c:v>
                      </c:pt>
                      <c:pt idx="3954">
                        <c:v>9.7200000000000006</c:v>
                      </c:pt>
                      <c:pt idx="3955">
                        <c:v>9.73</c:v>
                      </c:pt>
                      <c:pt idx="3956">
                        <c:v>9.73</c:v>
                      </c:pt>
                      <c:pt idx="3957">
                        <c:v>9.73</c:v>
                      </c:pt>
                      <c:pt idx="3958">
                        <c:v>9.73</c:v>
                      </c:pt>
                      <c:pt idx="3959">
                        <c:v>9.73</c:v>
                      </c:pt>
                      <c:pt idx="3960">
                        <c:v>9.73</c:v>
                      </c:pt>
                      <c:pt idx="3961">
                        <c:v>9.73</c:v>
                      </c:pt>
                      <c:pt idx="3962">
                        <c:v>9.74</c:v>
                      </c:pt>
                      <c:pt idx="3963">
                        <c:v>9.74</c:v>
                      </c:pt>
                      <c:pt idx="3964">
                        <c:v>9.73</c:v>
                      </c:pt>
                      <c:pt idx="3965">
                        <c:v>9.73</c:v>
                      </c:pt>
                      <c:pt idx="3966">
                        <c:v>9.74</c:v>
                      </c:pt>
                      <c:pt idx="3967">
                        <c:v>9.74</c:v>
                      </c:pt>
                      <c:pt idx="3968">
                        <c:v>9.74</c:v>
                      </c:pt>
                      <c:pt idx="3969">
                        <c:v>9.74</c:v>
                      </c:pt>
                      <c:pt idx="3970">
                        <c:v>9.74</c:v>
                      </c:pt>
                      <c:pt idx="3971">
                        <c:v>9.74</c:v>
                      </c:pt>
                      <c:pt idx="3972">
                        <c:v>9.74</c:v>
                      </c:pt>
                      <c:pt idx="3973">
                        <c:v>9.74</c:v>
                      </c:pt>
                      <c:pt idx="3974">
                        <c:v>9.75</c:v>
                      </c:pt>
                      <c:pt idx="3975">
                        <c:v>9.75</c:v>
                      </c:pt>
                      <c:pt idx="3976">
                        <c:v>9.75</c:v>
                      </c:pt>
                      <c:pt idx="3977">
                        <c:v>9.75</c:v>
                      </c:pt>
                      <c:pt idx="3978">
                        <c:v>9.75</c:v>
                      </c:pt>
                      <c:pt idx="3979">
                        <c:v>9.75</c:v>
                      </c:pt>
                      <c:pt idx="3980">
                        <c:v>9.75</c:v>
                      </c:pt>
                      <c:pt idx="3981">
                        <c:v>9.75</c:v>
                      </c:pt>
                      <c:pt idx="3982">
                        <c:v>9.76</c:v>
                      </c:pt>
                      <c:pt idx="3983">
                        <c:v>9.76</c:v>
                      </c:pt>
                      <c:pt idx="3984">
                        <c:v>9.76</c:v>
                      </c:pt>
                      <c:pt idx="3985">
                        <c:v>9.75</c:v>
                      </c:pt>
                      <c:pt idx="3986">
                        <c:v>9.75</c:v>
                      </c:pt>
                      <c:pt idx="3987">
                        <c:v>9.76</c:v>
                      </c:pt>
                      <c:pt idx="3988">
                        <c:v>9.76</c:v>
                      </c:pt>
                      <c:pt idx="3989">
                        <c:v>9.75</c:v>
                      </c:pt>
                      <c:pt idx="3990">
                        <c:v>9.75</c:v>
                      </c:pt>
                      <c:pt idx="3991">
                        <c:v>9.76</c:v>
                      </c:pt>
                      <c:pt idx="3992">
                        <c:v>9.75</c:v>
                      </c:pt>
                      <c:pt idx="3993">
                        <c:v>9.76</c:v>
                      </c:pt>
                      <c:pt idx="3994">
                        <c:v>9.76</c:v>
                      </c:pt>
                      <c:pt idx="3995">
                        <c:v>9.76</c:v>
                      </c:pt>
                      <c:pt idx="3996">
                        <c:v>9.76</c:v>
                      </c:pt>
                      <c:pt idx="3997">
                        <c:v>9.76</c:v>
                      </c:pt>
                      <c:pt idx="3998">
                        <c:v>9.76</c:v>
                      </c:pt>
                      <c:pt idx="3999">
                        <c:v>9.76</c:v>
                      </c:pt>
                      <c:pt idx="4000">
                        <c:v>9.76</c:v>
                      </c:pt>
                      <c:pt idx="4001">
                        <c:v>9.76</c:v>
                      </c:pt>
                      <c:pt idx="4002">
                        <c:v>9.76</c:v>
                      </c:pt>
                      <c:pt idx="4003">
                        <c:v>9.76</c:v>
                      </c:pt>
                      <c:pt idx="4004">
                        <c:v>9.76</c:v>
                      </c:pt>
                      <c:pt idx="4005">
                        <c:v>9.75</c:v>
                      </c:pt>
                      <c:pt idx="4006">
                        <c:v>9.75</c:v>
                      </c:pt>
                      <c:pt idx="4007">
                        <c:v>9.75</c:v>
                      </c:pt>
                      <c:pt idx="4008">
                        <c:v>9.75</c:v>
                      </c:pt>
                      <c:pt idx="4009">
                        <c:v>9.75</c:v>
                      </c:pt>
                      <c:pt idx="4010">
                        <c:v>9.75</c:v>
                      </c:pt>
                      <c:pt idx="4011">
                        <c:v>9.75</c:v>
                      </c:pt>
                      <c:pt idx="4012">
                        <c:v>9.76</c:v>
                      </c:pt>
                      <c:pt idx="4013">
                        <c:v>9.75</c:v>
                      </c:pt>
                      <c:pt idx="4014">
                        <c:v>9.75</c:v>
                      </c:pt>
                      <c:pt idx="4015">
                        <c:v>9.75</c:v>
                      </c:pt>
                      <c:pt idx="4016">
                        <c:v>9.75</c:v>
                      </c:pt>
                      <c:pt idx="4017">
                        <c:v>9.75</c:v>
                      </c:pt>
                      <c:pt idx="4018">
                        <c:v>9.75</c:v>
                      </c:pt>
                      <c:pt idx="4019">
                        <c:v>9.75</c:v>
                      </c:pt>
                      <c:pt idx="4020">
                        <c:v>9.75</c:v>
                      </c:pt>
                      <c:pt idx="4021">
                        <c:v>9.74</c:v>
                      </c:pt>
                      <c:pt idx="4022">
                        <c:v>9.74</c:v>
                      </c:pt>
                      <c:pt idx="4023">
                        <c:v>9.74</c:v>
                      </c:pt>
                      <c:pt idx="4024">
                        <c:v>9.74</c:v>
                      </c:pt>
                      <c:pt idx="4025">
                        <c:v>9.74</c:v>
                      </c:pt>
                      <c:pt idx="4026">
                        <c:v>9.74</c:v>
                      </c:pt>
                      <c:pt idx="4027">
                        <c:v>9.73</c:v>
                      </c:pt>
                      <c:pt idx="4028">
                        <c:v>9.73</c:v>
                      </c:pt>
                      <c:pt idx="4029">
                        <c:v>9.73</c:v>
                      </c:pt>
                      <c:pt idx="4030">
                        <c:v>9.73</c:v>
                      </c:pt>
                      <c:pt idx="4031">
                        <c:v>9.7200000000000006</c:v>
                      </c:pt>
                      <c:pt idx="4032">
                        <c:v>9.7200000000000006</c:v>
                      </c:pt>
                      <c:pt idx="4033">
                        <c:v>9.7200000000000006</c:v>
                      </c:pt>
                      <c:pt idx="4034">
                        <c:v>9.7200000000000006</c:v>
                      </c:pt>
                      <c:pt idx="4035">
                        <c:v>9.7200000000000006</c:v>
                      </c:pt>
                      <c:pt idx="4036">
                        <c:v>9.7100000000000009</c:v>
                      </c:pt>
                      <c:pt idx="4037">
                        <c:v>9.7100000000000009</c:v>
                      </c:pt>
                      <c:pt idx="4038">
                        <c:v>9.6999999999999993</c:v>
                      </c:pt>
                      <c:pt idx="4039">
                        <c:v>9.6999999999999993</c:v>
                      </c:pt>
                      <c:pt idx="4040">
                        <c:v>9.6999999999999993</c:v>
                      </c:pt>
                      <c:pt idx="4041">
                        <c:v>9.6999999999999993</c:v>
                      </c:pt>
                      <c:pt idx="4042">
                        <c:v>9.69</c:v>
                      </c:pt>
                      <c:pt idx="4043">
                        <c:v>9.69</c:v>
                      </c:pt>
                      <c:pt idx="4044">
                        <c:v>9.69</c:v>
                      </c:pt>
                      <c:pt idx="4045">
                        <c:v>9.68</c:v>
                      </c:pt>
                      <c:pt idx="4046">
                        <c:v>9.68</c:v>
                      </c:pt>
                      <c:pt idx="4047">
                        <c:v>9.67</c:v>
                      </c:pt>
                      <c:pt idx="4048">
                        <c:v>9.67</c:v>
                      </c:pt>
                      <c:pt idx="4049">
                        <c:v>9.67</c:v>
                      </c:pt>
                      <c:pt idx="4050">
                        <c:v>9.66</c:v>
                      </c:pt>
                      <c:pt idx="4051">
                        <c:v>9.66</c:v>
                      </c:pt>
                      <c:pt idx="4052">
                        <c:v>9.65</c:v>
                      </c:pt>
                      <c:pt idx="4053">
                        <c:v>9.65</c:v>
                      </c:pt>
                      <c:pt idx="4054">
                        <c:v>9.64</c:v>
                      </c:pt>
                      <c:pt idx="4055">
                        <c:v>9.64</c:v>
                      </c:pt>
                      <c:pt idx="4056">
                        <c:v>9.64</c:v>
                      </c:pt>
                      <c:pt idx="4057">
                        <c:v>9.6300000000000008</c:v>
                      </c:pt>
                      <c:pt idx="4058">
                        <c:v>9.6300000000000008</c:v>
                      </c:pt>
                      <c:pt idx="4059">
                        <c:v>9.6199999999999992</c:v>
                      </c:pt>
                      <c:pt idx="4060">
                        <c:v>9.6199999999999992</c:v>
                      </c:pt>
                      <c:pt idx="4061">
                        <c:v>9.6199999999999992</c:v>
                      </c:pt>
                      <c:pt idx="4062">
                        <c:v>9.6199999999999992</c:v>
                      </c:pt>
                      <c:pt idx="4063">
                        <c:v>9.61</c:v>
                      </c:pt>
                      <c:pt idx="4064">
                        <c:v>9.61</c:v>
                      </c:pt>
                      <c:pt idx="4065">
                        <c:v>9.6</c:v>
                      </c:pt>
                      <c:pt idx="4066">
                        <c:v>9.6</c:v>
                      </c:pt>
                      <c:pt idx="4067">
                        <c:v>9.59</c:v>
                      </c:pt>
                      <c:pt idx="4068">
                        <c:v>9.59</c:v>
                      </c:pt>
                      <c:pt idx="4069">
                        <c:v>9.58</c:v>
                      </c:pt>
                      <c:pt idx="4070">
                        <c:v>9.58</c:v>
                      </c:pt>
                      <c:pt idx="4071">
                        <c:v>9.57</c:v>
                      </c:pt>
                      <c:pt idx="4072">
                        <c:v>9.56</c:v>
                      </c:pt>
                      <c:pt idx="4073">
                        <c:v>9.5500000000000007</c:v>
                      </c:pt>
                      <c:pt idx="4074">
                        <c:v>9.5500000000000007</c:v>
                      </c:pt>
                      <c:pt idx="4075">
                        <c:v>9.5399999999999991</c:v>
                      </c:pt>
                      <c:pt idx="4076">
                        <c:v>9.5299999999999994</c:v>
                      </c:pt>
                      <c:pt idx="4077">
                        <c:v>9.52</c:v>
                      </c:pt>
                      <c:pt idx="4078">
                        <c:v>9.52</c:v>
                      </c:pt>
                      <c:pt idx="4079">
                        <c:v>9.51</c:v>
                      </c:pt>
                      <c:pt idx="4080">
                        <c:v>9.5</c:v>
                      </c:pt>
                      <c:pt idx="4081">
                        <c:v>9.49</c:v>
                      </c:pt>
                      <c:pt idx="4082">
                        <c:v>9.49</c:v>
                      </c:pt>
                      <c:pt idx="4083">
                        <c:v>9.48</c:v>
                      </c:pt>
                      <c:pt idx="4084">
                        <c:v>9.4700000000000006</c:v>
                      </c:pt>
                      <c:pt idx="4085">
                        <c:v>9.4600000000000009</c:v>
                      </c:pt>
                      <c:pt idx="4086">
                        <c:v>9.4600000000000009</c:v>
                      </c:pt>
                      <c:pt idx="4087">
                        <c:v>9.4499999999999993</c:v>
                      </c:pt>
                      <c:pt idx="4088">
                        <c:v>9.44</c:v>
                      </c:pt>
                      <c:pt idx="4089">
                        <c:v>9.43</c:v>
                      </c:pt>
                      <c:pt idx="4090">
                        <c:v>9.43</c:v>
                      </c:pt>
                      <c:pt idx="4091">
                        <c:v>9.42</c:v>
                      </c:pt>
                      <c:pt idx="4092">
                        <c:v>9.41</c:v>
                      </c:pt>
                      <c:pt idx="4093">
                        <c:v>9.4</c:v>
                      </c:pt>
                      <c:pt idx="4094">
                        <c:v>9.4</c:v>
                      </c:pt>
                      <c:pt idx="4095">
                        <c:v>9.39</c:v>
                      </c:pt>
                      <c:pt idx="4096">
                        <c:v>9.3800000000000008</c:v>
                      </c:pt>
                      <c:pt idx="4097">
                        <c:v>9.39</c:v>
                      </c:pt>
                      <c:pt idx="4098">
                        <c:v>9.3699999999999992</c:v>
                      </c:pt>
                      <c:pt idx="4099">
                        <c:v>9.3699999999999992</c:v>
                      </c:pt>
                      <c:pt idx="4100">
                        <c:v>9.36</c:v>
                      </c:pt>
                      <c:pt idx="4101">
                        <c:v>9.34</c:v>
                      </c:pt>
                      <c:pt idx="4102">
                        <c:v>9.34</c:v>
                      </c:pt>
                      <c:pt idx="4103">
                        <c:v>9.33</c:v>
                      </c:pt>
                      <c:pt idx="4104">
                        <c:v>9.32</c:v>
                      </c:pt>
                      <c:pt idx="4105">
                        <c:v>9.32</c:v>
                      </c:pt>
                      <c:pt idx="4106">
                        <c:v>9.31</c:v>
                      </c:pt>
                      <c:pt idx="4107">
                        <c:v>9.3000000000000007</c:v>
                      </c:pt>
                      <c:pt idx="4108">
                        <c:v>9.2899999999999991</c:v>
                      </c:pt>
                      <c:pt idx="4109">
                        <c:v>9.2799999999999994</c:v>
                      </c:pt>
                      <c:pt idx="4110">
                        <c:v>9.27</c:v>
                      </c:pt>
                      <c:pt idx="4111">
                        <c:v>9.26</c:v>
                      </c:pt>
                      <c:pt idx="4112">
                        <c:v>9.25</c:v>
                      </c:pt>
                      <c:pt idx="4113">
                        <c:v>9.24</c:v>
                      </c:pt>
                      <c:pt idx="4114">
                        <c:v>9.23</c:v>
                      </c:pt>
                      <c:pt idx="4115">
                        <c:v>9.2200000000000006</c:v>
                      </c:pt>
                      <c:pt idx="4116">
                        <c:v>9.2100000000000009</c:v>
                      </c:pt>
                      <c:pt idx="4117">
                        <c:v>9.1999999999999993</c:v>
                      </c:pt>
                      <c:pt idx="4118">
                        <c:v>9.19</c:v>
                      </c:pt>
                      <c:pt idx="4119">
                        <c:v>9.18</c:v>
                      </c:pt>
                      <c:pt idx="4120">
                        <c:v>9.17</c:v>
                      </c:pt>
                      <c:pt idx="4121">
                        <c:v>9.16</c:v>
                      </c:pt>
                      <c:pt idx="4122">
                        <c:v>9.15</c:v>
                      </c:pt>
                      <c:pt idx="4123">
                        <c:v>9.14</c:v>
                      </c:pt>
                      <c:pt idx="4124">
                        <c:v>9.1300000000000008</c:v>
                      </c:pt>
                      <c:pt idx="4125">
                        <c:v>9.1199999999999992</c:v>
                      </c:pt>
                      <c:pt idx="4126">
                        <c:v>9.11</c:v>
                      </c:pt>
                      <c:pt idx="4127">
                        <c:v>9.1</c:v>
                      </c:pt>
                      <c:pt idx="4128">
                        <c:v>9.08</c:v>
                      </c:pt>
                      <c:pt idx="4129">
                        <c:v>9.07</c:v>
                      </c:pt>
                      <c:pt idx="4130">
                        <c:v>9.07</c:v>
                      </c:pt>
                      <c:pt idx="4131">
                        <c:v>9.0500000000000007</c:v>
                      </c:pt>
                      <c:pt idx="4132">
                        <c:v>9.0399999999999991</c:v>
                      </c:pt>
                      <c:pt idx="4133">
                        <c:v>9.0299999999999994</c:v>
                      </c:pt>
                      <c:pt idx="4134">
                        <c:v>9.01</c:v>
                      </c:pt>
                      <c:pt idx="4135">
                        <c:v>9</c:v>
                      </c:pt>
                      <c:pt idx="4136">
                        <c:v>8.99</c:v>
                      </c:pt>
                      <c:pt idx="4137">
                        <c:v>8.98</c:v>
                      </c:pt>
                      <c:pt idx="4138">
                        <c:v>8.9700000000000006</c:v>
                      </c:pt>
                      <c:pt idx="4139">
                        <c:v>8.9600000000000009</c:v>
                      </c:pt>
                      <c:pt idx="4140">
                        <c:v>8.9499999999999993</c:v>
                      </c:pt>
                      <c:pt idx="4141">
                        <c:v>8.93</c:v>
                      </c:pt>
                      <c:pt idx="4142">
                        <c:v>8.92</c:v>
                      </c:pt>
                      <c:pt idx="4143">
                        <c:v>8.91</c:v>
                      </c:pt>
                      <c:pt idx="4144">
                        <c:v>8.9</c:v>
                      </c:pt>
                      <c:pt idx="4145">
                        <c:v>8.89</c:v>
                      </c:pt>
                      <c:pt idx="4146">
                        <c:v>8.8800000000000008</c:v>
                      </c:pt>
                      <c:pt idx="4147">
                        <c:v>8.8699999999999992</c:v>
                      </c:pt>
                      <c:pt idx="4148">
                        <c:v>8.86</c:v>
                      </c:pt>
                      <c:pt idx="4149">
                        <c:v>8.85</c:v>
                      </c:pt>
                      <c:pt idx="4150">
                        <c:v>8.84</c:v>
                      </c:pt>
                      <c:pt idx="4151">
                        <c:v>8.82</c:v>
                      </c:pt>
                      <c:pt idx="4152">
                        <c:v>8.81</c:v>
                      </c:pt>
                      <c:pt idx="4153">
                        <c:v>8.8000000000000007</c:v>
                      </c:pt>
                      <c:pt idx="4154">
                        <c:v>8.7899999999999991</c:v>
                      </c:pt>
                      <c:pt idx="4155">
                        <c:v>8.7799999999999994</c:v>
                      </c:pt>
                      <c:pt idx="4156">
                        <c:v>8.77</c:v>
                      </c:pt>
                      <c:pt idx="4157">
                        <c:v>8.76</c:v>
                      </c:pt>
                      <c:pt idx="4158">
                        <c:v>8.75</c:v>
                      </c:pt>
                      <c:pt idx="4159">
                        <c:v>8.74</c:v>
                      </c:pt>
                      <c:pt idx="4160">
                        <c:v>8.73</c:v>
                      </c:pt>
                      <c:pt idx="4161">
                        <c:v>8.7200000000000006</c:v>
                      </c:pt>
                      <c:pt idx="4162">
                        <c:v>8.7100000000000009</c:v>
                      </c:pt>
                      <c:pt idx="4163">
                        <c:v>8.6999999999999993</c:v>
                      </c:pt>
                      <c:pt idx="4164">
                        <c:v>8.69</c:v>
                      </c:pt>
                      <c:pt idx="4165">
                        <c:v>8.68</c:v>
                      </c:pt>
                      <c:pt idx="4166">
                        <c:v>8.67</c:v>
                      </c:pt>
                      <c:pt idx="4167">
                        <c:v>8.66</c:v>
                      </c:pt>
                      <c:pt idx="4168">
                        <c:v>8.64</c:v>
                      </c:pt>
                      <c:pt idx="4169">
                        <c:v>8.6300000000000008</c:v>
                      </c:pt>
                      <c:pt idx="4170">
                        <c:v>8.6300000000000008</c:v>
                      </c:pt>
                      <c:pt idx="4171">
                        <c:v>8.61</c:v>
                      </c:pt>
                      <c:pt idx="4172">
                        <c:v>8.61</c:v>
                      </c:pt>
                      <c:pt idx="4173">
                        <c:v>8.6</c:v>
                      </c:pt>
                      <c:pt idx="4174">
                        <c:v>8.59</c:v>
                      </c:pt>
                      <c:pt idx="4175">
                        <c:v>8.58</c:v>
                      </c:pt>
                      <c:pt idx="4176">
                        <c:v>8.56</c:v>
                      </c:pt>
                      <c:pt idx="4177">
                        <c:v>8.5500000000000007</c:v>
                      </c:pt>
                      <c:pt idx="4178">
                        <c:v>8.5399999999999991</c:v>
                      </c:pt>
                      <c:pt idx="4179">
                        <c:v>8.5299999999999994</c:v>
                      </c:pt>
                      <c:pt idx="4180">
                        <c:v>8.52</c:v>
                      </c:pt>
                      <c:pt idx="4181">
                        <c:v>8.51</c:v>
                      </c:pt>
                      <c:pt idx="4182">
                        <c:v>8.5</c:v>
                      </c:pt>
                      <c:pt idx="4183">
                        <c:v>8.49</c:v>
                      </c:pt>
                      <c:pt idx="4184">
                        <c:v>8.48</c:v>
                      </c:pt>
                      <c:pt idx="4185">
                        <c:v>8.4700000000000006</c:v>
                      </c:pt>
                      <c:pt idx="4186">
                        <c:v>8.4600000000000009</c:v>
                      </c:pt>
                      <c:pt idx="4187">
                        <c:v>8.4600000000000009</c:v>
                      </c:pt>
                      <c:pt idx="4188">
                        <c:v>8.44</c:v>
                      </c:pt>
                      <c:pt idx="4189">
                        <c:v>8.43</c:v>
                      </c:pt>
                      <c:pt idx="4190">
                        <c:v>8.42</c:v>
                      </c:pt>
                      <c:pt idx="4191">
                        <c:v>8.42</c:v>
                      </c:pt>
                      <c:pt idx="4192">
                        <c:v>8.41</c:v>
                      </c:pt>
                      <c:pt idx="4193">
                        <c:v>8.4</c:v>
                      </c:pt>
                      <c:pt idx="4194">
                        <c:v>8.3800000000000008</c:v>
                      </c:pt>
                      <c:pt idx="4195">
                        <c:v>8.3800000000000008</c:v>
                      </c:pt>
                      <c:pt idx="4196">
                        <c:v>8.3800000000000008</c:v>
                      </c:pt>
                      <c:pt idx="4197">
                        <c:v>8.36</c:v>
                      </c:pt>
                      <c:pt idx="4198">
                        <c:v>8.35</c:v>
                      </c:pt>
                      <c:pt idx="4199">
                        <c:v>8.34</c:v>
                      </c:pt>
                      <c:pt idx="4200">
                        <c:v>8.33</c:v>
                      </c:pt>
                      <c:pt idx="4201">
                        <c:v>8.33</c:v>
                      </c:pt>
                      <c:pt idx="4202">
                        <c:v>8.32</c:v>
                      </c:pt>
                      <c:pt idx="4203">
                        <c:v>8.31</c:v>
                      </c:pt>
                      <c:pt idx="4204">
                        <c:v>8.3000000000000007</c:v>
                      </c:pt>
                      <c:pt idx="4205">
                        <c:v>8.2899999999999991</c:v>
                      </c:pt>
                      <c:pt idx="4206">
                        <c:v>8.2899999999999991</c:v>
                      </c:pt>
                      <c:pt idx="4207">
                        <c:v>8.2799999999999994</c:v>
                      </c:pt>
                      <c:pt idx="4208">
                        <c:v>8.27</c:v>
                      </c:pt>
                      <c:pt idx="4209">
                        <c:v>8.26</c:v>
                      </c:pt>
                      <c:pt idx="4210">
                        <c:v>8.25</c:v>
                      </c:pt>
                      <c:pt idx="4211">
                        <c:v>8.24</c:v>
                      </c:pt>
                      <c:pt idx="4212">
                        <c:v>8.23</c:v>
                      </c:pt>
                      <c:pt idx="4213">
                        <c:v>8.2200000000000006</c:v>
                      </c:pt>
                      <c:pt idx="4214">
                        <c:v>8.2100000000000009</c:v>
                      </c:pt>
                      <c:pt idx="4215">
                        <c:v>8.2100000000000009</c:v>
                      </c:pt>
                      <c:pt idx="4216">
                        <c:v>8.1999999999999993</c:v>
                      </c:pt>
                      <c:pt idx="4217">
                        <c:v>8.19</c:v>
                      </c:pt>
                      <c:pt idx="4218">
                        <c:v>8.18</c:v>
                      </c:pt>
                      <c:pt idx="4219">
                        <c:v>8.17</c:v>
                      </c:pt>
                      <c:pt idx="4220">
                        <c:v>8.16</c:v>
                      </c:pt>
                      <c:pt idx="4221">
                        <c:v>8.15</c:v>
                      </c:pt>
                      <c:pt idx="4222">
                        <c:v>8.14</c:v>
                      </c:pt>
                      <c:pt idx="4223">
                        <c:v>8.1300000000000008</c:v>
                      </c:pt>
                      <c:pt idx="4224">
                        <c:v>8.1300000000000008</c:v>
                      </c:pt>
                      <c:pt idx="4225">
                        <c:v>8.1199999999999992</c:v>
                      </c:pt>
                      <c:pt idx="4226">
                        <c:v>8.11</c:v>
                      </c:pt>
                      <c:pt idx="4227">
                        <c:v>8.1</c:v>
                      </c:pt>
                      <c:pt idx="4228">
                        <c:v>8.09</c:v>
                      </c:pt>
                      <c:pt idx="4229">
                        <c:v>8.09</c:v>
                      </c:pt>
                      <c:pt idx="4230">
                        <c:v>8.08</c:v>
                      </c:pt>
                      <c:pt idx="4231">
                        <c:v>8.07</c:v>
                      </c:pt>
                      <c:pt idx="4232">
                        <c:v>8.06</c:v>
                      </c:pt>
                      <c:pt idx="4233">
                        <c:v>8.0500000000000007</c:v>
                      </c:pt>
                      <c:pt idx="4234">
                        <c:v>8.0500000000000007</c:v>
                      </c:pt>
                      <c:pt idx="4235">
                        <c:v>8.0399999999999991</c:v>
                      </c:pt>
                      <c:pt idx="4236">
                        <c:v>8.0299999999999994</c:v>
                      </c:pt>
                      <c:pt idx="4237">
                        <c:v>8.02</c:v>
                      </c:pt>
                      <c:pt idx="4238">
                        <c:v>8.02</c:v>
                      </c:pt>
                      <c:pt idx="4239">
                        <c:v>8.01</c:v>
                      </c:pt>
                      <c:pt idx="4240">
                        <c:v>8</c:v>
                      </c:pt>
                      <c:pt idx="4241">
                        <c:v>7.99</c:v>
                      </c:pt>
                      <c:pt idx="4242">
                        <c:v>7.99</c:v>
                      </c:pt>
                      <c:pt idx="4243">
                        <c:v>7.98</c:v>
                      </c:pt>
                      <c:pt idx="4244">
                        <c:v>7.97</c:v>
                      </c:pt>
                      <c:pt idx="4245">
                        <c:v>7.96</c:v>
                      </c:pt>
                      <c:pt idx="4246">
                        <c:v>7.96</c:v>
                      </c:pt>
                      <c:pt idx="4247">
                        <c:v>7.95</c:v>
                      </c:pt>
                      <c:pt idx="4248">
                        <c:v>7.95</c:v>
                      </c:pt>
                      <c:pt idx="4249">
                        <c:v>7.94</c:v>
                      </c:pt>
                      <c:pt idx="4250">
                        <c:v>7.93</c:v>
                      </c:pt>
                      <c:pt idx="4251">
                        <c:v>7.92</c:v>
                      </c:pt>
                      <c:pt idx="4252">
                        <c:v>7.92</c:v>
                      </c:pt>
                      <c:pt idx="4253">
                        <c:v>7.91</c:v>
                      </c:pt>
                      <c:pt idx="4254">
                        <c:v>7.91</c:v>
                      </c:pt>
                      <c:pt idx="4255">
                        <c:v>7.9</c:v>
                      </c:pt>
                      <c:pt idx="4256">
                        <c:v>7.89</c:v>
                      </c:pt>
                      <c:pt idx="4257">
                        <c:v>7.88</c:v>
                      </c:pt>
                      <c:pt idx="4258">
                        <c:v>7.88</c:v>
                      </c:pt>
                      <c:pt idx="4259">
                        <c:v>7.87</c:v>
                      </c:pt>
                      <c:pt idx="4260">
                        <c:v>7.86</c:v>
                      </c:pt>
                      <c:pt idx="4261">
                        <c:v>7.85</c:v>
                      </c:pt>
                      <c:pt idx="4262">
                        <c:v>7.85</c:v>
                      </c:pt>
                      <c:pt idx="4263">
                        <c:v>7.85</c:v>
                      </c:pt>
                      <c:pt idx="4264">
                        <c:v>7.85</c:v>
                      </c:pt>
                      <c:pt idx="4265">
                        <c:v>7.84</c:v>
                      </c:pt>
                      <c:pt idx="4266">
                        <c:v>7.84</c:v>
                      </c:pt>
                      <c:pt idx="4267">
                        <c:v>7.83</c:v>
                      </c:pt>
                      <c:pt idx="4268">
                        <c:v>7.81</c:v>
                      </c:pt>
                      <c:pt idx="4269">
                        <c:v>7.8</c:v>
                      </c:pt>
                      <c:pt idx="4270">
                        <c:v>7.8</c:v>
                      </c:pt>
                      <c:pt idx="4271">
                        <c:v>7.8</c:v>
                      </c:pt>
                      <c:pt idx="4272">
                        <c:v>7.79</c:v>
                      </c:pt>
                      <c:pt idx="4273">
                        <c:v>7.78</c:v>
                      </c:pt>
                      <c:pt idx="4274">
                        <c:v>7.77</c:v>
                      </c:pt>
                      <c:pt idx="4275">
                        <c:v>7.76</c:v>
                      </c:pt>
                      <c:pt idx="4276">
                        <c:v>7.76</c:v>
                      </c:pt>
                      <c:pt idx="4277">
                        <c:v>7.75</c:v>
                      </c:pt>
                      <c:pt idx="4278">
                        <c:v>7.74</c:v>
                      </c:pt>
                      <c:pt idx="4279">
                        <c:v>7.73</c:v>
                      </c:pt>
                      <c:pt idx="4280">
                        <c:v>7.73</c:v>
                      </c:pt>
                      <c:pt idx="4281">
                        <c:v>7.72</c:v>
                      </c:pt>
                      <c:pt idx="4282">
                        <c:v>7.71</c:v>
                      </c:pt>
                      <c:pt idx="4283">
                        <c:v>7.7</c:v>
                      </c:pt>
                      <c:pt idx="4284">
                        <c:v>7.69</c:v>
                      </c:pt>
                      <c:pt idx="4285">
                        <c:v>7.69</c:v>
                      </c:pt>
                      <c:pt idx="4286">
                        <c:v>7.68</c:v>
                      </c:pt>
                      <c:pt idx="4287">
                        <c:v>7.68</c:v>
                      </c:pt>
                      <c:pt idx="4288">
                        <c:v>7.67</c:v>
                      </c:pt>
                      <c:pt idx="4289">
                        <c:v>7.67</c:v>
                      </c:pt>
                      <c:pt idx="4290">
                        <c:v>7.65</c:v>
                      </c:pt>
                      <c:pt idx="4291">
                        <c:v>7.65</c:v>
                      </c:pt>
                      <c:pt idx="4292">
                        <c:v>7.64</c:v>
                      </c:pt>
                      <c:pt idx="4293">
                        <c:v>7.64</c:v>
                      </c:pt>
                      <c:pt idx="4294">
                        <c:v>7.63</c:v>
                      </c:pt>
                      <c:pt idx="4295">
                        <c:v>7.62</c:v>
                      </c:pt>
                      <c:pt idx="4296">
                        <c:v>7.61</c:v>
                      </c:pt>
                      <c:pt idx="4297">
                        <c:v>7.6</c:v>
                      </c:pt>
                      <c:pt idx="4298">
                        <c:v>7.6</c:v>
                      </c:pt>
                      <c:pt idx="4299">
                        <c:v>7.59</c:v>
                      </c:pt>
                      <c:pt idx="4300">
                        <c:v>7.59</c:v>
                      </c:pt>
                      <c:pt idx="4301">
                        <c:v>7.58</c:v>
                      </c:pt>
                      <c:pt idx="4302">
                        <c:v>7.57</c:v>
                      </c:pt>
                      <c:pt idx="4303">
                        <c:v>7.56</c:v>
                      </c:pt>
                      <c:pt idx="4304">
                        <c:v>7.56</c:v>
                      </c:pt>
                      <c:pt idx="4305">
                        <c:v>7.55</c:v>
                      </c:pt>
                      <c:pt idx="4306">
                        <c:v>7.54</c:v>
                      </c:pt>
                      <c:pt idx="4307">
                        <c:v>7.53</c:v>
                      </c:pt>
                      <c:pt idx="4308">
                        <c:v>7.52</c:v>
                      </c:pt>
                      <c:pt idx="4309">
                        <c:v>7.52</c:v>
                      </c:pt>
                      <c:pt idx="4310">
                        <c:v>7.51</c:v>
                      </c:pt>
                      <c:pt idx="4311">
                        <c:v>7.5</c:v>
                      </c:pt>
                      <c:pt idx="4312">
                        <c:v>7.49</c:v>
                      </c:pt>
                      <c:pt idx="4313">
                        <c:v>7.49</c:v>
                      </c:pt>
                      <c:pt idx="4314">
                        <c:v>7.48</c:v>
                      </c:pt>
                      <c:pt idx="4315">
                        <c:v>7.47</c:v>
                      </c:pt>
                      <c:pt idx="4316">
                        <c:v>7.46</c:v>
                      </c:pt>
                      <c:pt idx="4317">
                        <c:v>7.45</c:v>
                      </c:pt>
                      <c:pt idx="4318">
                        <c:v>7.44</c:v>
                      </c:pt>
                      <c:pt idx="4319">
                        <c:v>7.43</c:v>
                      </c:pt>
                      <c:pt idx="4320">
                        <c:v>7.43</c:v>
                      </c:pt>
                      <c:pt idx="4321">
                        <c:v>7.42</c:v>
                      </c:pt>
                      <c:pt idx="4322">
                        <c:v>7.41</c:v>
                      </c:pt>
                      <c:pt idx="4323">
                        <c:v>7.41</c:v>
                      </c:pt>
                      <c:pt idx="4324">
                        <c:v>7.4</c:v>
                      </c:pt>
                      <c:pt idx="4325">
                        <c:v>7.39</c:v>
                      </c:pt>
                      <c:pt idx="4326">
                        <c:v>7.39</c:v>
                      </c:pt>
                      <c:pt idx="4327">
                        <c:v>7.38</c:v>
                      </c:pt>
                      <c:pt idx="4328">
                        <c:v>7.37</c:v>
                      </c:pt>
                      <c:pt idx="4329">
                        <c:v>7.36</c:v>
                      </c:pt>
                      <c:pt idx="4330">
                        <c:v>7.35</c:v>
                      </c:pt>
                      <c:pt idx="4331">
                        <c:v>7.35</c:v>
                      </c:pt>
                      <c:pt idx="4332">
                        <c:v>7.34</c:v>
                      </c:pt>
                      <c:pt idx="4333">
                        <c:v>7.33</c:v>
                      </c:pt>
                      <c:pt idx="4334">
                        <c:v>7.33</c:v>
                      </c:pt>
                      <c:pt idx="4335">
                        <c:v>7.32</c:v>
                      </c:pt>
                      <c:pt idx="4336">
                        <c:v>7.31</c:v>
                      </c:pt>
                      <c:pt idx="4337">
                        <c:v>7.3</c:v>
                      </c:pt>
                      <c:pt idx="4338">
                        <c:v>7.3</c:v>
                      </c:pt>
                      <c:pt idx="4339">
                        <c:v>7.29</c:v>
                      </c:pt>
                      <c:pt idx="4340">
                        <c:v>7.29</c:v>
                      </c:pt>
                      <c:pt idx="4341">
                        <c:v>7.28</c:v>
                      </c:pt>
                      <c:pt idx="4342">
                        <c:v>7.27</c:v>
                      </c:pt>
                      <c:pt idx="4343">
                        <c:v>7.27</c:v>
                      </c:pt>
                      <c:pt idx="4344">
                        <c:v>7.26</c:v>
                      </c:pt>
                      <c:pt idx="4345">
                        <c:v>7.25</c:v>
                      </c:pt>
                      <c:pt idx="4346">
                        <c:v>7.25</c:v>
                      </c:pt>
                      <c:pt idx="4347">
                        <c:v>7.24</c:v>
                      </c:pt>
                      <c:pt idx="4348">
                        <c:v>7.24</c:v>
                      </c:pt>
                      <c:pt idx="4349">
                        <c:v>7.23</c:v>
                      </c:pt>
                      <c:pt idx="4350">
                        <c:v>7.22</c:v>
                      </c:pt>
                      <c:pt idx="4351">
                        <c:v>7.22</c:v>
                      </c:pt>
                      <c:pt idx="4352">
                        <c:v>7.21</c:v>
                      </c:pt>
                      <c:pt idx="4353">
                        <c:v>7.21</c:v>
                      </c:pt>
                      <c:pt idx="4354">
                        <c:v>7.21</c:v>
                      </c:pt>
                      <c:pt idx="4355">
                        <c:v>7.2</c:v>
                      </c:pt>
                      <c:pt idx="4356">
                        <c:v>7.19</c:v>
                      </c:pt>
                      <c:pt idx="4357">
                        <c:v>7.18</c:v>
                      </c:pt>
                      <c:pt idx="4358">
                        <c:v>7.18</c:v>
                      </c:pt>
                      <c:pt idx="4359">
                        <c:v>7.17</c:v>
                      </c:pt>
                      <c:pt idx="4360">
                        <c:v>7.17</c:v>
                      </c:pt>
                      <c:pt idx="4361">
                        <c:v>7.16</c:v>
                      </c:pt>
                      <c:pt idx="4362">
                        <c:v>7.16</c:v>
                      </c:pt>
                      <c:pt idx="4363">
                        <c:v>7.16</c:v>
                      </c:pt>
                      <c:pt idx="4364">
                        <c:v>7.14</c:v>
                      </c:pt>
                      <c:pt idx="4365">
                        <c:v>7.13</c:v>
                      </c:pt>
                      <c:pt idx="4366">
                        <c:v>7.13</c:v>
                      </c:pt>
                      <c:pt idx="4367">
                        <c:v>7.12</c:v>
                      </c:pt>
                      <c:pt idx="4368">
                        <c:v>7.11</c:v>
                      </c:pt>
                      <c:pt idx="4369">
                        <c:v>7.1</c:v>
                      </c:pt>
                      <c:pt idx="4370">
                        <c:v>7.1</c:v>
                      </c:pt>
                      <c:pt idx="4371">
                        <c:v>7.09</c:v>
                      </c:pt>
                      <c:pt idx="4372">
                        <c:v>7.08</c:v>
                      </c:pt>
                      <c:pt idx="4373">
                        <c:v>7.08</c:v>
                      </c:pt>
                      <c:pt idx="4374">
                        <c:v>7.07</c:v>
                      </c:pt>
                      <c:pt idx="4375">
                        <c:v>7.06</c:v>
                      </c:pt>
                      <c:pt idx="4376">
                        <c:v>7.06</c:v>
                      </c:pt>
                      <c:pt idx="4377">
                        <c:v>7.05</c:v>
                      </c:pt>
                      <c:pt idx="4378">
                        <c:v>7.05</c:v>
                      </c:pt>
                      <c:pt idx="4379">
                        <c:v>7.04</c:v>
                      </c:pt>
                      <c:pt idx="4380">
                        <c:v>7.04</c:v>
                      </c:pt>
                      <c:pt idx="4381">
                        <c:v>7.03</c:v>
                      </c:pt>
                      <c:pt idx="4382">
                        <c:v>7.02</c:v>
                      </c:pt>
                      <c:pt idx="4383">
                        <c:v>7.02</c:v>
                      </c:pt>
                      <c:pt idx="4384">
                        <c:v>7.02</c:v>
                      </c:pt>
                      <c:pt idx="4385">
                        <c:v>7</c:v>
                      </c:pt>
                      <c:pt idx="4386">
                        <c:v>7.01</c:v>
                      </c:pt>
                      <c:pt idx="4387">
                        <c:v>7</c:v>
                      </c:pt>
                      <c:pt idx="4388">
                        <c:v>7</c:v>
                      </c:pt>
                      <c:pt idx="4389">
                        <c:v>6.99</c:v>
                      </c:pt>
                      <c:pt idx="4390">
                        <c:v>6.98</c:v>
                      </c:pt>
                      <c:pt idx="4391">
                        <c:v>6.98</c:v>
                      </c:pt>
                      <c:pt idx="4392">
                        <c:v>6.98</c:v>
                      </c:pt>
                      <c:pt idx="4393">
                        <c:v>6.97</c:v>
                      </c:pt>
                      <c:pt idx="4394">
                        <c:v>6.96</c:v>
                      </c:pt>
                      <c:pt idx="4395">
                        <c:v>6.96</c:v>
                      </c:pt>
                      <c:pt idx="4396">
                        <c:v>6.95</c:v>
                      </c:pt>
                      <c:pt idx="4397">
                        <c:v>6.95</c:v>
                      </c:pt>
                      <c:pt idx="4398">
                        <c:v>6.95</c:v>
                      </c:pt>
                      <c:pt idx="4399">
                        <c:v>6.94</c:v>
                      </c:pt>
                      <c:pt idx="4400">
                        <c:v>6.93</c:v>
                      </c:pt>
                      <c:pt idx="4401">
                        <c:v>6.93</c:v>
                      </c:pt>
                      <c:pt idx="4402">
                        <c:v>6.92</c:v>
                      </c:pt>
                      <c:pt idx="4403">
                        <c:v>6.91</c:v>
                      </c:pt>
                      <c:pt idx="4404">
                        <c:v>6.91</c:v>
                      </c:pt>
                      <c:pt idx="4405">
                        <c:v>6.9</c:v>
                      </c:pt>
                      <c:pt idx="4406">
                        <c:v>6.9</c:v>
                      </c:pt>
                      <c:pt idx="4407">
                        <c:v>6.89</c:v>
                      </c:pt>
                      <c:pt idx="4408">
                        <c:v>6.89</c:v>
                      </c:pt>
                      <c:pt idx="4409">
                        <c:v>6.88</c:v>
                      </c:pt>
                      <c:pt idx="4410">
                        <c:v>6.87</c:v>
                      </c:pt>
                      <c:pt idx="4411">
                        <c:v>6.87</c:v>
                      </c:pt>
                      <c:pt idx="4412">
                        <c:v>6.86</c:v>
                      </c:pt>
                      <c:pt idx="4413">
                        <c:v>6.86</c:v>
                      </c:pt>
                      <c:pt idx="4414">
                        <c:v>6.85</c:v>
                      </c:pt>
                      <c:pt idx="4415">
                        <c:v>6.84</c:v>
                      </c:pt>
                      <c:pt idx="4416">
                        <c:v>6.84</c:v>
                      </c:pt>
                      <c:pt idx="4417">
                        <c:v>6.83</c:v>
                      </c:pt>
                      <c:pt idx="4418">
                        <c:v>6.83</c:v>
                      </c:pt>
                      <c:pt idx="4419">
                        <c:v>6.82</c:v>
                      </c:pt>
                      <c:pt idx="4420">
                        <c:v>6.82</c:v>
                      </c:pt>
                      <c:pt idx="4421">
                        <c:v>6.81</c:v>
                      </c:pt>
                      <c:pt idx="4422">
                        <c:v>6.81</c:v>
                      </c:pt>
                      <c:pt idx="4423">
                        <c:v>6.81</c:v>
                      </c:pt>
                      <c:pt idx="4424">
                        <c:v>6.8</c:v>
                      </c:pt>
                      <c:pt idx="4425">
                        <c:v>6.79</c:v>
                      </c:pt>
                      <c:pt idx="4426">
                        <c:v>6.79</c:v>
                      </c:pt>
                      <c:pt idx="4427">
                        <c:v>6.79</c:v>
                      </c:pt>
                      <c:pt idx="4428">
                        <c:v>6.78</c:v>
                      </c:pt>
                      <c:pt idx="4429">
                        <c:v>6.77</c:v>
                      </c:pt>
                      <c:pt idx="4430">
                        <c:v>6.77</c:v>
                      </c:pt>
                      <c:pt idx="4431">
                        <c:v>6.76</c:v>
                      </c:pt>
                      <c:pt idx="4432">
                        <c:v>6.76</c:v>
                      </c:pt>
                      <c:pt idx="4433">
                        <c:v>6.75</c:v>
                      </c:pt>
                      <c:pt idx="4434">
                        <c:v>6.75</c:v>
                      </c:pt>
                      <c:pt idx="4435">
                        <c:v>6.75</c:v>
                      </c:pt>
                      <c:pt idx="4436">
                        <c:v>6.74</c:v>
                      </c:pt>
                      <c:pt idx="4437">
                        <c:v>6.74</c:v>
                      </c:pt>
                      <c:pt idx="4438">
                        <c:v>6.73</c:v>
                      </c:pt>
                      <c:pt idx="4439">
                        <c:v>6.73</c:v>
                      </c:pt>
                      <c:pt idx="4440">
                        <c:v>6.72</c:v>
                      </c:pt>
                      <c:pt idx="4441">
                        <c:v>6.72</c:v>
                      </c:pt>
                      <c:pt idx="4442">
                        <c:v>6.71</c:v>
                      </c:pt>
                      <c:pt idx="4443">
                        <c:v>6.71</c:v>
                      </c:pt>
                      <c:pt idx="4444">
                        <c:v>6.71</c:v>
                      </c:pt>
                      <c:pt idx="4445">
                        <c:v>6.7</c:v>
                      </c:pt>
                      <c:pt idx="4446">
                        <c:v>6.7</c:v>
                      </c:pt>
                      <c:pt idx="4447">
                        <c:v>6.7</c:v>
                      </c:pt>
                      <c:pt idx="4448">
                        <c:v>6.7</c:v>
                      </c:pt>
                      <c:pt idx="4449">
                        <c:v>6.69</c:v>
                      </c:pt>
                      <c:pt idx="4450">
                        <c:v>6.7</c:v>
                      </c:pt>
                      <c:pt idx="4451">
                        <c:v>6.69</c:v>
                      </c:pt>
                      <c:pt idx="4452">
                        <c:v>6.68</c:v>
                      </c:pt>
                      <c:pt idx="4453">
                        <c:v>6.68</c:v>
                      </c:pt>
                      <c:pt idx="4454">
                        <c:v>6.67</c:v>
                      </c:pt>
                      <c:pt idx="4455">
                        <c:v>6.67</c:v>
                      </c:pt>
                      <c:pt idx="4456">
                        <c:v>6.67</c:v>
                      </c:pt>
                      <c:pt idx="4457">
                        <c:v>6.66</c:v>
                      </c:pt>
                      <c:pt idx="4458">
                        <c:v>6.65</c:v>
                      </c:pt>
                      <c:pt idx="4459">
                        <c:v>6.65</c:v>
                      </c:pt>
                      <c:pt idx="4460">
                        <c:v>6.64</c:v>
                      </c:pt>
                      <c:pt idx="4461">
                        <c:v>6.64</c:v>
                      </c:pt>
                      <c:pt idx="4462">
                        <c:v>6.63</c:v>
                      </c:pt>
                      <c:pt idx="4463">
                        <c:v>6.63</c:v>
                      </c:pt>
                      <c:pt idx="4464">
                        <c:v>6.62</c:v>
                      </c:pt>
                      <c:pt idx="4465">
                        <c:v>6.62</c:v>
                      </c:pt>
                      <c:pt idx="4466">
                        <c:v>6.61</c:v>
                      </c:pt>
                      <c:pt idx="4467">
                        <c:v>6.61</c:v>
                      </c:pt>
                      <c:pt idx="4468">
                        <c:v>6.6</c:v>
                      </c:pt>
                      <c:pt idx="4469">
                        <c:v>6.6</c:v>
                      </c:pt>
                      <c:pt idx="4470">
                        <c:v>6.6</c:v>
                      </c:pt>
                      <c:pt idx="4471">
                        <c:v>6.59</c:v>
                      </c:pt>
                      <c:pt idx="4472">
                        <c:v>6.59</c:v>
                      </c:pt>
                      <c:pt idx="4473">
                        <c:v>6.59</c:v>
                      </c:pt>
                      <c:pt idx="4474">
                        <c:v>6.58</c:v>
                      </c:pt>
                      <c:pt idx="4475">
                        <c:v>6.57</c:v>
                      </c:pt>
                      <c:pt idx="4476">
                        <c:v>6.58</c:v>
                      </c:pt>
                      <c:pt idx="4477">
                        <c:v>6.58</c:v>
                      </c:pt>
                      <c:pt idx="4478">
                        <c:v>6.58</c:v>
                      </c:pt>
                      <c:pt idx="4479">
                        <c:v>6.57</c:v>
                      </c:pt>
                      <c:pt idx="4480">
                        <c:v>6.57</c:v>
                      </c:pt>
                      <c:pt idx="4481">
                        <c:v>6.57</c:v>
                      </c:pt>
                      <c:pt idx="4482">
                        <c:v>6.56</c:v>
                      </c:pt>
                      <c:pt idx="4483">
                        <c:v>6.55</c:v>
                      </c:pt>
                      <c:pt idx="4484">
                        <c:v>6.55</c:v>
                      </c:pt>
                      <c:pt idx="4485">
                        <c:v>6.55</c:v>
                      </c:pt>
                      <c:pt idx="4486">
                        <c:v>6.54</c:v>
                      </c:pt>
                      <c:pt idx="4487">
                        <c:v>6.55</c:v>
                      </c:pt>
                      <c:pt idx="4488">
                        <c:v>6.54</c:v>
                      </c:pt>
                      <c:pt idx="4489">
                        <c:v>6.54</c:v>
                      </c:pt>
                      <c:pt idx="4490">
                        <c:v>6.54</c:v>
                      </c:pt>
                      <c:pt idx="4491">
                        <c:v>6.54</c:v>
                      </c:pt>
                      <c:pt idx="4492">
                        <c:v>6.54</c:v>
                      </c:pt>
                      <c:pt idx="4493">
                        <c:v>6.53</c:v>
                      </c:pt>
                      <c:pt idx="4494">
                        <c:v>6.53</c:v>
                      </c:pt>
                      <c:pt idx="4495">
                        <c:v>6.52</c:v>
                      </c:pt>
                      <c:pt idx="4496">
                        <c:v>6.52</c:v>
                      </c:pt>
                      <c:pt idx="4497">
                        <c:v>6.52</c:v>
                      </c:pt>
                      <c:pt idx="4498">
                        <c:v>6.51</c:v>
                      </c:pt>
                      <c:pt idx="4499">
                        <c:v>6.51</c:v>
                      </c:pt>
                      <c:pt idx="4500">
                        <c:v>6.5</c:v>
                      </c:pt>
                      <c:pt idx="4501">
                        <c:v>6.5</c:v>
                      </c:pt>
                      <c:pt idx="4502">
                        <c:v>6.5</c:v>
                      </c:pt>
                      <c:pt idx="4503">
                        <c:v>6.49</c:v>
                      </c:pt>
                      <c:pt idx="4504">
                        <c:v>6.49</c:v>
                      </c:pt>
                      <c:pt idx="4505">
                        <c:v>6.48</c:v>
                      </c:pt>
                      <c:pt idx="4506">
                        <c:v>6.48</c:v>
                      </c:pt>
                      <c:pt idx="4507">
                        <c:v>6.47</c:v>
                      </c:pt>
                      <c:pt idx="4508">
                        <c:v>6.47</c:v>
                      </c:pt>
                      <c:pt idx="4509">
                        <c:v>6.47</c:v>
                      </c:pt>
                      <c:pt idx="4510">
                        <c:v>6.47</c:v>
                      </c:pt>
                      <c:pt idx="4511">
                        <c:v>6.46</c:v>
                      </c:pt>
                      <c:pt idx="4512">
                        <c:v>6.46</c:v>
                      </c:pt>
                      <c:pt idx="4513">
                        <c:v>6.46</c:v>
                      </c:pt>
                      <c:pt idx="4514">
                        <c:v>6.45</c:v>
                      </c:pt>
                      <c:pt idx="4515">
                        <c:v>6.45</c:v>
                      </c:pt>
                      <c:pt idx="4516">
                        <c:v>6.44</c:v>
                      </c:pt>
                      <c:pt idx="4517">
                        <c:v>6.44</c:v>
                      </c:pt>
                      <c:pt idx="4518">
                        <c:v>6.44</c:v>
                      </c:pt>
                      <c:pt idx="4519">
                        <c:v>6.43</c:v>
                      </c:pt>
                      <c:pt idx="4520">
                        <c:v>6.43</c:v>
                      </c:pt>
                      <c:pt idx="4521">
                        <c:v>6.42</c:v>
                      </c:pt>
                      <c:pt idx="4522">
                        <c:v>6.42</c:v>
                      </c:pt>
                      <c:pt idx="4523">
                        <c:v>6.42</c:v>
                      </c:pt>
                      <c:pt idx="4524">
                        <c:v>6.42</c:v>
                      </c:pt>
                      <c:pt idx="4525">
                        <c:v>6.41</c:v>
                      </c:pt>
                      <c:pt idx="4526">
                        <c:v>6.41</c:v>
                      </c:pt>
                      <c:pt idx="4527">
                        <c:v>6.41</c:v>
                      </c:pt>
                      <c:pt idx="4528">
                        <c:v>6.4</c:v>
                      </c:pt>
                      <c:pt idx="4529">
                        <c:v>6.4</c:v>
                      </c:pt>
                      <c:pt idx="4530">
                        <c:v>6.39</c:v>
                      </c:pt>
                      <c:pt idx="4531">
                        <c:v>6.39</c:v>
                      </c:pt>
                      <c:pt idx="4532">
                        <c:v>6.38</c:v>
                      </c:pt>
                      <c:pt idx="4533">
                        <c:v>6.39</c:v>
                      </c:pt>
                      <c:pt idx="4534">
                        <c:v>6.38</c:v>
                      </c:pt>
                      <c:pt idx="4535">
                        <c:v>6.38</c:v>
                      </c:pt>
                      <c:pt idx="4536">
                        <c:v>6.37</c:v>
                      </c:pt>
                      <c:pt idx="4537">
                        <c:v>6.37</c:v>
                      </c:pt>
                      <c:pt idx="4538">
                        <c:v>6.37</c:v>
                      </c:pt>
                      <c:pt idx="4539">
                        <c:v>6.37</c:v>
                      </c:pt>
                      <c:pt idx="4540">
                        <c:v>6.36</c:v>
                      </c:pt>
                      <c:pt idx="4541">
                        <c:v>6.36</c:v>
                      </c:pt>
                      <c:pt idx="4542">
                        <c:v>6.36</c:v>
                      </c:pt>
                      <c:pt idx="4543">
                        <c:v>6.36</c:v>
                      </c:pt>
                      <c:pt idx="4544">
                        <c:v>6.36</c:v>
                      </c:pt>
                      <c:pt idx="4545">
                        <c:v>6.35</c:v>
                      </c:pt>
                      <c:pt idx="4546">
                        <c:v>6.35</c:v>
                      </c:pt>
                      <c:pt idx="4547">
                        <c:v>6.34</c:v>
                      </c:pt>
                      <c:pt idx="4548">
                        <c:v>6.35</c:v>
                      </c:pt>
                      <c:pt idx="4549">
                        <c:v>6.34</c:v>
                      </c:pt>
                      <c:pt idx="4550">
                        <c:v>6.34</c:v>
                      </c:pt>
                      <c:pt idx="4551">
                        <c:v>6.33</c:v>
                      </c:pt>
                      <c:pt idx="4552">
                        <c:v>6.32</c:v>
                      </c:pt>
                      <c:pt idx="4553">
                        <c:v>6.32</c:v>
                      </c:pt>
                      <c:pt idx="4554">
                        <c:v>6.32</c:v>
                      </c:pt>
                      <c:pt idx="4555">
                        <c:v>6.32</c:v>
                      </c:pt>
                      <c:pt idx="4556">
                        <c:v>6.31</c:v>
                      </c:pt>
                      <c:pt idx="4557">
                        <c:v>6.3</c:v>
                      </c:pt>
                      <c:pt idx="4558">
                        <c:v>6.3</c:v>
                      </c:pt>
                      <c:pt idx="4559">
                        <c:v>6.29</c:v>
                      </c:pt>
                      <c:pt idx="4560">
                        <c:v>6.29</c:v>
                      </c:pt>
                      <c:pt idx="4561">
                        <c:v>6.29</c:v>
                      </c:pt>
                      <c:pt idx="4562">
                        <c:v>6.29</c:v>
                      </c:pt>
                      <c:pt idx="4563">
                        <c:v>6.28</c:v>
                      </c:pt>
                      <c:pt idx="4564">
                        <c:v>6.28</c:v>
                      </c:pt>
                      <c:pt idx="4565">
                        <c:v>6.28</c:v>
                      </c:pt>
                      <c:pt idx="4566">
                        <c:v>6.27</c:v>
                      </c:pt>
                      <c:pt idx="4567">
                        <c:v>6.27</c:v>
                      </c:pt>
                      <c:pt idx="4568">
                        <c:v>6.27</c:v>
                      </c:pt>
                      <c:pt idx="4569">
                        <c:v>6.26</c:v>
                      </c:pt>
                      <c:pt idx="4570">
                        <c:v>6.26</c:v>
                      </c:pt>
                      <c:pt idx="4571">
                        <c:v>6.26</c:v>
                      </c:pt>
                      <c:pt idx="4572">
                        <c:v>6.26</c:v>
                      </c:pt>
                      <c:pt idx="4573">
                        <c:v>6.25</c:v>
                      </c:pt>
                      <c:pt idx="4574">
                        <c:v>6.25</c:v>
                      </c:pt>
                      <c:pt idx="4575">
                        <c:v>6.25</c:v>
                      </c:pt>
                      <c:pt idx="4576">
                        <c:v>6.25</c:v>
                      </c:pt>
                      <c:pt idx="4577">
                        <c:v>6.25</c:v>
                      </c:pt>
                      <c:pt idx="4578">
                        <c:v>6.25</c:v>
                      </c:pt>
                      <c:pt idx="4579">
                        <c:v>6.24</c:v>
                      </c:pt>
                      <c:pt idx="4580">
                        <c:v>6.24</c:v>
                      </c:pt>
                      <c:pt idx="4581">
                        <c:v>6.24</c:v>
                      </c:pt>
                      <c:pt idx="4582">
                        <c:v>6.24</c:v>
                      </c:pt>
                      <c:pt idx="4583">
                        <c:v>6.24</c:v>
                      </c:pt>
                      <c:pt idx="4584">
                        <c:v>6.24</c:v>
                      </c:pt>
                      <c:pt idx="4585">
                        <c:v>6.23</c:v>
                      </c:pt>
                      <c:pt idx="4586">
                        <c:v>6.23</c:v>
                      </c:pt>
                      <c:pt idx="4587">
                        <c:v>6.23</c:v>
                      </c:pt>
                      <c:pt idx="4588">
                        <c:v>6.24</c:v>
                      </c:pt>
                      <c:pt idx="4589">
                        <c:v>6.23</c:v>
                      </c:pt>
                      <c:pt idx="4590">
                        <c:v>6.23</c:v>
                      </c:pt>
                      <c:pt idx="4591">
                        <c:v>6.22</c:v>
                      </c:pt>
                      <c:pt idx="4592">
                        <c:v>6.23</c:v>
                      </c:pt>
                      <c:pt idx="4593">
                        <c:v>6.22</c:v>
                      </c:pt>
                      <c:pt idx="4594">
                        <c:v>6.22</c:v>
                      </c:pt>
                      <c:pt idx="4595">
                        <c:v>6.22</c:v>
                      </c:pt>
                      <c:pt idx="4596">
                        <c:v>6.21</c:v>
                      </c:pt>
                      <c:pt idx="4597">
                        <c:v>6.21</c:v>
                      </c:pt>
                      <c:pt idx="4598">
                        <c:v>6.21</c:v>
                      </c:pt>
                      <c:pt idx="4599">
                        <c:v>6.2</c:v>
                      </c:pt>
                      <c:pt idx="4600">
                        <c:v>6.2</c:v>
                      </c:pt>
                      <c:pt idx="4601">
                        <c:v>6.19</c:v>
                      </c:pt>
                      <c:pt idx="4602">
                        <c:v>6.19</c:v>
                      </c:pt>
                      <c:pt idx="4603">
                        <c:v>6.19</c:v>
                      </c:pt>
                      <c:pt idx="4604">
                        <c:v>6.19</c:v>
                      </c:pt>
                      <c:pt idx="4605">
                        <c:v>6.19</c:v>
                      </c:pt>
                      <c:pt idx="4606">
                        <c:v>6.18</c:v>
                      </c:pt>
                      <c:pt idx="4607">
                        <c:v>6.18</c:v>
                      </c:pt>
                      <c:pt idx="4608">
                        <c:v>6.18</c:v>
                      </c:pt>
                      <c:pt idx="4609">
                        <c:v>6.17</c:v>
                      </c:pt>
                      <c:pt idx="4610">
                        <c:v>6.17</c:v>
                      </c:pt>
                      <c:pt idx="4611">
                        <c:v>6.17</c:v>
                      </c:pt>
                      <c:pt idx="4612">
                        <c:v>6.17</c:v>
                      </c:pt>
                      <c:pt idx="4613">
                        <c:v>6.16</c:v>
                      </c:pt>
                      <c:pt idx="4614">
                        <c:v>6.16</c:v>
                      </c:pt>
                      <c:pt idx="4615">
                        <c:v>6.16</c:v>
                      </c:pt>
                      <c:pt idx="4616">
                        <c:v>6.16</c:v>
                      </c:pt>
                      <c:pt idx="4617">
                        <c:v>6.16</c:v>
                      </c:pt>
                      <c:pt idx="4618">
                        <c:v>6.15</c:v>
                      </c:pt>
                      <c:pt idx="4619">
                        <c:v>6.15</c:v>
                      </c:pt>
                      <c:pt idx="4620">
                        <c:v>6.15</c:v>
                      </c:pt>
                      <c:pt idx="4621">
                        <c:v>6.15</c:v>
                      </c:pt>
                      <c:pt idx="4622">
                        <c:v>6.14</c:v>
                      </c:pt>
                      <c:pt idx="4623">
                        <c:v>6.14</c:v>
                      </c:pt>
                      <c:pt idx="4624">
                        <c:v>6.14</c:v>
                      </c:pt>
                      <c:pt idx="4625">
                        <c:v>6.14</c:v>
                      </c:pt>
                      <c:pt idx="4626">
                        <c:v>6.14</c:v>
                      </c:pt>
                      <c:pt idx="4627">
                        <c:v>6.13</c:v>
                      </c:pt>
                      <c:pt idx="4628">
                        <c:v>6.13</c:v>
                      </c:pt>
                      <c:pt idx="4629">
                        <c:v>6.13</c:v>
                      </c:pt>
                      <c:pt idx="4630">
                        <c:v>6.13</c:v>
                      </c:pt>
                      <c:pt idx="4631">
                        <c:v>6.12</c:v>
                      </c:pt>
                      <c:pt idx="4632">
                        <c:v>6.12</c:v>
                      </c:pt>
                      <c:pt idx="4633">
                        <c:v>6.12</c:v>
                      </c:pt>
                      <c:pt idx="4634">
                        <c:v>6.12</c:v>
                      </c:pt>
                      <c:pt idx="4635">
                        <c:v>6.12</c:v>
                      </c:pt>
                      <c:pt idx="4636">
                        <c:v>6.12</c:v>
                      </c:pt>
                      <c:pt idx="4637">
                        <c:v>6.11</c:v>
                      </c:pt>
                      <c:pt idx="4638">
                        <c:v>6.11</c:v>
                      </c:pt>
                      <c:pt idx="4639">
                        <c:v>6.11</c:v>
                      </c:pt>
                      <c:pt idx="4640">
                        <c:v>6.11</c:v>
                      </c:pt>
                      <c:pt idx="4641">
                        <c:v>6.11</c:v>
                      </c:pt>
                      <c:pt idx="4642">
                        <c:v>6.1</c:v>
                      </c:pt>
                      <c:pt idx="4643">
                        <c:v>6.1</c:v>
                      </c:pt>
                      <c:pt idx="4644">
                        <c:v>6.1</c:v>
                      </c:pt>
                      <c:pt idx="4645">
                        <c:v>6.1</c:v>
                      </c:pt>
                      <c:pt idx="4646">
                        <c:v>6.1</c:v>
                      </c:pt>
                      <c:pt idx="4647">
                        <c:v>6.1</c:v>
                      </c:pt>
                      <c:pt idx="4648">
                        <c:v>6.1</c:v>
                      </c:pt>
                      <c:pt idx="4649">
                        <c:v>6.09</c:v>
                      </c:pt>
                      <c:pt idx="4650">
                        <c:v>6.09</c:v>
                      </c:pt>
                      <c:pt idx="4651">
                        <c:v>6.08</c:v>
                      </c:pt>
                      <c:pt idx="4652">
                        <c:v>6.08</c:v>
                      </c:pt>
                      <c:pt idx="4653">
                        <c:v>6.08</c:v>
                      </c:pt>
                      <c:pt idx="4654">
                        <c:v>6.08</c:v>
                      </c:pt>
                      <c:pt idx="4655">
                        <c:v>6.07</c:v>
                      </c:pt>
                      <c:pt idx="4656">
                        <c:v>6.07</c:v>
                      </c:pt>
                      <c:pt idx="4657">
                        <c:v>6.07</c:v>
                      </c:pt>
                      <c:pt idx="4658">
                        <c:v>6.07</c:v>
                      </c:pt>
                      <c:pt idx="4659">
                        <c:v>6.06</c:v>
                      </c:pt>
                      <c:pt idx="4660">
                        <c:v>6.06</c:v>
                      </c:pt>
                      <c:pt idx="4661">
                        <c:v>6.06</c:v>
                      </c:pt>
                      <c:pt idx="4662">
                        <c:v>6.06</c:v>
                      </c:pt>
                      <c:pt idx="4663">
                        <c:v>6.06</c:v>
                      </c:pt>
                      <c:pt idx="4664">
                        <c:v>6.05</c:v>
                      </c:pt>
                      <c:pt idx="4665">
                        <c:v>6.05</c:v>
                      </c:pt>
                      <c:pt idx="4666">
                        <c:v>6.05</c:v>
                      </c:pt>
                      <c:pt idx="4667">
                        <c:v>6.05</c:v>
                      </c:pt>
                      <c:pt idx="4668">
                        <c:v>6.05</c:v>
                      </c:pt>
                      <c:pt idx="4669">
                        <c:v>6.04</c:v>
                      </c:pt>
                      <c:pt idx="4670">
                        <c:v>6.04</c:v>
                      </c:pt>
                      <c:pt idx="4671">
                        <c:v>6.05</c:v>
                      </c:pt>
                      <c:pt idx="4672">
                        <c:v>6.04</c:v>
                      </c:pt>
                      <c:pt idx="4673">
                        <c:v>6.04</c:v>
                      </c:pt>
                      <c:pt idx="4674">
                        <c:v>6.04</c:v>
                      </c:pt>
                      <c:pt idx="4675">
                        <c:v>6.04</c:v>
                      </c:pt>
                      <c:pt idx="4676">
                        <c:v>6.03</c:v>
                      </c:pt>
                      <c:pt idx="4677">
                        <c:v>6.04</c:v>
                      </c:pt>
                      <c:pt idx="4678">
                        <c:v>6.04</c:v>
                      </c:pt>
                      <c:pt idx="4679">
                        <c:v>6.03</c:v>
                      </c:pt>
                      <c:pt idx="4680">
                        <c:v>6.04</c:v>
                      </c:pt>
                      <c:pt idx="4681">
                        <c:v>6.03</c:v>
                      </c:pt>
                      <c:pt idx="4682">
                        <c:v>6.03</c:v>
                      </c:pt>
                      <c:pt idx="4683">
                        <c:v>6.03</c:v>
                      </c:pt>
                      <c:pt idx="4684">
                        <c:v>6.04</c:v>
                      </c:pt>
                      <c:pt idx="4685">
                        <c:v>6.03</c:v>
                      </c:pt>
                      <c:pt idx="4686">
                        <c:v>6.04</c:v>
                      </c:pt>
                      <c:pt idx="4687">
                        <c:v>6.03</c:v>
                      </c:pt>
                      <c:pt idx="4688">
                        <c:v>6.02</c:v>
                      </c:pt>
                      <c:pt idx="4689">
                        <c:v>6.02</c:v>
                      </c:pt>
                      <c:pt idx="4690">
                        <c:v>6.02</c:v>
                      </c:pt>
                      <c:pt idx="4691">
                        <c:v>6.02</c:v>
                      </c:pt>
                      <c:pt idx="4692">
                        <c:v>6.02</c:v>
                      </c:pt>
                      <c:pt idx="4693">
                        <c:v>6.02</c:v>
                      </c:pt>
                      <c:pt idx="4694">
                        <c:v>6.02</c:v>
                      </c:pt>
                      <c:pt idx="4695">
                        <c:v>6.01</c:v>
                      </c:pt>
                      <c:pt idx="4696">
                        <c:v>6.01</c:v>
                      </c:pt>
                      <c:pt idx="4697">
                        <c:v>6.01</c:v>
                      </c:pt>
                      <c:pt idx="4698">
                        <c:v>6.01</c:v>
                      </c:pt>
                      <c:pt idx="4699">
                        <c:v>6</c:v>
                      </c:pt>
                      <c:pt idx="4700">
                        <c:v>6</c:v>
                      </c:pt>
                      <c:pt idx="4701">
                        <c:v>6</c:v>
                      </c:pt>
                      <c:pt idx="4702">
                        <c:v>6</c:v>
                      </c:pt>
                      <c:pt idx="4703">
                        <c:v>5.99</c:v>
                      </c:pt>
                      <c:pt idx="4704">
                        <c:v>6</c:v>
                      </c:pt>
                      <c:pt idx="4705">
                        <c:v>5.99</c:v>
                      </c:pt>
                      <c:pt idx="4706">
                        <c:v>5.99</c:v>
                      </c:pt>
                      <c:pt idx="4707">
                        <c:v>5.99</c:v>
                      </c:pt>
                      <c:pt idx="4708">
                        <c:v>5.99</c:v>
                      </c:pt>
                      <c:pt idx="4709">
                        <c:v>5.99</c:v>
                      </c:pt>
                      <c:pt idx="4710">
                        <c:v>5.98</c:v>
                      </c:pt>
                      <c:pt idx="4711">
                        <c:v>5.98</c:v>
                      </c:pt>
                      <c:pt idx="4712">
                        <c:v>5.98</c:v>
                      </c:pt>
                      <c:pt idx="4713">
                        <c:v>5.98</c:v>
                      </c:pt>
                      <c:pt idx="4714">
                        <c:v>5.98</c:v>
                      </c:pt>
                      <c:pt idx="4715">
                        <c:v>5.97</c:v>
                      </c:pt>
                      <c:pt idx="4716">
                        <c:v>5.97</c:v>
                      </c:pt>
                      <c:pt idx="4717">
                        <c:v>5.97</c:v>
                      </c:pt>
                      <c:pt idx="4718">
                        <c:v>5.97</c:v>
                      </c:pt>
                      <c:pt idx="4719">
                        <c:v>5.97</c:v>
                      </c:pt>
                      <c:pt idx="4720">
                        <c:v>5.97</c:v>
                      </c:pt>
                      <c:pt idx="4721">
                        <c:v>5.97</c:v>
                      </c:pt>
                      <c:pt idx="4722">
                        <c:v>5.97</c:v>
                      </c:pt>
                      <c:pt idx="4723">
                        <c:v>5.96</c:v>
                      </c:pt>
                      <c:pt idx="4724">
                        <c:v>5.96</c:v>
                      </c:pt>
                      <c:pt idx="4725">
                        <c:v>5.96</c:v>
                      </c:pt>
                      <c:pt idx="4726">
                        <c:v>5.96</c:v>
                      </c:pt>
                      <c:pt idx="4727">
                        <c:v>5.96</c:v>
                      </c:pt>
                      <c:pt idx="4728">
                        <c:v>5.96</c:v>
                      </c:pt>
                      <c:pt idx="4729">
                        <c:v>5.96</c:v>
                      </c:pt>
                      <c:pt idx="4730">
                        <c:v>5.95</c:v>
                      </c:pt>
                      <c:pt idx="4731">
                        <c:v>5.95</c:v>
                      </c:pt>
                      <c:pt idx="4732">
                        <c:v>5.95</c:v>
                      </c:pt>
                      <c:pt idx="4733">
                        <c:v>5.95</c:v>
                      </c:pt>
                      <c:pt idx="4734">
                        <c:v>5.94</c:v>
                      </c:pt>
                      <c:pt idx="4735">
                        <c:v>5.94</c:v>
                      </c:pt>
                      <c:pt idx="4736">
                        <c:v>5.94</c:v>
                      </c:pt>
                      <c:pt idx="4737">
                        <c:v>5.94</c:v>
                      </c:pt>
                      <c:pt idx="4738">
                        <c:v>5.94</c:v>
                      </c:pt>
                      <c:pt idx="4739">
                        <c:v>5.94</c:v>
                      </c:pt>
                      <c:pt idx="4740">
                        <c:v>5.94</c:v>
                      </c:pt>
                      <c:pt idx="4741">
                        <c:v>5.94</c:v>
                      </c:pt>
                      <c:pt idx="4742">
                        <c:v>5.94</c:v>
                      </c:pt>
                      <c:pt idx="4743">
                        <c:v>5.93</c:v>
                      </c:pt>
                      <c:pt idx="4744">
                        <c:v>5.93</c:v>
                      </c:pt>
                      <c:pt idx="4745">
                        <c:v>5.93</c:v>
                      </c:pt>
                      <c:pt idx="4746">
                        <c:v>5.93</c:v>
                      </c:pt>
                      <c:pt idx="4747">
                        <c:v>5.93</c:v>
                      </c:pt>
                      <c:pt idx="4748">
                        <c:v>5.92</c:v>
                      </c:pt>
                      <c:pt idx="4749">
                        <c:v>5.92</c:v>
                      </c:pt>
                      <c:pt idx="4750">
                        <c:v>5.92</c:v>
                      </c:pt>
                      <c:pt idx="4751">
                        <c:v>5.92</c:v>
                      </c:pt>
                      <c:pt idx="4752">
                        <c:v>5.92</c:v>
                      </c:pt>
                      <c:pt idx="4753">
                        <c:v>5.92</c:v>
                      </c:pt>
                      <c:pt idx="4754">
                        <c:v>5.92</c:v>
                      </c:pt>
                      <c:pt idx="4755">
                        <c:v>5.92</c:v>
                      </c:pt>
                      <c:pt idx="4756">
                        <c:v>5.91</c:v>
                      </c:pt>
                      <c:pt idx="4757">
                        <c:v>5.92</c:v>
                      </c:pt>
                      <c:pt idx="4758">
                        <c:v>5.91</c:v>
                      </c:pt>
                      <c:pt idx="4759">
                        <c:v>5.91</c:v>
                      </c:pt>
                      <c:pt idx="4760">
                        <c:v>5.9</c:v>
                      </c:pt>
                      <c:pt idx="4761">
                        <c:v>5.91</c:v>
                      </c:pt>
                      <c:pt idx="4762">
                        <c:v>5.91</c:v>
                      </c:pt>
                      <c:pt idx="4763">
                        <c:v>5.91</c:v>
                      </c:pt>
                      <c:pt idx="4764">
                        <c:v>5.89</c:v>
                      </c:pt>
                      <c:pt idx="4765">
                        <c:v>5.89</c:v>
                      </c:pt>
                      <c:pt idx="4766">
                        <c:v>5.9</c:v>
                      </c:pt>
                      <c:pt idx="4767">
                        <c:v>5.91</c:v>
                      </c:pt>
                      <c:pt idx="4768">
                        <c:v>5.91</c:v>
                      </c:pt>
                      <c:pt idx="4769">
                        <c:v>5.9</c:v>
                      </c:pt>
                      <c:pt idx="4770">
                        <c:v>5.9</c:v>
                      </c:pt>
                      <c:pt idx="4771">
                        <c:v>5.9</c:v>
                      </c:pt>
                      <c:pt idx="4772">
                        <c:v>5.9</c:v>
                      </c:pt>
                      <c:pt idx="4773">
                        <c:v>5.9</c:v>
                      </c:pt>
                      <c:pt idx="4774">
                        <c:v>5.89</c:v>
                      </c:pt>
                      <c:pt idx="4775">
                        <c:v>5.9</c:v>
                      </c:pt>
                      <c:pt idx="4776">
                        <c:v>5.9</c:v>
                      </c:pt>
                      <c:pt idx="4777">
                        <c:v>5.89</c:v>
                      </c:pt>
                      <c:pt idx="4778">
                        <c:v>5.89</c:v>
                      </c:pt>
                      <c:pt idx="4779">
                        <c:v>5.88</c:v>
                      </c:pt>
                      <c:pt idx="4780">
                        <c:v>5.88</c:v>
                      </c:pt>
                      <c:pt idx="4781">
                        <c:v>5.88</c:v>
                      </c:pt>
                      <c:pt idx="4782">
                        <c:v>5.88</c:v>
                      </c:pt>
                      <c:pt idx="4783">
                        <c:v>5.88</c:v>
                      </c:pt>
                      <c:pt idx="4784">
                        <c:v>5.88</c:v>
                      </c:pt>
                      <c:pt idx="4785">
                        <c:v>5.88</c:v>
                      </c:pt>
                      <c:pt idx="4786">
                        <c:v>5.88</c:v>
                      </c:pt>
                      <c:pt idx="4787">
                        <c:v>5.87</c:v>
                      </c:pt>
                      <c:pt idx="4788">
                        <c:v>5.87</c:v>
                      </c:pt>
                      <c:pt idx="4789">
                        <c:v>5.88</c:v>
                      </c:pt>
                      <c:pt idx="4790">
                        <c:v>5.87</c:v>
                      </c:pt>
                      <c:pt idx="4791">
                        <c:v>5.87</c:v>
                      </c:pt>
                      <c:pt idx="4792">
                        <c:v>5.86</c:v>
                      </c:pt>
                      <c:pt idx="4793">
                        <c:v>5.87</c:v>
                      </c:pt>
                      <c:pt idx="4794">
                        <c:v>5.87</c:v>
                      </c:pt>
                      <c:pt idx="4795">
                        <c:v>5.87</c:v>
                      </c:pt>
                      <c:pt idx="4796">
                        <c:v>5.86</c:v>
                      </c:pt>
                      <c:pt idx="4797">
                        <c:v>5.87</c:v>
                      </c:pt>
                      <c:pt idx="4798">
                        <c:v>5.86</c:v>
                      </c:pt>
                      <c:pt idx="4799">
                        <c:v>5.86</c:v>
                      </c:pt>
                      <c:pt idx="4800">
                        <c:v>5.86</c:v>
                      </c:pt>
                      <c:pt idx="4801">
                        <c:v>5.86</c:v>
                      </c:pt>
                      <c:pt idx="4802">
                        <c:v>5.86</c:v>
                      </c:pt>
                      <c:pt idx="4803">
                        <c:v>5.86</c:v>
                      </c:pt>
                      <c:pt idx="4804">
                        <c:v>5.85</c:v>
                      </c:pt>
                      <c:pt idx="4805">
                        <c:v>5.85</c:v>
                      </c:pt>
                      <c:pt idx="4806">
                        <c:v>5.85</c:v>
                      </c:pt>
                      <c:pt idx="4807">
                        <c:v>5.85</c:v>
                      </c:pt>
                      <c:pt idx="4808">
                        <c:v>5.85</c:v>
                      </c:pt>
                      <c:pt idx="4809">
                        <c:v>5.85</c:v>
                      </c:pt>
                      <c:pt idx="4810">
                        <c:v>5.85</c:v>
                      </c:pt>
                      <c:pt idx="4811">
                        <c:v>5.85</c:v>
                      </c:pt>
                      <c:pt idx="4812">
                        <c:v>5.85</c:v>
                      </c:pt>
                      <c:pt idx="4813">
                        <c:v>5.84</c:v>
                      </c:pt>
                      <c:pt idx="4814">
                        <c:v>5.84</c:v>
                      </c:pt>
                      <c:pt idx="4815">
                        <c:v>5.84</c:v>
                      </c:pt>
                      <c:pt idx="4816">
                        <c:v>5.84</c:v>
                      </c:pt>
                      <c:pt idx="4817">
                        <c:v>5.84</c:v>
                      </c:pt>
                      <c:pt idx="4818">
                        <c:v>5.83</c:v>
                      </c:pt>
                      <c:pt idx="4819">
                        <c:v>5.83</c:v>
                      </c:pt>
                      <c:pt idx="4820">
                        <c:v>5.83</c:v>
                      </c:pt>
                      <c:pt idx="4821">
                        <c:v>5.83</c:v>
                      </c:pt>
                      <c:pt idx="4822">
                        <c:v>5.83</c:v>
                      </c:pt>
                      <c:pt idx="4823">
                        <c:v>5.83</c:v>
                      </c:pt>
                      <c:pt idx="4824">
                        <c:v>5.83</c:v>
                      </c:pt>
                      <c:pt idx="4825">
                        <c:v>5.83</c:v>
                      </c:pt>
                      <c:pt idx="4826">
                        <c:v>5.82</c:v>
                      </c:pt>
                      <c:pt idx="4827">
                        <c:v>5.82</c:v>
                      </c:pt>
                      <c:pt idx="4828">
                        <c:v>5.82</c:v>
                      </c:pt>
                      <c:pt idx="4829">
                        <c:v>5.82</c:v>
                      </c:pt>
                      <c:pt idx="4830">
                        <c:v>5.82</c:v>
                      </c:pt>
                      <c:pt idx="4831">
                        <c:v>5.82</c:v>
                      </c:pt>
                      <c:pt idx="4832">
                        <c:v>5.81</c:v>
                      </c:pt>
                      <c:pt idx="4833">
                        <c:v>5.81</c:v>
                      </c:pt>
                      <c:pt idx="4834">
                        <c:v>5.8</c:v>
                      </c:pt>
                      <c:pt idx="4835">
                        <c:v>5.8</c:v>
                      </c:pt>
                      <c:pt idx="4836">
                        <c:v>5.81</c:v>
                      </c:pt>
                      <c:pt idx="4837">
                        <c:v>5.81</c:v>
                      </c:pt>
                      <c:pt idx="4838">
                        <c:v>5.81</c:v>
                      </c:pt>
                      <c:pt idx="4839">
                        <c:v>5.8</c:v>
                      </c:pt>
                      <c:pt idx="4840">
                        <c:v>5.8</c:v>
                      </c:pt>
                      <c:pt idx="4841">
                        <c:v>5.8</c:v>
                      </c:pt>
                      <c:pt idx="4842">
                        <c:v>5.8</c:v>
                      </c:pt>
                      <c:pt idx="4843">
                        <c:v>5.8</c:v>
                      </c:pt>
                      <c:pt idx="4844">
                        <c:v>5.79</c:v>
                      </c:pt>
                      <c:pt idx="4845">
                        <c:v>5.79</c:v>
                      </c:pt>
                      <c:pt idx="4846">
                        <c:v>5.79</c:v>
                      </c:pt>
                      <c:pt idx="4847">
                        <c:v>5.79</c:v>
                      </c:pt>
                      <c:pt idx="4848">
                        <c:v>5.79</c:v>
                      </c:pt>
                      <c:pt idx="4849">
                        <c:v>5.78</c:v>
                      </c:pt>
                      <c:pt idx="4850">
                        <c:v>5.78</c:v>
                      </c:pt>
                      <c:pt idx="4851">
                        <c:v>5.78</c:v>
                      </c:pt>
                      <c:pt idx="4852">
                        <c:v>5.79</c:v>
                      </c:pt>
                      <c:pt idx="4853">
                        <c:v>5.78</c:v>
                      </c:pt>
                      <c:pt idx="4854">
                        <c:v>5.78</c:v>
                      </c:pt>
                      <c:pt idx="4855">
                        <c:v>5.77</c:v>
                      </c:pt>
                      <c:pt idx="4856">
                        <c:v>5.79</c:v>
                      </c:pt>
                      <c:pt idx="4857">
                        <c:v>5.79</c:v>
                      </c:pt>
                      <c:pt idx="4858">
                        <c:v>5.78</c:v>
                      </c:pt>
                      <c:pt idx="4859">
                        <c:v>5.77</c:v>
                      </c:pt>
                      <c:pt idx="4860">
                        <c:v>5.78</c:v>
                      </c:pt>
                      <c:pt idx="4861">
                        <c:v>5.78</c:v>
                      </c:pt>
                      <c:pt idx="4862">
                        <c:v>5.79</c:v>
                      </c:pt>
                      <c:pt idx="4863">
                        <c:v>5.78</c:v>
                      </c:pt>
                      <c:pt idx="4864">
                        <c:v>5.77</c:v>
                      </c:pt>
                      <c:pt idx="4865">
                        <c:v>5.8</c:v>
                      </c:pt>
                      <c:pt idx="4866">
                        <c:v>5.8</c:v>
                      </c:pt>
                      <c:pt idx="4867">
                        <c:v>5.78</c:v>
                      </c:pt>
                      <c:pt idx="4868">
                        <c:v>5.79</c:v>
                      </c:pt>
                      <c:pt idx="4869">
                        <c:v>5.78</c:v>
                      </c:pt>
                      <c:pt idx="4870">
                        <c:v>5.79</c:v>
                      </c:pt>
                      <c:pt idx="4871">
                        <c:v>5.78</c:v>
                      </c:pt>
                      <c:pt idx="4872">
                        <c:v>5.78</c:v>
                      </c:pt>
                      <c:pt idx="4873">
                        <c:v>5.78</c:v>
                      </c:pt>
                      <c:pt idx="4874">
                        <c:v>5.77</c:v>
                      </c:pt>
                      <c:pt idx="4875">
                        <c:v>5.78</c:v>
                      </c:pt>
                      <c:pt idx="4876">
                        <c:v>5.78</c:v>
                      </c:pt>
                      <c:pt idx="4877">
                        <c:v>5.77</c:v>
                      </c:pt>
                      <c:pt idx="4878">
                        <c:v>5.77</c:v>
                      </c:pt>
                      <c:pt idx="4879">
                        <c:v>5.78</c:v>
                      </c:pt>
                      <c:pt idx="4880">
                        <c:v>5.78</c:v>
                      </c:pt>
                      <c:pt idx="4881">
                        <c:v>5.77</c:v>
                      </c:pt>
                      <c:pt idx="4882">
                        <c:v>5.77</c:v>
                      </c:pt>
                      <c:pt idx="4883">
                        <c:v>5.77</c:v>
                      </c:pt>
                      <c:pt idx="4884">
                        <c:v>5.77</c:v>
                      </c:pt>
                      <c:pt idx="4885">
                        <c:v>5.76</c:v>
                      </c:pt>
                      <c:pt idx="4886">
                        <c:v>5.77</c:v>
                      </c:pt>
                      <c:pt idx="4887">
                        <c:v>5.76</c:v>
                      </c:pt>
                      <c:pt idx="4888">
                        <c:v>5.77</c:v>
                      </c:pt>
                      <c:pt idx="4889">
                        <c:v>5.76</c:v>
                      </c:pt>
                      <c:pt idx="4890">
                        <c:v>5.76</c:v>
                      </c:pt>
                      <c:pt idx="4891">
                        <c:v>5.76</c:v>
                      </c:pt>
                      <c:pt idx="4892">
                        <c:v>5.76</c:v>
                      </c:pt>
                      <c:pt idx="4893">
                        <c:v>5.76</c:v>
                      </c:pt>
                      <c:pt idx="4894">
                        <c:v>5.75</c:v>
                      </c:pt>
                      <c:pt idx="4895">
                        <c:v>5.75</c:v>
                      </c:pt>
                      <c:pt idx="4896">
                        <c:v>5.75</c:v>
                      </c:pt>
                      <c:pt idx="4897">
                        <c:v>5.75</c:v>
                      </c:pt>
                      <c:pt idx="4898">
                        <c:v>5.75</c:v>
                      </c:pt>
                      <c:pt idx="4899">
                        <c:v>5.75</c:v>
                      </c:pt>
                      <c:pt idx="4900">
                        <c:v>5.75</c:v>
                      </c:pt>
                      <c:pt idx="4901">
                        <c:v>5.75</c:v>
                      </c:pt>
                      <c:pt idx="4902">
                        <c:v>5.75</c:v>
                      </c:pt>
                      <c:pt idx="4903">
                        <c:v>5.74</c:v>
                      </c:pt>
                      <c:pt idx="4904">
                        <c:v>5.74</c:v>
                      </c:pt>
                      <c:pt idx="4905">
                        <c:v>5.74</c:v>
                      </c:pt>
                      <c:pt idx="4906">
                        <c:v>5.75</c:v>
                      </c:pt>
                      <c:pt idx="4907">
                        <c:v>5.74</c:v>
                      </c:pt>
                      <c:pt idx="4908">
                        <c:v>5.74</c:v>
                      </c:pt>
                      <c:pt idx="4909">
                        <c:v>5.74</c:v>
                      </c:pt>
                      <c:pt idx="4910">
                        <c:v>5.74</c:v>
                      </c:pt>
                      <c:pt idx="4911">
                        <c:v>5.74</c:v>
                      </c:pt>
                      <c:pt idx="4912">
                        <c:v>5.74</c:v>
                      </c:pt>
                      <c:pt idx="4913">
                        <c:v>5.74</c:v>
                      </c:pt>
                      <c:pt idx="4914">
                        <c:v>5.74</c:v>
                      </c:pt>
                      <c:pt idx="4915">
                        <c:v>5.74</c:v>
                      </c:pt>
                      <c:pt idx="4916">
                        <c:v>5.73</c:v>
                      </c:pt>
                      <c:pt idx="4917">
                        <c:v>5.73</c:v>
                      </c:pt>
                      <c:pt idx="4918">
                        <c:v>5.73</c:v>
                      </c:pt>
                      <c:pt idx="4919">
                        <c:v>5.73</c:v>
                      </c:pt>
                      <c:pt idx="4920">
                        <c:v>5.73</c:v>
                      </c:pt>
                      <c:pt idx="4921">
                        <c:v>5.73</c:v>
                      </c:pt>
                      <c:pt idx="4922">
                        <c:v>5.73</c:v>
                      </c:pt>
                      <c:pt idx="4923">
                        <c:v>5.73</c:v>
                      </c:pt>
                      <c:pt idx="4924">
                        <c:v>5.73</c:v>
                      </c:pt>
                      <c:pt idx="4925">
                        <c:v>5.73</c:v>
                      </c:pt>
                      <c:pt idx="4926">
                        <c:v>5.73</c:v>
                      </c:pt>
                      <c:pt idx="4927">
                        <c:v>5.73</c:v>
                      </c:pt>
                      <c:pt idx="4928">
                        <c:v>5.73</c:v>
                      </c:pt>
                      <c:pt idx="4929">
                        <c:v>5.72</c:v>
                      </c:pt>
                      <c:pt idx="4930">
                        <c:v>5.72</c:v>
                      </c:pt>
                      <c:pt idx="4931">
                        <c:v>5.72</c:v>
                      </c:pt>
                      <c:pt idx="4932">
                        <c:v>5.72</c:v>
                      </c:pt>
                      <c:pt idx="4933">
                        <c:v>5.72</c:v>
                      </c:pt>
                      <c:pt idx="4934">
                        <c:v>5.72</c:v>
                      </c:pt>
                      <c:pt idx="4935">
                        <c:v>5.72</c:v>
                      </c:pt>
                      <c:pt idx="4936">
                        <c:v>5.72</c:v>
                      </c:pt>
                      <c:pt idx="4937">
                        <c:v>5.72</c:v>
                      </c:pt>
                      <c:pt idx="4938">
                        <c:v>5.71</c:v>
                      </c:pt>
                      <c:pt idx="4939">
                        <c:v>5.71</c:v>
                      </c:pt>
                      <c:pt idx="4940">
                        <c:v>5.71</c:v>
                      </c:pt>
                      <c:pt idx="4941">
                        <c:v>5.71</c:v>
                      </c:pt>
                      <c:pt idx="4942">
                        <c:v>5.71</c:v>
                      </c:pt>
                      <c:pt idx="4943">
                        <c:v>5.71</c:v>
                      </c:pt>
                      <c:pt idx="4944">
                        <c:v>5.71</c:v>
                      </c:pt>
                      <c:pt idx="4945">
                        <c:v>5.72</c:v>
                      </c:pt>
                      <c:pt idx="4946">
                        <c:v>5.71</c:v>
                      </c:pt>
                      <c:pt idx="4947">
                        <c:v>5.71</c:v>
                      </c:pt>
                      <c:pt idx="4948">
                        <c:v>5.72</c:v>
                      </c:pt>
                      <c:pt idx="4949">
                        <c:v>5.71</c:v>
                      </c:pt>
                      <c:pt idx="4950">
                        <c:v>5.72</c:v>
                      </c:pt>
                      <c:pt idx="4951">
                        <c:v>5.72</c:v>
                      </c:pt>
                      <c:pt idx="4952">
                        <c:v>5.71</c:v>
                      </c:pt>
                      <c:pt idx="4953">
                        <c:v>5.71</c:v>
                      </c:pt>
                      <c:pt idx="4954">
                        <c:v>5.71</c:v>
                      </c:pt>
                      <c:pt idx="4955">
                        <c:v>5.71</c:v>
                      </c:pt>
                      <c:pt idx="4956">
                        <c:v>5.71</c:v>
                      </c:pt>
                      <c:pt idx="4957">
                        <c:v>5.7</c:v>
                      </c:pt>
                      <c:pt idx="4958">
                        <c:v>5.7</c:v>
                      </c:pt>
                      <c:pt idx="4959">
                        <c:v>5.7</c:v>
                      </c:pt>
                      <c:pt idx="4960">
                        <c:v>5.7</c:v>
                      </c:pt>
                      <c:pt idx="4961">
                        <c:v>5.69</c:v>
                      </c:pt>
                      <c:pt idx="4962">
                        <c:v>5.69</c:v>
                      </c:pt>
                      <c:pt idx="4963">
                        <c:v>5.7</c:v>
                      </c:pt>
                      <c:pt idx="4964">
                        <c:v>5.71</c:v>
                      </c:pt>
                      <c:pt idx="4965">
                        <c:v>5.7</c:v>
                      </c:pt>
                      <c:pt idx="4966">
                        <c:v>5.69</c:v>
                      </c:pt>
                      <c:pt idx="4967">
                        <c:v>5.69</c:v>
                      </c:pt>
                      <c:pt idx="4968">
                        <c:v>5.69</c:v>
                      </c:pt>
                      <c:pt idx="4969">
                        <c:v>5.7</c:v>
                      </c:pt>
                      <c:pt idx="4970">
                        <c:v>5.69</c:v>
                      </c:pt>
                      <c:pt idx="4971">
                        <c:v>5.69</c:v>
                      </c:pt>
                      <c:pt idx="4972">
                        <c:v>5.69</c:v>
                      </c:pt>
                      <c:pt idx="4973">
                        <c:v>5.69</c:v>
                      </c:pt>
                      <c:pt idx="4974">
                        <c:v>5.69</c:v>
                      </c:pt>
                      <c:pt idx="4975">
                        <c:v>5.69</c:v>
                      </c:pt>
                      <c:pt idx="4976">
                        <c:v>5.69</c:v>
                      </c:pt>
                      <c:pt idx="4977">
                        <c:v>5.69</c:v>
                      </c:pt>
                      <c:pt idx="4978">
                        <c:v>5.68</c:v>
                      </c:pt>
                      <c:pt idx="4979">
                        <c:v>5.68</c:v>
                      </c:pt>
                      <c:pt idx="4980">
                        <c:v>5.68</c:v>
                      </c:pt>
                      <c:pt idx="4981">
                        <c:v>5.68</c:v>
                      </c:pt>
                      <c:pt idx="4982">
                        <c:v>5.67</c:v>
                      </c:pt>
                      <c:pt idx="4983">
                        <c:v>5.68</c:v>
                      </c:pt>
                      <c:pt idx="4984">
                        <c:v>5.67</c:v>
                      </c:pt>
                      <c:pt idx="4985">
                        <c:v>5.67</c:v>
                      </c:pt>
                      <c:pt idx="4986">
                        <c:v>5.67</c:v>
                      </c:pt>
                      <c:pt idx="4987">
                        <c:v>5.67</c:v>
                      </c:pt>
                      <c:pt idx="4988">
                        <c:v>5.67</c:v>
                      </c:pt>
                      <c:pt idx="4989">
                        <c:v>5.66</c:v>
                      </c:pt>
                      <c:pt idx="4990">
                        <c:v>5.66</c:v>
                      </c:pt>
                      <c:pt idx="4991">
                        <c:v>5.66</c:v>
                      </c:pt>
                      <c:pt idx="4992">
                        <c:v>5.66</c:v>
                      </c:pt>
                      <c:pt idx="4993">
                        <c:v>5.66</c:v>
                      </c:pt>
                      <c:pt idx="4994">
                        <c:v>5.66</c:v>
                      </c:pt>
                      <c:pt idx="4995">
                        <c:v>5.66</c:v>
                      </c:pt>
                      <c:pt idx="4996">
                        <c:v>5.65</c:v>
                      </c:pt>
                      <c:pt idx="4997">
                        <c:v>5.65</c:v>
                      </c:pt>
                      <c:pt idx="4998">
                        <c:v>5.65</c:v>
                      </c:pt>
                      <c:pt idx="4999">
                        <c:v>5.65</c:v>
                      </c:pt>
                      <c:pt idx="5000">
                        <c:v>5.65</c:v>
                      </c:pt>
                      <c:pt idx="5001">
                        <c:v>5.65</c:v>
                      </c:pt>
                      <c:pt idx="5002">
                        <c:v>5.65</c:v>
                      </c:pt>
                      <c:pt idx="5003">
                        <c:v>5.65</c:v>
                      </c:pt>
                      <c:pt idx="5004">
                        <c:v>5.65</c:v>
                      </c:pt>
                      <c:pt idx="5005">
                        <c:v>5.65</c:v>
                      </c:pt>
                      <c:pt idx="5006">
                        <c:v>5.65</c:v>
                      </c:pt>
                      <c:pt idx="5007">
                        <c:v>5.65</c:v>
                      </c:pt>
                      <c:pt idx="5008">
                        <c:v>5.65</c:v>
                      </c:pt>
                      <c:pt idx="5009">
                        <c:v>5.65</c:v>
                      </c:pt>
                      <c:pt idx="5010">
                        <c:v>5.65</c:v>
                      </c:pt>
                      <c:pt idx="5011">
                        <c:v>5.65</c:v>
                      </c:pt>
                      <c:pt idx="5012">
                        <c:v>5.65</c:v>
                      </c:pt>
                      <c:pt idx="5013">
                        <c:v>5.65</c:v>
                      </c:pt>
                      <c:pt idx="5014">
                        <c:v>5.65</c:v>
                      </c:pt>
                      <c:pt idx="5015">
                        <c:v>5.65</c:v>
                      </c:pt>
                      <c:pt idx="5016">
                        <c:v>5.65</c:v>
                      </c:pt>
                      <c:pt idx="5017">
                        <c:v>5.65</c:v>
                      </c:pt>
                      <c:pt idx="5018">
                        <c:v>5.65</c:v>
                      </c:pt>
                      <c:pt idx="5019">
                        <c:v>5.65</c:v>
                      </c:pt>
                      <c:pt idx="5020">
                        <c:v>5.65</c:v>
                      </c:pt>
                      <c:pt idx="5021">
                        <c:v>5.65</c:v>
                      </c:pt>
                      <c:pt idx="5022">
                        <c:v>5.65</c:v>
                      </c:pt>
                      <c:pt idx="5023">
                        <c:v>5.65</c:v>
                      </c:pt>
                      <c:pt idx="5024">
                        <c:v>5.65</c:v>
                      </c:pt>
                      <c:pt idx="5025">
                        <c:v>5.65</c:v>
                      </c:pt>
                      <c:pt idx="5026">
                        <c:v>5.65</c:v>
                      </c:pt>
                      <c:pt idx="5027">
                        <c:v>5.65</c:v>
                      </c:pt>
                      <c:pt idx="5028">
                        <c:v>5.65</c:v>
                      </c:pt>
                      <c:pt idx="5029">
                        <c:v>5.65</c:v>
                      </c:pt>
                      <c:pt idx="5030">
                        <c:v>5.65</c:v>
                      </c:pt>
                      <c:pt idx="5031">
                        <c:v>5.65</c:v>
                      </c:pt>
                      <c:pt idx="5032">
                        <c:v>5.65</c:v>
                      </c:pt>
                      <c:pt idx="5033">
                        <c:v>5.65</c:v>
                      </c:pt>
                      <c:pt idx="5034">
                        <c:v>5.65</c:v>
                      </c:pt>
                      <c:pt idx="5035">
                        <c:v>5.65</c:v>
                      </c:pt>
                      <c:pt idx="5036">
                        <c:v>5.65</c:v>
                      </c:pt>
                      <c:pt idx="5037">
                        <c:v>5.65</c:v>
                      </c:pt>
                      <c:pt idx="5038">
                        <c:v>5.65</c:v>
                      </c:pt>
                      <c:pt idx="5039">
                        <c:v>5.66</c:v>
                      </c:pt>
                      <c:pt idx="5040">
                        <c:v>5.66</c:v>
                      </c:pt>
                      <c:pt idx="5041">
                        <c:v>5.66</c:v>
                      </c:pt>
                      <c:pt idx="5042">
                        <c:v>5.65</c:v>
                      </c:pt>
                      <c:pt idx="5043">
                        <c:v>5.65</c:v>
                      </c:pt>
                      <c:pt idx="5044">
                        <c:v>5.65</c:v>
                      </c:pt>
                      <c:pt idx="5045">
                        <c:v>5.65</c:v>
                      </c:pt>
                      <c:pt idx="5046">
                        <c:v>5.65</c:v>
                      </c:pt>
                      <c:pt idx="5047">
                        <c:v>5.65</c:v>
                      </c:pt>
                      <c:pt idx="5048">
                        <c:v>5.65</c:v>
                      </c:pt>
                      <c:pt idx="5049">
                        <c:v>5.65</c:v>
                      </c:pt>
                      <c:pt idx="5050">
                        <c:v>5.65</c:v>
                      </c:pt>
                      <c:pt idx="5051">
                        <c:v>5.66</c:v>
                      </c:pt>
                      <c:pt idx="5052">
                        <c:v>5.65</c:v>
                      </c:pt>
                      <c:pt idx="5053">
                        <c:v>5.65</c:v>
                      </c:pt>
                      <c:pt idx="5054">
                        <c:v>5.65</c:v>
                      </c:pt>
                      <c:pt idx="5055">
                        <c:v>5.65</c:v>
                      </c:pt>
                      <c:pt idx="5056">
                        <c:v>5.65</c:v>
                      </c:pt>
                      <c:pt idx="5057">
                        <c:v>5.65</c:v>
                      </c:pt>
                      <c:pt idx="5058">
                        <c:v>5.65</c:v>
                      </c:pt>
                      <c:pt idx="5059">
                        <c:v>5.65</c:v>
                      </c:pt>
                      <c:pt idx="5060">
                        <c:v>5.65</c:v>
                      </c:pt>
                      <c:pt idx="5061">
                        <c:v>5.64</c:v>
                      </c:pt>
                      <c:pt idx="5062">
                        <c:v>5.65</c:v>
                      </c:pt>
                      <c:pt idx="5063">
                        <c:v>5.65</c:v>
                      </c:pt>
                      <c:pt idx="5064">
                        <c:v>5.65</c:v>
                      </c:pt>
                      <c:pt idx="5065">
                        <c:v>5.65</c:v>
                      </c:pt>
                      <c:pt idx="5066">
                        <c:v>5.64</c:v>
                      </c:pt>
                      <c:pt idx="5067">
                        <c:v>5.64</c:v>
                      </c:pt>
                      <c:pt idx="5068">
                        <c:v>5.64</c:v>
                      </c:pt>
                      <c:pt idx="5069">
                        <c:v>5.64</c:v>
                      </c:pt>
                      <c:pt idx="5070">
                        <c:v>5.64</c:v>
                      </c:pt>
                      <c:pt idx="5071">
                        <c:v>5.64</c:v>
                      </c:pt>
                      <c:pt idx="5072">
                        <c:v>5.64</c:v>
                      </c:pt>
                      <c:pt idx="5073">
                        <c:v>5.64</c:v>
                      </c:pt>
                      <c:pt idx="5074">
                        <c:v>5.64</c:v>
                      </c:pt>
                      <c:pt idx="5075">
                        <c:v>5.64</c:v>
                      </c:pt>
                      <c:pt idx="5076">
                        <c:v>5.64</c:v>
                      </c:pt>
                      <c:pt idx="5077">
                        <c:v>5.64</c:v>
                      </c:pt>
                      <c:pt idx="5078">
                        <c:v>5.64</c:v>
                      </c:pt>
                      <c:pt idx="5079">
                        <c:v>5.64</c:v>
                      </c:pt>
                      <c:pt idx="5080">
                        <c:v>5.64</c:v>
                      </c:pt>
                      <c:pt idx="5081">
                        <c:v>5.63</c:v>
                      </c:pt>
                      <c:pt idx="5082">
                        <c:v>5.63</c:v>
                      </c:pt>
                      <c:pt idx="5083">
                        <c:v>5.63</c:v>
                      </c:pt>
                      <c:pt idx="5084">
                        <c:v>5.63</c:v>
                      </c:pt>
                      <c:pt idx="5085">
                        <c:v>5.63</c:v>
                      </c:pt>
                      <c:pt idx="5086">
                        <c:v>5.63</c:v>
                      </c:pt>
                      <c:pt idx="5087">
                        <c:v>5.63</c:v>
                      </c:pt>
                      <c:pt idx="5088">
                        <c:v>5.63</c:v>
                      </c:pt>
                      <c:pt idx="5089">
                        <c:v>5.63</c:v>
                      </c:pt>
                      <c:pt idx="5090">
                        <c:v>5.63</c:v>
                      </c:pt>
                      <c:pt idx="5091">
                        <c:v>5.63</c:v>
                      </c:pt>
                      <c:pt idx="5092">
                        <c:v>5.63</c:v>
                      </c:pt>
                      <c:pt idx="5093">
                        <c:v>5.63</c:v>
                      </c:pt>
                      <c:pt idx="5094">
                        <c:v>5.63</c:v>
                      </c:pt>
                      <c:pt idx="5095">
                        <c:v>5.63</c:v>
                      </c:pt>
                      <c:pt idx="5096">
                        <c:v>5.63</c:v>
                      </c:pt>
                      <c:pt idx="5097">
                        <c:v>5.63</c:v>
                      </c:pt>
                      <c:pt idx="5098">
                        <c:v>5.63</c:v>
                      </c:pt>
                      <c:pt idx="5099">
                        <c:v>5.63</c:v>
                      </c:pt>
                      <c:pt idx="5100">
                        <c:v>5.62</c:v>
                      </c:pt>
                      <c:pt idx="5101">
                        <c:v>5.62</c:v>
                      </c:pt>
                      <c:pt idx="5102">
                        <c:v>5.62</c:v>
                      </c:pt>
                      <c:pt idx="5103">
                        <c:v>5.63</c:v>
                      </c:pt>
                      <c:pt idx="5104">
                        <c:v>5.63</c:v>
                      </c:pt>
                      <c:pt idx="5105">
                        <c:v>5.62</c:v>
                      </c:pt>
                      <c:pt idx="5106">
                        <c:v>5.62</c:v>
                      </c:pt>
                      <c:pt idx="5107">
                        <c:v>5.63</c:v>
                      </c:pt>
                      <c:pt idx="5108">
                        <c:v>5.63</c:v>
                      </c:pt>
                      <c:pt idx="5109">
                        <c:v>5.63</c:v>
                      </c:pt>
                      <c:pt idx="5110">
                        <c:v>5.62</c:v>
                      </c:pt>
                      <c:pt idx="5111">
                        <c:v>5.62</c:v>
                      </c:pt>
                      <c:pt idx="5112">
                        <c:v>5.62</c:v>
                      </c:pt>
                      <c:pt idx="5113">
                        <c:v>5.63</c:v>
                      </c:pt>
                      <c:pt idx="5114">
                        <c:v>5.62</c:v>
                      </c:pt>
                      <c:pt idx="5115">
                        <c:v>5.62</c:v>
                      </c:pt>
                      <c:pt idx="5116">
                        <c:v>5.63</c:v>
                      </c:pt>
                      <c:pt idx="5117">
                        <c:v>5.63</c:v>
                      </c:pt>
                      <c:pt idx="5118">
                        <c:v>5.63</c:v>
                      </c:pt>
                      <c:pt idx="5119">
                        <c:v>5.63</c:v>
                      </c:pt>
                      <c:pt idx="5120">
                        <c:v>5.63</c:v>
                      </c:pt>
                      <c:pt idx="5121">
                        <c:v>5.63</c:v>
                      </c:pt>
                      <c:pt idx="5122">
                        <c:v>5.64</c:v>
                      </c:pt>
                      <c:pt idx="5123">
                        <c:v>5.64</c:v>
                      </c:pt>
                      <c:pt idx="5124">
                        <c:v>5.64</c:v>
                      </c:pt>
                      <c:pt idx="5125">
                        <c:v>5.64</c:v>
                      </c:pt>
                      <c:pt idx="5126">
                        <c:v>5.64</c:v>
                      </c:pt>
                      <c:pt idx="5127">
                        <c:v>5.64</c:v>
                      </c:pt>
                      <c:pt idx="5128">
                        <c:v>5.64</c:v>
                      </c:pt>
                      <c:pt idx="5129">
                        <c:v>5.65</c:v>
                      </c:pt>
                      <c:pt idx="5130">
                        <c:v>5.65</c:v>
                      </c:pt>
                      <c:pt idx="5131">
                        <c:v>5.66</c:v>
                      </c:pt>
                      <c:pt idx="5132">
                        <c:v>5.66</c:v>
                      </c:pt>
                      <c:pt idx="5133">
                        <c:v>5.66</c:v>
                      </c:pt>
                      <c:pt idx="5134">
                        <c:v>5.66</c:v>
                      </c:pt>
                      <c:pt idx="5135">
                        <c:v>5.67</c:v>
                      </c:pt>
                      <c:pt idx="5136">
                        <c:v>5.67</c:v>
                      </c:pt>
                      <c:pt idx="5137">
                        <c:v>5.68</c:v>
                      </c:pt>
                      <c:pt idx="5138">
                        <c:v>5.68</c:v>
                      </c:pt>
                      <c:pt idx="5139">
                        <c:v>5.68</c:v>
                      </c:pt>
                      <c:pt idx="5140">
                        <c:v>5.68</c:v>
                      </c:pt>
                      <c:pt idx="5141">
                        <c:v>5.69</c:v>
                      </c:pt>
                      <c:pt idx="5142">
                        <c:v>5.69</c:v>
                      </c:pt>
                      <c:pt idx="5143">
                        <c:v>5.7</c:v>
                      </c:pt>
                      <c:pt idx="5144">
                        <c:v>5.7</c:v>
                      </c:pt>
                      <c:pt idx="5145">
                        <c:v>5.7</c:v>
                      </c:pt>
                      <c:pt idx="5146">
                        <c:v>5.7</c:v>
                      </c:pt>
                      <c:pt idx="5147">
                        <c:v>5.71</c:v>
                      </c:pt>
                      <c:pt idx="5148">
                        <c:v>5.72</c:v>
                      </c:pt>
                      <c:pt idx="5149">
                        <c:v>5.73</c:v>
                      </c:pt>
                      <c:pt idx="5150">
                        <c:v>5.74</c:v>
                      </c:pt>
                      <c:pt idx="5151">
                        <c:v>5.74</c:v>
                      </c:pt>
                      <c:pt idx="5152">
                        <c:v>5.74</c:v>
                      </c:pt>
                      <c:pt idx="5153">
                        <c:v>5.74</c:v>
                      </c:pt>
                      <c:pt idx="5154">
                        <c:v>5.74</c:v>
                      </c:pt>
                      <c:pt idx="5155">
                        <c:v>5.74</c:v>
                      </c:pt>
                      <c:pt idx="5156">
                        <c:v>5.74</c:v>
                      </c:pt>
                      <c:pt idx="5157">
                        <c:v>5.74</c:v>
                      </c:pt>
                      <c:pt idx="5158">
                        <c:v>5.74</c:v>
                      </c:pt>
                      <c:pt idx="5159">
                        <c:v>5.75</c:v>
                      </c:pt>
                      <c:pt idx="5160">
                        <c:v>5.75</c:v>
                      </c:pt>
                      <c:pt idx="5161">
                        <c:v>5.75</c:v>
                      </c:pt>
                      <c:pt idx="5162">
                        <c:v>5.76</c:v>
                      </c:pt>
                      <c:pt idx="5163">
                        <c:v>5.76</c:v>
                      </c:pt>
                      <c:pt idx="5164">
                        <c:v>5.76</c:v>
                      </c:pt>
                      <c:pt idx="5165">
                        <c:v>5.76</c:v>
                      </c:pt>
                      <c:pt idx="5166">
                        <c:v>5.76</c:v>
                      </c:pt>
                      <c:pt idx="5167">
                        <c:v>5.76</c:v>
                      </c:pt>
                      <c:pt idx="5168">
                        <c:v>5.76</c:v>
                      </c:pt>
                      <c:pt idx="5169">
                        <c:v>5.77</c:v>
                      </c:pt>
                      <c:pt idx="5170">
                        <c:v>5.77</c:v>
                      </c:pt>
                      <c:pt idx="5171">
                        <c:v>5.77</c:v>
                      </c:pt>
                      <c:pt idx="5172">
                        <c:v>5.77</c:v>
                      </c:pt>
                      <c:pt idx="5173">
                        <c:v>5.76</c:v>
                      </c:pt>
                      <c:pt idx="5174">
                        <c:v>5.76</c:v>
                      </c:pt>
                      <c:pt idx="5175">
                        <c:v>5.76</c:v>
                      </c:pt>
                      <c:pt idx="5176">
                        <c:v>5.76</c:v>
                      </c:pt>
                      <c:pt idx="5177">
                        <c:v>5.76</c:v>
                      </c:pt>
                      <c:pt idx="5178">
                        <c:v>5.76</c:v>
                      </c:pt>
                      <c:pt idx="5179">
                        <c:v>5.76</c:v>
                      </c:pt>
                      <c:pt idx="5180">
                        <c:v>5.76</c:v>
                      </c:pt>
                      <c:pt idx="5181">
                        <c:v>5.75</c:v>
                      </c:pt>
                      <c:pt idx="5182">
                        <c:v>5.75</c:v>
                      </c:pt>
                      <c:pt idx="5183">
                        <c:v>5.76</c:v>
                      </c:pt>
                      <c:pt idx="5184">
                        <c:v>5.75</c:v>
                      </c:pt>
                      <c:pt idx="5185">
                        <c:v>5.75</c:v>
                      </c:pt>
                      <c:pt idx="5186">
                        <c:v>5.75</c:v>
                      </c:pt>
                      <c:pt idx="5187">
                        <c:v>5.75</c:v>
                      </c:pt>
                      <c:pt idx="5188">
                        <c:v>5.74</c:v>
                      </c:pt>
                      <c:pt idx="5189">
                        <c:v>5.74</c:v>
                      </c:pt>
                      <c:pt idx="5190">
                        <c:v>5.74</c:v>
                      </c:pt>
                      <c:pt idx="5191">
                        <c:v>5.74</c:v>
                      </c:pt>
                      <c:pt idx="5192">
                        <c:v>5.73</c:v>
                      </c:pt>
                      <c:pt idx="5193">
                        <c:v>5.73</c:v>
                      </c:pt>
                      <c:pt idx="5194">
                        <c:v>5.73</c:v>
                      </c:pt>
                      <c:pt idx="5195">
                        <c:v>5.73</c:v>
                      </c:pt>
                      <c:pt idx="5196">
                        <c:v>5.72</c:v>
                      </c:pt>
                      <c:pt idx="5197">
                        <c:v>5.72</c:v>
                      </c:pt>
                      <c:pt idx="5198">
                        <c:v>5.72</c:v>
                      </c:pt>
                      <c:pt idx="5199">
                        <c:v>5.71</c:v>
                      </c:pt>
                      <c:pt idx="5200">
                        <c:v>5.71</c:v>
                      </c:pt>
                      <c:pt idx="5201">
                        <c:v>5.71</c:v>
                      </c:pt>
                      <c:pt idx="5202">
                        <c:v>5.71</c:v>
                      </c:pt>
                      <c:pt idx="5203">
                        <c:v>5.71</c:v>
                      </c:pt>
                      <c:pt idx="5204">
                        <c:v>5.7</c:v>
                      </c:pt>
                      <c:pt idx="5205">
                        <c:v>5.7</c:v>
                      </c:pt>
                      <c:pt idx="5206">
                        <c:v>5.7</c:v>
                      </c:pt>
                      <c:pt idx="5207">
                        <c:v>5.7</c:v>
                      </c:pt>
                      <c:pt idx="5208">
                        <c:v>5.69</c:v>
                      </c:pt>
                      <c:pt idx="5209">
                        <c:v>5.69</c:v>
                      </c:pt>
                      <c:pt idx="5210">
                        <c:v>5.69</c:v>
                      </c:pt>
                      <c:pt idx="5211">
                        <c:v>5.69</c:v>
                      </c:pt>
                      <c:pt idx="5212">
                        <c:v>5.68</c:v>
                      </c:pt>
                      <c:pt idx="5213">
                        <c:v>5.68</c:v>
                      </c:pt>
                      <c:pt idx="5214">
                        <c:v>5.69</c:v>
                      </c:pt>
                      <c:pt idx="5215">
                        <c:v>5.68</c:v>
                      </c:pt>
                      <c:pt idx="5216">
                        <c:v>5.68</c:v>
                      </c:pt>
                      <c:pt idx="5217">
                        <c:v>5.67</c:v>
                      </c:pt>
                      <c:pt idx="5218">
                        <c:v>5.67</c:v>
                      </c:pt>
                      <c:pt idx="5219">
                        <c:v>5.67</c:v>
                      </c:pt>
                      <c:pt idx="5220">
                        <c:v>5.67</c:v>
                      </c:pt>
                      <c:pt idx="5221">
                        <c:v>5.67</c:v>
                      </c:pt>
                      <c:pt idx="5222">
                        <c:v>5.66</c:v>
                      </c:pt>
                      <c:pt idx="5223">
                        <c:v>5.65</c:v>
                      </c:pt>
                      <c:pt idx="5224">
                        <c:v>5.65</c:v>
                      </c:pt>
                      <c:pt idx="5225">
                        <c:v>5.65</c:v>
                      </c:pt>
                      <c:pt idx="5226">
                        <c:v>5.65</c:v>
                      </c:pt>
                      <c:pt idx="5227">
                        <c:v>5.65</c:v>
                      </c:pt>
                      <c:pt idx="5228">
                        <c:v>5.64</c:v>
                      </c:pt>
                      <c:pt idx="5229">
                        <c:v>5.63</c:v>
                      </c:pt>
                      <c:pt idx="5230">
                        <c:v>5.63</c:v>
                      </c:pt>
                      <c:pt idx="5231">
                        <c:v>5.63</c:v>
                      </c:pt>
                      <c:pt idx="5232">
                        <c:v>5.63</c:v>
                      </c:pt>
                      <c:pt idx="5233">
                        <c:v>5.62</c:v>
                      </c:pt>
                      <c:pt idx="5234">
                        <c:v>5.62</c:v>
                      </c:pt>
                      <c:pt idx="5235">
                        <c:v>5.61</c:v>
                      </c:pt>
                      <c:pt idx="5236">
                        <c:v>5.61</c:v>
                      </c:pt>
                      <c:pt idx="5237">
                        <c:v>5.61</c:v>
                      </c:pt>
                      <c:pt idx="5238">
                        <c:v>5.62</c:v>
                      </c:pt>
                      <c:pt idx="5239">
                        <c:v>5.62</c:v>
                      </c:pt>
                      <c:pt idx="5240">
                        <c:v>5.62</c:v>
                      </c:pt>
                      <c:pt idx="5241">
                        <c:v>5.6</c:v>
                      </c:pt>
                      <c:pt idx="5242">
                        <c:v>5.6</c:v>
                      </c:pt>
                      <c:pt idx="5243">
                        <c:v>5.61</c:v>
                      </c:pt>
                      <c:pt idx="5244">
                        <c:v>5.59</c:v>
                      </c:pt>
                      <c:pt idx="5245">
                        <c:v>5.59</c:v>
                      </c:pt>
                      <c:pt idx="5246">
                        <c:v>5.59</c:v>
                      </c:pt>
                      <c:pt idx="5247">
                        <c:v>5.59</c:v>
                      </c:pt>
                      <c:pt idx="5248">
                        <c:v>5.59</c:v>
                      </c:pt>
                      <c:pt idx="5249">
                        <c:v>5.59</c:v>
                      </c:pt>
                      <c:pt idx="5250">
                        <c:v>5.6</c:v>
                      </c:pt>
                      <c:pt idx="5251">
                        <c:v>5.6</c:v>
                      </c:pt>
                      <c:pt idx="5252">
                        <c:v>5.6</c:v>
                      </c:pt>
                      <c:pt idx="5253">
                        <c:v>5.59</c:v>
                      </c:pt>
                      <c:pt idx="5254">
                        <c:v>5.6</c:v>
                      </c:pt>
                      <c:pt idx="5255">
                        <c:v>5.59</c:v>
                      </c:pt>
                      <c:pt idx="5256">
                        <c:v>5.6</c:v>
                      </c:pt>
                      <c:pt idx="5257">
                        <c:v>5.6</c:v>
                      </c:pt>
                      <c:pt idx="5258">
                        <c:v>5.59</c:v>
                      </c:pt>
                      <c:pt idx="5259">
                        <c:v>5.59</c:v>
                      </c:pt>
                      <c:pt idx="5260">
                        <c:v>5.59</c:v>
                      </c:pt>
                      <c:pt idx="5261">
                        <c:v>5.59</c:v>
                      </c:pt>
                      <c:pt idx="5262">
                        <c:v>5.58</c:v>
                      </c:pt>
                      <c:pt idx="5263">
                        <c:v>5.58</c:v>
                      </c:pt>
                      <c:pt idx="5264">
                        <c:v>5.58</c:v>
                      </c:pt>
                      <c:pt idx="5265">
                        <c:v>5.58</c:v>
                      </c:pt>
                      <c:pt idx="5266">
                        <c:v>5.58</c:v>
                      </c:pt>
                      <c:pt idx="5267">
                        <c:v>5.58</c:v>
                      </c:pt>
                      <c:pt idx="5268">
                        <c:v>5.58</c:v>
                      </c:pt>
                      <c:pt idx="5269">
                        <c:v>5.57</c:v>
                      </c:pt>
                      <c:pt idx="5270">
                        <c:v>5.57</c:v>
                      </c:pt>
                      <c:pt idx="5271">
                        <c:v>5.57</c:v>
                      </c:pt>
                      <c:pt idx="5272">
                        <c:v>5.57</c:v>
                      </c:pt>
                      <c:pt idx="5273">
                        <c:v>5.56</c:v>
                      </c:pt>
                      <c:pt idx="5274">
                        <c:v>5.56</c:v>
                      </c:pt>
                      <c:pt idx="5275">
                        <c:v>5.56</c:v>
                      </c:pt>
                      <c:pt idx="5276">
                        <c:v>5.56</c:v>
                      </c:pt>
                      <c:pt idx="5277">
                        <c:v>5.56</c:v>
                      </c:pt>
                      <c:pt idx="5278">
                        <c:v>5.55</c:v>
                      </c:pt>
                      <c:pt idx="5279">
                        <c:v>5.55</c:v>
                      </c:pt>
                      <c:pt idx="5280">
                        <c:v>5.55</c:v>
                      </c:pt>
                      <c:pt idx="5281">
                        <c:v>5.55</c:v>
                      </c:pt>
                      <c:pt idx="5282">
                        <c:v>5.55</c:v>
                      </c:pt>
                      <c:pt idx="5283">
                        <c:v>5.54</c:v>
                      </c:pt>
                      <c:pt idx="5284">
                        <c:v>5.54</c:v>
                      </c:pt>
                      <c:pt idx="5285">
                        <c:v>5.54</c:v>
                      </c:pt>
                      <c:pt idx="5286">
                        <c:v>5.54</c:v>
                      </c:pt>
                      <c:pt idx="5287">
                        <c:v>5.54</c:v>
                      </c:pt>
                      <c:pt idx="5288">
                        <c:v>5.53</c:v>
                      </c:pt>
                      <c:pt idx="5289">
                        <c:v>5.53</c:v>
                      </c:pt>
                      <c:pt idx="5290">
                        <c:v>5.53</c:v>
                      </c:pt>
                      <c:pt idx="5291">
                        <c:v>5.53</c:v>
                      </c:pt>
                      <c:pt idx="5292">
                        <c:v>5.52</c:v>
                      </c:pt>
                      <c:pt idx="5293">
                        <c:v>5.53</c:v>
                      </c:pt>
                      <c:pt idx="5294">
                        <c:v>5.52</c:v>
                      </c:pt>
                      <c:pt idx="5295">
                        <c:v>5.52</c:v>
                      </c:pt>
                      <c:pt idx="5296">
                        <c:v>5.52</c:v>
                      </c:pt>
                      <c:pt idx="5297">
                        <c:v>5.52</c:v>
                      </c:pt>
                      <c:pt idx="5298">
                        <c:v>5.52</c:v>
                      </c:pt>
                      <c:pt idx="5299">
                        <c:v>5.51</c:v>
                      </c:pt>
                      <c:pt idx="5300">
                        <c:v>5.51</c:v>
                      </c:pt>
                      <c:pt idx="5301">
                        <c:v>5.51</c:v>
                      </c:pt>
                      <c:pt idx="5302">
                        <c:v>5.51</c:v>
                      </c:pt>
                      <c:pt idx="5303">
                        <c:v>5.51</c:v>
                      </c:pt>
                      <c:pt idx="5304">
                        <c:v>5.51</c:v>
                      </c:pt>
                      <c:pt idx="5305">
                        <c:v>5.51</c:v>
                      </c:pt>
                      <c:pt idx="5306">
                        <c:v>5.51</c:v>
                      </c:pt>
                      <c:pt idx="5307">
                        <c:v>5.51</c:v>
                      </c:pt>
                      <c:pt idx="5308">
                        <c:v>5.51</c:v>
                      </c:pt>
                      <c:pt idx="5309">
                        <c:v>5.5</c:v>
                      </c:pt>
                      <c:pt idx="5310">
                        <c:v>5.51</c:v>
                      </c:pt>
                      <c:pt idx="5311">
                        <c:v>5.51</c:v>
                      </c:pt>
                      <c:pt idx="5312">
                        <c:v>5.51</c:v>
                      </c:pt>
                      <c:pt idx="5313">
                        <c:v>5.51</c:v>
                      </c:pt>
                      <c:pt idx="5314">
                        <c:v>5.5</c:v>
                      </c:pt>
                      <c:pt idx="5315">
                        <c:v>5.5</c:v>
                      </c:pt>
                      <c:pt idx="5316">
                        <c:v>5.5</c:v>
                      </c:pt>
                      <c:pt idx="5317">
                        <c:v>5.49</c:v>
                      </c:pt>
                      <c:pt idx="5318">
                        <c:v>5.49</c:v>
                      </c:pt>
                      <c:pt idx="5319">
                        <c:v>5.49</c:v>
                      </c:pt>
                      <c:pt idx="5320">
                        <c:v>5.49</c:v>
                      </c:pt>
                      <c:pt idx="5321">
                        <c:v>5.49</c:v>
                      </c:pt>
                      <c:pt idx="5322">
                        <c:v>5.5</c:v>
                      </c:pt>
                      <c:pt idx="5323">
                        <c:v>5.49</c:v>
                      </c:pt>
                      <c:pt idx="5324">
                        <c:v>5.49</c:v>
                      </c:pt>
                      <c:pt idx="5325">
                        <c:v>5.48</c:v>
                      </c:pt>
                      <c:pt idx="5326">
                        <c:v>5.47</c:v>
                      </c:pt>
                      <c:pt idx="5327">
                        <c:v>5.48</c:v>
                      </c:pt>
                      <c:pt idx="5328">
                        <c:v>5.48</c:v>
                      </c:pt>
                      <c:pt idx="5329">
                        <c:v>5.47</c:v>
                      </c:pt>
                      <c:pt idx="5330">
                        <c:v>5.47</c:v>
                      </c:pt>
                      <c:pt idx="5331">
                        <c:v>5.46</c:v>
                      </c:pt>
                      <c:pt idx="5332">
                        <c:v>5.46</c:v>
                      </c:pt>
                      <c:pt idx="5333">
                        <c:v>5.46</c:v>
                      </c:pt>
                      <c:pt idx="5334">
                        <c:v>5.46</c:v>
                      </c:pt>
                      <c:pt idx="5335">
                        <c:v>5.46</c:v>
                      </c:pt>
                      <c:pt idx="5336">
                        <c:v>5.46</c:v>
                      </c:pt>
                      <c:pt idx="5337">
                        <c:v>5.46</c:v>
                      </c:pt>
                      <c:pt idx="5338">
                        <c:v>5.45</c:v>
                      </c:pt>
                      <c:pt idx="5339">
                        <c:v>5.46</c:v>
                      </c:pt>
                      <c:pt idx="5340">
                        <c:v>5.45</c:v>
                      </c:pt>
                      <c:pt idx="5341">
                        <c:v>5.45</c:v>
                      </c:pt>
                      <c:pt idx="5342">
                        <c:v>5.46</c:v>
                      </c:pt>
                      <c:pt idx="5343">
                        <c:v>5.45</c:v>
                      </c:pt>
                      <c:pt idx="5344">
                        <c:v>5.45</c:v>
                      </c:pt>
                      <c:pt idx="5345">
                        <c:v>5.46</c:v>
                      </c:pt>
                      <c:pt idx="5346">
                        <c:v>5.45</c:v>
                      </c:pt>
                      <c:pt idx="5347">
                        <c:v>5.46</c:v>
                      </c:pt>
                      <c:pt idx="5348">
                        <c:v>5.46</c:v>
                      </c:pt>
                      <c:pt idx="5349">
                        <c:v>5.46</c:v>
                      </c:pt>
                      <c:pt idx="5350">
                        <c:v>5.45</c:v>
                      </c:pt>
                      <c:pt idx="5351">
                        <c:v>5.44</c:v>
                      </c:pt>
                      <c:pt idx="5352">
                        <c:v>5.45</c:v>
                      </c:pt>
                      <c:pt idx="5353">
                        <c:v>5.45</c:v>
                      </c:pt>
                      <c:pt idx="5354">
                        <c:v>5.45</c:v>
                      </c:pt>
                      <c:pt idx="5355">
                        <c:v>5.45</c:v>
                      </c:pt>
                      <c:pt idx="5356">
                        <c:v>5.44</c:v>
                      </c:pt>
                      <c:pt idx="5357">
                        <c:v>5.44</c:v>
                      </c:pt>
                      <c:pt idx="5358">
                        <c:v>5.44</c:v>
                      </c:pt>
                      <c:pt idx="5359">
                        <c:v>5.44</c:v>
                      </c:pt>
                      <c:pt idx="5360">
                        <c:v>5.44</c:v>
                      </c:pt>
                      <c:pt idx="5361">
                        <c:v>5.44</c:v>
                      </c:pt>
                      <c:pt idx="5362">
                        <c:v>5.44</c:v>
                      </c:pt>
                      <c:pt idx="5363">
                        <c:v>5.44</c:v>
                      </c:pt>
                      <c:pt idx="5364">
                        <c:v>5.43</c:v>
                      </c:pt>
                      <c:pt idx="5365">
                        <c:v>5.43</c:v>
                      </c:pt>
                      <c:pt idx="5366">
                        <c:v>5.43</c:v>
                      </c:pt>
                      <c:pt idx="5367">
                        <c:v>5.43</c:v>
                      </c:pt>
                      <c:pt idx="5368">
                        <c:v>5.43</c:v>
                      </c:pt>
                      <c:pt idx="5369">
                        <c:v>5.43</c:v>
                      </c:pt>
                      <c:pt idx="5370">
                        <c:v>5.42</c:v>
                      </c:pt>
                      <c:pt idx="5371">
                        <c:v>5.42</c:v>
                      </c:pt>
                      <c:pt idx="5372">
                        <c:v>5.42</c:v>
                      </c:pt>
                      <c:pt idx="5373">
                        <c:v>5.42</c:v>
                      </c:pt>
                      <c:pt idx="5374">
                        <c:v>5.41</c:v>
                      </c:pt>
                      <c:pt idx="5375">
                        <c:v>5.41</c:v>
                      </c:pt>
                      <c:pt idx="5376">
                        <c:v>5.41</c:v>
                      </c:pt>
                      <c:pt idx="5377">
                        <c:v>5.41</c:v>
                      </c:pt>
                      <c:pt idx="5378">
                        <c:v>5.41</c:v>
                      </c:pt>
                      <c:pt idx="5379">
                        <c:v>5.4</c:v>
                      </c:pt>
                      <c:pt idx="5380">
                        <c:v>5.4</c:v>
                      </c:pt>
                      <c:pt idx="5381">
                        <c:v>5.4</c:v>
                      </c:pt>
                      <c:pt idx="5382">
                        <c:v>5.41</c:v>
                      </c:pt>
                      <c:pt idx="5383">
                        <c:v>5.4</c:v>
                      </c:pt>
                      <c:pt idx="5384">
                        <c:v>5.4</c:v>
                      </c:pt>
                      <c:pt idx="5385">
                        <c:v>5.4</c:v>
                      </c:pt>
                      <c:pt idx="5386">
                        <c:v>5.4</c:v>
                      </c:pt>
                      <c:pt idx="5387">
                        <c:v>5.4</c:v>
                      </c:pt>
                      <c:pt idx="5388">
                        <c:v>5.4</c:v>
                      </c:pt>
                      <c:pt idx="5389">
                        <c:v>5.4</c:v>
                      </c:pt>
                      <c:pt idx="5390">
                        <c:v>5.39</c:v>
                      </c:pt>
                      <c:pt idx="5391">
                        <c:v>5.39</c:v>
                      </c:pt>
                      <c:pt idx="5392">
                        <c:v>5.39</c:v>
                      </c:pt>
                      <c:pt idx="5393">
                        <c:v>5.39</c:v>
                      </c:pt>
                      <c:pt idx="5394">
                        <c:v>5.39</c:v>
                      </c:pt>
                      <c:pt idx="5395">
                        <c:v>5.39</c:v>
                      </c:pt>
                      <c:pt idx="5396">
                        <c:v>5.39</c:v>
                      </c:pt>
                      <c:pt idx="5397">
                        <c:v>5.39</c:v>
                      </c:pt>
                      <c:pt idx="5398">
                        <c:v>5.38</c:v>
                      </c:pt>
                      <c:pt idx="5399">
                        <c:v>5.38</c:v>
                      </c:pt>
                      <c:pt idx="5400">
                        <c:v>5.38</c:v>
                      </c:pt>
                      <c:pt idx="5401">
                        <c:v>5.38</c:v>
                      </c:pt>
                      <c:pt idx="5402">
                        <c:v>5.38</c:v>
                      </c:pt>
                      <c:pt idx="5403">
                        <c:v>5.38</c:v>
                      </c:pt>
                      <c:pt idx="5404">
                        <c:v>5.38</c:v>
                      </c:pt>
                      <c:pt idx="5405">
                        <c:v>5.37</c:v>
                      </c:pt>
                      <c:pt idx="5406">
                        <c:v>5.38</c:v>
                      </c:pt>
                      <c:pt idx="5407">
                        <c:v>5.38</c:v>
                      </c:pt>
                      <c:pt idx="5408">
                        <c:v>5.38</c:v>
                      </c:pt>
                      <c:pt idx="5409">
                        <c:v>5.38</c:v>
                      </c:pt>
                      <c:pt idx="5410">
                        <c:v>5.38</c:v>
                      </c:pt>
                      <c:pt idx="5411">
                        <c:v>5.38</c:v>
                      </c:pt>
                      <c:pt idx="5412">
                        <c:v>5.37</c:v>
                      </c:pt>
                      <c:pt idx="5413">
                        <c:v>5.37</c:v>
                      </c:pt>
                      <c:pt idx="5414">
                        <c:v>5.37</c:v>
                      </c:pt>
                      <c:pt idx="5415">
                        <c:v>5.37</c:v>
                      </c:pt>
                      <c:pt idx="5416">
                        <c:v>5.37</c:v>
                      </c:pt>
                      <c:pt idx="5417">
                        <c:v>5.37</c:v>
                      </c:pt>
                      <c:pt idx="5418">
                        <c:v>5.36</c:v>
                      </c:pt>
                      <c:pt idx="5419">
                        <c:v>5.37</c:v>
                      </c:pt>
                      <c:pt idx="5420">
                        <c:v>5.35</c:v>
                      </c:pt>
                      <c:pt idx="5421">
                        <c:v>5.36</c:v>
                      </c:pt>
                      <c:pt idx="5422">
                        <c:v>5.36</c:v>
                      </c:pt>
                      <c:pt idx="5423">
                        <c:v>5.35</c:v>
                      </c:pt>
                      <c:pt idx="5424">
                        <c:v>5.35</c:v>
                      </c:pt>
                      <c:pt idx="5425">
                        <c:v>5.35</c:v>
                      </c:pt>
                      <c:pt idx="5426">
                        <c:v>5.34</c:v>
                      </c:pt>
                      <c:pt idx="5427">
                        <c:v>5.34</c:v>
                      </c:pt>
                      <c:pt idx="5428">
                        <c:v>5.34</c:v>
                      </c:pt>
                      <c:pt idx="5429">
                        <c:v>5.34</c:v>
                      </c:pt>
                      <c:pt idx="5430">
                        <c:v>5.34</c:v>
                      </c:pt>
                      <c:pt idx="5431">
                        <c:v>5.34</c:v>
                      </c:pt>
                      <c:pt idx="5432">
                        <c:v>5.34</c:v>
                      </c:pt>
                      <c:pt idx="5433">
                        <c:v>5.34</c:v>
                      </c:pt>
                      <c:pt idx="5434">
                        <c:v>5.33</c:v>
                      </c:pt>
                      <c:pt idx="5435">
                        <c:v>5.33</c:v>
                      </c:pt>
                      <c:pt idx="5436">
                        <c:v>5.33</c:v>
                      </c:pt>
                      <c:pt idx="5437">
                        <c:v>5.33</c:v>
                      </c:pt>
                      <c:pt idx="5438">
                        <c:v>5.33</c:v>
                      </c:pt>
                      <c:pt idx="5439">
                        <c:v>5.33</c:v>
                      </c:pt>
                      <c:pt idx="5440">
                        <c:v>5.33</c:v>
                      </c:pt>
                      <c:pt idx="5441">
                        <c:v>5.33</c:v>
                      </c:pt>
                      <c:pt idx="5442">
                        <c:v>5.33</c:v>
                      </c:pt>
                      <c:pt idx="5443">
                        <c:v>5.33</c:v>
                      </c:pt>
                      <c:pt idx="5444">
                        <c:v>5.33</c:v>
                      </c:pt>
                      <c:pt idx="5445">
                        <c:v>5.33</c:v>
                      </c:pt>
                      <c:pt idx="5446">
                        <c:v>5.33</c:v>
                      </c:pt>
                      <c:pt idx="5447">
                        <c:v>5.33</c:v>
                      </c:pt>
                      <c:pt idx="5448">
                        <c:v>5.33</c:v>
                      </c:pt>
                      <c:pt idx="5449">
                        <c:v>5.33</c:v>
                      </c:pt>
                      <c:pt idx="5450">
                        <c:v>5.33</c:v>
                      </c:pt>
                      <c:pt idx="5451">
                        <c:v>5.33</c:v>
                      </c:pt>
                      <c:pt idx="5452">
                        <c:v>5.33</c:v>
                      </c:pt>
                      <c:pt idx="5453">
                        <c:v>5.33</c:v>
                      </c:pt>
                      <c:pt idx="5454">
                        <c:v>5.33</c:v>
                      </c:pt>
                      <c:pt idx="5455">
                        <c:v>5.34</c:v>
                      </c:pt>
                      <c:pt idx="5456">
                        <c:v>5.33</c:v>
                      </c:pt>
                      <c:pt idx="5457">
                        <c:v>5.33</c:v>
                      </c:pt>
                      <c:pt idx="5458">
                        <c:v>5.33</c:v>
                      </c:pt>
                      <c:pt idx="5459">
                        <c:v>5.33</c:v>
                      </c:pt>
                      <c:pt idx="5460">
                        <c:v>5.33</c:v>
                      </c:pt>
                      <c:pt idx="5461">
                        <c:v>5.32</c:v>
                      </c:pt>
                      <c:pt idx="5462">
                        <c:v>5.32</c:v>
                      </c:pt>
                      <c:pt idx="5463">
                        <c:v>5.32</c:v>
                      </c:pt>
                      <c:pt idx="5464">
                        <c:v>5.32</c:v>
                      </c:pt>
                      <c:pt idx="5465">
                        <c:v>5.32</c:v>
                      </c:pt>
                      <c:pt idx="5466">
                        <c:v>5.32</c:v>
                      </c:pt>
                      <c:pt idx="5467">
                        <c:v>5.32</c:v>
                      </c:pt>
                      <c:pt idx="5468">
                        <c:v>5.32</c:v>
                      </c:pt>
                      <c:pt idx="5469">
                        <c:v>5.32</c:v>
                      </c:pt>
                      <c:pt idx="5470">
                        <c:v>5.32</c:v>
                      </c:pt>
                      <c:pt idx="5471">
                        <c:v>5.31</c:v>
                      </c:pt>
                      <c:pt idx="5472">
                        <c:v>5.31</c:v>
                      </c:pt>
                      <c:pt idx="5473">
                        <c:v>5.31</c:v>
                      </c:pt>
                      <c:pt idx="5474">
                        <c:v>5.31</c:v>
                      </c:pt>
                      <c:pt idx="5475">
                        <c:v>5.31</c:v>
                      </c:pt>
                      <c:pt idx="5476">
                        <c:v>5.31</c:v>
                      </c:pt>
                      <c:pt idx="5477">
                        <c:v>5.31</c:v>
                      </c:pt>
                      <c:pt idx="5478">
                        <c:v>5.31</c:v>
                      </c:pt>
                      <c:pt idx="5479">
                        <c:v>5.31</c:v>
                      </c:pt>
                      <c:pt idx="5480">
                        <c:v>5.3</c:v>
                      </c:pt>
                      <c:pt idx="5481">
                        <c:v>5.3</c:v>
                      </c:pt>
                      <c:pt idx="5482">
                        <c:v>5.3</c:v>
                      </c:pt>
                      <c:pt idx="5483">
                        <c:v>5.3</c:v>
                      </c:pt>
                      <c:pt idx="5484">
                        <c:v>5.3</c:v>
                      </c:pt>
                      <c:pt idx="5485">
                        <c:v>5.3</c:v>
                      </c:pt>
                      <c:pt idx="5486">
                        <c:v>5.3</c:v>
                      </c:pt>
                      <c:pt idx="5487">
                        <c:v>5.3</c:v>
                      </c:pt>
                      <c:pt idx="5488">
                        <c:v>5.3</c:v>
                      </c:pt>
                      <c:pt idx="5489">
                        <c:v>5.29</c:v>
                      </c:pt>
                      <c:pt idx="5490">
                        <c:v>5.29</c:v>
                      </c:pt>
                      <c:pt idx="5491">
                        <c:v>5.29</c:v>
                      </c:pt>
                      <c:pt idx="5492">
                        <c:v>5.29</c:v>
                      </c:pt>
                      <c:pt idx="5493">
                        <c:v>5.29</c:v>
                      </c:pt>
                      <c:pt idx="5494">
                        <c:v>5.29</c:v>
                      </c:pt>
                      <c:pt idx="5495">
                        <c:v>5.29</c:v>
                      </c:pt>
                      <c:pt idx="5496">
                        <c:v>5.29</c:v>
                      </c:pt>
                      <c:pt idx="5497">
                        <c:v>5.29</c:v>
                      </c:pt>
                      <c:pt idx="5498">
                        <c:v>5.29</c:v>
                      </c:pt>
                      <c:pt idx="5499">
                        <c:v>5.29</c:v>
                      </c:pt>
                      <c:pt idx="5500">
                        <c:v>5.29</c:v>
                      </c:pt>
                      <c:pt idx="5501">
                        <c:v>5.29</c:v>
                      </c:pt>
                      <c:pt idx="5502">
                        <c:v>5.29</c:v>
                      </c:pt>
                      <c:pt idx="5503">
                        <c:v>5.29</c:v>
                      </c:pt>
                      <c:pt idx="5504">
                        <c:v>5.29</c:v>
                      </c:pt>
                      <c:pt idx="5505">
                        <c:v>5.29</c:v>
                      </c:pt>
                      <c:pt idx="5506">
                        <c:v>5.29</c:v>
                      </c:pt>
                      <c:pt idx="5507">
                        <c:v>5.29</c:v>
                      </c:pt>
                      <c:pt idx="5508">
                        <c:v>5.29</c:v>
                      </c:pt>
                      <c:pt idx="5509">
                        <c:v>5.28</c:v>
                      </c:pt>
                      <c:pt idx="5510">
                        <c:v>5.28</c:v>
                      </c:pt>
                      <c:pt idx="5511">
                        <c:v>5.28</c:v>
                      </c:pt>
                      <c:pt idx="5512">
                        <c:v>5.28</c:v>
                      </c:pt>
                      <c:pt idx="5513">
                        <c:v>5.28</c:v>
                      </c:pt>
                      <c:pt idx="5514">
                        <c:v>5.28</c:v>
                      </c:pt>
                      <c:pt idx="5515">
                        <c:v>5.29</c:v>
                      </c:pt>
                      <c:pt idx="5516">
                        <c:v>5.28</c:v>
                      </c:pt>
                      <c:pt idx="5517">
                        <c:v>5.28</c:v>
                      </c:pt>
                      <c:pt idx="5518">
                        <c:v>5.27</c:v>
                      </c:pt>
                      <c:pt idx="5519">
                        <c:v>5.28</c:v>
                      </c:pt>
                      <c:pt idx="5520">
                        <c:v>5.28</c:v>
                      </c:pt>
                      <c:pt idx="5521">
                        <c:v>5.29</c:v>
                      </c:pt>
                      <c:pt idx="5522">
                        <c:v>5.28</c:v>
                      </c:pt>
                      <c:pt idx="5523">
                        <c:v>5.27</c:v>
                      </c:pt>
                      <c:pt idx="5524">
                        <c:v>5.27</c:v>
                      </c:pt>
                      <c:pt idx="5525">
                        <c:v>5.27</c:v>
                      </c:pt>
                      <c:pt idx="5526">
                        <c:v>5.27</c:v>
                      </c:pt>
                      <c:pt idx="5527">
                        <c:v>5.27</c:v>
                      </c:pt>
                      <c:pt idx="5528">
                        <c:v>5.26</c:v>
                      </c:pt>
                      <c:pt idx="5529">
                        <c:v>5.27</c:v>
                      </c:pt>
                      <c:pt idx="5530">
                        <c:v>5.27</c:v>
                      </c:pt>
                      <c:pt idx="5531">
                        <c:v>5.26</c:v>
                      </c:pt>
                      <c:pt idx="5532">
                        <c:v>5.26</c:v>
                      </c:pt>
                      <c:pt idx="5533">
                        <c:v>5.26</c:v>
                      </c:pt>
                      <c:pt idx="5534">
                        <c:v>5.26</c:v>
                      </c:pt>
                      <c:pt idx="5535">
                        <c:v>5.26</c:v>
                      </c:pt>
                      <c:pt idx="5536">
                        <c:v>5.26</c:v>
                      </c:pt>
                      <c:pt idx="5537">
                        <c:v>5.27</c:v>
                      </c:pt>
                      <c:pt idx="5538">
                        <c:v>5.26</c:v>
                      </c:pt>
                      <c:pt idx="5539">
                        <c:v>5.27</c:v>
                      </c:pt>
                      <c:pt idx="5540">
                        <c:v>5.27</c:v>
                      </c:pt>
                      <c:pt idx="5541">
                        <c:v>5.26</c:v>
                      </c:pt>
                      <c:pt idx="5542">
                        <c:v>5.27</c:v>
                      </c:pt>
                      <c:pt idx="5543">
                        <c:v>5.27</c:v>
                      </c:pt>
                      <c:pt idx="5544">
                        <c:v>5.27</c:v>
                      </c:pt>
                      <c:pt idx="5545">
                        <c:v>5.27</c:v>
                      </c:pt>
                      <c:pt idx="5546">
                        <c:v>5.26</c:v>
                      </c:pt>
                      <c:pt idx="5547">
                        <c:v>5.27</c:v>
                      </c:pt>
                      <c:pt idx="5548">
                        <c:v>5.27</c:v>
                      </c:pt>
                      <c:pt idx="5549">
                        <c:v>5.27</c:v>
                      </c:pt>
                      <c:pt idx="5550">
                        <c:v>5.27</c:v>
                      </c:pt>
                      <c:pt idx="5551">
                        <c:v>5.27</c:v>
                      </c:pt>
                      <c:pt idx="5552">
                        <c:v>5.27</c:v>
                      </c:pt>
                      <c:pt idx="5553">
                        <c:v>5.28</c:v>
                      </c:pt>
                      <c:pt idx="5554">
                        <c:v>5.27</c:v>
                      </c:pt>
                      <c:pt idx="5555">
                        <c:v>5.28</c:v>
                      </c:pt>
                      <c:pt idx="5556">
                        <c:v>5.27</c:v>
                      </c:pt>
                      <c:pt idx="5557">
                        <c:v>5.27</c:v>
                      </c:pt>
                      <c:pt idx="5558">
                        <c:v>5.27</c:v>
                      </c:pt>
                      <c:pt idx="5559">
                        <c:v>5.27</c:v>
                      </c:pt>
                      <c:pt idx="5560">
                        <c:v>5.27</c:v>
                      </c:pt>
                      <c:pt idx="5561">
                        <c:v>5.27</c:v>
                      </c:pt>
                      <c:pt idx="5562">
                        <c:v>5.27</c:v>
                      </c:pt>
                      <c:pt idx="5563">
                        <c:v>5.27</c:v>
                      </c:pt>
                      <c:pt idx="5564">
                        <c:v>5.27</c:v>
                      </c:pt>
                      <c:pt idx="5565">
                        <c:v>5.27</c:v>
                      </c:pt>
                      <c:pt idx="5566">
                        <c:v>5.27</c:v>
                      </c:pt>
                      <c:pt idx="5567">
                        <c:v>5.27</c:v>
                      </c:pt>
                      <c:pt idx="5568">
                        <c:v>5.27</c:v>
                      </c:pt>
                      <c:pt idx="5569">
                        <c:v>5.27</c:v>
                      </c:pt>
                      <c:pt idx="5570">
                        <c:v>5.27</c:v>
                      </c:pt>
                      <c:pt idx="5571">
                        <c:v>5.27</c:v>
                      </c:pt>
                      <c:pt idx="5572">
                        <c:v>5.26</c:v>
                      </c:pt>
                      <c:pt idx="5573">
                        <c:v>5.27</c:v>
                      </c:pt>
                      <c:pt idx="5574">
                        <c:v>5.27</c:v>
                      </c:pt>
                      <c:pt idx="5575">
                        <c:v>5.27</c:v>
                      </c:pt>
                      <c:pt idx="5576">
                        <c:v>5.27</c:v>
                      </c:pt>
                      <c:pt idx="5577">
                        <c:v>5.27</c:v>
                      </c:pt>
                      <c:pt idx="5578">
                        <c:v>5.27</c:v>
                      </c:pt>
                      <c:pt idx="5579">
                        <c:v>5.26</c:v>
                      </c:pt>
                      <c:pt idx="5580">
                        <c:v>5.26</c:v>
                      </c:pt>
                      <c:pt idx="5581">
                        <c:v>5.27</c:v>
                      </c:pt>
                      <c:pt idx="5582">
                        <c:v>5.26</c:v>
                      </c:pt>
                      <c:pt idx="5583">
                        <c:v>5.26</c:v>
                      </c:pt>
                      <c:pt idx="5584">
                        <c:v>5.26</c:v>
                      </c:pt>
                      <c:pt idx="5585">
                        <c:v>5.26</c:v>
                      </c:pt>
                      <c:pt idx="5586">
                        <c:v>5.26</c:v>
                      </c:pt>
                      <c:pt idx="5587">
                        <c:v>5.26</c:v>
                      </c:pt>
                      <c:pt idx="5588">
                        <c:v>5.26</c:v>
                      </c:pt>
                      <c:pt idx="5589">
                        <c:v>5.26</c:v>
                      </c:pt>
                      <c:pt idx="5590">
                        <c:v>5.26</c:v>
                      </c:pt>
                      <c:pt idx="5591">
                        <c:v>5.26</c:v>
                      </c:pt>
                      <c:pt idx="5592">
                        <c:v>5.26</c:v>
                      </c:pt>
                      <c:pt idx="5593">
                        <c:v>5.26</c:v>
                      </c:pt>
                      <c:pt idx="5594">
                        <c:v>5.26</c:v>
                      </c:pt>
                      <c:pt idx="5595">
                        <c:v>5.25</c:v>
                      </c:pt>
                      <c:pt idx="5596">
                        <c:v>5.26</c:v>
                      </c:pt>
                      <c:pt idx="5597">
                        <c:v>5.26</c:v>
                      </c:pt>
                      <c:pt idx="5598">
                        <c:v>5.26</c:v>
                      </c:pt>
                      <c:pt idx="5599">
                        <c:v>5.25</c:v>
                      </c:pt>
                      <c:pt idx="5600">
                        <c:v>5.26</c:v>
                      </c:pt>
                      <c:pt idx="5601">
                        <c:v>5.25</c:v>
                      </c:pt>
                      <c:pt idx="5602">
                        <c:v>5.25</c:v>
                      </c:pt>
                      <c:pt idx="5603">
                        <c:v>5.25</c:v>
                      </c:pt>
                      <c:pt idx="5604">
                        <c:v>5.26</c:v>
                      </c:pt>
                      <c:pt idx="5605">
                        <c:v>5.25</c:v>
                      </c:pt>
                      <c:pt idx="5606">
                        <c:v>5.25</c:v>
                      </c:pt>
                      <c:pt idx="5607">
                        <c:v>5.25</c:v>
                      </c:pt>
                      <c:pt idx="5608">
                        <c:v>5.25</c:v>
                      </c:pt>
                      <c:pt idx="5609">
                        <c:v>5.25</c:v>
                      </c:pt>
                      <c:pt idx="5610">
                        <c:v>5.25</c:v>
                      </c:pt>
                      <c:pt idx="5611">
                        <c:v>5.24</c:v>
                      </c:pt>
                      <c:pt idx="5612">
                        <c:v>5.25</c:v>
                      </c:pt>
                      <c:pt idx="5613">
                        <c:v>5.24</c:v>
                      </c:pt>
                      <c:pt idx="5614">
                        <c:v>5.24</c:v>
                      </c:pt>
                      <c:pt idx="5615">
                        <c:v>5.24</c:v>
                      </c:pt>
                      <c:pt idx="5616">
                        <c:v>5.23</c:v>
                      </c:pt>
                      <c:pt idx="5617">
                        <c:v>5.23</c:v>
                      </c:pt>
                      <c:pt idx="5618">
                        <c:v>5.23</c:v>
                      </c:pt>
                      <c:pt idx="5619">
                        <c:v>5.24</c:v>
                      </c:pt>
                      <c:pt idx="5620">
                        <c:v>5.24</c:v>
                      </c:pt>
                      <c:pt idx="5621">
                        <c:v>5.23</c:v>
                      </c:pt>
                      <c:pt idx="5622">
                        <c:v>5.22</c:v>
                      </c:pt>
                      <c:pt idx="5623">
                        <c:v>5.23</c:v>
                      </c:pt>
                      <c:pt idx="5624">
                        <c:v>5.23</c:v>
                      </c:pt>
                      <c:pt idx="5625">
                        <c:v>5.22</c:v>
                      </c:pt>
                      <c:pt idx="5626">
                        <c:v>5.23</c:v>
                      </c:pt>
                      <c:pt idx="5627">
                        <c:v>5.23</c:v>
                      </c:pt>
                      <c:pt idx="5628">
                        <c:v>5.24</c:v>
                      </c:pt>
                      <c:pt idx="5629">
                        <c:v>5.23</c:v>
                      </c:pt>
                      <c:pt idx="5630">
                        <c:v>5.23</c:v>
                      </c:pt>
                      <c:pt idx="5631">
                        <c:v>5.24</c:v>
                      </c:pt>
                      <c:pt idx="5632">
                        <c:v>5.23</c:v>
                      </c:pt>
                      <c:pt idx="5633">
                        <c:v>5.23</c:v>
                      </c:pt>
                      <c:pt idx="5634">
                        <c:v>5.23</c:v>
                      </c:pt>
                      <c:pt idx="5635">
                        <c:v>5.22</c:v>
                      </c:pt>
                      <c:pt idx="5636">
                        <c:v>5.23</c:v>
                      </c:pt>
                      <c:pt idx="5637">
                        <c:v>5.23</c:v>
                      </c:pt>
                      <c:pt idx="5638">
                        <c:v>5.23</c:v>
                      </c:pt>
                      <c:pt idx="5639">
                        <c:v>5.22</c:v>
                      </c:pt>
                      <c:pt idx="5640">
                        <c:v>5.23</c:v>
                      </c:pt>
                      <c:pt idx="5641">
                        <c:v>5.23</c:v>
                      </c:pt>
                      <c:pt idx="5642">
                        <c:v>5.23</c:v>
                      </c:pt>
                      <c:pt idx="5643">
                        <c:v>5.24</c:v>
                      </c:pt>
                      <c:pt idx="5644">
                        <c:v>5.24</c:v>
                      </c:pt>
                      <c:pt idx="5645">
                        <c:v>5.23</c:v>
                      </c:pt>
                      <c:pt idx="5646">
                        <c:v>5.24</c:v>
                      </c:pt>
                      <c:pt idx="5647">
                        <c:v>5.24</c:v>
                      </c:pt>
                      <c:pt idx="5648">
                        <c:v>5.23</c:v>
                      </c:pt>
                      <c:pt idx="5649">
                        <c:v>5.23</c:v>
                      </c:pt>
                      <c:pt idx="5650">
                        <c:v>5.23</c:v>
                      </c:pt>
                      <c:pt idx="5651">
                        <c:v>5.23</c:v>
                      </c:pt>
                      <c:pt idx="5652">
                        <c:v>5.23</c:v>
                      </c:pt>
                      <c:pt idx="5653">
                        <c:v>5.23</c:v>
                      </c:pt>
                      <c:pt idx="5654">
                        <c:v>5.23</c:v>
                      </c:pt>
                      <c:pt idx="5655">
                        <c:v>5.23</c:v>
                      </c:pt>
                      <c:pt idx="5656">
                        <c:v>5.22</c:v>
                      </c:pt>
                      <c:pt idx="5657">
                        <c:v>5.22</c:v>
                      </c:pt>
                      <c:pt idx="5658">
                        <c:v>5.22</c:v>
                      </c:pt>
                      <c:pt idx="5659">
                        <c:v>5.22</c:v>
                      </c:pt>
                      <c:pt idx="5660">
                        <c:v>5.22</c:v>
                      </c:pt>
                      <c:pt idx="5661">
                        <c:v>5.21</c:v>
                      </c:pt>
                      <c:pt idx="5662">
                        <c:v>5.21</c:v>
                      </c:pt>
                      <c:pt idx="5663">
                        <c:v>5.21</c:v>
                      </c:pt>
                      <c:pt idx="5664">
                        <c:v>5.21</c:v>
                      </c:pt>
                      <c:pt idx="5665">
                        <c:v>5.21</c:v>
                      </c:pt>
                      <c:pt idx="5666">
                        <c:v>5.21</c:v>
                      </c:pt>
                      <c:pt idx="5667">
                        <c:v>5.21</c:v>
                      </c:pt>
                      <c:pt idx="5668">
                        <c:v>5.21</c:v>
                      </c:pt>
                      <c:pt idx="5669">
                        <c:v>5.21</c:v>
                      </c:pt>
                      <c:pt idx="5670">
                        <c:v>5.2</c:v>
                      </c:pt>
                      <c:pt idx="5671">
                        <c:v>5.2</c:v>
                      </c:pt>
                      <c:pt idx="5672">
                        <c:v>5.2</c:v>
                      </c:pt>
                      <c:pt idx="5673">
                        <c:v>5.2</c:v>
                      </c:pt>
                      <c:pt idx="5674">
                        <c:v>5.2</c:v>
                      </c:pt>
                      <c:pt idx="5675">
                        <c:v>5.19</c:v>
                      </c:pt>
                      <c:pt idx="5676">
                        <c:v>5.19</c:v>
                      </c:pt>
                      <c:pt idx="5677">
                        <c:v>5.19</c:v>
                      </c:pt>
                      <c:pt idx="5678">
                        <c:v>5.19</c:v>
                      </c:pt>
                      <c:pt idx="5679">
                        <c:v>5.19</c:v>
                      </c:pt>
                      <c:pt idx="5680">
                        <c:v>5.19</c:v>
                      </c:pt>
                      <c:pt idx="5681">
                        <c:v>5.19</c:v>
                      </c:pt>
                      <c:pt idx="5682">
                        <c:v>5.18</c:v>
                      </c:pt>
                      <c:pt idx="5683">
                        <c:v>5.19</c:v>
                      </c:pt>
                      <c:pt idx="5684">
                        <c:v>5.18</c:v>
                      </c:pt>
                      <c:pt idx="5685">
                        <c:v>5.18</c:v>
                      </c:pt>
                      <c:pt idx="5686">
                        <c:v>5.18</c:v>
                      </c:pt>
                      <c:pt idx="5687">
                        <c:v>5.18</c:v>
                      </c:pt>
                      <c:pt idx="5688">
                        <c:v>5.18</c:v>
                      </c:pt>
                      <c:pt idx="5689">
                        <c:v>5.18</c:v>
                      </c:pt>
                      <c:pt idx="5690">
                        <c:v>5.18</c:v>
                      </c:pt>
                      <c:pt idx="5691">
                        <c:v>5.18</c:v>
                      </c:pt>
                      <c:pt idx="5692">
                        <c:v>5.18</c:v>
                      </c:pt>
                      <c:pt idx="5693">
                        <c:v>5.17</c:v>
                      </c:pt>
                      <c:pt idx="5694">
                        <c:v>5.18</c:v>
                      </c:pt>
                      <c:pt idx="5695">
                        <c:v>5.18</c:v>
                      </c:pt>
                      <c:pt idx="5696">
                        <c:v>5.18</c:v>
                      </c:pt>
                      <c:pt idx="5697">
                        <c:v>5.17</c:v>
                      </c:pt>
                      <c:pt idx="5698">
                        <c:v>5.17</c:v>
                      </c:pt>
                      <c:pt idx="5699">
                        <c:v>5.18</c:v>
                      </c:pt>
                      <c:pt idx="5700">
                        <c:v>5.18</c:v>
                      </c:pt>
                      <c:pt idx="5701">
                        <c:v>5.18</c:v>
                      </c:pt>
                      <c:pt idx="5702">
                        <c:v>5.17</c:v>
                      </c:pt>
                      <c:pt idx="5703">
                        <c:v>5.17</c:v>
                      </c:pt>
                      <c:pt idx="5704">
                        <c:v>5.17</c:v>
                      </c:pt>
                      <c:pt idx="5705">
                        <c:v>5.17</c:v>
                      </c:pt>
                      <c:pt idx="5706">
                        <c:v>5.16</c:v>
                      </c:pt>
                      <c:pt idx="5707">
                        <c:v>5.16</c:v>
                      </c:pt>
                      <c:pt idx="5708">
                        <c:v>5.15</c:v>
                      </c:pt>
                      <c:pt idx="5709">
                        <c:v>5.15</c:v>
                      </c:pt>
                      <c:pt idx="5710">
                        <c:v>5.15</c:v>
                      </c:pt>
                      <c:pt idx="5711">
                        <c:v>5.15</c:v>
                      </c:pt>
                      <c:pt idx="5712">
                        <c:v>5.14</c:v>
                      </c:pt>
                      <c:pt idx="5713">
                        <c:v>5.15</c:v>
                      </c:pt>
                      <c:pt idx="5714">
                        <c:v>5.15</c:v>
                      </c:pt>
                      <c:pt idx="5715">
                        <c:v>5.14</c:v>
                      </c:pt>
                      <c:pt idx="5716">
                        <c:v>5.15</c:v>
                      </c:pt>
                      <c:pt idx="5717">
                        <c:v>5.13</c:v>
                      </c:pt>
                      <c:pt idx="5718">
                        <c:v>5.14</c:v>
                      </c:pt>
                      <c:pt idx="5719">
                        <c:v>5.13</c:v>
                      </c:pt>
                      <c:pt idx="5720">
                        <c:v>5.14</c:v>
                      </c:pt>
                      <c:pt idx="5721">
                        <c:v>5.14</c:v>
                      </c:pt>
                      <c:pt idx="5722">
                        <c:v>5.13</c:v>
                      </c:pt>
                      <c:pt idx="5723">
                        <c:v>5.13</c:v>
                      </c:pt>
                      <c:pt idx="5724">
                        <c:v>5.14</c:v>
                      </c:pt>
                      <c:pt idx="5725">
                        <c:v>5.13</c:v>
                      </c:pt>
                      <c:pt idx="5726">
                        <c:v>5.12</c:v>
                      </c:pt>
                      <c:pt idx="5727">
                        <c:v>5.12</c:v>
                      </c:pt>
                      <c:pt idx="5728">
                        <c:v>5.12</c:v>
                      </c:pt>
                      <c:pt idx="5729">
                        <c:v>5.12</c:v>
                      </c:pt>
                      <c:pt idx="5730">
                        <c:v>5.13</c:v>
                      </c:pt>
                      <c:pt idx="5731">
                        <c:v>5.12</c:v>
                      </c:pt>
                      <c:pt idx="5732">
                        <c:v>5.12</c:v>
                      </c:pt>
                      <c:pt idx="5733">
                        <c:v>5.13</c:v>
                      </c:pt>
                      <c:pt idx="5734">
                        <c:v>5.12</c:v>
                      </c:pt>
                      <c:pt idx="5735">
                        <c:v>5.12</c:v>
                      </c:pt>
                      <c:pt idx="5736">
                        <c:v>5.12</c:v>
                      </c:pt>
                      <c:pt idx="5737">
                        <c:v>5.12</c:v>
                      </c:pt>
                      <c:pt idx="5738">
                        <c:v>5.12</c:v>
                      </c:pt>
                      <c:pt idx="5739">
                        <c:v>5.12</c:v>
                      </c:pt>
                      <c:pt idx="5740">
                        <c:v>5.13</c:v>
                      </c:pt>
                      <c:pt idx="5741">
                        <c:v>5.13</c:v>
                      </c:pt>
                      <c:pt idx="5742">
                        <c:v>5.13</c:v>
                      </c:pt>
                      <c:pt idx="5743">
                        <c:v>5.13</c:v>
                      </c:pt>
                      <c:pt idx="5744">
                        <c:v>5.12</c:v>
                      </c:pt>
                      <c:pt idx="5745">
                        <c:v>5.12</c:v>
                      </c:pt>
                      <c:pt idx="5746">
                        <c:v>5.12</c:v>
                      </c:pt>
                      <c:pt idx="5747">
                        <c:v>5.12</c:v>
                      </c:pt>
                      <c:pt idx="5748">
                        <c:v>5.12</c:v>
                      </c:pt>
                      <c:pt idx="5749">
                        <c:v>5.12</c:v>
                      </c:pt>
                      <c:pt idx="5750">
                        <c:v>5.12</c:v>
                      </c:pt>
                      <c:pt idx="5751">
                        <c:v>5.12</c:v>
                      </c:pt>
                      <c:pt idx="5752">
                        <c:v>5.12</c:v>
                      </c:pt>
                      <c:pt idx="5753">
                        <c:v>5.12</c:v>
                      </c:pt>
                      <c:pt idx="5754">
                        <c:v>5.1100000000000003</c:v>
                      </c:pt>
                      <c:pt idx="5755">
                        <c:v>5.1100000000000003</c:v>
                      </c:pt>
                      <c:pt idx="5756">
                        <c:v>5.1100000000000003</c:v>
                      </c:pt>
                      <c:pt idx="5757">
                        <c:v>5.1100000000000003</c:v>
                      </c:pt>
                      <c:pt idx="5758">
                        <c:v>5.1100000000000003</c:v>
                      </c:pt>
                      <c:pt idx="5759">
                        <c:v>5.1100000000000003</c:v>
                      </c:pt>
                      <c:pt idx="5760">
                        <c:v>5.1100000000000003</c:v>
                      </c:pt>
                      <c:pt idx="5761">
                        <c:v>5.1100000000000003</c:v>
                      </c:pt>
                      <c:pt idx="5762">
                        <c:v>5.1100000000000003</c:v>
                      </c:pt>
                      <c:pt idx="5763">
                        <c:v>5.1100000000000003</c:v>
                      </c:pt>
                      <c:pt idx="5764">
                        <c:v>5.0999999999999996</c:v>
                      </c:pt>
                      <c:pt idx="5765">
                        <c:v>5.0999999999999996</c:v>
                      </c:pt>
                      <c:pt idx="5766">
                        <c:v>5.0999999999999996</c:v>
                      </c:pt>
                      <c:pt idx="5767">
                        <c:v>5.0999999999999996</c:v>
                      </c:pt>
                      <c:pt idx="5768">
                        <c:v>5.0999999999999996</c:v>
                      </c:pt>
                      <c:pt idx="5769">
                        <c:v>5.09</c:v>
                      </c:pt>
                      <c:pt idx="5770">
                        <c:v>5.09</c:v>
                      </c:pt>
                      <c:pt idx="5771">
                        <c:v>5.0999999999999996</c:v>
                      </c:pt>
                      <c:pt idx="5772">
                        <c:v>5.09</c:v>
                      </c:pt>
                      <c:pt idx="5773">
                        <c:v>5.09</c:v>
                      </c:pt>
                      <c:pt idx="5774">
                        <c:v>5.09</c:v>
                      </c:pt>
                      <c:pt idx="5775">
                        <c:v>5.09</c:v>
                      </c:pt>
                      <c:pt idx="5776">
                        <c:v>5.09</c:v>
                      </c:pt>
                      <c:pt idx="5777">
                        <c:v>5.09</c:v>
                      </c:pt>
                      <c:pt idx="5778">
                        <c:v>5.08</c:v>
                      </c:pt>
                      <c:pt idx="5779">
                        <c:v>5.08</c:v>
                      </c:pt>
                      <c:pt idx="5780">
                        <c:v>5.09</c:v>
                      </c:pt>
                      <c:pt idx="5781">
                        <c:v>5.08</c:v>
                      </c:pt>
                      <c:pt idx="5782">
                        <c:v>5.08</c:v>
                      </c:pt>
                      <c:pt idx="5783">
                        <c:v>5.09</c:v>
                      </c:pt>
                      <c:pt idx="5784">
                        <c:v>5.09</c:v>
                      </c:pt>
                      <c:pt idx="5785">
                        <c:v>5.08</c:v>
                      </c:pt>
                      <c:pt idx="5786">
                        <c:v>5.08</c:v>
                      </c:pt>
                      <c:pt idx="5787">
                        <c:v>5.08</c:v>
                      </c:pt>
                      <c:pt idx="5788">
                        <c:v>5.08</c:v>
                      </c:pt>
                      <c:pt idx="5789">
                        <c:v>5.08</c:v>
                      </c:pt>
                      <c:pt idx="5790">
                        <c:v>5.08</c:v>
                      </c:pt>
                      <c:pt idx="5791">
                        <c:v>5.09</c:v>
                      </c:pt>
                      <c:pt idx="5792">
                        <c:v>5.09</c:v>
                      </c:pt>
                      <c:pt idx="5793">
                        <c:v>5.09</c:v>
                      </c:pt>
                      <c:pt idx="5794">
                        <c:v>5.08</c:v>
                      </c:pt>
                      <c:pt idx="5795">
                        <c:v>5.09</c:v>
                      </c:pt>
                      <c:pt idx="5796">
                        <c:v>5.09</c:v>
                      </c:pt>
                      <c:pt idx="5797">
                        <c:v>5.09</c:v>
                      </c:pt>
                      <c:pt idx="5798">
                        <c:v>5.08</c:v>
                      </c:pt>
                      <c:pt idx="5799">
                        <c:v>5.08</c:v>
                      </c:pt>
                      <c:pt idx="5800">
                        <c:v>5.08</c:v>
                      </c:pt>
                      <c:pt idx="5801">
                        <c:v>5.08</c:v>
                      </c:pt>
                      <c:pt idx="5802">
                        <c:v>5.07</c:v>
                      </c:pt>
                      <c:pt idx="5803">
                        <c:v>5.07</c:v>
                      </c:pt>
                      <c:pt idx="5804">
                        <c:v>5.07</c:v>
                      </c:pt>
                      <c:pt idx="5805">
                        <c:v>5.07</c:v>
                      </c:pt>
                      <c:pt idx="5806">
                        <c:v>5.0599999999999996</c:v>
                      </c:pt>
                      <c:pt idx="5807">
                        <c:v>5.0599999999999996</c:v>
                      </c:pt>
                      <c:pt idx="5808">
                        <c:v>5.0599999999999996</c:v>
                      </c:pt>
                      <c:pt idx="5809">
                        <c:v>5.0599999999999996</c:v>
                      </c:pt>
                      <c:pt idx="5810">
                        <c:v>5.0599999999999996</c:v>
                      </c:pt>
                      <c:pt idx="5811">
                        <c:v>5.0599999999999996</c:v>
                      </c:pt>
                      <c:pt idx="5812">
                        <c:v>5.0599999999999996</c:v>
                      </c:pt>
                      <c:pt idx="5813">
                        <c:v>5.0599999999999996</c:v>
                      </c:pt>
                      <c:pt idx="5814">
                        <c:v>5.0599999999999996</c:v>
                      </c:pt>
                      <c:pt idx="5815">
                        <c:v>5.0599999999999996</c:v>
                      </c:pt>
                      <c:pt idx="5816">
                        <c:v>5.0599999999999996</c:v>
                      </c:pt>
                      <c:pt idx="5817">
                        <c:v>5.0599999999999996</c:v>
                      </c:pt>
                      <c:pt idx="5818">
                        <c:v>5.0599999999999996</c:v>
                      </c:pt>
                      <c:pt idx="5819">
                        <c:v>5.05</c:v>
                      </c:pt>
                      <c:pt idx="5820">
                        <c:v>5.05</c:v>
                      </c:pt>
                      <c:pt idx="5821">
                        <c:v>5.05</c:v>
                      </c:pt>
                      <c:pt idx="5822">
                        <c:v>5.0599999999999996</c:v>
                      </c:pt>
                      <c:pt idx="5823">
                        <c:v>5.0599999999999996</c:v>
                      </c:pt>
                      <c:pt idx="5824">
                        <c:v>5.05</c:v>
                      </c:pt>
                      <c:pt idx="5825">
                        <c:v>5.0599999999999996</c:v>
                      </c:pt>
                      <c:pt idx="5826">
                        <c:v>5.05</c:v>
                      </c:pt>
                      <c:pt idx="5827">
                        <c:v>5.05</c:v>
                      </c:pt>
                      <c:pt idx="5828">
                        <c:v>5.05</c:v>
                      </c:pt>
                      <c:pt idx="5829">
                        <c:v>5.05</c:v>
                      </c:pt>
                      <c:pt idx="5830">
                        <c:v>5.05</c:v>
                      </c:pt>
                      <c:pt idx="5831">
                        <c:v>5.05</c:v>
                      </c:pt>
                      <c:pt idx="5832">
                        <c:v>5.05</c:v>
                      </c:pt>
                      <c:pt idx="5833">
                        <c:v>5.05</c:v>
                      </c:pt>
                      <c:pt idx="5834">
                        <c:v>5.05</c:v>
                      </c:pt>
                      <c:pt idx="5835">
                        <c:v>5.0599999999999996</c:v>
                      </c:pt>
                      <c:pt idx="5836">
                        <c:v>5.0599999999999996</c:v>
                      </c:pt>
                      <c:pt idx="5837">
                        <c:v>5.0599999999999996</c:v>
                      </c:pt>
                      <c:pt idx="5838">
                        <c:v>5.0599999999999996</c:v>
                      </c:pt>
                      <c:pt idx="5839">
                        <c:v>5.0599999999999996</c:v>
                      </c:pt>
                      <c:pt idx="5840">
                        <c:v>5.0599999999999996</c:v>
                      </c:pt>
                      <c:pt idx="5841">
                        <c:v>5.0599999999999996</c:v>
                      </c:pt>
                      <c:pt idx="5842">
                        <c:v>5.05</c:v>
                      </c:pt>
                      <c:pt idx="5843">
                        <c:v>5.05</c:v>
                      </c:pt>
                      <c:pt idx="5844">
                        <c:v>5.0599999999999996</c:v>
                      </c:pt>
                      <c:pt idx="5845">
                        <c:v>5.0599999999999996</c:v>
                      </c:pt>
                      <c:pt idx="5846">
                        <c:v>5.05</c:v>
                      </c:pt>
                      <c:pt idx="5847">
                        <c:v>5.05</c:v>
                      </c:pt>
                      <c:pt idx="5848">
                        <c:v>5.05</c:v>
                      </c:pt>
                      <c:pt idx="5849">
                        <c:v>5.0599999999999996</c:v>
                      </c:pt>
                      <c:pt idx="5850">
                        <c:v>5.0599999999999996</c:v>
                      </c:pt>
                      <c:pt idx="5851">
                        <c:v>5.05</c:v>
                      </c:pt>
                      <c:pt idx="5852">
                        <c:v>5.05</c:v>
                      </c:pt>
                      <c:pt idx="5853">
                        <c:v>5.05</c:v>
                      </c:pt>
                      <c:pt idx="5854">
                        <c:v>5.05</c:v>
                      </c:pt>
                      <c:pt idx="5855">
                        <c:v>5.05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0-2B39-4152-B1E5-EC91C9D6E81C}"/>
                  </c:ext>
                </c:extLst>
              </c15:ser>
            </c15:filteredScatterSeries>
          </c:ext>
        </c:extLst>
      </c:scatterChart>
      <c:scatterChart>
        <c:scatterStyle val="lineMarker"/>
        <c:varyColors val="0"/>
        <c:ser>
          <c:idx val="1"/>
          <c:order val="1"/>
          <c:tx>
            <c:v>Rain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'Pocomoke area combo precip'!$B$4:$B$3130</c:f>
              <c:numCache>
                <c:formatCode>m/d/yyyy\ h:mm</c:formatCode>
                <c:ptCount val="3127"/>
                <c:pt idx="0">
                  <c:v>43246.004166666666</c:v>
                </c:pt>
                <c:pt idx="1">
                  <c:v>43246.008333333331</c:v>
                </c:pt>
                <c:pt idx="2">
                  <c:v>43246.012499999997</c:v>
                </c:pt>
                <c:pt idx="3">
                  <c:v>43246.015972222223</c:v>
                </c:pt>
                <c:pt idx="4">
                  <c:v>43246.040972222225</c:v>
                </c:pt>
                <c:pt idx="5">
                  <c:v>43246.048611111109</c:v>
                </c:pt>
                <c:pt idx="6">
                  <c:v>43246.052083333336</c:v>
                </c:pt>
                <c:pt idx="7">
                  <c:v>43246.055555555555</c:v>
                </c:pt>
                <c:pt idx="8">
                  <c:v>43246.059027777781</c:v>
                </c:pt>
                <c:pt idx="9">
                  <c:v>43246.0625</c:v>
                </c:pt>
                <c:pt idx="10">
                  <c:v>43246.065972222219</c:v>
                </c:pt>
                <c:pt idx="11">
                  <c:v>43246.069444444445</c:v>
                </c:pt>
                <c:pt idx="12">
                  <c:v>43246.072916666664</c:v>
                </c:pt>
                <c:pt idx="13">
                  <c:v>43246.07708333333</c:v>
                </c:pt>
                <c:pt idx="14">
                  <c:v>43246.080555555556</c:v>
                </c:pt>
                <c:pt idx="15">
                  <c:v>43246.084027777775</c:v>
                </c:pt>
                <c:pt idx="16">
                  <c:v>43246.087500000001</c:v>
                </c:pt>
                <c:pt idx="17">
                  <c:v>43246.09097222222</c:v>
                </c:pt>
                <c:pt idx="18">
                  <c:v>43246.094444444447</c:v>
                </c:pt>
                <c:pt idx="19">
                  <c:v>43246.097916666666</c:v>
                </c:pt>
                <c:pt idx="20">
                  <c:v>43246.102083333331</c:v>
                </c:pt>
                <c:pt idx="21">
                  <c:v>43246.105555555558</c:v>
                </c:pt>
                <c:pt idx="22">
                  <c:v>43246.109027777777</c:v>
                </c:pt>
                <c:pt idx="23">
                  <c:v>43246.112500000003</c:v>
                </c:pt>
                <c:pt idx="24">
                  <c:v>43246.115972222222</c:v>
                </c:pt>
                <c:pt idx="25">
                  <c:v>43246.119444444441</c:v>
                </c:pt>
                <c:pt idx="26">
                  <c:v>43246.122916666667</c:v>
                </c:pt>
                <c:pt idx="27">
                  <c:v>43246.126388888886</c:v>
                </c:pt>
                <c:pt idx="28">
                  <c:v>43246.129861111112</c:v>
                </c:pt>
                <c:pt idx="29">
                  <c:v>43246.133333333331</c:v>
                </c:pt>
                <c:pt idx="30">
                  <c:v>43246.137499999997</c:v>
                </c:pt>
                <c:pt idx="31">
                  <c:v>43246.140972222223</c:v>
                </c:pt>
                <c:pt idx="32">
                  <c:v>43246.144444444442</c:v>
                </c:pt>
                <c:pt idx="33">
                  <c:v>43246.147916666669</c:v>
                </c:pt>
                <c:pt idx="34">
                  <c:v>43246.151388888888</c:v>
                </c:pt>
                <c:pt idx="35">
                  <c:v>43246.154861111114</c:v>
                </c:pt>
                <c:pt idx="36">
                  <c:v>43246.158333333333</c:v>
                </c:pt>
                <c:pt idx="37">
                  <c:v>43246.161805555559</c:v>
                </c:pt>
                <c:pt idx="38">
                  <c:v>43246.165277777778</c:v>
                </c:pt>
                <c:pt idx="39">
                  <c:v>43246.168749999997</c:v>
                </c:pt>
                <c:pt idx="40">
                  <c:v>43246.17291666667</c:v>
                </c:pt>
                <c:pt idx="41">
                  <c:v>43246.176388888889</c:v>
                </c:pt>
                <c:pt idx="42">
                  <c:v>43246.179861111108</c:v>
                </c:pt>
                <c:pt idx="43">
                  <c:v>43246.183333333334</c:v>
                </c:pt>
                <c:pt idx="44">
                  <c:v>43246.186805555553</c:v>
                </c:pt>
                <c:pt idx="45">
                  <c:v>43246.19027777778</c:v>
                </c:pt>
                <c:pt idx="46">
                  <c:v>43246.193749999999</c:v>
                </c:pt>
                <c:pt idx="47">
                  <c:v>43246.197222222225</c:v>
                </c:pt>
                <c:pt idx="48">
                  <c:v>43246.200694444444</c:v>
                </c:pt>
                <c:pt idx="49">
                  <c:v>43246.20416666667</c:v>
                </c:pt>
                <c:pt idx="50">
                  <c:v>43246.207638888889</c:v>
                </c:pt>
                <c:pt idx="51">
                  <c:v>43246.211111111108</c:v>
                </c:pt>
                <c:pt idx="52">
                  <c:v>43246.214583333334</c:v>
                </c:pt>
                <c:pt idx="53">
                  <c:v>43246.215277777781</c:v>
                </c:pt>
                <c:pt idx="54">
                  <c:v>43246.219444444447</c:v>
                </c:pt>
                <c:pt idx="55">
                  <c:v>43246.222916666666</c:v>
                </c:pt>
                <c:pt idx="56">
                  <c:v>43246.226388888892</c:v>
                </c:pt>
                <c:pt idx="57">
                  <c:v>43246.229861111111</c:v>
                </c:pt>
                <c:pt idx="58">
                  <c:v>43246.23333333333</c:v>
                </c:pt>
                <c:pt idx="59">
                  <c:v>43246.236805555556</c:v>
                </c:pt>
                <c:pt idx="60">
                  <c:v>43246.240277777775</c:v>
                </c:pt>
                <c:pt idx="61">
                  <c:v>43246.243750000001</c:v>
                </c:pt>
                <c:pt idx="62">
                  <c:v>43246.24722222222</c:v>
                </c:pt>
                <c:pt idx="63">
                  <c:v>43246.251388888886</c:v>
                </c:pt>
                <c:pt idx="64">
                  <c:v>43246.254861111112</c:v>
                </c:pt>
                <c:pt idx="65">
                  <c:v>43246.258333333331</c:v>
                </c:pt>
                <c:pt idx="66">
                  <c:v>43246.261805555558</c:v>
                </c:pt>
                <c:pt idx="67">
                  <c:v>43246.265277777777</c:v>
                </c:pt>
                <c:pt idx="68">
                  <c:v>43246.268750000003</c:v>
                </c:pt>
                <c:pt idx="69">
                  <c:v>43246.272222222222</c:v>
                </c:pt>
                <c:pt idx="70">
                  <c:v>43246.275694444441</c:v>
                </c:pt>
                <c:pt idx="71">
                  <c:v>43246.279166666667</c:v>
                </c:pt>
                <c:pt idx="72">
                  <c:v>43246.283333333333</c:v>
                </c:pt>
                <c:pt idx="73">
                  <c:v>43246.286805555559</c:v>
                </c:pt>
                <c:pt idx="74">
                  <c:v>43246.290277777778</c:v>
                </c:pt>
                <c:pt idx="75">
                  <c:v>43246.293749999997</c:v>
                </c:pt>
                <c:pt idx="76">
                  <c:v>43246.297222222223</c:v>
                </c:pt>
                <c:pt idx="77">
                  <c:v>43246.300694444442</c:v>
                </c:pt>
                <c:pt idx="78">
                  <c:v>43246.304166666669</c:v>
                </c:pt>
                <c:pt idx="79">
                  <c:v>43246.307638888888</c:v>
                </c:pt>
                <c:pt idx="80">
                  <c:v>43246.311111111114</c:v>
                </c:pt>
                <c:pt idx="81">
                  <c:v>43246.314583333333</c:v>
                </c:pt>
                <c:pt idx="82">
                  <c:v>43246.318749999999</c:v>
                </c:pt>
                <c:pt idx="83">
                  <c:v>43246.322222222225</c:v>
                </c:pt>
                <c:pt idx="84">
                  <c:v>43246.325694444444</c:v>
                </c:pt>
                <c:pt idx="85">
                  <c:v>43246.32916666667</c:v>
                </c:pt>
                <c:pt idx="86">
                  <c:v>43246.332638888889</c:v>
                </c:pt>
                <c:pt idx="87">
                  <c:v>43246.336111111108</c:v>
                </c:pt>
                <c:pt idx="88">
                  <c:v>43246.339583333334</c:v>
                </c:pt>
                <c:pt idx="89">
                  <c:v>43246.343055555553</c:v>
                </c:pt>
                <c:pt idx="90">
                  <c:v>43246.34652777778</c:v>
                </c:pt>
                <c:pt idx="91">
                  <c:v>43246.353472222225</c:v>
                </c:pt>
                <c:pt idx="92">
                  <c:v>43246.357638888891</c:v>
                </c:pt>
                <c:pt idx="93">
                  <c:v>43246.361111111109</c:v>
                </c:pt>
                <c:pt idx="94">
                  <c:v>43246.364583333336</c:v>
                </c:pt>
                <c:pt idx="95">
                  <c:v>43246.368055555555</c:v>
                </c:pt>
                <c:pt idx="96">
                  <c:v>43246.371527777781</c:v>
                </c:pt>
                <c:pt idx="97">
                  <c:v>43246.375</c:v>
                </c:pt>
                <c:pt idx="98">
                  <c:v>43246.378472222219</c:v>
                </c:pt>
                <c:pt idx="99">
                  <c:v>43246.381944444445</c:v>
                </c:pt>
                <c:pt idx="100">
                  <c:v>43246.386111111111</c:v>
                </c:pt>
                <c:pt idx="101">
                  <c:v>43246.38958333333</c:v>
                </c:pt>
                <c:pt idx="102">
                  <c:v>43246.393055555556</c:v>
                </c:pt>
                <c:pt idx="103">
                  <c:v>43246.396527777775</c:v>
                </c:pt>
                <c:pt idx="104">
                  <c:v>43246.400000000001</c:v>
                </c:pt>
                <c:pt idx="105">
                  <c:v>43246.40347222222</c:v>
                </c:pt>
                <c:pt idx="106">
                  <c:v>43246.406944444447</c:v>
                </c:pt>
                <c:pt idx="107">
                  <c:v>43246.410416666666</c:v>
                </c:pt>
                <c:pt idx="108">
                  <c:v>43246.413888888892</c:v>
                </c:pt>
                <c:pt idx="109">
                  <c:v>43246.417361111111</c:v>
                </c:pt>
                <c:pt idx="110">
                  <c:v>43246.421527777777</c:v>
                </c:pt>
                <c:pt idx="111">
                  <c:v>43246.425000000003</c:v>
                </c:pt>
                <c:pt idx="112">
                  <c:v>43246.428472222222</c:v>
                </c:pt>
                <c:pt idx="113">
                  <c:v>43246.431944444441</c:v>
                </c:pt>
                <c:pt idx="114">
                  <c:v>43246.435416666667</c:v>
                </c:pt>
                <c:pt idx="115">
                  <c:v>43246.438888888886</c:v>
                </c:pt>
                <c:pt idx="116">
                  <c:v>43246.442361111112</c:v>
                </c:pt>
                <c:pt idx="117">
                  <c:v>43246.445833333331</c:v>
                </c:pt>
                <c:pt idx="118">
                  <c:v>43246.449305555558</c:v>
                </c:pt>
                <c:pt idx="119">
                  <c:v>43246.452777777777</c:v>
                </c:pt>
                <c:pt idx="120">
                  <c:v>43246.456250000003</c:v>
                </c:pt>
                <c:pt idx="121">
                  <c:v>43246.460416666669</c:v>
                </c:pt>
                <c:pt idx="122">
                  <c:v>43246.463888888888</c:v>
                </c:pt>
                <c:pt idx="123">
                  <c:v>43246.467361111114</c:v>
                </c:pt>
                <c:pt idx="124">
                  <c:v>43246.470833333333</c:v>
                </c:pt>
                <c:pt idx="125">
                  <c:v>43246.474305555559</c:v>
                </c:pt>
                <c:pt idx="126">
                  <c:v>43246.477777777778</c:v>
                </c:pt>
                <c:pt idx="127">
                  <c:v>43246.481249999997</c:v>
                </c:pt>
                <c:pt idx="128">
                  <c:v>43246.484722222223</c:v>
                </c:pt>
                <c:pt idx="129">
                  <c:v>43246.488194444442</c:v>
                </c:pt>
                <c:pt idx="130">
                  <c:v>43246.492361111108</c:v>
                </c:pt>
                <c:pt idx="131">
                  <c:v>43246.495833333334</c:v>
                </c:pt>
                <c:pt idx="132">
                  <c:v>43246.499305555553</c:v>
                </c:pt>
                <c:pt idx="133">
                  <c:v>43246.50277777778</c:v>
                </c:pt>
                <c:pt idx="134">
                  <c:v>43246.506249999999</c:v>
                </c:pt>
                <c:pt idx="135">
                  <c:v>43246.509722222225</c:v>
                </c:pt>
                <c:pt idx="136">
                  <c:v>43246.513194444444</c:v>
                </c:pt>
                <c:pt idx="137">
                  <c:v>43246.51666666667</c:v>
                </c:pt>
                <c:pt idx="138">
                  <c:v>43246.520138888889</c:v>
                </c:pt>
                <c:pt idx="139">
                  <c:v>43246.523611111108</c:v>
                </c:pt>
                <c:pt idx="140">
                  <c:v>43246.527777777781</c:v>
                </c:pt>
                <c:pt idx="141">
                  <c:v>43246.53125</c:v>
                </c:pt>
                <c:pt idx="142">
                  <c:v>43246.534722222219</c:v>
                </c:pt>
                <c:pt idx="143">
                  <c:v>43246.538194444445</c:v>
                </c:pt>
                <c:pt idx="144">
                  <c:v>43246.541666666664</c:v>
                </c:pt>
                <c:pt idx="145">
                  <c:v>43246.545138888891</c:v>
                </c:pt>
                <c:pt idx="146">
                  <c:v>43246.548611111109</c:v>
                </c:pt>
                <c:pt idx="147">
                  <c:v>43246.552083333336</c:v>
                </c:pt>
                <c:pt idx="148">
                  <c:v>43246.555555555555</c:v>
                </c:pt>
                <c:pt idx="149">
                  <c:v>43246.559027777781</c:v>
                </c:pt>
                <c:pt idx="150">
                  <c:v>43246.5625</c:v>
                </c:pt>
                <c:pt idx="151">
                  <c:v>43246.565972222219</c:v>
                </c:pt>
                <c:pt idx="152">
                  <c:v>43246.570138888892</c:v>
                </c:pt>
                <c:pt idx="153">
                  <c:v>43246.573611111111</c:v>
                </c:pt>
                <c:pt idx="154">
                  <c:v>43246.57708333333</c:v>
                </c:pt>
                <c:pt idx="155">
                  <c:v>43246.580555555556</c:v>
                </c:pt>
                <c:pt idx="156">
                  <c:v>43246.584027777775</c:v>
                </c:pt>
                <c:pt idx="157">
                  <c:v>43246.587500000001</c:v>
                </c:pt>
                <c:pt idx="158">
                  <c:v>43246.59097222222</c:v>
                </c:pt>
                <c:pt idx="159">
                  <c:v>43246.594444444447</c:v>
                </c:pt>
                <c:pt idx="160">
                  <c:v>43246.597916666666</c:v>
                </c:pt>
                <c:pt idx="161">
                  <c:v>43246.601388888892</c:v>
                </c:pt>
                <c:pt idx="162">
                  <c:v>43246.605555555558</c:v>
                </c:pt>
                <c:pt idx="163">
                  <c:v>43246.609027777777</c:v>
                </c:pt>
                <c:pt idx="164">
                  <c:v>43246.612500000003</c:v>
                </c:pt>
                <c:pt idx="165">
                  <c:v>43246.615972222222</c:v>
                </c:pt>
                <c:pt idx="166">
                  <c:v>43246.619444444441</c:v>
                </c:pt>
                <c:pt idx="167">
                  <c:v>43246.622916666667</c:v>
                </c:pt>
                <c:pt idx="168">
                  <c:v>43246.626388888886</c:v>
                </c:pt>
                <c:pt idx="169">
                  <c:v>43246.629861111112</c:v>
                </c:pt>
                <c:pt idx="170">
                  <c:v>43246.633333333331</c:v>
                </c:pt>
                <c:pt idx="171">
                  <c:v>43246.636805555558</c:v>
                </c:pt>
                <c:pt idx="172">
                  <c:v>43246.640277777777</c:v>
                </c:pt>
                <c:pt idx="173">
                  <c:v>43246.644444444442</c:v>
                </c:pt>
                <c:pt idx="174">
                  <c:v>43246.647916666669</c:v>
                </c:pt>
                <c:pt idx="175">
                  <c:v>43246.651388888888</c:v>
                </c:pt>
                <c:pt idx="176">
                  <c:v>43246.654861111114</c:v>
                </c:pt>
                <c:pt idx="177">
                  <c:v>43246.658333333333</c:v>
                </c:pt>
                <c:pt idx="178">
                  <c:v>43246.661805555559</c:v>
                </c:pt>
                <c:pt idx="179">
                  <c:v>43246.665277777778</c:v>
                </c:pt>
                <c:pt idx="180">
                  <c:v>43246.668749999997</c:v>
                </c:pt>
                <c:pt idx="181">
                  <c:v>43246.672222222223</c:v>
                </c:pt>
                <c:pt idx="182">
                  <c:v>43246.676388888889</c:v>
                </c:pt>
                <c:pt idx="183">
                  <c:v>43246.679861111108</c:v>
                </c:pt>
                <c:pt idx="184">
                  <c:v>43246.683333333334</c:v>
                </c:pt>
                <c:pt idx="185">
                  <c:v>43246.686805555553</c:v>
                </c:pt>
                <c:pt idx="186">
                  <c:v>43246.69027777778</c:v>
                </c:pt>
                <c:pt idx="187">
                  <c:v>43246.693749999999</c:v>
                </c:pt>
                <c:pt idx="188">
                  <c:v>43246.697222222225</c:v>
                </c:pt>
                <c:pt idx="189">
                  <c:v>43246.700694444444</c:v>
                </c:pt>
                <c:pt idx="190">
                  <c:v>43246.704861111109</c:v>
                </c:pt>
                <c:pt idx="191">
                  <c:v>43246.708333333336</c:v>
                </c:pt>
                <c:pt idx="192">
                  <c:v>43246.711805555555</c:v>
                </c:pt>
                <c:pt idx="193">
                  <c:v>43246.715277777781</c:v>
                </c:pt>
                <c:pt idx="194">
                  <c:v>43246.71875</c:v>
                </c:pt>
                <c:pt idx="195">
                  <c:v>43246.722222222219</c:v>
                </c:pt>
                <c:pt idx="196">
                  <c:v>43246.725694444445</c:v>
                </c:pt>
                <c:pt idx="197">
                  <c:v>43246.729166666664</c:v>
                </c:pt>
                <c:pt idx="198">
                  <c:v>43246.732638888891</c:v>
                </c:pt>
                <c:pt idx="199">
                  <c:v>43246.736111111109</c:v>
                </c:pt>
                <c:pt idx="200">
                  <c:v>43246.740277777775</c:v>
                </c:pt>
                <c:pt idx="201">
                  <c:v>43246.743750000001</c:v>
                </c:pt>
                <c:pt idx="202">
                  <c:v>43246.74722222222</c:v>
                </c:pt>
                <c:pt idx="203">
                  <c:v>43246.750694444447</c:v>
                </c:pt>
                <c:pt idx="204">
                  <c:v>43246.754166666666</c:v>
                </c:pt>
                <c:pt idx="205">
                  <c:v>43246.757638888892</c:v>
                </c:pt>
                <c:pt idx="206">
                  <c:v>43246.761111111111</c:v>
                </c:pt>
                <c:pt idx="207">
                  <c:v>43246.76458333333</c:v>
                </c:pt>
                <c:pt idx="208">
                  <c:v>43246.768055555556</c:v>
                </c:pt>
                <c:pt idx="209">
                  <c:v>43246.771527777775</c:v>
                </c:pt>
                <c:pt idx="210">
                  <c:v>43246.775000000001</c:v>
                </c:pt>
                <c:pt idx="211">
                  <c:v>43246.77847222222</c:v>
                </c:pt>
                <c:pt idx="212">
                  <c:v>43246.782638888886</c:v>
                </c:pt>
                <c:pt idx="213">
                  <c:v>43246.786111111112</c:v>
                </c:pt>
                <c:pt idx="214">
                  <c:v>43246.789583333331</c:v>
                </c:pt>
                <c:pt idx="215">
                  <c:v>43246.793055555558</c:v>
                </c:pt>
                <c:pt idx="216">
                  <c:v>43246.796527777777</c:v>
                </c:pt>
                <c:pt idx="217">
                  <c:v>43246.8</c:v>
                </c:pt>
                <c:pt idx="218">
                  <c:v>43246.803472222222</c:v>
                </c:pt>
                <c:pt idx="219">
                  <c:v>43246.806944444441</c:v>
                </c:pt>
                <c:pt idx="220">
                  <c:v>43246.810416666667</c:v>
                </c:pt>
                <c:pt idx="221">
                  <c:v>43246.814583333333</c:v>
                </c:pt>
                <c:pt idx="222">
                  <c:v>43246.818055555559</c:v>
                </c:pt>
                <c:pt idx="223">
                  <c:v>43246.821527777778</c:v>
                </c:pt>
                <c:pt idx="224">
                  <c:v>43246.824999999997</c:v>
                </c:pt>
                <c:pt idx="225">
                  <c:v>43246.828472222223</c:v>
                </c:pt>
                <c:pt idx="226">
                  <c:v>43246.831944444442</c:v>
                </c:pt>
                <c:pt idx="227">
                  <c:v>43246.835416666669</c:v>
                </c:pt>
                <c:pt idx="228">
                  <c:v>43246.838888888888</c:v>
                </c:pt>
                <c:pt idx="229">
                  <c:v>43246.842361111114</c:v>
                </c:pt>
                <c:pt idx="230">
                  <c:v>43246.845833333333</c:v>
                </c:pt>
                <c:pt idx="231">
                  <c:v>43246.849305555559</c:v>
                </c:pt>
                <c:pt idx="232">
                  <c:v>43246.852777777778</c:v>
                </c:pt>
                <c:pt idx="233">
                  <c:v>43246.856249999997</c:v>
                </c:pt>
                <c:pt idx="234">
                  <c:v>43246.86041666667</c:v>
                </c:pt>
                <c:pt idx="235">
                  <c:v>43246.863888888889</c:v>
                </c:pt>
                <c:pt idx="236">
                  <c:v>43246.867361111108</c:v>
                </c:pt>
                <c:pt idx="237">
                  <c:v>43246.870833333334</c:v>
                </c:pt>
                <c:pt idx="238">
                  <c:v>43246.874305555553</c:v>
                </c:pt>
                <c:pt idx="239">
                  <c:v>43246.87777777778</c:v>
                </c:pt>
                <c:pt idx="240">
                  <c:v>43246.881249999999</c:v>
                </c:pt>
                <c:pt idx="241">
                  <c:v>43246.884722222225</c:v>
                </c:pt>
                <c:pt idx="242">
                  <c:v>43246.888194444444</c:v>
                </c:pt>
                <c:pt idx="243">
                  <c:v>43246.89166666667</c:v>
                </c:pt>
                <c:pt idx="244">
                  <c:v>43246.895833333336</c:v>
                </c:pt>
                <c:pt idx="245">
                  <c:v>43246.899305555555</c:v>
                </c:pt>
                <c:pt idx="246">
                  <c:v>43246.902777777781</c:v>
                </c:pt>
                <c:pt idx="247">
                  <c:v>43246.90625</c:v>
                </c:pt>
                <c:pt idx="248">
                  <c:v>43246.909722222219</c:v>
                </c:pt>
                <c:pt idx="249">
                  <c:v>43246.913194444445</c:v>
                </c:pt>
                <c:pt idx="250">
                  <c:v>43246.916666666664</c:v>
                </c:pt>
                <c:pt idx="251">
                  <c:v>43246.920138888891</c:v>
                </c:pt>
                <c:pt idx="252">
                  <c:v>43246.923611111109</c:v>
                </c:pt>
                <c:pt idx="253">
                  <c:v>43246.927083333336</c:v>
                </c:pt>
                <c:pt idx="254">
                  <c:v>43246.931250000001</c:v>
                </c:pt>
                <c:pt idx="255">
                  <c:v>43246.93472222222</c:v>
                </c:pt>
                <c:pt idx="256">
                  <c:v>43246.938194444447</c:v>
                </c:pt>
                <c:pt idx="257">
                  <c:v>43246.941666666666</c:v>
                </c:pt>
                <c:pt idx="258">
                  <c:v>43246.945138888892</c:v>
                </c:pt>
                <c:pt idx="259">
                  <c:v>43246.948611111111</c:v>
                </c:pt>
                <c:pt idx="260">
                  <c:v>43246.95208333333</c:v>
                </c:pt>
                <c:pt idx="261">
                  <c:v>43246.955555555556</c:v>
                </c:pt>
                <c:pt idx="262">
                  <c:v>43246.959027777775</c:v>
                </c:pt>
                <c:pt idx="263">
                  <c:v>43246.962500000001</c:v>
                </c:pt>
                <c:pt idx="264">
                  <c:v>43246.966666666667</c:v>
                </c:pt>
                <c:pt idx="265">
                  <c:v>43246.970138888886</c:v>
                </c:pt>
                <c:pt idx="266">
                  <c:v>43246.973611111112</c:v>
                </c:pt>
                <c:pt idx="267">
                  <c:v>43246.977083333331</c:v>
                </c:pt>
                <c:pt idx="268">
                  <c:v>43246.980555555558</c:v>
                </c:pt>
                <c:pt idx="269">
                  <c:v>43246.984027777777</c:v>
                </c:pt>
                <c:pt idx="270">
                  <c:v>43246.987500000003</c:v>
                </c:pt>
                <c:pt idx="271">
                  <c:v>43246.990972222222</c:v>
                </c:pt>
                <c:pt idx="272">
                  <c:v>43246.994444444441</c:v>
                </c:pt>
                <c:pt idx="273">
                  <c:v>43246.997916666667</c:v>
                </c:pt>
                <c:pt idx="274">
                  <c:v>43247.002083333333</c:v>
                </c:pt>
                <c:pt idx="275">
                  <c:v>43247.005555555559</c:v>
                </c:pt>
                <c:pt idx="276">
                  <c:v>43247.009027777778</c:v>
                </c:pt>
                <c:pt idx="277">
                  <c:v>43247.012499999997</c:v>
                </c:pt>
                <c:pt idx="278">
                  <c:v>43247.015972222223</c:v>
                </c:pt>
                <c:pt idx="279">
                  <c:v>43247.019444444442</c:v>
                </c:pt>
                <c:pt idx="280">
                  <c:v>43247.022916666669</c:v>
                </c:pt>
                <c:pt idx="281">
                  <c:v>43247.026388888888</c:v>
                </c:pt>
                <c:pt idx="282">
                  <c:v>43247.029861111114</c:v>
                </c:pt>
                <c:pt idx="283">
                  <c:v>43247.033333333333</c:v>
                </c:pt>
                <c:pt idx="284">
                  <c:v>43247.036805555559</c:v>
                </c:pt>
                <c:pt idx="285">
                  <c:v>43247.040277777778</c:v>
                </c:pt>
                <c:pt idx="286">
                  <c:v>43247.043749999997</c:v>
                </c:pt>
                <c:pt idx="287">
                  <c:v>43247.047222222223</c:v>
                </c:pt>
                <c:pt idx="288">
                  <c:v>43247.050694444442</c:v>
                </c:pt>
                <c:pt idx="289">
                  <c:v>43247.054166666669</c:v>
                </c:pt>
                <c:pt idx="290">
                  <c:v>43247.058333333334</c:v>
                </c:pt>
                <c:pt idx="291">
                  <c:v>43247.061805555553</c:v>
                </c:pt>
                <c:pt idx="292">
                  <c:v>43247.06527777778</c:v>
                </c:pt>
                <c:pt idx="293">
                  <c:v>43247.068749999999</c:v>
                </c:pt>
                <c:pt idx="294">
                  <c:v>43247.072222222225</c:v>
                </c:pt>
                <c:pt idx="295">
                  <c:v>43247.075694444444</c:v>
                </c:pt>
                <c:pt idx="296">
                  <c:v>43247.079861111109</c:v>
                </c:pt>
                <c:pt idx="297">
                  <c:v>43247.083333333336</c:v>
                </c:pt>
                <c:pt idx="298">
                  <c:v>43247.086805555555</c:v>
                </c:pt>
                <c:pt idx="299">
                  <c:v>43247.094444444447</c:v>
                </c:pt>
                <c:pt idx="300">
                  <c:v>43247.111111111109</c:v>
                </c:pt>
                <c:pt idx="301">
                  <c:v>43247.114583333336</c:v>
                </c:pt>
                <c:pt idx="302">
                  <c:v>43247.118055555555</c:v>
                </c:pt>
                <c:pt idx="303">
                  <c:v>43247.121527777781</c:v>
                </c:pt>
                <c:pt idx="304">
                  <c:v>43247.125</c:v>
                </c:pt>
                <c:pt idx="305">
                  <c:v>43247.128472222219</c:v>
                </c:pt>
                <c:pt idx="306">
                  <c:v>43247.131944444445</c:v>
                </c:pt>
                <c:pt idx="307">
                  <c:v>43247.135416666664</c:v>
                </c:pt>
                <c:pt idx="308">
                  <c:v>43247.13958333333</c:v>
                </c:pt>
                <c:pt idx="309">
                  <c:v>43247.143055555556</c:v>
                </c:pt>
                <c:pt idx="310">
                  <c:v>43247.146527777775</c:v>
                </c:pt>
                <c:pt idx="311">
                  <c:v>43247.15</c:v>
                </c:pt>
                <c:pt idx="312">
                  <c:v>43247.15347222222</c:v>
                </c:pt>
                <c:pt idx="313">
                  <c:v>43247.156944444447</c:v>
                </c:pt>
                <c:pt idx="314">
                  <c:v>43247.160416666666</c:v>
                </c:pt>
                <c:pt idx="315">
                  <c:v>43247.163888888892</c:v>
                </c:pt>
                <c:pt idx="316">
                  <c:v>43247.167361111111</c:v>
                </c:pt>
                <c:pt idx="317">
                  <c:v>43247.17083333333</c:v>
                </c:pt>
                <c:pt idx="318">
                  <c:v>43247.175000000003</c:v>
                </c:pt>
                <c:pt idx="319">
                  <c:v>43247.178472222222</c:v>
                </c:pt>
                <c:pt idx="320">
                  <c:v>43247.181944444441</c:v>
                </c:pt>
                <c:pt idx="321">
                  <c:v>43247.185416666667</c:v>
                </c:pt>
                <c:pt idx="322">
                  <c:v>43247.188888888886</c:v>
                </c:pt>
                <c:pt idx="323">
                  <c:v>43247.192361111112</c:v>
                </c:pt>
                <c:pt idx="324">
                  <c:v>43247.195833333331</c:v>
                </c:pt>
                <c:pt idx="325">
                  <c:v>43247.199305555558</c:v>
                </c:pt>
                <c:pt idx="326">
                  <c:v>43247.202777777777</c:v>
                </c:pt>
                <c:pt idx="327">
                  <c:v>43247.206250000003</c:v>
                </c:pt>
                <c:pt idx="328">
                  <c:v>43247.210416666669</c:v>
                </c:pt>
                <c:pt idx="329">
                  <c:v>43247.213888888888</c:v>
                </c:pt>
                <c:pt idx="330">
                  <c:v>43247.217361111114</c:v>
                </c:pt>
                <c:pt idx="331">
                  <c:v>43247.220833333333</c:v>
                </c:pt>
                <c:pt idx="332">
                  <c:v>43247.224305555559</c:v>
                </c:pt>
                <c:pt idx="333">
                  <c:v>43247.227777777778</c:v>
                </c:pt>
                <c:pt idx="334">
                  <c:v>43247.231249999997</c:v>
                </c:pt>
                <c:pt idx="335">
                  <c:v>43247.234722222223</c:v>
                </c:pt>
                <c:pt idx="336">
                  <c:v>43247.238194444442</c:v>
                </c:pt>
                <c:pt idx="337">
                  <c:v>43247.241666666669</c:v>
                </c:pt>
                <c:pt idx="338">
                  <c:v>43247.245138888888</c:v>
                </c:pt>
                <c:pt idx="339">
                  <c:v>43247.248611111114</c:v>
                </c:pt>
                <c:pt idx="340">
                  <c:v>43247.25277777778</c:v>
                </c:pt>
                <c:pt idx="341">
                  <c:v>43247.256249999999</c:v>
                </c:pt>
                <c:pt idx="342">
                  <c:v>43247.259722222225</c:v>
                </c:pt>
                <c:pt idx="343">
                  <c:v>43247.263194444444</c:v>
                </c:pt>
                <c:pt idx="344">
                  <c:v>43247.26666666667</c:v>
                </c:pt>
                <c:pt idx="345">
                  <c:v>43247.270138888889</c:v>
                </c:pt>
                <c:pt idx="346">
                  <c:v>43247.273611111108</c:v>
                </c:pt>
                <c:pt idx="347">
                  <c:v>43247.277083333334</c:v>
                </c:pt>
                <c:pt idx="348">
                  <c:v>43247.280555555553</c:v>
                </c:pt>
                <c:pt idx="349">
                  <c:v>43247.28402777778</c:v>
                </c:pt>
                <c:pt idx="350">
                  <c:v>43247.287499999999</c:v>
                </c:pt>
                <c:pt idx="351">
                  <c:v>43247.290972222225</c:v>
                </c:pt>
                <c:pt idx="352">
                  <c:v>43247.294444444444</c:v>
                </c:pt>
                <c:pt idx="353">
                  <c:v>43247.298611111109</c:v>
                </c:pt>
                <c:pt idx="354">
                  <c:v>43247.302083333336</c:v>
                </c:pt>
                <c:pt idx="355">
                  <c:v>43247.305555555555</c:v>
                </c:pt>
                <c:pt idx="356">
                  <c:v>43247.309027777781</c:v>
                </c:pt>
                <c:pt idx="357">
                  <c:v>43247.3125</c:v>
                </c:pt>
                <c:pt idx="358">
                  <c:v>43247.315972222219</c:v>
                </c:pt>
                <c:pt idx="359">
                  <c:v>43247.319444444445</c:v>
                </c:pt>
                <c:pt idx="360">
                  <c:v>43247.322916666664</c:v>
                </c:pt>
                <c:pt idx="361">
                  <c:v>43247.326388888891</c:v>
                </c:pt>
                <c:pt idx="362">
                  <c:v>43247.329861111109</c:v>
                </c:pt>
                <c:pt idx="363">
                  <c:v>43247.334027777775</c:v>
                </c:pt>
                <c:pt idx="364">
                  <c:v>43247.337500000001</c:v>
                </c:pt>
                <c:pt idx="365">
                  <c:v>43247.34097222222</c:v>
                </c:pt>
                <c:pt idx="366">
                  <c:v>43247.344444444447</c:v>
                </c:pt>
                <c:pt idx="367">
                  <c:v>43247.347916666666</c:v>
                </c:pt>
                <c:pt idx="368">
                  <c:v>43247.351388888892</c:v>
                </c:pt>
                <c:pt idx="369">
                  <c:v>43247.354861111111</c:v>
                </c:pt>
                <c:pt idx="370">
                  <c:v>43247.35833333333</c:v>
                </c:pt>
                <c:pt idx="371">
                  <c:v>43247.361805555556</c:v>
                </c:pt>
                <c:pt idx="372">
                  <c:v>43247.365277777775</c:v>
                </c:pt>
                <c:pt idx="373">
                  <c:v>43247.369444444441</c:v>
                </c:pt>
                <c:pt idx="374">
                  <c:v>43247.372916666667</c:v>
                </c:pt>
                <c:pt idx="375">
                  <c:v>43247.376388888886</c:v>
                </c:pt>
                <c:pt idx="376">
                  <c:v>43247.379861111112</c:v>
                </c:pt>
                <c:pt idx="377">
                  <c:v>43247.383333333331</c:v>
                </c:pt>
                <c:pt idx="378">
                  <c:v>43247.386805555558</c:v>
                </c:pt>
                <c:pt idx="379">
                  <c:v>43247.390277777777</c:v>
                </c:pt>
                <c:pt idx="380">
                  <c:v>43247.395138888889</c:v>
                </c:pt>
                <c:pt idx="381">
                  <c:v>43247.398611111108</c:v>
                </c:pt>
                <c:pt idx="382">
                  <c:v>43247.402083333334</c:v>
                </c:pt>
                <c:pt idx="383">
                  <c:v>43247.405555555553</c:v>
                </c:pt>
                <c:pt idx="384">
                  <c:v>43247.40902777778</c:v>
                </c:pt>
                <c:pt idx="385">
                  <c:v>43247.412499999999</c:v>
                </c:pt>
                <c:pt idx="386">
                  <c:v>43247.415972222225</c:v>
                </c:pt>
                <c:pt idx="387">
                  <c:v>43247.419444444444</c:v>
                </c:pt>
                <c:pt idx="388">
                  <c:v>43247.423611111109</c:v>
                </c:pt>
                <c:pt idx="389">
                  <c:v>43247.427083333336</c:v>
                </c:pt>
                <c:pt idx="390">
                  <c:v>43247.430555555555</c:v>
                </c:pt>
                <c:pt idx="391">
                  <c:v>43247.434027777781</c:v>
                </c:pt>
                <c:pt idx="392">
                  <c:v>43247.4375</c:v>
                </c:pt>
                <c:pt idx="393">
                  <c:v>43247.440972222219</c:v>
                </c:pt>
                <c:pt idx="394">
                  <c:v>43247.444444444445</c:v>
                </c:pt>
                <c:pt idx="395">
                  <c:v>43247.447916666664</c:v>
                </c:pt>
                <c:pt idx="396">
                  <c:v>43247.451388888891</c:v>
                </c:pt>
                <c:pt idx="397">
                  <c:v>43247.454861111109</c:v>
                </c:pt>
                <c:pt idx="398">
                  <c:v>43247.458333333336</c:v>
                </c:pt>
                <c:pt idx="399">
                  <c:v>43247.462500000001</c:v>
                </c:pt>
                <c:pt idx="400">
                  <c:v>43247.46597222222</c:v>
                </c:pt>
                <c:pt idx="401">
                  <c:v>43247.469444444447</c:v>
                </c:pt>
                <c:pt idx="402">
                  <c:v>43247.472916666666</c:v>
                </c:pt>
                <c:pt idx="403">
                  <c:v>43247.476388888892</c:v>
                </c:pt>
                <c:pt idx="404">
                  <c:v>43247.479861111111</c:v>
                </c:pt>
                <c:pt idx="405">
                  <c:v>43247.48333333333</c:v>
                </c:pt>
                <c:pt idx="406">
                  <c:v>43247.486805555556</c:v>
                </c:pt>
                <c:pt idx="407">
                  <c:v>43247.490277777775</c:v>
                </c:pt>
                <c:pt idx="408">
                  <c:v>43247.494444444441</c:v>
                </c:pt>
                <c:pt idx="409">
                  <c:v>43247.497916666667</c:v>
                </c:pt>
                <c:pt idx="410">
                  <c:v>43247.501388888886</c:v>
                </c:pt>
                <c:pt idx="411">
                  <c:v>43247.504861111112</c:v>
                </c:pt>
                <c:pt idx="412">
                  <c:v>43247.508333333331</c:v>
                </c:pt>
                <c:pt idx="413">
                  <c:v>43247.511805555558</c:v>
                </c:pt>
                <c:pt idx="414">
                  <c:v>43247.515277777777</c:v>
                </c:pt>
                <c:pt idx="415">
                  <c:v>43247.518750000003</c:v>
                </c:pt>
                <c:pt idx="416">
                  <c:v>43247.522222222222</c:v>
                </c:pt>
                <c:pt idx="417">
                  <c:v>43247.525694444441</c:v>
                </c:pt>
                <c:pt idx="418">
                  <c:v>43247.529166666667</c:v>
                </c:pt>
                <c:pt idx="419">
                  <c:v>43247.532638888886</c:v>
                </c:pt>
                <c:pt idx="420">
                  <c:v>43247.536111111112</c:v>
                </c:pt>
                <c:pt idx="421">
                  <c:v>43247.540277777778</c:v>
                </c:pt>
                <c:pt idx="422">
                  <c:v>43247.543749999997</c:v>
                </c:pt>
                <c:pt idx="423">
                  <c:v>43247.547222222223</c:v>
                </c:pt>
                <c:pt idx="424">
                  <c:v>43247.550694444442</c:v>
                </c:pt>
                <c:pt idx="425">
                  <c:v>43247.554166666669</c:v>
                </c:pt>
                <c:pt idx="426">
                  <c:v>43247.557638888888</c:v>
                </c:pt>
                <c:pt idx="427">
                  <c:v>43247.561111111114</c:v>
                </c:pt>
                <c:pt idx="428">
                  <c:v>43247.564583333333</c:v>
                </c:pt>
                <c:pt idx="429">
                  <c:v>43247.568055555559</c:v>
                </c:pt>
                <c:pt idx="430">
                  <c:v>43247.571527777778</c:v>
                </c:pt>
                <c:pt idx="431">
                  <c:v>43247.574999999997</c:v>
                </c:pt>
                <c:pt idx="432">
                  <c:v>43247.57916666667</c:v>
                </c:pt>
                <c:pt idx="433">
                  <c:v>43247.582638888889</c:v>
                </c:pt>
                <c:pt idx="434">
                  <c:v>43247.586111111108</c:v>
                </c:pt>
                <c:pt idx="435">
                  <c:v>43247.589583333334</c:v>
                </c:pt>
                <c:pt idx="436">
                  <c:v>43247.593055555553</c:v>
                </c:pt>
                <c:pt idx="437">
                  <c:v>43247.59652777778</c:v>
                </c:pt>
                <c:pt idx="438">
                  <c:v>43247.6</c:v>
                </c:pt>
                <c:pt idx="439">
                  <c:v>43247.603472222225</c:v>
                </c:pt>
                <c:pt idx="440">
                  <c:v>43247.606944444444</c:v>
                </c:pt>
                <c:pt idx="441">
                  <c:v>43247.61041666667</c:v>
                </c:pt>
                <c:pt idx="442">
                  <c:v>43247.613888888889</c:v>
                </c:pt>
                <c:pt idx="443">
                  <c:v>43247.617361111108</c:v>
                </c:pt>
                <c:pt idx="444">
                  <c:v>43247.621527777781</c:v>
                </c:pt>
                <c:pt idx="445">
                  <c:v>43247.625</c:v>
                </c:pt>
                <c:pt idx="446">
                  <c:v>43247.628472222219</c:v>
                </c:pt>
                <c:pt idx="447">
                  <c:v>43247.631944444445</c:v>
                </c:pt>
                <c:pt idx="448">
                  <c:v>43247.635416666664</c:v>
                </c:pt>
                <c:pt idx="449">
                  <c:v>43247.638888888891</c:v>
                </c:pt>
                <c:pt idx="450">
                  <c:v>43247.642361111109</c:v>
                </c:pt>
                <c:pt idx="451">
                  <c:v>43247.645833333336</c:v>
                </c:pt>
                <c:pt idx="452">
                  <c:v>43247.649305555555</c:v>
                </c:pt>
                <c:pt idx="453">
                  <c:v>43247.652777777781</c:v>
                </c:pt>
                <c:pt idx="454">
                  <c:v>43247.65625</c:v>
                </c:pt>
                <c:pt idx="455">
                  <c:v>43247.659722222219</c:v>
                </c:pt>
                <c:pt idx="456">
                  <c:v>43247.663194444445</c:v>
                </c:pt>
                <c:pt idx="457">
                  <c:v>43247.667361111111</c:v>
                </c:pt>
                <c:pt idx="458">
                  <c:v>43247.67083333333</c:v>
                </c:pt>
                <c:pt idx="459">
                  <c:v>43247.674305555556</c:v>
                </c:pt>
                <c:pt idx="460">
                  <c:v>43247.677777777775</c:v>
                </c:pt>
                <c:pt idx="461">
                  <c:v>43247.681250000001</c:v>
                </c:pt>
                <c:pt idx="462">
                  <c:v>43247.68472222222</c:v>
                </c:pt>
                <c:pt idx="463">
                  <c:v>43247.688194444447</c:v>
                </c:pt>
                <c:pt idx="464">
                  <c:v>43247.691666666666</c:v>
                </c:pt>
                <c:pt idx="465">
                  <c:v>43247.695138888892</c:v>
                </c:pt>
                <c:pt idx="466">
                  <c:v>43247.698611111111</c:v>
                </c:pt>
                <c:pt idx="467">
                  <c:v>43247.70208333333</c:v>
                </c:pt>
                <c:pt idx="468">
                  <c:v>43247.706250000003</c:v>
                </c:pt>
                <c:pt idx="469">
                  <c:v>43247.709722222222</c:v>
                </c:pt>
                <c:pt idx="470">
                  <c:v>43247.713194444441</c:v>
                </c:pt>
                <c:pt idx="471">
                  <c:v>43247.717361111114</c:v>
                </c:pt>
                <c:pt idx="472">
                  <c:v>43247.720833333333</c:v>
                </c:pt>
                <c:pt idx="473">
                  <c:v>43247.724305555559</c:v>
                </c:pt>
                <c:pt idx="474">
                  <c:v>43247.727777777778</c:v>
                </c:pt>
                <c:pt idx="475">
                  <c:v>43247.731944444444</c:v>
                </c:pt>
                <c:pt idx="476">
                  <c:v>43247.73541666667</c:v>
                </c:pt>
                <c:pt idx="477">
                  <c:v>43247.738888888889</c:v>
                </c:pt>
                <c:pt idx="478">
                  <c:v>43247.742361111108</c:v>
                </c:pt>
                <c:pt idx="479">
                  <c:v>43247.745833333334</c:v>
                </c:pt>
                <c:pt idx="480">
                  <c:v>43247.749305555553</c:v>
                </c:pt>
                <c:pt idx="481">
                  <c:v>43247.75277777778</c:v>
                </c:pt>
                <c:pt idx="482">
                  <c:v>43247.756249999999</c:v>
                </c:pt>
                <c:pt idx="483">
                  <c:v>43247.759722222225</c:v>
                </c:pt>
                <c:pt idx="484">
                  <c:v>43247.763194444444</c:v>
                </c:pt>
                <c:pt idx="485">
                  <c:v>43247.767361111109</c:v>
                </c:pt>
                <c:pt idx="486">
                  <c:v>43247.770833333336</c:v>
                </c:pt>
                <c:pt idx="487">
                  <c:v>43247.774305555555</c:v>
                </c:pt>
                <c:pt idx="488">
                  <c:v>43247.777777777781</c:v>
                </c:pt>
                <c:pt idx="489">
                  <c:v>43247.78125</c:v>
                </c:pt>
                <c:pt idx="490">
                  <c:v>43247.784722222219</c:v>
                </c:pt>
                <c:pt idx="491">
                  <c:v>43247.790972222225</c:v>
                </c:pt>
                <c:pt idx="492">
                  <c:v>43247.795138888891</c:v>
                </c:pt>
                <c:pt idx="493">
                  <c:v>43247.798611111109</c:v>
                </c:pt>
                <c:pt idx="494">
                  <c:v>43247.802083333336</c:v>
                </c:pt>
                <c:pt idx="495">
                  <c:v>43247.805555555555</c:v>
                </c:pt>
                <c:pt idx="496">
                  <c:v>43247.809027777781</c:v>
                </c:pt>
                <c:pt idx="497">
                  <c:v>43247.8125</c:v>
                </c:pt>
                <c:pt idx="498">
                  <c:v>43247.815972222219</c:v>
                </c:pt>
                <c:pt idx="499">
                  <c:v>43247.819444444445</c:v>
                </c:pt>
                <c:pt idx="500">
                  <c:v>43247.822916666664</c:v>
                </c:pt>
                <c:pt idx="501">
                  <c:v>43247.826388888891</c:v>
                </c:pt>
                <c:pt idx="502">
                  <c:v>43247.830555555556</c:v>
                </c:pt>
                <c:pt idx="503">
                  <c:v>43247.834027777775</c:v>
                </c:pt>
                <c:pt idx="504">
                  <c:v>43247.837500000001</c:v>
                </c:pt>
                <c:pt idx="505">
                  <c:v>43247.84097222222</c:v>
                </c:pt>
                <c:pt idx="506">
                  <c:v>43247.844444444447</c:v>
                </c:pt>
                <c:pt idx="507">
                  <c:v>43247.847916666666</c:v>
                </c:pt>
                <c:pt idx="508">
                  <c:v>43247.851388888892</c:v>
                </c:pt>
                <c:pt idx="509">
                  <c:v>43247.854861111111</c:v>
                </c:pt>
                <c:pt idx="510">
                  <c:v>43247.85833333333</c:v>
                </c:pt>
                <c:pt idx="511">
                  <c:v>43247.861805555556</c:v>
                </c:pt>
                <c:pt idx="512">
                  <c:v>43247.865972222222</c:v>
                </c:pt>
                <c:pt idx="513">
                  <c:v>43247.868750000001</c:v>
                </c:pt>
                <c:pt idx="514">
                  <c:v>43247.872916666667</c:v>
                </c:pt>
                <c:pt idx="515">
                  <c:v>43247.876388888886</c:v>
                </c:pt>
                <c:pt idx="516">
                  <c:v>43247.879861111112</c:v>
                </c:pt>
                <c:pt idx="517">
                  <c:v>43247.883333333331</c:v>
                </c:pt>
                <c:pt idx="518">
                  <c:v>43247.886805555558</c:v>
                </c:pt>
                <c:pt idx="519">
                  <c:v>43247.890277777777</c:v>
                </c:pt>
                <c:pt idx="520">
                  <c:v>43247.893750000003</c:v>
                </c:pt>
                <c:pt idx="521">
                  <c:v>43247.897222222222</c:v>
                </c:pt>
                <c:pt idx="522">
                  <c:v>43247.901388888888</c:v>
                </c:pt>
                <c:pt idx="523">
                  <c:v>43247.904861111114</c:v>
                </c:pt>
                <c:pt idx="524">
                  <c:v>43247.908333333333</c:v>
                </c:pt>
                <c:pt idx="525">
                  <c:v>43247.911805555559</c:v>
                </c:pt>
                <c:pt idx="526">
                  <c:v>43247.915277777778</c:v>
                </c:pt>
                <c:pt idx="527">
                  <c:v>43247.918749999997</c:v>
                </c:pt>
                <c:pt idx="528">
                  <c:v>43247.922222222223</c:v>
                </c:pt>
                <c:pt idx="529">
                  <c:v>43247.925694444442</c:v>
                </c:pt>
                <c:pt idx="530">
                  <c:v>43247.929166666669</c:v>
                </c:pt>
                <c:pt idx="531">
                  <c:v>43247.932638888888</c:v>
                </c:pt>
                <c:pt idx="532">
                  <c:v>43247.936805555553</c:v>
                </c:pt>
                <c:pt idx="533">
                  <c:v>43247.94027777778</c:v>
                </c:pt>
                <c:pt idx="534">
                  <c:v>43247.943749999999</c:v>
                </c:pt>
                <c:pt idx="535">
                  <c:v>43247.947222222225</c:v>
                </c:pt>
                <c:pt idx="536">
                  <c:v>43247.950694444444</c:v>
                </c:pt>
                <c:pt idx="537">
                  <c:v>43247.95416666667</c:v>
                </c:pt>
                <c:pt idx="538">
                  <c:v>43247.957638888889</c:v>
                </c:pt>
                <c:pt idx="539">
                  <c:v>43247.961111111108</c:v>
                </c:pt>
                <c:pt idx="540">
                  <c:v>43247.964583333334</c:v>
                </c:pt>
                <c:pt idx="541">
                  <c:v>43247.96875</c:v>
                </c:pt>
                <c:pt idx="542">
                  <c:v>43247.972222222219</c:v>
                </c:pt>
                <c:pt idx="543">
                  <c:v>43247.975694444445</c:v>
                </c:pt>
                <c:pt idx="544">
                  <c:v>43247.979166666664</c:v>
                </c:pt>
                <c:pt idx="545">
                  <c:v>43247.982638888891</c:v>
                </c:pt>
                <c:pt idx="546">
                  <c:v>43247.986111111109</c:v>
                </c:pt>
                <c:pt idx="547">
                  <c:v>43247.989583333336</c:v>
                </c:pt>
                <c:pt idx="548">
                  <c:v>43247.993055555555</c:v>
                </c:pt>
                <c:pt idx="549">
                  <c:v>43247.996527777781</c:v>
                </c:pt>
                <c:pt idx="550">
                  <c:v>43248</c:v>
                </c:pt>
                <c:pt idx="551">
                  <c:v>43248.003472222219</c:v>
                </c:pt>
                <c:pt idx="552">
                  <c:v>43248.007638888892</c:v>
                </c:pt>
                <c:pt idx="553">
                  <c:v>43248.011111111111</c:v>
                </c:pt>
                <c:pt idx="554">
                  <c:v>43248.01458333333</c:v>
                </c:pt>
                <c:pt idx="555">
                  <c:v>43248.018055555556</c:v>
                </c:pt>
                <c:pt idx="556">
                  <c:v>43248.021527777775</c:v>
                </c:pt>
                <c:pt idx="557">
                  <c:v>43248.025000000001</c:v>
                </c:pt>
                <c:pt idx="558">
                  <c:v>43248.02847222222</c:v>
                </c:pt>
                <c:pt idx="559">
                  <c:v>43248.032638888886</c:v>
                </c:pt>
                <c:pt idx="560">
                  <c:v>43248.036111111112</c:v>
                </c:pt>
                <c:pt idx="561">
                  <c:v>43248.039583333331</c:v>
                </c:pt>
                <c:pt idx="562">
                  <c:v>43248.043055555558</c:v>
                </c:pt>
                <c:pt idx="563">
                  <c:v>43248.046527777777</c:v>
                </c:pt>
                <c:pt idx="564">
                  <c:v>43248.051388888889</c:v>
                </c:pt>
                <c:pt idx="565">
                  <c:v>43248.055555555555</c:v>
                </c:pt>
                <c:pt idx="566">
                  <c:v>43248.05972222222</c:v>
                </c:pt>
                <c:pt idx="567">
                  <c:v>43248.068055555559</c:v>
                </c:pt>
                <c:pt idx="568">
                  <c:v>43248.102083333331</c:v>
                </c:pt>
                <c:pt idx="569">
                  <c:v>43248.105555555558</c:v>
                </c:pt>
                <c:pt idx="570">
                  <c:v>43248.109027777777</c:v>
                </c:pt>
                <c:pt idx="571">
                  <c:v>43248.112500000003</c:v>
                </c:pt>
                <c:pt idx="572">
                  <c:v>43248.116666666669</c:v>
                </c:pt>
                <c:pt idx="573">
                  <c:v>43248.120138888888</c:v>
                </c:pt>
                <c:pt idx="574">
                  <c:v>43248.123611111114</c:v>
                </c:pt>
                <c:pt idx="575">
                  <c:v>43248.127083333333</c:v>
                </c:pt>
                <c:pt idx="576">
                  <c:v>43248.130555555559</c:v>
                </c:pt>
                <c:pt idx="577">
                  <c:v>43248.134027777778</c:v>
                </c:pt>
                <c:pt idx="578">
                  <c:v>43248.137499999997</c:v>
                </c:pt>
                <c:pt idx="579">
                  <c:v>43248.140972222223</c:v>
                </c:pt>
                <c:pt idx="580">
                  <c:v>43248.144444444442</c:v>
                </c:pt>
                <c:pt idx="581">
                  <c:v>43248.147916666669</c:v>
                </c:pt>
                <c:pt idx="582">
                  <c:v>43248.152083333334</c:v>
                </c:pt>
                <c:pt idx="583">
                  <c:v>43248.155555555553</c:v>
                </c:pt>
                <c:pt idx="584">
                  <c:v>43248.15902777778</c:v>
                </c:pt>
                <c:pt idx="585">
                  <c:v>43248.162499999999</c:v>
                </c:pt>
                <c:pt idx="586">
                  <c:v>43248.165972222225</c:v>
                </c:pt>
                <c:pt idx="587">
                  <c:v>43248.169444444444</c:v>
                </c:pt>
                <c:pt idx="588">
                  <c:v>43248.17291666667</c:v>
                </c:pt>
                <c:pt idx="589">
                  <c:v>43248.177083333336</c:v>
                </c:pt>
                <c:pt idx="590">
                  <c:v>43248.180555555555</c:v>
                </c:pt>
                <c:pt idx="591">
                  <c:v>43248.184027777781</c:v>
                </c:pt>
                <c:pt idx="592">
                  <c:v>43248.1875</c:v>
                </c:pt>
                <c:pt idx="593">
                  <c:v>43248.190972222219</c:v>
                </c:pt>
                <c:pt idx="594">
                  <c:v>43248.194444444445</c:v>
                </c:pt>
                <c:pt idx="595">
                  <c:v>43248.197916666664</c:v>
                </c:pt>
                <c:pt idx="596">
                  <c:v>43248.20208333333</c:v>
                </c:pt>
                <c:pt idx="597">
                  <c:v>43248.205555555556</c:v>
                </c:pt>
                <c:pt idx="598">
                  <c:v>43248.209027777775</c:v>
                </c:pt>
                <c:pt idx="599">
                  <c:v>43248.212500000001</c:v>
                </c:pt>
                <c:pt idx="600">
                  <c:v>43248.21597222222</c:v>
                </c:pt>
                <c:pt idx="601">
                  <c:v>43248.219444444447</c:v>
                </c:pt>
                <c:pt idx="602">
                  <c:v>43248.222916666666</c:v>
                </c:pt>
                <c:pt idx="603">
                  <c:v>43248.226388888892</c:v>
                </c:pt>
                <c:pt idx="604">
                  <c:v>43248.229861111111</c:v>
                </c:pt>
                <c:pt idx="605">
                  <c:v>43248.23333333333</c:v>
                </c:pt>
                <c:pt idx="606">
                  <c:v>43248.237500000003</c:v>
                </c:pt>
                <c:pt idx="607">
                  <c:v>43248.240972222222</c:v>
                </c:pt>
                <c:pt idx="608">
                  <c:v>43248.244444444441</c:v>
                </c:pt>
                <c:pt idx="609">
                  <c:v>43248.247916666667</c:v>
                </c:pt>
                <c:pt idx="610">
                  <c:v>43248.251388888886</c:v>
                </c:pt>
                <c:pt idx="611">
                  <c:v>43248.254861111112</c:v>
                </c:pt>
                <c:pt idx="612">
                  <c:v>43248.258333333331</c:v>
                </c:pt>
                <c:pt idx="613">
                  <c:v>43248.261805555558</c:v>
                </c:pt>
                <c:pt idx="614">
                  <c:v>43248.265277777777</c:v>
                </c:pt>
                <c:pt idx="615">
                  <c:v>43248.268750000003</c:v>
                </c:pt>
                <c:pt idx="616">
                  <c:v>43248.272916666669</c:v>
                </c:pt>
                <c:pt idx="617">
                  <c:v>43248.276388888888</c:v>
                </c:pt>
                <c:pt idx="618">
                  <c:v>43248.279861111114</c:v>
                </c:pt>
                <c:pt idx="619">
                  <c:v>43248.283333333333</c:v>
                </c:pt>
                <c:pt idx="620">
                  <c:v>43248.286805555559</c:v>
                </c:pt>
                <c:pt idx="621">
                  <c:v>43248.290277777778</c:v>
                </c:pt>
                <c:pt idx="622">
                  <c:v>43248.293749999997</c:v>
                </c:pt>
                <c:pt idx="623">
                  <c:v>43248.297222222223</c:v>
                </c:pt>
                <c:pt idx="624">
                  <c:v>43248.300694444442</c:v>
                </c:pt>
                <c:pt idx="625">
                  <c:v>43248.304166666669</c:v>
                </c:pt>
                <c:pt idx="626">
                  <c:v>43248.307638888888</c:v>
                </c:pt>
                <c:pt idx="627">
                  <c:v>43248.311111111114</c:v>
                </c:pt>
                <c:pt idx="628">
                  <c:v>43248.318749999999</c:v>
                </c:pt>
                <c:pt idx="629">
                  <c:v>43248.322222222225</c:v>
                </c:pt>
                <c:pt idx="630">
                  <c:v>43248.325694444444</c:v>
                </c:pt>
                <c:pt idx="631">
                  <c:v>43248.32916666667</c:v>
                </c:pt>
                <c:pt idx="632">
                  <c:v>43248.333333333336</c:v>
                </c:pt>
                <c:pt idx="633">
                  <c:v>43248.336805555555</c:v>
                </c:pt>
                <c:pt idx="634">
                  <c:v>43248.340277777781</c:v>
                </c:pt>
                <c:pt idx="635">
                  <c:v>43248.34375</c:v>
                </c:pt>
                <c:pt idx="636">
                  <c:v>43248.347222222219</c:v>
                </c:pt>
                <c:pt idx="637">
                  <c:v>43248.350694444445</c:v>
                </c:pt>
                <c:pt idx="638">
                  <c:v>43248.354166666664</c:v>
                </c:pt>
                <c:pt idx="639">
                  <c:v>43248.357638888891</c:v>
                </c:pt>
                <c:pt idx="640">
                  <c:v>43248.361111111109</c:v>
                </c:pt>
                <c:pt idx="641">
                  <c:v>43248.365277777775</c:v>
                </c:pt>
                <c:pt idx="642">
                  <c:v>43248.368750000001</c:v>
                </c:pt>
                <c:pt idx="643">
                  <c:v>43248.37222222222</c:v>
                </c:pt>
                <c:pt idx="644">
                  <c:v>43248.375694444447</c:v>
                </c:pt>
                <c:pt idx="645">
                  <c:v>43248.379166666666</c:v>
                </c:pt>
                <c:pt idx="646">
                  <c:v>43248.382638888892</c:v>
                </c:pt>
                <c:pt idx="647">
                  <c:v>43248.386111111111</c:v>
                </c:pt>
                <c:pt idx="648">
                  <c:v>43248.38958333333</c:v>
                </c:pt>
                <c:pt idx="649">
                  <c:v>43248.393055555556</c:v>
                </c:pt>
                <c:pt idx="650">
                  <c:v>43248.396527777775</c:v>
                </c:pt>
                <c:pt idx="651">
                  <c:v>43248.4</c:v>
                </c:pt>
                <c:pt idx="652">
                  <c:v>43248.40347222222</c:v>
                </c:pt>
                <c:pt idx="653">
                  <c:v>43248.406944444447</c:v>
                </c:pt>
                <c:pt idx="654">
                  <c:v>43248.411111111112</c:v>
                </c:pt>
                <c:pt idx="655">
                  <c:v>43248.414583333331</c:v>
                </c:pt>
                <c:pt idx="656">
                  <c:v>43248.418055555558</c:v>
                </c:pt>
                <c:pt idx="657">
                  <c:v>43248.421527777777</c:v>
                </c:pt>
                <c:pt idx="658">
                  <c:v>43248.425000000003</c:v>
                </c:pt>
                <c:pt idx="659">
                  <c:v>43248.428472222222</c:v>
                </c:pt>
                <c:pt idx="660">
                  <c:v>43248.431944444441</c:v>
                </c:pt>
                <c:pt idx="661">
                  <c:v>43248.435416666667</c:v>
                </c:pt>
                <c:pt idx="662">
                  <c:v>43248.438888888886</c:v>
                </c:pt>
                <c:pt idx="663">
                  <c:v>43248.442361111112</c:v>
                </c:pt>
                <c:pt idx="664">
                  <c:v>43248.446527777778</c:v>
                </c:pt>
                <c:pt idx="665">
                  <c:v>43248.45</c:v>
                </c:pt>
                <c:pt idx="666">
                  <c:v>43248.453472222223</c:v>
                </c:pt>
                <c:pt idx="667">
                  <c:v>43248.456944444442</c:v>
                </c:pt>
                <c:pt idx="668">
                  <c:v>43248.460416666669</c:v>
                </c:pt>
                <c:pt idx="669">
                  <c:v>43248.463888888888</c:v>
                </c:pt>
                <c:pt idx="670">
                  <c:v>43248.467361111114</c:v>
                </c:pt>
                <c:pt idx="671">
                  <c:v>43248.470833333333</c:v>
                </c:pt>
                <c:pt idx="672">
                  <c:v>43248.474305555559</c:v>
                </c:pt>
                <c:pt idx="673">
                  <c:v>43248.477777777778</c:v>
                </c:pt>
                <c:pt idx="674">
                  <c:v>43248.481249999997</c:v>
                </c:pt>
                <c:pt idx="675">
                  <c:v>43248.48541666667</c:v>
                </c:pt>
                <c:pt idx="676">
                  <c:v>43248.488888888889</c:v>
                </c:pt>
                <c:pt idx="677">
                  <c:v>43248.492361111108</c:v>
                </c:pt>
                <c:pt idx="678">
                  <c:v>43248.495833333334</c:v>
                </c:pt>
                <c:pt idx="679">
                  <c:v>43248.499305555553</c:v>
                </c:pt>
                <c:pt idx="680">
                  <c:v>43248.50277777778</c:v>
                </c:pt>
                <c:pt idx="681">
                  <c:v>43248.506249999999</c:v>
                </c:pt>
                <c:pt idx="682">
                  <c:v>43248.510416666664</c:v>
                </c:pt>
                <c:pt idx="683">
                  <c:v>43248.513888888891</c:v>
                </c:pt>
                <c:pt idx="684">
                  <c:v>43248.517361111109</c:v>
                </c:pt>
                <c:pt idx="685">
                  <c:v>43248.520833333336</c:v>
                </c:pt>
                <c:pt idx="686">
                  <c:v>43248.524305555555</c:v>
                </c:pt>
                <c:pt idx="687">
                  <c:v>43248.527777777781</c:v>
                </c:pt>
                <c:pt idx="688">
                  <c:v>43248.53125</c:v>
                </c:pt>
                <c:pt idx="689">
                  <c:v>43248.534722222219</c:v>
                </c:pt>
                <c:pt idx="690">
                  <c:v>43248.538194444445</c:v>
                </c:pt>
                <c:pt idx="691">
                  <c:v>43248.542361111111</c:v>
                </c:pt>
                <c:pt idx="692">
                  <c:v>43248.54583333333</c:v>
                </c:pt>
                <c:pt idx="693">
                  <c:v>43248.549305555556</c:v>
                </c:pt>
                <c:pt idx="694">
                  <c:v>43248.552777777775</c:v>
                </c:pt>
                <c:pt idx="695">
                  <c:v>43248.556250000001</c:v>
                </c:pt>
                <c:pt idx="696">
                  <c:v>43248.55972222222</c:v>
                </c:pt>
                <c:pt idx="697">
                  <c:v>43248.563194444447</c:v>
                </c:pt>
                <c:pt idx="698">
                  <c:v>43248.566666666666</c:v>
                </c:pt>
                <c:pt idx="699">
                  <c:v>43248.570138888892</c:v>
                </c:pt>
                <c:pt idx="700">
                  <c:v>43248.573611111111</c:v>
                </c:pt>
                <c:pt idx="701">
                  <c:v>43248.577777777777</c:v>
                </c:pt>
                <c:pt idx="702">
                  <c:v>43248.581250000003</c:v>
                </c:pt>
                <c:pt idx="703">
                  <c:v>43248.584722222222</c:v>
                </c:pt>
                <c:pt idx="704">
                  <c:v>43248.588194444441</c:v>
                </c:pt>
                <c:pt idx="705">
                  <c:v>43248.591666666667</c:v>
                </c:pt>
                <c:pt idx="706">
                  <c:v>43248.595138888886</c:v>
                </c:pt>
                <c:pt idx="707">
                  <c:v>43248.598611111112</c:v>
                </c:pt>
                <c:pt idx="708">
                  <c:v>43248.602083333331</c:v>
                </c:pt>
                <c:pt idx="709">
                  <c:v>43248.605555555558</c:v>
                </c:pt>
                <c:pt idx="710">
                  <c:v>43248.609722222223</c:v>
                </c:pt>
                <c:pt idx="711">
                  <c:v>43248.613194444442</c:v>
                </c:pt>
                <c:pt idx="712">
                  <c:v>43248.616666666669</c:v>
                </c:pt>
                <c:pt idx="713">
                  <c:v>43248.620138888888</c:v>
                </c:pt>
                <c:pt idx="714">
                  <c:v>43248.623611111114</c:v>
                </c:pt>
                <c:pt idx="715">
                  <c:v>43248.627083333333</c:v>
                </c:pt>
                <c:pt idx="716">
                  <c:v>43248.630555555559</c:v>
                </c:pt>
                <c:pt idx="717">
                  <c:v>43248.634027777778</c:v>
                </c:pt>
                <c:pt idx="718">
                  <c:v>43248.637499999997</c:v>
                </c:pt>
                <c:pt idx="719">
                  <c:v>43248.640972222223</c:v>
                </c:pt>
                <c:pt idx="720">
                  <c:v>43248.644444444442</c:v>
                </c:pt>
                <c:pt idx="721">
                  <c:v>43248.648611111108</c:v>
                </c:pt>
                <c:pt idx="722">
                  <c:v>43248.652083333334</c:v>
                </c:pt>
                <c:pt idx="723">
                  <c:v>43248.655555555553</c:v>
                </c:pt>
                <c:pt idx="724">
                  <c:v>43248.65902777778</c:v>
                </c:pt>
                <c:pt idx="725">
                  <c:v>43248.662499999999</c:v>
                </c:pt>
                <c:pt idx="726">
                  <c:v>43248.665972222225</c:v>
                </c:pt>
                <c:pt idx="727">
                  <c:v>43248.669444444444</c:v>
                </c:pt>
                <c:pt idx="728">
                  <c:v>43248.67291666667</c:v>
                </c:pt>
                <c:pt idx="729">
                  <c:v>43248.676388888889</c:v>
                </c:pt>
                <c:pt idx="730">
                  <c:v>43248.679861111108</c:v>
                </c:pt>
                <c:pt idx="731">
                  <c:v>43248.683333333334</c:v>
                </c:pt>
                <c:pt idx="732">
                  <c:v>43248.686805555553</c:v>
                </c:pt>
                <c:pt idx="733">
                  <c:v>43248.69027777778</c:v>
                </c:pt>
                <c:pt idx="734">
                  <c:v>43248.693749999999</c:v>
                </c:pt>
                <c:pt idx="735">
                  <c:v>43248.697222222225</c:v>
                </c:pt>
                <c:pt idx="736">
                  <c:v>43248.701388888891</c:v>
                </c:pt>
                <c:pt idx="737">
                  <c:v>43248.704861111109</c:v>
                </c:pt>
                <c:pt idx="738">
                  <c:v>43248.708333333336</c:v>
                </c:pt>
                <c:pt idx="739">
                  <c:v>43248.711805555555</c:v>
                </c:pt>
                <c:pt idx="740">
                  <c:v>43248.715277777781</c:v>
                </c:pt>
                <c:pt idx="741">
                  <c:v>43248.71875</c:v>
                </c:pt>
                <c:pt idx="742">
                  <c:v>43248.722222222219</c:v>
                </c:pt>
                <c:pt idx="743">
                  <c:v>43248.725694444445</c:v>
                </c:pt>
                <c:pt idx="744">
                  <c:v>43248.729166666664</c:v>
                </c:pt>
                <c:pt idx="745">
                  <c:v>43248.732638888891</c:v>
                </c:pt>
                <c:pt idx="746">
                  <c:v>43248.736111111109</c:v>
                </c:pt>
                <c:pt idx="747">
                  <c:v>43248.740277777775</c:v>
                </c:pt>
                <c:pt idx="748">
                  <c:v>43248.743750000001</c:v>
                </c:pt>
                <c:pt idx="749">
                  <c:v>43248.74722222222</c:v>
                </c:pt>
                <c:pt idx="750">
                  <c:v>43248.750694444447</c:v>
                </c:pt>
                <c:pt idx="751">
                  <c:v>43248.754166666666</c:v>
                </c:pt>
                <c:pt idx="752">
                  <c:v>43248.757638888892</c:v>
                </c:pt>
                <c:pt idx="753">
                  <c:v>43248.761111111111</c:v>
                </c:pt>
                <c:pt idx="754">
                  <c:v>43248.765277777777</c:v>
                </c:pt>
                <c:pt idx="755">
                  <c:v>43248.768750000003</c:v>
                </c:pt>
                <c:pt idx="756">
                  <c:v>43248.772222222222</c:v>
                </c:pt>
                <c:pt idx="757">
                  <c:v>43248.775694444441</c:v>
                </c:pt>
                <c:pt idx="758">
                  <c:v>43248.779166666667</c:v>
                </c:pt>
                <c:pt idx="759">
                  <c:v>43248.782638888886</c:v>
                </c:pt>
                <c:pt idx="760">
                  <c:v>43248.786111111112</c:v>
                </c:pt>
                <c:pt idx="761">
                  <c:v>43248.789583333331</c:v>
                </c:pt>
                <c:pt idx="762">
                  <c:v>43248.793055555558</c:v>
                </c:pt>
                <c:pt idx="763">
                  <c:v>43248.797222222223</c:v>
                </c:pt>
                <c:pt idx="764">
                  <c:v>43248.800694444442</c:v>
                </c:pt>
                <c:pt idx="765">
                  <c:v>43248.804166666669</c:v>
                </c:pt>
                <c:pt idx="766">
                  <c:v>43248.807638888888</c:v>
                </c:pt>
                <c:pt idx="767">
                  <c:v>43248.811111111114</c:v>
                </c:pt>
                <c:pt idx="768">
                  <c:v>43248.814583333333</c:v>
                </c:pt>
                <c:pt idx="769">
                  <c:v>43248.818055555559</c:v>
                </c:pt>
                <c:pt idx="770">
                  <c:v>43248.821527777778</c:v>
                </c:pt>
                <c:pt idx="771">
                  <c:v>43248.824999999997</c:v>
                </c:pt>
                <c:pt idx="772">
                  <c:v>43248.828472222223</c:v>
                </c:pt>
                <c:pt idx="773">
                  <c:v>43248.832638888889</c:v>
                </c:pt>
                <c:pt idx="774">
                  <c:v>43248.836111111108</c:v>
                </c:pt>
                <c:pt idx="775">
                  <c:v>43248.839583333334</c:v>
                </c:pt>
                <c:pt idx="776">
                  <c:v>43248.843055555553</c:v>
                </c:pt>
                <c:pt idx="777">
                  <c:v>43248.84652777778</c:v>
                </c:pt>
                <c:pt idx="778">
                  <c:v>43248.85</c:v>
                </c:pt>
                <c:pt idx="779">
                  <c:v>43248.853472222225</c:v>
                </c:pt>
                <c:pt idx="780">
                  <c:v>43248.856944444444</c:v>
                </c:pt>
                <c:pt idx="781">
                  <c:v>43248.86041666667</c:v>
                </c:pt>
                <c:pt idx="782">
                  <c:v>43248.863888888889</c:v>
                </c:pt>
                <c:pt idx="783">
                  <c:v>43248.868055555555</c:v>
                </c:pt>
                <c:pt idx="784">
                  <c:v>43248.871527777781</c:v>
                </c:pt>
                <c:pt idx="785">
                  <c:v>43248.875</c:v>
                </c:pt>
                <c:pt idx="786">
                  <c:v>43248.878472222219</c:v>
                </c:pt>
                <c:pt idx="787">
                  <c:v>43248.881944444445</c:v>
                </c:pt>
                <c:pt idx="788">
                  <c:v>43248.885416666664</c:v>
                </c:pt>
                <c:pt idx="789">
                  <c:v>43248.888888888891</c:v>
                </c:pt>
                <c:pt idx="790">
                  <c:v>43248.892361111109</c:v>
                </c:pt>
                <c:pt idx="791">
                  <c:v>43248.895833333336</c:v>
                </c:pt>
                <c:pt idx="792">
                  <c:v>43248.899305555555</c:v>
                </c:pt>
                <c:pt idx="793">
                  <c:v>43248.902777777781</c:v>
                </c:pt>
                <c:pt idx="794">
                  <c:v>43248.90625</c:v>
                </c:pt>
                <c:pt idx="795">
                  <c:v>43248.909722222219</c:v>
                </c:pt>
                <c:pt idx="796">
                  <c:v>43248.913888888892</c:v>
                </c:pt>
                <c:pt idx="797">
                  <c:v>43248.917361111111</c:v>
                </c:pt>
                <c:pt idx="798">
                  <c:v>43248.92083333333</c:v>
                </c:pt>
                <c:pt idx="799">
                  <c:v>43248.924305555556</c:v>
                </c:pt>
                <c:pt idx="800">
                  <c:v>43248.927777777775</c:v>
                </c:pt>
                <c:pt idx="801">
                  <c:v>43248.931250000001</c:v>
                </c:pt>
                <c:pt idx="802">
                  <c:v>43248.93472222222</c:v>
                </c:pt>
                <c:pt idx="803">
                  <c:v>43248.938194444447</c:v>
                </c:pt>
                <c:pt idx="804">
                  <c:v>43248.941666666666</c:v>
                </c:pt>
                <c:pt idx="805">
                  <c:v>43248.945138888892</c:v>
                </c:pt>
                <c:pt idx="806">
                  <c:v>43248.949305555558</c:v>
                </c:pt>
                <c:pt idx="807">
                  <c:v>43248.952777777777</c:v>
                </c:pt>
                <c:pt idx="808">
                  <c:v>43248.956250000003</c:v>
                </c:pt>
                <c:pt idx="809">
                  <c:v>43248.959722222222</c:v>
                </c:pt>
                <c:pt idx="810">
                  <c:v>43248.963194444441</c:v>
                </c:pt>
                <c:pt idx="811">
                  <c:v>43248.966666666667</c:v>
                </c:pt>
                <c:pt idx="812">
                  <c:v>43248.970138888886</c:v>
                </c:pt>
                <c:pt idx="813">
                  <c:v>43248.973611111112</c:v>
                </c:pt>
                <c:pt idx="814">
                  <c:v>43248.977083333331</c:v>
                </c:pt>
                <c:pt idx="815">
                  <c:v>43248.980555555558</c:v>
                </c:pt>
                <c:pt idx="816">
                  <c:v>43248.984027777777</c:v>
                </c:pt>
                <c:pt idx="817">
                  <c:v>43248.987500000003</c:v>
                </c:pt>
                <c:pt idx="818">
                  <c:v>43248.990972222222</c:v>
                </c:pt>
                <c:pt idx="819">
                  <c:v>43248.995138888888</c:v>
                </c:pt>
                <c:pt idx="820">
                  <c:v>43248.998611111114</c:v>
                </c:pt>
                <c:pt idx="821">
                  <c:v>43249.00277777778</c:v>
                </c:pt>
                <c:pt idx="822">
                  <c:v>43249.006249999999</c:v>
                </c:pt>
                <c:pt idx="823">
                  <c:v>43249.009722222225</c:v>
                </c:pt>
                <c:pt idx="824">
                  <c:v>43249.013194444444</c:v>
                </c:pt>
                <c:pt idx="825">
                  <c:v>43249.01666666667</c:v>
                </c:pt>
                <c:pt idx="826">
                  <c:v>43249.020138888889</c:v>
                </c:pt>
                <c:pt idx="827">
                  <c:v>43249.023611111108</c:v>
                </c:pt>
                <c:pt idx="828">
                  <c:v>43249.027083333334</c:v>
                </c:pt>
                <c:pt idx="829">
                  <c:v>43249.030555555553</c:v>
                </c:pt>
                <c:pt idx="830">
                  <c:v>43249.03402777778</c:v>
                </c:pt>
                <c:pt idx="831">
                  <c:v>43249.037499999999</c:v>
                </c:pt>
                <c:pt idx="832">
                  <c:v>43249.040972222225</c:v>
                </c:pt>
                <c:pt idx="833">
                  <c:v>43249.044444444444</c:v>
                </c:pt>
                <c:pt idx="834">
                  <c:v>43249.04791666667</c:v>
                </c:pt>
                <c:pt idx="835">
                  <c:v>43249.051388888889</c:v>
                </c:pt>
                <c:pt idx="836">
                  <c:v>43249.054861111108</c:v>
                </c:pt>
                <c:pt idx="837">
                  <c:v>43249.058333333334</c:v>
                </c:pt>
                <c:pt idx="838">
                  <c:v>43249.061805555553</c:v>
                </c:pt>
                <c:pt idx="839">
                  <c:v>43249.06527777778</c:v>
                </c:pt>
                <c:pt idx="840">
                  <c:v>43249.068749999999</c:v>
                </c:pt>
                <c:pt idx="841">
                  <c:v>43249.072222222225</c:v>
                </c:pt>
                <c:pt idx="842">
                  <c:v>43249.075694444444</c:v>
                </c:pt>
                <c:pt idx="843">
                  <c:v>43249.07916666667</c:v>
                </c:pt>
                <c:pt idx="844">
                  <c:v>43249.082638888889</c:v>
                </c:pt>
                <c:pt idx="845">
                  <c:v>43249.086111111108</c:v>
                </c:pt>
                <c:pt idx="846">
                  <c:v>43249.089583333334</c:v>
                </c:pt>
                <c:pt idx="847">
                  <c:v>43249.093055555553</c:v>
                </c:pt>
                <c:pt idx="848">
                  <c:v>43249.09652777778</c:v>
                </c:pt>
                <c:pt idx="849">
                  <c:v>43249.1</c:v>
                </c:pt>
                <c:pt idx="850">
                  <c:v>43249.103472222225</c:v>
                </c:pt>
                <c:pt idx="851">
                  <c:v>43249.106944444444</c:v>
                </c:pt>
                <c:pt idx="852">
                  <c:v>43249.11041666667</c:v>
                </c:pt>
                <c:pt idx="853">
                  <c:v>43249.113888888889</c:v>
                </c:pt>
                <c:pt idx="854">
                  <c:v>43249.117361111108</c:v>
                </c:pt>
                <c:pt idx="855">
                  <c:v>43249.120833333334</c:v>
                </c:pt>
                <c:pt idx="856">
                  <c:v>43249.124305555553</c:v>
                </c:pt>
                <c:pt idx="857">
                  <c:v>43249.12777777778</c:v>
                </c:pt>
                <c:pt idx="858">
                  <c:v>43249.131249999999</c:v>
                </c:pt>
                <c:pt idx="859">
                  <c:v>43249.134722222225</c:v>
                </c:pt>
                <c:pt idx="860">
                  <c:v>43249.138194444444</c:v>
                </c:pt>
                <c:pt idx="861">
                  <c:v>43249.14166666667</c:v>
                </c:pt>
                <c:pt idx="862">
                  <c:v>43249.145138888889</c:v>
                </c:pt>
                <c:pt idx="863">
                  <c:v>43249.148611111108</c:v>
                </c:pt>
                <c:pt idx="864">
                  <c:v>43249.152083333334</c:v>
                </c:pt>
                <c:pt idx="865">
                  <c:v>43249.155555555553</c:v>
                </c:pt>
                <c:pt idx="866">
                  <c:v>43249.15902777778</c:v>
                </c:pt>
                <c:pt idx="867">
                  <c:v>43249.162499999999</c:v>
                </c:pt>
                <c:pt idx="868">
                  <c:v>43249.165972222225</c:v>
                </c:pt>
                <c:pt idx="869">
                  <c:v>43249.169444444444</c:v>
                </c:pt>
                <c:pt idx="870">
                  <c:v>43249.17291666667</c:v>
                </c:pt>
                <c:pt idx="871">
                  <c:v>43249.176388888889</c:v>
                </c:pt>
                <c:pt idx="872">
                  <c:v>43249.179861111108</c:v>
                </c:pt>
                <c:pt idx="873">
                  <c:v>43249.183333333334</c:v>
                </c:pt>
                <c:pt idx="874">
                  <c:v>43249.186805555553</c:v>
                </c:pt>
                <c:pt idx="875">
                  <c:v>43249.19027777778</c:v>
                </c:pt>
                <c:pt idx="876">
                  <c:v>43249.193749999999</c:v>
                </c:pt>
                <c:pt idx="877">
                  <c:v>43249.197222222225</c:v>
                </c:pt>
                <c:pt idx="878">
                  <c:v>43249.200694444444</c:v>
                </c:pt>
                <c:pt idx="879">
                  <c:v>43249.20416666667</c:v>
                </c:pt>
                <c:pt idx="880">
                  <c:v>43249.207638888889</c:v>
                </c:pt>
                <c:pt idx="881">
                  <c:v>43249.211111111108</c:v>
                </c:pt>
                <c:pt idx="882">
                  <c:v>43249.214583333334</c:v>
                </c:pt>
                <c:pt idx="883">
                  <c:v>43249.218055555553</c:v>
                </c:pt>
                <c:pt idx="884">
                  <c:v>43249.22152777778</c:v>
                </c:pt>
                <c:pt idx="885">
                  <c:v>43249.224999999999</c:v>
                </c:pt>
                <c:pt idx="886">
                  <c:v>43249.228472222225</c:v>
                </c:pt>
                <c:pt idx="887">
                  <c:v>43249.231944444444</c:v>
                </c:pt>
                <c:pt idx="888">
                  <c:v>43249.23541666667</c:v>
                </c:pt>
                <c:pt idx="889">
                  <c:v>43249.238888888889</c:v>
                </c:pt>
                <c:pt idx="890">
                  <c:v>43249.242361111108</c:v>
                </c:pt>
                <c:pt idx="891">
                  <c:v>43249.245833333334</c:v>
                </c:pt>
                <c:pt idx="892">
                  <c:v>43249.249305555553</c:v>
                </c:pt>
                <c:pt idx="893">
                  <c:v>43249.25277777778</c:v>
                </c:pt>
                <c:pt idx="894">
                  <c:v>43249.256249999999</c:v>
                </c:pt>
                <c:pt idx="895">
                  <c:v>43249.259722222225</c:v>
                </c:pt>
                <c:pt idx="896">
                  <c:v>43249.263194444444</c:v>
                </c:pt>
                <c:pt idx="897">
                  <c:v>43249.26666666667</c:v>
                </c:pt>
                <c:pt idx="898">
                  <c:v>43249.270138888889</c:v>
                </c:pt>
                <c:pt idx="899">
                  <c:v>43249.273611111108</c:v>
                </c:pt>
                <c:pt idx="900">
                  <c:v>43249.277083333334</c:v>
                </c:pt>
                <c:pt idx="901">
                  <c:v>43249.280555555553</c:v>
                </c:pt>
                <c:pt idx="902">
                  <c:v>43249.28402777778</c:v>
                </c:pt>
                <c:pt idx="903">
                  <c:v>43249.287499999999</c:v>
                </c:pt>
                <c:pt idx="904">
                  <c:v>43249.290972222225</c:v>
                </c:pt>
                <c:pt idx="905">
                  <c:v>43249.294444444444</c:v>
                </c:pt>
                <c:pt idx="906">
                  <c:v>43249.29791666667</c:v>
                </c:pt>
                <c:pt idx="907">
                  <c:v>43249.301388888889</c:v>
                </c:pt>
                <c:pt idx="908">
                  <c:v>43249.304861111108</c:v>
                </c:pt>
                <c:pt idx="909">
                  <c:v>43249.308333333334</c:v>
                </c:pt>
                <c:pt idx="910">
                  <c:v>43249.311805555553</c:v>
                </c:pt>
                <c:pt idx="911">
                  <c:v>43249.31527777778</c:v>
                </c:pt>
                <c:pt idx="912">
                  <c:v>43249.318749999999</c:v>
                </c:pt>
                <c:pt idx="913">
                  <c:v>43249.322222222225</c:v>
                </c:pt>
                <c:pt idx="914">
                  <c:v>43249.325694444444</c:v>
                </c:pt>
                <c:pt idx="915">
                  <c:v>43249.32916666667</c:v>
                </c:pt>
                <c:pt idx="916">
                  <c:v>43249.332638888889</c:v>
                </c:pt>
                <c:pt idx="917">
                  <c:v>43249.336111111108</c:v>
                </c:pt>
                <c:pt idx="918">
                  <c:v>43249.339583333334</c:v>
                </c:pt>
                <c:pt idx="919">
                  <c:v>43249.343055555553</c:v>
                </c:pt>
                <c:pt idx="920">
                  <c:v>43249.34652777778</c:v>
                </c:pt>
                <c:pt idx="921">
                  <c:v>43249.35</c:v>
                </c:pt>
                <c:pt idx="922">
                  <c:v>43249.353472222225</c:v>
                </c:pt>
                <c:pt idx="923">
                  <c:v>43249.356944444444</c:v>
                </c:pt>
                <c:pt idx="924">
                  <c:v>43249.36041666667</c:v>
                </c:pt>
                <c:pt idx="925">
                  <c:v>43249.363888888889</c:v>
                </c:pt>
                <c:pt idx="926">
                  <c:v>43249.367361111108</c:v>
                </c:pt>
                <c:pt idx="927">
                  <c:v>43249.370833333334</c:v>
                </c:pt>
                <c:pt idx="928">
                  <c:v>43249.374305555553</c:v>
                </c:pt>
                <c:pt idx="929">
                  <c:v>43249.37777777778</c:v>
                </c:pt>
                <c:pt idx="930">
                  <c:v>43249.381249999999</c:v>
                </c:pt>
                <c:pt idx="931">
                  <c:v>43249.384722222225</c:v>
                </c:pt>
                <c:pt idx="932">
                  <c:v>43249.388194444444</c:v>
                </c:pt>
                <c:pt idx="933">
                  <c:v>43249.39166666667</c:v>
                </c:pt>
                <c:pt idx="934">
                  <c:v>43249.395138888889</c:v>
                </c:pt>
                <c:pt idx="935">
                  <c:v>43249.398611111108</c:v>
                </c:pt>
                <c:pt idx="936">
                  <c:v>43249.402083333334</c:v>
                </c:pt>
                <c:pt idx="937">
                  <c:v>43249.405555555553</c:v>
                </c:pt>
                <c:pt idx="938">
                  <c:v>43249.40902777778</c:v>
                </c:pt>
                <c:pt idx="939">
                  <c:v>43249.412499999999</c:v>
                </c:pt>
                <c:pt idx="940">
                  <c:v>43249.415972222225</c:v>
                </c:pt>
                <c:pt idx="941">
                  <c:v>43249.419444444444</c:v>
                </c:pt>
                <c:pt idx="942">
                  <c:v>43249.42291666667</c:v>
                </c:pt>
                <c:pt idx="943">
                  <c:v>43249.426388888889</c:v>
                </c:pt>
                <c:pt idx="944">
                  <c:v>43249.429861111108</c:v>
                </c:pt>
                <c:pt idx="945">
                  <c:v>43249.433333333334</c:v>
                </c:pt>
                <c:pt idx="946">
                  <c:v>43249.436805555553</c:v>
                </c:pt>
                <c:pt idx="947">
                  <c:v>43249.44027777778</c:v>
                </c:pt>
                <c:pt idx="948">
                  <c:v>43249.443749999999</c:v>
                </c:pt>
                <c:pt idx="949">
                  <c:v>43249.447222222225</c:v>
                </c:pt>
                <c:pt idx="950">
                  <c:v>43249.450694444444</c:v>
                </c:pt>
                <c:pt idx="951">
                  <c:v>43249.45416666667</c:v>
                </c:pt>
                <c:pt idx="952">
                  <c:v>43249.457638888889</c:v>
                </c:pt>
                <c:pt idx="953">
                  <c:v>43249.461111111108</c:v>
                </c:pt>
                <c:pt idx="954">
                  <c:v>43249.464583333334</c:v>
                </c:pt>
                <c:pt idx="955">
                  <c:v>43249.468055555553</c:v>
                </c:pt>
                <c:pt idx="956">
                  <c:v>43249.47152777778</c:v>
                </c:pt>
                <c:pt idx="957">
                  <c:v>43249.474999999999</c:v>
                </c:pt>
                <c:pt idx="958">
                  <c:v>43249.478472222225</c:v>
                </c:pt>
                <c:pt idx="959">
                  <c:v>43249.481944444444</c:v>
                </c:pt>
                <c:pt idx="960">
                  <c:v>43249.48541666667</c:v>
                </c:pt>
                <c:pt idx="961">
                  <c:v>43249.488888888889</c:v>
                </c:pt>
                <c:pt idx="962">
                  <c:v>43249.492361111108</c:v>
                </c:pt>
                <c:pt idx="963">
                  <c:v>43249.495833333334</c:v>
                </c:pt>
                <c:pt idx="964">
                  <c:v>43249.499305555553</c:v>
                </c:pt>
                <c:pt idx="965">
                  <c:v>43249.50277777778</c:v>
                </c:pt>
                <c:pt idx="966">
                  <c:v>43249.506249999999</c:v>
                </c:pt>
                <c:pt idx="967">
                  <c:v>43249.509722222225</c:v>
                </c:pt>
                <c:pt idx="968">
                  <c:v>43249.513194444444</c:v>
                </c:pt>
                <c:pt idx="969">
                  <c:v>43249.51666666667</c:v>
                </c:pt>
                <c:pt idx="970">
                  <c:v>43249.520138888889</c:v>
                </c:pt>
                <c:pt idx="971">
                  <c:v>43249.523611111108</c:v>
                </c:pt>
                <c:pt idx="972">
                  <c:v>43249.527083333334</c:v>
                </c:pt>
                <c:pt idx="973">
                  <c:v>43249.530555555553</c:v>
                </c:pt>
                <c:pt idx="974">
                  <c:v>43249.53402777778</c:v>
                </c:pt>
                <c:pt idx="975">
                  <c:v>43249.537499999999</c:v>
                </c:pt>
                <c:pt idx="976">
                  <c:v>43249.540972222225</c:v>
                </c:pt>
                <c:pt idx="977">
                  <c:v>43249.544444444444</c:v>
                </c:pt>
                <c:pt idx="978">
                  <c:v>43249.54791666667</c:v>
                </c:pt>
                <c:pt idx="979">
                  <c:v>43249.551388888889</c:v>
                </c:pt>
                <c:pt idx="980">
                  <c:v>43249.554861111108</c:v>
                </c:pt>
                <c:pt idx="981">
                  <c:v>43249.558333333334</c:v>
                </c:pt>
                <c:pt idx="982">
                  <c:v>43249.561805555553</c:v>
                </c:pt>
                <c:pt idx="983">
                  <c:v>43249.56527777778</c:v>
                </c:pt>
                <c:pt idx="984">
                  <c:v>43249.568749999999</c:v>
                </c:pt>
                <c:pt idx="985">
                  <c:v>43249.572222222225</c:v>
                </c:pt>
                <c:pt idx="986">
                  <c:v>43249.575694444444</c:v>
                </c:pt>
                <c:pt idx="987">
                  <c:v>43249.57916666667</c:v>
                </c:pt>
                <c:pt idx="988">
                  <c:v>43249.582638888889</c:v>
                </c:pt>
                <c:pt idx="989">
                  <c:v>43249.586111111108</c:v>
                </c:pt>
                <c:pt idx="990">
                  <c:v>43249.589583333334</c:v>
                </c:pt>
                <c:pt idx="991">
                  <c:v>43249.593055555553</c:v>
                </c:pt>
                <c:pt idx="992">
                  <c:v>43249.59652777778</c:v>
                </c:pt>
                <c:pt idx="993">
                  <c:v>43249.599999999999</c:v>
                </c:pt>
                <c:pt idx="994">
                  <c:v>43249.603472222225</c:v>
                </c:pt>
                <c:pt idx="995">
                  <c:v>43249.606944444444</c:v>
                </c:pt>
                <c:pt idx="996">
                  <c:v>43249.61041666667</c:v>
                </c:pt>
                <c:pt idx="997">
                  <c:v>43249.613888888889</c:v>
                </c:pt>
                <c:pt idx="998">
                  <c:v>43249.617361111108</c:v>
                </c:pt>
                <c:pt idx="999">
                  <c:v>43249.620833333334</c:v>
                </c:pt>
                <c:pt idx="1000">
                  <c:v>43249.624305555553</c:v>
                </c:pt>
                <c:pt idx="1001">
                  <c:v>43249.62777777778</c:v>
                </c:pt>
                <c:pt idx="1002">
                  <c:v>43249.631249999999</c:v>
                </c:pt>
                <c:pt idx="1003">
                  <c:v>43249.634722222225</c:v>
                </c:pt>
                <c:pt idx="1004">
                  <c:v>43249.638194444444</c:v>
                </c:pt>
                <c:pt idx="1005">
                  <c:v>43249.64166666667</c:v>
                </c:pt>
                <c:pt idx="1006">
                  <c:v>43249.645138888889</c:v>
                </c:pt>
                <c:pt idx="1007">
                  <c:v>43249.648611111108</c:v>
                </c:pt>
                <c:pt idx="1008">
                  <c:v>43249.652083333334</c:v>
                </c:pt>
                <c:pt idx="1009">
                  <c:v>43249.655555555553</c:v>
                </c:pt>
                <c:pt idx="1010">
                  <c:v>43249.65902777778</c:v>
                </c:pt>
                <c:pt idx="1011">
                  <c:v>43249.662499999999</c:v>
                </c:pt>
                <c:pt idx="1012">
                  <c:v>43249.665972222225</c:v>
                </c:pt>
                <c:pt idx="1013">
                  <c:v>43249.669444444444</c:v>
                </c:pt>
                <c:pt idx="1014">
                  <c:v>43249.67291666667</c:v>
                </c:pt>
                <c:pt idx="1015">
                  <c:v>43249.676388888889</c:v>
                </c:pt>
                <c:pt idx="1016">
                  <c:v>43249.679861111108</c:v>
                </c:pt>
                <c:pt idx="1017">
                  <c:v>43249.683333333334</c:v>
                </c:pt>
                <c:pt idx="1018">
                  <c:v>43249.686805555553</c:v>
                </c:pt>
                <c:pt idx="1019">
                  <c:v>43249.69027777778</c:v>
                </c:pt>
                <c:pt idx="1020">
                  <c:v>43249.693749999999</c:v>
                </c:pt>
                <c:pt idx="1021">
                  <c:v>43249.697222222225</c:v>
                </c:pt>
                <c:pt idx="1022">
                  <c:v>43249.700694444444</c:v>
                </c:pt>
                <c:pt idx="1023">
                  <c:v>43249.70416666667</c:v>
                </c:pt>
                <c:pt idx="1024">
                  <c:v>43249.707638888889</c:v>
                </c:pt>
                <c:pt idx="1025">
                  <c:v>43249.711111111108</c:v>
                </c:pt>
                <c:pt idx="1026">
                  <c:v>43249.714583333334</c:v>
                </c:pt>
                <c:pt idx="1027">
                  <c:v>43249.718055555553</c:v>
                </c:pt>
                <c:pt idx="1028">
                  <c:v>43249.72152777778</c:v>
                </c:pt>
                <c:pt idx="1029">
                  <c:v>43249.724999999999</c:v>
                </c:pt>
                <c:pt idx="1030">
                  <c:v>43249.728472222225</c:v>
                </c:pt>
                <c:pt idx="1031">
                  <c:v>43249.731944444444</c:v>
                </c:pt>
                <c:pt idx="1032">
                  <c:v>43249.73541666667</c:v>
                </c:pt>
                <c:pt idx="1033">
                  <c:v>43249.738888888889</c:v>
                </c:pt>
                <c:pt idx="1034">
                  <c:v>43249.742361111108</c:v>
                </c:pt>
                <c:pt idx="1035">
                  <c:v>43249.745833333334</c:v>
                </c:pt>
                <c:pt idx="1036">
                  <c:v>43249.749305555553</c:v>
                </c:pt>
                <c:pt idx="1037">
                  <c:v>43249.75277777778</c:v>
                </c:pt>
                <c:pt idx="1038">
                  <c:v>43249.756249999999</c:v>
                </c:pt>
                <c:pt idx="1039">
                  <c:v>43249.759722222225</c:v>
                </c:pt>
                <c:pt idx="1040">
                  <c:v>43249.763194444444</c:v>
                </c:pt>
                <c:pt idx="1041">
                  <c:v>43249.76666666667</c:v>
                </c:pt>
                <c:pt idx="1042">
                  <c:v>43249.770138888889</c:v>
                </c:pt>
                <c:pt idx="1043">
                  <c:v>43249.773611111108</c:v>
                </c:pt>
                <c:pt idx="1044">
                  <c:v>43249.777083333334</c:v>
                </c:pt>
                <c:pt idx="1045">
                  <c:v>43249.780555555553</c:v>
                </c:pt>
                <c:pt idx="1046">
                  <c:v>43249.78402777778</c:v>
                </c:pt>
                <c:pt idx="1047">
                  <c:v>43249.787499999999</c:v>
                </c:pt>
                <c:pt idx="1048">
                  <c:v>43249.790972222225</c:v>
                </c:pt>
                <c:pt idx="1049">
                  <c:v>43249.794444444444</c:v>
                </c:pt>
                <c:pt idx="1050">
                  <c:v>43249.79791666667</c:v>
                </c:pt>
                <c:pt idx="1051">
                  <c:v>43249.801388888889</c:v>
                </c:pt>
                <c:pt idx="1052">
                  <c:v>43249.804861111108</c:v>
                </c:pt>
                <c:pt idx="1053">
                  <c:v>43249.808333333334</c:v>
                </c:pt>
                <c:pt idx="1054">
                  <c:v>43249.811805555553</c:v>
                </c:pt>
                <c:pt idx="1055">
                  <c:v>43249.81527777778</c:v>
                </c:pt>
                <c:pt idx="1056">
                  <c:v>43249.818749999999</c:v>
                </c:pt>
                <c:pt idx="1057">
                  <c:v>43249.822222222225</c:v>
                </c:pt>
                <c:pt idx="1058">
                  <c:v>43249.825694444444</c:v>
                </c:pt>
                <c:pt idx="1059">
                  <c:v>43249.82916666667</c:v>
                </c:pt>
                <c:pt idx="1060">
                  <c:v>43249.832638888889</c:v>
                </c:pt>
                <c:pt idx="1061">
                  <c:v>43249.836111111108</c:v>
                </c:pt>
                <c:pt idx="1062">
                  <c:v>43249.839583333334</c:v>
                </c:pt>
                <c:pt idx="1063">
                  <c:v>43249.843055555553</c:v>
                </c:pt>
                <c:pt idx="1064">
                  <c:v>43249.84652777778</c:v>
                </c:pt>
                <c:pt idx="1065">
                  <c:v>43249.85</c:v>
                </c:pt>
                <c:pt idx="1066">
                  <c:v>43249.853472222225</c:v>
                </c:pt>
                <c:pt idx="1067">
                  <c:v>43249.856944444444</c:v>
                </c:pt>
                <c:pt idx="1068">
                  <c:v>43249.86041666667</c:v>
                </c:pt>
                <c:pt idx="1069">
                  <c:v>43249.863888888889</c:v>
                </c:pt>
                <c:pt idx="1070">
                  <c:v>43249.867361111108</c:v>
                </c:pt>
                <c:pt idx="1071">
                  <c:v>43249.870833333334</c:v>
                </c:pt>
                <c:pt idx="1072">
                  <c:v>43249.874305555553</c:v>
                </c:pt>
                <c:pt idx="1073">
                  <c:v>43249.87777777778</c:v>
                </c:pt>
                <c:pt idx="1074">
                  <c:v>43249.881249999999</c:v>
                </c:pt>
                <c:pt idx="1075">
                  <c:v>43249.884722222225</c:v>
                </c:pt>
                <c:pt idx="1076">
                  <c:v>43249.888194444444</c:v>
                </c:pt>
                <c:pt idx="1077">
                  <c:v>43249.89166666667</c:v>
                </c:pt>
                <c:pt idx="1078">
                  <c:v>43249.895138888889</c:v>
                </c:pt>
                <c:pt idx="1079">
                  <c:v>43249.898611111108</c:v>
                </c:pt>
                <c:pt idx="1080">
                  <c:v>43249.902083333334</c:v>
                </c:pt>
                <c:pt idx="1081">
                  <c:v>43249.905555555553</c:v>
                </c:pt>
                <c:pt idx="1082">
                  <c:v>43249.90902777778</c:v>
                </c:pt>
                <c:pt idx="1083">
                  <c:v>43249.912499999999</c:v>
                </c:pt>
                <c:pt idx="1084">
                  <c:v>43249.915972222225</c:v>
                </c:pt>
                <c:pt idx="1085">
                  <c:v>43249.919444444444</c:v>
                </c:pt>
                <c:pt idx="1086">
                  <c:v>43249.92291666667</c:v>
                </c:pt>
                <c:pt idx="1087">
                  <c:v>43249.926388888889</c:v>
                </c:pt>
                <c:pt idx="1088">
                  <c:v>43249.929861111108</c:v>
                </c:pt>
                <c:pt idx="1089">
                  <c:v>43249.933333333334</c:v>
                </c:pt>
                <c:pt idx="1090">
                  <c:v>43249.936805555553</c:v>
                </c:pt>
                <c:pt idx="1091">
                  <c:v>43249.94027777778</c:v>
                </c:pt>
                <c:pt idx="1092">
                  <c:v>43249.943749999999</c:v>
                </c:pt>
                <c:pt idx="1093">
                  <c:v>43249.947222222225</c:v>
                </c:pt>
                <c:pt idx="1094">
                  <c:v>43249.950694444444</c:v>
                </c:pt>
                <c:pt idx="1095">
                  <c:v>43249.95416666667</c:v>
                </c:pt>
                <c:pt idx="1096">
                  <c:v>43249.957638888889</c:v>
                </c:pt>
                <c:pt idx="1097">
                  <c:v>43249.961111111108</c:v>
                </c:pt>
                <c:pt idx="1098">
                  <c:v>43249.964583333334</c:v>
                </c:pt>
                <c:pt idx="1099">
                  <c:v>43249.968055555553</c:v>
                </c:pt>
                <c:pt idx="1100">
                  <c:v>43249.97152777778</c:v>
                </c:pt>
                <c:pt idx="1101">
                  <c:v>43249.974999999999</c:v>
                </c:pt>
                <c:pt idx="1102">
                  <c:v>43249.978472222225</c:v>
                </c:pt>
                <c:pt idx="1103">
                  <c:v>43249.981944444444</c:v>
                </c:pt>
                <c:pt idx="1104">
                  <c:v>43249.98541666667</c:v>
                </c:pt>
                <c:pt idx="1105">
                  <c:v>43249.988888888889</c:v>
                </c:pt>
                <c:pt idx="1106">
                  <c:v>43249.992361111108</c:v>
                </c:pt>
                <c:pt idx="1107">
                  <c:v>43249.995833333334</c:v>
                </c:pt>
                <c:pt idx="1108">
                  <c:v>43249.999305555553</c:v>
                </c:pt>
                <c:pt idx="1109">
                  <c:v>43250.00277777778</c:v>
                </c:pt>
                <c:pt idx="1110">
                  <c:v>43250.006249999999</c:v>
                </c:pt>
                <c:pt idx="1111">
                  <c:v>43250.009722222225</c:v>
                </c:pt>
                <c:pt idx="1112">
                  <c:v>43250.013194444444</c:v>
                </c:pt>
                <c:pt idx="1113">
                  <c:v>43250.01666666667</c:v>
                </c:pt>
                <c:pt idx="1114">
                  <c:v>43250.020138888889</c:v>
                </c:pt>
                <c:pt idx="1115">
                  <c:v>43250.023611111108</c:v>
                </c:pt>
                <c:pt idx="1116">
                  <c:v>43250.027083333334</c:v>
                </c:pt>
                <c:pt idx="1117">
                  <c:v>43250.030555555553</c:v>
                </c:pt>
                <c:pt idx="1118">
                  <c:v>43250.03402777778</c:v>
                </c:pt>
                <c:pt idx="1119">
                  <c:v>43250.037499999999</c:v>
                </c:pt>
                <c:pt idx="1120">
                  <c:v>43250.040972222225</c:v>
                </c:pt>
                <c:pt idx="1121">
                  <c:v>43250.044444444444</c:v>
                </c:pt>
                <c:pt idx="1122">
                  <c:v>43250.04791666667</c:v>
                </c:pt>
                <c:pt idx="1123">
                  <c:v>43250.051388888889</c:v>
                </c:pt>
                <c:pt idx="1124">
                  <c:v>43250.054861111108</c:v>
                </c:pt>
                <c:pt idx="1125">
                  <c:v>43250.058333333334</c:v>
                </c:pt>
                <c:pt idx="1126">
                  <c:v>43250.061805555553</c:v>
                </c:pt>
                <c:pt idx="1127">
                  <c:v>43250.06527777778</c:v>
                </c:pt>
                <c:pt idx="1128">
                  <c:v>43250.068749999999</c:v>
                </c:pt>
                <c:pt idx="1129">
                  <c:v>43250.072222222225</c:v>
                </c:pt>
                <c:pt idx="1130">
                  <c:v>43250.075694444444</c:v>
                </c:pt>
                <c:pt idx="1131">
                  <c:v>43250.07916666667</c:v>
                </c:pt>
                <c:pt idx="1132">
                  <c:v>43250.082638888889</c:v>
                </c:pt>
                <c:pt idx="1133">
                  <c:v>43250.086111111108</c:v>
                </c:pt>
                <c:pt idx="1134">
                  <c:v>43250.089583333334</c:v>
                </c:pt>
                <c:pt idx="1135">
                  <c:v>43250.093055555553</c:v>
                </c:pt>
                <c:pt idx="1136">
                  <c:v>43250.09652777778</c:v>
                </c:pt>
                <c:pt idx="1137">
                  <c:v>43250.1</c:v>
                </c:pt>
                <c:pt idx="1138">
                  <c:v>43250.103472222225</c:v>
                </c:pt>
                <c:pt idx="1139">
                  <c:v>43250.106944444444</c:v>
                </c:pt>
                <c:pt idx="1140">
                  <c:v>43250.11041666667</c:v>
                </c:pt>
                <c:pt idx="1141">
                  <c:v>43250.113888888889</c:v>
                </c:pt>
                <c:pt idx="1142">
                  <c:v>43250.117361111108</c:v>
                </c:pt>
                <c:pt idx="1143">
                  <c:v>43250.120833333334</c:v>
                </c:pt>
                <c:pt idx="1144">
                  <c:v>43250.124305555553</c:v>
                </c:pt>
                <c:pt idx="1145">
                  <c:v>43250.12777777778</c:v>
                </c:pt>
                <c:pt idx="1146">
                  <c:v>43250.131249999999</c:v>
                </c:pt>
                <c:pt idx="1147">
                  <c:v>43250.134722222225</c:v>
                </c:pt>
                <c:pt idx="1148">
                  <c:v>43250.138194444444</c:v>
                </c:pt>
                <c:pt idx="1149">
                  <c:v>43250.14166666667</c:v>
                </c:pt>
                <c:pt idx="1150">
                  <c:v>43250.145138888889</c:v>
                </c:pt>
                <c:pt idx="1151">
                  <c:v>43250.148611111108</c:v>
                </c:pt>
                <c:pt idx="1152">
                  <c:v>43250.152083333334</c:v>
                </c:pt>
                <c:pt idx="1153">
                  <c:v>43250.155555555553</c:v>
                </c:pt>
                <c:pt idx="1154">
                  <c:v>43250.15902777778</c:v>
                </c:pt>
                <c:pt idx="1155">
                  <c:v>43250.162499999999</c:v>
                </c:pt>
                <c:pt idx="1156">
                  <c:v>43250.165972222225</c:v>
                </c:pt>
                <c:pt idx="1157">
                  <c:v>43250.169444444444</c:v>
                </c:pt>
                <c:pt idx="1158">
                  <c:v>43250.17291666667</c:v>
                </c:pt>
                <c:pt idx="1159">
                  <c:v>43250.176388888889</c:v>
                </c:pt>
                <c:pt idx="1160">
                  <c:v>43250.179861111108</c:v>
                </c:pt>
                <c:pt idx="1161">
                  <c:v>43250.183333333334</c:v>
                </c:pt>
                <c:pt idx="1162">
                  <c:v>43250.186805555553</c:v>
                </c:pt>
                <c:pt idx="1163">
                  <c:v>43250.19027777778</c:v>
                </c:pt>
                <c:pt idx="1164">
                  <c:v>43250.193749999999</c:v>
                </c:pt>
                <c:pt idx="1165">
                  <c:v>43250.197222222225</c:v>
                </c:pt>
                <c:pt idx="1166">
                  <c:v>43250.200694444444</c:v>
                </c:pt>
                <c:pt idx="1167">
                  <c:v>43250.20416666667</c:v>
                </c:pt>
                <c:pt idx="1168">
                  <c:v>43250.207638888889</c:v>
                </c:pt>
                <c:pt idx="1169">
                  <c:v>43250.211111111108</c:v>
                </c:pt>
                <c:pt idx="1170">
                  <c:v>43250.214583333334</c:v>
                </c:pt>
                <c:pt idx="1171">
                  <c:v>43250.218055555553</c:v>
                </c:pt>
                <c:pt idx="1172">
                  <c:v>43250.22152777778</c:v>
                </c:pt>
                <c:pt idx="1173">
                  <c:v>43250.224999999999</c:v>
                </c:pt>
                <c:pt idx="1174">
                  <c:v>43250.228472222225</c:v>
                </c:pt>
                <c:pt idx="1175">
                  <c:v>43250.231944444444</c:v>
                </c:pt>
                <c:pt idx="1176">
                  <c:v>43250.23541666667</c:v>
                </c:pt>
                <c:pt idx="1177">
                  <c:v>43250.238888888889</c:v>
                </c:pt>
                <c:pt idx="1178">
                  <c:v>43250.242361111108</c:v>
                </c:pt>
                <c:pt idx="1179">
                  <c:v>43250.245833333334</c:v>
                </c:pt>
                <c:pt idx="1180">
                  <c:v>43250.249305555553</c:v>
                </c:pt>
                <c:pt idx="1181">
                  <c:v>43250.25277777778</c:v>
                </c:pt>
                <c:pt idx="1182">
                  <c:v>43250.256249999999</c:v>
                </c:pt>
                <c:pt idx="1183">
                  <c:v>43250.259722222225</c:v>
                </c:pt>
                <c:pt idx="1184">
                  <c:v>43250.263194444444</c:v>
                </c:pt>
                <c:pt idx="1185">
                  <c:v>43250.26666666667</c:v>
                </c:pt>
                <c:pt idx="1186">
                  <c:v>43250.270138888889</c:v>
                </c:pt>
                <c:pt idx="1187">
                  <c:v>43250.273611111108</c:v>
                </c:pt>
                <c:pt idx="1188">
                  <c:v>43250.277083333334</c:v>
                </c:pt>
                <c:pt idx="1189">
                  <c:v>43250.280555555553</c:v>
                </c:pt>
                <c:pt idx="1190">
                  <c:v>43250.28402777778</c:v>
                </c:pt>
                <c:pt idx="1191">
                  <c:v>43250.287499999999</c:v>
                </c:pt>
                <c:pt idx="1192">
                  <c:v>43250.290972222225</c:v>
                </c:pt>
                <c:pt idx="1193">
                  <c:v>43250.294444444444</c:v>
                </c:pt>
                <c:pt idx="1194">
                  <c:v>43250.29791666667</c:v>
                </c:pt>
                <c:pt idx="1195">
                  <c:v>43250.301388888889</c:v>
                </c:pt>
                <c:pt idx="1196">
                  <c:v>43250.304861111108</c:v>
                </c:pt>
                <c:pt idx="1197">
                  <c:v>43250.308333333334</c:v>
                </c:pt>
                <c:pt idx="1198">
                  <c:v>43250.311805555553</c:v>
                </c:pt>
                <c:pt idx="1199">
                  <c:v>43250.31527777778</c:v>
                </c:pt>
                <c:pt idx="1200">
                  <c:v>43250.318749999999</c:v>
                </c:pt>
                <c:pt idx="1201">
                  <c:v>43250.322222222225</c:v>
                </c:pt>
                <c:pt idx="1202">
                  <c:v>43250.325694444444</c:v>
                </c:pt>
                <c:pt idx="1203">
                  <c:v>43250.32916666667</c:v>
                </c:pt>
                <c:pt idx="1204">
                  <c:v>43250.332638888889</c:v>
                </c:pt>
                <c:pt idx="1205">
                  <c:v>43250.336111111108</c:v>
                </c:pt>
                <c:pt idx="1206">
                  <c:v>43250.339583333334</c:v>
                </c:pt>
                <c:pt idx="1207">
                  <c:v>43250.343055555553</c:v>
                </c:pt>
                <c:pt idx="1208">
                  <c:v>43250.34652777778</c:v>
                </c:pt>
                <c:pt idx="1209">
                  <c:v>43250.35</c:v>
                </c:pt>
                <c:pt idx="1210">
                  <c:v>43250.353472222225</c:v>
                </c:pt>
                <c:pt idx="1211">
                  <c:v>43250.356944444444</c:v>
                </c:pt>
                <c:pt idx="1212">
                  <c:v>43250.36041666667</c:v>
                </c:pt>
                <c:pt idx="1213">
                  <c:v>43250.363888888889</c:v>
                </c:pt>
                <c:pt idx="1214">
                  <c:v>43250.367361111108</c:v>
                </c:pt>
                <c:pt idx="1215">
                  <c:v>43250.370833333334</c:v>
                </c:pt>
                <c:pt idx="1216">
                  <c:v>43250.374305555553</c:v>
                </c:pt>
                <c:pt idx="1217">
                  <c:v>43250.37777777778</c:v>
                </c:pt>
                <c:pt idx="1218">
                  <c:v>43250.381249999999</c:v>
                </c:pt>
                <c:pt idx="1219">
                  <c:v>43250.384722222225</c:v>
                </c:pt>
                <c:pt idx="1220">
                  <c:v>43250.388194444444</c:v>
                </c:pt>
                <c:pt idx="1221">
                  <c:v>43250.39166666667</c:v>
                </c:pt>
                <c:pt idx="1222">
                  <c:v>43250.395138888889</c:v>
                </c:pt>
                <c:pt idx="1223">
                  <c:v>43250.398611111108</c:v>
                </c:pt>
                <c:pt idx="1224">
                  <c:v>43250.402083333334</c:v>
                </c:pt>
                <c:pt idx="1225">
                  <c:v>43250.405555555553</c:v>
                </c:pt>
                <c:pt idx="1226">
                  <c:v>43250.40902777778</c:v>
                </c:pt>
                <c:pt idx="1227">
                  <c:v>43250.412499999999</c:v>
                </c:pt>
                <c:pt idx="1228">
                  <c:v>43250.415972222225</c:v>
                </c:pt>
                <c:pt idx="1229">
                  <c:v>43250.419444444444</c:v>
                </c:pt>
                <c:pt idx="1230">
                  <c:v>43250.42291666667</c:v>
                </c:pt>
                <c:pt idx="1231">
                  <c:v>43250.426388888889</c:v>
                </c:pt>
                <c:pt idx="1232">
                  <c:v>43250.429861111108</c:v>
                </c:pt>
                <c:pt idx="1233">
                  <c:v>43250.433333333334</c:v>
                </c:pt>
                <c:pt idx="1234">
                  <c:v>43250.436805555553</c:v>
                </c:pt>
                <c:pt idx="1235">
                  <c:v>43250.44027777778</c:v>
                </c:pt>
                <c:pt idx="1236">
                  <c:v>43250.443749999999</c:v>
                </c:pt>
                <c:pt idx="1237">
                  <c:v>43250.447222222225</c:v>
                </c:pt>
                <c:pt idx="1238">
                  <c:v>43250.450694444444</c:v>
                </c:pt>
                <c:pt idx="1239">
                  <c:v>43250.45416666667</c:v>
                </c:pt>
                <c:pt idx="1240">
                  <c:v>43250.457638888889</c:v>
                </c:pt>
                <c:pt idx="1241">
                  <c:v>43250.461111111108</c:v>
                </c:pt>
                <c:pt idx="1242">
                  <c:v>43250.464583333334</c:v>
                </c:pt>
                <c:pt idx="1243">
                  <c:v>43250.468055555553</c:v>
                </c:pt>
                <c:pt idx="1244">
                  <c:v>43250.47152777778</c:v>
                </c:pt>
                <c:pt idx="1245">
                  <c:v>43250.474999999999</c:v>
                </c:pt>
                <c:pt idx="1246">
                  <c:v>43250.478472222225</c:v>
                </c:pt>
                <c:pt idx="1247">
                  <c:v>43250.481944444444</c:v>
                </c:pt>
                <c:pt idx="1248">
                  <c:v>43250.48541666667</c:v>
                </c:pt>
                <c:pt idx="1249">
                  <c:v>43250.488888888889</c:v>
                </c:pt>
                <c:pt idx="1250">
                  <c:v>43250.492361111108</c:v>
                </c:pt>
                <c:pt idx="1251">
                  <c:v>43250.495833333334</c:v>
                </c:pt>
                <c:pt idx="1252">
                  <c:v>43250.499305555553</c:v>
                </c:pt>
                <c:pt idx="1253">
                  <c:v>43250.50277777778</c:v>
                </c:pt>
                <c:pt idx="1254">
                  <c:v>43250.506249999999</c:v>
                </c:pt>
                <c:pt idx="1255">
                  <c:v>43250.509722222225</c:v>
                </c:pt>
                <c:pt idx="1256">
                  <c:v>43250.513194444444</c:v>
                </c:pt>
                <c:pt idx="1257">
                  <c:v>43250.51666666667</c:v>
                </c:pt>
                <c:pt idx="1258">
                  <c:v>43250.520138888889</c:v>
                </c:pt>
                <c:pt idx="1259">
                  <c:v>43250.523611111108</c:v>
                </c:pt>
                <c:pt idx="1260">
                  <c:v>43250.527083333334</c:v>
                </c:pt>
                <c:pt idx="1261">
                  <c:v>43250.530555555553</c:v>
                </c:pt>
                <c:pt idx="1262">
                  <c:v>43250.53402777778</c:v>
                </c:pt>
                <c:pt idx="1263">
                  <c:v>43250.537499999999</c:v>
                </c:pt>
                <c:pt idx="1264">
                  <c:v>43250.540972222225</c:v>
                </c:pt>
                <c:pt idx="1265">
                  <c:v>43250.544444444444</c:v>
                </c:pt>
                <c:pt idx="1266">
                  <c:v>43250.54791666667</c:v>
                </c:pt>
                <c:pt idx="1267">
                  <c:v>43250.551388888889</c:v>
                </c:pt>
                <c:pt idx="1268">
                  <c:v>43250.554861111108</c:v>
                </c:pt>
                <c:pt idx="1269">
                  <c:v>43250.558333333334</c:v>
                </c:pt>
                <c:pt idx="1270">
                  <c:v>43250.561805555553</c:v>
                </c:pt>
                <c:pt idx="1271">
                  <c:v>43250.56527777778</c:v>
                </c:pt>
                <c:pt idx="1272">
                  <c:v>43250.568749999999</c:v>
                </c:pt>
                <c:pt idx="1273">
                  <c:v>43250.572222222225</c:v>
                </c:pt>
                <c:pt idx="1274">
                  <c:v>43250.575694444444</c:v>
                </c:pt>
                <c:pt idx="1275">
                  <c:v>43250.57916666667</c:v>
                </c:pt>
                <c:pt idx="1276">
                  <c:v>43250.582638888889</c:v>
                </c:pt>
                <c:pt idx="1277">
                  <c:v>43250.586111111108</c:v>
                </c:pt>
                <c:pt idx="1278">
                  <c:v>43250.589583333334</c:v>
                </c:pt>
                <c:pt idx="1279">
                  <c:v>43250.593055555553</c:v>
                </c:pt>
                <c:pt idx="1280">
                  <c:v>43250.59652777778</c:v>
                </c:pt>
                <c:pt idx="1281">
                  <c:v>43250.6</c:v>
                </c:pt>
                <c:pt idx="1282">
                  <c:v>43250.603472222225</c:v>
                </c:pt>
                <c:pt idx="1283">
                  <c:v>43250.606944444444</c:v>
                </c:pt>
                <c:pt idx="1284">
                  <c:v>43250.61041666667</c:v>
                </c:pt>
                <c:pt idx="1285">
                  <c:v>43250.613888888889</c:v>
                </c:pt>
                <c:pt idx="1286">
                  <c:v>43250.617361111108</c:v>
                </c:pt>
                <c:pt idx="1287">
                  <c:v>43250.620833333334</c:v>
                </c:pt>
                <c:pt idx="1288">
                  <c:v>43250.624305555553</c:v>
                </c:pt>
                <c:pt idx="1289">
                  <c:v>43250.62777777778</c:v>
                </c:pt>
                <c:pt idx="1290">
                  <c:v>43250.631249999999</c:v>
                </c:pt>
                <c:pt idx="1291">
                  <c:v>43250.634722222225</c:v>
                </c:pt>
                <c:pt idx="1292">
                  <c:v>43250.638194444444</c:v>
                </c:pt>
                <c:pt idx="1293">
                  <c:v>43250.64166666667</c:v>
                </c:pt>
                <c:pt idx="1294">
                  <c:v>43250.645138888889</c:v>
                </c:pt>
                <c:pt idx="1295">
                  <c:v>43250.648611111108</c:v>
                </c:pt>
                <c:pt idx="1296">
                  <c:v>43250.652083333334</c:v>
                </c:pt>
                <c:pt idx="1297">
                  <c:v>43250.655555555553</c:v>
                </c:pt>
                <c:pt idx="1298">
                  <c:v>43250.65902777778</c:v>
                </c:pt>
                <c:pt idx="1299">
                  <c:v>43250.662499999999</c:v>
                </c:pt>
                <c:pt idx="1300">
                  <c:v>43250.665972222225</c:v>
                </c:pt>
                <c:pt idx="1301">
                  <c:v>43250.669444444444</c:v>
                </c:pt>
                <c:pt idx="1302">
                  <c:v>43250.67291666667</c:v>
                </c:pt>
                <c:pt idx="1303">
                  <c:v>43250.675000000003</c:v>
                </c:pt>
                <c:pt idx="1304">
                  <c:v>43250.678472222222</c:v>
                </c:pt>
                <c:pt idx="1305">
                  <c:v>43250.681944444441</c:v>
                </c:pt>
                <c:pt idx="1306">
                  <c:v>43250.685416666667</c:v>
                </c:pt>
                <c:pt idx="1307">
                  <c:v>43250.688888888886</c:v>
                </c:pt>
                <c:pt idx="1308">
                  <c:v>43250.692361111112</c:v>
                </c:pt>
                <c:pt idx="1309">
                  <c:v>43250.695833333331</c:v>
                </c:pt>
                <c:pt idx="1310">
                  <c:v>43250.699305555558</c:v>
                </c:pt>
                <c:pt idx="1311">
                  <c:v>43250.702777777777</c:v>
                </c:pt>
                <c:pt idx="1312">
                  <c:v>43250.706250000003</c:v>
                </c:pt>
                <c:pt idx="1313">
                  <c:v>43250.709722222222</c:v>
                </c:pt>
                <c:pt idx="1314">
                  <c:v>43250.713194444441</c:v>
                </c:pt>
                <c:pt idx="1315">
                  <c:v>43250.716666666667</c:v>
                </c:pt>
                <c:pt idx="1316">
                  <c:v>43250.720138888886</c:v>
                </c:pt>
                <c:pt idx="1317">
                  <c:v>43250.723611111112</c:v>
                </c:pt>
                <c:pt idx="1318">
                  <c:v>43250.727083333331</c:v>
                </c:pt>
                <c:pt idx="1319">
                  <c:v>43250.730555555558</c:v>
                </c:pt>
                <c:pt idx="1320">
                  <c:v>43250.734027777777</c:v>
                </c:pt>
                <c:pt idx="1321">
                  <c:v>43250.737500000003</c:v>
                </c:pt>
                <c:pt idx="1322">
                  <c:v>43250.740972222222</c:v>
                </c:pt>
                <c:pt idx="1323">
                  <c:v>43250.744444444441</c:v>
                </c:pt>
                <c:pt idx="1324">
                  <c:v>43250.747916666667</c:v>
                </c:pt>
                <c:pt idx="1325">
                  <c:v>43250.751388888886</c:v>
                </c:pt>
                <c:pt idx="1326">
                  <c:v>43250.754861111112</c:v>
                </c:pt>
                <c:pt idx="1327">
                  <c:v>43250.758333333331</c:v>
                </c:pt>
                <c:pt idx="1328">
                  <c:v>43250.761805555558</c:v>
                </c:pt>
                <c:pt idx="1329">
                  <c:v>43250.765277777777</c:v>
                </c:pt>
                <c:pt idx="1330">
                  <c:v>43250.768750000003</c:v>
                </c:pt>
                <c:pt idx="1331">
                  <c:v>43250.772222222222</c:v>
                </c:pt>
                <c:pt idx="1332">
                  <c:v>43250.775694444441</c:v>
                </c:pt>
                <c:pt idx="1333">
                  <c:v>43250.779166666667</c:v>
                </c:pt>
                <c:pt idx="1334">
                  <c:v>43250.782638888886</c:v>
                </c:pt>
                <c:pt idx="1335">
                  <c:v>43250.786111111112</c:v>
                </c:pt>
                <c:pt idx="1336">
                  <c:v>43250.789583333331</c:v>
                </c:pt>
                <c:pt idx="1337">
                  <c:v>43250.793055555558</c:v>
                </c:pt>
                <c:pt idx="1338">
                  <c:v>43250.796527777777</c:v>
                </c:pt>
                <c:pt idx="1339">
                  <c:v>43250.8</c:v>
                </c:pt>
                <c:pt idx="1340">
                  <c:v>43250.803472222222</c:v>
                </c:pt>
                <c:pt idx="1341">
                  <c:v>43250.806944444441</c:v>
                </c:pt>
                <c:pt idx="1342">
                  <c:v>43250.810416666667</c:v>
                </c:pt>
                <c:pt idx="1343">
                  <c:v>43250.813888888886</c:v>
                </c:pt>
                <c:pt idx="1344">
                  <c:v>43250.817361111112</c:v>
                </c:pt>
                <c:pt idx="1345">
                  <c:v>43250.820833333331</c:v>
                </c:pt>
                <c:pt idx="1346">
                  <c:v>43250.824305555558</c:v>
                </c:pt>
                <c:pt idx="1347">
                  <c:v>43250.827777777777</c:v>
                </c:pt>
                <c:pt idx="1348">
                  <c:v>43250.831250000003</c:v>
                </c:pt>
                <c:pt idx="1349">
                  <c:v>43250.834722222222</c:v>
                </c:pt>
                <c:pt idx="1350">
                  <c:v>43250.838194444441</c:v>
                </c:pt>
                <c:pt idx="1351">
                  <c:v>43250.841666666667</c:v>
                </c:pt>
                <c:pt idx="1352">
                  <c:v>43250.845138888886</c:v>
                </c:pt>
                <c:pt idx="1353">
                  <c:v>43250.848611111112</c:v>
                </c:pt>
                <c:pt idx="1354">
                  <c:v>43250.852083333331</c:v>
                </c:pt>
                <c:pt idx="1355">
                  <c:v>43250.855555555558</c:v>
                </c:pt>
                <c:pt idx="1356">
                  <c:v>43250.859027777777</c:v>
                </c:pt>
                <c:pt idx="1357">
                  <c:v>43250.862500000003</c:v>
                </c:pt>
                <c:pt idx="1358">
                  <c:v>43250.865972222222</c:v>
                </c:pt>
                <c:pt idx="1359">
                  <c:v>43250.869444444441</c:v>
                </c:pt>
                <c:pt idx="1360">
                  <c:v>43250.872916666667</c:v>
                </c:pt>
                <c:pt idx="1361">
                  <c:v>43250.876388888886</c:v>
                </c:pt>
                <c:pt idx="1362">
                  <c:v>43250.879861111112</c:v>
                </c:pt>
                <c:pt idx="1363">
                  <c:v>43250.883333333331</c:v>
                </c:pt>
                <c:pt idx="1364">
                  <c:v>43250.886805555558</c:v>
                </c:pt>
                <c:pt idx="1365">
                  <c:v>43250.890277777777</c:v>
                </c:pt>
                <c:pt idx="1366">
                  <c:v>43250.893750000003</c:v>
                </c:pt>
                <c:pt idx="1367">
                  <c:v>43250.897222222222</c:v>
                </c:pt>
                <c:pt idx="1368">
                  <c:v>43250.900694444441</c:v>
                </c:pt>
                <c:pt idx="1369">
                  <c:v>43250.904166666667</c:v>
                </c:pt>
                <c:pt idx="1370">
                  <c:v>43250.907638888886</c:v>
                </c:pt>
                <c:pt idx="1371">
                  <c:v>43250.911111111112</c:v>
                </c:pt>
                <c:pt idx="1372">
                  <c:v>43250.914583333331</c:v>
                </c:pt>
                <c:pt idx="1373">
                  <c:v>43250.918055555558</c:v>
                </c:pt>
                <c:pt idx="1374">
                  <c:v>43250.921527777777</c:v>
                </c:pt>
                <c:pt idx="1375">
                  <c:v>43250.925000000003</c:v>
                </c:pt>
                <c:pt idx="1376">
                  <c:v>43250.928472222222</c:v>
                </c:pt>
                <c:pt idx="1377">
                  <c:v>43250.931944444441</c:v>
                </c:pt>
                <c:pt idx="1378">
                  <c:v>43250.935416666667</c:v>
                </c:pt>
                <c:pt idx="1379">
                  <c:v>43250.938888888886</c:v>
                </c:pt>
                <c:pt idx="1380">
                  <c:v>43250.942361111112</c:v>
                </c:pt>
                <c:pt idx="1381">
                  <c:v>43250.945833333331</c:v>
                </c:pt>
                <c:pt idx="1382">
                  <c:v>43250.949305555558</c:v>
                </c:pt>
                <c:pt idx="1383">
                  <c:v>43250.952777777777</c:v>
                </c:pt>
                <c:pt idx="1384">
                  <c:v>43250.956250000003</c:v>
                </c:pt>
                <c:pt idx="1385">
                  <c:v>43250.959722222222</c:v>
                </c:pt>
                <c:pt idx="1386">
                  <c:v>43250.963194444441</c:v>
                </c:pt>
                <c:pt idx="1387">
                  <c:v>43250.966666666667</c:v>
                </c:pt>
                <c:pt idx="1388">
                  <c:v>43250.970138888886</c:v>
                </c:pt>
                <c:pt idx="1389">
                  <c:v>43250.973611111112</c:v>
                </c:pt>
                <c:pt idx="1390">
                  <c:v>43250.977083333331</c:v>
                </c:pt>
                <c:pt idx="1391">
                  <c:v>43250.980555555558</c:v>
                </c:pt>
                <c:pt idx="1392">
                  <c:v>43250.984027777777</c:v>
                </c:pt>
                <c:pt idx="1393">
                  <c:v>43250.987500000003</c:v>
                </c:pt>
                <c:pt idx="1394">
                  <c:v>43250.990972222222</c:v>
                </c:pt>
                <c:pt idx="1395">
                  <c:v>43250.994444444441</c:v>
                </c:pt>
                <c:pt idx="1396">
                  <c:v>43250.997916666667</c:v>
                </c:pt>
                <c:pt idx="1397">
                  <c:v>43251.001388888886</c:v>
                </c:pt>
                <c:pt idx="1398">
                  <c:v>43251.004861111112</c:v>
                </c:pt>
                <c:pt idx="1399">
                  <c:v>43251.008333333331</c:v>
                </c:pt>
                <c:pt idx="1400">
                  <c:v>43251.011805555558</c:v>
                </c:pt>
                <c:pt idx="1401">
                  <c:v>43251.015277777777</c:v>
                </c:pt>
                <c:pt idx="1402">
                  <c:v>43251.018750000003</c:v>
                </c:pt>
                <c:pt idx="1403">
                  <c:v>43251.022222222222</c:v>
                </c:pt>
                <c:pt idx="1404">
                  <c:v>43251.025694444441</c:v>
                </c:pt>
                <c:pt idx="1405">
                  <c:v>43251.029166666667</c:v>
                </c:pt>
                <c:pt idx="1406">
                  <c:v>43251.032638888886</c:v>
                </c:pt>
                <c:pt idx="1407">
                  <c:v>43251.036111111112</c:v>
                </c:pt>
                <c:pt idx="1408">
                  <c:v>43251.039583333331</c:v>
                </c:pt>
                <c:pt idx="1409">
                  <c:v>43251.043055555558</c:v>
                </c:pt>
                <c:pt idx="1410">
                  <c:v>43251.046527777777</c:v>
                </c:pt>
                <c:pt idx="1411">
                  <c:v>43251.05</c:v>
                </c:pt>
                <c:pt idx="1412">
                  <c:v>43251.053472222222</c:v>
                </c:pt>
                <c:pt idx="1413">
                  <c:v>43251.056944444441</c:v>
                </c:pt>
                <c:pt idx="1414">
                  <c:v>43251.060416666667</c:v>
                </c:pt>
                <c:pt idx="1415">
                  <c:v>43251.063888888886</c:v>
                </c:pt>
                <c:pt idx="1416">
                  <c:v>43251.067361111112</c:v>
                </c:pt>
                <c:pt idx="1417">
                  <c:v>43251.070833333331</c:v>
                </c:pt>
                <c:pt idx="1418">
                  <c:v>43251.074305555558</c:v>
                </c:pt>
                <c:pt idx="1419">
                  <c:v>43251.077777777777</c:v>
                </c:pt>
                <c:pt idx="1420">
                  <c:v>43251.081250000003</c:v>
                </c:pt>
                <c:pt idx="1421">
                  <c:v>43251.084722222222</c:v>
                </c:pt>
                <c:pt idx="1422">
                  <c:v>43251.088194444441</c:v>
                </c:pt>
                <c:pt idx="1423">
                  <c:v>43251.091666666667</c:v>
                </c:pt>
                <c:pt idx="1424">
                  <c:v>43251.095138888886</c:v>
                </c:pt>
                <c:pt idx="1425">
                  <c:v>43251.098611111112</c:v>
                </c:pt>
                <c:pt idx="1426">
                  <c:v>43251.102083333331</c:v>
                </c:pt>
                <c:pt idx="1427">
                  <c:v>43251.105555555558</c:v>
                </c:pt>
                <c:pt idx="1428">
                  <c:v>43251.109027777777</c:v>
                </c:pt>
                <c:pt idx="1429">
                  <c:v>43251.112500000003</c:v>
                </c:pt>
                <c:pt idx="1430">
                  <c:v>43251.115972222222</c:v>
                </c:pt>
                <c:pt idx="1431">
                  <c:v>43251.119444444441</c:v>
                </c:pt>
                <c:pt idx="1432">
                  <c:v>43251.122916666667</c:v>
                </c:pt>
                <c:pt idx="1433">
                  <c:v>43251.126388888886</c:v>
                </c:pt>
                <c:pt idx="1434">
                  <c:v>43251.129861111112</c:v>
                </c:pt>
                <c:pt idx="1435">
                  <c:v>43251.133333333331</c:v>
                </c:pt>
                <c:pt idx="1436">
                  <c:v>43251.136805555558</c:v>
                </c:pt>
                <c:pt idx="1437">
                  <c:v>43251.140277777777</c:v>
                </c:pt>
                <c:pt idx="1438">
                  <c:v>43251.143750000003</c:v>
                </c:pt>
                <c:pt idx="1439">
                  <c:v>43251.147222222222</c:v>
                </c:pt>
                <c:pt idx="1440">
                  <c:v>43251.150694444441</c:v>
                </c:pt>
                <c:pt idx="1441">
                  <c:v>43251.154166666667</c:v>
                </c:pt>
                <c:pt idx="1442">
                  <c:v>43251.157638888886</c:v>
                </c:pt>
                <c:pt idx="1443">
                  <c:v>43251.161111111112</c:v>
                </c:pt>
                <c:pt idx="1444">
                  <c:v>43251.164583333331</c:v>
                </c:pt>
                <c:pt idx="1445">
                  <c:v>43251.168055555558</c:v>
                </c:pt>
                <c:pt idx="1446">
                  <c:v>43251.171527777777</c:v>
                </c:pt>
                <c:pt idx="1447">
                  <c:v>43251.175000000003</c:v>
                </c:pt>
                <c:pt idx="1448">
                  <c:v>43251.178472222222</c:v>
                </c:pt>
                <c:pt idx="1449">
                  <c:v>43251.181944444441</c:v>
                </c:pt>
                <c:pt idx="1450">
                  <c:v>43251.185416666667</c:v>
                </c:pt>
                <c:pt idx="1451">
                  <c:v>43251.188888888886</c:v>
                </c:pt>
                <c:pt idx="1452">
                  <c:v>43251.192361111112</c:v>
                </c:pt>
                <c:pt idx="1453">
                  <c:v>43251.195833333331</c:v>
                </c:pt>
                <c:pt idx="1454">
                  <c:v>43251.199305555558</c:v>
                </c:pt>
                <c:pt idx="1455">
                  <c:v>43251.202777777777</c:v>
                </c:pt>
                <c:pt idx="1456">
                  <c:v>43251.206250000003</c:v>
                </c:pt>
                <c:pt idx="1457">
                  <c:v>43251.209722222222</c:v>
                </c:pt>
                <c:pt idx="1458">
                  <c:v>43251.213194444441</c:v>
                </c:pt>
                <c:pt idx="1459">
                  <c:v>43251.216666666667</c:v>
                </c:pt>
                <c:pt idx="1460">
                  <c:v>43251.220138888886</c:v>
                </c:pt>
                <c:pt idx="1461">
                  <c:v>43251.223611111112</c:v>
                </c:pt>
                <c:pt idx="1462">
                  <c:v>43251.227083333331</c:v>
                </c:pt>
                <c:pt idx="1463">
                  <c:v>43251.230555555558</c:v>
                </c:pt>
                <c:pt idx="1464">
                  <c:v>43251.234027777777</c:v>
                </c:pt>
                <c:pt idx="1465">
                  <c:v>43251.237500000003</c:v>
                </c:pt>
                <c:pt idx="1466">
                  <c:v>43251.240972222222</c:v>
                </c:pt>
                <c:pt idx="1467">
                  <c:v>43251.244444444441</c:v>
                </c:pt>
                <c:pt idx="1468">
                  <c:v>43251.247916666667</c:v>
                </c:pt>
                <c:pt idx="1469">
                  <c:v>43251.251388888886</c:v>
                </c:pt>
                <c:pt idx="1470">
                  <c:v>43251.254861111112</c:v>
                </c:pt>
                <c:pt idx="1471">
                  <c:v>43251.258333333331</c:v>
                </c:pt>
                <c:pt idx="1472">
                  <c:v>43251.261805555558</c:v>
                </c:pt>
                <c:pt idx="1473">
                  <c:v>43251.265277777777</c:v>
                </c:pt>
                <c:pt idx="1474">
                  <c:v>43251.268750000003</c:v>
                </c:pt>
                <c:pt idx="1475">
                  <c:v>43251.272222222222</c:v>
                </c:pt>
                <c:pt idx="1476">
                  <c:v>43251.275694444441</c:v>
                </c:pt>
                <c:pt idx="1477">
                  <c:v>43251.279166666667</c:v>
                </c:pt>
                <c:pt idx="1478">
                  <c:v>43251.282638888886</c:v>
                </c:pt>
                <c:pt idx="1479">
                  <c:v>43251.286111111112</c:v>
                </c:pt>
                <c:pt idx="1480">
                  <c:v>43251.289583333331</c:v>
                </c:pt>
                <c:pt idx="1481">
                  <c:v>43251.293055555558</c:v>
                </c:pt>
                <c:pt idx="1482">
                  <c:v>43251.296527777777</c:v>
                </c:pt>
                <c:pt idx="1483">
                  <c:v>43251.3</c:v>
                </c:pt>
                <c:pt idx="1484">
                  <c:v>43251.303472222222</c:v>
                </c:pt>
                <c:pt idx="1485">
                  <c:v>43251.306944444441</c:v>
                </c:pt>
                <c:pt idx="1486">
                  <c:v>43251.310416666667</c:v>
                </c:pt>
                <c:pt idx="1487">
                  <c:v>43251.313888888886</c:v>
                </c:pt>
                <c:pt idx="1488">
                  <c:v>43251.317361111112</c:v>
                </c:pt>
                <c:pt idx="1489">
                  <c:v>43251.320833333331</c:v>
                </c:pt>
                <c:pt idx="1490">
                  <c:v>43251.324305555558</c:v>
                </c:pt>
                <c:pt idx="1491">
                  <c:v>43251.327777777777</c:v>
                </c:pt>
                <c:pt idx="1492">
                  <c:v>43251.331250000003</c:v>
                </c:pt>
                <c:pt idx="1493">
                  <c:v>43251.334722222222</c:v>
                </c:pt>
                <c:pt idx="1494">
                  <c:v>43251.338194444441</c:v>
                </c:pt>
                <c:pt idx="1495">
                  <c:v>43251.341666666667</c:v>
                </c:pt>
                <c:pt idx="1496">
                  <c:v>43251.345138888886</c:v>
                </c:pt>
                <c:pt idx="1497">
                  <c:v>43251.348611111112</c:v>
                </c:pt>
                <c:pt idx="1498">
                  <c:v>43251.352083333331</c:v>
                </c:pt>
                <c:pt idx="1499">
                  <c:v>43251.355555555558</c:v>
                </c:pt>
                <c:pt idx="1500">
                  <c:v>43251.359027777777</c:v>
                </c:pt>
                <c:pt idx="1501">
                  <c:v>43251.362500000003</c:v>
                </c:pt>
                <c:pt idx="1502">
                  <c:v>43251.365972222222</c:v>
                </c:pt>
                <c:pt idx="1503">
                  <c:v>43251.369444444441</c:v>
                </c:pt>
                <c:pt idx="1504">
                  <c:v>43251.372916666667</c:v>
                </c:pt>
                <c:pt idx="1505">
                  <c:v>43251.376388888886</c:v>
                </c:pt>
                <c:pt idx="1506">
                  <c:v>43251.379861111112</c:v>
                </c:pt>
                <c:pt idx="1507">
                  <c:v>43251.383333333331</c:v>
                </c:pt>
                <c:pt idx="1508">
                  <c:v>43251.386805555558</c:v>
                </c:pt>
                <c:pt idx="1509">
                  <c:v>43251.390277777777</c:v>
                </c:pt>
                <c:pt idx="1510">
                  <c:v>43251.393750000003</c:v>
                </c:pt>
                <c:pt idx="1511">
                  <c:v>43251.397222222222</c:v>
                </c:pt>
                <c:pt idx="1512">
                  <c:v>43251.400694444441</c:v>
                </c:pt>
                <c:pt idx="1513">
                  <c:v>43251.404166666667</c:v>
                </c:pt>
                <c:pt idx="1514">
                  <c:v>43251.407638888886</c:v>
                </c:pt>
                <c:pt idx="1515">
                  <c:v>43251.411111111112</c:v>
                </c:pt>
                <c:pt idx="1516">
                  <c:v>43251.414583333331</c:v>
                </c:pt>
                <c:pt idx="1517">
                  <c:v>43251.418055555558</c:v>
                </c:pt>
                <c:pt idx="1518">
                  <c:v>43251.421527777777</c:v>
                </c:pt>
                <c:pt idx="1519">
                  <c:v>43251.425000000003</c:v>
                </c:pt>
                <c:pt idx="1520">
                  <c:v>43251.428472222222</c:v>
                </c:pt>
                <c:pt idx="1521">
                  <c:v>43251.431944444441</c:v>
                </c:pt>
                <c:pt idx="1522">
                  <c:v>43251.435416666667</c:v>
                </c:pt>
                <c:pt idx="1523">
                  <c:v>43251.438888888886</c:v>
                </c:pt>
                <c:pt idx="1524">
                  <c:v>43251.442361111112</c:v>
                </c:pt>
                <c:pt idx="1525">
                  <c:v>43251.445833333331</c:v>
                </c:pt>
                <c:pt idx="1526">
                  <c:v>43251.449305555558</c:v>
                </c:pt>
                <c:pt idx="1527">
                  <c:v>43251.452777777777</c:v>
                </c:pt>
                <c:pt idx="1528">
                  <c:v>43251.456250000003</c:v>
                </c:pt>
                <c:pt idx="1529">
                  <c:v>43251.459722222222</c:v>
                </c:pt>
                <c:pt idx="1530">
                  <c:v>43251.463194444441</c:v>
                </c:pt>
                <c:pt idx="1531">
                  <c:v>43251.466666666667</c:v>
                </c:pt>
                <c:pt idx="1532">
                  <c:v>43251.470138888886</c:v>
                </c:pt>
                <c:pt idx="1533">
                  <c:v>43251.473611111112</c:v>
                </c:pt>
                <c:pt idx="1534">
                  <c:v>43251.477083333331</c:v>
                </c:pt>
                <c:pt idx="1535">
                  <c:v>43251.480555555558</c:v>
                </c:pt>
                <c:pt idx="1536">
                  <c:v>43251.484027777777</c:v>
                </c:pt>
                <c:pt idx="1537">
                  <c:v>43251.487500000003</c:v>
                </c:pt>
                <c:pt idx="1538">
                  <c:v>43251.490972222222</c:v>
                </c:pt>
                <c:pt idx="1539">
                  <c:v>43251.494444444441</c:v>
                </c:pt>
                <c:pt idx="1540">
                  <c:v>43251.497916666667</c:v>
                </c:pt>
                <c:pt idx="1541">
                  <c:v>43251.501388888886</c:v>
                </c:pt>
                <c:pt idx="1542">
                  <c:v>43251.504861111112</c:v>
                </c:pt>
                <c:pt idx="1543">
                  <c:v>43251.508333333331</c:v>
                </c:pt>
                <c:pt idx="1544">
                  <c:v>43251.511805555558</c:v>
                </c:pt>
                <c:pt idx="1545">
                  <c:v>43251.515277777777</c:v>
                </c:pt>
                <c:pt idx="1546">
                  <c:v>43251.518750000003</c:v>
                </c:pt>
                <c:pt idx="1547">
                  <c:v>43251.522222222222</c:v>
                </c:pt>
                <c:pt idx="1548">
                  <c:v>43251.525694444441</c:v>
                </c:pt>
                <c:pt idx="1549">
                  <c:v>43251.529166666667</c:v>
                </c:pt>
                <c:pt idx="1550">
                  <c:v>43251.532638888886</c:v>
                </c:pt>
                <c:pt idx="1551">
                  <c:v>43251.536111111112</c:v>
                </c:pt>
                <c:pt idx="1552">
                  <c:v>43251.539583333331</c:v>
                </c:pt>
                <c:pt idx="1553">
                  <c:v>43251.543055555558</c:v>
                </c:pt>
                <c:pt idx="1554">
                  <c:v>43251.546527777777</c:v>
                </c:pt>
                <c:pt idx="1555">
                  <c:v>43251.55</c:v>
                </c:pt>
                <c:pt idx="1556">
                  <c:v>43251.553472222222</c:v>
                </c:pt>
                <c:pt idx="1557">
                  <c:v>43251.556944444441</c:v>
                </c:pt>
                <c:pt idx="1558">
                  <c:v>43251.560416666667</c:v>
                </c:pt>
                <c:pt idx="1559">
                  <c:v>43251.563888888886</c:v>
                </c:pt>
                <c:pt idx="1560">
                  <c:v>43251.567361111112</c:v>
                </c:pt>
                <c:pt idx="1561">
                  <c:v>43251.570833333331</c:v>
                </c:pt>
                <c:pt idx="1562">
                  <c:v>43251.574305555558</c:v>
                </c:pt>
                <c:pt idx="1563">
                  <c:v>43251.577777777777</c:v>
                </c:pt>
                <c:pt idx="1564">
                  <c:v>43251.581250000003</c:v>
                </c:pt>
                <c:pt idx="1565">
                  <c:v>43251.584722222222</c:v>
                </c:pt>
                <c:pt idx="1566">
                  <c:v>43251.588194444441</c:v>
                </c:pt>
                <c:pt idx="1567">
                  <c:v>43251.591666666667</c:v>
                </c:pt>
                <c:pt idx="1568">
                  <c:v>43251.595138888886</c:v>
                </c:pt>
                <c:pt idx="1569">
                  <c:v>43251.598611111112</c:v>
                </c:pt>
                <c:pt idx="1570">
                  <c:v>43251.602083333331</c:v>
                </c:pt>
                <c:pt idx="1571">
                  <c:v>43251.605555555558</c:v>
                </c:pt>
                <c:pt idx="1572">
                  <c:v>43251.609027777777</c:v>
                </c:pt>
                <c:pt idx="1573">
                  <c:v>43251.612500000003</c:v>
                </c:pt>
                <c:pt idx="1574">
                  <c:v>43251.615972222222</c:v>
                </c:pt>
                <c:pt idx="1575">
                  <c:v>43251.619444444441</c:v>
                </c:pt>
                <c:pt idx="1576">
                  <c:v>43251.622916666667</c:v>
                </c:pt>
                <c:pt idx="1577">
                  <c:v>43251.626388888886</c:v>
                </c:pt>
                <c:pt idx="1578">
                  <c:v>43251.629861111112</c:v>
                </c:pt>
                <c:pt idx="1579">
                  <c:v>43251.633333333331</c:v>
                </c:pt>
                <c:pt idx="1580">
                  <c:v>43251.636805555558</c:v>
                </c:pt>
                <c:pt idx="1581">
                  <c:v>43251.640277777777</c:v>
                </c:pt>
                <c:pt idx="1582">
                  <c:v>43251.643750000003</c:v>
                </c:pt>
                <c:pt idx="1583">
                  <c:v>43251.647222222222</c:v>
                </c:pt>
                <c:pt idx="1584">
                  <c:v>43251.650694444441</c:v>
                </c:pt>
                <c:pt idx="1585">
                  <c:v>43251.654166666667</c:v>
                </c:pt>
                <c:pt idx="1586">
                  <c:v>43251.657638888886</c:v>
                </c:pt>
                <c:pt idx="1587">
                  <c:v>43251.661111111112</c:v>
                </c:pt>
                <c:pt idx="1588">
                  <c:v>43251.664583333331</c:v>
                </c:pt>
                <c:pt idx="1589">
                  <c:v>43251.668055555558</c:v>
                </c:pt>
                <c:pt idx="1590">
                  <c:v>43251.671527777777</c:v>
                </c:pt>
                <c:pt idx="1591">
                  <c:v>43251.675000000003</c:v>
                </c:pt>
                <c:pt idx="1592">
                  <c:v>43251.678472222222</c:v>
                </c:pt>
                <c:pt idx="1593">
                  <c:v>43251.681944444441</c:v>
                </c:pt>
                <c:pt idx="1594">
                  <c:v>43251.685416666667</c:v>
                </c:pt>
                <c:pt idx="1595">
                  <c:v>43251.688888888886</c:v>
                </c:pt>
                <c:pt idx="1596">
                  <c:v>43251.692361111112</c:v>
                </c:pt>
                <c:pt idx="1597">
                  <c:v>43251.695833333331</c:v>
                </c:pt>
                <c:pt idx="1598">
                  <c:v>43251.699305555558</c:v>
                </c:pt>
                <c:pt idx="1599">
                  <c:v>43251.702777777777</c:v>
                </c:pt>
                <c:pt idx="1600">
                  <c:v>43251.706250000003</c:v>
                </c:pt>
                <c:pt idx="1601">
                  <c:v>43251.709722222222</c:v>
                </c:pt>
                <c:pt idx="1602">
                  <c:v>43251.713194444441</c:v>
                </c:pt>
                <c:pt idx="1603">
                  <c:v>43251.716666666667</c:v>
                </c:pt>
                <c:pt idx="1604">
                  <c:v>43251.720138888886</c:v>
                </c:pt>
                <c:pt idx="1605">
                  <c:v>43251.723611111112</c:v>
                </c:pt>
                <c:pt idx="1606">
                  <c:v>43251.727083333331</c:v>
                </c:pt>
                <c:pt idx="1607">
                  <c:v>43251.730555555558</c:v>
                </c:pt>
                <c:pt idx="1608">
                  <c:v>43251.734027777777</c:v>
                </c:pt>
                <c:pt idx="1609">
                  <c:v>43251.737500000003</c:v>
                </c:pt>
                <c:pt idx="1610">
                  <c:v>43251.740972222222</c:v>
                </c:pt>
                <c:pt idx="1611">
                  <c:v>43251.744444444441</c:v>
                </c:pt>
                <c:pt idx="1612">
                  <c:v>43251.747916666667</c:v>
                </c:pt>
                <c:pt idx="1613">
                  <c:v>43251.751388888886</c:v>
                </c:pt>
                <c:pt idx="1614">
                  <c:v>43251.754861111112</c:v>
                </c:pt>
                <c:pt idx="1615">
                  <c:v>43251.758333333331</c:v>
                </c:pt>
                <c:pt idx="1616">
                  <c:v>43251.761805555558</c:v>
                </c:pt>
                <c:pt idx="1617">
                  <c:v>43251.765277777777</c:v>
                </c:pt>
                <c:pt idx="1618">
                  <c:v>43251.768750000003</c:v>
                </c:pt>
                <c:pt idx="1619">
                  <c:v>43251.772222222222</c:v>
                </c:pt>
                <c:pt idx="1620">
                  <c:v>43251.775694444441</c:v>
                </c:pt>
                <c:pt idx="1621">
                  <c:v>43251.779166666667</c:v>
                </c:pt>
                <c:pt idx="1622">
                  <c:v>43251.782638888886</c:v>
                </c:pt>
                <c:pt idx="1623">
                  <c:v>43251.786111111112</c:v>
                </c:pt>
                <c:pt idx="1624">
                  <c:v>43251.789583333331</c:v>
                </c:pt>
                <c:pt idx="1625">
                  <c:v>43251.793055555558</c:v>
                </c:pt>
                <c:pt idx="1626">
                  <c:v>43251.796527777777</c:v>
                </c:pt>
                <c:pt idx="1627">
                  <c:v>43251.8</c:v>
                </c:pt>
                <c:pt idx="1628">
                  <c:v>43251.803472222222</c:v>
                </c:pt>
                <c:pt idx="1629">
                  <c:v>43251.806944444441</c:v>
                </c:pt>
                <c:pt idx="1630">
                  <c:v>43251.810416666667</c:v>
                </c:pt>
                <c:pt idx="1631">
                  <c:v>43251.813888888886</c:v>
                </c:pt>
                <c:pt idx="1632">
                  <c:v>43251.817361111112</c:v>
                </c:pt>
                <c:pt idx="1633">
                  <c:v>43251.820833333331</c:v>
                </c:pt>
                <c:pt idx="1634">
                  <c:v>43251.824305555558</c:v>
                </c:pt>
                <c:pt idx="1635">
                  <c:v>43251.827777777777</c:v>
                </c:pt>
                <c:pt idx="1636">
                  <c:v>43251.831250000003</c:v>
                </c:pt>
                <c:pt idx="1637">
                  <c:v>43251.834722222222</c:v>
                </c:pt>
                <c:pt idx="1638">
                  <c:v>43251.838194444441</c:v>
                </c:pt>
                <c:pt idx="1639">
                  <c:v>43251.841666666667</c:v>
                </c:pt>
                <c:pt idx="1640">
                  <c:v>43251.845138888886</c:v>
                </c:pt>
                <c:pt idx="1641">
                  <c:v>43251.848611111112</c:v>
                </c:pt>
                <c:pt idx="1642">
                  <c:v>43251.852083333331</c:v>
                </c:pt>
                <c:pt idx="1643">
                  <c:v>43251.855555555558</c:v>
                </c:pt>
                <c:pt idx="1644">
                  <c:v>43251.859027777777</c:v>
                </c:pt>
                <c:pt idx="1645">
                  <c:v>43251.862500000003</c:v>
                </c:pt>
                <c:pt idx="1646">
                  <c:v>43251.865972222222</c:v>
                </c:pt>
                <c:pt idx="1647">
                  <c:v>43251.869444444441</c:v>
                </c:pt>
                <c:pt idx="1648">
                  <c:v>43251.872916666667</c:v>
                </c:pt>
                <c:pt idx="1649">
                  <c:v>43251.876388888886</c:v>
                </c:pt>
                <c:pt idx="1650">
                  <c:v>43251.879861111112</c:v>
                </c:pt>
                <c:pt idx="1651">
                  <c:v>43251.883333333331</c:v>
                </c:pt>
                <c:pt idx="1652">
                  <c:v>43251.886805555558</c:v>
                </c:pt>
                <c:pt idx="1653">
                  <c:v>43251.890277777777</c:v>
                </c:pt>
                <c:pt idx="1654">
                  <c:v>43251.893750000003</c:v>
                </c:pt>
                <c:pt idx="1655">
                  <c:v>43251.897222222222</c:v>
                </c:pt>
                <c:pt idx="1656">
                  <c:v>43251.900694444441</c:v>
                </c:pt>
                <c:pt idx="1657">
                  <c:v>43251.904166666667</c:v>
                </c:pt>
                <c:pt idx="1658">
                  <c:v>43251.907638888886</c:v>
                </c:pt>
                <c:pt idx="1659">
                  <c:v>43251.911111111112</c:v>
                </c:pt>
                <c:pt idx="1660">
                  <c:v>43251.914583333331</c:v>
                </c:pt>
                <c:pt idx="1661">
                  <c:v>43251.918055555558</c:v>
                </c:pt>
                <c:pt idx="1662">
                  <c:v>43251.921527777777</c:v>
                </c:pt>
                <c:pt idx="1663">
                  <c:v>43251.925000000003</c:v>
                </c:pt>
                <c:pt idx="1664">
                  <c:v>43251.928472222222</c:v>
                </c:pt>
                <c:pt idx="1665">
                  <c:v>43251.931944444441</c:v>
                </c:pt>
                <c:pt idx="1666">
                  <c:v>43251.935416666667</c:v>
                </c:pt>
                <c:pt idx="1667">
                  <c:v>43251.938888888886</c:v>
                </c:pt>
                <c:pt idx="1668">
                  <c:v>43251.942361111112</c:v>
                </c:pt>
                <c:pt idx="1669">
                  <c:v>43251.945833333331</c:v>
                </c:pt>
                <c:pt idx="1670">
                  <c:v>43251.949305555558</c:v>
                </c:pt>
                <c:pt idx="1671">
                  <c:v>43251.952777777777</c:v>
                </c:pt>
                <c:pt idx="1672">
                  <c:v>43251.956250000003</c:v>
                </c:pt>
                <c:pt idx="1673">
                  <c:v>43251.959722222222</c:v>
                </c:pt>
                <c:pt idx="1674">
                  <c:v>43251.963194444441</c:v>
                </c:pt>
                <c:pt idx="1675">
                  <c:v>43251.966666666667</c:v>
                </c:pt>
                <c:pt idx="1676">
                  <c:v>43251.970138888886</c:v>
                </c:pt>
                <c:pt idx="1677">
                  <c:v>43251.973611111112</c:v>
                </c:pt>
                <c:pt idx="1678">
                  <c:v>43251.977083333331</c:v>
                </c:pt>
                <c:pt idx="1679">
                  <c:v>43251.980555555558</c:v>
                </c:pt>
                <c:pt idx="1680">
                  <c:v>43251.984027777777</c:v>
                </c:pt>
                <c:pt idx="1681">
                  <c:v>43251.987500000003</c:v>
                </c:pt>
                <c:pt idx="1682">
                  <c:v>43251.990972222222</c:v>
                </c:pt>
                <c:pt idx="1683">
                  <c:v>43251.994444444441</c:v>
                </c:pt>
                <c:pt idx="1684">
                  <c:v>43251.997916666667</c:v>
                </c:pt>
                <c:pt idx="1685">
                  <c:v>43252.001388888886</c:v>
                </c:pt>
                <c:pt idx="1686">
                  <c:v>43252.004861111112</c:v>
                </c:pt>
                <c:pt idx="1687">
                  <c:v>43252.008333333331</c:v>
                </c:pt>
                <c:pt idx="1688">
                  <c:v>43252.011805555558</c:v>
                </c:pt>
                <c:pt idx="1689">
                  <c:v>43252.015277777777</c:v>
                </c:pt>
                <c:pt idx="1690">
                  <c:v>43252.018750000003</c:v>
                </c:pt>
                <c:pt idx="1691">
                  <c:v>43252.022222222222</c:v>
                </c:pt>
                <c:pt idx="1692">
                  <c:v>43252.025694444441</c:v>
                </c:pt>
                <c:pt idx="1693">
                  <c:v>43252.029166666667</c:v>
                </c:pt>
                <c:pt idx="1694">
                  <c:v>43252.032638888886</c:v>
                </c:pt>
                <c:pt idx="1695">
                  <c:v>43252.036111111112</c:v>
                </c:pt>
                <c:pt idx="1696">
                  <c:v>43252.039583333331</c:v>
                </c:pt>
                <c:pt idx="1697">
                  <c:v>43252.043055555558</c:v>
                </c:pt>
                <c:pt idx="1698">
                  <c:v>43252.046527777777</c:v>
                </c:pt>
                <c:pt idx="1699">
                  <c:v>43252.05</c:v>
                </c:pt>
                <c:pt idx="1700">
                  <c:v>43252.053472222222</c:v>
                </c:pt>
                <c:pt idx="1701">
                  <c:v>43252.056944444441</c:v>
                </c:pt>
                <c:pt idx="1702">
                  <c:v>43252.060416666667</c:v>
                </c:pt>
                <c:pt idx="1703">
                  <c:v>43252.063888888886</c:v>
                </c:pt>
                <c:pt idx="1704">
                  <c:v>43252.067361111112</c:v>
                </c:pt>
                <c:pt idx="1705">
                  <c:v>43252.070833333331</c:v>
                </c:pt>
                <c:pt idx="1706">
                  <c:v>43252.074305555558</c:v>
                </c:pt>
                <c:pt idx="1707">
                  <c:v>43252.077777777777</c:v>
                </c:pt>
                <c:pt idx="1708">
                  <c:v>43252.081250000003</c:v>
                </c:pt>
                <c:pt idx="1709">
                  <c:v>43252.084722222222</c:v>
                </c:pt>
                <c:pt idx="1710">
                  <c:v>43252.088194444441</c:v>
                </c:pt>
                <c:pt idx="1711">
                  <c:v>43252.091666666667</c:v>
                </c:pt>
                <c:pt idx="1712">
                  <c:v>43252.095138888886</c:v>
                </c:pt>
                <c:pt idx="1713">
                  <c:v>43252.098611111112</c:v>
                </c:pt>
                <c:pt idx="1714">
                  <c:v>43252.102083333331</c:v>
                </c:pt>
                <c:pt idx="1715">
                  <c:v>43252.105555555558</c:v>
                </c:pt>
                <c:pt idx="1716">
                  <c:v>43252.109027777777</c:v>
                </c:pt>
                <c:pt idx="1717">
                  <c:v>43252.112500000003</c:v>
                </c:pt>
                <c:pt idx="1718">
                  <c:v>43252.115972222222</c:v>
                </c:pt>
                <c:pt idx="1719">
                  <c:v>43252.119444444441</c:v>
                </c:pt>
                <c:pt idx="1720">
                  <c:v>43252.122916666667</c:v>
                </c:pt>
                <c:pt idx="1721">
                  <c:v>43252.126388888886</c:v>
                </c:pt>
                <c:pt idx="1722">
                  <c:v>43252.129861111112</c:v>
                </c:pt>
                <c:pt idx="1723">
                  <c:v>43252.133333333331</c:v>
                </c:pt>
                <c:pt idx="1724">
                  <c:v>43252.136805555558</c:v>
                </c:pt>
                <c:pt idx="1725">
                  <c:v>43252.140277777777</c:v>
                </c:pt>
                <c:pt idx="1726">
                  <c:v>43252.143750000003</c:v>
                </c:pt>
                <c:pt idx="1727">
                  <c:v>43252.147222222222</c:v>
                </c:pt>
                <c:pt idx="1728">
                  <c:v>43252.150694444441</c:v>
                </c:pt>
                <c:pt idx="1729">
                  <c:v>43252.154166666667</c:v>
                </c:pt>
                <c:pt idx="1730">
                  <c:v>43252.157638888886</c:v>
                </c:pt>
                <c:pt idx="1731">
                  <c:v>43252.161111111112</c:v>
                </c:pt>
                <c:pt idx="1732">
                  <c:v>43252.164583333331</c:v>
                </c:pt>
                <c:pt idx="1733">
                  <c:v>43252.168055555558</c:v>
                </c:pt>
                <c:pt idx="1734">
                  <c:v>43252.171527777777</c:v>
                </c:pt>
                <c:pt idx="1735">
                  <c:v>43252.175000000003</c:v>
                </c:pt>
                <c:pt idx="1736">
                  <c:v>43252.178472222222</c:v>
                </c:pt>
                <c:pt idx="1737">
                  <c:v>43252.181944444441</c:v>
                </c:pt>
                <c:pt idx="1738">
                  <c:v>43252.185416666667</c:v>
                </c:pt>
                <c:pt idx="1739">
                  <c:v>43252.188888888886</c:v>
                </c:pt>
                <c:pt idx="1740">
                  <c:v>43252.192361111112</c:v>
                </c:pt>
                <c:pt idx="1741">
                  <c:v>43252.195833333331</c:v>
                </c:pt>
                <c:pt idx="1742">
                  <c:v>43252.199305555558</c:v>
                </c:pt>
                <c:pt idx="1743">
                  <c:v>43252.202777777777</c:v>
                </c:pt>
                <c:pt idx="1744">
                  <c:v>43252.206250000003</c:v>
                </c:pt>
                <c:pt idx="1745">
                  <c:v>43252.209722222222</c:v>
                </c:pt>
                <c:pt idx="1746">
                  <c:v>43252.213194444441</c:v>
                </c:pt>
                <c:pt idx="1747">
                  <c:v>43252.216666666667</c:v>
                </c:pt>
                <c:pt idx="1748">
                  <c:v>43252.220138888886</c:v>
                </c:pt>
                <c:pt idx="1749">
                  <c:v>43252.223611111112</c:v>
                </c:pt>
                <c:pt idx="1750">
                  <c:v>43252.227083333331</c:v>
                </c:pt>
                <c:pt idx="1751">
                  <c:v>43252.230555555558</c:v>
                </c:pt>
                <c:pt idx="1752">
                  <c:v>43252.234027777777</c:v>
                </c:pt>
                <c:pt idx="1753">
                  <c:v>43252.237500000003</c:v>
                </c:pt>
                <c:pt idx="1754">
                  <c:v>43252.240972222222</c:v>
                </c:pt>
                <c:pt idx="1755">
                  <c:v>43252.244444444441</c:v>
                </c:pt>
                <c:pt idx="1756">
                  <c:v>43252.247916666667</c:v>
                </c:pt>
                <c:pt idx="1757">
                  <c:v>43252.251388888886</c:v>
                </c:pt>
                <c:pt idx="1758">
                  <c:v>43252.254861111112</c:v>
                </c:pt>
                <c:pt idx="1759">
                  <c:v>43252.258333333331</c:v>
                </c:pt>
                <c:pt idx="1760">
                  <c:v>43252.261805555558</c:v>
                </c:pt>
                <c:pt idx="1761">
                  <c:v>43252.265277777777</c:v>
                </c:pt>
                <c:pt idx="1762">
                  <c:v>43252.268750000003</c:v>
                </c:pt>
                <c:pt idx="1763">
                  <c:v>43252.272222222222</c:v>
                </c:pt>
                <c:pt idx="1764">
                  <c:v>43252.275694444441</c:v>
                </c:pt>
                <c:pt idx="1765">
                  <c:v>43252.279166666667</c:v>
                </c:pt>
                <c:pt idx="1766">
                  <c:v>43252.282638888886</c:v>
                </c:pt>
                <c:pt idx="1767">
                  <c:v>43252.286111111112</c:v>
                </c:pt>
                <c:pt idx="1768">
                  <c:v>43252.289583333331</c:v>
                </c:pt>
                <c:pt idx="1769">
                  <c:v>43252.293055555558</c:v>
                </c:pt>
                <c:pt idx="1770">
                  <c:v>43252.296527777777</c:v>
                </c:pt>
                <c:pt idx="1771">
                  <c:v>43252.3</c:v>
                </c:pt>
                <c:pt idx="1772">
                  <c:v>43252.303472222222</c:v>
                </c:pt>
                <c:pt idx="1773">
                  <c:v>43252.306944444441</c:v>
                </c:pt>
                <c:pt idx="1774">
                  <c:v>43252.310416666667</c:v>
                </c:pt>
                <c:pt idx="1775">
                  <c:v>43252.313888888886</c:v>
                </c:pt>
                <c:pt idx="1776">
                  <c:v>43252.317361111112</c:v>
                </c:pt>
                <c:pt idx="1777">
                  <c:v>43252.320833333331</c:v>
                </c:pt>
                <c:pt idx="1778">
                  <c:v>43252.324305555558</c:v>
                </c:pt>
                <c:pt idx="1779">
                  <c:v>43252.327777777777</c:v>
                </c:pt>
                <c:pt idx="1780">
                  <c:v>43252.331250000003</c:v>
                </c:pt>
                <c:pt idx="1781">
                  <c:v>43252.334722222222</c:v>
                </c:pt>
                <c:pt idx="1782">
                  <c:v>43252.338194444441</c:v>
                </c:pt>
                <c:pt idx="1783">
                  <c:v>43252.341666666667</c:v>
                </c:pt>
                <c:pt idx="1784">
                  <c:v>43252.345138888886</c:v>
                </c:pt>
                <c:pt idx="1785">
                  <c:v>43252.348611111112</c:v>
                </c:pt>
                <c:pt idx="1786">
                  <c:v>43252.352083333331</c:v>
                </c:pt>
                <c:pt idx="1787">
                  <c:v>43252.355555555558</c:v>
                </c:pt>
                <c:pt idx="1788">
                  <c:v>43252.359027777777</c:v>
                </c:pt>
                <c:pt idx="1789">
                  <c:v>43252.362500000003</c:v>
                </c:pt>
                <c:pt idx="1790">
                  <c:v>43252.365972222222</c:v>
                </c:pt>
                <c:pt idx="1791">
                  <c:v>43252.369444444441</c:v>
                </c:pt>
                <c:pt idx="1792">
                  <c:v>43252.372916666667</c:v>
                </c:pt>
                <c:pt idx="1793">
                  <c:v>43252.376388888886</c:v>
                </c:pt>
                <c:pt idx="1794">
                  <c:v>43252.379861111112</c:v>
                </c:pt>
                <c:pt idx="1795">
                  <c:v>43252.383333333331</c:v>
                </c:pt>
                <c:pt idx="1796">
                  <c:v>43252.386805555558</c:v>
                </c:pt>
                <c:pt idx="1797">
                  <c:v>43252.390277777777</c:v>
                </c:pt>
                <c:pt idx="1798">
                  <c:v>43252.393750000003</c:v>
                </c:pt>
                <c:pt idx="1799">
                  <c:v>43252.397222222222</c:v>
                </c:pt>
                <c:pt idx="1800">
                  <c:v>43252.400694444441</c:v>
                </c:pt>
                <c:pt idx="1801">
                  <c:v>43252.404166666667</c:v>
                </c:pt>
                <c:pt idx="1802">
                  <c:v>43252.407638888886</c:v>
                </c:pt>
                <c:pt idx="1803">
                  <c:v>43252.411111111112</c:v>
                </c:pt>
                <c:pt idx="1804">
                  <c:v>43252.414583333331</c:v>
                </c:pt>
                <c:pt idx="1805">
                  <c:v>43252.418055555558</c:v>
                </c:pt>
                <c:pt idx="1806">
                  <c:v>43252.421527777777</c:v>
                </c:pt>
                <c:pt idx="1807">
                  <c:v>43252.425000000003</c:v>
                </c:pt>
                <c:pt idx="1808">
                  <c:v>43252.428472222222</c:v>
                </c:pt>
                <c:pt idx="1809">
                  <c:v>43252.431944444441</c:v>
                </c:pt>
                <c:pt idx="1810">
                  <c:v>43252.435416666667</c:v>
                </c:pt>
                <c:pt idx="1811">
                  <c:v>43252.438888888886</c:v>
                </c:pt>
                <c:pt idx="1812">
                  <c:v>43252.442361111112</c:v>
                </c:pt>
                <c:pt idx="1813">
                  <c:v>43252.445833333331</c:v>
                </c:pt>
                <c:pt idx="1814">
                  <c:v>43252.449305555558</c:v>
                </c:pt>
                <c:pt idx="1815">
                  <c:v>43252.452777777777</c:v>
                </c:pt>
                <c:pt idx="1816">
                  <c:v>43252.456250000003</c:v>
                </c:pt>
                <c:pt idx="1817">
                  <c:v>43252.459722222222</c:v>
                </c:pt>
                <c:pt idx="1818">
                  <c:v>43252.463194444441</c:v>
                </c:pt>
                <c:pt idx="1819">
                  <c:v>43252.466666666667</c:v>
                </c:pt>
                <c:pt idx="1820">
                  <c:v>43252.470138888886</c:v>
                </c:pt>
                <c:pt idx="1821">
                  <c:v>43252.473611111112</c:v>
                </c:pt>
                <c:pt idx="1822">
                  <c:v>43252.477083333331</c:v>
                </c:pt>
                <c:pt idx="1823">
                  <c:v>43252.480555555558</c:v>
                </c:pt>
                <c:pt idx="1824">
                  <c:v>43252.484027777777</c:v>
                </c:pt>
                <c:pt idx="1825">
                  <c:v>43252.487500000003</c:v>
                </c:pt>
                <c:pt idx="1826">
                  <c:v>43252.490972222222</c:v>
                </c:pt>
                <c:pt idx="1827">
                  <c:v>43252.494444444441</c:v>
                </c:pt>
                <c:pt idx="1828">
                  <c:v>43252.497916666667</c:v>
                </c:pt>
                <c:pt idx="1829">
                  <c:v>43252.501388888886</c:v>
                </c:pt>
                <c:pt idx="1830">
                  <c:v>43252.504861111112</c:v>
                </c:pt>
                <c:pt idx="1831">
                  <c:v>43252.508333333331</c:v>
                </c:pt>
                <c:pt idx="1832">
                  <c:v>43252.511805555558</c:v>
                </c:pt>
                <c:pt idx="1833">
                  <c:v>43252.515277777777</c:v>
                </c:pt>
                <c:pt idx="1834">
                  <c:v>43252.518750000003</c:v>
                </c:pt>
                <c:pt idx="1835">
                  <c:v>43252.523611111108</c:v>
                </c:pt>
                <c:pt idx="1836">
                  <c:v>43252.525694444441</c:v>
                </c:pt>
                <c:pt idx="1837">
                  <c:v>43252.529166666667</c:v>
                </c:pt>
                <c:pt idx="1838">
                  <c:v>43252.532638888886</c:v>
                </c:pt>
                <c:pt idx="1839">
                  <c:v>43252.536111111112</c:v>
                </c:pt>
                <c:pt idx="1840">
                  <c:v>43252.539583333331</c:v>
                </c:pt>
                <c:pt idx="1841">
                  <c:v>43252.543055555558</c:v>
                </c:pt>
                <c:pt idx="1842">
                  <c:v>43252.546527777777</c:v>
                </c:pt>
                <c:pt idx="1843">
                  <c:v>43252.55</c:v>
                </c:pt>
                <c:pt idx="1844">
                  <c:v>43252.553472222222</c:v>
                </c:pt>
                <c:pt idx="1845">
                  <c:v>43252.556944444441</c:v>
                </c:pt>
                <c:pt idx="1846">
                  <c:v>43252.560416666667</c:v>
                </c:pt>
                <c:pt idx="1847">
                  <c:v>43252.563888888886</c:v>
                </c:pt>
                <c:pt idx="1848">
                  <c:v>43252.567361111112</c:v>
                </c:pt>
                <c:pt idx="1849">
                  <c:v>43252.570833333331</c:v>
                </c:pt>
                <c:pt idx="1850">
                  <c:v>43252.574305555558</c:v>
                </c:pt>
                <c:pt idx="1851">
                  <c:v>43252.577777777777</c:v>
                </c:pt>
                <c:pt idx="1852">
                  <c:v>43252.581250000003</c:v>
                </c:pt>
                <c:pt idx="1853">
                  <c:v>43252.584722222222</c:v>
                </c:pt>
                <c:pt idx="1854">
                  <c:v>43252.588194444441</c:v>
                </c:pt>
                <c:pt idx="1855">
                  <c:v>43252.591666666667</c:v>
                </c:pt>
                <c:pt idx="1856">
                  <c:v>43252.595138888886</c:v>
                </c:pt>
                <c:pt idx="1857">
                  <c:v>43252.598611111112</c:v>
                </c:pt>
                <c:pt idx="1858">
                  <c:v>43252.602083333331</c:v>
                </c:pt>
                <c:pt idx="1859">
                  <c:v>43252.605555555558</c:v>
                </c:pt>
                <c:pt idx="1860">
                  <c:v>43252.609027777777</c:v>
                </c:pt>
                <c:pt idx="1861">
                  <c:v>43252.612500000003</c:v>
                </c:pt>
                <c:pt idx="1862">
                  <c:v>43252.615972222222</c:v>
                </c:pt>
                <c:pt idx="1863">
                  <c:v>43252.619444444441</c:v>
                </c:pt>
                <c:pt idx="1864">
                  <c:v>43252.622916666667</c:v>
                </c:pt>
                <c:pt idx="1865">
                  <c:v>43252.626388888886</c:v>
                </c:pt>
                <c:pt idx="1866">
                  <c:v>43252.629861111112</c:v>
                </c:pt>
                <c:pt idx="1867">
                  <c:v>43252.633333333331</c:v>
                </c:pt>
                <c:pt idx="1868">
                  <c:v>43252.636805555558</c:v>
                </c:pt>
                <c:pt idx="1869">
                  <c:v>43252.640277777777</c:v>
                </c:pt>
                <c:pt idx="1870">
                  <c:v>43252.643750000003</c:v>
                </c:pt>
                <c:pt idx="1871">
                  <c:v>43252.647222222222</c:v>
                </c:pt>
                <c:pt idx="1872">
                  <c:v>43252.650694444441</c:v>
                </c:pt>
                <c:pt idx="1873">
                  <c:v>43252.654166666667</c:v>
                </c:pt>
                <c:pt idx="1874">
                  <c:v>43252.657638888886</c:v>
                </c:pt>
                <c:pt idx="1875">
                  <c:v>43252.661111111112</c:v>
                </c:pt>
                <c:pt idx="1876">
                  <c:v>43252.664583333331</c:v>
                </c:pt>
                <c:pt idx="1877">
                  <c:v>43252.668055555558</c:v>
                </c:pt>
                <c:pt idx="1878">
                  <c:v>43252.671527777777</c:v>
                </c:pt>
                <c:pt idx="1879">
                  <c:v>43252.675000000003</c:v>
                </c:pt>
                <c:pt idx="1880">
                  <c:v>43252.678472222222</c:v>
                </c:pt>
                <c:pt idx="1881">
                  <c:v>43252.681944444441</c:v>
                </c:pt>
                <c:pt idx="1882">
                  <c:v>43252.685416666667</c:v>
                </c:pt>
                <c:pt idx="1883">
                  <c:v>43252.688888888886</c:v>
                </c:pt>
                <c:pt idx="1884">
                  <c:v>43252.692361111112</c:v>
                </c:pt>
                <c:pt idx="1885">
                  <c:v>43252.695833333331</c:v>
                </c:pt>
                <c:pt idx="1886">
                  <c:v>43252.699305555558</c:v>
                </c:pt>
                <c:pt idx="1887">
                  <c:v>43252.702777777777</c:v>
                </c:pt>
                <c:pt idx="1888">
                  <c:v>43252.706250000003</c:v>
                </c:pt>
                <c:pt idx="1889">
                  <c:v>43252.709722222222</c:v>
                </c:pt>
                <c:pt idx="1890">
                  <c:v>43252.713194444441</c:v>
                </c:pt>
                <c:pt idx="1891">
                  <c:v>43252.716666666667</c:v>
                </c:pt>
                <c:pt idx="1892">
                  <c:v>43252.720138888886</c:v>
                </c:pt>
                <c:pt idx="1893">
                  <c:v>43252.723611111112</c:v>
                </c:pt>
                <c:pt idx="1894">
                  <c:v>43252.727083333331</c:v>
                </c:pt>
                <c:pt idx="1895">
                  <c:v>43252.730555555558</c:v>
                </c:pt>
                <c:pt idx="1896">
                  <c:v>43252.734027777777</c:v>
                </c:pt>
                <c:pt idx="1897">
                  <c:v>43252.737500000003</c:v>
                </c:pt>
                <c:pt idx="1898">
                  <c:v>43252.740972222222</c:v>
                </c:pt>
                <c:pt idx="1899">
                  <c:v>43252.744444444441</c:v>
                </c:pt>
                <c:pt idx="1900">
                  <c:v>43252.747916666667</c:v>
                </c:pt>
                <c:pt idx="1901">
                  <c:v>43252.751388888886</c:v>
                </c:pt>
                <c:pt idx="1902">
                  <c:v>43252.754861111112</c:v>
                </c:pt>
                <c:pt idx="1903">
                  <c:v>43252.758333333331</c:v>
                </c:pt>
                <c:pt idx="1904">
                  <c:v>43252.761805555558</c:v>
                </c:pt>
                <c:pt idx="1905">
                  <c:v>43252.765277777777</c:v>
                </c:pt>
                <c:pt idx="1906">
                  <c:v>43252.768750000003</c:v>
                </c:pt>
                <c:pt idx="1907">
                  <c:v>43252.772222222222</c:v>
                </c:pt>
                <c:pt idx="1908">
                  <c:v>43252.775694444441</c:v>
                </c:pt>
                <c:pt idx="1909">
                  <c:v>43252.779166666667</c:v>
                </c:pt>
                <c:pt idx="1910">
                  <c:v>43252.782638888886</c:v>
                </c:pt>
                <c:pt idx="1911">
                  <c:v>43252.786111111112</c:v>
                </c:pt>
                <c:pt idx="1912">
                  <c:v>43252.789583333331</c:v>
                </c:pt>
                <c:pt idx="1913">
                  <c:v>43252.793055555558</c:v>
                </c:pt>
                <c:pt idx="1914">
                  <c:v>43252.796527777777</c:v>
                </c:pt>
                <c:pt idx="1915">
                  <c:v>43252.800000000003</c:v>
                </c:pt>
                <c:pt idx="1916">
                  <c:v>43252.803472222222</c:v>
                </c:pt>
                <c:pt idx="1917">
                  <c:v>43252.806944444441</c:v>
                </c:pt>
                <c:pt idx="1918">
                  <c:v>43252.810416666667</c:v>
                </c:pt>
                <c:pt idx="1919">
                  <c:v>43252.813888888886</c:v>
                </c:pt>
                <c:pt idx="1920">
                  <c:v>43252.817361111112</c:v>
                </c:pt>
                <c:pt idx="1921">
                  <c:v>43252.820833333331</c:v>
                </c:pt>
                <c:pt idx="1922">
                  <c:v>43252.824305555558</c:v>
                </c:pt>
                <c:pt idx="1923">
                  <c:v>43252.827777777777</c:v>
                </c:pt>
                <c:pt idx="1924">
                  <c:v>43252.831250000003</c:v>
                </c:pt>
                <c:pt idx="1925">
                  <c:v>43252.834722222222</c:v>
                </c:pt>
                <c:pt idx="1926">
                  <c:v>43252.838194444441</c:v>
                </c:pt>
                <c:pt idx="1927">
                  <c:v>43252.841666666667</c:v>
                </c:pt>
                <c:pt idx="1928">
                  <c:v>43252.845138888886</c:v>
                </c:pt>
                <c:pt idx="1929">
                  <c:v>43252.848611111112</c:v>
                </c:pt>
                <c:pt idx="1930">
                  <c:v>43252.852083333331</c:v>
                </c:pt>
                <c:pt idx="1931">
                  <c:v>43252.855555555558</c:v>
                </c:pt>
                <c:pt idx="1932">
                  <c:v>43252.859027777777</c:v>
                </c:pt>
                <c:pt idx="1933">
                  <c:v>43252.862500000003</c:v>
                </c:pt>
                <c:pt idx="1934">
                  <c:v>43252.865972222222</c:v>
                </c:pt>
                <c:pt idx="1935">
                  <c:v>43252.869444444441</c:v>
                </c:pt>
                <c:pt idx="1936">
                  <c:v>43252.872916666667</c:v>
                </c:pt>
                <c:pt idx="1937">
                  <c:v>43252.876388888886</c:v>
                </c:pt>
                <c:pt idx="1938">
                  <c:v>43252.879861111112</c:v>
                </c:pt>
                <c:pt idx="1939">
                  <c:v>43252.883333333331</c:v>
                </c:pt>
                <c:pt idx="1940">
                  <c:v>43252.886805555558</c:v>
                </c:pt>
                <c:pt idx="1941">
                  <c:v>43252.890277777777</c:v>
                </c:pt>
                <c:pt idx="1942">
                  <c:v>43252.893750000003</c:v>
                </c:pt>
                <c:pt idx="1943">
                  <c:v>43252.897222222222</c:v>
                </c:pt>
                <c:pt idx="1944">
                  <c:v>43252.900694444441</c:v>
                </c:pt>
                <c:pt idx="1945">
                  <c:v>43252.904166666667</c:v>
                </c:pt>
                <c:pt idx="1946">
                  <c:v>43252.907638888886</c:v>
                </c:pt>
                <c:pt idx="1947">
                  <c:v>43252.911111111112</c:v>
                </c:pt>
                <c:pt idx="1948">
                  <c:v>43252.914583333331</c:v>
                </c:pt>
                <c:pt idx="1949">
                  <c:v>43252.918055555558</c:v>
                </c:pt>
                <c:pt idx="1950">
                  <c:v>43252.921527777777</c:v>
                </c:pt>
                <c:pt idx="1951">
                  <c:v>43252.925000000003</c:v>
                </c:pt>
                <c:pt idx="1952">
                  <c:v>43252.928472222222</c:v>
                </c:pt>
                <c:pt idx="1953">
                  <c:v>43252.931944444441</c:v>
                </c:pt>
                <c:pt idx="1954">
                  <c:v>43252.935416666667</c:v>
                </c:pt>
                <c:pt idx="1955">
                  <c:v>43252.938888888886</c:v>
                </c:pt>
                <c:pt idx="1956">
                  <c:v>43252.942361111112</c:v>
                </c:pt>
                <c:pt idx="1957">
                  <c:v>43252.945833333331</c:v>
                </c:pt>
                <c:pt idx="1958">
                  <c:v>43252.949305555558</c:v>
                </c:pt>
                <c:pt idx="1959">
                  <c:v>43252.952777777777</c:v>
                </c:pt>
                <c:pt idx="1960">
                  <c:v>43252.956250000003</c:v>
                </c:pt>
                <c:pt idx="1961">
                  <c:v>43252.959722222222</c:v>
                </c:pt>
                <c:pt idx="1962">
                  <c:v>43252.963194444441</c:v>
                </c:pt>
                <c:pt idx="1963">
                  <c:v>43252.966666666667</c:v>
                </c:pt>
                <c:pt idx="1964">
                  <c:v>43252.970138888886</c:v>
                </c:pt>
                <c:pt idx="1965">
                  <c:v>43252.973611111112</c:v>
                </c:pt>
                <c:pt idx="1966">
                  <c:v>43252.977083333331</c:v>
                </c:pt>
                <c:pt idx="1967">
                  <c:v>43252.980555555558</c:v>
                </c:pt>
                <c:pt idx="1968">
                  <c:v>43252.984027777777</c:v>
                </c:pt>
                <c:pt idx="1969">
                  <c:v>43252.987500000003</c:v>
                </c:pt>
                <c:pt idx="1970">
                  <c:v>43252.990972222222</c:v>
                </c:pt>
                <c:pt idx="1971">
                  <c:v>43252.994444444441</c:v>
                </c:pt>
                <c:pt idx="1972">
                  <c:v>43252.997916666667</c:v>
                </c:pt>
                <c:pt idx="1973">
                  <c:v>43253.001388888886</c:v>
                </c:pt>
                <c:pt idx="1974">
                  <c:v>43253.004861111112</c:v>
                </c:pt>
                <c:pt idx="1975">
                  <c:v>43253.008333333331</c:v>
                </c:pt>
                <c:pt idx="1976">
                  <c:v>43253.011805555558</c:v>
                </c:pt>
                <c:pt idx="1977">
                  <c:v>43253.015277777777</c:v>
                </c:pt>
                <c:pt idx="1978">
                  <c:v>43253.018750000003</c:v>
                </c:pt>
                <c:pt idx="1979">
                  <c:v>43253.022222222222</c:v>
                </c:pt>
                <c:pt idx="1980">
                  <c:v>43253.025694444441</c:v>
                </c:pt>
                <c:pt idx="1981">
                  <c:v>43253.029166666667</c:v>
                </c:pt>
                <c:pt idx="1982">
                  <c:v>43253.032638888886</c:v>
                </c:pt>
                <c:pt idx="1983">
                  <c:v>43253.036111111112</c:v>
                </c:pt>
                <c:pt idx="1984">
                  <c:v>43253.039583333331</c:v>
                </c:pt>
                <c:pt idx="1985">
                  <c:v>43253.043055555558</c:v>
                </c:pt>
                <c:pt idx="1986">
                  <c:v>43253.046527777777</c:v>
                </c:pt>
                <c:pt idx="1987">
                  <c:v>43253.05</c:v>
                </c:pt>
                <c:pt idx="1988">
                  <c:v>43253.053472222222</c:v>
                </c:pt>
                <c:pt idx="1989">
                  <c:v>43253.056944444441</c:v>
                </c:pt>
                <c:pt idx="1990">
                  <c:v>43253.060416666667</c:v>
                </c:pt>
                <c:pt idx="1991">
                  <c:v>43253.063888888886</c:v>
                </c:pt>
                <c:pt idx="1992">
                  <c:v>43253.067361111112</c:v>
                </c:pt>
                <c:pt idx="1993">
                  <c:v>43253.070833333331</c:v>
                </c:pt>
                <c:pt idx="1994">
                  <c:v>43253.074305555558</c:v>
                </c:pt>
                <c:pt idx="1995">
                  <c:v>43253.077777777777</c:v>
                </c:pt>
                <c:pt idx="1996">
                  <c:v>43253.081250000003</c:v>
                </c:pt>
                <c:pt idx="1997">
                  <c:v>43253.084722222222</c:v>
                </c:pt>
                <c:pt idx="1998">
                  <c:v>43253.088194444441</c:v>
                </c:pt>
                <c:pt idx="1999">
                  <c:v>43253.091666666667</c:v>
                </c:pt>
                <c:pt idx="2000">
                  <c:v>43253.095138888886</c:v>
                </c:pt>
                <c:pt idx="2001">
                  <c:v>43253.098611111112</c:v>
                </c:pt>
                <c:pt idx="2002">
                  <c:v>43253.102083333331</c:v>
                </c:pt>
                <c:pt idx="2003">
                  <c:v>43253.105555555558</c:v>
                </c:pt>
                <c:pt idx="2004">
                  <c:v>43253.109027777777</c:v>
                </c:pt>
                <c:pt idx="2005">
                  <c:v>43253.112500000003</c:v>
                </c:pt>
                <c:pt idx="2006">
                  <c:v>43253.115972222222</c:v>
                </c:pt>
                <c:pt idx="2007">
                  <c:v>43253.119444444441</c:v>
                </c:pt>
                <c:pt idx="2008">
                  <c:v>43253.122916666667</c:v>
                </c:pt>
                <c:pt idx="2009">
                  <c:v>43253.126388888886</c:v>
                </c:pt>
                <c:pt idx="2010">
                  <c:v>43253.129861111112</c:v>
                </c:pt>
                <c:pt idx="2011">
                  <c:v>43253.133333333331</c:v>
                </c:pt>
                <c:pt idx="2012">
                  <c:v>43253.136805555558</c:v>
                </c:pt>
                <c:pt idx="2013">
                  <c:v>43253.140277777777</c:v>
                </c:pt>
                <c:pt idx="2014">
                  <c:v>43253.143750000003</c:v>
                </c:pt>
                <c:pt idx="2015">
                  <c:v>43253.147222222222</c:v>
                </c:pt>
                <c:pt idx="2016">
                  <c:v>43253.150694444441</c:v>
                </c:pt>
                <c:pt idx="2017">
                  <c:v>43253.154166666667</c:v>
                </c:pt>
                <c:pt idx="2018">
                  <c:v>43253.157638888886</c:v>
                </c:pt>
                <c:pt idx="2019">
                  <c:v>43253.161111111112</c:v>
                </c:pt>
                <c:pt idx="2020">
                  <c:v>43253.164583333331</c:v>
                </c:pt>
                <c:pt idx="2021">
                  <c:v>43253.168055555558</c:v>
                </c:pt>
                <c:pt idx="2022">
                  <c:v>43253.171527777777</c:v>
                </c:pt>
                <c:pt idx="2023">
                  <c:v>43253.175000000003</c:v>
                </c:pt>
                <c:pt idx="2024">
                  <c:v>43253.178472222222</c:v>
                </c:pt>
                <c:pt idx="2025">
                  <c:v>43253.181944444441</c:v>
                </c:pt>
                <c:pt idx="2026">
                  <c:v>43253.185416666667</c:v>
                </c:pt>
                <c:pt idx="2027">
                  <c:v>43253.188888888886</c:v>
                </c:pt>
                <c:pt idx="2028">
                  <c:v>43253.192361111112</c:v>
                </c:pt>
                <c:pt idx="2029">
                  <c:v>43253.195833333331</c:v>
                </c:pt>
                <c:pt idx="2030">
                  <c:v>43253.199305555558</c:v>
                </c:pt>
                <c:pt idx="2031">
                  <c:v>43253.202777777777</c:v>
                </c:pt>
                <c:pt idx="2032">
                  <c:v>43253.206250000003</c:v>
                </c:pt>
                <c:pt idx="2033">
                  <c:v>43253.209722222222</c:v>
                </c:pt>
                <c:pt idx="2034">
                  <c:v>43253.213194444441</c:v>
                </c:pt>
                <c:pt idx="2035">
                  <c:v>43253.216666666667</c:v>
                </c:pt>
                <c:pt idx="2036">
                  <c:v>43253.220138888886</c:v>
                </c:pt>
                <c:pt idx="2037">
                  <c:v>43253.223611111112</c:v>
                </c:pt>
                <c:pt idx="2038">
                  <c:v>43253.227083333331</c:v>
                </c:pt>
                <c:pt idx="2039">
                  <c:v>43253.230555555558</c:v>
                </c:pt>
                <c:pt idx="2040">
                  <c:v>43253.234027777777</c:v>
                </c:pt>
                <c:pt idx="2041">
                  <c:v>43253.237500000003</c:v>
                </c:pt>
                <c:pt idx="2042">
                  <c:v>43253.240972222222</c:v>
                </c:pt>
                <c:pt idx="2043">
                  <c:v>43253.244444444441</c:v>
                </c:pt>
                <c:pt idx="2044">
                  <c:v>43253.247916666667</c:v>
                </c:pt>
                <c:pt idx="2045">
                  <c:v>43253.251388888886</c:v>
                </c:pt>
                <c:pt idx="2046">
                  <c:v>43253.254861111112</c:v>
                </c:pt>
                <c:pt idx="2047">
                  <c:v>43253.258333333331</c:v>
                </c:pt>
                <c:pt idx="2048">
                  <c:v>43253.261805555558</c:v>
                </c:pt>
                <c:pt idx="2049">
                  <c:v>43253.265277777777</c:v>
                </c:pt>
                <c:pt idx="2050">
                  <c:v>43253.268750000003</c:v>
                </c:pt>
                <c:pt idx="2051">
                  <c:v>43253.272222222222</c:v>
                </c:pt>
                <c:pt idx="2052">
                  <c:v>43253.275694444441</c:v>
                </c:pt>
                <c:pt idx="2053">
                  <c:v>43253.279166666667</c:v>
                </c:pt>
                <c:pt idx="2054">
                  <c:v>43253.282638888886</c:v>
                </c:pt>
                <c:pt idx="2055">
                  <c:v>43253.286111111112</c:v>
                </c:pt>
                <c:pt idx="2056">
                  <c:v>43253.289583333331</c:v>
                </c:pt>
                <c:pt idx="2057">
                  <c:v>43253.293055555558</c:v>
                </c:pt>
                <c:pt idx="2058">
                  <c:v>43253.296527777777</c:v>
                </c:pt>
                <c:pt idx="2059">
                  <c:v>43253.3</c:v>
                </c:pt>
                <c:pt idx="2060">
                  <c:v>43253.303472222222</c:v>
                </c:pt>
                <c:pt idx="2061">
                  <c:v>43253.306944444441</c:v>
                </c:pt>
                <c:pt idx="2062">
                  <c:v>43253.310416666667</c:v>
                </c:pt>
                <c:pt idx="2063">
                  <c:v>43253.313888888886</c:v>
                </c:pt>
                <c:pt idx="2064">
                  <c:v>43253.317361111112</c:v>
                </c:pt>
                <c:pt idx="2065">
                  <c:v>43253.320833333331</c:v>
                </c:pt>
                <c:pt idx="2066">
                  <c:v>43253.324305555558</c:v>
                </c:pt>
                <c:pt idx="2067">
                  <c:v>43253.327777777777</c:v>
                </c:pt>
                <c:pt idx="2068">
                  <c:v>43253.331250000003</c:v>
                </c:pt>
                <c:pt idx="2069">
                  <c:v>43253.334722222222</c:v>
                </c:pt>
                <c:pt idx="2070">
                  <c:v>43253.338194444441</c:v>
                </c:pt>
                <c:pt idx="2071">
                  <c:v>43253.341666666667</c:v>
                </c:pt>
                <c:pt idx="2072">
                  <c:v>43253.345138888886</c:v>
                </c:pt>
                <c:pt idx="2073">
                  <c:v>43253.348611111112</c:v>
                </c:pt>
                <c:pt idx="2074">
                  <c:v>43253.352083333331</c:v>
                </c:pt>
                <c:pt idx="2075">
                  <c:v>43253.355555555558</c:v>
                </c:pt>
                <c:pt idx="2076">
                  <c:v>43253.359027777777</c:v>
                </c:pt>
                <c:pt idx="2077">
                  <c:v>43253.362500000003</c:v>
                </c:pt>
                <c:pt idx="2078">
                  <c:v>43253.365972222222</c:v>
                </c:pt>
                <c:pt idx="2079">
                  <c:v>43253.369444444441</c:v>
                </c:pt>
                <c:pt idx="2080">
                  <c:v>43253.372916666667</c:v>
                </c:pt>
                <c:pt idx="2081">
                  <c:v>43253.376388888886</c:v>
                </c:pt>
                <c:pt idx="2082">
                  <c:v>43253.379861111112</c:v>
                </c:pt>
                <c:pt idx="2083">
                  <c:v>43253.383333333331</c:v>
                </c:pt>
                <c:pt idx="2084">
                  <c:v>43253.386805555558</c:v>
                </c:pt>
                <c:pt idx="2085">
                  <c:v>43253.390277777777</c:v>
                </c:pt>
                <c:pt idx="2086">
                  <c:v>43253.393750000003</c:v>
                </c:pt>
                <c:pt idx="2087">
                  <c:v>43253.397222222222</c:v>
                </c:pt>
                <c:pt idx="2088">
                  <c:v>43253.400694444441</c:v>
                </c:pt>
                <c:pt idx="2089">
                  <c:v>43253.404166666667</c:v>
                </c:pt>
                <c:pt idx="2090">
                  <c:v>43253.407638888886</c:v>
                </c:pt>
                <c:pt idx="2091">
                  <c:v>43253.411111111112</c:v>
                </c:pt>
                <c:pt idx="2092">
                  <c:v>43253.414583333331</c:v>
                </c:pt>
                <c:pt idx="2093">
                  <c:v>43253.418055555558</c:v>
                </c:pt>
                <c:pt idx="2094">
                  <c:v>43253.421527777777</c:v>
                </c:pt>
                <c:pt idx="2095">
                  <c:v>43253.425000000003</c:v>
                </c:pt>
                <c:pt idx="2096">
                  <c:v>43253.428472222222</c:v>
                </c:pt>
                <c:pt idx="2097">
                  <c:v>43253.431944444441</c:v>
                </c:pt>
                <c:pt idx="2098">
                  <c:v>43253.435416666667</c:v>
                </c:pt>
                <c:pt idx="2099">
                  <c:v>43253.438888888886</c:v>
                </c:pt>
                <c:pt idx="2100">
                  <c:v>43253.442361111112</c:v>
                </c:pt>
                <c:pt idx="2101">
                  <c:v>43253.445833333331</c:v>
                </c:pt>
                <c:pt idx="2102">
                  <c:v>43253.449305555558</c:v>
                </c:pt>
                <c:pt idx="2103">
                  <c:v>43253.452777777777</c:v>
                </c:pt>
                <c:pt idx="2104">
                  <c:v>43253.456250000003</c:v>
                </c:pt>
                <c:pt idx="2105">
                  <c:v>43253.459722222222</c:v>
                </c:pt>
                <c:pt idx="2106">
                  <c:v>43253.463194444441</c:v>
                </c:pt>
                <c:pt idx="2107">
                  <c:v>43253.466666666667</c:v>
                </c:pt>
                <c:pt idx="2108">
                  <c:v>43253.470138888886</c:v>
                </c:pt>
                <c:pt idx="2109">
                  <c:v>43253.473611111112</c:v>
                </c:pt>
                <c:pt idx="2110">
                  <c:v>43253.477083333331</c:v>
                </c:pt>
                <c:pt idx="2111">
                  <c:v>43253.480555555558</c:v>
                </c:pt>
                <c:pt idx="2112">
                  <c:v>43253.484027777777</c:v>
                </c:pt>
                <c:pt idx="2113">
                  <c:v>43253.487500000003</c:v>
                </c:pt>
                <c:pt idx="2114">
                  <c:v>43253.490972222222</c:v>
                </c:pt>
                <c:pt idx="2115">
                  <c:v>43253.494444444441</c:v>
                </c:pt>
                <c:pt idx="2116">
                  <c:v>43253.497916666667</c:v>
                </c:pt>
                <c:pt idx="2117">
                  <c:v>43253.501388888886</c:v>
                </c:pt>
                <c:pt idx="2118">
                  <c:v>43253.504861111112</c:v>
                </c:pt>
                <c:pt idx="2119">
                  <c:v>43253.508333333331</c:v>
                </c:pt>
                <c:pt idx="2120">
                  <c:v>43253.511805555558</c:v>
                </c:pt>
                <c:pt idx="2121">
                  <c:v>43253.515277777777</c:v>
                </c:pt>
                <c:pt idx="2122">
                  <c:v>43253.518750000003</c:v>
                </c:pt>
                <c:pt idx="2123">
                  <c:v>43253.522222222222</c:v>
                </c:pt>
                <c:pt idx="2124">
                  <c:v>43253.525694444441</c:v>
                </c:pt>
                <c:pt idx="2125">
                  <c:v>43253.529166666667</c:v>
                </c:pt>
                <c:pt idx="2126">
                  <c:v>43253.532638888886</c:v>
                </c:pt>
                <c:pt idx="2127">
                  <c:v>43253.536111111112</c:v>
                </c:pt>
                <c:pt idx="2128">
                  <c:v>43253.539583333331</c:v>
                </c:pt>
                <c:pt idx="2129">
                  <c:v>43253.543055555558</c:v>
                </c:pt>
                <c:pt idx="2130">
                  <c:v>43253.546527777777</c:v>
                </c:pt>
                <c:pt idx="2131">
                  <c:v>43253.55</c:v>
                </c:pt>
                <c:pt idx="2132">
                  <c:v>43253.553472222222</c:v>
                </c:pt>
                <c:pt idx="2133">
                  <c:v>43253.556944444441</c:v>
                </c:pt>
                <c:pt idx="2134">
                  <c:v>43253.560416666667</c:v>
                </c:pt>
                <c:pt idx="2135">
                  <c:v>43253.563888888886</c:v>
                </c:pt>
                <c:pt idx="2136">
                  <c:v>43253.567361111112</c:v>
                </c:pt>
                <c:pt idx="2137">
                  <c:v>43253.570833333331</c:v>
                </c:pt>
                <c:pt idx="2138">
                  <c:v>43253.574305555558</c:v>
                </c:pt>
                <c:pt idx="2139">
                  <c:v>43253.577777777777</c:v>
                </c:pt>
                <c:pt idx="2140">
                  <c:v>43253.581250000003</c:v>
                </c:pt>
                <c:pt idx="2141">
                  <c:v>43253.584722222222</c:v>
                </c:pt>
                <c:pt idx="2142">
                  <c:v>43253.588194444441</c:v>
                </c:pt>
                <c:pt idx="2143">
                  <c:v>43253.591666666667</c:v>
                </c:pt>
                <c:pt idx="2144">
                  <c:v>43253.595138888886</c:v>
                </c:pt>
                <c:pt idx="2145">
                  <c:v>43253.598611111112</c:v>
                </c:pt>
                <c:pt idx="2146">
                  <c:v>43253.602083333331</c:v>
                </c:pt>
                <c:pt idx="2147">
                  <c:v>43253.605555555558</c:v>
                </c:pt>
                <c:pt idx="2148">
                  <c:v>43253.609027777777</c:v>
                </c:pt>
                <c:pt idx="2149">
                  <c:v>43253.612500000003</c:v>
                </c:pt>
                <c:pt idx="2150">
                  <c:v>43253.615972222222</c:v>
                </c:pt>
                <c:pt idx="2151">
                  <c:v>43253.619444444441</c:v>
                </c:pt>
                <c:pt idx="2152">
                  <c:v>43253.622916666667</c:v>
                </c:pt>
                <c:pt idx="2153">
                  <c:v>43253.626388888886</c:v>
                </c:pt>
                <c:pt idx="2154">
                  <c:v>43253.629861111112</c:v>
                </c:pt>
                <c:pt idx="2155">
                  <c:v>43253.633333333331</c:v>
                </c:pt>
                <c:pt idx="2156">
                  <c:v>43253.636805555558</c:v>
                </c:pt>
                <c:pt idx="2157">
                  <c:v>43253.640277777777</c:v>
                </c:pt>
                <c:pt idx="2158">
                  <c:v>43253.643750000003</c:v>
                </c:pt>
                <c:pt idx="2159">
                  <c:v>43253.647222222222</c:v>
                </c:pt>
                <c:pt idx="2160">
                  <c:v>43253.650694444441</c:v>
                </c:pt>
                <c:pt idx="2161">
                  <c:v>43253.654166666667</c:v>
                </c:pt>
                <c:pt idx="2162">
                  <c:v>43253.657638888886</c:v>
                </c:pt>
                <c:pt idx="2163">
                  <c:v>43253.661111111112</c:v>
                </c:pt>
                <c:pt idx="2164">
                  <c:v>43253.664583333331</c:v>
                </c:pt>
                <c:pt idx="2165">
                  <c:v>43253.668055555558</c:v>
                </c:pt>
                <c:pt idx="2166">
                  <c:v>43253.671527777777</c:v>
                </c:pt>
                <c:pt idx="2167">
                  <c:v>43253.675000000003</c:v>
                </c:pt>
                <c:pt idx="2168">
                  <c:v>43253.678472222222</c:v>
                </c:pt>
                <c:pt idx="2169">
                  <c:v>43253.681944444441</c:v>
                </c:pt>
                <c:pt idx="2170">
                  <c:v>43253.685416666667</c:v>
                </c:pt>
                <c:pt idx="2171">
                  <c:v>43253.688888888886</c:v>
                </c:pt>
                <c:pt idx="2172">
                  <c:v>43253.692361111112</c:v>
                </c:pt>
                <c:pt idx="2173">
                  <c:v>43253.695833333331</c:v>
                </c:pt>
                <c:pt idx="2174">
                  <c:v>43253.699305555558</c:v>
                </c:pt>
                <c:pt idx="2175">
                  <c:v>43253.702777777777</c:v>
                </c:pt>
                <c:pt idx="2176">
                  <c:v>43253.706250000003</c:v>
                </c:pt>
                <c:pt idx="2177">
                  <c:v>43253.709722222222</c:v>
                </c:pt>
                <c:pt idx="2178">
                  <c:v>43253.713194444441</c:v>
                </c:pt>
                <c:pt idx="2179">
                  <c:v>43253.716666666667</c:v>
                </c:pt>
                <c:pt idx="2180">
                  <c:v>43253.720138888886</c:v>
                </c:pt>
                <c:pt idx="2181">
                  <c:v>43253.723611111112</c:v>
                </c:pt>
                <c:pt idx="2182">
                  <c:v>43253.727083333331</c:v>
                </c:pt>
                <c:pt idx="2183">
                  <c:v>43253.730555555558</c:v>
                </c:pt>
                <c:pt idx="2184">
                  <c:v>43253.734027777777</c:v>
                </c:pt>
                <c:pt idx="2185">
                  <c:v>43253.737500000003</c:v>
                </c:pt>
                <c:pt idx="2186">
                  <c:v>43253.740972222222</c:v>
                </c:pt>
                <c:pt idx="2187">
                  <c:v>43253.744444444441</c:v>
                </c:pt>
                <c:pt idx="2188">
                  <c:v>43253.747916666667</c:v>
                </c:pt>
                <c:pt idx="2189">
                  <c:v>43253.751388888886</c:v>
                </c:pt>
                <c:pt idx="2190">
                  <c:v>43253.754861111112</c:v>
                </c:pt>
                <c:pt idx="2191">
                  <c:v>43253.758333333331</c:v>
                </c:pt>
                <c:pt idx="2192">
                  <c:v>43253.761805555558</c:v>
                </c:pt>
                <c:pt idx="2193">
                  <c:v>43253.765277777777</c:v>
                </c:pt>
                <c:pt idx="2194">
                  <c:v>43253.768750000003</c:v>
                </c:pt>
                <c:pt idx="2195">
                  <c:v>43253.772222222222</c:v>
                </c:pt>
                <c:pt idx="2196">
                  <c:v>43253.775694444441</c:v>
                </c:pt>
                <c:pt idx="2197">
                  <c:v>43253.779166666667</c:v>
                </c:pt>
                <c:pt idx="2198">
                  <c:v>43253.782638888886</c:v>
                </c:pt>
                <c:pt idx="2199">
                  <c:v>43253.786111111112</c:v>
                </c:pt>
                <c:pt idx="2200">
                  <c:v>43253.789583333331</c:v>
                </c:pt>
                <c:pt idx="2201">
                  <c:v>43253.793055555558</c:v>
                </c:pt>
                <c:pt idx="2202">
                  <c:v>43253.796527777777</c:v>
                </c:pt>
                <c:pt idx="2203">
                  <c:v>43253.8</c:v>
                </c:pt>
                <c:pt idx="2204">
                  <c:v>43253.803472222222</c:v>
                </c:pt>
                <c:pt idx="2205">
                  <c:v>43253.806944444441</c:v>
                </c:pt>
                <c:pt idx="2206">
                  <c:v>43253.810416666667</c:v>
                </c:pt>
                <c:pt idx="2207">
                  <c:v>43253.813888888886</c:v>
                </c:pt>
                <c:pt idx="2208">
                  <c:v>43253.817361111112</c:v>
                </c:pt>
                <c:pt idx="2209">
                  <c:v>43253.820833333331</c:v>
                </c:pt>
                <c:pt idx="2210">
                  <c:v>43253.824305555558</c:v>
                </c:pt>
                <c:pt idx="2211">
                  <c:v>43253.827777777777</c:v>
                </c:pt>
                <c:pt idx="2212">
                  <c:v>43253.831250000003</c:v>
                </c:pt>
                <c:pt idx="2213">
                  <c:v>43253.834722222222</c:v>
                </c:pt>
                <c:pt idx="2214">
                  <c:v>43253.838194444441</c:v>
                </c:pt>
                <c:pt idx="2215">
                  <c:v>43253.841666666667</c:v>
                </c:pt>
                <c:pt idx="2216">
                  <c:v>43253.845138888886</c:v>
                </c:pt>
                <c:pt idx="2217">
                  <c:v>43253.848611111112</c:v>
                </c:pt>
                <c:pt idx="2218">
                  <c:v>43253.852083333331</c:v>
                </c:pt>
                <c:pt idx="2219">
                  <c:v>43253.855555555558</c:v>
                </c:pt>
                <c:pt idx="2220">
                  <c:v>43253.859027777777</c:v>
                </c:pt>
                <c:pt idx="2221">
                  <c:v>43253.862500000003</c:v>
                </c:pt>
                <c:pt idx="2222">
                  <c:v>43253.865972222222</c:v>
                </c:pt>
                <c:pt idx="2223">
                  <c:v>43253.869444444441</c:v>
                </c:pt>
                <c:pt idx="2224">
                  <c:v>43253.872916666667</c:v>
                </c:pt>
                <c:pt idx="2225">
                  <c:v>43253.876388888886</c:v>
                </c:pt>
                <c:pt idx="2226">
                  <c:v>43253.879861111112</c:v>
                </c:pt>
                <c:pt idx="2227">
                  <c:v>43253.883333333331</c:v>
                </c:pt>
                <c:pt idx="2228">
                  <c:v>43253.886805555558</c:v>
                </c:pt>
                <c:pt idx="2229">
                  <c:v>43253.890277777777</c:v>
                </c:pt>
                <c:pt idx="2230">
                  <c:v>43253.893750000003</c:v>
                </c:pt>
                <c:pt idx="2231">
                  <c:v>43253.897222222222</c:v>
                </c:pt>
                <c:pt idx="2232">
                  <c:v>43253.900694444441</c:v>
                </c:pt>
                <c:pt idx="2233">
                  <c:v>43253.904166666667</c:v>
                </c:pt>
                <c:pt idx="2234">
                  <c:v>43253.907638888886</c:v>
                </c:pt>
                <c:pt idx="2235">
                  <c:v>43253.911111111112</c:v>
                </c:pt>
                <c:pt idx="2236">
                  <c:v>43253.914583333331</c:v>
                </c:pt>
                <c:pt idx="2237">
                  <c:v>43253.918055555558</c:v>
                </c:pt>
                <c:pt idx="2238">
                  <c:v>43253.921527777777</c:v>
                </c:pt>
                <c:pt idx="2239">
                  <c:v>43253.925000000003</c:v>
                </c:pt>
                <c:pt idx="2240">
                  <c:v>43253.928472222222</c:v>
                </c:pt>
                <c:pt idx="2241">
                  <c:v>43253.931944444441</c:v>
                </c:pt>
                <c:pt idx="2242">
                  <c:v>43253.935416666667</c:v>
                </c:pt>
                <c:pt idx="2243">
                  <c:v>43253.938888888886</c:v>
                </c:pt>
                <c:pt idx="2244">
                  <c:v>43253.942361111112</c:v>
                </c:pt>
                <c:pt idx="2245">
                  <c:v>43253.945833333331</c:v>
                </c:pt>
                <c:pt idx="2246">
                  <c:v>43253.949305555558</c:v>
                </c:pt>
                <c:pt idx="2247">
                  <c:v>43253.952777777777</c:v>
                </c:pt>
                <c:pt idx="2248">
                  <c:v>43253.956250000003</c:v>
                </c:pt>
                <c:pt idx="2249">
                  <c:v>43253.959722222222</c:v>
                </c:pt>
                <c:pt idx="2250">
                  <c:v>43253.963194444441</c:v>
                </c:pt>
                <c:pt idx="2251">
                  <c:v>43253.966666666667</c:v>
                </c:pt>
                <c:pt idx="2252">
                  <c:v>43253.970138888886</c:v>
                </c:pt>
                <c:pt idx="2253">
                  <c:v>43253.973611111112</c:v>
                </c:pt>
                <c:pt idx="2254">
                  <c:v>43253.977083333331</c:v>
                </c:pt>
                <c:pt idx="2255">
                  <c:v>43253.980555555558</c:v>
                </c:pt>
                <c:pt idx="2256">
                  <c:v>43253.984027777777</c:v>
                </c:pt>
                <c:pt idx="2257">
                  <c:v>43253.987500000003</c:v>
                </c:pt>
                <c:pt idx="2258">
                  <c:v>43253.990972222222</c:v>
                </c:pt>
                <c:pt idx="2259">
                  <c:v>43253.994444444441</c:v>
                </c:pt>
                <c:pt idx="2260">
                  <c:v>43253.997916666667</c:v>
                </c:pt>
                <c:pt idx="2261">
                  <c:v>43254.001388888886</c:v>
                </c:pt>
                <c:pt idx="2262">
                  <c:v>43254.004861111112</c:v>
                </c:pt>
                <c:pt idx="2263">
                  <c:v>43254.008333333331</c:v>
                </c:pt>
                <c:pt idx="2264">
                  <c:v>43254.011805555558</c:v>
                </c:pt>
                <c:pt idx="2265">
                  <c:v>43254.015277777777</c:v>
                </c:pt>
                <c:pt idx="2266">
                  <c:v>43254.018750000003</c:v>
                </c:pt>
                <c:pt idx="2267">
                  <c:v>43254.022222222222</c:v>
                </c:pt>
                <c:pt idx="2268">
                  <c:v>43254.025694444441</c:v>
                </c:pt>
                <c:pt idx="2269">
                  <c:v>43254.029166666667</c:v>
                </c:pt>
                <c:pt idx="2270">
                  <c:v>43254.032638888886</c:v>
                </c:pt>
                <c:pt idx="2271">
                  <c:v>43254.036111111112</c:v>
                </c:pt>
                <c:pt idx="2272">
                  <c:v>43254.039583333331</c:v>
                </c:pt>
                <c:pt idx="2273">
                  <c:v>43254.043055555558</c:v>
                </c:pt>
                <c:pt idx="2274">
                  <c:v>43254.046527777777</c:v>
                </c:pt>
                <c:pt idx="2275">
                  <c:v>43254.05</c:v>
                </c:pt>
                <c:pt idx="2276">
                  <c:v>43254.053472222222</c:v>
                </c:pt>
                <c:pt idx="2277">
                  <c:v>43254.056944444441</c:v>
                </c:pt>
                <c:pt idx="2278">
                  <c:v>43254.060416666667</c:v>
                </c:pt>
                <c:pt idx="2279">
                  <c:v>43254.063888888886</c:v>
                </c:pt>
                <c:pt idx="2280">
                  <c:v>43254.067361111112</c:v>
                </c:pt>
                <c:pt idx="2281">
                  <c:v>43254.070833333331</c:v>
                </c:pt>
                <c:pt idx="2282">
                  <c:v>43254.074305555558</c:v>
                </c:pt>
                <c:pt idx="2283">
                  <c:v>43254.077777777777</c:v>
                </c:pt>
                <c:pt idx="2284">
                  <c:v>43254.081250000003</c:v>
                </c:pt>
                <c:pt idx="2285">
                  <c:v>43254.084722222222</c:v>
                </c:pt>
                <c:pt idx="2286">
                  <c:v>43254.088194444441</c:v>
                </c:pt>
                <c:pt idx="2287">
                  <c:v>43254.091666666667</c:v>
                </c:pt>
                <c:pt idx="2288">
                  <c:v>43254.095138888886</c:v>
                </c:pt>
                <c:pt idx="2289">
                  <c:v>43254.098611111112</c:v>
                </c:pt>
                <c:pt idx="2290">
                  <c:v>43254.102083333331</c:v>
                </c:pt>
                <c:pt idx="2291">
                  <c:v>43254.105555555558</c:v>
                </c:pt>
                <c:pt idx="2292">
                  <c:v>43254.109027777777</c:v>
                </c:pt>
                <c:pt idx="2293">
                  <c:v>43254.112500000003</c:v>
                </c:pt>
                <c:pt idx="2294">
                  <c:v>43254.115972222222</c:v>
                </c:pt>
                <c:pt idx="2295">
                  <c:v>43254.119444444441</c:v>
                </c:pt>
                <c:pt idx="2296">
                  <c:v>43254.122916666667</c:v>
                </c:pt>
                <c:pt idx="2297">
                  <c:v>43254.126388888886</c:v>
                </c:pt>
                <c:pt idx="2298">
                  <c:v>43254.129861111112</c:v>
                </c:pt>
                <c:pt idx="2299">
                  <c:v>43254.133333333331</c:v>
                </c:pt>
                <c:pt idx="2300">
                  <c:v>43254.136805555558</c:v>
                </c:pt>
                <c:pt idx="2301">
                  <c:v>43254.140277777777</c:v>
                </c:pt>
                <c:pt idx="2302">
                  <c:v>43254.143750000003</c:v>
                </c:pt>
                <c:pt idx="2303">
                  <c:v>43254.147222222222</c:v>
                </c:pt>
                <c:pt idx="2304">
                  <c:v>43254.150694444441</c:v>
                </c:pt>
                <c:pt idx="2305">
                  <c:v>43254.154166666667</c:v>
                </c:pt>
                <c:pt idx="2306">
                  <c:v>43254.157638888886</c:v>
                </c:pt>
                <c:pt idx="2307">
                  <c:v>43254.161111111112</c:v>
                </c:pt>
                <c:pt idx="2308">
                  <c:v>43254.164583333331</c:v>
                </c:pt>
                <c:pt idx="2309">
                  <c:v>43254.168055555558</c:v>
                </c:pt>
                <c:pt idx="2310">
                  <c:v>43254.171527777777</c:v>
                </c:pt>
                <c:pt idx="2311">
                  <c:v>43254.175000000003</c:v>
                </c:pt>
                <c:pt idx="2312">
                  <c:v>43254.178472222222</c:v>
                </c:pt>
                <c:pt idx="2313">
                  <c:v>43254.181944444441</c:v>
                </c:pt>
                <c:pt idx="2314">
                  <c:v>43254.185416666667</c:v>
                </c:pt>
                <c:pt idx="2315">
                  <c:v>43254.188888888886</c:v>
                </c:pt>
                <c:pt idx="2316">
                  <c:v>43254.192361111112</c:v>
                </c:pt>
                <c:pt idx="2317">
                  <c:v>43254.195833333331</c:v>
                </c:pt>
                <c:pt idx="2318">
                  <c:v>43254.199305555558</c:v>
                </c:pt>
                <c:pt idx="2319">
                  <c:v>43254.202777777777</c:v>
                </c:pt>
                <c:pt idx="2320">
                  <c:v>43254.206250000003</c:v>
                </c:pt>
                <c:pt idx="2321">
                  <c:v>43254.209722222222</c:v>
                </c:pt>
                <c:pt idx="2322">
                  <c:v>43254.213194444441</c:v>
                </c:pt>
                <c:pt idx="2323">
                  <c:v>43254.216666666667</c:v>
                </c:pt>
                <c:pt idx="2324">
                  <c:v>43254.220138888886</c:v>
                </c:pt>
                <c:pt idx="2325">
                  <c:v>43254.223611111112</c:v>
                </c:pt>
                <c:pt idx="2326">
                  <c:v>43254.227083333331</c:v>
                </c:pt>
                <c:pt idx="2327">
                  <c:v>43254.230555555558</c:v>
                </c:pt>
                <c:pt idx="2328">
                  <c:v>43254.234027777777</c:v>
                </c:pt>
                <c:pt idx="2329">
                  <c:v>43254.237500000003</c:v>
                </c:pt>
                <c:pt idx="2330">
                  <c:v>43254.240972222222</c:v>
                </c:pt>
                <c:pt idx="2331">
                  <c:v>43254.244444444441</c:v>
                </c:pt>
                <c:pt idx="2332">
                  <c:v>43254.247916666667</c:v>
                </c:pt>
                <c:pt idx="2333">
                  <c:v>43254.251388888886</c:v>
                </c:pt>
                <c:pt idx="2334">
                  <c:v>43254.254861111112</c:v>
                </c:pt>
                <c:pt idx="2335">
                  <c:v>43254.258333333331</c:v>
                </c:pt>
                <c:pt idx="2336">
                  <c:v>43254.261805555558</c:v>
                </c:pt>
                <c:pt idx="2337">
                  <c:v>43254.265277777777</c:v>
                </c:pt>
                <c:pt idx="2338">
                  <c:v>43254.268750000003</c:v>
                </c:pt>
                <c:pt idx="2339">
                  <c:v>43254.272222222222</c:v>
                </c:pt>
                <c:pt idx="2340">
                  <c:v>43254.275694444441</c:v>
                </c:pt>
                <c:pt idx="2341">
                  <c:v>43254.279166666667</c:v>
                </c:pt>
                <c:pt idx="2342">
                  <c:v>43254.282638888886</c:v>
                </c:pt>
                <c:pt idx="2343">
                  <c:v>43254.286111111112</c:v>
                </c:pt>
                <c:pt idx="2344">
                  <c:v>43254.289583333331</c:v>
                </c:pt>
                <c:pt idx="2345">
                  <c:v>43254.293055555558</c:v>
                </c:pt>
                <c:pt idx="2346">
                  <c:v>43254.296527777777</c:v>
                </c:pt>
                <c:pt idx="2347">
                  <c:v>43254.3</c:v>
                </c:pt>
                <c:pt idx="2348">
                  <c:v>43254.303472222222</c:v>
                </c:pt>
                <c:pt idx="2349">
                  <c:v>43254.306944444441</c:v>
                </c:pt>
                <c:pt idx="2350">
                  <c:v>43254.310416666667</c:v>
                </c:pt>
                <c:pt idx="2351">
                  <c:v>43254.313888888886</c:v>
                </c:pt>
                <c:pt idx="2352">
                  <c:v>43254.317361111112</c:v>
                </c:pt>
                <c:pt idx="2353">
                  <c:v>43254.320833333331</c:v>
                </c:pt>
                <c:pt idx="2354">
                  <c:v>43254.324305555558</c:v>
                </c:pt>
                <c:pt idx="2355">
                  <c:v>43254.327777777777</c:v>
                </c:pt>
                <c:pt idx="2356">
                  <c:v>43254.331250000003</c:v>
                </c:pt>
                <c:pt idx="2357">
                  <c:v>43254.334722222222</c:v>
                </c:pt>
                <c:pt idx="2358">
                  <c:v>43254.338194444441</c:v>
                </c:pt>
                <c:pt idx="2359">
                  <c:v>43254.341666666667</c:v>
                </c:pt>
                <c:pt idx="2360">
                  <c:v>43254.345138888886</c:v>
                </c:pt>
                <c:pt idx="2361">
                  <c:v>43254.348611111112</c:v>
                </c:pt>
                <c:pt idx="2362">
                  <c:v>43254.352083333331</c:v>
                </c:pt>
                <c:pt idx="2363">
                  <c:v>43254.355555555558</c:v>
                </c:pt>
                <c:pt idx="2364">
                  <c:v>43254.359027777777</c:v>
                </c:pt>
                <c:pt idx="2365">
                  <c:v>43254.362500000003</c:v>
                </c:pt>
                <c:pt idx="2366">
                  <c:v>43254.365972222222</c:v>
                </c:pt>
                <c:pt idx="2367">
                  <c:v>43254.369444444441</c:v>
                </c:pt>
                <c:pt idx="2368">
                  <c:v>43254.372916666667</c:v>
                </c:pt>
                <c:pt idx="2369">
                  <c:v>43254.376388888886</c:v>
                </c:pt>
                <c:pt idx="2370">
                  <c:v>43254.379861111112</c:v>
                </c:pt>
                <c:pt idx="2371">
                  <c:v>43254.383333333331</c:v>
                </c:pt>
                <c:pt idx="2372">
                  <c:v>43254.386805555558</c:v>
                </c:pt>
                <c:pt idx="2373">
                  <c:v>43254.390277777777</c:v>
                </c:pt>
                <c:pt idx="2374">
                  <c:v>43254.393750000003</c:v>
                </c:pt>
                <c:pt idx="2375">
                  <c:v>43254.397222222222</c:v>
                </c:pt>
                <c:pt idx="2376">
                  <c:v>43254.400694444441</c:v>
                </c:pt>
                <c:pt idx="2377">
                  <c:v>43254.404166666667</c:v>
                </c:pt>
                <c:pt idx="2378">
                  <c:v>43254.407638888886</c:v>
                </c:pt>
                <c:pt idx="2379">
                  <c:v>43254.411111111112</c:v>
                </c:pt>
                <c:pt idx="2380">
                  <c:v>43254.414583333331</c:v>
                </c:pt>
                <c:pt idx="2381">
                  <c:v>43254.418055555558</c:v>
                </c:pt>
                <c:pt idx="2382">
                  <c:v>43254.421527777777</c:v>
                </c:pt>
                <c:pt idx="2383">
                  <c:v>43254.425000000003</c:v>
                </c:pt>
                <c:pt idx="2384">
                  <c:v>43254.428472222222</c:v>
                </c:pt>
                <c:pt idx="2385">
                  <c:v>43254.431944444441</c:v>
                </c:pt>
                <c:pt idx="2386">
                  <c:v>43254.435416666667</c:v>
                </c:pt>
                <c:pt idx="2387">
                  <c:v>43254.438888888886</c:v>
                </c:pt>
                <c:pt idx="2388">
                  <c:v>43254.442361111112</c:v>
                </c:pt>
                <c:pt idx="2389">
                  <c:v>43254.445833333331</c:v>
                </c:pt>
                <c:pt idx="2390">
                  <c:v>43254.449305555558</c:v>
                </c:pt>
                <c:pt idx="2391">
                  <c:v>43254.452777777777</c:v>
                </c:pt>
                <c:pt idx="2392">
                  <c:v>43254.456250000003</c:v>
                </c:pt>
                <c:pt idx="2393">
                  <c:v>43254.459722222222</c:v>
                </c:pt>
                <c:pt idx="2394">
                  <c:v>43254.463194444441</c:v>
                </c:pt>
                <c:pt idx="2395">
                  <c:v>43254.466666666667</c:v>
                </c:pt>
                <c:pt idx="2396">
                  <c:v>43254.470138888886</c:v>
                </c:pt>
                <c:pt idx="2397">
                  <c:v>43254.473611111112</c:v>
                </c:pt>
                <c:pt idx="2398">
                  <c:v>43254.477083333331</c:v>
                </c:pt>
                <c:pt idx="2399">
                  <c:v>43254.480555555558</c:v>
                </c:pt>
                <c:pt idx="2400">
                  <c:v>43254.484027777777</c:v>
                </c:pt>
                <c:pt idx="2401">
                  <c:v>43254.487500000003</c:v>
                </c:pt>
                <c:pt idx="2402">
                  <c:v>43254.490972222222</c:v>
                </c:pt>
                <c:pt idx="2403">
                  <c:v>43254.494444444441</c:v>
                </c:pt>
                <c:pt idx="2404">
                  <c:v>43254.497916666667</c:v>
                </c:pt>
                <c:pt idx="2405">
                  <c:v>43254.501388888886</c:v>
                </c:pt>
                <c:pt idx="2406">
                  <c:v>43254.504861111112</c:v>
                </c:pt>
                <c:pt idx="2407">
                  <c:v>43254.508333333331</c:v>
                </c:pt>
                <c:pt idx="2408">
                  <c:v>43254.511805555558</c:v>
                </c:pt>
                <c:pt idx="2409">
                  <c:v>43254.515277777777</c:v>
                </c:pt>
                <c:pt idx="2410">
                  <c:v>43254.518750000003</c:v>
                </c:pt>
                <c:pt idx="2411">
                  <c:v>43254.522222222222</c:v>
                </c:pt>
                <c:pt idx="2412">
                  <c:v>43254.525694444441</c:v>
                </c:pt>
                <c:pt idx="2413">
                  <c:v>43254.529166666667</c:v>
                </c:pt>
                <c:pt idx="2414">
                  <c:v>43254.532638888886</c:v>
                </c:pt>
                <c:pt idx="2415">
                  <c:v>43254.536111111112</c:v>
                </c:pt>
                <c:pt idx="2416">
                  <c:v>43254.539583333331</c:v>
                </c:pt>
                <c:pt idx="2417">
                  <c:v>43254.543055555558</c:v>
                </c:pt>
                <c:pt idx="2418">
                  <c:v>43254.546527777777</c:v>
                </c:pt>
                <c:pt idx="2419">
                  <c:v>43254.55</c:v>
                </c:pt>
                <c:pt idx="2420">
                  <c:v>43254.553472222222</c:v>
                </c:pt>
                <c:pt idx="2421">
                  <c:v>43254.556944444441</c:v>
                </c:pt>
                <c:pt idx="2422">
                  <c:v>43254.560416666667</c:v>
                </c:pt>
                <c:pt idx="2423">
                  <c:v>43254.563888888886</c:v>
                </c:pt>
                <c:pt idx="2424">
                  <c:v>43254.567361111112</c:v>
                </c:pt>
                <c:pt idx="2425">
                  <c:v>43254.570833333331</c:v>
                </c:pt>
                <c:pt idx="2426">
                  <c:v>43254.574305555558</c:v>
                </c:pt>
                <c:pt idx="2427">
                  <c:v>43254.577777777777</c:v>
                </c:pt>
                <c:pt idx="2428">
                  <c:v>43254.581250000003</c:v>
                </c:pt>
                <c:pt idx="2429">
                  <c:v>43254.584722222222</c:v>
                </c:pt>
                <c:pt idx="2430">
                  <c:v>43254.588194444441</c:v>
                </c:pt>
                <c:pt idx="2431">
                  <c:v>43254.591666666667</c:v>
                </c:pt>
                <c:pt idx="2432">
                  <c:v>43254.595138888886</c:v>
                </c:pt>
                <c:pt idx="2433">
                  <c:v>43254.598611111112</c:v>
                </c:pt>
                <c:pt idx="2434">
                  <c:v>43254.602083333331</c:v>
                </c:pt>
                <c:pt idx="2435">
                  <c:v>43254.605555555558</c:v>
                </c:pt>
                <c:pt idx="2436">
                  <c:v>43254.609027777777</c:v>
                </c:pt>
                <c:pt idx="2437">
                  <c:v>43254.612500000003</c:v>
                </c:pt>
                <c:pt idx="2438">
                  <c:v>43254.615972222222</c:v>
                </c:pt>
                <c:pt idx="2439">
                  <c:v>43254.619444444441</c:v>
                </c:pt>
                <c:pt idx="2440">
                  <c:v>43254.622916666667</c:v>
                </c:pt>
                <c:pt idx="2441">
                  <c:v>43254.626388888886</c:v>
                </c:pt>
                <c:pt idx="2442">
                  <c:v>43254.629861111112</c:v>
                </c:pt>
                <c:pt idx="2443">
                  <c:v>43254.633333333331</c:v>
                </c:pt>
                <c:pt idx="2444">
                  <c:v>43254.636805555558</c:v>
                </c:pt>
                <c:pt idx="2445">
                  <c:v>43254.640277777777</c:v>
                </c:pt>
                <c:pt idx="2446">
                  <c:v>43254.643750000003</c:v>
                </c:pt>
                <c:pt idx="2447">
                  <c:v>43254.647222222222</c:v>
                </c:pt>
                <c:pt idx="2448">
                  <c:v>43254.650694444441</c:v>
                </c:pt>
                <c:pt idx="2449">
                  <c:v>43254.654166666667</c:v>
                </c:pt>
                <c:pt idx="2450">
                  <c:v>43254.657638888886</c:v>
                </c:pt>
                <c:pt idx="2451">
                  <c:v>43254.661111111112</c:v>
                </c:pt>
                <c:pt idx="2452">
                  <c:v>43254.664583333331</c:v>
                </c:pt>
                <c:pt idx="2453">
                  <c:v>43254.668055555558</c:v>
                </c:pt>
                <c:pt idx="2454">
                  <c:v>43254.671527777777</c:v>
                </c:pt>
                <c:pt idx="2455">
                  <c:v>43254.675000000003</c:v>
                </c:pt>
                <c:pt idx="2456">
                  <c:v>43254.678472222222</c:v>
                </c:pt>
                <c:pt idx="2457">
                  <c:v>43254.681944444441</c:v>
                </c:pt>
                <c:pt idx="2458">
                  <c:v>43254.685416666667</c:v>
                </c:pt>
                <c:pt idx="2459">
                  <c:v>43254.688888888886</c:v>
                </c:pt>
                <c:pt idx="2460">
                  <c:v>43254.692361111112</c:v>
                </c:pt>
                <c:pt idx="2461">
                  <c:v>43254.695833333331</c:v>
                </c:pt>
                <c:pt idx="2462">
                  <c:v>43254.699305555558</c:v>
                </c:pt>
                <c:pt idx="2463">
                  <c:v>43254.702777777777</c:v>
                </c:pt>
                <c:pt idx="2464">
                  <c:v>43254.706250000003</c:v>
                </c:pt>
                <c:pt idx="2465">
                  <c:v>43254.709722222222</c:v>
                </c:pt>
                <c:pt idx="2466">
                  <c:v>43254.713194444441</c:v>
                </c:pt>
                <c:pt idx="2467">
                  <c:v>43254.716666666667</c:v>
                </c:pt>
                <c:pt idx="2468">
                  <c:v>43254.720138888886</c:v>
                </c:pt>
                <c:pt idx="2469">
                  <c:v>43254.723611111112</c:v>
                </c:pt>
                <c:pt idx="2470">
                  <c:v>43254.727083333331</c:v>
                </c:pt>
                <c:pt idx="2471">
                  <c:v>43254.730555555558</c:v>
                </c:pt>
                <c:pt idx="2472">
                  <c:v>43254.734027777777</c:v>
                </c:pt>
                <c:pt idx="2473">
                  <c:v>43254.737500000003</c:v>
                </c:pt>
                <c:pt idx="2474">
                  <c:v>43254.740972222222</c:v>
                </c:pt>
                <c:pt idx="2475">
                  <c:v>43254.744444444441</c:v>
                </c:pt>
                <c:pt idx="2476">
                  <c:v>43254.747916666667</c:v>
                </c:pt>
                <c:pt idx="2477">
                  <c:v>43254.751388888886</c:v>
                </c:pt>
                <c:pt idx="2478">
                  <c:v>43254.754861111112</c:v>
                </c:pt>
                <c:pt idx="2479">
                  <c:v>43254.758333333331</c:v>
                </c:pt>
                <c:pt idx="2480">
                  <c:v>43254.761805555558</c:v>
                </c:pt>
                <c:pt idx="2481">
                  <c:v>43254.765277777777</c:v>
                </c:pt>
                <c:pt idx="2482">
                  <c:v>43254.768750000003</c:v>
                </c:pt>
                <c:pt idx="2483">
                  <c:v>43254.772222222222</c:v>
                </c:pt>
                <c:pt idx="2484">
                  <c:v>43254.775694444441</c:v>
                </c:pt>
                <c:pt idx="2485">
                  <c:v>43254.779166666667</c:v>
                </c:pt>
                <c:pt idx="2486">
                  <c:v>43254.782638888886</c:v>
                </c:pt>
                <c:pt idx="2487">
                  <c:v>43254.786111111112</c:v>
                </c:pt>
                <c:pt idx="2488">
                  <c:v>43254.789583333331</c:v>
                </c:pt>
                <c:pt idx="2489">
                  <c:v>43254.793055555558</c:v>
                </c:pt>
                <c:pt idx="2490">
                  <c:v>43254.796527777777</c:v>
                </c:pt>
                <c:pt idx="2491">
                  <c:v>43254.8</c:v>
                </c:pt>
                <c:pt idx="2492">
                  <c:v>43254.803472222222</c:v>
                </c:pt>
                <c:pt idx="2493">
                  <c:v>43254.806944444441</c:v>
                </c:pt>
                <c:pt idx="2494">
                  <c:v>43254.810416666667</c:v>
                </c:pt>
                <c:pt idx="2495">
                  <c:v>43254.813888888886</c:v>
                </c:pt>
                <c:pt idx="2496">
                  <c:v>43254.817361111112</c:v>
                </c:pt>
                <c:pt idx="2497">
                  <c:v>43254.820833333331</c:v>
                </c:pt>
                <c:pt idx="2498">
                  <c:v>43254.824305555558</c:v>
                </c:pt>
                <c:pt idx="2499">
                  <c:v>43254.827777777777</c:v>
                </c:pt>
                <c:pt idx="2500">
                  <c:v>43254.831944444442</c:v>
                </c:pt>
                <c:pt idx="2501">
                  <c:v>43254.834722222222</c:v>
                </c:pt>
                <c:pt idx="2502">
                  <c:v>43254.838194444441</c:v>
                </c:pt>
                <c:pt idx="2503">
                  <c:v>43254.841666666667</c:v>
                </c:pt>
                <c:pt idx="2504">
                  <c:v>43254.845138888886</c:v>
                </c:pt>
                <c:pt idx="2505">
                  <c:v>43254.848611111112</c:v>
                </c:pt>
                <c:pt idx="2506">
                  <c:v>43254.852083333331</c:v>
                </c:pt>
                <c:pt idx="2507">
                  <c:v>43254.855555555558</c:v>
                </c:pt>
                <c:pt idx="2508">
                  <c:v>43254.859027777777</c:v>
                </c:pt>
                <c:pt idx="2509">
                  <c:v>43254.862500000003</c:v>
                </c:pt>
                <c:pt idx="2510">
                  <c:v>43254.865972222222</c:v>
                </c:pt>
                <c:pt idx="2511">
                  <c:v>43254.869444444441</c:v>
                </c:pt>
                <c:pt idx="2512">
                  <c:v>43254.872916666667</c:v>
                </c:pt>
                <c:pt idx="2513">
                  <c:v>43254.876388888886</c:v>
                </c:pt>
                <c:pt idx="2514">
                  <c:v>43254.879861111112</c:v>
                </c:pt>
                <c:pt idx="2515">
                  <c:v>43254.883333333331</c:v>
                </c:pt>
                <c:pt idx="2516">
                  <c:v>43254.886805555558</c:v>
                </c:pt>
                <c:pt idx="2517">
                  <c:v>43254.890277777777</c:v>
                </c:pt>
                <c:pt idx="2518">
                  <c:v>43254.893750000003</c:v>
                </c:pt>
                <c:pt idx="2519">
                  <c:v>43254.897222222222</c:v>
                </c:pt>
                <c:pt idx="2520">
                  <c:v>43254.900694444441</c:v>
                </c:pt>
                <c:pt idx="2521">
                  <c:v>43254.904166666667</c:v>
                </c:pt>
                <c:pt idx="2522">
                  <c:v>43254.907638888886</c:v>
                </c:pt>
                <c:pt idx="2523">
                  <c:v>43254.911111111112</c:v>
                </c:pt>
                <c:pt idx="2524">
                  <c:v>43254.914583333331</c:v>
                </c:pt>
                <c:pt idx="2525">
                  <c:v>43254.918055555558</c:v>
                </c:pt>
                <c:pt idx="2526">
                  <c:v>43254.921527777777</c:v>
                </c:pt>
                <c:pt idx="2527">
                  <c:v>43254.925000000003</c:v>
                </c:pt>
                <c:pt idx="2528">
                  <c:v>43254.928472222222</c:v>
                </c:pt>
                <c:pt idx="2529">
                  <c:v>43254.931944444441</c:v>
                </c:pt>
                <c:pt idx="2530">
                  <c:v>43254.935416666667</c:v>
                </c:pt>
                <c:pt idx="2531">
                  <c:v>43254.938888888886</c:v>
                </c:pt>
                <c:pt idx="2532">
                  <c:v>43254.942361111112</c:v>
                </c:pt>
                <c:pt idx="2533">
                  <c:v>43254.945833333331</c:v>
                </c:pt>
                <c:pt idx="2534">
                  <c:v>43254.949305555558</c:v>
                </c:pt>
                <c:pt idx="2535">
                  <c:v>43254.952777777777</c:v>
                </c:pt>
                <c:pt idx="2536">
                  <c:v>43254.956250000003</c:v>
                </c:pt>
                <c:pt idx="2537">
                  <c:v>43254.959722222222</c:v>
                </c:pt>
                <c:pt idx="2538">
                  <c:v>43254.963194444441</c:v>
                </c:pt>
                <c:pt idx="2539">
                  <c:v>43254.966666666667</c:v>
                </c:pt>
                <c:pt idx="2540">
                  <c:v>43254.970138888886</c:v>
                </c:pt>
                <c:pt idx="2541">
                  <c:v>43254.973611111112</c:v>
                </c:pt>
                <c:pt idx="2542">
                  <c:v>43254.977083333331</c:v>
                </c:pt>
                <c:pt idx="2543">
                  <c:v>43254.980555555558</c:v>
                </c:pt>
                <c:pt idx="2544">
                  <c:v>43254.984027777777</c:v>
                </c:pt>
                <c:pt idx="2545">
                  <c:v>43254.987500000003</c:v>
                </c:pt>
                <c:pt idx="2546">
                  <c:v>43254.990972222222</c:v>
                </c:pt>
                <c:pt idx="2547">
                  <c:v>43254.994444444441</c:v>
                </c:pt>
                <c:pt idx="2548">
                  <c:v>43254.997916666667</c:v>
                </c:pt>
                <c:pt idx="2549">
                  <c:v>43255.001388888886</c:v>
                </c:pt>
                <c:pt idx="2550">
                  <c:v>43255.004861111112</c:v>
                </c:pt>
                <c:pt idx="2551">
                  <c:v>43255.008333333331</c:v>
                </c:pt>
                <c:pt idx="2552">
                  <c:v>43255.011805555558</c:v>
                </c:pt>
                <c:pt idx="2553">
                  <c:v>43255.015277777777</c:v>
                </c:pt>
                <c:pt idx="2554">
                  <c:v>43255.018750000003</c:v>
                </c:pt>
                <c:pt idx="2555">
                  <c:v>43255.022222222222</c:v>
                </c:pt>
                <c:pt idx="2556">
                  <c:v>43255.025694444441</c:v>
                </c:pt>
                <c:pt idx="2557">
                  <c:v>43255.029166666667</c:v>
                </c:pt>
                <c:pt idx="2558">
                  <c:v>43255.032638888886</c:v>
                </c:pt>
                <c:pt idx="2559">
                  <c:v>43255.036111111112</c:v>
                </c:pt>
                <c:pt idx="2560">
                  <c:v>43255.039583333331</c:v>
                </c:pt>
                <c:pt idx="2561">
                  <c:v>43255.043055555558</c:v>
                </c:pt>
                <c:pt idx="2562">
                  <c:v>43255.046527777777</c:v>
                </c:pt>
                <c:pt idx="2563">
                  <c:v>43255.05</c:v>
                </c:pt>
                <c:pt idx="2564">
                  <c:v>43255.053472222222</c:v>
                </c:pt>
                <c:pt idx="2565">
                  <c:v>43255.056944444441</c:v>
                </c:pt>
                <c:pt idx="2566">
                  <c:v>43255.060416666667</c:v>
                </c:pt>
                <c:pt idx="2567">
                  <c:v>43255.063888888886</c:v>
                </c:pt>
                <c:pt idx="2568">
                  <c:v>43255.067361111112</c:v>
                </c:pt>
                <c:pt idx="2569">
                  <c:v>43255.070833333331</c:v>
                </c:pt>
                <c:pt idx="2570">
                  <c:v>43255.074305555558</c:v>
                </c:pt>
                <c:pt idx="2571">
                  <c:v>43255.077777777777</c:v>
                </c:pt>
                <c:pt idx="2572">
                  <c:v>43255.081250000003</c:v>
                </c:pt>
                <c:pt idx="2573">
                  <c:v>43255.084722222222</c:v>
                </c:pt>
                <c:pt idx="2574">
                  <c:v>43255.088194444441</c:v>
                </c:pt>
                <c:pt idx="2575">
                  <c:v>43255.091666666667</c:v>
                </c:pt>
                <c:pt idx="2576">
                  <c:v>43255.095138888886</c:v>
                </c:pt>
                <c:pt idx="2577">
                  <c:v>43255.098611111112</c:v>
                </c:pt>
                <c:pt idx="2578">
                  <c:v>43255.102083333331</c:v>
                </c:pt>
                <c:pt idx="2579">
                  <c:v>43255.105555555558</c:v>
                </c:pt>
                <c:pt idx="2580">
                  <c:v>43255.109027777777</c:v>
                </c:pt>
                <c:pt idx="2581">
                  <c:v>43255.112500000003</c:v>
                </c:pt>
                <c:pt idx="2582">
                  <c:v>43255.115972222222</c:v>
                </c:pt>
                <c:pt idx="2583">
                  <c:v>43255.119444444441</c:v>
                </c:pt>
                <c:pt idx="2584">
                  <c:v>43255.122916666667</c:v>
                </c:pt>
                <c:pt idx="2585">
                  <c:v>43255.126388888886</c:v>
                </c:pt>
                <c:pt idx="2586">
                  <c:v>43255.129861111112</c:v>
                </c:pt>
                <c:pt idx="2587">
                  <c:v>43255.133333333331</c:v>
                </c:pt>
                <c:pt idx="2588">
                  <c:v>43255.136805555558</c:v>
                </c:pt>
                <c:pt idx="2589">
                  <c:v>43255.140277777777</c:v>
                </c:pt>
                <c:pt idx="2590">
                  <c:v>43255.143750000003</c:v>
                </c:pt>
                <c:pt idx="2591">
                  <c:v>43255.147222222222</c:v>
                </c:pt>
                <c:pt idx="2592">
                  <c:v>43255.150694444441</c:v>
                </c:pt>
                <c:pt idx="2593">
                  <c:v>43255.154166666667</c:v>
                </c:pt>
                <c:pt idx="2594">
                  <c:v>43255.157638888886</c:v>
                </c:pt>
                <c:pt idx="2595">
                  <c:v>43255.161111111112</c:v>
                </c:pt>
                <c:pt idx="2596">
                  <c:v>43255.164583333331</c:v>
                </c:pt>
                <c:pt idx="2597">
                  <c:v>43255.168055555558</c:v>
                </c:pt>
                <c:pt idx="2598">
                  <c:v>43255.171527777777</c:v>
                </c:pt>
                <c:pt idx="2599">
                  <c:v>43255.175000000003</c:v>
                </c:pt>
                <c:pt idx="2600">
                  <c:v>43255.178472222222</c:v>
                </c:pt>
                <c:pt idx="2601">
                  <c:v>43255.181944444441</c:v>
                </c:pt>
                <c:pt idx="2602">
                  <c:v>43255.185416666667</c:v>
                </c:pt>
                <c:pt idx="2603">
                  <c:v>43255.188888888886</c:v>
                </c:pt>
                <c:pt idx="2604">
                  <c:v>43255.192361111112</c:v>
                </c:pt>
                <c:pt idx="2605">
                  <c:v>43255.195833333331</c:v>
                </c:pt>
                <c:pt idx="2606">
                  <c:v>43255.199305555558</c:v>
                </c:pt>
                <c:pt idx="2607">
                  <c:v>43255.202777777777</c:v>
                </c:pt>
                <c:pt idx="2608">
                  <c:v>43255.206250000003</c:v>
                </c:pt>
                <c:pt idx="2609">
                  <c:v>43255.209722222222</c:v>
                </c:pt>
                <c:pt idx="2610">
                  <c:v>43255.213194444441</c:v>
                </c:pt>
                <c:pt idx="2611">
                  <c:v>43255.216666666667</c:v>
                </c:pt>
                <c:pt idx="2612">
                  <c:v>43255.220138888886</c:v>
                </c:pt>
                <c:pt idx="2613">
                  <c:v>43255.223611111112</c:v>
                </c:pt>
                <c:pt idx="2614">
                  <c:v>43255.227083333331</c:v>
                </c:pt>
                <c:pt idx="2615">
                  <c:v>43255.230555555558</c:v>
                </c:pt>
                <c:pt idx="2616">
                  <c:v>43255.234027777777</c:v>
                </c:pt>
                <c:pt idx="2617">
                  <c:v>43255.237500000003</c:v>
                </c:pt>
                <c:pt idx="2618">
                  <c:v>43255.240972222222</c:v>
                </c:pt>
                <c:pt idx="2619">
                  <c:v>43255.244444444441</c:v>
                </c:pt>
                <c:pt idx="2620">
                  <c:v>43255.247916666667</c:v>
                </c:pt>
                <c:pt idx="2621">
                  <c:v>43255.251388888886</c:v>
                </c:pt>
                <c:pt idx="2622">
                  <c:v>43255.254861111112</c:v>
                </c:pt>
                <c:pt idx="2623">
                  <c:v>43255.258333333331</c:v>
                </c:pt>
                <c:pt idx="2624">
                  <c:v>43255.261805555558</c:v>
                </c:pt>
                <c:pt idx="2625">
                  <c:v>43255.265277777777</c:v>
                </c:pt>
                <c:pt idx="2626">
                  <c:v>43255.268750000003</c:v>
                </c:pt>
                <c:pt idx="2627">
                  <c:v>43255.272222222222</c:v>
                </c:pt>
                <c:pt idx="2628">
                  <c:v>43255.275694444441</c:v>
                </c:pt>
                <c:pt idx="2629">
                  <c:v>43255.279166666667</c:v>
                </c:pt>
                <c:pt idx="2630">
                  <c:v>43255.282638888886</c:v>
                </c:pt>
                <c:pt idx="2631">
                  <c:v>43255.286111111112</c:v>
                </c:pt>
                <c:pt idx="2632">
                  <c:v>43255.289583333331</c:v>
                </c:pt>
                <c:pt idx="2633">
                  <c:v>43255.293055555558</c:v>
                </c:pt>
                <c:pt idx="2634">
                  <c:v>43255.296527777777</c:v>
                </c:pt>
                <c:pt idx="2635">
                  <c:v>43255.3</c:v>
                </c:pt>
                <c:pt idx="2636">
                  <c:v>43255.303472222222</c:v>
                </c:pt>
                <c:pt idx="2637">
                  <c:v>43255.306944444441</c:v>
                </c:pt>
                <c:pt idx="2638">
                  <c:v>43255.310416666667</c:v>
                </c:pt>
                <c:pt idx="2639">
                  <c:v>43255.313888888886</c:v>
                </c:pt>
                <c:pt idx="2640">
                  <c:v>43255.317361111112</c:v>
                </c:pt>
                <c:pt idx="2641">
                  <c:v>43255.320833333331</c:v>
                </c:pt>
                <c:pt idx="2642">
                  <c:v>43255.324305555558</c:v>
                </c:pt>
                <c:pt idx="2643">
                  <c:v>43255.327777777777</c:v>
                </c:pt>
                <c:pt idx="2644">
                  <c:v>43255.331250000003</c:v>
                </c:pt>
                <c:pt idx="2645">
                  <c:v>43255.334722222222</c:v>
                </c:pt>
                <c:pt idx="2646">
                  <c:v>43255.338194444441</c:v>
                </c:pt>
                <c:pt idx="2647">
                  <c:v>43255.341666666667</c:v>
                </c:pt>
                <c:pt idx="2648">
                  <c:v>43255.345138888886</c:v>
                </c:pt>
                <c:pt idx="2649">
                  <c:v>43255.348611111112</c:v>
                </c:pt>
                <c:pt idx="2650">
                  <c:v>43255.352083333331</c:v>
                </c:pt>
                <c:pt idx="2651">
                  <c:v>43255.355555555558</c:v>
                </c:pt>
                <c:pt idx="2652">
                  <c:v>43255.359027777777</c:v>
                </c:pt>
                <c:pt idx="2653">
                  <c:v>43255.362500000003</c:v>
                </c:pt>
                <c:pt idx="2654">
                  <c:v>43255.365972222222</c:v>
                </c:pt>
                <c:pt idx="2655">
                  <c:v>43255.369444444441</c:v>
                </c:pt>
                <c:pt idx="2656">
                  <c:v>43255.372916666667</c:v>
                </c:pt>
                <c:pt idx="2657">
                  <c:v>43255.376388888886</c:v>
                </c:pt>
                <c:pt idx="2658">
                  <c:v>43255.379861111112</c:v>
                </c:pt>
                <c:pt idx="2659">
                  <c:v>43255.383333333331</c:v>
                </c:pt>
                <c:pt idx="2660">
                  <c:v>43255.386805555558</c:v>
                </c:pt>
                <c:pt idx="2661">
                  <c:v>43255.390277777777</c:v>
                </c:pt>
                <c:pt idx="2662">
                  <c:v>43255.393750000003</c:v>
                </c:pt>
                <c:pt idx="2663">
                  <c:v>43255.397222222222</c:v>
                </c:pt>
                <c:pt idx="2664">
                  <c:v>43255.400694444441</c:v>
                </c:pt>
                <c:pt idx="2665">
                  <c:v>43255.404166666667</c:v>
                </c:pt>
                <c:pt idx="2666">
                  <c:v>43255.407638888886</c:v>
                </c:pt>
                <c:pt idx="2667">
                  <c:v>43255.411111111112</c:v>
                </c:pt>
                <c:pt idx="2668">
                  <c:v>43255.414583333331</c:v>
                </c:pt>
                <c:pt idx="2669">
                  <c:v>43255.418055555558</c:v>
                </c:pt>
                <c:pt idx="2670">
                  <c:v>43255.421527777777</c:v>
                </c:pt>
                <c:pt idx="2671">
                  <c:v>43255.425000000003</c:v>
                </c:pt>
                <c:pt idx="2672">
                  <c:v>43255.428472222222</c:v>
                </c:pt>
                <c:pt idx="2673">
                  <c:v>43255.431944444441</c:v>
                </c:pt>
                <c:pt idx="2674">
                  <c:v>43255.435416666667</c:v>
                </c:pt>
                <c:pt idx="2675">
                  <c:v>43255.438888888886</c:v>
                </c:pt>
                <c:pt idx="2676">
                  <c:v>43255.442361111112</c:v>
                </c:pt>
                <c:pt idx="2677">
                  <c:v>43255.445833333331</c:v>
                </c:pt>
                <c:pt idx="2678">
                  <c:v>43255.449305555558</c:v>
                </c:pt>
                <c:pt idx="2679">
                  <c:v>43255.452777777777</c:v>
                </c:pt>
                <c:pt idx="2680">
                  <c:v>43255.456250000003</c:v>
                </c:pt>
                <c:pt idx="2681">
                  <c:v>43255.459722222222</c:v>
                </c:pt>
                <c:pt idx="2682">
                  <c:v>43255.463194444441</c:v>
                </c:pt>
                <c:pt idx="2683">
                  <c:v>43255.466666666667</c:v>
                </c:pt>
                <c:pt idx="2684">
                  <c:v>43255.470138888886</c:v>
                </c:pt>
                <c:pt idx="2685">
                  <c:v>43255.473611111112</c:v>
                </c:pt>
                <c:pt idx="2686">
                  <c:v>43255.477083333331</c:v>
                </c:pt>
                <c:pt idx="2687">
                  <c:v>43255.480555555558</c:v>
                </c:pt>
                <c:pt idx="2688">
                  <c:v>43255.484027777777</c:v>
                </c:pt>
                <c:pt idx="2689">
                  <c:v>43255.487500000003</c:v>
                </c:pt>
                <c:pt idx="2690">
                  <c:v>43255.490972222222</c:v>
                </c:pt>
                <c:pt idx="2691">
                  <c:v>43255.494444444441</c:v>
                </c:pt>
                <c:pt idx="2692">
                  <c:v>43255.497916666667</c:v>
                </c:pt>
                <c:pt idx="2693">
                  <c:v>43255.501388888886</c:v>
                </c:pt>
                <c:pt idx="2694">
                  <c:v>43255.504861111112</c:v>
                </c:pt>
                <c:pt idx="2695">
                  <c:v>43255.508333333331</c:v>
                </c:pt>
                <c:pt idx="2696">
                  <c:v>43255.511805555558</c:v>
                </c:pt>
                <c:pt idx="2697">
                  <c:v>43255.515277777777</c:v>
                </c:pt>
                <c:pt idx="2698">
                  <c:v>43255.518750000003</c:v>
                </c:pt>
                <c:pt idx="2699">
                  <c:v>43255.522222222222</c:v>
                </c:pt>
                <c:pt idx="2700">
                  <c:v>43255.525694444441</c:v>
                </c:pt>
                <c:pt idx="2701">
                  <c:v>43255.529166666667</c:v>
                </c:pt>
                <c:pt idx="2702">
                  <c:v>43255.532638888886</c:v>
                </c:pt>
                <c:pt idx="2703">
                  <c:v>43255.536111111112</c:v>
                </c:pt>
                <c:pt idx="2704">
                  <c:v>43255.539583333331</c:v>
                </c:pt>
                <c:pt idx="2705">
                  <c:v>43255.543055555558</c:v>
                </c:pt>
                <c:pt idx="2706">
                  <c:v>43255.546527777777</c:v>
                </c:pt>
                <c:pt idx="2707">
                  <c:v>43255.55</c:v>
                </c:pt>
                <c:pt idx="2708">
                  <c:v>43255.553472222222</c:v>
                </c:pt>
                <c:pt idx="2709">
                  <c:v>43255.556944444441</c:v>
                </c:pt>
                <c:pt idx="2710">
                  <c:v>43255.560416666667</c:v>
                </c:pt>
                <c:pt idx="2711">
                  <c:v>43255.563888888886</c:v>
                </c:pt>
                <c:pt idx="2712">
                  <c:v>43255.567361111112</c:v>
                </c:pt>
                <c:pt idx="2713">
                  <c:v>43255.570833333331</c:v>
                </c:pt>
                <c:pt idx="2714">
                  <c:v>43255.574305555558</c:v>
                </c:pt>
                <c:pt idx="2715">
                  <c:v>43255.577777777777</c:v>
                </c:pt>
                <c:pt idx="2716">
                  <c:v>43255.581250000003</c:v>
                </c:pt>
                <c:pt idx="2717">
                  <c:v>43255.584722222222</c:v>
                </c:pt>
                <c:pt idx="2718">
                  <c:v>43255.588194444441</c:v>
                </c:pt>
                <c:pt idx="2719">
                  <c:v>43255.591666666667</c:v>
                </c:pt>
                <c:pt idx="2720">
                  <c:v>43255.595138888886</c:v>
                </c:pt>
                <c:pt idx="2721">
                  <c:v>43255.598611111112</c:v>
                </c:pt>
                <c:pt idx="2722">
                  <c:v>43255.602083333331</c:v>
                </c:pt>
                <c:pt idx="2723">
                  <c:v>43255.605555555558</c:v>
                </c:pt>
                <c:pt idx="2724">
                  <c:v>43255.609027777777</c:v>
                </c:pt>
                <c:pt idx="2725">
                  <c:v>43255.612500000003</c:v>
                </c:pt>
                <c:pt idx="2726">
                  <c:v>43255.615972222222</c:v>
                </c:pt>
                <c:pt idx="2727">
                  <c:v>43255.619444444441</c:v>
                </c:pt>
                <c:pt idx="2728">
                  <c:v>43255.622916666667</c:v>
                </c:pt>
                <c:pt idx="2729">
                  <c:v>43255.626388888886</c:v>
                </c:pt>
                <c:pt idx="2730">
                  <c:v>43255.629861111112</c:v>
                </c:pt>
                <c:pt idx="2731">
                  <c:v>43255.633333333331</c:v>
                </c:pt>
                <c:pt idx="2732">
                  <c:v>43255.636805555558</c:v>
                </c:pt>
                <c:pt idx="2733">
                  <c:v>43255.640277777777</c:v>
                </c:pt>
                <c:pt idx="2734">
                  <c:v>43255.643750000003</c:v>
                </c:pt>
                <c:pt idx="2735">
                  <c:v>43255.647222222222</c:v>
                </c:pt>
                <c:pt idx="2736">
                  <c:v>43255.650694444441</c:v>
                </c:pt>
                <c:pt idx="2737">
                  <c:v>43255.654166666667</c:v>
                </c:pt>
                <c:pt idx="2738">
                  <c:v>43255.657638888886</c:v>
                </c:pt>
                <c:pt idx="2739">
                  <c:v>43255.661111111112</c:v>
                </c:pt>
                <c:pt idx="2740">
                  <c:v>43255.664583333331</c:v>
                </c:pt>
                <c:pt idx="2741">
                  <c:v>43255.668055555558</c:v>
                </c:pt>
                <c:pt idx="2742">
                  <c:v>43255.671527777777</c:v>
                </c:pt>
                <c:pt idx="2743">
                  <c:v>43255.675000000003</c:v>
                </c:pt>
                <c:pt idx="2744">
                  <c:v>43255.678472222222</c:v>
                </c:pt>
                <c:pt idx="2745">
                  <c:v>43255.681944444441</c:v>
                </c:pt>
                <c:pt idx="2746">
                  <c:v>43255.685416666667</c:v>
                </c:pt>
                <c:pt idx="2747">
                  <c:v>43255.688888888886</c:v>
                </c:pt>
                <c:pt idx="2748">
                  <c:v>43255.692361111112</c:v>
                </c:pt>
                <c:pt idx="2749">
                  <c:v>43255.695833333331</c:v>
                </c:pt>
                <c:pt idx="2750">
                  <c:v>43255.699305555558</c:v>
                </c:pt>
                <c:pt idx="2751">
                  <c:v>43255.702777777777</c:v>
                </c:pt>
                <c:pt idx="2752">
                  <c:v>43255.706250000003</c:v>
                </c:pt>
                <c:pt idx="2753">
                  <c:v>43255.709722222222</c:v>
                </c:pt>
                <c:pt idx="2754">
                  <c:v>43255.713194444441</c:v>
                </c:pt>
                <c:pt idx="2755">
                  <c:v>43255.716666666667</c:v>
                </c:pt>
                <c:pt idx="2756">
                  <c:v>43255.720138888886</c:v>
                </c:pt>
                <c:pt idx="2757">
                  <c:v>43255.723611111112</c:v>
                </c:pt>
                <c:pt idx="2758">
                  <c:v>43255.727083333331</c:v>
                </c:pt>
                <c:pt idx="2759">
                  <c:v>43255.730555555558</c:v>
                </c:pt>
                <c:pt idx="2760">
                  <c:v>43255.734027777777</c:v>
                </c:pt>
                <c:pt idx="2761">
                  <c:v>43255.737500000003</c:v>
                </c:pt>
                <c:pt idx="2762">
                  <c:v>43255.740972222222</c:v>
                </c:pt>
                <c:pt idx="2763">
                  <c:v>43255.744444444441</c:v>
                </c:pt>
                <c:pt idx="2764">
                  <c:v>43255.747916666667</c:v>
                </c:pt>
                <c:pt idx="2765">
                  <c:v>43255.751388888886</c:v>
                </c:pt>
                <c:pt idx="2766">
                  <c:v>43255.754861111112</c:v>
                </c:pt>
                <c:pt idx="2767">
                  <c:v>43255.758333333331</c:v>
                </c:pt>
                <c:pt idx="2768">
                  <c:v>43255.761805555558</c:v>
                </c:pt>
                <c:pt idx="2769">
                  <c:v>43255.765277777777</c:v>
                </c:pt>
                <c:pt idx="2770">
                  <c:v>43255.768750000003</c:v>
                </c:pt>
                <c:pt idx="2771">
                  <c:v>43255.772222222222</c:v>
                </c:pt>
                <c:pt idx="2772">
                  <c:v>43255.775694444441</c:v>
                </c:pt>
                <c:pt idx="2773">
                  <c:v>43255.779166666667</c:v>
                </c:pt>
                <c:pt idx="2774">
                  <c:v>43255.782638888886</c:v>
                </c:pt>
                <c:pt idx="2775">
                  <c:v>43255.786111111112</c:v>
                </c:pt>
                <c:pt idx="2776">
                  <c:v>43255.789583333331</c:v>
                </c:pt>
                <c:pt idx="2777">
                  <c:v>43255.793055555558</c:v>
                </c:pt>
                <c:pt idx="2778">
                  <c:v>43255.796527777777</c:v>
                </c:pt>
                <c:pt idx="2779">
                  <c:v>43255.8</c:v>
                </c:pt>
                <c:pt idx="2780">
                  <c:v>43255.803472222222</c:v>
                </c:pt>
                <c:pt idx="2781">
                  <c:v>43255.806944444441</c:v>
                </c:pt>
                <c:pt idx="2782">
                  <c:v>43255.810416666667</c:v>
                </c:pt>
                <c:pt idx="2783">
                  <c:v>43255.813888888886</c:v>
                </c:pt>
                <c:pt idx="2784">
                  <c:v>43255.817361111112</c:v>
                </c:pt>
                <c:pt idx="2785">
                  <c:v>43255.820833333331</c:v>
                </c:pt>
                <c:pt idx="2786">
                  <c:v>43255.824305555558</c:v>
                </c:pt>
                <c:pt idx="2787">
                  <c:v>43255.827777777777</c:v>
                </c:pt>
                <c:pt idx="2788">
                  <c:v>43255.831250000003</c:v>
                </c:pt>
                <c:pt idx="2789">
                  <c:v>43255.834722222222</c:v>
                </c:pt>
                <c:pt idx="2790">
                  <c:v>43255.838194444441</c:v>
                </c:pt>
                <c:pt idx="2791">
                  <c:v>43255.841666666667</c:v>
                </c:pt>
                <c:pt idx="2792">
                  <c:v>43255.845138888886</c:v>
                </c:pt>
                <c:pt idx="2793">
                  <c:v>43255.848611111112</c:v>
                </c:pt>
                <c:pt idx="2794">
                  <c:v>43255.852083333331</c:v>
                </c:pt>
                <c:pt idx="2795">
                  <c:v>43255.855555555558</c:v>
                </c:pt>
                <c:pt idx="2796">
                  <c:v>43255.859027777777</c:v>
                </c:pt>
                <c:pt idx="2797">
                  <c:v>43255.862500000003</c:v>
                </c:pt>
                <c:pt idx="2798">
                  <c:v>43255.865972222222</c:v>
                </c:pt>
                <c:pt idx="2799">
                  <c:v>43255.869444444441</c:v>
                </c:pt>
                <c:pt idx="2800">
                  <c:v>43255.872916666667</c:v>
                </c:pt>
                <c:pt idx="2801">
                  <c:v>43255.876388888886</c:v>
                </c:pt>
                <c:pt idx="2802">
                  <c:v>43255.879861111112</c:v>
                </c:pt>
                <c:pt idx="2803">
                  <c:v>43255.883333333331</c:v>
                </c:pt>
                <c:pt idx="2804">
                  <c:v>43255.886805555558</c:v>
                </c:pt>
                <c:pt idx="2805">
                  <c:v>43255.890277777777</c:v>
                </c:pt>
                <c:pt idx="2806">
                  <c:v>43255.893750000003</c:v>
                </c:pt>
                <c:pt idx="2807">
                  <c:v>43255.897222222222</c:v>
                </c:pt>
                <c:pt idx="2808">
                  <c:v>43255.900694444441</c:v>
                </c:pt>
                <c:pt idx="2809">
                  <c:v>43255.904166666667</c:v>
                </c:pt>
                <c:pt idx="2810">
                  <c:v>43255.907638888886</c:v>
                </c:pt>
                <c:pt idx="2811">
                  <c:v>43255.911111111112</c:v>
                </c:pt>
                <c:pt idx="2812">
                  <c:v>43255.914583333331</c:v>
                </c:pt>
                <c:pt idx="2813">
                  <c:v>43255.918055555558</c:v>
                </c:pt>
                <c:pt idx="2814">
                  <c:v>43255.921527777777</c:v>
                </c:pt>
                <c:pt idx="2815">
                  <c:v>43255.925000000003</c:v>
                </c:pt>
                <c:pt idx="2816">
                  <c:v>43255.928472222222</c:v>
                </c:pt>
                <c:pt idx="2817">
                  <c:v>43255.931944444441</c:v>
                </c:pt>
                <c:pt idx="2818">
                  <c:v>43255.935416666667</c:v>
                </c:pt>
                <c:pt idx="2819">
                  <c:v>43255.938888888886</c:v>
                </c:pt>
                <c:pt idx="2820">
                  <c:v>43255.942361111112</c:v>
                </c:pt>
                <c:pt idx="2821">
                  <c:v>43255.945833333331</c:v>
                </c:pt>
                <c:pt idx="2822">
                  <c:v>43255.949305555558</c:v>
                </c:pt>
                <c:pt idx="2823">
                  <c:v>43255.952777777777</c:v>
                </c:pt>
                <c:pt idx="2824">
                  <c:v>43255.956250000003</c:v>
                </c:pt>
                <c:pt idx="2825">
                  <c:v>43255.959722222222</c:v>
                </c:pt>
                <c:pt idx="2826">
                  <c:v>43255.963194444441</c:v>
                </c:pt>
                <c:pt idx="2827">
                  <c:v>43255.966666666667</c:v>
                </c:pt>
                <c:pt idx="2828">
                  <c:v>43255.970138888886</c:v>
                </c:pt>
                <c:pt idx="2829">
                  <c:v>43255.973611111112</c:v>
                </c:pt>
                <c:pt idx="2830">
                  <c:v>43255.977083333331</c:v>
                </c:pt>
                <c:pt idx="2831">
                  <c:v>43255.980555555558</c:v>
                </c:pt>
                <c:pt idx="2832">
                  <c:v>43255.984027777777</c:v>
                </c:pt>
                <c:pt idx="2833">
                  <c:v>43255.987500000003</c:v>
                </c:pt>
                <c:pt idx="2834">
                  <c:v>43255.990972222222</c:v>
                </c:pt>
                <c:pt idx="2835">
                  <c:v>43255.994444444441</c:v>
                </c:pt>
                <c:pt idx="2836">
                  <c:v>43255.997916666667</c:v>
                </c:pt>
                <c:pt idx="2837">
                  <c:v>43256.001388888886</c:v>
                </c:pt>
                <c:pt idx="2838">
                  <c:v>43256.004861111112</c:v>
                </c:pt>
                <c:pt idx="2839">
                  <c:v>43256.008333333331</c:v>
                </c:pt>
                <c:pt idx="2840">
                  <c:v>43256.011805555558</c:v>
                </c:pt>
                <c:pt idx="2841">
                  <c:v>43256.015277777777</c:v>
                </c:pt>
                <c:pt idx="2842">
                  <c:v>43256.018750000003</c:v>
                </c:pt>
                <c:pt idx="2843">
                  <c:v>43256.022222222222</c:v>
                </c:pt>
                <c:pt idx="2844">
                  <c:v>43256.025694444441</c:v>
                </c:pt>
                <c:pt idx="2845">
                  <c:v>43256.029166666667</c:v>
                </c:pt>
                <c:pt idx="2846">
                  <c:v>43256.032638888886</c:v>
                </c:pt>
                <c:pt idx="2847">
                  <c:v>43256.036111111112</c:v>
                </c:pt>
                <c:pt idx="2848">
                  <c:v>43256.039583333331</c:v>
                </c:pt>
                <c:pt idx="2849">
                  <c:v>43256.043055555558</c:v>
                </c:pt>
                <c:pt idx="2850">
                  <c:v>43256.046527777777</c:v>
                </c:pt>
                <c:pt idx="2851">
                  <c:v>43256.05</c:v>
                </c:pt>
                <c:pt idx="2852">
                  <c:v>43256.053472222222</c:v>
                </c:pt>
                <c:pt idx="2853">
                  <c:v>43256.056944444441</c:v>
                </c:pt>
                <c:pt idx="2854">
                  <c:v>43256.060416666667</c:v>
                </c:pt>
                <c:pt idx="2855">
                  <c:v>43256.063888888886</c:v>
                </c:pt>
                <c:pt idx="2856">
                  <c:v>43256.067361111112</c:v>
                </c:pt>
                <c:pt idx="2857">
                  <c:v>43256.070833333331</c:v>
                </c:pt>
                <c:pt idx="2858">
                  <c:v>43256.074305555558</c:v>
                </c:pt>
                <c:pt idx="2859">
                  <c:v>43256.077777777777</c:v>
                </c:pt>
                <c:pt idx="2860">
                  <c:v>43256.081250000003</c:v>
                </c:pt>
                <c:pt idx="2861">
                  <c:v>43256.084722222222</c:v>
                </c:pt>
                <c:pt idx="2862">
                  <c:v>43256.088194444441</c:v>
                </c:pt>
                <c:pt idx="2863">
                  <c:v>43256.091666666667</c:v>
                </c:pt>
                <c:pt idx="2864">
                  <c:v>43256.095138888886</c:v>
                </c:pt>
                <c:pt idx="2865">
                  <c:v>43256.098611111112</c:v>
                </c:pt>
                <c:pt idx="2866">
                  <c:v>43256.102083333331</c:v>
                </c:pt>
                <c:pt idx="2867">
                  <c:v>43256.105555555558</c:v>
                </c:pt>
                <c:pt idx="2868">
                  <c:v>43256.109027777777</c:v>
                </c:pt>
                <c:pt idx="2869">
                  <c:v>43256.112500000003</c:v>
                </c:pt>
                <c:pt idx="2870">
                  <c:v>43256.115972222222</c:v>
                </c:pt>
                <c:pt idx="2871">
                  <c:v>43256.119444444441</c:v>
                </c:pt>
                <c:pt idx="2872">
                  <c:v>43256.122916666667</c:v>
                </c:pt>
                <c:pt idx="2873">
                  <c:v>43256.126388888886</c:v>
                </c:pt>
                <c:pt idx="2874">
                  <c:v>43256.129861111112</c:v>
                </c:pt>
                <c:pt idx="2875">
                  <c:v>43256.133333333331</c:v>
                </c:pt>
                <c:pt idx="2876">
                  <c:v>43256.136805555558</c:v>
                </c:pt>
                <c:pt idx="2877">
                  <c:v>43256.140277777777</c:v>
                </c:pt>
                <c:pt idx="2878">
                  <c:v>43256.143750000003</c:v>
                </c:pt>
                <c:pt idx="2879">
                  <c:v>43256.147222222222</c:v>
                </c:pt>
                <c:pt idx="2880">
                  <c:v>43256.150694444441</c:v>
                </c:pt>
                <c:pt idx="2881">
                  <c:v>43256.154166666667</c:v>
                </c:pt>
                <c:pt idx="2882">
                  <c:v>43256.157638888886</c:v>
                </c:pt>
                <c:pt idx="2883">
                  <c:v>43256.161111111112</c:v>
                </c:pt>
                <c:pt idx="2884">
                  <c:v>43256.164583333331</c:v>
                </c:pt>
                <c:pt idx="2885">
                  <c:v>43256.168055555558</c:v>
                </c:pt>
                <c:pt idx="2886">
                  <c:v>43256.171527777777</c:v>
                </c:pt>
                <c:pt idx="2887">
                  <c:v>43256.175000000003</c:v>
                </c:pt>
                <c:pt idx="2888">
                  <c:v>43256.178472222222</c:v>
                </c:pt>
                <c:pt idx="2889">
                  <c:v>43256.181944444441</c:v>
                </c:pt>
                <c:pt idx="2890">
                  <c:v>43256.185416666667</c:v>
                </c:pt>
                <c:pt idx="2891">
                  <c:v>43256.188888888886</c:v>
                </c:pt>
                <c:pt idx="2892">
                  <c:v>43256.192361111112</c:v>
                </c:pt>
                <c:pt idx="2893">
                  <c:v>43256.195833333331</c:v>
                </c:pt>
                <c:pt idx="2894">
                  <c:v>43256.199305555558</c:v>
                </c:pt>
                <c:pt idx="2895">
                  <c:v>43256.202777777777</c:v>
                </c:pt>
                <c:pt idx="2896">
                  <c:v>43256.206250000003</c:v>
                </c:pt>
                <c:pt idx="2897">
                  <c:v>43256.209722222222</c:v>
                </c:pt>
                <c:pt idx="2898">
                  <c:v>43256.213194444441</c:v>
                </c:pt>
                <c:pt idx="2899">
                  <c:v>43256.216666666667</c:v>
                </c:pt>
                <c:pt idx="2900">
                  <c:v>43256.220138888886</c:v>
                </c:pt>
                <c:pt idx="2901">
                  <c:v>43256.223611111112</c:v>
                </c:pt>
                <c:pt idx="2902">
                  <c:v>43256.227083333331</c:v>
                </c:pt>
                <c:pt idx="2903">
                  <c:v>43256.230555555558</c:v>
                </c:pt>
                <c:pt idx="2904">
                  <c:v>43256.234027777777</c:v>
                </c:pt>
                <c:pt idx="2905">
                  <c:v>43256.237500000003</c:v>
                </c:pt>
                <c:pt idx="2906">
                  <c:v>43256.240972222222</c:v>
                </c:pt>
                <c:pt idx="2907">
                  <c:v>43256.244444444441</c:v>
                </c:pt>
                <c:pt idx="2908">
                  <c:v>43256.247916666667</c:v>
                </c:pt>
                <c:pt idx="2909">
                  <c:v>43256.251388888886</c:v>
                </c:pt>
                <c:pt idx="2910">
                  <c:v>43256.254861111112</c:v>
                </c:pt>
                <c:pt idx="2911">
                  <c:v>43256.258333333331</c:v>
                </c:pt>
                <c:pt idx="2912">
                  <c:v>43256.261805555558</c:v>
                </c:pt>
                <c:pt idx="2913">
                  <c:v>43256.265277777777</c:v>
                </c:pt>
                <c:pt idx="2914">
                  <c:v>43256.268750000003</c:v>
                </c:pt>
                <c:pt idx="2915">
                  <c:v>43256.272222222222</c:v>
                </c:pt>
                <c:pt idx="2916">
                  <c:v>43256.275694444441</c:v>
                </c:pt>
                <c:pt idx="2917">
                  <c:v>43256.279166666667</c:v>
                </c:pt>
                <c:pt idx="2918">
                  <c:v>43256.282638888886</c:v>
                </c:pt>
                <c:pt idx="2919">
                  <c:v>43256.286111111112</c:v>
                </c:pt>
                <c:pt idx="2920">
                  <c:v>43256.289583333331</c:v>
                </c:pt>
                <c:pt idx="2921">
                  <c:v>43256.293055555558</c:v>
                </c:pt>
                <c:pt idx="2922">
                  <c:v>43256.296527777777</c:v>
                </c:pt>
                <c:pt idx="2923">
                  <c:v>43256.3</c:v>
                </c:pt>
                <c:pt idx="2924">
                  <c:v>43256.303472222222</c:v>
                </c:pt>
                <c:pt idx="2925">
                  <c:v>43256.306944444441</c:v>
                </c:pt>
                <c:pt idx="2926">
                  <c:v>43256.310416666667</c:v>
                </c:pt>
                <c:pt idx="2927">
                  <c:v>43256.313888888886</c:v>
                </c:pt>
                <c:pt idx="2928">
                  <c:v>43256.317361111112</c:v>
                </c:pt>
                <c:pt idx="2929">
                  <c:v>43256.320833333331</c:v>
                </c:pt>
                <c:pt idx="2930">
                  <c:v>43256.324305555558</c:v>
                </c:pt>
                <c:pt idx="2931">
                  <c:v>43256.327777777777</c:v>
                </c:pt>
                <c:pt idx="2932">
                  <c:v>43256.331250000003</c:v>
                </c:pt>
                <c:pt idx="2933">
                  <c:v>43256.334722222222</c:v>
                </c:pt>
                <c:pt idx="2934">
                  <c:v>43256.338194444441</c:v>
                </c:pt>
                <c:pt idx="2935">
                  <c:v>43256.341666666667</c:v>
                </c:pt>
                <c:pt idx="2936">
                  <c:v>43256.345138888886</c:v>
                </c:pt>
                <c:pt idx="2937">
                  <c:v>43256.348611111112</c:v>
                </c:pt>
                <c:pt idx="2938">
                  <c:v>43256.352083333331</c:v>
                </c:pt>
                <c:pt idx="2939">
                  <c:v>43256.355555555558</c:v>
                </c:pt>
                <c:pt idx="2940">
                  <c:v>43256.359027777777</c:v>
                </c:pt>
                <c:pt idx="2941">
                  <c:v>43256.362500000003</c:v>
                </c:pt>
                <c:pt idx="2942">
                  <c:v>43256.365972222222</c:v>
                </c:pt>
                <c:pt idx="2943">
                  <c:v>43256.369444444441</c:v>
                </c:pt>
                <c:pt idx="2944">
                  <c:v>43256.372916666667</c:v>
                </c:pt>
                <c:pt idx="2945">
                  <c:v>43256.376388888886</c:v>
                </c:pt>
                <c:pt idx="2946">
                  <c:v>43256.379861111112</c:v>
                </c:pt>
                <c:pt idx="2947">
                  <c:v>43256.383333333331</c:v>
                </c:pt>
                <c:pt idx="2948">
                  <c:v>43256.386805555558</c:v>
                </c:pt>
                <c:pt idx="2949">
                  <c:v>43256.390277777777</c:v>
                </c:pt>
                <c:pt idx="2950">
                  <c:v>43256.393750000003</c:v>
                </c:pt>
                <c:pt idx="2951">
                  <c:v>43256.397222222222</c:v>
                </c:pt>
                <c:pt idx="2952">
                  <c:v>43256.400694444441</c:v>
                </c:pt>
                <c:pt idx="2953">
                  <c:v>43256.404166666667</c:v>
                </c:pt>
                <c:pt idx="2954">
                  <c:v>43256.407638888886</c:v>
                </c:pt>
                <c:pt idx="2955">
                  <c:v>43256.411111111112</c:v>
                </c:pt>
                <c:pt idx="2956">
                  <c:v>43256.414583333331</c:v>
                </c:pt>
                <c:pt idx="2957">
                  <c:v>43256.418055555558</c:v>
                </c:pt>
                <c:pt idx="2958">
                  <c:v>43256.421527777777</c:v>
                </c:pt>
                <c:pt idx="2959">
                  <c:v>43256.425000000003</c:v>
                </c:pt>
                <c:pt idx="2960">
                  <c:v>43256.428472222222</c:v>
                </c:pt>
                <c:pt idx="2961">
                  <c:v>43256.431944444441</c:v>
                </c:pt>
                <c:pt idx="2962">
                  <c:v>43256.435416666667</c:v>
                </c:pt>
                <c:pt idx="2963">
                  <c:v>43256.438888888886</c:v>
                </c:pt>
                <c:pt idx="2964">
                  <c:v>43256.442361111112</c:v>
                </c:pt>
                <c:pt idx="2965">
                  <c:v>43256.445833333331</c:v>
                </c:pt>
                <c:pt idx="2966">
                  <c:v>43256.449305555558</c:v>
                </c:pt>
                <c:pt idx="2967">
                  <c:v>43256.452777777777</c:v>
                </c:pt>
                <c:pt idx="2968">
                  <c:v>43256.456250000003</c:v>
                </c:pt>
                <c:pt idx="2969">
                  <c:v>43256.459722222222</c:v>
                </c:pt>
                <c:pt idx="2970">
                  <c:v>43256.463194444441</c:v>
                </c:pt>
                <c:pt idx="2971">
                  <c:v>43256.466666666667</c:v>
                </c:pt>
                <c:pt idx="2972">
                  <c:v>43256.470138888886</c:v>
                </c:pt>
                <c:pt idx="2973">
                  <c:v>43256.473611111112</c:v>
                </c:pt>
                <c:pt idx="2974">
                  <c:v>43256.477083333331</c:v>
                </c:pt>
                <c:pt idx="2975">
                  <c:v>43256.480555555558</c:v>
                </c:pt>
                <c:pt idx="2976">
                  <c:v>43256.484027777777</c:v>
                </c:pt>
                <c:pt idx="2977">
                  <c:v>43256.487500000003</c:v>
                </c:pt>
                <c:pt idx="2978">
                  <c:v>43256.490972222222</c:v>
                </c:pt>
                <c:pt idx="2979">
                  <c:v>43256.494444444441</c:v>
                </c:pt>
                <c:pt idx="2980">
                  <c:v>43256.497916666667</c:v>
                </c:pt>
                <c:pt idx="2981">
                  <c:v>43256.501388888886</c:v>
                </c:pt>
                <c:pt idx="2982">
                  <c:v>43256.504861111112</c:v>
                </c:pt>
                <c:pt idx="2983">
                  <c:v>43256.508333333331</c:v>
                </c:pt>
                <c:pt idx="2984">
                  <c:v>43256.511805555558</c:v>
                </c:pt>
                <c:pt idx="2985">
                  <c:v>43256.515277777777</c:v>
                </c:pt>
                <c:pt idx="2986">
                  <c:v>43256.518750000003</c:v>
                </c:pt>
                <c:pt idx="2987">
                  <c:v>43256.522222222222</c:v>
                </c:pt>
                <c:pt idx="2988">
                  <c:v>43256.525694444441</c:v>
                </c:pt>
                <c:pt idx="2989">
                  <c:v>43256.529166666667</c:v>
                </c:pt>
                <c:pt idx="2990">
                  <c:v>43256.532638888886</c:v>
                </c:pt>
                <c:pt idx="2991">
                  <c:v>43256.536111111112</c:v>
                </c:pt>
                <c:pt idx="2992">
                  <c:v>43256.539583333331</c:v>
                </c:pt>
                <c:pt idx="2993">
                  <c:v>43256.543055555558</c:v>
                </c:pt>
                <c:pt idx="2994">
                  <c:v>43256.546527777777</c:v>
                </c:pt>
                <c:pt idx="2995">
                  <c:v>43256.55</c:v>
                </c:pt>
                <c:pt idx="2996">
                  <c:v>43256.553472222222</c:v>
                </c:pt>
                <c:pt idx="2997">
                  <c:v>43256.556944444441</c:v>
                </c:pt>
                <c:pt idx="2998">
                  <c:v>43256.560416666667</c:v>
                </c:pt>
                <c:pt idx="2999">
                  <c:v>43256.563888888886</c:v>
                </c:pt>
                <c:pt idx="3000">
                  <c:v>43256.567361111112</c:v>
                </c:pt>
                <c:pt idx="3001">
                  <c:v>43256.570833333331</c:v>
                </c:pt>
                <c:pt idx="3002">
                  <c:v>43256.574305555558</c:v>
                </c:pt>
                <c:pt idx="3003">
                  <c:v>43256.577777777777</c:v>
                </c:pt>
                <c:pt idx="3004">
                  <c:v>43256.581250000003</c:v>
                </c:pt>
                <c:pt idx="3005">
                  <c:v>43256.584722222222</c:v>
                </c:pt>
                <c:pt idx="3006">
                  <c:v>43256.588194444441</c:v>
                </c:pt>
                <c:pt idx="3007">
                  <c:v>43256.591666666667</c:v>
                </c:pt>
                <c:pt idx="3008">
                  <c:v>43256.595138888886</c:v>
                </c:pt>
                <c:pt idx="3009">
                  <c:v>43256.598611111112</c:v>
                </c:pt>
                <c:pt idx="3010">
                  <c:v>43256.602083333331</c:v>
                </c:pt>
                <c:pt idx="3011">
                  <c:v>43256.605555555558</c:v>
                </c:pt>
                <c:pt idx="3012">
                  <c:v>43256.609027777777</c:v>
                </c:pt>
                <c:pt idx="3013">
                  <c:v>43256.612500000003</c:v>
                </c:pt>
                <c:pt idx="3014">
                  <c:v>43256.615972222222</c:v>
                </c:pt>
                <c:pt idx="3015">
                  <c:v>43256.619444444441</c:v>
                </c:pt>
                <c:pt idx="3016">
                  <c:v>43256.622916666667</c:v>
                </c:pt>
                <c:pt idx="3017">
                  <c:v>43256.626388888886</c:v>
                </c:pt>
                <c:pt idx="3018">
                  <c:v>43256.629861111112</c:v>
                </c:pt>
                <c:pt idx="3019">
                  <c:v>43256.633333333331</c:v>
                </c:pt>
                <c:pt idx="3020">
                  <c:v>43256.636805555558</c:v>
                </c:pt>
                <c:pt idx="3021">
                  <c:v>43256.640277777777</c:v>
                </c:pt>
                <c:pt idx="3022">
                  <c:v>43256.643750000003</c:v>
                </c:pt>
                <c:pt idx="3023">
                  <c:v>43256.647222222222</c:v>
                </c:pt>
                <c:pt idx="3024">
                  <c:v>43256.650694444441</c:v>
                </c:pt>
                <c:pt idx="3025">
                  <c:v>43256.654166666667</c:v>
                </c:pt>
                <c:pt idx="3026">
                  <c:v>43256.657638888886</c:v>
                </c:pt>
                <c:pt idx="3027">
                  <c:v>43256.661111111112</c:v>
                </c:pt>
                <c:pt idx="3028">
                  <c:v>43256.664583333331</c:v>
                </c:pt>
                <c:pt idx="3029">
                  <c:v>43256.668055555558</c:v>
                </c:pt>
                <c:pt idx="3030">
                  <c:v>43256.671527777777</c:v>
                </c:pt>
                <c:pt idx="3031">
                  <c:v>43256.675000000003</c:v>
                </c:pt>
                <c:pt idx="3032">
                  <c:v>43256.678472222222</c:v>
                </c:pt>
                <c:pt idx="3033">
                  <c:v>43256.681944444441</c:v>
                </c:pt>
                <c:pt idx="3034">
                  <c:v>43256.685416666667</c:v>
                </c:pt>
                <c:pt idx="3035">
                  <c:v>43256.688888888886</c:v>
                </c:pt>
                <c:pt idx="3036">
                  <c:v>43256.692361111112</c:v>
                </c:pt>
                <c:pt idx="3037">
                  <c:v>43256.695833333331</c:v>
                </c:pt>
                <c:pt idx="3038">
                  <c:v>43256.699305555558</c:v>
                </c:pt>
                <c:pt idx="3039">
                  <c:v>43256.702777777777</c:v>
                </c:pt>
                <c:pt idx="3040">
                  <c:v>43256.706250000003</c:v>
                </c:pt>
                <c:pt idx="3041">
                  <c:v>43256.709722222222</c:v>
                </c:pt>
                <c:pt idx="3042">
                  <c:v>43256.713194444441</c:v>
                </c:pt>
                <c:pt idx="3043">
                  <c:v>43256.716666666667</c:v>
                </c:pt>
                <c:pt idx="3044">
                  <c:v>43256.720138888886</c:v>
                </c:pt>
                <c:pt idx="3045">
                  <c:v>43256.723611111112</c:v>
                </c:pt>
                <c:pt idx="3046">
                  <c:v>43256.727083333331</c:v>
                </c:pt>
                <c:pt idx="3047">
                  <c:v>43256.730555555558</c:v>
                </c:pt>
                <c:pt idx="3048">
                  <c:v>43256.734027777777</c:v>
                </c:pt>
                <c:pt idx="3049">
                  <c:v>43256.737500000003</c:v>
                </c:pt>
                <c:pt idx="3050">
                  <c:v>43256.740972222222</c:v>
                </c:pt>
                <c:pt idx="3051">
                  <c:v>43256.744444444441</c:v>
                </c:pt>
                <c:pt idx="3052">
                  <c:v>43256.747916666667</c:v>
                </c:pt>
                <c:pt idx="3053">
                  <c:v>43256.751388888886</c:v>
                </c:pt>
                <c:pt idx="3054">
                  <c:v>43256.754861111112</c:v>
                </c:pt>
                <c:pt idx="3055">
                  <c:v>43256.758333333331</c:v>
                </c:pt>
                <c:pt idx="3056">
                  <c:v>43256.761805555558</c:v>
                </c:pt>
                <c:pt idx="3057">
                  <c:v>43256.765277777777</c:v>
                </c:pt>
                <c:pt idx="3058">
                  <c:v>43256.768750000003</c:v>
                </c:pt>
                <c:pt idx="3059">
                  <c:v>43256.772222222222</c:v>
                </c:pt>
                <c:pt idx="3060">
                  <c:v>43256.775694444441</c:v>
                </c:pt>
                <c:pt idx="3061">
                  <c:v>43256.779166666667</c:v>
                </c:pt>
                <c:pt idx="3062">
                  <c:v>43256.782638888886</c:v>
                </c:pt>
                <c:pt idx="3063">
                  <c:v>43256.786111111112</c:v>
                </c:pt>
                <c:pt idx="3064">
                  <c:v>43256.789583333331</c:v>
                </c:pt>
                <c:pt idx="3065">
                  <c:v>43256.793055555558</c:v>
                </c:pt>
                <c:pt idx="3066">
                  <c:v>43256.796527777777</c:v>
                </c:pt>
                <c:pt idx="3067">
                  <c:v>43256.800000000003</c:v>
                </c:pt>
                <c:pt idx="3068">
                  <c:v>43256.803472222222</c:v>
                </c:pt>
                <c:pt idx="3069">
                  <c:v>43256.806944444441</c:v>
                </c:pt>
                <c:pt idx="3070">
                  <c:v>43256.810416666667</c:v>
                </c:pt>
                <c:pt idx="3071">
                  <c:v>43256.813888888886</c:v>
                </c:pt>
                <c:pt idx="3072">
                  <c:v>43256.817361111112</c:v>
                </c:pt>
                <c:pt idx="3073">
                  <c:v>43256.820833333331</c:v>
                </c:pt>
                <c:pt idx="3074">
                  <c:v>43256.824305555558</c:v>
                </c:pt>
                <c:pt idx="3075">
                  <c:v>43256.827777777777</c:v>
                </c:pt>
                <c:pt idx="3076">
                  <c:v>43256.831250000003</c:v>
                </c:pt>
                <c:pt idx="3077">
                  <c:v>43256.834722222222</c:v>
                </c:pt>
                <c:pt idx="3078">
                  <c:v>43256.838194444441</c:v>
                </c:pt>
                <c:pt idx="3079">
                  <c:v>43256.841666666667</c:v>
                </c:pt>
                <c:pt idx="3080">
                  <c:v>43256.845138888886</c:v>
                </c:pt>
                <c:pt idx="3081">
                  <c:v>43256.848611111112</c:v>
                </c:pt>
                <c:pt idx="3082">
                  <c:v>43256.852083333331</c:v>
                </c:pt>
                <c:pt idx="3083">
                  <c:v>43256.855555555558</c:v>
                </c:pt>
                <c:pt idx="3084">
                  <c:v>43256.859027777777</c:v>
                </c:pt>
                <c:pt idx="3085">
                  <c:v>43256.862500000003</c:v>
                </c:pt>
                <c:pt idx="3086">
                  <c:v>43256.865972222222</c:v>
                </c:pt>
                <c:pt idx="3087">
                  <c:v>43256.869444444441</c:v>
                </c:pt>
                <c:pt idx="3088">
                  <c:v>43256.872916666667</c:v>
                </c:pt>
                <c:pt idx="3089">
                  <c:v>43256.876388888886</c:v>
                </c:pt>
                <c:pt idx="3090">
                  <c:v>43256.879861111112</c:v>
                </c:pt>
                <c:pt idx="3091">
                  <c:v>43256.883333333331</c:v>
                </c:pt>
                <c:pt idx="3092">
                  <c:v>43256.886805555558</c:v>
                </c:pt>
                <c:pt idx="3093">
                  <c:v>43256.890277777777</c:v>
                </c:pt>
                <c:pt idx="3094">
                  <c:v>43256.893750000003</c:v>
                </c:pt>
                <c:pt idx="3095">
                  <c:v>43256.897222222222</c:v>
                </c:pt>
                <c:pt idx="3096">
                  <c:v>43256.900694444441</c:v>
                </c:pt>
                <c:pt idx="3097">
                  <c:v>43256.904166666667</c:v>
                </c:pt>
                <c:pt idx="3098">
                  <c:v>43256.907638888886</c:v>
                </c:pt>
                <c:pt idx="3099">
                  <c:v>43256.911111111112</c:v>
                </c:pt>
                <c:pt idx="3100">
                  <c:v>43256.914583333331</c:v>
                </c:pt>
                <c:pt idx="3101">
                  <c:v>43256.918055555558</c:v>
                </c:pt>
                <c:pt idx="3102">
                  <c:v>43256.921527777777</c:v>
                </c:pt>
                <c:pt idx="3103">
                  <c:v>43256.925000000003</c:v>
                </c:pt>
                <c:pt idx="3104">
                  <c:v>43256.928472222222</c:v>
                </c:pt>
                <c:pt idx="3105">
                  <c:v>43256.931944444441</c:v>
                </c:pt>
                <c:pt idx="3106">
                  <c:v>43256.935416666667</c:v>
                </c:pt>
                <c:pt idx="3107">
                  <c:v>43256.938888888886</c:v>
                </c:pt>
                <c:pt idx="3108">
                  <c:v>43256.942361111112</c:v>
                </c:pt>
                <c:pt idx="3109">
                  <c:v>43256.945833333331</c:v>
                </c:pt>
                <c:pt idx="3110">
                  <c:v>43256.949305555558</c:v>
                </c:pt>
                <c:pt idx="3111">
                  <c:v>43256.952777777777</c:v>
                </c:pt>
                <c:pt idx="3112">
                  <c:v>43256.956250000003</c:v>
                </c:pt>
                <c:pt idx="3113">
                  <c:v>43256.959722222222</c:v>
                </c:pt>
                <c:pt idx="3114">
                  <c:v>43256.963194444441</c:v>
                </c:pt>
                <c:pt idx="3115">
                  <c:v>43256.966666666667</c:v>
                </c:pt>
                <c:pt idx="3116">
                  <c:v>43256.970138888886</c:v>
                </c:pt>
                <c:pt idx="3117">
                  <c:v>43256.973611111112</c:v>
                </c:pt>
                <c:pt idx="3118">
                  <c:v>43256.977083333331</c:v>
                </c:pt>
                <c:pt idx="3119">
                  <c:v>43256.980555555558</c:v>
                </c:pt>
                <c:pt idx="3120">
                  <c:v>43256.984027777777</c:v>
                </c:pt>
                <c:pt idx="3121">
                  <c:v>43256.987500000003</c:v>
                </c:pt>
                <c:pt idx="3122">
                  <c:v>43256.990972222222</c:v>
                </c:pt>
                <c:pt idx="3123">
                  <c:v>43256.994444444441</c:v>
                </c:pt>
                <c:pt idx="3124">
                  <c:v>43256.997916666667</c:v>
                </c:pt>
              </c:numCache>
            </c:numRef>
          </c:xVal>
          <c:yVal>
            <c:numRef>
              <c:f>'Pocomoke area combo precip'!$C$4:$C$3130</c:f>
              <c:numCache>
                <c:formatCode>General</c:formatCode>
                <c:ptCount val="31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0.01</c:v>
                </c:pt>
                <c:pt idx="293">
                  <c:v>0.01</c:v>
                </c:pt>
                <c:pt idx="294">
                  <c:v>0.01</c:v>
                </c:pt>
                <c:pt idx="295">
                  <c:v>0.01</c:v>
                </c:pt>
                <c:pt idx="296">
                  <c:v>0.01</c:v>
                </c:pt>
                <c:pt idx="297">
                  <c:v>0.01</c:v>
                </c:pt>
                <c:pt idx="298">
                  <c:v>0.01</c:v>
                </c:pt>
                <c:pt idx="299">
                  <c:v>0.02</c:v>
                </c:pt>
                <c:pt idx="300">
                  <c:v>0.01</c:v>
                </c:pt>
                <c:pt idx="301">
                  <c:v>0.01</c:v>
                </c:pt>
                <c:pt idx="302">
                  <c:v>0.01</c:v>
                </c:pt>
                <c:pt idx="303">
                  <c:v>0.02</c:v>
                </c:pt>
                <c:pt idx="304">
                  <c:v>0.02</c:v>
                </c:pt>
                <c:pt idx="305">
                  <c:v>0.01</c:v>
                </c:pt>
                <c:pt idx="306">
                  <c:v>0.01</c:v>
                </c:pt>
                <c:pt idx="307">
                  <c:v>0.01</c:v>
                </c:pt>
                <c:pt idx="308">
                  <c:v>0.01</c:v>
                </c:pt>
                <c:pt idx="309">
                  <c:v>0.01</c:v>
                </c:pt>
                <c:pt idx="310">
                  <c:v>0.01</c:v>
                </c:pt>
                <c:pt idx="311">
                  <c:v>0.01</c:v>
                </c:pt>
                <c:pt idx="312">
                  <c:v>0.01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0.01</c:v>
                </c:pt>
                <c:pt idx="364">
                  <c:v>0.01</c:v>
                </c:pt>
                <c:pt idx="365">
                  <c:v>0.01</c:v>
                </c:pt>
                <c:pt idx="366">
                  <c:v>0.01</c:v>
                </c:pt>
                <c:pt idx="367">
                  <c:v>0.01</c:v>
                </c:pt>
                <c:pt idx="368">
                  <c:v>0.01</c:v>
                </c:pt>
                <c:pt idx="369">
                  <c:v>0.01</c:v>
                </c:pt>
                <c:pt idx="370">
                  <c:v>0.01</c:v>
                </c:pt>
                <c:pt idx="371">
                  <c:v>0.01</c:v>
                </c:pt>
                <c:pt idx="372">
                  <c:v>0.01</c:v>
                </c:pt>
                <c:pt idx="373">
                  <c:v>0.01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0.02</c:v>
                </c:pt>
                <c:pt idx="502">
                  <c:v>0.02</c:v>
                </c:pt>
                <c:pt idx="503">
                  <c:v>0.02</c:v>
                </c:pt>
                <c:pt idx="504">
                  <c:v>0.02</c:v>
                </c:pt>
                <c:pt idx="505">
                  <c:v>0.02</c:v>
                </c:pt>
                <c:pt idx="506">
                  <c:v>0.02</c:v>
                </c:pt>
                <c:pt idx="507">
                  <c:v>0.03</c:v>
                </c:pt>
                <c:pt idx="508">
                  <c:v>0.03</c:v>
                </c:pt>
                <c:pt idx="509">
                  <c:v>0.05</c:v>
                </c:pt>
                <c:pt idx="510">
                  <c:v>0.06</c:v>
                </c:pt>
                <c:pt idx="511">
                  <c:v>0.06</c:v>
                </c:pt>
                <c:pt idx="512">
                  <c:v>0.05</c:v>
                </c:pt>
                <c:pt idx="513">
                  <c:v>7.0000000000000007E-2</c:v>
                </c:pt>
                <c:pt idx="514">
                  <c:v>0.23</c:v>
                </c:pt>
                <c:pt idx="515">
                  <c:v>0.27</c:v>
                </c:pt>
                <c:pt idx="516">
                  <c:v>0.28999999999999998</c:v>
                </c:pt>
                <c:pt idx="517">
                  <c:v>0.3</c:v>
                </c:pt>
                <c:pt idx="518">
                  <c:v>0.32</c:v>
                </c:pt>
                <c:pt idx="519">
                  <c:v>0.34</c:v>
                </c:pt>
                <c:pt idx="520">
                  <c:v>0.35</c:v>
                </c:pt>
                <c:pt idx="521">
                  <c:v>0.36</c:v>
                </c:pt>
                <c:pt idx="522">
                  <c:v>0.37</c:v>
                </c:pt>
                <c:pt idx="523">
                  <c:v>0.35</c:v>
                </c:pt>
                <c:pt idx="524">
                  <c:v>0.36</c:v>
                </c:pt>
                <c:pt idx="525">
                  <c:v>0.19</c:v>
                </c:pt>
                <c:pt idx="526">
                  <c:v>0.2</c:v>
                </c:pt>
                <c:pt idx="527">
                  <c:v>0.18</c:v>
                </c:pt>
                <c:pt idx="528">
                  <c:v>0.21</c:v>
                </c:pt>
                <c:pt idx="529">
                  <c:v>0.18</c:v>
                </c:pt>
                <c:pt idx="530">
                  <c:v>0.2</c:v>
                </c:pt>
                <c:pt idx="531">
                  <c:v>0.18</c:v>
                </c:pt>
                <c:pt idx="532">
                  <c:v>0.21</c:v>
                </c:pt>
                <c:pt idx="533">
                  <c:v>0.21</c:v>
                </c:pt>
                <c:pt idx="534">
                  <c:v>0.22</c:v>
                </c:pt>
                <c:pt idx="535">
                  <c:v>0.19</c:v>
                </c:pt>
                <c:pt idx="536">
                  <c:v>0.19</c:v>
                </c:pt>
                <c:pt idx="537">
                  <c:v>0.18</c:v>
                </c:pt>
                <c:pt idx="538">
                  <c:v>0.19</c:v>
                </c:pt>
                <c:pt idx="539">
                  <c:v>0.15</c:v>
                </c:pt>
                <c:pt idx="540">
                  <c:v>0.18</c:v>
                </c:pt>
                <c:pt idx="541">
                  <c:v>0.19</c:v>
                </c:pt>
                <c:pt idx="542">
                  <c:v>0.22</c:v>
                </c:pt>
                <c:pt idx="543">
                  <c:v>0.2</c:v>
                </c:pt>
                <c:pt idx="544">
                  <c:v>0.23</c:v>
                </c:pt>
                <c:pt idx="545">
                  <c:v>0.22</c:v>
                </c:pt>
                <c:pt idx="546">
                  <c:v>0.24</c:v>
                </c:pt>
                <c:pt idx="547">
                  <c:v>0.24</c:v>
                </c:pt>
                <c:pt idx="548">
                  <c:v>0.25</c:v>
                </c:pt>
                <c:pt idx="549">
                  <c:v>0.23</c:v>
                </c:pt>
                <c:pt idx="550">
                  <c:v>0.24</c:v>
                </c:pt>
                <c:pt idx="551">
                  <c:v>0.21</c:v>
                </c:pt>
                <c:pt idx="552">
                  <c:v>0.21</c:v>
                </c:pt>
                <c:pt idx="553">
                  <c:v>0.15</c:v>
                </c:pt>
                <c:pt idx="554">
                  <c:v>0.09</c:v>
                </c:pt>
                <c:pt idx="555">
                  <c:v>0.1</c:v>
                </c:pt>
                <c:pt idx="556">
                  <c:v>0.1</c:v>
                </c:pt>
                <c:pt idx="557">
                  <c:v>7.0000000000000007E-2</c:v>
                </c:pt>
                <c:pt idx="558">
                  <c:v>0.04</c:v>
                </c:pt>
                <c:pt idx="559">
                  <c:v>0.05</c:v>
                </c:pt>
                <c:pt idx="560">
                  <c:v>0.04</c:v>
                </c:pt>
                <c:pt idx="561">
                  <c:v>0.04</c:v>
                </c:pt>
                <c:pt idx="562">
                  <c:v>0.03</c:v>
                </c:pt>
                <c:pt idx="563">
                  <c:v>0.03</c:v>
                </c:pt>
                <c:pt idx="564">
                  <c:v>0.02</c:v>
                </c:pt>
                <c:pt idx="565">
                  <c:v>0.02</c:v>
                </c:pt>
                <c:pt idx="566">
                  <c:v>0.01</c:v>
                </c:pt>
                <c:pt idx="567">
                  <c:v>0.01</c:v>
                </c:pt>
                <c:pt idx="568">
                  <c:v>0.01</c:v>
                </c:pt>
                <c:pt idx="569">
                  <c:v>0.01</c:v>
                </c:pt>
                <c:pt idx="570">
                  <c:v>0.01</c:v>
                </c:pt>
                <c:pt idx="571">
                  <c:v>0.01</c:v>
                </c:pt>
                <c:pt idx="572">
                  <c:v>0.01</c:v>
                </c:pt>
                <c:pt idx="573">
                  <c:v>0.01</c:v>
                </c:pt>
                <c:pt idx="574">
                  <c:v>0.01</c:v>
                </c:pt>
                <c:pt idx="575">
                  <c:v>0.01</c:v>
                </c:pt>
                <c:pt idx="576">
                  <c:v>0.01</c:v>
                </c:pt>
                <c:pt idx="577">
                  <c:v>0.01</c:v>
                </c:pt>
                <c:pt idx="578">
                  <c:v>0.01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0.01</c:v>
                </c:pt>
                <c:pt idx="592">
                  <c:v>0.01</c:v>
                </c:pt>
                <c:pt idx="593">
                  <c:v>0.01</c:v>
                </c:pt>
                <c:pt idx="594">
                  <c:v>0.01</c:v>
                </c:pt>
                <c:pt idx="595">
                  <c:v>0.01</c:v>
                </c:pt>
                <c:pt idx="596">
                  <c:v>0.01</c:v>
                </c:pt>
                <c:pt idx="597">
                  <c:v>0.01</c:v>
                </c:pt>
                <c:pt idx="598">
                  <c:v>0.01</c:v>
                </c:pt>
                <c:pt idx="599">
                  <c:v>0.01</c:v>
                </c:pt>
                <c:pt idx="600">
                  <c:v>0.01</c:v>
                </c:pt>
                <c:pt idx="601">
                  <c:v>0.01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0.01</c:v>
                </c:pt>
                <c:pt idx="935">
                  <c:v>0.01</c:v>
                </c:pt>
                <c:pt idx="936">
                  <c:v>0.01</c:v>
                </c:pt>
                <c:pt idx="937">
                  <c:v>0.01</c:v>
                </c:pt>
                <c:pt idx="938">
                  <c:v>0.01</c:v>
                </c:pt>
                <c:pt idx="939">
                  <c:v>0.01</c:v>
                </c:pt>
                <c:pt idx="940">
                  <c:v>0.01</c:v>
                </c:pt>
                <c:pt idx="941">
                  <c:v>0.01</c:v>
                </c:pt>
                <c:pt idx="942">
                  <c:v>0.01</c:v>
                </c:pt>
                <c:pt idx="943">
                  <c:v>0.01</c:v>
                </c:pt>
                <c:pt idx="944">
                  <c:v>0.01</c:v>
                </c:pt>
                <c:pt idx="945">
                  <c:v>0.01</c:v>
                </c:pt>
                <c:pt idx="946">
                  <c:v>0.01</c:v>
                </c:pt>
                <c:pt idx="947">
                  <c:v>0.01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0.01</c:v>
                </c:pt>
                <c:pt idx="1384">
                  <c:v>0.01</c:v>
                </c:pt>
                <c:pt idx="1385">
                  <c:v>0.01</c:v>
                </c:pt>
                <c:pt idx="1386">
                  <c:v>0.01</c:v>
                </c:pt>
                <c:pt idx="1387">
                  <c:v>0.01</c:v>
                </c:pt>
                <c:pt idx="1388">
                  <c:v>0.01</c:v>
                </c:pt>
                <c:pt idx="1389">
                  <c:v>0.01</c:v>
                </c:pt>
                <c:pt idx="1390">
                  <c:v>0.01</c:v>
                </c:pt>
                <c:pt idx="1391">
                  <c:v>0.01</c:v>
                </c:pt>
                <c:pt idx="1392">
                  <c:v>0.01</c:v>
                </c:pt>
                <c:pt idx="1393">
                  <c:v>0.01</c:v>
                </c:pt>
                <c:pt idx="1394">
                  <c:v>0.01</c:v>
                </c:pt>
                <c:pt idx="1395">
                  <c:v>0.01</c:v>
                </c:pt>
                <c:pt idx="1396">
                  <c:v>0.01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0.01</c:v>
                </c:pt>
                <c:pt idx="1461">
                  <c:v>0.01</c:v>
                </c:pt>
                <c:pt idx="1462">
                  <c:v>0.01</c:v>
                </c:pt>
                <c:pt idx="1463">
                  <c:v>0.01</c:v>
                </c:pt>
                <c:pt idx="1464">
                  <c:v>0.01</c:v>
                </c:pt>
                <c:pt idx="1465">
                  <c:v>0.01</c:v>
                </c:pt>
                <c:pt idx="1466">
                  <c:v>0.02</c:v>
                </c:pt>
                <c:pt idx="1467">
                  <c:v>0.02</c:v>
                </c:pt>
                <c:pt idx="1468">
                  <c:v>0.03</c:v>
                </c:pt>
                <c:pt idx="1469">
                  <c:v>0.03</c:v>
                </c:pt>
                <c:pt idx="1470">
                  <c:v>0.03</c:v>
                </c:pt>
                <c:pt idx="1471">
                  <c:v>0.03</c:v>
                </c:pt>
                <c:pt idx="1472">
                  <c:v>0.03</c:v>
                </c:pt>
                <c:pt idx="1473">
                  <c:v>0.03</c:v>
                </c:pt>
                <c:pt idx="1474">
                  <c:v>0.03</c:v>
                </c:pt>
                <c:pt idx="1475">
                  <c:v>0.02</c:v>
                </c:pt>
                <c:pt idx="1476">
                  <c:v>0.02</c:v>
                </c:pt>
                <c:pt idx="1477">
                  <c:v>0.02</c:v>
                </c:pt>
                <c:pt idx="1478">
                  <c:v>0.02</c:v>
                </c:pt>
                <c:pt idx="1479">
                  <c:v>0.02</c:v>
                </c:pt>
                <c:pt idx="1480">
                  <c:v>0.02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0.01</c:v>
                </c:pt>
                <c:pt idx="1700">
                  <c:v>0.01</c:v>
                </c:pt>
                <c:pt idx="1701">
                  <c:v>0.01</c:v>
                </c:pt>
                <c:pt idx="1702">
                  <c:v>0.01</c:v>
                </c:pt>
                <c:pt idx="1703">
                  <c:v>0.01</c:v>
                </c:pt>
                <c:pt idx="1704">
                  <c:v>0.01</c:v>
                </c:pt>
                <c:pt idx="1705">
                  <c:v>0.01</c:v>
                </c:pt>
                <c:pt idx="1706">
                  <c:v>0.01</c:v>
                </c:pt>
                <c:pt idx="1707">
                  <c:v>0.01</c:v>
                </c:pt>
                <c:pt idx="1708">
                  <c:v>0.01</c:v>
                </c:pt>
                <c:pt idx="1709">
                  <c:v>0.01</c:v>
                </c:pt>
                <c:pt idx="1710">
                  <c:v>0.01</c:v>
                </c:pt>
                <c:pt idx="1711">
                  <c:v>0.01</c:v>
                </c:pt>
                <c:pt idx="1712">
                  <c:v>0.01</c:v>
                </c:pt>
                <c:pt idx="1713">
                  <c:v>0.01</c:v>
                </c:pt>
                <c:pt idx="1714">
                  <c:v>0.01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0.01</c:v>
                </c:pt>
                <c:pt idx="1754">
                  <c:v>0.01</c:v>
                </c:pt>
                <c:pt idx="1755">
                  <c:v>0.01</c:v>
                </c:pt>
                <c:pt idx="1756">
                  <c:v>0.01</c:v>
                </c:pt>
                <c:pt idx="1757">
                  <c:v>0.01</c:v>
                </c:pt>
                <c:pt idx="1758">
                  <c:v>0.01</c:v>
                </c:pt>
                <c:pt idx="1759">
                  <c:v>0.01</c:v>
                </c:pt>
                <c:pt idx="1760">
                  <c:v>0.01</c:v>
                </c:pt>
                <c:pt idx="1761">
                  <c:v>0.01</c:v>
                </c:pt>
                <c:pt idx="1762">
                  <c:v>0.01</c:v>
                </c:pt>
                <c:pt idx="1763">
                  <c:v>0.01</c:v>
                </c:pt>
                <c:pt idx="1764">
                  <c:v>0.01</c:v>
                </c:pt>
                <c:pt idx="1765">
                  <c:v>0.01</c:v>
                </c:pt>
                <c:pt idx="1766">
                  <c:v>0.01</c:v>
                </c:pt>
                <c:pt idx="1767">
                  <c:v>0.01</c:v>
                </c:pt>
                <c:pt idx="1768">
                  <c:v>0.01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0.04</c:v>
                </c:pt>
                <c:pt idx="2128">
                  <c:v>0.09</c:v>
                </c:pt>
                <c:pt idx="2129">
                  <c:v>0.1</c:v>
                </c:pt>
                <c:pt idx="2130">
                  <c:v>0.1</c:v>
                </c:pt>
                <c:pt idx="2131">
                  <c:v>0.11</c:v>
                </c:pt>
                <c:pt idx="2132">
                  <c:v>0.11</c:v>
                </c:pt>
                <c:pt idx="2133">
                  <c:v>0.11</c:v>
                </c:pt>
                <c:pt idx="2134">
                  <c:v>0.12</c:v>
                </c:pt>
                <c:pt idx="2135">
                  <c:v>0.12</c:v>
                </c:pt>
                <c:pt idx="2136">
                  <c:v>0.12</c:v>
                </c:pt>
                <c:pt idx="2137">
                  <c:v>0.13</c:v>
                </c:pt>
                <c:pt idx="2138">
                  <c:v>0.13</c:v>
                </c:pt>
                <c:pt idx="2139">
                  <c:v>0.14000000000000001</c:v>
                </c:pt>
                <c:pt idx="2140">
                  <c:v>0.14000000000000001</c:v>
                </c:pt>
                <c:pt idx="2141">
                  <c:v>0.05</c:v>
                </c:pt>
                <c:pt idx="2142">
                  <c:v>0.05</c:v>
                </c:pt>
                <c:pt idx="2143">
                  <c:v>0.05</c:v>
                </c:pt>
                <c:pt idx="2144">
                  <c:v>0.05</c:v>
                </c:pt>
                <c:pt idx="2145">
                  <c:v>0.05</c:v>
                </c:pt>
                <c:pt idx="2146">
                  <c:v>0.06</c:v>
                </c:pt>
                <c:pt idx="2147">
                  <c:v>0.03</c:v>
                </c:pt>
                <c:pt idx="2148">
                  <c:v>0.04</c:v>
                </c:pt>
                <c:pt idx="2149">
                  <c:v>0.04</c:v>
                </c:pt>
                <c:pt idx="2150">
                  <c:v>0.05</c:v>
                </c:pt>
                <c:pt idx="2151">
                  <c:v>0.05</c:v>
                </c:pt>
                <c:pt idx="2152">
                  <c:v>0.05</c:v>
                </c:pt>
                <c:pt idx="2153">
                  <c:v>0.03</c:v>
                </c:pt>
                <c:pt idx="2154">
                  <c:v>0.03</c:v>
                </c:pt>
                <c:pt idx="2155">
                  <c:v>0.04</c:v>
                </c:pt>
                <c:pt idx="2156">
                  <c:v>0.04</c:v>
                </c:pt>
                <c:pt idx="2157">
                  <c:v>0.04</c:v>
                </c:pt>
                <c:pt idx="2158">
                  <c:v>0.04</c:v>
                </c:pt>
                <c:pt idx="2159">
                  <c:v>0.03</c:v>
                </c:pt>
                <c:pt idx="2160">
                  <c:v>0.03</c:v>
                </c:pt>
                <c:pt idx="2161">
                  <c:v>0.03</c:v>
                </c:pt>
                <c:pt idx="2162">
                  <c:v>0.03</c:v>
                </c:pt>
                <c:pt idx="2163">
                  <c:v>0.03</c:v>
                </c:pt>
                <c:pt idx="2164">
                  <c:v>0.03</c:v>
                </c:pt>
                <c:pt idx="2165">
                  <c:v>0.01</c:v>
                </c:pt>
                <c:pt idx="2166">
                  <c:v>0.01</c:v>
                </c:pt>
                <c:pt idx="2167">
                  <c:v>0.01</c:v>
                </c:pt>
                <c:pt idx="2168">
                  <c:v>0.01</c:v>
                </c:pt>
                <c:pt idx="2169">
                  <c:v>0.01</c:v>
                </c:pt>
                <c:pt idx="2170">
                  <c:v>0.01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0.01</c:v>
                </c:pt>
                <c:pt idx="2350">
                  <c:v>0.03</c:v>
                </c:pt>
                <c:pt idx="2351">
                  <c:v>0.03</c:v>
                </c:pt>
                <c:pt idx="2352">
                  <c:v>0.04</c:v>
                </c:pt>
                <c:pt idx="2353">
                  <c:v>0.04</c:v>
                </c:pt>
                <c:pt idx="2354">
                  <c:v>0.04</c:v>
                </c:pt>
                <c:pt idx="2355">
                  <c:v>0.04</c:v>
                </c:pt>
                <c:pt idx="2356">
                  <c:v>0.04</c:v>
                </c:pt>
                <c:pt idx="2357">
                  <c:v>0.04</c:v>
                </c:pt>
                <c:pt idx="2358">
                  <c:v>0.04</c:v>
                </c:pt>
                <c:pt idx="2359">
                  <c:v>0.05</c:v>
                </c:pt>
                <c:pt idx="2360">
                  <c:v>0.09</c:v>
                </c:pt>
                <c:pt idx="2361">
                  <c:v>0.1</c:v>
                </c:pt>
                <c:pt idx="2362">
                  <c:v>0.19</c:v>
                </c:pt>
                <c:pt idx="2363">
                  <c:v>0.21</c:v>
                </c:pt>
                <c:pt idx="2364">
                  <c:v>0.36</c:v>
                </c:pt>
                <c:pt idx="2365">
                  <c:v>0.62</c:v>
                </c:pt>
                <c:pt idx="2366">
                  <c:v>0.79</c:v>
                </c:pt>
                <c:pt idx="2367">
                  <c:v>0.85</c:v>
                </c:pt>
                <c:pt idx="2368">
                  <c:v>0.87</c:v>
                </c:pt>
                <c:pt idx="2369">
                  <c:v>0.87</c:v>
                </c:pt>
                <c:pt idx="2370">
                  <c:v>0.87</c:v>
                </c:pt>
                <c:pt idx="2371">
                  <c:v>0.88</c:v>
                </c:pt>
                <c:pt idx="2372">
                  <c:v>0.88</c:v>
                </c:pt>
                <c:pt idx="2373">
                  <c:v>0.88</c:v>
                </c:pt>
                <c:pt idx="2374">
                  <c:v>0.88</c:v>
                </c:pt>
                <c:pt idx="2375">
                  <c:v>0.7</c:v>
                </c:pt>
                <c:pt idx="2376">
                  <c:v>0.7</c:v>
                </c:pt>
                <c:pt idx="2377">
                  <c:v>0.7</c:v>
                </c:pt>
                <c:pt idx="2378">
                  <c:v>0.7</c:v>
                </c:pt>
                <c:pt idx="2379">
                  <c:v>0.7</c:v>
                </c:pt>
                <c:pt idx="2380">
                  <c:v>0.7</c:v>
                </c:pt>
                <c:pt idx="2381">
                  <c:v>0.03</c:v>
                </c:pt>
                <c:pt idx="2382">
                  <c:v>0.03</c:v>
                </c:pt>
                <c:pt idx="2383">
                  <c:v>0.03</c:v>
                </c:pt>
                <c:pt idx="2384">
                  <c:v>0.03</c:v>
                </c:pt>
                <c:pt idx="2385">
                  <c:v>0.03</c:v>
                </c:pt>
                <c:pt idx="2386">
                  <c:v>0.03</c:v>
                </c:pt>
                <c:pt idx="2387">
                  <c:v>0.01</c:v>
                </c:pt>
                <c:pt idx="2388">
                  <c:v>0.01</c:v>
                </c:pt>
                <c:pt idx="2389">
                  <c:v>0.01</c:v>
                </c:pt>
                <c:pt idx="2390">
                  <c:v>0.01</c:v>
                </c:pt>
                <c:pt idx="2391">
                  <c:v>0.01</c:v>
                </c:pt>
                <c:pt idx="2392">
                  <c:v>0.01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0.01</c:v>
                </c:pt>
                <c:pt idx="2462">
                  <c:v>0.01</c:v>
                </c:pt>
                <c:pt idx="2463">
                  <c:v>0.01</c:v>
                </c:pt>
                <c:pt idx="2464">
                  <c:v>0.01</c:v>
                </c:pt>
                <c:pt idx="2465">
                  <c:v>0.02</c:v>
                </c:pt>
                <c:pt idx="2466">
                  <c:v>0.02</c:v>
                </c:pt>
                <c:pt idx="2467">
                  <c:v>0.02</c:v>
                </c:pt>
                <c:pt idx="2468">
                  <c:v>0.02</c:v>
                </c:pt>
                <c:pt idx="2469">
                  <c:v>0.02</c:v>
                </c:pt>
                <c:pt idx="2470">
                  <c:v>0.03</c:v>
                </c:pt>
                <c:pt idx="2471">
                  <c:v>0.03</c:v>
                </c:pt>
                <c:pt idx="2472">
                  <c:v>0.03</c:v>
                </c:pt>
                <c:pt idx="2473">
                  <c:v>0.04</c:v>
                </c:pt>
                <c:pt idx="2474">
                  <c:v>0.05</c:v>
                </c:pt>
                <c:pt idx="2475">
                  <c:v>0.05</c:v>
                </c:pt>
                <c:pt idx="2476">
                  <c:v>0.06</c:v>
                </c:pt>
                <c:pt idx="2477">
                  <c:v>0.04</c:v>
                </c:pt>
                <c:pt idx="2478">
                  <c:v>0.04</c:v>
                </c:pt>
                <c:pt idx="2479">
                  <c:v>0.04</c:v>
                </c:pt>
                <c:pt idx="2480">
                  <c:v>0.04</c:v>
                </c:pt>
                <c:pt idx="2481">
                  <c:v>0.04</c:v>
                </c:pt>
                <c:pt idx="2482">
                  <c:v>0.04</c:v>
                </c:pt>
                <c:pt idx="2483">
                  <c:v>0.03</c:v>
                </c:pt>
                <c:pt idx="2484">
                  <c:v>0.03</c:v>
                </c:pt>
                <c:pt idx="2485">
                  <c:v>0.04</c:v>
                </c:pt>
                <c:pt idx="2486">
                  <c:v>0.04</c:v>
                </c:pt>
                <c:pt idx="2487">
                  <c:v>0.04</c:v>
                </c:pt>
                <c:pt idx="2488">
                  <c:v>0.04</c:v>
                </c:pt>
                <c:pt idx="2489">
                  <c:v>0.01</c:v>
                </c:pt>
                <c:pt idx="2490">
                  <c:v>0.01</c:v>
                </c:pt>
                <c:pt idx="2491">
                  <c:v>0.01</c:v>
                </c:pt>
                <c:pt idx="2492">
                  <c:v>0.01</c:v>
                </c:pt>
                <c:pt idx="2493">
                  <c:v>0.01</c:v>
                </c:pt>
                <c:pt idx="2494">
                  <c:v>0.01</c:v>
                </c:pt>
                <c:pt idx="2495">
                  <c:v>0.01</c:v>
                </c:pt>
                <c:pt idx="2496">
                  <c:v>0.01</c:v>
                </c:pt>
                <c:pt idx="2497">
                  <c:v>0.02</c:v>
                </c:pt>
                <c:pt idx="2498">
                  <c:v>0.02</c:v>
                </c:pt>
                <c:pt idx="2499">
                  <c:v>0.02</c:v>
                </c:pt>
                <c:pt idx="2500">
                  <c:v>0.02</c:v>
                </c:pt>
                <c:pt idx="2501">
                  <c:v>0.01</c:v>
                </c:pt>
                <c:pt idx="2502">
                  <c:v>0.01</c:v>
                </c:pt>
                <c:pt idx="2503">
                  <c:v>0.01</c:v>
                </c:pt>
                <c:pt idx="2504">
                  <c:v>0.01</c:v>
                </c:pt>
                <c:pt idx="2505">
                  <c:v>0.01</c:v>
                </c:pt>
                <c:pt idx="2506">
                  <c:v>0.01</c:v>
                </c:pt>
                <c:pt idx="2507">
                  <c:v>0.01</c:v>
                </c:pt>
                <c:pt idx="2508">
                  <c:v>0.01</c:v>
                </c:pt>
                <c:pt idx="2509">
                  <c:v>0.01</c:v>
                </c:pt>
                <c:pt idx="2510">
                  <c:v>0.01</c:v>
                </c:pt>
                <c:pt idx="2511">
                  <c:v>0.01</c:v>
                </c:pt>
                <c:pt idx="2512">
                  <c:v>0.01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0.01</c:v>
                </c:pt>
                <c:pt idx="2518">
                  <c:v>0.01</c:v>
                </c:pt>
                <c:pt idx="2519">
                  <c:v>0.01</c:v>
                </c:pt>
                <c:pt idx="2520">
                  <c:v>0.02</c:v>
                </c:pt>
                <c:pt idx="2521">
                  <c:v>0.02</c:v>
                </c:pt>
                <c:pt idx="2522">
                  <c:v>0.02</c:v>
                </c:pt>
                <c:pt idx="2523">
                  <c:v>0.02</c:v>
                </c:pt>
                <c:pt idx="2524">
                  <c:v>0.02</c:v>
                </c:pt>
                <c:pt idx="2525">
                  <c:v>0.02</c:v>
                </c:pt>
                <c:pt idx="2526">
                  <c:v>0.02</c:v>
                </c:pt>
                <c:pt idx="2527">
                  <c:v>0.02</c:v>
                </c:pt>
                <c:pt idx="2528">
                  <c:v>0.02</c:v>
                </c:pt>
                <c:pt idx="2529">
                  <c:v>0.02</c:v>
                </c:pt>
                <c:pt idx="2530">
                  <c:v>0.02</c:v>
                </c:pt>
                <c:pt idx="2531">
                  <c:v>0.02</c:v>
                </c:pt>
                <c:pt idx="2532">
                  <c:v>0.02</c:v>
                </c:pt>
                <c:pt idx="2533">
                  <c:v>0.02</c:v>
                </c:pt>
                <c:pt idx="2534">
                  <c:v>0.03</c:v>
                </c:pt>
                <c:pt idx="2535">
                  <c:v>0.03</c:v>
                </c:pt>
                <c:pt idx="2536">
                  <c:v>0.03</c:v>
                </c:pt>
                <c:pt idx="2537">
                  <c:v>0.03</c:v>
                </c:pt>
                <c:pt idx="2538">
                  <c:v>0.03</c:v>
                </c:pt>
                <c:pt idx="2539">
                  <c:v>0.04</c:v>
                </c:pt>
                <c:pt idx="2540">
                  <c:v>0.04</c:v>
                </c:pt>
                <c:pt idx="2541">
                  <c:v>0.05</c:v>
                </c:pt>
                <c:pt idx="2542">
                  <c:v>0.05</c:v>
                </c:pt>
                <c:pt idx="2543">
                  <c:v>0.06</c:v>
                </c:pt>
                <c:pt idx="2544">
                  <c:v>0.06</c:v>
                </c:pt>
                <c:pt idx="2545">
                  <c:v>0.06</c:v>
                </c:pt>
                <c:pt idx="2546">
                  <c:v>0.06</c:v>
                </c:pt>
                <c:pt idx="2547">
                  <c:v>0.06</c:v>
                </c:pt>
                <c:pt idx="2548">
                  <c:v>0.06</c:v>
                </c:pt>
                <c:pt idx="2549">
                  <c:v>0.04</c:v>
                </c:pt>
                <c:pt idx="2550">
                  <c:v>0.04</c:v>
                </c:pt>
                <c:pt idx="2551">
                  <c:v>0.04</c:v>
                </c:pt>
                <c:pt idx="2552">
                  <c:v>0.04</c:v>
                </c:pt>
                <c:pt idx="2553">
                  <c:v>0.04</c:v>
                </c:pt>
                <c:pt idx="2554">
                  <c:v>0.04</c:v>
                </c:pt>
                <c:pt idx="2555">
                  <c:v>0.02</c:v>
                </c:pt>
                <c:pt idx="2556">
                  <c:v>0.02</c:v>
                </c:pt>
                <c:pt idx="2557">
                  <c:v>0.02</c:v>
                </c:pt>
                <c:pt idx="2558">
                  <c:v>0.02</c:v>
                </c:pt>
                <c:pt idx="2559">
                  <c:v>0.02</c:v>
                </c:pt>
                <c:pt idx="2560">
                  <c:v>0.02</c:v>
                </c:pt>
                <c:pt idx="2561">
                  <c:v>0.01</c:v>
                </c:pt>
                <c:pt idx="2562">
                  <c:v>0.01</c:v>
                </c:pt>
                <c:pt idx="2563">
                  <c:v>0.01</c:v>
                </c:pt>
                <c:pt idx="2564">
                  <c:v>0.01</c:v>
                </c:pt>
                <c:pt idx="2565">
                  <c:v>0.01</c:v>
                </c:pt>
                <c:pt idx="2566">
                  <c:v>0.01</c:v>
                </c:pt>
                <c:pt idx="2567">
                  <c:v>0.01</c:v>
                </c:pt>
                <c:pt idx="2568">
                  <c:v>0.01</c:v>
                </c:pt>
                <c:pt idx="2569">
                  <c:v>0.01</c:v>
                </c:pt>
                <c:pt idx="2570">
                  <c:v>0.01</c:v>
                </c:pt>
                <c:pt idx="2571">
                  <c:v>0.01</c:v>
                </c:pt>
                <c:pt idx="2572">
                  <c:v>0.01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39-4152-B1E5-EC91C9D6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182304"/>
        <c:axId val="1612630384"/>
      </c:scatterChart>
      <c:valAx>
        <c:axId val="888051103"/>
        <c:scaling>
          <c:orientation val="minMax"/>
          <c:max val="43257"/>
          <c:min val="4324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 in 2018</a:t>
                </a:r>
              </a:p>
            </c:rich>
          </c:tx>
          <c:layout>
            <c:manualLayout>
              <c:xMode val="edge"/>
              <c:yMode val="edge"/>
              <c:x val="0.45690174144898543"/>
              <c:y val="0.932212890055409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m\ 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927"/>
        <c:crosses val="autoZero"/>
        <c:crossBetween val="midCat"/>
        <c:majorUnit val="1"/>
        <c:minorUnit val="1"/>
      </c:valAx>
      <c:valAx>
        <c:axId val="88805692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>
                    <a:solidFill>
                      <a:schemeClr val="bg1"/>
                    </a:solidFill>
                  </a:rPr>
                  <a:t>River Height (feet)</a:t>
                </a:r>
                <a:endParaRPr lang="en-US" sz="160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7434027516582677E-2"/>
              <c:y val="0.330822030296454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1103"/>
        <c:crosses val="autoZero"/>
        <c:crossBetween val="midCat"/>
        <c:majorUnit val="5"/>
        <c:minorUnit val="1"/>
      </c:valAx>
      <c:valAx>
        <c:axId val="1612630384"/>
        <c:scaling>
          <c:orientation val="minMax"/>
          <c:max val="3"/>
        </c:scaling>
        <c:delete val="0"/>
        <c:axPos val="r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accent2"/>
                    </a:solidFill>
                  </a:rPr>
                  <a:t>Rain   </a:t>
                </a:r>
                <a:r>
                  <a:rPr lang="en-US" sz="1200" b="1">
                    <a:solidFill>
                      <a:schemeClr val="accent2"/>
                    </a:solidFill>
                  </a:rPr>
                  <a:t>(inches per 5 minutes)</a:t>
                </a:r>
                <a:endParaRPr lang="en-US" sz="1600" b="1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0.95078417281173166"/>
              <c:y val="0.352585739282589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182304"/>
        <c:crosses val="max"/>
        <c:crossBetween val="midCat"/>
        <c:majorUnit val="1"/>
      </c:valAx>
      <c:valAx>
        <c:axId val="161818230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612630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05231051013661"/>
          <c:y val="2.4872376724995073E-2"/>
          <c:w val="6.0833437486980793E-2"/>
          <c:h val="3.1250218722659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Pocomok</a:t>
            </a:r>
            <a:r>
              <a:rPr lang="en-US" sz="2000" baseline="0"/>
              <a:t>e River Gauge </a:t>
            </a:r>
            <a:endParaRPr lang="en-US" sz="2000"/>
          </a:p>
        </c:rich>
      </c:tx>
      <c:layout>
        <c:manualLayout>
          <c:xMode val="edge"/>
          <c:yMode val="edge"/>
          <c:x val="0.32661120251759579"/>
          <c:y val="4.522295129775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7647021290865"/>
          <c:y val="0.12733245844269464"/>
          <c:w val="0.74818572251399162"/>
          <c:h val="0.69605307669874594"/>
        </c:manualLayout>
      </c:layout>
      <c:scatterChart>
        <c:scatterStyle val="lineMarker"/>
        <c:varyColors val="0"/>
        <c:ser>
          <c:idx val="0"/>
          <c:order val="0"/>
          <c:tx>
            <c:v>Gauge height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'01485000'!$F$2:$F$5857</c:f>
              <c:numCache>
                <c:formatCode>m/d/yyyy\ h:mm</c:formatCode>
                <c:ptCount val="5856"/>
                <c:pt idx="0">
                  <c:v>43221</c:v>
                </c:pt>
                <c:pt idx="1">
                  <c:v>43221.010416666664</c:v>
                </c:pt>
                <c:pt idx="2">
                  <c:v>43221.020833333336</c:v>
                </c:pt>
                <c:pt idx="3">
                  <c:v>43221.03125</c:v>
                </c:pt>
                <c:pt idx="4">
                  <c:v>43221.041666666664</c:v>
                </c:pt>
                <c:pt idx="5">
                  <c:v>43221.052083333336</c:v>
                </c:pt>
                <c:pt idx="6">
                  <c:v>43221.0625</c:v>
                </c:pt>
                <c:pt idx="7">
                  <c:v>43221.072916666664</c:v>
                </c:pt>
                <c:pt idx="8">
                  <c:v>43221.083333333336</c:v>
                </c:pt>
                <c:pt idx="9">
                  <c:v>43221.09375</c:v>
                </c:pt>
                <c:pt idx="10">
                  <c:v>43221.104166666664</c:v>
                </c:pt>
                <c:pt idx="11">
                  <c:v>43221.114583333336</c:v>
                </c:pt>
                <c:pt idx="12">
                  <c:v>43221.125</c:v>
                </c:pt>
                <c:pt idx="13">
                  <c:v>43221.135416666664</c:v>
                </c:pt>
                <c:pt idx="14">
                  <c:v>43221.145833333336</c:v>
                </c:pt>
                <c:pt idx="15">
                  <c:v>43221.15625</c:v>
                </c:pt>
                <c:pt idx="16">
                  <c:v>43221.166666666664</c:v>
                </c:pt>
                <c:pt idx="17">
                  <c:v>43221.177083333336</c:v>
                </c:pt>
                <c:pt idx="18">
                  <c:v>43221.1875</c:v>
                </c:pt>
                <c:pt idx="19">
                  <c:v>43221.197916666664</c:v>
                </c:pt>
                <c:pt idx="20">
                  <c:v>43221.208333333336</c:v>
                </c:pt>
                <c:pt idx="21">
                  <c:v>43221.21875</c:v>
                </c:pt>
                <c:pt idx="22">
                  <c:v>43221.229166666664</c:v>
                </c:pt>
                <c:pt idx="23">
                  <c:v>43221.239583333336</c:v>
                </c:pt>
                <c:pt idx="24">
                  <c:v>43221.25</c:v>
                </c:pt>
                <c:pt idx="25">
                  <c:v>43221.260416666664</c:v>
                </c:pt>
                <c:pt idx="26">
                  <c:v>43221.270833333336</c:v>
                </c:pt>
                <c:pt idx="27">
                  <c:v>43221.28125</c:v>
                </c:pt>
                <c:pt idx="28">
                  <c:v>43221.291666666664</c:v>
                </c:pt>
                <c:pt idx="29">
                  <c:v>43221.302083333336</c:v>
                </c:pt>
                <c:pt idx="30">
                  <c:v>43221.3125</c:v>
                </c:pt>
                <c:pt idx="31">
                  <c:v>43221.322916666664</c:v>
                </c:pt>
                <c:pt idx="32">
                  <c:v>43221.333333333336</c:v>
                </c:pt>
                <c:pt idx="33">
                  <c:v>43221.34375</c:v>
                </c:pt>
                <c:pt idx="34">
                  <c:v>43221.354166666664</c:v>
                </c:pt>
                <c:pt idx="35">
                  <c:v>43221.364583333336</c:v>
                </c:pt>
                <c:pt idx="36">
                  <c:v>43221.375</c:v>
                </c:pt>
                <c:pt idx="37">
                  <c:v>43221.385416666664</c:v>
                </c:pt>
                <c:pt idx="38">
                  <c:v>43221.395833333336</c:v>
                </c:pt>
                <c:pt idx="39">
                  <c:v>43221.40625</c:v>
                </c:pt>
                <c:pt idx="40">
                  <c:v>43221.416666666664</c:v>
                </c:pt>
                <c:pt idx="41">
                  <c:v>43221.427083333336</c:v>
                </c:pt>
                <c:pt idx="42">
                  <c:v>43221.4375</c:v>
                </c:pt>
                <c:pt idx="43">
                  <c:v>43221.447916666664</c:v>
                </c:pt>
                <c:pt idx="44">
                  <c:v>43221.458333333336</c:v>
                </c:pt>
                <c:pt idx="45">
                  <c:v>43221.46875</c:v>
                </c:pt>
                <c:pt idx="46">
                  <c:v>43221.479166666664</c:v>
                </c:pt>
                <c:pt idx="47">
                  <c:v>43221.489583333336</c:v>
                </c:pt>
                <c:pt idx="48">
                  <c:v>43221.5</c:v>
                </c:pt>
                <c:pt idx="49">
                  <c:v>43221.510416666664</c:v>
                </c:pt>
                <c:pt idx="50">
                  <c:v>43221.520833333336</c:v>
                </c:pt>
                <c:pt idx="51">
                  <c:v>43221.53125</c:v>
                </c:pt>
                <c:pt idx="52">
                  <c:v>43221.541666666664</c:v>
                </c:pt>
                <c:pt idx="53">
                  <c:v>43221.552083333336</c:v>
                </c:pt>
                <c:pt idx="54">
                  <c:v>43221.5625</c:v>
                </c:pt>
                <c:pt idx="55">
                  <c:v>43221.572916666664</c:v>
                </c:pt>
                <c:pt idx="56">
                  <c:v>43221.583333333336</c:v>
                </c:pt>
                <c:pt idx="57">
                  <c:v>43221.59375</c:v>
                </c:pt>
                <c:pt idx="58">
                  <c:v>43221.604166666664</c:v>
                </c:pt>
                <c:pt idx="59">
                  <c:v>43221.614583333336</c:v>
                </c:pt>
                <c:pt idx="60">
                  <c:v>43221.625</c:v>
                </c:pt>
                <c:pt idx="61">
                  <c:v>43221.635416666664</c:v>
                </c:pt>
                <c:pt idx="62">
                  <c:v>43221.645833333336</c:v>
                </c:pt>
                <c:pt idx="63">
                  <c:v>43221.65625</c:v>
                </c:pt>
                <c:pt idx="64">
                  <c:v>43221.666666666664</c:v>
                </c:pt>
                <c:pt idx="65">
                  <c:v>43221.677083333336</c:v>
                </c:pt>
                <c:pt idx="66">
                  <c:v>43221.6875</c:v>
                </c:pt>
                <c:pt idx="67">
                  <c:v>43221.697916666664</c:v>
                </c:pt>
                <c:pt idx="68">
                  <c:v>43221.708333333336</c:v>
                </c:pt>
                <c:pt idx="69">
                  <c:v>43221.71875</c:v>
                </c:pt>
                <c:pt idx="70">
                  <c:v>43221.729166666664</c:v>
                </c:pt>
                <c:pt idx="71">
                  <c:v>43221.739583333336</c:v>
                </c:pt>
                <c:pt idx="72">
                  <c:v>43221.75</c:v>
                </c:pt>
                <c:pt idx="73">
                  <c:v>43221.760416666664</c:v>
                </c:pt>
                <c:pt idx="74">
                  <c:v>43221.770833333336</c:v>
                </c:pt>
                <c:pt idx="75">
                  <c:v>43221.78125</c:v>
                </c:pt>
                <c:pt idx="76">
                  <c:v>43221.791666666664</c:v>
                </c:pt>
                <c:pt idx="77">
                  <c:v>43221.802083333336</c:v>
                </c:pt>
                <c:pt idx="78">
                  <c:v>43221.8125</c:v>
                </c:pt>
                <c:pt idx="79">
                  <c:v>43221.822916666664</c:v>
                </c:pt>
                <c:pt idx="80">
                  <c:v>43221.833333333336</c:v>
                </c:pt>
                <c:pt idx="81">
                  <c:v>43221.84375</c:v>
                </c:pt>
                <c:pt idx="82">
                  <c:v>43221.854166666664</c:v>
                </c:pt>
                <c:pt idx="83">
                  <c:v>43221.864583333336</c:v>
                </c:pt>
                <c:pt idx="84">
                  <c:v>43221.875</c:v>
                </c:pt>
                <c:pt idx="85">
                  <c:v>43221.885416666664</c:v>
                </c:pt>
                <c:pt idx="86">
                  <c:v>43221.895833333336</c:v>
                </c:pt>
                <c:pt idx="87">
                  <c:v>43221.90625</c:v>
                </c:pt>
                <c:pt idx="88">
                  <c:v>43221.916666666664</c:v>
                </c:pt>
                <c:pt idx="89">
                  <c:v>43221.927083333336</c:v>
                </c:pt>
                <c:pt idx="90">
                  <c:v>43221.9375</c:v>
                </c:pt>
                <c:pt idx="91">
                  <c:v>43221.947916666664</c:v>
                </c:pt>
                <c:pt idx="92">
                  <c:v>43221.958333333336</c:v>
                </c:pt>
                <c:pt idx="93">
                  <c:v>43221.96875</c:v>
                </c:pt>
                <c:pt idx="94">
                  <c:v>43221.979166666664</c:v>
                </c:pt>
                <c:pt idx="95">
                  <c:v>43221.989583333336</c:v>
                </c:pt>
                <c:pt idx="96">
                  <c:v>43222</c:v>
                </c:pt>
                <c:pt idx="97">
                  <c:v>43222.010416666664</c:v>
                </c:pt>
                <c:pt idx="98">
                  <c:v>43222.020833333336</c:v>
                </c:pt>
                <c:pt idx="99">
                  <c:v>43222.03125</c:v>
                </c:pt>
                <c:pt idx="100">
                  <c:v>43222.041666666664</c:v>
                </c:pt>
                <c:pt idx="101">
                  <c:v>43222.052083333336</c:v>
                </c:pt>
                <c:pt idx="102">
                  <c:v>43222.0625</c:v>
                </c:pt>
                <c:pt idx="103">
                  <c:v>43222.072916666664</c:v>
                </c:pt>
                <c:pt idx="104">
                  <c:v>43222.083333333336</c:v>
                </c:pt>
                <c:pt idx="105">
                  <c:v>43222.09375</c:v>
                </c:pt>
                <c:pt idx="106">
                  <c:v>43222.104166666664</c:v>
                </c:pt>
                <c:pt idx="107">
                  <c:v>43222.114583333336</c:v>
                </c:pt>
                <c:pt idx="108">
                  <c:v>43222.125</c:v>
                </c:pt>
                <c:pt idx="109">
                  <c:v>43222.135416666664</c:v>
                </c:pt>
                <c:pt idx="110">
                  <c:v>43222.145833333336</c:v>
                </c:pt>
                <c:pt idx="111">
                  <c:v>43222.15625</c:v>
                </c:pt>
                <c:pt idx="112">
                  <c:v>43222.166666666664</c:v>
                </c:pt>
                <c:pt idx="113">
                  <c:v>43222.177083333336</c:v>
                </c:pt>
                <c:pt idx="114">
                  <c:v>43222.1875</c:v>
                </c:pt>
                <c:pt idx="115">
                  <c:v>43222.197916666664</c:v>
                </c:pt>
                <c:pt idx="116">
                  <c:v>43222.208333333336</c:v>
                </c:pt>
                <c:pt idx="117">
                  <c:v>43222.21875</c:v>
                </c:pt>
                <c:pt idx="118">
                  <c:v>43222.229166666664</c:v>
                </c:pt>
                <c:pt idx="119">
                  <c:v>43222.239583333336</c:v>
                </c:pt>
                <c:pt idx="120">
                  <c:v>43222.25</c:v>
                </c:pt>
                <c:pt idx="121">
                  <c:v>43222.260416666664</c:v>
                </c:pt>
                <c:pt idx="122">
                  <c:v>43222.270833333336</c:v>
                </c:pt>
                <c:pt idx="123">
                  <c:v>43222.28125</c:v>
                </c:pt>
                <c:pt idx="124">
                  <c:v>43222.291666666664</c:v>
                </c:pt>
                <c:pt idx="125">
                  <c:v>43222.302083333336</c:v>
                </c:pt>
                <c:pt idx="126">
                  <c:v>43222.3125</c:v>
                </c:pt>
                <c:pt idx="127">
                  <c:v>43222.322916666664</c:v>
                </c:pt>
                <c:pt idx="128">
                  <c:v>43222.333333333336</c:v>
                </c:pt>
                <c:pt idx="129">
                  <c:v>43222.34375</c:v>
                </c:pt>
                <c:pt idx="130">
                  <c:v>43222.354166666664</c:v>
                </c:pt>
                <c:pt idx="131">
                  <c:v>43222.364583333336</c:v>
                </c:pt>
                <c:pt idx="132">
                  <c:v>43222.375</c:v>
                </c:pt>
                <c:pt idx="133">
                  <c:v>43222.385416666664</c:v>
                </c:pt>
                <c:pt idx="134">
                  <c:v>43222.395833333336</c:v>
                </c:pt>
                <c:pt idx="135">
                  <c:v>43222.40625</c:v>
                </c:pt>
                <c:pt idx="136">
                  <c:v>43222.416666666664</c:v>
                </c:pt>
                <c:pt idx="137">
                  <c:v>43222.427083333336</c:v>
                </c:pt>
                <c:pt idx="138">
                  <c:v>43222.4375</c:v>
                </c:pt>
                <c:pt idx="139">
                  <c:v>43222.447916666664</c:v>
                </c:pt>
                <c:pt idx="140">
                  <c:v>43222.458333333336</c:v>
                </c:pt>
                <c:pt idx="141">
                  <c:v>43222.46875</c:v>
                </c:pt>
                <c:pt idx="142">
                  <c:v>43222.479166666664</c:v>
                </c:pt>
                <c:pt idx="143">
                  <c:v>43222.489583333336</c:v>
                </c:pt>
                <c:pt idx="144">
                  <c:v>43222.5</c:v>
                </c:pt>
                <c:pt idx="145">
                  <c:v>43222.510416666664</c:v>
                </c:pt>
                <c:pt idx="146">
                  <c:v>43222.520833333336</c:v>
                </c:pt>
                <c:pt idx="147">
                  <c:v>43222.53125</c:v>
                </c:pt>
                <c:pt idx="148">
                  <c:v>43222.541666666664</c:v>
                </c:pt>
                <c:pt idx="149">
                  <c:v>43222.552083333336</c:v>
                </c:pt>
                <c:pt idx="150">
                  <c:v>43222.5625</c:v>
                </c:pt>
                <c:pt idx="151">
                  <c:v>43222.572916666664</c:v>
                </c:pt>
                <c:pt idx="152">
                  <c:v>43222.583333333336</c:v>
                </c:pt>
                <c:pt idx="153">
                  <c:v>43222.59375</c:v>
                </c:pt>
                <c:pt idx="154">
                  <c:v>43222.604166666664</c:v>
                </c:pt>
                <c:pt idx="155">
                  <c:v>43222.614583333336</c:v>
                </c:pt>
                <c:pt idx="156">
                  <c:v>43222.625</c:v>
                </c:pt>
                <c:pt idx="157">
                  <c:v>43222.635416666664</c:v>
                </c:pt>
                <c:pt idx="158">
                  <c:v>43222.645833333336</c:v>
                </c:pt>
                <c:pt idx="159">
                  <c:v>43222.65625</c:v>
                </c:pt>
                <c:pt idx="160">
                  <c:v>43222.666666666664</c:v>
                </c:pt>
                <c:pt idx="161">
                  <c:v>43222.677083333336</c:v>
                </c:pt>
                <c:pt idx="162">
                  <c:v>43222.6875</c:v>
                </c:pt>
                <c:pt idx="163">
                  <c:v>43222.697916666664</c:v>
                </c:pt>
                <c:pt idx="164">
                  <c:v>43222.708333333336</c:v>
                </c:pt>
                <c:pt idx="165">
                  <c:v>43222.71875</c:v>
                </c:pt>
                <c:pt idx="166">
                  <c:v>43222.729166666664</c:v>
                </c:pt>
                <c:pt idx="167">
                  <c:v>43222.739583333336</c:v>
                </c:pt>
                <c:pt idx="168">
                  <c:v>43222.75</c:v>
                </c:pt>
                <c:pt idx="169">
                  <c:v>43222.760416666664</c:v>
                </c:pt>
                <c:pt idx="170">
                  <c:v>43222.770833333336</c:v>
                </c:pt>
                <c:pt idx="171">
                  <c:v>43222.78125</c:v>
                </c:pt>
                <c:pt idx="172">
                  <c:v>43222.791666666664</c:v>
                </c:pt>
                <c:pt idx="173">
                  <c:v>43222.802083333336</c:v>
                </c:pt>
                <c:pt idx="174">
                  <c:v>43222.8125</c:v>
                </c:pt>
                <c:pt idx="175">
                  <c:v>43222.822916666664</c:v>
                </c:pt>
                <c:pt idx="176">
                  <c:v>43222.833333333336</c:v>
                </c:pt>
                <c:pt idx="177">
                  <c:v>43222.84375</c:v>
                </c:pt>
                <c:pt idx="178">
                  <c:v>43222.854166666664</c:v>
                </c:pt>
                <c:pt idx="179">
                  <c:v>43222.864583333336</c:v>
                </c:pt>
                <c:pt idx="180">
                  <c:v>43222.875</c:v>
                </c:pt>
                <c:pt idx="181">
                  <c:v>43222.885416666664</c:v>
                </c:pt>
                <c:pt idx="182">
                  <c:v>43222.895833333336</c:v>
                </c:pt>
                <c:pt idx="183">
                  <c:v>43222.90625</c:v>
                </c:pt>
                <c:pt idx="184">
                  <c:v>43222.916666666664</c:v>
                </c:pt>
                <c:pt idx="185">
                  <c:v>43222.927083333336</c:v>
                </c:pt>
                <c:pt idx="186">
                  <c:v>43222.9375</c:v>
                </c:pt>
                <c:pt idx="187">
                  <c:v>43222.947916666664</c:v>
                </c:pt>
                <c:pt idx="188">
                  <c:v>43222.958333333336</c:v>
                </c:pt>
                <c:pt idx="189">
                  <c:v>43222.96875</c:v>
                </c:pt>
                <c:pt idx="190">
                  <c:v>43222.979166666664</c:v>
                </c:pt>
                <c:pt idx="191">
                  <c:v>43222.989583333336</c:v>
                </c:pt>
                <c:pt idx="192">
                  <c:v>43223</c:v>
                </c:pt>
                <c:pt idx="193">
                  <c:v>43223.010416666664</c:v>
                </c:pt>
                <c:pt idx="194">
                  <c:v>43223.020833333336</c:v>
                </c:pt>
                <c:pt idx="195">
                  <c:v>43223.03125</c:v>
                </c:pt>
                <c:pt idx="196">
                  <c:v>43223.041666666664</c:v>
                </c:pt>
                <c:pt idx="197">
                  <c:v>43223.052083333336</c:v>
                </c:pt>
                <c:pt idx="198">
                  <c:v>43223.0625</c:v>
                </c:pt>
                <c:pt idx="199">
                  <c:v>43223.072916666664</c:v>
                </c:pt>
                <c:pt idx="200">
                  <c:v>43223.083333333336</c:v>
                </c:pt>
                <c:pt idx="201">
                  <c:v>43223.09375</c:v>
                </c:pt>
                <c:pt idx="202">
                  <c:v>43223.104166666664</c:v>
                </c:pt>
                <c:pt idx="203">
                  <c:v>43223.114583333336</c:v>
                </c:pt>
                <c:pt idx="204">
                  <c:v>43223.125</c:v>
                </c:pt>
                <c:pt idx="205">
                  <c:v>43223.135416666664</c:v>
                </c:pt>
                <c:pt idx="206">
                  <c:v>43223.145833333336</c:v>
                </c:pt>
                <c:pt idx="207">
                  <c:v>43223.15625</c:v>
                </c:pt>
                <c:pt idx="208">
                  <c:v>43223.166666666664</c:v>
                </c:pt>
                <c:pt idx="209">
                  <c:v>43223.177083333336</c:v>
                </c:pt>
                <c:pt idx="210">
                  <c:v>43223.1875</c:v>
                </c:pt>
                <c:pt idx="211">
                  <c:v>43223.197916666664</c:v>
                </c:pt>
                <c:pt idx="212">
                  <c:v>43223.208333333336</c:v>
                </c:pt>
                <c:pt idx="213">
                  <c:v>43223.21875</c:v>
                </c:pt>
                <c:pt idx="214">
                  <c:v>43223.229166666664</c:v>
                </c:pt>
                <c:pt idx="215">
                  <c:v>43223.239583333336</c:v>
                </c:pt>
                <c:pt idx="216">
                  <c:v>43223.25</c:v>
                </c:pt>
                <c:pt idx="217">
                  <c:v>43223.260416666664</c:v>
                </c:pt>
                <c:pt idx="218">
                  <c:v>43223.270833333336</c:v>
                </c:pt>
                <c:pt idx="219">
                  <c:v>43223.28125</c:v>
                </c:pt>
                <c:pt idx="220">
                  <c:v>43223.291666666664</c:v>
                </c:pt>
                <c:pt idx="221">
                  <c:v>43223.302083333336</c:v>
                </c:pt>
                <c:pt idx="222">
                  <c:v>43223.3125</c:v>
                </c:pt>
                <c:pt idx="223">
                  <c:v>43223.322916666664</c:v>
                </c:pt>
                <c:pt idx="224">
                  <c:v>43223.333333333336</c:v>
                </c:pt>
                <c:pt idx="225">
                  <c:v>43223.34375</c:v>
                </c:pt>
                <c:pt idx="226">
                  <c:v>43223.354166666664</c:v>
                </c:pt>
                <c:pt idx="227">
                  <c:v>43223.364583333336</c:v>
                </c:pt>
                <c:pt idx="228">
                  <c:v>43223.375</c:v>
                </c:pt>
                <c:pt idx="229">
                  <c:v>43223.385416666664</c:v>
                </c:pt>
                <c:pt idx="230">
                  <c:v>43223.395833333336</c:v>
                </c:pt>
                <c:pt idx="231">
                  <c:v>43223.40625</c:v>
                </c:pt>
                <c:pt idx="232">
                  <c:v>43223.416666666664</c:v>
                </c:pt>
                <c:pt idx="233">
                  <c:v>43223.427083333336</c:v>
                </c:pt>
                <c:pt idx="234">
                  <c:v>43223.4375</c:v>
                </c:pt>
                <c:pt idx="235">
                  <c:v>43223.447916666664</c:v>
                </c:pt>
                <c:pt idx="236">
                  <c:v>43223.458333333336</c:v>
                </c:pt>
                <c:pt idx="237">
                  <c:v>43223.46875</c:v>
                </c:pt>
                <c:pt idx="238">
                  <c:v>43223.479166666664</c:v>
                </c:pt>
                <c:pt idx="239">
                  <c:v>43223.489583333336</c:v>
                </c:pt>
                <c:pt idx="240">
                  <c:v>43223.5</c:v>
                </c:pt>
                <c:pt idx="241">
                  <c:v>43223.510416666664</c:v>
                </c:pt>
                <c:pt idx="242">
                  <c:v>43223.520833333336</c:v>
                </c:pt>
                <c:pt idx="243">
                  <c:v>43223.53125</c:v>
                </c:pt>
                <c:pt idx="244">
                  <c:v>43223.541666666664</c:v>
                </c:pt>
                <c:pt idx="245">
                  <c:v>43223.552083333336</c:v>
                </c:pt>
                <c:pt idx="246">
                  <c:v>43223.5625</c:v>
                </c:pt>
                <c:pt idx="247">
                  <c:v>43223.572916666664</c:v>
                </c:pt>
                <c:pt idx="248">
                  <c:v>43223.583333333336</c:v>
                </c:pt>
                <c:pt idx="249">
                  <c:v>43223.59375</c:v>
                </c:pt>
                <c:pt idx="250">
                  <c:v>43223.604166666664</c:v>
                </c:pt>
                <c:pt idx="251">
                  <c:v>43223.614583333336</c:v>
                </c:pt>
                <c:pt idx="252">
                  <c:v>43223.625</c:v>
                </c:pt>
                <c:pt idx="253">
                  <c:v>43223.635416666664</c:v>
                </c:pt>
                <c:pt idx="254">
                  <c:v>43223.645833333336</c:v>
                </c:pt>
                <c:pt idx="255">
                  <c:v>43223.65625</c:v>
                </c:pt>
                <c:pt idx="256">
                  <c:v>43223.666666666664</c:v>
                </c:pt>
                <c:pt idx="257">
                  <c:v>43223.677083333336</c:v>
                </c:pt>
                <c:pt idx="258">
                  <c:v>43223.6875</c:v>
                </c:pt>
                <c:pt idx="259">
                  <c:v>43223.697916666664</c:v>
                </c:pt>
                <c:pt idx="260">
                  <c:v>43223.708333333336</c:v>
                </c:pt>
                <c:pt idx="261">
                  <c:v>43223.71875</c:v>
                </c:pt>
                <c:pt idx="262">
                  <c:v>43223.729166666664</c:v>
                </c:pt>
                <c:pt idx="263">
                  <c:v>43223.739583333336</c:v>
                </c:pt>
                <c:pt idx="264">
                  <c:v>43223.75</c:v>
                </c:pt>
                <c:pt idx="265">
                  <c:v>43223.760416666664</c:v>
                </c:pt>
                <c:pt idx="266">
                  <c:v>43223.770833333336</c:v>
                </c:pt>
                <c:pt idx="267">
                  <c:v>43223.78125</c:v>
                </c:pt>
                <c:pt idx="268">
                  <c:v>43223.791666666664</c:v>
                </c:pt>
                <c:pt idx="269">
                  <c:v>43223.802083333336</c:v>
                </c:pt>
                <c:pt idx="270">
                  <c:v>43223.8125</c:v>
                </c:pt>
                <c:pt idx="271">
                  <c:v>43223.822916666664</c:v>
                </c:pt>
                <c:pt idx="272">
                  <c:v>43223.833333333336</c:v>
                </c:pt>
                <c:pt idx="273">
                  <c:v>43223.84375</c:v>
                </c:pt>
                <c:pt idx="274">
                  <c:v>43223.854166666664</c:v>
                </c:pt>
                <c:pt idx="275">
                  <c:v>43223.864583333336</c:v>
                </c:pt>
                <c:pt idx="276">
                  <c:v>43223.875</c:v>
                </c:pt>
                <c:pt idx="277">
                  <c:v>43223.885416666664</c:v>
                </c:pt>
                <c:pt idx="278">
                  <c:v>43223.895833333336</c:v>
                </c:pt>
                <c:pt idx="279">
                  <c:v>43223.90625</c:v>
                </c:pt>
                <c:pt idx="280">
                  <c:v>43223.916666666664</c:v>
                </c:pt>
                <c:pt idx="281">
                  <c:v>43223.927083333336</c:v>
                </c:pt>
                <c:pt idx="282">
                  <c:v>43223.9375</c:v>
                </c:pt>
                <c:pt idx="283">
                  <c:v>43223.947916666664</c:v>
                </c:pt>
                <c:pt idx="284">
                  <c:v>43223.958333333336</c:v>
                </c:pt>
                <c:pt idx="285">
                  <c:v>43223.96875</c:v>
                </c:pt>
                <c:pt idx="286">
                  <c:v>43223.979166666664</c:v>
                </c:pt>
                <c:pt idx="287">
                  <c:v>43223.989583333336</c:v>
                </c:pt>
                <c:pt idx="288">
                  <c:v>43224</c:v>
                </c:pt>
                <c:pt idx="289">
                  <c:v>43224.010416666664</c:v>
                </c:pt>
                <c:pt idx="290">
                  <c:v>43224.020833333336</c:v>
                </c:pt>
                <c:pt idx="291">
                  <c:v>43224.03125</c:v>
                </c:pt>
                <c:pt idx="292">
                  <c:v>43224.041666666664</c:v>
                </c:pt>
                <c:pt idx="293">
                  <c:v>43224.052083333336</c:v>
                </c:pt>
                <c:pt idx="294">
                  <c:v>43224.0625</c:v>
                </c:pt>
                <c:pt idx="295">
                  <c:v>43224.072916666664</c:v>
                </c:pt>
                <c:pt idx="296">
                  <c:v>43224.083333333336</c:v>
                </c:pt>
                <c:pt idx="297">
                  <c:v>43224.09375</c:v>
                </c:pt>
                <c:pt idx="298">
                  <c:v>43224.104166666664</c:v>
                </c:pt>
                <c:pt idx="299">
                  <c:v>43224.114583333336</c:v>
                </c:pt>
                <c:pt idx="300">
                  <c:v>43224.125</c:v>
                </c:pt>
                <c:pt idx="301">
                  <c:v>43224.135416666664</c:v>
                </c:pt>
                <c:pt idx="302">
                  <c:v>43224.145833333336</c:v>
                </c:pt>
                <c:pt idx="303">
                  <c:v>43224.15625</c:v>
                </c:pt>
                <c:pt idx="304">
                  <c:v>43224.166666666664</c:v>
                </c:pt>
                <c:pt idx="305">
                  <c:v>43224.177083333336</c:v>
                </c:pt>
                <c:pt idx="306">
                  <c:v>43224.1875</c:v>
                </c:pt>
                <c:pt idx="307">
                  <c:v>43224.197916666664</c:v>
                </c:pt>
                <c:pt idx="308">
                  <c:v>43224.208333333336</c:v>
                </c:pt>
                <c:pt idx="309">
                  <c:v>43224.21875</c:v>
                </c:pt>
                <c:pt idx="310">
                  <c:v>43224.229166666664</c:v>
                </c:pt>
                <c:pt idx="311">
                  <c:v>43224.239583333336</c:v>
                </c:pt>
                <c:pt idx="312">
                  <c:v>43224.25</c:v>
                </c:pt>
                <c:pt idx="313">
                  <c:v>43224.260416666664</c:v>
                </c:pt>
                <c:pt idx="314">
                  <c:v>43224.270833333336</c:v>
                </c:pt>
                <c:pt idx="315">
                  <c:v>43224.28125</c:v>
                </c:pt>
                <c:pt idx="316">
                  <c:v>43224.291666666664</c:v>
                </c:pt>
                <c:pt idx="317">
                  <c:v>43224.302083333336</c:v>
                </c:pt>
                <c:pt idx="318">
                  <c:v>43224.3125</c:v>
                </c:pt>
                <c:pt idx="319">
                  <c:v>43224.322916666664</c:v>
                </c:pt>
                <c:pt idx="320">
                  <c:v>43224.333333333336</c:v>
                </c:pt>
                <c:pt idx="321">
                  <c:v>43224.34375</c:v>
                </c:pt>
                <c:pt idx="322">
                  <c:v>43224.354166666664</c:v>
                </c:pt>
                <c:pt idx="323">
                  <c:v>43224.364583333336</c:v>
                </c:pt>
                <c:pt idx="324">
                  <c:v>43224.375</c:v>
                </c:pt>
                <c:pt idx="325">
                  <c:v>43224.385416666664</c:v>
                </c:pt>
                <c:pt idx="326">
                  <c:v>43224.395833333336</c:v>
                </c:pt>
                <c:pt idx="327">
                  <c:v>43224.40625</c:v>
                </c:pt>
                <c:pt idx="328">
                  <c:v>43224.416666666664</c:v>
                </c:pt>
                <c:pt idx="329">
                  <c:v>43224.427083333336</c:v>
                </c:pt>
                <c:pt idx="330">
                  <c:v>43224.4375</c:v>
                </c:pt>
                <c:pt idx="331">
                  <c:v>43224.447916666664</c:v>
                </c:pt>
                <c:pt idx="332">
                  <c:v>43224.458333333336</c:v>
                </c:pt>
                <c:pt idx="333">
                  <c:v>43224.46875</c:v>
                </c:pt>
                <c:pt idx="334">
                  <c:v>43224.479166666664</c:v>
                </c:pt>
                <c:pt idx="335">
                  <c:v>43224.489583333336</c:v>
                </c:pt>
                <c:pt idx="336">
                  <c:v>43224.5</c:v>
                </c:pt>
                <c:pt idx="337">
                  <c:v>43224.510416666664</c:v>
                </c:pt>
                <c:pt idx="338">
                  <c:v>43224.520833333336</c:v>
                </c:pt>
                <c:pt idx="339">
                  <c:v>43224.53125</c:v>
                </c:pt>
                <c:pt idx="340">
                  <c:v>43224.541666666664</c:v>
                </c:pt>
                <c:pt idx="341">
                  <c:v>43224.552083333336</c:v>
                </c:pt>
                <c:pt idx="342">
                  <c:v>43224.5625</c:v>
                </c:pt>
                <c:pt idx="343">
                  <c:v>43224.572916666664</c:v>
                </c:pt>
                <c:pt idx="344">
                  <c:v>43224.583333333336</c:v>
                </c:pt>
                <c:pt idx="345">
                  <c:v>43224.59375</c:v>
                </c:pt>
                <c:pt idx="346">
                  <c:v>43224.604166666664</c:v>
                </c:pt>
                <c:pt idx="347">
                  <c:v>43224.614583333336</c:v>
                </c:pt>
                <c:pt idx="348">
                  <c:v>43224.625</c:v>
                </c:pt>
                <c:pt idx="349">
                  <c:v>43224.635416666664</c:v>
                </c:pt>
                <c:pt idx="350">
                  <c:v>43224.645833333336</c:v>
                </c:pt>
                <c:pt idx="351">
                  <c:v>43224.65625</c:v>
                </c:pt>
                <c:pt idx="352">
                  <c:v>43224.666666666664</c:v>
                </c:pt>
                <c:pt idx="353">
                  <c:v>43224.677083333336</c:v>
                </c:pt>
                <c:pt idx="354">
                  <c:v>43224.6875</c:v>
                </c:pt>
                <c:pt idx="355">
                  <c:v>43224.697916666664</c:v>
                </c:pt>
                <c:pt idx="356">
                  <c:v>43224.708333333336</c:v>
                </c:pt>
                <c:pt idx="357">
                  <c:v>43224.71875</c:v>
                </c:pt>
                <c:pt idx="358">
                  <c:v>43224.729166666664</c:v>
                </c:pt>
                <c:pt idx="359">
                  <c:v>43224.739583333336</c:v>
                </c:pt>
                <c:pt idx="360">
                  <c:v>43224.75</c:v>
                </c:pt>
                <c:pt idx="361">
                  <c:v>43224.760416666664</c:v>
                </c:pt>
                <c:pt idx="362">
                  <c:v>43224.770833333336</c:v>
                </c:pt>
                <c:pt idx="363">
                  <c:v>43224.78125</c:v>
                </c:pt>
                <c:pt idx="364">
                  <c:v>43224.791666666664</c:v>
                </c:pt>
                <c:pt idx="365">
                  <c:v>43224.802083333336</c:v>
                </c:pt>
                <c:pt idx="366">
                  <c:v>43224.8125</c:v>
                </c:pt>
                <c:pt idx="367">
                  <c:v>43224.822916666664</c:v>
                </c:pt>
                <c:pt idx="368">
                  <c:v>43224.833333333336</c:v>
                </c:pt>
                <c:pt idx="369">
                  <c:v>43224.84375</c:v>
                </c:pt>
                <c:pt idx="370">
                  <c:v>43224.854166666664</c:v>
                </c:pt>
                <c:pt idx="371">
                  <c:v>43224.864583333336</c:v>
                </c:pt>
                <c:pt idx="372">
                  <c:v>43224.875</c:v>
                </c:pt>
                <c:pt idx="373">
                  <c:v>43224.885416666664</c:v>
                </c:pt>
                <c:pt idx="374">
                  <c:v>43224.895833333336</c:v>
                </c:pt>
                <c:pt idx="375">
                  <c:v>43224.90625</c:v>
                </c:pt>
                <c:pt idx="376">
                  <c:v>43224.916666666664</c:v>
                </c:pt>
                <c:pt idx="377">
                  <c:v>43224.927083333336</c:v>
                </c:pt>
                <c:pt idx="378">
                  <c:v>43224.9375</c:v>
                </c:pt>
                <c:pt idx="379">
                  <c:v>43224.947916666664</c:v>
                </c:pt>
                <c:pt idx="380">
                  <c:v>43224.958333333336</c:v>
                </c:pt>
                <c:pt idx="381">
                  <c:v>43224.96875</c:v>
                </c:pt>
                <c:pt idx="382">
                  <c:v>43224.979166666664</c:v>
                </c:pt>
                <c:pt idx="383">
                  <c:v>43224.989583333336</c:v>
                </c:pt>
                <c:pt idx="384">
                  <c:v>43225</c:v>
                </c:pt>
                <c:pt idx="385">
                  <c:v>43225.010416666664</c:v>
                </c:pt>
                <c:pt idx="386">
                  <c:v>43225.020833333336</c:v>
                </c:pt>
                <c:pt idx="387">
                  <c:v>43225.03125</c:v>
                </c:pt>
                <c:pt idx="388">
                  <c:v>43225.041666666664</c:v>
                </c:pt>
                <c:pt idx="389">
                  <c:v>43225.052083333336</c:v>
                </c:pt>
                <c:pt idx="390">
                  <c:v>43225.0625</c:v>
                </c:pt>
                <c:pt idx="391">
                  <c:v>43225.072916666664</c:v>
                </c:pt>
                <c:pt idx="392">
                  <c:v>43225.083333333336</c:v>
                </c:pt>
                <c:pt idx="393">
                  <c:v>43225.09375</c:v>
                </c:pt>
                <c:pt idx="394">
                  <c:v>43225.104166666664</c:v>
                </c:pt>
                <c:pt idx="395">
                  <c:v>43225.114583333336</c:v>
                </c:pt>
                <c:pt idx="396">
                  <c:v>43225.125</c:v>
                </c:pt>
                <c:pt idx="397">
                  <c:v>43225.135416666664</c:v>
                </c:pt>
                <c:pt idx="398">
                  <c:v>43225.145833333336</c:v>
                </c:pt>
                <c:pt idx="399">
                  <c:v>43225.15625</c:v>
                </c:pt>
                <c:pt idx="400">
                  <c:v>43225.166666666664</c:v>
                </c:pt>
                <c:pt idx="401">
                  <c:v>43225.177083333336</c:v>
                </c:pt>
                <c:pt idx="402">
                  <c:v>43225.1875</c:v>
                </c:pt>
                <c:pt idx="403">
                  <c:v>43225.197916666664</c:v>
                </c:pt>
                <c:pt idx="404">
                  <c:v>43225.208333333336</c:v>
                </c:pt>
                <c:pt idx="405">
                  <c:v>43225.21875</c:v>
                </c:pt>
                <c:pt idx="406">
                  <c:v>43225.229166666664</c:v>
                </c:pt>
                <c:pt idx="407">
                  <c:v>43225.239583333336</c:v>
                </c:pt>
                <c:pt idx="408">
                  <c:v>43225.25</c:v>
                </c:pt>
                <c:pt idx="409">
                  <c:v>43225.260416666664</c:v>
                </c:pt>
                <c:pt idx="410">
                  <c:v>43225.270833333336</c:v>
                </c:pt>
                <c:pt idx="411">
                  <c:v>43225.28125</c:v>
                </c:pt>
                <c:pt idx="412">
                  <c:v>43225.291666666664</c:v>
                </c:pt>
                <c:pt idx="413">
                  <c:v>43225.302083333336</c:v>
                </c:pt>
                <c:pt idx="414">
                  <c:v>43225.3125</c:v>
                </c:pt>
                <c:pt idx="415">
                  <c:v>43225.322916666664</c:v>
                </c:pt>
                <c:pt idx="416">
                  <c:v>43225.333333333336</c:v>
                </c:pt>
                <c:pt idx="417">
                  <c:v>43225.34375</c:v>
                </c:pt>
                <c:pt idx="418">
                  <c:v>43225.354166666664</c:v>
                </c:pt>
                <c:pt idx="419">
                  <c:v>43225.364583333336</c:v>
                </c:pt>
                <c:pt idx="420">
                  <c:v>43225.375</c:v>
                </c:pt>
                <c:pt idx="421">
                  <c:v>43225.385416666664</c:v>
                </c:pt>
                <c:pt idx="422">
                  <c:v>43225.395833333336</c:v>
                </c:pt>
                <c:pt idx="423">
                  <c:v>43225.40625</c:v>
                </c:pt>
                <c:pt idx="424">
                  <c:v>43225.416666666664</c:v>
                </c:pt>
                <c:pt idx="425">
                  <c:v>43225.427083333336</c:v>
                </c:pt>
                <c:pt idx="426">
                  <c:v>43225.4375</c:v>
                </c:pt>
                <c:pt idx="427">
                  <c:v>43225.447916666664</c:v>
                </c:pt>
                <c:pt idx="428">
                  <c:v>43225.458333333336</c:v>
                </c:pt>
                <c:pt idx="429">
                  <c:v>43225.46875</c:v>
                </c:pt>
                <c:pt idx="430">
                  <c:v>43225.479166666664</c:v>
                </c:pt>
                <c:pt idx="431">
                  <c:v>43225.489583333336</c:v>
                </c:pt>
                <c:pt idx="432">
                  <c:v>43225.5</c:v>
                </c:pt>
                <c:pt idx="433">
                  <c:v>43225.510416666664</c:v>
                </c:pt>
                <c:pt idx="434">
                  <c:v>43225.520833333336</c:v>
                </c:pt>
                <c:pt idx="435">
                  <c:v>43225.53125</c:v>
                </c:pt>
                <c:pt idx="436">
                  <c:v>43225.541666666664</c:v>
                </c:pt>
                <c:pt idx="437">
                  <c:v>43225.552083333336</c:v>
                </c:pt>
                <c:pt idx="438">
                  <c:v>43225.5625</c:v>
                </c:pt>
                <c:pt idx="439">
                  <c:v>43225.572916666664</c:v>
                </c:pt>
                <c:pt idx="440">
                  <c:v>43225.583333333336</c:v>
                </c:pt>
                <c:pt idx="441">
                  <c:v>43225.59375</c:v>
                </c:pt>
                <c:pt idx="442">
                  <c:v>43225.604166666664</c:v>
                </c:pt>
                <c:pt idx="443">
                  <c:v>43225.614583333336</c:v>
                </c:pt>
                <c:pt idx="444">
                  <c:v>43225.625</c:v>
                </c:pt>
                <c:pt idx="445">
                  <c:v>43225.635416666664</c:v>
                </c:pt>
                <c:pt idx="446">
                  <c:v>43225.645833333336</c:v>
                </c:pt>
                <c:pt idx="447">
                  <c:v>43225.65625</c:v>
                </c:pt>
                <c:pt idx="448">
                  <c:v>43225.666666666664</c:v>
                </c:pt>
                <c:pt idx="449">
                  <c:v>43225.677083333336</c:v>
                </c:pt>
                <c:pt idx="450">
                  <c:v>43225.6875</c:v>
                </c:pt>
                <c:pt idx="451">
                  <c:v>43225.697916666664</c:v>
                </c:pt>
                <c:pt idx="452">
                  <c:v>43225.708333333336</c:v>
                </c:pt>
                <c:pt idx="453">
                  <c:v>43225.71875</c:v>
                </c:pt>
                <c:pt idx="454">
                  <c:v>43225.729166666664</c:v>
                </c:pt>
                <c:pt idx="455">
                  <c:v>43225.739583333336</c:v>
                </c:pt>
                <c:pt idx="456">
                  <c:v>43225.75</c:v>
                </c:pt>
                <c:pt idx="457">
                  <c:v>43225.760416666664</c:v>
                </c:pt>
                <c:pt idx="458">
                  <c:v>43225.770833333336</c:v>
                </c:pt>
                <c:pt idx="459">
                  <c:v>43225.78125</c:v>
                </c:pt>
                <c:pt idx="460">
                  <c:v>43225.791666666664</c:v>
                </c:pt>
                <c:pt idx="461">
                  <c:v>43225.802083333336</c:v>
                </c:pt>
                <c:pt idx="462">
                  <c:v>43225.8125</c:v>
                </c:pt>
                <c:pt idx="463">
                  <c:v>43225.822916666664</c:v>
                </c:pt>
                <c:pt idx="464">
                  <c:v>43225.833333333336</c:v>
                </c:pt>
                <c:pt idx="465">
                  <c:v>43225.84375</c:v>
                </c:pt>
                <c:pt idx="466">
                  <c:v>43225.854166666664</c:v>
                </c:pt>
                <c:pt idx="467">
                  <c:v>43225.864583333336</c:v>
                </c:pt>
                <c:pt idx="468">
                  <c:v>43225.875</c:v>
                </c:pt>
                <c:pt idx="469">
                  <c:v>43225.885416666664</c:v>
                </c:pt>
                <c:pt idx="470">
                  <c:v>43225.895833333336</c:v>
                </c:pt>
                <c:pt idx="471">
                  <c:v>43225.90625</c:v>
                </c:pt>
                <c:pt idx="472">
                  <c:v>43225.916666666664</c:v>
                </c:pt>
                <c:pt idx="473">
                  <c:v>43225.927083333336</c:v>
                </c:pt>
                <c:pt idx="474">
                  <c:v>43225.9375</c:v>
                </c:pt>
                <c:pt idx="475">
                  <c:v>43225.947916666664</c:v>
                </c:pt>
                <c:pt idx="476">
                  <c:v>43225.958333333336</c:v>
                </c:pt>
                <c:pt idx="477">
                  <c:v>43225.96875</c:v>
                </c:pt>
                <c:pt idx="478">
                  <c:v>43225.979166666664</c:v>
                </c:pt>
                <c:pt idx="479">
                  <c:v>43225.989583333336</c:v>
                </c:pt>
                <c:pt idx="480">
                  <c:v>43226</c:v>
                </c:pt>
                <c:pt idx="481">
                  <c:v>43226.010416666664</c:v>
                </c:pt>
                <c:pt idx="482">
                  <c:v>43226.020833333336</c:v>
                </c:pt>
                <c:pt idx="483">
                  <c:v>43226.03125</c:v>
                </c:pt>
                <c:pt idx="484">
                  <c:v>43226.041666666664</c:v>
                </c:pt>
                <c:pt idx="485">
                  <c:v>43226.052083333336</c:v>
                </c:pt>
                <c:pt idx="486">
                  <c:v>43226.0625</c:v>
                </c:pt>
                <c:pt idx="487">
                  <c:v>43226.072916666664</c:v>
                </c:pt>
                <c:pt idx="488">
                  <c:v>43226.083333333336</c:v>
                </c:pt>
                <c:pt idx="489">
                  <c:v>43226.09375</c:v>
                </c:pt>
                <c:pt idx="490">
                  <c:v>43226.104166666664</c:v>
                </c:pt>
                <c:pt idx="491">
                  <c:v>43226.114583333336</c:v>
                </c:pt>
                <c:pt idx="492">
                  <c:v>43226.125</c:v>
                </c:pt>
                <c:pt idx="493">
                  <c:v>43226.135416666664</c:v>
                </c:pt>
                <c:pt idx="494">
                  <c:v>43226.145833333336</c:v>
                </c:pt>
                <c:pt idx="495">
                  <c:v>43226.15625</c:v>
                </c:pt>
                <c:pt idx="496">
                  <c:v>43226.166666666664</c:v>
                </c:pt>
                <c:pt idx="497">
                  <c:v>43226.177083333336</c:v>
                </c:pt>
                <c:pt idx="498">
                  <c:v>43226.1875</c:v>
                </c:pt>
                <c:pt idx="499">
                  <c:v>43226.197916666664</c:v>
                </c:pt>
                <c:pt idx="500">
                  <c:v>43226.208333333336</c:v>
                </c:pt>
                <c:pt idx="501">
                  <c:v>43226.21875</c:v>
                </c:pt>
                <c:pt idx="502">
                  <c:v>43226.229166666664</c:v>
                </c:pt>
                <c:pt idx="503">
                  <c:v>43226.239583333336</c:v>
                </c:pt>
                <c:pt idx="504">
                  <c:v>43226.25</c:v>
                </c:pt>
                <c:pt idx="505">
                  <c:v>43226.260416666664</c:v>
                </c:pt>
                <c:pt idx="506">
                  <c:v>43226.270833333336</c:v>
                </c:pt>
                <c:pt idx="507">
                  <c:v>43226.28125</c:v>
                </c:pt>
                <c:pt idx="508">
                  <c:v>43226.291666666664</c:v>
                </c:pt>
                <c:pt idx="509">
                  <c:v>43226.302083333336</c:v>
                </c:pt>
                <c:pt idx="510">
                  <c:v>43226.3125</c:v>
                </c:pt>
                <c:pt idx="511">
                  <c:v>43226.322916666664</c:v>
                </c:pt>
                <c:pt idx="512">
                  <c:v>43226.333333333336</c:v>
                </c:pt>
                <c:pt idx="513">
                  <c:v>43226.34375</c:v>
                </c:pt>
                <c:pt idx="514">
                  <c:v>43226.354166666664</c:v>
                </c:pt>
                <c:pt idx="515">
                  <c:v>43226.364583333336</c:v>
                </c:pt>
                <c:pt idx="516">
                  <c:v>43226.375</c:v>
                </c:pt>
                <c:pt idx="517">
                  <c:v>43226.385416666664</c:v>
                </c:pt>
                <c:pt idx="518">
                  <c:v>43226.395833333336</c:v>
                </c:pt>
                <c:pt idx="519">
                  <c:v>43226.40625</c:v>
                </c:pt>
                <c:pt idx="520">
                  <c:v>43226.416666666664</c:v>
                </c:pt>
                <c:pt idx="521">
                  <c:v>43226.427083333336</c:v>
                </c:pt>
                <c:pt idx="522">
                  <c:v>43226.4375</c:v>
                </c:pt>
                <c:pt idx="523">
                  <c:v>43226.447916666664</c:v>
                </c:pt>
                <c:pt idx="524">
                  <c:v>43226.458333333336</c:v>
                </c:pt>
                <c:pt idx="525">
                  <c:v>43226.46875</c:v>
                </c:pt>
                <c:pt idx="526">
                  <c:v>43226.479166666664</c:v>
                </c:pt>
                <c:pt idx="527">
                  <c:v>43226.489583333336</c:v>
                </c:pt>
                <c:pt idx="528">
                  <c:v>43226.5</c:v>
                </c:pt>
                <c:pt idx="529">
                  <c:v>43226.510416666664</c:v>
                </c:pt>
                <c:pt idx="530">
                  <c:v>43226.520833333336</c:v>
                </c:pt>
                <c:pt idx="531">
                  <c:v>43226.53125</c:v>
                </c:pt>
                <c:pt idx="532">
                  <c:v>43226.541666666664</c:v>
                </c:pt>
                <c:pt idx="533">
                  <c:v>43226.552083333336</c:v>
                </c:pt>
                <c:pt idx="534">
                  <c:v>43226.5625</c:v>
                </c:pt>
                <c:pt idx="535">
                  <c:v>43226.572916666664</c:v>
                </c:pt>
                <c:pt idx="536">
                  <c:v>43226.583333333336</c:v>
                </c:pt>
                <c:pt idx="537">
                  <c:v>43226.59375</c:v>
                </c:pt>
                <c:pt idx="538">
                  <c:v>43226.604166666664</c:v>
                </c:pt>
                <c:pt idx="539">
                  <c:v>43226.614583333336</c:v>
                </c:pt>
                <c:pt idx="540">
                  <c:v>43226.625</c:v>
                </c:pt>
                <c:pt idx="541">
                  <c:v>43226.635416666664</c:v>
                </c:pt>
                <c:pt idx="542">
                  <c:v>43226.645833333336</c:v>
                </c:pt>
                <c:pt idx="543">
                  <c:v>43226.65625</c:v>
                </c:pt>
                <c:pt idx="544">
                  <c:v>43226.666666666664</c:v>
                </c:pt>
                <c:pt idx="545">
                  <c:v>43226.677083333336</c:v>
                </c:pt>
                <c:pt idx="546">
                  <c:v>43226.6875</c:v>
                </c:pt>
                <c:pt idx="547">
                  <c:v>43226.697916666664</c:v>
                </c:pt>
                <c:pt idx="548">
                  <c:v>43226.708333333336</c:v>
                </c:pt>
                <c:pt idx="549">
                  <c:v>43226.71875</c:v>
                </c:pt>
                <c:pt idx="550">
                  <c:v>43226.729166666664</c:v>
                </c:pt>
                <c:pt idx="551">
                  <c:v>43226.739583333336</c:v>
                </c:pt>
                <c:pt idx="552">
                  <c:v>43226.75</c:v>
                </c:pt>
                <c:pt idx="553">
                  <c:v>43226.760416666664</c:v>
                </c:pt>
                <c:pt idx="554">
                  <c:v>43226.770833333336</c:v>
                </c:pt>
                <c:pt idx="555">
                  <c:v>43226.78125</c:v>
                </c:pt>
                <c:pt idx="556">
                  <c:v>43226.791666666664</c:v>
                </c:pt>
                <c:pt idx="557">
                  <c:v>43226.802083333336</c:v>
                </c:pt>
                <c:pt idx="558">
                  <c:v>43226.8125</c:v>
                </c:pt>
                <c:pt idx="559">
                  <c:v>43226.822916666664</c:v>
                </c:pt>
                <c:pt idx="560">
                  <c:v>43226.833333333336</c:v>
                </c:pt>
                <c:pt idx="561">
                  <c:v>43226.84375</c:v>
                </c:pt>
                <c:pt idx="562">
                  <c:v>43226.854166666664</c:v>
                </c:pt>
                <c:pt idx="563">
                  <c:v>43226.864583333336</c:v>
                </c:pt>
                <c:pt idx="564">
                  <c:v>43226.875</c:v>
                </c:pt>
                <c:pt idx="565">
                  <c:v>43226.885416666664</c:v>
                </c:pt>
                <c:pt idx="566">
                  <c:v>43226.895833333336</c:v>
                </c:pt>
                <c:pt idx="567">
                  <c:v>43226.90625</c:v>
                </c:pt>
                <c:pt idx="568">
                  <c:v>43226.916666666664</c:v>
                </c:pt>
                <c:pt idx="569">
                  <c:v>43226.927083333336</c:v>
                </c:pt>
                <c:pt idx="570">
                  <c:v>43226.9375</c:v>
                </c:pt>
                <c:pt idx="571">
                  <c:v>43226.947916666664</c:v>
                </c:pt>
                <c:pt idx="572">
                  <c:v>43226.958333333336</c:v>
                </c:pt>
                <c:pt idx="573">
                  <c:v>43226.96875</c:v>
                </c:pt>
                <c:pt idx="574">
                  <c:v>43226.979166666664</c:v>
                </c:pt>
                <c:pt idx="575">
                  <c:v>43226.989583333336</c:v>
                </c:pt>
                <c:pt idx="576">
                  <c:v>43227</c:v>
                </c:pt>
                <c:pt idx="577">
                  <c:v>43227.010416666664</c:v>
                </c:pt>
                <c:pt idx="578">
                  <c:v>43227.020833333336</c:v>
                </c:pt>
                <c:pt idx="579">
                  <c:v>43227.03125</c:v>
                </c:pt>
                <c:pt idx="580">
                  <c:v>43227.041666666664</c:v>
                </c:pt>
                <c:pt idx="581">
                  <c:v>43227.052083333336</c:v>
                </c:pt>
                <c:pt idx="582">
                  <c:v>43227.0625</c:v>
                </c:pt>
                <c:pt idx="583">
                  <c:v>43227.072916666664</c:v>
                </c:pt>
                <c:pt idx="584">
                  <c:v>43227.083333333336</c:v>
                </c:pt>
                <c:pt idx="585">
                  <c:v>43227.09375</c:v>
                </c:pt>
                <c:pt idx="586">
                  <c:v>43227.104166666664</c:v>
                </c:pt>
                <c:pt idx="587">
                  <c:v>43227.114583333336</c:v>
                </c:pt>
                <c:pt idx="588">
                  <c:v>43227.125</c:v>
                </c:pt>
                <c:pt idx="589">
                  <c:v>43227.135416666664</c:v>
                </c:pt>
                <c:pt idx="590">
                  <c:v>43227.145833333336</c:v>
                </c:pt>
                <c:pt idx="591">
                  <c:v>43227.15625</c:v>
                </c:pt>
                <c:pt idx="592">
                  <c:v>43227.166666666664</c:v>
                </c:pt>
                <c:pt idx="593">
                  <c:v>43227.177083333336</c:v>
                </c:pt>
                <c:pt idx="594">
                  <c:v>43227.1875</c:v>
                </c:pt>
                <c:pt idx="595">
                  <c:v>43227.197916666664</c:v>
                </c:pt>
                <c:pt idx="596">
                  <c:v>43227.208333333336</c:v>
                </c:pt>
                <c:pt idx="597">
                  <c:v>43227.21875</c:v>
                </c:pt>
                <c:pt idx="598">
                  <c:v>43227.229166666664</c:v>
                </c:pt>
                <c:pt idx="599">
                  <c:v>43227.239583333336</c:v>
                </c:pt>
                <c:pt idx="600">
                  <c:v>43227.25</c:v>
                </c:pt>
                <c:pt idx="601">
                  <c:v>43227.260416666664</c:v>
                </c:pt>
                <c:pt idx="602">
                  <c:v>43227.270833333336</c:v>
                </c:pt>
                <c:pt idx="603">
                  <c:v>43227.28125</c:v>
                </c:pt>
                <c:pt idx="604">
                  <c:v>43227.291666666664</c:v>
                </c:pt>
                <c:pt idx="605">
                  <c:v>43227.302083333336</c:v>
                </c:pt>
                <c:pt idx="606">
                  <c:v>43227.3125</c:v>
                </c:pt>
                <c:pt idx="607">
                  <c:v>43227.322916666664</c:v>
                </c:pt>
                <c:pt idx="608">
                  <c:v>43227.333333333336</c:v>
                </c:pt>
                <c:pt idx="609">
                  <c:v>43227.34375</c:v>
                </c:pt>
                <c:pt idx="610">
                  <c:v>43227.354166666664</c:v>
                </c:pt>
                <c:pt idx="611">
                  <c:v>43227.364583333336</c:v>
                </c:pt>
                <c:pt idx="612">
                  <c:v>43227.375</c:v>
                </c:pt>
                <c:pt idx="613">
                  <c:v>43227.385416666664</c:v>
                </c:pt>
                <c:pt idx="614">
                  <c:v>43227.395833333336</c:v>
                </c:pt>
                <c:pt idx="615">
                  <c:v>43227.40625</c:v>
                </c:pt>
                <c:pt idx="616">
                  <c:v>43227.416666666664</c:v>
                </c:pt>
                <c:pt idx="617">
                  <c:v>43227.427083333336</c:v>
                </c:pt>
                <c:pt idx="618">
                  <c:v>43227.4375</c:v>
                </c:pt>
                <c:pt idx="619">
                  <c:v>43227.447916666664</c:v>
                </c:pt>
                <c:pt idx="620">
                  <c:v>43227.458333333336</c:v>
                </c:pt>
                <c:pt idx="621">
                  <c:v>43227.46875</c:v>
                </c:pt>
                <c:pt idx="622">
                  <c:v>43227.479166666664</c:v>
                </c:pt>
                <c:pt idx="623">
                  <c:v>43227.489583333336</c:v>
                </c:pt>
                <c:pt idx="624">
                  <c:v>43227.5</c:v>
                </c:pt>
                <c:pt idx="625">
                  <c:v>43227.510416666664</c:v>
                </c:pt>
                <c:pt idx="626">
                  <c:v>43227.520833333336</c:v>
                </c:pt>
                <c:pt idx="627">
                  <c:v>43227.53125</c:v>
                </c:pt>
                <c:pt idx="628">
                  <c:v>43227.541666666664</c:v>
                </c:pt>
                <c:pt idx="629">
                  <c:v>43227.552083333336</c:v>
                </c:pt>
                <c:pt idx="630">
                  <c:v>43227.5625</c:v>
                </c:pt>
                <c:pt idx="631">
                  <c:v>43227.572916666664</c:v>
                </c:pt>
                <c:pt idx="632">
                  <c:v>43227.583333333336</c:v>
                </c:pt>
                <c:pt idx="633">
                  <c:v>43227.59375</c:v>
                </c:pt>
                <c:pt idx="634">
                  <c:v>43227.604166666664</c:v>
                </c:pt>
                <c:pt idx="635">
                  <c:v>43227.614583333336</c:v>
                </c:pt>
                <c:pt idx="636">
                  <c:v>43227.625</c:v>
                </c:pt>
                <c:pt idx="637">
                  <c:v>43227.635416666664</c:v>
                </c:pt>
                <c:pt idx="638">
                  <c:v>43227.645833333336</c:v>
                </c:pt>
                <c:pt idx="639">
                  <c:v>43227.65625</c:v>
                </c:pt>
                <c:pt idx="640">
                  <c:v>43227.666666666664</c:v>
                </c:pt>
                <c:pt idx="641">
                  <c:v>43227.677083333336</c:v>
                </c:pt>
                <c:pt idx="642">
                  <c:v>43227.6875</c:v>
                </c:pt>
                <c:pt idx="643">
                  <c:v>43227.697916666664</c:v>
                </c:pt>
                <c:pt idx="644">
                  <c:v>43227.708333333336</c:v>
                </c:pt>
                <c:pt idx="645">
                  <c:v>43227.71875</c:v>
                </c:pt>
                <c:pt idx="646">
                  <c:v>43227.729166666664</c:v>
                </c:pt>
                <c:pt idx="647">
                  <c:v>43227.739583333336</c:v>
                </c:pt>
                <c:pt idx="648">
                  <c:v>43227.75</c:v>
                </c:pt>
                <c:pt idx="649">
                  <c:v>43227.760416666664</c:v>
                </c:pt>
                <c:pt idx="650">
                  <c:v>43227.770833333336</c:v>
                </c:pt>
                <c:pt idx="651">
                  <c:v>43227.78125</c:v>
                </c:pt>
                <c:pt idx="652">
                  <c:v>43227.791666666664</c:v>
                </c:pt>
                <c:pt idx="653">
                  <c:v>43227.802083333336</c:v>
                </c:pt>
                <c:pt idx="654">
                  <c:v>43227.8125</c:v>
                </c:pt>
                <c:pt idx="655">
                  <c:v>43227.822916666664</c:v>
                </c:pt>
                <c:pt idx="656">
                  <c:v>43227.833333333336</c:v>
                </c:pt>
                <c:pt idx="657">
                  <c:v>43227.84375</c:v>
                </c:pt>
                <c:pt idx="658">
                  <c:v>43227.854166666664</c:v>
                </c:pt>
                <c:pt idx="659">
                  <c:v>43227.864583333336</c:v>
                </c:pt>
                <c:pt idx="660">
                  <c:v>43227.875</c:v>
                </c:pt>
                <c:pt idx="661">
                  <c:v>43227.885416666664</c:v>
                </c:pt>
                <c:pt idx="662">
                  <c:v>43227.895833333336</c:v>
                </c:pt>
                <c:pt idx="663">
                  <c:v>43227.90625</c:v>
                </c:pt>
                <c:pt idx="664">
                  <c:v>43227.916666666664</c:v>
                </c:pt>
                <c:pt idx="665">
                  <c:v>43227.927083333336</c:v>
                </c:pt>
                <c:pt idx="666">
                  <c:v>43227.9375</c:v>
                </c:pt>
                <c:pt idx="667">
                  <c:v>43227.947916666664</c:v>
                </c:pt>
                <c:pt idx="668">
                  <c:v>43227.958333333336</c:v>
                </c:pt>
                <c:pt idx="669">
                  <c:v>43227.96875</c:v>
                </c:pt>
                <c:pt idx="670">
                  <c:v>43227.979166666664</c:v>
                </c:pt>
                <c:pt idx="671">
                  <c:v>43227.989583333336</c:v>
                </c:pt>
                <c:pt idx="672">
                  <c:v>43228</c:v>
                </c:pt>
                <c:pt idx="673">
                  <c:v>43228.010416666664</c:v>
                </c:pt>
                <c:pt idx="674">
                  <c:v>43228.020833333336</c:v>
                </c:pt>
                <c:pt idx="675">
                  <c:v>43228.03125</c:v>
                </c:pt>
                <c:pt idx="676">
                  <c:v>43228.041666666664</c:v>
                </c:pt>
                <c:pt idx="677">
                  <c:v>43228.052083333336</c:v>
                </c:pt>
                <c:pt idx="678">
                  <c:v>43228.0625</c:v>
                </c:pt>
                <c:pt idx="679">
                  <c:v>43228.072916666664</c:v>
                </c:pt>
                <c:pt idx="680">
                  <c:v>43228.083333333336</c:v>
                </c:pt>
                <c:pt idx="681">
                  <c:v>43228.09375</c:v>
                </c:pt>
                <c:pt idx="682">
                  <c:v>43228.104166666664</c:v>
                </c:pt>
                <c:pt idx="683">
                  <c:v>43228.114583333336</c:v>
                </c:pt>
                <c:pt idx="684">
                  <c:v>43228.125</c:v>
                </c:pt>
                <c:pt idx="685">
                  <c:v>43228.135416666664</c:v>
                </c:pt>
                <c:pt idx="686">
                  <c:v>43228.145833333336</c:v>
                </c:pt>
                <c:pt idx="687">
                  <c:v>43228.15625</c:v>
                </c:pt>
                <c:pt idx="688">
                  <c:v>43228.166666666664</c:v>
                </c:pt>
                <c:pt idx="689">
                  <c:v>43228.177083333336</c:v>
                </c:pt>
                <c:pt idx="690">
                  <c:v>43228.1875</c:v>
                </c:pt>
                <c:pt idx="691">
                  <c:v>43228.197916666664</c:v>
                </c:pt>
                <c:pt idx="692">
                  <c:v>43228.208333333336</c:v>
                </c:pt>
                <c:pt idx="693">
                  <c:v>43228.21875</c:v>
                </c:pt>
                <c:pt idx="694">
                  <c:v>43228.229166666664</c:v>
                </c:pt>
                <c:pt idx="695">
                  <c:v>43228.239583333336</c:v>
                </c:pt>
                <c:pt idx="696">
                  <c:v>43228.25</c:v>
                </c:pt>
                <c:pt idx="697">
                  <c:v>43228.260416666664</c:v>
                </c:pt>
                <c:pt idx="698">
                  <c:v>43228.270833333336</c:v>
                </c:pt>
                <c:pt idx="699">
                  <c:v>43228.28125</c:v>
                </c:pt>
                <c:pt idx="700">
                  <c:v>43228.291666666664</c:v>
                </c:pt>
                <c:pt idx="701">
                  <c:v>43228.302083333336</c:v>
                </c:pt>
                <c:pt idx="702">
                  <c:v>43228.3125</c:v>
                </c:pt>
                <c:pt idx="703">
                  <c:v>43228.322916666664</c:v>
                </c:pt>
                <c:pt idx="704">
                  <c:v>43228.333333333336</c:v>
                </c:pt>
                <c:pt idx="705">
                  <c:v>43228.34375</c:v>
                </c:pt>
                <c:pt idx="706">
                  <c:v>43228.354166666664</c:v>
                </c:pt>
                <c:pt idx="707">
                  <c:v>43228.364583333336</c:v>
                </c:pt>
                <c:pt idx="708">
                  <c:v>43228.375</c:v>
                </c:pt>
                <c:pt idx="709">
                  <c:v>43228.385416666664</c:v>
                </c:pt>
                <c:pt idx="710">
                  <c:v>43228.395833333336</c:v>
                </c:pt>
                <c:pt idx="711">
                  <c:v>43228.40625</c:v>
                </c:pt>
                <c:pt idx="712">
                  <c:v>43228.416666666664</c:v>
                </c:pt>
                <c:pt idx="713">
                  <c:v>43228.427083333336</c:v>
                </c:pt>
                <c:pt idx="714">
                  <c:v>43228.4375</c:v>
                </c:pt>
                <c:pt idx="715">
                  <c:v>43228.447916666664</c:v>
                </c:pt>
                <c:pt idx="716">
                  <c:v>43228.458333333336</c:v>
                </c:pt>
                <c:pt idx="717">
                  <c:v>43228.46875</c:v>
                </c:pt>
                <c:pt idx="718">
                  <c:v>43228.479166666664</c:v>
                </c:pt>
                <c:pt idx="719">
                  <c:v>43228.489583333336</c:v>
                </c:pt>
                <c:pt idx="720">
                  <c:v>43228.5</c:v>
                </c:pt>
                <c:pt idx="721">
                  <c:v>43228.510416666664</c:v>
                </c:pt>
                <c:pt idx="722">
                  <c:v>43228.520833333336</c:v>
                </c:pt>
                <c:pt idx="723">
                  <c:v>43228.53125</c:v>
                </c:pt>
                <c:pt idx="724">
                  <c:v>43228.541666666664</c:v>
                </c:pt>
                <c:pt idx="725">
                  <c:v>43228.552083333336</c:v>
                </c:pt>
                <c:pt idx="726">
                  <c:v>43228.5625</c:v>
                </c:pt>
                <c:pt idx="727">
                  <c:v>43228.572916666664</c:v>
                </c:pt>
                <c:pt idx="728">
                  <c:v>43228.583333333336</c:v>
                </c:pt>
                <c:pt idx="729">
                  <c:v>43228.59375</c:v>
                </c:pt>
                <c:pt idx="730">
                  <c:v>43228.604166666664</c:v>
                </c:pt>
                <c:pt idx="731">
                  <c:v>43228.614583333336</c:v>
                </c:pt>
                <c:pt idx="732">
                  <c:v>43228.625</c:v>
                </c:pt>
                <c:pt idx="733">
                  <c:v>43228.635416666664</c:v>
                </c:pt>
                <c:pt idx="734">
                  <c:v>43228.645833333336</c:v>
                </c:pt>
                <c:pt idx="735">
                  <c:v>43228.65625</c:v>
                </c:pt>
                <c:pt idx="736">
                  <c:v>43228.666666666664</c:v>
                </c:pt>
                <c:pt idx="737">
                  <c:v>43228.677083333336</c:v>
                </c:pt>
                <c:pt idx="738">
                  <c:v>43228.6875</c:v>
                </c:pt>
                <c:pt idx="739">
                  <c:v>43228.697916666664</c:v>
                </c:pt>
                <c:pt idx="740">
                  <c:v>43228.708333333336</c:v>
                </c:pt>
                <c:pt idx="741">
                  <c:v>43228.71875</c:v>
                </c:pt>
                <c:pt idx="742">
                  <c:v>43228.729166666664</c:v>
                </c:pt>
                <c:pt idx="743">
                  <c:v>43228.739583333336</c:v>
                </c:pt>
                <c:pt idx="744">
                  <c:v>43228.75</c:v>
                </c:pt>
                <c:pt idx="745">
                  <c:v>43228.760416666664</c:v>
                </c:pt>
                <c:pt idx="746">
                  <c:v>43228.770833333336</c:v>
                </c:pt>
                <c:pt idx="747">
                  <c:v>43228.78125</c:v>
                </c:pt>
                <c:pt idx="748">
                  <c:v>43228.791666666664</c:v>
                </c:pt>
                <c:pt idx="749">
                  <c:v>43228.802083333336</c:v>
                </c:pt>
                <c:pt idx="750">
                  <c:v>43228.8125</c:v>
                </c:pt>
                <c:pt idx="751">
                  <c:v>43228.822916666664</c:v>
                </c:pt>
                <c:pt idx="752">
                  <c:v>43228.833333333336</c:v>
                </c:pt>
                <c:pt idx="753">
                  <c:v>43228.84375</c:v>
                </c:pt>
                <c:pt idx="754">
                  <c:v>43228.854166666664</c:v>
                </c:pt>
                <c:pt idx="755">
                  <c:v>43228.864583333336</c:v>
                </c:pt>
                <c:pt idx="756">
                  <c:v>43228.875</c:v>
                </c:pt>
                <c:pt idx="757">
                  <c:v>43228.885416666664</c:v>
                </c:pt>
                <c:pt idx="758">
                  <c:v>43228.895833333336</c:v>
                </c:pt>
                <c:pt idx="759">
                  <c:v>43228.90625</c:v>
                </c:pt>
                <c:pt idx="760">
                  <c:v>43228.916666666664</c:v>
                </c:pt>
                <c:pt idx="761">
                  <c:v>43228.927083333336</c:v>
                </c:pt>
                <c:pt idx="762">
                  <c:v>43228.9375</c:v>
                </c:pt>
                <c:pt idx="763">
                  <c:v>43228.947916666664</c:v>
                </c:pt>
                <c:pt idx="764">
                  <c:v>43228.958333333336</c:v>
                </c:pt>
                <c:pt idx="765">
                  <c:v>43228.96875</c:v>
                </c:pt>
                <c:pt idx="766">
                  <c:v>43228.979166666664</c:v>
                </c:pt>
                <c:pt idx="767">
                  <c:v>43228.989583333336</c:v>
                </c:pt>
                <c:pt idx="768">
                  <c:v>43229</c:v>
                </c:pt>
                <c:pt idx="769">
                  <c:v>43229.010416666664</c:v>
                </c:pt>
                <c:pt idx="770">
                  <c:v>43229.020833333336</c:v>
                </c:pt>
                <c:pt idx="771">
                  <c:v>43229.03125</c:v>
                </c:pt>
                <c:pt idx="772">
                  <c:v>43229.041666666664</c:v>
                </c:pt>
                <c:pt idx="773">
                  <c:v>43229.052083333336</c:v>
                </c:pt>
                <c:pt idx="774">
                  <c:v>43229.0625</c:v>
                </c:pt>
                <c:pt idx="775">
                  <c:v>43229.072916666664</c:v>
                </c:pt>
                <c:pt idx="776">
                  <c:v>43229.083333333336</c:v>
                </c:pt>
                <c:pt idx="777">
                  <c:v>43229.09375</c:v>
                </c:pt>
                <c:pt idx="778">
                  <c:v>43229.104166666664</c:v>
                </c:pt>
                <c:pt idx="779">
                  <c:v>43229.114583333336</c:v>
                </c:pt>
                <c:pt idx="780">
                  <c:v>43229.125</c:v>
                </c:pt>
                <c:pt idx="781">
                  <c:v>43229.135416666664</c:v>
                </c:pt>
                <c:pt idx="782">
                  <c:v>43229.145833333336</c:v>
                </c:pt>
                <c:pt idx="783">
                  <c:v>43229.15625</c:v>
                </c:pt>
                <c:pt idx="784">
                  <c:v>43229.166666666664</c:v>
                </c:pt>
                <c:pt idx="785">
                  <c:v>43229.177083333336</c:v>
                </c:pt>
                <c:pt idx="786">
                  <c:v>43229.1875</c:v>
                </c:pt>
                <c:pt idx="787">
                  <c:v>43229.197916666664</c:v>
                </c:pt>
                <c:pt idx="788">
                  <c:v>43229.208333333336</c:v>
                </c:pt>
                <c:pt idx="789">
                  <c:v>43229.21875</c:v>
                </c:pt>
                <c:pt idx="790">
                  <c:v>43229.229166666664</c:v>
                </c:pt>
                <c:pt idx="791">
                  <c:v>43229.239583333336</c:v>
                </c:pt>
                <c:pt idx="792">
                  <c:v>43229.25</c:v>
                </c:pt>
                <c:pt idx="793">
                  <c:v>43229.260416666664</c:v>
                </c:pt>
                <c:pt idx="794">
                  <c:v>43229.270833333336</c:v>
                </c:pt>
                <c:pt idx="795">
                  <c:v>43229.28125</c:v>
                </c:pt>
                <c:pt idx="796">
                  <c:v>43229.291666666664</c:v>
                </c:pt>
                <c:pt idx="797">
                  <c:v>43229.302083333336</c:v>
                </c:pt>
                <c:pt idx="798">
                  <c:v>43229.3125</c:v>
                </c:pt>
                <c:pt idx="799">
                  <c:v>43229.322916666664</c:v>
                </c:pt>
                <c:pt idx="800">
                  <c:v>43229.333333333336</c:v>
                </c:pt>
                <c:pt idx="801">
                  <c:v>43229.34375</c:v>
                </c:pt>
                <c:pt idx="802">
                  <c:v>43229.354166666664</c:v>
                </c:pt>
                <c:pt idx="803">
                  <c:v>43229.364583333336</c:v>
                </c:pt>
                <c:pt idx="804">
                  <c:v>43229.375</c:v>
                </c:pt>
                <c:pt idx="805">
                  <c:v>43229.385416666664</c:v>
                </c:pt>
                <c:pt idx="806">
                  <c:v>43229.395833333336</c:v>
                </c:pt>
                <c:pt idx="807">
                  <c:v>43229.40625</c:v>
                </c:pt>
                <c:pt idx="808">
                  <c:v>43229.416666666664</c:v>
                </c:pt>
                <c:pt idx="809">
                  <c:v>43229.427083333336</c:v>
                </c:pt>
                <c:pt idx="810">
                  <c:v>43229.4375</c:v>
                </c:pt>
                <c:pt idx="811">
                  <c:v>43229.447916666664</c:v>
                </c:pt>
                <c:pt idx="812">
                  <c:v>43229.458333333336</c:v>
                </c:pt>
                <c:pt idx="813">
                  <c:v>43229.46875</c:v>
                </c:pt>
                <c:pt idx="814">
                  <c:v>43229.479166666664</c:v>
                </c:pt>
                <c:pt idx="815">
                  <c:v>43229.489583333336</c:v>
                </c:pt>
                <c:pt idx="816">
                  <c:v>43229.5</c:v>
                </c:pt>
                <c:pt idx="817">
                  <c:v>43229.510416666664</c:v>
                </c:pt>
                <c:pt idx="818">
                  <c:v>43229.520833333336</c:v>
                </c:pt>
                <c:pt idx="819">
                  <c:v>43229.53125</c:v>
                </c:pt>
                <c:pt idx="820">
                  <c:v>43229.541666666664</c:v>
                </c:pt>
                <c:pt idx="821">
                  <c:v>43229.552083333336</c:v>
                </c:pt>
                <c:pt idx="822">
                  <c:v>43229.5625</c:v>
                </c:pt>
                <c:pt idx="823">
                  <c:v>43229.572916666664</c:v>
                </c:pt>
                <c:pt idx="824">
                  <c:v>43229.583333333336</c:v>
                </c:pt>
                <c:pt idx="825">
                  <c:v>43229.59375</c:v>
                </c:pt>
                <c:pt idx="826">
                  <c:v>43229.604166666664</c:v>
                </c:pt>
                <c:pt idx="827">
                  <c:v>43229.614583333336</c:v>
                </c:pt>
                <c:pt idx="828">
                  <c:v>43229.625</c:v>
                </c:pt>
                <c:pt idx="829">
                  <c:v>43229.635416666664</c:v>
                </c:pt>
                <c:pt idx="830">
                  <c:v>43229.645833333336</c:v>
                </c:pt>
                <c:pt idx="831">
                  <c:v>43229.65625</c:v>
                </c:pt>
                <c:pt idx="832">
                  <c:v>43229.666666666664</c:v>
                </c:pt>
                <c:pt idx="833">
                  <c:v>43229.677083333336</c:v>
                </c:pt>
                <c:pt idx="834">
                  <c:v>43229.6875</c:v>
                </c:pt>
                <c:pt idx="835">
                  <c:v>43229.697916666664</c:v>
                </c:pt>
                <c:pt idx="836">
                  <c:v>43229.708333333336</c:v>
                </c:pt>
                <c:pt idx="837">
                  <c:v>43229.71875</c:v>
                </c:pt>
                <c:pt idx="838">
                  <c:v>43229.729166666664</c:v>
                </c:pt>
                <c:pt idx="839">
                  <c:v>43229.739583333336</c:v>
                </c:pt>
                <c:pt idx="840">
                  <c:v>43229.75</c:v>
                </c:pt>
                <c:pt idx="841">
                  <c:v>43229.760416666664</c:v>
                </c:pt>
                <c:pt idx="842">
                  <c:v>43229.770833333336</c:v>
                </c:pt>
                <c:pt idx="843">
                  <c:v>43229.78125</c:v>
                </c:pt>
                <c:pt idx="844">
                  <c:v>43229.791666666664</c:v>
                </c:pt>
                <c:pt idx="845">
                  <c:v>43229.802083333336</c:v>
                </c:pt>
                <c:pt idx="846">
                  <c:v>43229.8125</c:v>
                </c:pt>
                <c:pt idx="847">
                  <c:v>43229.822916666664</c:v>
                </c:pt>
                <c:pt idx="848">
                  <c:v>43229.833333333336</c:v>
                </c:pt>
                <c:pt idx="849">
                  <c:v>43229.84375</c:v>
                </c:pt>
                <c:pt idx="850">
                  <c:v>43229.854166666664</c:v>
                </c:pt>
                <c:pt idx="851">
                  <c:v>43229.864583333336</c:v>
                </c:pt>
                <c:pt idx="852">
                  <c:v>43229.875</c:v>
                </c:pt>
                <c:pt idx="853">
                  <c:v>43229.885416666664</c:v>
                </c:pt>
                <c:pt idx="854">
                  <c:v>43229.895833333336</c:v>
                </c:pt>
                <c:pt idx="855">
                  <c:v>43229.90625</c:v>
                </c:pt>
                <c:pt idx="856">
                  <c:v>43229.916666666664</c:v>
                </c:pt>
                <c:pt idx="857">
                  <c:v>43229.927083333336</c:v>
                </c:pt>
                <c:pt idx="858">
                  <c:v>43229.9375</c:v>
                </c:pt>
                <c:pt idx="859">
                  <c:v>43229.947916666664</c:v>
                </c:pt>
                <c:pt idx="860">
                  <c:v>43229.958333333336</c:v>
                </c:pt>
                <c:pt idx="861">
                  <c:v>43229.96875</c:v>
                </c:pt>
                <c:pt idx="862">
                  <c:v>43229.979166666664</c:v>
                </c:pt>
                <c:pt idx="863">
                  <c:v>43229.989583333336</c:v>
                </c:pt>
                <c:pt idx="864">
                  <c:v>43230</c:v>
                </c:pt>
                <c:pt idx="865">
                  <c:v>43230.010416666664</c:v>
                </c:pt>
                <c:pt idx="866">
                  <c:v>43230.020833333336</c:v>
                </c:pt>
                <c:pt idx="867">
                  <c:v>43230.03125</c:v>
                </c:pt>
                <c:pt idx="868">
                  <c:v>43230.041666666664</c:v>
                </c:pt>
                <c:pt idx="869">
                  <c:v>43230.052083333336</c:v>
                </c:pt>
                <c:pt idx="870">
                  <c:v>43230.0625</c:v>
                </c:pt>
                <c:pt idx="871">
                  <c:v>43230.072916666664</c:v>
                </c:pt>
                <c:pt idx="872">
                  <c:v>43230.083333333336</c:v>
                </c:pt>
                <c:pt idx="873">
                  <c:v>43230.09375</c:v>
                </c:pt>
                <c:pt idx="874">
                  <c:v>43230.104166666664</c:v>
                </c:pt>
                <c:pt idx="875">
                  <c:v>43230.114583333336</c:v>
                </c:pt>
                <c:pt idx="876">
                  <c:v>43230.125</c:v>
                </c:pt>
                <c:pt idx="877">
                  <c:v>43230.135416666664</c:v>
                </c:pt>
                <c:pt idx="878">
                  <c:v>43230.145833333336</c:v>
                </c:pt>
                <c:pt idx="879">
                  <c:v>43230.15625</c:v>
                </c:pt>
                <c:pt idx="880">
                  <c:v>43230.166666666664</c:v>
                </c:pt>
                <c:pt idx="881">
                  <c:v>43230.177083333336</c:v>
                </c:pt>
                <c:pt idx="882">
                  <c:v>43230.1875</c:v>
                </c:pt>
                <c:pt idx="883">
                  <c:v>43230.197916666664</c:v>
                </c:pt>
                <c:pt idx="884">
                  <c:v>43230.208333333336</c:v>
                </c:pt>
                <c:pt idx="885">
                  <c:v>43230.21875</c:v>
                </c:pt>
                <c:pt idx="886">
                  <c:v>43230.229166666664</c:v>
                </c:pt>
                <c:pt idx="887">
                  <c:v>43230.239583333336</c:v>
                </c:pt>
                <c:pt idx="888">
                  <c:v>43230.25</c:v>
                </c:pt>
                <c:pt idx="889">
                  <c:v>43230.260416666664</c:v>
                </c:pt>
                <c:pt idx="890">
                  <c:v>43230.270833333336</c:v>
                </c:pt>
                <c:pt idx="891">
                  <c:v>43230.28125</c:v>
                </c:pt>
                <c:pt idx="892">
                  <c:v>43230.291666666664</c:v>
                </c:pt>
                <c:pt idx="893">
                  <c:v>43230.302083333336</c:v>
                </c:pt>
                <c:pt idx="894">
                  <c:v>43230.3125</c:v>
                </c:pt>
                <c:pt idx="895">
                  <c:v>43230.322916666664</c:v>
                </c:pt>
                <c:pt idx="896">
                  <c:v>43230.333333333336</c:v>
                </c:pt>
                <c:pt idx="897">
                  <c:v>43230.34375</c:v>
                </c:pt>
                <c:pt idx="898">
                  <c:v>43230.354166666664</c:v>
                </c:pt>
                <c:pt idx="899">
                  <c:v>43230.364583333336</c:v>
                </c:pt>
                <c:pt idx="900">
                  <c:v>43230.375</c:v>
                </c:pt>
                <c:pt idx="901">
                  <c:v>43230.385416666664</c:v>
                </c:pt>
                <c:pt idx="902">
                  <c:v>43230.395833333336</c:v>
                </c:pt>
                <c:pt idx="903">
                  <c:v>43230.40625</c:v>
                </c:pt>
                <c:pt idx="904">
                  <c:v>43230.416666666664</c:v>
                </c:pt>
                <c:pt idx="905">
                  <c:v>43230.427083333336</c:v>
                </c:pt>
                <c:pt idx="906">
                  <c:v>43230.4375</c:v>
                </c:pt>
                <c:pt idx="907">
                  <c:v>43230.447916666664</c:v>
                </c:pt>
                <c:pt idx="908">
                  <c:v>43230.458333333336</c:v>
                </c:pt>
                <c:pt idx="909">
                  <c:v>43230.46875</c:v>
                </c:pt>
                <c:pt idx="910">
                  <c:v>43230.479166666664</c:v>
                </c:pt>
                <c:pt idx="911">
                  <c:v>43230.489583333336</c:v>
                </c:pt>
                <c:pt idx="912">
                  <c:v>43230.5</c:v>
                </c:pt>
                <c:pt idx="913">
                  <c:v>43230.510416666664</c:v>
                </c:pt>
                <c:pt idx="914">
                  <c:v>43230.520833333336</c:v>
                </c:pt>
                <c:pt idx="915">
                  <c:v>43230.53125</c:v>
                </c:pt>
                <c:pt idx="916">
                  <c:v>43230.541666666664</c:v>
                </c:pt>
                <c:pt idx="917">
                  <c:v>43230.552083333336</c:v>
                </c:pt>
                <c:pt idx="918">
                  <c:v>43230.5625</c:v>
                </c:pt>
                <c:pt idx="919">
                  <c:v>43230.572916666664</c:v>
                </c:pt>
                <c:pt idx="920">
                  <c:v>43230.583333333336</c:v>
                </c:pt>
                <c:pt idx="921">
                  <c:v>43230.59375</c:v>
                </c:pt>
                <c:pt idx="922">
                  <c:v>43230.604166666664</c:v>
                </c:pt>
                <c:pt idx="923">
                  <c:v>43230.614583333336</c:v>
                </c:pt>
                <c:pt idx="924">
                  <c:v>43230.625</c:v>
                </c:pt>
                <c:pt idx="925">
                  <c:v>43230.635416666664</c:v>
                </c:pt>
                <c:pt idx="926">
                  <c:v>43230.645833333336</c:v>
                </c:pt>
                <c:pt idx="927">
                  <c:v>43230.65625</c:v>
                </c:pt>
                <c:pt idx="928">
                  <c:v>43230.666666666664</c:v>
                </c:pt>
                <c:pt idx="929">
                  <c:v>43230.677083333336</c:v>
                </c:pt>
                <c:pt idx="930">
                  <c:v>43230.6875</c:v>
                </c:pt>
                <c:pt idx="931">
                  <c:v>43230.697916666664</c:v>
                </c:pt>
                <c:pt idx="932">
                  <c:v>43230.708333333336</c:v>
                </c:pt>
                <c:pt idx="933">
                  <c:v>43230.71875</c:v>
                </c:pt>
                <c:pt idx="934">
                  <c:v>43230.729166666664</c:v>
                </c:pt>
                <c:pt idx="935">
                  <c:v>43230.739583333336</c:v>
                </c:pt>
                <c:pt idx="936">
                  <c:v>43230.75</c:v>
                </c:pt>
                <c:pt idx="937">
                  <c:v>43230.760416666664</c:v>
                </c:pt>
                <c:pt idx="938">
                  <c:v>43230.770833333336</c:v>
                </c:pt>
                <c:pt idx="939">
                  <c:v>43230.78125</c:v>
                </c:pt>
                <c:pt idx="940">
                  <c:v>43230.791666666664</c:v>
                </c:pt>
                <c:pt idx="941">
                  <c:v>43230.802083333336</c:v>
                </c:pt>
                <c:pt idx="942">
                  <c:v>43230.8125</c:v>
                </c:pt>
                <c:pt idx="943">
                  <c:v>43230.822916666664</c:v>
                </c:pt>
                <c:pt idx="944">
                  <c:v>43230.833333333336</c:v>
                </c:pt>
                <c:pt idx="945">
                  <c:v>43230.84375</c:v>
                </c:pt>
                <c:pt idx="946">
                  <c:v>43230.854166666664</c:v>
                </c:pt>
                <c:pt idx="947">
                  <c:v>43230.864583333336</c:v>
                </c:pt>
                <c:pt idx="948">
                  <c:v>43230.875</c:v>
                </c:pt>
                <c:pt idx="949">
                  <c:v>43230.885416666664</c:v>
                </c:pt>
                <c:pt idx="950">
                  <c:v>43230.895833333336</c:v>
                </c:pt>
                <c:pt idx="951">
                  <c:v>43230.90625</c:v>
                </c:pt>
                <c:pt idx="952">
                  <c:v>43230.916666666664</c:v>
                </c:pt>
                <c:pt idx="953">
                  <c:v>43230.927083333336</c:v>
                </c:pt>
                <c:pt idx="954">
                  <c:v>43230.9375</c:v>
                </c:pt>
                <c:pt idx="955">
                  <c:v>43230.947916666664</c:v>
                </c:pt>
                <c:pt idx="956">
                  <c:v>43230.958333333336</c:v>
                </c:pt>
                <c:pt idx="957">
                  <c:v>43230.96875</c:v>
                </c:pt>
                <c:pt idx="958">
                  <c:v>43230.979166666664</c:v>
                </c:pt>
                <c:pt idx="959">
                  <c:v>43230.989583333336</c:v>
                </c:pt>
                <c:pt idx="960">
                  <c:v>43231</c:v>
                </c:pt>
                <c:pt idx="961">
                  <c:v>43231.010416666664</c:v>
                </c:pt>
                <c:pt idx="962">
                  <c:v>43231.020833333336</c:v>
                </c:pt>
                <c:pt idx="963">
                  <c:v>43231.03125</c:v>
                </c:pt>
                <c:pt idx="964">
                  <c:v>43231.041666666664</c:v>
                </c:pt>
                <c:pt idx="965">
                  <c:v>43231.052083333336</c:v>
                </c:pt>
                <c:pt idx="966">
                  <c:v>43231.0625</c:v>
                </c:pt>
                <c:pt idx="967">
                  <c:v>43231.072916666664</c:v>
                </c:pt>
                <c:pt idx="968">
                  <c:v>43231.083333333336</c:v>
                </c:pt>
                <c:pt idx="969">
                  <c:v>43231.09375</c:v>
                </c:pt>
                <c:pt idx="970">
                  <c:v>43231.104166666664</c:v>
                </c:pt>
                <c:pt idx="971">
                  <c:v>43231.114583333336</c:v>
                </c:pt>
                <c:pt idx="972">
                  <c:v>43231.125</c:v>
                </c:pt>
                <c:pt idx="973">
                  <c:v>43231.135416666664</c:v>
                </c:pt>
                <c:pt idx="974">
                  <c:v>43231.145833333336</c:v>
                </c:pt>
                <c:pt idx="975">
                  <c:v>43231.15625</c:v>
                </c:pt>
                <c:pt idx="976">
                  <c:v>43231.166666666664</c:v>
                </c:pt>
                <c:pt idx="977">
                  <c:v>43231.177083333336</c:v>
                </c:pt>
                <c:pt idx="978">
                  <c:v>43231.1875</c:v>
                </c:pt>
                <c:pt idx="979">
                  <c:v>43231.197916666664</c:v>
                </c:pt>
                <c:pt idx="980">
                  <c:v>43231.208333333336</c:v>
                </c:pt>
                <c:pt idx="981">
                  <c:v>43231.21875</c:v>
                </c:pt>
                <c:pt idx="982">
                  <c:v>43231.229166666664</c:v>
                </c:pt>
                <c:pt idx="983">
                  <c:v>43231.239583333336</c:v>
                </c:pt>
                <c:pt idx="984">
                  <c:v>43231.25</c:v>
                </c:pt>
                <c:pt idx="985">
                  <c:v>43231.260416666664</c:v>
                </c:pt>
                <c:pt idx="986">
                  <c:v>43231.270833333336</c:v>
                </c:pt>
                <c:pt idx="987">
                  <c:v>43231.28125</c:v>
                </c:pt>
                <c:pt idx="988">
                  <c:v>43231.291666666664</c:v>
                </c:pt>
                <c:pt idx="989">
                  <c:v>43231.302083333336</c:v>
                </c:pt>
                <c:pt idx="990">
                  <c:v>43231.3125</c:v>
                </c:pt>
                <c:pt idx="991">
                  <c:v>43231.322916666664</c:v>
                </c:pt>
                <c:pt idx="992">
                  <c:v>43231.333333333336</c:v>
                </c:pt>
                <c:pt idx="993">
                  <c:v>43231.34375</c:v>
                </c:pt>
                <c:pt idx="994">
                  <c:v>43231.354166666664</c:v>
                </c:pt>
                <c:pt idx="995">
                  <c:v>43231.364583333336</c:v>
                </c:pt>
                <c:pt idx="996">
                  <c:v>43231.375</c:v>
                </c:pt>
                <c:pt idx="997">
                  <c:v>43231.385416666664</c:v>
                </c:pt>
                <c:pt idx="998">
                  <c:v>43231.395833333336</c:v>
                </c:pt>
                <c:pt idx="999">
                  <c:v>43231.40625</c:v>
                </c:pt>
                <c:pt idx="1000">
                  <c:v>43231.416666666664</c:v>
                </c:pt>
                <c:pt idx="1001">
                  <c:v>43231.427083333336</c:v>
                </c:pt>
                <c:pt idx="1002">
                  <c:v>43231.4375</c:v>
                </c:pt>
                <c:pt idx="1003">
                  <c:v>43231.447916666664</c:v>
                </c:pt>
                <c:pt idx="1004">
                  <c:v>43231.458333333336</c:v>
                </c:pt>
                <c:pt idx="1005">
                  <c:v>43231.46875</c:v>
                </c:pt>
                <c:pt idx="1006">
                  <c:v>43231.479166666664</c:v>
                </c:pt>
                <c:pt idx="1007">
                  <c:v>43231.489583333336</c:v>
                </c:pt>
                <c:pt idx="1008">
                  <c:v>43231.5</c:v>
                </c:pt>
                <c:pt idx="1009">
                  <c:v>43231.510416666664</c:v>
                </c:pt>
                <c:pt idx="1010">
                  <c:v>43231.520833333336</c:v>
                </c:pt>
                <c:pt idx="1011">
                  <c:v>43231.53125</c:v>
                </c:pt>
                <c:pt idx="1012">
                  <c:v>43231.541666666664</c:v>
                </c:pt>
                <c:pt idx="1013">
                  <c:v>43231.552083333336</c:v>
                </c:pt>
                <c:pt idx="1014">
                  <c:v>43231.5625</c:v>
                </c:pt>
                <c:pt idx="1015">
                  <c:v>43231.572916666664</c:v>
                </c:pt>
                <c:pt idx="1016">
                  <c:v>43231.583333333336</c:v>
                </c:pt>
                <c:pt idx="1017">
                  <c:v>43231.59375</c:v>
                </c:pt>
                <c:pt idx="1018">
                  <c:v>43231.604166666664</c:v>
                </c:pt>
                <c:pt idx="1019">
                  <c:v>43231.614583333336</c:v>
                </c:pt>
                <c:pt idx="1020">
                  <c:v>43231.625</c:v>
                </c:pt>
                <c:pt idx="1021">
                  <c:v>43231.635416666664</c:v>
                </c:pt>
                <c:pt idx="1022">
                  <c:v>43231.645833333336</c:v>
                </c:pt>
                <c:pt idx="1023">
                  <c:v>43231.65625</c:v>
                </c:pt>
                <c:pt idx="1024">
                  <c:v>43231.666666666664</c:v>
                </c:pt>
                <c:pt idx="1025">
                  <c:v>43231.677083333336</c:v>
                </c:pt>
                <c:pt idx="1026">
                  <c:v>43231.6875</c:v>
                </c:pt>
                <c:pt idx="1027">
                  <c:v>43231.697916666664</c:v>
                </c:pt>
                <c:pt idx="1028">
                  <c:v>43231.708333333336</c:v>
                </c:pt>
                <c:pt idx="1029">
                  <c:v>43231.71875</c:v>
                </c:pt>
                <c:pt idx="1030">
                  <c:v>43231.729166666664</c:v>
                </c:pt>
                <c:pt idx="1031">
                  <c:v>43231.739583333336</c:v>
                </c:pt>
                <c:pt idx="1032">
                  <c:v>43231.75</c:v>
                </c:pt>
                <c:pt idx="1033">
                  <c:v>43231.760416666664</c:v>
                </c:pt>
                <c:pt idx="1034">
                  <c:v>43231.770833333336</c:v>
                </c:pt>
                <c:pt idx="1035">
                  <c:v>43231.78125</c:v>
                </c:pt>
                <c:pt idx="1036">
                  <c:v>43231.791666666664</c:v>
                </c:pt>
                <c:pt idx="1037">
                  <c:v>43231.802083333336</c:v>
                </c:pt>
                <c:pt idx="1038">
                  <c:v>43231.8125</c:v>
                </c:pt>
                <c:pt idx="1039">
                  <c:v>43231.822916666664</c:v>
                </c:pt>
                <c:pt idx="1040">
                  <c:v>43231.833333333336</c:v>
                </c:pt>
                <c:pt idx="1041">
                  <c:v>43231.84375</c:v>
                </c:pt>
                <c:pt idx="1042">
                  <c:v>43231.854166666664</c:v>
                </c:pt>
                <c:pt idx="1043">
                  <c:v>43231.864583333336</c:v>
                </c:pt>
                <c:pt idx="1044">
                  <c:v>43231.875</c:v>
                </c:pt>
                <c:pt idx="1045">
                  <c:v>43231.885416666664</c:v>
                </c:pt>
                <c:pt idx="1046">
                  <c:v>43231.895833333336</c:v>
                </c:pt>
                <c:pt idx="1047">
                  <c:v>43231.90625</c:v>
                </c:pt>
                <c:pt idx="1048">
                  <c:v>43231.916666666664</c:v>
                </c:pt>
                <c:pt idx="1049">
                  <c:v>43231.927083333336</c:v>
                </c:pt>
                <c:pt idx="1050">
                  <c:v>43231.9375</c:v>
                </c:pt>
                <c:pt idx="1051">
                  <c:v>43231.947916666664</c:v>
                </c:pt>
                <c:pt idx="1052">
                  <c:v>43231.958333333336</c:v>
                </c:pt>
                <c:pt idx="1053">
                  <c:v>43231.96875</c:v>
                </c:pt>
                <c:pt idx="1054">
                  <c:v>43231.979166666664</c:v>
                </c:pt>
                <c:pt idx="1055">
                  <c:v>43231.989583333336</c:v>
                </c:pt>
                <c:pt idx="1056">
                  <c:v>43232</c:v>
                </c:pt>
                <c:pt idx="1057">
                  <c:v>43232.010416666664</c:v>
                </c:pt>
                <c:pt idx="1058">
                  <c:v>43232.020833333336</c:v>
                </c:pt>
                <c:pt idx="1059">
                  <c:v>43232.03125</c:v>
                </c:pt>
                <c:pt idx="1060">
                  <c:v>43232.041666666664</c:v>
                </c:pt>
                <c:pt idx="1061">
                  <c:v>43232.052083333336</c:v>
                </c:pt>
                <c:pt idx="1062">
                  <c:v>43232.0625</c:v>
                </c:pt>
                <c:pt idx="1063">
                  <c:v>43232.072916666664</c:v>
                </c:pt>
                <c:pt idx="1064">
                  <c:v>43232.083333333336</c:v>
                </c:pt>
                <c:pt idx="1065">
                  <c:v>43232.09375</c:v>
                </c:pt>
                <c:pt idx="1066">
                  <c:v>43232.104166666664</c:v>
                </c:pt>
                <c:pt idx="1067">
                  <c:v>43232.114583333336</c:v>
                </c:pt>
                <c:pt idx="1068">
                  <c:v>43232.125</c:v>
                </c:pt>
                <c:pt idx="1069">
                  <c:v>43232.135416666664</c:v>
                </c:pt>
                <c:pt idx="1070">
                  <c:v>43232.145833333336</c:v>
                </c:pt>
                <c:pt idx="1071">
                  <c:v>43232.15625</c:v>
                </c:pt>
                <c:pt idx="1072">
                  <c:v>43232.166666666664</c:v>
                </c:pt>
                <c:pt idx="1073">
                  <c:v>43232.177083333336</c:v>
                </c:pt>
                <c:pt idx="1074">
                  <c:v>43232.1875</c:v>
                </c:pt>
                <c:pt idx="1075">
                  <c:v>43232.197916666664</c:v>
                </c:pt>
                <c:pt idx="1076">
                  <c:v>43232.208333333336</c:v>
                </c:pt>
                <c:pt idx="1077">
                  <c:v>43232.21875</c:v>
                </c:pt>
                <c:pt idx="1078">
                  <c:v>43232.229166666664</c:v>
                </c:pt>
                <c:pt idx="1079">
                  <c:v>43232.239583333336</c:v>
                </c:pt>
                <c:pt idx="1080">
                  <c:v>43232.25</c:v>
                </c:pt>
                <c:pt idx="1081">
                  <c:v>43232.260416666664</c:v>
                </c:pt>
                <c:pt idx="1082">
                  <c:v>43232.270833333336</c:v>
                </c:pt>
                <c:pt idx="1083">
                  <c:v>43232.28125</c:v>
                </c:pt>
                <c:pt idx="1084">
                  <c:v>43232.291666666664</c:v>
                </c:pt>
                <c:pt idx="1085">
                  <c:v>43232.302083333336</c:v>
                </c:pt>
                <c:pt idx="1086">
                  <c:v>43232.3125</c:v>
                </c:pt>
                <c:pt idx="1087">
                  <c:v>43232.322916666664</c:v>
                </c:pt>
                <c:pt idx="1088">
                  <c:v>43232.333333333336</c:v>
                </c:pt>
                <c:pt idx="1089">
                  <c:v>43232.34375</c:v>
                </c:pt>
                <c:pt idx="1090">
                  <c:v>43232.354166666664</c:v>
                </c:pt>
                <c:pt idx="1091">
                  <c:v>43232.364583333336</c:v>
                </c:pt>
                <c:pt idx="1092">
                  <c:v>43232.375</c:v>
                </c:pt>
                <c:pt idx="1093">
                  <c:v>43232.385416666664</c:v>
                </c:pt>
                <c:pt idx="1094">
                  <c:v>43232.395833333336</c:v>
                </c:pt>
                <c:pt idx="1095">
                  <c:v>43232.40625</c:v>
                </c:pt>
                <c:pt idx="1096">
                  <c:v>43232.416666666664</c:v>
                </c:pt>
                <c:pt idx="1097">
                  <c:v>43232.427083333336</c:v>
                </c:pt>
                <c:pt idx="1098">
                  <c:v>43232.4375</c:v>
                </c:pt>
                <c:pt idx="1099">
                  <c:v>43232.447916666664</c:v>
                </c:pt>
                <c:pt idx="1100">
                  <c:v>43232.458333333336</c:v>
                </c:pt>
                <c:pt idx="1101">
                  <c:v>43232.46875</c:v>
                </c:pt>
                <c:pt idx="1102">
                  <c:v>43232.479166666664</c:v>
                </c:pt>
                <c:pt idx="1103">
                  <c:v>43232.489583333336</c:v>
                </c:pt>
                <c:pt idx="1104">
                  <c:v>43232.5</c:v>
                </c:pt>
                <c:pt idx="1105">
                  <c:v>43232.510416666664</c:v>
                </c:pt>
                <c:pt idx="1106">
                  <c:v>43232.520833333336</c:v>
                </c:pt>
                <c:pt idx="1107">
                  <c:v>43232.53125</c:v>
                </c:pt>
                <c:pt idx="1108">
                  <c:v>43232.541666666664</c:v>
                </c:pt>
                <c:pt idx="1109">
                  <c:v>43232.552083333336</c:v>
                </c:pt>
                <c:pt idx="1110">
                  <c:v>43232.5625</c:v>
                </c:pt>
                <c:pt idx="1111">
                  <c:v>43232.572916666664</c:v>
                </c:pt>
                <c:pt idx="1112">
                  <c:v>43232.583333333336</c:v>
                </c:pt>
                <c:pt idx="1113">
                  <c:v>43232.59375</c:v>
                </c:pt>
                <c:pt idx="1114">
                  <c:v>43232.604166666664</c:v>
                </c:pt>
                <c:pt idx="1115">
                  <c:v>43232.614583333336</c:v>
                </c:pt>
                <c:pt idx="1116">
                  <c:v>43232.625</c:v>
                </c:pt>
                <c:pt idx="1117">
                  <c:v>43232.635416666664</c:v>
                </c:pt>
                <c:pt idx="1118">
                  <c:v>43232.645833333336</c:v>
                </c:pt>
                <c:pt idx="1119">
                  <c:v>43232.65625</c:v>
                </c:pt>
                <c:pt idx="1120">
                  <c:v>43232.666666666664</c:v>
                </c:pt>
                <c:pt idx="1121">
                  <c:v>43232.677083333336</c:v>
                </c:pt>
                <c:pt idx="1122">
                  <c:v>43232.6875</c:v>
                </c:pt>
                <c:pt idx="1123">
                  <c:v>43232.697916666664</c:v>
                </c:pt>
                <c:pt idx="1124">
                  <c:v>43232.708333333336</c:v>
                </c:pt>
                <c:pt idx="1125">
                  <c:v>43232.71875</c:v>
                </c:pt>
                <c:pt idx="1126">
                  <c:v>43232.729166666664</c:v>
                </c:pt>
                <c:pt idx="1127">
                  <c:v>43232.739583333336</c:v>
                </c:pt>
                <c:pt idx="1128">
                  <c:v>43232.75</c:v>
                </c:pt>
                <c:pt idx="1129">
                  <c:v>43232.760416666664</c:v>
                </c:pt>
                <c:pt idx="1130">
                  <c:v>43232.770833333336</c:v>
                </c:pt>
                <c:pt idx="1131">
                  <c:v>43232.78125</c:v>
                </c:pt>
                <c:pt idx="1132">
                  <c:v>43232.791666666664</c:v>
                </c:pt>
                <c:pt idx="1133">
                  <c:v>43232.802083333336</c:v>
                </c:pt>
                <c:pt idx="1134">
                  <c:v>43232.8125</c:v>
                </c:pt>
                <c:pt idx="1135">
                  <c:v>43232.822916666664</c:v>
                </c:pt>
                <c:pt idx="1136">
                  <c:v>43232.833333333336</c:v>
                </c:pt>
                <c:pt idx="1137">
                  <c:v>43232.84375</c:v>
                </c:pt>
                <c:pt idx="1138">
                  <c:v>43232.854166666664</c:v>
                </c:pt>
                <c:pt idx="1139">
                  <c:v>43232.864583333336</c:v>
                </c:pt>
                <c:pt idx="1140">
                  <c:v>43232.875</c:v>
                </c:pt>
                <c:pt idx="1141">
                  <c:v>43232.885416666664</c:v>
                </c:pt>
                <c:pt idx="1142">
                  <c:v>43232.895833333336</c:v>
                </c:pt>
                <c:pt idx="1143">
                  <c:v>43232.90625</c:v>
                </c:pt>
                <c:pt idx="1144">
                  <c:v>43232.916666666664</c:v>
                </c:pt>
                <c:pt idx="1145">
                  <c:v>43232.927083333336</c:v>
                </c:pt>
                <c:pt idx="1146">
                  <c:v>43232.9375</c:v>
                </c:pt>
                <c:pt idx="1147">
                  <c:v>43232.947916666664</c:v>
                </c:pt>
                <c:pt idx="1148">
                  <c:v>43232.958333333336</c:v>
                </c:pt>
                <c:pt idx="1149">
                  <c:v>43232.96875</c:v>
                </c:pt>
                <c:pt idx="1150">
                  <c:v>43232.979166666664</c:v>
                </c:pt>
                <c:pt idx="1151">
                  <c:v>43232.989583333336</c:v>
                </c:pt>
                <c:pt idx="1152">
                  <c:v>43233</c:v>
                </c:pt>
                <c:pt idx="1153">
                  <c:v>43233.010416666664</c:v>
                </c:pt>
                <c:pt idx="1154">
                  <c:v>43233.020833333336</c:v>
                </c:pt>
                <c:pt idx="1155">
                  <c:v>43233.03125</c:v>
                </c:pt>
                <c:pt idx="1156">
                  <c:v>43233.041666666664</c:v>
                </c:pt>
                <c:pt idx="1157">
                  <c:v>43233.052083333336</c:v>
                </c:pt>
                <c:pt idx="1158">
                  <c:v>43233.0625</c:v>
                </c:pt>
                <c:pt idx="1159">
                  <c:v>43233.072916666664</c:v>
                </c:pt>
                <c:pt idx="1160">
                  <c:v>43233.083333333336</c:v>
                </c:pt>
                <c:pt idx="1161">
                  <c:v>43233.09375</c:v>
                </c:pt>
                <c:pt idx="1162">
                  <c:v>43233.104166666664</c:v>
                </c:pt>
                <c:pt idx="1163">
                  <c:v>43233.114583333336</c:v>
                </c:pt>
                <c:pt idx="1164">
                  <c:v>43233.125</c:v>
                </c:pt>
                <c:pt idx="1165">
                  <c:v>43233.135416666664</c:v>
                </c:pt>
                <c:pt idx="1166">
                  <c:v>43233.145833333336</c:v>
                </c:pt>
                <c:pt idx="1167">
                  <c:v>43233.15625</c:v>
                </c:pt>
                <c:pt idx="1168">
                  <c:v>43233.166666666664</c:v>
                </c:pt>
                <c:pt idx="1169">
                  <c:v>43233.177083333336</c:v>
                </c:pt>
                <c:pt idx="1170">
                  <c:v>43233.1875</c:v>
                </c:pt>
                <c:pt idx="1171">
                  <c:v>43233.197916666664</c:v>
                </c:pt>
                <c:pt idx="1172">
                  <c:v>43233.208333333336</c:v>
                </c:pt>
                <c:pt idx="1173">
                  <c:v>43233.21875</c:v>
                </c:pt>
                <c:pt idx="1174">
                  <c:v>43233.229166666664</c:v>
                </c:pt>
                <c:pt idx="1175">
                  <c:v>43233.239583333336</c:v>
                </c:pt>
                <c:pt idx="1176">
                  <c:v>43233.25</c:v>
                </c:pt>
                <c:pt idx="1177">
                  <c:v>43233.260416666664</c:v>
                </c:pt>
                <c:pt idx="1178">
                  <c:v>43233.270833333336</c:v>
                </c:pt>
                <c:pt idx="1179">
                  <c:v>43233.28125</c:v>
                </c:pt>
                <c:pt idx="1180">
                  <c:v>43233.291666666664</c:v>
                </c:pt>
                <c:pt idx="1181">
                  <c:v>43233.302083333336</c:v>
                </c:pt>
                <c:pt idx="1182">
                  <c:v>43233.3125</c:v>
                </c:pt>
                <c:pt idx="1183">
                  <c:v>43233.322916666664</c:v>
                </c:pt>
                <c:pt idx="1184">
                  <c:v>43233.333333333336</c:v>
                </c:pt>
                <c:pt idx="1185">
                  <c:v>43233.34375</c:v>
                </c:pt>
                <c:pt idx="1186">
                  <c:v>43233.354166666664</c:v>
                </c:pt>
                <c:pt idx="1187">
                  <c:v>43233.364583333336</c:v>
                </c:pt>
                <c:pt idx="1188">
                  <c:v>43233.375</c:v>
                </c:pt>
                <c:pt idx="1189">
                  <c:v>43233.385416666664</c:v>
                </c:pt>
                <c:pt idx="1190">
                  <c:v>43233.395833333336</c:v>
                </c:pt>
                <c:pt idx="1191">
                  <c:v>43233.40625</c:v>
                </c:pt>
                <c:pt idx="1192">
                  <c:v>43233.416666666664</c:v>
                </c:pt>
                <c:pt idx="1193">
                  <c:v>43233.427083333336</c:v>
                </c:pt>
                <c:pt idx="1194">
                  <c:v>43233.4375</c:v>
                </c:pt>
                <c:pt idx="1195">
                  <c:v>43233.447916666664</c:v>
                </c:pt>
                <c:pt idx="1196">
                  <c:v>43233.458333333336</c:v>
                </c:pt>
                <c:pt idx="1197">
                  <c:v>43233.46875</c:v>
                </c:pt>
                <c:pt idx="1198">
                  <c:v>43233.479166666664</c:v>
                </c:pt>
                <c:pt idx="1199">
                  <c:v>43233.489583333336</c:v>
                </c:pt>
                <c:pt idx="1200">
                  <c:v>43233.5</c:v>
                </c:pt>
                <c:pt idx="1201">
                  <c:v>43233.510416666664</c:v>
                </c:pt>
                <c:pt idx="1202">
                  <c:v>43233.520833333336</c:v>
                </c:pt>
                <c:pt idx="1203">
                  <c:v>43233.53125</c:v>
                </c:pt>
                <c:pt idx="1204">
                  <c:v>43233.541666666664</c:v>
                </c:pt>
                <c:pt idx="1205">
                  <c:v>43233.552083333336</c:v>
                </c:pt>
                <c:pt idx="1206">
                  <c:v>43233.5625</c:v>
                </c:pt>
                <c:pt idx="1207">
                  <c:v>43233.572916666664</c:v>
                </c:pt>
                <c:pt idx="1208">
                  <c:v>43233.583333333336</c:v>
                </c:pt>
                <c:pt idx="1209">
                  <c:v>43233.59375</c:v>
                </c:pt>
                <c:pt idx="1210">
                  <c:v>43233.604166666664</c:v>
                </c:pt>
                <c:pt idx="1211">
                  <c:v>43233.614583333336</c:v>
                </c:pt>
                <c:pt idx="1212">
                  <c:v>43233.625</c:v>
                </c:pt>
                <c:pt idx="1213">
                  <c:v>43233.635416666664</c:v>
                </c:pt>
                <c:pt idx="1214">
                  <c:v>43233.645833333336</c:v>
                </c:pt>
                <c:pt idx="1215">
                  <c:v>43233.65625</c:v>
                </c:pt>
                <c:pt idx="1216">
                  <c:v>43233.666666666664</c:v>
                </c:pt>
                <c:pt idx="1217">
                  <c:v>43233.677083333336</c:v>
                </c:pt>
                <c:pt idx="1218">
                  <c:v>43233.6875</c:v>
                </c:pt>
                <c:pt idx="1219">
                  <c:v>43233.697916666664</c:v>
                </c:pt>
                <c:pt idx="1220">
                  <c:v>43233.708333333336</c:v>
                </c:pt>
                <c:pt idx="1221">
                  <c:v>43233.71875</c:v>
                </c:pt>
                <c:pt idx="1222">
                  <c:v>43233.729166666664</c:v>
                </c:pt>
                <c:pt idx="1223">
                  <c:v>43233.739583333336</c:v>
                </c:pt>
                <c:pt idx="1224">
                  <c:v>43233.75</c:v>
                </c:pt>
                <c:pt idx="1225">
                  <c:v>43233.760416666664</c:v>
                </c:pt>
                <c:pt idx="1226">
                  <c:v>43233.770833333336</c:v>
                </c:pt>
                <c:pt idx="1227">
                  <c:v>43233.78125</c:v>
                </c:pt>
                <c:pt idx="1228">
                  <c:v>43233.791666666664</c:v>
                </c:pt>
                <c:pt idx="1229">
                  <c:v>43233.802083333336</c:v>
                </c:pt>
                <c:pt idx="1230">
                  <c:v>43233.8125</c:v>
                </c:pt>
                <c:pt idx="1231">
                  <c:v>43233.822916666664</c:v>
                </c:pt>
                <c:pt idx="1232">
                  <c:v>43233.833333333336</c:v>
                </c:pt>
                <c:pt idx="1233">
                  <c:v>43233.84375</c:v>
                </c:pt>
                <c:pt idx="1234">
                  <c:v>43233.854166666664</c:v>
                </c:pt>
                <c:pt idx="1235">
                  <c:v>43233.864583333336</c:v>
                </c:pt>
                <c:pt idx="1236">
                  <c:v>43233.875</c:v>
                </c:pt>
                <c:pt idx="1237">
                  <c:v>43233.885416666664</c:v>
                </c:pt>
                <c:pt idx="1238">
                  <c:v>43233.895833333336</c:v>
                </c:pt>
                <c:pt idx="1239">
                  <c:v>43233.90625</c:v>
                </c:pt>
                <c:pt idx="1240">
                  <c:v>43233.916666666664</c:v>
                </c:pt>
                <c:pt idx="1241">
                  <c:v>43233.927083333336</c:v>
                </c:pt>
                <c:pt idx="1242">
                  <c:v>43233.9375</c:v>
                </c:pt>
                <c:pt idx="1243">
                  <c:v>43233.947916666664</c:v>
                </c:pt>
                <c:pt idx="1244">
                  <c:v>43233.958333333336</c:v>
                </c:pt>
                <c:pt idx="1245">
                  <c:v>43233.96875</c:v>
                </c:pt>
                <c:pt idx="1246">
                  <c:v>43233.979166666664</c:v>
                </c:pt>
                <c:pt idx="1247">
                  <c:v>43233.989583333336</c:v>
                </c:pt>
                <c:pt idx="1248">
                  <c:v>43234</c:v>
                </c:pt>
                <c:pt idx="1249">
                  <c:v>43234.010416666664</c:v>
                </c:pt>
                <c:pt idx="1250">
                  <c:v>43234.020833333336</c:v>
                </c:pt>
                <c:pt idx="1251">
                  <c:v>43234.03125</c:v>
                </c:pt>
                <c:pt idx="1252">
                  <c:v>43234.041666666664</c:v>
                </c:pt>
                <c:pt idx="1253">
                  <c:v>43234.052083333336</c:v>
                </c:pt>
                <c:pt idx="1254">
                  <c:v>43234.0625</c:v>
                </c:pt>
                <c:pt idx="1255">
                  <c:v>43234.072916666664</c:v>
                </c:pt>
                <c:pt idx="1256">
                  <c:v>43234.083333333336</c:v>
                </c:pt>
                <c:pt idx="1257">
                  <c:v>43234.09375</c:v>
                </c:pt>
                <c:pt idx="1258">
                  <c:v>43234.104166666664</c:v>
                </c:pt>
                <c:pt idx="1259">
                  <c:v>43234.114583333336</c:v>
                </c:pt>
                <c:pt idx="1260">
                  <c:v>43234.125</c:v>
                </c:pt>
                <c:pt idx="1261">
                  <c:v>43234.135416666664</c:v>
                </c:pt>
                <c:pt idx="1262">
                  <c:v>43234.145833333336</c:v>
                </c:pt>
                <c:pt idx="1263">
                  <c:v>43234.15625</c:v>
                </c:pt>
                <c:pt idx="1264">
                  <c:v>43234.166666666664</c:v>
                </c:pt>
                <c:pt idx="1265">
                  <c:v>43234.177083333336</c:v>
                </c:pt>
                <c:pt idx="1266">
                  <c:v>43234.1875</c:v>
                </c:pt>
                <c:pt idx="1267">
                  <c:v>43234.197916666664</c:v>
                </c:pt>
                <c:pt idx="1268">
                  <c:v>43234.208333333336</c:v>
                </c:pt>
                <c:pt idx="1269">
                  <c:v>43234.21875</c:v>
                </c:pt>
                <c:pt idx="1270">
                  <c:v>43234.229166666664</c:v>
                </c:pt>
                <c:pt idx="1271">
                  <c:v>43234.239583333336</c:v>
                </c:pt>
                <c:pt idx="1272">
                  <c:v>43234.25</c:v>
                </c:pt>
                <c:pt idx="1273">
                  <c:v>43234.260416666664</c:v>
                </c:pt>
                <c:pt idx="1274">
                  <c:v>43234.270833333336</c:v>
                </c:pt>
                <c:pt idx="1275">
                  <c:v>43234.28125</c:v>
                </c:pt>
                <c:pt idx="1276">
                  <c:v>43234.291666666664</c:v>
                </c:pt>
                <c:pt idx="1277">
                  <c:v>43234.302083333336</c:v>
                </c:pt>
                <c:pt idx="1278">
                  <c:v>43234.3125</c:v>
                </c:pt>
                <c:pt idx="1279">
                  <c:v>43234.322916666664</c:v>
                </c:pt>
                <c:pt idx="1280">
                  <c:v>43234.333333333336</c:v>
                </c:pt>
                <c:pt idx="1281">
                  <c:v>43234.34375</c:v>
                </c:pt>
                <c:pt idx="1282">
                  <c:v>43234.354166666664</c:v>
                </c:pt>
                <c:pt idx="1283">
                  <c:v>43234.364583333336</c:v>
                </c:pt>
                <c:pt idx="1284">
                  <c:v>43234.375</c:v>
                </c:pt>
                <c:pt idx="1285">
                  <c:v>43234.385416666664</c:v>
                </c:pt>
                <c:pt idx="1286">
                  <c:v>43234.395833333336</c:v>
                </c:pt>
                <c:pt idx="1287">
                  <c:v>43234.40625</c:v>
                </c:pt>
                <c:pt idx="1288">
                  <c:v>43234.416666666664</c:v>
                </c:pt>
                <c:pt idx="1289">
                  <c:v>43234.427083333336</c:v>
                </c:pt>
                <c:pt idx="1290">
                  <c:v>43234.4375</c:v>
                </c:pt>
                <c:pt idx="1291">
                  <c:v>43234.447916666664</c:v>
                </c:pt>
                <c:pt idx="1292">
                  <c:v>43234.458333333336</c:v>
                </c:pt>
                <c:pt idx="1293">
                  <c:v>43234.46875</c:v>
                </c:pt>
                <c:pt idx="1294">
                  <c:v>43234.479166666664</c:v>
                </c:pt>
                <c:pt idx="1295">
                  <c:v>43234.489583333336</c:v>
                </c:pt>
                <c:pt idx="1296">
                  <c:v>43234.5</c:v>
                </c:pt>
                <c:pt idx="1297">
                  <c:v>43234.510416666664</c:v>
                </c:pt>
                <c:pt idx="1298">
                  <c:v>43234.520833333336</c:v>
                </c:pt>
                <c:pt idx="1299">
                  <c:v>43234.53125</c:v>
                </c:pt>
                <c:pt idx="1300">
                  <c:v>43234.541666666664</c:v>
                </c:pt>
                <c:pt idx="1301">
                  <c:v>43234.552083333336</c:v>
                </c:pt>
                <c:pt idx="1302">
                  <c:v>43234.5625</c:v>
                </c:pt>
                <c:pt idx="1303">
                  <c:v>43234.572916666664</c:v>
                </c:pt>
                <c:pt idx="1304">
                  <c:v>43234.583333333336</c:v>
                </c:pt>
                <c:pt idx="1305">
                  <c:v>43234.59375</c:v>
                </c:pt>
                <c:pt idx="1306">
                  <c:v>43234.604166666664</c:v>
                </c:pt>
                <c:pt idx="1307">
                  <c:v>43234.614583333336</c:v>
                </c:pt>
                <c:pt idx="1308">
                  <c:v>43234.625</c:v>
                </c:pt>
                <c:pt idx="1309">
                  <c:v>43234.635416666664</c:v>
                </c:pt>
                <c:pt idx="1310">
                  <c:v>43234.645833333336</c:v>
                </c:pt>
                <c:pt idx="1311">
                  <c:v>43234.65625</c:v>
                </c:pt>
                <c:pt idx="1312">
                  <c:v>43234.666666666664</c:v>
                </c:pt>
                <c:pt idx="1313">
                  <c:v>43234.677083333336</c:v>
                </c:pt>
                <c:pt idx="1314">
                  <c:v>43234.6875</c:v>
                </c:pt>
                <c:pt idx="1315">
                  <c:v>43234.697916666664</c:v>
                </c:pt>
                <c:pt idx="1316">
                  <c:v>43234.708333333336</c:v>
                </c:pt>
                <c:pt idx="1317">
                  <c:v>43234.71875</c:v>
                </c:pt>
                <c:pt idx="1318">
                  <c:v>43234.729166666664</c:v>
                </c:pt>
                <c:pt idx="1319">
                  <c:v>43234.739583333336</c:v>
                </c:pt>
                <c:pt idx="1320">
                  <c:v>43234.75</c:v>
                </c:pt>
                <c:pt idx="1321">
                  <c:v>43234.760416666664</c:v>
                </c:pt>
                <c:pt idx="1322">
                  <c:v>43234.770833333336</c:v>
                </c:pt>
                <c:pt idx="1323">
                  <c:v>43234.78125</c:v>
                </c:pt>
                <c:pt idx="1324">
                  <c:v>43234.791666666664</c:v>
                </c:pt>
                <c:pt idx="1325">
                  <c:v>43234.802083333336</c:v>
                </c:pt>
                <c:pt idx="1326">
                  <c:v>43234.8125</c:v>
                </c:pt>
                <c:pt idx="1327">
                  <c:v>43234.822916666664</c:v>
                </c:pt>
                <c:pt idx="1328">
                  <c:v>43234.833333333336</c:v>
                </c:pt>
                <c:pt idx="1329">
                  <c:v>43234.84375</c:v>
                </c:pt>
                <c:pt idx="1330">
                  <c:v>43234.854166666664</c:v>
                </c:pt>
                <c:pt idx="1331">
                  <c:v>43234.864583333336</c:v>
                </c:pt>
                <c:pt idx="1332">
                  <c:v>43234.875</c:v>
                </c:pt>
                <c:pt idx="1333">
                  <c:v>43234.885416666664</c:v>
                </c:pt>
                <c:pt idx="1334">
                  <c:v>43234.895833333336</c:v>
                </c:pt>
                <c:pt idx="1335">
                  <c:v>43234.90625</c:v>
                </c:pt>
                <c:pt idx="1336">
                  <c:v>43234.916666666664</c:v>
                </c:pt>
                <c:pt idx="1337">
                  <c:v>43234.927083333336</c:v>
                </c:pt>
                <c:pt idx="1338">
                  <c:v>43234.9375</c:v>
                </c:pt>
                <c:pt idx="1339">
                  <c:v>43234.947916666664</c:v>
                </c:pt>
                <c:pt idx="1340">
                  <c:v>43234.958333333336</c:v>
                </c:pt>
                <c:pt idx="1341">
                  <c:v>43234.96875</c:v>
                </c:pt>
                <c:pt idx="1342">
                  <c:v>43234.979166666664</c:v>
                </c:pt>
                <c:pt idx="1343">
                  <c:v>43234.989583333336</c:v>
                </c:pt>
                <c:pt idx="1344">
                  <c:v>43235</c:v>
                </c:pt>
                <c:pt idx="1345">
                  <c:v>43235.010416666664</c:v>
                </c:pt>
                <c:pt idx="1346">
                  <c:v>43235.020833333336</c:v>
                </c:pt>
                <c:pt idx="1347">
                  <c:v>43235.03125</c:v>
                </c:pt>
                <c:pt idx="1348">
                  <c:v>43235.041666666664</c:v>
                </c:pt>
                <c:pt idx="1349">
                  <c:v>43235.052083333336</c:v>
                </c:pt>
                <c:pt idx="1350">
                  <c:v>43235.0625</c:v>
                </c:pt>
                <c:pt idx="1351">
                  <c:v>43235.072916666664</c:v>
                </c:pt>
                <c:pt idx="1352">
                  <c:v>43235.083333333336</c:v>
                </c:pt>
                <c:pt idx="1353">
                  <c:v>43235.09375</c:v>
                </c:pt>
                <c:pt idx="1354">
                  <c:v>43235.104166666664</c:v>
                </c:pt>
                <c:pt idx="1355">
                  <c:v>43235.114583333336</c:v>
                </c:pt>
                <c:pt idx="1356">
                  <c:v>43235.125</c:v>
                </c:pt>
                <c:pt idx="1357">
                  <c:v>43235.135416666664</c:v>
                </c:pt>
                <c:pt idx="1358">
                  <c:v>43235.145833333336</c:v>
                </c:pt>
                <c:pt idx="1359">
                  <c:v>43235.15625</c:v>
                </c:pt>
                <c:pt idx="1360">
                  <c:v>43235.166666666664</c:v>
                </c:pt>
                <c:pt idx="1361">
                  <c:v>43235.177083333336</c:v>
                </c:pt>
                <c:pt idx="1362">
                  <c:v>43235.1875</c:v>
                </c:pt>
                <c:pt idx="1363">
                  <c:v>43235.197916666664</c:v>
                </c:pt>
                <c:pt idx="1364">
                  <c:v>43235.208333333336</c:v>
                </c:pt>
                <c:pt idx="1365">
                  <c:v>43235.21875</c:v>
                </c:pt>
                <c:pt idx="1366">
                  <c:v>43235.229166666664</c:v>
                </c:pt>
                <c:pt idx="1367">
                  <c:v>43235.239583333336</c:v>
                </c:pt>
                <c:pt idx="1368">
                  <c:v>43235.25</c:v>
                </c:pt>
                <c:pt idx="1369">
                  <c:v>43235.260416666664</c:v>
                </c:pt>
                <c:pt idx="1370">
                  <c:v>43235.270833333336</c:v>
                </c:pt>
                <c:pt idx="1371">
                  <c:v>43235.28125</c:v>
                </c:pt>
                <c:pt idx="1372">
                  <c:v>43235.291666666664</c:v>
                </c:pt>
                <c:pt idx="1373">
                  <c:v>43235.302083333336</c:v>
                </c:pt>
                <c:pt idx="1374">
                  <c:v>43235.3125</c:v>
                </c:pt>
                <c:pt idx="1375">
                  <c:v>43235.322916666664</c:v>
                </c:pt>
                <c:pt idx="1376">
                  <c:v>43235.333333333336</c:v>
                </c:pt>
                <c:pt idx="1377">
                  <c:v>43235.34375</c:v>
                </c:pt>
                <c:pt idx="1378">
                  <c:v>43235.354166666664</c:v>
                </c:pt>
                <c:pt idx="1379">
                  <c:v>43235.364583333336</c:v>
                </c:pt>
                <c:pt idx="1380">
                  <c:v>43235.375</c:v>
                </c:pt>
                <c:pt idx="1381">
                  <c:v>43235.385416666664</c:v>
                </c:pt>
                <c:pt idx="1382">
                  <c:v>43235.395833333336</c:v>
                </c:pt>
                <c:pt idx="1383">
                  <c:v>43235.40625</c:v>
                </c:pt>
                <c:pt idx="1384">
                  <c:v>43235.416666666664</c:v>
                </c:pt>
                <c:pt idx="1385">
                  <c:v>43235.427083333336</c:v>
                </c:pt>
                <c:pt idx="1386">
                  <c:v>43235.4375</c:v>
                </c:pt>
                <c:pt idx="1387">
                  <c:v>43235.447916666664</c:v>
                </c:pt>
                <c:pt idx="1388">
                  <c:v>43235.458333333336</c:v>
                </c:pt>
                <c:pt idx="1389">
                  <c:v>43235.46875</c:v>
                </c:pt>
                <c:pt idx="1390">
                  <c:v>43235.479166666664</c:v>
                </c:pt>
                <c:pt idx="1391">
                  <c:v>43235.489583333336</c:v>
                </c:pt>
                <c:pt idx="1392">
                  <c:v>43235.5</c:v>
                </c:pt>
                <c:pt idx="1393">
                  <c:v>43235.510416666664</c:v>
                </c:pt>
                <c:pt idx="1394">
                  <c:v>43235.520833333336</c:v>
                </c:pt>
                <c:pt idx="1395">
                  <c:v>43235.53125</c:v>
                </c:pt>
                <c:pt idx="1396">
                  <c:v>43235.541666666664</c:v>
                </c:pt>
                <c:pt idx="1397">
                  <c:v>43235.552083333336</c:v>
                </c:pt>
                <c:pt idx="1398">
                  <c:v>43235.5625</c:v>
                </c:pt>
                <c:pt idx="1399">
                  <c:v>43235.572916666664</c:v>
                </c:pt>
                <c:pt idx="1400">
                  <c:v>43235.583333333336</c:v>
                </c:pt>
                <c:pt idx="1401">
                  <c:v>43235.59375</c:v>
                </c:pt>
                <c:pt idx="1402">
                  <c:v>43235.604166666664</c:v>
                </c:pt>
                <c:pt idx="1403">
                  <c:v>43235.614583333336</c:v>
                </c:pt>
                <c:pt idx="1404">
                  <c:v>43235.625</c:v>
                </c:pt>
                <c:pt idx="1405">
                  <c:v>43235.635416666664</c:v>
                </c:pt>
                <c:pt idx="1406">
                  <c:v>43235.645833333336</c:v>
                </c:pt>
                <c:pt idx="1407">
                  <c:v>43235.65625</c:v>
                </c:pt>
                <c:pt idx="1408">
                  <c:v>43235.666666666664</c:v>
                </c:pt>
                <c:pt idx="1409">
                  <c:v>43235.677083333336</c:v>
                </c:pt>
                <c:pt idx="1410">
                  <c:v>43235.6875</c:v>
                </c:pt>
                <c:pt idx="1411">
                  <c:v>43235.697916666664</c:v>
                </c:pt>
                <c:pt idx="1412">
                  <c:v>43235.708333333336</c:v>
                </c:pt>
                <c:pt idx="1413">
                  <c:v>43235.71875</c:v>
                </c:pt>
                <c:pt idx="1414">
                  <c:v>43235.729166666664</c:v>
                </c:pt>
                <c:pt idx="1415">
                  <c:v>43235.739583333336</c:v>
                </c:pt>
                <c:pt idx="1416">
                  <c:v>43235.75</c:v>
                </c:pt>
                <c:pt idx="1417">
                  <c:v>43235.760416666664</c:v>
                </c:pt>
                <c:pt idx="1418">
                  <c:v>43235.770833333336</c:v>
                </c:pt>
                <c:pt idx="1419">
                  <c:v>43235.78125</c:v>
                </c:pt>
                <c:pt idx="1420">
                  <c:v>43235.791666666664</c:v>
                </c:pt>
                <c:pt idx="1421">
                  <c:v>43235.802083333336</c:v>
                </c:pt>
                <c:pt idx="1422">
                  <c:v>43235.8125</c:v>
                </c:pt>
                <c:pt idx="1423">
                  <c:v>43235.822916666664</c:v>
                </c:pt>
                <c:pt idx="1424">
                  <c:v>43235.833333333336</c:v>
                </c:pt>
                <c:pt idx="1425">
                  <c:v>43235.84375</c:v>
                </c:pt>
                <c:pt idx="1426">
                  <c:v>43235.854166666664</c:v>
                </c:pt>
                <c:pt idx="1427">
                  <c:v>43235.864583333336</c:v>
                </c:pt>
                <c:pt idx="1428">
                  <c:v>43235.875</c:v>
                </c:pt>
                <c:pt idx="1429">
                  <c:v>43235.885416666664</c:v>
                </c:pt>
                <c:pt idx="1430">
                  <c:v>43235.895833333336</c:v>
                </c:pt>
                <c:pt idx="1431">
                  <c:v>43235.90625</c:v>
                </c:pt>
                <c:pt idx="1432">
                  <c:v>43235.916666666664</c:v>
                </c:pt>
                <c:pt idx="1433">
                  <c:v>43235.927083333336</c:v>
                </c:pt>
                <c:pt idx="1434">
                  <c:v>43235.9375</c:v>
                </c:pt>
                <c:pt idx="1435">
                  <c:v>43235.947916666664</c:v>
                </c:pt>
                <c:pt idx="1436">
                  <c:v>43235.958333333336</c:v>
                </c:pt>
                <c:pt idx="1437">
                  <c:v>43235.96875</c:v>
                </c:pt>
                <c:pt idx="1438">
                  <c:v>43235.979166666664</c:v>
                </c:pt>
                <c:pt idx="1439">
                  <c:v>43235.989583333336</c:v>
                </c:pt>
                <c:pt idx="1440">
                  <c:v>43236</c:v>
                </c:pt>
                <c:pt idx="1441">
                  <c:v>43236.010416666664</c:v>
                </c:pt>
                <c:pt idx="1442">
                  <c:v>43236.020833333336</c:v>
                </c:pt>
                <c:pt idx="1443">
                  <c:v>43236.03125</c:v>
                </c:pt>
                <c:pt idx="1444">
                  <c:v>43236.041666666664</c:v>
                </c:pt>
                <c:pt idx="1445">
                  <c:v>43236.052083333336</c:v>
                </c:pt>
                <c:pt idx="1446">
                  <c:v>43236.0625</c:v>
                </c:pt>
                <c:pt idx="1447">
                  <c:v>43236.072916666664</c:v>
                </c:pt>
                <c:pt idx="1448">
                  <c:v>43236.083333333336</c:v>
                </c:pt>
                <c:pt idx="1449">
                  <c:v>43236.09375</c:v>
                </c:pt>
                <c:pt idx="1450">
                  <c:v>43236.104166666664</c:v>
                </c:pt>
                <c:pt idx="1451">
                  <c:v>43236.114583333336</c:v>
                </c:pt>
                <c:pt idx="1452">
                  <c:v>43236.125</c:v>
                </c:pt>
                <c:pt idx="1453">
                  <c:v>43236.135416666664</c:v>
                </c:pt>
                <c:pt idx="1454">
                  <c:v>43236.145833333336</c:v>
                </c:pt>
                <c:pt idx="1455">
                  <c:v>43236.15625</c:v>
                </c:pt>
                <c:pt idx="1456">
                  <c:v>43236.166666666664</c:v>
                </c:pt>
                <c:pt idx="1457">
                  <c:v>43236.177083333336</c:v>
                </c:pt>
                <c:pt idx="1458">
                  <c:v>43236.1875</c:v>
                </c:pt>
                <c:pt idx="1459">
                  <c:v>43236.197916666664</c:v>
                </c:pt>
                <c:pt idx="1460">
                  <c:v>43236.208333333336</c:v>
                </c:pt>
                <c:pt idx="1461">
                  <c:v>43236.21875</c:v>
                </c:pt>
                <c:pt idx="1462">
                  <c:v>43236.229166666664</c:v>
                </c:pt>
                <c:pt idx="1463">
                  <c:v>43236.239583333336</c:v>
                </c:pt>
                <c:pt idx="1464">
                  <c:v>43236.25</c:v>
                </c:pt>
                <c:pt idx="1465">
                  <c:v>43236.260416666664</c:v>
                </c:pt>
                <c:pt idx="1466">
                  <c:v>43236.270833333336</c:v>
                </c:pt>
                <c:pt idx="1467">
                  <c:v>43236.28125</c:v>
                </c:pt>
                <c:pt idx="1468">
                  <c:v>43236.291666666664</c:v>
                </c:pt>
                <c:pt idx="1469">
                  <c:v>43236.302083333336</c:v>
                </c:pt>
                <c:pt idx="1470">
                  <c:v>43236.3125</c:v>
                </c:pt>
                <c:pt idx="1471">
                  <c:v>43236.322916666664</c:v>
                </c:pt>
                <c:pt idx="1472">
                  <c:v>43236.333333333336</c:v>
                </c:pt>
                <c:pt idx="1473">
                  <c:v>43236.34375</c:v>
                </c:pt>
                <c:pt idx="1474">
                  <c:v>43236.354166666664</c:v>
                </c:pt>
                <c:pt idx="1475">
                  <c:v>43236.364583333336</c:v>
                </c:pt>
                <c:pt idx="1476">
                  <c:v>43236.375</c:v>
                </c:pt>
                <c:pt idx="1477">
                  <c:v>43236.385416666664</c:v>
                </c:pt>
                <c:pt idx="1478">
                  <c:v>43236.395833333336</c:v>
                </c:pt>
                <c:pt idx="1479">
                  <c:v>43236.40625</c:v>
                </c:pt>
                <c:pt idx="1480">
                  <c:v>43236.416666666664</c:v>
                </c:pt>
                <c:pt idx="1481">
                  <c:v>43236.427083333336</c:v>
                </c:pt>
                <c:pt idx="1482">
                  <c:v>43236.4375</c:v>
                </c:pt>
                <c:pt idx="1483">
                  <c:v>43236.447916666664</c:v>
                </c:pt>
                <c:pt idx="1484">
                  <c:v>43236.458333333336</c:v>
                </c:pt>
                <c:pt idx="1485">
                  <c:v>43236.46875</c:v>
                </c:pt>
                <c:pt idx="1486">
                  <c:v>43236.479166666664</c:v>
                </c:pt>
                <c:pt idx="1487">
                  <c:v>43236.489583333336</c:v>
                </c:pt>
                <c:pt idx="1488">
                  <c:v>43236.5</c:v>
                </c:pt>
                <c:pt idx="1489">
                  <c:v>43236.510416666664</c:v>
                </c:pt>
                <c:pt idx="1490">
                  <c:v>43236.520833333336</c:v>
                </c:pt>
                <c:pt idx="1491">
                  <c:v>43236.53125</c:v>
                </c:pt>
                <c:pt idx="1492">
                  <c:v>43236.541666666664</c:v>
                </c:pt>
                <c:pt idx="1493">
                  <c:v>43236.552083333336</c:v>
                </c:pt>
                <c:pt idx="1494">
                  <c:v>43236.5625</c:v>
                </c:pt>
                <c:pt idx="1495">
                  <c:v>43236.572916666664</c:v>
                </c:pt>
                <c:pt idx="1496">
                  <c:v>43236.583333333336</c:v>
                </c:pt>
                <c:pt idx="1497">
                  <c:v>43236.59375</c:v>
                </c:pt>
                <c:pt idx="1498">
                  <c:v>43236.604166666664</c:v>
                </c:pt>
                <c:pt idx="1499">
                  <c:v>43236.614583333336</c:v>
                </c:pt>
                <c:pt idx="1500">
                  <c:v>43236.625</c:v>
                </c:pt>
                <c:pt idx="1501">
                  <c:v>43236.635416666664</c:v>
                </c:pt>
                <c:pt idx="1502">
                  <c:v>43236.645833333336</c:v>
                </c:pt>
                <c:pt idx="1503">
                  <c:v>43236.65625</c:v>
                </c:pt>
                <c:pt idx="1504">
                  <c:v>43236.666666666664</c:v>
                </c:pt>
                <c:pt idx="1505">
                  <c:v>43236.677083333336</c:v>
                </c:pt>
                <c:pt idx="1506">
                  <c:v>43236.6875</c:v>
                </c:pt>
                <c:pt idx="1507">
                  <c:v>43236.697916666664</c:v>
                </c:pt>
                <c:pt idx="1508">
                  <c:v>43236.708333333336</c:v>
                </c:pt>
                <c:pt idx="1509">
                  <c:v>43236.71875</c:v>
                </c:pt>
                <c:pt idx="1510">
                  <c:v>43236.729166666664</c:v>
                </c:pt>
                <c:pt idx="1511">
                  <c:v>43236.739583333336</c:v>
                </c:pt>
                <c:pt idx="1512">
                  <c:v>43236.75</c:v>
                </c:pt>
                <c:pt idx="1513">
                  <c:v>43236.760416666664</c:v>
                </c:pt>
                <c:pt idx="1514">
                  <c:v>43236.770833333336</c:v>
                </c:pt>
                <c:pt idx="1515">
                  <c:v>43236.78125</c:v>
                </c:pt>
                <c:pt idx="1516">
                  <c:v>43236.791666666664</c:v>
                </c:pt>
                <c:pt idx="1517">
                  <c:v>43236.802083333336</c:v>
                </c:pt>
                <c:pt idx="1518">
                  <c:v>43236.8125</c:v>
                </c:pt>
                <c:pt idx="1519">
                  <c:v>43236.822916666664</c:v>
                </c:pt>
                <c:pt idx="1520">
                  <c:v>43236.833333333336</c:v>
                </c:pt>
                <c:pt idx="1521">
                  <c:v>43236.84375</c:v>
                </c:pt>
                <c:pt idx="1522">
                  <c:v>43236.854166666664</c:v>
                </c:pt>
                <c:pt idx="1523">
                  <c:v>43236.864583333336</c:v>
                </c:pt>
                <c:pt idx="1524">
                  <c:v>43236.875</c:v>
                </c:pt>
                <c:pt idx="1525">
                  <c:v>43236.885416666664</c:v>
                </c:pt>
                <c:pt idx="1526">
                  <c:v>43236.895833333336</c:v>
                </c:pt>
                <c:pt idx="1527">
                  <c:v>43236.90625</c:v>
                </c:pt>
                <c:pt idx="1528">
                  <c:v>43236.916666666664</c:v>
                </c:pt>
                <c:pt idx="1529">
                  <c:v>43236.927083333336</c:v>
                </c:pt>
                <c:pt idx="1530">
                  <c:v>43236.9375</c:v>
                </c:pt>
                <c:pt idx="1531">
                  <c:v>43236.947916666664</c:v>
                </c:pt>
                <c:pt idx="1532">
                  <c:v>43236.958333333336</c:v>
                </c:pt>
                <c:pt idx="1533">
                  <c:v>43236.96875</c:v>
                </c:pt>
                <c:pt idx="1534">
                  <c:v>43236.979166666664</c:v>
                </c:pt>
                <c:pt idx="1535">
                  <c:v>43236.989583333336</c:v>
                </c:pt>
                <c:pt idx="1536">
                  <c:v>43237</c:v>
                </c:pt>
                <c:pt idx="1537">
                  <c:v>43237.010416666664</c:v>
                </c:pt>
                <c:pt idx="1538">
                  <c:v>43237.020833333336</c:v>
                </c:pt>
                <c:pt idx="1539">
                  <c:v>43237.03125</c:v>
                </c:pt>
                <c:pt idx="1540">
                  <c:v>43237.041666666664</c:v>
                </c:pt>
                <c:pt idx="1541">
                  <c:v>43237.052083333336</c:v>
                </c:pt>
                <c:pt idx="1542">
                  <c:v>43237.0625</c:v>
                </c:pt>
                <c:pt idx="1543">
                  <c:v>43237.072916666664</c:v>
                </c:pt>
                <c:pt idx="1544">
                  <c:v>43237.083333333336</c:v>
                </c:pt>
                <c:pt idx="1545">
                  <c:v>43237.09375</c:v>
                </c:pt>
                <c:pt idx="1546">
                  <c:v>43237.104166666664</c:v>
                </c:pt>
                <c:pt idx="1547">
                  <c:v>43237.114583333336</c:v>
                </c:pt>
                <c:pt idx="1548">
                  <c:v>43237.125</c:v>
                </c:pt>
                <c:pt idx="1549">
                  <c:v>43237.135416666664</c:v>
                </c:pt>
                <c:pt idx="1550">
                  <c:v>43237.145833333336</c:v>
                </c:pt>
                <c:pt idx="1551">
                  <c:v>43237.15625</c:v>
                </c:pt>
                <c:pt idx="1552">
                  <c:v>43237.166666666664</c:v>
                </c:pt>
                <c:pt idx="1553">
                  <c:v>43237.177083333336</c:v>
                </c:pt>
                <c:pt idx="1554">
                  <c:v>43237.1875</c:v>
                </c:pt>
                <c:pt idx="1555">
                  <c:v>43237.197916666664</c:v>
                </c:pt>
                <c:pt idx="1556">
                  <c:v>43237.208333333336</c:v>
                </c:pt>
                <c:pt idx="1557">
                  <c:v>43237.21875</c:v>
                </c:pt>
                <c:pt idx="1558">
                  <c:v>43237.229166666664</c:v>
                </c:pt>
                <c:pt idx="1559">
                  <c:v>43237.239583333336</c:v>
                </c:pt>
                <c:pt idx="1560">
                  <c:v>43237.25</c:v>
                </c:pt>
                <c:pt idx="1561">
                  <c:v>43237.260416666664</c:v>
                </c:pt>
                <c:pt idx="1562">
                  <c:v>43237.270833333336</c:v>
                </c:pt>
                <c:pt idx="1563">
                  <c:v>43237.28125</c:v>
                </c:pt>
                <c:pt idx="1564">
                  <c:v>43237.291666666664</c:v>
                </c:pt>
                <c:pt idx="1565">
                  <c:v>43237.302083333336</c:v>
                </c:pt>
                <c:pt idx="1566">
                  <c:v>43237.3125</c:v>
                </c:pt>
                <c:pt idx="1567">
                  <c:v>43237.322916666664</c:v>
                </c:pt>
                <c:pt idx="1568">
                  <c:v>43237.333333333336</c:v>
                </c:pt>
                <c:pt idx="1569">
                  <c:v>43237.34375</c:v>
                </c:pt>
                <c:pt idx="1570">
                  <c:v>43237.354166666664</c:v>
                </c:pt>
                <c:pt idx="1571">
                  <c:v>43237.364583333336</c:v>
                </c:pt>
                <c:pt idx="1572">
                  <c:v>43237.375</c:v>
                </c:pt>
                <c:pt idx="1573">
                  <c:v>43237.385416666664</c:v>
                </c:pt>
                <c:pt idx="1574">
                  <c:v>43237.395833333336</c:v>
                </c:pt>
                <c:pt idx="1575">
                  <c:v>43237.40625</c:v>
                </c:pt>
                <c:pt idx="1576">
                  <c:v>43237.416666666664</c:v>
                </c:pt>
                <c:pt idx="1577">
                  <c:v>43237.427083333336</c:v>
                </c:pt>
                <c:pt idx="1578">
                  <c:v>43237.4375</c:v>
                </c:pt>
                <c:pt idx="1579">
                  <c:v>43237.447916666664</c:v>
                </c:pt>
                <c:pt idx="1580">
                  <c:v>43237.458333333336</c:v>
                </c:pt>
                <c:pt idx="1581">
                  <c:v>43237.46875</c:v>
                </c:pt>
                <c:pt idx="1582">
                  <c:v>43237.479166666664</c:v>
                </c:pt>
                <c:pt idx="1583">
                  <c:v>43237.489583333336</c:v>
                </c:pt>
                <c:pt idx="1584">
                  <c:v>43237.5</c:v>
                </c:pt>
                <c:pt idx="1585">
                  <c:v>43237.510416666664</c:v>
                </c:pt>
                <c:pt idx="1586">
                  <c:v>43237.520833333336</c:v>
                </c:pt>
                <c:pt idx="1587">
                  <c:v>43237.53125</c:v>
                </c:pt>
                <c:pt idx="1588">
                  <c:v>43237.541666666664</c:v>
                </c:pt>
                <c:pt idx="1589">
                  <c:v>43237.552083333336</c:v>
                </c:pt>
                <c:pt idx="1590">
                  <c:v>43237.5625</c:v>
                </c:pt>
                <c:pt idx="1591">
                  <c:v>43237.572916666664</c:v>
                </c:pt>
                <c:pt idx="1592">
                  <c:v>43237.583333333336</c:v>
                </c:pt>
                <c:pt idx="1593">
                  <c:v>43237.59375</c:v>
                </c:pt>
                <c:pt idx="1594">
                  <c:v>43237.604166666664</c:v>
                </c:pt>
                <c:pt idx="1595">
                  <c:v>43237.614583333336</c:v>
                </c:pt>
                <c:pt idx="1596">
                  <c:v>43237.625</c:v>
                </c:pt>
                <c:pt idx="1597">
                  <c:v>43237.635416666664</c:v>
                </c:pt>
                <c:pt idx="1598">
                  <c:v>43237.645833333336</c:v>
                </c:pt>
                <c:pt idx="1599">
                  <c:v>43237.65625</c:v>
                </c:pt>
                <c:pt idx="1600">
                  <c:v>43237.666666666664</c:v>
                </c:pt>
                <c:pt idx="1601">
                  <c:v>43237.677083333336</c:v>
                </c:pt>
                <c:pt idx="1602">
                  <c:v>43237.6875</c:v>
                </c:pt>
                <c:pt idx="1603">
                  <c:v>43237.697916666664</c:v>
                </c:pt>
                <c:pt idx="1604">
                  <c:v>43237.708333333336</c:v>
                </c:pt>
                <c:pt idx="1605">
                  <c:v>43237.71875</c:v>
                </c:pt>
                <c:pt idx="1606">
                  <c:v>43237.729166666664</c:v>
                </c:pt>
                <c:pt idx="1607">
                  <c:v>43237.739583333336</c:v>
                </c:pt>
                <c:pt idx="1608">
                  <c:v>43237.75</c:v>
                </c:pt>
                <c:pt idx="1609">
                  <c:v>43237.760416666664</c:v>
                </c:pt>
                <c:pt idx="1610">
                  <c:v>43237.770833333336</c:v>
                </c:pt>
                <c:pt idx="1611">
                  <c:v>43237.78125</c:v>
                </c:pt>
                <c:pt idx="1612">
                  <c:v>43237.791666666664</c:v>
                </c:pt>
                <c:pt idx="1613">
                  <c:v>43237.802083333336</c:v>
                </c:pt>
                <c:pt idx="1614">
                  <c:v>43237.8125</c:v>
                </c:pt>
                <c:pt idx="1615">
                  <c:v>43237.822916666664</c:v>
                </c:pt>
                <c:pt idx="1616">
                  <c:v>43237.833333333336</c:v>
                </c:pt>
                <c:pt idx="1617">
                  <c:v>43237.84375</c:v>
                </c:pt>
                <c:pt idx="1618">
                  <c:v>43237.854166666664</c:v>
                </c:pt>
                <c:pt idx="1619">
                  <c:v>43237.864583333336</c:v>
                </c:pt>
                <c:pt idx="1620">
                  <c:v>43237.875</c:v>
                </c:pt>
                <c:pt idx="1621">
                  <c:v>43237.885416666664</c:v>
                </c:pt>
                <c:pt idx="1622">
                  <c:v>43237.895833333336</c:v>
                </c:pt>
                <c:pt idx="1623">
                  <c:v>43237.90625</c:v>
                </c:pt>
                <c:pt idx="1624">
                  <c:v>43237.916666666664</c:v>
                </c:pt>
                <c:pt idx="1625">
                  <c:v>43237.927083333336</c:v>
                </c:pt>
                <c:pt idx="1626">
                  <c:v>43237.9375</c:v>
                </c:pt>
                <c:pt idx="1627">
                  <c:v>43237.947916666664</c:v>
                </c:pt>
                <c:pt idx="1628">
                  <c:v>43237.958333333336</c:v>
                </c:pt>
                <c:pt idx="1629">
                  <c:v>43237.96875</c:v>
                </c:pt>
                <c:pt idx="1630">
                  <c:v>43237.979166666664</c:v>
                </c:pt>
                <c:pt idx="1631">
                  <c:v>43237.989583333336</c:v>
                </c:pt>
                <c:pt idx="1632">
                  <c:v>43238</c:v>
                </c:pt>
                <c:pt idx="1633">
                  <c:v>43238.010416666664</c:v>
                </c:pt>
                <c:pt idx="1634">
                  <c:v>43238.020833333336</c:v>
                </c:pt>
                <c:pt idx="1635">
                  <c:v>43238.03125</c:v>
                </c:pt>
                <c:pt idx="1636">
                  <c:v>43238.041666666664</c:v>
                </c:pt>
                <c:pt idx="1637">
                  <c:v>43238.052083333336</c:v>
                </c:pt>
                <c:pt idx="1638">
                  <c:v>43238.0625</c:v>
                </c:pt>
                <c:pt idx="1639">
                  <c:v>43238.072916666664</c:v>
                </c:pt>
                <c:pt idx="1640">
                  <c:v>43238.083333333336</c:v>
                </c:pt>
                <c:pt idx="1641">
                  <c:v>43238.09375</c:v>
                </c:pt>
                <c:pt idx="1642">
                  <c:v>43238.104166666664</c:v>
                </c:pt>
                <c:pt idx="1643">
                  <c:v>43238.114583333336</c:v>
                </c:pt>
                <c:pt idx="1644">
                  <c:v>43238.125</c:v>
                </c:pt>
                <c:pt idx="1645">
                  <c:v>43238.135416666664</c:v>
                </c:pt>
                <c:pt idx="1646">
                  <c:v>43238.145833333336</c:v>
                </c:pt>
                <c:pt idx="1647">
                  <c:v>43238.15625</c:v>
                </c:pt>
                <c:pt idx="1648">
                  <c:v>43238.166666666664</c:v>
                </c:pt>
                <c:pt idx="1649">
                  <c:v>43238.177083333336</c:v>
                </c:pt>
                <c:pt idx="1650">
                  <c:v>43238.1875</c:v>
                </c:pt>
                <c:pt idx="1651">
                  <c:v>43238.197916666664</c:v>
                </c:pt>
                <c:pt idx="1652">
                  <c:v>43238.208333333336</c:v>
                </c:pt>
                <c:pt idx="1653">
                  <c:v>43238.21875</c:v>
                </c:pt>
                <c:pt idx="1654">
                  <c:v>43238.229166666664</c:v>
                </c:pt>
                <c:pt idx="1655">
                  <c:v>43238.239583333336</c:v>
                </c:pt>
                <c:pt idx="1656">
                  <c:v>43238.25</c:v>
                </c:pt>
                <c:pt idx="1657">
                  <c:v>43238.260416666664</c:v>
                </c:pt>
                <c:pt idx="1658">
                  <c:v>43238.270833333336</c:v>
                </c:pt>
                <c:pt idx="1659">
                  <c:v>43238.28125</c:v>
                </c:pt>
                <c:pt idx="1660">
                  <c:v>43238.291666666664</c:v>
                </c:pt>
                <c:pt idx="1661">
                  <c:v>43238.302083333336</c:v>
                </c:pt>
                <c:pt idx="1662">
                  <c:v>43238.3125</c:v>
                </c:pt>
                <c:pt idx="1663">
                  <c:v>43238.322916666664</c:v>
                </c:pt>
                <c:pt idx="1664">
                  <c:v>43238.333333333336</c:v>
                </c:pt>
                <c:pt idx="1665">
                  <c:v>43238.34375</c:v>
                </c:pt>
                <c:pt idx="1666">
                  <c:v>43238.354166666664</c:v>
                </c:pt>
                <c:pt idx="1667">
                  <c:v>43238.364583333336</c:v>
                </c:pt>
                <c:pt idx="1668">
                  <c:v>43238.375</c:v>
                </c:pt>
                <c:pt idx="1669">
                  <c:v>43238.385416666664</c:v>
                </c:pt>
                <c:pt idx="1670">
                  <c:v>43238.395833333336</c:v>
                </c:pt>
                <c:pt idx="1671">
                  <c:v>43238.40625</c:v>
                </c:pt>
                <c:pt idx="1672">
                  <c:v>43238.416666666664</c:v>
                </c:pt>
                <c:pt idx="1673">
                  <c:v>43238.427083333336</c:v>
                </c:pt>
                <c:pt idx="1674">
                  <c:v>43238.4375</c:v>
                </c:pt>
                <c:pt idx="1675">
                  <c:v>43238.447916666664</c:v>
                </c:pt>
                <c:pt idx="1676">
                  <c:v>43238.458333333336</c:v>
                </c:pt>
                <c:pt idx="1677">
                  <c:v>43238.46875</c:v>
                </c:pt>
                <c:pt idx="1678">
                  <c:v>43238.479166666664</c:v>
                </c:pt>
                <c:pt idx="1679">
                  <c:v>43238.489583333336</c:v>
                </c:pt>
                <c:pt idx="1680">
                  <c:v>43238.5</c:v>
                </c:pt>
                <c:pt idx="1681">
                  <c:v>43238.510416666664</c:v>
                </c:pt>
                <c:pt idx="1682">
                  <c:v>43238.520833333336</c:v>
                </c:pt>
                <c:pt idx="1683">
                  <c:v>43238.53125</c:v>
                </c:pt>
                <c:pt idx="1684">
                  <c:v>43238.541666666664</c:v>
                </c:pt>
                <c:pt idx="1685">
                  <c:v>43238.552083333336</c:v>
                </c:pt>
                <c:pt idx="1686">
                  <c:v>43238.5625</c:v>
                </c:pt>
                <c:pt idx="1687">
                  <c:v>43238.572916666664</c:v>
                </c:pt>
                <c:pt idx="1688">
                  <c:v>43238.583333333336</c:v>
                </c:pt>
                <c:pt idx="1689">
                  <c:v>43238.59375</c:v>
                </c:pt>
                <c:pt idx="1690">
                  <c:v>43238.604166666664</c:v>
                </c:pt>
                <c:pt idx="1691">
                  <c:v>43238.614583333336</c:v>
                </c:pt>
                <c:pt idx="1692">
                  <c:v>43238.625</c:v>
                </c:pt>
                <c:pt idx="1693">
                  <c:v>43238.635416666664</c:v>
                </c:pt>
                <c:pt idx="1694">
                  <c:v>43238.645833333336</c:v>
                </c:pt>
                <c:pt idx="1695">
                  <c:v>43238.65625</c:v>
                </c:pt>
                <c:pt idx="1696">
                  <c:v>43238.666666666664</c:v>
                </c:pt>
                <c:pt idx="1697">
                  <c:v>43238.677083333336</c:v>
                </c:pt>
                <c:pt idx="1698">
                  <c:v>43238.6875</c:v>
                </c:pt>
                <c:pt idx="1699">
                  <c:v>43238.697916666664</c:v>
                </c:pt>
                <c:pt idx="1700">
                  <c:v>43238.708333333336</c:v>
                </c:pt>
                <c:pt idx="1701">
                  <c:v>43238.71875</c:v>
                </c:pt>
                <c:pt idx="1702">
                  <c:v>43238.729166666664</c:v>
                </c:pt>
                <c:pt idx="1703">
                  <c:v>43238.739583333336</c:v>
                </c:pt>
                <c:pt idx="1704">
                  <c:v>43238.75</c:v>
                </c:pt>
                <c:pt idx="1705">
                  <c:v>43238.760416666664</c:v>
                </c:pt>
                <c:pt idx="1706">
                  <c:v>43238.770833333336</c:v>
                </c:pt>
                <c:pt idx="1707">
                  <c:v>43238.78125</c:v>
                </c:pt>
                <c:pt idx="1708">
                  <c:v>43238.791666666664</c:v>
                </c:pt>
                <c:pt idx="1709">
                  <c:v>43238.802083333336</c:v>
                </c:pt>
                <c:pt idx="1710">
                  <c:v>43238.8125</c:v>
                </c:pt>
                <c:pt idx="1711">
                  <c:v>43238.822916666664</c:v>
                </c:pt>
                <c:pt idx="1712">
                  <c:v>43238.833333333336</c:v>
                </c:pt>
                <c:pt idx="1713">
                  <c:v>43238.84375</c:v>
                </c:pt>
                <c:pt idx="1714">
                  <c:v>43238.854166666664</c:v>
                </c:pt>
                <c:pt idx="1715">
                  <c:v>43238.864583333336</c:v>
                </c:pt>
                <c:pt idx="1716">
                  <c:v>43238.875</c:v>
                </c:pt>
                <c:pt idx="1717">
                  <c:v>43238.885416666664</c:v>
                </c:pt>
                <c:pt idx="1718">
                  <c:v>43238.895833333336</c:v>
                </c:pt>
                <c:pt idx="1719">
                  <c:v>43238.90625</c:v>
                </c:pt>
                <c:pt idx="1720">
                  <c:v>43238.916666666664</c:v>
                </c:pt>
                <c:pt idx="1721">
                  <c:v>43238.927083333336</c:v>
                </c:pt>
                <c:pt idx="1722">
                  <c:v>43238.9375</c:v>
                </c:pt>
                <c:pt idx="1723">
                  <c:v>43238.947916666664</c:v>
                </c:pt>
                <c:pt idx="1724">
                  <c:v>43238.958333333336</c:v>
                </c:pt>
                <c:pt idx="1725">
                  <c:v>43238.96875</c:v>
                </c:pt>
                <c:pt idx="1726">
                  <c:v>43238.979166666664</c:v>
                </c:pt>
                <c:pt idx="1727">
                  <c:v>43238.989583333336</c:v>
                </c:pt>
                <c:pt idx="1728">
                  <c:v>43239</c:v>
                </c:pt>
                <c:pt idx="1729">
                  <c:v>43239.010416666664</c:v>
                </c:pt>
                <c:pt idx="1730">
                  <c:v>43239.020833333336</c:v>
                </c:pt>
                <c:pt idx="1731">
                  <c:v>43239.03125</c:v>
                </c:pt>
                <c:pt idx="1732">
                  <c:v>43239.041666666664</c:v>
                </c:pt>
                <c:pt idx="1733">
                  <c:v>43239.052083333336</c:v>
                </c:pt>
                <c:pt idx="1734">
                  <c:v>43239.0625</c:v>
                </c:pt>
                <c:pt idx="1735">
                  <c:v>43239.072916666664</c:v>
                </c:pt>
                <c:pt idx="1736">
                  <c:v>43239.083333333336</c:v>
                </c:pt>
                <c:pt idx="1737">
                  <c:v>43239.09375</c:v>
                </c:pt>
                <c:pt idx="1738">
                  <c:v>43239.104166666664</c:v>
                </c:pt>
                <c:pt idx="1739">
                  <c:v>43239.114583333336</c:v>
                </c:pt>
                <c:pt idx="1740">
                  <c:v>43239.125</c:v>
                </c:pt>
                <c:pt idx="1741">
                  <c:v>43239.135416666664</c:v>
                </c:pt>
                <c:pt idx="1742">
                  <c:v>43239.145833333336</c:v>
                </c:pt>
                <c:pt idx="1743">
                  <c:v>43239.15625</c:v>
                </c:pt>
                <c:pt idx="1744">
                  <c:v>43239.166666666664</c:v>
                </c:pt>
                <c:pt idx="1745">
                  <c:v>43239.177083333336</c:v>
                </c:pt>
                <c:pt idx="1746">
                  <c:v>43239.1875</c:v>
                </c:pt>
                <c:pt idx="1747">
                  <c:v>43239.197916666664</c:v>
                </c:pt>
                <c:pt idx="1748">
                  <c:v>43239.208333333336</c:v>
                </c:pt>
                <c:pt idx="1749">
                  <c:v>43239.21875</c:v>
                </c:pt>
                <c:pt idx="1750">
                  <c:v>43239.229166666664</c:v>
                </c:pt>
                <c:pt idx="1751">
                  <c:v>43239.239583333336</c:v>
                </c:pt>
                <c:pt idx="1752">
                  <c:v>43239.25</c:v>
                </c:pt>
                <c:pt idx="1753">
                  <c:v>43239.260416666664</c:v>
                </c:pt>
                <c:pt idx="1754">
                  <c:v>43239.270833333336</c:v>
                </c:pt>
                <c:pt idx="1755">
                  <c:v>43239.28125</c:v>
                </c:pt>
                <c:pt idx="1756">
                  <c:v>43239.291666666664</c:v>
                </c:pt>
                <c:pt idx="1757">
                  <c:v>43239.302083333336</c:v>
                </c:pt>
                <c:pt idx="1758">
                  <c:v>43239.3125</c:v>
                </c:pt>
                <c:pt idx="1759">
                  <c:v>43239.322916666664</c:v>
                </c:pt>
                <c:pt idx="1760">
                  <c:v>43239.333333333336</c:v>
                </c:pt>
                <c:pt idx="1761">
                  <c:v>43239.34375</c:v>
                </c:pt>
                <c:pt idx="1762">
                  <c:v>43239.354166666664</c:v>
                </c:pt>
                <c:pt idx="1763">
                  <c:v>43239.364583333336</c:v>
                </c:pt>
                <c:pt idx="1764">
                  <c:v>43239.375</c:v>
                </c:pt>
                <c:pt idx="1765">
                  <c:v>43239.385416666664</c:v>
                </c:pt>
                <c:pt idx="1766">
                  <c:v>43239.395833333336</c:v>
                </c:pt>
                <c:pt idx="1767">
                  <c:v>43239.40625</c:v>
                </c:pt>
                <c:pt idx="1768">
                  <c:v>43239.416666666664</c:v>
                </c:pt>
                <c:pt idx="1769">
                  <c:v>43239.427083333336</c:v>
                </c:pt>
                <c:pt idx="1770">
                  <c:v>43239.4375</c:v>
                </c:pt>
                <c:pt idx="1771">
                  <c:v>43239.447916666664</c:v>
                </c:pt>
                <c:pt idx="1772">
                  <c:v>43239.458333333336</c:v>
                </c:pt>
                <c:pt idx="1773">
                  <c:v>43239.46875</c:v>
                </c:pt>
                <c:pt idx="1774">
                  <c:v>43239.479166666664</c:v>
                </c:pt>
                <c:pt idx="1775">
                  <c:v>43239.489583333336</c:v>
                </c:pt>
                <c:pt idx="1776">
                  <c:v>43239.5</c:v>
                </c:pt>
                <c:pt idx="1777">
                  <c:v>43239.510416666664</c:v>
                </c:pt>
                <c:pt idx="1778">
                  <c:v>43239.520833333336</c:v>
                </c:pt>
                <c:pt idx="1779">
                  <c:v>43239.53125</c:v>
                </c:pt>
                <c:pt idx="1780">
                  <c:v>43239.541666666664</c:v>
                </c:pt>
                <c:pt idx="1781">
                  <c:v>43239.552083333336</c:v>
                </c:pt>
                <c:pt idx="1782">
                  <c:v>43239.5625</c:v>
                </c:pt>
                <c:pt idx="1783">
                  <c:v>43239.572916666664</c:v>
                </c:pt>
                <c:pt idx="1784">
                  <c:v>43239.583333333336</c:v>
                </c:pt>
                <c:pt idx="1785">
                  <c:v>43239.59375</c:v>
                </c:pt>
                <c:pt idx="1786">
                  <c:v>43239.604166666664</c:v>
                </c:pt>
                <c:pt idx="1787">
                  <c:v>43239.614583333336</c:v>
                </c:pt>
                <c:pt idx="1788">
                  <c:v>43239.625</c:v>
                </c:pt>
                <c:pt idx="1789">
                  <c:v>43239.635416666664</c:v>
                </c:pt>
                <c:pt idx="1790">
                  <c:v>43239.645833333336</c:v>
                </c:pt>
                <c:pt idx="1791">
                  <c:v>43239.65625</c:v>
                </c:pt>
                <c:pt idx="1792">
                  <c:v>43239.666666666664</c:v>
                </c:pt>
                <c:pt idx="1793">
                  <c:v>43239.677083333336</c:v>
                </c:pt>
                <c:pt idx="1794">
                  <c:v>43239.6875</c:v>
                </c:pt>
                <c:pt idx="1795">
                  <c:v>43239.697916666664</c:v>
                </c:pt>
                <c:pt idx="1796">
                  <c:v>43239.708333333336</c:v>
                </c:pt>
                <c:pt idx="1797">
                  <c:v>43239.71875</c:v>
                </c:pt>
                <c:pt idx="1798">
                  <c:v>43239.729166666664</c:v>
                </c:pt>
                <c:pt idx="1799">
                  <c:v>43239.739583333336</c:v>
                </c:pt>
                <c:pt idx="1800">
                  <c:v>43239.75</c:v>
                </c:pt>
                <c:pt idx="1801">
                  <c:v>43239.760416666664</c:v>
                </c:pt>
                <c:pt idx="1802">
                  <c:v>43239.770833333336</c:v>
                </c:pt>
                <c:pt idx="1803">
                  <c:v>43239.78125</c:v>
                </c:pt>
                <c:pt idx="1804">
                  <c:v>43239.791666666664</c:v>
                </c:pt>
                <c:pt idx="1805">
                  <c:v>43239.802083333336</c:v>
                </c:pt>
                <c:pt idx="1806">
                  <c:v>43239.8125</c:v>
                </c:pt>
                <c:pt idx="1807">
                  <c:v>43239.822916666664</c:v>
                </c:pt>
                <c:pt idx="1808">
                  <c:v>43239.833333333336</c:v>
                </c:pt>
                <c:pt idx="1809">
                  <c:v>43239.84375</c:v>
                </c:pt>
                <c:pt idx="1810">
                  <c:v>43239.854166666664</c:v>
                </c:pt>
                <c:pt idx="1811">
                  <c:v>43239.864583333336</c:v>
                </c:pt>
                <c:pt idx="1812">
                  <c:v>43239.875</c:v>
                </c:pt>
                <c:pt idx="1813">
                  <c:v>43239.885416666664</c:v>
                </c:pt>
                <c:pt idx="1814">
                  <c:v>43239.895833333336</c:v>
                </c:pt>
                <c:pt idx="1815">
                  <c:v>43239.90625</c:v>
                </c:pt>
                <c:pt idx="1816">
                  <c:v>43239.916666666664</c:v>
                </c:pt>
                <c:pt idx="1817">
                  <c:v>43239.927083333336</c:v>
                </c:pt>
                <c:pt idx="1818">
                  <c:v>43239.9375</c:v>
                </c:pt>
                <c:pt idx="1819">
                  <c:v>43239.947916666664</c:v>
                </c:pt>
                <c:pt idx="1820">
                  <c:v>43239.958333333336</c:v>
                </c:pt>
                <c:pt idx="1821">
                  <c:v>43239.96875</c:v>
                </c:pt>
                <c:pt idx="1822">
                  <c:v>43239.979166666664</c:v>
                </c:pt>
                <c:pt idx="1823">
                  <c:v>43239.989583333336</c:v>
                </c:pt>
                <c:pt idx="1824">
                  <c:v>43240</c:v>
                </c:pt>
                <c:pt idx="1825">
                  <c:v>43240.010416666664</c:v>
                </c:pt>
                <c:pt idx="1826">
                  <c:v>43240.020833333336</c:v>
                </c:pt>
                <c:pt idx="1827">
                  <c:v>43240.03125</c:v>
                </c:pt>
                <c:pt idx="1828">
                  <c:v>43240.041666666664</c:v>
                </c:pt>
                <c:pt idx="1829">
                  <c:v>43240.052083333336</c:v>
                </c:pt>
                <c:pt idx="1830">
                  <c:v>43240.0625</c:v>
                </c:pt>
                <c:pt idx="1831">
                  <c:v>43240.072916666664</c:v>
                </c:pt>
                <c:pt idx="1832">
                  <c:v>43240.083333333336</c:v>
                </c:pt>
                <c:pt idx="1833">
                  <c:v>43240.09375</c:v>
                </c:pt>
                <c:pt idx="1834">
                  <c:v>43240.104166666664</c:v>
                </c:pt>
                <c:pt idx="1835">
                  <c:v>43240.114583333336</c:v>
                </c:pt>
                <c:pt idx="1836">
                  <c:v>43240.125</c:v>
                </c:pt>
                <c:pt idx="1837">
                  <c:v>43240.135416666664</c:v>
                </c:pt>
                <c:pt idx="1838">
                  <c:v>43240.145833333336</c:v>
                </c:pt>
                <c:pt idx="1839">
                  <c:v>43240.15625</c:v>
                </c:pt>
                <c:pt idx="1840">
                  <c:v>43240.166666666664</c:v>
                </c:pt>
                <c:pt idx="1841">
                  <c:v>43240.177083333336</c:v>
                </c:pt>
                <c:pt idx="1842">
                  <c:v>43240.1875</c:v>
                </c:pt>
                <c:pt idx="1843">
                  <c:v>43240.197916666664</c:v>
                </c:pt>
                <c:pt idx="1844">
                  <c:v>43240.208333333336</c:v>
                </c:pt>
                <c:pt idx="1845">
                  <c:v>43240.21875</c:v>
                </c:pt>
                <c:pt idx="1846">
                  <c:v>43240.229166666664</c:v>
                </c:pt>
                <c:pt idx="1847">
                  <c:v>43240.239583333336</c:v>
                </c:pt>
                <c:pt idx="1848">
                  <c:v>43240.25</c:v>
                </c:pt>
                <c:pt idx="1849">
                  <c:v>43240.260416666664</c:v>
                </c:pt>
                <c:pt idx="1850">
                  <c:v>43240.270833333336</c:v>
                </c:pt>
                <c:pt idx="1851">
                  <c:v>43240.28125</c:v>
                </c:pt>
                <c:pt idx="1852">
                  <c:v>43240.291666666664</c:v>
                </c:pt>
                <c:pt idx="1853">
                  <c:v>43240.302083333336</c:v>
                </c:pt>
                <c:pt idx="1854">
                  <c:v>43240.3125</c:v>
                </c:pt>
                <c:pt idx="1855">
                  <c:v>43240.322916666664</c:v>
                </c:pt>
                <c:pt idx="1856">
                  <c:v>43240.333333333336</c:v>
                </c:pt>
                <c:pt idx="1857">
                  <c:v>43240.34375</c:v>
                </c:pt>
                <c:pt idx="1858">
                  <c:v>43240.354166666664</c:v>
                </c:pt>
                <c:pt idx="1859">
                  <c:v>43240.364583333336</c:v>
                </c:pt>
                <c:pt idx="1860">
                  <c:v>43240.375</c:v>
                </c:pt>
                <c:pt idx="1861">
                  <c:v>43240.385416666664</c:v>
                </c:pt>
                <c:pt idx="1862">
                  <c:v>43240.395833333336</c:v>
                </c:pt>
                <c:pt idx="1863">
                  <c:v>43240.40625</c:v>
                </c:pt>
                <c:pt idx="1864">
                  <c:v>43240.416666666664</c:v>
                </c:pt>
                <c:pt idx="1865">
                  <c:v>43240.427083333336</c:v>
                </c:pt>
                <c:pt idx="1866">
                  <c:v>43240.4375</c:v>
                </c:pt>
                <c:pt idx="1867">
                  <c:v>43240.447916666664</c:v>
                </c:pt>
                <c:pt idx="1868">
                  <c:v>43240.458333333336</c:v>
                </c:pt>
                <c:pt idx="1869">
                  <c:v>43240.46875</c:v>
                </c:pt>
                <c:pt idx="1870">
                  <c:v>43240.479166666664</c:v>
                </c:pt>
                <c:pt idx="1871">
                  <c:v>43240.489583333336</c:v>
                </c:pt>
                <c:pt idx="1872">
                  <c:v>43240.5</c:v>
                </c:pt>
                <c:pt idx="1873">
                  <c:v>43240.510416666664</c:v>
                </c:pt>
                <c:pt idx="1874">
                  <c:v>43240.520833333336</c:v>
                </c:pt>
                <c:pt idx="1875">
                  <c:v>43240.53125</c:v>
                </c:pt>
                <c:pt idx="1876">
                  <c:v>43240.541666666664</c:v>
                </c:pt>
                <c:pt idx="1877">
                  <c:v>43240.552083333336</c:v>
                </c:pt>
                <c:pt idx="1878">
                  <c:v>43240.5625</c:v>
                </c:pt>
                <c:pt idx="1879">
                  <c:v>43240.572916666664</c:v>
                </c:pt>
                <c:pt idx="1880">
                  <c:v>43240.583333333336</c:v>
                </c:pt>
                <c:pt idx="1881">
                  <c:v>43240.59375</c:v>
                </c:pt>
                <c:pt idx="1882">
                  <c:v>43240.604166666664</c:v>
                </c:pt>
                <c:pt idx="1883">
                  <c:v>43240.614583333336</c:v>
                </c:pt>
                <c:pt idx="1884">
                  <c:v>43240.625</c:v>
                </c:pt>
                <c:pt idx="1885">
                  <c:v>43240.635416666664</c:v>
                </c:pt>
                <c:pt idx="1886">
                  <c:v>43240.645833333336</c:v>
                </c:pt>
                <c:pt idx="1887">
                  <c:v>43240.65625</c:v>
                </c:pt>
                <c:pt idx="1888">
                  <c:v>43240.666666666664</c:v>
                </c:pt>
                <c:pt idx="1889">
                  <c:v>43240.677083333336</c:v>
                </c:pt>
                <c:pt idx="1890">
                  <c:v>43240.6875</c:v>
                </c:pt>
                <c:pt idx="1891">
                  <c:v>43240.697916666664</c:v>
                </c:pt>
                <c:pt idx="1892">
                  <c:v>43240.708333333336</c:v>
                </c:pt>
                <c:pt idx="1893">
                  <c:v>43240.71875</c:v>
                </c:pt>
                <c:pt idx="1894">
                  <c:v>43240.729166666664</c:v>
                </c:pt>
                <c:pt idx="1895">
                  <c:v>43240.739583333336</c:v>
                </c:pt>
                <c:pt idx="1896">
                  <c:v>43240.75</c:v>
                </c:pt>
                <c:pt idx="1897">
                  <c:v>43240.760416666664</c:v>
                </c:pt>
                <c:pt idx="1898">
                  <c:v>43240.770833333336</c:v>
                </c:pt>
                <c:pt idx="1899">
                  <c:v>43240.78125</c:v>
                </c:pt>
                <c:pt idx="1900">
                  <c:v>43240.791666666664</c:v>
                </c:pt>
                <c:pt idx="1901">
                  <c:v>43240.802083333336</c:v>
                </c:pt>
                <c:pt idx="1902">
                  <c:v>43240.8125</c:v>
                </c:pt>
                <c:pt idx="1903">
                  <c:v>43240.822916666664</c:v>
                </c:pt>
                <c:pt idx="1904">
                  <c:v>43240.833333333336</c:v>
                </c:pt>
                <c:pt idx="1905">
                  <c:v>43240.84375</c:v>
                </c:pt>
                <c:pt idx="1906">
                  <c:v>43240.854166666664</c:v>
                </c:pt>
                <c:pt idx="1907">
                  <c:v>43240.864583333336</c:v>
                </c:pt>
                <c:pt idx="1908">
                  <c:v>43240.875</c:v>
                </c:pt>
                <c:pt idx="1909">
                  <c:v>43240.885416666664</c:v>
                </c:pt>
                <c:pt idx="1910">
                  <c:v>43240.895833333336</c:v>
                </c:pt>
                <c:pt idx="1911">
                  <c:v>43240.90625</c:v>
                </c:pt>
                <c:pt idx="1912">
                  <c:v>43240.916666666664</c:v>
                </c:pt>
                <c:pt idx="1913">
                  <c:v>43240.927083333336</c:v>
                </c:pt>
                <c:pt idx="1914">
                  <c:v>43240.9375</c:v>
                </c:pt>
                <c:pt idx="1915">
                  <c:v>43240.947916666664</c:v>
                </c:pt>
                <c:pt idx="1916">
                  <c:v>43240.958333333336</c:v>
                </c:pt>
                <c:pt idx="1917">
                  <c:v>43240.96875</c:v>
                </c:pt>
                <c:pt idx="1918">
                  <c:v>43240.979166666664</c:v>
                </c:pt>
                <c:pt idx="1919">
                  <c:v>43240.989583333336</c:v>
                </c:pt>
                <c:pt idx="1920">
                  <c:v>43241</c:v>
                </c:pt>
                <c:pt idx="1921">
                  <c:v>43241.010416666664</c:v>
                </c:pt>
                <c:pt idx="1922">
                  <c:v>43241.020833333336</c:v>
                </c:pt>
                <c:pt idx="1923">
                  <c:v>43241.03125</c:v>
                </c:pt>
                <c:pt idx="1924">
                  <c:v>43241.041666666664</c:v>
                </c:pt>
                <c:pt idx="1925">
                  <c:v>43241.052083333336</c:v>
                </c:pt>
                <c:pt idx="1926">
                  <c:v>43241.0625</c:v>
                </c:pt>
                <c:pt idx="1927">
                  <c:v>43241.072916666664</c:v>
                </c:pt>
                <c:pt idx="1928">
                  <c:v>43241.083333333336</c:v>
                </c:pt>
                <c:pt idx="1929">
                  <c:v>43241.09375</c:v>
                </c:pt>
                <c:pt idx="1930">
                  <c:v>43241.104166666664</c:v>
                </c:pt>
                <c:pt idx="1931">
                  <c:v>43241.114583333336</c:v>
                </c:pt>
                <c:pt idx="1932">
                  <c:v>43241.125</c:v>
                </c:pt>
                <c:pt idx="1933">
                  <c:v>43241.135416666664</c:v>
                </c:pt>
                <c:pt idx="1934">
                  <c:v>43241.145833333336</c:v>
                </c:pt>
                <c:pt idx="1935">
                  <c:v>43241.15625</c:v>
                </c:pt>
                <c:pt idx="1936">
                  <c:v>43241.166666666664</c:v>
                </c:pt>
                <c:pt idx="1937">
                  <c:v>43241.177083333336</c:v>
                </c:pt>
                <c:pt idx="1938">
                  <c:v>43241.1875</c:v>
                </c:pt>
                <c:pt idx="1939">
                  <c:v>43241.197916666664</c:v>
                </c:pt>
                <c:pt idx="1940">
                  <c:v>43241.208333333336</c:v>
                </c:pt>
                <c:pt idx="1941">
                  <c:v>43241.21875</c:v>
                </c:pt>
                <c:pt idx="1942">
                  <c:v>43241.229166666664</c:v>
                </c:pt>
                <c:pt idx="1943">
                  <c:v>43241.239583333336</c:v>
                </c:pt>
                <c:pt idx="1944">
                  <c:v>43241.25</c:v>
                </c:pt>
                <c:pt idx="1945">
                  <c:v>43241.260416666664</c:v>
                </c:pt>
                <c:pt idx="1946">
                  <c:v>43241.270833333336</c:v>
                </c:pt>
                <c:pt idx="1947">
                  <c:v>43241.28125</c:v>
                </c:pt>
                <c:pt idx="1948">
                  <c:v>43241.291666666664</c:v>
                </c:pt>
                <c:pt idx="1949">
                  <c:v>43241.302083333336</c:v>
                </c:pt>
                <c:pt idx="1950">
                  <c:v>43241.3125</c:v>
                </c:pt>
                <c:pt idx="1951">
                  <c:v>43241.322916666664</c:v>
                </c:pt>
                <c:pt idx="1952">
                  <c:v>43241.333333333336</c:v>
                </c:pt>
                <c:pt idx="1953">
                  <c:v>43241.34375</c:v>
                </c:pt>
                <c:pt idx="1954">
                  <c:v>43241.354166666664</c:v>
                </c:pt>
                <c:pt idx="1955">
                  <c:v>43241.364583333336</c:v>
                </c:pt>
                <c:pt idx="1956">
                  <c:v>43241.375</c:v>
                </c:pt>
                <c:pt idx="1957">
                  <c:v>43241.385416666664</c:v>
                </c:pt>
                <c:pt idx="1958">
                  <c:v>43241.395833333336</c:v>
                </c:pt>
                <c:pt idx="1959">
                  <c:v>43241.40625</c:v>
                </c:pt>
                <c:pt idx="1960">
                  <c:v>43241.416666666664</c:v>
                </c:pt>
                <c:pt idx="1961">
                  <c:v>43241.427083333336</c:v>
                </c:pt>
                <c:pt idx="1962">
                  <c:v>43241.4375</c:v>
                </c:pt>
                <c:pt idx="1963">
                  <c:v>43241.447916666664</c:v>
                </c:pt>
                <c:pt idx="1964">
                  <c:v>43241.458333333336</c:v>
                </c:pt>
                <c:pt idx="1965">
                  <c:v>43241.46875</c:v>
                </c:pt>
                <c:pt idx="1966">
                  <c:v>43241.479166666664</c:v>
                </c:pt>
                <c:pt idx="1967">
                  <c:v>43241.489583333336</c:v>
                </c:pt>
                <c:pt idx="1968">
                  <c:v>43241.5</c:v>
                </c:pt>
                <c:pt idx="1969">
                  <c:v>43241.510416666664</c:v>
                </c:pt>
                <c:pt idx="1970">
                  <c:v>43241.520833333336</c:v>
                </c:pt>
                <c:pt idx="1971">
                  <c:v>43241.53125</c:v>
                </c:pt>
                <c:pt idx="1972">
                  <c:v>43241.541666666664</c:v>
                </c:pt>
                <c:pt idx="1973">
                  <c:v>43241.552083333336</c:v>
                </c:pt>
                <c:pt idx="1974">
                  <c:v>43241.5625</c:v>
                </c:pt>
                <c:pt idx="1975">
                  <c:v>43241.572916666664</c:v>
                </c:pt>
                <c:pt idx="1976">
                  <c:v>43241.583333333336</c:v>
                </c:pt>
                <c:pt idx="1977">
                  <c:v>43241.59375</c:v>
                </c:pt>
                <c:pt idx="1978">
                  <c:v>43241.604166666664</c:v>
                </c:pt>
                <c:pt idx="1979">
                  <c:v>43241.614583333336</c:v>
                </c:pt>
                <c:pt idx="1980">
                  <c:v>43241.625</c:v>
                </c:pt>
                <c:pt idx="1981">
                  <c:v>43241.635416666664</c:v>
                </c:pt>
                <c:pt idx="1982">
                  <c:v>43241.645833333336</c:v>
                </c:pt>
                <c:pt idx="1983">
                  <c:v>43241.65625</c:v>
                </c:pt>
                <c:pt idx="1984">
                  <c:v>43241.666666666664</c:v>
                </c:pt>
                <c:pt idx="1985">
                  <c:v>43241.677083333336</c:v>
                </c:pt>
                <c:pt idx="1986">
                  <c:v>43241.6875</c:v>
                </c:pt>
                <c:pt idx="1987">
                  <c:v>43241.697916666664</c:v>
                </c:pt>
                <c:pt idx="1988">
                  <c:v>43241.708333333336</c:v>
                </c:pt>
                <c:pt idx="1989">
                  <c:v>43241.71875</c:v>
                </c:pt>
                <c:pt idx="1990">
                  <c:v>43241.729166666664</c:v>
                </c:pt>
                <c:pt idx="1991">
                  <c:v>43241.739583333336</c:v>
                </c:pt>
                <c:pt idx="1992">
                  <c:v>43241.75</c:v>
                </c:pt>
                <c:pt idx="1993">
                  <c:v>43241.760416666664</c:v>
                </c:pt>
                <c:pt idx="1994">
                  <c:v>43241.770833333336</c:v>
                </c:pt>
                <c:pt idx="1995">
                  <c:v>43241.78125</c:v>
                </c:pt>
                <c:pt idx="1996">
                  <c:v>43241.791666666664</c:v>
                </c:pt>
                <c:pt idx="1997">
                  <c:v>43241.802083333336</c:v>
                </c:pt>
                <c:pt idx="1998">
                  <c:v>43241.8125</c:v>
                </c:pt>
                <c:pt idx="1999">
                  <c:v>43241.822916666664</c:v>
                </c:pt>
                <c:pt idx="2000">
                  <c:v>43241.833333333336</c:v>
                </c:pt>
                <c:pt idx="2001">
                  <c:v>43241.84375</c:v>
                </c:pt>
                <c:pt idx="2002">
                  <c:v>43241.854166666664</c:v>
                </c:pt>
                <c:pt idx="2003">
                  <c:v>43241.864583333336</c:v>
                </c:pt>
                <c:pt idx="2004">
                  <c:v>43241.875</c:v>
                </c:pt>
                <c:pt idx="2005">
                  <c:v>43241.885416666664</c:v>
                </c:pt>
                <c:pt idx="2006">
                  <c:v>43241.895833333336</c:v>
                </c:pt>
                <c:pt idx="2007">
                  <c:v>43241.90625</c:v>
                </c:pt>
                <c:pt idx="2008">
                  <c:v>43241.916666666664</c:v>
                </c:pt>
                <c:pt idx="2009">
                  <c:v>43241.927083333336</c:v>
                </c:pt>
                <c:pt idx="2010">
                  <c:v>43241.9375</c:v>
                </c:pt>
                <c:pt idx="2011">
                  <c:v>43241.947916666664</c:v>
                </c:pt>
                <c:pt idx="2012">
                  <c:v>43241.958333333336</c:v>
                </c:pt>
                <c:pt idx="2013">
                  <c:v>43241.96875</c:v>
                </c:pt>
                <c:pt idx="2014">
                  <c:v>43241.979166666664</c:v>
                </c:pt>
                <c:pt idx="2015">
                  <c:v>43241.989583333336</c:v>
                </c:pt>
                <c:pt idx="2016">
                  <c:v>43242</c:v>
                </c:pt>
                <c:pt idx="2017">
                  <c:v>43242.010416666664</c:v>
                </c:pt>
                <c:pt idx="2018">
                  <c:v>43242.020833333336</c:v>
                </c:pt>
                <c:pt idx="2019">
                  <c:v>43242.03125</c:v>
                </c:pt>
                <c:pt idx="2020">
                  <c:v>43242.041666666664</c:v>
                </c:pt>
                <c:pt idx="2021">
                  <c:v>43242.052083333336</c:v>
                </c:pt>
                <c:pt idx="2022">
                  <c:v>43242.0625</c:v>
                </c:pt>
                <c:pt idx="2023">
                  <c:v>43242.072916666664</c:v>
                </c:pt>
                <c:pt idx="2024">
                  <c:v>43242.083333333336</c:v>
                </c:pt>
                <c:pt idx="2025">
                  <c:v>43242.09375</c:v>
                </c:pt>
                <c:pt idx="2026">
                  <c:v>43242.104166666664</c:v>
                </c:pt>
                <c:pt idx="2027">
                  <c:v>43242.114583333336</c:v>
                </c:pt>
                <c:pt idx="2028">
                  <c:v>43242.125</c:v>
                </c:pt>
                <c:pt idx="2029">
                  <c:v>43242.135416666664</c:v>
                </c:pt>
                <c:pt idx="2030">
                  <c:v>43242.145833333336</c:v>
                </c:pt>
                <c:pt idx="2031">
                  <c:v>43242.15625</c:v>
                </c:pt>
                <c:pt idx="2032">
                  <c:v>43242.166666666664</c:v>
                </c:pt>
                <c:pt idx="2033">
                  <c:v>43242.177083333336</c:v>
                </c:pt>
                <c:pt idx="2034">
                  <c:v>43242.1875</c:v>
                </c:pt>
                <c:pt idx="2035">
                  <c:v>43242.197916666664</c:v>
                </c:pt>
                <c:pt idx="2036">
                  <c:v>43242.208333333336</c:v>
                </c:pt>
                <c:pt idx="2037">
                  <c:v>43242.21875</c:v>
                </c:pt>
                <c:pt idx="2038">
                  <c:v>43242.229166666664</c:v>
                </c:pt>
                <c:pt idx="2039">
                  <c:v>43242.239583333336</c:v>
                </c:pt>
                <c:pt idx="2040">
                  <c:v>43242.25</c:v>
                </c:pt>
                <c:pt idx="2041">
                  <c:v>43242.260416666664</c:v>
                </c:pt>
                <c:pt idx="2042">
                  <c:v>43242.270833333336</c:v>
                </c:pt>
                <c:pt idx="2043">
                  <c:v>43242.28125</c:v>
                </c:pt>
                <c:pt idx="2044">
                  <c:v>43242.291666666664</c:v>
                </c:pt>
                <c:pt idx="2045">
                  <c:v>43242.302083333336</c:v>
                </c:pt>
                <c:pt idx="2046">
                  <c:v>43242.3125</c:v>
                </c:pt>
                <c:pt idx="2047">
                  <c:v>43242.322916666664</c:v>
                </c:pt>
                <c:pt idx="2048">
                  <c:v>43242.333333333336</c:v>
                </c:pt>
                <c:pt idx="2049">
                  <c:v>43242.34375</c:v>
                </c:pt>
                <c:pt idx="2050">
                  <c:v>43242.354166666664</c:v>
                </c:pt>
                <c:pt idx="2051">
                  <c:v>43242.364583333336</c:v>
                </c:pt>
                <c:pt idx="2052">
                  <c:v>43242.375</c:v>
                </c:pt>
                <c:pt idx="2053">
                  <c:v>43242.385416666664</c:v>
                </c:pt>
                <c:pt idx="2054">
                  <c:v>43242.395833333336</c:v>
                </c:pt>
                <c:pt idx="2055">
                  <c:v>43242.40625</c:v>
                </c:pt>
                <c:pt idx="2056">
                  <c:v>43242.416666666664</c:v>
                </c:pt>
                <c:pt idx="2057">
                  <c:v>43242.427083333336</c:v>
                </c:pt>
                <c:pt idx="2058">
                  <c:v>43242.4375</c:v>
                </c:pt>
                <c:pt idx="2059">
                  <c:v>43242.447916666664</c:v>
                </c:pt>
                <c:pt idx="2060">
                  <c:v>43242.458333333336</c:v>
                </c:pt>
                <c:pt idx="2061">
                  <c:v>43242.46875</c:v>
                </c:pt>
                <c:pt idx="2062">
                  <c:v>43242.479166666664</c:v>
                </c:pt>
                <c:pt idx="2063">
                  <c:v>43242.489583333336</c:v>
                </c:pt>
                <c:pt idx="2064">
                  <c:v>43242.5</c:v>
                </c:pt>
                <c:pt idx="2065">
                  <c:v>43242.510416666664</c:v>
                </c:pt>
                <c:pt idx="2066">
                  <c:v>43242.520833333336</c:v>
                </c:pt>
                <c:pt idx="2067">
                  <c:v>43242.53125</c:v>
                </c:pt>
                <c:pt idx="2068">
                  <c:v>43242.541666666664</c:v>
                </c:pt>
                <c:pt idx="2069">
                  <c:v>43242.552083333336</c:v>
                </c:pt>
                <c:pt idx="2070">
                  <c:v>43242.5625</c:v>
                </c:pt>
                <c:pt idx="2071">
                  <c:v>43242.572916666664</c:v>
                </c:pt>
                <c:pt idx="2072">
                  <c:v>43242.583333333336</c:v>
                </c:pt>
                <c:pt idx="2073">
                  <c:v>43242.59375</c:v>
                </c:pt>
                <c:pt idx="2074">
                  <c:v>43242.604166666664</c:v>
                </c:pt>
                <c:pt idx="2075">
                  <c:v>43242.614583333336</c:v>
                </c:pt>
                <c:pt idx="2076">
                  <c:v>43242.625</c:v>
                </c:pt>
                <c:pt idx="2077">
                  <c:v>43242.635416666664</c:v>
                </c:pt>
                <c:pt idx="2078">
                  <c:v>43242.645833333336</c:v>
                </c:pt>
                <c:pt idx="2079">
                  <c:v>43242.65625</c:v>
                </c:pt>
                <c:pt idx="2080">
                  <c:v>43242.666666666664</c:v>
                </c:pt>
                <c:pt idx="2081">
                  <c:v>43242.677083333336</c:v>
                </c:pt>
                <c:pt idx="2082">
                  <c:v>43242.6875</c:v>
                </c:pt>
                <c:pt idx="2083">
                  <c:v>43242.697916666664</c:v>
                </c:pt>
                <c:pt idx="2084">
                  <c:v>43242.708333333336</c:v>
                </c:pt>
                <c:pt idx="2085">
                  <c:v>43242.71875</c:v>
                </c:pt>
                <c:pt idx="2086">
                  <c:v>43242.729166666664</c:v>
                </c:pt>
                <c:pt idx="2087">
                  <c:v>43242.739583333336</c:v>
                </c:pt>
                <c:pt idx="2088">
                  <c:v>43242.75</c:v>
                </c:pt>
                <c:pt idx="2089">
                  <c:v>43242.760416666664</c:v>
                </c:pt>
                <c:pt idx="2090">
                  <c:v>43242.770833333336</c:v>
                </c:pt>
                <c:pt idx="2091">
                  <c:v>43242.78125</c:v>
                </c:pt>
                <c:pt idx="2092">
                  <c:v>43242.791666666664</c:v>
                </c:pt>
                <c:pt idx="2093">
                  <c:v>43242.802083333336</c:v>
                </c:pt>
                <c:pt idx="2094">
                  <c:v>43242.8125</c:v>
                </c:pt>
                <c:pt idx="2095">
                  <c:v>43242.822916666664</c:v>
                </c:pt>
                <c:pt idx="2096">
                  <c:v>43242.833333333336</c:v>
                </c:pt>
                <c:pt idx="2097">
                  <c:v>43242.84375</c:v>
                </c:pt>
                <c:pt idx="2098">
                  <c:v>43242.854166666664</c:v>
                </c:pt>
                <c:pt idx="2099">
                  <c:v>43242.864583333336</c:v>
                </c:pt>
                <c:pt idx="2100">
                  <c:v>43242.875</c:v>
                </c:pt>
                <c:pt idx="2101">
                  <c:v>43242.885416666664</c:v>
                </c:pt>
                <c:pt idx="2102">
                  <c:v>43242.895833333336</c:v>
                </c:pt>
                <c:pt idx="2103">
                  <c:v>43242.90625</c:v>
                </c:pt>
                <c:pt idx="2104">
                  <c:v>43242.916666666664</c:v>
                </c:pt>
                <c:pt idx="2105">
                  <c:v>43242.927083333336</c:v>
                </c:pt>
                <c:pt idx="2106">
                  <c:v>43242.9375</c:v>
                </c:pt>
                <c:pt idx="2107">
                  <c:v>43242.947916666664</c:v>
                </c:pt>
                <c:pt idx="2108">
                  <c:v>43242.958333333336</c:v>
                </c:pt>
                <c:pt idx="2109">
                  <c:v>43242.96875</c:v>
                </c:pt>
                <c:pt idx="2110">
                  <c:v>43242.979166666664</c:v>
                </c:pt>
                <c:pt idx="2111">
                  <c:v>43242.989583333336</c:v>
                </c:pt>
                <c:pt idx="2112">
                  <c:v>43243</c:v>
                </c:pt>
                <c:pt idx="2113">
                  <c:v>43243.010416666664</c:v>
                </c:pt>
                <c:pt idx="2114">
                  <c:v>43243.020833333336</c:v>
                </c:pt>
                <c:pt idx="2115">
                  <c:v>43243.03125</c:v>
                </c:pt>
                <c:pt idx="2116">
                  <c:v>43243.041666666664</c:v>
                </c:pt>
                <c:pt idx="2117">
                  <c:v>43243.052083333336</c:v>
                </c:pt>
                <c:pt idx="2118">
                  <c:v>43243.0625</c:v>
                </c:pt>
                <c:pt idx="2119">
                  <c:v>43243.072916666664</c:v>
                </c:pt>
                <c:pt idx="2120">
                  <c:v>43243.083333333336</c:v>
                </c:pt>
                <c:pt idx="2121">
                  <c:v>43243.09375</c:v>
                </c:pt>
                <c:pt idx="2122">
                  <c:v>43243.104166666664</c:v>
                </c:pt>
                <c:pt idx="2123">
                  <c:v>43243.114583333336</c:v>
                </c:pt>
                <c:pt idx="2124">
                  <c:v>43243.125</c:v>
                </c:pt>
                <c:pt idx="2125">
                  <c:v>43243.135416666664</c:v>
                </c:pt>
                <c:pt idx="2126">
                  <c:v>43243.145833333336</c:v>
                </c:pt>
                <c:pt idx="2127">
                  <c:v>43243.15625</c:v>
                </c:pt>
                <c:pt idx="2128">
                  <c:v>43243.166666666664</c:v>
                </c:pt>
                <c:pt idx="2129">
                  <c:v>43243.177083333336</c:v>
                </c:pt>
                <c:pt idx="2130">
                  <c:v>43243.1875</c:v>
                </c:pt>
                <c:pt idx="2131">
                  <c:v>43243.197916666664</c:v>
                </c:pt>
                <c:pt idx="2132">
                  <c:v>43243.208333333336</c:v>
                </c:pt>
                <c:pt idx="2133">
                  <c:v>43243.21875</c:v>
                </c:pt>
                <c:pt idx="2134">
                  <c:v>43243.229166666664</c:v>
                </c:pt>
                <c:pt idx="2135">
                  <c:v>43243.239583333336</c:v>
                </c:pt>
                <c:pt idx="2136">
                  <c:v>43243.25</c:v>
                </c:pt>
                <c:pt idx="2137">
                  <c:v>43243.260416666664</c:v>
                </c:pt>
                <c:pt idx="2138">
                  <c:v>43243.270833333336</c:v>
                </c:pt>
                <c:pt idx="2139">
                  <c:v>43243.28125</c:v>
                </c:pt>
                <c:pt idx="2140">
                  <c:v>43243.291666666664</c:v>
                </c:pt>
                <c:pt idx="2141">
                  <c:v>43243.302083333336</c:v>
                </c:pt>
                <c:pt idx="2142">
                  <c:v>43243.3125</c:v>
                </c:pt>
                <c:pt idx="2143">
                  <c:v>43243.322916666664</c:v>
                </c:pt>
                <c:pt idx="2144">
                  <c:v>43243.333333333336</c:v>
                </c:pt>
                <c:pt idx="2145">
                  <c:v>43243.34375</c:v>
                </c:pt>
                <c:pt idx="2146">
                  <c:v>43243.354166666664</c:v>
                </c:pt>
                <c:pt idx="2147">
                  <c:v>43243.364583333336</c:v>
                </c:pt>
                <c:pt idx="2148">
                  <c:v>43243.375</c:v>
                </c:pt>
                <c:pt idx="2149">
                  <c:v>43243.385416666664</c:v>
                </c:pt>
                <c:pt idx="2150">
                  <c:v>43243.395833333336</c:v>
                </c:pt>
                <c:pt idx="2151">
                  <c:v>43243.40625</c:v>
                </c:pt>
                <c:pt idx="2152">
                  <c:v>43243.416666666664</c:v>
                </c:pt>
                <c:pt idx="2153">
                  <c:v>43243.427083333336</c:v>
                </c:pt>
                <c:pt idx="2154">
                  <c:v>43243.4375</c:v>
                </c:pt>
                <c:pt idx="2155">
                  <c:v>43243.447916666664</c:v>
                </c:pt>
                <c:pt idx="2156">
                  <c:v>43243.458333333336</c:v>
                </c:pt>
                <c:pt idx="2157">
                  <c:v>43243.46875</c:v>
                </c:pt>
                <c:pt idx="2158">
                  <c:v>43243.479166666664</c:v>
                </c:pt>
                <c:pt idx="2159">
                  <c:v>43243.489583333336</c:v>
                </c:pt>
                <c:pt idx="2160">
                  <c:v>43243.5</c:v>
                </c:pt>
                <c:pt idx="2161">
                  <c:v>43243.510416666664</c:v>
                </c:pt>
                <c:pt idx="2162">
                  <c:v>43243.520833333336</c:v>
                </c:pt>
                <c:pt idx="2163">
                  <c:v>43243.53125</c:v>
                </c:pt>
                <c:pt idx="2164">
                  <c:v>43243.541666666664</c:v>
                </c:pt>
                <c:pt idx="2165">
                  <c:v>43243.552083333336</c:v>
                </c:pt>
                <c:pt idx="2166">
                  <c:v>43243.5625</c:v>
                </c:pt>
                <c:pt idx="2167">
                  <c:v>43243.572916666664</c:v>
                </c:pt>
                <c:pt idx="2168">
                  <c:v>43243.583333333336</c:v>
                </c:pt>
                <c:pt idx="2169">
                  <c:v>43243.59375</c:v>
                </c:pt>
                <c:pt idx="2170">
                  <c:v>43243.604166666664</c:v>
                </c:pt>
                <c:pt idx="2171">
                  <c:v>43243.614583333336</c:v>
                </c:pt>
                <c:pt idx="2172">
                  <c:v>43243.625</c:v>
                </c:pt>
                <c:pt idx="2173">
                  <c:v>43243.635416666664</c:v>
                </c:pt>
                <c:pt idx="2174">
                  <c:v>43243.645833333336</c:v>
                </c:pt>
                <c:pt idx="2175">
                  <c:v>43243.65625</c:v>
                </c:pt>
                <c:pt idx="2176">
                  <c:v>43243.666666666664</c:v>
                </c:pt>
                <c:pt idx="2177">
                  <c:v>43243.677083333336</c:v>
                </c:pt>
                <c:pt idx="2178">
                  <c:v>43243.6875</c:v>
                </c:pt>
                <c:pt idx="2179">
                  <c:v>43243.697916666664</c:v>
                </c:pt>
                <c:pt idx="2180">
                  <c:v>43243.708333333336</c:v>
                </c:pt>
                <c:pt idx="2181">
                  <c:v>43243.71875</c:v>
                </c:pt>
                <c:pt idx="2182">
                  <c:v>43243.729166666664</c:v>
                </c:pt>
                <c:pt idx="2183">
                  <c:v>43243.739583333336</c:v>
                </c:pt>
                <c:pt idx="2184">
                  <c:v>43243.75</c:v>
                </c:pt>
                <c:pt idx="2185">
                  <c:v>43243.760416666664</c:v>
                </c:pt>
                <c:pt idx="2186">
                  <c:v>43243.770833333336</c:v>
                </c:pt>
                <c:pt idx="2187">
                  <c:v>43243.78125</c:v>
                </c:pt>
                <c:pt idx="2188">
                  <c:v>43243.791666666664</c:v>
                </c:pt>
                <c:pt idx="2189">
                  <c:v>43243.802083333336</c:v>
                </c:pt>
                <c:pt idx="2190">
                  <c:v>43243.8125</c:v>
                </c:pt>
                <c:pt idx="2191">
                  <c:v>43243.822916666664</c:v>
                </c:pt>
                <c:pt idx="2192">
                  <c:v>43243.833333333336</c:v>
                </c:pt>
                <c:pt idx="2193">
                  <c:v>43243.84375</c:v>
                </c:pt>
                <c:pt idx="2194">
                  <c:v>43243.854166666664</c:v>
                </c:pt>
                <c:pt idx="2195">
                  <c:v>43243.864583333336</c:v>
                </c:pt>
                <c:pt idx="2196">
                  <c:v>43243.875</c:v>
                </c:pt>
                <c:pt idx="2197">
                  <c:v>43243.885416666664</c:v>
                </c:pt>
                <c:pt idx="2198">
                  <c:v>43243.895833333336</c:v>
                </c:pt>
                <c:pt idx="2199">
                  <c:v>43243.90625</c:v>
                </c:pt>
                <c:pt idx="2200">
                  <c:v>43243.916666666664</c:v>
                </c:pt>
                <c:pt idx="2201">
                  <c:v>43243.927083333336</c:v>
                </c:pt>
                <c:pt idx="2202">
                  <c:v>43243.9375</c:v>
                </c:pt>
                <c:pt idx="2203">
                  <c:v>43243.947916666664</c:v>
                </c:pt>
                <c:pt idx="2204">
                  <c:v>43243.958333333336</c:v>
                </c:pt>
                <c:pt idx="2205">
                  <c:v>43243.96875</c:v>
                </c:pt>
                <c:pt idx="2206">
                  <c:v>43243.979166666664</c:v>
                </c:pt>
                <c:pt idx="2207">
                  <c:v>43243.989583333336</c:v>
                </c:pt>
                <c:pt idx="2208">
                  <c:v>43244</c:v>
                </c:pt>
                <c:pt idx="2209">
                  <c:v>43244.010416666664</c:v>
                </c:pt>
                <c:pt idx="2210">
                  <c:v>43244.020833333336</c:v>
                </c:pt>
                <c:pt idx="2211">
                  <c:v>43244.03125</c:v>
                </c:pt>
                <c:pt idx="2212">
                  <c:v>43244.041666666664</c:v>
                </c:pt>
                <c:pt idx="2213">
                  <c:v>43244.052083333336</c:v>
                </c:pt>
                <c:pt idx="2214">
                  <c:v>43244.0625</c:v>
                </c:pt>
                <c:pt idx="2215">
                  <c:v>43244.072916666664</c:v>
                </c:pt>
                <c:pt idx="2216">
                  <c:v>43244.083333333336</c:v>
                </c:pt>
                <c:pt idx="2217">
                  <c:v>43244.09375</c:v>
                </c:pt>
                <c:pt idx="2218">
                  <c:v>43244.104166666664</c:v>
                </c:pt>
                <c:pt idx="2219">
                  <c:v>43244.114583333336</c:v>
                </c:pt>
                <c:pt idx="2220">
                  <c:v>43244.125</c:v>
                </c:pt>
                <c:pt idx="2221">
                  <c:v>43244.135416666664</c:v>
                </c:pt>
                <c:pt idx="2222">
                  <c:v>43244.145833333336</c:v>
                </c:pt>
                <c:pt idx="2223">
                  <c:v>43244.15625</c:v>
                </c:pt>
                <c:pt idx="2224">
                  <c:v>43244.166666666664</c:v>
                </c:pt>
                <c:pt idx="2225">
                  <c:v>43244.177083333336</c:v>
                </c:pt>
                <c:pt idx="2226">
                  <c:v>43244.1875</c:v>
                </c:pt>
                <c:pt idx="2227">
                  <c:v>43244.197916666664</c:v>
                </c:pt>
                <c:pt idx="2228">
                  <c:v>43244.208333333336</c:v>
                </c:pt>
                <c:pt idx="2229">
                  <c:v>43244.21875</c:v>
                </c:pt>
                <c:pt idx="2230">
                  <c:v>43244.229166666664</c:v>
                </c:pt>
                <c:pt idx="2231">
                  <c:v>43244.239583333336</c:v>
                </c:pt>
                <c:pt idx="2232">
                  <c:v>43244.25</c:v>
                </c:pt>
                <c:pt idx="2233">
                  <c:v>43244.260416666664</c:v>
                </c:pt>
                <c:pt idx="2234">
                  <c:v>43244.270833333336</c:v>
                </c:pt>
                <c:pt idx="2235">
                  <c:v>43244.28125</c:v>
                </c:pt>
                <c:pt idx="2236">
                  <c:v>43244.291666666664</c:v>
                </c:pt>
                <c:pt idx="2237">
                  <c:v>43244.302083333336</c:v>
                </c:pt>
                <c:pt idx="2238">
                  <c:v>43244.3125</c:v>
                </c:pt>
                <c:pt idx="2239">
                  <c:v>43244.322916666664</c:v>
                </c:pt>
                <c:pt idx="2240">
                  <c:v>43244.333333333336</c:v>
                </c:pt>
                <c:pt idx="2241">
                  <c:v>43244.34375</c:v>
                </c:pt>
                <c:pt idx="2242">
                  <c:v>43244.354166666664</c:v>
                </c:pt>
                <c:pt idx="2243">
                  <c:v>43244.364583333336</c:v>
                </c:pt>
                <c:pt idx="2244">
                  <c:v>43244.375</c:v>
                </c:pt>
                <c:pt idx="2245">
                  <c:v>43244.385416666664</c:v>
                </c:pt>
                <c:pt idx="2246">
                  <c:v>43244.395833333336</c:v>
                </c:pt>
                <c:pt idx="2247">
                  <c:v>43244.40625</c:v>
                </c:pt>
                <c:pt idx="2248">
                  <c:v>43244.416666666664</c:v>
                </c:pt>
                <c:pt idx="2249">
                  <c:v>43244.427083333336</c:v>
                </c:pt>
                <c:pt idx="2250">
                  <c:v>43244.4375</c:v>
                </c:pt>
                <c:pt idx="2251">
                  <c:v>43244.447916666664</c:v>
                </c:pt>
                <c:pt idx="2252">
                  <c:v>43244.458333333336</c:v>
                </c:pt>
                <c:pt idx="2253">
                  <c:v>43244.46875</c:v>
                </c:pt>
                <c:pt idx="2254">
                  <c:v>43244.479166666664</c:v>
                </c:pt>
                <c:pt idx="2255">
                  <c:v>43244.489583333336</c:v>
                </c:pt>
                <c:pt idx="2256">
                  <c:v>43244.5</c:v>
                </c:pt>
                <c:pt idx="2257">
                  <c:v>43244.510416666664</c:v>
                </c:pt>
                <c:pt idx="2258">
                  <c:v>43244.520833333336</c:v>
                </c:pt>
                <c:pt idx="2259">
                  <c:v>43244.53125</c:v>
                </c:pt>
                <c:pt idx="2260">
                  <c:v>43244.541666666664</c:v>
                </c:pt>
                <c:pt idx="2261">
                  <c:v>43244.552083333336</c:v>
                </c:pt>
                <c:pt idx="2262">
                  <c:v>43244.5625</c:v>
                </c:pt>
                <c:pt idx="2263">
                  <c:v>43244.572916666664</c:v>
                </c:pt>
                <c:pt idx="2264">
                  <c:v>43244.583333333336</c:v>
                </c:pt>
                <c:pt idx="2265">
                  <c:v>43244.59375</c:v>
                </c:pt>
                <c:pt idx="2266">
                  <c:v>43244.604166666664</c:v>
                </c:pt>
                <c:pt idx="2267">
                  <c:v>43244.614583333336</c:v>
                </c:pt>
                <c:pt idx="2268">
                  <c:v>43244.625</c:v>
                </c:pt>
                <c:pt idx="2269">
                  <c:v>43244.635416666664</c:v>
                </c:pt>
                <c:pt idx="2270">
                  <c:v>43244.645833333336</c:v>
                </c:pt>
                <c:pt idx="2271">
                  <c:v>43244.65625</c:v>
                </c:pt>
                <c:pt idx="2272">
                  <c:v>43244.666666666664</c:v>
                </c:pt>
                <c:pt idx="2273">
                  <c:v>43244.677083333336</c:v>
                </c:pt>
                <c:pt idx="2274">
                  <c:v>43244.6875</c:v>
                </c:pt>
                <c:pt idx="2275">
                  <c:v>43244.697916666664</c:v>
                </c:pt>
                <c:pt idx="2276">
                  <c:v>43244.708333333336</c:v>
                </c:pt>
                <c:pt idx="2277">
                  <c:v>43244.71875</c:v>
                </c:pt>
                <c:pt idx="2278">
                  <c:v>43244.729166666664</c:v>
                </c:pt>
                <c:pt idx="2279">
                  <c:v>43244.739583333336</c:v>
                </c:pt>
                <c:pt idx="2280">
                  <c:v>43244.75</c:v>
                </c:pt>
                <c:pt idx="2281">
                  <c:v>43244.760416666664</c:v>
                </c:pt>
                <c:pt idx="2282">
                  <c:v>43244.770833333336</c:v>
                </c:pt>
                <c:pt idx="2283">
                  <c:v>43244.78125</c:v>
                </c:pt>
                <c:pt idx="2284">
                  <c:v>43244.791666666664</c:v>
                </c:pt>
                <c:pt idx="2285">
                  <c:v>43244.802083333336</c:v>
                </c:pt>
                <c:pt idx="2286">
                  <c:v>43244.8125</c:v>
                </c:pt>
                <c:pt idx="2287">
                  <c:v>43244.822916666664</c:v>
                </c:pt>
                <c:pt idx="2288">
                  <c:v>43244.833333333336</c:v>
                </c:pt>
                <c:pt idx="2289">
                  <c:v>43244.84375</c:v>
                </c:pt>
                <c:pt idx="2290">
                  <c:v>43244.854166666664</c:v>
                </c:pt>
                <c:pt idx="2291">
                  <c:v>43244.864583333336</c:v>
                </c:pt>
                <c:pt idx="2292">
                  <c:v>43244.875</c:v>
                </c:pt>
                <c:pt idx="2293">
                  <c:v>43244.885416666664</c:v>
                </c:pt>
                <c:pt idx="2294">
                  <c:v>43244.895833333336</c:v>
                </c:pt>
                <c:pt idx="2295">
                  <c:v>43244.90625</c:v>
                </c:pt>
                <c:pt idx="2296">
                  <c:v>43244.916666666664</c:v>
                </c:pt>
                <c:pt idx="2297">
                  <c:v>43244.927083333336</c:v>
                </c:pt>
                <c:pt idx="2298">
                  <c:v>43244.9375</c:v>
                </c:pt>
                <c:pt idx="2299">
                  <c:v>43244.947916666664</c:v>
                </c:pt>
                <c:pt idx="2300">
                  <c:v>43244.958333333336</c:v>
                </c:pt>
                <c:pt idx="2301">
                  <c:v>43244.96875</c:v>
                </c:pt>
                <c:pt idx="2302">
                  <c:v>43244.979166666664</c:v>
                </c:pt>
                <c:pt idx="2303">
                  <c:v>43244.989583333336</c:v>
                </c:pt>
                <c:pt idx="2304">
                  <c:v>43245</c:v>
                </c:pt>
                <c:pt idx="2305">
                  <c:v>43245.010416666664</c:v>
                </c:pt>
                <c:pt idx="2306">
                  <c:v>43245.020833333336</c:v>
                </c:pt>
                <c:pt idx="2307">
                  <c:v>43245.03125</c:v>
                </c:pt>
                <c:pt idx="2308">
                  <c:v>43245.041666666664</c:v>
                </c:pt>
                <c:pt idx="2309">
                  <c:v>43245.052083333336</c:v>
                </c:pt>
                <c:pt idx="2310">
                  <c:v>43245.0625</c:v>
                </c:pt>
                <c:pt idx="2311">
                  <c:v>43245.072916666664</c:v>
                </c:pt>
                <c:pt idx="2312">
                  <c:v>43245.083333333336</c:v>
                </c:pt>
                <c:pt idx="2313">
                  <c:v>43245.09375</c:v>
                </c:pt>
                <c:pt idx="2314">
                  <c:v>43245.104166666664</c:v>
                </c:pt>
                <c:pt idx="2315">
                  <c:v>43245.114583333336</c:v>
                </c:pt>
                <c:pt idx="2316">
                  <c:v>43245.125</c:v>
                </c:pt>
                <c:pt idx="2317">
                  <c:v>43245.135416666664</c:v>
                </c:pt>
                <c:pt idx="2318">
                  <c:v>43245.145833333336</c:v>
                </c:pt>
                <c:pt idx="2319">
                  <c:v>43245.15625</c:v>
                </c:pt>
                <c:pt idx="2320">
                  <c:v>43245.166666666664</c:v>
                </c:pt>
                <c:pt idx="2321">
                  <c:v>43245.177083333336</c:v>
                </c:pt>
                <c:pt idx="2322">
                  <c:v>43245.1875</c:v>
                </c:pt>
                <c:pt idx="2323">
                  <c:v>43245.197916666664</c:v>
                </c:pt>
                <c:pt idx="2324">
                  <c:v>43245.208333333336</c:v>
                </c:pt>
                <c:pt idx="2325">
                  <c:v>43245.21875</c:v>
                </c:pt>
                <c:pt idx="2326">
                  <c:v>43245.229166666664</c:v>
                </c:pt>
                <c:pt idx="2327">
                  <c:v>43245.239583333336</c:v>
                </c:pt>
                <c:pt idx="2328">
                  <c:v>43245.25</c:v>
                </c:pt>
                <c:pt idx="2329">
                  <c:v>43245.260416666664</c:v>
                </c:pt>
                <c:pt idx="2330">
                  <c:v>43245.270833333336</c:v>
                </c:pt>
                <c:pt idx="2331">
                  <c:v>43245.28125</c:v>
                </c:pt>
                <c:pt idx="2332">
                  <c:v>43245.291666666664</c:v>
                </c:pt>
                <c:pt idx="2333">
                  <c:v>43245.302083333336</c:v>
                </c:pt>
                <c:pt idx="2334">
                  <c:v>43245.3125</c:v>
                </c:pt>
                <c:pt idx="2335">
                  <c:v>43245.322916666664</c:v>
                </c:pt>
                <c:pt idx="2336">
                  <c:v>43245.333333333336</c:v>
                </c:pt>
                <c:pt idx="2337">
                  <c:v>43245.34375</c:v>
                </c:pt>
                <c:pt idx="2338">
                  <c:v>43245.354166666664</c:v>
                </c:pt>
                <c:pt idx="2339">
                  <c:v>43245.364583333336</c:v>
                </c:pt>
                <c:pt idx="2340">
                  <c:v>43245.375</c:v>
                </c:pt>
                <c:pt idx="2341">
                  <c:v>43245.385416666664</c:v>
                </c:pt>
                <c:pt idx="2342">
                  <c:v>43245.395833333336</c:v>
                </c:pt>
                <c:pt idx="2343">
                  <c:v>43245.40625</c:v>
                </c:pt>
                <c:pt idx="2344">
                  <c:v>43245.416666666664</c:v>
                </c:pt>
                <c:pt idx="2345">
                  <c:v>43245.427083333336</c:v>
                </c:pt>
                <c:pt idx="2346">
                  <c:v>43245.4375</c:v>
                </c:pt>
                <c:pt idx="2347">
                  <c:v>43245.447916666664</c:v>
                </c:pt>
                <c:pt idx="2348">
                  <c:v>43245.458333333336</c:v>
                </c:pt>
                <c:pt idx="2349">
                  <c:v>43245.46875</c:v>
                </c:pt>
                <c:pt idx="2350">
                  <c:v>43245.479166666664</c:v>
                </c:pt>
                <c:pt idx="2351">
                  <c:v>43245.489583333336</c:v>
                </c:pt>
                <c:pt idx="2352">
                  <c:v>43245.5</c:v>
                </c:pt>
                <c:pt idx="2353">
                  <c:v>43245.510416666664</c:v>
                </c:pt>
                <c:pt idx="2354">
                  <c:v>43245.520833333336</c:v>
                </c:pt>
                <c:pt idx="2355">
                  <c:v>43245.53125</c:v>
                </c:pt>
                <c:pt idx="2356">
                  <c:v>43245.541666666664</c:v>
                </c:pt>
                <c:pt idx="2357">
                  <c:v>43245.552083333336</c:v>
                </c:pt>
                <c:pt idx="2358">
                  <c:v>43245.5625</c:v>
                </c:pt>
                <c:pt idx="2359">
                  <c:v>43245.572916666664</c:v>
                </c:pt>
                <c:pt idx="2360">
                  <c:v>43245.583333333336</c:v>
                </c:pt>
                <c:pt idx="2361">
                  <c:v>43245.59375</c:v>
                </c:pt>
                <c:pt idx="2362">
                  <c:v>43245.604166666664</c:v>
                </c:pt>
                <c:pt idx="2363">
                  <c:v>43245.614583333336</c:v>
                </c:pt>
                <c:pt idx="2364">
                  <c:v>43245.625</c:v>
                </c:pt>
                <c:pt idx="2365">
                  <c:v>43245.635416666664</c:v>
                </c:pt>
                <c:pt idx="2366">
                  <c:v>43245.645833333336</c:v>
                </c:pt>
                <c:pt idx="2367">
                  <c:v>43245.65625</c:v>
                </c:pt>
                <c:pt idx="2368">
                  <c:v>43245.666666666664</c:v>
                </c:pt>
                <c:pt idx="2369">
                  <c:v>43245.677083333336</c:v>
                </c:pt>
                <c:pt idx="2370">
                  <c:v>43245.6875</c:v>
                </c:pt>
                <c:pt idx="2371">
                  <c:v>43245.697916666664</c:v>
                </c:pt>
                <c:pt idx="2372">
                  <c:v>43245.708333333336</c:v>
                </c:pt>
                <c:pt idx="2373">
                  <c:v>43245.71875</c:v>
                </c:pt>
                <c:pt idx="2374">
                  <c:v>43245.729166666664</c:v>
                </c:pt>
                <c:pt idx="2375">
                  <c:v>43245.739583333336</c:v>
                </c:pt>
                <c:pt idx="2376">
                  <c:v>43245.75</c:v>
                </c:pt>
                <c:pt idx="2377">
                  <c:v>43245.760416666664</c:v>
                </c:pt>
                <c:pt idx="2378">
                  <c:v>43245.770833333336</c:v>
                </c:pt>
                <c:pt idx="2379">
                  <c:v>43245.78125</c:v>
                </c:pt>
                <c:pt idx="2380">
                  <c:v>43245.791666666664</c:v>
                </c:pt>
                <c:pt idx="2381">
                  <c:v>43245.802083333336</c:v>
                </c:pt>
                <c:pt idx="2382">
                  <c:v>43245.8125</c:v>
                </c:pt>
                <c:pt idx="2383">
                  <c:v>43245.822916666664</c:v>
                </c:pt>
                <c:pt idx="2384">
                  <c:v>43245.833333333336</c:v>
                </c:pt>
                <c:pt idx="2385">
                  <c:v>43245.84375</c:v>
                </c:pt>
                <c:pt idx="2386">
                  <c:v>43245.854166666664</c:v>
                </c:pt>
                <c:pt idx="2387">
                  <c:v>43245.864583333336</c:v>
                </c:pt>
                <c:pt idx="2388">
                  <c:v>43245.875</c:v>
                </c:pt>
                <c:pt idx="2389">
                  <c:v>43245.885416666664</c:v>
                </c:pt>
                <c:pt idx="2390">
                  <c:v>43245.895833333336</c:v>
                </c:pt>
                <c:pt idx="2391">
                  <c:v>43245.90625</c:v>
                </c:pt>
                <c:pt idx="2392">
                  <c:v>43245.916666666664</c:v>
                </c:pt>
                <c:pt idx="2393">
                  <c:v>43245.927083333336</c:v>
                </c:pt>
                <c:pt idx="2394">
                  <c:v>43245.9375</c:v>
                </c:pt>
                <c:pt idx="2395">
                  <c:v>43245.947916666664</c:v>
                </c:pt>
                <c:pt idx="2396">
                  <c:v>43245.958333333336</c:v>
                </c:pt>
                <c:pt idx="2397">
                  <c:v>43245.96875</c:v>
                </c:pt>
                <c:pt idx="2398">
                  <c:v>43245.979166666664</c:v>
                </c:pt>
                <c:pt idx="2399">
                  <c:v>43245.989583333336</c:v>
                </c:pt>
                <c:pt idx="2400">
                  <c:v>43246</c:v>
                </c:pt>
                <c:pt idx="2401">
                  <c:v>43246.010416666664</c:v>
                </c:pt>
                <c:pt idx="2402">
                  <c:v>43246.020833333336</c:v>
                </c:pt>
                <c:pt idx="2403">
                  <c:v>43246.03125</c:v>
                </c:pt>
                <c:pt idx="2404">
                  <c:v>43246.041666666664</c:v>
                </c:pt>
                <c:pt idx="2405">
                  <c:v>43246.052083333336</c:v>
                </c:pt>
                <c:pt idx="2406">
                  <c:v>43246.0625</c:v>
                </c:pt>
                <c:pt idx="2407">
                  <c:v>43246.072916666664</c:v>
                </c:pt>
                <c:pt idx="2408">
                  <c:v>43246.083333333336</c:v>
                </c:pt>
                <c:pt idx="2409">
                  <c:v>43246.09375</c:v>
                </c:pt>
                <c:pt idx="2410">
                  <c:v>43246.104166666664</c:v>
                </c:pt>
                <c:pt idx="2411">
                  <c:v>43246.114583333336</c:v>
                </c:pt>
                <c:pt idx="2412">
                  <c:v>43246.125</c:v>
                </c:pt>
                <c:pt idx="2413">
                  <c:v>43246.135416666664</c:v>
                </c:pt>
                <c:pt idx="2414">
                  <c:v>43246.145833333336</c:v>
                </c:pt>
                <c:pt idx="2415">
                  <c:v>43246.15625</c:v>
                </c:pt>
                <c:pt idx="2416">
                  <c:v>43246.166666666664</c:v>
                </c:pt>
                <c:pt idx="2417">
                  <c:v>43246.177083333336</c:v>
                </c:pt>
                <c:pt idx="2418">
                  <c:v>43246.1875</c:v>
                </c:pt>
                <c:pt idx="2419">
                  <c:v>43246.197916666664</c:v>
                </c:pt>
                <c:pt idx="2420">
                  <c:v>43246.208333333336</c:v>
                </c:pt>
                <c:pt idx="2421">
                  <c:v>43246.21875</c:v>
                </c:pt>
                <c:pt idx="2422">
                  <c:v>43246.229166666664</c:v>
                </c:pt>
                <c:pt idx="2423">
                  <c:v>43246.239583333336</c:v>
                </c:pt>
                <c:pt idx="2424">
                  <c:v>43246.25</c:v>
                </c:pt>
                <c:pt idx="2425">
                  <c:v>43246.260416666664</c:v>
                </c:pt>
                <c:pt idx="2426">
                  <c:v>43246.270833333336</c:v>
                </c:pt>
                <c:pt idx="2427">
                  <c:v>43246.28125</c:v>
                </c:pt>
                <c:pt idx="2428">
                  <c:v>43246.291666666664</c:v>
                </c:pt>
                <c:pt idx="2429">
                  <c:v>43246.302083333336</c:v>
                </c:pt>
                <c:pt idx="2430">
                  <c:v>43246.3125</c:v>
                </c:pt>
                <c:pt idx="2431">
                  <c:v>43246.322916666664</c:v>
                </c:pt>
                <c:pt idx="2432">
                  <c:v>43246.333333333336</c:v>
                </c:pt>
                <c:pt idx="2433">
                  <c:v>43246.34375</c:v>
                </c:pt>
                <c:pt idx="2434">
                  <c:v>43246.354166666664</c:v>
                </c:pt>
                <c:pt idx="2435">
                  <c:v>43246.364583333336</c:v>
                </c:pt>
                <c:pt idx="2436">
                  <c:v>43246.375</c:v>
                </c:pt>
                <c:pt idx="2437">
                  <c:v>43246.385416666664</c:v>
                </c:pt>
                <c:pt idx="2438">
                  <c:v>43246.395833333336</c:v>
                </c:pt>
                <c:pt idx="2439">
                  <c:v>43246.40625</c:v>
                </c:pt>
                <c:pt idx="2440">
                  <c:v>43246.416666666664</c:v>
                </c:pt>
                <c:pt idx="2441">
                  <c:v>43246.427083333336</c:v>
                </c:pt>
                <c:pt idx="2442">
                  <c:v>43246.4375</c:v>
                </c:pt>
                <c:pt idx="2443">
                  <c:v>43246.447916666664</c:v>
                </c:pt>
                <c:pt idx="2444">
                  <c:v>43246.458333333336</c:v>
                </c:pt>
                <c:pt idx="2445">
                  <c:v>43246.46875</c:v>
                </c:pt>
                <c:pt idx="2446">
                  <c:v>43246.479166666664</c:v>
                </c:pt>
                <c:pt idx="2447">
                  <c:v>43246.489583333336</c:v>
                </c:pt>
                <c:pt idx="2448">
                  <c:v>43246.5</c:v>
                </c:pt>
                <c:pt idx="2449">
                  <c:v>43246.510416666664</c:v>
                </c:pt>
                <c:pt idx="2450">
                  <c:v>43246.520833333336</c:v>
                </c:pt>
                <c:pt idx="2451">
                  <c:v>43246.53125</c:v>
                </c:pt>
                <c:pt idx="2452">
                  <c:v>43246.541666666664</c:v>
                </c:pt>
                <c:pt idx="2453">
                  <c:v>43246.552083333336</c:v>
                </c:pt>
                <c:pt idx="2454">
                  <c:v>43246.5625</c:v>
                </c:pt>
                <c:pt idx="2455">
                  <c:v>43246.572916666664</c:v>
                </c:pt>
                <c:pt idx="2456">
                  <c:v>43246.583333333336</c:v>
                </c:pt>
                <c:pt idx="2457">
                  <c:v>43246.59375</c:v>
                </c:pt>
                <c:pt idx="2458">
                  <c:v>43246.604166666664</c:v>
                </c:pt>
                <c:pt idx="2459">
                  <c:v>43246.614583333336</c:v>
                </c:pt>
                <c:pt idx="2460">
                  <c:v>43246.625</c:v>
                </c:pt>
                <c:pt idx="2461">
                  <c:v>43246.635416666664</c:v>
                </c:pt>
                <c:pt idx="2462">
                  <c:v>43246.645833333336</c:v>
                </c:pt>
                <c:pt idx="2463">
                  <c:v>43246.65625</c:v>
                </c:pt>
                <c:pt idx="2464">
                  <c:v>43246.666666666664</c:v>
                </c:pt>
                <c:pt idx="2465">
                  <c:v>43246.677083333336</c:v>
                </c:pt>
                <c:pt idx="2466">
                  <c:v>43246.6875</c:v>
                </c:pt>
                <c:pt idx="2467">
                  <c:v>43246.697916666664</c:v>
                </c:pt>
                <c:pt idx="2468">
                  <c:v>43246.708333333336</c:v>
                </c:pt>
                <c:pt idx="2469">
                  <c:v>43246.71875</c:v>
                </c:pt>
                <c:pt idx="2470">
                  <c:v>43246.729166666664</c:v>
                </c:pt>
                <c:pt idx="2471">
                  <c:v>43246.739583333336</c:v>
                </c:pt>
                <c:pt idx="2472">
                  <c:v>43246.75</c:v>
                </c:pt>
                <c:pt idx="2473">
                  <c:v>43246.760416666664</c:v>
                </c:pt>
                <c:pt idx="2474">
                  <c:v>43246.770833333336</c:v>
                </c:pt>
                <c:pt idx="2475">
                  <c:v>43246.78125</c:v>
                </c:pt>
                <c:pt idx="2476">
                  <c:v>43246.791666666664</c:v>
                </c:pt>
                <c:pt idx="2477">
                  <c:v>43246.802083333336</c:v>
                </c:pt>
                <c:pt idx="2478">
                  <c:v>43246.8125</c:v>
                </c:pt>
                <c:pt idx="2479">
                  <c:v>43246.822916666664</c:v>
                </c:pt>
                <c:pt idx="2480">
                  <c:v>43246.833333333336</c:v>
                </c:pt>
                <c:pt idx="2481">
                  <c:v>43246.84375</c:v>
                </c:pt>
                <c:pt idx="2482">
                  <c:v>43246.854166666664</c:v>
                </c:pt>
                <c:pt idx="2483">
                  <c:v>43246.864583333336</c:v>
                </c:pt>
                <c:pt idx="2484">
                  <c:v>43246.875</c:v>
                </c:pt>
                <c:pt idx="2485">
                  <c:v>43246.885416666664</c:v>
                </c:pt>
                <c:pt idx="2486">
                  <c:v>43246.895833333336</c:v>
                </c:pt>
                <c:pt idx="2487">
                  <c:v>43246.90625</c:v>
                </c:pt>
                <c:pt idx="2488">
                  <c:v>43246.916666666664</c:v>
                </c:pt>
                <c:pt idx="2489">
                  <c:v>43246.927083333336</c:v>
                </c:pt>
                <c:pt idx="2490">
                  <c:v>43246.9375</c:v>
                </c:pt>
                <c:pt idx="2491">
                  <c:v>43246.947916666664</c:v>
                </c:pt>
                <c:pt idx="2492">
                  <c:v>43246.958333333336</c:v>
                </c:pt>
                <c:pt idx="2493">
                  <c:v>43246.96875</c:v>
                </c:pt>
                <c:pt idx="2494">
                  <c:v>43246.979166666664</c:v>
                </c:pt>
                <c:pt idx="2495">
                  <c:v>43246.989583333336</c:v>
                </c:pt>
                <c:pt idx="2496">
                  <c:v>43247</c:v>
                </c:pt>
                <c:pt idx="2497">
                  <c:v>43247.010416666664</c:v>
                </c:pt>
                <c:pt idx="2498">
                  <c:v>43247.020833333336</c:v>
                </c:pt>
                <c:pt idx="2499">
                  <c:v>43247.03125</c:v>
                </c:pt>
                <c:pt idx="2500">
                  <c:v>43247.041666666664</c:v>
                </c:pt>
                <c:pt idx="2501">
                  <c:v>43247.052083333336</c:v>
                </c:pt>
                <c:pt idx="2502">
                  <c:v>43247.0625</c:v>
                </c:pt>
                <c:pt idx="2503">
                  <c:v>43247.072916666664</c:v>
                </c:pt>
                <c:pt idx="2504">
                  <c:v>43247.083333333336</c:v>
                </c:pt>
                <c:pt idx="2505">
                  <c:v>43247.09375</c:v>
                </c:pt>
                <c:pt idx="2506">
                  <c:v>43247.104166666664</c:v>
                </c:pt>
                <c:pt idx="2507">
                  <c:v>43247.114583333336</c:v>
                </c:pt>
                <c:pt idx="2508">
                  <c:v>43247.125</c:v>
                </c:pt>
                <c:pt idx="2509">
                  <c:v>43247.135416666664</c:v>
                </c:pt>
                <c:pt idx="2510">
                  <c:v>43247.145833333336</c:v>
                </c:pt>
                <c:pt idx="2511">
                  <c:v>43247.15625</c:v>
                </c:pt>
                <c:pt idx="2512">
                  <c:v>43247.166666666664</c:v>
                </c:pt>
                <c:pt idx="2513">
                  <c:v>43247.177083333336</c:v>
                </c:pt>
                <c:pt idx="2514">
                  <c:v>43247.1875</c:v>
                </c:pt>
                <c:pt idx="2515">
                  <c:v>43247.197916666664</c:v>
                </c:pt>
                <c:pt idx="2516">
                  <c:v>43247.208333333336</c:v>
                </c:pt>
                <c:pt idx="2517">
                  <c:v>43247.21875</c:v>
                </c:pt>
                <c:pt idx="2518">
                  <c:v>43247.229166666664</c:v>
                </c:pt>
                <c:pt idx="2519">
                  <c:v>43247.239583333336</c:v>
                </c:pt>
                <c:pt idx="2520">
                  <c:v>43247.25</c:v>
                </c:pt>
                <c:pt idx="2521">
                  <c:v>43247.260416666664</c:v>
                </c:pt>
                <c:pt idx="2522">
                  <c:v>43247.270833333336</c:v>
                </c:pt>
                <c:pt idx="2523">
                  <c:v>43247.28125</c:v>
                </c:pt>
                <c:pt idx="2524">
                  <c:v>43247.291666666664</c:v>
                </c:pt>
                <c:pt idx="2525">
                  <c:v>43247.302083333336</c:v>
                </c:pt>
                <c:pt idx="2526">
                  <c:v>43247.3125</c:v>
                </c:pt>
                <c:pt idx="2527">
                  <c:v>43247.322916666664</c:v>
                </c:pt>
                <c:pt idx="2528">
                  <c:v>43247.333333333336</c:v>
                </c:pt>
                <c:pt idx="2529">
                  <c:v>43247.34375</c:v>
                </c:pt>
                <c:pt idx="2530">
                  <c:v>43247.354166666664</c:v>
                </c:pt>
                <c:pt idx="2531">
                  <c:v>43247.364583333336</c:v>
                </c:pt>
                <c:pt idx="2532">
                  <c:v>43247.375</c:v>
                </c:pt>
                <c:pt idx="2533">
                  <c:v>43247.385416666664</c:v>
                </c:pt>
                <c:pt idx="2534">
                  <c:v>43247.395833333336</c:v>
                </c:pt>
                <c:pt idx="2535">
                  <c:v>43247.40625</c:v>
                </c:pt>
                <c:pt idx="2536">
                  <c:v>43247.416666666664</c:v>
                </c:pt>
                <c:pt idx="2537">
                  <c:v>43247.427083333336</c:v>
                </c:pt>
                <c:pt idx="2538">
                  <c:v>43247.4375</c:v>
                </c:pt>
                <c:pt idx="2539">
                  <c:v>43247.447916666664</c:v>
                </c:pt>
                <c:pt idx="2540">
                  <c:v>43247.458333333336</c:v>
                </c:pt>
                <c:pt idx="2541">
                  <c:v>43247.46875</c:v>
                </c:pt>
                <c:pt idx="2542">
                  <c:v>43247.479166666664</c:v>
                </c:pt>
                <c:pt idx="2543">
                  <c:v>43247.489583333336</c:v>
                </c:pt>
                <c:pt idx="2544">
                  <c:v>43247.5</c:v>
                </c:pt>
                <c:pt idx="2545">
                  <c:v>43247.510416666664</c:v>
                </c:pt>
                <c:pt idx="2546">
                  <c:v>43247.520833333336</c:v>
                </c:pt>
                <c:pt idx="2547">
                  <c:v>43247.53125</c:v>
                </c:pt>
                <c:pt idx="2548">
                  <c:v>43247.541666666664</c:v>
                </c:pt>
                <c:pt idx="2549">
                  <c:v>43247.552083333336</c:v>
                </c:pt>
                <c:pt idx="2550">
                  <c:v>43247.5625</c:v>
                </c:pt>
                <c:pt idx="2551">
                  <c:v>43247.572916666664</c:v>
                </c:pt>
                <c:pt idx="2552">
                  <c:v>43247.583333333336</c:v>
                </c:pt>
                <c:pt idx="2553">
                  <c:v>43247.59375</c:v>
                </c:pt>
                <c:pt idx="2554">
                  <c:v>43247.604166666664</c:v>
                </c:pt>
                <c:pt idx="2555">
                  <c:v>43247.614583333336</c:v>
                </c:pt>
                <c:pt idx="2556">
                  <c:v>43247.625</c:v>
                </c:pt>
                <c:pt idx="2557">
                  <c:v>43247.635416666664</c:v>
                </c:pt>
                <c:pt idx="2558">
                  <c:v>43247.645833333336</c:v>
                </c:pt>
                <c:pt idx="2559">
                  <c:v>43247.65625</c:v>
                </c:pt>
                <c:pt idx="2560">
                  <c:v>43247.666666666664</c:v>
                </c:pt>
                <c:pt idx="2561">
                  <c:v>43247.677083333336</c:v>
                </c:pt>
                <c:pt idx="2562">
                  <c:v>43247.6875</c:v>
                </c:pt>
                <c:pt idx="2563">
                  <c:v>43247.697916666664</c:v>
                </c:pt>
                <c:pt idx="2564">
                  <c:v>43247.708333333336</c:v>
                </c:pt>
                <c:pt idx="2565">
                  <c:v>43247.71875</c:v>
                </c:pt>
                <c:pt idx="2566">
                  <c:v>43247.729166666664</c:v>
                </c:pt>
                <c:pt idx="2567">
                  <c:v>43247.739583333336</c:v>
                </c:pt>
                <c:pt idx="2568">
                  <c:v>43247.75</c:v>
                </c:pt>
                <c:pt idx="2569">
                  <c:v>43247.760416666664</c:v>
                </c:pt>
                <c:pt idx="2570">
                  <c:v>43247.770833333336</c:v>
                </c:pt>
                <c:pt idx="2571">
                  <c:v>43247.78125</c:v>
                </c:pt>
                <c:pt idx="2572">
                  <c:v>43247.791666666664</c:v>
                </c:pt>
                <c:pt idx="2573">
                  <c:v>43247.802083333336</c:v>
                </c:pt>
                <c:pt idx="2574">
                  <c:v>43247.8125</c:v>
                </c:pt>
                <c:pt idx="2575">
                  <c:v>43247.822916666664</c:v>
                </c:pt>
                <c:pt idx="2576">
                  <c:v>43247.833333333336</c:v>
                </c:pt>
                <c:pt idx="2577">
                  <c:v>43247.84375</c:v>
                </c:pt>
                <c:pt idx="2578">
                  <c:v>43247.854166666664</c:v>
                </c:pt>
                <c:pt idx="2579">
                  <c:v>43247.864583333336</c:v>
                </c:pt>
                <c:pt idx="2580">
                  <c:v>43247.875</c:v>
                </c:pt>
                <c:pt idx="2581">
                  <c:v>43247.885416666664</c:v>
                </c:pt>
                <c:pt idx="2582">
                  <c:v>43247.895833333336</c:v>
                </c:pt>
                <c:pt idx="2583">
                  <c:v>43247.90625</c:v>
                </c:pt>
                <c:pt idx="2584">
                  <c:v>43247.916666666664</c:v>
                </c:pt>
                <c:pt idx="2585">
                  <c:v>43247.927083333336</c:v>
                </c:pt>
                <c:pt idx="2586">
                  <c:v>43247.9375</c:v>
                </c:pt>
                <c:pt idx="2587">
                  <c:v>43247.947916666664</c:v>
                </c:pt>
                <c:pt idx="2588">
                  <c:v>43247.958333333336</c:v>
                </c:pt>
                <c:pt idx="2589">
                  <c:v>43247.96875</c:v>
                </c:pt>
                <c:pt idx="2590">
                  <c:v>43247.979166666664</c:v>
                </c:pt>
                <c:pt idx="2591">
                  <c:v>43247.989583333336</c:v>
                </c:pt>
                <c:pt idx="2592">
                  <c:v>43248</c:v>
                </c:pt>
                <c:pt idx="2593">
                  <c:v>43248.010416666664</c:v>
                </c:pt>
                <c:pt idx="2594">
                  <c:v>43248.020833333336</c:v>
                </c:pt>
                <c:pt idx="2595">
                  <c:v>43248.03125</c:v>
                </c:pt>
                <c:pt idx="2596">
                  <c:v>43248.041666666664</c:v>
                </c:pt>
                <c:pt idx="2597">
                  <c:v>43248.052083333336</c:v>
                </c:pt>
                <c:pt idx="2598">
                  <c:v>43248.0625</c:v>
                </c:pt>
                <c:pt idx="2599">
                  <c:v>43248.072916666664</c:v>
                </c:pt>
                <c:pt idx="2600">
                  <c:v>43248.083333333336</c:v>
                </c:pt>
                <c:pt idx="2601">
                  <c:v>43248.09375</c:v>
                </c:pt>
                <c:pt idx="2602">
                  <c:v>43248.104166666664</c:v>
                </c:pt>
                <c:pt idx="2603">
                  <c:v>43248.114583333336</c:v>
                </c:pt>
                <c:pt idx="2604">
                  <c:v>43248.125</c:v>
                </c:pt>
                <c:pt idx="2605">
                  <c:v>43248.135416666664</c:v>
                </c:pt>
                <c:pt idx="2606">
                  <c:v>43248.145833333336</c:v>
                </c:pt>
                <c:pt idx="2607">
                  <c:v>43248.15625</c:v>
                </c:pt>
                <c:pt idx="2608">
                  <c:v>43248.166666666664</c:v>
                </c:pt>
                <c:pt idx="2609">
                  <c:v>43248.177083333336</c:v>
                </c:pt>
                <c:pt idx="2610">
                  <c:v>43248.1875</c:v>
                </c:pt>
                <c:pt idx="2611">
                  <c:v>43248.197916666664</c:v>
                </c:pt>
                <c:pt idx="2612">
                  <c:v>43248.208333333336</c:v>
                </c:pt>
                <c:pt idx="2613">
                  <c:v>43248.21875</c:v>
                </c:pt>
                <c:pt idx="2614">
                  <c:v>43248.229166666664</c:v>
                </c:pt>
                <c:pt idx="2615">
                  <c:v>43248.239583333336</c:v>
                </c:pt>
                <c:pt idx="2616">
                  <c:v>43248.25</c:v>
                </c:pt>
                <c:pt idx="2617">
                  <c:v>43248.260416666664</c:v>
                </c:pt>
                <c:pt idx="2618">
                  <c:v>43248.270833333336</c:v>
                </c:pt>
                <c:pt idx="2619">
                  <c:v>43248.28125</c:v>
                </c:pt>
                <c:pt idx="2620">
                  <c:v>43248.291666666664</c:v>
                </c:pt>
                <c:pt idx="2621">
                  <c:v>43248.302083333336</c:v>
                </c:pt>
                <c:pt idx="2622">
                  <c:v>43248.3125</c:v>
                </c:pt>
                <c:pt idx="2623">
                  <c:v>43248.322916666664</c:v>
                </c:pt>
                <c:pt idx="2624">
                  <c:v>43248.333333333336</c:v>
                </c:pt>
                <c:pt idx="2625">
                  <c:v>43248.34375</c:v>
                </c:pt>
                <c:pt idx="2626">
                  <c:v>43248.354166666664</c:v>
                </c:pt>
                <c:pt idx="2627">
                  <c:v>43248.364583333336</c:v>
                </c:pt>
                <c:pt idx="2628">
                  <c:v>43248.375</c:v>
                </c:pt>
                <c:pt idx="2629">
                  <c:v>43248.385416666664</c:v>
                </c:pt>
                <c:pt idx="2630">
                  <c:v>43248.395833333336</c:v>
                </c:pt>
                <c:pt idx="2631">
                  <c:v>43248.40625</c:v>
                </c:pt>
                <c:pt idx="2632">
                  <c:v>43248.416666666664</c:v>
                </c:pt>
                <c:pt idx="2633">
                  <c:v>43248.427083333336</c:v>
                </c:pt>
                <c:pt idx="2634">
                  <c:v>43248.4375</c:v>
                </c:pt>
                <c:pt idx="2635">
                  <c:v>43248.447916666664</c:v>
                </c:pt>
                <c:pt idx="2636">
                  <c:v>43248.458333333336</c:v>
                </c:pt>
                <c:pt idx="2637">
                  <c:v>43248.46875</c:v>
                </c:pt>
                <c:pt idx="2638">
                  <c:v>43248.479166666664</c:v>
                </c:pt>
                <c:pt idx="2639">
                  <c:v>43248.489583333336</c:v>
                </c:pt>
                <c:pt idx="2640">
                  <c:v>43248.5</c:v>
                </c:pt>
                <c:pt idx="2641">
                  <c:v>43248.510416666664</c:v>
                </c:pt>
                <c:pt idx="2642">
                  <c:v>43248.520833333336</c:v>
                </c:pt>
                <c:pt idx="2643">
                  <c:v>43248.53125</c:v>
                </c:pt>
                <c:pt idx="2644">
                  <c:v>43248.541666666664</c:v>
                </c:pt>
                <c:pt idx="2645">
                  <c:v>43248.552083333336</c:v>
                </c:pt>
                <c:pt idx="2646">
                  <c:v>43248.5625</c:v>
                </c:pt>
                <c:pt idx="2647">
                  <c:v>43248.572916666664</c:v>
                </c:pt>
                <c:pt idx="2648">
                  <c:v>43248.583333333336</c:v>
                </c:pt>
                <c:pt idx="2649">
                  <c:v>43248.59375</c:v>
                </c:pt>
                <c:pt idx="2650">
                  <c:v>43248.604166666664</c:v>
                </c:pt>
                <c:pt idx="2651">
                  <c:v>43248.614583333336</c:v>
                </c:pt>
                <c:pt idx="2652">
                  <c:v>43248.625</c:v>
                </c:pt>
                <c:pt idx="2653">
                  <c:v>43248.635416666664</c:v>
                </c:pt>
                <c:pt idx="2654">
                  <c:v>43248.645833333336</c:v>
                </c:pt>
                <c:pt idx="2655">
                  <c:v>43248.65625</c:v>
                </c:pt>
                <c:pt idx="2656">
                  <c:v>43248.666666666664</c:v>
                </c:pt>
                <c:pt idx="2657">
                  <c:v>43248.677083333336</c:v>
                </c:pt>
                <c:pt idx="2658">
                  <c:v>43248.6875</c:v>
                </c:pt>
                <c:pt idx="2659">
                  <c:v>43248.697916666664</c:v>
                </c:pt>
                <c:pt idx="2660">
                  <c:v>43248.708333333336</c:v>
                </c:pt>
                <c:pt idx="2661">
                  <c:v>43248.71875</c:v>
                </c:pt>
                <c:pt idx="2662">
                  <c:v>43248.729166666664</c:v>
                </c:pt>
                <c:pt idx="2663">
                  <c:v>43248.739583333336</c:v>
                </c:pt>
                <c:pt idx="2664">
                  <c:v>43248.75</c:v>
                </c:pt>
                <c:pt idx="2665">
                  <c:v>43248.760416666664</c:v>
                </c:pt>
                <c:pt idx="2666">
                  <c:v>43248.770833333336</c:v>
                </c:pt>
                <c:pt idx="2667">
                  <c:v>43248.78125</c:v>
                </c:pt>
                <c:pt idx="2668">
                  <c:v>43248.791666666664</c:v>
                </c:pt>
                <c:pt idx="2669">
                  <c:v>43248.802083333336</c:v>
                </c:pt>
                <c:pt idx="2670">
                  <c:v>43248.8125</c:v>
                </c:pt>
                <c:pt idx="2671">
                  <c:v>43248.822916666664</c:v>
                </c:pt>
                <c:pt idx="2672">
                  <c:v>43248.833333333336</c:v>
                </c:pt>
                <c:pt idx="2673">
                  <c:v>43248.84375</c:v>
                </c:pt>
                <c:pt idx="2674">
                  <c:v>43248.854166666664</c:v>
                </c:pt>
                <c:pt idx="2675">
                  <c:v>43248.864583333336</c:v>
                </c:pt>
                <c:pt idx="2676">
                  <c:v>43248.875</c:v>
                </c:pt>
                <c:pt idx="2677">
                  <c:v>43248.885416666664</c:v>
                </c:pt>
                <c:pt idx="2678">
                  <c:v>43248.895833333336</c:v>
                </c:pt>
                <c:pt idx="2679">
                  <c:v>43248.90625</c:v>
                </c:pt>
                <c:pt idx="2680">
                  <c:v>43248.916666666664</c:v>
                </c:pt>
                <c:pt idx="2681">
                  <c:v>43248.927083333336</c:v>
                </c:pt>
                <c:pt idx="2682">
                  <c:v>43248.9375</c:v>
                </c:pt>
                <c:pt idx="2683">
                  <c:v>43248.947916666664</c:v>
                </c:pt>
                <c:pt idx="2684">
                  <c:v>43248.958333333336</c:v>
                </c:pt>
                <c:pt idx="2685">
                  <c:v>43248.96875</c:v>
                </c:pt>
                <c:pt idx="2686">
                  <c:v>43248.979166666664</c:v>
                </c:pt>
                <c:pt idx="2687">
                  <c:v>43248.989583333336</c:v>
                </c:pt>
                <c:pt idx="2688">
                  <c:v>43249</c:v>
                </c:pt>
                <c:pt idx="2689">
                  <c:v>43249.010416666664</c:v>
                </c:pt>
                <c:pt idx="2690">
                  <c:v>43249.020833333336</c:v>
                </c:pt>
                <c:pt idx="2691">
                  <c:v>43249.03125</c:v>
                </c:pt>
                <c:pt idx="2692">
                  <c:v>43249.041666666664</c:v>
                </c:pt>
                <c:pt idx="2693">
                  <c:v>43249.052083333336</c:v>
                </c:pt>
                <c:pt idx="2694">
                  <c:v>43249.0625</c:v>
                </c:pt>
                <c:pt idx="2695">
                  <c:v>43249.072916666664</c:v>
                </c:pt>
                <c:pt idx="2696">
                  <c:v>43249.083333333336</c:v>
                </c:pt>
                <c:pt idx="2697">
                  <c:v>43249.09375</c:v>
                </c:pt>
                <c:pt idx="2698">
                  <c:v>43249.104166666664</c:v>
                </c:pt>
                <c:pt idx="2699">
                  <c:v>43249.114583333336</c:v>
                </c:pt>
                <c:pt idx="2700">
                  <c:v>43249.125</c:v>
                </c:pt>
                <c:pt idx="2701">
                  <c:v>43249.135416666664</c:v>
                </c:pt>
                <c:pt idx="2702">
                  <c:v>43249.145833333336</c:v>
                </c:pt>
                <c:pt idx="2703">
                  <c:v>43249.15625</c:v>
                </c:pt>
                <c:pt idx="2704">
                  <c:v>43249.166666666664</c:v>
                </c:pt>
                <c:pt idx="2705">
                  <c:v>43249.177083333336</c:v>
                </c:pt>
                <c:pt idx="2706">
                  <c:v>43249.1875</c:v>
                </c:pt>
                <c:pt idx="2707">
                  <c:v>43249.197916666664</c:v>
                </c:pt>
                <c:pt idx="2708">
                  <c:v>43249.208333333336</c:v>
                </c:pt>
                <c:pt idx="2709">
                  <c:v>43249.21875</c:v>
                </c:pt>
                <c:pt idx="2710">
                  <c:v>43249.229166666664</c:v>
                </c:pt>
                <c:pt idx="2711">
                  <c:v>43249.239583333336</c:v>
                </c:pt>
                <c:pt idx="2712">
                  <c:v>43249.25</c:v>
                </c:pt>
                <c:pt idx="2713">
                  <c:v>43249.260416666664</c:v>
                </c:pt>
                <c:pt idx="2714">
                  <c:v>43249.270833333336</c:v>
                </c:pt>
                <c:pt idx="2715">
                  <c:v>43249.28125</c:v>
                </c:pt>
                <c:pt idx="2716">
                  <c:v>43249.291666666664</c:v>
                </c:pt>
                <c:pt idx="2717">
                  <c:v>43249.302083333336</c:v>
                </c:pt>
                <c:pt idx="2718">
                  <c:v>43249.3125</c:v>
                </c:pt>
                <c:pt idx="2719">
                  <c:v>43249.322916666664</c:v>
                </c:pt>
                <c:pt idx="2720">
                  <c:v>43249.333333333336</c:v>
                </c:pt>
                <c:pt idx="2721">
                  <c:v>43249.34375</c:v>
                </c:pt>
                <c:pt idx="2722">
                  <c:v>43249.354166666664</c:v>
                </c:pt>
                <c:pt idx="2723">
                  <c:v>43249.364583333336</c:v>
                </c:pt>
                <c:pt idx="2724">
                  <c:v>43249.375</c:v>
                </c:pt>
                <c:pt idx="2725">
                  <c:v>43249.385416666664</c:v>
                </c:pt>
                <c:pt idx="2726">
                  <c:v>43249.395833333336</c:v>
                </c:pt>
                <c:pt idx="2727">
                  <c:v>43249.40625</c:v>
                </c:pt>
                <c:pt idx="2728">
                  <c:v>43249.416666666664</c:v>
                </c:pt>
                <c:pt idx="2729">
                  <c:v>43249.427083333336</c:v>
                </c:pt>
                <c:pt idx="2730">
                  <c:v>43249.4375</c:v>
                </c:pt>
                <c:pt idx="2731">
                  <c:v>43249.447916666664</c:v>
                </c:pt>
                <c:pt idx="2732">
                  <c:v>43249.458333333336</c:v>
                </c:pt>
                <c:pt idx="2733">
                  <c:v>43249.46875</c:v>
                </c:pt>
                <c:pt idx="2734">
                  <c:v>43249.479166666664</c:v>
                </c:pt>
                <c:pt idx="2735">
                  <c:v>43249.489583333336</c:v>
                </c:pt>
                <c:pt idx="2736">
                  <c:v>43249.5</c:v>
                </c:pt>
                <c:pt idx="2737">
                  <c:v>43249.510416666664</c:v>
                </c:pt>
                <c:pt idx="2738">
                  <c:v>43249.520833333336</c:v>
                </c:pt>
                <c:pt idx="2739">
                  <c:v>43249.53125</c:v>
                </c:pt>
                <c:pt idx="2740">
                  <c:v>43249.541666666664</c:v>
                </c:pt>
                <c:pt idx="2741">
                  <c:v>43249.552083333336</c:v>
                </c:pt>
                <c:pt idx="2742">
                  <c:v>43249.5625</c:v>
                </c:pt>
                <c:pt idx="2743">
                  <c:v>43249.572916666664</c:v>
                </c:pt>
                <c:pt idx="2744">
                  <c:v>43249.583333333336</c:v>
                </c:pt>
                <c:pt idx="2745">
                  <c:v>43249.59375</c:v>
                </c:pt>
                <c:pt idx="2746">
                  <c:v>43249.604166666664</c:v>
                </c:pt>
                <c:pt idx="2747">
                  <c:v>43249.614583333336</c:v>
                </c:pt>
                <c:pt idx="2748">
                  <c:v>43249.625</c:v>
                </c:pt>
                <c:pt idx="2749">
                  <c:v>43249.635416666664</c:v>
                </c:pt>
                <c:pt idx="2750">
                  <c:v>43249.645833333336</c:v>
                </c:pt>
                <c:pt idx="2751">
                  <c:v>43249.65625</c:v>
                </c:pt>
                <c:pt idx="2752">
                  <c:v>43249.666666666664</c:v>
                </c:pt>
                <c:pt idx="2753">
                  <c:v>43249.677083333336</c:v>
                </c:pt>
                <c:pt idx="2754">
                  <c:v>43249.6875</c:v>
                </c:pt>
                <c:pt idx="2755">
                  <c:v>43249.697916666664</c:v>
                </c:pt>
                <c:pt idx="2756">
                  <c:v>43249.708333333336</c:v>
                </c:pt>
                <c:pt idx="2757">
                  <c:v>43249.71875</c:v>
                </c:pt>
                <c:pt idx="2758">
                  <c:v>43249.729166666664</c:v>
                </c:pt>
                <c:pt idx="2759">
                  <c:v>43249.739583333336</c:v>
                </c:pt>
                <c:pt idx="2760">
                  <c:v>43249.75</c:v>
                </c:pt>
                <c:pt idx="2761">
                  <c:v>43249.760416666664</c:v>
                </c:pt>
                <c:pt idx="2762">
                  <c:v>43249.770833333336</c:v>
                </c:pt>
                <c:pt idx="2763">
                  <c:v>43249.78125</c:v>
                </c:pt>
                <c:pt idx="2764">
                  <c:v>43249.791666666664</c:v>
                </c:pt>
                <c:pt idx="2765">
                  <c:v>43249.802083333336</c:v>
                </c:pt>
                <c:pt idx="2766">
                  <c:v>43249.8125</c:v>
                </c:pt>
                <c:pt idx="2767">
                  <c:v>43249.822916666664</c:v>
                </c:pt>
                <c:pt idx="2768">
                  <c:v>43249.833333333336</c:v>
                </c:pt>
                <c:pt idx="2769">
                  <c:v>43249.84375</c:v>
                </c:pt>
                <c:pt idx="2770">
                  <c:v>43249.854166666664</c:v>
                </c:pt>
                <c:pt idx="2771">
                  <c:v>43249.864583333336</c:v>
                </c:pt>
                <c:pt idx="2772">
                  <c:v>43249.875</c:v>
                </c:pt>
                <c:pt idx="2773">
                  <c:v>43249.885416666664</c:v>
                </c:pt>
                <c:pt idx="2774">
                  <c:v>43249.895833333336</c:v>
                </c:pt>
                <c:pt idx="2775">
                  <c:v>43249.90625</c:v>
                </c:pt>
                <c:pt idx="2776">
                  <c:v>43249.916666666664</c:v>
                </c:pt>
                <c:pt idx="2777">
                  <c:v>43249.927083333336</c:v>
                </c:pt>
                <c:pt idx="2778">
                  <c:v>43249.9375</c:v>
                </c:pt>
                <c:pt idx="2779">
                  <c:v>43249.947916666664</c:v>
                </c:pt>
                <c:pt idx="2780">
                  <c:v>43249.958333333336</c:v>
                </c:pt>
                <c:pt idx="2781">
                  <c:v>43249.96875</c:v>
                </c:pt>
                <c:pt idx="2782">
                  <c:v>43249.979166666664</c:v>
                </c:pt>
                <c:pt idx="2783">
                  <c:v>43249.989583333336</c:v>
                </c:pt>
                <c:pt idx="2784">
                  <c:v>43250</c:v>
                </c:pt>
                <c:pt idx="2785">
                  <c:v>43250.010416666664</c:v>
                </c:pt>
                <c:pt idx="2786">
                  <c:v>43250.020833333336</c:v>
                </c:pt>
                <c:pt idx="2787">
                  <c:v>43250.03125</c:v>
                </c:pt>
                <c:pt idx="2788">
                  <c:v>43250.041666666664</c:v>
                </c:pt>
                <c:pt idx="2789">
                  <c:v>43250.052083333336</c:v>
                </c:pt>
                <c:pt idx="2790">
                  <c:v>43250.0625</c:v>
                </c:pt>
                <c:pt idx="2791">
                  <c:v>43250.072916666664</c:v>
                </c:pt>
                <c:pt idx="2792">
                  <c:v>43250.083333333336</c:v>
                </c:pt>
                <c:pt idx="2793">
                  <c:v>43250.09375</c:v>
                </c:pt>
                <c:pt idx="2794">
                  <c:v>43250.104166666664</c:v>
                </c:pt>
                <c:pt idx="2795">
                  <c:v>43250.114583333336</c:v>
                </c:pt>
                <c:pt idx="2796">
                  <c:v>43250.125</c:v>
                </c:pt>
                <c:pt idx="2797">
                  <c:v>43250.135416666664</c:v>
                </c:pt>
                <c:pt idx="2798">
                  <c:v>43250.145833333336</c:v>
                </c:pt>
                <c:pt idx="2799">
                  <c:v>43250.15625</c:v>
                </c:pt>
                <c:pt idx="2800">
                  <c:v>43250.166666666664</c:v>
                </c:pt>
                <c:pt idx="2801">
                  <c:v>43250.177083333336</c:v>
                </c:pt>
                <c:pt idx="2802">
                  <c:v>43250.1875</c:v>
                </c:pt>
                <c:pt idx="2803">
                  <c:v>43250.197916666664</c:v>
                </c:pt>
                <c:pt idx="2804">
                  <c:v>43250.208333333336</c:v>
                </c:pt>
                <c:pt idx="2805">
                  <c:v>43250.21875</c:v>
                </c:pt>
                <c:pt idx="2806">
                  <c:v>43250.229166666664</c:v>
                </c:pt>
                <c:pt idx="2807">
                  <c:v>43250.239583333336</c:v>
                </c:pt>
                <c:pt idx="2808">
                  <c:v>43250.25</c:v>
                </c:pt>
                <c:pt idx="2809">
                  <c:v>43250.260416666664</c:v>
                </c:pt>
                <c:pt idx="2810">
                  <c:v>43250.270833333336</c:v>
                </c:pt>
                <c:pt idx="2811">
                  <c:v>43250.28125</c:v>
                </c:pt>
                <c:pt idx="2812">
                  <c:v>43250.291666666664</c:v>
                </c:pt>
                <c:pt idx="2813">
                  <c:v>43250.302083333336</c:v>
                </c:pt>
                <c:pt idx="2814">
                  <c:v>43250.3125</c:v>
                </c:pt>
                <c:pt idx="2815">
                  <c:v>43250.322916666664</c:v>
                </c:pt>
                <c:pt idx="2816">
                  <c:v>43250.333333333336</c:v>
                </c:pt>
                <c:pt idx="2817">
                  <c:v>43250.34375</c:v>
                </c:pt>
                <c:pt idx="2818">
                  <c:v>43250.354166666664</c:v>
                </c:pt>
                <c:pt idx="2819">
                  <c:v>43250.364583333336</c:v>
                </c:pt>
                <c:pt idx="2820">
                  <c:v>43250.375</c:v>
                </c:pt>
                <c:pt idx="2821">
                  <c:v>43250.385416666664</c:v>
                </c:pt>
                <c:pt idx="2822">
                  <c:v>43250.395833333336</c:v>
                </c:pt>
                <c:pt idx="2823">
                  <c:v>43250.40625</c:v>
                </c:pt>
                <c:pt idx="2824">
                  <c:v>43250.416666666664</c:v>
                </c:pt>
                <c:pt idx="2825">
                  <c:v>43250.427083333336</c:v>
                </c:pt>
                <c:pt idx="2826">
                  <c:v>43250.4375</c:v>
                </c:pt>
                <c:pt idx="2827">
                  <c:v>43250.447916666664</c:v>
                </c:pt>
                <c:pt idx="2828">
                  <c:v>43250.458333333336</c:v>
                </c:pt>
                <c:pt idx="2829">
                  <c:v>43250.46875</c:v>
                </c:pt>
                <c:pt idx="2830">
                  <c:v>43250.479166666664</c:v>
                </c:pt>
                <c:pt idx="2831">
                  <c:v>43250.489583333336</c:v>
                </c:pt>
                <c:pt idx="2832">
                  <c:v>43250.5</c:v>
                </c:pt>
                <c:pt idx="2833">
                  <c:v>43250.510416666664</c:v>
                </c:pt>
                <c:pt idx="2834">
                  <c:v>43250.520833333336</c:v>
                </c:pt>
                <c:pt idx="2835">
                  <c:v>43250.53125</c:v>
                </c:pt>
                <c:pt idx="2836">
                  <c:v>43250.541666666664</c:v>
                </c:pt>
                <c:pt idx="2837">
                  <c:v>43250.552083333336</c:v>
                </c:pt>
                <c:pt idx="2838">
                  <c:v>43250.5625</c:v>
                </c:pt>
                <c:pt idx="2839">
                  <c:v>43250.572916666664</c:v>
                </c:pt>
                <c:pt idx="2840">
                  <c:v>43250.583333333336</c:v>
                </c:pt>
                <c:pt idx="2841">
                  <c:v>43250.59375</c:v>
                </c:pt>
                <c:pt idx="2842">
                  <c:v>43250.604166666664</c:v>
                </c:pt>
                <c:pt idx="2843">
                  <c:v>43250.614583333336</c:v>
                </c:pt>
                <c:pt idx="2844">
                  <c:v>43250.625</c:v>
                </c:pt>
                <c:pt idx="2845">
                  <c:v>43250.635416666664</c:v>
                </c:pt>
                <c:pt idx="2846">
                  <c:v>43250.645833333336</c:v>
                </c:pt>
                <c:pt idx="2847">
                  <c:v>43250.65625</c:v>
                </c:pt>
                <c:pt idx="2848">
                  <c:v>43250.666666666664</c:v>
                </c:pt>
                <c:pt idx="2849">
                  <c:v>43250.677083333336</c:v>
                </c:pt>
                <c:pt idx="2850">
                  <c:v>43250.6875</c:v>
                </c:pt>
                <c:pt idx="2851">
                  <c:v>43250.697916666664</c:v>
                </c:pt>
                <c:pt idx="2852">
                  <c:v>43250.708333333336</c:v>
                </c:pt>
                <c:pt idx="2853">
                  <c:v>43250.71875</c:v>
                </c:pt>
                <c:pt idx="2854">
                  <c:v>43250.729166666664</c:v>
                </c:pt>
                <c:pt idx="2855">
                  <c:v>43250.739583333336</c:v>
                </c:pt>
                <c:pt idx="2856">
                  <c:v>43250.75</c:v>
                </c:pt>
                <c:pt idx="2857">
                  <c:v>43250.760416666664</c:v>
                </c:pt>
                <c:pt idx="2858">
                  <c:v>43250.770833333336</c:v>
                </c:pt>
                <c:pt idx="2859">
                  <c:v>43250.78125</c:v>
                </c:pt>
                <c:pt idx="2860">
                  <c:v>43250.791666666664</c:v>
                </c:pt>
                <c:pt idx="2861">
                  <c:v>43250.802083333336</c:v>
                </c:pt>
                <c:pt idx="2862">
                  <c:v>43250.8125</c:v>
                </c:pt>
                <c:pt idx="2863">
                  <c:v>43250.822916666664</c:v>
                </c:pt>
                <c:pt idx="2864">
                  <c:v>43250.833333333336</c:v>
                </c:pt>
                <c:pt idx="2865">
                  <c:v>43250.84375</c:v>
                </c:pt>
                <c:pt idx="2866">
                  <c:v>43250.854166666664</c:v>
                </c:pt>
                <c:pt idx="2867">
                  <c:v>43250.864583333336</c:v>
                </c:pt>
                <c:pt idx="2868">
                  <c:v>43250.875</c:v>
                </c:pt>
                <c:pt idx="2869">
                  <c:v>43250.885416666664</c:v>
                </c:pt>
                <c:pt idx="2870">
                  <c:v>43250.895833333336</c:v>
                </c:pt>
                <c:pt idx="2871">
                  <c:v>43250.90625</c:v>
                </c:pt>
                <c:pt idx="2872">
                  <c:v>43250.916666666664</c:v>
                </c:pt>
                <c:pt idx="2873">
                  <c:v>43250.927083333336</c:v>
                </c:pt>
                <c:pt idx="2874">
                  <c:v>43250.9375</c:v>
                </c:pt>
                <c:pt idx="2875">
                  <c:v>43250.947916666664</c:v>
                </c:pt>
                <c:pt idx="2876">
                  <c:v>43250.958333333336</c:v>
                </c:pt>
                <c:pt idx="2877">
                  <c:v>43250.96875</c:v>
                </c:pt>
                <c:pt idx="2878">
                  <c:v>43250.979166666664</c:v>
                </c:pt>
                <c:pt idx="2879">
                  <c:v>43250.989583333336</c:v>
                </c:pt>
                <c:pt idx="2880">
                  <c:v>43251</c:v>
                </c:pt>
                <c:pt idx="2881">
                  <c:v>43251.010416666664</c:v>
                </c:pt>
                <c:pt idx="2882">
                  <c:v>43251.020833333336</c:v>
                </c:pt>
                <c:pt idx="2883">
                  <c:v>43251.03125</c:v>
                </c:pt>
                <c:pt idx="2884">
                  <c:v>43251.041666666664</c:v>
                </c:pt>
                <c:pt idx="2885">
                  <c:v>43251.052083333336</c:v>
                </c:pt>
                <c:pt idx="2886">
                  <c:v>43251.0625</c:v>
                </c:pt>
                <c:pt idx="2887">
                  <c:v>43251.072916666664</c:v>
                </c:pt>
                <c:pt idx="2888">
                  <c:v>43251.083333333336</c:v>
                </c:pt>
                <c:pt idx="2889">
                  <c:v>43251.09375</c:v>
                </c:pt>
                <c:pt idx="2890">
                  <c:v>43251.104166666664</c:v>
                </c:pt>
                <c:pt idx="2891">
                  <c:v>43251.114583333336</c:v>
                </c:pt>
                <c:pt idx="2892">
                  <c:v>43251.125</c:v>
                </c:pt>
                <c:pt idx="2893">
                  <c:v>43251.135416666664</c:v>
                </c:pt>
                <c:pt idx="2894">
                  <c:v>43251.145833333336</c:v>
                </c:pt>
                <c:pt idx="2895">
                  <c:v>43251.15625</c:v>
                </c:pt>
                <c:pt idx="2896">
                  <c:v>43251.166666666664</c:v>
                </c:pt>
                <c:pt idx="2897">
                  <c:v>43251.177083333336</c:v>
                </c:pt>
                <c:pt idx="2898">
                  <c:v>43251.1875</c:v>
                </c:pt>
                <c:pt idx="2899">
                  <c:v>43251.197916666664</c:v>
                </c:pt>
                <c:pt idx="2900">
                  <c:v>43251.208333333336</c:v>
                </c:pt>
                <c:pt idx="2901">
                  <c:v>43251.21875</c:v>
                </c:pt>
                <c:pt idx="2902">
                  <c:v>43251.229166666664</c:v>
                </c:pt>
                <c:pt idx="2903">
                  <c:v>43251.239583333336</c:v>
                </c:pt>
                <c:pt idx="2904">
                  <c:v>43251.25</c:v>
                </c:pt>
                <c:pt idx="2905">
                  <c:v>43251.260416666664</c:v>
                </c:pt>
                <c:pt idx="2906">
                  <c:v>43251.270833333336</c:v>
                </c:pt>
                <c:pt idx="2907">
                  <c:v>43251.28125</c:v>
                </c:pt>
                <c:pt idx="2908">
                  <c:v>43251.291666666664</c:v>
                </c:pt>
                <c:pt idx="2909">
                  <c:v>43251.302083333336</c:v>
                </c:pt>
                <c:pt idx="2910">
                  <c:v>43251.3125</c:v>
                </c:pt>
                <c:pt idx="2911">
                  <c:v>43251.322916666664</c:v>
                </c:pt>
                <c:pt idx="2912">
                  <c:v>43251.333333333336</c:v>
                </c:pt>
                <c:pt idx="2913">
                  <c:v>43251.34375</c:v>
                </c:pt>
                <c:pt idx="2914">
                  <c:v>43251.354166666664</c:v>
                </c:pt>
                <c:pt idx="2915">
                  <c:v>43251.364583333336</c:v>
                </c:pt>
                <c:pt idx="2916">
                  <c:v>43251.375</c:v>
                </c:pt>
                <c:pt idx="2917">
                  <c:v>43251.385416666664</c:v>
                </c:pt>
                <c:pt idx="2918">
                  <c:v>43251.395833333336</c:v>
                </c:pt>
                <c:pt idx="2919">
                  <c:v>43251.40625</c:v>
                </c:pt>
                <c:pt idx="2920">
                  <c:v>43251.416666666664</c:v>
                </c:pt>
                <c:pt idx="2921">
                  <c:v>43251.427083333336</c:v>
                </c:pt>
                <c:pt idx="2922">
                  <c:v>43251.4375</c:v>
                </c:pt>
                <c:pt idx="2923">
                  <c:v>43251.447916666664</c:v>
                </c:pt>
                <c:pt idx="2924">
                  <c:v>43251.458333333336</c:v>
                </c:pt>
                <c:pt idx="2925">
                  <c:v>43251.46875</c:v>
                </c:pt>
                <c:pt idx="2926">
                  <c:v>43251.479166666664</c:v>
                </c:pt>
                <c:pt idx="2927">
                  <c:v>43251.489583333336</c:v>
                </c:pt>
                <c:pt idx="2928">
                  <c:v>43251.5</c:v>
                </c:pt>
                <c:pt idx="2929">
                  <c:v>43251.510416666664</c:v>
                </c:pt>
                <c:pt idx="2930">
                  <c:v>43251.520833333336</c:v>
                </c:pt>
                <c:pt idx="2931">
                  <c:v>43251.53125</c:v>
                </c:pt>
                <c:pt idx="2932">
                  <c:v>43251.541666666664</c:v>
                </c:pt>
                <c:pt idx="2933">
                  <c:v>43251.552083333336</c:v>
                </c:pt>
                <c:pt idx="2934">
                  <c:v>43251.5625</c:v>
                </c:pt>
                <c:pt idx="2935">
                  <c:v>43251.572916666664</c:v>
                </c:pt>
                <c:pt idx="2936">
                  <c:v>43251.583333333336</c:v>
                </c:pt>
                <c:pt idx="2937">
                  <c:v>43251.59375</c:v>
                </c:pt>
                <c:pt idx="2938">
                  <c:v>43251.604166666664</c:v>
                </c:pt>
                <c:pt idx="2939">
                  <c:v>43251.614583333336</c:v>
                </c:pt>
                <c:pt idx="2940">
                  <c:v>43251.625</c:v>
                </c:pt>
                <c:pt idx="2941">
                  <c:v>43251.635416666664</c:v>
                </c:pt>
                <c:pt idx="2942">
                  <c:v>43251.645833333336</c:v>
                </c:pt>
                <c:pt idx="2943">
                  <c:v>43251.65625</c:v>
                </c:pt>
                <c:pt idx="2944">
                  <c:v>43251.666666666664</c:v>
                </c:pt>
                <c:pt idx="2945">
                  <c:v>43251.677083333336</c:v>
                </c:pt>
                <c:pt idx="2946">
                  <c:v>43251.6875</c:v>
                </c:pt>
                <c:pt idx="2947">
                  <c:v>43251.697916666664</c:v>
                </c:pt>
                <c:pt idx="2948">
                  <c:v>43251.708333333336</c:v>
                </c:pt>
                <c:pt idx="2949">
                  <c:v>43251.71875</c:v>
                </c:pt>
                <c:pt idx="2950">
                  <c:v>43251.729166666664</c:v>
                </c:pt>
                <c:pt idx="2951">
                  <c:v>43251.739583333336</c:v>
                </c:pt>
                <c:pt idx="2952">
                  <c:v>43251.75</c:v>
                </c:pt>
                <c:pt idx="2953">
                  <c:v>43251.760416666664</c:v>
                </c:pt>
                <c:pt idx="2954">
                  <c:v>43251.770833333336</c:v>
                </c:pt>
                <c:pt idx="2955">
                  <c:v>43251.78125</c:v>
                </c:pt>
                <c:pt idx="2956">
                  <c:v>43251.791666666664</c:v>
                </c:pt>
                <c:pt idx="2957">
                  <c:v>43251.802083333336</c:v>
                </c:pt>
                <c:pt idx="2958">
                  <c:v>43251.8125</c:v>
                </c:pt>
                <c:pt idx="2959">
                  <c:v>43251.822916666664</c:v>
                </c:pt>
                <c:pt idx="2960">
                  <c:v>43251.833333333336</c:v>
                </c:pt>
                <c:pt idx="2961">
                  <c:v>43251.84375</c:v>
                </c:pt>
                <c:pt idx="2962">
                  <c:v>43251.854166666664</c:v>
                </c:pt>
                <c:pt idx="2963">
                  <c:v>43251.864583333336</c:v>
                </c:pt>
                <c:pt idx="2964">
                  <c:v>43251.875</c:v>
                </c:pt>
                <c:pt idx="2965">
                  <c:v>43251.885416666664</c:v>
                </c:pt>
                <c:pt idx="2966">
                  <c:v>43251.895833333336</c:v>
                </c:pt>
                <c:pt idx="2967">
                  <c:v>43251.90625</c:v>
                </c:pt>
                <c:pt idx="2968">
                  <c:v>43251.916666666664</c:v>
                </c:pt>
                <c:pt idx="2969">
                  <c:v>43251.927083333336</c:v>
                </c:pt>
                <c:pt idx="2970">
                  <c:v>43251.9375</c:v>
                </c:pt>
                <c:pt idx="2971">
                  <c:v>43251.947916666664</c:v>
                </c:pt>
                <c:pt idx="2972">
                  <c:v>43251.958333333336</c:v>
                </c:pt>
                <c:pt idx="2973">
                  <c:v>43251.96875</c:v>
                </c:pt>
                <c:pt idx="2974">
                  <c:v>43251.979166666664</c:v>
                </c:pt>
                <c:pt idx="2975">
                  <c:v>43251.989583333336</c:v>
                </c:pt>
                <c:pt idx="2976">
                  <c:v>43252</c:v>
                </c:pt>
                <c:pt idx="2977">
                  <c:v>43252.010416666664</c:v>
                </c:pt>
                <c:pt idx="2978">
                  <c:v>43252.020833333336</c:v>
                </c:pt>
                <c:pt idx="2979">
                  <c:v>43252.03125</c:v>
                </c:pt>
                <c:pt idx="2980">
                  <c:v>43252.041666666664</c:v>
                </c:pt>
                <c:pt idx="2981">
                  <c:v>43252.052083333336</c:v>
                </c:pt>
                <c:pt idx="2982">
                  <c:v>43252.0625</c:v>
                </c:pt>
                <c:pt idx="2983">
                  <c:v>43252.072916666664</c:v>
                </c:pt>
                <c:pt idx="2984">
                  <c:v>43252.083333333336</c:v>
                </c:pt>
                <c:pt idx="2985">
                  <c:v>43252.09375</c:v>
                </c:pt>
                <c:pt idx="2986">
                  <c:v>43252.104166666664</c:v>
                </c:pt>
                <c:pt idx="2987">
                  <c:v>43252.114583333336</c:v>
                </c:pt>
                <c:pt idx="2988">
                  <c:v>43252.125</c:v>
                </c:pt>
                <c:pt idx="2989">
                  <c:v>43252.135416666664</c:v>
                </c:pt>
                <c:pt idx="2990">
                  <c:v>43252.145833333336</c:v>
                </c:pt>
                <c:pt idx="2991">
                  <c:v>43252.15625</c:v>
                </c:pt>
                <c:pt idx="2992">
                  <c:v>43252.166666666664</c:v>
                </c:pt>
                <c:pt idx="2993">
                  <c:v>43252.177083333336</c:v>
                </c:pt>
                <c:pt idx="2994">
                  <c:v>43252.1875</c:v>
                </c:pt>
                <c:pt idx="2995">
                  <c:v>43252.197916666664</c:v>
                </c:pt>
                <c:pt idx="2996">
                  <c:v>43252.208333333336</c:v>
                </c:pt>
                <c:pt idx="2997">
                  <c:v>43252.21875</c:v>
                </c:pt>
                <c:pt idx="2998">
                  <c:v>43252.229166666664</c:v>
                </c:pt>
                <c:pt idx="2999">
                  <c:v>43252.239583333336</c:v>
                </c:pt>
                <c:pt idx="3000">
                  <c:v>43252.25</c:v>
                </c:pt>
                <c:pt idx="3001">
                  <c:v>43252.260416666664</c:v>
                </c:pt>
                <c:pt idx="3002">
                  <c:v>43252.270833333336</c:v>
                </c:pt>
                <c:pt idx="3003">
                  <c:v>43252.28125</c:v>
                </c:pt>
                <c:pt idx="3004">
                  <c:v>43252.291666666664</c:v>
                </c:pt>
                <c:pt idx="3005">
                  <c:v>43252.302083333336</c:v>
                </c:pt>
                <c:pt idx="3006">
                  <c:v>43252.3125</c:v>
                </c:pt>
                <c:pt idx="3007">
                  <c:v>43252.322916666664</c:v>
                </c:pt>
                <c:pt idx="3008">
                  <c:v>43252.333333333336</c:v>
                </c:pt>
                <c:pt idx="3009">
                  <c:v>43252.34375</c:v>
                </c:pt>
                <c:pt idx="3010">
                  <c:v>43252.354166666664</c:v>
                </c:pt>
                <c:pt idx="3011">
                  <c:v>43252.364583333336</c:v>
                </c:pt>
                <c:pt idx="3012">
                  <c:v>43252.375</c:v>
                </c:pt>
                <c:pt idx="3013">
                  <c:v>43252.385416666664</c:v>
                </c:pt>
                <c:pt idx="3014">
                  <c:v>43252.395833333336</c:v>
                </c:pt>
                <c:pt idx="3015">
                  <c:v>43252.40625</c:v>
                </c:pt>
                <c:pt idx="3016">
                  <c:v>43252.416666666664</c:v>
                </c:pt>
                <c:pt idx="3017">
                  <c:v>43252.427083333336</c:v>
                </c:pt>
                <c:pt idx="3018">
                  <c:v>43252.4375</c:v>
                </c:pt>
                <c:pt idx="3019">
                  <c:v>43252.447916666664</c:v>
                </c:pt>
                <c:pt idx="3020">
                  <c:v>43252.458333333336</c:v>
                </c:pt>
                <c:pt idx="3021">
                  <c:v>43252.46875</c:v>
                </c:pt>
                <c:pt idx="3022">
                  <c:v>43252.479166666664</c:v>
                </c:pt>
                <c:pt idx="3023">
                  <c:v>43252.489583333336</c:v>
                </c:pt>
                <c:pt idx="3024">
                  <c:v>43252.5</c:v>
                </c:pt>
                <c:pt idx="3025">
                  <c:v>43252.510416666664</c:v>
                </c:pt>
                <c:pt idx="3026">
                  <c:v>43252.520833333336</c:v>
                </c:pt>
                <c:pt idx="3027">
                  <c:v>43252.53125</c:v>
                </c:pt>
                <c:pt idx="3028">
                  <c:v>43252.541666666664</c:v>
                </c:pt>
                <c:pt idx="3029">
                  <c:v>43252.552083333336</c:v>
                </c:pt>
                <c:pt idx="3030">
                  <c:v>43252.5625</c:v>
                </c:pt>
                <c:pt idx="3031">
                  <c:v>43252.572916666664</c:v>
                </c:pt>
                <c:pt idx="3032">
                  <c:v>43252.583333333336</c:v>
                </c:pt>
                <c:pt idx="3033">
                  <c:v>43252.59375</c:v>
                </c:pt>
                <c:pt idx="3034">
                  <c:v>43252.604166666664</c:v>
                </c:pt>
                <c:pt idx="3035">
                  <c:v>43252.614583333336</c:v>
                </c:pt>
                <c:pt idx="3036">
                  <c:v>43252.625</c:v>
                </c:pt>
                <c:pt idx="3037">
                  <c:v>43252.635416666664</c:v>
                </c:pt>
                <c:pt idx="3038">
                  <c:v>43252.645833333336</c:v>
                </c:pt>
                <c:pt idx="3039">
                  <c:v>43252.65625</c:v>
                </c:pt>
                <c:pt idx="3040">
                  <c:v>43252.666666666664</c:v>
                </c:pt>
                <c:pt idx="3041">
                  <c:v>43252.677083333336</c:v>
                </c:pt>
                <c:pt idx="3042">
                  <c:v>43252.6875</c:v>
                </c:pt>
                <c:pt idx="3043">
                  <c:v>43252.697916666664</c:v>
                </c:pt>
                <c:pt idx="3044">
                  <c:v>43252.708333333336</c:v>
                </c:pt>
                <c:pt idx="3045">
                  <c:v>43252.71875</c:v>
                </c:pt>
                <c:pt idx="3046">
                  <c:v>43252.729166666664</c:v>
                </c:pt>
                <c:pt idx="3047">
                  <c:v>43252.739583333336</c:v>
                </c:pt>
                <c:pt idx="3048">
                  <c:v>43252.75</c:v>
                </c:pt>
                <c:pt idx="3049">
                  <c:v>43252.760416666664</c:v>
                </c:pt>
                <c:pt idx="3050">
                  <c:v>43252.770833333336</c:v>
                </c:pt>
                <c:pt idx="3051">
                  <c:v>43252.78125</c:v>
                </c:pt>
                <c:pt idx="3052">
                  <c:v>43252.791666666664</c:v>
                </c:pt>
                <c:pt idx="3053">
                  <c:v>43252.802083333336</c:v>
                </c:pt>
                <c:pt idx="3054">
                  <c:v>43252.8125</c:v>
                </c:pt>
                <c:pt idx="3055">
                  <c:v>43252.822916666664</c:v>
                </c:pt>
                <c:pt idx="3056">
                  <c:v>43252.833333333336</c:v>
                </c:pt>
                <c:pt idx="3057">
                  <c:v>43252.84375</c:v>
                </c:pt>
                <c:pt idx="3058">
                  <c:v>43252.854166666664</c:v>
                </c:pt>
                <c:pt idx="3059">
                  <c:v>43252.864583333336</c:v>
                </c:pt>
                <c:pt idx="3060">
                  <c:v>43252.875</c:v>
                </c:pt>
                <c:pt idx="3061">
                  <c:v>43252.885416666664</c:v>
                </c:pt>
                <c:pt idx="3062">
                  <c:v>43252.895833333336</c:v>
                </c:pt>
                <c:pt idx="3063">
                  <c:v>43252.90625</c:v>
                </c:pt>
                <c:pt idx="3064">
                  <c:v>43252.916666666664</c:v>
                </c:pt>
                <c:pt idx="3065">
                  <c:v>43252.927083333336</c:v>
                </c:pt>
                <c:pt idx="3066">
                  <c:v>43252.9375</c:v>
                </c:pt>
                <c:pt idx="3067">
                  <c:v>43252.947916666664</c:v>
                </c:pt>
                <c:pt idx="3068">
                  <c:v>43252.958333333336</c:v>
                </c:pt>
                <c:pt idx="3069">
                  <c:v>43252.96875</c:v>
                </c:pt>
                <c:pt idx="3070">
                  <c:v>43252.979166666664</c:v>
                </c:pt>
                <c:pt idx="3071">
                  <c:v>43252.989583333336</c:v>
                </c:pt>
                <c:pt idx="3072">
                  <c:v>43253</c:v>
                </c:pt>
                <c:pt idx="3073">
                  <c:v>43253.010416666664</c:v>
                </c:pt>
                <c:pt idx="3074">
                  <c:v>43253.020833333336</c:v>
                </c:pt>
                <c:pt idx="3075">
                  <c:v>43253.03125</c:v>
                </c:pt>
                <c:pt idx="3076">
                  <c:v>43253.041666666664</c:v>
                </c:pt>
                <c:pt idx="3077">
                  <c:v>43253.052083333336</c:v>
                </c:pt>
                <c:pt idx="3078">
                  <c:v>43253.0625</c:v>
                </c:pt>
                <c:pt idx="3079">
                  <c:v>43253.072916666664</c:v>
                </c:pt>
                <c:pt idx="3080">
                  <c:v>43253.083333333336</c:v>
                </c:pt>
                <c:pt idx="3081">
                  <c:v>43253.09375</c:v>
                </c:pt>
                <c:pt idx="3082">
                  <c:v>43253.104166666664</c:v>
                </c:pt>
                <c:pt idx="3083">
                  <c:v>43253.114583333336</c:v>
                </c:pt>
                <c:pt idx="3084">
                  <c:v>43253.125</c:v>
                </c:pt>
                <c:pt idx="3085">
                  <c:v>43253.135416666664</c:v>
                </c:pt>
                <c:pt idx="3086">
                  <c:v>43253.145833333336</c:v>
                </c:pt>
                <c:pt idx="3087">
                  <c:v>43253.15625</c:v>
                </c:pt>
                <c:pt idx="3088">
                  <c:v>43253.166666666664</c:v>
                </c:pt>
                <c:pt idx="3089">
                  <c:v>43253.177083333336</c:v>
                </c:pt>
                <c:pt idx="3090">
                  <c:v>43253.1875</c:v>
                </c:pt>
                <c:pt idx="3091">
                  <c:v>43253.197916666664</c:v>
                </c:pt>
                <c:pt idx="3092">
                  <c:v>43253.208333333336</c:v>
                </c:pt>
                <c:pt idx="3093">
                  <c:v>43253.21875</c:v>
                </c:pt>
                <c:pt idx="3094">
                  <c:v>43253.229166666664</c:v>
                </c:pt>
                <c:pt idx="3095">
                  <c:v>43253.239583333336</c:v>
                </c:pt>
                <c:pt idx="3096">
                  <c:v>43253.25</c:v>
                </c:pt>
                <c:pt idx="3097">
                  <c:v>43253.260416666664</c:v>
                </c:pt>
                <c:pt idx="3098">
                  <c:v>43253.270833333336</c:v>
                </c:pt>
                <c:pt idx="3099">
                  <c:v>43253.28125</c:v>
                </c:pt>
                <c:pt idx="3100">
                  <c:v>43253.291666666664</c:v>
                </c:pt>
                <c:pt idx="3101">
                  <c:v>43253.302083333336</c:v>
                </c:pt>
                <c:pt idx="3102">
                  <c:v>43253.3125</c:v>
                </c:pt>
                <c:pt idx="3103">
                  <c:v>43253.322916666664</c:v>
                </c:pt>
                <c:pt idx="3104">
                  <c:v>43253.333333333336</c:v>
                </c:pt>
                <c:pt idx="3105">
                  <c:v>43253.34375</c:v>
                </c:pt>
                <c:pt idx="3106">
                  <c:v>43253.354166666664</c:v>
                </c:pt>
                <c:pt idx="3107">
                  <c:v>43253.364583333336</c:v>
                </c:pt>
                <c:pt idx="3108">
                  <c:v>43253.375</c:v>
                </c:pt>
                <c:pt idx="3109">
                  <c:v>43253.385416666664</c:v>
                </c:pt>
                <c:pt idx="3110">
                  <c:v>43253.395833333336</c:v>
                </c:pt>
                <c:pt idx="3111">
                  <c:v>43253.40625</c:v>
                </c:pt>
                <c:pt idx="3112">
                  <c:v>43253.416666666664</c:v>
                </c:pt>
                <c:pt idx="3113">
                  <c:v>43253.427083333336</c:v>
                </c:pt>
                <c:pt idx="3114">
                  <c:v>43253.4375</c:v>
                </c:pt>
                <c:pt idx="3115">
                  <c:v>43253.447916666664</c:v>
                </c:pt>
                <c:pt idx="3116">
                  <c:v>43253.458333333336</c:v>
                </c:pt>
                <c:pt idx="3117">
                  <c:v>43253.46875</c:v>
                </c:pt>
                <c:pt idx="3118">
                  <c:v>43253.479166666664</c:v>
                </c:pt>
                <c:pt idx="3119">
                  <c:v>43253.489583333336</c:v>
                </c:pt>
                <c:pt idx="3120">
                  <c:v>43253.5</c:v>
                </c:pt>
                <c:pt idx="3121">
                  <c:v>43253.510416666664</c:v>
                </c:pt>
                <c:pt idx="3122">
                  <c:v>43253.520833333336</c:v>
                </c:pt>
                <c:pt idx="3123">
                  <c:v>43253.53125</c:v>
                </c:pt>
                <c:pt idx="3124">
                  <c:v>43253.541666666664</c:v>
                </c:pt>
                <c:pt idx="3125">
                  <c:v>43253.552083333336</c:v>
                </c:pt>
                <c:pt idx="3126">
                  <c:v>43253.5625</c:v>
                </c:pt>
                <c:pt idx="3127">
                  <c:v>43253.572916666664</c:v>
                </c:pt>
                <c:pt idx="3128">
                  <c:v>43253.583333333336</c:v>
                </c:pt>
                <c:pt idx="3129">
                  <c:v>43253.59375</c:v>
                </c:pt>
                <c:pt idx="3130">
                  <c:v>43253.604166666664</c:v>
                </c:pt>
                <c:pt idx="3131">
                  <c:v>43253.614583333336</c:v>
                </c:pt>
                <c:pt idx="3132">
                  <c:v>43253.625</c:v>
                </c:pt>
                <c:pt idx="3133">
                  <c:v>43253.635416666664</c:v>
                </c:pt>
                <c:pt idx="3134">
                  <c:v>43253.645833333336</c:v>
                </c:pt>
                <c:pt idx="3135">
                  <c:v>43253.65625</c:v>
                </c:pt>
                <c:pt idx="3136">
                  <c:v>43253.666666666664</c:v>
                </c:pt>
                <c:pt idx="3137">
                  <c:v>43253.677083333336</c:v>
                </c:pt>
                <c:pt idx="3138">
                  <c:v>43253.6875</c:v>
                </c:pt>
                <c:pt idx="3139">
                  <c:v>43253.697916666664</c:v>
                </c:pt>
                <c:pt idx="3140">
                  <c:v>43253.708333333336</c:v>
                </c:pt>
                <c:pt idx="3141">
                  <c:v>43253.71875</c:v>
                </c:pt>
                <c:pt idx="3142">
                  <c:v>43253.729166666664</c:v>
                </c:pt>
                <c:pt idx="3143">
                  <c:v>43253.739583333336</c:v>
                </c:pt>
                <c:pt idx="3144">
                  <c:v>43253.75</c:v>
                </c:pt>
                <c:pt idx="3145">
                  <c:v>43253.760416666664</c:v>
                </c:pt>
                <c:pt idx="3146">
                  <c:v>43253.770833333336</c:v>
                </c:pt>
                <c:pt idx="3147">
                  <c:v>43253.78125</c:v>
                </c:pt>
                <c:pt idx="3148">
                  <c:v>43253.791666666664</c:v>
                </c:pt>
                <c:pt idx="3149">
                  <c:v>43253.802083333336</c:v>
                </c:pt>
                <c:pt idx="3150">
                  <c:v>43253.8125</c:v>
                </c:pt>
                <c:pt idx="3151">
                  <c:v>43253.822916666664</c:v>
                </c:pt>
                <c:pt idx="3152">
                  <c:v>43253.833333333336</c:v>
                </c:pt>
                <c:pt idx="3153">
                  <c:v>43253.84375</c:v>
                </c:pt>
                <c:pt idx="3154">
                  <c:v>43253.854166666664</c:v>
                </c:pt>
                <c:pt idx="3155">
                  <c:v>43253.864583333336</c:v>
                </c:pt>
                <c:pt idx="3156">
                  <c:v>43253.875</c:v>
                </c:pt>
                <c:pt idx="3157">
                  <c:v>43253.885416666664</c:v>
                </c:pt>
                <c:pt idx="3158">
                  <c:v>43253.895833333336</c:v>
                </c:pt>
                <c:pt idx="3159">
                  <c:v>43253.90625</c:v>
                </c:pt>
                <c:pt idx="3160">
                  <c:v>43253.916666666664</c:v>
                </c:pt>
                <c:pt idx="3161">
                  <c:v>43253.927083333336</c:v>
                </c:pt>
                <c:pt idx="3162">
                  <c:v>43253.9375</c:v>
                </c:pt>
                <c:pt idx="3163">
                  <c:v>43253.947916666664</c:v>
                </c:pt>
                <c:pt idx="3164">
                  <c:v>43253.958333333336</c:v>
                </c:pt>
                <c:pt idx="3165">
                  <c:v>43253.96875</c:v>
                </c:pt>
                <c:pt idx="3166">
                  <c:v>43253.979166666664</c:v>
                </c:pt>
                <c:pt idx="3167">
                  <c:v>43253.989583333336</c:v>
                </c:pt>
                <c:pt idx="3168">
                  <c:v>43254</c:v>
                </c:pt>
                <c:pt idx="3169">
                  <c:v>43254.010416666664</c:v>
                </c:pt>
                <c:pt idx="3170">
                  <c:v>43254.020833333336</c:v>
                </c:pt>
                <c:pt idx="3171">
                  <c:v>43254.03125</c:v>
                </c:pt>
                <c:pt idx="3172">
                  <c:v>43254.041666666664</c:v>
                </c:pt>
                <c:pt idx="3173">
                  <c:v>43254.052083333336</c:v>
                </c:pt>
                <c:pt idx="3174">
                  <c:v>43254.0625</c:v>
                </c:pt>
                <c:pt idx="3175">
                  <c:v>43254.072916666664</c:v>
                </c:pt>
                <c:pt idx="3176">
                  <c:v>43254.083333333336</c:v>
                </c:pt>
                <c:pt idx="3177">
                  <c:v>43254.09375</c:v>
                </c:pt>
                <c:pt idx="3178">
                  <c:v>43254.104166666664</c:v>
                </c:pt>
                <c:pt idx="3179">
                  <c:v>43254.114583333336</c:v>
                </c:pt>
                <c:pt idx="3180">
                  <c:v>43254.125</c:v>
                </c:pt>
                <c:pt idx="3181">
                  <c:v>43254.135416666664</c:v>
                </c:pt>
                <c:pt idx="3182">
                  <c:v>43254.145833333336</c:v>
                </c:pt>
                <c:pt idx="3183">
                  <c:v>43254.15625</c:v>
                </c:pt>
                <c:pt idx="3184">
                  <c:v>43254.166666666664</c:v>
                </c:pt>
                <c:pt idx="3185">
                  <c:v>43254.177083333336</c:v>
                </c:pt>
                <c:pt idx="3186">
                  <c:v>43254.1875</c:v>
                </c:pt>
                <c:pt idx="3187">
                  <c:v>43254.197916666664</c:v>
                </c:pt>
                <c:pt idx="3188">
                  <c:v>43254.208333333336</c:v>
                </c:pt>
                <c:pt idx="3189">
                  <c:v>43254.21875</c:v>
                </c:pt>
                <c:pt idx="3190">
                  <c:v>43254.229166666664</c:v>
                </c:pt>
                <c:pt idx="3191">
                  <c:v>43254.239583333336</c:v>
                </c:pt>
                <c:pt idx="3192">
                  <c:v>43254.25</c:v>
                </c:pt>
                <c:pt idx="3193">
                  <c:v>43254.260416666664</c:v>
                </c:pt>
                <c:pt idx="3194">
                  <c:v>43254.270833333336</c:v>
                </c:pt>
                <c:pt idx="3195">
                  <c:v>43254.28125</c:v>
                </c:pt>
                <c:pt idx="3196">
                  <c:v>43254.291666666664</c:v>
                </c:pt>
                <c:pt idx="3197">
                  <c:v>43254.302083333336</c:v>
                </c:pt>
                <c:pt idx="3198">
                  <c:v>43254.3125</c:v>
                </c:pt>
                <c:pt idx="3199">
                  <c:v>43254.322916666664</c:v>
                </c:pt>
                <c:pt idx="3200">
                  <c:v>43254.333333333336</c:v>
                </c:pt>
                <c:pt idx="3201">
                  <c:v>43254.34375</c:v>
                </c:pt>
                <c:pt idx="3202">
                  <c:v>43254.354166666664</c:v>
                </c:pt>
                <c:pt idx="3203">
                  <c:v>43254.364583333336</c:v>
                </c:pt>
                <c:pt idx="3204">
                  <c:v>43254.375</c:v>
                </c:pt>
                <c:pt idx="3205">
                  <c:v>43254.385416666664</c:v>
                </c:pt>
                <c:pt idx="3206">
                  <c:v>43254.395833333336</c:v>
                </c:pt>
                <c:pt idx="3207">
                  <c:v>43254.40625</c:v>
                </c:pt>
                <c:pt idx="3208">
                  <c:v>43254.416666666664</c:v>
                </c:pt>
                <c:pt idx="3209">
                  <c:v>43254.427083333336</c:v>
                </c:pt>
                <c:pt idx="3210">
                  <c:v>43254.4375</c:v>
                </c:pt>
                <c:pt idx="3211">
                  <c:v>43254.447916666664</c:v>
                </c:pt>
                <c:pt idx="3212">
                  <c:v>43254.458333333336</c:v>
                </c:pt>
                <c:pt idx="3213">
                  <c:v>43254.46875</c:v>
                </c:pt>
                <c:pt idx="3214">
                  <c:v>43254.479166666664</c:v>
                </c:pt>
                <c:pt idx="3215">
                  <c:v>43254.489583333336</c:v>
                </c:pt>
                <c:pt idx="3216">
                  <c:v>43254.5</c:v>
                </c:pt>
                <c:pt idx="3217">
                  <c:v>43254.510416666664</c:v>
                </c:pt>
                <c:pt idx="3218">
                  <c:v>43254.520833333336</c:v>
                </c:pt>
                <c:pt idx="3219">
                  <c:v>43254.53125</c:v>
                </c:pt>
                <c:pt idx="3220">
                  <c:v>43254.541666666664</c:v>
                </c:pt>
                <c:pt idx="3221">
                  <c:v>43254.552083333336</c:v>
                </c:pt>
                <c:pt idx="3222">
                  <c:v>43254.5625</c:v>
                </c:pt>
                <c:pt idx="3223">
                  <c:v>43254.572916666664</c:v>
                </c:pt>
                <c:pt idx="3224">
                  <c:v>43254.583333333336</c:v>
                </c:pt>
                <c:pt idx="3225">
                  <c:v>43254.59375</c:v>
                </c:pt>
                <c:pt idx="3226">
                  <c:v>43254.604166666664</c:v>
                </c:pt>
                <c:pt idx="3227">
                  <c:v>43254.614583333336</c:v>
                </c:pt>
                <c:pt idx="3228">
                  <c:v>43254.625</c:v>
                </c:pt>
                <c:pt idx="3229">
                  <c:v>43254.635416666664</c:v>
                </c:pt>
                <c:pt idx="3230">
                  <c:v>43254.645833333336</c:v>
                </c:pt>
                <c:pt idx="3231">
                  <c:v>43254.65625</c:v>
                </c:pt>
                <c:pt idx="3232">
                  <c:v>43254.666666666664</c:v>
                </c:pt>
                <c:pt idx="3233">
                  <c:v>43254.677083333336</c:v>
                </c:pt>
                <c:pt idx="3234">
                  <c:v>43254.6875</c:v>
                </c:pt>
                <c:pt idx="3235">
                  <c:v>43254.697916666664</c:v>
                </c:pt>
                <c:pt idx="3236">
                  <c:v>43254.708333333336</c:v>
                </c:pt>
                <c:pt idx="3237">
                  <c:v>43254.71875</c:v>
                </c:pt>
                <c:pt idx="3238">
                  <c:v>43254.729166666664</c:v>
                </c:pt>
                <c:pt idx="3239">
                  <c:v>43254.739583333336</c:v>
                </c:pt>
                <c:pt idx="3240">
                  <c:v>43254.75</c:v>
                </c:pt>
                <c:pt idx="3241">
                  <c:v>43254.760416666664</c:v>
                </c:pt>
                <c:pt idx="3242">
                  <c:v>43254.770833333336</c:v>
                </c:pt>
                <c:pt idx="3243">
                  <c:v>43254.78125</c:v>
                </c:pt>
                <c:pt idx="3244">
                  <c:v>43254.791666666664</c:v>
                </c:pt>
                <c:pt idx="3245">
                  <c:v>43254.802083333336</c:v>
                </c:pt>
                <c:pt idx="3246">
                  <c:v>43254.8125</c:v>
                </c:pt>
                <c:pt idx="3247">
                  <c:v>43254.822916666664</c:v>
                </c:pt>
                <c:pt idx="3248">
                  <c:v>43254.833333333336</c:v>
                </c:pt>
                <c:pt idx="3249">
                  <c:v>43254.84375</c:v>
                </c:pt>
                <c:pt idx="3250">
                  <c:v>43254.854166666664</c:v>
                </c:pt>
                <c:pt idx="3251">
                  <c:v>43254.864583333336</c:v>
                </c:pt>
                <c:pt idx="3252">
                  <c:v>43254.875</c:v>
                </c:pt>
                <c:pt idx="3253">
                  <c:v>43254.885416666664</c:v>
                </c:pt>
                <c:pt idx="3254">
                  <c:v>43254.895833333336</c:v>
                </c:pt>
                <c:pt idx="3255">
                  <c:v>43254.90625</c:v>
                </c:pt>
                <c:pt idx="3256">
                  <c:v>43254.916666666664</c:v>
                </c:pt>
                <c:pt idx="3257">
                  <c:v>43254.927083333336</c:v>
                </c:pt>
                <c:pt idx="3258">
                  <c:v>43254.9375</c:v>
                </c:pt>
                <c:pt idx="3259">
                  <c:v>43254.947916666664</c:v>
                </c:pt>
                <c:pt idx="3260">
                  <c:v>43254.958333333336</c:v>
                </c:pt>
                <c:pt idx="3261">
                  <c:v>43254.96875</c:v>
                </c:pt>
                <c:pt idx="3262">
                  <c:v>43254.979166666664</c:v>
                </c:pt>
                <c:pt idx="3263">
                  <c:v>43254.989583333336</c:v>
                </c:pt>
                <c:pt idx="3264">
                  <c:v>43255</c:v>
                </c:pt>
                <c:pt idx="3265">
                  <c:v>43255.010416666664</c:v>
                </c:pt>
                <c:pt idx="3266">
                  <c:v>43255.020833333336</c:v>
                </c:pt>
                <c:pt idx="3267">
                  <c:v>43255.03125</c:v>
                </c:pt>
                <c:pt idx="3268">
                  <c:v>43255.041666666664</c:v>
                </c:pt>
                <c:pt idx="3269">
                  <c:v>43255.052083333336</c:v>
                </c:pt>
                <c:pt idx="3270">
                  <c:v>43255.0625</c:v>
                </c:pt>
                <c:pt idx="3271">
                  <c:v>43255.072916666664</c:v>
                </c:pt>
                <c:pt idx="3272">
                  <c:v>43255.083333333336</c:v>
                </c:pt>
                <c:pt idx="3273">
                  <c:v>43255.09375</c:v>
                </c:pt>
                <c:pt idx="3274">
                  <c:v>43255.104166666664</c:v>
                </c:pt>
                <c:pt idx="3275">
                  <c:v>43255.114583333336</c:v>
                </c:pt>
                <c:pt idx="3276">
                  <c:v>43255.125</c:v>
                </c:pt>
                <c:pt idx="3277">
                  <c:v>43255.135416666664</c:v>
                </c:pt>
                <c:pt idx="3278">
                  <c:v>43255.145833333336</c:v>
                </c:pt>
                <c:pt idx="3279">
                  <c:v>43255.15625</c:v>
                </c:pt>
                <c:pt idx="3280">
                  <c:v>43255.166666666664</c:v>
                </c:pt>
                <c:pt idx="3281">
                  <c:v>43255.177083333336</c:v>
                </c:pt>
                <c:pt idx="3282">
                  <c:v>43255.1875</c:v>
                </c:pt>
                <c:pt idx="3283">
                  <c:v>43255.197916666664</c:v>
                </c:pt>
                <c:pt idx="3284">
                  <c:v>43255.208333333336</c:v>
                </c:pt>
                <c:pt idx="3285">
                  <c:v>43255.21875</c:v>
                </c:pt>
                <c:pt idx="3286">
                  <c:v>43255.229166666664</c:v>
                </c:pt>
                <c:pt idx="3287">
                  <c:v>43255.239583333336</c:v>
                </c:pt>
                <c:pt idx="3288">
                  <c:v>43255.25</c:v>
                </c:pt>
                <c:pt idx="3289">
                  <c:v>43255.260416666664</c:v>
                </c:pt>
                <c:pt idx="3290">
                  <c:v>43255.270833333336</c:v>
                </c:pt>
                <c:pt idx="3291">
                  <c:v>43255.28125</c:v>
                </c:pt>
                <c:pt idx="3292">
                  <c:v>43255.291666666664</c:v>
                </c:pt>
                <c:pt idx="3293">
                  <c:v>43255.302083333336</c:v>
                </c:pt>
                <c:pt idx="3294">
                  <c:v>43255.3125</c:v>
                </c:pt>
                <c:pt idx="3295">
                  <c:v>43255.322916666664</c:v>
                </c:pt>
                <c:pt idx="3296">
                  <c:v>43255.333333333336</c:v>
                </c:pt>
                <c:pt idx="3297">
                  <c:v>43255.34375</c:v>
                </c:pt>
                <c:pt idx="3298">
                  <c:v>43255.354166666664</c:v>
                </c:pt>
                <c:pt idx="3299">
                  <c:v>43255.364583333336</c:v>
                </c:pt>
                <c:pt idx="3300">
                  <c:v>43255.375</c:v>
                </c:pt>
                <c:pt idx="3301">
                  <c:v>43255.385416666664</c:v>
                </c:pt>
                <c:pt idx="3302">
                  <c:v>43255.395833333336</c:v>
                </c:pt>
                <c:pt idx="3303">
                  <c:v>43255.40625</c:v>
                </c:pt>
                <c:pt idx="3304">
                  <c:v>43255.416666666664</c:v>
                </c:pt>
                <c:pt idx="3305">
                  <c:v>43255.427083333336</c:v>
                </c:pt>
                <c:pt idx="3306">
                  <c:v>43255.4375</c:v>
                </c:pt>
                <c:pt idx="3307">
                  <c:v>43255.447916666664</c:v>
                </c:pt>
                <c:pt idx="3308">
                  <c:v>43255.458333333336</c:v>
                </c:pt>
                <c:pt idx="3309">
                  <c:v>43255.46875</c:v>
                </c:pt>
                <c:pt idx="3310">
                  <c:v>43255.479166666664</c:v>
                </c:pt>
                <c:pt idx="3311">
                  <c:v>43255.489583333336</c:v>
                </c:pt>
                <c:pt idx="3312">
                  <c:v>43255.5</c:v>
                </c:pt>
                <c:pt idx="3313">
                  <c:v>43255.510416666664</c:v>
                </c:pt>
                <c:pt idx="3314">
                  <c:v>43255.520833333336</c:v>
                </c:pt>
                <c:pt idx="3315">
                  <c:v>43255.53125</c:v>
                </c:pt>
                <c:pt idx="3316">
                  <c:v>43255.541666666664</c:v>
                </c:pt>
                <c:pt idx="3317">
                  <c:v>43255.552083333336</c:v>
                </c:pt>
                <c:pt idx="3318">
                  <c:v>43255.5625</c:v>
                </c:pt>
                <c:pt idx="3319">
                  <c:v>43255.572916666664</c:v>
                </c:pt>
                <c:pt idx="3320">
                  <c:v>43255.583333333336</c:v>
                </c:pt>
                <c:pt idx="3321">
                  <c:v>43255.59375</c:v>
                </c:pt>
                <c:pt idx="3322">
                  <c:v>43255.604166666664</c:v>
                </c:pt>
                <c:pt idx="3323">
                  <c:v>43255.614583333336</c:v>
                </c:pt>
                <c:pt idx="3324">
                  <c:v>43255.625</c:v>
                </c:pt>
                <c:pt idx="3325">
                  <c:v>43255.635416666664</c:v>
                </c:pt>
                <c:pt idx="3326">
                  <c:v>43255.645833333336</c:v>
                </c:pt>
                <c:pt idx="3327">
                  <c:v>43255.65625</c:v>
                </c:pt>
                <c:pt idx="3328">
                  <c:v>43255.666666666664</c:v>
                </c:pt>
                <c:pt idx="3329">
                  <c:v>43255.677083333336</c:v>
                </c:pt>
                <c:pt idx="3330">
                  <c:v>43255.6875</c:v>
                </c:pt>
                <c:pt idx="3331">
                  <c:v>43255.697916666664</c:v>
                </c:pt>
                <c:pt idx="3332">
                  <c:v>43255.708333333336</c:v>
                </c:pt>
                <c:pt idx="3333">
                  <c:v>43255.71875</c:v>
                </c:pt>
                <c:pt idx="3334">
                  <c:v>43255.729166666664</c:v>
                </c:pt>
                <c:pt idx="3335">
                  <c:v>43255.739583333336</c:v>
                </c:pt>
                <c:pt idx="3336">
                  <c:v>43255.75</c:v>
                </c:pt>
                <c:pt idx="3337">
                  <c:v>43255.760416666664</c:v>
                </c:pt>
                <c:pt idx="3338">
                  <c:v>43255.770833333336</c:v>
                </c:pt>
                <c:pt idx="3339">
                  <c:v>43255.78125</c:v>
                </c:pt>
                <c:pt idx="3340">
                  <c:v>43255.791666666664</c:v>
                </c:pt>
                <c:pt idx="3341">
                  <c:v>43255.802083333336</c:v>
                </c:pt>
                <c:pt idx="3342">
                  <c:v>43255.8125</c:v>
                </c:pt>
                <c:pt idx="3343">
                  <c:v>43255.822916666664</c:v>
                </c:pt>
                <c:pt idx="3344">
                  <c:v>43255.833333333336</c:v>
                </c:pt>
                <c:pt idx="3345">
                  <c:v>43255.84375</c:v>
                </c:pt>
                <c:pt idx="3346">
                  <c:v>43255.854166666664</c:v>
                </c:pt>
                <c:pt idx="3347">
                  <c:v>43255.864583333336</c:v>
                </c:pt>
                <c:pt idx="3348">
                  <c:v>43255.875</c:v>
                </c:pt>
                <c:pt idx="3349">
                  <c:v>43255.885416666664</c:v>
                </c:pt>
                <c:pt idx="3350">
                  <c:v>43255.895833333336</c:v>
                </c:pt>
                <c:pt idx="3351">
                  <c:v>43255.90625</c:v>
                </c:pt>
                <c:pt idx="3352">
                  <c:v>43255.916666666664</c:v>
                </c:pt>
                <c:pt idx="3353">
                  <c:v>43255.927083333336</c:v>
                </c:pt>
                <c:pt idx="3354">
                  <c:v>43255.9375</c:v>
                </c:pt>
                <c:pt idx="3355">
                  <c:v>43255.947916666664</c:v>
                </c:pt>
                <c:pt idx="3356">
                  <c:v>43255.958333333336</c:v>
                </c:pt>
                <c:pt idx="3357">
                  <c:v>43255.96875</c:v>
                </c:pt>
                <c:pt idx="3358">
                  <c:v>43255.979166666664</c:v>
                </c:pt>
                <c:pt idx="3359">
                  <c:v>43255.989583333336</c:v>
                </c:pt>
                <c:pt idx="3360">
                  <c:v>43256</c:v>
                </c:pt>
                <c:pt idx="3361">
                  <c:v>43256.010416666664</c:v>
                </c:pt>
                <c:pt idx="3362">
                  <c:v>43256.020833333336</c:v>
                </c:pt>
                <c:pt idx="3363">
                  <c:v>43256.03125</c:v>
                </c:pt>
                <c:pt idx="3364">
                  <c:v>43256.041666666664</c:v>
                </c:pt>
                <c:pt idx="3365">
                  <c:v>43256.052083333336</c:v>
                </c:pt>
                <c:pt idx="3366">
                  <c:v>43256.0625</c:v>
                </c:pt>
                <c:pt idx="3367">
                  <c:v>43256.072916666664</c:v>
                </c:pt>
                <c:pt idx="3368">
                  <c:v>43256.083333333336</c:v>
                </c:pt>
                <c:pt idx="3369">
                  <c:v>43256.09375</c:v>
                </c:pt>
                <c:pt idx="3370">
                  <c:v>43256.104166666664</c:v>
                </c:pt>
                <c:pt idx="3371">
                  <c:v>43256.114583333336</c:v>
                </c:pt>
                <c:pt idx="3372">
                  <c:v>43256.125</c:v>
                </c:pt>
                <c:pt idx="3373">
                  <c:v>43256.135416666664</c:v>
                </c:pt>
                <c:pt idx="3374">
                  <c:v>43256.145833333336</c:v>
                </c:pt>
                <c:pt idx="3375">
                  <c:v>43256.15625</c:v>
                </c:pt>
                <c:pt idx="3376">
                  <c:v>43256.166666666664</c:v>
                </c:pt>
                <c:pt idx="3377">
                  <c:v>43256.177083333336</c:v>
                </c:pt>
                <c:pt idx="3378">
                  <c:v>43256.1875</c:v>
                </c:pt>
                <c:pt idx="3379">
                  <c:v>43256.197916666664</c:v>
                </c:pt>
                <c:pt idx="3380">
                  <c:v>43256.208333333336</c:v>
                </c:pt>
                <c:pt idx="3381">
                  <c:v>43256.21875</c:v>
                </c:pt>
                <c:pt idx="3382">
                  <c:v>43256.229166666664</c:v>
                </c:pt>
                <c:pt idx="3383">
                  <c:v>43256.239583333336</c:v>
                </c:pt>
                <c:pt idx="3384">
                  <c:v>43256.25</c:v>
                </c:pt>
                <c:pt idx="3385">
                  <c:v>43256.260416666664</c:v>
                </c:pt>
                <c:pt idx="3386">
                  <c:v>43256.270833333336</c:v>
                </c:pt>
                <c:pt idx="3387">
                  <c:v>43256.28125</c:v>
                </c:pt>
                <c:pt idx="3388">
                  <c:v>43256.291666666664</c:v>
                </c:pt>
                <c:pt idx="3389">
                  <c:v>43256.302083333336</c:v>
                </c:pt>
                <c:pt idx="3390">
                  <c:v>43256.3125</c:v>
                </c:pt>
                <c:pt idx="3391">
                  <c:v>43256.322916666664</c:v>
                </c:pt>
                <c:pt idx="3392">
                  <c:v>43256.333333333336</c:v>
                </c:pt>
                <c:pt idx="3393">
                  <c:v>43256.34375</c:v>
                </c:pt>
                <c:pt idx="3394">
                  <c:v>43256.354166666664</c:v>
                </c:pt>
                <c:pt idx="3395">
                  <c:v>43256.364583333336</c:v>
                </c:pt>
                <c:pt idx="3396">
                  <c:v>43256.375</c:v>
                </c:pt>
                <c:pt idx="3397">
                  <c:v>43256.385416666664</c:v>
                </c:pt>
                <c:pt idx="3398">
                  <c:v>43256.395833333336</c:v>
                </c:pt>
                <c:pt idx="3399">
                  <c:v>43256.40625</c:v>
                </c:pt>
                <c:pt idx="3400">
                  <c:v>43256.416666666664</c:v>
                </c:pt>
                <c:pt idx="3401">
                  <c:v>43256.427083333336</c:v>
                </c:pt>
                <c:pt idx="3402">
                  <c:v>43256.4375</c:v>
                </c:pt>
                <c:pt idx="3403">
                  <c:v>43256.447916666664</c:v>
                </c:pt>
                <c:pt idx="3404">
                  <c:v>43256.458333333336</c:v>
                </c:pt>
                <c:pt idx="3405">
                  <c:v>43256.46875</c:v>
                </c:pt>
                <c:pt idx="3406">
                  <c:v>43256.479166666664</c:v>
                </c:pt>
                <c:pt idx="3407">
                  <c:v>43256.489583333336</c:v>
                </c:pt>
                <c:pt idx="3408">
                  <c:v>43256.5</c:v>
                </c:pt>
                <c:pt idx="3409">
                  <c:v>43256.510416666664</c:v>
                </c:pt>
                <c:pt idx="3410">
                  <c:v>43256.520833333336</c:v>
                </c:pt>
                <c:pt idx="3411">
                  <c:v>43256.53125</c:v>
                </c:pt>
                <c:pt idx="3412">
                  <c:v>43256.541666666664</c:v>
                </c:pt>
                <c:pt idx="3413">
                  <c:v>43256.552083333336</c:v>
                </c:pt>
                <c:pt idx="3414">
                  <c:v>43256.5625</c:v>
                </c:pt>
                <c:pt idx="3415">
                  <c:v>43256.572916666664</c:v>
                </c:pt>
                <c:pt idx="3416">
                  <c:v>43256.583333333336</c:v>
                </c:pt>
                <c:pt idx="3417">
                  <c:v>43256.59375</c:v>
                </c:pt>
                <c:pt idx="3418">
                  <c:v>43256.604166666664</c:v>
                </c:pt>
                <c:pt idx="3419">
                  <c:v>43256.614583333336</c:v>
                </c:pt>
                <c:pt idx="3420">
                  <c:v>43256.625</c:v>
                </c:pt>
                <c:pt idx="3421">
                  <c:v>43256.635416666664</c:v>
                </c:pt>
                <c:pt idx="3422">
                  <c:v>43256.645833333336</c:v>
                </c:pt>
                <c:pt idx="3423">
                  <c:v>43256.65625</c:v>
                </c:pt>
                <c:pt idx="3424">
                  <c:v>43256.666666666664</c:v>
                </c:pt>
                <c:pt idx="3425">
                  <c:v>43256.677083333336</c:v>
                </c:pt>
                <c:pt idx="3426">
                  <c:v>43256.6875</c:v>
                </c:pt>
                <c:pt idx="3427">
                  <c:v>43256.697916666664</c:v>
                </c:pt>
                <c:pt idx="3428">
                  <c:v>43256.708333333336</c:v>
                </c:pt>
                <c:pt idx="3429">
                  <c:v>43256.71875</c:v>
                </c:pt>
                <c:pt idx="3430">
                  <c:v>43256.729166666664</c:v>
                </c:pt>
                <c:pt idx="3431">
                  <c:v>43256.739583333336</c:v>
                </c:pt>
                <c:pt idx="3432">
                  <c:v>43256.75</c:v>
                </c:pt>
                <c:pt idx="3433">
                  <c:v>43256.760416666664</c:v>
                </c:pt>
                <c:pt idx="3434">
                  <c:v>43256.770833333336</c:v>
                </c:pt>
                <c:pt idx="3435">
                  <c:v>43256.78125</c:v>
                </c:pt>
                <c:pt idx="3436">
                  <c:v>43256.791666666664</c:v>
                </c:pt>
                <c:pt idx="3437">
                  <c:v>43256.802083333336</c:v>
                </c:pt>
                <c:pt idx="3438">
                  <c:v>43256.8125</c:v>
                </c:pt>
                <c:pt idx="3439">
                  <c:v>43256.822916666664</c:v>
                </c:pt>
                <c:pt idx="3440">
                  <c:v>43256.833333333336</c:v>
                </c:pt>
                <c:pt idx="3441">
                  <c:v>43256.84375</c:v>
                </c:pt>
                <c:pt idx="3442">
                  <c:v>43256.854166666664</c:v>
                </c:pt>
                <c:pt idx="3443">
                  <c:v>43256.864583333336</c:v>
                </c:pt>
                <c:pt idx="3444">
                  <c:v>43256.875</c:v>
                </c:pt>
                <c:pt idx="3445">
                  <c:v>43256.885416666664</c:v>
                </c:pt>
                <c:pt idx="3446">
                  <c:v>43256.895833333336</c:v>
                </c:pt>
                <c:pt idx="3447">
                  <c:v>43256.90625</c:v>
                </c:pt>
                <c:pt idx="3448">
                  <c:v>43256.916666666664</c:v>
                </c:pt>
                <c:pt idx="3449">
                  <c:v>43256.927083333336</c:v>
                </c:pt>
                <c:pt idx="3450">
                  <c:v>43256.9375</c:v>
                </c:pt>
                <c:pt idx="3451">
                  <c:v>43256.947916666664</c:v>
                </c:pt>
                <c:pt idx="3452">
                  <c:v>43256.958333333336</c:v>
                </c:pt>
                <c:pt idx="3453">
                  <c:v>43256.96875</c:v>
                </c:pt>
                <c:pt idx="3454">
                  <c:v>43256.979166666664</c:v>
                </c:pt>
                <c:pt idx="3455">
                  <c:v>43256.989583333336</c:v>
                </c:pt>
                <c:pt idx="3456">
                  <c:v>43257</c:v>
                </c:pt>
                <c:pt idx="3457">
                  <c:v>43257.010416666664</c:v>
                </c:pt>
                <c:pt idx="3458">
                  <c:v>43257.020833333336</c:v>
                </c:pt>
                <c:pt idx="3459">
                  <c:v>43257.03125</c:v>
                </c:pt>
                <c:pt idx="3460">
                  <c:v>43257.041666666664</c:v>
                </c:pt>
                <c:pt idx="3461">
                  <c:v>43257.052083333336</c:v>
                </c:pt>
                <c:pt idx="3462">
                  <c:v>43257.0625</c:v>
                </c:pt>
                <c:pt idx="3463">
                  <c:v>43257.072916666664</c:v>
                </c:pt>
                <c:pt idx="3464">
                  <c:v>43257.083333333336</c:v>
                </c:pt>
                <c:pt idx="3465">
                  <c:v>43257.09375</c:v>
                </c:pt>
                <c:pt idx="3466">
                  <c:v>43257.104166666664</c:v>
                </c:pt>
                <c:pt idx="3467">
                  <c:v>43257.114583333336</c:v>
                </c:pt>
                <c:pt idx="3468">
                  <c:v>43257.125</c:v>
                </c:pt>
                <c:pt idx="3469">
                  <c:v>43257.135416666664</c:v>
                </c:pt>
                <c:pt idx="3470">
                  <c:v>43257.145833333336</c:v>
                </c:pt>
                <c:pt idx="3471">
                  <c:v>43257.15625</c:v>
                </c:pt>
                <c:pt idx="3472">
                  <c:v>43257.166666666664</c:v>
                </c:pt>
                <c:pt idx="3473">
                  <c:v>43257.177083333336</c:v>
                </c:pt>
                <c:pt idx="3474">
                  <c:v>43257.1875</c:v>
                </c:pt>
                <c:pt idx="3475">
                  <c:v>43257.197916666664</c:v>
                </c:pt>
                <c:pt idx="3476">
                  <c:v>43257.208333333336</c:v>
                </c:pt>
                <c:pt idx="3477">
                  <c:v>43257.21875</c:v>
                </c:pt>
                <c:pt idx="3478">
                  <c:v>43257.229166666664</c:v>
                </c:pt>
                <c:pt idx="3479">
                  <c:v>43257.239583333336</c:v>
                </c:pt>
                <c:pt idx="3480">
                  <c:v>43257.25</c:v>
                </c:pt>
                <c:pt idx="3481">
                  <c:v>43257.260416666664</c:v>
                </c:pt>
                <c:pt idx="3482">
                  <c:v>43257.270833333336</c:v>
                </c:pt>
                <c:pt idx="3483">
                  <c:v>43257.28125</c:v>
                </c:pt>
                <c:pt idx="3484">
                  <c:v>43257.291666666664</c:v>
                </c:pt>
                <c:pt idx="3485">
                  <c:v>43257.302083333336</c:v>
                </c:pt>
                <c:pt idx="3486">
                  <c:v>43257.3125</c:v>
                </c:pt>
                <c:pt idx="3487">
                  <c:v>43257.322916666664</c:v>
                </c:pt>
                <c:pt idx="3488">
                  <c:v>43257.333333333336</c:v>
                </c:pt>
                <c:pt idx="3489">
                  <c:v>43257.34375</c:v>
                </c:pt>
                <c:pt idx="3490">
                  <c:v>43257.354166666664</c:v>
                </c:pt>
                <c:pt idx="3491">
                  <c:v>43257.364583333336</c:v>
                </c:pt>
                <c:pt idx="3492">
                  <c:v>43257.375</c:v>
                </c:pt>
                <c:pt idx="3493">
                  <c:v>43257.385416666664</c:v>
                </c:pt>
                <c:pt idx="3494">
                  <c:v>43257.395833333336</c:v>
                </c:pt>
                <c:pt idx="3495">
                  <c:v>43257.40625</c:v>
                </c:pt>
                <c:pt idx="3496">
                  <c:v>43257.416666666664</c:v>
                </c:pt>
                <c:pt idx="3497">
                  <c:v>43257.427083333336</c:v>
                </c:pt>
                <c:pt idx="3498">
                  <c:v>43257.4375</c:v>
                </c:pt>
                <c:pt idx="3499">
                  <c:v>43257.447916666664</c:v>
                </c:pt>
                <c:pt idx="3500">
                  <c:v>43257.458333333336</c:v>
                </c:pt>
                <c:pt idx="3501">
                  <c:v>43257.46875</c:v>
                </c:pt>
                <c:pt idx="3502">
                  <c:v>43257.479166666664</c:v>
                </c:pt>
                <c:pt idx="3503">
                  <c:v>43257.489583333336</c:v>
                </c:pt>
                <c:pt idx="3504">
                  <c:v>43257.5</c:v>
                </c:pt>
                <c:pt idx="3505">
                  <c:v>43257.510416666664</c:v>
                </c:pt>
                <c:pt idx="3506">
                  <c:v>43257.520833333336</c:v>
                </c:pt>
                <c:pt idx="3507">
                  <c:v>43257.53125</c:v>
                </c:pt>
                <c:pt idx="3508">
                  <c:v>43257.541666666664</c:v>
                </c:pt>
                <c:pt idx="3509">
                  <c:v>43257.552083333336</c:v>
                </c:pt>
                <c:pt idx="3510">
                  <c:v>43257.5625</c:v>
                </c:pt>
                <c:pt idx="3511">
                  <c:v>43257.572916666664</c:v>
                </c:pt>
                <c:pt idx="3512">
                  <c:v>43257.583333333336</c:v>
                </c:pt>
                <c:pt idx="3513">
                  <c:v>43257.59375</c:v>
                </c:pt>
                <c:pt idx="3514">
                  <c:v>43257.604166666664</c:v>
                </c:pt>
                <c:pt idx="3515">
                  <c:v>43257.614583333336</c:v>
                </c:pt>
                <c:pt idx="3516">
                  <c:v>43257.625</c:v>
                </c:pt>
                <c:pt idx="3517">
                  <c:v>43257.635416666664</c:v>
                </c:pt>
                <c:pt idx="3518">
                  <c:v>43257.645833333336</c:v>
                </c:pt>
                <c:pt idx="3519">
                  <c:v>43257.65625</c:v>
                </c:pt>
                <c:pt idx="3520">
                  <c:v>43257.666666666664</c:v>
                </c:pt>
                <c:pt idx="3521">
                  <c:v>43257.677083333336</c:v>
                </c:pt>
                <c:pt idx="3522">
                  <c:v>43257.6875</c:v>
                </c:pt>
                <c:pt idx="3523">
                  <c:v>43257.697916666664</c:v>
                </c:pt>
                <c:pt idx="3524">
                  <c:v>43257.708333333336</c:v>
                </c:pt>
                <c:pt idx="3525">
                  <c:v>43257.71875</c:v>
                </c:pt>
                <c:pt idx="3526">
                  <c:v>43257.729166666664</c:v>
                </c:pt>
                <c:pt idx="3527">
                  <c:v>43257.739583333336</c:v>
                </c:pt>
                <c:pt idx="3528">
                  <c:v>43257.75</c:v>
                </c:pt>
                <c:pt idx="3529">
                  <c:v>43257.760416666664</c:v>
                </c:pt>
                <c:pt idx="3530">
                  <c:v>43257.770833333336</c:v>
                </c:pt>
                <c:pt idx="3531">
                  <c:v>43257.78125</c:v>
                </c:pt>
                <c:pt idx="3532">
                  <c:v>43257.791666666664</c:v>
                </c:pt>
                <c:pt idx="3533">
                  <c:v>43257.802083333336</c:v>
                </c:pt>
                <c:pt idx="3534">
                  <c:v>43257.8125</c:v>
                </c:pt>
                <c:pt idx="3535">
                  <c:v>43257.822916666664</c:v>
                </c:pt>
                <c:pt idx="3536">
                  <c:v>43257.833333333336</c:v>
                </c:pt>
                <c:pt idx="3537">
                  <c:v>43257.84375</c:v>
                </c:pt>
                <c:pt idx="3538">
                  <c:v>43257.854166666664</c:v>
                </c:pt>
                <c:pt idx="3539">
                  <c:v>43257.864583333336</c:v>
                </c:pt>
                <c:pt idx="3540">
                  <c:v>43257.875</c:v>
                </c:pt>
                <c:pt idx="3541">
                  <c:v>43257.885416666664</c:v>
                </c:pt>
                <c:pt idx="3542">
                  <c:v>43257.895833333336</c:v>
                </c:pt>
                <c:pt idx="3543">
                  <c:v>43257.90625</c:v>
                </c:pt>
                <c:pt idx="3544">
                  <c:v>43257.916666666664</c:v>
                </c:pt>
                <c:pt idx="3545">
                  <c:v>43257.927083333336</c:v>
                </c:pt>
                <c:pt idx="3546">
                  <c:v>43257.9375</c:v>
                </c:pt>
                <c:pt idx="3547">
                  <c:v>43257.947916666664</c:v>
                </c:pt>
                <c:pt idx="3548">
                  <c:v>43257.958333333336</c:v>
                </c:pt>
                <c:pt idx="3549">
                  <c:v>43257.96875</c:v>
                </c:pt>
                <c:pt idx="3550">
                  <c:v>43257.979166666664</c:v>
                </c:pt>
                <c:pt idx="3551">
                  <c:v>43257.989583333336</c:v>
                </c:pt>
                <c:pt idx="3552">
                  <c:v>43258</c:v>
                </c:pt>
                <c:pt idx="3553">
                  <c:v>43258.010416666664</c:v>
                </c:pt>
                <c:pt idx="3554">
                  <c:v>43258.020833333336</c:v>
                </c:pt>
                <c:pt idx="3555">
                  <c:v>43258.03125</c:v>
                </c:pt>
                <c:pt idx="3556">
                  <c:v>43258.041666666664</c:v>
                </c:pt>
                <c:pt idx="3557">
                  <c:v>43258.052083333336</c:v>
                </c:pt>
                <c:pt idx="3558">
                  <c:v>43258.0625</c:v>
                </c:pt>
                <c:pt idx="3559">
                  <c:v>43258.072916666664</c:v>
                </c:pt>
                <c:pt idx="3560">
                  <c:v>43258.083333333336</c:v>
                </c:pt>
                <c:pt idx="3561">
                  <c:v>43258.09375</c:v>
                </c:pt>
                <c:pt idx="3562">
                  <c:v>43258.104166666664</c:v>
                </c:pt>
                <c:pt idx="3563">
                  <c:v>43258.114583333336</c:v>
                </c:pt>
                <c:pt idx="3564">
                  <c:v>43258.125</c:v>
                </c:pt>
                <c:pt idx="3565">
                  <c:v>43258.135416666664</c:v>
                </c:pt>
                <c:pt idx="3566">
                  <c:v>43258.145833333336</c:v>
                </c:pt>
                <c:pt idx="3567">
                  <c:v>43258.15625</c:v>
                </c:pt>
                <c:pt idx="3568">
                  <c:v>43258.166666666664</c:v>
                </c:pt>
                <c:pt idx="3569">
                  <c:v>43258.177083333336</c:v>
                </c:pt>
                <c:pt idx="3570">
                  <c:v>43258.1875</c:v>
                </c:pt>
                <c:pt idx="3571">
                  <c:v>43258.197916666664</c:v>
                </c:pt>
                <c:pt idx="3572">
                  <c:v>43258.208333333336</c:v>
                </c:pt>
                <c:pt idx="3573">
                  <c:v>43258.21875</c:v>
                </c:pt>
                <c:pt idx="3574">
                  <c:v>43258.229166666664</c:v>
                </c:pt>
                <c:pt idx="3575">
                  <c:v>43258.239583333336</c:v>
                </c:pt>
                <c:pt idx="3576">
                  <c:v>43258.25</c:v>
                </c:pt>
                <c:pt idx="3577">
                  <c:v>43258.260416666664</c:v>
                </c:pt>
                <c:pt idx="3578">
                  <c:v>43258.270833333336</c:v>
                </c:pt>
                <c:pt idx="3579">
                  <c:v>43258.28125</c:v>
                </c:pt>
                <c:pt idx="3580">
                  <c:v>43258.291666666664</c:v>
                </c:pt>
                <c:pt idx="3581">
                  <c:v>43258.302083333336</c:v>
                </c:pt>
                <c:pt idx="3582">
                  <c:v>43258.3125</c:v>
                </c:pt>
                <c:pt idx="3583">
                  <c:v>43258.322916666664</c:v>
                </c:pt>
                <c:pt idx="3584">
                  <c:v>43258.333333333336</c:v>
                </c:pt>
                <c:pt idx="3585">
                  <c:v>43258.34375</c:v>
                </c:pt>
                <c:pt idx="3586">
                  <c:v>43258.354166666664</c:v>
                </c:pt>
                <c:pt idx="3587">
                  <c:v>43258.364583333336</c:v>
                </c:pt>
                <c:pt idx="3588">
                  <c:v>43258.375</c:v>
                </c:pt>
                <c:pt idx="3589">
                  <c:v>43258.385416666664</c:v>
                </c:pt>
                <c:pt idx="3590">
                  <c:v>43258.395833333336</c:v>
                </c:pt>
                <c:pt idx="3591">
                  <c:v>43258.40625</c:v>
                </c:pt>
                <c:pt idx="3592">
                  <c:v>43258.416666666664</c:v>
                </c:pt>
                <c:pt idx="3593">
                  <c:v>43258.427083333336</c:v>
                </c:pt>
                <c:pt idx="3594">
                  <c:v>43258.4375</c:v>
                </c:pt>
                <c:pt idx="3595">
                  <c:v>43258.447916666664</c:v>
                </c:pt>
                <c:pt idx="3596">
                  <c:v>43258.458333333336</c:v>
                </c:pt>
                <c:pt idx="3597">
                  <c:v>43258.46875</c:v>
                </c:pt>
                <c:pt idx="3598">
                  <c:v>43258.479166666664</c:v>
                </c:pt>
                <c:pt idx="3599">
                  <c:v>43258.489583333336</c:v>
                </c:pt>
                <c:pt idx="3600">
                  <c:v>43258.5</c:v>
                </c:pt>
                <c:pt idx="3601">
                  <c:v>43258.510416666664</c:v>
                </c:pt>
                <c:pt idx="3602">
                  <c:v>43258.520833333336</c:v>
                </c:pt>
                <c:pt idx="3603">
                  <c:v>43258.53125</c:v>
                </c:pt>
                <c:pt idx="3604">
                  <c:v>43258.541666666664</c:v>
                </c:pt>
                <c:pt idx="3605">
                  <c:v>43258.552083333336</c:v>
                </c:pt>
                <c:pt idx="3606">
                  <c:v>43258.5625</c:v>
                </c:pt>
                <c:pt idx="3607">
                  <c:v>43258.572916666664</c:v>
                </c:pt>
                <c:pt idx="3608">
                  <c:v>43258.583333333336</c:v>
                </c:pt>
                <c:pt idx="3609">
                  <c:v>43258.59375</c:v>
                </c:pt>
                <c:pt idx="3610">
                  <c:v>43258.604166666664</c:v>
                </c:pt>
                <c:pt idx="3611">
                  <c:v>43258.614583333336</c:v>
                </c:pt>
                <c:pt idx="3612">
                  <c:v>43258.625</c:v>
                </c:pt>
                <c:pt idx="3613">
                  <c:v>43258.635416666664</c:v>
                </c:pt>
                <c:pt idx="3614">
                  <c:v>43258.645833333336</c:v>
                </c:pt>
                <c:pt idx="3615">
                  <c:v>43258.65625</c:v>
                </c:pt>
                <c:pt idx="3616">
                  <c:v>43258.666666666664</c:v>
                </c:pt>
                <c:pt idx="3617">
                  <c:v>43258.677083333336</c:v>
                </c:pt>
                <c:pt idx="3618">
                  <c:v>43258.6875</c:v>
                </c:pt>
                <c:pt idx="3619">
                  <c:v>43258.697916666664</c:v>
                </c:pt>
                <c:pt idx="3620">
                  <c:v>43258.708333333336</c:v>
                </c:pt>
                <c:pt idx="3621">
                  <c:v>43258.71875</c:v>
                </c:pt>
                <c:pt idx="3622">
                  <c:v>43258.729166666664</c:v>
                </c:pt>
                <c:pt idx="3623">
                  <c:v>43258.739583333336</c:v>
                </c:pt>
                <c:pt idx="3624">
                  <c:v>43258.75</c:v>
                </c:pt>
                <c:pt idx="3625">
                  <c:v>43258.760416666664</c:v>
                </c:pt>
                <c:pt idx="3626">
                  <c:v>43258.770833333336</c:v>
                </c:pt>
                <c:pt idx="3627">
                  <c:v>43258.78125</c:v>
                </c:pt>
                <c:pt idx="3628">
                  <c:v>43258.791666666664</c:v>
                </c:pt>
                <c:pt idx="3629">
                  <c:v>43258.802083333336</c:v>
                </c:pt>
                <c:pt idx="3630">
                  <c:v>43258.8125</c:v>
                </c:pt>
                <c:pt idx="3631">
                  <c:v>43258.822916666664</c:v>
                </c:pt>
                <c:pt idx="3632">
                  <c:v>43258.833333333336</c:v>
                </c:pt>
                <c:pt idx="3633">
                  <c:v>43258.84375</c:v>
                </c:pt>
                <c:pt idx="3634">
                  <c:v>43258.854166666664</c:v>
                </c:pt>
                <c:pt idx="3635">
                  <c:v>43258.864583333336</c:v>
                </c:pt>
                <c:pt idx="3636">
                  <c:v>43258.875</c:v>
                </c:pt>
                <c:pt idx="3637">
                  <c:v>43258.885416666664</c:v>
                </c:pt>
                <c:pt idx="3638">
                  <c:v>43258.895833333336</c:v>
                </c:pt>
                <c:pt idx="3639">
                  <c:v>43258.90625</c:v>
                </c:pt>
                <c:pt idx="3640">
                  <c:v>43258.916666666664</c:v>
                </c:pt>
                <c:pt idx="3641">
                  <c:v>43258.927083333336</c:v>
                </c:pt>
                <c:pt idx="3642">
                  <c:v>43258.9375</c:v>
                </c:pt>
                <c:pt idx="3643">
                  <c:v>43258.947916666664</c:v>
                </c:pt>
                <c:pt idx="3644">
                  <c:v>43258.958333333336</c:v>
                </c:pt>
                <c:pt idx="3645">
                  <c:v>43258.96875</c:v>
                </c:pt>
                <c:pt idx="3646">
                  <c:v>43258.979166666664</c:v>
                </c:pt>
                <c:pt idx="3647">
                  <c:v>43258.989583333336</c:v>
                </c:pt>
                <c:pt idx="3648">
                  <c:v>43259</c:v>
                </c:pt>
                <c:pt idx="3649">
                  <c:v>43259.010416666664</c:v>
                </c:pt>
                <c:pt idx="3650">
                  <c:v>43259.020833333336</c:v>
                </c:pt>
                <c:pt idx="3651">
                  <c:v>43259.03125</c:v>
                </c:pt>
                <c:pt idx="3652">
                  <c:v>43259.041666666664</c:v>
                </c:pt>
                <c:pt idx="3653">
                  <c:v>43259.052083333336</c:v>
                </c:pt>
                <c:pt idx="3654">
                  <c:v>43259.0625</c:v>
                </c:pt>
                <c:pt idx="3655">
                  <c:v>43259.072916666664</c:v>
                </c:pt>
                <c:pt idx="3656">
                  <c:v>43259.083333333336</c:v>
                </c:pt>
                <c:pt idx="3657">
                  <c:v>43259.09375</c:v>
                </c:pt>
                <c:pt idx="3658">
                  <c:v>43259.104166666664</c:v>
                </c:pt>
                <c:pt idx="3659">
                  <c:v>43259.114583333336</c:v>
                </c:pt>
                <c:pt idx="3660">
                  <c:v>43259.125</c:v>
                </c:pt>
                <c:pt idx="3661">
                  <c:v>43259.135416666664</c:v>
                </c:pt>
                <c:pt idx="3662">
                  <c:v>43259.145833333336</c:v>
                </c:pt>
                <c:pt idx="3663">
                  <c:v>43259.15625</c:v>
                </c:pt>
                <c:pt idx="3664">
                  <c:v>43259.166666666664</c:v>
                </c:pt>
                <c:pt idx="3665">
                  <c:v>43259.177083333336</c:v>
                </c:pt>
                <c:pt idx="3666">
                  <c:v>43259.1875</c:v>
                </c:pt>
                <c:pt idx="3667">
                  <c:v>43259.197916666664</c:v>
                </c:pt>
                <c:pt idx="3668">
                  <c:v>43259.208333333336</c:v>
                </c:pt>
                <c:pt idx="3669">
                  <c:v>43259.21875</c:v>
                </c:pt>
                <c:pt idx="3670">
                  <c:v>43259.229166666664</c:v>
                </c:pt>
                <c:pt idx="3671">
                  <c:v>43259.239583333336</c:v>
                </c:pt>
                <c:pt idx="3672">
                  <c:v>43259.25</c:v>
                </c:pt>
                <c:pt idx="3673">
                  <c:v>43259.260416666664</c:v>
                </c:pt>
                <c:pt idx="3674">
                  <c:v>43259.270833333336</c:v>
                </c:pt>
                <c:pt idx="3675">
                  <c:v>43259.28125</c:v>
                </c:pt>
                <c:pt idx="3676">
                  <c:v>43259.291666666664</c:v>
                </c:pt>
                <c:pt idx="3677">
                  <c:v>43259.302083333336</c:v>
                </c:pt>
                <c:pt idx="3678">
                  <c:v>43259.3125</c:v>
                </c:pt>
                <c:pt idx="3679">
                  <c:v>43259.322916666664</c:v>
                </c:pt>
                <c:pt idx="3680">
                  <c:v>43259.333333333336</c:v>
                </c:pt>
                <c:pt idx="3681">
                  <c:v>43259.34375</c:v>
                </c:pt>
                <c:pt idx="3682">
                  <c:v>43259.354166666664</c:v>
                </c:pt>
                <c:pt idx="3683">
                  <c:v>43259.364583333336</c:v>
                </c:pt>
                <c:pt idx="3684">
                  <c:v>43259.375</c:v>
                </c:pt>
                <c:pt idx="3685">
                  <c:v>43259.385416666664</c:v>
                </c:pt>
                <c:pt idx="3686">
                  <c:v>43259.395833333336</c:v>
                </c:pt>
                <c:pt idx="3687">
                  <c:v>43259.40625</c:v>
                </c:pt>
                <c:pt idx="3688">
                  <c:v>43259.416666666664</c:v>
                </c:pt>
                <c:pt idx="3689">
                  <c:v>43259.427083333336</c:v>
                </c:pt>
                <c:pt idx="3690">
                  <c:v>43259.4375</c:v>
                </c:pt>
                <c:pt idx="3691">
                  <c:v>43259.447916666664</c:v>
                </c:pt>
                <c:pt idx="3692">
                  <c:v>43259.458333333336</c:v>
                </c:pt>
                <c:pt idx="3693">
                  <c:v>43259.46875</c:v>
                </c:pt>
                <c:pt idx="3694">
                  <c:v>43259.479166666664</c:v>
                </c:pt>
                <c:pt idx="3695">
                  <c:v>43259.489583333336</c:v>
                </c:pt>
                <c:pt idx="3696">
                  <c:v>43259.5</c:v>
                </c:pt>
                <c:pt idx="3697">
                  <c:v>43259.510416666664</c:v>
                </c:pt>
                <c:pt idx="3698">
                  <c:v>43259.520833333336</c:v>
                </c:pt>
                <c:pt idx="3699">
                  <c:v>43259.53125</c:v>
                </c:pt>
                <c:pt idx="3700">
                  <c:v>43259.541666666664</c:v>
                </c:pt>
                <c:pt idx="3701">
                  <c:v>43259.552083333336</c:v>
                </c:pt>
                <c:pt idx="3702">
                  <c:v>43259.5625</c:v>
                </c:pt>
                <c:pt idx="3703">
                  <c:v>43259.572916666664</c:v>
                </c:pt>
                <c:pt idx="3704">
                  <c:v>43259.583333333336</c:v>
                </c:pt>
                <c:pt idx="3705">
                  <c:v>43259.59375</c:v>
                </c:pt>
                <c:pt idx="3706">
                  <c:v>43259.604166666664</c:v>
                </c:pt>
                <c:pt idx="3707">
                  <c:v>43259.614583333336</c:v>
                </c:pt>
                <c:pt idx="3708">
                  <c:v>43259.625</c:v>
                </c:pt>
                <c:pt idx="3709">
                  <c:v>43259.635416666664</c:v>
                </c:pt>
                <c:pt idx="3710">
                  <c:v>43259.645833333336</c:v>
                </c:pt>
                <c:pt idx="3711">
                  <c:v>43259.65625</c:v>
                </c:pt>
                <c:pt idx="3712">
                  <c:v>43259.666666666664</c:v>
                </c:pt>
                <c:pt idx="3713">
                  <c:v>43259.677083333336</c:v>
                </c:pt>
                <c:pt idx="3714">
                  <c:v>43259.6875</c:v>
                </c:pt>
                <c:pt idx="3715">
                  <c:v>43259.697916666664</c:v>
                </c:pt>
                <c:pt idx="3716">
                  <c:v>43259.708333333336</c:v>
                </c:pt>
                <c:pt idx="3717">
                  <c:v>43259.71875</c:v>
                </c:pt>
                <c:pt idx="3718">
                  <c:v>43259.729166666664</c:v>
                </c:pt>
                <c:pt idx="3719">
                  <c:v>43259.739583333336</c:v>
                </c:pt>
                <c:pt idx="3720">
                  <c:v>43259.75</c:v>
                </c:pt>
                <c:pt idx="3721">
                  <c:v>43259.760416666664</c:v>
                </c:pt>
                <c:pt idx="3722">
                  <c:v>43259.770833333336</c:v>
                </c:pt>
                <c:pt idx="3723">
                  <c:v>43259.78125</c:v>
                </c:pt>
                <c:pt idx="3724">
                  <c:v>43259.791666666664</c:v>
                </c:pt>
                <c:pt idx="3725">
                  <c:v>43259.802083333336</c:v>
                </c:pt>
                <c:pt idx="3726">
                  <c:v>43259.8125</c:v>
                </c:pt>
                <c:pt idx="3727">
                  <c:v>43259.822916666664</c:v>
                </c:pt>
                <c:pt idx="3728">
                  <c:v>43259.833333333336</c:v>
                </c:pt>
                <c:pt idx="3729">
                  <c:v>43259.84375</c:v>
                </c:pt>
                <c:pt idx="3730">
                  <c:v>43259.854166666664</c:v>
                </c:pt>
                <c:pt idx="3731">
                  <c:v>43259.864583333336</c:v>
                </c:pt>
                <c:pt idx="3732">
                  <c:v>43259.875</c:v>
                </c:pt>
                <c:pt idx="3733">
                  <c:v>43259.885416666664</c:v>
                </c:pt>
                <c:pt idx="3734">
                  <c:v>43259.895833333336</c:v>
                </c:pt>
                <c:pt idx="3735">
                  <c:v>43259.90625</c:v>
                </c:pt>
                <c:pt idx="3736">
                  <c:v>43259.916666666664</c:v>
                </c:pt>
                <c:pt idx="3737">
                  <c:v>43259.927083333336</c:v>
                </c:pt>
                <c:pt idx="3738">
                  <c:v>43259.9375</c:v>
                </c:pt>
                <c:pt idx="3739">
                  <c:v>43259.947916666664</c:v>
                </c:pt>
                <c:pt idx="3740">
                  <c:v>43259.958333333336</c:v>
                </c:pt>
                <c:pt idx="3741">
                  <c:v>43259.96875</c:v>
                </c:pt>
                <c:pt idx="3742">
                  <c:v>43259.979166666664</c:v>
                </c:pt>
                <c:pt idx="3743">
                  <c:v>43259.989583333336</c:v>
                </c:pt>
                <c:pt idx="3744">
                  <c:v>43260</c:v>
                </c:pt>
                <c:pt idx="3745">
                  <c:v>43260.010416666664</c:v>
                </c:pt>
                <c:pt idx="3746">
                  <c:v>43260.020833333336</c:v>
                </c:pt>
                <c:pt idx="3747">
                  <c:v>43260.03125</c:v>
                </c:pt>
                <c:pt idx="3748">
                  <c:v>43260.041666666664</c:v>
                </c:pt>
                <c:pt idx="3749">
                  <c:v>43260.052083333336</c:v>
                </c:pt>
                <c:pt idx="3750">
                  <c:v>43260.0625</c:v>
                </c:pt>
                <c:pt idx="3751">
                  <c:v>43260.072916666664</c:v>
                </c:pt>
                <c:pt idx="3752">
                  <c:v>43260.083333333336</c:v>
                </c:pt>
                <c:pt idx="3753">
                  <c:v>43260.09375</c:v>
                </c:pt>
                <c:pt idx="3754">
                  <c:v>43260.104166666664</c:v>
                </c:pt>
                <c:pt idx="3755">
                  <c:v>43260.114583333336</c:v>
                </c:pt>
                <c:pt idx="3756">
                  <c:v>43260.125</c:v>
                </c:pt>
                <c:pt idx="3757">
                  <c:v>43260.135416666664</c:v>
                </c:pt>
                <c:pt idx="3758">
                  <c:v>43260.145833333336</c:v>
                </c:pt>
                <c:pt idx="3759">
                  <c:v>43260.15625</c:v>
                </c:pt>
                <c:pt idx="3760">
                  <c:v>43260.166666666664</c:v>
                </c:pt>
                <c:pt idx="3761">
                  <c:v>43260.177083333336</c:v>
                </c:pt>
                <c:pt idx="3762">
                  <c:v>43260.1875</c:v>
                </c:pt>
                <c:pt idx="3763">
                  <c:v>43260.197916666664</c:v>
                </c:pt>
                <c:pt idx="3764">
                  <c:v>43260.208333333336</c:v>
                </c:pt>
                <c:pt idx="3765">
                  <c:v>43260.21875</c:v>
                </c:pt>
                <c:pt idx="3766">
                  <c:v>43260.229166666664</c:v>
                </c:pt>
                <c:pt idx="3767">
                  <c:v>43260.239583333336</c:v>
                </c:pt>
                <c:pt idx="3768">
                  <c:v>43260.25</c:v>
                </c:pt>
                <c:pt idx="3769">
                  <c:v>43260.260416666664</c:v>
                </c:pt>
                <c:pt idx="3770">
                  <c:v>43260.270833333336</c:v>
                </c:pt>
                <c:pt idx="3771">
                  <c:v>43260.28125</c:v>
                </c:pt>
                <c:pt idx="3772">
                  <c:v>43260.291666666664</c:v>
                </c:pt>
                <c:pt idx="3773">
                  <c:v>43260.302083333336</c:v>
                </c:pt>
                <c:pt idx="3774">
                  <c:v>43260.3125</c:v>
                </c:pt>
                <c:pt idx="3775">
                  <c:v>43260.322916666664</c:v>
                </c:pt>
                <c:pt idx="3776">
                  <c:v>43260.333333333336</c:v>
                </c:pt>
                <c:pt idx="3777">
                  <c:v>43260.34375</c:v>
                </c:pt>
                <c:pt idx="3778">
                  <c:v>43260.354166666664</c:v>
                </c:pt>
                <c:pt idx="3779">
                  <c:v>43260.364583333336</c:v>
                </c:pt>
                <c:pt idx="3780">
                  <c:v>43260.375</c:v>
                </c:pt>
                <c:pt idx="3781">
                  <c:v>43260.385416666664</c:v>
                </c:pt>
                <c:pt idx="3782">
                  <c:v>43260.395833333336</c:v>
                </c:pt>
                <c:pt idx="3783">
                  <c:v>43260.40625</c:v>
                </c:pt>
                <c:pt idx="3784">
                  <c:v>43260.416666666664</c:v>
                </c:pt>
                <c:pt idx="3785">
                  <c:v>43260.427083333336</c:v>
                </c:pt>
                <c:pt idx="3786">
                  <c:v>43260.4375</c:v>
                </c:pt>
                <c:pt idx="3787">
                  <c:v>43260.447916666664</c:v>
                </c:pt>
                <c:pt idx="3788">
                  <c:v>43260.458333333336</c:v>
                </c:pt>
                <c:pt idx="3789">
                  <c:v>43260.46875</c:v>
                </c:pt>
                <c:pt idx="3790">
                  <c:v>43260.479166666664</c:v>
                </c:pt>
                <c:pt idx="3791">
                  <c:v>43260.489583333336</c:v>
                </c:pt>
                <c:pt idx="3792">
                  <c:v>43260.5</c:v>
                </c:pt>
                <c:pt idx="3793">
                  <c:v>43260.510416666664</c:v>
                </c:pt>
                <c:pt idx="3794">
                  <c:v>43260.520833333336</c:v>
                </c:pt>
                <c:pt idx="3795">
                  <c:v>43260.53125</c:v>
                </c:pt>
                <c:pt idx="3796">
                  <c:v>43260.541666666664</c:v>
                </c:pt>
                <c:pt idx="3797">
                  <c:v>43260.552083333336</c:v>
                </c:pt>
                <c:pt idx="3798">
                  <c:v>43260.5625</c:v>
                </c:pt>
                <c:pt idx="3799">
                  <c:v>43260.572916666664</c:v>
                </c:pt>
                <c:pt idx="3800">
                  <c:v>43260.583333333336</c:v>
                </c:pt>
                <c:pt idx="3801">
                  <c:v>43260.59375</c:v>
                </c:pt>
                <c:pt idx="3802">
                  <c:v>43260.604166666664</c:v>
                </c:pt>
                <c:pt idx="3803">
                  <c:v>43260.614583333336</c:v>
                </c:pt>
                <c:pt idx="3804">
                  <c:v>43260.625</c:v>
                </c:pt>
                <c:pt idx="3805">
                  <c:v>43260.635416666664</c:v>
                </c:pt>
                <c:pt idx="3806">
                  <c:v>43260.645833333336</c:v>
                </c:pt>
                <c:pt idx="3807">
                  <c:v>43260.65625</c:v>
                </c:pt>
                <c:pt idx="3808">
                  <c:v>43260.666666666664</c:v>
                </c:pt>
                <c:pt idx="3809">
                  <c:v>43260.677083333336</c:v>
                </c:pt>
                <c:pt idx="3810">
                  <c:v>43260.6875</c:v>
                </c:pt>
                <c:pt idx="3811">
                  <c:v>43260.697916666664</c:v>
                </c:pt>
                <c:pt idx="3812">
                  <c:v>43260.708333333336</c:v>
                </c:pt>
                <c:pt idx="3813">
                  <c:v>43260.71875</c:v>
                </c:pt>
                <c:pt idx="3814">
                  <c:v>43260.729166666664</c:v>
                </c:pt>
                <c:pt idx="3815">
                  <c:v>43260.739583333336</c:v>
                </c:pt>
                <c:pt idx="3816">
                  <c:v>43260.75</c:v>
                </c:pt>
                <c:pt idx="3817">
                  <c:v>43260.760416666664</c:v>
                </c:pt>
                <c:pt idx="3818">
                  <c:v>43260.770833333336</c:v>
                </c:pt>
                <c:pt idx="3819">
                  <c:v>43260.78125</c:v>
                </c:pt>
                <c:pt idx="3820">
                  <c:v>43260.791666666664</c:v>
                </c:pt>
                <c:pt idx="3821">
                  <c:v>43260.802083333336</c:v>
                </c:pt>
                <c:pt idx="3822">
                  <c:v>43260.8125</c:v>
                </c:pt>
                <c:pt idx="3823">
                  <c:v>43260.822916666664</c:v>
                </c:pt>
                <c:pt idx="3824">
                  <c:v>43260.833333333336</c:v>
                </c:pt>
                <c:pt idx="3825">
                  <c:v>43260.84375</c:v>
                </c:pt>
                <c:pt idx="3826">
                  <c:v>43260.854166666664</c:v>
                </c:pt>
                <c:pt idx="3827">
                  <c:v>43260.864583333336</c:v>
                </c:pt>
                <c:pt idx="3828">
                  <c:v>43260.875</c:v>
                </c:pt>
                <c:pt idx="3829">
                  <c:v>43260.885416666664</c:v>
                </c:pt>
                <c:pt idx="3830">
                  <c:v>43260.895833333336</c:v>
                </c:pt>
                <c:pt idx="3831">
                  <c:v>43260.90625</c:v>
                </c:pt>
                <c:pt idx="3832">
                  <c:v>43260.916666666664</c:v>
                </c:pt>
                <c:pt idx="3833">
                  <c:v>43260.927083333336</c:v>
                </c:pt>
                <c:pt idx="3834">
                  <c:v>43260.9375</c:v>
                </c:pt>
                <c:pt idx="3835">
                  <c:v>43260.947916666664</c:v>
                </c:pt>
                <c:pt idx="3836">
                  <c:v>43260.958333333336</c:v>
                </c:pt>
                <c:pt idx="3837">
                  <c:v>43260.96875</c:v>
                </c:pt>
                <c:pt idx="3838">
                  <c:v>43260.979166666664</c:v>
                </c:pt>
                <c:pt idx="3839">
                  <c:v>43260.989583333336</c:v>
                </c:pt>
                <c:pt idx="3840">
                  <c:v>43261</c:v>
                </c:pt>
                <c:pt idx="3841">
                  <c:v>43261.010416666664</c:v>
                </c:pt>
                <c:pt idx="3842">
                  <c:v>43261.020833333336</c:v>
                </c:pt>
                <c:pt idx="3843">
                  <c:v>43261.03125</c:v>
                </c:pt>
                <c:pt idx="3844">
                  <c:v>43261.041666666664</c:v>
                </c:pt>
                <c:pt idx="3845">
                  <c:v>43261.052083333336</c:v>
                </c:pt>
                <c:pt idx="3846">
                  <c:v>43261.0625</c:v>
                </c:pt>
                <c:pt idx="3847">
                  <c:v>43261.072916666664</c:v>
                </c:pt>
                <c:pt idx="3848">
                  <c:v>43261.083333333336</c:v>
                </c:pt>
                <c:pt idx="3849">
                  <c:v>43261.09375</c:v>
                </c:pt>
                <c:pt idx="3850">
                  <c:v>43261.104166666664</c:v>
                </c:pt>
                <c:pt idx="3851">
                  <c:v>43261.114583333336</c:v>
                </c:pt>
                <c:pt idx="3852">
                  <c:v>43261.125</c:v>
                </c:pt>
                <c:pt idx="3853">
                  <c:v>43261.135416666664</c:v>
                </c:pt>
                <c:pt idx="3854">
                  <c:v>43261.145833333336</c:v>
                </c:pt>
                <c:pt idx="3855">
                  <c:v>43261.15625</c:v>
                </c:pt>
                <c:pt idx="3856">
                  <c:v>43261.166666666664</c:v>
                </c:pt>
                <c:pt idx="3857">
                  <c:v>43261.177083333336</c:v>
                </c:pt>
                <c:pt idx="3858">
                  <c:v>43261.1875</c:v>
                </c:pt>
                <c:pt idx="3859">
                  <c:v>43261.197916666664</c:v>
                </c:pt>
                <c:pt idx="3860">
                  <c:v>43261.208333333336</c:v>
                </c:pt>
                <c:pt idx="3861">
                  <c:v>43261.21875</c:v>
                </c:pt>
                <c:pt idx="3862">
                  <c:v>43261.229166666664</c:v>
                </c:pt>
                <c:pt idx="3863">
                  <c:v>43261.239583333336</c:v>
                </c:pt>
                <c:pt idx="3864">
                  <c:v>43261.25</c:v>
                </c:pt>
                <c:pt idx="3865">
                  <c:v>43261.260416666664</c:v>
                </c:pt>
                <c:pt idx="3866">
                  <c:v>43261.270833333336</c:v>
                </c:pt>
                <c:pt idx="3867">
                  <c:v>43261.28125</c:v>
                </c:pt>
                <c:pt idx="3868">
                  <c:v>43261.291666666664</c:v>
                </c:pt>
                <c:pt idx="3869">
                  <c:v>43261.302083333336</c:v>
                </c:pt>
                <c:pt idx="3870">
                  <c:v>43261.3125</c:v>
                </c:pt>
                <c:pt idx="3871">
                  <c:v>43261.322916666664</c:v>
                </c:pt>
                <c:pt idx="3872">
                  <c:v>43261.333333333336</c:v>
                </c:pt>
                <c:pt idx="3873">
                  <c:v>43261.34375</c:v>
                </c:pt>
                <c:pt idx="3874">
                  <c:v>43261.354166666664</c:v>
                </c:pt>
                <c:pt idx="3875">
                  <c:v>43261.364583333336</c:v>
                </c:pt>
                <c:pt idx="3876">
                  <c:v>43261.375</c:v>
                </c:pt>
                <c:pt idx="3877">
                  <c:v>43261.385416666664</c:v>
                </c:pt>
                <c:pt idx="3878">
                  <c:v>43261.395833333336</c:v>
                </c:pt>
                <c:pt idx="3879">
                  <c:v>43261.40625</c:v>
                </c:pt>
                <c:pt idx="3880">
                  <c:v>43261.416666666664</c:v>
                </c:pt>
                <c:pt idx="3881">
                  <c:v>43261.427083333336</c:v>
                </c:pt>
                <c:pt idx="3882">
                  <c:v>43261.4375</c:v>
                </c:pt>
                <c:pt idx="3883">
                  <c:v>43261.447916666664</c:v>
                </c:pt>
                <c:pt idx="3884">
                  <c:v>43261.458333333336</c:v>
                </c:pt>
                <c:pt idx="3885">
                  <c:v>43261.46875</c:v>
                </c:pt>
                <c:pt idx="3886">
                  <c:v>43261.479166666664</c:v>
                </c:pt>
                <c:pt idx="3887">
                  <c:v>43261.489583333336</c:v>
                </c:pt>
                <c:pt idx="3888">
                  <c:v>43261.5</c:v>
                </c:pt>
                <c:pt idx="3889">
                  <c:v>43261.510416666664</c:v>
                </c:pt>
                <c:pt idx="3890">
                  <c:v>43261.520833333336</c:v>
                </c:pt>
                <c:pt idx="3891">
                  <c:v>43261.53125</c:v>
                </c:pt>
                <c:pt idx="3892">
                  <c:v>43261.541666666664</c:v>
                </c:pt>
                <c:pt idx="3893">
                  <c:v>43261.552083333336</c:v>
                </c:pt>
                <c:pt idx="3894">
                  <c:v>43261.5625</c:v>
                </c:pt>
                <c:pt idx="3895">
                  <c:v>43261.572916666664</c:v>
                </c:pt>
                <c:pt idx="3896">
                  <c:v>43261.583333333336</c:v>
                </c:pt>
                <c:pt idx="3897">
                  <c:v>43261.59375</c:v>
                </c:pt>
                <c:pt idx="3898">
                  <c:v>43261.604166666664</c:v>
                </c:pt>
                <c:pt idx="3899">
                  <c:v>43261.614583333336</c:v>
                </c:pt>
                <c:pt idx="3900">
                  <c:v>43261.625</c:v>
                </c:pt>
                <c:pt idx="3901">
                  <c:v>43261.635416666664</c:v>
                </c:pt>
                <c:pt idx="3902">
                  <c:v>43261.645833333336</c:v>
                </c:pt>
                <c:pt idx="3903">
                  <c:v>43261.65625</c:v>
                </c:pt>
                <c:pt idx="3904">
                  <c:v>43261.666666666664</c:v>
                </c:pt>
                <c:pt idx="3905">
                  <c:v>43261.677083333336</c:v>
                </c:pt>
                <c:pt idx="3906">
                  <c:v>43261.6875</c:v>
                </c:pt>
                <c:pt idx="3907">
                  <c:v>43261.697916666664</c:v>
                </c:pt>
                <c:pt idx="3908">
                  <c:v>43261.708333333336</c:v>
                </c:pt>
                <c:pt idx="3909">
                  <c:v>43261.71875</c:v>
                </c:pt>
                <c:pt idx="3910">
                  <c:v>43261.729166666664</c:v>
                </c:pt>
                <c:pt idx="3911">
                  <c:v>43261.739583333336</c:v>
                </c:pt>
                <c:pt idx="3912">
                  <c:v>43261.75</c:v>
                </c:pt>
                <c:pt idx="3913">
                  <c:v>43261.760416666664</c:v>
                </c:pt>
                <c:pt idx="3914">
                  <c:v>43261.770833333336</c:v>
                </c:pt>
                <c:pt idx="3915">
                  <c:v>43261.78125</c:v>
                </c:pt>
                <c:pt idx="3916">
                  <c:v>43261.791666666664</c:v>
                </c:pt>
                <c:pt idx="3917">
                  <c:v>43261.802083333336</c:v>
                </c:pt>
                <c:pt idx="3918">
                  <c:v>43261.8125</c:v>
                </c:pt>
                <c:pt idx="3919">
                  <c:v>43261.822916666664</c:v>
                </c:pt>
                <c:pt idx="3920">
                  <c:v>43261.833333333336</c:v>
                </c:pt>
                <c:pt idx="3921">
                  <c:v>43261.84375</c:v>
                </c:pt>
                <c:pt idx="3922">
                  <c:v>43261.854166666664</c:v>
                </c:pt>
                <c:pt idx="3923">
                  <c:v>43261.864583333336</c:v>
                </c:pt>
                <c:pt idx="3924">
                  <c:v>43261.875</c:v>
                </c:pt>
                <c:pt idx="3925">
                  <c:v>43261.885416666664</c:v>
                </c:pt>
                <c:pt idx="3926">
                  <c:v>43261.895833333336</c:v>
                </c:pt>
                <c:pt idx="3927">
                  <c:v>43261.90625</c:v>
                </c:pt>
                <c:pt idx="3928">
                  <c:v>43261.916666666664</c:v>
                </c:pt>
                <c:pt idx="3929">
                  <c:v>43261.927083333336</c:v>
                </c:pt>
                <c:pt idx="3930">
                  <c:v>43261.9375</c:v>
                </c:pt>
                <c:pt idx="3931">
                  <c:v>43261.947916666664</c:v>
                </c:pt>
                <c:pt idx="3932">
                  <c:v>43261.958333333336</c:v>
                </c:pt>
                <c:pt idx="3933">
                  <c:v>43261.96875</c:v>
                </c:pt>
                <c:pt idx="3934">
                  <c:v>43261.979166666664</c:v>
                </c:pt>
                <c:pt idx="3935">
                  <c:v>43261.989583333336</c:v>
                </c:pt>
                <c:pt idx="3936">
                  <c:v>43262</c:v>
                </c:pt>
                <c:pt idx="3937">
                  <c:v>43262.010416666664</c:v>
                </c:pt>
                <c:pt idx="3938">
                  <c:v>43262.020833333336</c:v>
                </c:pt>
                <c:pt idx="3939">
                  <c:v>43262.03125</c:v>
                </c:pt>
                <c:pt idx="3940">
                  <c:v>43262.041666666664</c:v>
                </c:pt>
                <c:pt idx="3941">
                  <c:v>43262.052083333336</c:v>
                </c:pt>
                <c:pt idx="3942">
                  <c:v>43262.0625</c:v>
                </c:pt>
                <c:pt idx="3943">
                  <c:v>43262.072916666664</c:v>
                </c:pt>
                <c:pt idx="3944">
                  <c:v>43262.083333333336</c:v>
                </c:pt>
                <c:pt idx="3945">
                  <c:v>43262.09375</c:v>
                </c:pt>
                <c:pt idx="3946">
                  <c:v>43262.104166666664</c:v>
                </c:pt>
                <c:pt idx="3947">
                  <c:v>43262.114583333336</c:v>
                </c:pt>
                <c:pt idx="3948">
                  <c:v>43262.125</c:v>
                </c:pt>
                <c:pt idx="3949">
                  <c:v>43262.135416666664</c:v>
                </c:pt>
                <c:pt idx="3950">
                  <c:v>43262.145833333336</c:v>
                </c:pt>
                <c:pt idx="3951">
                  <c:v>43262.15625</c:v>
                </c:pt>
                <c:pt idx="3952">
                  <c:v>43262.166666666664</c:v>
                </c:pt>
                <c:pt idx="3953">
                  <c:v>43262.177083333336</c:v>
                </c:pt>
                <c:pt idx="3954">
                  <c:v>43262.1875</c:v>
                </c:pt>
                <c:pt idx="3955">
                  <c:v>43262.197916666664</c:v>
                </c:pt>
                <c:pt idx="3956">
                  <c:v>43262.208333333336</c:v>
                </c:pt>
                <c:pt idx="3957">
                  <c:v>43262.21875</c:v>
                </c:pt>
                <c:pt idx="3958">
                  <c:v>43262.229166666664</c:v>
                </c:pt>
                <c:pt idx="3959">
                  <c:v>43262.239583333336</c:v>
                </c:pt>
                <c:pt idx="3960">
                  <c:v>43262.25</c:v>
                </c:pt>
                <c:pt idx="3961">
                  <c:v>43262.260416666664</c:v>
                </c:pt>
                <c:pt idx="3962">
                  <c:v>43262.270833333336</c:v>
                </c:pt>
                <c:pt idx="3963">
                  <c:v>43262.28125</c:v>
                </c:pt>
                <c:pt idx="3964">
                  <c:v>43262.291666666664</c:v>
                </c:pt>
                <c:pt idx="3965">
                  <c:v>43262.302083333336</c:v>
                </c:pt>
                <c:pt idx="3966">
                  <c:v>43262.3125</c:v>
                </c:pt>
                <c:pt idx="3967">
                  <c:v>43262.322916666664</c:v>
                </c:pt>
                <c:pt idx="3968">
                  <c:v>43262.333333333336</c:v>
                </c:pt>
                <c:pt idx="3969">
                  <c:v>43262.34375</c:v>
                </c:pt>
                <c:pt idx="3970">
                  <c:v>43262.354166666664</c:v>
                </c:pt>
                <c:pt idx="3971">
                  <c:v>43262.364583333336</c:v>
                </c:pt>
                <c:pt idx="3972">
                  <c:v>43262.375</c:v>
                </c:pt>
                <c:pt idx="3973">
                  <c:v>43262.385416666664</c:v>
                </c:pt>
                <c:pt idx="3974">
                  <c:v>43262.395833333336</c:v>
                </c:pt>
                <c:pt idx="3975">
                  <c:v>43262.40625</c:v>
                </c:pt>
                <c:pt idx="3976">
                  <c:v>43262.416666666664</c:v>
                </c:pt>
                <c:pt idx="3977">
                  <c:v>43262.427083333336</c:v>
                </c:pt>
                <c:pt idx="3978">
                  <c:v>43262.4375</c:v>
                </c:pt>
                <c:pt idx="3979">
                  <c:v>43262.447916666664</c:v>
                </c:pt>
                <c:pt idx="3980">
                  <c:v>43262.458333333336</c:v>
                </c:pt>
                <c:pt idx="3981">
                  <c:v>43262.46875</c:v>
                </c:pt>
                <c:pt idx="3982">
                  <c:v>43262.479166666664</c:v>
                </c:pt>
                <c:pt idx="3983">
                  <c:v>43262.489583333336</c:v>
                </c:pt>
                <c:pt idx="3984">
                  <c:v>43262.5</c:v>
                </c:pt>
                <c:pt idx="3985">
                  <c:v>43262.510416666664</c:v>
                </c:pt>
                <c:pt idx="3986">
                  <c:v>43262.520833333336</c:v>
                </c:pt>
                <c:pt idx="3987">
                  <c:v>43262.53125</c:v>
                </c:pt>
                <c:pt idx="3988">
                  <c:v>43262.541666666664</c:v>
                </c:pt>
                <c:pt idx="3989">
                  <c:v>43262.552083333336</c:v>
                </c:pt>
                <c:pt idx="3990">
                  <c:v>43262.5625</c:v>
                </c:pt>
                <c:pt idx="3991">
                  <c:v>43262.572916666664</c:v>
                </c:pt>
                <c:pt idx="3992">
                  <c:v>43262.583333333336</c:v>
                </c:pt>
                <c:pt idx="3993">
                  <c:v>43262.59375</c:v>
                </c:pt>
                <c:pt idx="3994">
                  <c:v>43262.604166666664</c:v>
                </c:pt>
                <c:pt idx="3995">
                  <c:v>43262.614583333336</c:v>
                </c:pt>
                <c:pt idx="3996">
                  <c:v>43262.625</c:v>
                </c:pt>
                <c:pt idx="3997">
                  <c:v>43262.635416666664</c:v>
                </c:pt>
                <c:pt idx="3998">
                  <c:v>43262.645833333336</c:v>
                </c:pt>
                <c:pt idx="3999">
                  <c:v>43262.65625</c:v>
                </c:pt>
                <c:pt idx="4000">
                  <c:v>43262.666666666664</c:v>
                </c:pt>
                <c:pt idx="4001">
                  <c:v>43262.677083333336</c:v>
                </c:pt>
                <c:pt idx="4002">
                  <c:v>43262.6875</c:v>
                </c:pt>
                <c:pt idx="4003">
                  <c:v>43262.697916666664</c:v>
                </c:pt>
                <c:pt idx="4004">
                  <c:v>43262.708333333336</c:v>
                </c:pt>
                <c:pt idx="4005">
                  <c:v>43262.71875</c:v>
                </c:pt>
                <c:pt idx="4006">
                  <c:v>43262.729166666664</c:v>
                </c:pt>
                <c:pt idx="4007">
                  <c:v>43262.739583333336</c:v>
                </c:pt>
                <c:pt idx="4008">
                  <c:v>43262.75</c:v>
                </c:pt>
                <c:pt idx="4009">
                  <c:v>43262.760416666664</c:v>
                </c:pt>
                <c:pt idx="4010">
                  <c:v>43262.770833333336</c:v>
                </c:pt>
                <c:pt idx="4011">
                  <c:v>43262.78125</c:v>
                </c:pt>
                <c:pt idx="4012">
                  <c:v>43262.791666666664</c:v>
                </c:pt>
                <c:pt idx="4013">
                  <c:v>43262.802083333336</c:v>
                </c:pt>
                <c:pt idx="4014">
                  <c:v>43262.8125</c:v>
                </c:pt>
                <c:pt idx="4015">
                  <c:v>43262.822916666664</c:v>
                </c:pt>
                <c:pt idx="4016">
                  <c:v>43262.833333333336</c:v>
                </c:pt>
                <c:pt idx="4017">
                  <c:v>43262.84375</c:v>
                </c:pt>
                <c:pt idx="4018">
                  <c:v>43262.854166666664</c:v>
                </c:pt>
                <c:pt idx="4019">
                  <c:v>43262.864583333336</c:v>
                </c:pt>
                <c:pt idx="4020">
                  <c:v>43262.875</c:v>
                </c:pt>
                <c:pt idx="4021">
                  <c:v>43262.885416666664</c:v>
                </c:pt>
                <c:pt idx="4022">
                  <c:v>43262.895833333336</c:v>
                </c:pt>
                <c:pt idx="4023">
                  <c:v>43262.90625</c:v>
                </c:pt>
                <c:pt idx="4024">
                  <c:v>43262.916666666664</c:v>
                </c:pt>
                <c:pt idx="4025">
                  <c:v>43262.927083333336</c:v>
                </c:pt>
                <c:pt idx="4026">
                  <c:v>43262.9375</c:v>
                </c:pt>
                <c:pt idx="4027">
                  <c:v>43262.947916666664</c:v>
                </c:pt>
                <c:pt idx="4028">
                  <c:v>43262.958333333336</c:v>
                </c:pt>
                <c:pt idx="4029">
                  <c:v>43262.96875</c:v>
                </c:pt>
                <c:pt idx="4030">
                  <c:v>43262.979166666664</c:v>
                </c:pt>
                <c:pt idx="4031">
                  <c:v>43262.989583333336</c:v>
                </c:pt>
                <c:pt idx="4032">
                  <c:v>43263</c:v>
                </c:pt>
                <c:pt idx="4033">
                  <c:v>43263.010416666664</c:v>
                </c:pt>
                <c:pt idx="4034">
                  <c:v>43263.020833333336</c:v>
                </c:pt>
                <c:pt idx="4035">
                  <c:v>43263.03125</c:v>
                </c:pt>
                <c:pt idx="4036">
                  <c:v>43263.041666666664</c:v>
                </c:pt>
                <c:pt idx="4037">
                  <c:v>43263.052083333336</c:v>
                </c:pt>
                <c:pt idx="4038">
                  <c:v>43263.0625</c:v>
                </c:pt>
                <c:pt idx="4039">
                  <c:v>43263.072916666664</c:v>
                </c:pt>
                <c:pt idx="4040">
                  <c:v>43263.083333333336</c:v>
                </c:pt>
                <c:pt idx="4041">
                  <c:v>43263.09375</c:v>
                </c:pt>
                <c:pt idx="4042">
                  <c:v>43263.104166666664</c:v>
                </c:pt>
                <c:pt idx="4043">
                  <c:v>43263.114583333336</c:v>
                </c:pt>
                <c:pt idx="4044">
                  <c:v>43263.125</c:v>
                </c:pt>
                <c:pt idx="4045">
                  <c:v>43263.135416666664</c:v>
                </c:pt>
                <c:pt idx="4046">
                  <c:v>43263.145833333336</c:v>
                </c:pt>
                <c:pt idx="4047">
                  <c:v>43263.15625</c:v>
                </c:pt>
                <c:pt idx="4048">
                  <c:v>43263.166666666664</c:v>
                </c:pt>
                <c:pt idx="4049">
                  <c:v>43263.177083333336</c:v>
                </c:pt>
                <c:pt idx="4050">
                  <c:v>43263.1875</c:v>
                </c:pt>
                <c:pt idx="4051">
                  <c:v>43263.197916666664</c:v>
                </c:pt>
                <c:pt idx="4052">
                  <c:v>43263.208333333336</c:v>
                </c:pt>
                <c:pt idx="4053">
                  <c:v>43263.21875</c:v>
                </c:pt>
                <c:pt idx="4054">
                  <c:v>43263.229166666664</c:v>
                </c:pt>
                <c:pt idx="4055">
                  <c:v>43263.239583333336</c:v>
                </c:pt>
                <c:pt idx="4056">
                  <c:v>43263.25</c:v>
                </c:pt>
                <c:pt idx="4057">
                  <c:v>43263.260416666664</c:v>
                </c:pt>
                <c:pt idx="4058">
                  <c:v>43263.270833333336</c:v>
                </c:pt>
                <c:pt idx="4059">
                  <c:v>43263.28125</c:v>
                </c:pt>
                <c:pt idx="4060">
                  <c:v>43263.291666666664</c:v>
                </c:pt>
                <c:pt idx="4061">
                  <c:v>43263.302083333336</c:v>
                </c:pt>
                <c:pt idx="4062">
                  <c:v>43263.3125</c:v>
                </c:pt>
                <c:pt idx="4063">
                  <c:v>43263.322916666664</c:v>
                </c:pt>
                <c:pt idx="4064">
                  <c:v>43263.333333333336</c:v>
                </c:pt>
                <c:pt idx="4065">
                  <c:v>43263.34375</c:v>
                </c:pt>
                <c:pt idx="4066">
                  <c:v>43263.354166666664</c:v>
                </c:pt>
                <c:pt idx="4067">
                  <c:v>43263.364583333336</c:v>
                </c:pt>
                <c:pt idx="4068">
                  <c:v>43263.375</c:v>
                </c:pt>
                <c:pt idx="4069">
                  <c:v>43263.385416666664</c:v>
                </c:pt>
                <c:pt idx="4070">
                  <c:v>43263.395833333336</c:v>
                </c:pt>
                <c:pt idx="4071">
                  <c:v>43263.40625</c:v>
                </c:pt>
                <c:pt idx="4072">
                  <c:v>43263.416666666664</c:v>
                </c:pt>
                <c:pt idx="4073">
                  <c:v>43263.427083333336</c:v>
                </c:pt>
                <c:pt idx="4074">
                  <c:v>43263.4375</c:v>
                </c:pt>
                <c:pt idx="4075">
                  <c:v>43263.447916666664</c:v>
                </c:pt>
                <c:pt idx="4076">
                  <c:v>43263.458333333336</c:v>
                </c:pt>
                <c:pt idx="4077">
                  <c:v>43263.46875</c:v>
                </c:pt>
                <c:pt idx="4078">
                  <c:v>43263.479166666664</c:v>
                </c:pt>
                <c:pt idx="4079">
                  <c:v>43263.489583333336</c:v>
                </c:pt>
                <c:pt idx="4080">
                  <c:v>43263.5</c:v>
                </c:pt>
                <c:pt idx="4081">
                  <c:v>43263.510416666664</c:v>
                </c:pt>
                <c:pt idx="4082">
                  <c:v>43263.520833333336</c:v>
                </c:pt>
                <c:pt idx="4083">
                  <c:v>43263.53125</c:v>
                </c:pt>
                <c:pt idx="4084">
                  <c:v>43263.541666666664</c:v>
                </c:pt>
                <c:pt idx="4085">
                  <c:v>43263.552083333336</c:v>
                </c:pt>
                <c:pt idx="4086">
                  <c:v>43263.5625</c:v>
                </c:pt>
                <c:pt idx="4087">
                  <c:v>43263.572916666664</c:v>
                </c:pt>
                <c:pt idx="4088">
                  <c:v>43263.583333333336</c:v>
                </c:pt>
                <c:pt idx="4089">
                  <c:v>43263.59375</c:v>
                </c:pt>
                <c:pt idx="4090">
                  <c:v>43263.604166666664</c:v>
                </c:pt>
                <c:pt idx="4091">
                  <c:v>43263.614583333336</c:v>
                </c:pt>
                <c:pt idx="4092">
                  <c:v>43263.625</c:v>
                </c:pt>
                <c:pt idx="4093">
                  <c:v>43263.635416666664</c:v>
                </c:pt>
                <c:pt idx="4094">
                  <c:v>43263.645833333336</c:v>
                </c:pt>
                <c:pt idx="4095">
                  <c:v>43263.65625</c:v>
                </c:pt>
                <c:pt idx="4096">
                  <c:v>43263.666666666664</c:v>
                </c:pt>
                <c:pt idx="4097">
                  <c:v>43263.677083333336</c:v>
                </c:pt>
                <c:pt idx="4098">
                  <c:v>43263.6875</c:v>
                </c:pt>
                <c:pt idx="4099">
                  <c:v>43263.697916666664</c:v>
                </c:pt>
                <c:pt idx="4100">
                  <c:v>43263.708333333336</c:v>
                </c:pt>
                <c:pt idx="4101">
                  <c:v>43263.71875</c:v>
                </c:pt>
                <c:pt idx="4102">
                  <c:v>43263.729166666664</c:v>
                </c:pt>
                <c:pt idx="4103">
                  <c:v>43263.739583333336</c:v>
                </c:pt>
                <c:pt idx="4104">
                  <c:v>43263.75</c:v>
                </c:pt>
                <c:pt idx="4105">
                  <c:v>43263.760416666664</c:v>
                </c:pt>
                <c:pt idx="4106">
                  <c:v>43263.770833333336</c:v>
                </c:pt>
                <c:pt idx="4107">
                  <c:v>43263.78125</c:v>
                </c:pt>
                <c:pt idx="4108">
                  <c:v>43263.791666666664</c:v>
                </c:pt>
                <c:pt idx="4109">
                  <c:v>43263.802083333336</c:v>
                </c:pt>
                <c:pt idx="4110">
                  <c:v>43263.8125</c:v>
                </c:pt>
                <c:pt idx="4111">
                  <c:v>43263.822916666664</c:v>
                </c:pt>
                <c:pt idx="4112">
                  <c:v>43263.833333333336</c:v>
                </c:pt>
                <c:pt idx="4113">
                  <c:v>43263.84375</c:v>
                </c:pt>
                <c:pt idx="4114">
                  <c:v>43263.854166666664</c:v>
                </c:pt>
                <c:pt idx="4115">
                  <c:v>43263.864583333336</c:v>
                </c:pt>
                <c:pt idx="4116">
                  <c:v>43263.875</c:v>
                </c:pt>
                <c:pt idx="4117">
                  <c:v>43263.885416666664</c:v>
                </c:pt>
                <c:pt idx="4118">
                  <c:v>43263.895833333336</c:v>
                </c:pt>
                <c:pt idx="4119">
                  <c:v>43263.90625</c:v>
                </c:pt>
                <c:pt idx="4120">
                  <c:v>43263.916666666664</c:v>
                </c:pt>
                <c:pt idx="4121">
                  <c:v>43263.927083333336</c:v>
                </c:pt>
                <c:pt idx="4122">
                  <c:v>43263.9375</c:v>
                </c:pt>
                <c:pt idx="4123">
                  <c:v>43263.947916666664</c:v>
                </c:pt>
                <c:pt idx="4124">
                  <c:v>43263.958333333336</c:v>
                </c:pt>
                <c:pt idx="4125">
                  <c:v>43263.96875</c:v>
                </c:pt>
                <c:pt idx="4126">
                  <c:v>43263.979166666664</c:v>
                </c:pt>
                <c:pt idx="4127">
                  <c:v>43263.989583333336</c:v>
                </c:pt>
                <c:pt idx="4128">
                  <c:v>43264</c:v>
                </c:pt>
                <c:pt idx="4129">
                  <c:v>43264.010416666664</c:v>
                </c:pt>
                <c:pt idx="4130">
                  <c:v>43264.020833333336</c:v>
                </c:pt>
                <c:pt idx="4131">
                  <c:v>43264.03125</c:v>
                </c:pt>
                <c:pt idx="4132">
                  <c:v>43264.041666666664</c:v>
                </c:pt>
                <c:pt idx="4133">
                  <c:v>43264.052083333336</c:v>
                </c:pt>
                <c:pt idx="4134">
                  <c:v>43264.0625</c:v>
                </c:pt>
                <c:pt idx="4135">
                  <c:v>43264.072916666664</c:v>
                </c:pt>
                <c:pt idx="4136">
                  <c:v>43264.083333333336</c:v>
                </c:pt>
                <c:pt idx="4137">
                  <c:v>43264.09375</c:v>
                </c:pt>
                <c:pt idx="4138">
                  <c:v>43264.104166666664</c:v>
                </c:pt>
                <c:pt idx="4139">
                  <c:v>43264.114583333336</c:v>
                </c:pt>
                <c:pt idx="4140">
                  <c:v>43264.125</c:v>
                </c:pt>
                <c:pt idx="4141">
                  <c:v>43264.135416666664</c:v>
                </c:pt>
                <c:pt idx="4142">
                  <c:v>43264.145833333336</c:v>
                </c:pt>
                <c:pt idx="4143">
                  <c:v>43264.15625</c:v>
                </c:pt>
                <c:pt idx="4144">
                  <c:v>43264.166666666664</c:v>
                </c:pt>
                <c:pt idx="4145">
                  <c:v>43264.177083333336</c:v>
                </c:pt>
                <c:pt idx="4146">
                  <c:v>43264.1875</c:v>
                </c:pt>
                <c:pt idx="4147">
                  <c:v>43264.197916666664</c:v>
                </c:pt>
                <c:pt idx="4148">
                  <c:v>43264.208333333336</c:v>
                </c:pt>
                <c:pt idx="4149">
                  <c:v>43264.21875</c:v>
                </c:pt>
                <c:pt idx="4150">
                  <c:v>43264.229166666664</c:v>
                </c:pt>
                <c:pt idx="4151">
                  <c:v>43264.239583333336</c:v>
                </c:pt>
                <c:pt idx="4152">
                  <c:v>43264.25</c:v>
                </c:pt>
                <c:pt idx="4153">
                  <c:v>43264.260416666664</c:v>
                </c:pt>
                <c:pt idx="4154">
                  <c:v>43264.270833333336</c:v>
                </c:pt>
                <c:pt idx="4155">
                  <c:v>43264.28125</c:v>
                </c:pt>
                <c:pt idx="4156">
                  <c:v>43264.291666666664</c:v>
                </c:pt>
                <c:pt idx="4157">
                  <c:v>43264.302083333336</c:v>
                </c:pt>
                <c:pt idx="4158">
                  <c:v>43264.3125</c:v>
                </c:pt>
                <c:pt idx="4159">
                  <c:v>43264.322916666664</c:v>
                </c:pt>
                <c:pt idx="4160">
                  <c:v>43264.333333333336</c:v>
                </c:pt>
                <c:pt idx="4161">
                  <c:v>43264.34375</c:v>
                </c:pt>
                <c:pt idx="4162">
                  <c:v>43264.354166666664</c:v>
                </c:pt>
                <c:pt idx="4163">
                  <c:v>43264.364583333336</c:v>
                </c:pt>
                <c:pt idx="4164">
                  <c:v>43264.375</c:v>
                </c:pt>
                <c:pt idx="4165">
                  <c:v>43264.385416666664</c:v>
                </c:pt>
                <c:pt idx="4166">
                  <c:v>43264.395833333336</c:v>
                </c:pt>
                <c:pt idx="4167">
                  <c:v>43264.40625</c:v>
                </c:pt>
                <c:pt idx="4168">
                  <c:v>43264.416666666664</c:v>
                </c:pt>
                <c:pt idx="4169">
                  <c:v>43264.427083333336</c:v>
                </c:pt>
                <c:pt idx="4170">
                  <c:v>43264.4375</c:v>
                </c:pt>
                <c:pt idx="4171">
                  <c:v>43264.447916666664</c:v>
                </c:pt>
                <c:pt idx="4172">
                  <c:v>43264.458333333336</c:v>
                </c:pt>
                <c:pt idx="4173">
                  <c:v>43264.46875</c:v>
                </c:pt>
                <c:pt idx="4174">
                  <c:v>43264.479166666664</c:v>
                </c:pt>
                <c:pt idx="4175">
                  <c:v>43264.489583333336</c:v>
                </c:pt>
                <c:pt idx="4176">
                  <c:v>43264.5</c:v>
                </c:pt>
                <c:pt idx="4177">
                  <c:v>43264.510416666664</c:v>
                </c:pt>
                <c:pt idx="4178">
                  <c:v>43264.520833333336</c:v>
                </c:pt>
                <c:pt idx="4179">
                  <c:v>43264.53125</c:v>
                </c:pt>
                <c:pt idx="4180">
                  <c:v>43264.541666666664</c:v>
                </c:pt>
                <c:pt idx="4181">
                  <c:v>43264.552083333336</c:v>
                </c:pt>
                <c:pt idx="4182">
                  <c:v>43264.5625</c:v>
                </c:pt>
                <c:pt idx="4183">
                  <c:v>43264.572916666664</c:v>
                </c:pt>
                <c:pt idx="4184">
                  <c:v>43264.583333333336</c:v>
                </c:pt>
                <c:pt idx="4185">
                  <c:v>43264.59375</c:v>
                </c:pt>
                <c:pt idx="4186">
                  <c:v>43264.604166666664</c:v>
                </c:pt>
                <c:pt idx="4187">
                  <c:v>43264.614583333336</c:v>
                </c:pt>
                <c:pt idx="4188">
                  <c:v>43264.625</c:v>
                </c:pt>
                <c:pt idx="4189">
                  <c:v>43264.635416666664</c:v>
                </c:pt>
                <c:pt idx="4190">
                  <c:v>43264.645833333336</c:v>
                </c:pt>
                <c:pt idx="4191">
                  <c:v>43264.65625</c:v>
                </c:pt>
                <c:pt idx="4192">
                  <c:v>43264.666666666664</c:v>
                </c:pt>
                <c:pt idx="4193">
                  <c:v>43264.677083333336</c:v>
                </c:pt>
                <c:pt idx="4194">
                  <c:v>43264.6875</c:v>
                </c:pt>
                <c:pt idx="4195">
                  <c:v>43264.697916666664</c:v>
                </c:pt>
                <c:pt idx="4196">
                  <c:v>43264.708333333336</c:v>
                </c:pt>
                <c:pt idx="4197">
                  <c:v>43264.71875</c:v>
                </c:pt>
                <c:pt idx="4198">
                  <c:v>43264.729166666664</c:v>
                </c:pt>
                <c:pt idx="4199">
                  <c:v>43264.739583333336</c:v>
                </c:pt>
                <c:pt idx="4200">
                  <c:v>43264.75</c:v>
                </c:pt>
                <c:pt idx="4201">
                  <c:v>43264.760416666664</c:v>
                </c:pt>
                <c:pt idx="4202">
                  <c:v>43264.770833333336</c:v>
                </c:pt>
                <c:pt idx="4203">
                  <c:v>43264.78125</c:v>
                </c:pt>
                <c:pt idx="4204">
                  <c:v>43264.791666666664</c:v>
                </c:pt>
                <c:pt idx="4205">
                  <c:v>43264.802083333336</c:v>
                </c:pt>
                <c:pt idx="4206">
                  <c:v>43264.8125</c:v>
                </c:pt>
                <c:pt idx="4207">
                  <c:v>43264.822916666664</c:v>
                </c:pt>
                <c:pt idx="4208">
                  <c:v>43264.833333333336</c:v>
                </c:pt>
                <c:pt idx="4209">
                  <c:v>43264.84375</c:v>
                </c:pt>
                <c:pt idx="4210">
                  <c:v>43264.854166666664</c:v>
                </c:pt>
                <c:pt idx="4211">
                  <c:v>43264.864583333336</c:v>
                </c:pt>
                <c:pt idx="4212">
                  <c:v>43264.875</c:v>
                </c:pt>
                <c:pt idx="4213">
                  <c:v>43264.885416666664</c:v>
                </c:pt>
                <c:pt idx="4214">
                  <c:v>43264.895833333336</c:v>
                </c:pt>
                <c:pt idx="4215">
                  <c:v>43264.90625</c:v>
                </c:pt>
                <c:pt idx="4216">
                  <c:v>43264.916666666664</c:v>
                </c:pt>
                <c:pt idx="4217">
                  <c:v>43264.927083333336</c:v>
                </c:pt>
                <c:pt idx="4218">
                  <c:v>43264.9375</c:v>
                </c:pt>
                <c:pt idx="4219">
                  <c:v>43264.947916666664</c:v>
                </c:pt>
                <c:pt idx="4220">
                  <c:v>43264.958333333336</c:v>
                </c:pt>
                <c:pt idx="4221">
                  <c:v>43264.96875</c:v>
                </c:pt>
                <c:pt idx="4222">
                  <c:v>43264.979166666664</c:v>
                </c:pt>
                <c:pt idx="4223">
                  <c:v>43264.989583333336</c:v>
                </c:pt>
                <c:pt idx="4224">
                  <c:v>43265</c:v>
                </c:pt>
                <c:pt idx="4225">
                  <c:v>43265.010416666664</c:v>
                </c:pt>
                <c:pt idx="4226">
                  <c:v>43265.020833333336</c:v>
                </c:pt>
                <c:pt idx="4227">
                  <c:v>43265.03125</c:v>
                </c:pt>
                <c:pt idx="4228">
                  <c:v>43265.041666666664</c:v>
                </c:pt>
                <c:pt idx="4229">
                  <c:v>43265.052083333336</c:v>
                </c:pt>
                <c:pt idx="4230">
                  <c:v>43265.0625</c:v>
                </c:pt>
                <c:pt idx="4231">
                  <c:v>43265.072916666664</c:v>
                </c:pt>
                <c:pt idx="4232">
                  <c:v>43265.083333333336</c:v>
                </c:pt>
                <c:pt idx="4233">
                  <c:v>43265.09375</c:v>
                </c:pt>
                <c:pt idx="4234">
                  <c:v>43265.104166666664</c:v>
                </c:pt>
                <c:pt idx="4235">
                  <c:v>43265.114583333336</c:v>
                </c:pt>
                <c:pt idx="4236">
                  <c:v>43265.125</c:v>
                </c:pt>
                <c:pt idx="4237">
                  <c:v>43265.135416666664</c:v>
                </c:pt>
                <c:pt idx="4238">
                  <c:v>43265.145833333336</c:v>
                </c:pt>
                <c:pt idx="4239">
                  <c:v>43265.15625</c:v>
                </c:pt>
                <c:pt idx="4240">
                  <c:v>43265.166666666664</c:v>
                </c:pt>
                <c:pt idx="4241">
                  <c:v>43265.177083333336</c:v>
                </c:pt>
                <c:pt idx="4242">
                  <c:v>43265.1875</c:v>
                </c:pt>
                <c:pt idx="4243">
                  <c:v>43265.197916666664</c:v>
                </c:pt>
                <c:pt idx="4244">
                  <c:v>43265.208333333336</c:v>
                </c:pt>
                <c:pt idx="4245">
                  <c:v>43265.21875</c:v>
                </c:pt>
                <c:pt idx="4246">
                  <c:v>43265.229166666664</c:v>
                </c:pt>
                <c:pt idx="4247">
                  <c:v>43265.239583333336</c:v>
                </c:pt>
                <c:pt idx="4248">
                  <c:v>43265.25</c:v>
                </c:pt>
                <c:pt idx="4249">
                  <c:v>43265.260416666664</c:v>
                </c:pt>
                <c:pt idx="4250">
                  <c:v>43265.270833333336</c:v>
                </c:pt>
                <c:pt idx="4251">
                  <c:v>43265.28125</c:v>
                </c:pt>
                <c:pt idx="4252">
                  <c:v>43265.291666666664</c:v>
                </c:pt>
                <c:pt idx="4253">
                  <c:v>43265.302083333336</c:v>
                </c:pt>
                <c:pt idx="4254">
                  <c:v>43265.3125</c:v>
                </c:pt>
                <c:pt idx="4255">
                  <c:v>43265.322916666664</c:v>
                </c:pt>
                <c:pt idx="4256">
                  <c:v>43265.333333333336</c:v>
                </c:pt>
                <c:pt idx="4257">
                  <c:v>43265.34375</c:v>
                </c:pt>
                <c:pt idx="4258">
                  <c:v>43265.354166666664</c:v>
                </c:pt>
                <c:pt idx="4259">
                  <c:v>43265.364583333336</c:v>
                </c:pt>
                <c:pt idx="4260">
                  <c:v>43265.375</c:v>
                </c:pt>
                <c:pt idx="4261">
                  <c:v>43265.385416666664</c:v>
                </c:pt>
                <c:pt idx="4262">
                  <c:v>43265.395833333336</c:v>
                </c:pt>
                <c:pt idx="4263">
                  <c:v>43265.40625</c:v>
                </c:pt>
                <c:pt idx="4264">
                  <c:v>43265.416666666664</c:v>
                </c:pt>
                <c:pt idx="4265">
                  <c:v>43265.427083333336</c:v>
                </c:pt>
                <c:pt idx="4266">
                  <c:v>43265.4375</c:v>
                </c:pt>
                <c:pt idx="4267">
                  <c:v>43265.447916666664</c:v>
                </c:pt>
                <c:pt idx="4268">
                  <c:v>43265.458333333336</c:v>
                </c:pt>
                <c:pt idx="4269">
                  <c:v>43265.46875</c:v>
                </c:pt>
                <c:pt idx="4270">
                  <c:v>43265.479166666664</c:v>
                </c:pt>
                <c:pt idx="4271">
                  <c:v>43265.489583333336</c:v>
                </c:pt>
                <c:pt idx="4272">
                  <c:v>43265.5</c:v>
                </c:pt>
                <c:pt idx="4273">
                  <c:v>43265.510416666664</c:v>
                </c:pt>
                <c:pt idx="4274">
                  <c:v>43265.520833333336</c:v>
                </c:pt>
                <c:pt idx="4275">
                  <c:v>43265.53125</c:v>
                </c:pt>
                <c:pt idx="4276">
                  <c:v>43265.541666666664</c:v>
                </c:pt>
                <c:pt idx="4277">
                  <c:v>43265.552083333336</c:v>
                </c:pt>
                <c:pt idx="4278">
                  <c:v>43265.5625</c:v>
                </c:pt>
                <c:pt idx="4279">
                  <c:v>43265.572916666664</c:v>
                </c:pt>
                <c:pt idx="4280">
                  <c:v>43265.583333333336</c:v>
                </c:pt>
                <c:pt idx="4281">
                  <c:v>43265.59375</c:v>
                </c:pt>
                <c:pt idx="4282">
                  <c:v>43265.604166666664</c:v>
                </c:pt>
                <c:pt idx="4283">
                  <c:v>43265.614583333336</c:v>
                </c:pt>
                <c:pt idx="4284">
                  <c:v>43265.625</c:v>
                </c:pt>
                <c:pt idx="4285">
                  <c:v>43265.635416666664</c:v>
                </c:pt>
                <c:pt idx="4286">
                  <c:v>43265.645833333336</c:v>
                </c:pt>
                <c:pt idx="4287">
                  <c:v>43265.65625</c:v>
                </c:pt>
                <c:pt idx="4288">
                  <c:v>43265.666666666664</c:v>
                </c:pt>
                <c:pt idx="4289">
                  <c:v>43265.677083333336</c:v>
                </c:pt>
                <c:pt idx="4290">
                  <c:v>43265.6875</c:v>
                </c:pt>
                <c:pt idx="4291">
                  <c:v>43265.697916666664</c:v>
                </c:pt>
                <c:pt idx="4292">
                  <c:v>43265.708333333336</c:v>
                </c:pt>
                <c:pt idx="4293">
                  <c:v>43265.71875</c:v>
                </c:pt>
                <c:pt idx="4294">
                  <c:v>43265.729166666664</c:v>
                </c:pt>
                <c:pt idx="4295">
                  <c:v>43265.739583333336</c:v>
                </c:pt>
                <c:pt idx="4296">
                  <c:v>43265.75</c:v>
                </c:pt>
                <c:pt idx="4297">
                  <c:v>43265.760416666664</c:v>
                </c:pt>
                <c:pt idx="4298">
                  <c:v>43265.770833333336</c:v>
                </c:pt>
                <c:pt idx="4299">
                  <c:v>43265.78125</c:v>
                </c:pt>
                <c:pt idx="4300">
                  <c:v>43265.791666666664</c:v>
                </c:pt>
                <c:pt idx="4301">
                  <c:v>43265.802083333336</c:v>
                </c:pt>
                <c:pt idx="4302">
                  <c:v>43265.8125</c:v>
                </c:pt>
                <c:pt idx="4303">
                  <c:v>43265.822916666664</c:v>
                </c:pt>
                <c:pt idx="4304">
                  <c:v>43265.833333333336</c:v>
                </c:pt>
                <c:pt idx="4305">
                  <c:v>43265.84375</c:v>
                </c:pt>
                <c:pt idx="4306">
                  <c:v>43265.854166666664</c:v>
                </c:pt>
                <c:pt idx="4307">
                  <c:v>43265.864583333336</c:v>
                </c:pt>
                <c:pt idx="4308">
                  <c:v>43265.875</c:v>
                </c:pt>
                <c:pt idx="4309">
                  <c:v>43265.885416666664</c:v>
                </c:pt>
                <c:pt idx="4310">
                  <c:v>43265.895833333336</c:v>
                </c:pt>
                <c:pt idx="4311">
                  <c:v>43265.90625</c:v>
                </c:pt>
                <c:pt idx="4312">
                  <c:v>43265.916666666664</c:v>
                </c:pt>
                <c:pt idx="4313">
                  <c:v>43265.927083333336</c:v>
                </c:pt>
                <c:pt idx="4314">
                  <c:v>43265.9375</c:v>
                </c:pt>
                <c:pt idx="4315">
                  <c:v>43265.947916666664</c:v>
                </c:pt>
                <c:pt idx="4316">
                  <c:v>43265.958333333336</c:v>
                </c:pt>
                <c:pt idx="4317">
                  <c:v>43265.96875</c:v>
                </c:pt>
                <c:pt idx="4318">
                  <c:v>43265.979166666664</c:v>
                </c:pt>
                <c:pt idx="4319">
                  <c:v>43265.989583333336</c:v>
                </c:pt>
                <c:pt idx="4320">
                  <c:v>43266</c:v>
                </c:pt>
                <c:pt idx="4321">
                  <c:v>43266.010416666664</c:v>
                </c:pt>
                <c:pt idx="4322">
                  <c:v>43266.020833333336</c:v>
                </c:pt>
                <c:pt idx="4323">
                  <c:v>43266.03125</c:v>
                </c:pt>
                <c:pt idx="4324">
                  <c:v>43266.041666666664</c:v>
                </c:pt>
                <c:pt idx="4325">
                  <c:v>43266.052083333336</c:v>
                </c:pt>
                <c:pt idx="4326">
                  <c:v>43266.0625</c:v>
                </c:pt>
                <c:pt idx="4327">
                  <c:v>43266.072916666664</c:v>
                </c:pt>
                <c:pt idx="4328">
                  <c:v>43266.083333333336</c:v>
                </c:pt>
                <c:pt idx="4329">
                  <c:v>43266.09375</c:v>
                </c:pt>
                <c:pt idx="4330">
                  <c:v>43266.104166666664</c:v>
                </c:pt>
                <c:pt idx="4331">
                  <c:v>43266.114583333336</c:v>
                </c:pt>
                <c:pt idx="4332">
                  <c:v>43266.125</c:v>
                </c:pt>
                <c:pt idx="4333">
                  <c:v>43266.135416666664</c:v>
                </c:pt>
                <c:pt idx="4334">
                  <c:v>43266.145833333336</c:v>
                </c:pt>
                <c:pt idx="4335">
                  <c:v>43266.15625</c:v>
                </c:pt>
                <c:pt idx="4336">
                  <c:v>43266.166666666664</c:v>
                </c:pt>
                <c:pt idx="4337">
                  <c:v>43266.177083333336</c:v>
                </c:pt>
                <c:pt idx="4338">
                  <c:v>43266.1875</c:v>
                </c:pt>
                <c:pt idx="4339">
                  <c:v>43266.197916666664</c:v>
                </c:pt>
                <c:pt idx="4340">
                  <c:v>43266.208333333336</c:v>
                </c:pt>
                <c:pt idx="4341">
                  <c:v>43266.21875</c:v>
                </c:pt>
                <c:pt idx="4342">
                  <c:v>43266.229166666664</c:v>
                </c:pt>
                <c:pt idx="4343">
                  <c:v>43266.239583333336</c:v>
                </c:pt>
                <c:pt idx="4344">
                  <c:v>43266.25</c:v>
                </c:pt>
                <c:pt idx="4345">
                  <c:v>43266.260416666664</c:v>
                </c:pt>
                <c:pt idx="4346">
                  <c:v>43266.270833333336</c:v>
                </c:pt>
                <c:pt idx="4347">
                  <c:v>43266.28125</c:v>
                </c:pt>
                <c:pt idx="4348">
                  <c:v>43266.291666666664</c:v>
                </c:pt>
                <c:pt idx="4349">
                  <c:v>43266.302083333336</c:v>
                </c:pt>
                <c:pt idx="4350">
                  <c:v>43266.3125</c:v>
                </c:pt>
                <c:pt idx="4351">
                  <c:v>43266.322916666664</c:v>
                </c:pt>
                <c:pt idx="4352">
                  <c:v>43266.333333333336</c:v>
                </c:pt>
                <c:pt idx="4353">
                  <c:v>43266.34375</c:v>
                </c:pt>
                <c:pt idx="4354">
                  <c:v>43266.354166666664</c:v>
                </c:pt>
                <c:pt idx="4355">
                  <c:v>43266.364583333336</c:v>
                </c:pt>
                <c:pt idx="4356">
                  <c:v>43266.375</c:v>
                </c:pt>
                <c:pt idx="4357">
                  <c:v>43266.385416666664</c:v>
                </c:pt>
                <c:pt idx="4358">
                  <c:v>43266.395833333336</c:v>
                </c:pt>
                <c:pt idx="4359">
                  <c:v>43266.40625</c:v>
                </c:pt>
                <c:pt idx="4360">
                  <c:v>43266.416666666664</c:v>
                </c:pt>
                <c:pt idx="4361">
                  <c:v>43266.427083333336</c:v>
                </c:pt>
                <c:pt idx="4362">
                  <c:v>43266.4375</c:v>
                </c:pt>
                <c:pt idx="4363">
                  <c:v>43266.447916666664</c:v>
                </c:pt>
                <c:pt idx="4364">
                  <c:v>43266.458333333336</c:v>
                </c:pt>
                <c:pt idx="4365">
                  <c:v>43266.46875</c:v>
                </c:pt>
                <c:pt idx="4366">
                  <c:v>43266.479166666664</c:v>
                </c:pt>
                <c:pt idx="4367">
                  <c:v>43266.489583333336</c:v>
                </c:pt>
                <c:pt idx="4368">
                  <c:v>43266.5</c:v>
                </c:pt>
                <c:pt idx="4369">
                  <c:v>43266.510416666664</c:v>
                </c:pt>
                <c:pt idx="4370">
                  <c:v>43266.520833333336</c:v>
                </c:pt>
                <c:pt idx="4371">
                  <c:v>43266.53125</c:v>
                </c:pt>
                <c:pt idx="4372">
                  <c:v>43266.541666666664</c:v>
                </c:pt>
                <c:pt idx="4373">
                  <c:v>43266.552083333336</c:v>
                </c:pt>
                <c:pt idx="4374">
                  <c:v>43266.5625</c:v>
                </c:pt>
                <c:pt idx="4375">
                  <c:v>43266.572916666664</c:v>
                </c:pt>
                <c:pt idx="4376">
                  <c:v>43266.583333333336</c:v>
                </c:pt>
                <c:pt idx="4377">
                  <c:v>43266.59375</c:v>
                </c:pt>
                <c:pt idx="4378">
                  <c:v>43266.604166666664</c:v>
                </c:pt>
                <c:pt idx="4379">
                  <c:v>43266.614583333336</c:v>
                </c:pt>
                <c:pt idx="4380">
                  <c:v>43266.625</c:v>
                </c:pt>
                <c:pt idx="4381">
                  <c:v>43266.635416666664</c:v>
                </c:pt>
                <c:pt idx="4382">
                  <c:v>43266.645833333336</c:v>
                </c:pt>
                <c:pt idx="4383">
                  <c:v>43266.65625</c:v>
                </c:pt>
                <c:pt idx="4384">
                  <c:v>43266.666666666664</c:v>
                </c:pt>
                <c:pt idx="4385">
                  <c:v>43266.677083333336</c:v>
                </c:pt>
                <c:pt idx="4386">
                  <c:v>43266.6875</c:v>
                </c:pt>
                <c:pt idx="4387">
                  <c:v>43266.697916666664</c:v>
                </c:pt>
                <c:pt idx="4388">
                  <c:v>43266.708333333336</c:v>
                </c:pt>
                <c:pt idx="4389">
                  <c:v>43266.71875</c:v>
                </c:pt>
                <c:pt idx="4390">
                  <c:v>43266.729166666664</c:v>
                </c:pt>
                <c:pt idx="4391">
                  <c:v>43266.739583333336</c:v>
                </c:pt>
                <c:pt idx="4392">
                  <c:v>43266.75</c:v>
                </c:pt>
                <c:pt idx="4393">
                  <c:v>43266.760416666664</c:v>
                </c:pt>
                <c:pt idx="4394">
                  <c:v>43266.770833333336</c:v>
                </c:pt>
                <c:pt idx="4395">
                  <c:v>43266.78125</c:v>
                </c:pt>
                <c:pt idx="4396">
                  <c:v>43266.791666666664</c:v>
                </c:pt>
                <c:pt idx="4397">
                  <c:v>43266.802083333336</c:v>
                </c:pt>
                <c:pt idx="4398">
                  <c:v>43266.8125</c:v>
                </c:pt>
                <c:pt idx="4399">
                  <c:v>43266.822916666664</c:v>
                </c:pt>
                <c:pt idx="4400">
                  <c:v>43266.833333333336</c:v>
                </c:pt>
                <c:pt idx="4401">
                  <c:v>43266.84375</c:v>
                </c:pt>
                <c:pt idx="4402">
                  <c:v>43266.854166666664</c:v>
                </c:pt>
                <c:pt idx="4403">
                  <c:v>43266.864583333336</c:v>
                </c:pt>
                <c:pt idx="4404">
                  <c:v>43266.875</c:v>
                </c:pt>
                <c:pt idx="4405">
                  <c:v>43266.885416666664</c:v>
                </c:pt>
                <c:pt idx="4406">
                  <c:v>43266.895833333336</c:v>
                </c:pt>
                <c:pt idx="4407">
                  <c:v>43266.90625</c:v>
                </c:pt>
                <c:pt idx="4408">
                  <c:v>43266.916666666664</c:v>
                </c:pt>
                <c:pt idx="4409">
                  <c:v>43266.927083333336</c:v>
                </c:pt>
                <c:pt idx="4410">
                  <c:v>43266.9375</c:v>
                </c:pt>
                <c:pt idx="4411">
                  <c:v>43266.947916666664</c:v>
                </c:pt>
                <c:pt idx="4412">
                  <c:v>43266.958333333336</c:v>
                </c:pt>
                <c:pt idx="4413">
                  <c:v>43266.96875</c:v>
                </c:pt>
                <c:pt idx="4414">
                  <c:v>43266.979166666664</c:v>
                </c:pt>
                <c:pt idx="4415">
                  <c:v>43266.989583333336</c:v>
                </c:pt>
                <c:pt idx="4416">
                  <c:v>43267</c:v>
                </c:pt>
                <c:pt idx="4417">
                  <c:v>43267.010416666664</c:v>
                </c:pt>
                <c:pt idx="4418">
                  <c:v>43267.020833333336</c:v>
                </c:pt>
                <c:pt idx="4419">
                  <c:v>43267.03125</c:v>
                </c:pt>
                <c:pt idx="4420">
                  <c:v>43267.041666666664</c:v>
                </c:pt>
                <c:pt idx="4421">
                  <c:v>43267.052083333336</c:v>
                </c:pt>
                <c:pt idx="4422">
                  <c:v>43267.0625</c:v>
                </c:pt>
                <c:pt idx="4423">
                  <c:v>43267.072916666664</c:v>
                </c:pt>
                <c:pt idx="4424">
                  <c:v>43267.083333333336</c:v>
                </c:pt>
                <c:pt idx="4425">
                  <c:v>43267.09375</c:v>
                </c:pt>
                <c:pt idx="4426">
                  <c:v>43267.104166666664</c:v>
                </c:pt>
                <c:pt idx="4427">
                  <c:v>43267.114583333336</c:v>
                </c:pt>
                <c:pt idx="4428">
                  <c:v>43267.125</c:v>
                </c:pt>
                <c:pt idx="4429">
                  <c:v>43267.135416666664</c:v>
                </c:pt>
                <c:pt idx="4430">
                  <c:v>43267.145833333336</c:v>
                </c:pt>
                <c:pt idx="4431">
                  <c:v>43267.15625</c:v>
                </c:pt>
                <c:pt idx="4432">
                  <c:v>43267.166666666664</c:v>
                </c:pt>
                <c:pt idx="4433">
                  <c:v>43267.177083333336</c:v>
                </c:pt>
                <c:pt idx="4434">
                  <c:v>43267.1875</c:v>
                </c:pt>
                <c:pt idx="4435">
                  <c:v>43267.197916666664</c:v>
                </c:pt>
                <c:pt idx="4436">
                  <c:v>43267.208333333336</c:v>
                </c:pt>
                <c:pt idx="4437">
                  <c:v>43267.21875</c:v>
                </c:pt>
                <c:pt idx="4438">
                  <c:v>43267.229166666664</c:v>
                </c:pt>
                <c:pt idx="4439">
                  <c:v>43267.239583333336</c:v>
                </c:pt>
                <c:pt idx="4440">
                  <c:v>43267.25</c:v>
                </c:pt>
                <c:pt idx="4441">
                  <c:v>43267.260416666664</c:v>
                </c:pt>
                <c:pt idx="4442">
                  <c:v>43267.270833333336</c:v>
                </c:pt>
                <c:pt idx="4443">
                  <c:v>43267.28125</c:v>
                </c:pt>
                <c:pt idx="4444">
                  <c:v>43267.291666666664</c:v>
                </c:pt>
                <c:pt idx="4445">
                  <c:v>43267.302083333336</c:v>
                </c:pt>
                <c:pt idx="4446">
                  <c:v>43267.3125</c:v>
                </c:pt>
                <c:pt idx="4447">
                  <c:v>43267.322916666664</c:v>
                </c:pt>
                <c:pt idx="4448">
                  <c:v>43267.333333333336</c:v>
                </c:pt>
                <c:pt idx="4449">
                  <c:v>43267.34375</c:v>
                </c:pt>
                <c:pt idx="4450">
                  <c:v>43267.354166666664</c:v>
                </c:pt>
                <c:pt idx="4451">
                  <c:v>43267.364583333336</c:v>
                </c:pt>
                <c:pt idx="4452">
                  <c:v>43267.375</c:v>
                </c:pt>
                <c:pt idx="4453">
                  <c:v>43267.385416666664</c:v>
                </c:pt>
                <c:pt idx="4454">
                  <c:v>43267.395833333336</c:v>
                </c:pt>
                <c:pt idx="4455">
                  <c:v>43267.40625</c:v>
                </c:pt>
                <c:pt idx="4456">
                  <c:v>43267.416666666664</c:v>
                </c:pt>
                <c:pt idx="4457">
                  <c:v>43267.427083333336</c:v>
                </c:pt>
                <c:pt idx="4458">
                  <c:v>43267.4375</c:v>
                </c:pt>
                <c:pt idx="4459">
                  <c:v>43267.447916666664</c:v>
                </c:pt>
                <c:pt idx="4460">
                  <c:v>43267.458333333336</c:v>
                </c:pt>
                <c:pt idx="4461">
                  <c:v>43267.46875</c:v>
                </c:pt>
                <c:pt idx="4462">
                  <c:v>43267.479166666664</c:v>
                </c:pt>
                <c:pt idx="4463">
                  <c:v>43267.489583333336</c:v>
                </c:pt>
                <c:pt idx="4464">
                  <c:v>43267.5</c:v>
                </c:pt>
                <c:pt idx="4465">
                  <c:v>43267.510416666664</c:v>
                </c:pt>
                <c:pt idx="4466">
                  <c:v>43267.520833333336</c:v>
                </c:pt>
                <c:pt idx="4467">
                  <c:v>43267.53125</c:v>
                </c:pt>
                <c:pt idx="4468">
                  <c:v>43267.541666666664</c:v>
                </c:pt>
                <c:pt idx="4469">
                  <c:v>43267.552083333336</c:v>
                </c:pt>
                <c:pt idx="4470">
                  <c:v>43267.5625</c:v>
                </c:pt>
                <c:pt idx="4471">
                  <c:v>43267.572916666664</c:v>
                </c:pt>
                <c:pt idx="4472">
                  <c:v>43267.583333333336</c:v>
                </c:pt>
                <c:pt idx="4473">
                  <c:v>43267.59375</c:v>
                </c:pt>
                <c:pt idx="4474">
                  <c:v>43267.604166666664</c:v>
                </c:pt>
                <c:pt idx="4475">
                  <c:v>43267.614583333336</c:v>
                </c:pt>
                <c:pt idx="4476">
                  <c:v>43267.625</c:v>
                </c:pt>
                <c:pt idx="4477">
                  <c:v>43267.635416666664</c:v>
                </c:pt>
                <c:pt idx="4478">
                  <c:v>43267.645833333336</c:v>
                </c:pt>
                <c:pt idx="4479">
                  <c:v>43267.65625</c:v>
                </c:pt>
                <c:pt idx="4480">
                  <c:v>43267.666666666664</c:v>
                </c:pt>
                <c:pt idx="4481">
                  <c:v>43267.677083333336</c:v>
                </c:pt>
                <c:pt idx="4482">
                  <c:v>43267.6875</c:v>
                </c:pt>
                <c:pt idx="4483">
                  <c:v>43267.697916666664</c:v>
                </c:pt>
                <c:pt idx="4484">
                  <c:v>43267.708333333336</c:v>
                </c:pt>
                <c:pt idx="4485">
                  <c:v>43267.71875</c:v>
                </c:pt>
                <c:pt idx="4486">
                  <c:v>43267.729166666664</c:v>
                </c:pt>
                <c:pt idx="4487">
                  <c:v>43267.739583333336</c:v>
                </c:pt>
                <c:pt idx="4488">
                  <c:v>43267.75</c:v>
                </c:pt>
                <c:pt idx="4489">
                  <c:v>43267.760416666664</c:v>
                </c:pt>
                <c:pt idx="4490">
                  <c:v>43267.770833333336</c:v>
                </c:pt>
                <c:pt idx="4491">
                  <c:v>43267.78125</c:v>
                </c:pt>
                <c:pt idx="4492">
                  <c:v>43267.791666666664</c:v>
                </c:pt>
                <c:pt idx="4493">
                  <c:v>43267.802083333336</c:v>
                </c:pt>
                <c:pt idx="4494">
                  <c:v>43267.8125</c:v>
                </c:pt>
                <c:pt idx="4495">
                  <c:v>43267.822916666664</c:v>
                </c:pt>
                <c:pt idx="4496">
                  <c:v>43267.833333333336</c:v>
                </c:pt>
                <c:pt idx="4497">
                  <c:v>43267.84375</c:v>
                </c:pt>
                <c:pt idx="4498">
                  <c:v>43267.854166666664</c:v>
                </c:pt>
                <c:pt idx="4499">
                  <c:v>43267.864583333336</c:v>
                </c:pt>
                <c:pt idx="4500">
                  <c:v>43267.875</c:v>
                </c:pt>
                <c:pt idx="4501">
                  <c:v>43267.885416666664</c:v>
                </c:pt>
                <c:pt idx="4502">
                  <c:v>43267.895833333336</c:v>
                </c:pt>
                <c:pt idx="4503">
                  <c:v>43267.90625</c:v>
                </c:pt>
                <c:pt idx="4504">
                  <c:v>43267.916666666664</c:v>
                </c:pt>
                <c:pt idx="4505">
                  <c:v>43267.927083333336</c:v>
                </c:pt>
                <c:pt idx="4506">
                  <c:v>43267.9375</c:v>
                </c:pt>
                <c:pt idx="4507">
                  <c:v>43267.947916666664</c:v>
                </c:pt>
                <c:pt idx="4508">
                  <c:v>43267.958333333336</c:v>
                </c:pt>
                <c:pt idx="4509">
                  <c:v>43267.96875</c:v>
                </c:pt>
                <c:pt idx="4510">
                  <c:v>43267.979166666664</c:v>
                </c:pt>
                <c:pt idx="4511">
                  <c:v>43267.989583333336</c:v>
                </c:pt>
                <c:pt idx="4512">
                  <c:v>43268</c:v>
                </c:pt>
                <c:pt idx="4513">
                  <c:v>43268.010416666664</c:v>
                </c:pt>
                <c:pt idx="4514">
                  <c:v>43268.020833333336</c:v>
                </c:pt>
                <c:pt idx="4515">
                  <c:v>43268.03125</c:v>
                </c:pt>
                <c:pt idx="4516">
                  <c:v>43268.041666666664</c:v>
                </c:pt>
                <c:pt idx="4517">
                  <c:v>43268.052083333336</c:v>
                </c:pt>
                <c:pt idx="4518">
                  <c:v>43268.0625</c:v>
                </c:pt>
                <c:pt idx="4519">
                  <c:v>43268.072916666664</c:v>
                </c:pt>
                <c:pt idx="4520">
                  <c:v>43268.083333333336</c:v>
                </c:pt>
                <c:pt idx="4521">
                  <c:v>43268.09375</c:v>
                </c:pt>
                <c:pt idx="4522">
                  <c:v>43268.104166666664</c:v>
                </c:pt>
                <c:pt idx="4523">
                  <c:v>43268.114583333336</c:v>
                </c:pt>
                <c:pt idx="4524">
                  <c:v>43268.125</c:v>
                </c:pt>
                <c:pt idx="4525">
                  <c:v>43268.135416666664</c:v>
                </c:pt>
                <c:pt idx="4526">
                  <c:v>43268.145833333336</c:v>
                </c:pt>
                <c:pt idx="4527">
                  <c:v>43268.15625</c:v>
                </c:pt>
                <c:pt idx="4528">
                  <c:v>43268.166666666664</c:v>
                </c:pt>
                <c:pt idx="4529">
                  <c:v>43268.177083333336</c:v>
                </c:pt>
                <c:pt idx="4530">
                  <c:v>43268.1875</c:v>
                </c:pt>
                <c:pt idx="4531">
                  <c:v>43268.197916666664</c:v>
                </c:pt>
                <c:pt idx="4532">
                  <c:v>43268.208333333336</c:v>
                </c:pt>
                <c:pt idx="4533">
                  <c:v>43268.21875</c:v>
                </c:pt>
                <c:pt idx="4534">
                  <c:v>43268.229166666664</c:v>
                </c:pt>
                <c:pt idx="4535">
                  <c:v>43268.239583333336</c:v>
                </c:pt>
                <c:pt idx="4536">
                  <c:v>43268.25</c:v>
                </c:pt>
                <c:pt idx="4537">
                  <c:v>43268.260416666664</c:v>
                </c:pt>
                <c:pt idx="4538">
                  <c:v>43268.270833333336</c:v>
                </c:pt>
                <c:pt idx="4539">
                  <c:v>43268.28125</c:v>
                </c:pt>
                <c:pt idx="4540">
                  <c:v>43268.291666666664</c:v>
                </c:pt>
                <c:pt idx="4541">
                  <c:v>43268.302083333336</c:v>
                </c:pt>
                <c:pt idx="4542">
                  <c:v>43268.3125</c:v>
                </c:pt>
                <c:pt idx="4543">
                  <c:v>43268.322916666664</c:v>
                </c:pt>
                <c:pt idx="4544">
                  <c:v>43268.333333333336</c:v>
                </c:pt>
                <c:pt idx="4545">
                  <c:v>43268.34375</c:v>
                </c:pt>
                <c:pt idx="4546">
                  <c:v>43268.354166666664</c:v>
                </c:pt>
                <c:pt idx="4547">
                  <c:v>43268.364583333336</c:v>
                </c:pt>
                <c:pt idx="4548">
                  <c:v>43268.375</c:v>
                </c:pt>
                <c:pt idx="4549">
                  <c:v>43268.385416666664</c:v>
                </c:pt>
                <c:pt idx="4550">
                  <c:v>43268.395833333336</c:v>
                </c:pt>
                <c:pt idx="4551">
                  <c:v>43268.40625</c:v>
                </c:pt>
                <c:pt idx="4552">
                  <c:v>43268.416666666664</c:v>
                </c:pt>
                <c:pt idx="4553">
                  <c:v>43268.427083333336</c:v>
                </c:pt>
                <c:pt idx="4554">
                  <c:v>43268.4375</c:v>
                </c:pt>
                <c:pt idx="4555">
                  <c:v>43268.447916666664</c:v>
                </c:pt>
                <c:pt idx="4556">
                  <c:v>43268.458333333336</c:v>
                </c:pt>
                <c:pt idx="4557">
                  <c:v>43268.46875</c:v>
                </c:pt>
                <c:pt idx="4558">
                  <c:v>43268.479166666664</c:v>
                </c:pt>
                <c:pt idx="4559">
                  <c:v>43268.489583333336</c:v>
                </c:pt>
                <c:pt idx="4560">
                  <c:v>43268.5</c:v>
                </c:pt>
                <c:pt idx="4561">
                  <c:v>43268.510416666664</c:v>
                </c:pt>
                <c:pt idx="4562">
                  <c:v>43268.520833333336</c:v>
                </c:pt>
                <c:pt idx="4563">
                  <c:v>43268.53125</c:v>
                </c:pt>
                <c:pt idx="4564">
                  <c:v>43268.541666666664</c:v>
                </c:pt>
                <c:pt idx="4565">
                  <c:v>43268.552083333336</c:v>
                </c:pt>
                <c:pt idx="4566">
                  <c:v>43268.5625</c:v>
                </c:pt>
                <c:pt idx="4567">
                  <c:v>43268.572916666664</c:v>
                </c:pt>
                <c:pt idx="4568">
                  <c:v>43268.583333333336</c:v>
                </c:pt>
                <c:pt idx="4569">
                  <c:v>43268.59375</c:v>
                </c:pt>
                <c:pt idx="4570">
                  <c:v>43268.604166666664</c:v>
                </c:pt>
                <c:pt idx="4571">
                  <c:v>43268.614583333336</c:v>
                </c:pt>
                <c:pt idx="4572">
                  <c:v>43268.625</c:v>
                </c:pt>
                <c:pt idx="4573">
                  <c:v>43268.635416666664</c:v>
                </c:pt>
                <c:pt idx="4574">
                  <c:v>43268.645833333336</c:v>
                </c:pt>
                <c:pt idx="4575">
                  <c:v>43268.65625</c:v>
                </c:pt>
                <c:pt idx="4576">
                  <c:v>43268.666666666664</c:v>
                </c:pt>
                <c:pt idx="4577">
                  <c:v>43268.677083333336</c:v>
                </c:pt>
                <c:pt idx="4578">
                  <c:v>43268.6875</c:v>
                </c:pt>
                <c:pt idx="4579">
                  <c:v>43268.697916666664</c:v>
                </c:pt>
                <c:pt idx="4580">
                  <c:v>43268.708333333336</c:v>
                </c:pt>
                <c:pt idx="4581">
                  <c:v>43268.71875</c:v>
                </c:pt>
                <c:pt idx="4582">
                  <c:v>43268.729166666664</c:v>
                </c:pt>
                <c:pt idx="4583">
                  <c:v>43268.739583333336</c:v>
                </c:pt>
                <c:pt idx="4584">
                  <c:v>43268.75</c:v>
                </c:pt>
                <c:pt idx="4585">
                  <c:v>43268.760416666664</c:v>
                </c:pt>
                <c:pt idx="4586">
                  <c:v>43268.770833333336</c:v>
                </c:pt>
                <c:pt idx="4587">
                  <c:v>43268.78125</c:v>
                </c:pt>
                <c:pt idx="4588">
                  <c:v>43268.791666666664</c:v>
                </c:pt>
                <c:pt idx="4589">
                  <c:v>43268.802083333336</c:v>
                </c:pt>
                <c:pt idx="4590">
                  <c:v>43268.8125</c:v>
                </c:pt>
                <c:pt idx="4591">
                  <c:v>43268.822916666664</c:v>
                </c:pt>
                <c:pt idx="4592">
                  <c:v>43268.833333333336</c:v>
                </c:pt>
                <c:pt idx="4593">
                  <c:v>43268.84375</c:v>
                </c:pt>
                <c:pt idx="4594">
                  <c:v>43268.854166666664</c:v>
                </c:pt>
                <c:pt idx="4595">
                  <c:v>43268.864583333336</c:v>
                </c:pt>
                <c:pt idx="4596">
                  <c:v>43268.875</c:v>
                </c:pt>
                <c:pt idx="4597">
                  <c:v>43268.885416666664</c:v>
                </c:pt>
                <c:pt idx="4598">
                  <c:v>43268.895833333336</c:v>
                </c:pt>
                <c:pt idx="4599">
                  <c:v>43268.90625</c:v>
                </c:pt>
                <c:pt idx="4600">
                  <c:v>43268.916666666664</c:v>
                </c:pt>
                <c:pt idx="4601">
                  <c:v>43268.927083333336</c:v>
                </c:pt>
                <c:pt idx="4602">
                  <c:v>43268.9375</c:v>
                </c:pt>
                <c:pt idx="4603">
                  <c:v>43268.947916666664</c:v>
                </c:pt>
                <c:pt idx="4604">
                  <c:v>43268.958333333336</c:v>
                </c:pt>
                <c:pt idx="4605">
                  <c:v>43268.96875</c:v>
                </c:pt>
                <c:pt idx="4606">
                  <c:v>43268.979166666664</c:v>
                </c:pt>
                <c:pt idx="4607">
                  <c:v>43268.989583333336</c:v>
                </c:pt>
                <c:pt idx="4608">
                  <c:v>43269</c:v>
                </c:pt>
                <c:pt idx="4609">
                  <c:v>43269.010416666664</c:v>
                </c:pt>
                <c:pt idx="4610">
                  <c:v>43269.020833333336</c:v>
                </c:pt>
                <c:pt idx="4611">
                  <c:v>43269.03125</c:v>
                </c:pt>
                <c:pt idx="4612">
                  <c:v>43269.041666666664</c:v>
                </c:pt>
                <c:pt idx="4613">
                  <c:v>43269.052083333336</c:v>
                </c:pt>
                <c:pt idx="4614">
                  <c:v>43269.0625</c:v>
                </c:pt>
                <c:pt idx="4615">
                  <c:v>43269.072916666664</c:v>
                </c:pt>
                <c:pt idx="4616">
                  <c:v>43269.083333333336</c:v>
                </c:pt>
                <c:pt idx="4617">
                  <c:v>43269.09375</c:v>
                </c:pt>
                <c:pt idx="4618">
                  <c:v>43269.104166666664</c:v>
                </c:pt>
                <c:pt idx="4619">
                  <c:v>43269.114583333336</c:v>
                </c:pt>
                <c:pt idx="4620">
                  <c:v>43269.125</c:v>
                </c:pt>
                <c:pt idx="4621">
                  <c:v>43269.135416666664</c:v>
                </c:pt>
                <c:pt idx="4622">
                  <c:v>43269.145833333336</c:v>
                </c:pt>
                <c:pt idx="4623">
                  <c:v>43269.15625</c:v>
                </c:pt>
                <c:pt idx="4624">
                  <c:v>43269.166666666664</c:v>
                </c:pt>
                <c:pt idx="4625">
                  <c:v>43269.177083333336</c:v>
                </c:pt>
                <c:pt idx="4626">
                  <c:v>43269.1875</c:v>
                </c:pt>
                <c:pt idx="4627">
                  <c:v>43269.197916666664</c:v>
                </c:pt>
                <c:pt idx="4628">
                  <c:v>43269.208333333336</c:v>
                </c:pt>
                <c:pt idx="4629">
                  <c:v>43269.21875</c:v>
                </c:pt>
                <c:pt idx="4630">
                  <c:v>43269.229166666664</c:v>
                </c:pt>
                <c:pt idx="4631">
                  <c:v>43269.239583333336</c:v>
                </c:pt>
                <c:pt idx="4632">
                  <c:v>43269.25</c:v>
                </c:pt>
                <c:pt idx="4633">
                  <c:v>43269.260416666664</c:v>
                </c:pt>
                <c:pt idx="4634">
                  <c:v>43269.270833333336</c:v>
                </c:pt>
                <c:pt idx="4635">
                  <c:v>43269.28125</c:v>
                </c:pt>
                <c:pt idx="4636">
                  <c:v>43269.291666666664</c:v>
                </c:pt>
                <c:pt idx="4637">
                  <c:v>43269.302083333336</c:v>
                </c:pt>
                <c:pt idx="4638">
                  <c:v>43269.3125</c:v>
                </c:pt>
                <c:pt idx="4639">
                  <c:v>43269.322916666664</c:v>
                </c:pt>
                <c:pt idx="4640">
                  <c:v>43269.333333333336</c:v>
                </c:pt>
                <c:pt idx="4641">
                  <c:v>43269.34375</c:v>
                </c:pt>
                <c:pt idx="4642">
                  <c:v>43269.354166666664</c:v>
                </c:pt>
                <c:pt idx="4643">
                  <c:v>43269.364583333336</c:v>
                </c:pt>
                <c:pt idx="4644">
                  <c:v>43269.375</c:v>
                </c:pt>
                <c:pt idx="4645">
                  <c:v>43269.385416666664</c:v>
                </c:pt>
                <c:pt idx="4646">
                  <c:v>43269.395833333336</c:v>
                </c:pt>
                <c:pt idx="4647">
                  <c:v>43269.40625</c:v>
                </c:pt>
                <c:pt idx="4648">
                  <c:v>43269.416666666664</c:v>
                </c:pt>
                <c:pt idx="4649">
                  <c:v>43269.427083333336</c:v>
                </c:pt>
                <c:pt idx="4650">
                  <c:v>43269.4375</c:v>
                </c:pt>
                <c:pt idx="4651">
                  <c:v>43269.447916666664</c:v>
                </c:pt>
                <c:pt idx="4652">
                  <c:v>43269.458333333336</c:v>
                </c:pt>
                <c:pt idx="4653">
                  <c:v>43269.46875</c:v>
                </c:pt>
                <c:pt idx="4654">
                  <c:v>43269.479166666664</c:v>
                </c:pt>
                <c:pt idx="4655">
                  <c:v>43269.489583333336</c:v>
                </c:pt>
                <c:pt idx="4656">
                  <c:v>43269.5</c:v>
                </c:pt>
                <c:pt idx="4657">
                  <c:v>43269.510416666664</c:v>
                </c:pt>
                <c:pt idx="4658">
                  <c:v>43269.520833333336</c:v>
                </c:pt>
                <c:pt idx="4659">
                  <c:v>43269.53125</c:v>
                </c:pt>
                <c:pt idx="4660">
                  <c:v>43269.541666666664</c:v>
                </c:pt>
                <c:pt idx="4661">
                  <c:v>43269.552083333336</c:v>
                </c:pt>
                <c:pt idx="4662">
                  <c:v>43269.5625</c:v>
                </c:pt>
                <c:pt idx="4663">
                  <c:v>43269.572916666664</c:v>
                </c:pt>
                <c:pt idx="4664">
                  <c:v>43269.583333333336</c:v>
                </c:pt>
                <c:pt idx="4665">
                  <c:v>43269.59375</c:v>
                </c:pt>
                <c:pt idx="4666">
                  <c:v>43269.604166666664</c:v>
                </c:pt>
                <c:pt idx="4667">
                  <c:v>43269.614583333336</c:v>
                </c:pt>
                <c:pt idx="4668">
                  <c:v>43269.625</c:v>
                </c:pt>
                <c:pt idx="4669">
                  <c:v>43269.635416666664</c:v>
                </c:pt>
                <c:pt idx="4670">
                  <c:v>43269.645833333336</c:v>
                </c:pt>
                <c:pt idx="4671">
                  <c:v>43269.65625</c:v>
                </c:pt>
                <c:pt idx="4672">
                  <c:v>43269.666666666664</c:v>
                </c:pt>
                <c:pt idx="4673">
                  <c:v>43269.677083333336</c:v>
                </c:pt>
                <c:pt idx="4674">
                  <c:v>43269.6875</c:v>
                </c:pt>
                <c:pt idx="4675">
                  <c:v>43269.697916666664</c:v>
                </c:pt>
                <c:pt idx="4676">
                  <c:v>43269.708333333336</c:v>
                </c:pt>
                <c:pt idx="4677">
                  <c:v>43269.71875</c:v>
                </c:pt>
                <c:pt idx="4678">
                  <c:v>43269.729166666664</c:v>
                </c:pt>
                <c:pt idx="4679">
                  <c:v>43269.739583333336</c:v>
                </c:pt>
                <c:pt idx="4680">
                  <c:v>43269.75</c:v>
                </c:pt>
                <c:pt idx="4681">
                  <c:v>43269.760416666664</c:v>
                </c:pt>
                <c:pt idx="4682">
                  <c:v>43269.770833333336</c:v>
                </c:pt>
                <c:pt idx="4683">
                  <c:v>43269.78125</c:v>
                </c:pt>
                <c:pt idx="4684">
                  <c:v>43269.791666666664</c:v>
                </c:pt>
                <c:pt idx="4685">
                  <c:v>43269.802083333336</c:v>
                </c:pt>
                <c:pt idx="4686">
                  <c:v>43269.8125</c:v>
                </c:pt>
                <c:pt idx="4687">
                  <c:v>43269.822916666664</c:v>
                </c:pt>
                <c:pt idx="4688">
                  <c:v>43269.833333333336</c:v>
                </c:pt>
                <c:pt idx="4689">
                  <c:v>43269.84375</c:v>
                </c:pt>
                <c:pt idx="4690">
                  <c:v>43269.854166666664</c:v>
                </c:pt>
                <c:pt idx="4691">
                  <c:v>43269.864583333336</c:v>
                </c:pt>
                <c:pt idx="4692">
                  <c:v>43269.875</c:v>
                </c:pt>
                <c:pt idx="4693">
                  <c:v>43269.885416666664</c:v>
                </c:pt>
                <c:pt idx="4694">
                  <c:v>43269.895833333336</c:v>
                </c:pt>
                <c:pt idx="4695">
                  <c:v>43269.90625</c:v>
                </c:pt>
                <c:pt idx="4696">
                  <c:v>43269.916666666664</c:v>
                </c:pt>
                <c:pt idx="4697">
                  <c:v>43269.927083333336</c:v>
                </c:pt>
                <c:pt idx="4698">
                  <c:v>43269.9375</c:v>
                </c:pt>
                <c:pt idx="4699">
                  <c:v>43269.947916666664</c:v>
                </c:pt>
                <c:pt idx="4700">
                  <c:v>43269.958333333336</c:v>
                </c:pt>
                <c:pt idx="4701">
                  <c:v>43269.96875</c:v>
                </c:pt>
                <c:pt idx="4702">
                  <c:v>43269.979166666664</c:v>
                </c:pt>
                <c:pt idx="4703">
                  <c:v>43269.989583333336</c:v>
                </c:pt>
                <c:pt idx="4704">
                  <c:v>43270</c:v>
                </c:pt>
                <c:pt idx="4705">
                  <c:v>43270.010416666664</c:v>
                </c:pt>
                <c:pt idx="4706">
                  <c:v>43270.020833333336</c:v>
                </c:pt>
                <c:pt idx="4707">
                  <c:v>43270.03125</c:v>
                </c:pt>
                <c:pt idx="4708">
                  <c:v>43270.041666666664</c:v>
                </c:pt>
                <c:pt idx="4709">
                  <c:v>43270.052083333336</c:v>
                </c:pt>
                <c:pt idx="4710">
                  <c:v>43270.0625</c:v>
                </c:pt>
                <c:pt idx="4711">
                  <c:v>43270.072916666664</c:v>
                </c:pt>
                <c:pt idx="4712">
                  <c:v>43270.083333333336</c:v>
                </c:pt>
                <c:pt idx="4713">
                  <c:v>43270.09375</c:v>
                </c:pt>
                <c:pt idx="4714">
                  <c:v>43270.104166666664</c:v>
                </c:pt>
                <c:pt idx="4715">
                  <c:v>43270.114583333336</c:v>
                </c:pt>
                <c:pt idx="4716">
                  <c:v>43270.125</c:v>
                </c:pt>
                <c:pt idx="4717">
                  <c:v>43270.135416666664</c:v>
                </c:pt>
                <c:pt idx="4718">
                  <c:v>43270.145833333336</c:v>
                </c:pt>
                <c:pt idx="4719">
                  <c:v>43270.15625</c:v>
                </c:pt>
                <c:pt idx="4720">
                  <c:v>43270.166666666664</c:v>
                </c:pt>
                <c:pt idx="4721">
                  <c:v>43270.177083333336</c:v>
                </c:pt>
                <c:pt idx="4722">
                  <c:v>43270.1875</c:v>
                </c:pt>
                <c:pt idx="4723">
                  <c:v>43270.197916666664</c:v>
                </c:pt>
                <c:pt idx="4724">
                  <c:v>43270.208333333336</c:v>
                </c:pt>
                <c:pt idx="4725">
                  <c:v>43270.21875</c:v>
                </c:pt>
                <c:pt idx="4726">
                  <c:v>43270.229166666664</c:v>
                </c:pt>
                <c:pt idx="4727">
                  <c:v>43270.239583333336</c:v>
                </c:pt>
                <c:pt idx="4728">
                  <c:v>43270.25</c:v>
                </c:pt>
                <c:pt idx="4729">
                  <c:v>43270.260416666664</c:v>
                </c:pt>
                <c:pt idx="4730">
                  <c:v>43270.270833333336</c:v>
                </c:pt>
                <c:pt idx="4731">
                  <c:v>43270.28125</c:v>
                </c:pt>
                <c:pt idx="4732">
                  <c:v>43270.291666666664</c:v>
                </c:pt>
                <c:pt idx="4733">
                  <c:v>43270.302083333336</c:v>
                </c:pt>
                <c:pt idx="4734">
                  <c:v>43270.3125</c:v>
                </c:pt>
                <c:pt idx="4735">
                  <c:v>43270.322916666664</c:v>
                </c:pt>
                <c:pt idx="4736">
                  <c:v>43270.333333333336</c:v>
                </c:pt>
                <c:pt idx="4737">
                  <c:v>43270.34375</c:v>
                </c:pt>
                <c:pt idx="4738">
                  <c:v>43270.354166666664</c:v>
                </c:pt>
                <c:pt idx="4739">
                  <c:v>43270.364583333336</c:v>
                </c:pt>
                <c:pt idx="4740">
                  <c:v>43270.375</c:v>
                </c:pt>
                <c:pt idx="4741">
                  <c:v>43270.385416666664</c:v>
                </c:pt>
                <c:pt idx="4742">
                  <c:v>43270.395833333336</c:v>
                </c:pt>
                <c:pt idx="4743">
                  <c:v>43270.40625</c:v>
                </c:pt>
                <c:pt idx="4744">
                  <c:v>43270.416666666664</c:v>
                </c:pt>
                <c:pt idx="4745">
                  <c:v>43270.427083333336</c:v>
                </c:pt>
                <c:pt idx="4746">
                  <c:v>43270.4375</c:v>
                </c:pt>
                <c:pt idx="4747">
                  <c:v>43270.447916666664</c:v>
                </c:pt>
                <c:pt idx="4748">
                  <c:v>43270.458333333336</c:v>
                </c:pt>
                <c:pt idx="4749">
                  <c:v>43270.46875</c:v>
                </c:pt>
                <c:pt idx="4750">
                  <c:v>43270.479166666664</c:v>
                </c:pt>
                <c:pt idx="4751">
                  <c:v>43270.489583333336</c:v>
                </c:pt>
                <c:pt idx="4752">
                  <c:v>43270.5</c:v>
                </c:pt>
                <c:pt idx="4753">
                  <c:v>43270.510416666664</c:v>
                </c:pt>
                <c:pt idx="4754">
                  <c:v>43270.520833333336</c:v>
                </c:pt>
                <c:pt idx="4755">
                  <c:v>43270.53125</c:v>
                </c:pt>
                <c:pt idx="4756">
                  <c:v>43270.541666666664</c:v>
                </c:pt>
                <c:pt idx="4757">
                  <c:v>43270.552083333336</c:v>
                </c:pt>
                <c:pt idx="4758">
                  <c:v>43270.5625</c:v>
                </c:pt>
                <c:pt idx="4759">
                  <c:v>43270.572916666664</c:v>
                </c:pt>
                <c:pt idx="4760">
                  <c:v>43270.583333333336</c:v>
                </c:pt>
                <c:pt idx="4761">
                  <c:v>43270.59375</c:v>
                </c:pt>
                <c:pt idx="4762">
                  <c:v>43270.604166666664</c:v>
                </c:pt>
                <c:pt idx="4763">
                  <c:v>43270.614583333336</c:v>
                </c:pt>
                <c:pt idx="4764">
                  <c:v>43270.625</c:v>
                </c:pt>
                <c:pt idx="4765">
                  <c:v>43270.635416666664</c:v>
                </c:pt>
                <c:pt idx="4766">
                  <c:v>43270.645833333336</c:v>
                </c:pt>
                <c:pt idx="4767">
                  <c:v>43270.65625</c:v>
                </c:pt>
                <c:pt idx="4768">
                  <c:v>43270.666666666664</c:v>
                </c:pt>
                <c:pt idx="4769">
                  <c:v>43270.677083333336</c:v>
                </c:pt>
                <c:pt idx="4770">
                  <c:v>43270.6875</c:v>
                </c:pt>
                <c:pt idx="4771">
                  <c:v>43270.697916666664</c:v>
                </c:pt>
                <c:pt idx="4772">
                  <c:v>43270.708333333336</c:v>
                </c:pt>
                <c:pt idx="4773">
                  <c:v>43270.71875</c:v>
                </c:pt>
                <c:pt idx="4774">
                  <c:v>43270.729166666664</c:v>
                </c:pt>
                <c:pt idx="4775">
                  <c:v>43270.739583333336</c:v>
                </c:pt>
                <c:pt idx="4776">
                  <c:v>43270.75</c:v>
                </c:pt>
                <c:pt idx="4777">
                  <c:v>43270.760416666664</c:v>
                </c:pt>
                <c:pt idx="4778">
                  <c:v>43270.770833333336</c:v>
                </c:pt>
                <c:pt idx="4779">
                  <c:v>43270.78125</c:v>
                </c:pt>
                <c:pt idx="4780">
                  <c:v>43270.791666666664</c:v>
                </c:pt>
                <c:pt idx="4781">
                  <c:v>43270.802083333336</c:v>
                </c:pt>
                <c:pt idx="4782">
                  <c:v>43270.8125</c:v>
                </c:pt>
                <c:pt idx="4783">
                  <c:v>43270.822916666664</c:v>
                </c:pt>
                <c:pt idx="4784">
                  <c:v>43270.833333333336</c:v>
                </c:pt>
                <c:pt idx="4785">
                  <c:v>43270.84375</c:v>
                </c:pt>
                <c:pt idx="4786">
                  <c:v>43270.854166666664</c:v>
                </c:pt>
                <c:pt idx="4787">
                  <c:v>43270.864583333336</c:v>
                </c:pt>
                <c:pt idx="4788">
                  <c:v>43270.875</c:v>
                </c:pt>
                <c:pt idx="4789">
                  <c:v>43270.885416666664</c:v>
                </c:pt>
                <c:pt idx="4790">
                  <c:v>43270.895833333336</c:v>
                </c:pt>
                <c:pt idx="4791">
                  <c:v>43270.90625</c:v>
                </c:pt>
                <c:pt idx="4792">
                  <c:v>43270.916666666664</c:v>
                </c:pt>
                <c:pt idx="4793">
                  <c:v>43270.927083333336</c:v>
                </c:pt>
                <c:pt idx="4794">
                  <c:v>43270.9375</c:v>
                </c:pt>
                <c:pt idx="4795">
                  <c:v>43270.947916666664</c:v>
                </c:pt>
                <c:pt idx="4796">
                  <c:v>43270.958333333336</c:v>
                </c:pt>
                <c:pt idx="4797">
                  <c:v>43270.96875</c:v>
                </c:pt>
                <c:pt idx="4798">
                  <c:v>43270.979166666664</c:v>
                </c:pt>
                <c:pt idx="4799">
                  <c:v>43270.989583333336</c:v>
                </c:pt>
                <c:pt idx="4800">
                  <c:v>43271</c:v>
                </c:pt>
                <c:pt idx="4801">
                  <c:v>43271.010416666664</c:v>
                </c:pt>
                <c:pt idx="4802">
                  <c:v>43271.020833333336</c:v>
                </c:pt>
                <c:pt idx="4803">
                  <c:v>43271.03125</c:v>
                </c:pt>
                <c:pt idx="4804">
                  <c:v>43271.041666666664</c:v>
                </c:pt>
                <c:pt idx="4805">
                  <c:v>43271.052083333336</c:v>
                </c:pt>
                <c:pt idx="4806">
                  <c:v>43271.0625</c:v>
                </c:pt>
                <c:pt idx="4807">
                  <c:v>43271.072916666664</c:v>
                </c:pt>
                <c:pt idx="4808">
                  <c:v>43271.083333333336</c:v>
                </c:pt>
                <c:pt idx="4809">
                  <c:v>43271.09375</c:v>
                </c:pt>
                <c:pt idx="4810">
                  <c:v>43271.104166666664</c:v>
                </c:pt>
                <c:pt idx="4811">
                  <c:v>43271.114583333336</c:v>
                </c:pt>
                <c:pt idx="4812">
                  <c:v>43271.125</c:v>
                </c:pt>
                <c:pt idx="4813">
                  <c:v>43271.135416666664</c:v>
                </c:pt>
                <c:pt idx="4814">
                  <c:v>43271.145833333336</c:v>
                </c:pt>
                <c:pt idx="4815">
                  <c:v>43271.15625</c:v>
                </c:pt>
                <c:pt idx="4816">
                  <c:v>43271.166666666664</c:v>
                </c:pt>
                <c:pt idx="4817">
                  <c:v>43271.177083333336</c:v>
                </c:pt>
                <c:pt idx="4818">
                  <c:v>43271.1875</c:v>
                </c:pt>
                <c:pt idx="4819">
                  <c:v>43271.197916666664</c:v>
                </c:pt>
                <c:pt idx="4820">
                  <c:v>43271.208333333336</c:v>
                </c:pt>
                <c:pt idx="4821">
                  <c:v>43271.21875</c:v>
                </c:pt>
                <c:pt idx="4822">
                  <c:v>43271.229166666664</c:v>
                </c:pt>
                <c:pt idx="4823">
                  <c:v>43271.239583333336</c:v>
                </c:pt>
                <c:pt idx="4824">
                  <c:v>43271.25</c:v>
                </c:pt>
                <c:pt idx="4825">
                  <c:v>43271.260416666664</c:v>
                </c:pt>
                <c:pt idx="4826">
                  <c:v>43271.270833333336</c:v>
                </c:pt>
                <c:pt idx="4827">
                  <c:v>43271.28125</c:v>
                </c:pt>
                <c:pt idx="4828">
                  <c:v>43271.291666666664</c:v>
                </c:pt>
                <c:pt idx="4829">
                  <c:v>43271.302083333336</c:v>
                </c:pt>
                <c:pt idx="4830">
                  <c:v>43271.3125</c:v>
                </c:pt>
                <c:pt idx="4831">
                  <c:v>43271.322916666664</c:v>
                </c:pt>
                <c:pt idx="4832">
                  <c:v>43271.333333333336</c:v>
                </c:pt>
                <c:pt idx="4833">
                  <c:v>43271.34375</c:v>
                </c:pt>
                <c:pt idx="4834">
                  <c:v>43271.354166666664</c:v>
                </c:pt>
                <c:pt idx="4835">
                  <c:v>43271.364583333336</c:v>
                </c:pt>
                <c:pt idx="4836">
                  <c:v>43271.375</c:v>
                </c:pt>
                <c:pt idx="4837">
                  <c:v>43271.385416666664</c:v>
                </c:pt>
                <c:pt idx="4838">
                  <c:v>43271.395833333336</c:v>
                </c:pt>
                <c:pt idx="4839">
                  <c:v>43271.40625</c:v>
                </c:pt>
                <c:pt idx="4840">
                  <c:v>43271.416666666664</c:v>
                </c:pt>
                <c:pt idx="4841">
                  <c:v>43271.427083333336</c:v>
                </c:pt>
                <c:pt idx="4842">
                  <c:v>43271.4375</c:v>
                </c:pt>
                <c:pt idx="4843">
                  <c:v>43271.447916666664</c:v>
                </c:pt>
                <c:pt idx="4844">
                  <c:v>43271.458333333336</c:v>
                </c:pt>
                <c:pt idx="4845">
                  <c:v>43271.46875</c:v>
                </c:pt>
                <c:pt idx="4846">
                  <c:v>43271.479166666664</c:v>
                </c:pt>
                <c:pt idx="4847">
                  <c:v>43271.489583333336</c:v>
                </c:pt>
                <c:pt idx="4848">
                  <c:v>43271.5</c:v>
                </c:pt>
                <c:pt idx="4849">
                  <c:v>43271.510416666664</c:v>
                </c:pt>
                <c:pt idx="4850">
                  <c:v>43271.520833333336</c:v>
                </c:pt>
                <c:pt idx="4851">
                  <c:v>43271.53125</c:v>
                </c:pt>
                <c:pt idx="4852">
                  <c:v>43271.541666666664</c:v>
                </c:pt>
                <c:pt idx="4853">
                  <c:v>43271.552083333336</c:v>
                </c:pt>
                <c:pt idx="4854">
                  <c:v>43271.5625</c:v>
                </c:pt>
                <c:pt idx="4855">
                  <c:v>43271.572916666664</c:v>
                </c:pt>
                <c:pt idx="4856">
                  <c:v>43271.583333333336</c:v>
                </c:pt>
                <c:pt idx="4857">
                  <c:v>43271.59375</c:v>
                </c:pt>
                <c:pt idx="4858">
                  <c:v>43271.604166666664</c:v>
                </c:pt>
                <c:pt idx="4859">
                  <c:v>43271.614583333336</c:v>
                </c:pt>
                <c:pt idx="4860">
                  <c:v>43271.625</c:v>
                </c:pt>
                <c:pt idx="4861">
                  <c:v>43271.635416666664</c:v>
                </c:pt>
                <c:pt idx="4862">
                  <c:v>43271.645833333336</c:v>
                </c:pt>
                <c:pt idx="4863">
                  <c:v>43271.65625</c:v>
                </c:pt>
                <c:pt idx="4864">
                  <c:v>43271.666666666664</c:v>
                </c:pt>
                <c:pt idx="4865">
                  <c:v>43271.677083333336</c:v>
                </c:pt>
                <c:pt idx="4866">
                  <c:v>43271.6875</c:v>
                </c:pt>
                <c:pt idx="4867">
                  <c:v>43271.697916666664</c:v>
                </c:pt>
                <c:pt idx="4868">
                  <c:v>43271.708333333336</c:v>
                </c:pt>
                <c:pt idx="4869">
                  <c:v>43271.71875</c:v>
                </c:pt>
                <c:pt idx="4870">
                  <c:v>43271.729166666664</c:v>
                </c:pt>
                <c:pt idx="4871">
                  <c:v>43271.739583333336</c:v>
                </c:pt>
                <c:pt idx="4872">
                  <c:v>43271.75</c:v>
                </c:pt>
                <c:pt idx="4873">
                  <c:v>43271.760416666664</c:v>
                </c:pt>
                <c:pt idx="4874">
                  <c:v>43271.770833333336</c:v>
                </c:pt>
                <c:pt idx="4875">
                  <c:v>43271.78125</c:v>
                </c:pt>
                <c:pt idx="4876">
                  <c:v>43271.791666666664</c:v>
                </c:pt>
                <c:pt idx="4877">
                  <c:v>43271.802083333336</c:v>
                </c:pt>
                <c:pt idx="4878">
                  <c:v>43271.8125</c:v>
                </c:pt>
                <c:pt idx="4879">
                  <c:v>43271.822916666664</c:v>
                </c:pt>
                <c:pt idx="4880">
                  <c:v>43271.833333333336</c:v>
                </c:pt>
                <c:pt idx="4881">
                  <c:v>43271.84375</c:v>
                </c:pt>
                <c:pt idx="4882">
                  <c:v>43271.854166666664</c:v>
                </c:pt>
                <c:pt idx="4883">
                  <c:v>43271.864583333336</c:v>
                </c:pt>
                <c:pt idx="4884">
                  <c:v>43271.875</c:v>
                </c:pt>
                <c:pt idx="4885">
                  <c:v>43271.885416666664</c:v>
                </c:pt>
                <c:pt idx="4886">
                  <c:v>43271.895833333336</c:v>
                </c:pt>
                <c:pt idx="4887">
                  <c:v>43271.90625</c:v>
                </c:pt>
                <c:pt idx="4888">
                  <c:v>43271.916666666664</c:v>
                </c:pt>
                <c:pt idx="4889">
                  <c:v>43271.927083333336</c:v>
                </c:pt>
                <c:pt idx="4890">
                  <c:v>43271.9375</c:v>
                </c:pt>
                <c:pt idx="4891">
                  <c:v>43271.947916666664</c:v>
                </c:pt>
                <c:pt idx="4892">
                  <c:v>43271.958333333336</c:v>
                </c:pt>
                <c:pt idx="4893">
                  <c:v>43271.96875</c:v>
                </c:pt>
                <c:pt idx="4894">
                  <c:v>43271.979166666664</c:v>
                </c:pt>
                <c:pt idx="4895">
                  <c:v>43271.989583333336</c:v>
                </c:pt>
                <c:pt idx="4896">
                  <c:v>43272</c:v>
                </c:pt>
                <c:pt idx="4897">
                  <c:v>43272.010416666664</c:v>
                </c:pt>
                <c:pt idx="4898">
                  <c:v>43272.020833333336</c:v>
                </c:pt>
                <c:pt idx="4899">
                  <c:v>43272.03125</c:v>
                </c:pt>
                <c:pt idx="4900">
                  <c:v>43272.041666666664</c:v>
                </c:pt>
                <c:pt idx="4901">
                  <c:v>43272.052083333336</c:v>
                </c:pt>
                <c:pt idx="4902">
                  <c:v>43272.0625</c:v>
                </c:pt>
                <c:pt idx="4903">
                  <c:v>43272.072916666664</c:v>
                </c:pt>
                <c:pt idx="4904">
                  <c:v>43272.083333333336</c:v>
                </c:pt>
                <c:pt idx="4905">
                  <c:v>43272.09375</c:v>
                </c:pt>
                <c:pt idx="4906">
                  <c:v>43272.104166666664</c:v>
                </c:pt>
                <c:pt idx="4907">
                  <c:v>43272.114583333336</c:v>
                </c:pt>
                <c:pt idx="4908">
                  <c:v>43272.125</c:v>
                </c:pt>
                <c:pt idx="4909">
                  <c:v>43272.135416666664</c:v>
                </c:pt>
                <c:pt idx="4910">
                  <c:v>43272.145833333336</c:v>
                </c:pt>
                <c:pt idx="4911">
                  <c:v>43272.15625</c:v>
                </c:pt>
                <c:pt idx="4912">
                  <c:v>43272.166666666664</c:v>
                </c:pt>
                <c:pt idx="4913">
                  <c:v>43272.177083333336</c:v>
                </c:pt>
                <c:pt idx="4914">
                  <c:v>43272.1875</c:v>
                </c:pt>
                <c:pt idx="4915">
                  <c:v>43272.197916666664</c:v>
                </c:pt>
                <c:pt idx="4916">
                  <c:v>43272.208333333336</c:v>
                </c:pt>
                <c:pt idx="4917">
                  <c:v>43272.21875</c:v>
                </c:pt>
                <c:pt idx="4918">
                  <c:v>43272.229166666664</c:v>
                </c:pt>
                <c:pt idx="4919">
                  <c:v>43272.239583333336</c:v>
                </c:pt>
                <c:pt idx="4920">
                  <c:v>43272.25</c:v>
                </c:pt>
                <c:pt idx="4921">
                  <c:v>43272.260416666664</c:v>
                </c:pt>
                <c:pt idx="4922">
                  <c:v>43272.270833333336</c:v>
                </c:pt>
                <c:pt idx="4923">
                  <c:v>43272.28125</c:v>
                </c:pt>
                <c:pt idx="4924">
                  <c:v>43272.291666666664</c:v>
                </c:pt>
                <c:pt idx="4925">
                  <c:v>43272.302083333336</c:v>
                </c:pt>
                <c:pt idx="4926">
                  <c:v>43272.3125</c:v>
                </c:pt>
                <c:pt idx="4927">
                  <c:v>43272.322916666664</c:v>
                </c:pt>
                <c:pt idx="4928">
                  <c:v>43272.333333333336</c:v>
                </c:pt>
                <c:pt idx="4929">
                  <c:v>43272.34375</c:v>
                </c:pt>
                <c:pt idx="4930">
                  <c:v>43272.354166666664</c:v>
                </c:pt>
                <c:pt idx="4931">
                  <c:v>43272.364583333336</c:v>
                </c:pt>
                <c:pt idx="4932">
                  <c:v>43272.375</c:v>
                </c:pt>
                <c:pt idx="4933">
                  <c:v>43272.385416666664</c:v>
                </c:pt>
                <c:pt idx="4934">
                  <c:v>43272.395833333336</c:v>
                </c:pt>
                <c:pt idx="4935">
                  <c:v>43272.40625</c:v>
                </c:pt>
                <c:pt idx="4936">
                  <c:v>43272.416666666664</c:v>
                </c:pt>
                <c:pt idx="4937">
                  <c:v>43272.427083333336</c:v>
                </c:pt>
                <c:pt idx="4938">
                  <c:v>43272.4375</c:v>
                </c:pt>
                <c:pt idx="4939">
                  <c:v>43272.447916666664</c:v>
                </c:pt>
                <c:pt idx="4940">
                  <c:v>43272.458333333336</c:v>
                </c:pt>
                <c:pt idx="4941">
                  <c:v>43272.46875</c:v>
                </c:pt>
                <c:pt idx="4942">
                  <c:v>43272.479166666664</c:v>
                </c:pt>
                <c:pt idx="4943">
                  <c:v>43272.489583333336</c:v>
                </c:pt>
                <c:pt idx="4944">
                  <c:v>43272.5</c:v>
                </c:pt>
                <c:pt idx="4945">
                  <c:v>43272.510416666664</c:v>
                </c:pt>
                <c:pt idx="4946">
                  <c:v>43272.520833333336</c:v>
                </c:pt>
                <c:pt idx="4947">
                  <c:v>43272.53125</c:v>
                </c:pt>
                <c:pt idx="4948">
                  <c:v>43272.541666666664</c:v>
                </c:pt>
                <c:pt idx="4949">
                  <c:v>43272.552083333336</c:v>
                </c:pt>
                <c:pt idx="4950">
                  <c:v>43272.5625</c:v>
                </c:pt>
                <c:pt idx="4951">
                  <c:v>43272.572916666664</c:v>
                </c:pt>
                <c:pt idx="4952">
                  <c:v>43272.583333333336</c:v>
                </c:pt>
                <c:pt idx="4953">
                  <c:v>43272.59375</c:v>
                </c:pt>
                <c:pt idx="4954">
                  <c:v>43272.604166666664</c:v>
                </c:pt>
                <c:pt idx="4955">
                  <c:v>43272.614583333336</c:v>
                </c:pt>
                <c:pt idx="4956">
                  <c:v>43272.625</c:v>
                </c:pt>
                <c:pt idx="4957">
                  <c:v>43272.635416666664</c:v>
                </c:pt>
                <c:pt idx="4958">
                  <c:v>43272.645833333336</c:v>
                </c:pt>
                <c:pt idx="4959">
                  <c:v>43272.65625</c:v>
                </c:pt>
                <c:pt idx="4960">
                  <c:v>43272.666666666664</c:v>
                </c:pt>
                <c:pt idx="4961">
                  <c:v>43272.677083333336</c:v>
                </c:pt>
                <c:pt idx="4962">
                  <c:v>43272.6875</c:v>
                </c:pt>
                <c:pt idx="4963">
                  <c:v>43272.697916666664</c:v>
                </c:pt>
                <c:pt idx="4964">
                  <c:v>43272.708333333336</c:v>
                </c:pt>
                <c:pt idx="4965">
                  <c:v>43272.71875</c:v>
                </c:pt>
                <c:pt idx="4966">
                  <c:v>43272.729166666664</c:v>
                </c:pt>
                <c:pt idx="4967">
                  <c:v>43272.739583333336</c:v>
                </c:pt>
                <c:pt idx="4968">
                  <c:v>43272.75</c:v>
                </c:pt>
                <c:pt idx="4969">
                  <c:v>43272.760416666664</c:v>
                </c:pt>
                <c:pt idx="4970">
                  <c:v>43272.770833333336</c:v>
                </c:pt>
                <c:pt idx="4971">
                  <c:v>43272.78125</c:v>
                </c:pt>
                <c:pt idx="4972">
                  <c:v>43272.791666666664</c:v>
                </c:pt>
                <c:pt idx="4973">
                  <c:v>43272.802083333336</c:v>
                </c:pt>
                <c:pt idx="4974">
                  <c:v>43272.8125</c:v>
                </c:pt>
                <c:pt idx="4975">
                  <c:v>43272.822916666664</c:v>
                </c:pt>
                <c:pt idx="4976">
                  <c:v>43272.833333333336</c:v>
                </c:pt>
                <c:pt idx="4977">
                  <c:v>43272.84375</c:v>
                </c:pt>
                <c:pt idx="4978">
                  <c:v>43272.854166666664</c:v>
                </c:pt>
                <c:pt idx="4979">
                  <c:v>43272.864583333336</c:v>
                </c:pt>
                <c:pt idx="4980">
                  <c:v>43272.875</c:v>
                </c:pt>
                <c:pt idx="4981">
                  <c:v>43272.885416666664</c:v>
                </c:pt>
                <c:pt idx="4982">
                  <c:v>43272.895833333336</c:v>
                </c:pt>
                <c:pt idx="4983">
                  <c:v>43272.90625</c:v>
                </c:pt>
                <c:pt idx="4984">
                  <c:v>43272.916666666664</c:v>
                </c:pt>
                <c:pt idx="4985">
                  <c:v>43272.927083333336</c:v>
                </c:pt>
                <c:pt idx="4986">
                  <c:v>43272.9375</c:v>
                </c:pt>
                <c:pt idx="4987">
                  <c:v>43272.947916666664</c:v>
                </c:pt>
                <c:pt idx="4988">
                  <c:v>43272.958333333336</c:v>
                </c:pt>
                <c:pt idx="4989">
                  <c:v>43272.96875</c:v>
                </c:pt>
                <c:pt idx="4990">
                  <c:v>43272.979166666664</c:v>
                </c:pt>
                <c:pt idx="4991">
                  <c:v>43272.989583333336</c:v>
                </c:pt>
                <c:pt idx="4992">
                  <c:v>43273</c:v>
                </c:pt>
                <c:pt idx="4993">
                  <c:v>43273.010416666664</c:v>
                </c:pt>
                <c:pt idx="4994">
                  <c:v>43273.020833333336</c:v>
                </c:pt>
                <c:pt idx="4995">
                  <c:v>43273.03125</c:v>
                </c:pt>
                <c:pt idx="4996">
                  <c:v>43273.041666666664</c:v>
                </c:pt>
                <c:pt idx="4997">
                  <c:v>43273.052083333336</c:v>
                </c:pt>
                <c:pt idx="4998">
                  <c:v>43273.0625</c:v>
                </c:pt>
                <c:pt idx="4999">
                  <c:v>43273.072916666664</c:v>
                </c:pt>
                <c:pt idx="5000">
                  <c:v>43273.083333333336</c:v>
                </c:pt>
                <c:pt idx="5001">
                  <c:v>43273.09375</c:v>
                </c:pt>
                <c:pt idx="5002">
                  <c:v>43273.104166666664</c:v>
                </c:pt>
                <c:pt idx="5003">
                  <c:v>43273.114583333336</c:v>
                </c:pt>
                <c:pt idx="5004">
                  <c:v>43273.125</c:v>
                </c:pt>
                <c:pt idx="5005">
                  <c:v>43273.135416666664</c:v>
                </c:pt>
                <c:pt idx="5006">
                  <c:v>43273.145833333336</c:v>
                </c:pt>
                <c:pt idx="5007">
                  <c:v>43273.15625</c:v>
                </c:pt>
                <c:pt idx="5008">
                  <c:v>43273.166666666664</c:v>
                </c:pt>
                <c:pt idx="5009">
                  <c:v>43273.177083333336</c:v>
                </c:pt>
                <c:pt idx="5010">
                  <c:v>43273.1875</c:v>
                </c:pt>
                <c:pt idx="5011">
                  <c:v>43273.197916666664</c:v>
                </c:pt>
                <c:pt idx="5012">
                  <c:v>43273.208333333336</c:v>
                </c:pt>
                <c:pt idx="5013">
                  <c:v>43273.21875</c:v>
                </c:pt>
                <c:pt idx="5014">
                  <c:v>43273.229166666664</c:v>
                </c:pt>
                <c:pt idx="5015">
                  <c:v>43273.239583333336</c:v>
                </c:pt>
                <c:pt idx="5016">
                  <c:v>43273.25</c:v>
                </c:pt>
                <c:pt idx="5017">
                  <c:v>43273.260416666664</c:v>
                </c:pt>
                <c:pt idx="5018">
                  <c:v>43273.270833333336</c:v>
                </c:pt>
                <c:pt idx="5019">
                  <c:v>43273.28125</c:v>
                </c:pt>
                <c:pt idx="5020">
                  <c:v>43273.291666666664</c:v>
                </c:pt>
                <c:pt idx="5021">
                  <c:v>43273.302083333336</c:v>
                </c:pt>
                <c:pt idx="5022">
                  <c:v>43273.3125</c:v>
                </c:pt>
                <c:pt idx="5023">
                  <c:v>43273.322916666664</c:v>
                </c:pt>
                <c:pt idx="5024">
                  <c:v>43273.333333333336</c:v>
                </c:pt>
                <c:pt idx="5025">
                  <c:v>43273.34375</c:v>
                </c:pt>
                <c:pt idx="5026">
                  <c:v>43273.354166666664</c:v>
                </c:pt>
                <c:pt idx="5027">
                  <c:v>43273.364583333336</c:v>
                </c:pt>
                <c:pt idx="5028">
                  <c:v>43273.375</c:v>
                </c:pt>
                <c:pt idx="5029">
                  <c:v>43273.385416666664</c:v>
                </c:pt>
                <c:pt idx="5030">
                  <c:v>43273.395833333336</c:v>
                </c:pt>
                <c:pt idx="5031">
                  <c:v>43273.40625</c:v>
                </c:pt>
                <c:pt idx="5032">
                  <c:v>43273.416666666664</c:v>
                </c:pt>
                <c:pt idx="5033">
                  <c:v>43273.427083333336</c:v>
                </c:pt>
                <c:pt idx="5034">
                  <c:v>43273.4375</c:v>
                </c:pt>
                <c:pt idx="5035">
                  <c:v>43273.447916666664</c:v>
                </c:pt>
                <c:pt idx="5036">
                  <c:v>43273.458333333336</c:v>
                </c:pt>
                <c:pt idx="5037">
                  <c:v>43273.46875</c:v>
                </c:pt>
                <c:pt idx="5038">
                  <c:v>43273.479166666664</c:v>
                </c:pt>
                <c:pt idx="5039">
                  <c:v>43273.489583333336</c:v>
                </c:pt>
                <c:pt idx="5040">
                  <c:v>43273.5</c:v>
                </c:pt>
                <c:pt idx="5041">
                  <c:v>43273.510416666664</c:v>
                </c:pt>
                <c:pt idx="5042">
                  <c:v>43273.520833333336</c:v>
                </c:pt>
                <c:pt idx="5043">
                  <c:v>43273.53125</c:v>
                </c:pt>
                <c:pt idx="5044">
                  <c:v>43273.541666666664</c:v>
                </c:pt>
                <c:pt idx="5045">
                  <c:v>43273.552083333336</c:v>
                </c:pt>
                <c:pt idx="5046">
                  <c:v>43273.5625</c:v>
                </c:pt>
                <c:pt idx="5047">
                  <c:v>43273.572916666664</c:v>
                </c:pt>
                <c:pt idx="5048">
                  <c:v>43273.583333333336</c:v>
                </c:pt>
                <c:pt idx="5049">
                  <c:v>43273.59375</c:v>
                </c:pt>
                <c:pt idx="5050">
                  <c:v>43273.604166666664</c:v>
                </c:pt>
                <c:pt idx="5051">
                  <c:v>43273.614583333336</c:v>
                </c:pt>
                <c:pt idx="5052">
                  <c:v>43273.625</c:v>
                </c:pt>
                <c:pt idx="5053">
                  <c:v>43273.635416666664</c:v>
                </c:pt>
                <c:pt idx="5054">
                  <c:v>43273.645833333336</c:v>
                </c:pt>
                <c:pt idx="5055">
                  <c:v>43273.65625</c:v>
                </c:pt>
                <c:pt idx="5056">
                  <c:v>43273.666666666664</c:v>
                </c:pt>
                <c:pt idx="5057">
                  <c:v>43273.677083333336</c:v>
                </c:pt>
                <c:pt idx="5058">
                  <c:v>43273.6875</c:v>
                </c:pt>
                <c:pt idx="5059">
                  <c:v>43273.697916666664</c:v>
                </c:pt>
                <c:pt idx="5060">
                  <c:v>43273.708333333336</c:v>
                </c:pt>
                <c:pt idx="5061">
                  <c:v>43273.71875</c:v>
                </c:pt>
                <c:pt idx="5062">
                  <c:v>43273.729166666664</c:v>
                </c:pt>
                <c:pt idx="5063">
                  <c:v>43273.739583333336</c:v>
                </c:pt>
                <c:pt idx="5064">
                  <c:v>43273.75</c:v>
                </c:pt>
                <c:pt idx="5065">
                  <c:v>43273.760416666664</c:v>
                </c:pt>
                <c:pt idx="5066">
                  <c:v>43273.770833333336</c:v>
                </c:pt>
                <c:pt idx="5067">
                  <c:v>43273.78125</c:v>
                </c:pt>
                <c:pt idx="5068">
                  <c:v>43273.791666666664</c:v>
                </c:pt>
                <c:pt idx="5069">
                  <c:v>43273.802083333336</c:v>
                </c:pt>
                <c:pt idx="5070">
                  <c:v>43273.8125</c:v>
                </c:pt>
                <c:pt idx="5071">
                  <c:v>43273.822916666664</c:v>
                </c:pt>
                <c:pt idx="5072">
                  <c:v>43273.833333333336</c:v>
                </c:pt>
                <c:pt idx="5073">
                  <c:v>43273.84375</c:v>
                </c:pt>
                <c:pt idx="5074">
                  <c:v>43273.854166666664</c:v>
                </c:pt>
                <c:pt idx="5075">
                  <c:v>43273.864583333336</c:v>
                </c:pt>
                <c:pt idx="5076">
                  <c:v>43273.875</c:v>
                </c:pt>
                <c:pt idx="5077">
                  <c:v>43273.885416666664</c:v>
                </c:pt>
                <c:pt idx="5078">
                  <c:v>43273.895833333336</c:v>
                </c:pt>
                <c:pt idx="5079">
                  <c:v>43273.90625</c:v>
                </c:pt>
                <c:pt idx="5080">
                  <c:v>43273.916666666664</c:v>
                </c:pt>
                <c:pt idx="5081">
                  <c:v>43273.927083333336</c:v>
                </c:pt>
                <c:pt idx="5082">
                  <c:v>43273.9375</c:v>
                </c:pt>
                <c:pt idx="5083">
                  <c:v>43273.947916666664</c:v>
                </c:pt>
                <c:pt idx="5084">
                  <c:v>43273.958333333336</c:v>
                </c:pt>
                <c:pt idx="5085">
                  <c:v>43273.96875</c:v>
                </c:pt>
                <c:pt idx="5086">
                  <c:v>43273.979166666664</c:v>
                </c:pt>
                <c:pt idx="5087">
                  <c:v>43273.989583333336</c:v>
                </c:pt>
                <c:pt idx="5088">
                  <c:v>43274</c:v>
                </c:pt>
                <c:pt idx="5089">
                  <c:v>43274.010416666664</c:v>
                </c:pt>
                <c:pt idx="5090">
                  <c:v>43274.020833333336</c:v>
                </c:pt>
                <c:pt idx="5091">
                  <c:v>43274.03125</c:v>
                </c:pt>
                <c:pt idx="5092">
                  <c:v>43274.041666666664</c:v>
                </c:pt>
                <c:pt idx="5093">
                  <c:v>43274.052083333336</c:v>
                </c:pt>
                <c:pt idx="5094">
                  <c:v>43274.0625</c:v>
                </c:pt>
                <c:pt idx="5095">
                  <c:v>43274.072916666664</c:v>
                </c:pt>
                <c:pt idx="5096">
                  <c:v>43274.083333333336</c:v>
                </c:pt>
                <c:pt idx="5097">
                  <c:v>43274.09375</c:v>
                </c:pt>
                <c:pt idx="5098">
                  <c:v>43274.104166666664</c:v>
                </c:pt>
                <c:pt idx="5099">
                  <c:v>43274.114583333336</c:v>
                </c:pt>
                <c:pt idx="5100">
                  <c:v>43274.125</c:v>
                </c:pt>
                <c:pt idx="5101">
                  <c:v>43274.135416666664</c:v>
                </c:pt>
                <c:pt idx="5102">
                  <c:v>43274.145833333336</c:v>
                </c:pt>
                <c:pt idx="5103">
                  <c:v>43274.15625</c:v>
                </c:pt>
                <c:pt idx="5104">
                  <c:v>43274.166666666664</c:v>
                </c:pt>
                <c:pt idx="5105">
                  <c:v>43274.177083333336</c:v>
                </c:pt>
                <c:pt idx="5106">
                  <c:v>43274.1875</c:v>
                </c:pt>
                <c:pt idx="5107">
                  <c:v>43274.197916666664</c:v>
                </c:pt>
                <c:pt idx="5108">
                  <c:v>43274.208333333336</c:v>
                </c:pt>
                <c:pt idx="5109">
                  <c:v>43274.21875</c:v>
                </c:pt>
                <c:pt idx="5110">
                  <c:v>43274.229166666664</c:v>
                </c:pt>
                <c:pt idx="5111">
                  <c:v>43274.239583333336</c:v>
                </c:pt>
                <c:pt idx="5112">
                  <c:v>43274.25</c:v>
                </c:pt>
                <c:pt idx="5113">
                  <c:v>43274.260416666664</c:v>
                </c:pt>
                <c:pt idx="5114">
                  <c:v>43274.270833333336</c:v>
                </c:pt>
                <c:pt idx="5115">
                  <c:v>43274.28125</c:v>
                </c:pt>
                <c:pt idx="5116">
                  <c:v>43274.291666666664</c:v>
                </c:pt>
                <c:pt idx="5117">
                  <c:v>43274.302083333336</c:v>
                </c:pt>
                <c:pt idx="5118">
                  <c:v>43274.3125</c:v>
                </c:pt>
                <c:pt idx="5119">
                  <c:v>43274.322916666664</c:v>
                </c:pt>
                <c:pt idx="5120">
                  <c:v>43274.333333333336</c:v>
                </c:pt>
                <c:pt idx="5121">
                  <c:v>43274.34375</c:v>
                </c:pt>
                <c:pt idx="5122">
                  <c:v>43274.354166666664</c:v>
                </c:pt>
                <c:pt idx="5123">
                  <c:v>43274.364583333336</c:v>
                </c:pt>
                <c:pt idx="5124">
                  <c:v>43274.375</c:v>
                </c:pt>
                <c:pt idx="5125">
                  <c:v>43274.385416666664</c:v>
                </c:pt>
                <c:pt idx="5126">
                  <c:v>43274.395833333336</c:v>
                </c:pt>
                <c:pt idx="5127">
                  <c:v>43274.40625</c:v>
                </c:pt>
                <c:pt idx="5128">
                  <c:v>43274.416666666664</c:v>
                </c:pt>
                <c:pt idx="5129">
                  <c:v>43274.427083333336</c:v>
                </c:pt>
                <c:pt idx="5130">
                  <c:v>43274.4375</c:v>
                </c:pt>
                <c:pt idx="5131">
                  <c:v>43274.447916666664</c:v>
                </c:pt>
                <c:pt idx="5132">
                  <c:v>43274.458333333336</c:v>
                </c:pt>
                <c:pt idx="5133">
                  <c:v>43274.46875</c:v>
                </c:pt>
                <c:pt idx="5134">
                  <c:v>43274.479166666664</c:v>
                </c:pt>
                <c:pt idx="5135">
                  <c:v>43274.489583333336</c:v>
                </c:pt>
                <c:pt idx="5136">
                  <c:v>43274.5</c:v>
                </c:pt>
                <c:pt idx="5137">
                  <c:v>43274.510416666664</c:v>
                </c:pt>
                <c:pt idx="5138">
                  <c:v>43274.520833333336</c:v>
                </c:pt>
                <c:pt idx="5139">
                  <c:v>43274.53125</c:v>
                </c:pt>
                <c:pt idx="5140">
                  <c:v>43274.541666666664</c:v>
                </c:pt>
                <c:pt idx="5141">
                  <c:v>43274.552083333336</c:v>
                </c:pt>
                <c:pt idx="5142">
                  <c:v>43274.5625</c:v>
                </c:pt>
                <c:pt idx="5143">
                  <c:v>43274.572916666664</c:v>
                </c:pt>
                <c:pt idx="5144">
                  <c:v>43274.583333333336</c:v>
                </c:pt>
                <c:pt idx="5145">
                  <c:v>43274.59375</c:v>
                </c:pt>
                <c:pt idx="5146">
                  <c:v>43274.604166666664</c:v>
                </c:pt>
                <c:pt idx="5147">
                  <c:v>43274.614583333336</c:v>
                </c:pt>
                <c:pt idx="5148">
                  <c:v>43274.625</c:v>
                </c:pt>
                <c:pt idx="5149">
                  <c:v>43274.635416666664</c:v>
                </c:pt>
                <c:pt idx="5150">
                  <c:v>43274.645833333336</c:v>
                </c:pt>
                <c:pt idx="5151">
                  <c:v>43274.65625</c:v>
                </c:pt>
                <c:pt idx="5152">
                  <c:v>43274.666666666664</c:v>
                </c:pt>
                <c:pt idx="5153">
                  <c:v>43274.677083333336</c:v>
                </c:pt>
                <c:pt idx="5154">
                  <c:v>43274.6875</c:v>
                </c:pt>
                <c:pt idx="5155">
                  <c:v>43274.697916666664</c:v>
                </c:pt>
                <c:pt idx="5156">
                  <c:v>43274.708333333336</c:v>
                </c:pt>
                <c:pt idx="5157">
                  <c:v>43274.71875</c:v>
                </c:pt>
                <c:pt idx="5158">
                  <c:v>43274.729166666664</c:v>
                </c:pt>
                <c:pt idx="5159">
                  <c:v>43274.739583333336</c:v>
                </c:pt>
                <c:pt idx="5160">
                  <c:v>43274.75</c:v>
                </c:pt>
                <c:pt idx="5161">
                  <c:v>43274.760416666664</c:v>
                </c:pt>
                <c:pt idx="5162">
                  <c:v>43274.770833333336</c:v>
                </c:pt>
                <c:pt idx="5163">
                  <c:v>43274.78125</c:v>
                </c:pt>
                <c:pt idx="5164">
                  <c:v>43274.791666666664</c:v>
                </c:pt>
                <c:pt idx="5165">
                  <c:v>43274.802083333336</c:v>
                </c:pt>
                <c:pt idx="5166">
                  <c:v>43274.8125</c:v>
                </c:pt>
                <c:pt idx="5167">
                  <c:v>43274.822916666664</c:v>
                </c:pt>
                <c:pt idx="5168">
                  <c:v>43274.833333333336</c:v>
                </c:pt>
                <c:pt idx="5169">
                  <c:v>43274.84375</c:v>
                </c:pt>
                <c:pt idx="5170">
                  <c:v>43274.854166666664</c:v>
                </c:pt>
                <c:pt idx="5171">
                  <c:v>43274.864583333336</c:v>
                </c:pt>
                <c:pt idx="5172">
                  <c:v>43274.875</c:v>
                </c:pt>
                <c:pt idx="5173">
                  <c:v>43274.885416666664</c:v>
                </c:pt>
                <c:pt idx="5174">
                  <c:v>43274.895833333336</c:v>
                </c:pt>
                <c:pt idx="5175">
                  <c:v>43274.90625</c:v>
                </c:pt>
                <c:pt idx="5176">
                  <c:v>43274.916666666664</c:v>
                </c:pt>
                <c:pt idx="5177">
                  <c:v>43274.927083333336</c:v>
                </c:pt>
                <c:pt idx="5178">
                  <c:v>43274.9375</c:v>
                </c:pt>
                <c:pt idx="5179">
                  <c:v>43274.947916666664</c:v>
                </c:pt>
                <c:pt idx="5180">
                  <c:v>43274.958333333336</c:v>
                </c:pt>
                <c:pt idx="5181">
                  <c:v>43274.96875</c:v>
                </c:pt>
                <c:pt idx="5182">
                  <c:v>43274.979166666664</c:v>
                </c:pt>
                <c:pt idx="5183">
                  <c:v>43274.989583333336</c:v>
                </c:pt>
                <c:pt idx="5184">
                  <c:v>43275</c:v>
                </c:pt>
                <c:pt idx="5185">
                  <c:v>43275.010416666664</c:v>
                </c:pt>
                <c:pt idx="5186">
                  <c:v>43275.020833333336</c:v>
                </c:pt>
                <c:pt idx="5187">
                  <c:v>43275.03125</c:v>
                </c:pt>
                <c:pt idx="5188">
                  <c:v>43275.041666666664</c:v>
                </c:pt>
                <c:pt idx="5189">
                  <c:v>43275.052083333336</c:v>
                </c:pt>
                <c:pt idx="5190">
                  <c:v>43275.0625</c:v>
                </c:pt>
                <c:pt idx="5191">
                  <c:v>43275.072916666664</c:v>
                </c:pt>
                <c:pt idx="5192">
                  <c:v>43275.083333333336</c:v>
                </c:pt>
                <c:pt idx="5193">
                  <c:v>43275.09375</c:v>
                </c:pt>
                <c:pt idx="5194">
                  <c:v>43275.104166666664</c:v>
                </c:pt>
                <c:pt idx="5195">
                  <c:v>43275.114583333336</c:v>
                </c:pt>
                <c:pt idx="5196">
                  <c:v>43275.125</c:v>
                </c:pt>
                <c:pt idx="5197">
                  <c:v>43275.135416666664</c:v>
                </c:pt>
                <c:pt idx="5198">
                  <c:v>43275.145833333336</c:v>
                </c:pt>
                <c:pt idx="5199">
                  <c:v>43275.15625</c:v>
                </c:pt>
                <c:pt idx="5200">
                  <c:v>43275.166666666664</c:v>
                </c:pt>
                <c:pt idx="5201">
                  <c:v>43275.177083333336</c:v>
                </c:pt>
                <c:pt idx="5202">
                  <c:v>43275.1875</c:v>
                </c:pt>
                <c:pt idx="5203">
                  <c:v>43275.197916666664</c:v>
                </c:pt>
                <c:pt idx="5204">
                  <c:v>43275.208333333336</c:v>
                </c:pt>
                <c:pt idx="5205">
                  <c:v>43275.21875</c:v>
                </c:pt>
                <c:pt idx="5206">
                  <c:v>43275.229166666664</c:v>
                </c:pt>
                <c:pt idx="5207">
                  <c:v>43275.239583333336</c:v>
                </c:pt>
                <c:pt idx="5208">
                  <c:v>43275.25</c:v>
                </c:pt>
                <c:pt idx="5209">
                  <c:v>43275.260416666664</c:v>
                </c:pt>
                <c:pt idx="5210">
                  <c:v>43275.270833333336</c:v>
                </c:pt>
                <c:pt idx="5211">
                  <c:v>43275.28125</c:v>
                </c:pt>
                <c:pt idx="5212">
                  <c:v>43275.291666666664</c:v>
                </c:pt>
                <c:pt idx="5213">
                  <c:v>43275.302083333336</c:v>
                </c:pt>
                <c:pt idx="5214">
                  <c:v>43275.3125</c:v>
                </c:pt>
                <c:pt idx="5215">
                  <c:v>43275.322916666664</c:v>
                </c:pt>
                <c:pt idx="5216">
                  <c:v>43275.333333333336</c:v>
                </c:pt>
                <c:pt idx="5217">
                  <c:v>43275.34375</c:v>
                </c:pt>
                <c:pt idx="5218">
                  <c:v>43275.354166666664</c:v>
                </c:pt>
                <c:pt idx="5219">
                  <c:v>43275.364583333336</c:v>
                </c:pt>
                <c:pt idx="5220">
                  <c:v>43275.375</c:v>
                </c:pt>
                <c:pt idx="5221">
                  <c:v>43275.385416666664</c:v>
                </c:pt>
                <c:pt idx="5222">
                  <c:v>43275.395833333336</c:v>
                </c:pt>
                <c:pt idx="5223">
                  <c:v>43275.40625</c:v>
                </c:pt>
                <c:pt idx="5224">
                  <c:v>43275.416666666664</c:v>
                </c:pt>
                <c:pt idx="5225">
                  <c:v>43275.427083333336</c:v>
                </c:pt>
                <c:pt idx="5226">
                  <c:v>43275.4375</c:v>
                </c:pt>
                <c:pt idx="5227">
                  <c:v>43275.447916666664</c:v>
                </c:pt>
                <c:pt idx="5228">
                  <c:v>43275.458333333336</c:v>
                </c:pt>
                <c:pt idx="5229">
                  <c:v>43275.46875</c:v>
                </c:pt>
                <c:pt idx="5230">
                  <c:v>43275.479166666664</c:v>
                </c:pt>
                <c:pt idx="5231">
                  <c:v>43275.489583333336</c:v>
                </c:pt>
                <c:pt idx="5232">
                  <c:v>43275.5</c:v>
                </c:pt>
                <c:pt idx="5233">
                  <c:v>43275.510416666664</c:v>
                </c:pt>
                <c:pt idx="5234">
                  <c:v>43275.520833333336</c:v>
                </c:pt>
                <c:pt idx="5235">
                  <c:v>43275.53125</c:v>
                </c:pt>
                <c:pt idx="5236">
                  <c:v>43275.541666666664</c:v>
                </c:pt>
                <c:pt idx="5237">
                  <c:v>43275.552083333336</c:v>
                </c:pt>
                <c:pt idx="5238">
                  <c:v>43275.5625</c:v>
                </c:pt>
                <c:pt idx="5239">
                  <c:v>43275.572916666664</c:v>
                </c:pt>
                <c:pt idx="5240">
                  <c:v>43275.583333333336</c:v>
                </c:pt>
                <c:pt idx="5241">
                  <c:v>43275.59375</c:v>
                </c:pt>
                <c:pt idx="5242">
                  <c:v>43275.604166666664</c:v>
                </c:pt>
                <c:pt idx="5243">
                  <c:v>43275.614583333336</c:v>
                </c:pt>
                <c:pt idx="5244">
                  <c:v>43275.625</c:v>
                </c:pt>
                <c:pt idx="5245">
                  <c:v>43275.635416666664</c:v>
                </c:pt>
                <c:pt idx="5246">
                  <c:v>43275.645833333336</c:v>
                </c:pt>
                <c:pt idx="5247">
                  <c:v>43275.65625</c:v>
                </c:pt>
                <c:pt idx="5248">
                  <c:v>43275.666666666664</c:v>
                </c:pt>
                <c:pt idx="5249">
                  <c:v>43275.677083333336</c:v>
                </c:pt>
                <c:pt idx="5250">
                  <c:v>43275.6875</c:v>
                </c:pt>
                <c:pt idx="5251">
                  <c:v>43275.697916666664</c:v>
                </c:pt>
                <c:pt idx="5252">
                  <c:v>43275.708333333336</c:v>
                </c:pt>
                <c:pt idx="5253">
                  <c:v>43275.71875</c:v>
                </c:pt>
                <c:pt idx="5254">
                  <c:v>43275.729166666664</c:v>
                </c:pt>
                <c:pt idx="5255">
                  <c:v>43275.739583333336</c:v>
                </c:pt>
                <c:pt idx="5256">
                  <c:v>43275.75</c:v>
                </c:pt>
                <c:pt idx="5257">
                  <c:v>43275.760416666664</c:v>
                </c:pt>
                <c:pt idx="5258">
                  <c:v>43275.770833333336</c:v>
                </c:pt>
                <c:pt idx="5259">
                  <c:v>43275.78125</c:v>
                </c:pt>
                <c:pt idx="5260">
                  <c:v>43275.791666666664</c:v>
                </c:pt>
                <c:pt idx="5261">
                  <c:v>43275.802083333336</c:v>
                </c:pt>
                <c:pt idx="5262">
                  <c:v>43275.8125</c:v>
                </c:pt>
                <c:pt idx="5263">
                  <c:v>43275.822916666664</c:v>
                </c:pt>
                <c:pt idx="5264">
                  <c:v>43275.833333333336</c:v>
                </c:pt>
                <c:pt idx="5265">
                  <c:v>43275.84375</c:v>
                </c:pt>
                <c:pt idx="5266">
                  <c:v>43275.854166666664</c:v>
                </c:pt>
                <c:pt idx="5267">
                  <c:v>43275.864583333336</c:v>
                </c:pt>
                <c:pt idx="5268">
                  <c:v>43275.875</c:v>
                </c:pt>
                <c:pt idx="5269">
                  <c:v>43275.885416666664</c:v>
                </c:pt>
                <c:pt idx="5270">
                  <c:v>43275.895833333336</c:v>
                </c:pt>
                <c:pt idx="5271">
                  <c:v>43275.90625</c:v>
                </c:pt>
                <c:pt idx="5272">
                  <c:v>43275.916666666664</c:v>
                </c:pt>
                <c:pt idx="5273">
                  <c:v>43275.927083333336</c:v>
                </c:pt>
                <c:pt idx="5274">
                  <c:v>43275.9375</c:v>
                </c:pt>
                <c:pt idx="5275">
                  <c:v>43275.947916666664</c:v>
                </c:pt>
                <c:pt idx="5276">
                  <c:v>43275.958333333336</c:v>
                </c:pt>
                <c:pt idx="5277">
                  <c:v>43275.96875</c:v>
                </c:pt>
                <c:pt idx="5278">
                  <c:v>43275.979166666664</c:v>
                </c:pt>
                <c:pt idx="5279">
                  <c:v>43275.989583333336</c:v>
                </c:pt>
                <c:pt idx="5280">
                  <c:v>43276</c:v>
                </c:pt>
                <c:pt idx="5281">
                  <c:v>43276.010416666664</c:v>
                </c:pt>
                <c:pt idx="5282">
                  <c:v>43276.020833333336</c:v>
                </c:pt>
                <c:pt idx="5283">
                  <c:v>43276.03125</c:v>
                </c:pt>
                <c:pt idx="5284">
                  <c:v>43276.041666666664</c:v>
                </c:pt>
                <c:pt idx="5285">
                  <c:v>43276.052083333336</c:v>
                </c:pt>
                <c:pt idx="5286">
                  <c:v>43276.0625</c:v>
                </c:pt>
                <c:pt idx="5287">
                  <c:v>43276.072916666664</c:v>
                </c:pt>
                <c:pt idx="5288">
                  <c:v>43276.083333333336</c:v>
                </c:pt>
                <c:pt idx="5289">
                  <c:v>43276.09375</c:v>
                </c:pt>
                <c:pt idx="5290">
                  <c:v>43276.104166666664</c:v>
                </c:pt>
                <c:pt idx="5291">
                  <c:v>43276.114583333336</c:v>
                </c:pt>
                <c:pt idx="5292">
                  <c:v>43276.125</c:v>
                </c:pt>
                <c:pt idx="5293">
                  <c:v>43276.135416666664</c:v>
                </c:pt>
                <c:pt idx="5294">
                  <c:v>43276.145833333336</c:v>
                </c:pt>
                <c:pt idx="5295">
                  <c:v>43276.15625</c:v>
                </c:pt>
                <c:pt idx="5296">
                  <c:v>43276.166666666664</c:v>
                </c:pt>
                <c:pt idx="5297">
                  <c:v>43276.177083333336</c:v>
                </c:pt>
                <c:pt idx="5298">
                  <c:v>43276.1875</c:v>
                </c:pt>
                <c:pt idx="5299">
                  <c:v>43276.197916666664</c:v>
                </c:pt>
                <c:pt idx="5300">
                  <c:v>43276.208333333336</c:v>
                </c:pt>
                <c:pt idx="5301">
                  <c:v>43276.21875</c:v>
                </c:pt>
                <c:pt idx="5302">
                  <c:v>43276.229166666664</c:v>
                </c:pt>
                <c:pt idx="5303">
                  <c:v>43276.239583333336</c:v>
                </c:pt>
                <c:pt idx="5304">
                  <c:v>43276.25</c:v>
                </c:pt>
                <c:pt idx="5305">
                  <c:v>43276.260416666664</c:v>
                </c:pt>
                <c:pt idx="5306">
                  <c:v>43276.270833333336</c:v>
                </c:pt>
                <c:pt idx="5307">
                  <c:v>43276.28125</c:v>
                </c:pt>
                <c:pt idx="5308">
                  <c:v>43276.291666666664</c:v>
                </c:pt>
                <c:pt idx="5309">
                  <c:v>43276.302083333336</c:v>
                </c:pt>
                <c:pt idx="5310">
                  <c:v>43276.3125</c:v>
                </c:pt>
                <c:pt idx="5311">
                  <c:v>43276.322916666664</c:v>
                </c:pt>
                <c:pt idx="5312">
                  <c:v>43276.333333333336</c:v>
                </c:pt>
                <c:pt idx="5313">
                  <c:v>43276.34375</c:v>
                </c:pt>
                <c:pt idx="5314">
                  <c:v>43276.354166666664</c:v>
                </c:pt>
                <c:pt idx="5315">
                  <c:v>43276.364583333336</c:v>
                </c:pt>
                <c:pt idx="5316">
                  <c:v>43276.375</c:v>
                </c:pt>
                <c:pt idx="5317">
                  <c:v>43276.385416666664</c:v>
                </c:pt>
                <c:pt idx="5318">
                  <c:v>43276.395833333336</c:v>
                </c:pt>
                <c:pt idx="5319">
                  <c:v>43276.40625</c:v>
                </c:pt>
                <c:pt idx="5320">
                  <c:v>43276.416666666664</c:v>
                </c:pt>
                <c:pt idx="5321">
                  <c:v>43276.427083333336</c:v>
                </c:pt>
                <c:pt idx="5322">
                  <c:v>43276.4375</c:v>
                </c:pt>
                <c:pt idx="5323">
                  <c:v>43276.447916666664</c:v>
                </c:pt>
                <c:pt idx="5324">
                  <c:v>43276.458333333336</c:v>
                </c:pt>
                <c:pt idx="5325">
                  <c:v>43276.46875</c:v>
                </c:pt>
                <c:pt idx="5326">
                  <c:v>43276.479166666664</c:v>
                </c:pt>
                <c:pt idx="5327">
                  <c:v>43276.489583333336</c:v>
                </c:pt>
                <c:pt idx="5328">
                  <c:v>43276.5</c:v>
                </c:pt>
                <c:pt idx="5329">
                  <c:v>43276.510416666664</c:v>
                </c:pt>
                <c:pt idx="5330">
                  <c:v>43276.520833333336</c:v>
                </c:pt>
                <c:pt idx="5331">
                  <c:v>43276.53125</c:v>
                </c:pt>
                <c:pt idx="5332">
                  <c:v>43276.541666666664</c:v>
                </c:pt>
                <c:pt idx="5333">
                  <c:v>43276.552083333336</c:v>
                </c:pt>
                <c:pt idx="5334">
                  <c:v>43276.5625</c:v>
                </c:pt>
                <c:pt idx="5335">
                  <c:v>43276.572916666664</c:v>
                </c:pt>
                <c:pt idx="5336">
                  <c:v>43276.583333333336</c:v>
                </c:pt>
                <c:pt idx="5337">
                  <c:v>43276.59375</c:v>
                </c:pt>
                <c:pt idx="5338">
                  <c:v>43276.604166666664</c:v>
                </c:pt>
                <c:pt idx="5339">
                  <c:v>43276.614583333336</c:v>
                </c:pt>
                <c:pt idx="5340">
                  <c:v>43276.625</c:v>
                </c:pt>
                <c:pt idx="5341">
                  <c:v>43276.635416666664</c:v>
                </c:pt>
                <c:pt idx="5342">
                  <c:v>43276.645833333336</c:v>
                </c:pt>
                <c:pt idx="5343">
                  <c:v>43276.65625</c:v>
                </c:pt>
                <c:pt idx="5344">
                  <c:v>43276.666666666664</c:v>
                </c:pt>
                <c:pt idx="5345">
                  <c:v>43276.677083333336</c:v>
                </c:pt>
                <c:pt idx="5346">
                  <c:v>43276.6875</c:v>
                </c:pt>
                <c:pt idx="5347">
                  <c:v>43276.697916666664</c:v>
                </c:pt>
                <c:pt idx="5348">
                  <c:v>43276.708333333336</c:v>
                </c:pt>
                <c:pt idx="5349">
                  <c:v>43276.71875</c:v>
                </c:pt>
                <c:pt idx="5350">
                  <c:v>43276.729166666664</c:v>
                </c:pt>
                <c:pt idx="5351">
                  <c:v>43276.739583333336</c:v>
                </c:pt>
                <c:pt idx="5352">
                  <c:v>43276.75</c:v>
                </c:pt>
                <c:pt idx="5353">
                  <c:v>43276.760416666664</c:v>
                </c:pt>
                <c:pt idx="5354">
                  <c:v>43276.770833333336</c:v>
                </c:pt>
                <c:pt idx="5355">
                  <c:v>43276.78125</c:v>
                </c:pt>
                <c:pt idx="5356">
                  <c:v>43276.791666666664</c:v>
                </c:pt>
                <c:pt idx="5357">
                  <c:v>43276.802083333336</c:v>
                </c:pt>
                <c:pt idx="5358">
                  <c:v>43276.8125</c:v>
                </c:pt>
                <c:pt idx="5359">
                  <c:v>43276.822916666664</c:v>
                </c:pt>
                <c:pt idx="5360">
                  <c:v>43276.833333333336</c:v>
                </c:pt>
                <c:pt idx="5361">
                  <c:v>43276.84375</c:v>
                </c:pt>
                <c:pt idx="5362">
                  <c:v>43276.854166666664</c:v>
                </c:pt>
                <c:pt idx="5363">
                  <c:v>43276.864583333336</c:v>
                </c:pt>
                <c:pt idx="5364">
                  <c:v>43276.875</c:v>
                </c:pt>
                <c:pt idx="5365">
                  <c:v>43276.885416666664</c:v>
                </c:pt>
                <c:pt idx="5366">
                  <c:v>43276.895833333336</c:v>
                </c:pt>
                <c:pt idx="5367">
                  <c:v>43276.90625</c:v>
                </c:pt>
                <c:pt idx="5368">
                  <c:v>43276.916666666664</c:v>
                </c:pt>
                <c:pt idx="5369">
                  <c:v>43276.927083333336</c:v>
                </c:pt>
                <c:pt idx="5370">
                  <c:v>43276.9375</c:v>
                </c:pt>
                <c:pt idx="5371">
                  <c:v>43276.947916666664</c:v>
                </c:pt>
                <c:pt idx="5372">
                  <c:v>43276.958333333336</c:v>
                </c:pt>
                <c:pt idx="5373">
                  <c:v>43276.96875</c:v>
                </c:pt>
                <c:pt idx="5374">
                  <c:v>43276.979166666664</c:v>
                </c:pt>
                <c:pt idx="5375">
                  <c:v>43276.989583333336</c:v>
                </c:pt>
                <c:pt idx="5376">
                  <c:v>43277</c:v>
                </c:pt>
                <c:pt idx="5377">
                  <c:v>43277.010416666664</c:v>
                </c:pt>
                <c:pt idx="5378">
                  <c:v>43277.020833333336</c:v>
                </c:pt>
                <c:pt idx="5379">
                  <c:v>43277.03125</c:v>
                </c:pt>
                <c:pt idx="5380">
                  <c:v>43277.041666666664</c:v>
                </c:pt>
                <c:pt idx="5381">
                  <c:v>43277.052083333336</c:v>
                </c:pt>
                <c:pt idx="5382">
                  <c:v>43277.0625</c:v>
                </c:pt>
                <c:pt idx="5383">
                  <c:v>43277.072916666664</c:v>
                </c:pt>
                <c:pt idx="5384">
                  <c:v>43277.083333333336</c:v>
                </c:pt>
                <c:pt idx="5385">
                  <c:v>43277.09375</c:v>
                </c:pt>
                <c:pt idx="5386">
                  <c:v>43277.104166666664</c:v>
                </c:pt>
                <c:pt idx="5387">
                  <c:v>43277.114583333336</c:v>
                </c:pt>
                <c:pt idx="5388">
                  <c:v>43277.125</c:v>
                </c:pt>
                <c:pt idx="5389">
                  <c:v>43277.135416666664</c:v>
                </c:pt>
                <c:pt idx="5390">
                  <c:v>43277.145833333336</c:v>
                </c:pt>
                <c:pt idx="5391">
                  <c:v>43277.15625</c:v>
                </c:pt>
                <c:pt idx="5392">
                  <c:v>43277.166666666664</c:v>
                </c:pt>
                <c:pt idx="5393">
                  <c:v>43277.177083333336</c:v>
                </c:pt>
                <c:pt idx="5394">
                  <c:v>43277.1875</c:v>
                </c:pt>
                <c:pt idx="5395">
                  <c:v>43277.197916666664</c:v>
                </c:pt>
                <c:pt idx="5396">
                  <c:v>43277.208333333336</c:v>
                </c:pt>
                <c:pt idx="5397">
                  <c:v>43277.21875</c:v>
                </c:pt>
                <c:pt idx="5398">
                  <c:v>43277.229166666664</c:v>
                </c:pt>
                <c:pt idx="5399">
                  <c:v>43277.239583333336</c:v>
                </c:pt>
                <c:pt idx="5400">
                  <c:v>43277.25</c:v>
                </c:pt>
                <c:pt idx="5401">
                  <c:v>43277.260416666664</c:v>
                </c:pt>
                <c:pt idx="5402">
                  <c:v>43277.270833333336</c:v>
                </c:pt>
                <c:pt idx="5403">
                  <c:v>43277.28125</c:v>
                </c:pt>
                <c:pt idx="5404">
                  <c:v>43277.291666666664</c:v>
                </c:pt>
                <c:pt idx="5405">
                  <c:v>43277.302083333336</c:v>
                </c:pt>
                <c:pt idx="5406">
                  <c:v>43277.3125</c:v>
                </c:pt>
                <c:pt idx="5407">
                  <c:v>43277.322916666664</c:v>
                </c:pt>
                <c:pt idx="5408">
                  <c:v>43277.333333333336</c:v>
                </c:pt>
                <c:pt idx="5409">
                  <c:v>43277.34375</c:v>
                </c:pt>
                <c:pt idx="5410">
                  <c:v>43277.354166666664</c:v>
                </c:pt>
                <c:pt idx="5411">
                  <c:v>43277.364583333336</c:v>
                </c:pt>
                <c:pt idx="5412">
                  <c:v>43277.375</c:v>
                </c:pt>
                <c:pt idx="5413">
                  <c:v>43277.385416666664</c:v>
                </c:pt>
                <c:pt idx="5414">
                  <c:v>43277.395833333336</c:v>
                </c:pt>
                <c:pt idx="5415">
                  <c:v>43277.40625</c:v>
                </c:pt>
                <c:pt idx="5416">
                  <c:v>43277.416666666664</c:v>
                </c:pt>
                <c:pt idx="5417">
                  <c:v>43277.427083333336</c:v>
                </c:pt>
                <c:pt idx="5418">
                  <c:v>43277.4375</c:v>
                </c:pt>
                <c:pt idx="5419">
                  <c:v>43277.447916666664</c:v>
                </c:pt>
                <c:pt idx="5420">
                  <c:v>43277.458333333336</c:v>
                </c:pt>
                <c:pt idx="5421">
                  <c:v>43277.46875</c:v>
                </c:pt>
                <c:pt idx="5422">
                  <c:v>43277.479166666664</c:v>
                </c:pt>
                <c:pt idx="5423">
                  <c:v>43277.489583333336</c:v>
                </c:pt>
                <c:pt idx="5424">
                  <c:v>43277.5</c:v>
                </c:pt>
                <c:pt idx="5425">
                  <c:v>43277.510416666664</c:v>
                </c:pt>
                <c:pt idx="5426">
                  <c:v>43277.520833333336</c:v>
                </c:pt>
                <c:pt idx="5427">
                  <c:v>43277.53125</c:v>
                </c:pt>
                <c:pt idx="5428">
                  <c:v>43277.541666666664</c:v>
                </c:pt>
                <c:pt idx="5429">
                  <c:v>43277.552083333336</c:v>
                </c:pt>
                <c:pt idx="5430">
                  <c:v>43277.5625</c:v>
                </c:pt>
                <c:pt idx="5431">
                  <c:v>43277.572916666664</c:v>
                </c:pt>
                <c:pt idx="5432">
                  <c:v>43277.583333333336</c:v>
                </c:pt>
                <c:pt idx="5433">
                  <c:v>43277.59375</c:v>
                </c:pt>
                <c:pt idx="5434">
                  <c:v>43277.604166666664</c:v>
                </c:pt>
                <c:pt idx="5435">
                  <c:v>43277.614583333336</c:v>
                </c:pt>
                <c:pt idx="5436">
                  <c:v>43277.625</c:v>
                </c:pt>
                <c:pt idx="5437">
                  <c:v>43277.635416666664</c:v>
                </c:pt>
                <c:pt idx="5438">
                  <c:v>43277.645833333336</c:v>
                </c:pt>
                <c:pt idx="5439">
                  <c:v>43277.65625</c:v>
                </c:pt>
                <c:pt idx="5440">
                  <c:v>43277.666666666664</c:v>
                </c:pt>
                <c:pt idx="5441">
                  <c:v>43277.677083333336</c:v>
                </c:pt>
                <c:pt idx="5442">
                  <c:v>43277.6875</c:v>
                </c:pt>
                <c:pt idx="5443">
                  <c:v>43277.697916666664</c:v>
                </c:pt>
                <c:pt idx="5444">
                  <c:v>43277.708333333336</c:v>
                </c:pt>
                <c:pt idx="5445">
                  <c:v>43277.71875</c:v>
                </c:pt>
                <c:pt idx="5446">
                  <c:v>43277.729166666664</c:v>
                </c:pt>
                <c:pt idx="5447">
                  <c:v>43277.739583333336</c:v>
                </c:pt>
                <c:pt idx="5448">
                  <c:v>43277.75</c:v>
                </c:pt>
                <c:pt idx="5449">
                  <c:v>43277.760416666664</c:v>
                </c:pt>
                <c:pt idx="5450">
                  <c:v>43277.770833333336</c:v>
                </c:pt>
                <c:pt idx="5451">
                  <c:v>43277.78125</c:v>
                </c:pt>
                <c:pt idx="5452">
                  <c:v>43277.791666666664</c:v>
                </c:pt>
                <c:pt idx="5453">
                  <c:v>43277.802083333336</c:v>
                </c:pt>
                <c:pt idx="5454">
                  <c:v>43277.8125</c:v>
                </c:pt>
                <c:pt idx="5455">
                  <c:v>43277.822916666664</c:v>
                </c:pt>
                <c:pt idx="5456">
                  <c:v>43277.833333333336</c:v>
                </c:pt>
                <c:pt idx="5457">
                  <c:v>43277.84375</c:v>
                </c:pt>
                <c:pt idx="5458">
                  <c:v>43277.854166666664</c:v>
                </c:pt>
                <c:pt idx="5459">
                  <c:v>43277.864583333336</c:v>
                </c:pt>
                <c:pt idx="5460">
                  <c:v>43277.875</c:v>
                </c:pt>
                <c:pt idx="5461">
                  <c:v>43277.885416666664</c:v>
                </c:pt>
                <c:pt idx="5462">
                  <c:v>43277.895833333336</c:v>
                </c:pt>
                <c:pt idx="5463">
                  <c:v>43277.90625</c:v>
                </c:pt>
                <c:pt idx="5464">
                  <c:v>43277.916666666664</c:v>
                </c:pt>
                <c:pt idx="5465">
                  <c:v>43277.927083333336</c:v>
                </c:pt>
                <c:pt idx="5466">
                  <c:v>43277.9375</c:v>
                </c:pt>
                <c:pt idx="5467">
                  <c:v>43277.947916666664</c:v>
                </c:pt>
                <c:pt idx="5468">
                  <c:v>43277.958333333336</c:v>
                </c:pt>
                <c:pt idx="5469">
                  <c:v>43277.96875</c:v>
                </c:pt>
                <c:pt idx="5470">
                  <c:v>43277.979166666664</c:v>
                </c:pt>
                <c:pt idx="5471">
                  <c:v>43277.989583333336</c:v>
                </c:pt>
                <c:pt idx="5472">
                  <c:v>43278</c:v>
                </c:pt>
                <c:pt idx="5473">
                  <c:v>43278.010416666664</c:v>
                </c:pt>
                <c:pt idx="5474">
                  <c:v>43278.020833333336</c:v>
                </c:pt>
                <c:pt idx="5475">
                  <c:v>43278.03125</c:v>
                </c:pt>
                <c:pt idx="5476">
                  <c:v>43278.041666666664</c:v>
                </c:pt>
                <c:pt idx="5477">
                  <c:v>43278.052083333336</c:v>
                </c:pt>
                <c:pt idx="5478">
                  <c:v>43278.0625</c:v>
                </c:pt>
                <c:pt idx="5479">
                  <c:v>43278.072916666664</c:v>
                </c:pt>
                <c:pt idx="5480">
                  <c:v>43278.083333333336</c:v>
                </c:pt>
                <c:pt idx="5481">
                  <c:v>43278.09375</c:v>
                </c:pt>
                <c:pt idx="5482">
                  <c:v>43278.104166666664</c:v>
                </c:pt>
                <c:pt idx="5483">
                  <c:v>43278.114583333336</c:v>
                </c:pt>
                <c:pt idx="5484">
                  <c:v>43278.125</c:v>
                </c:pt>
                <c:pt idx="5485">
                  <c:v>43278.135416666664</c:v>
                </c:pt>
                <c:pt idx="5486">
                  <c:v>43278.145833333336</c:v>
                </c:pt>
                <c:pt idx="5487">
                  <c:v>43278.15625</c:v>
                </c:pt>
                <c:pt idx="5488">
                  <c:v>43278.166666666664</c:v>
                </c:pt>
                <c:pt idx="5489">
                  <c:v>43278.177083333336</c:v>
                </c:pt>
                <c:pt idx="5490">
                  <c:v>43278.1875</c:v>
                </c:pt>
                <c:pt idx="5491">
                  <c:v>43278.197916666664</c:v>
                </c:pt>
                <c:pt idx="5492">
                  <c:v>43278.208333333336</c:v>
                </c:pt>
                <c:pt idx="5493">
                  <c:v>43278.21875</c:v>
                </c:pt>
                <c:pt idx="5494">
                  <c:v>43278.229166666664</c:v>
                </c:pt>
                <c:pt idx="5495">
                  <c:v>43278.239583333336</c:v>
                </c:pt>
                <c:pt idx="5496">
                  <c:v>43278.25</c:v>
                </c:pt>
                <c:pt idx="5497">
                  <c:v>43278.260416666664</c:v>
                </c:pt>
                <c:pt idx="5498">
                  <c:v>43278.270833333336</c:v>
                </c:pt>
                <c:pt idx="5499">
                  <c:v>43278.28125</c:v>
                </c:pt>
                <c:pt idx="5500">
                  <c:v>43278.291666666664</c:v>
                </c:pt>
                <c:pt idx="5501">
                  <c:v>43278.302083333336</c:v>
                </c:pt>
                <c:pt idx="5502">
                  <c:v>43278.3125</c:v>
                </c:pt>
                <c:pt idx="5503">
                  <c:v>43278.322916666664</c:v>
                </c:pt>
                <c:pt idx="5504">
                  <c:v>43278.333333333336</c:v>
                </c:pt>
                <c:pt idx="5505">
                  <c:v>43278.34375</c:v>
                </c:pt>
                <c:pt idx="5506">
                  <c:v>43278.354166666664</c:v>
                </c:pt>
                <c:pt idx="5507">
                  <c:v>43278.364583333336</c:v>
                </c:pt>
                <c:pt idx="5508">
                  <c:v>43278.375</c:v>
                </c:pt>
                <c:pt idx="5509">
                  <c:v>43278.385416666664</c:v>
                </c:pt>
                <c:pt idx="5510">
                  <c:v>43278.395833333336</c:v>
                </c:pt>
                <c:pt idx="5511">
                  <c:v>43278.40625</c:v>
                </c:pt>
                <c:pt idx="5512">
                  <c:v>43278.416666666664</c:v>
                </c:pt>
                <c:pt idx="5513">
                  <c:v>43278.427083333336</c:v>
                </c:pt>
                <c:pt idx="5514">
                  <c:v>43278.4375</c:v>
                </c:pt>
                <c:pt idx="5515">
                  <c:v>43278.447916666664</c:v>
                </c:pt>
                <c:pt idx="5516">
                  <c:v>43278.458333333336</c:v>
                </c:pt>
                <c:pt idx="5517">
                  <c:v>43278.46875</c:v>
                </c:pt>
                <c:pt idx="5518">
                  <c:v>43278.479166666664</c:v>
                </c:pt>
                <c:pt idx="5519">
                  <c:v>43278.489583333336</c:v>
                </c:pt>
                <c:pt idx="5520">
                  <c:v>43278.5</c:v>
                </c:pt>
                <c:pt idx="5521">
                  <c:v>43278.510416666664</c:v>
                </c:pt>
                <c:pt idx="5522">
                  <c:v>43278.520833333336</c:v>
                </c:pt>
                <c:pt idx="5523">
                  <c:v>43278.53125</c:v>
                </c:pt>
                <c:pt idx="5524">
                  <c:v>43278.541666666664</c:v>
                </c:pt>
                <c:pt idx="5525">
                  <c:v>43278.552083333336</c:v>
                </c:pt>
                <c:pt idx="5526">
                  <c:v>43278.5625</c:v>
                </c:pt>
                <c:pt idx="5527">
                  <c:v>43278.572916666664</c:v>
                </c:pt>
                <c:pt idx="5528">
                  <c:v>43278.583333333336</c:v>
                </c:pt>
                <c:pt idx="5529">
                  <c:v>43278.59375</c:v>
                </c:pt>
                <c:pt idx="5530">
                  <c:v>43278.604166666664</c:v>
                </c:pt>
                <c:pt idx="5531">
                  <c:v>43278.614583333336</c:v>
                </c:pt>
                <c:pt idx="5532">
                  <c:v>43278.625</c:v>
                </c:pt>
                <c:pt idx="5533">
                  <c:v>43278.635416666664</c:v>
                </c:pt>
                <c:pt idx="5534">
                  <c:v>43278.645833333336</c:v>
                </c:pt>
                <c:pt idx="5535">
                  <c:v>43278.65625</c:v>
                </c:pt>
                <c:pt idx="5536">
                  <c:v>43278.666666666664</c:v>
                </c:pt>
                <c:pt idx="5537">
                  <c:v>43278.677083333336</c:v>
                </c:pt>
                <c:pt idx="5538">
                  <c:v>43278.6875</c:v>
                </c:pt>
                <c:pt idx="5539">
                  <c:v>43278.697916666664</c:v>
                </c:pt>
                <c:pt idx="5540">
                  <c:v>43278.708333333336</c:v>
                </c:pt>
                <c:pt idx="5541">
                  <c:v>43278.71875</c:v>
                </c:pt>
                <c:pt idx="5542">
                  <c:v>43278.729166666664</c:v>
                </c:pt>
                <c:pt idx="5543">
                  <c:v>43278.739583333336</c:v>
                </c:pt>
                <c:pt idx="5544">
                  <c:v>43278.75</c:v>
                </c:pt>
                <c:pt idx="5545">
                  <c:v>43278.760416666664</c:v>
                </c:pt>
                <c:pt idx="5546">
                  <c:v>43278.770833333336</c:v>
                </c:pt>
                <c:pt idx="5547">
                  <c:v>43278.78125</c:v>
                </c:pt>
                <c:pt idx="5548">
                  <c:v>43278.791666666664</c:v>
                </c:pt>
                <c:pt idx="5549">
                  <c:v>43278.802083333336</c:v>
                </c:pt>
                <c:pt idx="5550">
                  <c:v>43278.8125</c:v>
                </c:pt>
                <c:pt idx="5551">
                  <c:v>43278.822916666664</c:v>
                </c:pt>
                <c:pt idx="5552">
                  <c:v>43278.833333333336</c:v>
                </c:pt>
                <c:pt idx="5553">
                  <c:v>43278.84375</c:v>
                </c:pt>
                <c:pt idx="5554">
                  <c:v>43278.854166666664</c:v>
                </c:pt>
                <c:pt idx="5555">
                  <c:v>43278.864583333336</c:v>
                </c:pt>
                <c:pt idx="5556">
                  <c:v>43278.875</c:v>
                </c:pt>
                <c:pt idx="5557">
                  <c:v>43278.885416666664</c:v>
                </c:pt>
                <c:pt idx="5558">
                  <c:v>43278.895833333336</c:v>
                </c:pt>
                <c:pt idx="5559">
                  <c:v>43278.90625</c:v>
                </c:pt>
                <c:pt idx="5560">
                  <c:v>43278.916666666664</c:v>
                </c:pt>
                <c:pt idx="5561">
                  <c:v>43278.927083333336</c:v>
                </c:pt>
                <c:pt idx="5562">
                  <c:v>43278.9375</c:v>
                </c:pt>
                <c:pt idx="5563">
                  <c:v>43278.947916666664</c:v>
                </c:pt>
                <c:pt idx="5564">
                  <c:v>43278.958333333336</c:v>
                </c:pt>
                <c:pt idx="5565">
                  <c:v>43278.96875</c:v>
                </c:pt>
                <c:pt idx="5566">
                  <c:v>43278.979166666664</c:v>
                </c:pt>
                <c:pt idx="5567">
                  <c:v>43278.989583333336</c:v>
                </c:pt>
                <c:pt idx="5568">
                  <c:v>43279</c:v>
                </c:pt>
                <c:pt idx="5569">
                  <c:v>43279.010416666664</c:v>
                </c:pt>
                <c:pt idx="5570">
                  <c:v>43279.020833333336</c:v>
                </c:pt>
                <c:pt idx="5571">
                  <c:v>43279.03125</c:v>
                </c:pt>
                <c:pt idx="5572">
                  <c:v>43279.041666666664</c:v>
                </c:pt>
                <c:pt idx="5573">
                  <c:v>43279.052083333336</c:v>
                </c:pt>
                <c:pt idx="5574">
                  <c:v>43279.0625</c:v>
                </c:pt>
                <c:pt idx="5575">
                  <c:v>43279.072916666664</c:v>
                </c:pt>
                <c:pt idx="5576">
                  <c:v>43279.083333333336</c:v>
                </c:pt>
                <c:pt idx="5577">
                  <c:v>43279.09375</c:v>
                </c:pt>
                <c:pt idx="5578">
                  <c:v>43279.104166666664</c:v>
                </c:pt>
                <c:pt idx="5579">
                  <c:v>43279.114583333336</c:v>
                </c:pt>
                <c:pt idx="5580">
                  <c:v>43279.125</c:v>
                </c:pt>
                <c:pt idx="5581">
                  <c:v>43279.135416666664</c:v>
                </c:pt>
                <c:pt idx="5582">
                  <c:v>43279.145833333336</c:v>
                </c:pt>
                <c:pt idx="5583">
                  <c:v>43279.15625</c:v>
                </c:pt>
                <c:pt idx="5584">
                  <c:v>43279.166666666664</c:v>
                </c:pt>
                <c:pt idx="5585">
                  <c:v>43279.177083333336</c:v>
                </c:pt>
                <c:pt idx="5586">
                  <c:v>43279.1875</c:v>
                </c:pt>
                <c:pt idx="5587">
                  <c:v>43279.197916666664</c:v>
                </c:pt>
                <c:pt idx="5588">
                  <c:v>43279.208333333336</c:v>
                </c:pt>
                <c:pt idx="5589">
                  <c:v>43279.21875</c:v>
                </c:pt>
                <c:pt idx="5590">
                  <c:v>43279.229166666664</c:v>
                </c:pt>
                <c:pt idx="5591">
                  <c:v>43279.239583333336</c:v>
                </c:pt>
                <c:pt idx="5592">
                  <c:v>43279.25</c:v>
                </c:pt>
                <c:pt idx="5593">
                  <c:v>43279.260416666664</c:v>
                </c:pt>
                <c:pt idx="5594">
                  <c:v>43279.270833333336</c:v>
                </c:pt>
                <c:pt idx="5595">
                  <c:v>43279.28125</c:v>
                </c:pt>
                <c:pt idx="5596">
                  <c:v>43279.291666666664</c:v>
                </c:pt>
                <c:pt idx="5597">
                  <c:v>43279.302083333336</c:v>
                </c:pt>
                <c:pt idx="5598">
                  <c:v>43279.3125</c:v>
                </c:pt>
                <c:pt idx="5599">
                  <c:v>43279.322916666664</c:v>
                </c:pt>
                <c:pt idx="5600">
                  <c:v>43279.333333333336</c:v>
                </c:pt>
                <c:pt idx="5601">
                  <c:v>43279.34375</c:v>
                </c:pt>
                <c:pt idx="5602">
                  <c:v>43279.354166666664</c:v>
                </c:pt>
                <c:pt idx="5603">
                  <c:v>43279.364583333336</c:v>
                </c:pt>
                <c:pt idx="5604">
                  <c:v>43279.375</c:v>
                </c:pt>
                <c:pt idx="5605">
                  <c:v>43279.385416666664</c:v>
                </c:pt>
                <c:pt idx="5606">
                  <c:v>43279.395833333336</c:v>
                </c:pt>
                <c:pt idx="5607">
                  <c:v>43279.40625</c:v>
                </c:pt>
                <c:pt idx="5608">
                  <c:v>43279.416666666664</c:v>
                </c:pt>
                <c:pt idx="5609">
                  <c:v>43279.427083333336</c:v>
                </c:pt>
                <c:pt idx="5610">
                  <c:v>43279.4375</c:v>
                </c:pt>
                <c:pt idx="5611">
                  <c:v>43279.447916666664</c:v>
                </c:pt>
                <c:pt idx="5612">
                  <c:v>43279.458333333336</c:v>
                </c:pt>
                <c:pt idx="5613">
                  <c:v>43279.46875</c:v>
                </c:pt>
                <c:pt idx="5614">
                  <c:v>43279.479166666664</c:v>
                </c:pt>
                <c:pt idx="5615">
                  <c:v>43279.489583333336</c:v>
                </c:pt>
                <c:pt idx="5616">
                  <c:v>43279.5</c:v>
                </c:pt>
                <c:pt idx="5617">
                  <c:v>43279.510416666664</c:v>
                </c:pt>
                <c:pt idx="5618">
                  <c:v>43279.520833333336</c:v>
                </c:pt>
                <c:pt idx="5619">
                  <c:v>43279.53125</c:v>
                </c:pt>
                <c:pt idx="5620">
                  <c:v>43279.541666666664</c:v>
                </c:pt>
                <c:pt idx="5621">
                  <c:v>43279.552083333336</c:v>
                </c:pt>
                <c:pt idx="5622">
                  <c:v>43279.5625</c:v>
                </c:pt>
                <c:pt idx="5623">
                  <c:v>43279.572916666664</c:v>
                </c:pt>
                <c:pt idx="5624">
                  <c:v>43279.583333333336</c:v>
                </c:pt>
                <c:pt idx="5625">
                  <c:v>43279.59375</c:v>
                </c:pt>
                <c:pt idx="5626">
                  <c:v>43279.604166666664</c:v>
                </c:pt>
                <c:pt idx="5627">
                  <c:v>43279.614583333336</c:v>
                </c:pt>
                <c:pt idx="5628">
                  <c:v>43279.625</c:v>
                </c:pt>
                <c:pt idx="5629">
                  <c:v>43279.635416666664</c:v>
                </c:pt>
                <c:pt idx="5630">
                  <c:v>43279.645833333336</c:v>
                </c:pt>
                <c:pt idx="5631">
                  <c:v>43279.65625</c:v>
                </c:pt>
                <c:pt idx="5632">
                  <c:v>43279.666666666664</c:v>
                </c:pt>
                <c:pt idx="5633">
                  <c:v>43279.677083333336</c:v>
                </c:pt>
                <c:pt idx="5634">
                  <c:v>43279.6875</c:v>
                </c:pt>
                <c:pt idx="5635">
                  <c:v>43279.697916666664</c:v>
                </c:pt>
                <c:pt idx="5636">
                  <c:v>43279.708333333336</c:v>
                </c:pt>
                <c:pt idx="5637">
                  <c:v>43279.71875</c:v>
                </c:pt>
                <c:pt idx="5638">
                  <c:v>43279.729166666664</c:v>
                </c:pt>
                <c:pt idx="5639">
                  <c:v>43279.739583333336</c:v>
                </c:pt>
                <c:pt idx="5640">
                  <c:v>43279.75</c:v>
                </c:pt>
                <c:pt idx="5641">
                  <c:v>43279.760416666664</c:v>
                </c:pt>
                <c:pt idx="5642">
                  <c:v>43279.770833333336</c:v>
                </c:pt>
                <c:pt idx="5643">
                  <c:v>43279.78125</c:v>
                </c:pt>
                <c:pt idx="5644">
                  <c:v>43279.791666666664</c:v>
                </c:pt>
                <c:pt idx="5645">
                  <c:v>43279.802083333336</c:v>
                </c:pt>
                <c:pt idx="5646">
                  <c:v>43279.8125</c:v>
                </c:pt>
                <c:pt idx="5647">
                  <c:v>43279.822916666664</c:v>
                </c:pt>
                <c:pt idx="5648">
                  <c:v>43279.833333333336</c:v>
                </c:pt>
                <c:pt idx="5649">
                  <c:v>43279.84375</c:v>
                </c:pt>
                <c:pt idx="5650">
                  <c:v>43279.854166666664</c:v>
                </c:pt>
                <c:pt idx="5651">
                  <c:v>43279.864583333336</c:v>
                </c:pt>
                <c:pt idx="5652">
                  <c:v>43279.875</c:v>
                </c:pt>
                <c:pt idx="5653">
                  <c:v>43279.885416666664</c:v>
                </c:pt>
                <c:pt idx="5654">
                  <c:v>43279.895833333336</c:v>
                </c:pt>
                <c:pt idx="5655">
                  <c:v>43279.90625</c:v>
                </c:pt>
                <c:pt idx="5656">
                  <c:v>43279.916666666664</c:v>
                </c:pt>
                <c:pt idx="5657">
                  <c:v>43279.927083333336</c:v>
                </c:pt>
                <c:pt idx="5658">
                  <c:v>43279.9375</c:v>
                </c:pt>
                <c:pt idx="5659">
                  <c:v>43279.947916666664</c:v>
                </c:pt>
                <c:pt idx="5660">
                  <c:v>43279.958333333336</c:v>
                </c:pt>
                <c:pt idx="5661">
                  <c:v>43279.96875</c:v>
                </c:pt>
                <c:pt idx="5662">
                  <c:v>43279.979166666664</c:v>
                </c:pt>
                <c:pt idx="5663">
                  <c:v>43279.989583333336</c:v>
                </c:pt>
                <c:pt idx="5664">
                  <c:v>43280</c:v>
                </c:pt>
                <c:pt idx="5665">
                  <c:v>43280.010416666664</c:v>
                </c:pt>
                <c:pt idx="5666">
                  <c:v>43280.020833333336</c:v>
                </c:pt>
                <c:pt idx="5667">
                  <c:v>43280.03125</c:v>
                </c:pt>
                <c:pt idx="5668">
                  <c:v>43280.041666666664</c:v>
                </c:pt>
                <c:pt idx="5669">
                  <c:v>43280.052083333336</c:v>
                </c:pt>
                <c:pt idx="5670">
                  <c:v>43280.0625</c:v>
                </c:pt>
                <c:pt idx="5671">
                  <c:v>43280.072916666664</c:v>
                </c:pt>
                <c:pt idx="5672">
                  <c:v>43280.083333333336</c:v>
                </c:pt>
                <c:pt idx="5673">
                  <c:v>43280.09375</c:v>
                </c:pt>
                <c:pt idx="5674">
                  <c:v>43280.104166666664</c:v>
                </c:pt>
                <c:pt idx="5675">
                  <c:v>43280.114583333336</c:v>
                </c:pt>
                <c:pt idx="5676">
                  <c:v>43280.125</c:v>
                </c:pt>
                <c:pt idx="5677">
                  <c:v>43280.135416666664</c:v>
                </c:pt>
                <c:pt idx="5678">
                  <c:v>43280.145833333336</c:v>
                </c:pt>
                <c:pt idx="5679">
                  <c:v>43280.15625</c:v>
                </c:pt>
                <c:pt idx="5680">
                  <c:v>43280.166666666664</c:v>
                </c:pt>
                <c:pt idx="5681">
                  <c:v>43280.177083333336</c:v>
                </c:pt>
                <c:pt idx="5682">
                  <c:v>43280.1875</c:v>
                </c:pt>
                <c:pt idx="5683">
                  <c:v>43280.197916666664</c:v>
                </c:pt>
                <c:pt idx="5684">
                  <c:v>43280.208333333336</c:v>
                </c:pt>
                <c:pt idx="5685">
                  <c:v>43280.21875</c:v>
                </c:pt>
                <c:pt idx="5686">
                  <c:v>43280.229166666664</c:v>
                </c:pt>
                <c:pt idx="5687">
                  <c:v>43280.239583333336</c:v>
                </c:pt>
                <c:pt idx="5688">
                  <c:v>43280.25</c:v>
                </c:pt>
                <c:pt idx="5689">
                  <c:v>43280.260416666664</c:v>
                </c:pt>
                <c:pt idx="5690">
                  <c:v>43280.270833333336</c:v>
                </c:pt>
                <c:pt idx="5691">
                  <c:v>43280.28125</c:v>
                </c:pt>
                <c:pt idx="5692">
                  <c:v>43280.291666666664</c:v>
                </c:pt>
                <c:pt idx="5693">
                  <c:v>43280.302083333336</c:v>
                </c:pt>
                <c:pt idx="5694">
                  <c:v>43280.3125</c:v>
                </c:pt>
                <c:pt idx="5695">
                  <c:v>43280.322916666664</c:v>
                </c:pt>
                <c:pt idx="5696">
                  <c:v>43280.333333333336</c:v>
                </c:pt>
                <c:pt idx="5697">
                  <c:v>43280.34375</c:v>
                </c:pt>
                <c:pt idx="5698">
                  <c:v>43280.354166666664</c:v>
                </c:pt>
                <c:pt idx="5699">
                  <c:v>43280.364583333336</c:v>
                </c:pt>
                <c:pt idx="5700">
                  <c:v>43280.375</c:v>
                </c:pt>
                <c:pt idx="5701">
                  <c:v>43280.385416666664</c:v>
                </c:pt>
                <c:pt idx="5702">
                  <c:v>43280.395833333336</c:v>
                </c:pt>
                <c:pt idx="5703">
                  <c:v>43280.40625</c:v>
                </c:pt>
                <c:pt idx="5704">
                  <c:v>43280.416666666664</c:v>
                </c:pt>
                <c:pt idx="5705">
                  <c:v>43280.427083333336</c:v>
                </c:pt>
                <c:pt idx="5706">
                  <c:v>43280.4375</c:v>
                </c:pt>
                <c:pt idx="5707">
                  <c:v>43280.447916666664</c:v>
                </c:pt>
                <c:pt idx="5708">
                  <c:v>43280.458333333336</c:v>
                </c:pt>
                <c:pt idx="5709">
                  <c:v>43280.46875</c:v>
                </c:pt>
                <c:pt idx="5710">
                  <c:v>43280.479166666664</c:v>
                </c:pt>
                <c:pt idx="5711">
                  <c:v>43280.489583333336</c:v>
                </c:pt>
                <c:pt idx="5712">
                  <c:v>43280.5</c:v>
                </c:pt>
                <c:pt idx="5713">
                  <c:v>43280.510416666664</c:v>
                </c:pt>
                <c:pt idx="5714">
                  <c:v>43280.520833333336</c:v>
                </c:pt>
                <c:pt idx="5715">
                  <c:v>43280.53125</c:v>
                </c:pt>
                <c:pt idx="5716">
                  <c:v>43280.541666666664</c:v>
                </c:pt>
                <c:pt idx="5717">
                  <c:v>43280.552083333336</c:v>
                </c:pt>
                <c:pt idx="5718">
                  <c:v>43280.5625</c:v>
                </c:pt>
                <c:pt idx="5719">
                  <c:v>43280.572916666664</c:v>
                </c:pt>
                <c:pt idx="5720">
                  <c:v>43280.583333333336</c:v>
                </c:pt>
                <c:pt idx="5721">
                  <c:v>43280.59375</c:v>
                </c:pt>
                <c:pt idx="5722">
                  <c:v>43280.604166666664</c:v>
                </c:pt>
                <c:pt idx="5723">
                  <c:v>43280.614583333336</c:v>
                </c:pt>
                <c:pt idx="5724">
                  <c:v>43280.625</c:v>
                </c:pt>
                <c:pt idx="5725">
                  <c:v>43280.635416666664</c:v>
                </c:pt>
                <c:pt idx="5726">
                  <c:v>43280.645833333336</c:v>
                </c:pt>
                <c:pt idx="5727">
                  <c:v>43280.65625</c:v>
                </c:pt>
                <c:pt idx="5728">
                  <c:v>43280.666666666664</c:v>
                </c:pt>
                <c:pt idx="5729">
                  <c:v>43280.677083333336</c:v>
                </c:pt>
                <c:pt idx="5730">
                  <c:v>43280.6875</c:v>
                </c:pt>
                <c:pt idx="5731">
                  <c:v>43280.697916666664</c:v>
                </c:pt>
                <c:pt idx="5732">
                  <c:v>43280.708333333336</c:v>
                </c:pt>
                <c:pt idx="5733">
                  <c:v>43280.71875</c:v>
                </c:pt>
                <c:pt idx="5734">
                  <c:v>43280.729166666664</c:v>
                </c:pt>
                <c:pt idx="5735">
                  <c:v>43280.739583333336</c:v>
                </c:pt>
                <c:pt idx="5736">
                  <c:v>43280.75</c:v>
                </c:pt>
                <c:pt idx="5737">
                  <c:v>43280.760416666664</c:v>
                </c:pt>
                <c:pt idx="5738">
                  <c:v>43280.770833333336</c:v>
                </c:pt>
                <c:pt idx="5739">
                  <c:v>43280.78125</c:v>
                </c:pt>
                <c:pt idx="5740">
                  <c:v>43280.791666666664</c:v>
                </c:pt>
                <c:pt idx="5741">
                  <c:v>43280.802083333336</c:v>
                </c:pt>
                <c:pt idx="5742">
                  <c:v>43280.8125</c:v>
                </c:pt>
                <c:pt idx="5743">
                  <c:v>43280.822916666664</c:v>
                </c:pt>
                <c:pt idx="5744">
                  <c:v>43280.833333333336</c:v>
                </c:pt>
                <c:pt idx="5745">
                  <c:v>43280.84375</c:v>
                </c:pt>
                <c:pt idx="5746">
                  <c:v>43280.854166666664</c:v>
                </c:pt>
                <c:pt idx="5747">
                  <c:v>43280.864583333336</c:v>
                </c:pt>
                <c:pt idx="5748">
                  <c:v>43280.875</c:v>
                </c:pt>
                <c:pt idx="5749">
                  <c:v>43280.885416666664</c:v>
                </c:pt>
                <c:pt idx="5750">
                  <c:v>43280.895833333336</c:v>
                </c:pt>
                <c:pt idx="5751">
                  <c:v>43280.90625</c:v>
                </c:pt>
                <c:pt idx="5752">
                  <c:v>43280.916666666664</c:v>
                </c:pt>
                <c:pt idx="5753">
                  <c:v>43280.927083333336</c:v>
                </c:pt>
                <c:pt idx="5754">
                  <c:v>43280.9375</c:v>
                </c:pt>
                <c:pt idx="5755">
                  <c:v>43280.947916666664</c:v>
                </c:pt>
                <c:pt idx="5756">
                  <c:v>43280.958333333336</c:v>
                </c:pt>
                <c:pt idx="5757">
                  <c:v>43280.96875</c:v>
                </c:pt>
                <c:pt idx="5758">
                  <c:v>43280.979166666664</c:v>
                </c:pt>
                <c:pt idx="5759">
                  <c:v>43280.989583333336</c:v>
                </c:pt>
                <c:pt idx="5760">
                  <c:v>43281</c:v>
                </c:pt>
                <c:pt idx="5761">
                  <c:v>43281.010416666664</c:v>
                </c:pt>
                <c:pt idx="5762">
                  <c:v>43281.020833333336</c:v>
                </c:pt>
                <c:pt idx="5763">
                  <c:v>43281.03125</c:v>
                </c:pt>
                <c:pt idx="5764">
                  <c:v>43281.041666666664</c:v>
                </c:pt>
                <c:pt idx="5765">
                  <c:v>43281.052083333336</c:v>
                </c:pt>
                <c:pt idx="5766">
                  <c:v>43281.0625</c:v>
                </c:pt>
                <c:pt idx="5767">
                  <c:v>43281.072916666664</c:v>
                </c:pt>
                <c:pt idx="5768">
                  <c:v>43281.083333333336</c:v>
                </c:pt>
                <c:pt idx="5769">
                  <c:v>43281.09375</c:v>
                </c:pt>
                <c:pt idx="5770">
                  <c:v>43281.104166666664</c:v>
                </c:pt>
                <c:pt idx="5771">
                  <c:v>43281.114583333336</c:v>
                </c:pt>
                <c:pt idx="5772">
                  <c:v>43281.125</c:v>
                </c:pt>
                <c:pt idx="5773">
                  <c:v>43281.135416666664</c:v>
                </c:pt>
                <c:pt idx="5774">
                  <c:v>43281.145833333336</c:v>
                </c:pt>
                <c:pt idx="5775">
                  <c:v>43281.15625</c:v>
                </c:pt>
                <c:pt idx="5776">
                  <c:v>43281.166666666664</c:v>
                </c:pt>
                <c:pt idx="5777">
                  <c:v>43281.177083333336</c:v>
                </c:pt>
                <c:pt idx="5778">
                  <c:v>43281.1875</c:v>
                </c:pt>
                <c:pt idx="5779">
                  <c:v>43281.197916666664</c:v>
                </c:pt>
                <c:pt idx="5780">
                  <c:v>43281.208333333336</c:v>
                </c:pt>
                <c:pt idx="5781">
                  <c:v>43281.21875</c:v>
                </c:pt>
                <c:pt idx="5782">
                  <c:v>43281.229166666664</c:v>
                </c:pt>
                <c:pt idx="5783">
                  <c:v>43281.239583333336</c:v>
                </c:pt>
                <c:pt idx="5784">
                  <c:v>43281.25</c:v>
                </c:pt>
                <c:pt idx="5785">
                  <c:v>43281.260416666664</c:v>
                </c:pt>
                <c:pt idx="5786">
                  <c:v>43281.270833333336</c:v>
                </c:pt>
                <c:pt idx="5787">
                  <c:v>43281.28125</c:v>
                </c:pt>
                <c:pt idx="5788">
                  <c:v>43281.291666666664</c:v>
                </c:pt>
                <c:pt idx="5789">
                  <c:v>43281.302083333336</c:v>
                </c:pt>
                <c:pt idx="5790">
                  <c:v>43281.3125</c:v>
                </c:pt>
                <c:pt idx="5791">
                  <c:v>43281.322916666664</c:v>
                </c:pt>
                <c:pt idx="5792">
                  <c:v>43281.333333333336</c:v>
                </c:pt>
                <c:pt idx="5793">
                  <c:v>43281.34375</c:v>
                </c:pt>
                <c:pt idx="5794">
                  <c:v>43281.354166666664</c:v>
                </c:pt>
                <c:pt idx="5795">
                  <c:v>43281.364583333336</c:v>
                </c:pt>
                <c:pt idx="5796">
                  <c:v>43281.375</c:v>
                </c:pt>
                <c:pt idx="5797">
                  <c:v>43281.385416666664</c:v>
                </c:pt>
                <c:pt idx="5798">
                  <c:v>43281.395833333336</c:v>
                </c:pt>
                <c:pt idx="5799">
                  <c:v>43281.40625</c:v>
                </c:pt>
                <c:pt idx="5800">
                  <c:v>43281.416666666664</c:v>
                </c:pt>
                <c:pt idx="5801">
                  <c:v>43281.427083333336</c:v>
                </c:pt>
                <c:pt idx="5802">
                  <c:v>43281.4375</c:v>
                </c:pt>
                <c:pt idx="5803">
                  <c:v>43281.447916666664</c:v>
                </c:pt>
                <c:pt idx="5804">
                  <c:v>43281.458333333336</c:v>
                </c:pt>
                <c:pt idx="5805">
                  <c:v>43281.46875</c:v>
                </c:pt>
                <c:pt idx="5806">
                  <c:v>43281.479166666664</c:v>
                </c:pt>
                <c:pt idx="5807">
                  <c:v>43281.489583333336</c:v>
                </c:pt>
                <c:pt idx="5808">
                  <c:v>43281.5</c:v>
                </c:pt>
                <c:pt idx="5809">
                  <c:v>43281.510416666664</c:v>
                </c:pt>
                <c:pt idx="5810">
                  <c:v>43281.520833333336</c:v>
                </c:pt>
                <c:pt idx="5811">
                  <c:v>43281.53125</c:v>
                </c:pt>
                <c:pt idx="5812">
                  <c:v>43281.541666666664</c:v>
                </c:pt>
                <c:pt idx="5813">
                  <c:v>43281.552083333336</c:v>
                </c:pt>
                <c:pt idx="5814">
                  <c:v>43281.5625</c:v>
                </c:pt>
                <c:pt idx="5815">
                  <c:v>43281.572916666664</c:v>
                </c:pt>
                <c:pt idx="5816">
                  <c:v>43281.583333333336</c:v>
                </c:pt>
                <c:pt idx="5817">
                  <c:v>43281.59375</c:v>
                </c:pt>
                <c:pt idx="5818">
                  <c:v>43281.604166666664</c:v>
                </c:pt>
                <c:pt idx="5819">
                  <c:v>43281.614583333336</c:v>
                </c:pt>
                <c:pt idx="5820">
                  <c:v>43281.625</c:v>
                </c:pt>
                <c:pt idx="5821">
                  <c:v>43281.635416666664</c:v>
                </c:pt>
                <c:pt idx="5822">
                  <c:v>43281.645833333336</c:v>
                </c:pt>
                <c:pt idx="5823">
                  <c:v>43281.65625</c:v>
                </c:pt>
                <c:pt idx="5824">
                  <c:v>43281.666666666664</c:v>
                </c:pt>
                <c:pt idx="5825">
                  <c:v>43281.677083333336</c:v>
                </c:pt>
                <c:pt idx="5826">
                  <c:v>43281.6875</c:v>
                </c:pt>
                <c:pt idx="5827">
                  <c:v>43281.697916666664</c:v>
                </c:pt>
                <c:pt idx="5828">
                  <c:v>43281.708333333336</c:v>
                </c:pt>
                <c:pt idx="5829">
                  <c:v>43281.71875</c:v>
                </c:pt>
                <c:pt idx="5830">
                  <c:v>43281.729166666664</c:v>
                </c:pt>
                <c:pt idx="5831">
                  <c:v>43281.739583333336</c:v>
                </c:pt>
                <c:pt idx="5832">
                  <c:v>43281.75</c:v>
                </c:pt>
                <c:pt idx="5833">
                  <c:v>43281.760416666664</c:v>
                </c:pt>
                <c:pt idx="5834">
                  <c:v>43281.770833333336</c:v>
                </c:pt>
                <c:pt idx="5835">
                  <c:v>43281.78125</c:v>
                </c:pt>
                <c:pt idx="5836">
                  <c:v>43281.791666666664</c:v>
                </c:pt>
                <c:pt idx="5837">
                  <c:v>43281.802083333336</c:v>
                </c:pt>
                <c:pt idx="5838">
                  <c:v>43281.8125</c:v>
                </c:pt>
                <c:pt idx="5839">
                  <c:v>43281.822916666664</c:v>
                </c:pt>
                <c:pt idx="5840">
                  <c:v>43281.833333333336</c:v>
                </c:pt>
                <c:pt idx="5841">
                  <c:v>43281.84375</c:v>
                </c:pt>
                <c:pt idx="5842">
                  <c:v>43281.854166666664</c:v>
                </c:pt>
                <c:pt idx="5843">
                  <c:v>43281.864583333336</c:v>
                </c:pt>
                <c:pt idx="5844">
                  <c:v>43281.875</c:v>
                </c:pt>
                <c:pt idx="5845">
                  <c:v>43281.885416666664</c:v>
                </c:pt>
                <c:pt idx="5846">
                  <c:v>43281.895833333336</c:v>
                </c:pt>
                <c:pt idx="5847">
                  <c:v>43281.90625</c:v>
                </c:pt>
                <c:pt idx="5848">
                  <c:v>43281.916666666664</c:v>
                </c:pt>
                <c:pt idx="5849">
                  <c:v>43281.927083333336</c:v>
                </c:pt>
                <c:pt idx="5850">
                  <c:v>43281.9375</c:v>
                </c:pt>
                <c:pt idx="5851">
                  <c:v>43281.947916666664</c:v>
                </c:pt>
                <c:pt idx="5852">
                  <c:v>43281.958333333336</c:v>
                </c:pt>
                <c:pt idx="5853">
                  <c:v>43281.96875</c:v>
                </c:pt>
                <c:pt idx="5854">
                  <c:v>43281.979166666664</c:v>
                </c:pt>
                <c:pt idx="5855">
                  <c:v>43281.989583333336</c:v>
                </c:pt>
              </c:numCache>
            </c:numRef>
          </c:xVal>
          <c:yVal>
            <c:numRef>
              <c:f>'01485000'!$G$2:$G$5857</c:f>
              <c:numCache>
                <c:formatCode>General</c:formatCode>
                <c:ptCount val="5856"/>
                <c:pt idx="0">
                  <c:v>5.52</c:v>
                </c:pt>
                <c:pt idx="1">
                  <c:v>5.51</c:v>
                </c:pt>
                <c:pt idx="2">
                  <c:v>5.51</c:v>
                </c:pt>
                <c:pt idx="3">
                  <c:v>5.51</c:v>
                </c:pt>
                <c:pt idx="4">
                  <c:v>5.51</c:v>
                </c:pt>
                <c:pt idx="5">
                  <c:v>5.51</c:v>
                </c:pt>
                <c:pt idx="6">
                  <c:v>5.51</c:v>
                </c:pt>
                <c:pt idx="7">
                  <c:v>5.51</c:v>
                </c:pt>
                <c:pt idx="8">
                  <c:v>5.51</c:v>
                </c:pt>
                <c:pt idx="9">
                  <c:v>5.51</c:v>
                </c:pt>
                <c:pt idx="10">
                  <c:v>5.51</c:v>
                </c:pt>
                <c:pt idx="11">
                  <c:v>5.5</c:v>
                </c:pt>
                <c:pt idx="12">
                  <c:v>5.51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5.49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5.49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>
                  <c:v>5.49</c:v>
                </c:pt>
                <c:pt idx="37">
                  <c:v>5.49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5.49</c:v>
                </c:pt>
                <c:pt idx="42">
                  <c:v>5.49</c:v>
                </c:pt>
                <c:pt idx="43">
                  <c:v>5.49</c:v>
                </c:pt>
                <c:pt idx="44">
                  <c:v>5.48</c:v>
                </c:pt>
                <c:pt idx="45">
                  <c:v>5.49</c:v>
                </c:pt>
                <c:pt idx="46">
                  <c:v>5.48</c:v>
                </c:pt>
                <c:pt idx="47">
                  <c:v>5.49</c:v>
                </c:pt>
                <c:pt idx="48">
                  <c:v>5.48</c:v>
                </c:pt>
                <c:pt idx="49">
                  <c:v>5.48</c:v>
                </c:pt>
                <c:pt idx="50">
                  <c:v>5.47</c:v>
                </c:pt>
                <c:pt idx="51">
                  <c:v>5.47</c:v>
                </c:pt>
                <c:pt idx="52">
                  <c:v>5.47</c:v>
                </c:pt>
                <c:pt idx="53">
                  <c:v>5.47</c:v>
                </c:pt>
                <c:pt idx="54">
                  <c:v>5.47</c:v>
                </c:pt>
                <c:pt idx="55">
                  <c:v>5.47</c:v>
                </c:pt>
                <c:pt idx="56">
                  <c:v>5.47</c:v>
                </c:pt>
                <c:pt idx="57">
                  <c:v>5.47</c:v>
                </c:pt>
                <c:pt idx="58">
                  <c:v>5.47</c:v>
                </c:pt>
                <c:pt idx="59">
                  <c:v>5.47</c:v>
                </c:pt>
                <c:pt idx="60">
                  <c:v>5.47</c:v>
                </c:pt>
                <c:pt idx="61">
                  <c:v>5.46</c:v>
                </c:pt>
                <c:pt idx="62">
                  <c:v>5.47</c:v>
                </c:pt>
                <c:pt idx="63">
                  <c:v>5.46</c:v>
                </c:pt>
                <c:pt idx="64">
                  <c:v>5.46</c:v>
                </c:pt>
                <c:pt idx="65">
                  <c:v>5.46</c:v>
                </c:pt>
                <c:pt idx="66">
                  <c:v>5.46</c:v>
                </c:pt>
                <c:pt idx="67">
                  <c:v>5.46</c:v>
                </c:pt>
                <c:pt idx="68">
                  <c:v>5.46</c:v>
                </c:pt>
                <c:pt idx="69">
                  <c:v>5.46</c:v>
                </c:pt>
                <c:pt idx="70">
                  <c:v>5.46</c:v>
                </c:pt>
                <c:pt idx="71">
                  <c:v>5.46</c:v>
                </c:pt>
                <c:pt idx="72">
                  <c:v>5.46</c:v>
                </c:pt>
                <c:pt idx="73">
                  <c:v>5.45</c:v>
                </c:pt>
                <c:pt idx="74">
                  <c:v>5.45</c:v>
                </c:pt>
                <c:pt idx="75">
                  <c:v>5.45</c:v>
                </c:pt>
                <c:pt idx="76">
                  <c:v>5.46</c:v>
                </c:pt>
                <c:pt idx="77">
                  <c:v>5.46</c:v>
                </c:pt>
                <c:pt idx="78">
                  <c:v>5.46</c:v>
                </c:pt>
                <c:pt idx="79">
                  <c:v>5.45</c:v>
                </c:pt>
                <c:pt idx="80">
                  <c:v>5.45</c:v>
                </c:pt>
                <c:pt idx="81">
                  <c:v>5.44</c:v>
                </c:pt>
                <c:pt idx="82">
                  <c:v>5.45</c:v>
                </c:pt>
                <c:pt idx="83">
                  <c:v>5.45</c:v>
                </c:pt>
                <c:pt idx="84">
                  <c:v>5.44</c:v>
                </c:pt>
                <c:pt idx="85">
                  <c:v>5.44</c:v>
                </c:pt>
                <c:pt idx="86">
                  <c:v>5.44</c:v>
                </c:pt>
                <c:pt idx="87">
                  <c:v>5.45</c:v>
                </c:pt>
                <c:pt idx="88">
                  <c:v>5.44</c:v>
                </c:pt>
                <c:pt idx="89">
                  <c:v>5.44</c:v>
                </c:pt>
                <c:pt idx="90">
                  <c:v>5.44</c:v>
                </c:pt>
                <c:pt idx="91">
                  <c:v>5.43</c:v>
                </c:pt>
                <c:pt idx="92">
                  <c:v>5.43</c:v>
                </c:pt>
                <c:pt idx="93">
                  <c:v>5.43</c:v>
                </c:pt>
                <c:pt idx="94">
                  <c:v>5.43</c:v>
                </c:pt>
                <c:pt idx="95">
                  <c:v>5.43</c:v>
                </c:pt>
                <c:pt idx="96">
                  <c:v>5.43</c:v>
                </c:pt>
                <c:pt idx="97">
                  <c:v>5.42</c:v>
                </c:pt>
                <c:pt idx="98">
                  <c:v>5.42</c:v>
                </c:pt>
                <c:pt idx="99">
                  <c:v>5.42</c:v>
                </c:pt>
                <c:pt idx="100">
                  <c:v>5.42</c:v>
                </c:pt>
                <c:pt idx="101">
                  <c:v>5.42</c:v>
                </c:pt>
                <c:pt idx="102">
                  <c:v>5.41</c:v>
                </c:pt>
                <c:pt idx="103">
                  <c:v>5.41</c:v>
                </c:pt>
                <c:pt idx="104">
                  <c:v>5.41</c:v>
                </c:pt>
                <c:pt idx="105">
                  <c:v>5.41</c:v>
                </c:pt>
                <c:pt idx="106">
                  <c:v>5.41</c:v>
                </c:pt>
                <c:pt idx="107">
                  <c:v>5.41</c:v>
                </c:pt>
                <c:pt idx="108">
                  <c:v>5.41</c:v>
                </c:pt>
                <c:pt idx="109">
                  <c:v>5.4</c:v>
                </c:pt>
                <c:pt idx="110">
                  <c:v>5.41</c:v>
                </c:pt>
                <c:pt idx="111">
                  <c:v>5.4</c:v>
                </c:pt>
                <c:pt idx="112">
                  <c:v>5.4</c:v>
                </c:pt>
                <c:pt idx="113">
                  <c:v>5.4</c:v>
                </c:pt>
                <c:pt idx="114">
                  <c:v>5.4</c:v>
                </c:pt>
                <c:pt idx="115">
                  <c:v>5.39</c:v>
                </c:pt>
                <c:pt idx="116">
                  <c:v>5.39</c:v>
                </c:pt>
                <c:pt idx="117">
                  <c:v>5.39</c:v>
                </c:pt>
                <c:pt idx="118">
                  <c:v>5.39</c:v>
                </c:pt>
                <c:pt idx="119">
                  <c:v>5.39</c:v>
                </c:pt>
                <c:pt idx="120">
                  <c:v>5.39</c:v>
                </c:pt>
                <c:pt idx="121">
                  <c:v>5.39</c:v>
                </c:pt>
                <c:pt idx="122">
                  <c:v>5.39</c:v>
                </c:pt>
                <c:pt idx="123">
                  <c:v>5.39</c:v>
                </c:pt>
                <c:pt idx="124">
                  <c:v>5.39</c:v>
                </c:pt>
                <c:pt idx="125">
                  <c:v>5.39</c:v>
                </c:pt>
                <c:pt idx="126">
                  <c:v>5.4</c:v>
                </c:pt>
                <c:pt idx="127">
                  <c:v>5.39</c:v>
                </c:pt>
                <c:pt idx="128">
                  <c:v>5.39</c:v>
                </c:pt>
                <c:pt idx="129">
                  <c:v>5.39</c:v>
                </c:pt>
                <c:pt idx="130">
                  <c:v>5.39</c:v>
                </c:pt>
                <c:pt idx="131">
                  <c:v>5.39</c:v>
                </c:pt>
                <c:pt idx="132">
                  <c:v>5.39</c:v>
                </c:pt>
                <c:pt idx="133">
                  <c:v>5.39</c:v>
                </c:pt>
                <c:pt idx="134">
                  <c:v>5.38</c:v>
                </c:pt>
                <c:pt idx="135">
                  <c:v>5.38</c:v>
                </c:pt>
                <c:pt idx="136">
                  <c:v>5.37</c:v>
                </c:pt>
                <c:pt idx="137">
                  <c:v>5.37</c:v>
                </c:pt>
                <c:pt idx="138">
                  <c:v>5.37</c:v>
                </c:pt>
                <c:pt idx="139">
                  <c:v>5.37</c:v>
                </c:pt>
                <c:pt idx="140">
                  <c:v>5.37</c:v>
                </c:pt>
                <c:pt idx="141">
                  <c:v>5.37</c:v>
                </c:pt>
                <c:pt idx="142">
                  <c:v>5.36</c:v>
                </c:pt>
                <c:pt idx="143">
                  <c:v>5.35</c:v>
                </c:pt>
                <c:pt idx="144">
                  <c:v>5.35</c:v>
                </c:pt>
                <c:pt idx="145">
                  <c:v>5.35</c:v>
                </c:pt>
                <c:pt idx="146">
                  <c:v>5.35</c:v>
                </c:pt>
                <c:pt idx="147">
                  <c:v>5.35</c:v>
                </c:pt>
                <c:pt idx="148">
                  <c:v>5.35</c:v>
                </c:pt>
                <c:pt idx="149">
                  <c:v>5.35</c:v>
                </c:pt>
                <c:pt idx="150">
                  <c:v>5.34</c:v>
                </c:pt>
                <c:pt idx="151">
                  <c:v>5.34</c:v>
                </c:pt>
                <c:pt idx="152">
                  <c:v>5.34</c:v>
                </c:pt>
                <c:pt idx="153">
                  <c:v>5.34</c:v>
                </c:pt>
                <c:pt idx="154">
                  <c:v>5.34</c:v>
                </c:pt>
                <c:pt idx="155">
                  <c:v>5.33</c:v>
                </c:pt>
                <c:pt idx="156">
                  <c:v>5.33</c:v>
                </c:pt>
                <c:pt idx="157">
                  <c:v>5.33</c:v>
                </c:pt>
                <c:pt idx="158">
                  <c:v>5.33</c:v>
                </c:pt>
                <c:pt idx="159">
                  <c:v>5.34</c:v>
                </c:pt>
                <c:pt idx="160">
                  <c:v>5.33</c:v>
                </c:pt>
                <c:pt idx="161">
                  <c:v>5.33</c:v>
                </c:pt>
                <c:pt idx="162">
                  <c:v>5.33</c:v>
                </c:pt>
                <c:pt idx="163">
                  <c:v>5.33</c:v>
                </c:pt>
                <c:pt idx="164">
                  <c:v>5.33</c:v>
                </c:pt>
                <c:pt idx="165">
                  <c:v>5.33</c:v>
                </c:pt>
                <c:pt idx="166">
                  <c:v>5.33</c:v>
                </c:pt>
                <c:pt idx="167">
                  <c:v>5.33</c:v>
                </c:pt>
                <c:pt idx="168">
                  <c:v>5.33</c:v>
                </c:pt>
                <c:pt idx="169">
                  <c:v>5.32</c:v>
                </c:pt>
                <c:pt idx="170">
                  <c:v>5.32</c:v>
                </c:pt>
                <c:pt idx="171">
                  <c:v>5.33</c:v>
                </c:pt>
                <c:pt idx="172">
                  <c:v>5.33</c:v>
                </c:pt>
                <c:pt idx="173">
                  <c:v>5.32</c:v>
                </c:pt>
                <c:pt idx="174">
                  <c:v>5.32</c:v>
                </c:pt>
                <c:pt idx="175">
                  <c:v>5.33</c:v>
                </c:pt>
                <c:pt idx="176">
                  <c:v>5.32</c:v>
                </c:pt>
                <c:pt idx="177">
                  <c:v>5.32</c:v>
                </c:pt>
                <c:pt idx="178">
                  <c:v>5.32</c:v>
                </c:pt>
                <c:pt idx="179">
                  <c:v>5.32</c:v>
                </c:pt>
                <c:pt idx="180">
                  <c:v>5.31</c:v>
                </c:pt>
                <c:pt idx="181">
                  <c:v>5.31</c:v>
                </c:pt>
                <c:pt idx="182">
                  <c:v>5.31</c:v>
                </c:pt>
                <c:pt idx="183">
                  <c:v>5.31</c:v>
                </c:pt>
                <c:pt idx="184">
                  <c:v>5.31</c:v>
                </c:pt>
                <c:pt idx="185">
                  <c:v>5.31</c:v>
                </c:pt>
                <c:pt idx="186">
                  <c:v>5.31</c:v>
                </c:pt>
                <c:pt idx="187">
                  <c:v>5.31</c:v>
                </c:pt>
                <c:pt idx="188">
                  <c:v>5.31</c:v>
                </c:pt>
                <c:pt idx="189">
                  <c:v>5.31</c:v>
                </c:pt>
                <c:pt idx="190">
                  <c:v>5.3</c:v>
                </c:pt>
                <c:pt idx="191">
                  <c:v>5.3</c:v>
                </c:pt>
                <c:pt idx="192">
                  <c:v>5.3</c:v>
                </c:pt>
                <c:pt idx="193">
                  <c:v>5.3</c:v>
                </c:pt>
                <c:pt idx="194">
                  <c:v>5.3</c:v>
                </c:pt>
                <c:pt idx="195">
                  <c:v>5.3</c:v>
                </c:pt>
                <c:pt idx="196">
                  <c:v>5.31</c:v>
                </c:pt>
                <c:pt idx="197">
                  <c:v>5.3</c:v>
                </c:pt>
                <c:pt idx="198">
                  <c:v>5.3</c:v>
                </c:pt>
                <c:pt idx="199">
                  <c:v>5.3</c:v>
                </c:pt>
                <c:pt idx="200">
                  <c:v>5.3</c:v>
                </c:pt>
                <c:pt idx="201">
                  <c:v>5.3</c:v>
                </c:pt>
                <c:pt idx="202">
                  <c:v>5.3</c:v>
                </c:pt>
                <c:pt idx="203">
                  <c:v>5.3</c:v>
                </c:pt>
                <c:pt idx="204">
                  <c:v>5.3</c:v>
                </c:pt>
                <c:pt idx="205">
                  <c:v>5.3</c:v>
                </c:pt>
                <c:pt idx="206">
                  <c:v>5.3</c:v>
                </c:pt>
                <c:pt idx="207">
                  <c:v>5.3</c:v>
                </c:pt>
                <c:pt idx="208">
                  <c:v>5.29</c:v>
                </c:pt>
                <c:pt idx="209">
                  <c:v>5.29</c:v>
                </c:pt>
                <c:pt idx="210">
                  <c:v>5.29</c:v>
                </c:pt>
                <c:pt idx="211">
                  <c:v>5.29</c:v>
                </c:pt>
                <c:pt idx="212">
                  <c:v>5.29</c:v>
                </c:pt>
                <c:pt idx="213">
                  <c:v>5.29</c:v>
                </c:pt>
                <c:pt idx="214">
                  <c:v>5.29</c:v>
                </c:pt>
                <c:pt idx="215">
                  <c:v>5.29</c:v>
                </c:pt>
                <c:pt idx="216">
                  <c:v>5.29</c:v>
                </c:pt>
                <c:pt idx="217">
                  <c:v>5.29</c:v>
                </c:pt>
                <c:pt idx="218">
                  <c:v>5.29</c:v>
                </c:pt>
                <c:pt idx="219">
                  <c:v>5.29</c:v>
                </c:pt>
                <c:pt idx="220">
                  <c:v>5.29</c:v>
                </c:pt>
                <c:pt idx="221">
                  <c:v>5.28</c:v>
                </c:pt>
                <c:pt idx="222">
                  <c:v>5.29</c:v>
                </c:pt>
                <c:pt idx="223">
                  <c:v>5.29</c:v>
                </c:pt>
                <c:pt idx="224">
                  <c:v>5.29</c:v>
                </c:pt>
                <c:pt idx="225">
                  <c:v>5.29</c:v>
                </c:pt>
                <c:pt idx="226">
                  <c:v>5.29</c:v>
                </c:pt>
                <c:pt idx="227">
                  <c:v>5.29</c:v>
                </c:pt>
                <c:pt idx="228">
                  <c:v>5.29</c:v>
                </c:pt>
                <c:pt idx="229">
                  <c:v>5.28</c:v>
                </c:pt>
                <c:pt idx="230">
                  <c:v>5.28</c:v>
                </c:pt>
                <c:pt idx="231">
                  <c:v>5.28</c:v>
                </c:pt>
                <c:pt idx="232">
                  <c:v>5.27</c:v>
                </c:pt>
                <c:pt idx="233">
                  <c:v>5.28</c:v>
                </c:pt>
                <c:pt idx="234">
                  <c:v>5.28</c:v>
                </c:pt>
                <c:pt idx="235">
                  <c:v>5.28</c:v>
                </c:pt>
                <c:pt idx="236">
                  <c:v>5.27</c:v>
                </c:pt>
                <c:pt idx="237">
                  <c:v>5.27</c:v>
                </c:pt>
                <c:pt idx="238">
                  <c:v>5.27</c:v>
                </c:pt>
                <c:pt idx="239">
                  <c:v>5.26</c:v>
                </c:pt>
                <c:pt idx="240">
                  <c:v>5.26</c:v>
                </c:pt>
                <c:pt idx="241">
                  <c:v>5.26</c:v>
                </c:pt>
                <c:pt idx="242">
                  <c:v>5.25</c:v>
                </c:pt>
                <c:pt idx="243">
                  <c:v>5.26</c:v>
                </c:pt>
                <c:pt idx="244">
                  <c:v>5.25</c:v>
                </c:pt>
                <c:pt idx="245">
                  <c:v>5.25</c:v>
                </c:pt>
                <c:pt idx="246">
                  <c:v>5.25</c:v>
                </c:pt>
                <c:pt idx="247">
                  <c:v>5.25</c:v>
                </c:pt>
                <c:pt idx="248">
                  <c:v>5.25</c:v>
                </c:pt>
                <c:pt idx="249">
                  <c:v>5.25</c:v>
                </c:pt>
                <c:pt idx="250">
                  <c:v>5.24</c:v>
                </c:pt>
                <c:pt idx="251">
                  <c:v>5.24</c:v>
                </c:pt>
                <c:pt idx="252">
                  <c:v>5.24</c:v>
                </c:pt>
                <c:pt idx="253">
                  <c:v>5.25</c:v>
                </c:pt>
                <c:pt idx="254">
                  <c:v>5.25</c:v>
                </c:pt>
                <c:pt idx="255">
                  <c:v>5.25</c:v>
                </c:pt>
                <c:pt idx="256">
                  <c:v>5.24</c:v>
                </c:pt>
                <c:pt idx="257">
                  <c:v>5.24</c:v>
                </c:pt>
                <c:pt idx="258">
                  <c:v>5.24</c:v>
                </c:pt>
                <c:pt idx="259">
                  <c:v>5.24</c:v>
                </c:pt>
                <c:pt idx="260">
                  <c:v>5.24</c:v>
                </c:pt>
                <c:pt idx="261">
                  <c:v>5.24</c:v>
                </c:pt>
                <c:pt idx="262">
                  <c:v>5.24</c:v>
                </c:pt>
                <c:pt idx="263">
                  <c:v>5.24</c:v>
                </c:pt>
                <c:pt idx="264">
                  <c:v>5.24</c:v>
                </c:pt>
                <c:pt idx="265">
                  <c:v>5.24</c:v>
                </c:pt>
                <c:pt idx="266">
                  <c:v>5.24</c:v>
                </c:pt>
                <c:pt idx="267">
                  <c:v>5.24</c:v>
                </c:pt>
                <c:pt idx="268">
                  <c:v>5.25</c:v>
                </c:pt>
                <c:pt idx="269">
                  <c:v>5.24</c:v>
                </c:pt>
                <c:pt idx="270">
                  <c:v>5.24</c:v>
                </c:pt>
                <c:pt idx="271">
                  <c:v>5.24</c:v>
                </c:pt>
                <c:pt idx="272">
                  <c:v>5.24</c:v>
                </c:pt>
                <c:pt idx="273">
                  <c:v>5.24</c:v>
                </c:pt>
                <c:pt idx="274">
                  <c:v>5.24</c:v>
                </c:pt>
                <c:pt idx="275">
                  <c:v>5.24</c:v>
                </c:pt>
                <c:pt idx="276">
                  <c:v>5.24</c:v>
                </c:pt>
                <c:pt idx="277">
                  <c:v>5.23</c:v>
                </c:pt>
                <c:pt idx="278">
                  <c:v>5.23</c:v>
                </c:pt>
                <c:pt idx="279">
                  <c:v>5.24</c:v>
                </c:pt>
                <c:pt idx="280">
                  <c:v>5.23</c:v>
                </c:pt>
                <c:pt idx="281">
                  <c:v>5.23</c:v>
                </c:pt>
                <c:pt idx="282">
                  <c:v>5.23</c:v>
                </c:pt>
                <c:pt idx="283">
                  <c:v>5.23</c:v>
                </c:pt>
                <c:pt idx="284">
                  <c:v>5.23</c:v>
                </c:pt>
                <c:pt idx="285">
                  <c:v>5.23</c:v>
                </c:pt>
                <c:pt idx="286">
                  <c:v>5.23</c:v>
                </c:pt>
                <c:pt idx="287">
                  <c:v>5.23</c:v>
                </c:pt>
                <c:pt idx="288">
                  <c:v>5.23</c:v>
                </c:pt>
                <c:pt idx="289">
                  <c:v>5.23</c:v>
                </c:pt>
                <c:pt idx="290">
                  <c:v>5.23</c:v>
                </c:pt>
                <c:pt idx="291">
                  <c:v>5.22</c:v>
                </c:pt>
                <c:pt idx="292">
                  <c:v>5.22</c:v>
                </c:pt>
                <c:pt idx="293">
                  <c:v>5.22</c:v>
                </c:pt>
                <c:pt idx="294">
                  <c:v>5.22</c:v>
                </c:pt>
                <c:pt idx="295">
                  <c:v>5.22</c:v>
                </c:pt>
                <c:pt idx="296">
                  <c:v>5.22</c:v>
                </c:pt>
                <c:pt idx="297">
                  <c:v>5.22</c:v>
                </c:pt>
                <c:pt idx="298">
                  <c:v>5.22</c:v>
                </c:pt>
                <c:pt idx="299">
                  <c:v>5.22</c:v>
                </c:pt>
                <c:pt idx="300">
                  <c:v>5.22</c:v>
                </c:pt>
                <c:pt idx="301">
                  <c:v>5.22</c:v>
                </c:pt>
                <c:pt idx="302">
                  <c:v>5.21</c:v>
                </c:pt>
                <c:pt idx="303">
                  <c:v>5.22</c:v>
                </c:pt>
                <c:pt idx="304">
                  <c:v>5.22</c:v>
                </c:pt>
                <c:pt idx="305">
                  <c:v>5.21</c:v>
                </c:pt>
                <c:pt idx="306">
                  <c:v>5.21</c:v>
                </c:pt>
                <c:pt idx="307">
                  <c:v>5.21</c:v>
                </c:pt>
                <c:pt idx="308">
                  <c:v>5.21</c:v>
                </c:pt>
                <c:pt idx="309">
                  <c:v>5.21</c:v>
                </c:pt>
                <c:pt idx="310">
                  <c:v>5.21</c:v>
                </c:pt>
                <c:pt idx="311">
                  <c:v>5.21</c:v>
                </c:pt>
                <c:pt idx="312">
                  <c:v>5.21</c:v>
                </c:pt>
                <c:pt idx="313">
                  <c:v>5.21</c:v>
                </c:pt>
                <c:pt idx="314">
                  <c:v>5.21</c:v>
                </c:pt>
                <c:pt idx="315">
                  <c:v>5.21</c:v>
                </c:pt>
                <c:pt idx="316">
                  <c:v>5.21</c:v>
                </c:pt>
                <c:pt idx="317">
                  <c:v>5.21</c:v>
                </c:pt>
                <c:pt idx="318">
                  <c:v>5.21</c:v>
                </c:pt>
                <c:pt idx="319">
                  <c:v>5.22</c:v>
                </c:pt>
                <c:pt idx="320">
                  <c:v>5.22</c:v>
                </c:pt>
                <c:pt idx="321">
                  <c:v>5.21</c:v>
                </c:pt>
                <c:pt idx="322">
                  <c:v>5.21</c:v>
                </c:pt>
                <c:pt idx="323">
                  <c:v>5.22</c:v>
                </c:pt>
                <c:pt idx="324">
                  <c:v>5.21</c:v>
                </c:pt>
                <c:pt idx="325">
                  <c:v>5.21</c:v>
                </c:pt>
                <c:pt idx="326">
                  <c:v>5.2</c:v>
                </c:pt>
                <c:pt idx="327">
                  <c:v>5.2</c:v>
                </c:pt>
                <c:pt idx="328">
                  <c:v>5.2</c:v>
                </c:pt>
                <c:pt idx="329">
                  <c:v>5.21</c:v>
                </c:pt>
                <c:pt idx="330">
                  <c:v>5.2</c:v>
                </c:pt>
                <c:pt idx="331">
                  <c:v>5.2</c:v>
                </c:pt>
                <c:pt idx="332">
                  <c:v>5.19</c:v>
                </c:pt>
                <c:pt idx="333">
                  <c:v>5.2</c:v>
                </c:pt>
                <c:pt idx="334">
                  <c:v>5.19</c:v>
                </c:pt>
                <c:pt idx="335">
                  <c:v>5.19</c:v>
                </c:pt>
                <c:pt idx="336">
                  <c:v>5.19</c:v>
                </c:pt>
                <c:pt idx="337">
                  <c:v>5.18</c:v>
                </c:pt>
                <c:pt idx="338">
                  <c:v>5.19</c:v>
                </c:pt>
                <c:pt idx="339">
                  <c:v>5.18</c:v>
                </c:pt>
                <c:pt idx="340">
                  <c:v>5.18</c:v>
                </c:pt>
                <c:pt idx="341">
                  <c:v>5.18</c:v>
                </c:pt>
                <c:pt idx="342">
                  <c:v>5.18</c:v>
                </c:pt>
                <c:pt idx="343">
                  <c:v>5.18</c:v>
                </c:pt>
                <c:pt idx="344">
                  <c:v>5.17</c:v>
                </c:pt>
                <c:pt idx="345">
                  <c:v>5.18</c:v>
                </c:pt>
                <c:pt idx="346">
                  <c:v>5.17</c:v>
                </c:pt>
                <c:pt idx="347">
                  <c:v>5.18</c:v>
                </c:pt>
                <c:pt idx="348">
                  <c:v>5.18</c:v>
                </c:pt>
                <c:pt idx="349">
                  <c:v>5.18</c:v>
                </c:pt>
                <c:pt idx="350">
                  <c:v>5.18</c:v>
                </c:pt>
                <c:pt idx="351">
                  <c:v>5.18</c:v>
                </c:pt>
                <c:pt idx="352">
                  <c:v>5.17</c:v>
                </c:pt>
                <c:pt idx="353">
                  <c:v>5.18</c:v>
                </c:pt>
                <c:pt idx="354">
                  <c:v>5.18</c:v>
                </c:pt>
                <c:pt idx="355">
                  <c:v>5.18</c:v>
                </c:pt>
                <c:pt idx="356">
                  <c:v>5.18</c:v>
                </c:pt>
                <c:pt idx="357">
                  <c:v>5.18</c:v>
                </c:pt>
                <c:pt idx="358">
                  <c:v>5.18</c:v>
                </c:pt>
                <c:pt idx="359">
                  <c:v>5.18</c:v>
                </c:pt>
                <c:pt idx="360">
                  <c:v>5.18</c:v>
                </c:pt>
                <c:pt idx="361">
                  <c:v>5.18</c:v>
                </c:pt>
                <c:pt idx="362">
                  <c:v>5.18</c:v>
                </c:pt>
                <c:pt idx="363">
                  <c:v>5.19</c:v>
                </c:pt>
                <c:pt idx="364">
                  <c:v>5.17</c:v>
                </c:pt>
                <c:pt idx="365">
                  <c:v>5.17</c:v>
                </c:pt>
                <c:pt idx="366">
                  <c:v>5.17</c:v>
                </c:pt>
                <c:pt idx="367">
                  <c:v>5.17</c:v>
                </c:pt>
                <c:pt idx="368">
                  <c:v>5.17</c:v>
                </c:pt>
                <c:pt idx="369">
                  <c:v>5.17</c:v>
                </c:pt>
                <c:pt idx="370">
                  <c:v>5.17</c:v>
                </c:pt>
                <c:pt idx="371">
                  <c:v>5.17</c:v>
                </c:pt>
                <c:pt idx="372">
                  <c:v>5.17</c:v>
                </c:pt>
                <c:pt idx="373">
                  <c:v>5.17</c:v>
                </c:pt>
                <c:pt idx="374">
                  <c:v>5.17</c:v>
                </c:pt>
                <c:pt idx="375">
                  <c:v>5.17</c:v>
                </c:pt>
                <c:pt idx="376">
                  <c:v>5.16</c:v>
                </c:pt>
                <c:pt idx="377">
                  <c:v>5.16</c:v>
                </c:pt>
                <c:pt idx="378">
                  <c:v>5.16</c:v>
                </c:pt>
                <c:pt idx="379">
                  <c:v>5.16</c:v>
                </c:pt>
                <c:pt idx="380">
                  <c:v>5.16</c:v>
                </c:pt>
                <c:pt idx="381">
                  <c:v>5.16</c:v>
                </c:pt>
                <c:pt idx="382">
                  <c:v>5.16</c:v>
                </c:pt>
                <c:pt idx="383">
                  <c:v>5.16</c:v>
                </c:pt>
                <c:pt idx="384">
                  <c:v>5.16</c:v>
                </c:pt>
                <c:pt idx="385">
                  <c:v>5.16</c:v>
                </c:pt>
                <c:pt idx="386">
                  <c:v>5.16</c:v>
                </c:pt>
                <c:pt idx="387">
                  <c:v>5.16</c:v>
                </c:pt>
                <c:pt idx="388">
                  <c:v>5.16</c:v>
                </c:pt>
                <c:pt idx="389">
                  <c:v>5.16</c:v>
                </c:pt>
                <c:pt idx="390">
                  <c:v>5.16</c:v>
                </c:pt>
                <c:pt idx="391">
                  <c:v>5.16</c:v>
                </c:pt>
                <c:pt idx="392">
                  <c:v>5.16</c:v>
                </c:pt>
                <c:pt idx="393">
                  <c:v>5.16</c:v>
                </c:pt>
                <c:pt idx="394">
                  <c:v>5.16</c:v>
                </c:pt>
                <c:pt idx="395">
                  <c:v>5.16</c:v>
                </c:pt>
                <c:pt idx="396">
                  <c:v>5.15</c:v>
                </c:pt>
                <c:pt idx="397">
                  <c:v>5.15</c:v>
                </c:pt>
                <c:pt idx="398">
                  <c:v>5.15</c:v>
                </c:pt>
                <c:pt idx="399">
                  <c:v>5.15</c:v>
                </c:pt>
                <c:pt idx="400">
                  <c:v>5.15</c:v>
                </c:pt>
                <c:pt idx="401">
                  <c:v>5.15</c:v>
                </c:pt>
                <c:pt idx="402">
                  <c:v>5.15</c:v>
                </c:pt>
                <c:pt idx="403">
                  <c:v>5.15</c:v>
                </c:pt>
                <c:pt idx="404">
                  <c:v>5.15</c:v>
                </c:pt>
                <c:pt idx="405">
                  <c:v>5.15</c:v>
                </c:pt>
                <c:pt idx="406">
                  <c:v>5.15</c:v>
                </c:pt>
                <c:pt idx="407">
                  <c:v>5.15</c:v>
                </c:pt>
                <c:pt idx="408">
                  <c:v>5.15</c:v>
                </c:pt>
                <c:pt idx="409">
                  <c:v>5.15</c:v>
                </c:pt>
                <c:pt idx="410">
                  <c:v>5.15</c:v>
                </c:pt>
                <c:pt idx="411">
                  <c:v>5.15</c:v>
                </c:pt>
                <c:pt idx="412">
                  <c:v>5.14</c:v>
                </c:pt>
                <c:pt idx="413">
                  <c:v>5.14</c:v>
                </c:pt>
                <c:pt idx="414">
                  <c:v>5.14</c:v>
                </c:pt>
                <c:pt idx="415">
                  <c:v>5.14</c:v>
                </c:pt>
                <c:pt idx="416">
                  <c:v>5.14</c:v>
                </c:pt>
                <c:pt idx="417">
                  <c:v>5.14</c:v>
                </c:pt>
                <c:pt idx="418">
                  <c:v>5.15</c:v>
                </c:pt>
                <c:pt idx="419">
                  <c:v>5.15</c:v>
                </c:pt>
                <c:pt idx="420">
                  <c:v>5.15</c:v>
                </c:pt>
                <c:pt idx="421">
                  <c:v>5.14</c:v>
                </c:pt>
                <c:pt idx="422">
                  <c:v>5.14</c:v>
                </c:pt>
                <c:pt idx="423">
                  <c:v>5.14</c:v>
                </c:pt>
                <c:pt idx="424">
                  <c:v>5.13</c:v>
                </c:pt>
                <c:pt idx="425">
                  <c:v>5.13</c:v>
                </c:pt>
                <c:pt idx="426">
                  <c:v>5.13</c:v>
                </c:pt>
                <c:pt idx="427">
                  <c:v>5.13</c:v>
                </c:pt>
                <c:pt idx="428">
                  <c:v>5.13</c:v>
                </c:pt>
                <c:pt idx="429">
                  <c:v>5.13</c:v>
                </c:pt>
                <c:pt idx="430">
                  <c:v>5.13</c:v>
                </c:pt>
                <c:pt idx="431">
                  <c:v>5.12</c:v>
                </c:pt>
                <c:pt idx="432">
                  <c:v>5.13</c:v>
                </c:pt>
                <c:pt idx="433">
                  <c:v>5.12</c:v>
                </c:pt>
                <c:pt idx="434">
                  <c:v>5.12</c:v>
                </c:pt>
                <c:pt idx="435">
                  <c:v>5.13</c:v>
                </c:pt>
                <c:pt idx="436">
                  <c:v>5.12</c:v>
                </c:pt>
                <c:pt idx="437">
                  <c:v>5.12</c:v>
                </c:pt>
                <c:pt idx="438">
                  <c:v>5.1100000000000003</c:v>
                </c:pt>
                <c:pt idx="439">
                  <c:v>5.13</c:v>
                </c:pt>
                <c:pt idx="440">
                  <c:v>5.12</c:v>
                </c:pt>
                <c:pt idx="441">
                  <c:v>5.12</c:v>
                </c:pt>
                <c:pt idx="442">
                  <c:v>5.12</c:v>
                </c:pt>
                <c:pt idx="443">
                  <c:v>5.12</c:v>
                </c:pt>
                <c:pt idx="444">
                  <c:v>5.12</c:v>
                </c:pt>
                <c:pt idx="445">
                  <c:v>5.12</c:v>
                </c:pt>
                <c:pt idx="446">
                  <c:v>5.12</c:v>
                </c:pt>
                <c:pt idx="447">
                  <c:v>5.12</c:v>
                </c:pt>
                <c:pt idx="448">
                  <c:v>5.12</c:v>
                </c:pt>
                <c:pt idx="449">
                  <c:v>5.12</c:v>
                </c:pt>
                <c:pt idx="450">
                  <c:v>5.12</c:v>
                </c:pt>
                <c:pt idx="451">
                  <c:v>5.12</c:v>
                </c:pt>
                <c:pt idx="452">
                  <c:v>5.1100000000000003</c:v>
                </c:pt>
                <c:pt idx="453">
                  <c:v>5.1100000000000003</c:v>
                </c:pt>
                <c:pt idx="454">
                  <c:v>5.1100000000000003</c:v>
                </c:pt>
                <c:pt idx="455">
                  <c:v>5.1100000000000003</c:v>
                </c:pt>
                <c:pt idx="456">
                  <c:v>5.1100000000000003</c:v>
                </c:pt>
                <c:pt idx="457">
                  <c:v>5.1100000000000003</c:v>
                </c:pt>
                <c:pt idx="458">
                  <c:v>5.0999999999999996</c:v>
                </c:pt>
                <c:pt idx="459">
                  <c:v>5.1100000000000003</c:v>
                </c:pt>
                <c:pt idx="460">
                  <c:v>5.1100000000000003</c:v>
                </c:pt>
                <c:pt idx="461">
                  <c:v>5.1100000000000003</c:v>
                </c:pt>
                <c:pt idx="462">
                  <c:v>5.1100000000000003</c:v>
                </c:pt>
                <c:pt idx="463">
                  <c:v>5.1100000000000003</c:v>
                </c:pt>
                <c:pt idx="464">
                  <c:v>5.1100000000000003</c:v>
                </c:pt>
                <c:pt idx="465">
                  <c:v>5.1100000000000003</c:v>
                </c:pt>
                <c:pt idx="466">
                  <c:v>5.1100000000000003</c:v>
                </c:pt>
                <c:pt idx="467">
                  <c:v>5.0999999999999996</c:v>
                </c:pt>
                <c:pt idx="468">
                  <c:v>5.0999999999999996</c:v>
                </c:pt>
                <c:pt idx="469">
                  <c:v>5.0999999999999996</c:v>
                </c:pt>
                <c:pt idx="470">
                  <c:v>5.0999999999999996</c:v>
                </c:pt>
                <c:pt idx="471">
                  <c:v>5.0999999999999996</c:v>
                </c:pt>
                <c:pt idx="472">
                  <c:v>5.0999999999999996</c:v>
                </c:pt>
                <c:pt idx="473">
                  <c:v>5.0999999999999996</c:v>
                </c:pt>
                <c:pt idx="474">
                  <c:v>5.0999999999999996</c:v>
                </c:pt>
                <c:pt idx="475">
                  <c:v>5.0999999999999996</c:v>
                </c:pt>
                <c:pt idx="476">
                  <c:v>5.0999999999999996</c:v>
                </c:pt>
                <c:pt idx="477">
                  <c:v>5.0999999999999996</c:v>
                </c:pt>
                <c:pt idx="478">
                  <c:v>5.0999999999999996</c:v>
                </c:pt>
                <c:pt idx="479">
                  <c:v>5.09</c:v>
                </c:pt>
                <c:pt idx="480">
                  <c:v>5.0999999999999996</c:v>
                </c:pt>
                <c:pt idx="481">
                  <c:v>5.09</c:v>
                </c:pt>
                <c:pt idx="482">
                  <c:v>5.09</c:v>
                </c:pt>
                <c:pt idx="483">
                  <c:v>5.0999999999999996</c:v>
                </c:pt>
                <c:pt idx="484">
                  <c:v>5.09</c:v>
                </c:pt>
                <c:pt idx="485">
                  <c:v>5.09</c:v>
                </c:pt>
                <c:pt idx="486">
                  <c:v>5.09</c:v>
                </c:pt>
                <c:pt idx="487">
                  <c:v>5.09</c:v>
                </c:pt>
                <c:pt idx="488">
                  <c:v>5.09</c:v>
                </c:pt>
                <c:pt idx="489">
                  <c:v>5.09</c:v>
                </c:pt>
                <c:pt idx="490">
                  <c:v>5.09</c:v>
                </c:pt>
                <c:pt idx="491">
                  <c:v>5.09</c:v>
                </c:pt>
                <c:pt idx="492">
                  <c:v>5.09</c:v>
                </c:pt>
                <c:pt idx="493">
                  <c:v>5.09</c:v>
                </c:pt>
                <c:pt idx="494">
                  <c:v>5.09</c:v>
                </c:pt>
                <c:pt idx="495">
                  <c:v>5.09</c:v>
                </c:pt>
                <c:pt idx="496">
                  <c:v>5.09</c:v>
                </c:pt>
                <c:pt idx="497">
                  <c:v>5.09</c:v>
                </c:pt>
                <c:pt idx="498">
                  <c:v>5.09</c:v>
                </c:pt>
                <c:pt idx="499">
                  <c:v>5.09</c:v>
                </c:pt>
                <c:pt idx="500">
                  <c:v>5.08</c:v>
                </c:pt>
                <c:pt idx="501">
                  <c:v>5.08</c:v>
                </c:pt>
                <c:pt idx="502">
                  <c:v>5.08</c:v>
                </c:pt>
                <c:pt idx="503">
                  <c:v>5.08</c:v>
                </c:pt>
                <c:pt idx="504">
                  <c:v>5.08</c:v>
                </c:pt>
                <c:pt idx="505">
                  <c:v>5.08</c:v>
                </c:pt>
                <c:pt idx="506">
                  <c:v>5.08</c:v>
                </c:pt>
                <c:pt idx="507">
                  <c:v>5.08</c:v>
                </c:pt>
                <c:pt idx="508">
                  <c:v>5.08</c:v>
                </c:pt>
                <c:pt idx="509">
                  <c:v>5.08</c:v>
                </c:pt>
                <c:pt idx="510">
                  <c:v>5.08</c:v>
                </c:pt>
                <c:pt idx="511">
                  <c:v>5.08</c:v>
                </c:pt>
                <c:pt idx="512">
                  <c:v>5.08</c:v>
                </c:pt>
                <c:pt idx="513">
                  <c:v>5.08</c:v>
                </c:pt>
                <c:pt idx="514">
                  <c:v>5.08</c:v>
                </c:pt>
                <c:pt idx="515">
                  <c:v>5.08</c:v>
                </c:pt>
                <c:pt idx="516">
                  <c:v>5.08</c:v>
                </c:pt>
                <c:pt idx="517">
                  <c:v>5.08</c:v>
                </c:pt>
                <c:pt idx="518">
                  <c:v>5.08</c:v>
                </c:pt>
                <c:pt idx="519">
                  <c:v>5.08</c:v>
                </c:pt>
                <c:pt idx="520">
                  <c:v>5.08</c:v>
                </c:pt>
                <c:pt idx="521">
                  <c:v>5.08</c:v>
                </c:pt>
                <c:pt idx="522">
                  <c:v>5.07</c:v>
                </c:pt>
                <c:pt idx="523">
                  <c:v>5.07</c:v>
                </c:pt>
                <c:pt idx="524">
                  <c:v>5.07</c:v>
                </c:pt>
                <c:pt idx="525">
                  <c:v>5.07</c:v>
                </c:pt>
                <c:pt idx="526">
                  <c:v>5.08</c:v>
                </c:pt>
                <c:pt idx="527">
                  <c:v>5.07</c:v>
                </c:pt>
                <c:pt idx="528">
                  <c:v>5.08</c:v>
                </c:pt>
                <c:pt idx="529">
                  <c:v>5.08</c:v>
                </c:pt>
                <c:pt idx="530">
                  <c:v>5.08</c:v>
                </c:pt>
                <c:pt idx="531">
                  <c:v>5.08</c:v>
                </c:pt>
                <c:pt idx="532">
                  <c:v>5.08</c:v>
                </c:pt>
                <c:pt idx="533">
                  <c:v>5.08</c:v>
                </c:pt>
                <c:pt idx="534">
                  <c:v>5.08</c:v>
                </c:pt>
                <c:pt idx="535">
                  <c:v>5.08</c:v>
                </c:pt>
                <c:pt idx="536">
                  <c:v>5.08</c:v>
                </c:pt>
                <c:pt idx="537">
                  <c:v>5.08</c:v>
                </c:pt>
                <c:pt idx="538">
                  <c:v>5.09</c:v>
                </c:pt>
                <c:pt idx="539">
                  <c:v>5.08</c:v>
                </c:pt>
                <c:pt idx="540">
                  <c:v>5.08</c:v>
                </c:pt>
                <c:pt idx="541">
                  <c:v>5.07</c:v>
                </c:pt>
                <c:pt idx="542">
                  <c:v>5.07</c:v>
                </c:pt>
                <c:pt idx="543">
                  <c:v>5.07</c:v>
                </c:pt>
                <c:pt idx="544">
                  <c:v>5.07</c:v>
                </c:pt>
                <c:pt idx="545">
                  <c:v>5.08</c:v>
                </c:pt>
                <c:pt idx="546">
                  <c:v>5.07</c:v>
                </c:pt>
                <c:pt idx="547">
                  <c:v>5.08</c:v>
                </c:pt>
                <c:pt idx="548">
                  <c:v>5.08</c:v>
                </c:pt>
                <c:pt idx="549">
                  <c:v>5.08</c:v>
                </c:pt>
                <c:pt idx="550">
                  <c:v>5.08</c:v>
                </c:pt>
                <c:pt idx="551">
                  <c:v>5.08</c:v>
                </c:pt>
                <c:pt idx="552">
                  <c:v>5.08</c:v>
                </c:pt>
                <c:pt idx="553">
                  <c:v>5.08</c:v>
                </c:pt>
                <c:pt idx="554">
                  <c:v>5.08</c:v>
                </c:pt>
                <c:pt idx="555">
                  <c:v>5.08</c:v>
                </c:pt>
                <c:pt idx="556">
                  <c:v>5.08</c:v>
                </c:pt>
                <c:pt idx="557">
                  <c:v>5.08</c:v>
                </c:pt>
                <c:pt idx="558">
                  <c:v>5.08</c:v>
                </c:pt>
                <c:pt idx="559">
                  <c:v>5.08</c:v>
                </c:pt>
                <c:pt idx="560">
                  <c:v>5.08</c:v>
                </c:pt>
                <c:pt idx="561">
                  <c:v>5.08</c:v>
                </c:pt>
                <c:pt idx="562">
                  <c:v>5.08</c:v>
                </c:pt>
                <c:pt idx="563">
                  <c:v>5.08</c:v>
                </c:pt>
                <c:pt idx="564">
                  <c:v>5.08</c:v>
                </c:pt>
                <c:pt idx="565">
                  <c:v>5.09</c:v>
                </c:pt>
                <c:pt idx="566">
                  <c:v>5.09</c:v>
                </c:pt>
                <c:pt idx="567">
                  <c:v>5.09</c:v>
                </c:pt>
                <c:pt idx="568">
                  <c:v>5.09</c:v>
                </c:pt>
                <c:pt idx="569">
                  <c:v>5.09</c:v>
                </c:pt>
                <c:pt idx="570">
                  <c:v>5.09</c:v>
                </c:pt>
                <c:pt idx="571">
                  <c:v>5.09</c:v>
                </c:pt>
                <c:pt idx="572">
                  <c:v>5.0999999999999996</c:v>
                </c:pt>
                <c:pt idx="573">
                  <c:v>5.09</c:v>
                </c:pt>
                <c:pt idx="574">
                  <c:v>5.0999999999999996</c:v>
                </c:pt>
                <c:pt idx="575">
                  <c:v>5.09</c:v>
                </c:pt>
                <c:pt idx="576">
                  <c:v>5.09</c:v>
                </c:pt>
                <c:pt idx="577">
                  <c:v>5.09</c:v>
                </c:pt>
                <c:pt idx="578">
                  <c:v>5.09</c:v>
                </c:pt>
                <c:pt idx="579">
                  <c:v>5.09</c:v>
                </c:pt>
                <c:pt idx="580">
                  <c:v>5.09</c:v>
                </c:pt>
                <c:pt idx="581">
                  <c:v>5.09</c:v>
                </c:pt>
                <c:pt idx="582">
                  <c:v>5.09</c:v>
                </c:pt>
                <c:pt idx="583">
                  <c:v>5.09</c:v>
                </c:pt>
                <c:pt idx="584">
                  <c:v>5.09</c:v>
                </c:pt>
                <c:pt idx="585">
                  <c:v>5.09</c:v>
                </c:pt>
                <c:pt idx="586">
                  <c:v>5.09</c:v>
                </c:pt>
                <c:pt idx="587">
                  <c:v>5.09</c:v>
                </c:pt>
                <c:pt idx="588">
                  <c:v>5.09</c:v>
                </c:pt>
                <c:pt idx="589">
                  <c:v>5.09</c:v>
                </c:pt>
                <c:pt idx="590">
                  <c:v>5.09</c:v>
                </c:pt>
                <c:pt idx="591">
                  <c:v>5.09</c:v>
                </c:pt>
                <c:pt idx="592">
                  <c:v>5.09</c:v>
                </c:pt>
                <c:pt idx="593">
                  <c:v>5.09</c:v>
                </c:pt>
                <c:pt idx="594">
                  <c:v>5.0999999999999996</c:v>
                </c:pt>
                <c:pt idx="595">
                  <c:v>5.09</c:v>
                </c:pt>
                <c:pt idx="596">
                  <c:v>5.09</c:v>
                </c:pt>
                <c:pt idx="597">
                  <c:v>5.09</c:v>
                </c:pt>
                <c:pt idx="598">
                  <c:v>5.09</c:v>
                </c:pt>
                <c:pt idx="599">
                  <c:v>5.09</c:v>
                </c:pt>
                <c:pt idx="600">
                  <c:v>5.09</c:v>
                </c:pt>
                <c:pt idx="601">
                  <c:v>5.09</c:v>
                </c:pt>
                <c:pt idx="602">
                  <c:v>5.09</c:v>
                </c:pt>
                <c:pt idx="603">
                  <c:v>5.09</c:v>
                </c:pt>
                <c:pt idx="604">
                  <c:v>5.09</c:v>
                </c:pt>
                <c:pt idx="605">
                  <c:v>5.09</c:v>
                </c:pt>
                <c:pt idx="606">
                  <c:v>5.09</c:v>
                </c:pt>
                <c:pt idx="607">
                  <c:v>5.09</c:v>
                </c:pt>
                <c:pt idx="608">
                  <c:v>5.09</c:v>
                </c:pt>
                <c:pt idx="609">
                  <c:v>5.09</c:v>
                </c:pt>
                <c:pt idx="610">
                  <c:v>5.09</c:v>
                </c:pt>
                <c:pt idx="611">
                  <c:v>5.09</c:v>
                </c:pt>
                <c:pt idx="612">
                  <c:v>5.09</c:v>
                </c:pt>
                <c:pt idx="613">
                  <c:v>5.09</c:v>
                </c:pt>
                <c:pt idx="614">
                  <c:v>5.09</c:v>
                </c:pt>
                <c:pt idx="615">
                  <c:v>5.08</c:v>
                </c:pt>
                <c:pt idx="616">
                  <c:v>5.08</c:v>
                </c:pt>
                <c:pt idx="617">
                  <c:v>5.08</c:v>
                </c:pt>
                <c:pt idx="618">
                  <c:v>5.08</c:v>
                </c:pt>
                <c:pt idx="619">
                  <c:v>5.08</c:v>
                </c:pt>
                <c:pt idx="620">
                  <c:v>5.09</c:v>
                </c:pt>
                <c:pt idx="621">
                  <c:v>5.08</c:v>
                </c:pt>
                <c:pt idx="622">
                  <c:v>5.08</c:v>
                </c:pt>
                <c:pt idx="623">
                  <c:v>5.09</c:v>
                </c:pt>
                <c:pt idx="624">
                  <c:v>5.08</c:v>
                </c:pt>
                <c:pt idx="625">
                  <c:v>5.08</c:v>
                </c:pt>
                <c:pt idx="626">
                  <c:v>5.08</c:v>
                </c:pt>
                <c:pt idx="627">
                  <c:v>5.08</c:v>
                </c:pt>
                <c:pt idx="628">
                  <c:v>5.07</c:v>
                </c:pt>
                <c:pt idx="629">
                  <c:v>5.07</c:v>
                </c:pt>
                <c:pt idx="630">
                  <c:v>5.07</c:v>
                </c:pt>
                <c:pt idx="631">
                  <c:v>5.07</c:v>
                </c:pt>
                <c:pt idx="632">
                  <c:v>5.07</c:v>
                </c:pt>
                <c:pt idx="633">
                  <c:v>5.0599999999999996</c:v>
                </c:pt>
                <c:pt idx="634">
                  <c:v>5.0599999999999996</c:v>
                </c:pt>
                <c:pt idx="635">
                  <c:v>5.0599999999999996</c:v>
                </c:pt>
                <c:pt idx="636">
                  <c:v>5.0599999999999996</c:v>
                </c:pt>
                <c:pt idx="637">
                  <c:v>5.0599999999999996</c:v>
                </c:pt>
                <c:pt idx="638">
                  <c:v>5.07</c:v>
                </c:pt>
                <c:pt idx="639">
                  <c:v>5.0599999999999996</c:v>
                </c:pt>
                <c:pt idx="640">
                  <c:v>5.0599999999999996</c:v>
                </c:pt>
                <c:pt idx="641">
                  <c:v>5.0599999999999996</c:v>
                </c:pt>
                <c:pt idx="642">
                  <c:v>5.0599999999999996</c:v>
                </c:pt>
                <c:pt idx="643">
                  <c:v>5.0599999999999996</c:v>
                </c:pt>
                <c:pt idx="644">
                  <c:v>5.0599999999999996</c:v>
                </c:pt>
                <c:pt idx="645">
                  <c:v>5.0599999999999996</c:v>
                </c:pt>
                <c:pt idx="646">
                  <c:v>5.0599999999999996</c:v>
                </c:pt>
                <c:pt idx="647">
                  <c:v>5.0599999999999996</c:v>
                </c:pt>
                <c:pt idx="648">
                  <c:v>5.0599999999999996</c:v>
                </c:pt>
                <c:pt idx="649">
                  <c:v>5.0599999999999996</c:v>
                </c:pt>
                <c:pt idx="650">
                  <c:v>5.0599999999999996</c:v>
                </c:pt>
                <c:pt idx="651">
                  <c:v>5.0599999999999996</c:v>
                </c:pt>
                <c:pt idx="652">
                  <c:v>5.0599999999999996</c:v>
                </c:pt>
                <c:pt idx="653">
                  <c:v>5.0599999999999996</c:v>
                </c:pt>
                <c:pt idx="654">
                  <c:v>5.0599999999999996</c:v>
                </c:pt>
                <c:pt idx="655">
                  <c:v>5.0599999999999996</c:v>
                </c:pt>
                <c:pt idx="656">
                  <c:v>5.0599999999999996</c:v>
                </c:pt>
                <c:pt idx="657">
                  <c:v>5.0599999999999996</c:v>
                </c:pt>
                <c:pt idx="658">
                  <c:v>5.0599999999999996</c:v>
                </c:pt>
                <c:pt idx="659">
                  <c:v>5.05</c:v>
                </c:pt>
                <c:pt idx="660">
                  <c:v>5.05</c:v>
                </c:pt>
                <c:pt idx="661">
                  <c:v>5.05</c:v>
                </c:pt>
                <c:pt idx="662">
                  <c:v>5.05</c:v>
                </c:pt>
                <c:pt idx="663">
                  <c:v>5.05</c:v>
                </c:pt>
                <c:pt idx="664">
                  <c:v>5.05</c:v>
                </c:pt>
                <c:pt idx="665">
                  <c:v>5.05</c:v>
                </c:pt>
                <c:pt idx="666">
                  <c:v>5.04</c:v>
                </c:pt>
                <c:pt idx="667">
                  <c:v>5.04</c:v>
                </c:pt>
                <c:pt idx="668">
                  <c:v>5.04</c:v>
                </c:pt>
                <c:pt idx="669">
                  <c:v>5.04</c:v>
                </c:pt>
                <c:pt idx="670">
                  <c:v>5.04</c:v>
                </c:pt>
                <c:pt idx="671">
                  <c:v>5.04</c:v>
                </c:pt>
                <c:pt idx="672">
                  <c:v>5.04</c:v>
                </c:pt>
                <c:pt idx="673">
                  <c:v>5.04</c:v>
                </c:pt>
                <c:pt idx="674">
                  <c:v>5.04</c:v>
                </c:pt>
                <c:pt idx="675">
                  <c:v>5.04</c:v>
                </c:pt>
                <c:pt idx="676">
                  <c:v>5.04</c:v>
                </c:pt>
                <c:pt idx="677">
                  <c:v>5.03</c:v>
                </c:pt>
                <c:pt idx="678">
                  <c:v>5.03</c:v>
                </c:pt>
                <c:pt idx="679">
                  <c:v>5.03</c:v>
                </c:pt>
                <c:pt idx="680">
                  <c:v>5.03</c:v>
                </c:pt>
                <c:pt idx="681">
                  <c:v>5.03</c:v>
                </c:pt>
                <c:pt idx="682">
                  <c:v>5.03</c:v>
                </c:pt>
                <c:pt idx="683">
                  <c:v>5.03</c:v>
                </c:pt>
                <c:pt idx="684">
                  <c:v>5.03</c:v>
                </c:pt>
                <c:pt idx="685">
                  <c:v>5.03</c:v>
                </c:pt>
                <c:pt idx="686">
                  <c:v>5.03</c:v>
                </c:pt>
                <c:pt idx="687">
                  <c:v>5.03</c:v>
                </c:pt>
                <c:pt idx="688">
                  <c:v>5.0199999999999996</c:v>
                </c:pt>
                <c:pt idx="689">
                  <c:v>5.03</c:v>
                </c:pt>
                <c:pt idx="690">
                  <c:v>5.03</c:v>
                </c:pt>
                <c:pt idx="691">
                  <c:v>5.0199999999999996</c:v>
                </c:pt>
                <c:pt idx="692">
                  <c:v>5.0199999999999996</c:v>
                </c:pt>
                <c:pt idx="693">
                  <c:v>5.0199999999999996</c:v>
                </c:pt>
                <c:pt idx="694">
                  <c:v>5.0199999999999996</c:v>
                </c:pt>
                <c:pt idx="695">
                  <c:v>5.0199999999999996</c:v>
                </c:pt>
                <c:pt idx="696">
                  <c:v>5.0199999999999996</c:v>
                </c:pt>
                <c:pt idx="697">
                  <c:v>5.0199999999999996</c:v>
                </c:pt>
                <c:pt idx="698">
                  <c:v>5.0199999999999996</c:v>
                </c:pt>
                <c:pt idx="699">
                  <c:v>5.0199999999999996</c:v>
                </c:pt>
                <c:pt idx="700">
                  <c:v>5.0199999999999996</c:v>
                </c:pt>
                <c:pt idx="701">
                  <c:v>5.0199999999999996</c:v>
                </c:pt>
                <c:pt idx="702">
                  <c:v>5.0199999999999996</c:v>
                </c:pt>
                <c:pt idx="703">
                  <c:v>5.0199999999999996</c:v>
                </c:pt>
                <c:pt idx="704">
                  <c:v>5.0199999999999996</c:v>
                </c:pt>
                <c:pt idx="705">
                  <c:v>5.0199999999999996</c:v>
                </c:pt>
                <c:pt idx="706">
                  <c:v>5.0199999999999996</c:v>
                </c:pt>
                <c:pt idx="707">
                  <c:v>5.0199999999999996</c:v>
                </c:pt>
                <c:pt idx="708">
                  <c:v>5.0199999999999996</c:v>
                </c:pt>
                <c:pt idx="709">
                  <c:v>5.01</c:v>
                </c:pt>
                <c:pt idx="710">
                  <c:v>5.01</c:v>
                </c:pt>
                <c:pt idx="711">
                  <c:v>5.01</c:v>
                </c:pt>
                <c:pt idx="712">
                  <c:v>5.0199999999999996</c:v>
                </c:pt>
                <c:pt idx="713">
                  <c:v>5.01</c:v>
                </c:pt>
                <c:pt idx="714">
                  <c:v>5.01</c:v>
                </c:pt>
                <c:pt idx="715">
                  <c:v>5.0199999999999996</c:v>
                </c:pt>
                <c:pt idx="716">
                  <c:v>5.01</c:v>
                </c:pt>
                <c:pt idx="717">
                  <c:v>5.01</c:v>
                </c:pt>
                <c:pt idx="718">
                  <c:v>5.01</c:v>
                </c:pt>
                <c:pt idx="719">
                  <c:v>5.01</c:v>
                </c:pt>
                <c:pt idx="720">
                  <c:v>5</c:v>
                </c:pt>
                <c:pt idx="721">
                  <c:v>5</c:v>
                </c:pt>
                <c:pt idx="722">
                  <c:v>4.99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</c:v>
                </c:pt>
                <c:pt idx="729">
                  <c:v>5</c:v>
                </c:pt>
                <c:pt idx="730">
                  <c:v>5</c:v>
                </c:pt>
                <c:pt idx="731">
                  <c:v>4.99</c:v>
                </c:pt>
                <c:pt idx="732">
                  <c:v>5</c:v>
                </c:pt>
                <c:pt idx="733">
                  <c:v>4.99</c:v>
                </c:pt>
                <c:pt idx="734">
                  <c:v>4.99</c:v>
                </c:pt>
                <c:pt idx="735">
                  <c:v>4.99</c:v>
                </c:pt>
                <c:pt idx="736">
                  <c:v>4.99</c:v>
                </c:pt>
                <c:pt idx="737">
                  <c:v>4.99</c:v>
                </c:pt>
                <c:pt idx="738">
                  <c:v>4.9800000000000004</c:v>
                </c:pt>
                <c:pt idx="739">
                  <c:v>4.9800000000000004</c:v>
                </c:pt>
                <c:pt idx="740">
                  <c:v>4.99</c:v>
                </c:pt>
                <c:pt idx="741">
                  <c:v>4.99</c:v>
                </c:pt>
                <c:pt idx="742">
                  <c:v>4.99</c:v>
                </c:pt>
                <c:pt idx="743">
                  <c:v>4.99</c:v>
                </c:pt>
                <c:pt idx="744">
                  <c:v>4.99</c:v>
                </c:pt>
                <c:pt idx="745">
                  <c:v>4.99</c:v>
                </c:pt>
                <c:pt idx="746">
                  <c:v>4.99</c:v>
                </c:pt>
                <c:pt idx="747">
                  <c:v>4.99</c:v>
                </c:pt>
                <c:pt idx="748">
                  <c:v>4.99</c:v>
                </c:pt>
                <c:pt idx="749">
                  <c:v>5</c:v>
                </c:pt>
                <c:pt idx="750">
                  <c:v>4.99</c:v>
                </c:pt>
                <c:pt idx="751">
                  <c:v>5</c:v>
                </c:pt>
                <c:pt idx="752">
                  <c:v>4.99</c:v>
                </c:pt>
                <c:pt idx="753">
                  <c:v>4.99</c:v>
                </c:pt>
                <c:pt idx="754">
                  <c:v>4.99</c:v>
                </c:pt>
                <c:pt idx="755">
                  <c:v>4.99</c:v>
                </c:pt>
                <c:pt idx="756">
                  <c:v>4.99</c:v>
                </c:pt>
                <c:pt idx="757">
                  <c:v>4.99</c:v>
                </c:pt>
                <c:pt idx="758">
                  <c:v>4.99</c:v>
                </c:pt>
                <c:pt idx="759">
                  <c:v>4.99</c:v>
                </c:pt>
                <c:pt idx="760">
                  <c:v>4.99</c:v>
                </c:pt>
                <c:pt idx="761">
                  <c:v>4.99</c:v>
                </c:pt>
                <c:pt idx="762">
                  <c:v>4.99</c:v>
                </c:pt>
                <c:pt idx="763">
                  <c:v>4.99</c:v>
                </c:pt>
                <c:pt idx="764">
                  <c:v>4.99</c:v>
                </c:pt>
                <c:pt idx="765">
                  <c:v>4.99</c:v>
                </c:pt>
                <c:pt idx="766">
                  <c:v>4.99</c:v>
                </c:pt>
                <c:pt idx="767">
                  <c:v>4.99</c:v>
                </c:pt>
                <c:pt idx="768">
                  <c:v>4.99</c:v>
                </c:pt>
                <c:pt idx="769">
                  <c:v>4.99</c:v>
                </c:pt>
                <c:pt idx="770">
                  <c:v>4.99</c:v>
                </c:pt>
                <c:pt idx="771">
                  <c:v>5</c:v>
                </c:pt>
                <c:pt idx="772">
                  <c:v>4.99</c:v>
                </c:pt>
                <c:pt idx="773">
                  <c:v>5</c:v>
                </c:pt>
                <c:pt idx="774">
                  <c:v>5</c:v>
                </c:pt>
                <c:pt idx="775">
                  <c:v>5</c:v>
                </c:pt>
                <c:pt idx="776">
                  <c:v>5</c:v>
                </c:pt>
                <c:pt idx="777">
                  <c:v>5</c:v>
                </c:pt>
                <c:pt idx="778">
                  <c:v>5</c:v>
                </c:pt>
                <c:pt idx="779">
                  <c:v>5</c:v>
                </c:pt>
                <c:pt idx="780">
                  <c:v>5</c:v>
                </c:pt>
                <c:pt idx="781">
                  <c:v>5</c:v>
                </c:pt>
                <c:pt idx="782">
                  <c:v>5</c:v>
                </c:pt>
                <c:pt idx="783">
                  <c:v>5</c:v>
                </c:pt>
                <c:pt idx="784">
                  <c:v>5</c:v>
                </c:pt>
                <c:pt idx="785">
                  <c:v>5</c:v>
                </c:pt>
                <c:pt idx="786">
                  <c:v>5</c:v>
                </c:pt>
                <c:pt idx="787">
                  <c:v>5</c:v>
                </c:pt>
                <c:pt idx="788">
                  <c:v>5.01</c:v>
                </c:pt>
                <c:pt idx="789">
                  <c:v>5.01</c:v>
                </c:pt>
                <c:pt idx="790">
                  <c:v>5.01</c:v>
                </c:pt>
                <c:pt idx="791">
                  <c:v>5.01</c:v>
                </c:pt>
                <c:pt idx="792">
                  <c:v>5.01</c:v>
                </c:pt>
                <c:pt idx="793">
                  <c:v>5.01</c:v>
                </c:pt>
                <c:pt idx="794">
                  <c:v>5.01</c:v>
                </c:pt>
                <c:pt idx="795">
                  <c:v>5</c:v>
                </c:pt>
                <c:pt idx="796">
                  <c:v>5.01</c:v>
                </c:pt>
                <c:pt idx="797">
                  <c:v>5.01</c:v>
                </c:pt>
                <c:pt idx="798">
                  <c:v>5.01</c:v>
                </c:pt>
                <c:pt idx="799">
                  <c:v>5.01</c:v>
                </c:pt>
                <c:pt idx="800">
                  <c:v>5.01</c:v>
                </c:pt>
                <c:pt idx="801">
                  <c:v>5.01</c:v>
                </c:pt>
                <c:pt idx="802">
                  <c:v>5.01</c:v>
                </c:pt>
                <c:pt idx="803">
                  <c:v>5.01</c:v>
                </c:pt>
                <c:pt idx="804">
                  <c:v>5.01</c:v>
                </c:pt>
                <c:pt idx="805">
                  <c:v>5.01</c:v>
                </c:pt>
                <c:pt idx="806">
                  <c:v>5.01</c:v>
                </c:pt>
                <c:pt idx="807">
                  <c:v>5.01</c:v>
                </c:pt>
                <c:pt idx="808">
                  <c:v>5</c:v>
                </c:pt>
                <c:pt idx="809">
                  <c:v>5.01</c:v>
                </c:pt>
                <c:pt idx="810">
                  <c:v>5.01</c:v>
                </c:pt>
                <c:pt idx="811">
                  <c:v>5.01</c:v>
                </c:pt>
                <c:pt idx="812">
                  <c:v>5.01</c:v>
                </c:pt>
                <c:pt idx="813">
                  <c:v>5.01</c:v>
                </c:pt>
                <c:pt idx="814">
                  <c:v>5</c:v>
                </c:pt>
                <c:pt idx="815">
                  <c:v>5.01</c:v>
                </c:pt>
                <c:pt idx="816">
                  <c:v>5</c:v>
                </c:pt>
                <c:pt idx="817">
                  <c:v>5</c:v>
                </c:pt>
                <c:pt idx="818">
                  <c:v>5</c:v>
                </c:pt>
                <c:pt idx="819">
                  <c:v>5</c:v>
                </c:pt>
                <c:pt idx="820">
                  <c:v>5</c:v>
                </c:pt>
                <c:pt idx="821">
                  <c:v>4.99</c:v>
                </c:pt>
                <c:pt idx="822">
                  <c:v>4.99</c:v>
                </c:pt>
                <c:pt idx="823">
                  <c:v>5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4.99</c:v>
                </c:pt>
                <c:pt idx="828">
                  <c:v>5</c:v>
                </c:pt>
                <c:pt idx="829">
                  <c:v>4.99</c:v>
                </c:pt>
                <c:pt idx="830">
                  <c:v>5</c:v>
                </c:pt>
                <c:pt idx="831">
                  <c:v>5</c:v>
                </c:pt>
                <c:pt idx="832">
                  <c:v>5</c:v>
                </c:pt>
                <c:pt idx="833">
                  <c:v>4.99</c:v>
                </c:pt>
                <c:pt idx="834">
                  <c:v>5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5</c:v>
                </c:pt>
                <c:pt idx="839">
                  <c:v>5</c:v>
                </c:pt>
                <c:pt idx="840">
                  <c:v>4.99</c:v>
                </c:pt>
                <c:pt idx="841">
                  <c:v>5</c:v>
                </c:pt>
                <c:pt idx="842">
                  <c:v>5</c:v>
                </c:pt>
                <c:pt idx="843">
                  <c:v>5</c:v>
                </c:pt>
                <c:pt idx="844">
                  <c:v>5</c:v>
                </c:pt>
                <c:pt idx="845">
                  <c:v>5.01</c:v>
                </c:pt>
                <c:pt idx="846">
                  <c:v>5</c:v>
                </c:pt>
                <c:pt idx="847">
                  <c:v>5.01</c:v>
                </c:pt>
                <c:pt idx="848">
                  <c:v>5.01</c:v>
                </c:pt>
                <c:pt idx="849">
                  <c:v>5</c:v>
                </c:pt>
                <c:pt idx="850">
                  <c:v>5</c:v>
                </c:pt>
                <c:pt idx="851">
                  <c:v>5.01</c:v>
                </c:pt>
                <c:pt idx="852">
                  <c:v>5</c:v>
                </c:pt>
                <c:pt idx="853">
                  <c:v>5</c:v>
                </c:pt>
                <c:pt idx="854">
                  <c:v>5</c:v>
                </c:pt>
                <c:pt idx="855">
                  <c:v>5</c:v>
                </c:pt>
                <c:pt idx="856">
                  <c:v>5</c:v>
                </c:pt>
                <c:pt idx="857">
                  <c:v>4.99</c:v>
                </c:pt>
                <c:pt idx="858">
                  <c:v>4.99</c:v>
                </c:pt>
                <c:pt idx="859">
                  <c:v>4.99</c:v>
                </c:pt>
                <c:pt idx="860">
                  <c:v>4.99</c:v>
                </c:pt>
                <c:pt idx="861">
                  <c:v>4.99</c:v>
                </c:pt>
                <c:pt idx="862">
                  <c:v>4.99</c:v>
                </c:pt>
                <c:pt idx="863">
                  <c:v>4.99</c:v>
                </c:pt>
                <c:pt idx="864">
                  <c:v>4.9800000000000004</c:v>
                </c:pt>
                <c:pt idx="865">
                  <c:v>4.9800000000000004</c:v>
                </c:pt>
                <c:pt idx="866">
                  <c:v>4.9800000000000004</c:v>
                </c:pt>
                <c:pt idx="867">
                  <c:v>4.9800000000000004</c:v>
                </c:pt>
                <c:pt idx="868">
                  <c:v>4.9800000000000004</c:v>
                </c:pt>
                <c:pt idx="869">
                  <c:v>4.9800000000000004</c:v>
                </c:pt>
                <c:pt idx="870">
                  <c:v>4.9800000000000004</c:v>
                </c:pt>
                <c:pt idx="871">
                  <c:v>4.9800000000000004</c:v>
                </c:pt>
                <c:pt idx="872">
                  <c:v>4.9800000000000004</c:v>
                </c:pt>
                <c:pt idx="873">
                  <c:v>4.97</c:v>
                </c:pt>
                <c:pt idx="874">
                  <c:v>4.9800000000000004</c:v>
                </c:pt>
                <c:pt idx="875">
                  <c:v>4.97</c:v>
                </c:pt>
                <c:pt idx="876">
                  <c:v>4.97</c:v>
                </c:pt>
                <c:pt idx="877">
                  <c:v>4.97</c:v>
                </c:pt>
                <c:pt idx="878">
                  <c:v>4.97</c:v>
                </c:pt>
                <c:pt idx="879">
                  <c:v>4.97</c:v>
                </c:pt>
                <c:pt idx="880">
                  <c:v>4.97</c:v>
                </c:pt>
                <c:pt idx="881">
                  <c:v>4.97</c:v>
                </c:pt>
                <c:pt idx="882">
                  <c:v>4.96</c:v>
                </c:pt>
                <c:pt idx="883">
                  <c:v>4.96</c:v>
                </c:pt>
                <c:pt idx="884">
                  <c:v>4.96</c:v>
                </c:pt>
                <c:pt idx="885">
                  <c:v>4.96</c:v>
                </c:pt>
                <c:pt idx="886">
                  <c:v>4.96</c:v>
                </c:pt>
                <c:pt idx="887">
                  <c:v>4.96</c:v>
                </c:pt>
                <c:pt idx="888">
                  <c:v>4.96</c:v>
                </c:pt>
                <c:pt idx="889">
                  <c:v>4.96</c:v>
                </c:pt>
                <c:pt idx="890">
                  <c:v>4.96</c:v>
                </c:pt>
                <c:pt idx="891">
                  <c:v>4.95</c:v>
                </c:pt>
                <c:pt idx="892">
                  <c:v>4.95</c:v>
                </c:pt>
                <c:pt idx="893">
                  <c:v>4.95</c:v>
                </c:pt>
                <c:pt idx="894">
                  <c:v>4.96</c:v>
                </c:pt>
                <c:pt idx="895">
                  <c:v>4.96</c:v>
                </c:pt>
                <c:pt idx="896">
                  <c:v>4.96</c:v>
                </c:pt>
                <c:pt idx="897">
                  <c:v>4.96</c:v>
                </c:pt>
                <c:pt idx="898">
                  <c:v>4.96</c:v>
                </c:pt>
                <c:pt idx="899">
                  <c:v>4.96</c:v>
                </c:pt>
                <c:pt idx="900">
                  <c:v>4.96</c:v>
                </c:pt>
                <c:pt idx="901">
                  <c:v>4.95</c:v>
                </c:pt>
                <c:pt idx="902">
                  <c:v>4.96</c:v>
                </c:pt>
                <c:pt idx="903">
                  <c:v>4.95</c:v>
                </c:pt>
                <c:pt idx="904">
                  <c:v>4.95</c:v>
                </c:pt>
                <c:pt idx="905">
                  <c:v>4.95</c:v>
                </c:pt>
                <c:pt idx="906">
                  <c:v>4.9400000000000004</c:v>
                </c:pt>
                <c:pt idx="907">
                  <c:v>4.95</c:v>
                </c:pt>
                <c:pt idx="908">
                  <c:v>4.95</c:v>
                </c:pt>
                <c:pt idx="909">
                  <c:v>4.95</c:v>
                </c:pt>
                <c:pt idx="910">
                  <c:v>4.95</c:v>
                </c:pt>
                <c:pt idx="911">
                  <c:v>4.9400000000000004</c:v>
                </c:pt>
                <c:pt idx="912">
                  <c:v>4.93</c:v>
                </c:pt>
                <c:pt idx="913">
                  <c:v>4.9400000000000004</c:v>
                </c:pt>
                <c:pt idx="914">
                  <c:v>4.93</c:v>
                </c:pt>
                <c:pt idx="915">
                  <c:v>4.93</c:v>
                </c:pt>
                <c:pt idx="916">
                  <c:v>4.93</c:v>
                </c:pt>
                <c:pt idx="917">
                  <c:v>4.93</c:v>
                </c:pt>
                <c:pt idx="918">
                  <c:v>4.93</c:v>
                </c:pt>
                <c:pt idx="919">
                  <c:v>4.93</c:v>
                </c:pt>
                <c:pt idx="920">
                  <c:v>4.93</c:v>
                </c:pt>
                <c:pt idx="921">
                  <c:v>4.93</c:v>
                </c:pt>
                <c:pt idx="922">
                  <c:v>4.92</c:v>
                </c:pt>
                <c:pt idx="923">
                  <c:v>4.93</c:v>
                </c:pt>
                <c:pt idx="924">
                  <c:v>4.92</c:v>
                </c:pt>
                <c:pt idx="925">
                  <c:v>4.92</c:v>
                </c:pt>
                <c:pt idx="926">
                  <c:v>4.92</c:v>
                </c:pt>
                <c:pt idx="927">
                  <c:v>4.92</c:v>
                </c:pt>
                <c:pt idx="928">
                  <c:v>4.92</c:v>
                </c:pt>
                <c:pt idx="929">
                  <c:v>4.92</c:v>
                </c:pt>
                <c:pt idx="930">
                  <c:v>4.92</c:v>
                </c:pt>
                <c:pt idx="931">
                  <c:v>4.92</c:v>
                </c:pt>
                <c:pt idx="932">
                  <c:v>4.93</c:v>
                </c:pt>
                <c:pt idx="933">
                  <c:v>4.93</c:v>
                </c:pt>
                <c:pt idx="934">
                  <c:v>4.93</c:v>
                </c:pt>
                <c:pt idx="935">
                  <c:v>4.9400000000000004</c:v>
                </c:pt>
                <c:pt idx="936">
                  <c:v>4.93</c:v>
                </c:pt>
                <c:pt idx="937">
                  <c:v>4.93</c:v>
                </c:pt>
                <c:pt idx="938">
                  <c:v>4.93</c:v>
                </c:pt>
                <c:pt idx="939">
                  <c:v>4.9400000000000004</c:v>
                </c:pt>
                <c:pt idx="940">
                  <c:v>4.9400000000000004</c:v>
                </c:pt>
                <c:pt idx="941">
                  <c:v>4.9400000000000004</c:v>
                </c:pt>
                <c:pt idx="942">
                  <c:v>4.9400000000000004</c:v>
                </c:pt>
                <c:pt idx="943">
                  <c:v>4.9400000000000004</c:v>
                </c:pt>
                <c:pt idx="944">
                  <c:v>4.9400000000000004</c:v>
                </c:pt>
                <c:pt idx="945">
                  <c:v>4.9400000000000004</c:v>
                </c:pt>
                <c:pt idx="946">
                  <c:v>4.93</c:v>
                </c:pt>
                <c:pt idx="947">
                  <c:v>4.93</c:v>
                </c:pt>
                <c:pt idx="948">
                  <c:v>4.93</c:v>
                </c:pt>
                <c:pt idx="949">
                  <c:v>4.9400000000000004</c:v>
                </c:pt>
                <c:pt idx="950">
                  <c:v>4.9400000000000004</c:v>
                </c:pt>
                <c:pt idx="951">
                  <c:v>4.93</c:v>
                </c:pt>
                <c:pt idx="952">
                  <c:v>4.9400000000000004</c:v>
                </c:pt>
                <c:pt idx="953">
                  <c:v>4.9400000000000004</c:v>
                </c:pt>
                <c:pt idx="954">
                  <c:v>4.9400000000000004</c:v>
                </c:pt>
                <c:pt idx="955">
                  <c:v>4.9400000000000004</c:v>
                </c:pt>
                <c:pt idx="956">
                  <c:v>4.9400000000000004</c:v>
                </c:pt>
                <c:pt idx="957">
                  <c:v>4.9400000000000004</c:v>
                </c:pt>
                <c:pt idx="958">
                  <c:v>4.9400000000000004</c:v>
                </c:pt>
                <c:pt idx="959">
                  <c:v>4.95</c:v>
                </c:pt>
                <c:pt idx="960">
                  <c:v>4.95</c:v>
                </c:pt>
                <c:pt idx="961">
                  <c:v>4.95</c:v>
                </c:pt>
                <c:pt idx="962">
                  <c:v>4.95</c:v>
                </c:pt>
                <c:pt idx="963">
                  <c:v>4.95</c:v>
                </c:pt>
                <c:pt idx="964">
                  <c:v>4.95</c:v>
                </c:pt>
                <c:pt idx="965">
                  <c:v>4.95</c:v>
                </c:pt>
                <c:pt idx="966">
                  <c:v>4.96</c:v>
                </c:pt>
                <c:pt idx="967">
                  <c:v>4.95</c:v>
                </c:pt>
                <c:pt idx="968">
                  <c:v>4.96</c:v>
                </c:pt>
                <c:pt idx="969">
                  <c:v>4.96</c:v>
                </c:pt>
                <c:pt idx="970">
                  <c:v>4.96</c:v>
                </c:pt>
                <c:pt idx="971">
                  <c:v>4.96</c:v>
                </c:pt>
                <c:pt idx="972">
                  <c:v>4.96</c:v>
                </c:pt>
                <c:pt idx="973">
                  <c:v>4.96</c:v>
                </c:pt>
                <c:pt idx="974">
                  <c:v>4.96</c:v>
                </c:pt>
                <c:pt idx="975">
                  <c:v>4.96</c:v>
                </c:pt>
                <c:pt idx="976">
                  <c:v>4.96</c:v>
                </c:pt>
                <c:pt idx="977">
                  <c:v>4.96</c:v>
                </c:pt>
                <c:pt idx="978">
                  <c:v>4.96</c:v>
                </c:pt>
                <c:pt idx="979">
                  <c:v>4.96</c:v>
                </c:pt>
                <c:pt idx="980">
                  <c:v>4.96</c:v>
                </c:pt>
                <c:pt idx="981">
                  <c:v>4.96</c:v>
                </c:pt>
                <c:pt idx="982">
                  <c:v>4.96</c:v>
                </c:pt>
                <c:pt idx="983">
                  <c:v>4.96</c:v>
                </c:pt>
                <c:pt idx="984">
                  <c:v>4.96</c:v>
                </c:pt>
                <c:pt idx="985">
                  <c:v>4.96</c:v>
                </c:pt>
                <c:pt idx="986">
                  <c:v>4.96</c:v>
                </c:pt>
                <c:pt idx="987">
                  <c:v>4.96</c:v>
                </c:pt>
                <c:pt idx="988">
                  <c:v>4.97</c:v>
                </c:pt>
                <c:pt idx="989">
                  <c:v>4.97</c:v>
                </c:pt>
                <c:pt idx="990">
                  <c:v>4.97</c:v>
                </c:pt>
                <c:pt idx="991">
                  <c:v>4.97</c:v>
                </c:pt>
                <c:pt idx="992">
                  <c:v>4.97</c:v>
                </c:pt>
                <c:pt idx="993">
                  <c:v>4.97</c:v>
                </c:pt>
                <c:pt idx="994">
                  <c:v>4.97</c:v>
                </c:pt>
                <c:pt idx="995">
                  <c:v>4.97</c:v>
                </c:pt>
                <c:pt idx="996">
                  <c:v>4.97</c:v>
                </c:pt>
                <c:pt idx="997">
                  <c:v>4.97</c:v>
                </c:pt>
                <c:pt idx="998">
                  <c:v>4.97</c:v>
                </c:pt>
                <c:pt idx="999">
                  <c:v>4.97</c:v>
                </c:pt>
                <c:pt idx="1000">
                  <c:v>4.97</c:v>
                </c:pt>
                <c:pt idx="1001">
                  <c:v>4.97</c:v>
                </c:pt>
                <c:pt idx="1002">
                  <c:v>4.97</c:v>
                </c:pt>
                <c:pt idx="1003">
                  <c:v>4.97</c:v>
                </c:pt>
                <c:pt idx="1004">
                  <c:v>4.96</c:v>
                </c:pt>
                <c:pt idx="1005">
                  <c:v>4.96</c:v>
                </c:pt>
                <c:pt idx="1006">
                  <c:v>4.96</c:v>
                </c:pt>
                <c:pt idx="1007">
                  <c:v>4.96</c:v>
                </c:pt>
                <c:pt idx="1008">
                  <c:v>4.96</c:v>
                </c:pt>
                <c:pt idx="1009">
                  <c:v>4.96</c:v>
                </c:pt>
                <c:pt idx="1010">
                  <c:v>4.95</c:v>
                </c:pt>
                <c:pt idx="1011">
                  <c:v>4.96</c:v>
                </c:pt>
                <c:pt idx="1012">
                  <c:v>4.96</c:v>
                </c:pt>
                <c:pt idx="1013">
                  <c:v>4.96</c:v>
                </c:pt>
                <c:pt idx="1014">
                  <c:v>4.95</c:v>
                </c:pt>
                <c:pt idx="1015">
                  <c:v>4.95</c:v>
                </c:pt>
                <c:pt idx="1016">
                  <c:v>4.95</c:v>
                </c:pt>
                <c:pt idx="1017">
                  <c:v>4.95</c:v>
                </c:pt>
                <c:pt idx="1018">
                  <c:v>4.95</c:v>
                </c:pt>
                <c:pt idx="1019">
                  <c:v>4.95</c:v>
                </c:pt>
                <c:pt idx="1020">
                  <c:v>4.95</c:v>
                </c:pt>
                <c:pt idx="1021">
                  <c:v>4.95</c:v>
                </c:pt>
                <c:pt idx="1022">
                  <c:v>4.95</c:v>
                </c:pt>
                <c:pt idx="1023">
                  <c:v>4.96</c:v>
                </c:pt>
                <c:pt idx="1024">
                  <c:v>4.95</c:v>
                </c:pt>
                <c:pt idx="1025">
                  <c:v>4.96</c:v>
                </c:pt>
                <c:pt idx="1026">
                  <c:v>4.96</c:v>
                </c:pt>
                <c:pt idx="1027">
                  <c:v>4.95</c:v>
                </c:pt>
                <c:pt idx="1028">
                  <c:v>4.95</c:v>
                </c:pt>
                <c:pt idx="1029">
                  <c:v>4.95</c:v>
                </c:pt>
                <c:pt idx="1030">
                  <c:v>4.95</c:v>
                </c:pt>
                <c:pt idx="1031">
                  <c:v>4.95</c:v>
                </c:pt>
                <c:pt idx="1032">
                  <c:v>4.95</c:v>
                </c:pt>
                <c:pt idx="1033">
                  <c:v>4.9400000000000004</c:v>
                </c:pt>
                <c:pt idx="1034">
                  <c:v>4.95</c:v>
                </c:pt>
                <c:pt idx="1035">
                  <c:v>4.95</c:v>
                </c:pt>
                <c:pt idx="1036">
                  <c:v>4.95</c:v>
                </c:pt>
                <c:pt idx="1037">
                  <c:v>4.95</c:v>
                </c:pt>
                <c:pt idx="1038">
                  <c:v>4.95</c:v>
                </c:pt>
                <c:pt idx="1039">
                  <c:v>4.95</c:v>
                </c:pt>
                <c:pt idx="1040">
                  <c:v>4.95</c:v>
                </c:pt>
                <c:pt idx="1041">
                  <c:v>4.9400000000000004</c:v>
                </c:pt>
                <c:pt idx="1042">
                  <c:v>4.95</c:v>
                </c:pt>
                <c:pt idx="1043">
                  <c:v>4.95</c:v>
                </c:pt>
                <c:pt idx="1044">
                  <c:v>4.96</c:v>
                </c:pt>
                <c:pt idx="1045">
                  <c:v>4.96</c:v>
                </c:pt>
                <c:pt idx="1046">
                  <c:v>4.96</c:v>
                </c:pt>
                <c:pt idx="1047">
                  <c:v>4.95</c:v>
                </c:pt>
                <c:pt idx="1048">
                  <c:v>4.95</c:v>
                </c:pt>
                <c:pt idx="1049">
                  <c:v>4.95</c:v>
                </c:pt>
                <c:pt idx="1050">
                  <c:v>4.95</c:v>
                </c:pt>
                <c:pt idx="1051">
                  <c:v>4.95</c:v>
                </c:pt>
                <c:pt idx="1052">
                  <c:v>4.95</c:v>
                </c:pt>
                <c:pt idx="1053">
                  <c:v>4.95</c:v>
                </c:pt>
                <c:pt idx="1054">
                  <c:v>4.95</c:v>
                </c:pt>
                <c:pt idx="1055">
                  <c:v>4.95</c:v>
                </c:pt>
                <c:pt idx="1056">
                  <c:v>4.95</c:v>
                </c:pt>
                <c:pt idx="1057">
                  <c:v>4.95</c:v>
                </c:pt>
                <c:pt idx="1058">
                  <c:v>4.95</c:v>
                </c:pt>
                <c:pt idx="1059">
                  <c:v>4.95</c:v>
                </c:pt>
                <c:pt idx="1060">
                  <c:v>4.95</c:v>
                </c:pt>
                <c:pt idx="1061">
                  <c:v>4.95</c:v>
                </c:pt>
                <c:pt idx="1062">
                  <c:v>4.9400000000000004</c:v>
                </c:pt>
                <c:pt idx="1063">
                  <c:v>4.9400000000000004</c:v>
                </c:pt>
                <c:pt idx="1064">
                  <c:v>4.9400000000000004</c:v>
                </c:pt>
                <c:pt idx="1065">
                  <c:v>4.9400000000000004</c:v>
                </c:pt>
                <c:pt idx="1066">
                  <c:v>4.9400000000000004</c:v>
                </c:pt>
                <c:pt idx="1067">
                  <c:v>4.9400000000000004</c:v>
                </c:pt>
                <c:pt idx="1068">
                  <c:v>4.9400000000000004</c:v>
                </c:pt>
                <c:pt idx="1069">
                  <c:v>4.9400000000000004</c:v>
                </c:pt>
                <c:pt idx="1070">
                  <c:v>4.9400000000000004</c:v>
                </c:pt>
                <c:pt idx="1071">
                  <c:v>4.9400000000000004</c:v>
                </c:pt>
                <c:pt idx="1072">
                  <c:v>4.9400000000000004</c:v>
                </c:pt>
                <c:pt idx="1073">
                  <c:v>4.9400000000000004</c:v>
                </c:pt>
                <c:pt idx="1074">
                  <c:v>4.9400000000000004</c:v>
                </c:pt>
                <c:pt idx="1075">
                  <c:v>4.9400000000000004</c:v>
                </c:pt>
                <c:pt idx="1076">
                  <c:v>4.9400000000000004</c:v>
                </c:pt>
                <c:pt idx="1077">
                  <c:v>4.9400000000000004</c:v>
                </c:pt>
                <c:pt idx="1078">
                  <c:v>4.9400000000000004</c:v>
                </c:pt>
                <c:pt idx="1079">
                  <c:v>4.9400000000000004</c:v>
                </c:pt>
                <c:pt idx="1080">
                  <c:v>4.9400000000000004</c:v>
                </c:pt>
                <c:pt idx="1081">
                  <c:v>4.9400000000000004</c:v>
                </c:pt>
                <c:pt idx="1082">
                  <c:v>4.9400000000000004</c:v>
                </c:pt>
                <c:pt idx="1083">
                  <c:v>4.93</c:v>
                </c:pt>
                <c:pt idx="1084">
                  <c:v>4.93</c:v>
                </c:pt>
                <c:pt idx="1085">
                  <c:v>4.93</c:v>
                </c:pt>
                <c:pt idx="1086">
                  <c:v>4.9400000000000004</c:v>
                </c:pt>
                <c:pt idx="1087">
                  <c:v>4.93</c:v>
                </c:pt>
                <c:pt idx="1088">
                  <c:v>4.9400000000000004</c:v>
                </c:pt>
                <c:pt idx="1089">
                  <c:v>4.9400000000000004</c:v>
                </c:pt>
                <c:pt idx="1090">
                  <c:v>4.9400000000000004</c:v>
                </c:pt>
                <c:pt idx="1091">
                  <c:v>4.9400000000000004</c:v>
                </c:pt>
                <c:pt idx="1092">
                  <c:v>4.9400000000000004</c:v>
                </c:pt>
                <c:pt idx="1093">
                  <c:v>4.9400000000000004</c:v>
                </c:pt>
                <c:pt idx="1094">
                  <c:v>4.93</c:v>
                </c:pt>
                <c:pt idx="1095">
                  <c:v>4.9400000000000004</c:v>
                </c:pt>
                <c:pt idx="1096">
                  <c:v>4.9400000000000004</c:v>
                </c:pt>
                <c:pt idx="1097">
                  <c:v>4.93</c:v>
                </c:pt>
                <c:pt idx="1098">
                  <c:v>4.93</c:v>
                </c:pt>
                <c:pt idx="1099">
                  <c:v>4.93</c:v>
                </c:pt>
                <c:pt idx="1100">
                  <c:v>4.93</c:v>
                </c:pt>
                <c:pt idx="1101">
                  <c:v>4.93</c:v>
                </c:pt>
                <c:pt idx="1102">
                  <c:v>4.92</c:v>
                </c:pt>
                <c:pt idx="1103">
                  <c:v>4.92</c:v>
                </c:pt>
                <c:pt idx="1104">
                  <c:v>4.92</c:v>
                </c:pt>
                <c:pt idx="1105">
                  <c:v>4.92</c:v>
                </c:pt>
                <c:pt idx="1106">
                  <c:v>4.92</c:v>
                </c:pt>
                <c:pt idx="1107">
                  <c:v>4.92</c:v>
                </c:pt>
                <c:pt idx="1108">
                  <c:v>4.92</c:v>
                </c:pt>
                <c:pt idx="1109">
                  <c:v>4.91</c:v>
                </c:pt>
                <c:pt idx="1110">
                  <c:v>4.92</c:v>
                </c:pt>
                <c:pt idx="1111">
                  <c:v>4.92</c:v>
                </c:pt>
                <c:pt idx="1112">
                  <c:v>4.92</c:v>
                </c:pt>
                <c:pt idx="1113">
                  <c:v>4.92</c:v>
                </c:pt>
                <c:pt idx="1114">
                  <c:v>4.92</c:v>
                </c:pt>
                <c:pt idx="1115">
                  <c:v>4.92</c:v>
                </c:pt>
                <c:pt idx="1116">
                  <c:v>4.92</c:v>
                </c:pt>
                <c:pt idx="1117">
                  <c:v>4.92</c:v>
                </c:pt>
                <c:pt idx="1118">
                  <c:v>4.92</c:v>
                </c:pt>
                <c:pt idx="1119">
                  <c:v>4.92</c:v>
                </c:pt>
                <c:pt idx="1120">
                  <c:v>4.92</c:v>
                </c:pt>
                <c:pt idx="1121">
                  <c:v>4.92</c:v>
                </c:pt>
                <c:pt idx="1122">
                  <c:v>4.92</c:v>
                </c:pt>
                <c:pt idx="1123">
                  <c:v>4.92</c:v>
                </c:pt>
                <c:pt idx="1124">
                  <c:v>4.93</c:v>
                </c:pt>
                <c:pt idx="1125">
                  <c:v>4.92</c:v>
                </c:pt>
                <c:pt idx="1126">
                  <c:v>4.92</c:v>
                </c:pt>
                <c:pt idx="1127">
                  <c:v>4.92</c:v>
                </c:pt>
                <c:pt idx="1128">
                  <c:v>4.92</c:v>
                </c:pt>
                <c:pt idx="1129">
                  <c:v>4.92</c:v>
                </c:pt>
                <c:pt idx="1130">
                  <c:v>4.93</c:v>
                </c:pt>
                <c:pt idx="1131">
                  <c:v>4.93</c:v>
                </c:pt>
                <c:pt idx="1132">
                  <c:v>4.93</c:v>
                </c:pt>
                <c:pt idx="1133">
                  <c:v>4.9400000000000004</c:v>
                </c:pt>
                <c:pt idx="1134">
                  <c:v>4.93</c:v>
                </c:pt>
                <c:pt idx="1135">
                  <c:v>4.93</c:v>
                </c:pt>
                <c:pt idx="1136">
                  <c:v>4.93</c:v>
                </c:pt>
                <c:pt idx="1137">
                  <c:v>4.93</c:v>
                </c:pt>
                <c:pt idx="1138">
                  <c:v>4.93</c:v>
                </c:pt>
                <c:pt idx="1139">
                  <c:v>4.93</c:v>
                </c:pt>
                <c:pt idx="1140">
                  <c:v>4.93</c:v>
                </c:pt>
                <c:pt idx="1141">
                  <c:v>4.93</c:v>
                </c:pt>
                <c:pt idx="1142">
                  <c:v>4.93</c:v>
                </c:pt>
                <c:pt idx="1143">
                  <c:v>4.93</c:v>
                </c:pt>
                <c:pt idx="1144">
                  <c:v>4.91</c:v>
                </c:pt>
                <c:pt idx="1145">
                  <c:v>4.93</c:v>
                </c:pt>
                <c:pt idx="1146">
                  <c:v>4.93</c:v>
                </c:pt>
                <c:pt idx="1147">
                  <c:v>4.93</c:v>
                </c:pt>
                <c:pt idx="1148">
                  <c:v>4.95</c:v>
                </c:pt>
                <c:pt idx="1149">
                  <c:v>4.99</c:v>
                </c:pt>
                <c:pt idx="1150">
                  <c:v>4.99</c:v>
                </c:pt>
                <c:pt idx="1151">
                  <c:v>4.99</c:v>
                </c:pt>
                <c:pt idx="1152">
                  <c:v>5</c:v>
                </c:pt>
                <c:pt idx="1153">
                  <c:v>5.01</c:v>
                </c:pt>
                <c:pt idx="1154">
                  <c:v>5.01</c:v>
                </c:pt>
                <c:pt idx="1155">
                  <c:v>5.01</c:v>
                </c:pt>
                <c:pt idx="1156">
                  <c:v>5.0199999999999996</c:v>
                </c:pt>
                <c:pt idx="1157">
                  <c:v>5.03</c:v>
                </c:pt>
                <c:pt idx="1158">
                  <c:v>5.03</c:v>
                </c:pt>
                <c:pt idx="1159">
                  <c:v>5.04</c:v>
                </c:pt>
                <c:pt idx="1160">
                  <c:v>5.05</c:v>
                </c:pt>
                <c:pt idx="1161">
                  <c:v>5.05</c:v>
                </c:pt>
                <c:pt idx="1162">
                  <c:v>5.0599999999999996</c:v>
                </c:pt>
                <c:pt idx="1163">
                  <c:v>5.07</c:v>
                </c:pt>
                <c:pt idx="1164">
                  <c:v>5.08</c:v>
                </c:pt>
                <c:pt idx="1165">
                  <c:v>5.09</c:v>
                </c:pt>
                <c:pt idx="1166">
                  <c:v>5.0999999999999996</c:v>
                </c:pt>
                <c:pt idx="1167">
                  <c:v>5.0999999999999996</c:v>
                </c:pt>
                <c:pt idx="1168">
                  <c:v>5.12</c:v>
                </c:pt>
                <c:pt idx="1169">
                  <c:v>5.13</c:v>
                </c:pt>
                <c:pt idx="1170">
                  <c:v>5.14</c:v>
                </c:pt>
                <c:pt idx="1171">
                  <c:v>5.15</c:v>
                </c:pt>
                <c:pt idx="1172">
                  <c:v>5.17</c:v>
                </c:pt>
                <c:pt idx="1173">
                  <c:v>5.18</c:v>
                </c:pt>
                <c:pt idx="1174">
                  <c:v>5.19</c:v>
                </c:pt>
                <c:pt idx="1175">
                  <c:v>5.21</c:v>
                </c:pt>
                <c:pt idx="1176">
                  <c:v>5.22</c:v>
                </c:pt>
                <c:pt idx="1177">
                  <c:v>5.24</c:v>
                </c:pt>
                <c:pt idx="1178">
                  <c:v>5.26</c:v>
                </c:pt>
                <c:pt idx="1179">
                  <c:v>5.28</c:v>
                </c:pt>
                <c:pt idx="1180">
                  <c:v>5.3</c:v>
                </c:pt>
                <c:pt idx="1181">
                  <c:v>5.32</c:v>
                </c:pt>
                <c:pt idx="1182">
                  <c:v>5.34</c:v>
                </c:pt>
                <c:pt idx="1183">
                  <c:v>5.36</c:v>
                </c:pt>
                <c:pt idx="1184">
                  <c:v>5.38</c:v>
                </c:pt>
                <c:pt idx="1185">
                  <c:v>5.4</c:v>
                </c:pt>
                <c:pt idx="1186">
                  <c:v>5.42</c:v>
                </c:pt>
                <c:pt idx="1187">
                  <c:v>5.44</c:v>
                </c:pt>
                <c:pt idx="1188">
                  <c:v>5.46</c:v>
                </c:pt>
                <c:pt idx="1189">
                  <c:v>5.48</c:v>
                </c:pt>
                <c:pt idx="1190">
                  <c:v>5.5</c:v>
                </c:pt>
                <c:pt idx="1191">
                  <c:v>5.51</c:v>
                </c:pt>
                <c:pt idx="1192">
                  <c:v>5.53</c:v>
                </c:pt>
                <c:pt idx="1193">
                  <c:v>5.56</c:v>
                </c:pt>
                <c:pt idx="1194">
                  <c:v>5.57</c:v>
                </c:pt>
                <c:pt idx="1195">
                  <c:v>5.59</c:v>
                </c:pt>
                <c:pt idx="1196">
                  <c:v>5.61</c:v>
                </c:pt>
                <c:pt idx="1197">
                  <c:v>5.62</c:v>
                </c:pt>
                <c:pt idx="1198">
                  <c:v>5.64</c:v>
                </c:pt>
                <c:pt idx="1199">
                  <c:v>5.66</c:v>
                </c:pt>
                <c:pt idx="1200">
                  <c:v>5.68</c:v>
                </c:pt>
                <c:pt idx="1201">
                  <c:v>5.7</c:v>
                </c:pt>
                <c:pt idx="1202">
                  <c:v>5.7</c:v>
                </c:pt>
                <c:pt idx="1203">
                  <c:v>5.71</c:v>
                </c:pt>
                <c:pt idx="1204">
                  <c:v>5.72</c:v>
                </c:pt>
                <c:pt idx="1205">
                  <c:v>5.74</c:v>
                </c:pt>
                <c:pt idx="1206">
                  <c:v>5.74</c:v>
                </c:pt>
                <c:pt idx="1207">
                  <c:v>5.75</c:v>
                </c:pt>
                <c:pt idx="1208">
                  <c:v>5.76</c:v>
                </c:pt>
                <c:pt idx="1209">
                  <c:v>5.78</c:v>
                </c:pt>
                <c:pt idx="1210">
                  <c:v>5.78</c:v>
                </c:pt>
                <c:pt idx="1211">
                  <c:v>5.79</c:v>
                </c:pt>
                <c:pt idx="1212">
                  <c:v>5.79</c:v>
                </c:pt>
                <c:pt idx="1213">
                  <c:v>5.79</c:v>
                </c:pt>
                <c:pt idx="1214">
                  <c:v>5.8</c:v>
                </c:pt>
                <c:pt idx="1215">
                  <c:v>5.8</c:v>
                </c:pt>
                <c:pt idx="1216">
                  <c:v>5.81</c:v>
                </c:pt>
                <c:pt idx="1217">
                  <c:v>5.82</c:v>
                </c:pt>
                <c:pt idx="1218">
                  <c:v>5.82</c:v>
                </c:pt>
                <c:pt idx="1219">
                  <c:v>5.82</c:v>
                </c:pt>
                <c:pt idx="1220">
                  <c:v>5.82</c:v>
                </c:pt>
                <c:pt idx="1221">
                  <c:v>5.82</c:v>
                </c:pt>
                <c:pt idx="1222">
                  <c:v>5.82</c:v>
                </c:pt>
                <c:pt idx="1223">
                  <c:v>5.82</c:v>
                </c:pt>
                <c:pt idx="1224">
                  <c:v>5.82</c:v>
                </c:pt>
                <c:pt idx="1225">
                  <c:v>5.81</c:v>
                </c:pt>
                <c:pt idx="1226">
                  <c:v>5.81</c:v>
                </c:pt>
                <c:pt idx="1227">
                  <c:v>5.81</c:v>
                </c:pt>
                <c:pt idx="1228">
                  <c:v>5.81</c:v>
                </c:pt>
                <c:pt idx="1229">
                  <c:v>5.81</c:v>
                </c:pt>
                <c:pt idx="1230">
                  <c:v>5.8</c:v>
                </c:pt>
                <c:pt idx="1231">
                  <c:v>5.8</c:v>
                </c:pt>
                <c:pt idx="1232">
                  <c:v>5.8</c:v>
                </c:pt>
                <c:pt idx="1233">
                  <c:v>5.8</c:v>
                </c:pt>
                <c:pt idx="1234">
                  <c:v>5.79</c:v>
                </c:pt>
                <c:pt idx="1235">
                  <c:v>5.79</c:v>
                </c:pt>
                <c:pt idx="1236">
                  <c:v>5.79</c:v>
                </c:pt>
                <c:pt idx="1237">
                  <c:v>5.78</c:v>
                </c:pt>
                <c:pt idx="1238">
                  <c:v>5.78</c:v>
                </c:pt>
                <c:pt idx="1239">
                  <c:v>5.77</c:v>
                </c:pt>
                <c:pt idx="1240">
                  <c:v>5.77</c:v>
                </c:pt>
                <c:pt idx="1241">
                  <c:v>5.76</c:v>
                </c:pt>
                <c:pt idx="1242">
                  <c:v>5.77</c:v>
                </c:pt>
                <c:pt idx="1243">
                  <c:v>5.76</c:v>
                </c:pt>
                <c:pt idx="1244">
                  <c:v>5.75</c:v>
                </c:pt>
                <c:pt idx="1245">
                  <c:v>5.75</c:v>
                </c:pt>
                <c:pt idx="1246">
                  <c:v>5.74</c:v>
                </c:pt>
                <c:pt idx="1247">
                  <c:v>5.74</c:v>
                </c:pt>
                <c:pt idx="1248">
                  <c:v>5.73</c:v>
                </c:pt>
                <c:pt idx="1249">
                  <c:v>5.73</c:v>
                </c:pt>
                <c:pt idx="1250">
                  <c:v>5.72</c:v>
                </c:pt>
                <c:pt idx="1251">
                  <c:v>5.72</c:v>
                </c:pt>
                <c:pt idx="1252">
                  <c:v>5.72</c:v>
                </c:pt>
                <c:pt idx="1253">
                  <c:v>5.71</c:v>
                </c:pt>
                <c:pt idx="1254">
                  <c:v>5.72</c:v>
                </c:pt>
                <c:pt idx="1255">
                  <c:v>5.72</c:v>
                </c:pt>
                <c:pt idx="1256">
                  <c:v>5.75</c:v>
                </c:pt>
                <c:pt idx="1257">
                  <c:v>5.76</c:v>
                </c:pt>
                <c:pt idx="1258">
                  <c:v>5.82</c:v>
                </c:pt>
                <c:pt idx="1259">
                  <c:v>5.83</c:v>
                </c:pt>
                <c:pt idx="1260">
                  <c:v>5.83</c:v>
                </c:pt>
                <c:pt idx="1261">
                  <c:v>5.84</c:v>
                </c:pt>
                <c:pt idx="1262">
                  <c:v>5.86</c:v>
                </c:pt>
                <c:pt idx="1263">
                  <c:v>5.88</c:v>
                </c:pt>
                <c:pt idx="1264">
                  <c:v>5.9</c:v>
                </c:pt>
                <c:pt idx="1265">
                  <c:v>5.92</c:v>
                </c:pt>
                <c:pt idx="1266">
                  <c:v>5.94</c:v>
                </c:pt>
                <c:pt idx="1267">
                  <c:v>5.98</c:v>
                </c:pt>
                <c:pt idx="1268">
                  <c:v>6.02</c:v>
                </c:pt>
                <c:pt idx="1269">
                  <c:v>6.09</c:v>
                </c:pt>
                <c:pt idx="1270">
                  <c:v>6.18</c:v>
                </c:pt>
                <c:pt idx="1271">
                  <c:v>6.3</c:v>
                </c:pt>
                <c:pt idx="1272">
                  <c:v>6.43</c:v>
                </c:pt>
                <c:pt idx="1273">
                  <c:v>6.57</c:v>
                </c:pt>
                <c:pt idx="1274">
                  <c:v>6.71</c:v>
                </c:pt>
                <c:pt idx="1275">
                  <c:v>6.84</c:v>
                </c:pt>
                <c:pt idx="1276">
                  <c:v>6.97</c:v>
                </c:pt>
                <c:pt idx="1277">
                  <c:v>7.09</c:v>
                </c:pt>
                <c:pt idx="1278">
                  <c:v>7.2</c:v>
                </c:pt>
                <c:pt idx="1279">
                  <c:v>7.3</c:v>
                </c:pt>
                <c:pt idx="1280">
                  <c:v>7.38</c:v>
                </c:pt>
                <c:pt idx="1281">
                  <c:v>7.47</c:v>
                </c:pt>
                <c:pt idx="1282">
                  <c:v>7.54</c:v>
                </c:pt>
                <c:pt idx="1283">
                  <c:v>7.62</c:v>
                </c:pt>
                <c:pt idx="1284">
                  <c:v>7.69</c:v>
                </c:pt>
                <c:pt idx="1285">
                  <c:v>7.76</c:v>
                </c:pt>
                <c:pt idx="1286">
                  <c:v>7.82</c:v>
                </c:pt>
                <c:pt idx="1287">
                  <c:v>7.87</c:v>
                </c:pt>
                <c:pt idx="1288">
                  <c:v>7.93</c:v>
                </c:pt>
                <c:pt idx="1289">
                  <c:v>7.98</c:v>
                </c:pt>
                <c:pt idx="1290">
                  <c:v>8.0399999999999991</c:v>
                </c:pt>
                <c:pt idx="1291">
                  <c:v>8.08</c:v>
                </c:pt>
                <c:pt idx="1292">
                  <c:v>8.1300000000000008</c:v>
                </c:pt>
                <c:pt idx="1293">
                  <c:v>8.17</c:v>
                </c:pt>
                <c:pt idx="1294">
                  <c:v>8.2100000000000009</c:v>
                </c:pt>
                <c:pt idx="1295">
                  <c:v>8.25</c:v>
                </c:pt>
                <c:pt idx="1296">
                  <c:v>8.2799999999999994</c:v>
                </c:pt>
                <c:pt idx="1297">
                  <c:v>8.32</c:v>
                </c:pt>
                <c:pt idx="1298">
                  <c:v>8.34</c:v>
                </c:pt>
                <c:pt idx="1299">
                  <c:v>8.36</c:v>
                </c:pt>
                <c:pt idx="1300">
                  <c:v>8.39</c:v>
                </c:pt>
                <c:pt idx="1301">
                  <c:v>8.41</c:v>
                </c:pt>
                <c:pt idx="1302">
                  <c:v>8.43</c:v>
                </c:pt>
                <c:pt idx="1303">
                  <c:v>8.4499999999999993</c:v>
                </c:pt>
                <c:pt idx="1304">
                  <c:v>8.4499999999999993</c:v>
                </c:pt>
                <c:pt idx="1305">
                  <c:v>8.4700000000000006</c:v>
                </c:pt>
                <c:pt idx="1306">
                  <c:v>8.49</c:v>
                </c:pt>
                <c:pt idx="1307">
                  <c:v>8.49</c:v>
                </c:pt>
                <c:pt idx="1308">
                  <c:v>8.51</c:v>
                </c:pt>
                <c:pt idx="1309">
                  <c:v>8.52</c:v>
                </c:pt>
                <c:pt idx="1310">
                  <c:v>8.5299999999999994</c:v>
                </c:pt>
                <c:pt idx="1311">
                  <c:v>8.5299999999999994</c:v>
                </c:pt>
                <c:pt idx="1312">
                  <c:v>8.5399999999999991</c:v>
                </c:pt>
                <c:pt idx="1313">
                  <c:v>8.5399999999999991</c:v>
                </c:pt>
                <c:pt idx="1314">
                  <c:v>8.5500000000000007</c:v>
                </c:pt>
                <c:pt idx="1315">
                  <c:v>8.5500000000000007</c:v>
                </c:pt>
                <c:pt idx="1316">
                  <c:v>8.56</c:v>
                </c:pt>
                <c:pt idx="1317">
                  <c:v>8.56</c:v>
                </c:pt>
                <c:pt idx="1318">
                  <c:v>8.56</c:v>
                </c:pt>
                <c:pt idx="1319">
                  <c:v>8.56</c:v>
                </c:pt>
                <c:pt idx="1320">
                  <c:v>8.56</c:v>
                </c:pt>
                <c:pt idx="1321">
                  <c:v>8.56</c:v>
                </c:pt>
                <c:pt idx="1322">
                  <c:v>8.56</c:v>
                </c:pt>
                <c:pt idx="1323">
                  <c:v>8.56</c:v>
                </c:pt>
                <c:pt idx="1324">
                  <c:v>8.5500000000000007</c:v>
                </c:pt>
                <c:pt idx="1325">
                  <c:v>8.5500000000000007</c:v>
                </c:pt>
                <c:pt idx="1326">
                  <c:v>8.5399999999999991</c:v>
                </c:pt>
                <c:pt idx="1327">
                  <c:v>8.5299999999999994</c:v>
                </c:pt>
                <c:pt idx="1328">
                  <c:v>8.5299999999999994</c:v>
                </c:pt>
                <c:pt idx="1329">
                  <c:v>8.52</c:v>
                </c:pt>
                <c:pt idx="1330">
                  <c:v>8.52</c:v>
                </c:pt>
                <c:pt idx="1331">
                  <c:v>8.51</c:v>
                </c:pt>
                <c:pt idx="1332">
                  <c:v>8.5</c:v>
                </c:pt>
                <c:pt idx="1333">
                  <c:v>8.49</c:v>
                </c:pt>
                <c:pt idx="1334">
                  <c:v>8.48</c:v>
                </c:pt>
                <c:pt idx="1335">
                  <c:v>8.4700000000000006</c:v>
                </c:pt>
                <c:pt idx="1336">
                  <c:v>8.4600000000000009</c:v>
                </c:pt>
                <c:pt idx="1337">
                  <c:v>8.4499999999999993</c:v>
                </c:pt>
                <c:pt idx="1338">
                  <c:v>8.44</c:v>
                </c:pt>
                <c:pt idx="1339">
                  <c:v>8.42</c:v>
                </c:pt>
                <c:pt idx="1340">
                  <c:v>8.41</c:v>
                </c:pt>
                <c:pt idx="1341">
                  <c:v>8.4</c:v>
                </c:pt>
                <c:pt idx="1342">
                  <c:v>8.39</c:v>
                </c:pt>
                <c:pt idx="1343">
                  <c:v>8.3699999999999992</c:v>
                </c:pt>
                <c:pt idx="1344">
                  <c:v>8.36</c:v>
                </c:pt>
                <c:pt idx="1345">
                  <c:v>8.35</c:v>
                </c:pt>
                <c:pt idx="1346">
                  <c:v>8.33</c:v>
                </c:pt>
                <c:pt idx="1347">
                  <c:v>8.32</c:v>
                </c:pt>
                <c:pt idx="1348">
                  <c:v>8.3000000000000007</c:v>
                </c:pt>
                <c:pt idx="1349">
                  <c:v>8.2899999999999991</c:v>
                </c:pt>
                <c:pt idx="1350">
                  <c:v>8.27</c:v>
                </c:pt>
                <c:pt idx="1351">
                  <c:v>8.25</c:v>
                </c:pt>
                <c:pt idx="1352">
                  <c:v>8.24</c:v>
                </c:pt>
                <c:pt idx="1353">
                  <c:v>8.2200000000000006</c:v>
                </c:pt>
                <c:pt idx="1354">
                  <c:v>8.1999999999999993</c:v>
                </c:pt>
                <c:pt idx="1355">
                  <c:v>8.19</c:v>
                </c:pt>
                <c:pt idx="1356">
                  <c:v>8.18</c:v>
                </c:pt>
                <c:pt idx="1357">
                  <c:v>8.16</c:v>
                </c:pt>
                <c:pt idx="1358">
                  <c:v>8.14</c:v>
                </c:pt>
                <c:pt idx="1359">
                  <c:v>8.1300000000000008</c:v>
                </c:pt>
                <c:pt idx="1360">
                  <c:v>8.11</c:v>
                </c:pt>
                <c:pt idx="1361">
                  <c:v>8.1</c:v>
                </c:pt>
                <c:pt idx="1362">
                  <c:v>8.08</c:v>
                </c:pt>
                <c:pt idx="1363">
                  <c:v>8.07</c:v>
                </c:pt>
                <c:pt idx="1364">
                  <c:v>8.0500000000000007</c:v>
                </c:pt>
                <c:pt idx="1365">
                  <c:v>8.0299999999999994</c:v>
                </c:pt>
                <c:pt idx="1366">
                  <c:v>8.02</c:v>
                </c:pt>
                <c:pt idx="1367">
                  <c:v>8</c:v>
                </c:pt>
                <c:pt idx="1368">
                  <c:v>7.99</c:v>
                </c:pt>
                <c:pt idx="1369">
                  <c:v>7.97</c:v>
                </c:pt>
                <c:pt idx="1370">
                  <c:v>7.96</c:v>
                </c:pt>
                <c:pt idx="1371">
                  <c:v>7.94</c:v>
                </c:pt>
                <c:pt idx="1372">
                  <c:v>7.92</c:v>
                </c:pt>
                <c:pt idx="1373">
                  <c:v>7.9</c:v>
                </c:pt>
                <c:pt idx="1374">
                  <c:v>7.88</c:v>
                </c:pt>
                <c:pt idx="1375">
                  <c:v>7.87</c:v>
                </c:pt>
                <c:pt idx="1376">
                  <c:v>7.86</c:v>
                </c:pt>
                <c:pt idx="1377">
                  <c:v>7.84</c:v>
                </c:pt>
                <c:pt idx="1378">
                  <c:v>7.82</c:v>
                </c:pt>
                <c:pt idx="1379">
                  <c:v>7.82</c:v>
                </c:pt>
                <c:pt idx="1380">
                  <c:v>7.8</c:v>
                </c:pt>
                <c:pt idx="1381">
                  <c:v>7.78</c:v>
                </c:pt>
                <c:pt idx="1382">
                  <c:v>7.77</c:v>
                </c:pt>
                <c:pt idx="1383">
                  <c:v>7.75</c:v>
                </c:pt>
                <c:pt idx="1384">
                  <c:v>7.74</c:v>
                </c:pt>
                <c:pt idx="1385">
                  <c:v>7.72</c:v>
                </c:pt>
                <c:pt idx="1386">
                  <c:v>7.7</c:v>
                </c:pt>
                <c:pt idx="1387">
                  <c:v>7.69</c:v>
                </c:pt>
                <c:pt idx="1388">
                  <c:v>7.68</c:v>
                </c:pt>
                <c:pt idx="1389">
                  <c:v>7.66</c:v>
                </c:pt>
                <c:pt idx="1390">
                  <c:v>7.65</c:v>
                </c:pt>
                <c:pt idx="1391">
                  <c:v>7.63</c:v>
                </c:pt>
                <c:pt idx="1392">
                  <c:v>7.61</c:v>
                </c:pt>
                <c:pt idx="1393">
                  <c:v>7.6</c:v>
                </c:pt>
                <c:pt idx="1394">
                  <c:v>7.59</c:v>
                </c:pt>
                <c:pt idx="1395">
                  <c:v>7.57</c:v>
                </c:pt>
                <c:pt idx="1396">
                  <c:v>7.55</c:v>
                </c:pt>
                <c:pt idx="1397">
                  <c:v>7.55</c:v>
                </c:pt>
                <c:pt idx="1398">
                  <c:v>7.54</c:v>
                </c:pt>
                <c:pt idx="1399">
                  <c:v>7.53</c:v>
                </c:pt>
                <c:pt idx="1400">
                  <c:v>7.5</c:v>
                </c:pt>
                <c:pt idx="1401">
                  <c:v>7.49</c:v>
                </c:pt>
                <c:pt idx="1402">
                  <c:v>7.47</c:v>
                </c:pt>
                <c:pt idx="1403">
                  <c:v>7.46</c:v>
                </c:pt>
                <c:pt idx="1404">
                  <c:v>7.46</c:v>
                </c:pt>
                <c:pt idx="1405">
                  <c:v>7.45</c:v>
                </c:pt>
                <c:pt idx="1406">
                  <c:v>7.44</c:v>
                </c:pt>
                <c:pt idx="1407">
                  <c:v>7.42</c:v>
                </c:pt>
                <c:pt idx="1408">
                  <c:v>7.41</c:v>
                </c:pt>
                <c:pt idx="1409">
                  <c:v>7.39</c:v>
                </c:pt>
                <c:pt idx="1410">
                  <c:v>7.38</c:v>
                </c:pt>
                <c:pt idx="1411">
                  <c:v>7.37</c:v>
                </c:pt>
                <c:pt idx="1412">
                  <c:v>7.36</c:v>
                </c:pt>
                <c:pt idx="1413">
                  <c:v>7.35</c:v>
                </c:pt>
                <c:pt idx="1414">
                  <c:v>7.34</c:v>
                </c:pt>
                <c:pt idx="1415">
                  <c:v>7.33</c:v>
                </c:pt>
                <c:pt idx="1416">
                  <c:v>7.31</c:v>
                </c:pt>
                <c:pt idx="1417">
                  <c:v>7.31</c:v>
                </c:pt>
                <c:pt idx="1418">
                  <c:v>7.3</c:v>
                </c:pt>
                <c:pt idx="1419">
                  <c:v>7.29</c:v>
                </c:pt>
                <c:pt idx="1420">
                  <c:v>7.27</c:v>
                </c:pt>
                <c:pt idx="1421">
                  <c:v>7.26</c:v>
                </c:pt>
                <c:pt idx="1422">
                  <c:v>7.25</c:v>
                </c:pt>
                <c:pt idx="1423">
                  <c:v>7.24</c:v>
                </c:pt>
                <c:pt idx="1424">
                  <c:v>7.23</c:v>
                </c:pt>
                <c:pt idx="1425">
                  <c:v>7.22</c:v>
                </c:pt>
                <c:pt idx="1426">
                  <c:v>7.21</c:v>
                </c:pt>
                <c:pt idx="1427">
                  <c:v>7.2</c:v>
                </c:pt>
                <c:pt idx="1428">
                  <c:v>7.18</c:v>
                </c:pt>
                <c:pt idx="1429">
                  <c:v>7.18</c:v>
                </c:pt>
                <c:pt idx="1430">
                  <c:v>7.16</c:v>
                </c:pt>
                <c:pt idx="1431">
                  <c:v>7.15</c:v>
                </c:pt>
                <c:pt idx="1432">
                  <c:v>7.14</c:v>
                </c:pt>
                <c:pt idx="1433">
                  <c:v>7.13</c:v>
                </c:pt>
                <c:pt idx="1434">
                  <c:v>7.12</c:v>
                </c:pt>
                <c:pt idx="1435">
                  <c:v>7.11</c:v>
                </c:pt>
                <c:pt idx="1436">
                  <c:v>7.1</c:v>
                </c:pt>
                <c:pt idx="1437">
                  <c:v>7.09</c:v>
                </c:pt>
                <c:pt idx="1438">
                  <c:v>7.07</c:v>
                </c:pt>
                <c:pt idx="1439">
                  <c:v>7.07</c:v>
                </c:pt>
                <c:pt idx="1440">
                  <c:v>7.07</c:v>
                </c:pt>
                <c:pt idx="1441">
                  <c:v>7.08</c:v>
                </c:pt>
                <c:pt idx="1442">
                  <c:v>7.09</c:v>
                </c:pt>
                <c:pt idx="1443">
                  <c:v>7.08</c:v>
                </c:pt>
                <c:pt idx="1444">
                  <c:v>7.08</c:v>
                </c:pt>
                <c:pt idx="1445">
                  <c:v>7.08</c:v>
                </c:pt>
                <c:pt idx="1446">
                  <c:v>7.08</c:v>
                </c:pt>
                <c:pt idx="1447">
                  <c:v>7.07</c:v>
                </c:pt>
                <c:pt idx="1448">
                  <c:v>7.08</c:v>
                </c:pt>
                <c:pt idx="1449">
                  <c:v>7.08</c:v>
                </c:pt>
                <c:pt idx="1450">
                  <c:v>7.08</c:v>
                </c:pt>
                <c:pt idx="1451">
                  <c:v>7.08</c:v>
                </c:pt>
                <c:pt idx="1452">
                  <c:v>7.09</c:v>
                </c:pt>
                <c:pt idx="1453">
                  <c:v>7.1</c:v>
                </c:pt>
                <c:pt idx="1454">
                  <c:v>7.12</c:v>
                </c:pt>
                <c:pt idx="1455">
                  <c:v>7.14</c:v>
                </c:pt>
                <c:pt idx="1456">
                  <c:v>7.16</c:v>
                </c:pt>
                <c:pt idx="1457">
                  <c:v>7.19</c:v>
                </c:pt>
                <c:pt idx="1458">
                  <c:v>7.23</c:v>
                </c:pt>
                <c:pt idx="1459">
                  <c:v>7.28</c:v>
                </c:pt>
                <c:pt idx="1460">
                  <c:v>7.34</c:v>
                </c:pt>
                <c:pt idx="1461">
                  <c:v>7.41</c:v>
                </c:pt>
                <c:pt idx="1462">
                  <c:v>7.48</c:v>
                </c:pt>
                <c:pt idx="1463">
                  <c:v>7.55</c:v>
                </c:pt>
                <c:pt idx="1464">
                  <c:v>7.62</c:v>
                </c:pt>
                <c:pt idx="1465">
                  <c:v>7.7</c:v>
                </c:pt>
                <c:pt idx="1466">
                  <c:v>7.77</c:v>
                </c:pt>
                <c:pt idx="1467">
                  <c:v>7.84</c:v>
                </c:pt>
                <c:pt idx="1468">
                  <c:v>7.91</c:v>
                </c:pt>
                <c:pt idx="1469">
                  <c:v>7.98</c:v>
                </c:pt>
                <c:pt idx="1470">
                  <c:v>8.0399999999999991</c:v>
                </c:pt>
                <c:pt idx="1471">
                  <c:v>8.1</c:v>
                </c:pt>
                <c:pt idx="1472">
                  <c:v>8.15</c:v>
                </c:pt>
                <c:pt idx="1473">
                  <c:v>8.1999999999999993</c:v>
                </c:pt>
                <c:pt idx="1474">
                  <c:v>8.24</c:v>
                </c:pt>
                <c:pt idx="1475">
                  <c:v>8.2899999999999991</c:v>
                </c:pt>
                <c:pt idx="1476">
                  <c:v>8.33</c:v>
                </c:pt>
                <c:pt idx="1477">
                  <c:v>8.36</c:v>
                </c:pt>
                <c:pt idx="1478">
                  <c:v>8.3800000000000008</c:v>
                </c:pt>
                <c:pt idx="1479">
                  <c:v>8.41</c:v>
                </c:pt>
                <c:pt idx="1480">
                  <c:v>8.44</c:v>
                </c:pt>
                <c:pt idx="1481">
                  <c:v>8.4499999999999993</c:v>
                </c:pt>
                <c:pt idx="1482">
                  <c:v>8.48</c:v>
                </c:pt>
                <c:pt idx="1483">
                  <c:v>8.49</c:v>
                </c:pt>
                <c:pt idx="1484">
                  <c:v>8.5</c:v>
                </c:pt>
                <c:pt idx="1485">
                  <c:v>8.51</c:v>
                </c:pt>
                <c:pt idx="1486">
                  <c:v>8.52</c:v>
                </c:pt>
                <c:pt idx="1487">
                  <c:v>8.5299999999999994</c:v>
                </c:pt>
                <c:pt idx="1488">
                  <c:v>8.5299999999999994</c:v>
                </c:pt>
                <c:pt idx="1489">
                  <c:v>8.5399999999999991</c:v>
                </c:pt>
                <c:pt idx="1490">
                  <c:v>8.5500000000000007</c:v>
                </c:pt>
                <c:pt idx="1491">
                  <c:v>8.5500000000000007</c:v>
                </c:pt>
                <c:pt idx="1492">
                  <c:v>8.5500000000000007</c:v>
                </c:pt>
                <c:pt idx="1493">
                  <c:v>8.5500000000000007</c:v>
                </c:pt>
                <c:pt idx="1494">
                  <c:v>8.5500000000000007</c:v>
                </c:pt>
                <c:pt idx="1495">
                  <c:v>8.5500000000000007</c:v>
                </c:pt>
                <c:pt idx="1496">
                  <c:v>8.5500000000000007</c:v>
                </c:pt>
                <c:pt idx="1497">
                  <c:v>8.5399999999999991</c:v>
                </c:pt>
                <c:pt idx="1498">
                  <c:v>8.5399999999999991</c:v>
                </c:pt>
                <c:pt idx="1499">
                  <c:v>8.5299999999999994</c:v>
                </c:pt>
                <c:pt idx="1500">
                  <c:v>8.5299999999999994</c:v>
                </c:pt>
                <c:pt idx="1501">
                  <c:v>8.52</c:v>
                </c:pt>
                <c:pt idx="1502">
                  <c:v>8.52</c:v>
                </c:pt>
                <c:pt idx="1503">
                  <c:v>8.52</c:v>
                </c:pt>
                <c:pt idx="1504">
                  <c:v>8.51</c:v>
                </c:pt>
                <c:pt idx="1505">
                  <c:v>8.51</c:v>
                </c:pt>
                <c:pt idx="1506">
                  <c:v>8.5</c:v>
                </c:pt>
                <c:pt idx="1507">
                  <c:v>8.49</c:v>
                </c:pt>
                <c:pt idx="1508">
                  <c:v>8.49</c:v>
                </c:pt>
                <c:pt idx="1509">
                  <c:v>8.48</c:v>
                </c:pt>
                <c:pt idx="1510">
                  <c:v>8.4700000000000006</c:v>
                </c:pt>
                <c:pt idx="1511">
                  <c:v>8.4600000000000009</c:v>
                </c:pt>
                <c:pt idx="1512">
                  <c:v>8.4499999999999993</c:v>
                </c:pt>
                <c:pt idx="1513">
                  <c:v>8.44</c:v>
                </c:pt>
                <c:pt idx="1514">
                  <c:v>8.43</c:v>
                </c:pt>
                <c:pt idx="1515">
                  <c:v>8.43</c:v>
                </c:pt>
                <c:pt idx="1516">
                  <c:v>8.42</c:v>
                </c:pt>
                <c:pt idx="1517">
                  <c:v>8.41</c:v>
                </c:pt>
                <c:pt idx="1518">
                  <c:v>8.4</c:v>
                </c:pt>
                <c:pt idx="1519">
                  <c:v>8.39</c:v>
                </c:pt>
                <c:pt idx="1520">
                  <c:v>8.3800000000000008</c:v>
                </c:pt>
                <c:pt idx="1521">
                  <c:v>8.3800000000000008</c:v>
                </c:pt>
                <c:pt idx="1522">
                  <c:v>8.3699999999999992</c:v>
                </c:pt>
                <c:pt idx="1523">
                  <c:v>8.36</c:v>
                </c:pt>
                <c:pt idx="1524">
                  <c:v>8.35</c:v>
                </c:pt>
                <c:pt idx="1525">
                  <c:v>8.35</c:v>
                </c:pt>
                <c:pt idx="1526">
                  <c:v>8.34</c:v>
                </c:pt>
                <c:pt idx="1527">
                  <c:v>8.33</c:v>
                </c:pt>
                <c:pt idx="1528">
                  <c:v>8.32</c:v>
                </c:pt>
                <c:pt idx="1529">
                  <c:v>8.31</c:v>
                </c:pt>
                <c:pt idx="1530">
                  <c:v>8.3000000000000007</c:v>
                </c:pt>
                <c:pt idx="1531">
                  <c:v>8.2899999999999991</c:v>
                </c:pt>
                <c:pt idx="1532">
                  <c:v>8.2799999999999994</c:v>
                </c:pt>
                <c:pt idx="1533">
                  <c:v>8.27</c:v>
                </c:pt>
                <c:pt idx="1534">
                  <c:v>8.26</c:v>
                </c:pt>
                <c:pt idx="1535">
                  <c:v>8.26</c:v>
                </c:pt>
                <c:pt idx="1536">
                  <c:v>8.24</c:v>
                </c:pt>
                <c:pt idx="1537">
                  <c:v>8.24</c:v>
                </c:pt>
                <c:pt idx="1538">
                  <c:v>8.23</c:v>
                </c:pt>
                <c:pt idx="1539">
                  <c:v>8.2200000000000006</c:v>
                </c:pt>
                <c:pt idx="1540">
                  <c:v>8.2100000000000009</c:v>
                </c:pt>
                <c:pt idx="1541">
                  <c:v>8.2100000000000009</c:v>
                </c:pt>
                <c:pt idx="1542">
                  <c:v>8.19</c:v>
                </c:pt>
                <c:pt idx="1543">
                  <c:v>8.19</c:v>
                </c:pt>
                <c:pt idx="1544">
                  <c:v>8.18</c:v>
                </c:pt>
                <c:pt idx="1545">
                  <c:v>8.17</c:v>
                </c:pt>
                <c:pt idx="1546">
                  <c:v>8.16</c:v>
                </c:pt>
                <c:pt idx="1547">
                  <c:v>8.15</c:v>
                </c:pt>
                <c:pt idx="1548">
                  <c:v>8.15</c:v>
                </c:pt>
                <c:pt idx="1549">
                  <c:v>8.1300000000000008</c:v>
                </c:pt>
                <c:pt idx="1550">
                  <c:v>8.1300000000000008</c:v>
                </c:pt>
                <c:pt idx="1551">
                  <c:v>8.1199999999999992</c:v>
                </c:pt>
                <c:pt idx="1552">
                  <c:v>8.1199999999999992</c:v>
                </c:pt>
                <c:pt idx="1553">
                  <c:v>8.1</c:v>
                </c:pt>
                <c:pt idx="1554">
                  <c:v>8.1</c:v>
                </c:pt>
                <c:pt idx="1555">
                  <c:v>8.09</c:v>
                </c:pt>
                <c:pt idx="1556">
                  <c:v>8.08</c:v>
                </c:pt>
                <c:pt idx="1557">
                  <c:v>8.08</c:v>
                </c:pt>
                <c:pt idx="1558">
                  <c:v>8.07</c:v>
                </c:pt>
                <c:pt idx="1559">
                  <c:v>8.06</c:v>
                </c:pt>
                <c:pt idx="1560">
                  <c:v>8.0500000000000007</c:v>
                </c:pt>
                <c:pt idx="1561">
                  <c:v>8.0500000000000007</c:v>
                </c:pt>
                <c:pt idx="1562">
                  <c:v>8.0399999999999991</c:v>
                </c:pt>
                <c:pt idx="1563">
                  <c:v>8.0399999999999991</c:v>
                </c:pt>
                <c:pt idx="1564">
                  <c:v>8.0299999999999994</c:v>
                </c:pt>
                <c:pt idx="1565">
                  <c:v>8.02</c:v>
                </c:pt>
                <c:pt idx="1566">
                  <c:v>8.01</c:v>
                </c:pt>
                <c:pt idx="1567">
                  <c:v>8.01</c:v>
                </c:pt>
                <c:pt idx="1568">
                  <c:v>8</c:v>
                </c:pt>
                <c:pt idx="1569">
                  <c:v>8</c:v>
                </c:pt>
                <c:pt idx="1570">
                  <c:v>7.99</c:v>
                </c:pt>
                <c:pt idx="1571">
                  <c:v>7.98</c:v>
                </c:pt>
                <c:pt idx="1572">
                  <c:v>7.98</c:v>
                </c:pt>
                <c:pt idx="1573">
                  <c:v>7.97</c:v>
                </c:pt>
                <c:pt idx="1574">
                  <c:v>7.96</c:v>
                </c:pt>
                <c:pt idx="1575">
                  <c:v>7.95</c:v>
                </c:pt>
                <c:pt idx="1576">
                  <c:v>7.95</c:v>
                </c:pt>
                <c:pt idx="1577">
                  <c:v>7.94</c:v>
                </c:pt>
                <c:pt idx="1578">
                  <c:v>7.94</c:v>
                </c:pt>
                <c:pt idx="1579">
                  <c:v>7.93</c:v>
                </c:pt>
                <c:pt idx="1580">
                  <c:v>7.92</c:v>
                </c:pt>
                <c:pt idx="1581">
                  <c:v>7.92</c:v>
                </c:pt>
                <c:pt idx="1582">
                  <c:v>7.92</c:v>
                </c:pt>
                <c:pt idx="1583">
                  <c:v>7.92</c:v>
                </c:pt>
                <c:pt idx="1584">
                  <c:v>7.91</c:v>
                </c:pt>
                <c:pt idx="1585">
                  <c:v>7.91</c:v>
                </c:pt>
                <c:pt idx="1586">
                  <c:v>7.9</c:v>
                </c:pt>
                <c:pt idx="1587">
                  <c:v>7.89</c:v>
                </c:pt>
                <c:pt idx="1588">
                  <c:v>7.89</c:v>
                </c:pt>
                <c:pt idx="1589">
                  <c:v>7.9</c:v>
                </c:pt>
                <c:pt idx="1590">
                  <c:v>7.89</c:v>
                </c:pt>
                <c:pt idx="1591">
                  <c:v>7.88</c:v>
                </c:pt>
                <c:pt idx="1592">
                  <c:v>7.88</c:v>
                </c:pt>
                <c:pt idx="1593">
                  <c:v>7.88</c:v>
                </c:pt>
                <c:pt idx="1594">
                  <c:v>7.88</c:v>
                </c:pt>
                <c:pt idx="1595">
                  <c:v>7.87</c:v>
                </c:pt>
                <c:pt idx="1596">
                  <c:v>7.87</c:v>
                </c:pt>
                <c:pt idx="1597">
                  <c:v>7.87</c:v>
                </c:pt>
                <c:pt idx="1598">
                  <c:v>7.86</c:v>
                </c:pt>
                <c:pt idx="1599">
                  <c:v>7.87</c:v>
                </c:pt>
                <c:pt idx="1600">
                  <c:v>7.87</c:v>
                </c:pt>
                <c:pt idx="1601">
                  <c:v>7.87</c:v>
                </c:pt>
                <c:pt idx="1602">
                  <c:v>7.87</c:v>
                </c:pt>
                <c:pt idx="1603">
                  <c:v>7.88</c:v>
                </c:pt>
                <c:pt idx="1604">
                  <c:v>7.88</c:v>
                </c:pt>
                <c:pt idx="1605">
                  <c:v>7.89</c:v>
                </c:pt>
                <c:pt idx="1606">
                  <c:v>7.89</c:v>
                </c:pt>
                <c:pt idx="1607">
                  <c:v>7.9</c:v>
                </c:pt>
                <c:pt idx="1608">
                  <c:v>7.9</c:v>
                </c:pt>
                <c:pt idx="1609">
                  <c:v>7.9</c:v>
                </c:pt>
                <c:pt idx="1610">
                  <c:v>7.9</c:v>
                </c:pt>
                <c:pt idx="1611">
                  <c:v>7.91</c:v>
                </c:pt>
                <c:pt idx="1612">
                  <c:v>7.92</c:v>
                </c:pt>
                <c:pt idx="1613">
                  <c:v>7.92</c:v>
                </c:pt>
                <c:pt idx="1614">
                  <c:v>7.92</c:v>
                </c:pt>
                <c:pt idx="1615">
                  <c:v>7.93</c:v>
                </c:pt>
                <c:pt idx="1616">
                  <c:v>7.94</c:v>
                </c:pt>
                <c:pt idx="1617">
                  <c:v>7.94</c:v>
                </c:pt>
                <c:pt idx="1618">
                  <c:v>7.95</c:v>
                </c:pt>
                <c:pt idx="1619">
                  <c:v>7.96</c:v>
                </c:pt>
                <c:pt idx="1620">
                  <c:v>7.97</c:v>
                </c:pt>
                <c:pt idx="1621">
                  <c:v>7.98</c:v>
                </c:pt>
                <c:pt idx="1622">
                  <c:v>7.99</c:v>
                </c:pt>
                <c:pt idx="1623">
                  <c:v>8</c:v>
                </c:pt>
                <c:pt idx="1624">
                  <c:v>8.01</c:v>
                </c:pt>
                <c:pt idx="1625">
                  <c:v>8.02</c:v>
                </c:pt>
                <c:pt idx="1626">
                  <c:v>8.0299999999999994</c:v>
                </c:pt>
                <c:pt idx="1627">
                  <c:v>8.0500000000000007</c:v>
                </c:pt>
                <c:pt idx="1628">
                  <c:v>8.06</c:v>
                </c:pt>
                <c:pt idx="1629">
                  <c:v>8.07</c:v>
                </c:pt>
                <c:pt idx="1630">
                  <c:v>8.09</c:v>
                </c:pt>
                <c:pt idx="1631">
                  <c:v>8.1</c:v>
                </c:pt>
                <c:pt idx="1632">
                  <c:v>8.11</c:v>
                </c:pt>
                <c:pt idx="1633">
                  <c:v>8.1300000000000008</c:v>
                </c:pt>
                <c:pt idx="1634">
                  <c:v>8.14</c:v>
                </c:pt>
                <c:pt idx="1635">
                  <c:v>8.15</c:v>
                </c:pt>
                <c:pt idx="1636">
                  <c:v>8.16</c:v>
                </c:pt>
                <c:pt idx="1637">
                  <c:v>8.18</c:v>
                </c:pt>
                <c:pt idx="1638">
                  <c:v>8.19</c:v>
                </c:pt>
                <c:pt idx="1639">
                  <c:v>8.1999999999999993</c:v>
                </c:pt>
                <c:pt idx="1640">
                  <c:v>8.2200000000000006</c:v>
                </c:pt>
                <c:pt idx="1641">
                  <c:v>8.23</c:v>
                </c:pt>
                <c:pt idx="1642">
                  <c:v>8.24</c:v>
                </c:pt>
                <c:pt idx="1643">
                  <c:v>8.25</c:v>
                </c:pt>
                <c:pt idx="1644">
                  <c:v>8.26</c:v>
                </c:pt>
                <c:pt idx="1645">
                  <c:v>8.27</c:v>
                </c:pt>
                <c:pt idx="1646">
                  <c:v>8.2799999999999994</c:v>
                </c:pt>
                <c:pt idx="1647">
                  <c:v>8.2799999999999994</c:v>
                </c:pt>
                <c:pt idx="1648">
                  <c:v>8.2899999999999991</c:v>
                </c:pt>
                <c:pt idx="1649">
                  <c:v>8.31</c:v>
                </c:pt>
                <c:pt idx="1650">
                  <c:v>8.31</c:v>
                </c:pt>
                <c:pt idx="1651">
                  <c:v>8.33</c:v>
                </c:pt>
                <c:pt idx="1652">
                  <c:v>8.34</c:v>
                </c:pt>
                <c:pt idx="1653">
                  <c:v>8.35</c:v>
                </c:pt>
                <c:pt idx="1654">
                  <c:v>8.3699999999999992</c:v>
                </c:pt>
                <c:pt idx="1655">
                  <c:v>8.39</c:v>
                </c:pt>
                <c:pt idx="1656">
                  <c:v>8.42</c:v>
                </c:pt>
                <c:pt idx="1657">
                  <c:v>8.4499999999999993</c:v>
                </c:pt>
                <c:pt idx="1658">
                  <c:v>8.48</c:v>
                </c:pt>
                <c:pt idx="1659">
                  <c:v>8.51</c:v>
                </c:pt>
                <c:pt idx="1660">
                  <c:v>8.5399999999999991</c:v>
                </c:pt>
                <c:pt idx="1661">
                  <c:v>8.58</c:v>
                </c:pt>
                <c:pt idx="1662">
                  <c:v>8.65</c:v>
                </c:pt>
                <c:pt idx="1663">
                  <c:v>8.74</c:v>
                </c:pt>
                <c:pt idx="1664">
                  <c:v>8.81</c:v>
                </c:pt>
                <c:pt idx="1665">
                  <c:v>8.91</c:v>
                </c:pt>
                <c:pt idx="1666">
                  <c:v>9.0299999999999994</c:v>
                </c:pt>
                <c:pt idx="1667">
                  <c:v>9.16</c:v>
                </c:pt>
                <c:pt idx="1668">
                  <c:v>9.3000000000000007</c:v>
                </c:pt>
                <c:pt idx="1669">
                  <c:v>9.43</c:v>
                </c:pt>
                <c:pt idx="1670">
                  <c:v>9.56</c:v>
                </c:pt>
                <c:pt idx="1671">
                  <c:v>9.66</c:v>
                </c:pt>
                <c:pt idx="1672">
                  <c:v>9.76</c:v>
                </c:pt>
                <c:pt idx="1673">
                  <c:v>9.83</c:v>
                </c:pt>
                <c:pt idx="1674">
                  <c:v>9.89</c:v>
                </c:pt>
                <c:pt idx="1675">
                  <c:v>9.9600000000000009</c:v>
                </c:pt>
                <c:pt idx="1676">
                  <c:v>10</c:v>
                </c:pt>
                <c:pt idx="1677">
                  <c:v>10.039999999999999</c:v>
                </c:pt>
                <c:pt idx="1678">
                  <c:v>10.07</c:v>
                </c:pt>
                <c:pt idx="1679">
                  <c:v>10.1</c:v>
                </c:pt>
                <c:pt idx="1680">
                  <c:v>10.119999999999999</c:v>
                </c:pt>
                <c:pt idx="1681">
                  <c:v>10.15</c:v>
                </c:pt>
                <c:pt idx="1682">
                  <c:v>10.18</c:v>
                </c:pt>
                <c:pt idx="1683">
                  <c:v>10.210000000000001</c:v>
                </c:pt>
                <c:pt idx="1684">
                  <c:v>10.23</c:v>
                </c:pt>
                <c:pt idx="1685">
                  <c:v>10.26</c:v>
                </c:pt>
                <c:pt idx="1686">
                  <c:v>10.28</c:v>
                </c:pt>
                <c:pt idx="1687">
                  <c:v>10.31</c:v>
                </c:pt>
                <c:pt idx="1688">
                  <c:v>10.34</c:v>
                </c:pt>
                <c:pt idx="1689">
                  <c:v>10.36</c:v>
                </c:pt>
                <c:pt idx="1690">
                  <c:v>10.38</c:v>
                </c:pt>
                <c:pt idx="1691">
                  <c:v>10.4</c:v>
                </c:pt>
                <c:pt idx="1692">
                  <c:v>10.41</c:v>
                </c:pt>
                <c:pt idx="1693">
                  <c:v>10.43</c:v>
                </c:pt>
                <c:pt idx="1694">
                  <c:v>10.45</c:v>
                </c:pt>
                <c:pt idx="1695">
                  <c:v>10.47</c:v>
                </c:pt>
                <c:pt idx="1696">
                  <c:v>10.5</c:v>
                </c:pt>
                <c:pt idx="1697">
                  <c:v>10.52</c:v>
                </c:pt>
                <c:pt idx="1698">
                  <c:v>10.55</c:v>
                </c:pt>
                <c:pt idx="1699">
                  <c:v>10.58</c:v>
                </c:pt>
                <c:pt idx="1700">
                  <c:v>10.61</c:v>
                </c:pt>
                <c:pt idx="1701">
                  <c:v>10.64</c:v>
                </c:pt>
                <c:pt idx="1702">
                  <c:v>10.68</c:v>
                </c:pt>
                <c:pt idx="1703">
                  <c:v>10.71</c:v>
                </c:pt>
                <c:pt idx="1704">
                  <c:v>10.75</c:v>
                </c:pt>
                <c:pt idx="1705">
                  <c:v>10.79</c:v>
                </c:pt>
                <c:pt idx="1706">
                  <c:v>10.83</c:v>
                </c:pt>
                <c:pt idx="1707">
                  <c:v>10.87</c:v>
                </c:pt>
                <c:pt idx="1708">
                  <c:v>10.9</c:v>
                </c:pt>
                <c:pt idx="1709">
                  <c:v>10.95</c:v>
                </c:pt>
                <c:pt idx="1710">
                  <c:v>10.99</c:v>
                </c:pt>
                <c:pt idx="1711">
                  <c:v>11.03</c:v>
                </c:pt>
                <c:pt idx="1712">
                  <c:v>11.07</c:v>
                </c:pt>
                <c:pt idx="1713">
                  <c:v>11.12</c:v>
                </c:pt>
                <c:pt idx="1714">
                  <c:v>11.17</c:v>
                </c:pt>
                <c:pt idx="1715">
                  <c:v>11.22</c:v>
                </c:pt>
                <c:pt idx="1716">
                  <c:v>11.27</c:v>
                </c:pt>
                <c:pt idx="1717">
                  <c:v>11.32</c:v>
                </c:pt>
                <c:pt idx="1718">
                  <c:v>11.37</c:v>
                </c:pt>
                <c:pt idx="1719">
                  <c:v>11.42</c:v>
                </c:pt>
                <c:pt idx="1720">
                  <c:v>11.47</c:v>
                </c:pt>
                <c:pt idx="1721">
                  <c:v>11.52</c:v>
                </c:pt>
                <c:pt idx="1722">
                  <c:v>11.57</c:v>
                </c:pt>
                <c:pt idx="1723">
                  <c:v>11.64</c:v>
                </c:pt>
                <c:pt idx="1724">
                  <c:v>11.69</c:v>
                </c:pt>
                <c:pt idx="1725">
                  <c:v>11.75</c:v>
                </c:pt>
                <c:pt idx="1726">
                  <c:v>11.8</c:v>
                </c:pt>
                <c:pt idx="1727">
                  <c:v>11.86</c:v>
                </c:pt>
                <c:pt idx="1728">
                  <c:v>11.92</c:v>
                </c:pt>
                <c:pt idx="1729">
                  <c:v>11.99</c:v>
                </c:pt>
                <c:pt idx="1730">
                  <c:v>12.05</c:v>
                </c:pt>
                <c:pt idx="1731">
                  <c:v>12.1</c:v>
                </c:pt>
                <c:pt idx="1732">
                  <c:v>12.16</c:v>
                </c:pt>
                <c:pt idx="1733">
                  <c:v>12.21</c:v>
                </c:pt>
                <c:pt idx="1734">
                  <c:v>12.27</c:v>
                </c:pt>
                <c:pt idx="1735">
                  <c:v>12.32</c:v>
                </c:pt>
                <c:pt idx="1736">
                  <c:v>12.36</c:v>
                </c:pt>
                <c:pt idx="1737">
                  <c:v>12.41</c:v>
                </c:pt>
                <c:pt idx="1738">
                  <c:v>12.46</c:v>
                </c:pt>
                <c:pt idx="1739">
                  <c:v>12.5</c:v>
                </c:pt>
                <c:pt idx="1740">
                  <c:v>12.54</c:v>
                </c:pt>
                <c:pt idx="1741">
                  <c:v>12.58</c:v>
                </c:pt>
                <c:pt idx="1742">
                  <c:v>12.61</c:v>
                </c:pt>
                <c:pt idx="1743">
                  <c:v>12.66</c:v>
                </c:pt>
                <c:pt idx="1744">
                  <c:v>12.7</c:v>
                </c:pt>
                <c:pt idx="1745">
                  <c:v>12.73</c:v>
                </c:pt>
                <c:pt idx="1746">
                  <c:v>12.77</c:v>
                </c:pt>
                <c:pt idx="1747">
                  <c:v>12.8</c:v>
                </c:pt>
                <c:pt idx="1748">
                  <c:v>12.83</c:v>
                </c:pt>
                <c:pt idx="1749">
                  <c:v>12.86</c:v>
                </c:pt>
                <c:pt idx="1750">
                  <c:v>12.89</c:v>
                </c:pt>
                <c:pt idx="1751">
                  <c:v>12.93</c:v>
                </c:pt>
                <c:pt idx="1752">
                  <c:v>12.95</c:v>
                </c:pt>
                <c:pt idx="1753">
                  <c:v>12.98</c:v>
                </c:pt>
                <c:pt idx="1754">
                  <c:v>13.01</c:v>
                </c:pt>
                <c:pt idx="1755">
                  <c:v>13.03</c:v>
                </c:pt>
                <c:pt idx="1756">
                  <c:v>13.06</c:v>
                </c:pt>
                <c:pt idx="1757">
                  <c:v>13.08</c:v>
                </c:pt>
                <c:pt idx="1758">
                  <c:v>13.1</c:v>
                </c:pt>
                <c:pt idx="1759">
                  <c:v>13.13</c:v>
                </c:pt>
                <c:pt idx="1760">
                  <c:v>13.14</c:v>
                </c:pt>
                <c:pt idx="1761">
                  <c:v>13.16</c:v>
                </c:pt>
                <c:pt idx="1762">
                  <c:v>13.18</c:v>
                </c:pt>
                <c:pt idx="1763">
                  <c:v>13.2</c:v>
                </c:pt>
                <c:pt idx="1764">
                  <c:v>13.22</c:v>
                </c:pt>
                <c:pt idx="1765">
                  <c:v>13.24</c:v>
                </c:pt>
                <c:pt idx="1766">
                  <c:v>13.25</c:v>
                </c:pt>
                <c:pt idx="1767">
                  <c:v>13.27</c:v>
                </c:pt>
                <c:pt idx="1768">
                  <c:v>13.29</c:v>
                </c:pt>
                <c:pt idx="1769">
                  <c:v>13.3</c:v>
                </c:pt>
                <c:pt idx="1770">
                  <c:v>13.32</c:v>
                </c:pt>
                <c:pt idx="1771">
                  <c:v>13.33</c:v>
                </c:pt>
                <c:pt idx="1772">
                  <c:v>13.35</c:v>
                </c:pt>
                <c:pt idx="1773">
                  <c:v>13.35</c:v>
                </c:pt>
                <c:pt idx="1774">
                  <c:v>13.36</c:v>
                </c:pt>
                <c:pt idx="1775">
                  <c:v>13.37</c:v>
                </c:pt>
                <c:pt idx="1776">
                  <c:v>13.38</c:v>
                </c:pt>
                <c:pt idx="1777">
                  <c:v>13.39</c:v>
                </c:pt>
                <c:pt idx="1778">
                  <c:v>13.4</c:v>
                </c:pt>
                <c:pt idx="1779">
                  <c:v>13.4</c:v>
                </c:pt>
                <c:pt idx="1780">
                  <c:v>13.41</c:v>
                </c:pt>
                <c:pt idx="1781">
                  <c:v>13.43</c:v>
                </c:pt>
                <c:pt idx="1782">
                  <c:v>13.43</c:v>
                </c:pt>
                <c:pt idx="1783">
                  <c:v>13.44</c:v>
                </c:pt>
                <c:pt idx="1784">
                  <c:v>13.45</c:v>
                </c:pt>
                <c:pt idx="1785">
                  <c:v>13.44</c:v>
                </c:pt>
                <c:pt idx="1786">
                  <c:v>13.45</c:v>
                </c:pt>
                <c:pt idx="1787">
                  <c:v>13.46</c:v>
                </c:pt>
                <c:pt idx="1788">
                  <c:v>13.47</c:v>
                </c:pt>
                <c:pt idx="1789">
                  <c:v>13.47</c:v>
                </c:pt>
                <c:pt idx="1790">
                  <c:v>13.47</c:v>
                </c:pt>
                <c:pt idx="1791">
                  <c:v>13.49</c:v>
                </c:pt>
                <c:pt idx="1792">
                  <c:v>13.48</c:v>
                </c:pt>
                <c:pt idx="1793">
                  <c:v>13.49</c:v>
                </c:pt>
                <c:pt idx="1794">
                  <c:v>13.48</c:v>
                </c:pt>
                <c:pt idx="1795">
                  <c:v>13.49</c:v>
                </c:pt>
                <c:pt idx="1796">
                  <c:v>13.49</c:v>
                </c:pt>
                <c:pt idx="1797">
                  <c:v>13.5</c:v>
                </c:pt>
                <c:pt idx="1798">
                  <c:v>13.51</c:v>
                </c:pt>
                <c:pt idx="1799">
                  <c:v>13.5</c:v>
                </c:pt>
                <c:pt idx="1800">
                  <c:v>13.5</c:v>
                </c:pt>
                <c:pt idx="1801">
                  <c:v>13.51</c:v>
                </c:pt>
                <c:pt idx="1802">
                  <c:v>13.5</c:v>
                </c:pt>
                <c:pt idx="1803">
                  <c:v>13.5</c:v>
                </c:pt>
                <c:pt idx="1804">
                  <c:v>13.5</c:v>
                </c:pt>
                <c:pt idx="1805">
                  <c:v>13.5</c:v>
                </c:pt>
                <c:pt idx="1806">
                  <c:v>13.5</c:v>
                </c:pt>
                <c:pt idx="1807">
                  <c:v>13.49</c:v>
                </c:pt>
                <c:pt idx="1808">
                  <c:v>13.5</c:v>
                </c:pt>
                <c:pt idx="1809">
                  <c:v>13.5</c:v>
                </c:pt>
                <c:pt idx="1810">
                  <c:v>13.5</c:v>
                </c:pt>
                <c:pt idx="1811">
                  <c:v>13.49</c:v>
                </c:pt>
                <c:pt idx="1812">
                  <c:v>13.5</c:v>
                </c:pt>
                <c:pt idx="1813">
                  <c:v>13.49</c:v>
                </c:pt>
                <c:pt idx="1814">
                  <c:v>13.49</c:v>
                </c:pt>
                <c:pt idx="1815">
                  <c:v>13.49</c:v>
                </c:pt>
                <c:pt idx="1816">
                  <c:v>13.48</c:v>
                </c:pt>
                <c:pt idx="1817">
                  <c:v>13.48</c:v>
                </c:pt>
                <c:pt idx="1818">
                  <c:v>13.48</c:v>
                </c:pt>
                <c:pt idx="1819">
                  <c:v>13.48</c:v>
                </c:pt>
                <c:pt idx="1820">
                  <c:v>13.48</c:v>
                </c:pt>
                <c:pt idx="1821">
                  <c:v>13.47</c:v>
                </c:pt>
                <c:pt idx="1822">
                  <c:v>13.47</c:v>
                </c:pt>
                <c:pt idx="1823">
                  <c:v>13.45</c:v>
                </c:pt>
                <c:pt idx="1824">
                  <c:v>13.46</c:v>
                </c:pt>
                <c:pt idx="1825">
                  <c:v>13.45</c:v>
                </c:pt>
                <c:pt idx="1826">
                  <c:v>13.44</c:v>
                </c:pt>
                <c:pt idx="1827">
                  <c:v>13.43</c:v>
                </c:pt>
                <c:pt idx="1828">
                  <c:v>13.43</c:v>
                </c:pt>
                <c:pt idx="1829">
                  <c:v>13.43</c:v>
                </c:pt>
                <c:pt idx="1830">
                  <c:v>13.42</c:v>
                </c:pt>
                <c:pt idx="1831">
                  <c:v>13.41</c:v>
                </c:pt>
                <c:pt idx="1832">
                  <c:v>13.39</c:v>
                </c:pt>
                <c:pt idx="1833">
                  <c:v>13.39</c:v>
                </c:pt>
                <c:pt idx="1834">
                  <c:v>13.38</c:v>
                </c:pt>
                <c:pt idx="1835">
                  <c:v>13.39</c:v>
                </c:pt>
                <c:pt idx="1836">
                  <c:v>13.37</c:v>
                </c:pt>
                <c:pt idx="1837">
                  <c:v>13.36</c:v>
                </c:pt>
                <c:pt idx="1838">
                  <c:v>13.36</c:v>
                </c:pt>
                <c:pt idx="1839">
                  <c:v>13.34</c:v>
                </c:pt>
                <c:pt idx="1840">
                  <c:v>13.34</c:v>
                </c:pt>
                <c:pt idx="1841">
                  <c:v>13.33</c:v>
                </c:pt>
                <c:pt idx="1842">
                  <c:v>13.32</c:v>
                </c:pt>
                <c:pt idx="1843">
                  <c:v>13.31</c:v>
                </c:pt>
                <c:pt idx="1844">
                  <c:v>13.3</c:v>
                </c:pt>
                <c:pt idx="1845">
                  <c:v>13.3</c:v>
                </c:pt>
                <c:pt idx="1846">
                  <c:v>13.28</c:v>
                </c:pt>
                <c:pt idx="1847">
                  <c:v>13.28</c:v>
                </c:pt>
                <c:pt idx="1848">
                  <c:v>13.27</c:v>
                </c:pt>
                <c:pt idx="1849">
                  <c:v>13.25</c:v>
                </c:pt>
                <c:pt idx="1850">
                  <c:v>13.25</c:v>
                </c:pt>
                <c:pt idx="1851">
                  <c:v>13.24</c:v>
                </c:pt>
                <c:pt idx="1852">
                  <c:v>13.23</c:v>
                </c:pt>
                <c:pt idx="1853">
                  <c:v>13.21</c:v>
                </c:pt>
                <c:pt idx="1854">
                  <c:v>13.2</c:v>
                </c:pt>
                <c:pt idx="1855">
                  <c:v>13.2</c:v>
                </c:pt>
                <c:pt idx="1856">
                  <c:v>13.2</c:v>
                </c:pt>
                <c:pt idx="1857">
                  <c:v>13.18</c:v>
                </c:pt>
                <c:pt idx="1858">
                  <c:v>13.18</c:v>
                </c:pt>
                <c:pt idx="1859">
                  <c:v>13.16</c:v>
                </c:pt>
                <c:pt idx="1860">
                  <c:v>13.15</c:v>
                </c:pt>
                <c:pt idx="1861">
                  <c:v>13.14</c:v>
                </c:pt>
                <c:pt idx="1862">
                  <c:v>13.13</c:v>
                </c:pt>
                <c:pt idx="1863">
                  <c:v>13.12</c:v>
                </c:pt>
                <c:pt idx="1864">
                  <c:v>13.11</c:v>
                </c:pt>
                <c:pt idx="1865">
                  <c:v>13.1</c:v>
                </c:pt>
                <c:pt idx="1866">
                  <c:v>13.09</c:v>
                </c:pt>
                <c:pt idx="1867">
                  <c:v>13.08</c:v>
                </c:pt>
                <c:pt idx="1868">
                  <c:v>13.06</c:v>
                </c:pt>
                <c:pt idx="1869">
                  <c:v>13.06</c:v>
                </c:pt>
                <c:pt idx="1870">
                  <c:v>13.05</c:v>
                </c:pt>
                <c:pt idx="1871">
                  <c:v>13.04</c:v>
                </c:pt>
                <c:pt idx="1872">
                  <c:v>13.03</c:v>
                </c:pt>
                <c:pt idx="1873">
                  <c:v>13.02</c:v>
                </c:pt>
                <c:pt idx="1874">
                  <c:v>13.01</c:v>
                </c:pt>
                <c:pt idx="1875">
                  <c:v>12.99</c:v>
                </c:pt>
                <c:pt idx="1876">
                  <c:v>12.98</c:v>
                </c:pt>
                <c:pt idx="1877">
                  <c:v>12.97</c:v>
                </c:pt>
                <c:pt idx="1878">
                  <c:v>12.96</c:v>
                </c:pt>
                <c:pt idx="1879">
                  <c:v>12.95</c:v>
                </c:pt>
                <c:pt idx="1880">
                  <c:v>12.95</c:v>
                </c:pt>
                <c:pt idx="1881">
                  <c:v>12.93</c:v>
                </c:pt>
                <c:pt idx="1882">
                  <c:v>12.92</c:v>
                </c:pt>
                <c:pt idx="1883">
                  <c:v>12.91</c:v>
                </c:pt>
                <c:pt idx="1884">
                  <c:v>12.91</c:v>
                </c:pt>
                <c:pt idx="1885">
                  <c:v>12.88</c:v>
                </c:pt>
                <c:pt idx="1886">
                  <c:v>12.89</c:v>
                </c:pt>
                <c:pt idx="1887">
                  <c:v>12.88</c:v>
                </c:pt>
                <c:pt idx="1888">
                  <c:v>12.86</c:v>
                </c:pt>
                <c:pt idx="1889">
                  <c:v>12.84</c:v>
                </c:pt>
                <c:pt idx="1890">
                  <c:v>12.83</c:v>
                </c:pt>
                <c:pt idx="1891">
                  <c:v>12.82</c:v>
                </c:pt>
                <c:pt idx="1892">
                  <c:v>12.81</c:v>
                </c:pt>
                <c:pt idx="1893">
                  <c:v>12.8</c:v>
                </c:pt>
                <c:pt idx="1894">
                  <c:v>12.8</c:v>
                </c:pt>
                <c:pt idx="1895">
                  <c:v>12.77</c:v>
                </c:pt>
                <c:pt idx="1896">
                  <c:v>12.78</c:v>
                </c:pt>
                <c:pt idx="1897">
                  <c:v>12.76</c:v>
                </c:pt>
                <c:pt idx="1898">
                  <c:v>12.76</c:v>
                </c:pt>
                <c:pt idx="1899">
                  <c:v>12.74</c:v>
                </c:pt>
                <c:pt idx="1900">
                  <c:v>12.74</c:v>
                </c:pt>
                <c:pt idx="1901">
                  <c:v>12.72</c:v>
                </c:pt>
                <c:pt idx="1902">
                  <c:v>12.71</c:v>
                </c:pt>
                <c:pt idx="1903">
                  <c:v>12.71</c:v>
                </c:pt>
                <c:pt idx="1904">
                  <c:v>12.69</c:v>
                </c:pt>
                <c:pt idx="1905">
                  <c:v>12.68</c:v>
                </c:pt>
                <c:pt idx="1906">
                  <c:v>12.68</c:v>
                </c:pt>
                <c:pt idx="1907">
                  <c:v>12.66</c:v>
                </c:pt>
                <c:pt idx="1908">
                  <c:v>12.65</c:v>
                </c:pt>
                <c:pt idx="1909">
                  <c:v>12.64</c:v>
                </c:pt>
                <c:pt idx="1910">
                  <c:v>12.62</c:v>
                </c:pt>
                <c:pt idx="1911">
                  <c:v>12.62</c:v>
                </c:pt>
                <c:pt idx="1912">
                  <c:v>12.61</c:v>
                </c:pt>
                <c:pt idx="1913">
                  <c:v>12.6</c:v>
                </c:pt>
                <c:pt idx="1914">
                  <c:v>12.58</c:v>
                </c:pt>
                <c:pt idx="1915">
                  <c:v>12.58</c:v>
                </c:pt>
                <c:pt idx="1916">
                  <c:v>12.57</c:v>
                </c:pt>
                <c:pt idx="1917">
                  <c:v>12.56</c:v>
                </c:pt>
                <c:pt idx="1918">
                  <c:v>12.55</c:v>
                </c:pt>
                <c:pt idx="1919">
                  <c:v>12.54</c:v>
                </c:pt>
                <c:pt idx="1920">
                  <c:v>12.54</c:v>
                </c:pt>
                <c:pt idx="1921">
                  <c:v>12.51</c:v>
                </c:pt>
                <c:pt idx="1922">
                  <c:v>12.5</c:v>
                </c:pt>
                <c:pt idx="1923">
                  <c:v>12.5</c:v>
                </c:pt>
                <c:pt idx="1924">
                  <c:v>12.49</c:v>
                </c:pt>
                <c:pt idx="1925">
                  <c:v>12.47</c:v>
                </c:pt>
                <c:pt idx="1926">
                  <c:v>12.46</c:v>
                </c:pt>
                <c:pt idx="1927">
                  <c:v>12.45</c:v>
                </c:pt>
                <c:pt idx="1928">
                  <c:v>12.45</c:v>
                </c:pt>
                <c:pt idx="1929">
                  <c:v>12.44</c:v>
                </c:pt>
                <c:pt idx="1930">
                  <c:v>12.42</c:v>
                </c:pt>
                <c:pt idx="1931">
                  <c:v>12.41</c:v>
                </c:pt>
                <c:pt idx="1932">
                  <c:v>12.4</c:v>
                </c:pt>
                <c:pt idx="1933">
                  <c:v>12.39</c:v>
                </c:pt>
                <c:pt idx="1934">
                  <c:v>12.38</c:v>
                </c:pt>
                <c:pt idx="1935">
                  <c:v>12.37</c:v>
                </c:pt>
                <c:pt idx="1936">
                  <c:v>12.35</c:v>
                </c:pt>
                <c:pt idx="1937">
                  <c:v>12.35</c:v>
                </c:pt>
                <c:pt idx="1938">
                  <c:v>12.34</c:v>
                </c:pt>
                <c:pt idx="1939">
                  <c:v>12.33</c:v>
                </c:pt>
                <c:pt idx="1940">
                  <c:v>12.32</c:v>
                </c:pt>
                <c:pt idx="1941">
                  <c:v>12.3</c:v>
                </c:pt>
                <c:pt idx="1942">
                  <c:v>12.3</c:v>
                </c:pt>
                <c:pt idx="1943">
                  <c:v>12.29</c:v>
                </c:pt>
                <c:pt idx="1944">
                  <c:v>12.28</c:v>
                </c:pt>
                <c:pt idx="1945">
                  <c:v>12.27</c:v>
                </c:pt>
                <c:pt idx="1946">
                  <c:v>12.26</c:v>
                </c:pt>
                <c:pt idx="1947">
                  <c:v>12.25</c:v>
                </c:pt>
                <c:pt idx="1948">
                  <c:v>12.24</c:v>
                </c:pt>
                <c:pt idx="1949">
                  <c:v>12.23</c:v>
                </c:pt>
                <c:pt idx="1950">
                  <c:v>12.22</c:v>
                </c:pt>
                <c:pt idx="1951">
                  <c:v>12.21</c:v>
                </c:pt>
                <c:pt idx="1952">
                  <c:v>12.21</c:v>
                </c:pt>
                <c:pt idx="1953">
                  <c:v>12.2</c:v>
                </c:pt>
                <c:pt idx="1954">
                  <c:v>12.19</c:v>
                </c:pt>
                <c:pt idx="1955">
                  <c:v>12.17</c:v>
                </c:pt>
                <c:pt idx="1956">
                  <c:v>12.17</c:v>
                </c:pt>
                <c:pt idx="1957">
                  <c:v>12.15</c:v>
                </c:pt>
                <c:pt idx="1958">
                  <c:v>12.14</c:v>
                </c:pt>
                <c:pt idx="1959">
                  <c:v>12.13</c:v>
                </c:pt>
                <c:pt idx="1960">
                  <c:v>12.12</c:v>
                </c:pt>
                <c:pt idx="1961">
                  <c:v>12.11</c:v>
                </c:pt>
                <c:pt idx="1962">
                  <c:v>12.1</c:v>
                </c:pt>
                <c:pt idx="1963">
                  <c:v>12.1</c:v>
                </c:pt>
                <c:pt idx="1964">
                  <c:v>12.08</c:v>
                </c:pt>
                <c:pt idx="1965">
                  <c:v>12.07</c:v>
                </c:pt>
                <c:pt idx="1966">
                  <c:v>12.05</c:v>
                </c:pt>
                <c:pt idx="1967">
                  <c:v>12.04</c:v>
                </c:pt>
                <c:pt idx="1968">
                  <c:v>12.02</c:v>
                </c:pt>
                <c:pt idx="1969">
                  <c:v>12.01</c:v>
                </c:pt>
                <c:pt idx="1970">
                  <c:v>12.01</c:v>
                </c:pt>
                <c:pt idx="1971">
                  <c:v>11.99</c:v>
                </c:pt>
                <c:pt idx="1972">
                  <c:v>11.98</c:v>
                </c:pt>
                <c:pt idx="1973">
                  <c:v>11.97</c:v>
                </c:pt>
                <c:pt idx="1974">
                  <c:v>11.97</c:v>
                </c:pt>
                <c:pt idx="1975">
                  <c:v>11.95</c:v>
                </c:pt>
                <c:pt idx="1976">
                  <c:v>11.93</c:v>
                </c:pt>
                <c:pt idx="1977">
                  <c:v>11.93</c:v>
                </c:pt>
                <c:pt idx="1978">
                  <c:v>11.92</c:v>
                </c:pt>
                <c:pt idx="1979">
                  <c:v>11.91</c:v>
                </c:pt>
                <c:pt idx="1980">
                  <c:v>11.89</c:v>
                </c:pt>
                <c:pt idx="1981">
                  <c:v>11.89</c:v>
                </c:pt>
                <c:pt idx="1982">
                  <c:v>11.88</c:v>
                </c:pt>
                <c:pt idx="1983">
                  <c:v>11.87</c:v>
                </c:pt>
                <c:pt idx="1984">
                  <c:v>11.87</c:v>
                </c:pt>
                <c:pt idx="1985">
                  <c:v>11.86</c:v>
                </c:pt>
                <c:pt idx="1986">
                  <c:v>11.84</c:v>
                </c:pt>
                <c:pt idx="1987">
                  <c:v>11.83</c:v>
                </c:pt>
                <c:pt idx="1988">
                  <c:v>11.82</c:v>
                </c:pt>
                <c:pt idx="1989">
                  <c:v>11.81</c:v>
                </c:pt>
                <c:pt idx="1990">
                  <c:v>11.81</c:v>
                </c:pt>
                <c:pt idx="1991">
                  <c:v>11.79</c:v>
                </c:pt>
                <c:pt idx="1992">
                  <c:v>11.78</c:v>
                </c:pt>
                <c:pt idx="1993">
                  <c:v>11.77</c:v>
                </c:pt>
                <c:pt idx="1994">
                  <c:v>11.76</c:v>
                </c:pt>
                <c:pt idx="1995">
                  <c:v>11.75</c:v>
                </c:pt>
                <c:pt idx="1996">
                  <c:v>11.75</c:v>
                </c:pt>
                <c:pt idx="1997">
                  <c:v>11.74</c:v>
                </c:pt>
                <c:pt idx="1998">
                  <c:v>11.73</c:v>
                </c:pt>
                <c:pt idx="1999">
                  <c:v>11.71</c:v>
                </c:pt>
                <c:pt idx="2000">
                  <c:v>11.7</c:v>
                </c:pt>
                <c:pt idx="2001">
                  <c:v>11.7</c:v>
                </c:pt>
                <c:pt idx="2002">
                  <c:v>11.68</c:v>
                </c:pt>
                <c:pt idx="2003">
                  <c:v>11.68</c:v>
                </c:pt>
                <c:pt idx="2004">
                  <c:v>11.67</c:v>
                </c:pt>
                <c:pt idx="2005">
                  <c:v>11.66</c:v>
                </c:pt>
                <c:pt idx="2006">
                  <c:v>11.65</c:v>
                </c:pt>
                <c:pt idx="2007">
                  <c:v>11.64</c:v>
                </c:pt>
                <c:pt idx="2008">
                  <c:v>11.63</c:v>
                </c:pt>
                <c:pt idx="2009">
                  <c:v>11.62</c:v>
                </c:pt>
                <c:pt idx="2010">
                  <c:v>11.61</c:v>
                </c:pt>
                <c:pt idx="2011">
                  <c:v>11.6</c:v>
                </c:pt>
                <c:pt idx="2012">
                  <c:v>11.59</c:v>
                </c:pt>
                <c:pt idx="2013">
                  <c:v>11.58</c:v>
                </c:pt>
                <c:pt idx="2014">
                  <c:v>11.57</c:v>
                </c:pt>
                <c:pt idx="2015">
                  <c:v>11.56</c:v>
                </c:pt>
                <c:pt idx="2016">
                  <c:v>11.55</c:v>
                </c:pt>
                <c:pt idx="2017">
                  <c:v>11.54</c:v>
                </c:pt>
                <c:pt idx="2018">
                  <c:v>11.52</c:v>
                </c:pt>
                <c:pt idx="2019">
                  <c:v>11.52</c:v>
                </c:pt>
                <c:pt idx="2020">
                  <c:v>11.51</c:v>
                </c:pt>
                <c:pt idx="2021">
                  <c:v>11.5</c:v>
                </c:pt>
                <c:pt idx="2022">
                  <c:v>11.49</c:v>
                </c:pt>
                <c:pt idx="2023">
                  <c:v>11.48</c:v>
                </c:pt>
                <c:pt idx="2024">
                  <c:v>11.47</c:v>
                </c:pt>
                <c:pt idx="2025">
                  <c:v>11.46</c:v>
                </c:pt>
                <c:pt idx="2026">
                  <c:v>11.45</c:v>
                </c:pt>
                <c:pt idx="2027">
                  <c:v>11.44</c:v>
                </c:pt>
                <c:pt idx="2028">
                  <c:v>11.43</c:v>
                </c:pt>
                <c:pt idx="2029">
                  <c:v>11.43</c:v>
                </c:pt>
                <c:pt idx="2030">
                  <c:v>11.41</c:v>
                </c:pt>
                <c:pt idx="2031">
                  <c:v>11.41</c:v>
                </c:pt>
                <c:pt idx="2032">
                  <c:v>11.39</c:v>
                </c:pt>
                <c:pt idx="2033">
                  <c:v>11.39</c:v>
                </c:pt>
                <c:pt idx="2034">
                  <c:v>11.38</c:v>
                </c:pt>
                <c:pt idx="2035">
                  <c:v>11.37</c:v>
                </c:pt>
                <c:pt idx="2036">
                  <c:v>11.36</c:v>
                </c:pt>
                <c:pt idx="2037">
                  <c:v>11.35</c:v>
                </c:pt>
                <c:pt idx="2038">
                  <c:v>11.34</c:v>
                </c:pt>
                <c:pt idx="2039">
                  <c:v>11.33</c:v>
                </c:pt>
                <c:pt idx="2040">
                  <c:v>11.32</c:v>
                </c:pt>
                <c:pt idx="2041">
                  <c:v>11.31</c:v>
                </c:pt>
                <c:pt idx="2042">
                  <c:v>11.3</c:v>
                </c:pt>
                <c:pt idx="2043">
                  <c:v>11.29</c:v>
                </c:pt>
                <c:pt idx="2044">
                  <c:v>11.28</c:v>
                </c:pt>
                <c:pt idx="2045">
                  <c:v>11.27</c:v>
                </c:pt>
                <c:pt idx="2046">
                  <c:v>11.26</c:v>
                </c:pt>
                <c:pt idx="2047">
                  <c:v>11.25</c:v>
                </c:pt>
                <c:pt idx="2048">
                  <c:v>11.24</c:v>
                </c:pt>
                <c:pt idx="2049">
                  <c:v>11.23</c:v>
                </c:pt>
                <c:pt idx="2050">
                  <c:v>11.22</c:v>
                </c:pt>
                <c:pt idx="2051">
                  <c:v>11.22</c:v>
                </c:pt>
                <c:pt idx="2052">
                  <c:v>11.21</c:v>
                </c:pt>
                <c:pt idx="2053">
                  <c:v>11.2</c:v>
                </c:pt>
                <c:pt idx="2054">
                  <c:v>11.19</c:v>
                </c:pt>
                <c:pt idx="2055">
                  <c:v>11.18</c:v>
                </c:pt>
                <c:pt idx="2056">
                  <c:v>11.17</c:v>
                </c:pt>
                <c:pt idx="2057">
                  <c:v>11.16</c:v>
                </c:pt>
                <c:pt idx="2058">
                  <c:v>11.15</c:v>
                </c:pt>
                <c:pt idx="2059">
                  <c:v>11.14</c:v>
                </c:pt>
                <c:pt idx="2060">
                  <c:v>11.13</c:v>
                </c:pt>
                <c:pt idx="2061">
                  <c:v>11.12</c:v>
                </c:pt>
                <c:pt idx="2062">
                  <c:v>11.11</c:v>
                </c:pt>
                <c:pt idx="2063">
                  <c:v>11.09</c:v>
                </c:pt>
                <c:pt idx="2064">
                  <c:v>11.08</c:v>
                </c:pt>
                <c:pt idx="2065">
                  <c:v>11.07</c:v>
                </c:pt>
                <c:pt idx="2066">
                  <c:v>11.05</c:v>
                </c:pt>
                <c:pt idx="2067">
                  <c:v>11.05</c:v>
                </c:pt>
                <c:pt idx="2068">
                  <c:v>11.04</c:v>
                </c:pt>
                <c:pt idx="2069">
                  <c:v>11.03</c:v>
                </c:pt>
                <c:pt idx="2070">
                  <c:v>11.03</c:v>
                </c:pt>
                <c:pt idx="2071">
                  <c:v>11.02</c:v>
                </c:pt>
                <c:pt idx="2072">
                  <c:v>11.01</c:v>
                </c:pt>
                <c:pt idx="2073">
                  <c:v>11</c:v>
                </c:pt>
                <c:pt idx="2074">
                  <c:v>10.99</c:v>
                </c:pt>
                <c:pt idx="2075">
                  <c:v>10.98</c:v>
                </c:pt>
                <c:pt idx="2076">
                  <c:v>10.97</c:v>
                </c:pt>
                <c:pt idx="2077">
                  <c:v>10.96</c:v>
                </c:pt>
                <c:pt idx="2078">
                  <c:v>10.95</c:v>
                </c:pt>
                <c:pt idx="2079">
                  <c:v>10.94</c:v>
                </c:pt>
                <c:pt idx="2080">
                  <c:v>10.92</c:v>
                </c:pt>
                <c:pt idx="2081">
                  <c:v>10.91</c:v>
                </c:pt>
                <c:pt idx="2082">
                  <c:v>10.91</c:v>
                </c:pt>
                <c:pt idx="2083">
                  <c:v>10.91</c:v>
                </c:pt>
                <c:pt idx="2084">
                  <c:v>10.9</c:v>
                </c:pt>
                <c:pt idx="2085">
                  <c:v>10.88</c:v>
                </c:pt>
                <c:pt idx="2086">
                  <c:v>10.88</c:v>
                </c:pt>
                <c:pt idx="2087">
                  <c:v>10.87</c:v>
                </c:pt>
                <c:pt idx="2088">
                  <c:v>10.86</c:v>
                </c:pt>
                <c:pt idx="2089">
                  <c:v>10.85</c:v>
                </c:pt>
                <c:pt idx="2090">
                  <c:v>10.84</c:v>
                </c:pt>
                <c:pt idx="2091">
                  <c:v>10.83</c:v>
                </c:pt>
                <c:pt idx="2092">
                  <c:v>10.82</c:v>
                </c:pt>
                <c:pt idx="2093">
                  <c:v>10.81</c:v>
                </c:pt>
                <c:pt idx="2094">
                  <c:v>10.8</c:v>
                </c:pt>
                <c:pt idx="2095">
                  <c:v>10.79</c:v>
                </c:pt>
                <c:pt idx="2096">
                  <c:v>10.79</c:v>
                </c:pt>
                <c:pt idx="2097">
                  <c:v>10.77</c:v>
                </c:pt>
                <c:pt idx="2098">
                  <c:v>10.77</c:v>
                </c:pt>
                <c:pt idx="2099">
                  <c:v>10.76</c:v>
                </c:pt>
                <c:pt idx="2100">
                  <c:v>10.74</c:v>
                </c:pt>
                <c:pt idx="2101">
                  <c:v>10.73</c:v>
                </c:pt>
                <c:pt idx="2102">
                  <c:v>10.73</c:v>
                </c:pt>
                <c:pt idx="2103">
                  <c:v>10.72</c:v>
                </c:pt>
                <c:pt idx="2104">
                  <c:v>10.71</c:v>
                </c:pt>
                <c:pt idx="2105">
                  <c:v>10.7</c:v>
                </c:pt>
                <c:pt idx="2106">
                  <c:v>10.69</c:v>
                </c:pt>
                <c:pt idx="2107">
                  <c:v>10.68</c:v>
                </c:pt>
                <c:pt idx="2108">
                  <c:v>10.67</c:v>
                </c:pt>
                <c:pt idx="2109">
                  <c:v>10.66</c:v>
                </c:pt>
                <c:pt idx="2110">
                  <c:v>10.65</c:v>
                </c:pt>
                <c:pt idx="2111">
                  <c:v>10.64</c:v>
                </c:pt>
                <c:pt idx="2112">
                  <c:v>10.63</c:v>
                </c:pt>
                <c:pt idx="2113">
                  <c:v>10.62</c:v>
                </c:pt>
                <c:pt idx="2114">
                  <c:v>10.61</c:v>
                </c:pt>
                <c:pt idx="2115">
                  <c:v>10.6</c:v>
                </c:pt>
                <c:pt idx="2116">
                  <c:v>10.59</c:v>
                </c:pt>
                <c:pt idx="2117">
                  <c:v>10.58</c:v>
                </c:pt>
                <c:pt idx="2118">
                  <c:v>10.58</c:v>
                </c:pt>
                <c:pt idx="2119">
                  <c:v>10.56</c:v>
                </c:pt>
                <c:pt idx="2120">
                  <c:v>10.56</c:v>
                </c:pt>
                <c:pt idx="2121">
                  <c:v>10.54</c:v>
                </c:pt>
                <c:pt idx="2122">
                  <c:v>10.53</c:v>
                </c:pt>
                <c:pt idx="2123">
                  <c:v>10.53</c:v>
                </c:pt>
                <c:pt idx="2124">
                  <c:v>10.51</c:v>
                </c:pt>
                <c:pt idx="2125">
                  <c:v>10.5</c:v>
                </c:pt>
                <c:pt idx="2126">
                  <c:v>10.5</c:v>
                </c:pt>
                <c:pt idx="2127">
                  <c:v>10.49</c:v>
                </c:pt>
                <c:pt idx="2128">
                  <c:v>10.48</c:v>
                </c:pt>
                <c:pt idx="2129">
                  <c:v>10.47</c:v>
                </c:pt>
                <c:pt idx="2130">
                  <c:v>10.46</c:v>
                </c:pt>
                <c:pt idx="2131">
                  <c:v>10.45</c:v>
                </c:pt>
                <c:pt idx="2132">
                  <c:v>10.44</c:v>
                </c:pt>
                <c:pt idx="2133">
                  <c:v>10.43</c:v>
                </c:pt>
                <c:pt idx="2134">
                  <c:v>10.42</c:v>
                </c:pt>
                <c:pt idx="2135">
                  <c:v>10.41</c:v>
                </c:pt>
                <c:pt idx="2136">
                  <c:v>10.41</c:v>
                </c:pt>
                <c:pt idx="2137">
                  <c:v>10.4</c:v>
                </c:pt>
                <c:pt idx="2138">
                  <c:v>10.39</c:v>
                </c:pt>
                <c:pt idx="2139">
                  <c:v>10.38</c:v>
                </c:pt>
                <c:pt idx="2140">
                  <c:v>10.37</c:v>
                </c:pt>
                <c:pt idx="2141">
                  <c:v>10.36</c:v>
                </c:pt>
                <c:pt idx="2142">
                  <c:v>10.35</c:v>
                </c:pt>
                <c:pt idx="2143">
                  <c:v>10.34</c:v>
                </c:pt>
                <c:pt idx="2144">
                  <c:v>10.33</c:v>
                </c:pt>
                <c:pt idx="2145">
                  <c:v>10.33</c:v>
                </c:pt>
                <c:pt idx="2146">
                  <c:v>10.32</c:v>
                </c:pt>
                <c:pt idx="2147">
                  <c:v>10.31</c:v>
                </c:pt>
                <c:pt idx="2148">
                  <c:v>10.3</c:v>
                </c:pt>
                <c:pt idx="2149">
                  <c:v>10.29</c:v>
                </c:pt>
                <c:pt idx="2150">
                  <c:v>10.28</c:v>
                </c:pt>
                <c:pt idx="2151">
                  <c:v>10.27</c:v>
                </c:pt>
                <c:pt idx="2152">
                  <c:v>10.26</c:v>
                </c:pt>
                <c:pt idx="2153">
                  <c:v>10.25</c:v>
                </c:pt>
                <c:pt idx="2154">
                  <c:v>10.24</c:v>
                </c:pt>
                <c:pt idx="2155">
                  <c:v>10.23</c:v>
                </c:pt>
                <c:pt idx="2156">
                  <c:v>10.23</c:v>
                </c:pt>
                <c:pt idx="2157">
                  <c:v>10.220000000000001</c:v>
                </c:pt>
                <c:pt idx="2158">
                  <c:v>10.210000000000001</c:v>
                </c:pt>
                <c:pt idx="2159">
                  <c:v>10.199999999999999</c:v>
                </c:pt>
                <c:pt idx="2160">
                  <c:v>10.19</c:v>
                </c:pt>
                <c:pt idx="2161">
                  <c:v>10.18</c:v>
                </c:pt>
                <c:pt idx="2162">
                  <c:v>10.17</c:v>
                </c:pt>
                <c:pt idx="2163">
                  <c:v>10.15</c:v>
                </c:pt>
                <c:pt idx="2164">
                  <c:v>10.14</c:v>
                </c:pt>
                <c:pt idx="2165">
                  <c:v>10.130000000000001</c:v>
                </c:pt>
                <c:pt idx="2166">
                  <c:v>10.130000000000001</c:v>
                </c:pt>
                <c:pt idx="2167">
                  <c:v>10.119999999999999</c:v>
                </c:pt>
                <c:pt idx="2168">
                  <c:v>10.11</c:v>
                </c:pt>
                <c:pt idx="2169">
                  <c:v>10.1</c:v>
                </c:pt>
                <c:pt idx="2170">
                  <c:v>10.09</c:v>
                </c:pt>
                <c:pt idx="2171">
                  <c:v>10.08</c:v>
                </c:pt>
                <c:pt idx="2172">
                  <c:v>10.07</c:v>
                </c:pt>
                <c:pt idx="2173">
                  <c:v>10.07</c:v>
                </c:pt>
                <c:pt idx="2174">
                  <c:v>10.07</c:v>
                </c:pt>
                <c:pt idx="2175">
                  <c:v>10.050000000000001</c:v>
                </c:pt>
                <c:pt idx="2176">
                  <c:v>10.050000000000001</c:v>
                </c:pt>
                <c:pt idx="2177">
                  <c:v>10.02</c:v>
                </c:pt>
                <c:pt idx="2178">
                  <c:v>10.02</c:v>
                </c:pt>
                <c:pt idx="2179">
                  <c:v>10.01</c:v>
                </c:pt>
                <c:pt idx="2180">
                  <c:v>9.99</c:v>
                </c:pt>
                <c:pt idx="2181">
                  <c:v>9.99</c:v>
                </c:pt>
                <c:pt idx="2182">
                  <c:v>9.98</c:v>
                </c:pt>
                <c:pt idx="2183">
                  <c:v>9.9700000000000006</c:v>
                </c:pt>
                <c:pt idx="2184">
                  <c:v>9.9700000000000006</c:v>
                </c:pt>
                <c:pt idx="2185">
                  <c:v>9.9600000000000009</c:v>
                </c:pt>
                <c:pt idx="2186">
                  <c:v>9.9499999999999993</c:v>
                </c:pt>
                <c:pt idx="2187">
                  <c:v>9.94</c:v>
                </c:pt>
                <c:pt idx="2188">
                  <c:v>9.93</c:v>
                </c:pt>
                <c:pt idx="2189">
                  <c:v>9.92</c:v>
                </c:pt>
                <c:pt idx="2190">
                  <c:v>9.91</c:v>
                </c:pt>
                <c:pt idx="2191">
                  <c:v>9.91</c:v>
                </c:pt>
                <c:pt idx="2192">
                  <c:v>9.9</c:v>
                </c:pt>
                <c:pt idx="2193">
                  <c:v>9.89</c:v>
                </c:pt>
                <c:pt idx="2194">
                  <c:v>9.8800000000000008</c:v>
                </c:pt>
                <c:pt idx="2195">
                  <c:v>9.8699999999999992</c:v>
                </c:pt>
                <c:pt idx="2196">
                  <c:v>9.86</c:v>
                </c:pt>
                <c:pt idx="2197">
                  <c:v>9.85</c:v>
                </c:pt>
                <c:pt idx="2198">
                  <c:v>9.84</c:v>
                </c:pt>
                <c:pt idx="2199">
                  <c:v>9.83</c:v>
                </c:pt>
                <c:pt idx="2200">
                  <c:v>9.82</c:v>
                </c:pt>
                <c:pt idx="2201">
                  <c:v>9.81</c:v>
                </c:pt>
                <c:pt idx="2202">
                  <c:v>9.8000000000000007</c:v>
                </c:pt>
                <c:pt idx="2203">
                  <c:v>9.7899999999999991</c:v>
                </c:pt>
                <c:pt idx="2204">
                  <c:v>9.7799999999999994</c:v>
                </c:pt>
                <c:pt idx="2205">
                  <c:v>9.7799999999999994</c:v>
                </c:pt>
                <c:pt idx="2206">
                  <c:v>9.77</c:v>
                </c:pt>
                <c:pt idx="2207">
                  <c:v>9.76</c:v>
                </c:pt>
                <c:pt idx="2208">
                  <c:v>9.75</c:v>
                </c:pt>
                <c:pt idx="2209">
                  <c:v>9.74</c:v>
                </c:pt>
                <c:pt idx="2210">
                  <c:v>9.73</c:v>
                </c:pt>
                <c:pt idx="2211">
                  <c:v>9.7200000000000006</c:v>
                </c:pt>
                <c:pt idx="2212">
                  <c:v>9.7100000000000009</c:v>
                </c:pt>
                <c:pt idx="2213">
                  <c:v>9.6999999999999993</c:v>
                </c:pt>
                <c:pt idx="2214">
                  <c:v>9.69</c:v>
                </c:pt>
                <c:pt idx="2215">
                  <c:v>9.68</c:v>
                </c:pt>
                <c:pt idx="2216">
                  <c:v>9.67</c:v>
                </c:pt>
                <c:pt idx="2217">
                  <c:v>9.66</c:v>
                </c:pt>
                <c:pt idx="2218">
                  <c:v>9.65</c:v>
                </c:pt>
                <c:pt idx="2219">
                  <c:v>9.64</c:v>
                </c:pt>
                <c:pt idx="2220">
                  <c:v>9.6300000000000008</c:v>
                </c:pt>
                <c:pt idx="2221">
                  <c:v>9.6199999999999992</c:v>
                </c:pt>
                <c:pt idx="2222">
                  <c:v>9.61</c:v>
                </c:pt>
                <c:pt idx="2223">
                  <c:v>9.6</c:v>
                </c:pt>
                <c:pt idx="2224">
                  <c:v>9.59</c:v>
                </c:pt>
                <c:pt idx="2225">
                  <c:v>9.58</c:v>
                </c:pt>
                <c:pt idx="2226">
                  <c:v>9.57</c:v>
                </c:pt>
                <c:pt idx="2227">
                  <c:v>9.56</c:v>
                </c:pt>
                <c:pt idx="2228">
                  <c:v>9.5500000000000007</c:v>
                </c:pt>
                <c:pt idx="2229">
                  <c:v>9.5399999999999991</c:v>
                </c:pt>
                <c:pt idx="2230">
                  <c:v>9.5299999999999994</c:v>
                </c:pt>
                <c:pt idx="2231">
                  <c:v>9.52</c:v>
                </c:pt>
                <c:pt idx="2232">
                  <c:v>9.51</c:v>
                </c:pt>
                <c:pt idx="2233">
                  <c:v>9.5</c:v>
                </c:pt>
                <c:pt idx="2234">
                  <c:v>9.49</c:v>
                </c:pt>
                <c:pt idx="2235">
                  <c:v>9.49</c:v>
                </c:pt>
                <c:pt idx="2236">
                  <c:v>9.4700000000000006</c:v>
                </c:pt>
                <c:pt idx="2237">
                  <c:v>9.4600000000000009</c:v>
                </c:pt>
                <c:pt idx="2238">
                  <c:v>9.4600000000000009</c:v>
                </c:pt>
                <c:pt idx="2239">
                  <c:v>9.4499999999999993</c:v>
                </c:pt>
                <c:pt idx="2240">
                  <c:v>9.44</c:v>
                </c:pt>
                <c:pt idx="2241">
                  <c:v>9.43</c:v>
                </c:pt>
                <c:pt idx="2242">
                  <c:v>9.42</c:v>
                </c:pt>
                <c:pt idx="2243">
                  <c:v>9.41</c:v>
                </c:pt>
                <c:pt idx="2244">
                  <c:v>9.4</c:v>
                </c:pt>
                <c:pt idx="2245">
                  <c:v>9.3800000000000008</c:v>
                </c:pt>
                <c:pt idx="2246">
                  <c:v>9.3699999999999992</c:v>
                </c:pt>
                <c:pt idx="2247">
                  <c:v>9.36</c:v>
                </c:pt>
                <c:pt idx="2248">
                  <c:v>9.36</c:v>
                </c:pt>
                <c:pt idx="2249">
                  <c:v>9.34</c:v>
                </c:pt>
                <c:pt idx="2250">
                  <c:v>9.33</c:v>
                </c:pt>
                <c:pt idx="2251">
                  <c:v>9.31</c:v>
                </c:pt>
                <c:pt idx="2252">
                  <c:v>9.3000000000000007</c:v>
                </c:pt>
                <c:pt idx="2253">
                  <c:v>9.2899999999999991</c:v>
                </c:pt>
                <c:pt idx="2254">
                  <c:v>9.2799999999999994</c:v>
                </c:pt>
                <c:pt idx="2255">
                  <c:v>9.27</c:v>
                </c:pt>
                <c:pt idx="2256">
                  <c:v>9.25</c:v>
                </c:pt>
                <c:pt idx="2257">
                  <c:v>9.24</c:v>
                </c:pt>
                <c:pt idx="2258">
                  <c:v>9.23</c:v>
                </c:pt>
                <c:pt idx="2259">
                  <c:v>9.2100000000000009</c:v>
                </c:pt>
                <c:pt idx="2260">
                  <c:v>9.1999999999999993</c:v>
                </c:pt>
                <c:pt idx="2261">
                  <c:v>9.19</c:v>
                </c:pt>
                <c:pt idx="2262">
                  <c:v>9.17</c:v>
                </c:pt>
                <c:pt idx="2263">
                  <c:v>9.17</c:v>
                </c:pt>
                <c:pt idx="2264">
                  <c:v>9.15</c:v>
                </c:pt>
                <c:pt idx="2265">
                  <c:v>9.1300000000000008</c:v>
                </c:pt>
                <c:pt idx="2266">
                  <c:v>9.1300000000000008</c:v>
                </c:pt>
                <c:pt idx="2267">
                  <c:v>9.11</c:v>
                </c:pt>
                <c:pt idx="2268">
                  <c:v>9.11</c:v>
                </c:pt>
                <c:pt idx="2269">
                  <c:v>9.09</c:v>
                </c:pt>
                <c:pt idx="2270">
                  <c:v>9.07</c:v>
                </c:pt>
                <c:pt idx="2271">
                  <c:v>9.07</c:v>
                </c:pt>
                <c:pt idx="2272">
                  <c:v>9.0500000000000007</c:v>
                </c:pt>
                <c:pt idx="2273">
                  <c:v>9.0399999999999991</c:v>
                </c:pt>
                <c:pt idx="2274">
                  <c:v>9.0299999999999994</c:v>
                </c:pt>
                <c:pt idx="2275">
                  <c:v>9.02</c:v>
                </c:pt>
                <c:pt idx="2276">
                  <c:v>9.01</c:v>
                </c:pt>
                <c:pt idx="2277">
                  <c:v>9</c:v>
                </c:pt>
                <c:pt idx="2278">
                  <c:v>8.99</c:v>
                </c:pt>
                <c:pt idx="2279">
                  <c:v>8.98</c:v>
                </c:pt>
                <c:pt idx="2280">
                  <c:v>8.9700000000000006</c:v>
                </c:pt>
                <c:pt idx="2281">
                  <c:v>8.9600000000000009</c:v>
                </c:pt>
                <c:pt idx="2282">
                  <c:v>8.9499999999999993</c:v>
                </c:pt>
                <c:pt idx="2283">
                  <c:v>8.93</c:v>
                </c:pt>
                <c:pt idx="2284">
                  <c:v>8.92</c:v>
                </c:pt>
                <c:pt idx="2285">
                  <c:v>8.91</c:v>
                </c:pt>
                <c:pt idx="2286">
                  <c:v>8.9</c:v>
                </c:pt>
                <c:pt idx="2287">
                  <c:v>8.89</c:v>
                </c:pt>
                <c:pt idx="2288">
                  <c:v>8.8800000000000008</c:v>
                </c:pt>
                <c:pt idx="2289">
                  <c:v>8.86</c:v>
                </c:pt>
                <c:pt idx="2290">
                  <c:v>8.85</c:v>
                </c:pt>
                <c:pt idx="2291">
                  <c:v>8.84</c:v>
                </c:pt>
                <c:pt idx="2292">
                  <c:v>8.82</c:v>
                </c:pt>
                <c:pt idx="2293">
                  <c:v>8.81</c:v>
                </c:pt>
                <c:pt idx="2294">
                  <c:v>8.8000000000000007</c:v>
                </c:pt>
                <c:pt idx="2295">
                  <c:v>8.7899999999999991</c:v>
                </c:pt>
                <c:pt idx="2296">
                  <c:v>8.7799999999999994</c:v>
                </c:pt>
                <c:pt idx="2297">
                  <c:v>8.76</c:v>
                </c:pt>
                <c:pt idx="2298">
                  <c:v>8.75</c:v>
                </c:pt>
                <c:pt idx="2299">
                  <c:v>8.74</c:v>
                </c:pt>
                <c:pt idx="2300">
                  <c:v>8.73</c:v>
                </c:pt>
                <c:pt idx="2301">
                  <c:v>8.7200000000000006</c:v>
                </c:pt>
                <c:pt idx="2302">
                  <c:v>8.6999999999999993</c:v>
                </c:pt>
                <c:pt idx="2303">
                  <c:v>8.6999999999999993</c:v>
                </c:pt>
                <c:pt idx="2304">
                  <c:v>8.68</c:v>
                </c:pt>
                <c:pt idx="2305">
                  <c:v>8.67</c:v>
                </c:pt>
                <c:pt idx="2306">
                  <c:v>8.66</c:v>
                </c:pt>
                <c:pt idx="2307">
                  <c:v>8.65</c:v>
                </c:pt>
                <c:pt idx="2308">
                  <c:v>8.6300000000000008</c:v>
                </c:pt>
                <c:pt idx="2309">
                  <c:v>8.6199999999999992</c:v>
                </c:pt>
                <c:pt idx="2310">
                  <c:v>8.61</c:v>
                </c:pt>
                <c:pt idx="2311">
                  <c:v>8.6</c:v>
                </c:pt>
                <c:pt idx="2312">
                  <c:v>8.59</c:v>
                </c:pt>
                <c:pt idx="2313">
                  <c:v>8.58</c:v>
                </c:pt>
                <c:pt idx="2314">
                  <c:v>8.57</c:v>
                </c:pt>
                <c:pt idx="2315">
                  <c:v>8.56</c:v>
                </c:pt>
                <c:pt idx="2316">
                  <c:v>8.5500000000000007</c:v>
                </c:pt>
                <c:pt idx="2317">
                  <c:v>8.5299999999999994</c:v>
                </c:pt>
                <c:pt idx="2318">
                  <c:v>8.52</c:v>
                </c:pt>
                <c:pt idx="2319">
                  <c:v>8.51</c:v>
                </c:pt>
                <c:pt idx="2320">
                  <c:v>8.5</c:v>
                </c:pt>
                <c:pt idx="2321">
                  <c:v>8.49</c:v>
                </c:pt>
                <c:pt idx="2322">
                  <c:v>8.48</c:v>
                </c:pt>
                <c:pt idx="2323">
                  <c:v>8.4700000000000006</c:v>
                </c:pt>
                <c:pt idx="2324">
                  <c:v>8.4600000000000009</c:v>
                </c:pt>
                <c:pt idx="2325">
                  <c:v>8.4499999999999993</c:v>
                </c:pt>
                <c:pt idx="2326">
                  <c:v>8.44</c:v>
                </c:pt>
                <c:pt idx="2327">
                  <c:v>8.43</c:v>
                </c:pt>
                <c:pt idx="2328">
                  <c:v>8.42</c:v>
                </c:pt>
                <c:pt idx="2329">
                  <c:v>8.41</c:v>
                </c:pt>
                <c:pt idx="2330">
                  <c:v>8.39</c:v>
                </c:pt>
                <c:pt idx="2331">
                  <c:v>8.39</c:v>
                </c:pt>
                <c:pt idx="2332">
                  <c:v>8.3800000000000008</c:v>
                </c:pt>
                <c:pt idx="2333">
                  <c:v>8.3699999999999992</c:v>
                </c:pt>
                <c:pt idx="2334">
                  <c:v>8.36</c:v>
                </c:pt>
                <c:pt idx="2335">
                  <c:v>8.35</c:v>
                </c:pt>
                <c:pt idx="2336">
                  <c:v>8.34</c:v>
                </c:pt>
                <c:pt idx="2337">
                  <c:v>8.33</c:v>
                </c:pt>
                <c:pt idx="2338">
                  <c:v>8.32</c:v>
                </c:pt>
                <c:pt idx="2339">
                  <c:v>8.31</c:v>
                </c:pt>
                <c:pt idx="2340">
                  <c:v>8.3000000000000007</c:v>
                </c:pt>
                <c:pt idx="2341">
                  <c:v>8.2899999999999991</c:v>
                </c:pt>
                <c:pt idx="2342">
                  <c:v>8.2799999999999994</c:v>
                </c:pt>
                <c:pt idx="2343">
                  <c:v>8.27</c:v>
                </c:pt>
                <c:pt idx="2344">
                  <c:v>8.26</c:v>
                </c:pt>
                <c:pt idx="2345">
                  <c:v>8.25</c:v>
                </c:pt>
                <c:pt idx="2346">
                  <c:v>8.25</c:v>
                </c:pt>
                <c:pt idx="2347">
                  <c:v>8.23</c:v>
                </c:pt>
                <c:pt idx="2348">
                  <c:v>8.2200000000000006</c:v>
                </c:pt>
                <c:pt idx="2349">
                  <c:v>8.2100000000000009</c:v>
                </c:pt>
                <c:pt idx="2350">
                  <c:v>8.2100000000000009</c:v>
                </c:pt>
                <c:pt idx="2351">
                  <c:v>8.1999999999999993</c:v>
                </c:pt>
                <c:pt idx="2352">
                  <c:v>8.19</c:v>
                </c:pt>
                <c:pt idx="2353">
                  <c:v>8.18</c:v>
                </c:pt>
                <c:pt idx="2354">
                  <c:v>8.16</c:v>
                </c:pt>
                <c:pt idx="2355">
                  <c:v>8.15</c:v>
                </c:pt>
                <c:pt idx="2356">
                  <c:v>8.14</c:v>
                </c:pt>
                <c:pt idx="2357">
                  <c:v>8.1300000000000008</c:v>
                </c:pt>
                <c:pt idx="2358">
                  <c:v>8.1199999999999992</c:v>
                </c:pt>
                <c:pt idx="2359">
                  <c:v>8.11</c:v>
                </c:pt>
                <c:pt idx="2360">
                  <c:v>8.1</c:v>
                </c:pt>
                <c:pt idx="2361">
                  <c:v>8.09</c:v>
                </c:pt>
                <c:pt idx="2362">
                  <c:v>8.08</c:v>
                </c:pt>
                <c:pt idx="2363">
                  <c:v>8.08</c:v>
                </c:pt>
                <c:pt idx="2364">
                  <c:v>8.06</c:v>
                </c:pt>
                <c:pt idx="2365">
                  <c:v>8.06</c:v>
                </c:pt>
                <c:pt idx="2366">
                  <c:v>8.0500000000000007</c:v>
                </c:pt>
                <c:pt idx="2367">
                  <c:v>8.0399999999999991</c:v>
                </c:pt>
                <c:pt idx="2368">
                  <c:v>8.0399999999999991</c:v>
                </c:pt>
                <c:pt idx="2369">
                  <c:v>8.02</c:v>
                </c:pt>
                <c:pt idx="2370">
                  <c:v>8.02</c:v>
                </c:pt>
                <c:pt idx="2371">
                  <c:v>8.01</c:v>
                </c:pt>
                <c:pt idx="2372">
                  <c:v>8</c:v>
                </c:pt>
                <c:pt idx="2373">
                  <c:v>8</c:v>
                </c:pt>
                <c:pt idx="2374">
                  <c:v>7.99</c:v>
                </c:pt>
                <c:pt idx="2375">
                  <c:v>7.98</c:v>
                </c:pt>
                <c:pt idx="2376">
                  <c:v>7.97</c:v>
                </c:pt>
                <c:pt idx="2377">
                  <c:v>7.97</c:v>
                </c:pt>
                <c:pt idx="2378">
                  <c:v>7.96</c:v>
                </c:pt>
                <c:pt idx="2379">
                  <c:v>7.96</c:v>
                </c:pt>
                <c:pt idx="2380">
                  <c:v>7.94</c:v>
                </c:pt>
                <c:pt idx="2381">
                  <c:v>7.93</c:v>
                </c:pt>
                <c:pt idx="2382">
                  <c:v>7.93</c:v>
                </c:pt>
                <c:pt idx="2383">
                  <c:v>7.92</c:v>
                </c:pt>
                <c:pt idx="2384">
                  <c:v>7.92</c:v>
                </c:pt>
                <c:pt idx="2385">
                  <c:v>7.91</c:v>
                </c:pt>
                <c:pt idx="2386">
                  <c:v>7.9</c:v>
                </c:pt>
                <c:pt idx="2387">
                  <c:v>7.89</c:v>
                </c:pt>
                <c:pt idx="2388">
                  <c:v>7.88</c:v>
                </c:pt>
                <c:pt idx="2389">
                  <c:v>7.87</c:v>
                </c:pt>
                <c:pt idx="2390">
                  <c:v>7.87</c:v>
                </c:pt>
                <c:pt idx="2391">
                  <c:v>7.86</c:v>
                </c:pt>
                <c:pt idx="2392">
                  <c:v>7.85</c:v>
                </c:pt>
                <c:pt idx="2393">
                  <c:v>7.84</c:v>
                </c:pt>
                <c:pt idx="2394">
                  <c:v>7.83</c:v>
                </c:pt>
                <c:pt idx="2395">
                  <c:v>7.82</c:v>
                </c:pt>
                <c:pt idx="2396">
                  <c:v>7.82</c:v>
                </c:pt>
                <c:pt idx="2397">
                  <c:v>7.81</c:v>
                </c:pt>
                <c:pt idx="2398">
                  <c:v>7.81</c:v>
                </c:pt>
                <c:pt idx="2399">
                  <c:v>7.79</c:v>
                </c:pt>
                <c:pt idx="2400">
                  <c:v>7.79</c:v>
                </c:pt>
                <c:pt idx="2401">
                  <c:v>7.78</c:v>
                </c:pt>
                <c:pt idx="2402">
                  <c:v>7.78</c:v>
                </c:pt>
                <c:pt idx="2403">
                  <c:v>7.77</c:v>
                </c:pt>
                <c:pt idx="2404">
                  <c:v>7.76</c:v>
                </c:pt>
                <c:pt idx="2405">
                  <c:v>7.75</c:v>
                </c:pt>
                <c:pt idx="2406">
                  <c:v>7.74</c:v>
                </c:pt>
                <c:pt idx="2407">
                  <c:v>7.74</c:v>
                </c:pt>
                <c:pt idx="2408">
                  <c:v>7.73</c:v>
                </c:pt>
                <c:pt idx="2409">
                  <c:v>7.72</c:v>
                </c:pt>
                <c:pt idx="2410">
                  <c:v>7.72</c:v>
                </c:pt>
                <c:pt idx="2411">
                  <c:v>7.71</c:v>
                </c:pt>
                <c:pt idx="2412">
                  <c:v>7.71</c:v>
                </c:pt>
                <c:pt idx="2413">
                  <c:v>7.69</c:v>
                </c:pt>
                <c:pt idx="2414">
                  <c:v>7.69</c:v>
                </c:pt>
                <c:pt idx="2415">
                  <c:v>7.69</c:v>
                </c:pt>
                <c:pt idx="2416">
                  <c:v>7.67</c:v>
                </c:pt>
                <c:pt idx="2417">
                  <c:v>7.67</c:v>
                </c:pt>
                <c:pt idx="2418">
                  <c:v>7.66</c:v>
                </c:pt>
                <c:pt idx="2419">
                  <c:v>7.65</c:v>
                </c:pt>
                <c:pt idx="2420">
                  <c:v>7.65</c:v>
                </c:pt>
                <c:pt idx="2421">
                  <c:v>7.64</c:v>
                </c:pt>
                <c:pt idx="2422">
                  <c:v>7.63</c:v>
                </c:pt>
                <c:pt idx="2423">
                  <c:v>7.63</c:v>
                </c:pt>
                <c:pt idx="2424">
                  <c:v>7.62</c:v>
                </c:pt>
                <c:pt idx="2425">
                  <c:v>7.61</c:v>
                </c:pt>
                <c:pt idx="2426">
                  <c:v>7.61</c:v>
                </c:pt>
                <c:pt idx="2427">
                  <c:v>7.6</c:v>
                </c:pt>
                <c:pt idx="2428">
                  <c:v>7.59</c:v>
                </c:pt>
                <c:pt idx="2429">
                  <c:v>7.6</c:v>
                </c:pt>
                <c:pt idx="2430">
                  <c:v>7.59</c:v>
                </c:pt>
                <c:pt idx="2431">
                  <c:v>7.59</c:v>
                </c:pt>
                <c:pt idx="2432">
                  <c:v>7.58</c:v>
                </c:pt>
                <c:pt idx="2433">
                  <c:v>7.57</c:v>
                </c:pt>
                <c:pt idx="2434">
                  <c:v>7.56</c:v>
                </c:pt>
                <c:pt idx="2435">
                  <c:v>7.56</c:v>
                </c:pt>
                <c:pt idx="2436">
                  <c:v>7.55</c:v>
                </c:pt>
                <c:pt idx="2437">
                  <c:v>7.55</c:v>
                </c:pt>
                <c:pt idx="2438">
                  <c:v>7.55</c:v>
                </c:pt>
                <c:pt idx="2439">
                  <c:v>7.54</c:v>
                </c:pt>
                <c:pt idx="2440">
                  <c:v>7.53</c:v>
                </c:pt>
                <c:pt idx="2441">
                  <c:v>7.52</c:v>
                </c:pt>
                <c:pt idx="2442">
                  <c:v>7.52</c:v>
                </c:pt>
                <c:pt idx="2443">
                  <c:v>7.51</c:v>
                </c:pt>
                <c:pt idx="2444">
                  <c:v>7.51</c:v>
                </c:pt>
                <c:pt idx="2445">
                  <c:v>7.5</c:v>
                </c:pt>
                <c:pt idx="2446">
                  <c:v>7.48</c:v>
                </c:pt>
                <c:pt idx="2447">
                  <c:v>7.48</c:v>
                </c:pt>
                <c:pt idx="2448">
                  <c:v>7.47</c:v>
                </c:pt>
                <c:pt idx="2449">
                  <c:v>7.47</c:v>
                </c:pt>
                <c:pt idx="2450">
                  <c:v>7.46</c:v>
                </c:pt>
                <c:pt idx="2451">
                  <c:v>7.45</c:v>
                </c:pt>
                <c:pt idx="2452">
                  <c:v>7.45</c:v>
                </c:pt>
                <c:pt idx="2453">
                  <c:v>7.44</c:v>
                </c:pt>
                <c:pt idx="2454">
                  <c:v>7.44</c:v>
                </c:pt>
                <c:pt idx="2455">
                  <c:v>7.43</c:v>
                </c:pt>
                <c:pt idx="2456">
                  <c:v>7.42</c:v>
                </c:pt>
                <c:pt idx="2457">
                  <c:v>7.42</c:v>
                </c:pt>
                <c:pt idx="2458">
                  <c:v>7.41</c:v>
                </c:pt>
                <c:pt idx="2459">
                  <c:v>7.41</c:v>
                </c:pt>
                <c:pt idx="2460">
                  <c:v>7.4</c:v>
                </c:pt>
                <c:pt idx="2461">
                  <c:v>7.4</c:v>
                </c:pt>
                <c:pt idx="2462">
                  <c:v>7.4</c:v>
                </c:pt>
                <c:pt idx="2463">
                  <c:v>7.38</c:v>
                </c:pt>
                <c:pt idx="2464">
                  <c:v>7.38</c:v>
                </c:pt>
                <c:pt idx="2465">
                  <c:v>7.38</c:v>
                </c:pt>
                <c:pt idx="2466">
                  <c:v>7.36</c:v>
                </c:pt>
                <c:pt idx="2467">
                  <c:v>7.37</c:v>
                </c:pt>
                <c:pt idx="2468">
                  <c:v>7.36</c:v>
                </c:pt>
                <c:pt idx="2469">
                  <c:v>7.36</c:v>
                </c:pt>
                <c:pt idx="2470">
                  <c:v>7.36</c:v>
                </c:pt>
                <c:pt idx="2471">
                  <c:v>7.35</c:v>
                </c:pt>
                <c:pt idx="2472">
                  <c:v>7.35</c:v>
                </c:pt>
                <c:pt idx="2473">
                  <c:v>7.34</c:v>
                </c:pt>
                <c:pt idx="2474">
                  <c:v>7.34</c:v>
                </c:pt>
                <c:pt idx="2475">
                  <c:v>7.33</c:v>
                </c:pt>
                <c:pt idx="2476">
                  <c:v>7.32</c:v>
                </c:pt>
                <c:pt idx="2477">
                  <c:v>7.31</c:v>
                </c:pt>
                <c:pt idx="2478">
                  <c:v>7.3</c:v>
                </c:pt>
                <c:pt idx="2479">
                  <c:v>7.3</c:v>
                </c:pt>
                <c:pt idx="2480">
                  <c:v>7.29</c:v>
                </c:pt>
                <c:pt idx="2481">
                  <c:v>7.29</c:v>
                </c:pt>
                <c:pt idx="2482">
                  <c:v>7.28</c:v>
                </c:pt>
                <c:pt idx="2483">
                  <c:v>7.27</c:v>
                </c:pt>
                <c:pt idx="2484">
                  <c:v>7.27</c:v>
                </c:pt>
                <c:pt idx="2485">
                  <c:v>7.26</c:v>
                </c:pt>
                <c:pt idx="2486">
                  <c:v>7.26</c:v>
                </c:pt>
                <c:pt idx="2487">
                  <c:v>7.25</c:v>
                </c:pt>
                <c:pt idx="2488">
                  <c:v>7.24</c:v>
                </c:pt>
                <c:pt idx="2489">
                  <c:v>7.24</c:v>
                </c:pt>
                <c:pt idx="2490">
                  <c:v>7.23</c:v>
                </c:pt>
                <c:pt idx="2491">
                  <c:v>7.23</c:v>
                </c:pt>
                <c:pt idx="2492">
                  <c:v>7.22</c:v>
                </c:pt>
                <c:pt idx="2493">
                  <c:v>7.21</c:v>
                </c:pt>
                <c:pt idx="2494">
                  <c:v>7.21</c:v>
                </c:pt>
                <c:pt idx="2495">
                  <c:v>7.2</c:v>
                </c:pt>
                <c:pt idx="2496">
                  <c:v>7.19</c:v>
                </c:pt>
                <c:pt idx="2497">
                  <c:v>7.19</c:v>
                </c:pt>
                <c:pt idx="2498">
                  <c:v>7.18</c:v>
                </c:pt>
                <c:pt idx="2499">
                  <c:v>7.18</c:v>
                </c:pt>
                <c:pt idx="2500">
                  <c:v>7.17</c:v>
                </c:pt>
                <c:pt idx="2501">
                  <c:v>7.16</c:v>
                </c:pt>
                <c:pt idx="2502">
                  <c:v>7.16</c:v>
                </c:pt>
                <c:pt idx="2503">
                  <c:v>7.15</c:v>
                </c:pt>
                <c:pt idx="2504">
                  <c:v>7.15</c:v>
                </c:pt>
                <c:pt idx="2505">
                  <c:v>7.14</c:v>
                </c:pt>
                <c:pt idx="2506">
                  <c:v>7.14</c:v>
                </c:pt>
                <c:pt idx="2507">
                  <c:v>7.13</c:v>
                </c:pt>
                <c:pt idx="2508">
                  <c:v>7.13</c:v>
                </c:pt>
                <c:pt idx="2509">
                  <c:v>7.12</c:v>
                </c:pt>
                <c:pt idx="2510">
                  <c:v>7.12</c:v>
                </c:pt>
                <c:pt idx="2511">
                  <c:v>7.11</c:v>
                </c:pt>
                <c:pt idx="2512">
                  <c:v>7.1</c:v>
                </c:pt>
                <c:pt idx="2513">
                  <c:v>7.1</c:v>
                </c:pt>
                <c:pt idx="2514">
                  <c:v>7.09</c:v>
                </c:pt>
                <c:pt idx="2515">
                  <c:v>7.09</c:v>
                </c:pt>
                <c:pt idx="2516">
                  <c:v>7.08</c:v>
                </c:pt>
                <c:pt idx="2517">
                  <c:v>7.08</c:v>
                </c:pt>
                <c:pt idx="2518">
                  <c:v>7.08</c:v>
                </c:pt>
                <c:pt idx="2519">
                  <c:v>7.07</c:v>
                </c:pt>
                <c:pt idx="2520">
                  <c:v>7.06</c:v>
                </c:pt>
                <c:pt idx="2521">
                  <c:v>7.06</c:v>
                </c:pt>
                <c:pt idx="2522">
                  <c:v>7.06</c:v>
                </c:pt>
                <c:pt idx="2523">
                  <c:v>7.05</c:v>
                </c:pt>
                <c:pt idx="2524">
                  <c:v>7.05</c:v>
                </c:pt>
                <c:pt idx="2525">
                  <c:v>7.04</c:v>
                </c:pt>
                <c:pt idx="2526">
                  <c:v>7.04</c:v>
                </c:pt>
                <c:pt idx="2527">
                  <c:v>7.04</c:v>
                </c:pt>
                <c:pt idx="2528">
                  <c:v>7.03</c:v>
                </c:pt>
                <c:pt idx="2529">
                  <c:v>7.03</c:v>
                </c:pt>
                <c:pt idx="2530">
                  <c:v>7.02</c:v>
                </c:pt>
                <c:pt idx="2531">
                  <c:v>7.02</c:v>
                </c:pt>
                <c:pt idx="2532">
                  <c:v>7.01</c:v>
                </c:pt>
                <c:pt idx="2533">
                  <c:v>7.01</c:v>
                </c:pt>
                <c:pt idx="2534">
                  <c:v>7</c:v>
                </c:pt>
                <c:pt idx="2535">
                  <c:v>7</c:v>
                </c:pt>
                <c:pt idx="2536">
                  <c:v>7</c:v>
                </c:pt>
                <c:pt idx="2537">
                  <c:v>6.99</c:v>
                </c:pt>
                <c:pt idx="2538">
                  <c:v>6.99</c:v>
                </c:pt>
                <c:pt idx="2539">
                  <c:v>6.99</c:v>
                </c:pt>
                <c:pt idx="2540">
                  <c:v>6.98</c:v>
                </c:pt>
                <c:pt idx="2541">
                  <c:v>6.98</c:v>
                </c:pt>
                <c:pt idx="2542">
                  <c:v>6.98</c:v>
                </c:pt>
                <c:pt idx="2543">
                  <c:v>6.97</c:v>
                </c:pt>
                <c:pt idx="2544">
                  <c:v>6.97</c:v>
                </c:pt>
                <c:pt idx="2545">
                  <c:v>6.97</c:v>
                </c:pt>
                <c:pt idx="2546">
                  <c:v>6.97</c:v>
                </c:pt>
                <c:pt idx="2547">
                  <c:v>6.97</c:v>
                </c:pt>
                <c:pt idx="2548">
                  <c:v>6.96</c:v>
                </c:pt>
                <c:pt idx="2549">
                  <c:v>6.94</c:v>
                </c:pt>
                <c:pt idx="2550">
                  <c:v>6.95</c:v>
                </c:pt>
                <c:pt idx="2551">
                  <c:v>6.94</c:v>
                </c:pt>
                <c:pt idx="2552">
                  <c:v>6.94</c:v>
                </c:pt>
                <c:pt idx="2553">
                  <c:v>6.94</c:v>
                </c:pt>
                <c:pt idx="2554">
                  <c:v>6.93</c:v>
                </c:pt>
                <c:pt idx="2555">
                  <c:v>6.93</c:v>
                </c:pt>
                <c:pt idx="2556">
                  <c:v>6.93</c:v>
                </c:pt>
                <c:pt idx="2557">
                  <c:v>6.92</c:v>
                </c:pt>
                <c:pt idx="2558">
                  <c:v>6.92</c:v>
                </c:pt>
                <c:pt idx="2559">
                  <c:v>6.92</c:v>
                </c:pt>
                <c:pt idx="2560">
                  <c:v>6.91</c:v>
                </c:pt>
                <c:pt idx="2561">
                  <c:v>6.9</c:v>
                </c:pt>
                <c:pt idx="2562">
                  <c:v>6.91</c:v>
                </c:pt>
                <c:pt idx="2563">
                  <c:v>6.91</c:v>
                </c:pt>
                <c:pt idx="2564">
                  <c:v>6.9</c:v>
                </c:pt>
                <c:pt idx="2565">
                  <c:v>6.9</c:v>
                </c:pt>
                <c:pt idx="2566">
                  <c:v>6.9</c:v>
                </c:pt>
                <c:pt idx="2567">
                  <c:v>6.9</c:v>
                </c:pt>
                <c:pt idx="2568">
                  <c:v>6.9</c:v>
                </c:pt>
                <c:pt idx="2569">
                  <c:v>6.91</c:v>
                </c:pt>
                <c:pt idx="2570">
                  <c:v>6.89</c:v>
                </c:pt>
                <c:pt idx="2571">
                  <c:v>6.89</c:v>
                </c:pt>
                <c:pt idx="2572">
                  <c:v>6.88</c:v>
                </c:pt>
                <c:pt idx="2573">
                  <c:v>6.88</c:v>
                </c:pt>
                <c:pt idx="2574">
                  <c:v>6.88</c:v>
                </c:pt>
                <c:pt idx="2575">
                  <c:v>6.87</c:v>
                </c:pt>
                <c:pt idx="2576">
                  <c:v>6.87</c:v>
                </c:pt>
                <c:pt idx="2577">
                  <c:v>6.87</c:v>
                </c:pt>
                <c:pt idx="2578">
                  <c:v>6.87</c:v>
                </c:pt>
                <c:pt idx="2579">
                  <c:v>6.86</c:v>
                </c:pt>
                <c:pt idx="2580">
                  <c:v>6.88</c:v>
                </c:pt>
                <c:pt idx="2581">
                  <c:v>6.88</c:v>
                </c:pt>
                <c:pt idx="2582">
                  <c:v>6.89</c:v>
                </c:pt>
                <c:pt idx="2583">
                  <c:v>6.9</c:v>
                </c:pt>
                <c:pt idx="2584">
                  <c:v>6.91</c:v>
                </c:pt>
                <c:pt idx="2585">
                  <c:v>6.92</c:v>
                </c:pt>
                <c:pt idx="2586">
                  <c:v>6.95</c:v>
                </c:pt>
                <c:pt idx="2587">
                  <c:v>6.97</c:v>
                </c:pt>
                <c:pt idx="2588">
                  <c:v>7.01</c:v>
                </c:pt>
                <c:pt idx="2589">
                  <c:v>7.06</c:v>
                </c:pt>
                <c:pt idx="2590">
                  <c:v>7.15</c:v>
                </c:pt>
                <c:pt idx="2591">
                  <c:v>7.26</c:v>
                </c:pt>
                <c:pt idx="2592">
                  <c:v>7.42</c:v>
                </c:pt>
                <c:pt idx="2593">
                  <c:v>7.6</c:v>
                </c:pt>
                <c:pt idx="2594">
                  <c:v>7.81</c:v>
                </c:pt>
                <c:pt idx="2595">
                  <c:v>8.0299999999999994</c:v>
                </c:pt>
                <c:pt idx="2596">
                  <c:v>8.24</c:v>
                </c:pt>
                <c:pt idx="2597">
                  <c:v>8.43</c:v>
                </c:pt>
                <c:pt idx="2598">
                  <c:v>8.6</c:v>
                </c:pt>
                <c:pt idx="2599">
                  <c:v>8.74</c:v>
                </c:pt>
                <c:pt idx="2600">
                  <c:v>8.8699999999999992</c:v>
                </c:pt>
                <c:pt idx="2601">
                  <c:v>8.9700000000000006</c:v>
                </c:pt>
                <c:pt idx="2602">
                  <c:v>9.0500000000000007</c:v>
                </c:pt>
                <c:pt idx="2603">
                  <c:v>9.1300000000000008</c:v>
                </c:pt>
                <c:pt idx="2604">
                  <c:v>9.18</c:v>
                </c:pt>
                <c:pt idx="2605">
                  <c:v>9.23</c:v>
                </c:pt>
                <c:pt idx="2606">
                  <c:v>9.27</c:v>
                </c:pt>
                <c:pt idx="2607">
                  <c:v>9.31</c:v>
                </c:pt>
                <c:pt idx="2608">
                  <c:v>9.34</c:v>
                </c:pt>
                <c:pt idx="2609">
                  <c:v>9.3699999999999992</c:v>
                </c:pt>
                <c:pt idx="2610">
                  <c:v>9.4</c:v>
                </c:pt>
                <c:pt idx="2611">
                  <c:v>9.43</c:v>
                </c:pt>
                <c:pt idx="2612">
                  <c:v>9.4600000000000009</c:v>
                </c:pt>
                <c:pt idx="2613">
                  <c:v>9.48</c:v>
                </c:pt>
                <c:pt idx="2614">
                  <c:v>9.51</c:v>
                </c:pt>
                <c:pt idx="2615">
                  <c:v>9.5299999999999994</c:v>
                </c:pt>
                <c:pt idx="2616">
                  <c:v>9.5500000000000007</c:v>
                </c:pt>
                <c:pt idx="2617">
                  <c:v>9.57</c:v>
                </c:pt>
                <c:pt idx="2618">
                  <c:v>9.59</c:v>
                </c:pt>
                <c:pt idx="2619">
                  <c:v>9.61</c:v>
                </c:pt>
                <c:pt idx="2620">
                  <c:v>9.6199999999999992</c:v>
                </c:pt>
                <c:pt idx="2621">
                  <c:v>9.64</c:v>
                </c:pt>
                <c:pt idx="2622">
                  <c:v>9.65</c:v>
                </c:pt>
                <c:pt idx="2623">
                  <c:v>9.66</c:v>
                </c:pt>
                <c:pt idx="2624">
                  <c:v>9.67</c:v>
                </c:pt>
                <c:pt idx="2625">
                  <c:v>9.69</c:v>
                </c:pt>
                <c:pt idx="2626">
                  <c:v>9.6999999999999993</c:v>
                </c:pt>
                <c:pt idx="2627">
                  <c:v>9.7100000000000009</c:v>
                </c:pt>
                <c:pt idx="2628">
                  <c:v>9.7200000000000006</c:v>
                </c:pt>
                <c:pt idx="2629">
                  <c:v>9.74</c:v>
                </c:pt>
                <c:pt idx="2630">
                  <c:v>9.74</c:v>
                </c:pt>
                <c:pt idx="2631">
                  <c:v>9.75</c:v>
                </c:pt>
                <c:pt idx="2632">
                  <c:v>9.76</c:v>
                </c:pt>
                <c:pt idx="2633">
                  <c:v>9.76</c:v>
                </c:pt>
                <c:pt idx="2634">
                  <c:v>9.77</c:v>
                </c:pt>
                <c:pt idx="2635">
                  <c:v>9.77</c:v>
                </c:pt>
                <c:pt idx="2636">
                  <c:v>9.7799999999999994</c:v>
                </c:pt>
                <c:pt idx="2637">
                  <c:v>9.7799999999999994</c:v>
                </c:pt>
                <c:pt idx="2638">
                  <c:v>9.7899999999999991</c:v>
                </c:pt>
                <c:pt idx="2639">
                  <c:v>9.7899999999999991</c:v>
                </c:pt>
                <c:pt idx="2640">
                  <c:v>9.7899999999999991</c:v>
                </c:pt>
                <c:pt idx="2641">
                  <c:v>9.8000000000000007</c:v>
                </c:pt>
                <c:pt idx="2642">
                  <c:v>9.8000000000000007</c:v>
                </c:pt>
                <c:pt idx="2643">
                  <c:v>9.81</c:v>
                </c:pt>
                <c:pt idx="2644">
                  <c:v>9.81</c:v>
                </c:pt>
                <c:pt idx="2645">
                  <c:v>9.82</c:v>
                </c:pt>
                <c:pt idx="2646">
                  <c:v>9.82</c:v>
                </c:pt>
                <c:pt idx="2647">
                  <c:v>9.82</c:v>
                </c:pt>
                <c:pt idx="2648">
                  <c:v>9.83</c:v>
                </c:pt>
                <c:pt idx="2649">
                  <c:v>9.83</c:v>
                </c:pt>
                <c:pt idx="2650">
                  <c:v>9.85</c:v>
                </c:pt>
                <c:pt idx="2651">
                  <c:v>9.86</c:v>
                </c:pt>
                <c:pt idx="2652">
                  <c:v>9.8699999999999992</c:v>
                </c:pt>
                <c:pt idx="2653">
                  <c:v>9.8800000000000008</c:v>
                </c:pt>
                <c:pt idx="2654">
                  <c:v>9.89</c:v>
                </c:pt>
                <c:pt idx="2655">
                  <c:v>9.9</c:v>
                </c:pt>
                <c:pt idx="2656">
                  <c:v>9.91</c:v>
                </c:pt>
                <c:pt idx="2657">
                  <c:v>9.92</c:v>
                </c:pt>
                <c:pt idx="2658">
                  <c:v>9.93</c:v>
                </c:pt>
                <c:pt idx="2659">
                  <c:v>9.9499999999999993</c:v>
                </c:pt>
                <c:pt idx="2660">
                  <c:v>9.9600000000000009</c:v>
                </c:pt>
                <c:pt idx="2661">
                  <c:v>9.98</c:v>
                </c:pt>
                <c:pt idx="2662">
                  <c:v>9.99</c:v>
                </c:pt>
                <c:pt idx="2663">
                  <c:v>10</c:v>
                </c:pt>
                <c:pt idx="2664">
                  <c:v>10.02</c:v>
                </c:pt>
                <c:pt idx="2665">
                  <c:v>10.029999999999999</c:v>
                </c:pt>
                <c:pt idx="2666">
                  <c:v>10.039999999999999</c:v>
                </c:pt>
                <c:pt idx="2667">
                  <c:v>10.050000000000001</c:v>
                </c:pt>
                <c:pt idx="2668">
                  <c:v>10.06</c:v>
                </c:pt>
                <c:pt idx="2669">
                  <c:v>10.08</c:v>
                </c:pt>
                <c:pt idx="2670">
                  <c:v>10.09</c:v>
                </c:pt>
                <c:pt idx="2671">
                  <c:v>10.09</c:v>
                </c:pt>
                <c:pt idx="2672">
                  <c:v>10.11</c:v>
                </c:pt>
                <c:pt idx="2673">
                  <c:v>10.119999999999999</c:v>
                </c:pt>
                <c:pt idx="2674">
                  <c:v>10.130000000000001</c:v>
                </c:pt>
                <c:pt idx="2675">
                  <c:v>10.14</c:v>
                </c:pt>
                <c:pt idx="2676">
                  <c:v>10.16</c:v>
                </c:pt>
                <c:pt idx="2677">
                  <c:v>10.18</c:v>
                </c:pt>
                <c:pt idx="2678">
                  <c:v>10.19</c:v>
                </c:pt>
                <c:pt idx="2679">
                  <c:v>10.210000000000001</c:v>
                </c:pt>
                <c:pt idx="2680">
                  <c:v>10.220000000000001</c:v>
                </c:pt>
                <c:pt idx="2681">
                  <c:v>10.23</c:v>
                </c:pt>
                <c:pt idx="2682">
                  <c:v>10.24</c:v>
                </c:pt>
                <c:pt idx="2683">
                  <c:v>10.26</c:v>
                </c:pt>
                <c:pt idx="2684">
                  <c:v>10.28</c:v>
                </c:pt>
                <c:pt idx="2685">
                  <c:v>10.29</c:v>
                </c:pt>
                <c:pt idx="2686">
                  <c:v>10.31</c:v>
                </c:pt>
                <c:pt idx="2687">
                  <c:v>10.33</c:v>
                </c:pt>
                <c:pt idx="2688">
                  <c:v>10.34</c:v>
                </c:pt>
                <c:pt idx="2689">
                  <c:v>10.36</c:v>
                </c:pt>
                <c:pt idx="2690">
                  <c:v>10.37</c:v>
                </c:pt>
                <c:pt idx="2691">
                  <c:v>10.39</c:v>
                </c:pt>
                <c:pt idx="2692">
                  <c:v>10.4</c:v>
                </c:pt>
                <c:pt idx="2693">
                  <c:v>10.42</c:v>
                </c:pt>
                <c:pt idx="2694">
                  <c:v>10.43</c:v>
                </c:pt>
                <c:pt idx="2695">
                  <c:v>10.44</c:v>
                </c:pt>
                <c:pt idx="2696">
                  <c:v>10.45</c:v>
                </c:pt>
                <c:pt idx="2697">
                  <c:v>10.46</c:v>
                </c:pt>
                <c:pt idx="2698">
                  <c:v>10.48</c:v>
                </c:pt>
                <c:pt idx="2699">
                  <c:v>10.49</c:v>
                </c:pt>
                <c:pt idx="2700">
                  <c:v>10.5</c:v>
                </c:pt>
                <c:pt idx="2701">
                  <c:v>10.51</c:v>
                </c:pt>
                <c:pt idx="2702">
                  <c:v>10.52</c:v>
                </c:pt>
                <c:pt idx="2703">
                  <c:v>10.54</c:v>
                </c:pt>
                <c:pt idx="2704">
                  <c:v>10.55</c:v>
                </c:pt>
                <c:pt idx="2705">
                  <c:v>10.56</c:v>
                </c:pt>
                <c:pt idx="2706">
                  <c:v>10.57</c:v>
                </c:pt>
                <c:pt idx="2707">
                  <c:v>10.58</c:v>
                </c:pt>
                <c:pt idx="2708">
                  <c:v>10.59</c:v>
                </c:pt>
                <c:pt idx="2709">
                  <c:v>10.6</c:v>
                </c:pt>
                <c:pt idx="2710">
                  <c:v>10.61</c:v>
                </c:pt>
                <c:pt idx="2711">
                  <c:v>10.62</c:v>
                </c:pt>
                <c:pt idx="2712">
                  <c:v>10.63</c:v>
                </c:pt>
                <c:pt idx="2713">
                  <c:v>10.63</c:v>
                </c:pt>
                <c:pt idx="2714">
                  <c:v>10.64</c:v>
                </c:pt>
                <c:pt idx="2715">
                  <c:v>10.65</c:v>
                </c:pt>
                <c:pt idx="2716">
                  <c:v>10.66</c:v>
                </c:pt>
                <c:pt idx="2717">
                  <c:v>10.66</c:v>
                </c:pt>
                <c:pt idx="2718">
                  <c:v>10.67</c:v>
                </c:pt>
                <c:pt idx="2719">
                  <c:v>10.68</c:v>
                </c:pt>
                <c:pt idx="2720">
                  <c:v>10.68</c:v>
                </c:pt>
                <c:pt idx="2721">
                  <c:v>10.69</c:v>
                </c:pt>
                <c:pt idx="2722">
                  <c:v>10.7</c:v>
                </c:pt>
                <c:pt idx="2723">
                  <c:v>10.7</c:v>
                </c:pt>
                <c:pt idx="2724">
                  <c:v>10.71</c:v>
                </c:pt>
                <c:pt idx="2725">
                  <c:v>10.71</c:v>
                </c:pt>
                <c:pt idx="2726">
                  <c:v>10.72</c:v>
                </c:pt>
                <c:pt idx="2727">
                  <c:v>10.72</c:v>
                </c:pt>
                <c:pt idx="2728">
                  <c:v>10.72</c:v>
                </c:pt>
                <c:pt idx="2729">
                  <c:v>10.73</c:v>
                </c:pt>
                <c:pt idx="2730">
                  <c:v>10.74</c:v>
                </c:pt>
                <c:pt idx="2731">
                  <c:v>10.74</c:v>
                </c:pt>
                <c:pt idx="2732">
                  <c:v>10.74</c:v>
                </c:pt>
                <c:pt idx="2733">
                  <c:v>10.74</c:v>
                </c:pt>
                <c:pt idx="2734">
                  <c:v>10.74</c:v>
                </c:pt>
                <c:pt idx="2735">
                  <c:v>10.75</c:v>
                </c:pt>
                <c:pt idx="2736">
                  <c:v>10.75</c:v>
                </c:pt>
                <c:pt idx="2737">
                  <c:v>10.75</c:v>
                </c:pt>
                <c:pt idx="2738">
                  <c:v>10.75</c:v>
                </c:pt>
                <c:pt idx="2739">
                  <c:v>10.76</c:v>
                </c:pt>
                <c:pt idx="2740">
                  <c:v>10.75</c:v>
                </c:pt>
                <c:pt idx="2741">
                  <c:v>10.76</c:v>
                </c:pt>
                <c:pt idx="2742">
                  <c:v>10.76</c:v>
                </c:pt>
                <c:pt idx="2743">
                  <c:v>10.76</c:v>
                </c:pt>
                <c:pt idx="2744">
                  <c:v>10.77</c:v>
                </c:pt>
                <c:pt idx="2745">
                  <c:v>10.77</c:v>
                </c:pt>
                <c:pt idx="2746">
                  <c:v>10.76</c:v>
                </c:pt>
                <c:pt idx="2747">
                  <c:v>10.77</c:v>
                </c:pt>
                <c:pt idx="2748">
                  <c:v>10.77</c:v>
                </c:pt>
                <c:pt idx="2749">
                  <c:v>10.77</c:v>
                </c:pt>
                <c:pt idx="2750">
                  <c:v>10.77</c:v>
                </c:pt>
                <c:pt idx="2751">
                  <c:v>10.76</c:v>
                </c:pt>
                <c:pt idx="2752">
                  <c:v>10.77</c:v>
                </c:pt>
                <c:pt idx="2753">
                  <c:v>10.76</c:v>
                </c:pt>
                <c:pt idx="2754">
                  <c:v>10.76</c:v>
                </c:pt>
                <c:pt idx="2755">
                  <c:v>10.75</c:v>
                </c:pt>
                <c:pt idx="2756">
                  <c:v>10.76</c:v>
                </c:pt>
                <c:pt idx="2757">
                  <c:v>10.76</c:v>
                </c:pt>
                <c:pt idx="2758">
                  <c:v>10.75</c:v>
                </c:pt>
                <c:pt idx="2759">
                  <c:v>10.75</c:v>
                </c:pt>
                <c:pt idx="2760">
                  <c:v>10.75</c:v>
                </c:pt>
                <c:pt idx="2761">
                  <c:v>10.75</c:v>
                </c:pt>
                <c:pt idx="2762">
                  <c:v>10.74</c:v>
                </c:pt>
                <c:pt idx="2763">
                  <c:v>10.74</c:v>
                </c:pt>
                <c:pt idx="2764">
                  <c:v>10.74</c:v>
                </c:pt>
                <c:pt idx="2765">
                  <c:v>10.74</c:v>
                </c:pt>
                <c:pt idx="2766">
                  <c:v>10.74</c:v>
                </c:pt>
                <c:pt idx="2767">
                  <c:v>10.73</c:v>
                </c:pt>
                <c:pt idx="2768">
                  <c:v>10.73</c:v>
                </c:pt>
                <c:pt idx="2769">
                  <c:v>10.73</c:v>
                </c:pt>
                <c:pt idx="2770">
                  <c:v>10.72</c:v>
                </c:pt>
                <c:pt idx="2771">
                  <c:v>10.72</c:v>
                </c:pt>
                <c:pt idx="2772">
                  <c:v>10.71</c:v>
                </c:pt>
                <c:pt idx="2773">
                  <c:v>10.71</c:v>
                </c:pt>
                <c:pt idx="2774">
                  <c:v>10.71</c:v>
                </c:pt>
                <c:pt idx="2775">
                  <c:v>10.71</c:v>
                </c:pt>
                <c:pt idx="2776">
                  <c:v>10.7</c:v>
                </c:pt>
                <c:pt idx="2777">
                  <c:v>10.69</c:v>
                </c:pt>
                <c:pt idx="2778">
                  <c:v>10.69</c:v>
                </c:pt>
                <c:pt idx="2779">
                  <c:v>10.68</c:v>
                </c:pt>
                <c:pt idx="2780">
                  <c:v>10.68</c:v>
                </c:pt>
                <c:pt idx="2781">
                  <c:v>10.67</c:v>
                </c:pt>
                <c:pt idx="2782">
                  <c:v>10.67</c:v>
                </c:pt>
                <c:pt idx="2783">
                  <c:v>10.66</c:v>
                </c:pt>
                <c:pt idx="2784">
                  <c:v>10.66</c:v>
                </c:pt>
                <c:pt idx="2785">
                  <c:v>10.65</c:v>
                </c:pt>
                <c:pt idx="2786">
                  <c:v>10.65</c:v>
                </c:pt>
                <c:pt idx="2787">
                  <c:v>10.65</c:v>
                </c:pt>
                <c:pt idx="2788">
                  <c:v>10.64</c:v>
                </c:pt>
                <c:pt idx="2789">
                  <c:v>10.63</c:v>
                </c:pt>
                <c:pt idx="2790">
                  <c:v>10.63</c:v>
                </c:pt>
                <c:pt idx="2791">
                  <c:v>10.62</c:v>
                </c:pt>
                <c:pt idx="2792">
                  <c:v>10.61</c:v>
                </c:pt>
                <c:pt idx="2793">
                  <c:v>10.61</c:v>
                </c:pt>
                <c:pt idx="2794">
                  <c:v>10.6</c:v>
                </c:pt>
                <c:pt idx="2795">
                  <c:v>10.6</c:v>
                </c:pt>
                <c:pt idx="2796">
                  <c:v>10.59</c:v>
                </c:pt>
                <c:pt idx="2797">
                  <c:v>10.58</c:v>
                </c:pt>
                <c:pt idx="2798">
                  <c:v>10.58</c:v>
                </c:pt>
                <c:pt idx="2799">
                  <c:v>10.57</c:v>
                </c:pt>
                <c:pt idx="2800">
                  <c:v>10.56</c:v>
                </c:pt>
                <c:pt idx="2801">
                  <c:v>10.55</c:v>
                </c:pt>
                <c:pt idx="2802">
                  <c:v>10.55</c:v>
                </c:pt>
                <c:pt idx="2803">
                  <c:v>10.54</c:v>
                </c:pt>
                <c:pt idx="2804">
                  <c:v>10.53</c:v>
                </c:pt>
                <c:pt idx="2805">
                  <c:v>10.53</c:v>
                </c:pt>
                <c:pt idx="2806">
                  <c:v>10.52</c:v>
                </c:pt>
                <c:pt idx="2807">
                  <c:v>10.51</c:v>
                </c:pt>
                <c:pt idx="2808">
                  <c:v>10.5</c:v>
                </c:pt>
                <c:pt idx="2809">
                  <c:v>10.5</c:v>
                </c:pt>
                <c:pt idx="2810">
                  <c:v>10.49</c:v>
                </c:pt>
                <c:pt idx="2811">
                  <c:v>10.48</c:v>
                </c:pt>
                <c:pt idx="2812">
                  <c:v>10.47</c:v>
                </c:pt>
                <c:pt idx="2813">
                  <c:v>10.47</c:v>
                </c:pt>
                <c:pt idx="2814">
                  <c:v>10.46</c:v>
                </c:pt>
                <c:pt idx="2815">
                  <c:v>10.45</c:v>
                </c:pt>
                <c:pt idx="2816">
                  <c:v>10.45</c:v>
                </c:pt>
                <c:pt idx="2817">
                  <c:v>10.44</c:v>
                </c:pt>
                <c:pt idx="2818">
                  <c:v>10.43</c:v>
                </c:pt>
                <c:pt idx="2819">
                  <c:v>10.42</c:v>
                </c:pt>
                <c:pt idx="2820">
                  <c:v>10.42</c:v>
                </c:pt>
                <c:pt idx="2821">
                  <c:v>10.41</c:v>
                </c:pt>
                <c:pt idx="2822">
                  <c:v>10.4</c:v>
                </c:pt>
                <c:pt idx="2823">
                  <c:v>10.39</c:v>
                </c:pt>
                <c:pt idx="2824">
                  <c:v>10.38</c:v>
                </c:pt>
                <c:pt idx="2825">
                  <c:v>10.37</c:v>
                </c:pt>
                <c:pt idx="2826">
                  <c:v>10.36</c:v>
                </c:pt>
                <c:pt idx="2827">
                  <c:v>10.35</c:v>
                </c:pt>
                <c:pt idx="2828">
                  <c:v>10.34</c:v>
                </c:pt>
                <c:pt idx="2829">
                  <c:v>10.33</c:v>
                </c:pt>
                <c:pt idx="2830">
                  <c:v>10.33</c:v>
                </c:pt>
                <c:pt idx="2831">
                  <c:v>10.32</c:v>
                </c:pt>
                <c:pt idx="2832">
                  <c:v>10.31</c:v>
                </c:pt>
                <c:pt idx="2833">
                  <c:v>10.3</c:v>
                </c:pt>
                <c:pt idx="2834">
                  <c:v>10.29</c:v>
                </c:pt>
                <c:pt idx="2835">
                  <c:v>10.28</c:v>
                </c:pt>
                <c:pt idx="2836">
                  <c:v>10.27</c:v>
                </c:pt>
                <c:pt idx="2837">
                  <c:v>10.26</c:v>
                </c:pt>
                <c:pt idx="2838">
                  <c:v>10.26</c:v>
                </c:pt>
                <c:pt idx="2839">
                  <c:v>10.25</c:v>
                </c:pt>
                <c:pt idx="2840">
                  <c:v>10.24</c:v>
                </c:pt>
                <c:pt idx="2841">
                  <c:v>10.24</c:v>
                </c:pt>
                <c:pt idx="2842">
                  <c:v>10.220000000000001</c:v>
                </c:pt>
                <c:pt idx="2843">
                  <c:v>10.210000000000001</c:v>
                </c:pt>
                <c:pt idx="2844">
                  <c:v>10.199999999999999</c:v>
                </c:pt>
                <c:pt idx="2845">
                  <c:v>10.19</c:v>
                </c:pt>
                <c:pt idx="2846">
                  <c:v>10.19</c:v>
                </c:pt>
                <c:pt idx="2847">
                  <c:v>10.18</c:v>
                </c:pt>
                <c:pt idx="2848">
                  <c:v>10.17</c:v>
                </c:pt>
                <c:pt idx="2849">
                  <c:v>10.16</c:v>
                </c:pt>
                <c:pt idx="2850">
                  <c:v>10.15</c:v>
                </c:pt>
                <c:pt idx="2851">
                  <c:v>10.14</c:v>
                </c:pt>
                <c:pt idx="2852">
                  <c:v>10.130000000000001</c:v>
                </c:pt>
                <c:pt idx="2853">
                  <c:v>10.11</c:v>
                </c:pt>
                <c:pt idx="2854">
                  <c:v>10.11</c:v>
                </c:pt>
                <c:pt idx="2855">
                  <c:v>10.1</c:v>
                </c:pt>
                <c:pt idx="2856">
                  <c:v>10.09</c:v>
                </c:pt>
                <c:pt idx="2857">
                  <c:v>10.08</c:v>
                </c:pt>
                <c:pt idx="2858">
                  <c:v>10.07</c:v>
                </c:pt>
                <c:pt idx="2859">
                  <c:v>10.06</c:v>
                </c:pt>
                <c:pt idx="2860">
                  <c:v>10.050000000000001</c:v>
                </c:pt>
                <c:pt idx="2861">
                  <c:v>10.039999999999999</c:v>
                </c:pt>
                <c:pt idx="2862">
                  <c:v>10.029999999999999</c:v>
                </c:pt>
                <c:pt idx="2863">
                  <c:v>10.02</c:v>
                </c:pt>
                <c:pt idx="2864">
                  <c:v>10.01</c:v>
                </c:pt>
                <c:pt idx="2865">
                  <c:v>10</c:v>
                </c:pt>
                <c:pt idx="2866">
                  <c:v>9.98</c:v>
                </c:pt>
                <c:pt idx="2867">
                  <c:v>9.9700000000000006</c:v>
                </c:pt>
                <c:pt idx="2868">
                  <c:v>9.9600000000000009</c:v>
                </c:pt>
                <c:pt idx="2869">
                  <c:v>9.9499999999999993</c:v>
                </c:pt>
                <c:pt idx="2870">
                  <c:v>9.94</c:v>
                </c:pt>
                <c:pt idx="2871">
                  <c:v>9.93</c:v>
                </c:pt>
                <c:pt idx="2872">
                  <c:v>9.92</c:v>
                </c:pt>
                <c:pt idx="2873">
                  <c:v>9.91</c:v>
                </c:pt>
                <c:pt idx="2874">
                  <c:v>9.9</c:v>
                </c:pt>
                <c:pt idx="2875">
                  <c:v>9.89</c:v>
                </c:pt>
                <c:pt idx="2876">
                  <c:v>9.8800000000000008</c:v>
                </c:pt>
                <c:pt idx="2877">
                  <c:v>9.8699999999999992</c:v>
                </c:pt>
                <c:pt idx="2878">
                  <c:v>9.86</c:v>
                </c:pt>
                <c:pt idx="2879">
                  <c:v>9.86</c:v>
                </c:pt>
                <c:pt idx="2880">
                  <c:v>9.85</c:v>
                </c:pt>
                <c:pt idx="2881">
                  <c:v>9.84</c:v>
                </c:pt>
                <c:pt idx="2882">
                  <c:v>9.83</c:v>
                </c:pt>
                <c:pt idx="2883">
                  <c:v>9.82</c:v>
                </c:pt>
                <c:pt idx="2884">
                  <c:v>9.81</c:v>
                </c:pt>
                <c:pt idx="2885">
                  <c:v>9.8000000000000007</c:v>
                </c:pt>
                <c:pt idx="2886">
                  <c:v>9.7899999999999991</c:v>
                </c:pt>
                <c:pt idx="2887">
                  <c:v>9.7799999999999994</c:v>
                </c:pt>
                <c:pt idx="2888">
                  <c:v>9.77</c:v>
                </c:pt>
                <c:pt idx="2889">
                  <c:v>9.76</c:v>
                </c:pt>
                <c:pt idx="2890">
                  <c:v>9.75</c:v>
                </c:pt>
                <c:pt idx="2891">
                  <c:v>9.74</c:v>
                </c:pt>
                <c:pt idx="2892">
                  <c:v>9.73</c:v>
                </c:pt>
                <c:pt idx="2893">
                  <c:v>9.7200000000000006</c:v>
                </c:pt>
                <c:pt idx="2894">
                  <c:v>9.7100000000000009</c:v>
                </c:pt>
                <c:pt idx="2895">
                  <c:v>9.6999999999999993</c:v>
                </c:pt>
                <c:pt idx="2896">
                  <c:v>9.69</c:v>
                </c:pt>
                <c:pt idx="2897">
                  <c:v>9.68</c:v>
                </c:pt>
                <c:pt idx="2898">
                  <c:v>9.67</c:v>
                </c:pt>
                <c:pt idx="2899">
                  <c:v>9.66</c:v>
                </c:pt>
                <c:pt idx="2900">
                  <c:v>9.65</c:v>
                </c:pt>
                <c:pt idx="2901">
                  <c:v>9.64</c:v>
                </c:pt>
                <c:pt idx="2902">
                  <c:v>9.6300000000000008</c:v>
                </c:pt>
                <c:pt idx="2903">
                  <c:v>9.6199999999999992</c:v>
                </c:pt>
                <c:pt idx="2904">
                  <c:v>9.61</c:v>
                </c:pt>
                <c:pt idx="2905">
                  <c:v>9.6</c:v>
                </c:pt>
                <c:pt idx="2906">
                  <c:v>9.58</c:v>
                </c:pt>
                <c:pt idx="2907">
                  <c:v>9.57</c:v>
                </c:pt>
                <c:pt idx="2908">
                  <c:v>9.56</c:v>
                </c:pt>
                <c:pt idx="2909">
                  <c:v>9.5500000000000007</c:v>
                </c:pt>
                <c:pt idx="2910">
                  <c:v>9.5399999999999991</c:v>
                </c:pt>
                <c:pt idx="2911">
                  <c:v>9.5299999999999994</c:v>
                </c:pt>
                <c:pt idx="2912">
                  <c:v>9.52</c:v>
                </c:pt>
                <c:pt idx="2913">
                  <c:v>9.51</c:v>
                </c:pt>
                <c:pt idx="2914">
                  <c:v>9.5</c:v>
                </c:pt>
                <c:pt idx="2915">
                  <c:v>9.49</c:v>
                </c:pt>
                <c:pt idx="2916">
                  <c:v>9.48</c:v>
                </c:pt>
                <c:pt idx="2917">
                  <c:v>9.4700000000000006</c:v>
                </c:pt>
                <c:pt idx="2918">
                  <c:v>9.4600000000000009</c:v>
                </c:pt>
                <c:pt idx="2919">
                  <c:v>9.44</c:v>
                </c:pt>
                <c:pt idx="2920">
                  <c:v>9.43</c:v>
                </c:pt>
                <c:pt idx="2921">
                  <c:v>9.43</c:v>
                </c:pt>
                <c:pt idx="2922">
                  <c:v>9.42</c:v>
                </c:pt>
                <c:pt idx="2923">
                  <c:v>9.41</c:v>
                </c:pt>
                <c:pt idx="2924">
                  <c:v>9.4</c:v>
                </c:pt>
                <c:pt idx="2925">
                  <c:v>9.3800000000000008</c:v>
                </c:pt>
                <c:pt idx="2926">
                  <c:v>9.3699999999999992</c:v>
                </c:pt>
                <c:pt idx="2927">
                  <c:v>9.36</c:v>
                </c:pt>
                <c:pt idx="2928">
                  <c:v>9.34</c:v>
                </c:pt>
                <c:pt idx="2929">
                  <c:v>9.33</c:v>
                </c:pt>
                <c:pt idx="2930">
                  <c:v>9.33</c:v>
                </c:pt>
                <c:pt idx="2931">
                  <c:v>9.31</c:v>
                </c:pt>
                <c:pt idx="2932">
                  <c:v>9.31</c:v>
                </c:pt>
                <c:pt idx="2933">
                  <c:v>9.2899999999999991</c:v>
                </c:pt>
                <c:pt idx="2934">
                  <c:v>9.2799999999999994</c:v>
                </c:pt>
                <c:pt idx="2935">
                  <c:v>9.26</c:v>
                </c:pt>
                <c:pt idx="2936">
                  <c:v>9.25</c:v>
                </c:pt>
                <c:pt idx="2937">
                  <c:v>9.23</c:v>
                </c:pt>
                <c:pt idx="2938">
                  <c:v>9.23</c:v>
                </c:pt>
                <c:pt idx="2939">
                  <c:v>9.2100000000000009</c:v>
                </c:pt>
                <c:pt idx="2940">
                  <c:v>9.2100000000000009</c:v>
                </c:pt>
                <c:pt idx="2941">
                  <c:v>9.1999999999999993</c:v>
                </c:pt>
                <c:pt idx="2942">
                  <c:v>9.18</c:v>
                </c:pt>
                <c:pt idx="2943">
                  <c:v>9.17</c:v>
                </c:pt>
                <c:pt idx="2944">
                  <c:v>9.16</c:v>
                </c:pt>
                <c:pt idx="2945">
                  <c:v>9.15</c:v>
                </c:pt>
                <c:pt idx="2946">
                  <c:v>9.1300000000000008</c:v>
                </c:pt>
                <c:pt idx="2947">
                  <c:v>9.1199999999999992</c:v>
                </c:pt>
                <c:pt idx="2948">
                  <c:v>9.11</c:v>
                </c:pt>
                <c:pt idx="2949">
                  <c:v>9.11</c:v>
                </c:pt>
                <c:pt idx="2950">
                  <c:v>9.1</c:v>
                </c:pt>
                <c:pt idx="2951">
                  <c:v>9.08</c:v>
                </c:pt>
                <c:pt idx="2952">
                  <c:v>9.06</c:v>
                </c:pt>
                <c:pt idx="2953">
                  <c:v>9.0500000000000007</c:v>
                </c:pt>
                <c:pt idx="2954">
                  <c:v>9.0399999999999991</c:v>
                </c:pt>
                <c:pt idx="2955">
                  <c:v>9.0299999999999994</c:v>
                </c:pt>
                <c:pt idx="2956">
                  <c:v>9.02</c:v>
                </c:pt>
                <c:pt idx="2957">
                  <c:v>9.01</c:v>
                </c:pt>
                <c:pt idx="2958">
                  <c:v>8.99</c:v>
                </c:pt>
                <c:pt idx="2959">
                  <c:v>8.99</c:v>
                </c:pt>
                <c:pt idx="2960">
                  <c:v>8.9700000000000006</c:v>
                </c:pt>
                <c:pt idx="2961">
                  <c:v>8.9600000000000009</c:v>
                </c:pt>
                <c:pt idx="2962">
                  <c:v>8.9499999999999993</c:v>
                </c:pt>
                <c:pt idx="2963">
                  <c:v>8.93</c:v>
                </c:pt>
                <c:pt idx="2964">
                  <c:v>8.93</c:v>
                </c:pt>
                <c:pt idx="2965">
                  <c:v>8.91</c:v>
                </c:pt>
                <c:pt idx="2966">
                  <c:v>8.9</c:v>
                </c:pt>
                <c:pt idx="2967">
                  <c:v>8.89</c:v>
                </c:pt>
                <c:pt idx="2968">
                  <c:v>8.8699999999999992</c:v>
                </c:pt>
                <c:pt idx="2969">
                  <c:v>8.86</c:v>
                </c:pt>
                <c:pt idx="2970">
                  <c:v>8.85</c:v>
                </c:pt>
                <c:pt idx="2971">
                  <c:v>8.83</c:v>
                </c:pt>
                <c:pt idx="2972">
                  <c:v>8.83</c:v>
                </c:pt>
                <c:pt idx="2973">
                  <c:v>8.81</c:v>
                </c:pt>
                <c:pt idx="2974">
                  <c:v>8.8000000000000007</c:v>
                </c:pt>
                <c:pt idx="2975">
                  <c:v>8.7899999999999991</c:v>
                </c:pt>
                <c:pt idx="2976">
                  <c:v>8.7799999999999994</c:v>
                </c:pt>
                <c:pt idx="2977">
                  <c:v>8.76</c:v>
                </c:pt>
                <c:pt idx="2978">
                  <c:v>8.75</c:v>
                </c:pt>
                <c:pt idx="2979">
                  <c:v>8.74</c:v>
                </c:pt>
                <c:pt idx="2980">
                  <c:v>8.73</c:v>
                </c:pt>
                <c:pt idx="2981">
                  <c:v>8.7200000000000006</c:v>
                </c:pt>
                <c:pt idx="2982">
                  <c:v>8.7100000000000009</c:v>
                </c:pt>
                <c:pt idx="2983">
                  <c:v>8.69</c:v>
                </c:pt>
                <c:pt idx="2984">
                  <c:v>8.68</c:v>
                </c:pt>
                <c:pt idx="2985">
                  <c:v>8.67</c:v>
                </c:pt>
                <c:pt idx="2986">
                  <c:v>8.66</c:v>
                </c:pt>
                <c:pt idx="2987">
                  <c:v>8.65</c:v>
                </c:pt>
                <c:pt idx="2988">
                  <c:v>8.64</c:v>
                </c:pt>
                <c:pt idx="2989">
                  <c:v>8.6300000000000008</c:v>
                </c:pt>
                <c:pt idx="2990">
                  <c:v>8.6199999999999992</c:v>
                </c:pt>
                <c:pt idx="2991">
                  <c:v>8.6</c:v>
                </c:pt>
                <c:pt idx="2992">
                  <c:v>8.59</c:v>
                </c:pt>
                <c:pt idx="2993">
                  <c:v>8.58</c:v>
                </c:pt>
                <c:pt idx="2994">
                  <c:v>8.57</c:v>
                </c:pt>
                <c:pt idx="2995">
                  <c:v>8.56</c:v>
                </c:pt>
                <c:pt idx="2996">
                  <c:v>8.5500000000000007</c:v>
                </c:pt>
                <c:pt idx="2997">
                  <c:v>8.5399999999999991</c:v>
                </c:pt>
                <c:pt idx="2998">
                  <c:v>8.5299999999999994</c:v>
                </c:pt>
                <c:pt idx="2999">
                  <c:v>8.52</c:v>
                </c:pt>
                <c:pt idx="3000">
                  <c:v>8.51</c:v>
                </c:pt>
                <c:pt idx="3001">
                  <c:v>8.5</c:v>
                </c:pt>
                <c:pt idx="3002">
                  <c:v>8.49</c:v>
                </c:pt>
                <c:pt idx="3003">
                  <c:v>8.48</c:v>
                </c:pt>
                <c:pt idx="3004">
                  <c:v>8.4700000000000006</c:v>
                </c:pt>
                <c:pt idx="3005">
                  <c:v>8.4600000000000009</c:v>
                </c:pt>
                <c:pt idx="3006">
                  <c:v>8.4499999999999993</c:v>
                </c:pt>
                <c:pt idx="3007">
                  <c:v>8.4499999999999993</c:v>
                </c:pt>
                <c:pt idx="3008">
                  <c:v>8.44</c:v>
                </c:pt>
                <c:pt idx="3009">
                  <c:v>8.42</c:v>
                </c:pt>
                <c:pt idx="3010">
                  <c:v>8.41</c:v>
                </c:pt>
                <c:pt idx="3011">
                  <c:v>8.39</c:v>
                </c:pt>
                <c:pt idx="3012">
                  <c:v>8.3800000000000008</c:v>
                </c:pt>
                <c:pt idx="3013">
                  <c:v>8.3800000000000008</c:v>
                </c:pt>
                <c:pt idx="3014">
                  <c:v>8.3699999999999992</c:v>
                </c:pt>
                <c:pt idx="3015">
                  <c:v>8.36</c:v>
                </c:pt>
                <c:pt idx="3016">
                  <c:v>8.35</c:v>
                </c:pt>
                <c:pt idx="3017">
                  <c:v>8.35</c:v>
                </c:pt>
                <c:pt idx="3018">
                  <c:v>8.33</c:v>
                </c:pt>
                <c:pt idx="3019">
                  <c:v>8.32</c:v>
                </c:pt>
                <c:pt idx="3020">
                  <c:v>8.31</c:v>
                </c:pt>
                <c:pt idx="3021">
                  <c:v>8.3000000000000007</c:v>
                </c:pt>
                <c:pt idx="3022">
                  <c:v>8.2899999999999991</c:v>
                </c:pt>
                <c:pt idx="3023">
                  <c:v>8.2799999999999994</c:v>
                </c:pt>
                <c:pt idx="3024">
                  <c:v>8.2799999999999994</c:v>
                </c:pt>
                <c:pt idx="3025">
                  <c:v>8.27</c:v>
                </c:pt>
                <c:pt idx="3026">
                  <c:v>8.25</c:v>
                </c:pt>
                <c:pt idx="3027">
                  <c:v>8.24</c:v>
                </c:pt>
                <c:pt idx="3028">
                  <c:v>8.23</c:v>
                </c:pt>
                <c:pt idx="3029">
                  <c:v>8.2200000000000006</c:v>
                </c:pt>
                <c:pt idx="3030">
                  <c:v>8.2100000000000009</c:v>
                </c:pt>
                <c:pt idx="3031">
                  <c:v>8.19</c:v>
                </c:pt>
                <c:pt idx="3032">
                  <c:v>8.19</c:v>
                </c:pt>
                <c:pt idx="3033">
                  <c:v>8.19</c:v>
                </c:pt>
                <c:pt idx="3034">
                  <c:v>8.18</c:v>
                </c:pt>
                <c:pt idx="3035">
                  <c:v>8.16</c:v>
                </c:pt>
                <c:pt idx="3036">
                  <c:v>8.16</c:v>
                </c:pt>
                <c:pt idx="3037">
                  <c:v>8.15</c:v>
                </c:pt>
                <c:pt idx="3038">
                  <c:v>8.14</c:v>
                </c:pt>
                <c:pt idx="3039">
                  <c:v>8.1199999999999992</c:v>
                </c:pt>
                <c:pt idx="3040">
                  <c:v>8.1199999999999992</c:v>
                </c:pt>
                <c:pt idx="3041">
                  <c:v>8.11</c:v>
                </c:pt>
                <c:pt idx="3042">
                  <c:v>8.11</c:v>
                </c:pt>
                <c:pt idx="3043">
                  <c:v>8.1</c:v>
                </c:pt>
                <c:pt idx="3044">
                  <c:v>8.08</c:v>
                </c:pt>
                <c:pt idx="3045">
                  <c:v>8.08</c:v>
                </c:pt>
                <c:pt idx="3046">
                  <c:v>8.07</c:v>
                </c:pt>
                <c:pt idx="3047">
                  <c:v>8.07</c:v>
                </c:pt>
                <c:pt idx="3048">
                  <c:v>8.06</c:v>
                </c:pt>
                <c:pt idx="3049">
                  <c:v>8.0500000000000007</c:v>
                </c:pt>
                <c:pt idx="3050">
                  <c:v>8.0500000000000007</c:v>
                </c:pt>
                <c:pt idx="3051">
                  <c:v>8.0399999999999991</c:v>
                </c:pt>
                <c:pt idx="3052">
                  <c:v>8.0399999999999991</c:v>
                </c:pt>
                <c:pt idx="3053">
                  <c:v>8.0299999999999994</c:v>
                </c:pt>
                <c:pt idx="3054">
                  <c:v>8.02</c:v>
                </c:pt>
                <c:pt idx="3055">
                  <c:v>8.01</c:v>
                </c:pt>
                <c:pt idx="3056">
                  <c:v>8</c:v>
                </c:pt>
                <c:pt idx="3057">
                  <c:v>8</c:v>
                </c:pt>
                <c:pt idx="3058">
                  <c:v>7.98</c:v>
                </c:pt>
                <c:pt idx="3059">
                  <c:v>7.98</c:v>
                </c:pt>
                <c:pt idx="3060">
                  <c:v>7.97</c:v>
                </c:pt>
                <c:pt idx="3061">
                  <c:v>7.96</c:v>
                </c:pt>
                <c:pt idx="3062">
                  <c:v>7.95</c:v>
                </c:pt>
                <c:pt idx="3063">
                  <c:v>7.95</c:v>
                </c:pt>
                <c:pt idx="3064">
                  <c:v>7.94</c:v>
                </c:pt>
                <c:pt idx="3065">
                  <c:v>7.93</c:v>
                </c:pt>
                <c:pt idx="3066">
                  <c:v>7.92</c:v>
                </c:pt>
                <c:pt idx="3067">
                  <c:v>7.91</c:v>
                </c:pt>
                <c:pt idx="3068">
                  <c:v>7.91</c:v>
                </c:pt>
                <c:pt idx="3069">
                  <c:v>7.9</c:v>
                </c:pt>
                <c:pt idx="3070">
                  <c:v>7.89</c:v>
                </c:pt>
                <c:pt idx="3071">
                  <c:v>7.88</c:v>
                </c:pt>
                <c:pt idx="3072">
                  <c:v>7.88</c:v>
                </c:pt>
                <c:pt idx="3073">
                  <c:v>7.87</c:v>
                </c:pt>
                <c:pt idx="3074">
                  <c:v>7.86</c:v>
                </c:pt>
                <c:pt idx="3075">
                  <c:v>7.85</c:v>
                </c:pt>
                <c:pt idx="3076">
                  <c:v>7.84</c:v>
                </c:pt>
                <c:pt idx="3077">
                  <c:v>7.84</c:v>
                </c:pt>
                <c:pt idx="3078">
                  <c:v>7.83</c:v>
                </c:pt>
                <c:pt idx="3079">
                  <c:v>7.82</c:v>
                </c:pt>
                <c:pt idx="3080">
                  <c:v>7.81</c:v>
                </c:pt>
                <c:pt idx="3081">
                  <c:v>7.8</c:v>
                </c:pt>
                <c:pt idx="3082">
                  <c:v>7.8</c:v>
                </c:pt>
                <c:pt idx="3083">
                  <c:v>7.79</c:v>
                </c:pt>
                <c:pt idx="3084">
                  <c:v>7.78</c:v>
                </c:pt>
                <c:pt idx="3085">
                  <c:v>7.77</c:v>
                </c:pt>
                <c:pt idx="3086">
                  <c:v>7.77</c:v>
                </c:pt>
                <c:pt idx="3087">
                  <c:v>7.76</c:v>
                </c:pt>
                <c:pt idx="3088">
                  <c:v>7.76</c:v>
                </c:pt>
                <c:pt idx="3089">
                  <c:v>7.75</c:v>
                </c:pt>
                <c:pt idx="3090">
                  <c:v>7.74</c:v>
                </c:pt>
                <c:pt idx="3091">
                  <c:v>7.74</c:v>
                </c:pt>
                <c:pt idx="3092">
                  <c:v>7.73</c:v>
                </c:pt>
                <c:pt idx="3093">
                  <c:v>7.72</c:v>
                </c:pt>
                <c:pt idx="3094">
                  <c:v>7.72</c:v>
                </c:pt>
                <c:pt idx="3095">
                  <c:v>7.71</c:v>
                </c:pt>
                <c:pt idx="3096">
                  <c:v>7.7</c:v>
                </c:pt>
                <c:pt idx="3097">
                  <c:v>7.7</c:v>
                </c:pt>
                <c:pt idx="3098">
                  <c:v>7.69</c:v>
                </c:pt>
                <c:pt idx="3099">
                  <c:v>7.69</c:v>
                </c:pt>
                <c:pt idx="3100">
                  <c:v>7.68</c:v>
                </c:pt>
                <c:pt idx="3101">
                  <c:v>7.68</c:v>
                </c:pt>
                <c:pt idx="3102">
                  <c:v>7.67</c:v>
                </c:pt>
                <c:pt idx="3103">
                  <c:v>7.66</c:v>
                </c:pt>
                <c:pt idx="3104">
                  <c:v>7.66</c:v>
                </c:pt>
                <c:pt idx="3105">
                  <c:v>7.65</c:v>
                </c:pt>
                <c:pt idx="3106">
                  <c:v>7.64</c:v>
                </c:pt>
                <c:pt idx="3107">
                  <c:v>7.64</c:v>
                </c:pt>
                <c:pt idx="3108">
                  <c:v>7.63</c:v>
                </c:pt>
                <c:pt idx="3109">
                  <c:v>7.63</c:v>
                </c:pt>
                <c:pt idx="3110">
                  <c:v>7.62</c:v>
                </c:pt>
                <c:pt idx="3111">
                  <c:v>7.62</c:v>
                </c:pt>
                <c:pt idx="3112">
                  <c:v>7.61</c:v>
                </c:pt>
                <c:pt idx="3113">
                  <c:v>7.6</c:v>
                </c:pt>
                <c:pt idx="3114">
                  <c:v>7.6</c:v>
                </c:pt>
                <c:pt idx="3115">
                  <c:v>7.59</c:v>
                </c:pt>
                <c:pt idx="3116">
                  <c:v>7.59</c:v>
                </c:pt>
                <c:pt idx="3117">
                  <c:v>7.58</c:v>
                </c:pt>
                <c:pt idx="3118">
                  <c:v>7.57</c:v>
                </c:pt>
                <c:pt idx="3119">
                  <c:v>7.57</c:v>
                </c:pt>
                <c:pt idx="3120">
                  <c:v>7.56</c:v>
                </c:pt>
                <c:pt idx="3121">
                  <c:v>7.56</c:v>
                </c:pt>
                <c:pt idx="3122">
                  <c:v>7.55</c:v>
                </c:pt>
                <c:pt idx="3123">
                  <c:v>7.55</c:v>
                </c:pt>
                <c:pt idx="3124">
                  <c:v>7.54</c:v>
                </c:pt>
                <c:pt idx="3125">
                  <c:v>7.54</c:v>
                </c:pt>
                <c:pt idx="3126">
                  <c:v>7.53</c:v>
                </c:pt>
                <c:pt idx="3127">
                  <c:v>7.52</c:v>
                </c:pt>
                <c:pt idx="3128">
                  <c:v>7.52</c:v>
                </c:pt>
                <c:pt idx="3129">
                  <c:v>7.51</c:v>
                </c:pt>
                <c:pt idx="3130">
                  <c:v>7.51</c:v>
                </c:pt>
                <c:pt idx="3131">
                  <c:v>7.51</c:v>
                </c:pt>
                <c:pt idx="3132">
                  <c:v>7.5</c:v>
                </c:pt>
                <c:pt idx="3133">
                  <c:v>7.5</c:v>
                </c:pt>
                <c:pt idx="3134">
                  <c:v>7.49</c:v>
                </c:pt>
                <c:pt idx="3135">
                  <c:v>7.48</c:v>
                </c:pt>
                <c:pt idx="3136">
                  <c:v>7.48</c:v>
                </c:pt>
                <c:pt idx="3137">
                  <c:v>7.48</c:v>
                </c:pt>
                <c:pt idx="3138">
                  <c:v>7.47</c:v>
                </c:pt>
                <c:pt idx="3139">
                  <c:v>7.47</c:v>
                </c:pt>
                <c:pt idx="3140">
                  <c:v>7.46</c:v>
                </c:pt>
                <c:pt idx="3141">
                  <c:v>7.46</c:v>
                </c:pt>
                <c:pt idx="3142">
                  <c:v>7.45</c:v>
                </c:pt>
                <c:pt idx="3143">
                  <c:v>7.45</c:v>
                </c:pt>
                <c:pt idx="3144">
                  <c:v>7.44</c:v>
                </c:pt>
                <c:pt idx="3145">
                  <c:v>7.43</c:v>
                </c:pt>
                <c:pt idx="3146">
                  <c:v>7.42</c:v>
                </c:pt>
                <c:pt idx="3147">
                  <c:v>7.42</c:v>
                </c:pt>
                <c:pt idx="3148">
                  <c:v>7.42</c:v>
                </c:pt>
                <c:pt idx="3149">
                  <c:v>7.41</c:v>
                </c:pt>
                <c:pt idx="3150">
                  <c:v>7.41</c:v>
                </c:pt>
                <c:pt idx="3151">
                  <c:v>7.41</c:v>
                </c:pt>
                <c:pt idx="3152">
                  <c:v>7.41</c:v>
                </c:pt>
                <c:pt idx="3153">
                  <c:v>7.4</c:v>
                </c:pt>
                <c:pt idx="3154">
                  <c:v>7.39</c:v>
                </c:pt>
                <c:pt idx="3155">
                  <c:v>7.39</c:v>
                </c:pt>
                <c:pt idx="3156">
                  <c:v>7.38</c:v>
                </c:pt>
                <c:pt idx="3157">
                  <c:v>7.38</c:v>
                </c:pt>
                <c:pt idx="3158">
                  <c:v>7.37</c:v>
                </c:pt>
                <c:pt idx="3159">
                  <c:v>7.37</c:v>
                </c:pt>
                <c:pt idx="3160">
                  <c:v>7.36</c:v>
                </c:pt>
                <c:pt idx="3161">
                  <c:v>7.36</c:v>
                </c:pt>
                <c:pt idx="3162">
                  <c:v>7.35</c:v>
                </c:pt>
                <c:pt idx="3163">
                  <c:v>7.35</c:v>
                </c:pt>
                <c:pt idx="3164">
                  <c:v>7.34</c:v>
                </c:pt>
                <c:pt idx="3165">
                  <c:v>7.34</c:v>
                </c:pt>
                <c:pt idx="3166">
                  <c:v>7.33</c:v>
                </c:pt>
                <c:pt idx="3167">
                  <c:v>7.33</c:v>
                </c:pt>
                <c:pt idx="3168">
                  <c:v>7.33</c:v>
                </c:pt>
                <c:pt idx="3169">
                  <c:v>7.32</c:v>
                </c:pt>
                <c:pt idx="3170">
                  <c:v>7.32</c:v>
                </c:pt>
                <c:pt idx="3171">
                  <c:v>7.31</c:v>
                </c:pt>
                <c:pt idx="3172">
                  <c:v>7.31</c:v>
                </c:pt>
                <c:pt idx="3173">
                  <c:v>7.31</c:v>
                </c:pt>
                <c:pt idx="3174">
                  <c:v>7.31</c:v>
                </c:pt>
                <c:pt idx="3175">
                  <c:v>7.3</c:v>
                </c:pt>
                <c:pt idx="3176">
                  <c:v>7.3</c:v>
                </c:pt>
                <c:pt idx="3177">
                  <c:v>7.3</c:v>
                </c:pt>
                <c:pt idx="3178">
                  <c:v>7.29</c:v>
                </c:pt>
                <c:pt idx="3179">
                  <c:v>7.29</c:v>
                </c:pt>
                <c:pt idx="3180">
                  <c:v>7.28</c:v>
                </c:pt>
                <c:pt idx="3181">
                  <c:v>7.28</c:v>
                </c:pt>
                <c:pt idx="3182">
                  <c:v>7.28</c:v>
                </c:pt>
                <c:pt idx="3183">
                  <c:v>7.27</c:v>
                </c:pt>
                <c:pt idx="3184">
                  <c:v>7.27</c:v>
                </c:pt>
                <c:pt idx="3185">
                  <c:v>7.26</c:v>
                </c:pt>
                <c:pt idx="3186">
                  <c:v>7.26</c:v>
                </c:pt>
                <c:pt idx="3187">
                  <c:v>7.25</c:v>
                </c:pt>
                <c:pt idx="3188">
                  <c:v>7.25</c:v>
                </c:pt>
                <c:pt idx="3189">
                  <c:v>7.24</c:v>
                </c:pt>
                <c:pt idx="3190">
                  <c:v>7.24</c:v>
                </c:pt>
                <c:pt idx="3191">
                  <c:v>7.24</c:v>
                </c:pt>
                <c:pt idx="3192">
                  <c:v>7.24</c:v>
                </c:pt>
                <c:pt idx="3193">
                  <c:v>7.23</c:v>
                </c:pt>
                <c:pt idx="3194">
                  <c:v>7.23</c:v>
                </c:pt>
                <c:pt idx="3195">
                  <c:v>7.23</c:v>
                </c:pt>
                <c:pt idx="3196">
                  <c:v>7.23</c:v>
                </c:pt>
                <c:pt idx="3197">
                  <c:v>7.22</c:v>
                </c:pt>
                <c:pt idx="3198">
                  <c:v>7.22</c:v>
                </c:pt>
                <c:pt idx="3199">
                  <c:v>7.22</c:v>
                </c:pt>
                <c:pt idx="3200">
                  <c:v>7.22</c:v>
                </c:pt>
                <c:pt idx="3201">
                  <c:v>7.22</c:v>
                </c:pt>
                <c:pt idx="3202">
                  <c:v>7.21</c:v>
                </c:pt>
                <c:pt idx="3203">
                  <c:v>7.21</c:v>
                </c:pt>
                <c:pt idx="3204">
                  <c:v>7.22</c:v>
                </c:pt>
                <c:pt idx="3205">
                  <c:v>7.21</c:v>
                </c:pt>
                <c:pt idx="3206">
                  <c:v>7.25</c:v>
                </c:pt>
                <c:pt idx="3207">
                  <c:v>7.27</c:v>
                </c:pt>
                <c:pt idx="3208">
                  <c:v>7.28</c:v>
                </c:pt>
                <c:pt idx="3209">
                  <c:v>7.29</c:v>
                </c:pt>
                <c:pt idx="3210">
                  <c:v>7.33</c:v>
                </c:pt>
                <c:pt idx="3211">
                  <c:v>7.35</c:v>
                </c:pt>
                <c:pt idx="3212">
                  <c:v>7.38</c:v>
                </c:pt>
                <c:pt idx="3213">
                  <c:v>7.42</c:v>
                </c:pt>
                <c:pt idx="3214">
                  <c:v>7.46</c:v>
                </c:pt>
                <c:pt idx="3215">
                  <c:v>7.52</c:v>
                </c:pt>
                <c:pt idx="3216">
                  <c:v>7.57</c:v>
                </c:pt>
                <c:pt idx="3217">
                  <c:v>7.64</c:v>
                </c:pt>
                <c:pt idx="3218">
                  <c:v>7.71</c:v>
                </c:pt>
                <c:pt idx="3219">
                  <c:v>7.8</c:v>
                </c:pt>
                <c:pt idx="3220">
                  <c:v>7.89</c:v>
                </c:pt>
                <c:pt idx="3221">
                  <c:v>7.99</c:v>
                </c:pt>
                <c:pt idx="3222">
                  <c:v>8.1</c:v>
                </c:pt>
                <c:pt idx="3223">
                  <c:v>8.2100000000000009</c:v>
                </c:pt>
                <c:pt idx="3224">
                  <c:v>8.32</c:v>
                </c:pt>
                <c:pt idx="3225">
                  <c:v>8.44</c:v>
                </c:pt>
                <c:pt idx="3226">
                  <c:v>8.5399999999999991</c:v>
                </c:pt>
                <c:pt idx="3227">
                  <c:v>8.65</c:v>
                </c:pt>
                <c:pt idx="3228">
                  <c:v>8.74</c:v>
                </c:pt>
                <c:pt idx="3229">
                  <c:v>8.83</c:v>
                </c:pt>
                <c:pt idx="3230">
                  <c:v>8.91</c:v>
                </c:pt>
                <c:pt idx="3231">
                  <c:v>8.9700000000000006</c:v>
                </c:pt>
                <c:pt idx="3232">
                  <c:v>9.0299999999999994</c:v>
                </c:pt>
                <c:pt idx="3233">
                  <c:v>9.08</c:v>
                </c:pt>
                <c:pt idx="3234">
                  <c:v>9.1199999999999992</c:v>
                </c:pt>
                <c:pt idx="3235">
                  <c:v>9.16</c:v>
                </c:pt>
                <c:pt idx="3236">
                  <c:v>9.19</c:v>
                </c:pt>
                <c:pt idx="3237">
                  <c:v>9.2100000000000009</c:v>
                </c:pt>
                <c:pt idx="3238">
                  <c:v>9.24</c:v>
                </c:pt>
                <c:pt idx="3239">
                  <c:v>9.26</c:v>
                </c:pt>
                <c:pt idx="3240">
                  <c:v>9.2799999999999994</c:v>
                </c:pt>
                <c:pt idx="3241">
                  <c:v>9.3000000000000007</c:v>
                </c:pt>
                <c:pt idx="3242">
                  <c:v>9.32</c:v>
                </c:pt>
                <c:pt idx="3243">
                  <c:v>9.33</c:v>
                </c:pt>
                <c:pt idx="3244">
                  <c:v>9.34</c:v>
                </c:pt>
                <c:pt idx="3245">
                  <c:v>9.35</c:v>
                </c:pt>
                <c:pt idx="3246">
                  <c:v>9.36</c:v>
                </c:pt>
                <c:pt idx="3247">
                  <c:v>9.3699999999999992</c:v>
                </c:pt>
                <c:pt idx="3248">
                  <c:v>9.3800000000000008</c:v>
                </c:pt>
                <c:pt idx="3249">
                  <c:v>9.4</c:v>
                </c:pt>
                <c:pt idx="3250">
                  <c:v>9.41</c:v>
                </c:pt>
                <c:pt idx="3251">
                  <c:v>9.42</c:v>
                </c:pt>
                <c:pt idx="3252">
                  <c:v>9.43</c:v>
                </c:pt>
                <c:pt idx="3253">
                  <c:v>9.44</c:v>
                </c:pt>
                <c:pt idx="3254">
                  <c:v>9.44</c:v>
                </c:pt>
                <c:pt idx="3255">
                  <c:v>9.4499999999999993</c:v>
                </c:pt>
                <c:pt idx="3256">
                  <c:v>9.4499999999999993</c:v>
                </c:pt>
                <c:pt idx="3257">
                  <c:v>9.4600000000000009</c:v>
                </c:pt>
                <c:pt idx="3258">
                  <c:v>9.4700000000000006</c:v>
                </c:pt>
                <c:pt idx="3259">
                  <c:v>9.48</c:v>
                </c:pt>
                <c:pt idx="3260">
                  <c:v>9.49</c:v>
                </c:pt>
                <c:pt idx="3261">
                  <c:v>9.49</c:v>
                </c:pt>
                <c:pt idx="3262">
                  <c:v>9.5</c:v>
                </c:pt>
                <c:pt idx="3263">
                  <c:v>9.5</c:v>
                </c:pt>
                <c:pt idx="3264">
                  <c:v>9.51</c:v>
                </c:pt>
                <c:pt idx="3265">
                  <c:v>9.52</c:v>
                </c:pt>
                <c:pt idx="3266">
                  <c:v>9.5299999999999994</c:v>
                </c:pt>
                <c:pt idx="3267">
                  <c:v>9.5500000000000007</c:v>
                </c:pt>
                <c:pt idx="3268">
                  <c:v>9.5500000000000007</c:v>
                </c:pt>
                <c:pt idx="3269">
                  <c:v>9.56</c:v>
                </c:pt>
                <c:pt idx="3270">
                  <c:v>9.57</c:v>
                </c:pt>
                <c:pt idx="3271">
                  <c:v>9.57</c:v>
                </c:pt>
                <c:pt idx="3272">
                  <c:v>9.58</c:v>
                </c:pt>
                <c:pt idx="3273">
                  <c:v>9.59</c:v>
                </c:pt>
                <c:pt idx="3274">
                  <c:v>9.59</c:v>
                </c:pt>
                <c:pt idx="3275">
                  <c:v>9.6</c:v>
                </c:pt>
                <c:pt idx="3276">
                  <c:v>9.6199999999999992</c:v>
                </c:pt>
                <c:pt idx="3277">
                  <c:v>9.6199999999999992</c:v>
                </c:pt>
                <c:pt idx="3278">
                  <c:v>9.6300000000000008</c:v>
                </c:pt>
                <c:pt idx="3279">
                  <c:v>9.6300000000000008</c:v>
                </c:pt>
                <c:pt idx="3280">
                  <c:v>9.64</c:v>
                </c:pt>
                <c:pt idx="3281">
                  <c:v>9.65</c:v>
                </c:pt>
                <c:pt idx="3282">
                  <c:v>9.66</c:v>
                </c:pt>
                <c:pt idx="3283">
                  <c:v>9.66</c:v>
                </c:pt>
                <c:pt idx="3284">
                  <c:v>9.67</c:v>
                </c:pt>
                <c:pt idx="3285">
                  <c:v>9.67</c:v>
                </c:pt>
                <c:pt idx="3286">
                  <c:v>9.69</c:v>
                </c:pt>
                <c:pt idx="3287">
                  <c:v>9.69</c:v>
                </c:pt>
                <c:pt idx="3288">
                  <c:v>9.6999999999999993</c:v>
                </c:pt>
                <c:pt idx="3289">
                  <c:v>9.7100000000000009</c:v>
                </c:pt>
                <c:pt idx="3290">
                  <c:v>9.7200000000000006</c:v>
                </c:pt>
                <c:pt idx="3291">
                  <c:v>9.7200000000000006</c:v>
                </c:pt>
                <c:pt idx="3292">
                  <c:v>9.73</c:v>
                </c:pt>
                <c:pt idx="3293">
                  <c:v>9.73</c:v>
                </c:pt>
                <c:pt idx="3294">
                  <c:v>9.74</c:v>
                </c:pt>
                <c:pt idx="3295">
                  <c:v>9.75</c:v>
                </c:pt>
                <c:pt idx="3296">
                  <c:v>9.75</c:v>
                </c:pt>
                <c:pt idx="3297">
                  <c:v>9.75</c:v>
                </c:pt>
                <c:pt idx="3298">
                  <c:v>9.76</c:v>
                </c:pt>
                <c:pt idx="3299">
                  <c:v>9.76</c:v>
                </c:pt>
                <c:pt idx="3300">
                  <c:v>9.77</c:v>
                </c:pt>
                <c:pt idx="3301">
                  <c:v>9.77</c:v>
                </c:pt>
                <c:pt idx="3302">
                  <c:v>9.77</c:v>
                </c:pt>
                <c:pt idx="3303">
                  <c:v>9.7799999999999994</c:v>
                </c:pt>
                <c:pt idx="3304">
                  <c:v>9.7799999999999994</c:v>
                </c:pt>
                <c:pt idx="3305">
                  <c:v>9.7799999999999994</c:v>
                </c:pt>
                <c:pt idx="3306">
                  <c:v>9.7799999999999994</c:v>
                </c:pt>
                <c:pt idx="3307">
                  <c:v>9.7899999999999991</c:v>
                </c:pt>
                <c:pt idx="3308">
                  <c:v>9.7899999999999991</c:v>
                </c:pt>
                <c:pt idx="3309">
                  <c:v>9.7899999999999991</c:v>
                </c:pt>
                <c:pt idx="3310">
                  <c:v>9.7899999999999991</c:v>
                </c:pt>
                <c:pt idx="3311">
                  <c:v>9.7899999999999991</c:v>
                </c:pt>
                <c:pt idx="3312">
                  <c:v>9.7899999999999991</c:v>
                </c:pt>
                <c:pt idx="3313">
                  <c:v>9.8000000000000007</c:v>
                </c:pt>
                <c:pt idx="3314">
                  <c:v>9.8000000000000007</c:v>
                </c:pt>
                <c:pt idx="3315">
                  <c:v>9.8000000000000007</c:v>
                </c:pt>
                <c:pt idx="3316">
                  <c:v>9.7899999999999991</c:v>
                </c:pt>
                <c:pt idx="3317">
                  <c:v>9.7899999999999991</c:v>
                </c:pt>
                <c:pt idx="3318">
                  <c:v>9.7899999999999991</c:v>
                </c:pt>
                <c:pt idx="3319">
                  <c:v>9.7899999999999991</c:v>
                </c:pt>
                <c:pt idx="3320">
                  <c:v>9.8000000000000007</c:v>
                </c:pt>
                <c:pt idx="3321">
                  <c:v>9.8000000000000007</c:v>
                </c:pt>
                <c:pt idx="3322">
                  <c:v>9.8000000000000007</c:v>
                </c:pt>
                <c:pt idx="3323">
                  <c:v>9.8000000000000007</c:v>
                </c:pt>
                <c:pt idx="3324">
                  <c:v>9.7899999999999991</c:v>
                </c:pt>
                <c:pt idx="3325">
                  <c:v>9.8000000000000007</c:v>
                </c:pt>
                <c:pt idx="3326">
                  <c:v>9.8000000000000007</c:v>
                </c:pt>
                <c:pt idx="3327">
                  <c:v>9.8000000000000007</c:v>
                </c:pt>
                <c:pt idx="3328">
                  <c:v>9.8000000000000007</c:v>
                </c:pt>
                <c:pt idx="3329">
                  <c:v>9.8000000000000007</c:v>
                </c:pt>
                <c:pt idx="3330">
                  <c:v>9.8000000000000007</c:v>
                </c:pt>
                <c:pt idx="3331">
                  <c:v>9.8000000000000007</c:v>
                </c:pt>
                <c:pt idx="3332">
                  <c:v>9.8000000000000007</c:v>
                </c:pt>
                <c:pt idx="3333">
                  <c:v>9.8000000000000007</c:v>
                </c:pt>
                <c:pt idx="3334">
                  <c:v>9.8000000000000007</c:v>
                </c:pt>
                <c:pt idx="3335">
                  <c:v>9.8000000000000007</c:v>
                </c:pt>
                <c:pt idx="3336">
                  <c:v>9.8000000000000007</c:v>
                </c:pt>
                <c:pt idx="3337">
                  <c:v>9.8000000000000007</c:v>
                </c:pt>
                <c:pt idx="3338">
                  <c:v>9.8000000000000007</c:v>
                </c:pt>
                <c:pt idx="3339">
                  <c:v>9.8000000000000007</c:v>
                </c:pt>
                <c:pt idx="3340">
                  <c:v>9.8000000000000007</c:v>
                </c:pt>
                <c:pt idx="3341">
                  <c:v>9.8000000000000007</c:v>
                </c:pt>
                <c:pt idx="3342">
                  <c:v>9.8000000000000007</c:v>
                </c:pt>
                <c:pt idx="3343">
                  <c:v>9.8000000000000007</c:v>
                </c:pt>
                <c:pt idx="3344">
                  <c:v>9.8000000000000007</c:v>
                </c:pt>
                <c:pt idx="3345">
                  <c:v>9.7899999999999991</c:v>
                </c:pt>
                <c:pt idx="3346">
                  <c:v>9.7899999999999991</c:v>
                </c:pt>
                <c:pt idx="3347">
                  <c:v>9.7899999999999991</c:v>
                </c:pt>
                <c:pt idx="3348">
                  <c:v>9.7899999999999991</c:v>
                </c:pt>
                <c:pt idx="3349">
                  <c:v>9.7799999999999994</c:v>
                </c:pt>
                <c:pt idx="3350">
                  <c:v>9.7799999999999994</c:v>
                </c:pt>
                <c:pt idx="3351">
                  <c:v>9.7799999999999994</c:v>
                </c:pt>
                <c:pt idx="3352">
                  <c:v>9.77</c:v>
                </c:pt>
                <c:pt idx="3353">
                  <c:v>9.77</c:v>
                </c:pt>
                <c:pt idx="3354">
                  <c:v>9.77</c:v>
                </c:pt>
                <c:pt idx="3355">
                  <c:v>9.76</c:v>
                </c:pt>
                <c:pt idx="3356">
                  <c:v>9.76</c:v>
                </c:pt>
                <c:pt idx="3357">
                  <c:v>9.76</c:v>
                </c:pt>
                <c:pt idx="3358">
                  <c:v>9.75</c:v>
                </c:pt>
                <c:pt idx="3359">
                  <c:v>9.74</c:v>
                </c:pt>
                <c:pt idx="3360">
                  <c:v>9.74</c:v>
                </c:pt>
                <c:pt idx="3361">
                  <c:v>9.74</c:v>
                </c:pt>
                <c:pt idx="3362">
                  <c:v>9.73</c:v>
                </c:pt>
                <c:pt idx="3363">
                  <c:v>9.73</c:v>
                </c:pt>
                <c:pt idx="3364">
                  <c:v>9.7200000000000006</c:v>
                </c:pt>
                <c:pt idx="3365">
                  <c:v>9.7200000000000006</c:v>
                </c:pt>
                <c:pt idx="3366">
                  <c:v>9.7100000000000009</c:v>
                </c:pt>
                <c:pt idx="3367">
                  <c:v>9.7100000000000009</c:v>
                </c:pt>
                <c:pt idx="3368">
                  <c:v>9.7100000000000009</c:v>
                </c:pt>
                <c:pt idx="3369">
                  <c:v>9.6999999999999993</c:v>
                </c:pt>
                <c:pt idx="3370">
                  <c:v>9.6999999999999993</c:v>
                </c:pt>
                <c:pt idx="3371">
                  <c:v>9.69</c:v>
                </c:pt>
                <c:pt idx="3372">
                  <c:v>9.68</c:v>
                </c:pt>
                <c:pt idx="3373">
                  <c:v>9.68</c:v>
                </c:pt>
                <c:pt idx="3374">
                  <c:v>9.67</c:v>
                </c:pt>
                <c:pt idx="3375">
                  <c:v>9.67</c:v>
                </c:pt>
                <c:pt idx="3376">
                  <c:v>9.66</c:v>
                </c:pt>
                <c:pt idx="3377">
                  <c:v>9.66</c:v>
                </c:pt>
                <c:pt idx="3378">
                  <c:v>9.65</c:v>
                </c:pt>
                <c:pt idx="3379">
                  <c:v>9.64</c:v>
                </c:pt>
                <c:pt idx="3380">
                  <c:v>9.64</c:v>
                </c:pt>
                <c:pt idx="3381">
                  <c:v>9.6300000000000008</c:v>
                </c:pt>
                <c:pt idx="3382">
                  <c:v>9.6199999999999992</c:v>
                </c:pt>
                <c:pt idx="3383">
                  <c:v>9.6199999999999992</c:v>
                </c:pt>
                <c:pt idx="3384">
                  <c:v>9.61</c:v>
                </c:pt>
                <c:pt idx="3385">
                  <c:v>9.6</c:v>
                </c:pt>
                <c:pt idx="3386">
                  <c:v>9.6</c:v>
                </c:pt>
                <c:pt idx="3387">
                  <c:v>9.59</c:v>
                </c:pt>
                <c:pt idx="3388">
                  <c:v>9.58</c:v>
                </c:pt>
                <c:pt idx="3389">
                  <c:v>9.58</c:v>
                </c:pt>
                <c:pt idx="3390">
                  <c:v>9.57</c:v>
                </c:pt>
                <c:pt idx="3391">
                  <c:v>9.57</c:v>
                </c:pt>
                <c:pt idx="3392">
                  <c:v>9.56</c:v>
                </c:pt>
                <c:pt idx="3393">
                  <c:v>9.56</c:v>
                </c:pt>
                <c:pt idx="3394">
                  <c:v>9.5500000000000007</c:v>
                </c:pt>
                <c:pt idx="3395">
                  <c:v>9.5500000000000007</c:v>
                </c:pt>
                <c:pt idx="3396">
                  <c:v>9.5399999999999991</c:v>
                </c:pt>
                <c:pt idx="3397">
                  <c:v>9.5299999999999994</c:v>
                </c:pt>
                <c:pt idx="3398">
                  <c:v>9.52</c:v>
                </c:pt>
                <c:pt idx="3399">
                  <c:v>9.51</c:v>
                </c:pt>
                <c:pt idx="3400">
                  <c:v>9.5</c:v>
                </c:pt>
                <c:pt idx="3401">
                  <c:v>9.49</c:v>
                </c:pt>
                <c:pt idx="3402">
                  <c:v>9.49</c:v>
                </c:pt>
                <c:pt idx="3403">
                  <c:v>9.48</c:v>
                </c:pt>
                <c:pt idx="3404">
                  <c:v>9.4600000000000009</c:v>
                </c:pt>
                <c:pt idx="3405">
                  <c:v>9.4600000000000009</c:v>
                </c:pt>
                <c:pt idx="3406">
                  <c:v>9.44</c:v>
                </c:pt>
                <c:pt idx="3407">
                  <c:v>9.43</c:v>
                </c:pt>
                <c:pt idx="3408">
                  <c:v>9.42</c:v>
                </c:pt>
                <c:pt idx="3409">
                  <c:v>9.42</c:v>
                </c:pt>
                <c:pt idx="3410">
                  <c:v>9.41</c:v>
                </c:pt>
                <c:pt idx="3411">
                  <c:v>9.39</c:v>
                </c:pt>
                <c:pt idx="3412">
                  <c:v>9.3800000000000008</c:v>
                </c:pt>
                <c:pt idx="3413">
                  <c:v>9.3699999999999992</c:v>
                </c:pt>
                <c:pt idx="3414">
                  <c:v>9.36</c:v>
                </c:pt>
                <c:pt idx="3415">
                  <c:v>9.35</c:v>
                </c:pt>
                <c:pt idx="3416">
                  <c:v>9.34</c:v>
                </c:pt>
                <c:pt idx="3417">
                  <c:v>9.33</c:v>
                </c:pt>
                <c:pt idx="3418">
                  <c:v>9.32</c:v>
                </c:pt>
                <c:pt idx="3419">
                  <c:v>9.31</c:v>
                </c:pt>
                <c:pt idx="3420">
                  <c:v>9.3000000000000007</c:v>
                </c:pt>
                <c:pt idx="3421">
                  <c:v>9.2899999999999991</c:v>
                </c:pt>
                <c:pt idx="3422">
                  <c:v>9.2799999999999994</c:v>
                </c:pt>
                <c:pt idx="3423">
                  <c:v>9.2799999999999994</c:v>
                </c:pt>
                <c:pt idx="3424">
                  <c:v>9.27</c:v>
                </c:pt>
                <c:pt idx="3425">
                  <c:v>9.25</c:v>
                </c:pt>
                <c:pt idx="3426">
                  <c:v>9.24</c:v>
                </c:pt>
                <c:pt idx="3427">
                  <c:v>9.23</c:v>
                </c:pt>
                <c:pt idx="3428">
                  <c:v>9.2200000000000006</c:v>
                </c:pt>
                <c:pt idx="3429">
                  <c:v>9.2100000000000009</c:v>
                </c:pt>
                <c:pt idx="3430">
                  <c:v>9.1999999999999993</c:v>
                </c:pt>
                <c:pt idx="3431">
                  <c:v>9.19</c:v>
                </c:pt>
                <c:pt idx="3432">
                  <c:v>9.18</c:v>
                </c:pt>
                <c:pt idx="3433">
                  <c:v>9.17</c:v>
                </c:pt>
                <c:pt idx="3434">
                  <c:v>9.15</c:v>
                </c:pt>
                <c:pt idx="3435">
                  <c:v>9.14</c:v>
                </c:pt>
                <c:pt idx="3436">
                  <c:v>9.1300000000000008</c:v>
                </c:pt>
                <c:pt idx="3437">
                  <c:v>9.1199999999999992</c:v>
                </c:pt>
                <c:pt idx="3438">
                  <c:v>9.11</c:v>
                </c:pt>
                <c:pt idx="3439">
                  <c:v>9.09</c:v>
                </c:pt>
                <c:pt idx="3440">
                  <c:v>9.08</c:v>
                </c:pt>
                <c:pt idx="3441">
                  <c:v>9.07</c:v>
                </c:pt>
                <c:pt idx="3442">
                  <c:v>9.06</c:v>
                </c:pt>
                <c:pt idx="3443">
                  <c:v>9.0399999999999991</c:v>
                </c:pt>
                <c:pt idx="3444">
                  <c:v>9.0299999999999994</c:v>
                </c:pt>
                <c:pt idx="3445">
                  <c:v>9.02</c:v>
                </c:pt>
                <c:pt idx="3446">
                  <c:v>9</c:v>
                </c:pt>
                <c:pt idx="3447">
                  <c:v>8.99</c:v>
                </c:pt>
                <c:pt idx="3448">
                  <c:v>8.9700000000000006</c:v>
                </c:pt>
                <c:pt idx="3449">
                  <c:v>8.9600000000000009</c:v>
                </c:pt>
                <c:pt idx="3450">
                  <c:v>8.9499999999999993</c:v>
                </c:pt>
                <c:pt idx="3451">
                  <c:v>8.93</c:v>
                </c:pt>
                <c:pt idx="3452">
                  <c:v>8.92</c:v>
                </c:pt>
                <c:pt idx="3453">
                  <c:v>8.91</c:v>
                </c:pt>
                <c:pt idx="3454">
                  <c:v>8.89</c:v>
                </c:pt>
                <c:pt idx="3455">
                  <c:v>8.8699999999999992</c:v>
                </c:pt>
                <c:pt idx="3456">
                  <c:v>8.86</c:v>
                </c:pt>
                <c:pt idx="3457">
                  <c:v>8.85</c:v>
                </c:pt>
                <c:pt idx="3458">
                  <c:v>8.83</c:v>
                </c:pt>
                <c:pt idx="3459">
                  <c:v>8.82</c:v>
                </c:pt>
                <c:pt idx="3460">
                  <c:v>8.81</c:v>
                </c:pt>
                <c:pt idx="3461">
                  <c:v>8.8000000000000007</c:v>
                </c:pt>
                <c:pt idx="3462">
                  <c:v>8.7799999999999994</c:v>
                </c:pt>
                <c:pt idx="3463">
                  <c:v>8.77</c:v>
                </c:pt>
                <c:pt idx="3464">
                  <c:v>8.75</c:v>
                </c:pt>
                <c:pt idx="3465">
                  <c:v>8.74</c:v>
                </c:pt>
                <c:pt idx="3466">
                  <c:v>8.73</c:v>
                </c:pt>
                <c:pt idx="3467">
                  <c:v>8.7200000000000006</c:v>
                </c:pt>
                <c:pt idx="3468">
                  <c:v>8.6999999999999993</c:v>
                </c:pt>
                <c:pt idx="3469">
                  <c:v>8.69</c:v>
                </c:pt>
                <c:pt idx="3470">
                  <c:v>8.67</c:v>
                </c:pt>
                <c:pt idx="3471">
                  <c:v>8.66</c:v>
                </c:pt>
                <c:pt idx="3472">
                  <c:v>8.64</c:v>
                </c:pt>
                <c:pt idx="3473">
                  <c:v>8.6300000000000008</c:v>
                </c:pt>
                <c:pt idx="3474">
                  <c:v>8.6199999999999992</c:v>
                </c:pt>
                <c:pt idx="3475">
                  <c:v>8.61</c:v>
                </c:pt>
                <c:pt idx="3476">
                  <c:v>8.59</c:v>
                </c:pt>
                <c:pt idx="3477">
                  <c:v>8.58</c:v>
                </c:pt>
                <c:pt idx="3478">
                  <c:v>8.57</c:v>
                </c:pt>
                <c:pt idx="3479">
                  <c:v>8.56</c:v>
                </c:pt>
                <c:pt idx="3480">
                  <c:v>8.5399999999999991</c:v>
                </c:pt>
                <c:pt idx="3481">
                  <c:v>8.5299999999999994</c:v>
                </c:pt>
                <c:pt idx="3482">
                  <c:v>8.52</c:v>
                </c:pt>
                <c:pt idx="3483">
                  <c:v>8.5</c:v>
                </c:pt>
                <c:pt idx="3484">
                  <c:v>8.49</c:v>
                </c:pt>
                <c:pt idx="3485">
                  <c:v>8.49</c:v>
                </c:pt>
                <c:pt idx="3486">
                  <c:v>8.4700000000000006</c:v>
                </c:pt>
                <c:pt idx="3487">
                  <c:v>8.4600000000000009</c:v>
                </c:pt>
                <c:pt idx="3488">
                  <c:v>8.4499999999999993</c:v>
                </c:pt>
                <c:pt idx="3489">
                  <c:v>8.43</c:v>
                </c:pt>
                <c:pt idx="3490">
                  <c:v>8.43</c:v>
                </c:pt>
                <c:pt idx="3491">
                  <c:v>8.42</c:v>
                </c:pt>
                <c:pt idx="3492">
                  <c:v>8.4</c:v>
                </c:pt>
                <c:pt idx="3493">
                  <c:v>8.39</c:v>
                </c:pt>
                <c:pt idx="3494">
                  <c:v>8.3699999999999992</c:v>
                </c:pt>
                <c:pt idx="3495">
                  <c:v>8.36</c:v>
                </c:pt>
                <c:pt idx="3496">
                  <c:v>8.35</c:v>
                </c:pt>
                <c:pt idx="3497">
                  <c:v>8.34</c:v>
                </c:pt>
                <c:pt idx="3498">
                  <c:v>8.33</c:v>
                </c:pt>
                <c:pt idx="3499">
                  <c:v>8.31</c:v>
                </c:pt>
                <c:pt idx="3500">
                  <c:v>8.3000000000000007</c:v>
                </c:pt>
                <c:pt idx="3501">
                  <c:v>8.2899999999999991</c:v>
                </c:pt>
                <c:pt idx="3502">
                  <c:v>8.27</c:v>
                </c:pt>
                <c:pt idx="3503">
                  <c:v>8.27</c:v>
                </c:pt>
                <c:pt idx="3504">
                  <c:v>8.25</c:v>
                </c:pt>
                <c:pt idx="3505">
                  <c:v>8.24</c:v>
                </c:pt>
                <c:pt idx="3506">
                  <c:v>8.23</c:v>
                </c:pt>
                <c:pt idx="3507">
                  <c:v>8.2100000000000009</c:v>
                </c:pt>
                <c:pt idx="3508">
                  <c:v>8.2100000000000009</c:v>
                </c:pt>
                <c:pt idx="3509">
                  <c:v>8.19</c:v>
                </c:pt>
                <c:pt idx="3510">
                  <c:v>8.18</c:v>
                </c:pt>
                <c:pt idx="3511">
                  <c:v>8.17</c:v>
                </c:pt>
                <c:pt idx="3512">
                  <c:v>8.16</c:v>
                </c:pt>
                <c:pt idx="3513">
                  <c:v>8.14</c:v>
                </c:pt>
                <c:pt idx="3514">
                  <c:v>8.14</c:v>
                </c:pt>
                <c:pt idx="3515">
                  <c:v>8.1300000000000008</c:v>
                </c:pt>
                <c:pt idx="3516">
                  <c:v>8.1300000000000008</c:v>
                </c:pt>
                <c:pt idx="3517">
                  <c:v>8.11</c:v>
                </c:pt>
                <c:pt idx="3518">
                  <c:v>8.09</c:v>
                </c:pt>
                <c:pt idx="3519">
                  <c:v>8.08</c:v>
                </c:pt>
                <c:pt idx="3520">
                  <c:v>8.07</c:v>
                </c:pt>
                <c:pt idx="3521">
                  <c:v>8.06</c:v>
                </c:pt>
                <c:pt idx="3522">
                  <c:v>8.0500000000000007</c:v>
                </c:pt>
                <c:pt idx="3523">
                  <c:v>8.0500000000000007</c:v>
                </c:pt>
                <c:pt idx="3524">
                  <c:v>8.0399999999999991</c:v>
                </c:pt>
                <c:pt idx="3525">
                  <c:v>8.0299999999999994</c:v>
                </c:pt>
                <c:pt idx="3526">
                  <c:v>8.02</c:v>
                </c:pt>
                <c:pt idx="3527">
                  <c:v>8</c:v>
                </c:pt>
                <c:pt idx="3528">
                  <c:v>7.99</c:v>
                </c:pt>
                <c:pt idx="3529">
                  <c:v>7.98</c:v>
                </c:pt>
                <c:pt idx="3530">
                  <c:v>7.97</c:v>
                </c:pt>
                <c:pt idx="3531">
                  <c:v>7.96</c:v>
                </c:pt>
                <c:pt idx="3532">
                  <c:v>7.95</c:v>
                </c:pt>
                <c:pt idx="3533">
                  <c:v>7.94</c:v>
                </c:pt>
                <c:pt idx="3534">
                  <c:v>7.93</c:v>
                </c:pt>
                <c:pt idx="3535">
                  <c:v>7.92</c:v>
                </c:pt>
                <c:pt idx="3536">
                  <c:v>7.91</c:v>
                </c:pt>
                <c:pt idx="3537">
                  <c:v>7.9</c:v>
                </c:pt>
                <c:pt idx="3538">
                  <c:v>7.89</c:v>
                </c:pt>
                <c:pt idx="3539">
                  <c:v>7.88</c:v>
                </c:pt>
                <c:pt idx="3540">
                  <c:v>7.87</c:v>
                </c:pt>
                <c:pt idx="3541">
                  <c:v>7.86</c:v>
                </c:pt>
                <c:pt idx="3542">
                  <c:v>7.85</c:v>
                </c:pt>
                <c:pt idx="3543">
                  <c:v>7.84</c:v>
                </c:pt>
                <c:pt idx="3544">
                  <c:v>7.83</c:v>
                </c:pt>
                <c:pt idx="3545">
                  <c:v>7.82</c:v>
                </c:pt>
                <c:pt idx="3546">
                  <c:v>7.81</c:v>
                </c:pt>
                <c:pt idx="3547">
                  <c:v>7.8</c:v>
                </c:pt>
                <c:pt idx="3548">
                  <c:v>7.79</c:v>
                </c:pt>
                <c:pt idx="3549">
                  <c:v>7.78</c:v>
                </c:pt>
                <c:pt idx="3550">
                  <c:v>7.77</c:v>
                </c:pt>
                <c:pt idx="3551">
                  <c:v>7.76</c:v>
                </c:pt>
                <c:pt idx="3552">
                  <c:v>7.75</c:v>
                </c:pt>
                <c:pt idx="3553">
                  <c:v>7.74</c:v>
                </c:pt>
                <c:pt idx="3554">
                  <c:v>7.73</c:v>
                </c:pt>
                <c:pt idx="3555">
                  <c:v>7.72</c:v>
                </c:pt>
                <c:pt idx="3556">
                  <c:v>7.71</c:v>
                </c:pt>
                <c:pt idx="3557">
                  <c:v>7.7</c:v>
                </c:pt>
                <c:pt idx="3558">
                  <c:v>7.69</c:v>
                </c:pt>
                <c:pt idx="3559">
                  <c:v>7.68</c:v>
                </c:pt>
                <c:pt idx="3560">
                  <c:v>7.68</c:v>
                </c:pt>
                <c:pt idx="3561">
                  <c:v>7.67</c:v>
                </c:pt>
                <c:pt idx="3562">
                  <c:v>7.66</c:v>
                </c:pt>
                <c:pt idx="3563">
                  <c:v>7.65</c:v>
                </c:pt>
                <c:pt idx="3564">
                  <c:v>7.64</c:v>
                </c:pt>
                <c:pt idx="3565">
                  <c:v>7.63</c:v>
                </c:pt>
                <c:pt idx="3566">
                  <c:v>7.62</c:v>
                </c:pt>
                <c:pt idx="3567">
                  <c:v>7.62</c:v>
                </c:pt>
                <c:pt idx="3568">
                  <c:v>7.61</c:v>
                </c:pt>
                <c:pt idx="3569">
                  <c:v>7.6</c:v>
                </c:pt>
                <c:pt idx="3570">
                  <c:v>7.6</c:v>
                </c:pt>
                <c:pt idx="3571">
                  <c:v>7.59</c:v>
                </c:pt>
                <c:pt idx="3572">
                  <c:v>7.58</c:v>
                </c:pt>
                <c:pt idx="3573">
                  <c:v>7.58</c:v>
                </c:pt>
                <c:pt idx="3574">
                  <c:v>7.56</c:v>
                </c:pt>
                <c:pt idx="3575">
                  <c:v>7.56</c:v>
                </c:pt>
                <c:pt idx="3576">
                  <c:v>7.55</c:v>
                </c:pt>
                <c:pt idx="3577">
                  <c:v>7.54</c:v>
                </c:pt>
                <c:pt idx="3578">
                  <c:v>7.54</c:v>
                </c:pt>
                <c:pt idx="3579">
                  <c:v>7.53</c:v>
                </c:pt>
                <c:pt idx="3580">
                  <c:v>7.52</c:v>
                </c:pt>
                <c:pt idx="3581">
                  <c:v>7.51</c:v>
                </c:pt>
                <c:pt idx="3582">
                  <c:v>7.51</c:v>
                </c:pt>
                <c:pt idx="3583">
                  <c:v>7.5</c:v>
                </c:pt>
                <c:pt idx="3584">
                  <c:v>7.49</c:v>
                </c:pt>
                <c:pt idx="3585">
                  <c:v>7.48</c:v>
                </c:pt>
                <c:pt idx="3586">
                  <c:v>7.49</c:v>
                </c:pt>
                <c:pt idx="3587">
                  <c:v>7.48</c:v>
                </c:pt>
                <c:pt idx="3588">
                  <c:v>7.48</c:v>
                </c:pt>
                <c:pt idx="3589">
                  <c:v>7.47</c:v>
                </c:pt>
                <c:pt idx="3590">
                  <c:v>7.46</c:v>
                </c:pt>
                <c:pt idx="3591">
                  <c:v>7.45</c:v>
                </c:pt>
                <c:pt idx="3592">
                  <c:v>7.44</c:v>
                </c:pt>
                <c:pt idx="3593">
                  <c:v>7.43</c:v>
                </c:pt>
                <c:pt idx="3594">
                  <c:v>7.43</c:v>
                </c:pt>
                <c:pt idx="3595">
                  <c:v>7.42</c:v>
                </c:pt>
                <c:pt idx="3596">
                  <c:v>7.41</c:v>
                </c:pt>
                <c:pt idx="3597">
                  <c:v>7.41</c:v>
                </c:pt>
                <c:pt idx="3598">
                  <c:v>7.4</c:v>
                </c:pt>
                <c:pt idx="3599">
                  <c:v>7.4</c:v>
                </c:pt>
                <c:pt idx="3600">
                  <c:v>7.39</c:v>
                </c:pt>
                <c:pt idx="3601">
                  <c:v>7.39</c:v>
                </c:pt>
                <c:pt idx="3602">
                  <c:v>7.38</c:v>
                </c:pt>
                <c:pt idx="3603">
                  <c:v>7.36</c:v>
                </c:pt>
                <c:pt idx="3604">
                  <c:v>7.36</c:v>
                </c:pt>
                <c:pt idx="3605">
                  <c:v>7.35</c:v>
                </c:pt>
                <c:pt idx="3606">
                  <c:v>7.35</c:v>
                </c:pt>
                <c:pt idx="3607">
                  <c:v>7.34</c:v>
                </c:pt>
                <c:pt idx="3608">
                  <c:v>7.34</c:v>
                </c:pt>
                <c:pt idx="3609">
                  <c:v>7.33</c:v>
                </c:pt>
                <c:pt idx="3610">
                  <c:v>7.32</c:v>
                </c:pt>
                <c:pt idx="3611">
                  <c:v>7.31</c:v>
                </c:pt>
                <c:pt idx="3612">
                  <c:v>7.3</c:v>
                </c:pt>
                <c:pt idx="3613">
                  <c:v>7.3</c:v>
                </c:pt>
                <c:pt idx="3614">
                  <c:v>7.29</c:v>
                </c:pt>
                <c:pt idx="3615">
                  <c:v>7.29</c:v>
                </c:pt>
                <c:pt idx="3616">
                  <c:v>7.28</c:v>
                </c:pt>
                <c:pt idx="3617">
                  <c:v>7.28</c:v>
                </c:pt>
                <c:pt idx="3618">
                  <c:v>7.28</c:v>
                </c:pt>
                <c:pt idx="3619">
                  <c:v>7.27</c:v>
                </c:pt>
                <c:pt idx="3620">
                  <c:v>7.27</c:v>
                </c:pt>
                <c:pt idx="3621">
                  <c:v>7.26</c:v>
                </c:pt>
                <c:pt idx="3622">
                  <c:v>7.25</c:v>
                </c:pt>
                <c:pt idx="3623">
                  <c:v>7.25</c:v>
                </c:pt>
                <c:pt idx="3624">
                  <c:v>7.24</c:v>
                </c:pt>
                <c:pt idx="3625">
                  <c:v>7.23</c:v>
                </c:pt>
                <c:pt idx="3626">
                  <c:v>7.22</c:v>
                </c:pt>
                <c:pt idx="3627">
                  <c:v>7.22</c:v>
                </c:pt>
                <c:pt idx="3628">
                  <c:v>7.22</c:v>
                </c:pt>
                <c:pt idx="3629">
                  <c:v>7.21</c:v>
                </c:pt>
                <c:pt idx="3630">
                  <c:v>7.2</c:v>
                </c:pt>
                <c:pt idx="3631">
                  <c:v>7.2</c:v>
                </c:pt>
                <c:pt idx="3632">
                  <c:v>7.19</c:v>
                </c:pt>
                <c:pt idx="3633">
                  <c:v>7.18</c:v>
                </c:pt>
                <c:pt idx="3634">
                  <c:v>7.18</c:v>
                </c:pt>
                <c:pt idx="3635">
                  <c:v>7.17</c:v>
                </c:pt>
                <c:pt idx="3636">
                  <c:v>7.17</c:v>
                </c:pt>
                <c:pt idx="3637">
                  <c:v>7.16</c:v>
                </c:pt>
                <c:pt idx="3638">
                  <c:v>7.15</c:v>
                </c:pt>
                <c:pt idx="3639">
                  <c:v>7.15</c:v>
                </c:pt>
                <c:pt idx="3640">
                  <c:v>7.14</c:v>
                </c:pt>
                <c:pt idx="3641">
                  <c:v>7.13</c:v>
                </c:pt>
                <c:pt idx="3642">
                  <c:v>7.12</c:v>
                </c:pt>
                <c:pt idx="3643">
                  <c:v>7.12</c:v>
                </c:pt>
                <c:pt idx="3644">
                  <c:v>7.11</c:v>
                </c:pt>
                <c:pt idx="3645">
                  <c:v>7.11</c:v>
                </c:pt>
                <c:pt idx="3646">
                  <c:v>7.1</c:v>
                </c:pt>
                <c:pt idx="3647">
                  <c:v>7.09</c:v>
                </c:pt>
                <c:pt idx="3648">
                  <c:v>7.09</c:v>
                </c:pt>
                <c:pt idx="3649">
                  <c:v>7.08</c:v>
                </c:pt>
                <c:pt idx="3650">
                  <c:v>7.08</c:v>
                </c:pt>
                <c:pt idx="3651">
                  <c:v>7.07</c:v>
                </c:pt>
                <c:pt idx="3652">
                  <c:v>7.06</c:v>
                </c:pt>
                <c:pt idx="3653">
                  <c:v>7.06</c:v>
                </c:pt>
                <c:pt idx="3654">
                  <c:v>7.05</c:v>
                </c:pt>
                <c:pt idx="3655">
                  <c:v>7.04</c:v>
                </c:pt>
                <c:pt idx="3656">
                  <c:v>7.04</c:v>
                </c:pt>
                <c:pt idx="3657">
                  <c:v>7.04</c:v>
                </c:pt>
                <c:pt idx="3658">
                  <c:v>7.03</c:v>
                </c:pt>
                <c:pt idx="3659">
                  <c:v>7.02</c:v>
                </c:pt>
                <c:pt idx="3660">
                  <c:v>7.02</c:v>
                </c:pt>
                <c:pt idx="3661">
                  <c:v>7.01</c:v>
                </c:pt>
                <c:pt idx="3662">
                  <c:v>7</c:v>
                </c:pt>
                <c:pt idx="3663">
                  <c:v>7</c:v>
                </c:pt>
                <c:pt idx="3664">
                  <c:v>7</c:v>
                </c:pt>
                <c:pt idx="3665">
                  <c:v>6.99</c:v>
                </c:pt>
                <c:pt idx="3666">
                  <c:v>6.99</c:v>
                </c:pt>
                <c:pt idx="3667">
                  <c:v>6.98</c:v>
                </c:pt>
                <c:pt idx="3668">
                  <c:v>6.97</c:v>
                </c:pt>
                <c:pt idx="3669">
                  <c:v>6.97</c:v>
                </c:pt>
                <c:pt idx="3670">
                  <c:v>6.96</c:v>
                </c:pt>
                <c:pt idx="3671">
                  <c:v>6.96</c:v>
                </c:pt>
                <c:pt idx="3672">
                  <c:v>6.95</c:v>
                </c:pt>
                <c:pt idx="3673">
                  <c:v>6.95</c:v>
                </c:pt>
                <c:pt idx="3674">
                  <c:v>6.95</c:v>
                </c:pt>
                <c:pt idx="3675">
                  <c:v>6.94</c:v>
                </c:pt>
                <c:pt idx="3676">
                  <c:v>6.94</c:v>
                </c:pt>
                <c:pt idx="3677">
                  <c:v>6.93</c:v>
                </c:pt>
                <c:pt idx="3678">
                  <c:v>6.92</c:v>
                </c:pt>
                <c:pt idx="3679">
                  <c:v>6.93</c:v>
                </c:pt>
                <c:pt idx="3680">
                  <c:v>6.92</c:v>
                </c:pt>
                <c:pt idx="3681">
                  <c:v>6.92</c:v>
                </c:pt>
                <c:pt idx="3682">
                  <c:v>6.91</c:v>
                </c:pt>
                <c:pt idx="3683">
                  <c:v>6.91</c:v>
                </c:pt>
                <c:pt idx="3684">
                  <c:v>6.91</c:v>
                </c:pt>
                <c:pt idx="3685">
                  <c:v>6.9</c:v>
                </c:pt>
                <c:pt idx="3686">
                  <c:v>6.89</c:v>
                </c:pt>
                <c:pt idx="3687">
                  <c:v>6.89</c:v>
                </c:pt>
                <c:pt idx="3688">
                  <c:v>6.88</c:v>
                </c:pt>
                <c:pt idx="3689">
                  <c:v>6.88</c:v>
                </c:pt>
                <c:pt idx="3690">
                  <c:v>6.87</c:v>
                </c:pt>
                <c:pt idx="3691">
                  <c:v>6.87</c:v>
                </c:pt>
                <c:pt idx="3692">
                  <c:v>6.86</c:v>
                </c:pt>
                <c:pt idx="3693">
                  <c:v>6.85</c:v>
                </c:pt>
                <c:pt idx="3694">
                  <c:v>6.85</c:v>
                </c:pt>
                <c:pt idx="3695">
                  <c:v>6.84</c:v>
                </c:pt>
                <c:pt idx="3696">
                  <c:v>6.84</c:v>
                </c:pt>
                <c:pt idx="3697">
                  <c:v>6.84</c:v>
                </c:pt>
                <c:pt idx="3698">
                  <c:v>6.83</c:v>
                </c:pt>
                <c:pt idx="3699">
                  <c:v>6.83</c:v>
                </c:pt>
                <c:pt idx="3700">
                  <c:v>6.82</c:v>
                </c:pt>
                <c:pt idx="3701">
                  <c:v>6.82</c:v>
                </c:pt>
                <c:pt idx="3702">
                  <c:v>6.82</c:v>
                </c:pt>
                <c:pt idx="3703">
                  <c:v>6.81</c:v>
                </c:pt>
                <c:pt idx="3704">
                  <c:v>6.81</c:v>
                </c:pt>
                <c:pt idx="3705">
                  <c:v>6.8</c:v>
                </c:pt>
                <c:pt idx="3706">
                  <c:v>6.79</c:v>
                </c:pt>
                <c:pt idx="3707">
                  <c:v>6.79</c:v>
                </c:pt>
                <c:pt idx="3708">
                  <c:v>6.79</c:v>
                </c:pt>
                <c:pt idx="3709">
                  <c:v>6.79</c:v>
                </c:pt>
                <c:pt idx="3710">
                  <c:v>6.78</c:v>
                </c:pt>
                <c:pt idx="3711">
                  <c:v>6.78</c:v>
                </c:pt>
                <c:pt idx="3712">
                  <c:v>6.78</c:v>
                </c:pt>
                <c:pt idx="3713">
                  <c:v>6.77</c:v>
                </c:pt>
                <c:pt idx="3714">
                  <c:v>6.77</c:v>
                </c:pt>
                <c:pt idx="3715">
                  <c:v>6.76</c:v>
                </c:pt>
                <c:pt idx="3716">
                  <c:v>6.76</c:v>
                </c:pt>
                <c:pt idx="3717">
                  <c:v>6.75</c:v>
                </c:pt>
                <c:pt idx="3718">
                  <c:v>6.76</c:v>
                </c:pt>
                <c:pt idx="3719">
                  <c:v>6.76</c:v>
                </c:pt>
                <c:pt idx="3720">
                  <c:v>6.75</c:v>
                </c:pt>
                <c:pt idx="3721">
                  <c:v>6.74</c:v>
                </c:pt>
                <c:pt idx="3722">
                  <c:v>6.74</c:v>
                </c:pt>
                <c:pt idx="3723">
                  <c:v>6.73</c:v>
                </c:pt>
                <c:pt idx="3724">
                  <c:v>6.73</c:v>
                </c:pt>
                <c:pt idx="3725">
                  <c:v>6.73</c:v>
                </c:pt>
                <c:pt idx="3726">
                  <c:v>6.73</c:v>
                </c:pt>
                <c:pt idx="3727">
                  <c:v>6.72</c:v>
                </c:pt>
                <c:pt idx="3728">
                  <c:v>6.72</c:v>
                </c:pt>
                <c:pt idx="3729">
                  <c:v>6.71</c:v>
                </c:pt>
                <c:pt idx="3730">
                  <c:v>6.71</c:v>
                </c:pt>
                <c:pt idx="3731">
                  <c:v>6.7</c:v>
                </c:pt>
                <c:pt idx="3732">
                  <c:v>6.7</c:v>
                </c:pt>
                <c:pt idx="3733">
                  <c:v>6.69</c:v>
                </c:pt>
                <c:pt idx="3734">
                  <c:v>6.68</c:v>
                </c:pt>
                <c:pt idx="3735">
                  <c:v>6.68</c:v>
                </c:pt>
                <c:pt idx="3736">
                  <c:v>6.68</c:v>
                </c:pt>
                <c:pt idx="3737">
                  <c:v>6.67</c:v>
                </c:pt>
                <c:pt idx="3738">
                  <c:v>6.67</c:v>
                </c:pt>
                <c:pt idx="3739">
                  <c:v>6.66</c:v>
                </c:pt>
                <c:pt idx="3740">
                  <c:v>6.66</c:v>
                </c:pt>
                <c:pt idx="3741">
                  <c:v>6.65</c:v>
                </c:pt>
                <c:pt idx="3742">
                  <c:v>6.65</c:v>
                </c:pt>
                <c:pt idx="3743">
                  <c:v>6.64</c:v>
                </c:pt>
                <c:pt idx="3744">
                  <c:v>6.64</c:v>
                </c:pt>
                <c:pt idx="3745">
                  <c:v>6.64</c:v>
                </c:pt>
                <c:pt idx="3746">
                  <c:v>6.64</c:v>
                </c:pt>
                <c:pt idx="3747">
                  <c:v>6.63</c:v>
                </c:pt>
                <c:pt idx="3748">
                  <c:v>6.63</c:v>
                </c:pt>
                <c:pt idx="3749">
                  <c:v>6.62</c:v>
                </c:pt>
                <c:pt idx="3750">
                  <c:v>6.62</c:v>
                </c:pt>
                <c:pt idx="3751">
                  <c:v>6.62</c:v>
                </c:pt>
                <c:pt idx="3752">
                  <c:v>6.61</c:v>
                </c:pt>
                <c:pt idx="3753">
                  <c:v>6.61</c:v>
                </c:pt>
                <c:pt idx="3754">
                  <c:v>6.61</c:v>
                </c:pt>
                <c:pt idx="3755">
                  <c:v>6.6</c:v>
                </c:pt>
                <c:pt idx="3756">
                  <c:v>6.6</c:v>
                </c:pt>
                <c:pt idx="3757">
                  <c:v>6.59</c:v>
                </c:pt>
                <c:pt idx="3758">
                  <c:v>6.59</c:v>
                </c:pt>
                <c:pt idx="3759">
                  <c:v>6.59</c:v>
                </c:pt>
                <c:pt idx="3760">
                  <c:v>6.58</c:v>
                </c:pt>
                <c:pt idx="3761">
                  <c:v>6.58</c:v>
                </c:pt>
                <c:pt idx="3762">
                  <c:v>6.58</c:v>
                </c:pt>
                <c:pt idx="3763">
                  <c:v>6.58</c:v>
                </c:pt>
                <c:pt idx="3764">
                  <c:v>6.57</c:v>
                </c:pt>
                <c:pt idx="3765">
                  <c:v>6.57</c:v>
                </c:pt>
                <c:pt idx="3766">
                  <c:v>6.57</c:v>
                </c:pt>
                <c:pt idx="3767">
                  <c:v>6.56</c:v>
                </c:pt>
                <c:pt idx="3768">
                  <c:v>6.56</c:v>
                </c:pt>
                <c:pt idx="3769">
                  <c:v>6.56</c:v>
                </c:pt>
                <c:pt idx="3770">
                  <c:v>6.56</c:v>
                </c:pt>
                <c:pt idx="3771">
                  <c:v>6.55</c:v>
                </c:pt>
                <c:pt idx="3772">
                  <c:v>6.55</c:v>
                </c:pt>
                <c:pt idx="3773">
                  <c:v>6.55</c:v>
                </c:pt>
                <c:pt idx="3774">
                  <c:v>6.55</c:v>
                </c:pt>
                <c:pt idx="3775">
                  <c:v>6.55</c:v>
                </c:pt>
                <c:pt idx="3776">
                  <c:v>6.55</c:v>
                </c:pt>
                <c:pt idx="3777">
                  <c:v>6.55</c:v>
                </c:pt>
                <c:pt idx="3778">
                  <c:v>6.54</c:v>
                </c:pt>
                <c:pt idx="3779">
                  <c:v>6.53</c:v>
                </c:pt>
                <c:pt idx="3780">
                  <c:v>6.53</c:v>
                </c:pt>
                <c:pt idx="3781">
                  <c:v>6.53</c:v>
                </c:pt>
                <c:pt idx="3782">
                  <c:v>6.53</c:v>
                </c:pt>
                <c:pt idx="3783">
                  <c:v>6.53</c:v>
                </c:pt>
                <c:pt idx="3784">
                  <c:v>6.52</c:v>
                </c:pt>
                <c:pt idx="3785">
                  <c:v>6.52</c:v>
                </c:pt>
                <c:pt idx="3786">
                  <c:v>6.51</c:v>
                </c:pt>
                <c:pt idx="3787">
                  <c:v>6.52</c:v>
                </c:pt>
                <c:pt idx="3788">
                  <c:v>6.51</c:v>
                </c:pt>
                <c:pt idx="3789">
                  <c:v>6.51</c:v>
                </c:pt>
                <c:pt idx="3790">
                  <c:v>6.51</c:v>
                </c:pt>
                <c:pt idx="3791">
                  <c:v>6.51</c:v>
                </c:pt>
                <c:pt idx="3792">
                  <c:v>6.5</c:v>
                </c:pt>
                <c:pt idx="3793">
                  <c:v>6.51</c:v>
                </c:pt>
                <c:pt idx="3794">
                  <c:v>6.5</c:v>
                </c:pt>
                <c:pt idx="3795">
                  <c:v>6.5</c:v>
                </c:pt>
                <c:pt idx="3796">
                  <c:v>6.49</c:v>
                </c:pt>
                <c:pt idx="3797">
                  <c:v>6.5</c:v>
                </c:pt>
                <c:pt idx="3798">
                  <c:v>6.49</c:v>
                </c:pt>
                <c:pt idx="3799">
                  <c:v>6.5</c:v>
                </c:pt>
                <c:pt idx="3800">
                  <c:v>6.49</c:v>
                </c:pt>
                <c:pt idx="3801">
                  <c:v>6.49</c:v>
                </c:pt>
                <c:pt idx="3802">
                  <c:v>6.49</c:v>
                </c:pt>
                <c:pt idx="3803">
                  <c:v>6.48</c:v>
                </c:pt>
                <c:pt idx="3804">
                  <c:v>6.48</c:v>
                </c:pt>
                <c:pt idx="3805">
                  <c:v>6.48</c:v>
                </c:pt>
                <c:pt idx="3806">
                  <c:v>6.48</c:v>
                </c:pt>
                <c:pt idx="3807">
                  <c:v>6.48</c:v>
                </c:pt>
                <c:pt idx="3808">
                  <c:v>6.48</c:v>
                </c:pt>
                <c:pt idx="3809">
                  <c:v>6.49</c:v>
                </c:pt>
                <c:pt idx="3810">
                  <c:v>6.48</c:v>
                </c:pt>
                <c:pt idx="3811">
                  <c:v>6.51</c:v>
                </c:pt>
                <c:pt idx="3812">
                  <c:v>6.58</c:v>
                </c:pt>
                <c:pt idx="3813">
                  <c:v>6.61</c:v>
                </c:pt>
                <c:pt idx="3814">
                  <c:v>6.64</c:v>
                </c:pt>
                <c:pt idx="3815">
                  <c:v>6.67</c:v>
                </c:pt>
                <c:pt idx="3816">
                  <c:v>6.72</c:v>
                </c:pt>
                <c:pt idx="3817">
                  <c:v>6.78</c:v>
                </c:pt>
                <c:pt idx="3818">
                  <c:v>6.84</c:v>
                </c:pt>
                <c:pt idx="3819">
                  <c:v>6.93</c:v>
                </c:pt>
                <c:pt idx="3820">
                  <c:v>7.03</c:v>
                </c:pt>
                <c:pt idx="3821">
                  <c:v>7.14</c:v>
                </c:pt>
                <c:pt idx="3822">
                  <c:v>7.27</c:v>
                </c:pt>
                <c:pt idx="3823">
                  <c:v>7.4</c:v>
                </c:pt>
                <c:pt idx="3824">
                  <c:v>7.55</c:v>
                </c:pt>
                <c:pt idx="3825">
                  <c:v>7.71</c:v>
                </c:pt>
                <c:pt idx="3826">
                  <c:v>7.87</c:v>
                </c:pt>
                <c:pt idx="3827">
                  <c:v>8.01</c:v>
                </c:pt>
                <c:pt idx="3828">
                  <c:v>8.16</c:v>
                </c:pt>
                <c:pt idx="3829">
                  <c:v>8.3000000000000007</c:v>
                </c:pt>
                <c:pt idx="3830">
                  <c:v>8.43</c:v>
                </c:pt>
                <c:pt idx="3831">
                  <c:v>8.5399999999999991</c:v>
                </c:pt>
                <c:pt idx="3832">
                  <c:v>8.66</c:v>
                </c:pt>
                <c:pt idx="3833">
                  <c:v>8.77</c:v>
                </c:pt>
                <c:pt idx="3834">
                  <c:v>8.8699999999999992</c:v>
                </c:pt>
                <c:pt idx="3835">
                  <c:v>8.9499999999999993</c:v>
                </c:pt>
                <c:pt idx="3836">
                  <c:v>9.0299999999999994</c:v>
                </c:pt>
                <c:pt idx="3837">
                  <c:v>9.1</c:v>
                </c:pt>
                <c:pt idx="3838">
                  <c:v>9.16</c:v>
                </c:pt>
                <c:pt idx="3839">
                  <c:v>9.2100000000000009</c:v>
                </c:pt>
                <c:pt idx="3840">
                  <c:v>9.26</c:v>
                </c:pt>
                <c:pt idx="3841">
                  <c:v>9.2899999999999991</c:v>
                </c:pt>
                <c:pt idx="3842">
                  <c:v>9.32</c:v>
                </c:pt>
                <c:pt idx="3843">
                  <c:v>9.35</c:v>
                </c:pt>
                <c:pt idx="3844">
                  <c:v>9.3800000000000008</c:v>
                </c:pt>
                <c:pt idx="3845">
                  <c:v>9.4</c:v>
                </c:pt>
                <c:pt idx="3846">
                  <c:v>9.42</c:v>
                </c:pt>
                <c:pt idx="3847">
                  <c:v>9.43</c:v>
                </c:pt>
                <c:pt idx="3848">
                  <c:v>9.44</c:v>
                </c:pt>
                <c:pt idx="3849">
                  <c:v>9.4600000000000009</c:v>
                </c:pt>
                <c:pt idx="3850">
                  <c:v>9.4700000000000006</c:v>
                </c:pt>
                <c:pt idx="3851">
                  <c:v>9.48</c:v>
                </c:pt>
                <c:pt idx="3852">
                  <c:v>9.49</c:v>
                </c:pt>
                <c:pt idx="3853">
                  <c:v>9.5</c:v>
                </c:pt>
                <c:pt idx="3854">
                  <c:v>9.5</c:v>
                </c:pt>
                <c:pt idx="3855">
                  <c:v>9.51</c:v>
                </c:pt>
                <c:pt idx="3856">
                  <c:v>9.52</c:v>
                </c:pt>
                <c:pt idx="3857">
                  <c:v>9.52</c:v>
                </c:pt>
                <c:pt idx="3858">
                  <c:v>9.5299999999999994</c:v>
                </c:pt>
                <c:pt idx="3859">
                  <c:v>9.5399999999999991</c:v>
                </c:pt>
                <c:pt idx="3860">
                  <c:v>9.5399999999999991</c:v>
                </c:pt>
                <c:pt idx="3861">
                  <c:v>9.5399999999999991</c:v>
                </c:pt>
                <c:pt idx="3862">
                  <c:v>9.5500000000000007</c:v>
                </c:pt>
                <c:pt idx="3863">
                  <c:v>9.5500000000000007</c:v>
                </c:pt>
                <c:pt idx="3864">
                  <c:v>9.5500000000000007</c:v>
                </c:pt>
                <c:pt idx="3865">
                  <c:v>9.56</c:v>
                </c:pt>
                <c:pt idx="3866">
                  <c:v>9.56</c:v>
                </c:pt>
                <c:pt idx="3867">
                  <c:v>9.56</c:v>
                </c:pt>
                <c:pt idx="3868">
                  <c:v>9.57</c:v>
                </c:pt>
                <c:pt idx="3869">
                  <c:v>9.57</c:v>
                </c:pt>
                <c:pt idx="3870">
                  <c:v>9.58</c:v>
                </c:pt>
                <c:pt idx="3871">
                  <c:v>9.58</c:v>
                </c:pt>
                <c:pt idx="3872">
                  <c:v>9.59</c:v>
                </c:pt>
                <c:pt idx="3873">
                  <c:v>9.59</c:v>
                </c:pt>
                <c:pt idx="3874">
                  <c:v>9.59</c:v>
                </c:pt>
                <c:pt idx="3875">
                  <c:v>9.6</c:v>
                </c:pt>
                <c:pt idx="3876">
                  <c:v>9.6</c:v>
                </c:pt>
                <c:pt idx="3877">
                  <c:v>9.6</c:v>
                </c:pt>
                <c:pt idx="3878">
                  <c:v>9.6</c:v>
                </c:pt>
                <c:pt idx="3879">
                  <c:v>9.6</c:v>
                </c:pt>
                <c:pt idx="3880">
                  <c:v>9.6</c:v>
                </c:pt>
                <c:pt idx="3881">
                  <c:v>9.6</c:v>
                </c:pt>
                <c:pt idx="3882">
                  <c:v>9.6</c:v>
                </c:pt>
                <c:pt idx="3883">
                  <c:v>9.6</c:v>
                </c:pt>
                <c:pt idx="3884">
                  <c:v>9.61</c:v>
                </c:pt>
                <c:pt idx="3885">
                  <c:v>9.61</c:v>
                </c:pt>
                <c:pt idx="3886">
                  <c:v>9.6199999999999992</c:v>
                </c:pt>
                <c:pt idx="3887">
                  <c:v>9.6199999999999992</c:v>
                </c:pt>
                <c:pt idx="3888">
                  <c:v>9.6199999999999992</c:v>
                </c:pt>
                <c:pt idx="3889">
                  <c:v>9.6199999999999992</c:v>
                </c:pt>
                <c:pt idx="3890">
                  <c:v>9.6300000000000008</c:v>
                </c:pt>
                <c:pt idx="3891">
                  <c:v>9.6199999999999992</c:v>
                </c:pt>
                <c:pt idx="3892">
                  <c:v>9.6199999999999992</c:v>
                </c:pt>
                <c:pt idx="3893">
                  <c:v>9.6199999999999992</c:v>
                </c:pt>
                <c:pt idx="3894">
                  <c:v>9.6300000000000008</c:v>
                </c:pt>
                <c:pt idx="3895">
                  <c:v>9.6300000000000008</c:v>
                </c:pt>
                <c:pt idx="3896">
                  <c:v>9.6300000000000008</c:v>
                </c:pt>
                <c:pt idx="3897">
                  <c:v>9.6199999999999992</c:v>
                </c:pt>
                <c:pt idx="3898">
                  <c:v>9.6199999999999992</c:v>
                </c:pt>
                <c:pt idx="3899">
                  <c:v>9.6300000000000008</c:v>
                </c:pt>
                <c:pt idx="3900">
                  <c:v>9.64</c:v>
                </c:pt>
                <c:pt idx="3901">
                  <c:v>9.6300000000000008</c:v>
                </c:pt>
                <c:pt idx="3902">
                  <c:v>9.64</c:v>
                </c:pt>
                <c:pt idx="3903">
                  <c:v>9.65</c:v>
                </c:pt>
                <c:pt idx="3904">
                  <c:v>9.64</c:v>
                </c:pt>
                <c:pt idx="3905">
                  <c:v>9.65</c:v>
                </c:pt>
                <c:pt idx="3906">
                  <c:v>9.65</c:v>
                </c:pt>
                <c:pt idx="3907">
                  <c:v>9.65</c:v>
                </c:pt>
                <c:pt idx="3908">
                  <c:v>9.65</c:v>
                </c:pt>
                <c:pt idx="3909">
                  <c:v>9.66</c:v>
                </c:pt>
                <c:pt idx="3910">
                  <c:v>9.66</c:v>
                </c:pt>
                <c:pt idx="3911">
                  <c:v>9.67</c:v>
                </c:pt>
                <c:pt idx="3912">
                  <c:v>9.66</c:v>
                </c:pt>
                <c:pt idx="3913">
                  <c:v>9.67</c:v>
                </c:pt>
                <c:pt idx="3914">
                  <c:v>9.67</c:v>
                </c:pt>
                <c:pt idx="3915">
                  <c:v>9.67</c:v>
                </c:pt>
                <c:pt idx="3916">
                  <c:v>9.67</c:v>
                </c:pt>
                <c:pt idx="3917">
                  <c:v>9.67</c:v>
                </c:pt>
                <c:pt idx="3918">
                  <c:v>9.67</c:v>
                </c:pt>
                <c:pt idx="3919">
                  <c:v>9.67</c:v>
                </c:pt>
                <c:pt idx="3920">
                  <c:v>9.67</c:v>
                </c:pt>
                <c:pt idx="3921">
                  <c:v>9.67</c:v>
                </c:pt>
                <c:pt idx="3922">
                  <c:v>9.67</c:v>
                </c:pt>
                <c:pt idx="3923">
                  <c:v>9.68</c:v>
                </c:pt>
                <c:pt idx="3924">
                  <c:v>9.68</c:v>
                </c:pt>
                <c:pt idx="3925">
                  <c:v>9.67</c:v>
                </c:pt>
                <c:pt idx="3926">
                  <c:v>9.68</c:v>
                </c:pt>
                <c:pt idx="3927">
                  <c:v>9.68</c:v>
                </c:pt>
                <c:pt idx="3928">
                  <c:v>9.69</c:v>
                </c:pt>
                <c:pt idx="3929">
                  <c:v>9.69</c:v>
                </c:pt>
                <c:pt idx="3930">
                  <c:v>9.69</c:v>
                </c:pt>
                <c:pt idx="3931">
                  <c:v>9.6999999999999993</c:v>
                </c:pt>
                <c:pt idx="3932">
                  <c:v>9.6999999999999993</c:v>
                </c:pt>
                <c:pt idx="3933">
                  <c:v>9.6999999999999993</c:v>
                </c:pt>
                <c:pt idx="3934">
                  <c:v>9.6999999999999993</c:v>
                </c:pt>
                <c:pt idx="3935">
                  <c:v>9.7100000000000009</c:v>
                </c:pt>
                <c:pt idx="3936">
                  <c:v>9.7100000000000009</c:v>
                </c:pt>
                <c:pt idx="3937">
                  <c:v>9.7100000000000009</c:v>
                </c:pt>
                <c:pt idx="3938">
                  <c:v>9.7100000000000009</c:v>
                </c:pt>
                <c:pt idx="3939">
                  <c:v>9.7200000000000006</c:v>
                </c:pt>
                <c:pt idx="3940">
                  <c:v>9.7200000000000006</c:v>
                </c:pt>
                <c:pt idx="3941">
                  <c:v>9.7200000000000006</c:v>
                </c:pt>
                <c:pt idx="3942">
                  <c:v>9.7200000000000006</c:v>
                </c:pt>
                <c:pt idx="3943">
                  <c:v>9.7200000000000006</c:v>
                </c:pt>
                <c:pt idx="3944">
                  <c:v>9.7200000000000006</c:v>
                </c:pt>
                <c:pt idx="3945">
                  <c:v>9.7200000000000006</c:v>
                </c:pt>
                <c:pt idx="3946">
                  <c:v>9.7200000000000006</c:v>
                </c:pt>
                <c:pt idx="3947">
                  <c:v>9.7200000000000006</c:v>
                </c:pt>
                <c:pt idx="3948">
                  <c:v>9.7200000000000006</c:v>
                </c:pt>
                <c:pt idx="3949">
                  <c:v>9.7200000000000006</c:v>
                </c:pt>
                <c:pt idx="3950">
                  <c:v>9.7200000000000006</c:v>
                </c:pt>
                <c:pt idx="3951">
                  <c:v>9.7200000000000006</c:v>
                </c:pt>
                <c:pt idx="3952">
                  <c:v>9.7200000000000006</c:v>
                </c:pt>
                <c:pt idx="3953">
                  <c:v>9.7200000000000006</c:v>
                </c:pt>
                <c:pt idx="3954">
                  <c:v>9.7200000000000006</c:v>
                </c:pt>
                <c:pt idx="3955">
                  <c:v>9.73</c:v>
                </c:pt>
                <c:pt idx="3956">
                  <c:v>9.73</c:v>
                </c:pt>
                <c:pt idx="3957">
                  <c:v>9.73</c:v>
                </c:pt>
                <c:pt idx="3958">
                  <c:v>9.73</c:v>
                </c:pt>
                <c:pt idx="3959">
                  <c:v>9.73</c:v>
                </c:pt>
                <c:pt idx="3960">
                  <c:v>9.73</c:v>
                </c:pt>
                <c:pt idx="3961">
                  <c:v>9.73</c:v>
                </c:pt>
                <c:pt idx="3962">
                  <c:v>9.74</c:v>
                </c:pt>
                <c:pt idx="3963">
                  <c:v>9.74</c:v>
                </c:pt>
                <c:pt idx="3964">
                  <c:v>9.73</c:v>
                </c:pt>
                <c:pt idx="3965">
                  <c:v>9.73</c:v>
                </c:pt>
                <c:pt idx="3966">
                  <c:v>9.74</c:v>
                </c:pt>
                <c:pt idx="3967">
                  <c:v>9.74</c:v>
                </c:pt>
                <c:pt idx="3968">
                  <c:v>9.74</c:v>
                </c:pt>
                <c:pt idx="3969">
                  <c:v>9.74</c:v>
                </c:pt>
                <c:pt idx="3970">
                  <c:v>9.74</c:v>
                </c:pt>
                <c:pt idx="3971">
                  <c:v>9.74</c:v>
                </c:pt>
                <c:pt idx="3972">
                  <c:v>9.74</c:v>
                </c:pt>
                <c:pt idx="3973">
                  <c:v>9.74</c:v>
                </c:pt>
                <c:pt idx="3974">
                  <c:v>9.75</c:v>
                </c:pt>
                <c:pt idx="3975">
                  <c:v>9.75</c:v>
                </c:pt>
                <c:pt idx="3976">
                  <c:v>9.75</c:v>
                </c:pt>
                <c:pt idx="3977">
                  <c:v>9.75</c:v>
                </c:pt>
                <c:pt idx="3978">
                  <c:v>9.75</c:v>
                </c:pt>
                <c:pt idx="3979">
                  <c:v>9.75</c:v>
                </c:pt>
                <c:pt idx="3980">
                  <c:v>9.75</c:v>
                </c:pt>
                <c:pt idx="3981">
                  <c:v>9.75</c:v>
                </c:pt>
                <c:pt idx="3982">
                  <c:v>9.76</c:v>
                </c:pt>
                <c:pt idx="3983">
                  <c:v>9.76</c:v>
                </c:pt>
                <c:pt idx="3984">
                  <c:v>9.76</c:v>
                </c:pt>
                <c:pt idx="3985">
                  <c:v>9.75</c:v>
                </c:pt>
                <c:pt idx="3986">
                  <c:v>9.75</c:v>
                </c:pt>
                <c:pt idx="3987">
                  <c:v>9.76</c:v>
                </c:pt>
                <c:pt idx="3988">
                  <c:v>9.76</c:v>
                </c:pt>
                <c:pt idx="3989">
                  <c:v>9.75</c:v>
                </c:pt>
                <c:pt idx="3990">
                  <c:v>9.75</c:v>
                </c:pt>
                <c:pt idx="3991">
                  <c:v>9.76</c:v>
                </c:pt>
                <c:pt idx="3992">
                  <c:v>9.75</c:v>
                </c:pt>
                <c:pt idx="3993">
                  <c:v>9.76</c:v>
                </c:pt>
                <c:pt idx="3994">
                  <c:v>9.76</c:v>
                </c:pt>
                <c:pt idx="3995">
                  <c:v>9.76</c:v>
                </c:pt>
                <c:pt idx="3996">
                  <c:v>9.76</c:v>
                </c:pt>
                <c:pt idx="3997">
                  <c:v>9.76</c:v>
                </c:pt>
                <c:pt idx="3998">
                  <c:v>9.76</c:v>
                </c:pt>
                <c:pt idx="3999">
                  <c:v>9.76</c:v>
                </c:pt>
                <c:pt idx="4000">
                  <c:v>9.76</c:v>
                </c:pt>
                <c:pt idx="4001">
                  <c:v>9.76</c:v>
                </c:pt>
                <c:pt idx="4002">
                  <c:v>9.76</c:v>
                </c:pt>
                <c:pt idx="4003">
                  <c:v>9.76</c:v>
                </c:pt>
                <c:pt idx="4004">
                  <c:v>9.76</c:v>
                </c:pt>
                <c:pt idx="4005">
                  <c:v>9.75</c:v>
                </c:pt>
                <c:pt idx="4006">
                  <c:v>9.75</c:v>
                </c:pt>
                <c:pt idx="4007">
                  <c:v>9.75</c:v>
                </c:pt>
                <c:pt idx="4008">
                  <c:v>9.75</c:v>
                </c:pt>
                <c:pt idx="4009">
                  <c:v>9.75</c:v>
                </c:pt>
                <c:pt idx="4010">
                  <c:v>9.75</c:v>
                </c:pt>
                <c:pt idx="4011">
                  <c:v>9.75</c:v>
                </c:pt>
                <c:pt idx="4012">
                  <c:v>9.76</c:v>
                </c:pt>
                <c:pt idx="4013">
                  <c:v>9.75</c:v>
                </c:pt>
                <c:pt idx="4014">
                  <c:v>9.75</c:v>
                </c:pt>
                <c:pt idx="4015">
                  <c:v>9.75</c:v>
                </c:pt>
                <c:pt idx="4016">
                  <c:v>9.75</c:v>
                </c:pt>
                <c:pt idx="4017">
                  <c:v>9.75</c:v>
                </c:pt>
                <c:pt idx="4018">
                  <c:v>9.75</c:v>
                </c:pt>
                <c:pt idx="4019">
                  <c:v>9.75</c:v>
                </c:pt>
                <c:pt idx="4020">
                  <c:v>9.75</c:v>
                </c:pt>
                <c:pt idx="4021">
                  <c:v>9.74</c:v>
                </c:pt>
                <c:pt idx="4022">
                  <c:v>9.74</c:v>
                </c:pt>
                <c:pt idx="4023">
                  <c:v>9.74</c:v>
                </c:pt>
                <c:pt idx="4024">
                  <c:v>9.74</c:v>
                </c:pt>
                <c:pt idx="4025">
                  <c:v>9.74</c:v>
                </c:pt>
                <c:pt idx="4026">
                  <c:v>9.74</c:v>
                </c:pt>
                <c:pt idx="4027">
                  <c:v>9.73</c:v>
                </c:pt>
                <c:pt idx="4028">
                  <c:v>9.73</c:v>
                </c:pt>
                <c:pt idx="4029">
                  <c:v>9.73</c:v>
                </c:pt>
                <c:pt idx="4030">
                  <c:v>9.73</c:v>
                </c:pt>
                <c:pt idx="4031">
                  <c:v>9.7200000000000006</c:v>
                </c:pt>
                <c:pt idx="4032">
                  <c:v>9.7200000000000006</c:v>
                </c:pt>
                <c:pt idx="4033">
                  <c:v>9.7200000000000006</c:v>
                </c:pt>
                <c:pt idx="4034">
                  <c:v>9.7200000000000006</c:v>
                </c:pt>
                <c:pt idx="4035">
                  <c:v>9.7200000000000006</c:v>
                </c:pt>
                <c:pt idx="4036">
                  <c:v>9.7100000000000009</c:v>
                </c:pt>
                <c:pt idx="4037">
                  <c:v>9.7100000000000009</c:v>
                </c:pt>
                <c:pt idx="4038">
                  <c:v>9.6999999999999993</c:v>
                </c:pt>
                <c:pt idx="4039">
                  <c:v>9.6999999999999993</c:v>
                </c:pt>
                <c:pt idx="4040">
                  <c:v>9.6999999999999993</c:v>
                </c:pt>
                <c:pt idx="4041">
                  <c:v>9.6999999999999993</c:v>
                </c:pt>
                <c:pt idx="4042">
                  <c:v>9.69</c:v>
                </c:pt>
                <c:pt idx="4043">
                  <c:v>9.69</c:v>
                </c:pt>
                <c:pt idx="4044">
                  <c:v>9.69</c:v>
                </c:pt>
                <c:pt idx="4045">
                  <c:v>9.68</c:v>
                </c:pt>
                <c:pt idx="4046">
                  <c:v>9.68</c:v>
                </c:pt>
                <c:pt idx="4047">
                  <c:v>9.67</c:v>
                </c:pt>
                <c:pt idx="4048">
                  <c:v>9.67</c:v>
                </c:pt>
                <c:pt idx="4049">
                  <c:v>9.67</c:v>
                </c:pt>
                <c:pt idx="4050">
                  <c:v>9.66</c:v>
                </c:pt>
                <c:pt idx="4051">
                  <c:v>9.66</c:v>
                </c:pt>
                <c:pt idx="4052">
                  <c:v>9.65</c:v>
                </c:pt>
                <c:pt idx="4053">
                  <c:v>9.65</c:v>
                </c:pt>
                <c:pt idx="4054">
                  <c:v>9.64</c:v>
                </c:pt>
                <c:pt idx="4055">
                  <c:v>9.64</c:v>
                </c:pt>
                <c:pt idx="4056">
                  <c:v>9.64</c:v>
                </c:pt>
                <c:pt idx="4057">
                  <c:v>9.6300000000000008</c:v>
                </c:pt>
                <c:pt idx="4058">
                  <c:v>9.6300000000000008</c:v>
                </c:pt>
                <c:pt idx="4059">
                  <c:v>9.6199999999999992</c:v>
                </c:pt>
                <c:pt idx="4060">
                  <c:v>9.6199999999999992</c:v>
                </c:pt>
                <c:pt idx="4061">
                  <c:v>9.6199999999999992</c:v>
                </c:pt>
                <c:pt idx="4062">
                  <c:v>9.6199999999999992</c:v>
                </c:pt>
                <c:pt idx="4063">
                  <c:v>9.61</c:v>
                </c:pt>
                <c:pt idx="4064">
                  <c:v>9.61</c:v>
                </c:pt>
                <c:pt idx="4065">
                  <c:v>9.6</c:v>
                </c:pt>
                <c:pt idx="4066">
                  <c:v>9.6</c:v>
                </c:pt>
                <c:pt idx="4067">
                  <c:v>9.59</c:v>
                </c:pt>
                <c:pt idx="4068">
                  <c:v>9.59</c:v>
                </c:pt>
                <c:pt idx="4069">
                  <c:v>9.58</c:v>
                </c:pt>
                <c:pt idx="4070">
                  <c:v>9.58</c:v>
                </c:pt>
                <c:pt idx="4071">
                  <c:v>9.57</c:v>
                </c:pt>
                <c:pt idx="4072">
                  <c:v>9.56</c:v>
                </c:pt>
                <c:pt idx="4073">
                  <c:v>9.5500000000000007</c:v>
                </c:pt>
                <c:pt idx="4074">
                  <c:v>9.5500000000000007</c:v>
                </c:pt>
                <c:pt idx="4075">
                  <c:v>9.5399999999999991</c:v>
                </c:pt>
                <c:pt idx="4076">
                  <c:v>9.5299999999999994</c:v>
                </c:pt>
                <c:pt idx="4077">
                  <c:v>9.52</c:v>
                </c:pt>
                <c:pt idx="4078">
                  <c:v>9.52</c:v>
                </c:pt>
                <c:pt idx="4079">
                  <c:v>9.51</c:v>
                </c:pt>
                <c:pt idx="4080">
                  <c:v>9.5</c:v>
                </c:pt>
                <c:pt idx="4081">
                  <c:v>9.49</c:v>
                </c:pt>
                <c:pt idx="4082">
                  <c:v>9.49</c:v>
                </c:pt>
                <c:pt idx="4083">
                  <c:v>9.48</c:v>
                </c:pt>
                <c:pt idx="4084">
                  <c:v>9.4700000000000006</c:v>
                </c:pt>
                <c:pt idx="4085">
                  <c:v>9.4600000000000009</c:v>
                </c:pt>
                <c:pt idx="4086">
                  <c:v>9.4600000000000009</c:v>
                </c:pt>
                <c:pt idx="4087">
                  <c:v>9.4499999999999993</c:v>
                </c:pt>
                <c:pt idx="4088">
                  <c:v>9.44</c:v>
                </c:pt>
                <c:pt idx="4089">
                  <c:v>9.43</c:v>
                </c:pt>
                <c:pt idx="4090">
                  <c:v>9.43</c:v>
                </c:pt>
                <c:pt idx="4091">
                  <c:v>9.42</c:v>
                </c:pt>
                <c:pt idx="4092">
                  <c:v>9.41</c:v>
                </c:pt>
                <c:pt idx="4093">
                  <c:v>9.4</c:v>
                </c:pt>
                <c:pt idx="4094">
                  <c:v>9.4</c:v>
                </c:pt>
                <c:pt idx="4095">
                  <c:v>9.39</c:v>
                </c:pt>
                <c:pt idx="4096">
                  <c:v>9.3800000000000008</c:v>
                </c:pt>
                <c:pt idx="4097">
                  <c:v>9.39</c:v>
                </c:pt>
                <c:pt idx="4098">
                  <c:v>9.3699999999999992</c:v>
                </c:pt>
                <c:pt idx="4099">
                  <c:v>9.3699999999999992</c:v>
                </c:pt>
                <c:pt idx="4100">
                  <c:v>9.36</c:v>
                </c:pt>
                <c:pt idx="4101">
                  <c:v>9.34</c:v>
                </c:pt>
                <c:pt idx="4102">
                  <c:v>9.34</c:v>
                </c:pt>
                <c:pt idx="4103">
                  <c:v>9.33</c:v>
                </c:pt>
                <c:pt idx="4104">
                  <c:v>9.32</c:v>
                </c:pt>
                <c:pt idx="4105">
                  <c:v>9.32</c:v>
                </c:pt>
                <c:pt idx="4106">
                  <c:v>9.31</c:v>
                </c:pt>
                <c:pt idx="4107">
                  <c:v>9.3000000000000007</c:v>
                </c:pt>
                <c:pt idx="4108">
                  <c:v>9.2899999999999991</c:v>
                </c:pt>
                <c:pt idx="4109">
                  <c:v>9.2799999999999994</c:v>
                </c:pt>
                <c:pt idx="4110">
                  <c:v>9.27</c:v>
                </c:pt>
                <c:pt idx="4111">
                  <c:v>9.26</c:v>
                </c:pt>
                <c:pt idx="4112">
                  <c:v>9.25</c:v>
                </c:pt>
                <c:pt idx="4113">
                  <c:v>9.24</c:v>
                </c:pt>
                <c:pt idx="4114">
                  <c:v>9.23</c:v>
                </c:pt>
                <c:pt idx="4115">
                  <c:v>9.2200000000000006</c:v>
                </c:pt>
                <c:pt idx="4116">
                  <c:v>9.2100000000000009</c:v>
                </c:pt>
                <c:pt idx="4117">
                  <c:v>9.1999999999999993</c:v>
                </c:pt>
                <c:pt idx="4118">
                  <c:v>9.19</c:v>
                </c:pt>
                <c:pt idx="4119">
                  <c:v>9.18</c:v>
                </c:pt>
                <c:pt idx="4120">
                  <c:v>9.17</c:v>
                </c:pt>
                <c:pt idx="4121">
                  <c:v>9.16</c:v>
                </c:pt>
                <c:pt idx="4122">
                  <c:v>9.15</c:v>
                </c:pt>
                <c:pt idx="4123">
                  <c:v>9.14</c:v>
                </c:pt>
                <c:pt idx="4124">
                  <c:v>9.1300000000000008</c:v>
                </c:pt>
                <c:pt idx="4125">
                  <c:v>9.1199999999999992</c:v>
                </c:pt>
                <c:pt idx="4126">
                  <c:v>9.11</c:v>
                </c:pt>
                <c:pt idx="4127">
                  <c:v>9.1</c:v>
                </c:pt>
                <c:pt idx="4128">
                  <c:v>9.08</c:v>
                </c:pt>
                <c:pt idx="4129">
                  <c:v>9.07</c:v>
                </c:pt>
                <c:pt idx="4130">
                  <c:v>9.07</c:v>
                </c:pt>
                <c:pt idx="4131">
                  <c:v>9.0500000000000007</c:v>
                </c:pt>
                <c:pt idx="4132">
                  <c:v>9.0399999999999991</c:v>
                </c:pt>
                <c:pt idx="4133">
                  <c:v>9.0299999999999994</c:v>
                </c:pt>
                <c:pt idx="4134">
                  <c:v>9.01</c:v>
                </c:pt>
                <c:pt idx="4135">
                  <c:v>9</c:v>
                </c:pt>
                <c:pt idx="4136">
                  <c:v>8.99</c:v>
                </c:pt>
                <c:pt idx="4137">
                  <c:v>8.98</c:v>
                </c:pt>
                <c:pt idx="4138">
                  <c:v>8.9700000000000006</c:v>
                </c:pt>
                <c:pt idx="4139">
                  <c:v>8.9600000000000009</c:v>
                </c:pt>
                <c:pt idx="4140">
                  <c:v>8.9499999999999993</c:v>
                </c:pt>
                <c:pt idx="4141">
                  <c:v>8.93</c:v>
                </c:pt>
                <c:pt idx="4142">
                  <c:v>8.92</c:v>
                </c:pt>
                <c:pt idx="4143">
                  <c:v>8.91</c:v>
                </c:pt>
                <c:pt idx="4144">
                  <c:v>8.9</c:v>
                </c:pt>
                <c:pt idx="4145">
                  <c:v>8.89</c:v>
                </c:pt>
                <c:pt idx="4146">
                  <c:v>8.8800000000000008</c:v>
                </c:pt>
                <c:pt idx="4147">
                  <c:v>8.8699999999999992</c:v>
                </c:pt>
                <c:pt idx="4148">
                  <c:v>8.86</c:v>
                </c:pt>
                <c:pt idx="4149">
                  <c:v>8.85</c:v>
                </c:pt>
                <c:pt idx="4150">
                  <c:v>8.84</c:v>
                </c:pt>
                <c:pt idx="4151">
                  <c:v>8.82</c:v>
                </c:pt>
                <c:pt idx="4152">
                  <c:v>8.81</c:v>
                </c:pt>
                <c:pt idx="4153">
                  <c:v>8.8000000000000007</c:v>
                </c:pt>
                <c:pt idx="4154">
                  <c:v>8.7899999999999991</c:v>
                </c:pt>
                <c:pt idx="4155">
                  <c:v>8.7799999999999994</c:v>
                </c:pt>
                <c:pt idx="4156">
                  <c:v>8.77</c:v>
                </c:pt>
                <c:pt idx="4157">
                  <c:v>8.76</c:v>
                </c:pt>
                <c:pt idx="4158">
                  <c:v>8.75</c:v>
                </c:pt>
                <c:pt idx="4159">
                  <c:v>8.74</c:v>
                </c:pt>
                <c:pt idx="4160">
                  <c:v>8.73</c:v>
                </c:pt>
                <c:pt idx="4161">
                  <c:v>8.7200000000000006</c:v>
                </c:pt>
                <c:pt idx="4162">
                  <c:v>8.7100000000000009</c:v>
                </c:pt>
                <c:pt idx="4163">
                  <c:v>8.6999999999999993</c:v>
                </c:pt>
                <c:pt idx="4164">
                  <c:v>8.69</c:v>
                </c:pt>
                <c:pt idx="4165">
                  <c:v>8.68</c:v>
                </c:pt>
                <c:pt idx="4166">
                  <c:v>8.67</c:v>
                </c:pt>
                <c:pt idx="4167">
                  <c:v>8.66</c:v>
                </c:pt>
                <c:pt idx="4168">
                  <c:v>8.64</c:v>
                </c:pt>
                <c:pt idx="4169">
                  <c:v>8.6300000000000008</c:v>
                </c:pt>
                <c:pt idx="4170">
                  <c:v>8.6300000000000008</c:v>
                </c:pt>
                <c:pt idx="4171">
                  <c:v>8.61</c:v>
                </c:pt>
                <c:pt idx="4172">
                  <c:v>8.61</c:v>
                </c:pt>
                <c:pt idx="4173">
                  <c:v>8.6</c:v>
                </c:pt>
                <c:pt idx="4174">
                  <c:v>8.59</c:v>
                </c:pt>
                <c:pt idx="4175">
                  <c:v>8.58</c:v>
                </c:pt>
                <c:pt idx="4176">
                  <c:v>8.56</c:v>
                </c:pt>
                <c:pt idx="4177">
                  <c:v>8.5500000000000007</c:v>
                </c:pt>
                <c:pt idx="4178">
                  <c:v>8.5399999999999991</c:v>
                </c:pt>
                <c:pt idx="4179">
                  <c:v>8.5299999999999994</c:v>
                </c:pt>
                <c:pt idx="4180">
                  <c:v>8.52</c:v>
                </c:pt>
                <c:pt idx="4181">
                  <c:v>8.51</c:v>
                </c:pt>
                <c:pt idx="4182">
                  <c:v>8.5</c:v>
                </c:pt>
                <c:pt idx="4183">
                  <c:v>8.49</c:v>
                </c:pt>
                <c:pt idx="4184">
                  <c:v>8.48</c:v>
                </c:pt>
                <c:pt idx="4185">
                  <c:v>8.4700000000000006</c:v>
                </c:pt>
                <c:pt idx="4186">
                  <c:v>8.4600000000000009</c:v>
                </c:pt>
                <c:pt idx="4187">
                  <c:v>8.4600000000000009</c:v>
                </c:pt>
                <c:pt idx="4188">
                  <c:v>8.44</c:v>
                </c:pt>
                <c:pt idx="4189">
                  <c:v>8.43</c:v>
                </c:pt>
                <c:pt idx="4190">
                  <c:v>8.42</c:v>
                </c:pt>
                <c:pt idx="4191">
                  <c:v>8.42</c:v>
                </c:pt>
                <c:pt idx="4192">
                  <c:v>8.41</c:v>
                </c:pt>
                <c:pt idx="4193">
                  <c:v>8.4</c:v>
                </c:pt>
                <c:pt idx="4194">
                  <c:v>8.3800000000000008</c:v>
                </c:pt>
                <c:pt idx="4195">
                  <c:v>8.3800000000000008</c:v>
                </c:pt>
                <c:pt idx="4196">
                  <c:v>8.3800000000000008</c:v>
                </c:pt>
                <c:pt idx="4197">
                  <c:v>8.36</c:v>
                </c:pt>
                <c:pt idx="4198">
                  <c:v>8.35</c:v>
                </c:pt>
                <c:pt idx="4199">
                  <c:v>8.34</c:v>
                </c:pt>
                <c:pt idx="4200">
                  <c:v>8.33</c:v>
                </c:pt>
                <c:pt idx="4201">
                  <c:v>8.33</c:v>
                </c:pt>
                <c:pt idx="4202">
                  <c:v>8.32</c:v>
                </c:pt>
                <c:pt idx="4203">
                  <c:v>8.31</c:v>
                </c:pt>
                <c:pt idx="4204">
                  <c:v>8.3000000000000007</c:v>
                </c:pt>
                <c:pt idx="4205">
                  <c:v>8.2899999999999991</c:v>
                </c:pt>
                <c:pt idx="4206">
                  <c:v>8.2899999999999991</c:v>
                </c:pt>
                <c:pt idx="4207">
                  <c:v>8.2799999999999994</c:v>
                </c:pt>
                <c:pt idx="4208">
                  <c:v>8.27</c:v>
                </c:pt>
                <c:pt idx="4209">
                  <c:v>8.26</c:v>
                </c:pt>
                <c:pt idx="4210">
                  <c:v>8.25</c:v>
                </c:pt>
                <c:pt idx="4211">
                  <c:v>8.24</c:v>
                </c:pt>
                <c:pt idx="4212">
                  <c:v>8.23</c:v>
                </c:pt>
                <c:pt idx="4213">
                  <c:v>8.2200000000000006</c:v>
                </c:pt>
                <c:pt idx="4214">
                  <c:v>8.2100000000000009</c:v>
                </c:pt>
                <c:pt idx="4215">
                  <c:v>8.2100000000000009</c:v>
                </c:pt>
                <c:pt idx="4216">
                  <c:v>8.1999999999999993</c:v>
                </c:pt>
                <c:pt idx="4217">
                  <c:v>8.19</c:v>
                </c:pt>
                <c:pt idx="4218">
                  <c:v>8.18</c:v>
                </c:pt>
                <c:pt idx="4219">
                  <c:v>8.17</c:v>
                </c:pt>
                <c:pt idx="4220">
                  <c:v>8.16</c:v>
                </c:pt>
                <c:pt idx="4221">
                  <c:v>8.15</c:v>
                </c:pt>
                <c:pt idx="4222">
                  <c:v>8.14</c:v>
                </c:pt>
                <c:pt idx="4223">
                  <c:v>8.1300000000000008</c:v>
                </c:pt>
                <c:pt idx="4224">
                  <c:v>8.1300000000000008</c:v>
                </c:pt>
                <c:pt idx="4225">
                  <c:v>8.1199999999999992</c:v>
                </c:pt>
                <c:pt idx="4226">
                  <c:v>8.11</c:v>
                </c:pt>
                <c:pt idx="4227">
                  <c:v>8.1</c:v>
                </c:pt>
                <c:pt idx="4228">
                  <c:v>8.09</c:v>
                </c:pt>
                <c:pt idx="4229">
                  <c:v>8.09</c:v>
                </c:pt>
                <c:pt idx="4230">
                  <c:v>8.08</c:v>
                </c:pt>
                <c:pt idx="4231">
                  <c:v>8.07</c:v>
                </c:pt>
                <c:pt idx="4232">
                  <c:v>8.06</c:v>
                </c:pt>
                <c:pt idx="4233">
                  <c:v>8.0500000000000007</c:v>
                </c:pt>
                <c:pt idx="4234">
                  <c:v>8.0500000000000007</c:v>
                </c:pt>
                <c:pt idx="4235">
                  <c:v>8.0399999999999991</c:v>
                </c:pt>
                <c:pt idx="4236">
                  <c:v>8.0299999999999994</c:v>
                </c:pt>
                <c:pt idx="4237">
                  <c:v>8.02</c:v>
                </c:pt>
                <c:pt idx="4238">
                  <c:v>8.02</c:v>
                </c:pt>
                <c:pt idx="4239">
                  <c:v>8.01</c:v>
                </c:pt>
                <c:pt idx="4240">
                  <c:v>8</c:v>
                </c:pt>
                <c:pt idx="4241">
                  <c:v>7.99</c:v>
                </c:pt>
                <c:pt idx="4242">
                  <c:v>7.99</c:v>
                </c:pt>
                <c:pt idx="4243">
                  <c:v>7.98</c:v>
                </c:pt>
                <c:pt idx="4244">
                  <c:v>7.97</c:v>
                </c:pt>
                <c:pt idx="4245">
                  <c:v>7.96</c:v>
                </c:pt>
                <c:pt idx="4246">
                  <c:v>7.96</c:v>
                </c:pt>
                <c:pt idx="4247">
                  <c:v>7.95</c:v>
                </c:pt>
                <c:pt idx="4248">
                  <c:v>7.95</c:v>
                </c:pt>
                <c:pt idx="4249">
                  <c:v>7.94</c:v>
                </c:pt>
                <c:pt idx="4250">
                  <c:v>7.93</c:v>
                </c:pt>
                <c:pt idx="4251">
                  <c:v>7.92</c:v>
                </c:pt>
                <c:pt idx="4252">
                  <c:v>7.92</c:v>
                </c:pt>
                <c:pt idx="4253">
                  <c:v>7.91</c:v>
                </c:pt>
                <c:pt idx="4254">
                  <c:v>7.91</c:v>
                </c:pt>
                <c:pt idx="4255">
                  <c:v>7.9</c:v>
                </c:pt>
                <c:pt idx="4256">
                  <c:v>7.89</c:v>
                </c:pt>
                <c:pt idx="4257">
                  <c:v>7.88</c:v>
                </c:pt>
                <c:pt idx="4258">
                  <c:v>7.88</c:v>
                </c:pt>
                <c:pt idx="4259">
                  <c:v>7.87</c:v>
                </c:pt>
                <c:pt idx="4260">
                  <c:v>7.86</c:v>
                </c:pt>
                <c:pt idx="4261">
                  <c:v>7.85</c:v>
                </c:pt>
                <c:pt idx="4262">
                  <c:v>7.85</c:v>
                </c:pt>
                <c:pt idx="4263">
                  <c:v>7.85</c:v>
                </c:pt>
                <c:pt idx="4264">
                  <c:v>7.85</c:v>
                </c:pt>
                <c:pt idx="4265">
                  <c:v>7.84</c:v>
                </c:pt>
                <c:pt idx="4266">
                  <c:v>7.84</c:v>
                </c:pt>
                <c:pt idx="4267">
                  <c:v>7.83</c:v>
                </c:pt>
                <c:pt idx="4268">
                  <c:v>7.81</c:v>
                </c:pt>
                <c:pt idx="4269">
                  <c:v>7.8</c:v>
                </c:pt>
                <c:pt idx="4270">
                  <c:v>7.8</c:v>
                </c:pt>
                <c:pt idx="4271">
                  <c:v>7.8</c:v>
                </c:pt>
                <c:pt idx="4272">
                  <c:v>7.79</c:v>
                </c:pt>
                <c:pt idx="4273">
                  <c:v>7.78</c:v>
                </c:pt>
                <c:pt idx="4274">
                  <c:v>7.77</c:v>
                </c:pt>
                <c:pt idx="4275">
                  <c:v>7.76</c:v>
                </c:pt>
                <c:pt idx="4276">
                  <c:v>7.76</c:v>
                </c:pt>
                <c:pt idx="4277">
                  <c:v>7.75</c:v>
                </c:pt>
                <c:pt idx="4278">
                  <c:v>7.74</c:v>
                </c:pt>
                <c:pt idx="4279">
                  <c:v>7.73</c:v>
                </c:pt>
                <c:pt idx="4280">
                  <c:v>7.73</c:v>
                </c:pt>
                <c:pt idx="4281">
                  <c:v>7.72</c:v>
                </c:pt>
                <c:pt idx="4282">
                  <c:v>7.71</c:v>
                </c:pt>
                <c:pt idx="4283">
                  <c:v>7.7</c:v>
                </c:pt>
                <c:pt idx="4284">
                  <c:v>7.69</c:v>
                </c:pt>
                <c:pt idx="4285">
                  <c:v>7.69</c:v>
                </c:pt>
                <c:pt idx="4286">
                  <c:v>7.68</c:v>
                </c:pt>
                <c:pt idx="4287">
                  <c:v>7.68</c:v>
                </c:pt>
                <c:pt idx="4288">
                  <c:v>7.67</c:v>
                </c:pt>
                <c:pt idx="4289">
                  <c:v>7.67</c:v>
                </c:pt>
                <c:pt idx="4290">
                  <c:v>7.65</c:v>
                </c:pt>
                <c:pt idx="4291">
                  <c:v>7.65</c:v>
                </c:pt>
                <c:pt idx="4292">
                  <c:v>7.64</c:v>
                </c:pt>
                <c:pt idx="4293">
                  <c:v>7.64</c:v>
                </c:pt>
                <c:pt idx="4294">
                  <c:v>7.63</c:v>
                </c:pt>
                <c:pt idx="4295">
                  <c:v>7.62</c:v>
                </c:pt>
                <c:pt idx="4296">
                  <c:v>7.61</c:v>
                </c:pt>
                <c:pt idx="4297">
                  <c:v>7.6</c:v>
                </c:pt>
                <c:pt idx="4298">
                  <c:v>7.6</c:v>
                </c:pt>
                <c:pt idx="4299">
                  <c:v>7.59</c:v>
                </c:pt>
                <c:pt idx="4300">
                  <c:v>7.59</c:v>
                </c:pt>
                <c:pt idx="4301">
                  <c:v>7.58</c:v>
                </c:pt>
                <c:pt idx="4302">
                  <c:v>7.57</c:v>
                </c:pt>
                <c:pt idx="4303">
                  <c:v>7.56</c:v>
                </c:pt>
                <c:pt idx="4304">
                  <c:v>7.56</c:v>
                </c:pt>
                <c:pt idx="4305">
                  <c:v>7.55</c:v>
                </c:pt>
                <c:pt idx="4306">
                  <c:v>7.54</c:v>
                </c:pt>
                <c:pt idx="4307">
                  <c:v>7.53</c:v>
                </c:pt>
                <c:pt idx="4308">
                  <c:v>7.52</c:v>
                </c:pt>
                <c:pt idx="4309">
                  <c:v>7.52</c:v>
                </c:pt>
                <c:pt idx="4310">
                  <c:v>7.51</c:v>
                </c:pt>
                <c:pt idx="4311">
                  <c:v>7.5</c:v>
                </c:pt>
                <c:pt idx="4312">
                  <c:v>7.49</c:v>
                </c:pt>
                <c:pt idx="4313">
                  <c:v>7.49</c:v>
                </c:pt>
                <c:pt idx="4314">
                  <c:v>7.48</c:v>
                </c:pt>
                <c:pt idx="4315">
                  <c:v>7.47</c:v>
                </c:pt>
                <c:pt idx="4316">
                  <c:v>7.46</c:v>
                </c:pt>
                <c:pt idx="4317">
                  <c:v>7.45</c:v>
                </c:pt>
                <c:pt idx="4318">
                  <c:v>7.44</c:v>
                </c:pt>
                <c:pt idx="4319">
                  <c:v>7.43</c:v>
                </c:pt>
                <c:pt idx="4320">
                  <c:v>7.43</c:v>
                </c:pt>
                <c:pt idx="4321">
                  <c:v>7.42</c:v>
                </c:pt>
                <c:pt idx="4322">
                  <c:v>7.41</c:v>
                </c:pt>
                <c:pt idx="4323">
                  <c:v>7.41</c:v>
                </c:pt>
                <c:pt idx="4324">
                  <c:v>7.4</c:v>
                </c:pt>
                <c:pt idx="4325">
                  <c:v>7.39</c:v>
                </c:pt>
                <c:pt idx="4326">
                  <c:v>7.39</c:v>
                </c:pt>
                <c:pt idx="4327">
                  <c:v>7.38</c:v>
                </c:pt>
                <c:pt idx="4328">
                  <c:v>7.37</c:v>
                </c:pt>
                <c:pt idx="4329">
                  <c:v>7.36</c:v>
                </c:pt>
                <c:pt idx="4330">
                  <c:v>7.35</c:v>
                </c:pt>
                <c:pt idx="4331">
                  <c:v>7.35</c:v>
                </c:pt>
                <c:pt idx="4332">
                  <c:v>7.34</c:v>
                </c:pt>
                <c:pt idx="4333">
                  <c:v>7.33</c:v>
                </c:pt>
                <c:pt idx="4334">
                  <c:v>7.33</c:v>
                </c:pt>
                <c:pt idx="4335">
                  <c:v>7.32</c:v>
                </c:pt>
                <c:pt idx="4336">
                  <c:v>7.31</c:v>
                </c:pt>
                <c:pt idx="4337">
                  <c:v>7.3</c:v>
                </c:pt>
                <c:pt idx="4338">
                  <c:v>7.3</c:v>
                </c:pt>
                <c:pt idx="4339">
                  <c:v>7.29</c:v>
                </c:pt>
                <c:pt idx="4340">
                  <c:v>7.29</c:v>
                </c:pt>
                <c:pt idx="4341">
                  <c:v>7.28</c:v>
                </c:pt>
                <c:pt idx="4342">
                  <c:v>7.27</c:v>
                </c:pt>
                <c:pt idx="4343">
                  <c:v>7.27</c:v>
                </c:pt>
                <c:pt idx="4344">
                  <c:v>7.26</c:v>
                </c:pt>
                <c:pt idx="4345">
                  <c:v>7.25</c:v>
                </c:pt>
                <c:pt idx="4346">
                  <c:v>7.25</c:v>
                </c:pt>
                <c:pt idx="4347">
                  <c:v>7.24</c:v>
                </c:pt>
                <c:pt idx="4348">
                  <c:v>7.24</c:v>
                </c:pt>
                <c:pt idx="4349">
                  <c:v>7.23</c:v>
                </c:pt>
                <c:pt idx="4350">
                  <c:v>7.22</c:v>
                </c:pt>
                <c:pt idx="4351">
                  <c:v>7.22</c:v>
                </c:pt>
                <c:pt idx="4352">
                  <c:v>7.21</c:v>
                </c:pt>
                <c:pt idx="4353">
                  <c:v>7.21</c:v>
                </c:pt>
                <c:pt idx="4354">
                  <c:v>7.21</c:v>
                </c:pt>
                <c:pt idx="4355">
                  <c:v>7.2</c:v>
                </c:pt>
                <c:pt idx="4356">
                  <c:v>7.19</c:v>
                </c:pt>
                <c:pt idx="4357">
                  <c:v>7.18</c:v>
                </c:pt>
                <c:pt idx="4358">
                  <c:v>7.18</c:v>
                </c:pt>
                <c:pt idx="4359">
                  <c:v>7.17</c:v>
                </c:pt>
                <c:pt idx="4360">
                  <c:v>7.17</c:v>
                </c:pt>
                <c:pt idx="4361">
                  <c:v>7.16</c:v>
                </c:pt>
                <c:pt idx="4362">
                  <c:v>7.16</c:v>
                </c:pt>
                <c:pt idx="4363">
                  <c:v>7.16</c:v>
                </c:pt>
                <c:pt idx="4364">
                  <c:v>7.14</c:v>
                </c:pt>
                <c:pt idx="4365">
                  <c:v>7.13</c:v>
                </c:pt>
                <c:pt idx="4366">
                  <c:v>7.13</c:v>
                </c:pt>
                <c:pt idx="4367">
                  <c:v>7.12</c:v>
                </c:pt>
                <c:pt idx="4368">
                  <c:v>7.11</c:v>
                </c:pt>
                <c:pt idx="4369">
                  <c:v>7.1</c:v>
                </c:pt>
                <c:pt idx="4370">
                  <c:v>7.1</c:v>
                </c:pt>
                <c:pt idx="4371">
                  <c:v>7.09</c:v>
                </c:pt>
                <c:pt idx="4372">
                  <c:v>7.08</c:v>
                </c:pt>
                <c:pt idx="4373">
                  <c:v>7.08</c:v>
                </c:pt>
                <c:pt idx="4374">
                  <c:v>7.07</c:v>
                </c:pt>
                <c:pt idx="4375">
                  <c:v>7.06</c:v>
                </c:pt>
                <c:pt idx="4376">
                  <c:v>7.06</c:v>
                </c:pt>
                <c:pt idx="4377">
                  <c:v>7.05</c:v>
                </c:pt>
                <c:pt idx="4378">
                  <c:v>7.05</c:v>
                </c:pt>
                <c:pt idx="4379">
                  <c:v>7.04</c:v>
                </c:pt>
                <c:pt idx="4380">
                  <c:v>7.04</c:v>
                </c:pt>
                <c:pt idx="4381">
                  <c:v>7.03</c:v>
                </c:pt>
                <c:pt idx="4382">
                  <c:v>7.02</c:v>
                </c:pt>
                <c:pt idx="4383">
                  <c:v>7.02</c:v>
                </c:pt>
                <c:pt idx="4384">
                  <c:v>7.02</c:v>
                </c:pt>
                <c:pt idx="4385">
                  <c:v>7</c:v>
                </c:pt>
                <c:pt idx="4386">
                  <c:v>7.01</c:v>
                </c:pt>
                <c:pt idx="4387">
                  <c:v>7</c:v>
                </c:pt>
                <c:pt idx="4388">
                  <c:v>7</c:v>
                </c:pt>
                <c:pt idx="4389">
                  <c:v>6.99</c:v>
                </c:pt>
                <c:pt idx="4390">
                  <c:v>6.98</c:v>
                </c:pt>
                <c:pt idx="4391">
                  <c:v>6.98</c:v>
                </c:pt>
                <c:pt idx="4392">
                  <c:v>6.98</c:v>
                </c:pt>
                <c:pt idx="4393">
                  <c:v>6.97</c:v>
                </c:pt>
                <c:pt idx="4394">
                  <c:v>6.96</c:v>
                </c:pt>
                <c:pt idx="4395">
                  <c:v>6.96</c:v>
                </c:pt>
                <c:pt idx="4396">
                  <c:v>6.95</c:v>
                </c:pt>
                <c:pt idx="4397">
                  <c:v>6.95</c:v>
                </c:pt>
                <c:pt idx="4398">
                  <c:v>6.95</c:v>
                </c:pt>
                <c:pt idx="4399">
                  <c:v>6.94</c:v>
                </c:pt>
                <c:pt idx="4400">
                  <c:v>6.93</c:v>
                </c:pt>
                <c:pt idx="4401">
                  <c:v>6.93</c:v>
                </c:pt>
                <c:pt idx="4402">
                  <c:v>6.92</c:v>
                </c:pt>
                <c:pt idx="4403">
                  <c:v>6.91</c:v>
                </c:pt>
                <c:pt idx="4404">
                  <c:v>6.91</c:v>
                </c:pt>
                <c:pt idx="4405">
                  <c:v>6.9</c:v>
                </c:pt>
                <c:pt idx="4406">
                  <c:v>6.9</c:v>
                </c:pt>
                <c:pt idx="4407">
                  <c:v>6.89</c:v>
                </c:pt>
                <c:pt idx="4408">
                  <c:v>6.89</c:v>
                </c:pt>
                <c:pt idx="4409">
                  <c:v>6.88</c:v>
                </c:pt>
                <c:pt idx="4410">
                  <c:v>6.87</c:v>
                </c:pt>
                <c:pt idx="4411">
                  <c:v>6.87</c:v>
                </c:pt>
                <c:pt idx="4412">
                  <c:v>6.86</c:v>
                </c:pt>
                <c:pt idx="4413">
                  <c:v>6.86</c:v>
                </c:pt>
                <c:pt idx="4414">
                  <c:v>6.85</c:v>
                </c:pt>
                <c:pt idx="4415">
                  <c:v>6.84</c:v>
                </c:pt>
                <c:pt idx="4416">
                  <c:v>6.84</c:v>
                </c:pt>
                <c:pt idx="4417">
                  <c:v>6.83</c:v>
                </c:pt>
                <c:pt idx="4418">
                  <c:v>6.83</c:v>
                </c:pt>
                <c:pt idx="4419">
                  <c:v>6.82</c:v>
                </c:pt>
                <c:pt idx="4420">
                  <c:v>6.82</c:v>
                </c:pt>
                <c:pt idx="4421">
                  <c:v>6.81</c:v>
                </c:pt>
                <c:pt idx="4422">
                  <c:v>6.81</c:v>
                </c:pt>
                <c:pt idx="4423">
                  <c:v>6.81</c:v>
                </c:pt>
                <c:pt idx="4424">
                  <c:v>6.8</c:v>
                </c:pt>
                <c:pt idx="4425">
                  <c:v>6.79</c:v>
                </c:pt>
                <c:pt idx="4426">
                  <c:v>6.79</c:v>
                </c:pt>
                <c:pt idx="4427">
                  <c:v>6.79</c:v>
                </c:pt>
                <c:pt idx="4428">
                  <c:v>6.78</c:v>
                </c:pt>
                <c:pt idx="4429">
                  <c:v>6.77</c:v>
                </c:pt>
                <c:pt idx="4430">
                  <c:v>6.77</c:v>
                </c:pt>
                <c:pt idx="4431">
                  <c:v>6.76</c:v>
                </c:pt>
                <c:pt idx="4432">
                  <c:v>6.76</c:v>
                </c:pt>
                <c:pt idx="4433">
                  <c:v>6.75</c:v>
                </c:pt>
                <c:pt idx="4434">
                  <c:v>6.75</c:v>
                </c:pt>
                <c:pt idx="4435">
                  <c:v>6.75</c:v>
                </c:pt>
                <c:pt idx="4436">
                  <c:v>6.74</c:v>
                </c:pt>
                <c:pt idx="4437">
                  <c:v>6.74</c:v>
                </c:pt>
                <c:pt idx="4438">
                  <c:v>6.73</c:v>
                </c:pt>
                <c:pt idx="4439">
                  <c:v>6.73</c:v>
                </c:pt>
                <c:pt idx="4440">
                  <c:v>6.72</c:v>
                </c:pt>
                <c:pt idx="4441">
                  <c:v>6.72</c:v>
                </c:pt>
                <c:pt idx="4442">
                  <c:v>6.71</c:v>
                </c:pt>
                <c:pt idx="4443">
                  <c:v>6.71</c:v>
                </c:pt>
                <c:pt idx="4444">
                  <c:v>6.71</c:v>
                </c:pt>
                <c:pt idx="4445">
                  <c:v>6.7</c:v>
                </c:pt>
                <c:pt idx="4446">
                  <c:v>6.7</c:v>
                </c:pt>
                <c:pt idx="4447">
                  <c:v>6.7</c:v>
                </c:pt>
                <c:pt idx="4448">
                  <c:v>6.7</c:v>
                </c:pt>
                <c:pt idx="4449">
                  <c:v>6.69</c:v>
                </c:pt>
                <c:pt idx="4450">
                  <c:v>6.7</c:v>
                </c:pt>
                <c:pt idx="4451">
                  <c:v>6.69</c:v>
                </c:pt>
                <c:pt idx="4452">
                  <c:v>6.68</c:v>
                </c:pt>
                <c:pt idx="4453">
                  <c:v>6.68</c:v>
                </c:pt>
                <c:pt idx="4454">
                  <c:v>6.67</c:v>
                </c:pt>
                <c:pt idx="4455">
                  <c:v>6.67</c:v>
                </c:pt>
                <c:pt idx="4456">
                  <c:v>6.67</c:v>
                </c:pt>
                <c:pt idx="4457">
                  <c:v>6.66</c:v>
                </c:pt>
                <c:pt idx="4458">
                  <c:v>6.65</c:v>
                </c:pt>
                <c:pt idx="4459">
                  <c:v>6.65</c:v>
                </c:pt>
                <c:pt idx="4460">
                  <c:v>6.64</c:v>
                </c:pt>
                <c:pt idx="4461">
                  <c:v>6.64</c:v>
                </c:pt>
                <c:pt idx="4462">
                  <c:v>6.63</c:v>
                </c:pt>
                <c:pt idx="4463">
                  <c:v>6.63</c:v>
                </c:pt>
                <c:pt idx="4464">
                  <c:v>6.62</c:v>
                </c:pt>
                <c:pt idx="4465">
                  <c:v>6.62</c:v>
                </c:pt>
                <c:pt idx="4466">
                  <c:v>6.61</c:v>
                </c:pt>
                <c:pt idx="4467">
                  <c:v>6.61</c:v>
                </c:pt>
                <c:pt idx="4468">
                  <c:v>6.6</c:v>
                </c:pt>
                <c:pt idx="4469">
                  <c:v>6.6</c:v>
                </c:pt>
                <c:pt idx="4470">
                  <c:v>6.6</c:v>
                </c:pt>
                <c:pt idx="4471">
                  <c:v>6.59</c:v>
                </c:pt>
                <c:pt idx="4472">
                  <c:v>6.59</c:v>
                </c:pt>
                <c:pt idx="4473">
                  <c:v>6.59</c:v>
                </c:pt>
                <c:pt idx="4474">
                  <c:v>6.58</c:v>
                </c:pt>
                <c:pt idx="4475">
                  <c:v>6.57</c:v>
                </c:pt>
                <c:pt idx="4476">
                  <c:v>6.58</c:v>
                </c:pt>
                <c:pt idx="4477">
                  <c:v>6.58</c:v>
                </c:pt>
                <c:pt idx="4478">
                  <c:v>6.58</c:v>
                </c:pt>
                <c:pt idx="4479">
                  <c:v>6.57</c:v>
                </c:pt>
                <c:pt idx="4480">
                  <c:v>6.57</c:v>
                </c:pt>
                <c:pt idx="4481">
                  <c:v>6.57</c:v>
                </c:pt>
                <c:pt idx="4482">
                  <c:v>6.56</c:v>
                </c:pt>
                <c:pt idx="4483">
                  <c:v>6.55</c:v>
                </c:pt>
                <c:pt idx="4484">
                  <c:v>6.55</c:v>
                </c:pt>
                <c:pt idx="4485">
                  <c:v>6.55</c:v>
                </c:pt>
                <c:pt idx="4486">
                  <c:v>6.54</c:v>
                </c:pt>
                <c:pt idx="4487">
                  <c:v>6.55</c:v>
                </c:pt>
                <c:pt idx="4488">
                  <c:v>6.54</c:v>
                </c:pt>
                <c:pt idx="4489">
                  <c:v>6.54</c:v>
                </c:pt>
                <c:pt idx="4490">
                  <c:v>6.54</c:v>
                </c:pt>
                <c:pt idx="4491">
                  <c:v>6.54</c:v>
                </c:pt>
                <c:pt idx="4492">
                  <c:v>6.54</c:v>
                </c:pt>
                <c:pt idx="4493">
                  <c:v>6.53</c:v>
                </c:pt>
                <c:pt idx="4494">
                  <c:v>6.53</c:v>
                </c:pt>
                <c:pt idx="4495">
                  <c:v>6.52</c:v>
                </c:pt>
                <c:pt idx="4496">
                  <c:v>6.52</c:v>
                </c:pt>
                <c:pt idx="4497">
                  <c:v>6.52</c:v>
                </c:pt>
                <c:pt idx="4498">
                  <c:v>6.51</c:v>
                </c:pt>
                <c:pt idx="4499">
                  <c:v>6.51</c:v>
                </c:pt>
                <c:pt idx="4500">
                  <c:v>6.5</c:v>
                </c:pt>
                <c:pt idx="4501">
                  <c:v>6.5</c:v>
                </c:pt>
                <c:pt idx="4502">
                  <c:v>6.5</c:v>
                </c:pt>
                <c:pt idx="4503">
                  <c:v>6.49</c:v>
                </c:pt>
                <c:pt idx="4504">
                  <c:v>6.49</c:v>
                </c:pt>
                <c:pt idx="4505">
                  <c:v>6.48</c:v>
                </c:pt>
                <c:pt idx="4506">
                  <c:v>6.48</c:v>
                </c:pt>
                <c:pt idx="4507">
                  <c:v>6.47</c:v>
                </c:pt>
                <c:pt idx="4508">
                  <c:v>6.47</c:v>
                </c:pt>
                <c:pt idx="4509">
                  <c:v>6.47</c:v>
                </c:pt>
                <c:pt idx="4510">
                  <c:v>6.47</c:v>
                </c:pt>
                <c:pt idx="4511">
                  <c:v>6.46</c:v>
                </c:pt>
                <c:pt idx="4512">
                  <c:v>6.46</c:v>
                </c:pt>
                <c:pt idx="4513">
                  <c:v>6.46</c:v>
                </c:pt>
                <c:pt idx="4514">
                  <c:v>6.45</c:v>
                </c:pt>
                <c:pt idx="4515">
                  <c:v>6.45</c:v>
                </c:pt>
                <c:pt idx="4516">
                  <c:v>6.44</c:v>
                </c:pt>
                <c:pt idx="4517">
                  <c:v>6.44</c:v>
                </c:pt>
                <c:pt idx="4518">
                  <c:v>6.44</c:v>
                </c:pt>
                <c:pt idx="4519">
                  <c:v>6.43</c:v>
                </c:pt>
                <c:pt idx="4520">
                  <c:v>6.43</c:v>
                </c:pt>
                <c:pt idx="4521">
                  <c:v>6.42</c:v>
                </c:pt>
                <c:pt idx="4522">
                  <c:v>6.42</c:v>
                </c:pt>
                <c:pt idx="4523">
                  <c:v>6.42</c:v>
                </c:pt>
                <c:pt idx="4524">
                  <c:v>6.42</c:v>
                </c:pt>
                <c:pt idx="4525">
                  <c:v>6.41</c:v>
                </c:pt>
                <c:pt idx="4526">
                  <c:v>6.41</c:v>
                </c:pt>
                <c:pt idx="4527">
                  <c:v>6.41</c:v>
                </c:pt>
                <c:pt idx="4528">
                  <c:v>6.4</c:v>
                </c:pt>
                <c:pt idx="4529">
                  <c:v>6.4</c:v>
                </c:pt>
                <c:pt idx="4530">
                  <c:v>6.39</c:v>
                </c:pt>
                <c:pt idx="4531">
                  <c:v>6.39</c:v>
                </c:pt>
                <c:pt idx="4532">
                  <c:v>6.38</c:v>
                </c:pt>
                <c:pt idx="4533">
                  <c:v>6.39</c:v>
                </c:pt>
                <c:pt idx="4534">
                  <c:v>6.38</c:v>
                </c:pt>
                <c:pt idx="4535">
                  <c:v>6.38</c:v>
                </c:pt>
                <c:pt idx="4536">
                  <c:v>6.37</c:v>
                </c:pt>
                <c:pt idx="4537">
                  <c:v>6.37</c:v>
                </c:pt>
                <c:pt idx="4538">
                  <c:v>6.37</c:v>
                </c:pt>
                <c:pt idx="4539">
                  <c:v>6.37</c:v>
                </c:pt>
                <c:pt idx="4540">
                  <c:v>6.36</c:v>
                </c:pt>
                <c:pt idx="4541">
                  <c:v>6.36</c:v>
                </c:pt>
                <c:pt idx="4542">
                  <c:v>6.36</c:v>
                </c:pt>
                <c:pt idx="4543">
                  <c:v>6.36</c:v>
                </c:pt>
                <c:pt idx="4544">
                  <c:v>6.36</c:v>
                </c:pt>
                <c:pt idx="4545">
                  <c:v>6.35</c:v>
                </c:pt>
                <c:pt idx="4546">
                  <c:v>6.35</c:v>
                </c:pt>
                <c:pt idx="4547">
                  <c:v>6.34</c:v>
                </c:pt>
                <c:pt idx="4548">
                  <c:v>6.35</c:v>
                </c:pt>
                <c:pt idx="4549">
                  <c:v>6.34</c:v>
                </c:pt>
                <c:pt idx="4550">
                  <c:v>6.34</c:v>
                </c:pt>
                <c:pt idx="4551">
                  <c:v>6.33</c:v>
                </c:pt>
                <c:pt idx="4552">
                  <c:v>6.32</c:v>
                </c:pt>
                <c:pt idx="4553">
                  <c:v>6.32</c:v>
                </c:pt>
                <c:pt idx="4554">
                  <c:v>6.32</c:v>
                </c:pt>
                <c:pt idx="4555">
                  <c:v>6.32</c:v>
                </c:pt>
                <c:pt idx="4556">
                  <c:v>6.31</c:v>
                </c:pt>
                <c:pt idx="4557">
                  <c:v>6.3</c:v>
                </c:pt>
                <c:pt idx="4558">
                  <c:v>6.3</c:v>
                </c:pt>
                <c:pt idx="4559">
                  <c:v>6.29</c:v>
                </c:pt>
                <c:pt idx="4560">
                  <c:v>6.29</c:v>
                </c:pt>
                <c:pt idx="4561">
                  <c:v>6.29</c:v>
                </c:pt>
                <c:pt idx="4562">
                  <c:v>6.29</c:v>
                </c:pt>
                <c:pt idx="4563">
                  <c:v>6.28</c:v>
                </c:pt>
                <c:pt idx="4564">
                  <c:v>6.28</c:v>
                </c:pt>
                <c:pt idx="4565">
                  <c:v>6.28</c:v>
                </c:pt>
                <c:pt idx="4566">
                  <c:v>6.27</c:v>
                </c:pt>
                <c:pt idx="4567">
                  <c:v>6.27</c:v>
                </c:pt>
                <c:pt idx="4568">
                  <c:v>6.27</c:v>
                </c:pt>
                <c:pt idx="4569">
                  <c:v>6.26</c:v>
                </c:pt>
                <c:pt idx="4570">
                  <c:v>6.26</c:v>
                </c:pt>
                <c:pt idx="4571">
                  <c:v>6.26</c:v>
                </c:pt>
                <c:pt idx="4572">
                  <c:v>6.26</c:v>
                </c:pt>
                <c:pt idx="4573">
                  <c:v>6.25</c:v>
                </c:pt>
                <c:pt idx="4574">
                  <c:v>6.25</c:v>
                </c:pt>
                <c:pt idx="4575">
                  <c:v>6.25</c:v>
                </c:pt>
                <c:pt idx="4576">
                  <c:v>6.25</c:v>
                </c:pt>
                <c:pt idx="4577">
                  <c:v>6.25</c:v>
                </c:pt>
                <c:pt idx="4578">
                  <c:v>6.25</c:v>
                </c:pt>
                <c:pt idx="4579">
                  <c:v>6.24</c:v>
                </c:pt>
                <c:pt idx="4580">
                  <c:v>6.24</c:v>
                </c:pt>
                <c:pt idx="4581">
                  <c:v>6.24</c:v>
                </c:pt>
                <c:pt idx="4582">
                  <c:v>6.24</c:v>
                </c:pt>
                <c:pt idx="4583">
                  <c:v>6.24</c:v>
                </c:pt>
                <c:pt idx="4584">
                  <c:v>6.24</c:v>
                </c:pt>
                <c:pt idx="4585">
                  <c:v>6.23</c:v>
                </c:pt>
                <c:pt idx="4586">
                  <c:v>6.23</c:v>
                </c:pt>
                <c:pt idx="4587">
                  <c:v>6.23</c:v>
                </c:pt>
                <c:pt idx="4588">
                  <c:v>6.24</c:v>
                </c:pt>
                <c:pt idx="4589">
                  <c:v>6.23</c:v>
                </c:pt>
                <c:pt idx="4590">
                  <c:v>6.23</c:v>
                </c:pt>
                <c:pt idx="4591">
                  <c:v>6.22</c:v>
                </c:pt>
                <c:pt idx="4592">
                  <c:v>6.23</c:v>
                </c:pt>
                <c:pt idx="4593">
                  <c:v>6.22</c:v>
                </c:pt>
                <c:pt idx="4594">
                  <c:v>6.22</c:v>
                </c:pt>
                <c:pt idx="4595">
                  <c:v>6.22</c:v>
                </c:pt>
                <c:pt idx="4596">
                  <c:v>6.21</c:v>
                </c:pt>
                <c:pt idx="4597">
                  <c:v>6.21</c:v>
                </c:pt>
                <c:pt idx="4598">
                  <c:v>6.21</c:v>
                </c:pt>
                <c:pt idx="4599">
                  <c:v>6.2</c:v>
                </c:pt>
                <c:pt idx="4600">
                  <c:v>6.2</c:v>
                </c:pt>
                <c:pt idx="4601">
                  <c:v>6.19</c:v>
                </c:pt>
                <c:pt idx="4602">
                  <c:v>6.19</c:v>
                </c:pt>
                <c:pt idx="4603">
                  <c:v>6.19</c:v>
                </c:pt>
                <c:pt idx="4604">
                  <c:v>6.19</c:v>
                </c:pt>
                <c:pt idx="4605">
                  <c:v>6.19</c:v>
                </c:pt>
                <c:pt idx="4606">
                  <c:v>6.18</c:v>
                </c:pt>
                <c:pt idx="4607">
                  <c:v>6.18</c:v>
                </c:pt>
                <c:pt idx="4608">
                  <c:v>6.18</c:v>
                </c:pt>
                <c:pt idx="4609">
                  <c:v>6.17</c:v>
                </c:pt>
                <c:pt idx="4610">
                  <c:v>6.17</c:v>
                </c:pt>
                <c:pt idx="4611">
                  <c:v>6.17</c:v>
                </c:pt>
                <c:pt idx="4612">
                  <c:v>6.17</c:v>
                </c:pt>
                <c:pt idx="4613">
                  <c:v>6.16</c:v>
                </c:pt>
                <c:pt idx="4614">
                  <c:v>6.16</c:v>
                </c:pt>
                <c:pt idx="4615">
                  <c:v>6.16</c:v>
                </c:pt>
                <c:pt idx="4616">
                  <c:v>6.16</c:v>
                </c:pt>
                <c:pt idx="4617">
                  <c:v>6.16</c:v>
                </c:pt>
                <c:pt idx="4618">
                  <c:v>6.15</c:v>
                </c:pt>
                <c:pt idx="4619">
                  <c:v>6.15</c:v>
                </c:pt>
                <c:pt idx="4620">
                  <c:v>6.15</c:v>
                </c:pt>
                <c:pt idx="4621">
                  <c:v>6.15</c:v>
                </c:pt>
                <c:pt idx="4622">
                  <c:v>6.14</c:v>
                </c:pt>
                <c:pt idx="4623">
                  <c:v>6.14</c:v>
                </c:pt>
                <c:pt idx="4624">
                  <c:v>6.14</c:v>
                </c:pt>
                <c:pt idx="4625">
                  <c:v>6.14</c:v>
                </c:pt>
                <c:pt idx="4626">
                  <c:v>6.14</c:v>
                </c:pt>
                <c:pt idx="4627">
                  <c:v>6.13</c:v>
                </c:pt>
                <c:pt idx="4628">
                  <c:v>6.13</c:v>
                </c:pt>
                <c:pt idx="4629">
                  <c:v>6.13</c:v>
                </c:pt>
                <c:pt idx="4630">
                  <c:v>6.13</c:v>
                </c:pt>
                <c:pt idx="4631">
                  <c:v>6.12</c:v>
                </c:pt>
                <c:pt idx="4632">
                  <c:v>6.12</c:v>
                </c:pt>
                <c:pt idx="4633">
                  <c:v>6.12</c:v>
                </c:pt>
                <c:pt idx="4634">
                  <c:v>6.12</c:v>
                </c:pt>
                <c:pt idx="4635">
                  <c:v>6.12</c:v>
                </c:pt>
                <c:pt idx="4636">
                  <c:v>6.12</c:v>
                </c:pt>
                <c:pt idx="4637">
                  <c:v>6.11</c:v>
                </c:pt>
                <c:pt idx="4638">
                  <c:v>6.11</c:v>
                </c:pt>
                <c:pt idx="4639">
                  <c:v>6.11</c:v>
                </c:pt>
                <c:pt idx="4640">
                  <c:v>6.11</c:v>
                </c:pt>
                <c:pt idx="4641">
                  <c:v>6.11</c:v>
                </c:pt>
                <c:pt idx="4642">
                  <c:v>6.1</c:v>
                </c:pt>
                <c:pt idx="4643">
                  <c:v>6.1</c:v>
                </c:pt>
                <c:pt idx="4644">
                  <c:v>6.1</c:v>
                </c:pt>
                <c:pt idx="4645">
                  <c:v>6.1</c:v>
                </c:pt>
                <c:pt idx="4646">
                  <c:v>6.1</c:v>
                </c:pt>
                <c:pt idx="4647">
                  <c:v>6.1</c:v>
                </c:pt>
                <c:pt idx="4648">
                  <c:v>6.1</c:v>
                </c:pt>
                <c:pt idx="4649">
                  <c:v>6.09</c:v>
                </c:pt>
                <c:pt idx="4650">
                  <c:v>6.09</c:v>
                </c:pt>
                <c:pt idx="4651">
                  <c:v>6.08</c:v>
                </c:pt>
                <c:pt idx="4652">
                  <c:v>6.08</c:v>
                </c:pt>
                <c:pt idx="4653">
                  <c:v>6.08</c:v>
                </c:pt>
                <c:pt idx="4654">
                  <c:v>6.08</c:v>
                </c:pt>
                <c:pt idx="4655">
                  <c:v>6.07</c:v>
                </c:pt>
                <c:pt idx="4656">
                  <c:v>6.07</c:v>
                </c:pt>
                <c:pt idx="4657">
                  <c:v>6.07</c:v>
                </c:pt>
                <c:pt idx="4658">
                  <c:v>6.07</c:v>
                </c:pt>
                <c:pt idx="4659">
                  <c:v>6.06</c:v>
                </c:pt>
                <c:pt idx="4660">
                  <c:v>6.06</c:v>
                </c:pt>
                <c:pt idx="4661">
                  <c:v>6.06</c:v>
                </c:pt>
                <c:pt idx="4662">
                  <c:v>6.06</c:v>
                </c:pt>
                <c:pt idx="4663">
                  <c:v>6.06</c:v>
                </c:pt>
                <c:pt idx="4664">
                  <c:v>6.05</c:v>
                </c:pt>
                <c:pt idx="4665">
                  <c:v>6.05</c:v>
                </c:pt>
                <c:pt idx="4666">
                  <c:v>6.05</c:v>
                </c:pt>
                <c:pt idx="4667">
                  <c:v>6.05</c:v>
                </c:pt>
                <c:pt idx="4668">
                  <c:v>6.05</c:v>
                </c:pt>
                <c:pt idx="4669">
                  <c:v>6.04</c:v>
                </c:pt>
                <c:pt idx="4670">
                  <c:v>6.04</c:v>
                </c:pt>
                <c:pt idx="4671">
                  <c:v>6.05</c:v>
                </c:pt>
                <c:pt idx="4672">
                  <c:v>6.04</c:v>
                </c:pt>
                <c:pt idx="4673">
                  <c:v>6.04</c:v>
                </c:pt>
                <c:pt idx="4674">
                  <c:v>6.04</c:v>
                </c:pt>
                <c:pt idx="4675">
                  <c:v>6.04</c:v>
                </c:pt>
                <c:pt idx="4676">
                  <c:v>6.03</c:v>
                </c:pt>
                <c:pt idx="4677">
                  <c:v>6.04</c:v>
                </c:pt>
                <c:pt idx="4678">
                  <c:v>6.04</c:v>
                </c:pt>
                <c:pt idx="4679">
                  <c:v>6.03</c:v>
                </c:pt>
                <c:pt idx="4680">
                  <c:v>6.04</c:v>
                </c:pt>
                <c:pt idx="4681">
                  <c:v>6.03</c:v>
                </c:pt>
                <c:pt idx="4682">
                  <c:v>6.03</c:v>
                </c:pt>
                <c:pt idx="4683">
                  <c:v>6.03</c:v>
                </c:pt>
                <c:pt idx="4684">
                  <c:v>6.04</c:v>
                </c:pt>
                <c:pt idx="4685">
                  <c:v>6.03</c:v>
                </c:pt>
                <c:pt idx="4686">
                  <c:v>6.04</c:v>
                </c:pt>
                <c:pt idx="4687">
                  <c:v>6.03</c:v>
                </c:pt>
                <c:pt idx="4688">
                  <c:v>6.02</c:v>
                </c:pt>
                <c:pt idx="4689">
                  <c:v>6.02</c:v>
                </c:pt>
                <c:pt idx="4690">
                  <c:v>6.02</c:v>
                </c:pt>
                <c:pt idx="4691">
                  <c:v>6.02</c:v>
                </c:pt>
                <c:pt idx="4692">
                  <c:v>6.02</c:v>
                </c:pt>
                <c:pt idx="4693">
                  <c:v>6.02</c:v>
                </c:pt>
                <c:pt idx="4694">
                  <c:v>6.02</c:v>
                </c:pt>
                <c:pt idx="4695">
                  <c:v>6.01</c:v>
                </c:pt>
                <c:pt idx="4696">
                  <c:v>6.01</c:v>
                </c:pt>
                <c:pt idx="4697">
                  <c:v>6.01</c:v>
                </c:pt>
                <c:pt idx="4698">
                  <c:v>6.01</c:v>
                </c:pt>
                <c:pt idx="4699">
                  <c:v>6</c:v>
                </c:pt>
                <c:pt idx="4700">
                  <c:v>6</c:v>
                </c:pt>
                <c:pt idx="4701">
                  <c:v>6</c:v>
                </c:pt>
                <c:pt idx="4702">
                  <c:v>6</c:v>
                </c:pt>
                <c:pt idx="4703">
                  <c:v>5.99</c:v>
                </c:pt>
                <c:pt idx="4704">
                  <c:v>6</c:v>
                </c:pt>
                <c:pt idx="4705">
                  <c:v>5.99</c:v>
                </c:pt>
                <c:pt idx="4706">
                  <c:v>5.99</c:v>
                </c:pt>
                <c:pt idx="4707">
                  <c:v>5.99</c:v>
                </c:pt>
                <c:pt idx="4708">
                  <c:v>5.99</c:v>
                </c:pt>
                <c:pt idx="4709">
                  <c:v>5.99</c:v>
                </c:pt>
                <c:pt idx="4710">
                  <c:v>5.98</c:v>
                </c:pt>
                <c:pt idx="4711">
                  <c:v>5.98</c:v>
                </c:pt>
                <c:pt idx="4712">
                  <c:v>5.98</c:v>
                </c:pt>
                <c:pt idx="4713">
                  <c:v>5.98</c:v>
                </c:pt>
                <c:pt idx="4714">
                  <c:v>5.98</c:v>
                </c:pt>
                <c:pt idx="4715">
                  <c:v>5.97</c:v>
                </c:pt>
                <c:pt idx="4716">
                  <c:v>5.97</c:v>
                </c:pt>
                <c:pt idx="4717">
                  <c:v>5.97</c:v>
                </c:pt>
                <c:pt idx="4718">
                  <c:v>5.97</c:v>
                </c:pt>
                <c:pt idx="4719">
                  <c:v>5.97</c:v>
                </c:pt>
                <c:pt idx="4720">
                  <c:v>5.97</c:v>
                </c:pt>
                <c:pt idx="4721">
                  <c:v>5.97</c:v>
                </c:pt>
                <c:pt idx="4722">
                  <c:v>5.97</c:v>
                </c:pt>
                <c:pt idx="4723">
                  <c:v>5.96</c:v>
                </c:pt>
                <c:pt idx="4724">
                  <c:v>5.96</c:v>
                </c:pt>
                <c:pt idx="4725">
                  <c:v>5.96</c:v>
                </c:pt>
                <c:pt idx="4726">
                  <c:v>5.96</c:v>
                </c:pt>
                <c:pt idx="4727">
                  <c:v>5.96</c:v>
                </c:pt>
                <c:pt idx="4728">
                  <c:v>5.96</c:v>
                </c:pt>
                <c:pt idx="4729">
                  <c:v>5.96</c:v>
                </c:pt>
                <c:pt idx="4730">
                  <c:v>5.95</c:v>
                </c:pt>
                <c:pt idx="4731">
                  <c:v>5.95</c:v>
                </c:pt>
                <c:pt idx="4732">
                  <c:v>5.95</c:v>
                </c:pt>
                <c:pt idx="4733">
                  <c:v>5.95</c:v>
                </c:pt>
                <c:pt idx="4734">
                  <c:v>5.94</c:v>
                </c:pt>
                <c:pt idx="4735">
                  <c:v>5.94</c:v>
                </c:pt>
                <c:pt idx="4736">
                  <c:v>5.94</c:v>
                </c:pt>
                <c:pt idx="4737">
                  <c:v>5.94</c:v>
                </c:pt>
                <c:pt idx="4738">
                  <c:v>5.94</c:v>
                </c:pt>
                <c:pt idx="4739">
                  <c:v>5.94</c:v>
                </c:pt>
                <c:pt idx="4740">
                  <c:v>5.94</c:v>
                </c:pt>
                <c:pt idx="4741">
                  <c:v>5.94</c:v>
                </c:pt>
                <c:pt idx="4742">
                  <c:v>5.94</c:v>
                </c:pt>
                <c:pt idx="4743">
                  <c:v>5.93</c:v>
                </c:pt>
                <c:pt idx="4744">
                  <c:v>5.93</c:v>
                </c:pt>
                <c:pt idx="4745">
                  <c:v>5.93</c:v>
                </c:pt>
                <c:pt idx="4746">
                  <c:v>5.93</c:v>
                </c:pt>
                <c:pt idx="4747">
                  <c:v>5.93</c:v>
                </c:pt>
                <c:pt idx="4748">
                  <c:v>5.92</c:v>
                </c:pt>
                <c:pt idx="4749">
                  <c:v>5.92</c:v>
                </c:pt>
                <c:pt idx="4750">
                  <c:v>5.92</c:v>
                </c:pt>
                <c:pt idx="4751">
                  <c:v>5.92</c:v>
                </c:pt>
                <c:pt idx="4752">
                  <c:v>5.92</c:v>
                </c:pt>
                <c:pt idx="4753">
                  <c:v>5.92</c:v>
                </c:pt>
                <c:pt idx="4754">
                  <c:v>5.92</c:v>
                </c:pt>
                <c:pt idx="4755">
                  <c:v>5.92</c:v>
                </c:pt>
                <c:pt idx="4756">
                  <c:v>5.91</c:v>
                </c:pt>
                <c:pt idx="4757">
                  <c:v>5.92</c:v>
                </c:pt>
                <c:pt idx="4758">
                  <c:v>5.91</c:v>
                </c:pt>
                <c:pt idx="4759">
                  <c:v>5.91</c:v>
                </c:pt>
                <c:pt idx="4760">
                  <c:v>5.9</c:v>
                </c:pt>
                <c:pt idx="4761">
                  <c:v>5.91</c:v>
                </c:pt>
                <c:pt idx="4762">
                  <c:v>5.91</c:v>
                </c:pt>
                <c:pt idx="4763">
                  <c:v>5.91</c:v>
                </c:pt>
                <c:pt idx="4764">
                  <c:v>5.89</c:v>
                </c:pt>
                <c:pt idx="4765">
                  <c:v>5.89</c:v>
                </c:pt>
                <c:pt idx="4766">
                  <c:v>5.9</c:v>
                </c:pt>
                <c:pt idx="4767">
                  <c:v>5.91</c:v>
                </c:pt>
                <c:pt idx="4768">
                  <c:v>5.91</c:v>
                </c:pt>
                <c:pt idx="4769">
                  <c:v>5.9</c:v>
                </c:pt>
                <c:pt idx="4770">
                  <c:v>5.9</c:v>
                </c:pt>
                <c:pt idx="4771">
                  <c:v>5.9</c:v>
                </c:pt>
                <c:pt idx="4772">
                  <c:v>5.9</c:v>
                </c:pt>
                <c:pt idx="4773">
                  <c:v>5.9</c:v>
                </c:pt>
                <c:pt idx="4774">
                  <c:v>5.89</c:v>
                </c:pt>
                <c:pt idx="4775">
                  <c:v>5.9</c:v>
                </c:pt>
                <c:pt idx="4776">
                  <c:v>5.9</c:v>
                </c:pt>
                <c:pt idx="4777">
                  <c:v>5.89</c:v>
                </c:pt>
                <c:pt idx="4778">
                  <c:v>5.89</c:v>
                </c:pt>
                <c:pt idx="4779">
                  <c:v>5.88</c:v>
                </c:pt>
                <c:pt idx="4780">
                  <c:v>5.88</c:v>
                </c:pt>
                <c:pt idx="4781">
                  <c:v>5.88</c:v>
                </c:pt>
                <c:pt idx="4782">
                  <c:v>5.88</c:v>
                </c:pt>
                <c:pt idx="4783">
                  <c:v>5.88</c:v>
                </c:pt>
                <c:pt idx="4784">
                  <c:v>5.88</c:v>
                </c:pt>
                <c:pt idx="4785">
                  <c:v>5.88</c:v>
                </c:pt>
                <c:pt idx="4786">
                  <c:v>5.88</c:v>
                </c:pt>
                <c:pt idx="4787">
                  <c:v>5.87</c:v>
                </c:pt>
                <c:pt idx="4788">
                  <c:v>5.87</c:v>
                </c:pt>
                <c:pt idx="4789">
                  <c:v>5.88</c:v>
                </c:pt>
                <c:pt idx="4790">
                  <c:v>5.87</c:v>
                </c:pt>
                <c:pt idx="4791">
                  <c:v>5.87</c:v>
                </c:pt>
                <c:pt idx="4792">
                  <c:v>5.86</c:v>
                </c:pt>
                <c:pt idx="4793">
                  <c:v>5.87</c:v>
                </c:pt>
                <c:pt idx="4794">
                  <c:v>5.87</c:v>
                </c:pt>
                <c:pt idx="4795">
                  <c:v>5.87</c:v>
                </c:pt>
                <c:pt idx="4796">
                  <c:v>5.86</c:v>
                </c:pt>
                <c:pt idx="4797">
                  <c:v>5.87</c:v>
                </c:pt>
                <c:pt idx="4798">
                  <c:v>5.86</c:v>
                </c:pt>
                <c:pt idx="4799">
                  <c:v>5.86</c:v>
                </c:pt>
                <c:pt idx="4800">
                  <c:v>5.86</c:v>
                </c:pt>
                <c:pt idx="4801">
                  <c:v>5.86</c:v>
                </c:pt>
                <c:pt idx="4802">
                  <c:v>5.86</c:v>
                </c:pt>
                <c:pt idx="4803">
                  <c:v>5.86</c:v>
                </c:pt>
                <c:pt idx="4804">
                  <c:v>5.85</c:v>
                </c:pt>
                <c:pt idx="4805">
                  <c:v>5.85</c:v>
                </c:pt>
                <c:pt idx="4806">
                  <c:v>5.85</c:v>
                </c:pt>
                <c:pt idx="4807">
                  <c:v>5.85</c:v>
                </c:pt>
                <c:pt idx="4808">
                  <c:v>5.85</c:v>
                </c:pt>
                <c:pt idx="4809">
                  <c:v>5.85</c:v>
                </c:pt>
                <c:pt idx="4810">
                  <c:v>5.85</c:v>
                </c:pt>
                <c:pt idx="4811">
                  <c:v>5.85</c:v>
                </c:pt>
                <c:pt idx="4812">
                  <c:v>5.85</c:v>
                </c:pt>
                <c:pt idx="4813">
                  <c:v>5.84</c:v>
                </c:pt>
                <c:pt idx="4814">
                  <c:v>5.84</c:v>
                </c:pt>
                <c:pt idx="4815">
                  <c:v>5.84</c:v>
                </c:pt>
                <c:pt idx="4816">
                  <c:v>5.84</c:v>
                </c:pt>
                <c:pt idx="4817">
                  <c:v>5.84</c:v>
                </c:pt>
                <c:pt idx="4818">
                  <c:v>5.83</c:v>
                </c:pt>
                <c:pt idx="4819">
                  <c:v>5.83</c:v>
                </c:pt>
                <c:pt idx="4820">
                  <c:v>5.83</c:v>
                </c:pt>
                <c:pt idx="4821">
                  <c:v>5.83</c:v>
                </c:pt>
                <c:pt idx="4822">
                  <c:v>5.83</c:v>
                </c:pt>
                <c:pt idx="4823">
                  <c:v>5.83</c:v>
                </c:pt>
                <c:pt idx="4824">
                  <c:v>5.83</c:v>
                </c:pt>
                <c:pt idx="4825">
                  <c:v>5.83</c:v>
                </c:pt>
                <c:pt idx="4826">
                  <c:v>5.82</c:v>
                </c:pt>
                <c:pt idx="4827">
                  <c:v>5.82</c:v>
                </c:pt>
                <c:pt idx="4828">
                  <c:v>5.82</c:v>
                </c:pt>
                <c:pt idx="4829">
                  <c:v>5.82</c:v>
                </c:pt>
                <c:pt idx="4830">
                  <c:v>5.82</c:v>
                </c:pt>
                <c:pt idx="4831">
                  <c:v>5.82</c:v>
                </c:pt>
                <c:pt idx="4832">
                  <c:v>5.81</c:v>
                </c:pt>
                <c:pt idx="4833">
                  <c:v>5.81</c:v>
                </c:pt>
                <c:pt idx="4834">
                  <c:v>5.8</c:v>
                </c:pt>
                <c:pt idx="4835">
                  <c:v>5.8</c:v>
                </c:pt>
                <c:pt idx="4836">
                  <c:v>5.81</c:v>
                </c:pt>
                <c:pt idx="4837">
                  <c:v>5.81</c:v>
                </c:pt>
                <c:pt idx="4838">
                  <c:v>5.81</c:v>
                </c:pt>
                <c:pt idx="4839">
                  <c:v>5.8</c:v>
                </c:pt>
                <c:pt idx="4840">
                  <c:v>5.8</c:v>
                </c:pt>
                <c:pt idx="4841">
                  <c:v>5.8</c:v>
                </c:pt>
                <c:pt idx="4842">
                  <c:v>5.8</c:v>
                </c:pt>
                <c:pt idx="4843">
                  <c:v>5.8</c:v>
                </c:pt>
                <c:pt idx="4844">
                  <c:v>5.79</c:v>
                </c:pt>
                <c:pt idx="4845">
                  <c:v>5.79</c:v>
                </c:pt>
                <c:pt idx="4846">
                  <c:v>5.79</c:v>
                </c:pt>
                <c:pt idx="4847">
                  <c:v>5.79</c:v>
                </c:pt>
                <c:pt idx="4848">
                  <c:v>5.79</c:v>
                </c:pt>
                <c:pt idx="4849">
                  <c:v>5.78</c:v>
                </c:pt>
                <c:pt idx="4850">
                  <c:v>5.78</c:v>
                </c:pt>
                <c:pt idx="4851">
                  <c:v>5.78</c:v>
                </c:pt>
                <c:pt idx="4852">
                  <c:v>5.79</c:v>
                </c:pt>
                <c:pt idx="4853">
                  <c:v>5.78</c:v>
                </c:pt>
                <c:pt idx="4854">
                  <c:v>5.78</c:v>
                </c:pt>
                <c:pt idx="4855">
                  <c:v>5.77</c:v>
                </c:pt>
                <c:pt idx="4856">
                  <c:v>5.79</c:v>
                </c:pt>
                <c:pt idx="4857">
                  <c:v>5.79</c:v>
                </c:pt>
                <c:pt idx="4858">
                  <c:v>5.78</c:v>
                </c:pt>
                <c:pt idx="4859">
                  <c:v>5.77</c:v>
                </c:pt>
                <c:pt idx="4860">
                  <c:v>5.78</c:v>
                </c:pt>
                <c:pt idx="4861">
                  <c:v>5.78</c:v>
                </c:pt>
                <c:pt idx="4862">
                  <c:v>5.79</c:v>
                </c:pt>
                <c:pt idx="4863">
                  <c:v>5.78</c:v>
                </c:pt>
                <c:pt idx="4864">
                  <c:v>5.77</c:v>
                </c:pt>
                <c:pt idx="4865">
                  <c:v>5.8</c:v>
                </c:pt>
                <c:pt idx="4866">
                  <c:v>5.8</c:v>
                </c:pt>
                <c:pt idx="4867">
                  <c:v>5.78</c:v>
                </c:pt>
                <c:pt idx="4868">
                  <c:v>5.79</c:v>
                </c:pt>
                <c:pt idx="4869">
                  <c:v>5.78</c:v>
                </c:pt>
                <c:pt idx="4870">
                  <c:v>5.79</c:v>
                </c:pt>
                <c:pt idx="4871">
                  <c:v>5.78</c:v>
                </c:pt>
                <c:pt idx="4872">
                  <c:v>5.78</c:v>
                </c:pt>
                <c:pt idx="4873">
                  <c:v>5.78</c:v>
                </c:pt>
                <c:pt idx="4874">
                  <c:v>5.77</c:v>
                </c:pt>
                <c:pt idx="4875">
                  <c:v>5.78</c:v>
                </c:pt>
                <c:pt idx="4876">
                  <c:v>5.78</c:v>
                </c:pt>
                <c:pt idx="4877">
                  <c:v>5.77</c:v>
                </c:pt>
                <c:pt idx="4878">
                  <c:v>5.77</c:v>
                </c:pt>
                <c:pt idx="4879">
                  <c:v>5.78</c:v>
                </c:pt>
                <c:pt idx="4880">
                  <c:v>5.78</c:v>
                </c:pt>
                <c:pt idx="4881">
                  <c:v>5.77</c:v>
                </c:pt>
                <c:pt idx="4882">
                  <c:v>5.77</c:v>
                </c:pt>
                <c:pt idx="4883">
                  <c:v>5.77</c:v>
                </c:pt>
                <c:pt idx="4884">
                  <c:v>5.77</c:v>
                </c:pt>
                <c:pt idx="4885">
                  <c:v>5.76</c:v>
                </c:pt>
                <c:pt idx="4886">
                  <c:v>5.77</c:v>
                </c:pt>
                <c:pt idx="4887">
                  <c:v>5.76</c:v>
                </c:pt>
                <c:pt idx="4888">
                  <c:v>5.77</c:v>
                </c:pt>
                <c:pt idx="4889">
                  <c:v>5.76</c:v>
                </c:pt>
                <c:pt idx="4890">
                  <c:v>5.76</c:v>
                </c:pt>
                <c:pt idx="4891">
                  <c:v>5.76</c:v>
                </c:pt>
                <c:pt idx="4892">
                  <c:v>5.76</c:v>
                </c:pt>
                <c:pt idx="4893">
                  <c:v>5.76</c:v>
                </c:pt>
                <c:pt idx="4894">
                  <c:v>5.75</c:v>
                </c:pt>
                <c:pt idx="4895">
                  <c:v>5.75</c:v>
                </c:pt>
                <c:pt idx="4896">
                  <c:v>5.75</c:v>
                </c:pt>
                <c:pt idx="4897">
                  <c:v>5.75</c:v>
                </c:pt>
                <c:pt idx="4898">
                  <c:v>5.75</c:v>
                </c:pt>
                <c:pt idx="4899">
                  <c:v>5.75</c:v>
                </c:pt>
                <c:pt idx="4900">
                  <c:v>5.75</c:v>
                </c:pt>
                <c:pt idx="4901">
                  <c:v>5.75</c:v>
                </c:pt>
                <c:pt idx="4902">
                  <c:v>5.75</c:v>
                </c:pt>
                <c:pt idx="4903">
                  <c:v>5.74</c:v>
                </c:pt>
                <c:pt idx="4904">
                  <c:v>5.74</c:v>
                </c:pt>
                <c:pt idx="4905">
                  <c:v>5.74</c:v>
                </c:pt>
                <c:pt idx="4906">
                  <c:v>5.75</c:v>
                </c:pt>
                <c:pt idx="4907">
                  <c:v>5.74</c:v>
                </c:pt>
                <c:pt idx="4908">
                  <c:v>5.74</c:v>
                </c:pt>
                <c:pt idx="4909">
                  <c:v>5.74</c:v>
                </c:pt>
                <c:pt idx="4910">
                  <c:v>5.74</c:v>
                </c:pt>
                <c:pt idx="4911">
                  <c:v>5.74</c:v>
                </c:pt>
                <c:pt idx="4912">
                  <c:v>5.74</c:v>
                </c:pt>
                <c:pt idx="4913">
                  <c:v>5.74</c:v>
                </c:pt>
                <c:pt idx="4914">
                  <c:v>5.74</c:v>
                </c:pt>
                <c:pt idx="4915">
                  <c:v>5.74</c:v>
                </c:pt>
                <c:pt idx="4916">
                  <c:v>5.73</c:v>
                </c:pt>
                <c:pt idx="4917">
                  <c:v>5.73</c:v>
                </c:pt>
                <c:pt idx="4918">
                  <c:v>5.73</c:v>
                </c:pt>
                <c:pt idx="4919">
                  <c:v>5.73</c:v>
                </c:pt>
                <c:pt idx="4920">
                  <c:v>5.73</c:v>
                </c:pt>
                <c:pt idx="4921">
                  <c:v>5.73</c:v>
                </c:pt>
                <c:pt idx="4922">
                  <c:v>5.73</c:v>
                </c:pt>
                <c:pt idx="4923">
                  <c:v>5.73</c:v>
                </c:pt>
                <c:pt idx="4924">
                  <c:v>5.73</c:v>
                </c:pt>
                <c:pt idx="4925">
                  <c:v>5.73</c:v>
                </c:pt>
                <c:pt idx="4926">
                  <c:v>5.73</c:v>
                </c:pt>
                <c:pt idx="4927">
                  <c:v>5.73</c:v>
                </c:pt>
                <c:pt idx="4928">
                  <c:v>5.73</c:v>
                </c:pt>
                <c:pt idx="4929">
                  <c:v>5.72</c:v>
                </c:pt>
                <c:pt idx="4930">
                  <c:v>5.72</c:v>
                </c:pt>
                <c:pt idx="4931">
                  <c:v>5.72</c:v>
                </c:pt>
                <c:pt idx="4932">
                  <c:v>5.72</c:v>
                </c:pt>
                <c:pt idx="4933">
                  <c:v>5.72</c:v>
                </c:pt>
                <c:pt idx="4934">
                  <c:v>5.72</c:v>
                </c:pt>
                <c:pt idx="4935">
                  <c:v>5.72</c:v>
                </c:pt>
                <c:pt idx="4936">
                  <c:v>5.72</c:v>
                </c:pt>
                <c:pt idx="4937">
                  <c:v>5.72</c:v>
                </c:pt>
                <c:pt idx="4938">
                  <c:v>5.71</c:v>
                </c:pt>
                <c:pt idx="4939">
                  <c:v>5.71</c:v>
                </c:pt>
                <c:pt idx="4940">
                  <c:v>5.71</c:v>
                </c:pt>
                <c:pt idx="4941">
                  <c:v>5.71</c:v>
                </c:pt>
                <c:pt idx="4942">
                  <c:v>5.71</c:v>
                </c:pt>
                <c:pt idx="4943">
                  <c:v>5.71</c:v>
                </c:pt>
                <c:pt idx="4944">
                  <c:v>5.71</c:v>
                </c:pt>
                <c:pt idx="4945">
                  <c:v>5.72</c:v>
                </c:pt>
                <c:pt idx="4946">
                  <c:v>5.71</c:v>
                </c:pt>
                <c:pt idx="4947">
                  <c:v>5.71</c:v>
                </c:pt>
                <c:pt idx="4948">
                  <c:v>5.72</c:v>
                </c:pt>
                <c:pt idx="4949">
                  <c:v>5.71</c:v>
                </c:pt>
                <c:pt idx="4950">
                  <c:v>5.72</c:v>
                </c:pt>
                <c:pt idx="4951">
                  <c:v>5.72</c:v>
                </c:pt>
                <c:pt idx="4952">
                  <c:v>5.71</c:v>
                </c:pt>
                <c:pt idx="4953">
                  <c:v>5.71</c:v>
                </c:pt>
                <c:pt idx="4954">
                  <c:v>5.71</c:v>
                </c:pt>
                <c:pt idx="4955">
                  <c:v>5.71</c:v>
                </c:pt>
                <c:pt idx="4956">
                  <c:v>5.71</c:v>
                </c:pt>
                <c:pt idx="4957">
                  <c:v>5.7</c:v>
                </c:pt>
                <c:pt idx="4958">
                  <c:v>5.7</c:v>
                </c:pt>
                <c:pt idx="4959">
                  <c:v>5.7</c:v>
                </c:pt>
                <c:pt idx="4960">
                  <c:v>5.7</c:v>
                </c:pt>
                <c:pt idx="4961">
                  <c:v>5.69</c:v>
                </c:pt>
                <c:pt idx="4962">
                  <c:v>5.69</c:v>
                </c:pt>
                <c:pt idx="4963">
                  <c:v>5.7</c:v>
                </c:pt>
                <c:pt idx="4964">
                  <c:v>5.71</c:v>
                </c:pt>
                <c:pt idx="4965">
                  <c:v>5.7</c:v>
                </c:pt>
                <c:pt idx="4966">
                  <c:v>5.69</c:v>
                </c:pt>
                <c:pt idx="4967">
                  <c:v>5.69</c:v>
                </c:pt>
                <c:pt idx="4968">
                  <c:v>5.69</c:v>
                </c:pt>
                <c:pt idx="4969">
                  <c:v>5.7</c:v>
                </c:pt>
                <c:pt idx="4970">
                  <c:v>5.69</c:v>
                </c:pt>
                <c:pt idx="4971">
                  <c:v>5.69</c:v>
                </c:pt>
                <c:pt idx="4972">
                  <c:v>5.69</c:v>
                </c:pt>
                <c:pt idx="4973">
                  <c:v>5.69</c:v>
                </c:pt>
                <c:pt idx="4974">
                  <c:v>5.69</c:v>
                </c:pt>
                <c:pt idx="4975">
                  <c:v>5.69</c:v>
                </c:pt>
                <c:pt idx="4976">
                  <c:v>5.69</c:v>
                </c:pt>
                <c:pt idx="4977">
                  <c:v>5.69</c:v>
                </c:pt>
                <c:pt idx="4978">
                  <c:v>5.68</c:v>
                </c:pt>
                <c:pt idx="4979">
                  <c:v>5.68</c:v>
                </c:pt>
                <c:pt idx="4980">
                  <c:v>5.68</c:v>
                </c:pt>
                <c:pt idx="4981">
                  <c:v>5.68</c:v>
                </c:pt>
                <c:pt idx="4982">
                  <c:v>5.67</c:v>
                </c:pt>
                <c:pt idx="4983">
                  <c:v>5.68</c:v>
                </c:pt>
                <c:pt idx="4984">
                  <c:v>5.67</c:v>
                </c:pt>
                <c:pt idx="4985">
                  <c:v>5.67</c:v>
                </c:pt>
                <c:pt idx="4986">
                  <c:v>5.67</c:v>
                </c:pt>
                <c:pt idx="4987">
                  <c:v>5.67</c:v>
                </c:pt>
                <c:pt idx="4988">
                  <c:v>5.67</c:v>
                </c:pt>
                <c:pt idx="4989">
                  <c:v>5.66</c:v>
                </c:pt>
                <c:pt idx="4990">
                  <c:v>5.66</c:v>
                </c:pt>
                <c:pt idx="4991">
                  <c:v>5.66</c:v>
                </c:pt>
                <c:pt idx="4992">
                  <c:v>5.66</c:v>
                </c:pt>
                <c:pt idx="4993">
                  <c:v>5.66</c:v>
                </c:pt>
                <c:pt idx="4994">
                  <c:v>5.66</c:v>
                </c:pt>
                <c:pt idx="4995">
                  <c:v>5.66</c:v>
                </c:pt>
                <c:pt idx="4996">
                  <c:v>5.65</c:v>
                </c:pt>
                <c:pt idx="4997">
                  <c:v>5.65</c:v>
                </c:pt>
                <c:pt idx="4998">
                  <c:v>5.65</c:v>
                </c:pt>
                <c:pt idx="4999">
                  <c:v>5.65</c:v>
                </c:pt>
                <c:pt idx="5000">
                  <c:v>5.65</c:v>
                </c:pt>
                <c:pt idx="5001">
                  <c:v>5.65</c:v>
                </c:pt>
                <c:pt idx="5002">
                  <c:v>5.65</c:v>
                </c:pt>
                <c:pt idx="5003">
                  <c:v>5.65</c:v>
                </c:pt>
                <c:pt idx="5004">
                  <c:v>5.65</c:v>
                </c:pt>
                <c:pt idx="5005">
                  <c:v>5.65</c:v>
                </c:pt>
                <c:pt idx="5006">
                  <c:v>5.65</c:v>
                </c:pt>
                <c:pt idx="5007">
                  <c:v>5.65</c:v>
                </c:pt>
                <c:pt idx="5008">
                  <c:v>5.65</c:v>
                </c:pt>
                <c:pt idx="5009">
                  <c:v>5.65</c:v>
                </c:pt>
                <c:pt idx="5010">
                  <c:v>5.65</c:v>
                </c:pt>
                <c:pt idx="5011">
                  <c:v>5.65</c:v>
                </c:pt>
                <c:pt idx="5012">
                  <c:v>5.65</c:v>
                </c:pt>
                <c:pt idx="5013">
                  <c:v>5.65</c:v>
                </c:pt>
                <c:pt idx="5014">
                  <c:v>5.65</c:v>
                </c:pt>
                <c:pt idx="5015">
                  <c:v>5.65</c:v>
                </c:pt>
                <c:pt idx="5016">
                  <c:v>5.65</c:v>
                </c:pt>
                <c:pt idx="5017">
                  <c:v>5.65</c:v>
                </c:pt>
                <c:pt idx="5018">
                  <c:v>5.65</c:v>
                </c:pt>
                <c:pt idx="5019">
                  <c:v>5.65</c:v>
                </c:pt>
                <c:pt idx="5020">
                  <c:v>5.65</c:v>
                </c:pt>
                <c:pt idx="5021">
                  <c:v>5.65</c:v>
                </c:pt>
                <c:pt idx="5022">
                  <c:v>5.65</c:v>
                </c:pt>
                <c:pt idx="5023">
                  <c:v>5.65</c:v>
                </c:pt>
                <c:pt idx="5024">
                  <c:v>5.65</c:v>
                </c:pt>
                <c:pt idx="5025">
                  <c:v>5.65</c:v>
                </c:pt>
                <c:pt idx="5026">
                  <c:v>5.65</c:v>
                </c:pt>
                <c:pt idx="5027">
                  <c:v>5.65</c:v>
                </c:pt>
                <c:pt idx="5028">
                  <c:v>5.65</c:v>
                </c:pt>
                <c:pt idx="5029">
                  <c:v>5.65</c:v>
                </c:pt>
                <c:pt idx="5030">
                  <c:v>5.65</c:v>
                </c:pt>
                <c:pt idx="5031">
                  <c:v>5.65</c:v>
                </c:pt>
                <c:pt idx="5032">
                  <c:v>5.65</c:v>
                </c:pt>
                <c:pt idx="5033">
                  <c:v>5.65</c:v>
                </c:pt>
                <c:pt idx="5034">
                  <c:v>5.65</c:v>
                </c:pt>
                <c:pt idx="5035">
                  <c:v>5.65</c:v>
                </c:pt>
                <c:pt idx="5036">
                  <c:v>5.65</c:v>
                </c:pt>
                <c:pt idx="5037">
                  <c:v>5.65</c:v>
                </c:pt>
                <c:pt idx="5038">
                  <c:v>5.65</c:v>
                </c:pt>
                <c:pt idx="5039">
                  <c:v>5.66</c:v>
                </c:pt>
                <c:pt idx="5040">
                  <c:v>5.66</c:v>
                </c:pt>
                <c:pt idx="5041">
                  <c:v>5.66</c:v>
                </c:pt>
                <c:pt idx="5042">
                  <c:v>5.65</c:v>
                </c:pt>
                <c:pt idx="5043">
                  <c:v>5.65</c:v>
                </c:pt>
                <c:pt idx="5044">
                  <c:v>5.65</c:v>
                </c:pt>
                <c:pt idx="5045">
                  <c:v>5.65</c:v>
                </c:pt>
                <c:pt idx="5046">
                  <c:v>5.65</c:v>
                </c:pt>
                <c:pt idx="5047">
                  <c:v>5.65</c:v>
                </c:pt>
                <c:pt idx="5048">
                  <c:v>5.65</c:v>
                </c:pt>
                <c:pt idx="5049">
                  <c:v>5.65</c:v>
                </c:pt>
                <c:pt idx="5050">
                  <c:v>5.65</c:v>
                </c:pt>
                <c:pt idx="5051">
                  <c:v>5.66</c:v>
                </c:pt>
                <c:pt idx="5052">
                  <c:v>5.65</c:v>
                </c:pt>
                <c:pt idx="5053">
                  <c:v>5.65</c:v>
                </c:pt>
                <c:pt idx="5054">
                  <c:v>5.65</c:v>
                </c:pt>
                <c:pt idx="5055">
                  <c:v>5.65</c:v>
                </c:pt>
                <c:pt idx="5056">
                  <c:v>5.65</c:v>
                </c:pt>
                <c:pt idx="5057">
                  <c:v>5.65</c:v>
                </c:pt>
                <c:pt idx="5058">
                  <c:v>5.65</c:v>
                </c:pt>
                <c:pt idx="5059">
                  <c:v>5.65</c:v>
                </c:pt>
                <c:pt idx="5060">
                  <c:v>5.65</c:v>
                </c:pt>
                <c:pt idx="5061">
                  <c:v>5.64</c:v>
                </c:pt>
                <c:pt idx="5062">
                  <c:v>5.65</c:v>
                </c:pt>
                <c:pt idx="5063">
                  <c:v>5.65</c:v>
                </c:pt>
                <c:pt idx="5064">
                  <c:v>5.65</c:v>
                </c:pt>
                <c:pt idx="5065">
                  <c:v>5.65</c:v>
                </c:pt>
                <c:pt idx="5066">
                  <c:v>5.64</c:v>
                </c:pt>
                <c:pt idx="5067">
                  <c:v>5.64</c:v>
                </c:pt>
                <c:pt idx="5068">
                  <c:v>5.64</c:v>
                </c:pt>
                <c:pt idx="5069">
                  <c:v>5.64</c:v>
                </c:pt>
                <c:pt idx="5070">
                  <c:v>5.64</c:v>
                </c:pt>
                <c:pt idx="5071">
                  <c:v>5.64</c:v>
                </c:pt>
                <c:pt idx="5072">
                  <c:v>5.64</c:v>
                </c:pt>
                <c:pt idx="5073">
                  <c:v>5.64</c:v>
                </c:pt>
                <c:pt idx="5074">
                  <c:v>5.64</c:v>
                </c:pt>
                <c:pt idx="5075">
                  <c:v>5.64</c:v>
                </c:pt>
                <c:pt idx="5076">
                  <c:v>5.64</c:v>
                </c:pt>
                <c:pt idx="5077">
                  <c:v>5.64</c:v>
                </c:pt>
                <c:pt idx="5078">
                  <c:v>5.64</c:v>
                </c:pt>
                <c:pt idx="5079">
                  <c:v>5.64</c:v>
                </c:pt>
                <c:pt idx="5080">
                  <c:v>5.64</c:v>
                </c:pt>
                <c:pt idx="5081">
                  <c:v>5.63</c:v>
                </c:pt>
                <c:pt idx="5082">
                  <c:v>5.63</c:v>
                </c:pt>
                <c:pt idx="5083">
                  <c:v>5.63</c:v>
                </c:pt>
                <c:pt idx="5084">
                  <c:v>5.63</c:v>
                </c:pt>
                <c:pt idx="5085">
                  <c:v>5.63</c:v>
                </c:pt>
                <c:pt idx="5086">
                  <c:v>5.63</c:v>
                </c:pt>
                <c:pt idx="5087">
                  <c:v>5.63</c:v>
                </c:pt>
                <c:pt idx="5088">
                  <c:v>5.63</c:v>
                </c:pt>
                <c:pt idx="5089">
                  <c:v>5.63</c:v>
                </c:pt>
                <c:pt idx="5090">
                  <c:v>5.63</c:v>
                </c:pt>
                <c:pt idx="5091">
                  <c:v>5.63</c:v>
                </c:pt>
                <c:pt idx="5092">
                  <c:v>5.63</c:v>
                </c:pt>
                <c:pt idx="5093">
                  <c:v>5.63</c:v>
                </c:pt>
                <c:pt idx="5094">
                  <c:v>5.63</c:v>
                </c:pt>
                <c:pt idx="5095">
                  <c:v>5.63</c:v>
                </c:pt>
                <c:pt idx="5096">
                  <c:v>5.63</c:v>
                </c:pt>
                <c:pt idx="5097">
                  <c:v>5.63</c:v>
                </c:pt>
                <c:pt idx="5098">
                  <c:v>5.63</c:v>
                </c:pt>
                <c:pt idx="5099">
                  <c:v>5.63</c:v>
                </c:pt>
                <c:pt idx="5100">
                  <c:v>5.62</c:v>
                </c:pt>
                <c:pt idx="5101">
                  <c:v>5.62</c:v>
                </c:pt>
                <c:pt idx="5102">
                  <c:v>5.62</c:v>
                </c:pt>
                <c:pt idx="5103">
                  <c:v>5.63</c:v>
                </c:pt>
                <c:pt idx="5104">
                  <c:v>5.63</c:v>
                </c:pt>
                <c:pt idx="5105">
                  <c:v>5.62</c:v>
                </c:pt>
                <c:pt idx="5106">
                  <c:v>5.62</c:v>
                </c:pt>
                <c:pt idx="5107">
                  <c:v>5.63</c:v>
                </c:pt>
                <c:pt idx="5108">
                  <c:v>5.63</c:v>
                </c:pt>
                <c:pt idx="5109">
                  <c:v>5.63</c:v>
                </c:pt>
                <c:pt idx="5110">
                  <c:v>5.62</c:v>
                </c:pt>
                <c:pt idx="5111">
                  <c:v>5.62</c:v>
                </c:pt>
                <c:pt idx="5112">
                  <c:v>5.62</c:v>
                </c:pt>
                <c:pt idx="5113">
                  <c:v>5.63</c:v>
                </c:pt>
                <c:pt idx="5114">
                  <c:v>5.62</c:v>
                </c:pt>
                <c:pt idx="5115">
                  <c:v>5.62</c:v>
                </c:pt>
                <c:pt idx="5116">
                  <c:v>5.63</c:v>
                </c:pt>
                <c:pt idx="5117">
                  <c:v>5.63</c:v>
                </c:pt>
                <c:pt idx="5118">
                  <c:v>5.63</c:v>
                </c:pt>
                <c:pt idx="5119">
                  <c:v>5.63</c:v>
                </c:pt>
                <c:pt idx="5120">
                  <c:v>5.63</c:v>
                </c:pt>
                <c:pt idx="5121">
                  <c:v>5.63</c:v>
                </c:pt>
                <c:pt idx="5122">
                  <c:v>5.64</c:v>
                </c:pt>
                <c:pt idx="5123">
                  <c:v>5.64</c:v>
                </c:pt>
                <c:pt idx="5124">
                  <c:v>5.64</c:v>
                </c:pt>
                <c:pt idx="5125">
                  <c:v>5.64</c:v>
                </c:pt>
                <c:pt idx="5126">
                  <c:v>5.64</c:v>
                </c:pt>
                <c:pt idx="5127">
                  <c:v>5.64</c:v>
                </c:pt>
                <c:pt idx="5128">
                  <c:v>5.64</c:v>
                </c:pt>
                <c:pt idx="5129">
                  <c:v>5.65</c:v>
                </c:pt>
                <c:pt idx="5130">
                  <c:v>5.65</c:v>
                </c:pt>
                <c:pt idx="5131">
                  <c:v>5.66</c:v>
                </c:pt>
                <c:pt idx="5132">
                  <c:v>5.66</c:v>
                </c:pt>
                <c:pt idx="5133">
                  <c:v>5.66</c:v>
                </c:pt>
                <c:pt idx="5134">
                  <c:v>5.66</c:v>
                </c:pt>
                <c:pt idx="5135">
                  <c:v>5.67</c:v>
                </c:pt>
                <c:pt idx="5136">
                  <c:v>5.67</c:v>
                </c:pt>
                <c:pt idx="5137">
                  <c:v>5.68</c:v>
                </c:pt>
                <c:pt idx="5138">
                  <c:v>5.68</c:v>
                </c:pt>
                <c:pt idx="5139">
                  <c:v>5.68</c:v>
                </c:pt>
                <c:pt idx="5140">
                  <c:v>5.68</c:v>
                </c:pt>
                <c:pt idx="5141">
                  <c:v>5.69</c:v>
                </c:pt>
                <c:pt idx="5142">
                  <c:v>5.69</c:v>
                </c:pt>
                <c:pt idx="5143">
                  <c:v>5.7</c:v>
                </c:pt>
                <c:pt idx="5144">
                  <c:v>5.7</c:v>
                </c:pt>
                <c:pt idx="5145">
                  <c:v>5.7</c:v>
                </c:pt>
                <c:pt idx="5146">
                  <c:v>5.7</c:v>
                </c:pt>
                <c:pt idx="5147">
                  <c:v>5.71</c:v>
                </c:pt>
                <c:pt idx="5148">
                  <c:v>5.72</c:v>
                </c:pt>
                <c:pt idx="5149">
                  <c:v>5.73</c:v>
                </c:pt>
                <c:pt idx="5150">
                  <c:v>5.74</c:v>
                </c:pt>
                <c:pt idx="5151">
                  <c:v>5.74</c:v>
                </c:pt>
                <c:pt idx="5152">
                  <c:v>5.74</c:v>
                </c:pt>
                <c:pt idx="5153">
                  <c:v>5.74</c:v>
                </c:pt>
                <c:pt idx="5154">
                  <c:v>5.74</c:v>
                </c:pt>
                <c:pt idx="5155">
                  <c:v>5.74</c:v>
                </c:pt>
                <c:pt idx="5156">
                  <c:v>5.74</c:v>
                </c:pt>
                <c:pt idx="5157">
                  <c:v>5.74</c:v>
                </c:pt>
                <c:pt idx="5158">
                  <c:v>5.74</c:v>
                </c:pt>
                <c:pt idx="5159">
                  <c:v>5.75</c:v>
                </c:pt>
                <c:pt idx="5160">
                  <c:v>5.75</c:v>
                </c:pt>
                <c:pt idx="5161">
                  <c:v>5.75</c:v>
                </c:pt>
                <c:pt idx="5162">
                  <c:v>5.76</c:v>
                </c:pt>
                <c:pt idx="5163">
                  <c:v>5.76</c:v>
                </c:pt>
                <c:pt idx="5164">
                  <c:v>5.76</c:v>
                </c:pt>
                <c:pt idx="5165">
                  <c:v>5.76</c:v>
                </c:pt>
                <c:pt idx="5166">
                  <c:v>5.76</c:v>
                </c:pt>
                <c:pt idx="5167">
                  <c:v>5.76</c:v>
                </c:pt>
                <c:pt idx="5168">
                  <c:v>5.76</c:v>
                </c:pt>
                <c:pt idx="5169">
                  <c:v>5.77</c:v>
                </c:pt>
                <c:pt idx="5170">
                  <c:v>5.77</c:v>
                </c:pt>
                <c:pt idx="5171">
                  <c:v>5.77</c:v>
                </c:pt>
                <c:pt idx="5172">
                  <c:v>5.77</c:v>
                </c:pt>
                <c:pt idx="5173">
                  <c:v>5.76</c:v>
                </c:pt>
                <c:pt idx="5174">
                  <c:v>5.76</c:v>
                </c:pt>
                <c:pt idx="5175">
                  <c:v>5.76</c:v>
                </c:pt>
                <c:pt idx="5176">
                  <c:v>5.76</c:v>
                </c:pt>
                <c:pt idx="5177">
                  <c:v>5.76</c:v>
                </c:pt>
                <c:pt idx="5178">
                  <c:v>5.76</c:v>
                </c:pt>
                <c:pt idx="5179">
                  <c:v>5.76</c:v>
                </c:pt>
                <c:pt idx="5180">
                  <c:v>5.76</c:v>
                </c:pt>
                <c:pt idx="5181">
                  <c:v>5.75</c:v>
                </c:pt>
                <c:pt idx="5182">
                  <c:v>5.75</c:v>
                </c:pt>
                <c:pt idx="5183">
                  <c:v>5.76</c:v>
                </c:pt>
                <c:pt idx="5184">
                  <c:v>5.75</c:v>
                </c:pt>
                <c:pt idx="5185">
                  <c:v>5.75</c:v>
                </c:pt>
                <c:pt idx="5186">
                  <c:v>5.75</c:v>
                </c:pt>
                <c:pt idx="5187">
                  <c:v>5.75</c:v>
                </c:pt>
                <c:pt idx="5188">
                  <c:v>5.74</c:v>
                </c:pt>
                <c:pt idx="5189">
                  <c:v>5.74</c:v>
                </c:pt>
                <c:pt idx="5190">
                  <c:v>5.74</c:v>
                </c:pt>
                <c:pt idx="5191">
                  <c:v>5.74</c:v>
                </c:pt>
                <c:pt idx="5192">
                  <c:v>5.73</c:v>
                </c:pt>
                <c:pt idx="5193">
                  <c:v>5.73</c:v>
                </c:pt>
                <c:pt idx="5194">
                  <c:v>5.73</c:v>
                </c:pt>
                <c:pt idx="5195">
                  <c:v>5.73</c:v>
                </c:pt>
                <c:pt idx="5196">
                  <c:v>5.72</c:v>
                </c:pt>
                <c:pt idx="5197">
                  <c:v>5.72</c:v>
                </c:pt>
                <c:pt idx="5198">
                  <c:v>5.72</c:v>
                </c:pt>
                <c:pt idx="5199">
                  <c:v>5.71</c:v>
                </c:pt>
                <c:pt idx="5200">
                  <c:v>5.71</c:v>
                </c:pt>
                <c:pt idx="5201">
                  <c:v>5.71</c:v>
                </c:pt>
                <c:pt idx="5202">
                  <c:v>5.71</c:v>
                </c:pt>
                <c:pt idx="5203">
                  <c:v>5.71</c:v>
                </c:pt>
                <c:pt idx="5204">
                  <c:v>5.7</c:v>
                </c:pt>
                <c:pt idx="5205">
                  <c:v>5.7</c:v>
                </c:pt>
                <c:pt idx="5206">
                  <c:v>5.7</c:v>
                </c:pt>
                <c:pt idx="5207">
                  <c:v>5.7</c:v>
                </c:pt>
                <c:pt idx="5208">
                  <c:v>5.69</c:v>
                </c:pt>
                <c:pt idx="5209">
                  <c:v>5.69</c:v>
                </c:pt>
                <c:pt idx="5210">
                  <c:v>5.69</c:v>
                </c:pt>
                <c:pt idx="5211">
                  <c:v>5.69</c:v>
                </c:pt>
                <c:pt idx="5212">
                  <c:v>5.68</c:v>
                </c:pt>
                <c:pt idx="5213">
                  <c:v>5.68</c:v>
                </c:pt>
                <c:pt idx="5214">
                  <c:v>5.69</c:v>
                </c:pt>
                <c:pt idx="5215">
                  <c:v>5.68</c:v>
                </c:pt>
                <c:pt idx="5216">
                  <c:v>5.68</c:v>
                </c:pt>
                <c:pt idx="5217">
                  <c:v>5.67</c:v>
                </c:pt>
                <c:pt idx="5218">
                  <c:v>5.67</c:v>
                </c:pt>
                <c:pt idx="5219">
                  <c:v>5.67</c:v>
                </c:pt>
                <c:pt idx="5220">
                  <c:v>5.67</c:v>
                </c:pt>
                <c:pt idx="5221">
                  <c:v>5.67</c:v>
                </c:pt>
                <c:pt idx="5222">
                  <c:v>5.66</c:v>
                </c:pt>
                <c:pt idx="5223">
                  <c:v>5.65</c:v>
                </c:pt>
                <c:pt idx="5224">
                  <c:v>5.65</c:v>
                </c:pt>
                <c:pt idx="5225">
                  <c:v>5.65</c:v>
                </c:pt>
                <c:pt idx="5226">
                  <c:v>5.65</c:v>
                </c:pt>
                <c:pt idx="5227">
                  <c:v>5.65</c:v>
                </c:pt>
                <c:pt idx="5228">
                  <c:v>5.64</c:v>
                </c:pt>
                <c:pt idx="5229">
                  <c:v>5.63</c:v>
                </c:pt>
                <c:pt idx="5230">
                  <c:v>5.63</c:v>
                </c:pt>
                <c:pt idx="5231">
                  <c:v>5.63</c:v>
                </c:pt>
                <c:pt idx="5232">
                  <c:v>5.63</c:v>
                </c:pt>
                <c:pt idx="5233">
                  <c:v>5.62</c:v>
                </c:pt>
                <c:pt idx="5234">
                  <c:v>5.62</c:v>
                </c:pt>
                <c:pt idx="5235">
                  <c:v>5.61</c:v>
                </c:pt>
                <c:pt idx="5236">
                  <c:v>5.61</c:v>
                </c:pt>
                <c:pt idx="5237">
                  <c:v>5.61</c:v>
                </c:pt>
                <c:pt idx="5238">
                  <c:v>5.62</c:v>
                </c:pt>
                <c:pt idx="5239">
                  <c:v>5.62</c:v>
                </c:pt>
                <c:pt idx="5240">
                  <c:v>5.62</c:v>
                </c:pt>
                <c:pt idx="5241">
                  <c:v>5.6</c:v>
                </c:pt>
                <c:pt idx="5242">
                  <c:v>5.6</c:v>
                </c:pt>
                <c:pt idx="5243">
                  <c:v>5.61</c:v>
                </c:pt>
                <c:pt idx="5244">
                  <c:v>5.59</c:v>
                </c:pt>
                <c:pt idx="5245">
                  <c:v>5.59</c:v>
                </c:pt>
                <c:pt idx="5246">
                  <c:v>5.59</c:v>
                </c:pt>
                <c:pt idx="5247">
                  <c:v>5.59</c:v>
                </c:pt>
                <c:pt idx="5248">
                  <c:v>5.59</c:v>
                </c:pt>
                <c:pt idx="5249">
                  <c:v>5.59</c:v>
                </c:pt>
                <c:pt idx="5250">
                  <c:v>5.6</c:v>
                </c:pt>
                <c:pt idx="5251">
                  <c:v>5.6</c:v>
                </c:pt>
                <c:pt idx="5252">
                  <c:v>5.6</c:v>
                </c:pt>
                <c:pt idx="5253">
                  <c:v>5.59</c:v>
                </c:pt>
                <c:pt idx="5254">
                  <c:v>5.6</c:v>
                </c:pt>
                <c:pt idx="5255">
                  <c:v>5.59</c:v>
                </c:pt>
                <c:pt idx="5256">
                  <c:v>5.6</c:v>
                </c:pt>
                <c:pt idx="5257">
                  <c:v>5.6</c:v>
                </c:pt>
                <c:pt idx="5258">
                  <c:v>5.59</c:v>
                </c:pt>
                <c:pt idx="5259">
                  <c:v>5.59</c:v>
                </c:pt>
                <c:pt idx="5260">
                  <c:v>5.59</c:v>
                </c:pt>
                <c:pt idx="5261">
                  <c:v>5.59</c:v>
                </c:pt>
                <c:pt idx="5262">
                  <c:v>5.58</c:v>
                </c:pt>
                <c:pt idx="5263">
                  <c:v>5.58</c:v>
                </c:pt>
                <c:pt idx="5264">
                  <c:v>5.58</c:v>
                </c:pt>
                <c:pt idx="5265">
                  <c:v>5.58</c:v>
                </c:pt>
                <c:pt idx="5266">
                  <c:v>5.58</c:v>
                </c:pt>
                <c:pt idx="5267">
                  <c:v>5.58</c:v>
                </c:pt>
                <c:pt idx="5268">
                  <c:v>5.58</c:v>
                </c:pt>
                <c:pt idx="5269">
                  <c:v>5.57</c:v>
                </c:pt>
                <c:pt idx="5270">
                  <c:v>5.57</c:v>
                </c:pt>
                <c:pt idx="5271">
                  <c:v>5.57</c:v>
                </c:pt>
                <c:pt idx="5272">
                  <c:v>5.57</c:v>
                </c:pt>
                <c:pt idx="5273">
                  <c:v>5.56</c:v>
                </c:pt>
                <c:pt idx="5274">
                  <c:v>5.56</c:v>
                </c:pt>
                <c:pt idx="5275">
                  <c:v>5.56</c:v>
                </c:pt>
                <c:pt idx="5276">
                  <c:v>5.56</c:v>
                </c:pt>
                <c:pt idx="5277">
                  <c:v>5.56</c:v>
                </c:pt>
                <c:pt idx="5278">
                  <c:v>5.55</c:v>
                </c:pt>
                <c:pt idx="5279">
                  <c:v>5.55</c:v>
                </c:pt>
                <c:pt idx="5280">
                  <c:v>5.55</c:v>
                </c:pt>
                <c:pt idx="5281">
                  <c:v>5.55</c:v>
                </c:pt>
                <c:pt idx="5282">
                  <c:v>5.55</c:v>
                </c:pt>
                <c:pt idx="5283">
                  <c:v>5.54</c:v>
                </c:pt>
                <c:pt idx="5284">
                  <c:v>5.54</c:v>
                </c:pt>
                <c:pt idx="5285">
                  <c:v>5.54</c:v>
                </c:pt>
                <c:pt idx="5286">
                  <c:v>5.54</c:v>
                </c:pt>
                <c:pt idx="5287">
                  <c:v>5.54</c:v>
                </c:pt>
                <c:pt idx="5288">
                  <c:v>5.53</c:v>
                </c:pt>
                <c:pt idx="5289">
                  <c:v>5.53</c:v>
                </c:pt>
                <c:pt idx="5290">
                  <c:v>5.53</c:v>
                </c:pt>
                <c:pt idx="5291">
                  <c:v>5.53</c:v>
                </c:pt>
                <c:pt idx="5292">
                  <c:v>5.52</c:v>
                </c:pt>
                <c:pt idx="5293">
                  <c:v>5.53</c:v>
                </c:pt>
                <c:pt idx="5294">
                  <c:v>5.52</c:v>
                </c:pt>
                <c:pt idx="5295">
                  <c:v>5.52</c:v>
                </c:pt>
                <c:pt idx="5296">
                  <c:v>5.52</c:v>
                </c:pt>
                <c:pt idx="5297">
                  <c:v>5.52</c:v>
                </c:pt>
                <c:pt idx="5298">
                  <c:v>5.52</c:v>
                </c:pt>
                <c:pt idx="5299">
                  <c:v>5.51</c:v>
                </c:pt>
                <c:pt idx="5300">
                  <c:v>5.51</c:v>
                </c:pt>
                <c:pt idx="5301">
                  <c:v>5.51</c:v>
                </c:pt>
                <c:pt idx="5302">
                  <c:v>5.51</c:v>
                </c:pt>
                <c:pt idx="5303">
                  <c:v>5.51</c:v>
                </c:pt>
                <c:pt idx="5304">
                  <c:v>5.51</c:v>
                </c:pt>
                <c:pt idx="5305">
                  <c:v>5.51</c:v>
                </c:pt>
                <c:pt idx="5306">
                  <c:v>5.51</c:v>
                </c:pt>
                <c:pt idx="5307">
                  <c:v>5.51</c:v>
                </c:pt>
                <c:pt idx="5308">
                  <c:v>5.51</c:v>
                </c:pt>
                <c:pt idx="5309">
                  <c:v>5.5</c:v>
                </c:pt>
                <c:pt idx="5310">
                  <c:v>5.51</c:v>
                </c:pt>
                <c:pt idx="5311">
                  <c:v>5.51</c:v>
                </c:pt>
                <c:pt idx="5312">
                  <c:v>5.51</c:v>
                </c:pt>
                <c:pt idx="5313">
                  <c:v>5.51</c:v>
                </c:pt>
                <c:pt idx="5314">
                  <c:v>5.5</c:v>
                </c:pt>
                <c:pt idx="5315">
                  <c:v>5.5</c:v>
                </c:pt>
                <c:pt idx="5316">
                  <c:v>5.5</c:v>
                </c:pt>
                <c:pt idx="5317">
                  <c:v>5.49</c:v>
                </c:pt>
                <c:pt idx="5318">
                  <c:v>5.49</c:v>
                </c:pt>
                <c:pt idx="5319">
                  <c:v>5.49</c:v>
                </c:pt>
                <c:pt idx="5320">
                  <c:v>5.49</c:v>
                </c:pt>
                <c:pt idx="5321">
                  <c:v>5.49</c:v>
                </c:pt>
                <c:pt idx="5322">
                  <c:v>5.5</c:v>
                </c:pt>
                <c:pt idx="5323">
                  <c:v>5.49</c:v>
                </c:pt>
                <c:pt idx="5324">
                  <c:v>5.49</c:v>
                </c:pt>
                <c:pt idx="5325">
                  <c:v>5.48</c:v>
                </c:pt>
                <c:pt idx="5326">
                  <c:v>5.47</c:v>
                </c:pt>
                <c:pt idx="5327">
                  <c:v>5.48</c:v>
                </c:pt>
                <c:pt idx="5328">
                  <c:v>5.48</c:v>
                </c:pt>
                <c:pt idx="5329">
                  <c:v>5.47</c:v>
                </c:pt>
                <c:pt idx="5330">
                  <c:v>5.47</c:v>
                </c:pt>
                <c:pt idx="5331">
                  <c:v>5.46</c:v>
                </c:pt>
                <c:pt idx="5332">
                  <c:v>5.46</c:v>
                </c:pt>
                <c:pt idx="5333">
                  <c:v>5.46</c:v>
                </c:pt>
                <c:pt idx="5334">
                  <c:v>5.46</c:v>
                </c:pt>
                <c:pt idx="5335">
                  <c:v>5.46</c:v>
                </c:pt>
                <c:pt idx="5336">
                  <c:v>5.46</c:v>
                </c:pt>
                <c:pt idx="5337">
                  <c:v>5.46</c:v>
                </c:pt>
                <c:pt idx="5338">
                  <c:v>5.45</c:v>
                </c:pt>
                <c:pt idx="5339">
                  <c:v>5.46</c:v>
                </c:pt>
                <c:pt idx="5340">
                  <c:v>5.45</c:v>
                </c:pt>
                <c:pt idx="5341">
                  <c:v>5.45</c:v>
                </c:pt>
                <c:pt idx="5342">
                  <c:v>5.46</c:v>
                </c:pt>
                <c:pt idx="5343">
                  <c:v>5.45</c:v>
                </c:pt>
                <c:pt idx="5344">
                  <c:v>5.45</c:v>
                </c:pt>
                <c:pt idx="5345">
                  <c:v>5.46</c:v>
                </c:pt>
                <c:pt idx="5346">
                  <c:v>5.45</c:v>
                </c:pt>
                <c:pt idx="5347">
                  <c:v>5.46</c:v>
                </c:pt>
                <c:pt idx="5348">
                  <c:v>5.46</c:v>
                </c:pt>
                <c:pt idx="5349">
                  <c:v>5.46</c:v>
                </c:pt>
                <c:pt idx="5350">
                  <c:v>5.45</c:v>
                </c:pt>
                <c:pt idx="5351">
                  <c:v>5.44</c:v>
                </c:pt>
                <c:pt idx="5352">
                  <c:v>5.45</c:v>
                </c:pt>
                <c:pt idx="5353">
                  <c:v>5.45</c:v>
                </c:pt>
                <c:pt idx="5354">
                  <c:v>5.45</c:v>
                </c:pt>
                <c:pt idx="5355">
                  <c:v>5.45</c:v>
                </c:pt>
                <c:pt idx="5356">
                  <c:v>5.44</c:v>
                </c:pt>
                <c:pt idx="5357">
                  <c:v>5.44</c:v>
                </c:pt>
                <c:pt idx="5358">
                  <c:v>5.44</c:v>
                </c:pt>
                <c:pt idx="5359">
                  <c:v>5.44</c:v>
                </c:pt>
                <c:pt idx="5360">
                  <c:v>5.44</c:v>
                </c:pt>
                <c:pt idx="5361">
                  <c:v>5.44</c:v>
                </c:pt>
                <c:pt idx="5362">
                  <c:v>5.44</c:v>
                </c:pt>
                <c:pt idx="5363">
                  <c:v>5.44</c:v>
                </c:pt>
                <c:pt idx="5364">
                  <c:v>5.43</c:v>
                </c:pt>
                <c:pt idx="5365">
                  <c:v>5.43</c:v>
                </c:pt>
                <c:pt idx="5366">
                  <c:v>5.43</c:v>
                </c:pt>
                <c:pt idx="5367">
                  <c:v>5.43</c:v>
                </c:pt>
                <c:pt idx="5368">
                  <c:v>5.43</c:v>
                </c:pt>
                <c:pt idx="5369">
                  <c:v>5.43</c:v>
                </c:pt>
                <c:pt idx="5370">
                  <c:v>5.42</c:v>
                </c:pt>
                <c:pt idx="5371">
                  <c:v>5.42</c:v>
                </c:pt>
                <c:pt idx="5372">
                  <c:v>5.42</c:v>
                </c:pt>
                <c:pt idx="5373">
                  <c:v>5.42</c:v>
                </c:pt>
                <c:pt idx="5374">
                  <c:v>5.41</c:v>
                </c:pt>
                <c:pt idx="5375">
                  <c:v>5.41</c:v>
                </c:pt>
                <c:pt idx="5376">
                  <c:v>5.41</c:v>
                </c:pt>
                <c:pt idx="5377">
                  <c:v>5.41</c:v>
                </c:pt>
                <c:pt idx="5378">
                  <c:v>5.41</c:v>
                </c:pt>
                <c:pt idx="5379">
                  <c:v>5.4</c:v>
                </c:pt>
                <c:pt idx="5380">
                  <c:v>5.4</c:v>
                </c:pt>
                <c:pt idx="5381">
                  <c:v>5.4</c:v>
                </c:pt>
                <c:pt idx="5382">
                  <c:v>5.41</c:v>
                </c:pt>
                <c:pt idx="5383">
                  <c:v>5.4</c:v>
                </c:pt>
                <c:pt idx="5384">
                  <c:v>5.4</c:v>
                </c:pt>
                <c:pt idx="5385">
                  <c:v>5.4</c:v>
                </c:pt>
                <c:pt idx="5386">
                  <c:v>5.4</c:v>
                </c:pt>
                <c:pt idx="5387">
                  <c:v>5.4</c:v>
                </c:pt>
                <c:pt idx="5388">
                  <c:v>5.4</c:v>
                </c:pt>
                <c:pt idx="5389">
                  <c:v>5.4</c:v>
                </c:pt>
                <c:pt idx="5390">
                  <c:v>5.39</c:v>
                </c:pt>
                <c:pt idx="5391">
                  <c:v>5.39</c:v>
                </c:pt>
                <c:pt idx="5392">
                  <c:v>5.39</c:v>
                </c:pt>
                <c:pt idx="5393">
                  <c:v>5.39</c:v>
                </c:pt>
                <c:pt idx="5394">
                  <c:v>5.39</c:v>
                </c:pt>
                <c:pt idx="5395">
                  <c:v>5.39</c:v>
                </c:pt>
                <c:pt idx="5396">
                  <c:v>5.39</c:v>
                </c:pt>
                <c:pt idx="5397">
                  <c:v>5.39</c:v>
                </c:pt>
                <c:pt idx="5398">
                  <c:v>5.38</c:v>
                </c:pt>
                <c:pt idx="5399">
                  <c:v>5.38</c:v>
                </c:pt>
                <c:pt idx="5400">
                  <c:v>5.38</c:v>
                </c:pt>
                <c:pt idx="5401">
                  <c:v>5.38</c:v>
                </c:pt>
                <c:pt idx="5402">
                  <c:v>5.38</c:v>
                </c:pt>
                <c:pt idx="5403">
                  <c:v>5.38</c:v>
                </c:pt>
                <c:pt idx="5404">
                  <c:v>5.38</c:v>
                </c:pt>
                <c:pt idx="5405">
                  <c:v>5.37</c:v>
                </c:pt>
                <c:pt idx="5406">
                  <c:v>5.38</c:v>
                </c:pt>
                <c:pt idx="5407">
                  <c:v>5.38</c:v>
                </c:pt>
                <c:pt idx="5408">
                  <c:v>5.38</c:v>
                </c:pt>
                <c:pt idx="5409">
                  <c:v>5.38</c:v>
                </c:pt>
                <c:pt idx="5410">
                  <c:v>5.38</c:v>
                </c:pt>
                <c:pt idx="5411">
                  <c:v>5.38</c:v>
                </c:pt>
                <c:pt idx="5412">
                  <c:v>5.37</c:v>
                </c:pt>
                <c:pt idx="5413">
                  <c:v>5.37</c:v>
                </c:pt>
                <c:pt idx="5414">
                  <c:v>5.37</c:v>
                </c:pt>
                <c:pt idx="5415">
                  <c:v>5.37</c:v>
                </c:pt>
                <c:pt idx="5416">
                  <c:v>5.37</c:v>
                </c:pt>
                <c:pt idx="5417">
                  <c:v>5.37</c:v>
                </c:pt>
                <c:pt idx="5418">
                  <c:v>5.36</c:v>
                </c:pt>
                <c:pt idx="5419">
                  <c:v>5.37</c:v>
                </c:pt>
                <c:pt idx="5420">
                  <c:v>5.35</c:v>
                </c:pt>
                <c:pt idx="5421">
                  <c:v>5.36</c:v>
                </c:pt>
                <c:pt idx="5422">
                  <c:v>5.36</c:v>
                </c:pt>
                <c:pt idx="5423">
                  <c:v>5.35</c:v>
                </c:pt>
                <c:pt idx="5424">
                  <c:v>5.35</c:v>
                </c:pt>
                <c:pt idx="5425">
                  <c:v>5.35</c:v>
                </c:pt>
                <c:pt idx="5426">
                  <c:v>5.34</c:v>
                </c:pt>
                <c:pt idx="5427">
                  <c:v>5.34</c:v>
                </c:pt>
                <c:pt idx="5428">
                  <c:v>5.34</c:v>
                </c:pt>
                <c:pt idx="5429">
                  <c:v>5.34</c:v>
                </c:pt>
                <c:pt idx="5430">
                  <c:v>5.34</c:v>
                </c:pt>
                <c:pt idx="5431">
                  <c:v>5.34</c:v>
                </c:pt>
                <c:pt idx="5432">
                  <c:v>5.34</c:v>
                </c:pt>
                <c:pt idx="5433">
                  <c:v>5.34</c:v>
                </c:pt>
                <c:pt idx="5434">
                  <c:v>5.33</c:v>
                </c:pt>
                <c:pt idx="5435">
                  <c:v>5.33</c:v>
                </c:pt>
                <c:pt idx="5436">
                  <c:v>5.33</c:v>
                </c:pt>
                <c:pt idx="5437">
                  <c:v>5.33</c:v>
                </c:pt>
                <c:pt idx="5438">
                  <c:v>5.33</c:v>
                </c:pt>
                <c:pt idx="5439">
                  <c:v>5.33</c:v>
                </c:pt>
                <c:pt idx="5440">
                  <c:v>5.33</c:v>
                </c:pt>
                <c:pt idx="5441">
                  <c:v>5.33</c:v>
                </c:pt>
                <c:pt idx="5442">
                  <c:v>5.33</c:v>
                </c:pt>
                <c:pt idx="5443">
                  <c:v>5.33</c:v>
                </c:pt>
                <c:pt idx="5444">
                  <c:v>5.33</c:v>
                </c:pt>
                <c:pt idx="5445">
                  <c:v>5.33</c:v>
                </c:pt>
                <c:pt idx="5446">
                  <c:v>5.33</c:v>
                </c:pt>
                <c:pt idx="5447">
                  <c:v>5.33</c:v>
                </c:pt>
                <c:pt idx="5448">
                  <c:v>5.33</c:v>
                </c:pt>
                <c:pt idx="5449">
                  <c:v>5.33</c:v>
                </c:pt>
                <c:pt idx="5450">
                  <c:v>5.33</c:v>
                </c:pt>
                <c:pt idx="5451">
                  <c:v>5.33</c:v>
                </c:pt>
                <c:pt idx="5452">
                  <c:v>5.33</c:v>
                </c:pt>
                <c:pt idx="5453">
                  <c:v>5.33</c:v>
                </c:pt>
                <c:pt idx="5454">
                  <c:v>5.33</c:v>
                </c:pt>
                <c:pt idx="5455">
                  <c:v>5.34</c:v>
                </c:pt>
                <c:pt idx="5456">
                  <c:v>5.33</c:v>
                </c:pt>
                <c:pt idx="5457">
                  <c:v>5.33</c:v>
                </c:pt>
                <c:pt idx="5458">
                  <c:v>5.33</c:v>
                </c:pt>
                <c:pt idx="5459">
                  <c:v>5.33</c:v>
                </c:pt>
                <c:pt idx="5460">
                  <c:v>5.33</c:v>
                </c:pt>
                <c:pt idx="5461">
                  <c:v>5.32</c:v>
                </c:pt>
                <c:pt idx="5462">
                  <c:v>5.32</c:v>
                </c:pt>
                <c:pt idx="5463">
                  <c:v>5.32</c:v>
                </c:pt>
                <c:pt idx="5464">
                  <c:v>5.32</c:v>
                </c:pt>
                <c:pt idx="5465">
                  <c:v>5.32</c:v>
                </c:pt>
                <c:pt idx="5466">
                  <c:v>5.32</c:v>
                </c:pt>
                <c:pt idx="5467">
                  <c:v>5.32</c:v>
                </c:pt>
                <c:pt idx="5468">
                  <c:v>5.32</c:v>
                </c:pt>
                <c:pt idx="5469">
                  <c:v>5.32</c:v>
                </c:pt>
                <c:pt idx="5470">
                  <c:v>5.32</c:v>
                </c:pt>
                <c:pt idx="5471">
                  <c:v>5.31</c:v>
                </c:pt>
                <c:pt idx="5472">
                  <c:v>5.31</c:v>
                </c:pt>
                <c:pt idx="5473">
                  <c:v>5.31</c:v>
                </c:pt>
                <c:pt idx="5474">
                  <c:v>5.31</c:v>
                </c:pt>
                <c:pt idx="5475">
                  <c:v>5.31</c:v>
                </c:pt>
                <c:pt idx="5476">
                  <c:v>5.31</c:v>
                </c:pt>
                <c:pt idx="5477">
                  <c:v>5.31</c:v>
                </c:pt>
                <c:pt idx="5478">
                  <c:v>5.31</c:v>
                </c:pt>
                <c:pt idx="5479">
                  <c:v>5.31</c:v>
                </c:pt>
                <c:pt idx="5480">
                  <c:v>5.3</c:v>
                </c:pt>
                <c:pt idx="5481">
                  <c:v>5.3</c:v>
                </c:pt>
                <c:pt idx="5482">
                  <c:v>5.3</c:v>
                </c:pt>
                <c:pt idx="5483">
                  <c:v>5.3</c:v>
                </c:pt>
                <c:pt idx="5484">
                  <c:v>5.3</c:v>
                </c:pt>
                <c:pt idx="5485">
                  <c:v>5.3</c:v>
                </c:pt>
                <c:pt idx="5486">
                  <c:v>5.3</c:v>
                </c:pt>
                <c:pt idx="5487">
                  <c:v>5.3</c:v>
                </c:pt>
                <c:pt idx="5488">
                  <c:v>5.3</c:v>
                </c:pt>
                <c:pt idx="5489">
                  <c:v>5.29</c:v>
                </c:pt>
                <c:pt idx="5490">
                  <c:v>5.29</c:v>
                </c:pt>
                <c:pt idx="5491">
                  <c:v>5.29</c:v>
                </c:pt>
                <c:pt idx="5492">
                  <c:v>5.29</c:v>
                </c:pt>
                <c:pt idx="5493">
                  <c:v>5.29</c:v>
                </c:pt>
                <c:pt idx="5494">
                  <c:v>5.29</c:v>
                </c:pt>
                <c:pt idx="5495">
                  <c:v>5.29</c:v>
                </c:pt>
                <c:pt idx="5496">
                  <c:v>5.29</c:v>
                </c:pt>
                <c:pt idx="5497">
                  <c:v>5.29</c:v>
                </c:pt>
                <c:pt idx="5498">
                  <c:v>5.29</c:v>
                </c:pt>
                <c:pt idx="5499">
                  <c:v>5.29</c:v>
                </c:pt>
                <c:pt idx="5500">
                  <c:v>5.29</c:v>
                </c:pt>
                <c:pt idx="5501">
                  <c:v>5.29</c:v>
                </c:pt>
                <c:pt idx="5502">
                  <c:v>5.29</c:v>
                </c:pt>
                <c:pt idx="5503">
                  <c:v>5.29</c:v>
                </c:pt>
                <c:pt idx="5504">
                  <c:v>5.29</c:v>
                </c:pt>
                <c:pt idx="5505">
                  <c:v>5.29</c:v>
                </c:pt>
                <c:pt idx="5506">
                  <c:v>5.29</c:v>
                </c:pt>
                <c:pt idx="5507">
                  <c:v>5.29</c:v>
                </c:pt>
                <c:pt idx="5508">
                  <c:v>5.29</c:v>
                </c:pt>
                <c:pt idx="5509">
                  <c:v>5.28</c:v>
                </c:pt>
                <c:pt idx="5510">
                  <c:v>5.28</c:v>
                </c:pt>
                <c:pt idx="5511">
                  <c:v>5.28</c:v>
                </c:pt>
                <c:pt idx="5512">
                  <c:v>5.28</c:v>
                </c:pt>
                <c:pt idx="5513">
                  <c:v>5.28</c:v>
                </c:pt>
                <c:pt idx="5514">
                  <c:v>5.28</c:v>
                </c:pt>
                <c:pt idx="5515">
                  <c:v>5.29</c:v>
                </c:pt>
                <c:pt idx="5516">
                  <c:v>5.28</c:v>
                </c:pt>
                <c:pt idx="5517">
                  <c:v>5.28</c:v>
                </c:pt>
                <c:pt idx="5518">
                  <c:v>5.27</c:v>
                </c:pt>
                <c:pt idx="5519">
                  <c:v>5.28</c:v>
                </c:pt>
                <c:pt idx="5520">
                  <c:v>5.28</c:v>
                </c:pt>
                <c:pt idx="5521">
                  <c:v>5.29</c:v>
                </c:pt>
                <c:pt idx="5522">
                  <c:v>5.28</c:v>
                </c:pt>
                <c:pt idx="5523">
                  <c:v>5.27</c:v>
                </c:pt>
                <c:pt idx="5524">
                  <c:v>5.27</c:v>
                </c:pt>
                <c:pt idx="5525">
                  <c:v>5.27</c:v>
                </c:pt>
                <c:pt idx="5526">
                  <c:v>5.27</c:v>
                </c:pt>
                <c:pt idx="5527">
                  <c:v>5.27</c:v>
                </c:pt>
                <c:pt idx="5528">
                  <c:v>5.26</c:v>
                </c:pt>
                <c:pt idx="5529">
                  <c:v>5.27</c:v>
                </c:pt>
                <c:pt idx="5530">
                  <c:v>5.27</c:v>
                </c:pt>
                <c:pt idx="5531">
                  <c:v>5.26</c:v>
                </c:pt>
                <c:pt idx="5532">
                  <c:v>5.26</c:v>
                </c:pt>
                <c:pt idx="5533">
                  <c:v>5.26</c:v>
                </c:pt>
                <c:pt idx="5534">
                  <c:v>5.26</c:v>
                </c:pt>
                <c:pt idx="5535">
                  <c:v>5.26</c:v>
                </c:pt>
                <c:pt idx="5536">
                  <c:v>5.26</c:v>
                </c:pt>
                <c:pt idx="5537">
                  <c:v>5.27</c:v>
                </c:pt>
                <c:pt idx="5538">
                  <c:v>5.26</c:v>
                </c:pt>
                <c:pt idx="5539">
                  <c:v>5.27</c:v>
                </c:pt>
                <c:pt idx="5540">
                  <c:v>5.27</c:v>
                </c:pt>
                <c:pt idx="5541">
                  <c:v>5.26</c:v>
                </c:pt>
                <c:pt idx="5542">
                  <c:v>5.27</c:v>
                </c:pt>
                <c:pt idx="5543">
                  <c:v>5.27</c:v>
                </c:pt>
                <c:pt idx="5544">
                  <c:v>5.27</c:v>
                </c:pt>
                <c:pt idx="5545">
                  <c:v>5.27</c:v>
                </c:pt>
                <c:pt idx="5546">
                  <c:v>5.26</c:v>
                </c:pt>
                <c:pt idx="5547">
                  <c:v>5.27</c:v>
                </c:pt>
                <c:pt idx="5548">
                  <c:v>5.27</c:v>
                </c:pt>
                <c:pt idx="5549">
                  <c:v>5.27</c:v>
                </c:pt>
                <c:pt idx="5550">
                  <c:v>5.27</c:v>
                </c:pt>
                <c:pt idx="5551">
                  <c:v>5.27</c:v>
                </c:pt>
                <c:pt idx="5552">
                  <c:v>5.27</c:v>
                </c:pt>
                <c:pt idx="5553">
                  <c:v>5.28</c:v>
                </c:pt>
                <c:pt idx="5554">
                  <c:v>5.27</c:v>
                </c:pt>
                <c:pt idx="5555">
                  <c:v>5.28</c:v>
                </c:pt>
                <c:pt idx="5556">
                  <c:v>5.27</c:v>
                </c:pt>
                <c:pt idx="5557">
                  <c:v>5.27</c:v>
                </c:pt>
                <c:pt idx="5558">
                  <c:v>5.27</c:v>
                </c:pt>
                <c:pt idx="5559">
                  <c:v>5.27</c:v>
                </c:pt>
                <c:pt idx="5560">
                  <c:v>5.27</c:v>
                </c:pt>
                <c:pt idx="5561">
                  <c:v>5.27</c:v>
                </c:pt>
                <c:pt idx="5562">
                  <c:v>5.27</c:v>
                </c:pt>
                <c:pt idx="5563">
                  <c:v>5.27</c:v>
                </c:pt>
                <c:pt idx="5564">
                  <c:v>5.27</c:v>
                </c:pt>
                <c:pt idx="5565">
                  <c:v>5.27</c:v>
                </c:pt>
                <c:pt idx="5566">
                  <c:v>5.27</c:v>
                </c:pt>
                <c:pt idx="5567">
                  <c:v>5.27</c:v>
                </c:pt>
                <c:pt idx="5568">
                  <c:v>5.27</c:v>
                </c:pt>
                <c:pt idx="5569">
                  <c:v>5.27</c:v>
                </c:pt>
                <c:pt idx="5570">
                  <c:v>5.27</c:v>
                </c:pt>
                <c:pt idx="5571">
                  <c:v>5.27</c:v>
                </c:pt>
                <c:pt idx="5572">
                  <c:v>5.26</c:v>
                </c:pt>
                <c:pt idx="5573">
                  <c:v>5.27</c:v>
                </c:pt>
                <c:pt idx="5574">
                  <c:v>5.27</c:v>
                </c:pt>
                <c:pt idx="5575">
                  <c:v>5.27</c:v>
                </c:pt>
                <c:pt idx="5576">
                  <c:v>5.27</c:v>
                </c:pt>
                <c:pt idx="5577">
                  <c:v>5.27</c:v>
                </c:pt>
                <c:pt idx="5578">
                  <c:v>5.27</c:v>
                </c:pt>
                <c:pt idx="5579">
                  <c:v>5.26</c:v>
                </c:pt>
                <c:pt idx="5580">
                  <c:v>5.26</c:v>
                </c:pt>
                <c:pt idx="5581">
                  <c:v>5.27</c:v>
                </c:pt>
                <c:pt idx="5582">
                  <c:v>5.26</c:v>
                </c:pt>
                <c:pt idx="5583">
                  <c:v>5.26</c:v>
                </c:pt>
                <c:pt idx="5584">
                  <c:v>5.26</c:v>
                </c:pt>
                <c:pt idx="5585">
                  <c:v>5.26</c:v>
                </c:pt>
                <c:pt idx="5586">
                  <c:v>5.26</c:v>
                </c:pt>
                <c:pt idx="5587">
                  <c:v>5.26</c:v>
                </c:pt>
                <c:pt idx="5588">
                  <c:v>5.26</c:v>
                </c:pt>
                <c:pt idx="5589">
                  <c:v>5.26</c:v>
                </c:pt>
                <c:pt idx="5590">
                  <c:v>5.26</c:v>
                </c:pt>
                <c:pt idx="5591">
                  <c:v>5.26</c:v>
                </c:pt>
                <c:pt idx="5592">
                  <c:v>5.26</c:v>
                </c:pt>
                <c:pt idx="5593">
                  <c:v>5.26</c:v>
                </c:pt>
                <c:pt idx="5594">
                  <c:v>5.26</c:v>
                </c:pt>
                <c:pt idx="5595">
                  <c:v>5.25</c:v>
                </c:pt>
                <c:pt idx="5596">
                  <c:v>5.26</c:v>
                </c:pt>
                <c:pt idx="5597">
                  <c:v>5.26</c:v>
                </c:pt>
                <c:pt idx="5598">
                  <c:v>5.26</c:v>
                </c:pt>
                <c:pt idx="5599">
                  <c:v>5.25</c:v>
                </c:pt>
                <c:pt idx="5600">
                  <c:v>5.26</c:v>
                </c:pt>
                <c:pt idx="5601">
                  <c:v>5.25</c:v>
                </c:pt>
                <c:pt idx="5602">
                  <c:v>5.25</c:v>
                </c:pt>
                <c:pt idx="5603">
                  <c:v>5.25</c:v>
                </c:pt>
                <c:pt idx="5604">
                  <c:v>5.26</c:v>
                </c:pt>
                <c:pt idx="5605">
                  <c:v>5.25</c:v>
                </c:pt>
                <c:pt idx="5606">
                  <c:v>5.25</c:v>
                </c:pt>
                <c:pt idx="5607">
                  <c:v>5.25</c:v>
                </c:pt>
                <c:pt idx="5608">
                  <c:v>5.25</c:v>
                </c:pt>
                <c:pt idx="5609">
                  <c:v>5.25</c:v>
                </c:pt>
                <c:pt idx="5610">
                  <c:v>5.25</c:v>
                </c:pt>
                <c:pt idx="5611">
                  <c:v>5.24</c:v>
                </c:pt>
                <c:pt idx="5612">
                  <c:v>5.25</c:v>
                </c:pt>
                <c:pt idx="5613">
                  <c:v>5.24</c:v>
                </c:pt>
                <c:pt idx="5614">
                  <c:v>5.24</c:v>
                </c:pt>
                <c:pt idx="5615">
                  <c:v>5.24</c:v>
                </c:pt>
                <c:pt idx="5616">
                  <c:v>5.23</c:v>
                </c:pt>
                <c:pt idx="5617">
                  <c:v>5.23</c:v>
                </c:pt>
                <c:pt idx="5618">
                  <c:v>5.23</c:v>
                </c:pt>
                <c:pt idx="5619">
                  <c:v>5.24</c:v>
                </c:pt>
                <c:pt idx="5620">
                  <c:v>5.24</c:v>
                </c:pt>
                <c:pt idx="5621">
                  <c:v>5.23</c:v>
                </c:pt>
                <c:pt idx="5622">
                  <c:v>5.22</c:v>
                </c:pt>
                <c:pt idx="5623">
                  <c:v>5.23</c:v>
                </c:pt>
                <c:pt idx="5624">
                  <c:v>5.23</c:v>
                </c:pt>
                <c:pt idx="5625">
                  <c:v>5.22</c:v>
                </c:pt>
                <c:pt idx="5626">
                  <c:v>5.23</c:v>
                </c:pt>
                <c:pt idx="5627">
                  <c:v>5.23</c:v>
                </c:pt>
                <c:pt idx="5628">
                  <c:v>5.24</c:v>
                </c:pt>
                <c:pt idx="5629">
                  <c:v>5.23</c:v>
                </c:pt>
                <c:pt idx="5630">
                  <c:v>5.23</c:v>
                </c:pt>
                <c:pt idx="5631">
                  <c:v>5.24</c:v>
                </c:pt>
                <c:pt idx="5632">
                  <c:v>5.23</c:v>
                </c:pt>
                <c:pt idx="5633">
                  <c:v>5.23</c:v>
                </c:pt>
                <c:pt idx="5634">
                  <c:v>5.23</c:v>
                </c:pt>
                <c:pt idx="5635">
                  <c:v>5.22</c:v>
                </c:pt>
                <c:pt idx="5636">
                  <c:v>5.23</c:v>
                </c:pt>
                <c:pt idx="5637">
                  <c:v>5.23</c:v>
                </c:pt>
                <c:pt idx="5638">
                  <c:v>5.23</c:v>
                </c:pt>
                <c:pt idx="5639">
                  <c:v>5.22</c:v>
                </c:pt>
                <c:pt idx="5640">
                  <c:v>5.23</c:v>
                </c:pt>
                <c:pt idx="5641">
                  <c:v>5.23</c:v>
                </c:pt>
                <c:pt idx="5642">
                  <c:v>5.23</c:v>
                </c:pt>
                <c:pt idx="5643">
                  <c:v>5.24</c:v>
                </c:pt>
                <c:pt idx="5644">
                  <c:v>5.24</c:v>
                </c:pt>
                <c:pt idx="5645">
                  <c:v>5.23</c:v>
                </c:pt>
                <c:pt idx="5646">
                  <c:v>5.24</c:v>
                </c:pt>
                <c:pt idx="5647">
                  <c:v>5.24</c:v>
                </c:pt>
                <c:pt idx="5648">
                  <c:v>5.23</c:v>
                </c:pt>
                <c:pt idx="5649">
                  <c:v>5.23</c:v>
                </c:pt>
                <c:pt idx="5650">
                  <c:v>5.23</c:v>
                </c:pt>
                <c:pt idx="5651">
                  <c:v>5.23</c:v>
                </c:pt>
                <c:pt idx="5652">
                  <c:v>5.23</c:v>
                </c:pt>
                <c:pt idx="5653">
                  <c:v>5.23</c:v>
                </c:pt>
                <c:pt idx="5654">
                  <c:v>5.23</c:v>
                </c:pt>
                <c:pt idx="5655">
                  <c:v>5.23</c:v>
                </c:pt>
                <c:pt idx="5656">
                  <c:v>5.22</c:v>
                </c:pt>
                <c:pt idx="5657">
                  <c:v>5.22</c:v>
                </c:pt>
                <c:pt idx="5658">
                  <c:v>5.22</c:v>
                </c:pt>
                <c:pt idx="5659">
                  <c:v>5.22</c:v>
                </c:pt>
                <c:pt idx="5660">
                  <c:v>5.22</c:v>
                </c:pt>
                <c:pt idx="5661">
                  <c:v>5.21</c:v>
                </c:pt>
                <c:pt idx="5662">
                  <c:v>5.21</c:v>
                </c:pt>
                <c:pt idx="5663">
                  <c:v>5.21</c:v>
                </c:pt>
                <c:pt idx="5664">
                  <c:v>5.21</c:v>
                </c:pt>
                <c:pt idx="5665">
                  <c:v>5.21</c:v>
                </c:pt>
                <c:pt idx="5666">
                  <c:v>5.21</c:v>
                </c:pt>
                <c:pt idx="5667">
                  <c:v>5.21</c:v>
                </c:pt>
                <c:pt idx="5668">
                  <c:v>5.21</c:v>
                </c:pt>
                <c:pt idx="5669">
                  <c:v>5.21</c:v>
                </c:pt>
                <c:pt idx="5670">
                  <c:v>5.2</c:v>
                </c:pt>
                <c:pt idx="5671">
                  <c:v>5.2</c:v>
                </c:pt>
                <c:pt idx="5672">
                  <c:v>5.2</c:v>
                </c:pt>
                <c:pt idx="5673">
                  <c:v>5.2</c:v>
                </c:pt>
                <c:pt idx="5674">
                  <c:v>5.2</c:v>
                </c:pt>
                <c:pt idx="5675">
                  <c:v>5.19</c:v>
                </c:pt>
                <c:pt idx="5676">
                  <c:v>5.19</c:v>
                </c:pt>
                <c:pt idx="5677">
                  <c:v>5.19</c:v>
                </c:pt>
                <c:pt idx="5678">
                  <c:v>5.19</c:v>
                </c:pt>
                <c:pt idx="5679">
                  <c:v>5.19</c:v>
                </c:pt>
                <c:pt idx="5680">
                  <c:v>5.19</c:v>
                </c:pt>
                <c:pt idx="5681">
                  <c:v>5.19</c:v>
                </c:pt>
                <c:pt idx="5682">
                  <c:v>5.18</c:v>
                </c:pt>
                <c:pt idx="5683">
                  <c:v>5.19</c:v>
                </c:pt>
                <c:pt idx="5684">
                  <c:v>5.18</c:v>
                </c:pt>
                <c:pt idx="5685">
                  <c:v>5.18</c:v>
                </c:pt>
                <c:pt idx="5686">
                  <c:v>5.18</c:v>
                </c:pt>
                <c:pt idx="5687">
                  <c:v>5.18</c:v>
                </c:pt>
                <c:pt idx="5688">
                  <c:v>5.18</c:v>
                </c:pt>
                <c:pt idx="5689">
                  <c:v>5.18</c:v>
                </c:pt>
                <c:pt idx="5690">
                  <c:v>5.18</c:v>
                </c:pt>
                <c:pt idx="5691">
                  <c:v>5.18</c:v>
                </c:pt>
                <c:pt idx="5692">
                  <c:v>5.18</c:v>
                </c:pt>
                <c:pt idx="5693">
                  <c:v>5.17</c:v>
                </c:pt>
                <c:pt idx="5694">
                  <c:v>5.18</c:v>
                </c:pt>
                <c:pt idx="5695">
                  <c:v>5.18</c:v>
                </c:pt>
                <c:pt idx="5696">
                  <c:v>5.18</c:v>
                </c:pt>
                <c:pt idx="5697">
                  <c:v>5.17</c:v>
                </c:pt>
                <c:pt idx="5698">
                  <c:v>5.17</c:v>
                </c:pt>
                <c:pt idx="5699">
                  <c:v>5.18</c:v>
                </c:pt>
                <c:pt idx="5700">
                  <c:v>5.18</c:v>
                </c:pt>
                <c:pt idx="5701">
                  <c:v>5.18</c:v>
                </c:pt>
                <c:pt idx="5702">
                  <c:v>5.17</c:v>
                </c:pt>
                <c:pt idx="5703">
                  <c:v>5.17</c:v>
                </c:pt>
                <c:pt idx="5704">
                  <c:v>5.17</c:v>
                </c:pt>
                <c:pt idx="5705">
                  <c:v>5.17</c:v>
                </c:pt>
                <c:pt idx="5706">
                  <c:v>5.16</c:v>
                </c:pt>
                <c:pt idx="5707">
                  <c:v>5.16</c:v>
                </c:pt>
                <c:pt idx="5708">
                  <c:v>5.15</c:v>
                </c:pt>
                <c:pt idx="5709">
                  <c:v>5.15</c:v>
                </c:pt>
                <c:pt idx="5710">
                  <c:v>5.15</c:v>
                </c:pt>
                <c:pt idx="5711">
                  <c:v>5.15</c:v>
                </c:pt>
                <c:pt idx="5712">
                  <c:v>5.14</c:v>
                </c:pt>
                <c:pt idx="5713">
                  <c:v>5.15</c:v>
                </c:pt>
                <c:pt idx="5714">
                  <c:v>5.15</c:v>
                </c:pt>
                <c:pt idx="5715">
                  <c:v>5.14</c:v>
                </c:pt>
                <c:pt idx="5716">
                  <c:v>5.15</c:v>
                </c:pt>
                <c:pt idx="5717">
                  <c:v>5.13</c:v>
                </c:pt>
                <c:pt idx="5718">
                  <c:v>5.14</c:v>
                </c:pt>
                <c:pt idx="5719">
                  <c:v>5.13</c:v>
                </c:pt>
                <c:pt idx="5720">
                  <c:v>5.14</c:v>
                </c:pt>
                <c:pt idx="5721">
                  <c:v>5.14</c:v>
                </c:pt>
                <c:pt idx="5722">
                  <c:v>5.13</c:v>
                </c:pt>
                <c:pt idx="5723">
                  <c:v>5.13</c:v>
                </c:pt>
                <c:pt idx="5724">
                  <c:v>5.14</c:v>
                </c:pt>
                <c:pt idx="5725">
                  <c:v>5.13</c:v>
                </c:pt>
                <c:pt idx="5726">
                  <c:v>5.12</c:v>
                </c:pt>
                <c:pt idx="5727">
                  <c:v>5.12</c:v>
                </c:pt>
                <c:pt idx="5728">
                  <c:v>5.12</c:v>
                </c:pt>
                <c:pt idx="5729">
                  <c:v>5.12</c:v>
                </c:pt>
                <c:pt idx="5730">
                  <c:v>5.13</c:v>
                </c:pt>
                <c:pt idx="5731">
                  <c:v>5.12</c:v>
                </c:pt>
                <c:pt idx="5732">
                  <c:v>5.12</c:v>
                </c:pt>
                <c:pt idx="5733">
                  <c:v>5.13</c:v>
                </c:pt>
                <c:pt idx="5734">
                  <c:v>5.12</c:v>
                </c:pt>
                <c:pt idx="5735">
                  <c:v>5.12</c:v>
                </c:pt>
                <c:pt idx="5736">
                  <c:v>5.12</c:v>
                </c:pt>
                <c:pt idx="5737">
                  <c:v>5.12</c:v>
                </c:pt>
                <c:pt idx="5738">
                  <c:v>5.12</c:v>
                </c:pt>
                <c:pt idx="5739">
                  <c:v>5.12</c:v>
                </c:pt>
                <c:pt idx="5740">
                  <c:v>5.13</c:v>
                </c:pt>
                <c:pt idx="5741">
                  <c:v>5.13</c:v>
                </c:pt>
                <c:pt idx="5742">
                  <c:v>5.13</c:v>
                </c:pt>
                <c:pt idx="5743">
                  <c:v>5.13</c:v>
                </c:pt>
                <c:pt idx="5744">
                  <c:v>5.12</c:v>
                </c:pt>
                <c:pt idx="5745">
                  <c:v>5.12</c:v>
                </c:pt>
                <c:pt idx="5746">
                  <c:v>5.12</c:v>
                </c:pt>
                <c:pt idx="5747">
                  <c:v>5.12</c:v>
                </c:pt>
                <c:pt idx="5748">
                  <c:v>5.12</c:v>
                </c:pt>
                <c:pt idx="5749">
                  <c:v>5.12</c:v>
                </c:pt>
                <c:pt idx="5750">
                  <c:v>5.12</c:v>
                </c:pt>
                <c:pt idx="5751">
                  <c:v>5.12</c:v>
                </c:pt>
                <c:pt idx="5752">
                  <c:v>5.12</c:v>
                </c:pt>
                <c:pt idx="5753">
                  <c:v>5.12</c:v>
                </c:pt>
                <c:pt idx="5754">
                  <c:v>5.1100000000000003</c:v>
                </c:pt>
                <c:pt idx="5755">
                  <c:v>5.1100000000000003</c:v>
                </c:pt>
                <c:pt idx="5756">
                  <c:v>5.1100000000000003</c:v>
                </c:pt>
                <c:pt idx="5757">
                  <c:v>5.1100000000000003</c:v>
                </c:pt>
                <c:pt idx="5758">
                  <c:v>5.1100000000000003</c:v>
                </c:pt>
                <c:pt idx="5759">
                  <c:v>5.1100000000000003</c:v>
                </c:pt>
                <c:pt idx="5760">
                  <c:v>5.1100000000000003</c:v>
                </c:pt>
                <c:pt idx="5761">
                  <c:v>5.1100000000000003</c:v>
                </c:pt>
                <c:pt idx="5762">
                  <c:v>5.1100000000000003</c:v>
                </c:pt>
                <c:pt idx="5763">
                  <c:v>5.1100000000000003</c:v>
                </c:pt>
                <c:pt idx="5764">
                  <c:v>5.0999999999999996</c:v>
                </c:pt>
                <c:pt idx="5765">
                  <c:v>5.0999999999999996</c:v>
                </c:pt>
                <c:pt idx="5766">
                  <c:v>5.0999999999999996</c:v>
                </c:pt>
                <c:pt idx="5767">
                  <c:v>5.0999999999999996</c:v>
                </c:pt>
                <c:pt idx="5768">
                  <c:v>5.0999999999999996</c:v>
                </c:pt>
                <c:pt idx="5769">
                  <c:v>5.09</c:v>
                </c:pt>
                <c:pt idx="5770">
                  <c:v>5.09</c:v>
                </c:pt>
                <c:pt idx="5771">
                  <c:v>5.0999999999999996</c:v>
                </c:pt>
                <c:pt idx="5772">
                  <c:v>5.09</c:v>
                </c:pt>
                <c:pt idx="5773">
                  <c:v>5.09</c:v>
                </c:pt>
                <c:pt idx="5774">
                  <c:v>5.09</c:v>
                </c:pt>
                <c:pt idx="5775">
                  <c:v>5.09</c:v>
                </c:pt>
                <c:pt idx="5776">
                  <c:v>5.09</c:v>
                </c:pt>
                <c:pt idx="5777">
                  <c:v>5.09</c:v>
                </c:pt>
                <c:pt idx="5778">
                  <c:v>5.08</c:v>
                </c:pt>
                <c:pt idx="5779">
                  <c:v>5.08</c:v>
                </c:pt>
                <c:pt idx="5780">
                  <c:v>5.09</c:v>
                </c:pt>
                <c:pt idx="5781">
                  <c:v>5.08</c:v>
                </c:pt>
                <c:pt idx="5782">
                  <c:v>5.08</c:v>
                </c:pt>
                <c:pt idx="5783">
                  <c:v>5.09</c:v>
                </c:pt>
                <c:pt idx="5784">
                  <c:v>5.09</c:v>
                </c:pt>
                <c:pt idx="5785">
                  <c:v>5.08</c:v>
                </c:pt>
                <c:pt idx="5786">
                  <c:v>5.08</c:v>
                </c:pt>
                <c:pt idx="5787">
                  <c:v>5.08</c:v>
                </c:pt>
                <c:pt idx="5788">
                  <c:v>5.08</c:v>
                </c:pt>
                <c:pt idx="5789">
                  <c:v>5.08</c:v>
                </c:pt>
                <c:pt idx="5790">
                  <c:v>5.08</c:v>
                </c:pt>
                <c:pt idx="5791">
                  <c:v>5.09</c:v>
                </c:pt>
                <c:pt idx="5792">
                  <c:v>5.09</c:v>
                </c:pt>
                <c:pt idx="5793">
                  <c:v>5.09</c:v>
                </c:pt>
                <c:pt idx="5794">
                  <c:v>5.08</c:v>
                </c:pt>
                <c:pt idx="5795">
                  <c:v>5.09</c:v>
                </c:pt>
                <c:pt idx="5796">
                  <c:v>5.09</c:v>
                </c:pt>
                <c:pt idx="5797">
                  <c:v>5.09</c:v>
                </c:pt>
                <c:pt idx="5798">
                  <c:v>5.08</c:v>
                </c:pt>
                <c:pt idx="5799">
                  <c:v>5.08</c:v>
                </c:pt>
                <c:pt idx="5800">
                  <c:v>5.08</c:v>
                </c:pt>
                <c:pt idx="5801">
                  <c:v>5.08</c:v>
                </c:pt>
                <c:pt idx="5802">
                  <c:v>5.07</c:v>
                </c:pt>
                <c:pt idx="5803">
                  <c:v>5.07</c:v>
                </c:pt>
                <c:pt idx="5804">
                  <c:v>5.07</c:v>
                </c:pt>
                <c:pt idx="5805">
                  <c:v>5.07</c:v>
                </c:pt>
                <c:pt idx="5806">
                  <c:v>5.0599999999999996</c:v>
                </c:pt>
                <c:pt idx="5807">
                  <c:v>5.0599999999999996</c:v>
                </c:pt>
                <c:pt idx="5808">
                  <c:v>5.0599999999999996</c:v>
                </c:pt>
                <c:pt idx="5809">
                  <c:v>5.0599999999999996</c:v>
                </c:pt>
                <c:pt idx="5810">
                  <c:v>5.0599999999999996</c:v>
                </c:pt>
                <c:pt idx="5811">
                  <c:v>5.0599999999999996</c:v>
                </c:pt>
                <c:pt idx="5812">
                  <c:v>5.0599999999999996</c:v>
                </c:pt>
                <c:pt idx="5813">
                  <c:v>5.0599999999999996</c:v>
                </c:pt>
                <c:pt idx="5814">
                  <c:v>5.0599999999999996</c:v>
                </c:pt>
                <c:pt idx="5815">
                  <c:v>5.0599999999999996</c:v>
                </c:pt>
                <c:pt idx="5816">
                  <c:v>5.0599999999999996</c:v>
                </c:pt>
                <c:pt idx="5817">
                  <c:v>5.0599999999999996</c:v>
                </c:pt>
                <c:pt idx="5818">
                  <c:v>5.0599999999999996</c:v>
                </c:pt>
                <c:pt idx="5819">
                  <c:v>5.05</c:v>
                </c:pt>
                <c:pt idx="5820">
                  <c:v>5.05</c:v>
                </c:pt>
                <c:pt idx="5821">
                  <c:v>5.05</c:v>
                </c:pt>
                <c:pt idx="5822">
                  <c:v>5.0599999999999996</c:v>
                </c:pt>
                <c:pt idx="5823">
                  <c:v>5.0599999999999996</c:v>
                </c:pt>
                <c:pt idx="5824">
                  <c:v>5.05</c:v>
                </c:pt>
                <c:pt idx="5825">
                  <c:v>5.0599999999999996</c:v>
                </c:pt>
                <c:pt idx="5826">
                  <c:v>5.05</c:v>
                </c:pt>
                <c:pt idx="5827">
                  <c:v>5.05</c:v>
                </c:pt>
                <c:pt idx="5828">
                  <c:v>5.05</c:v>
                </c:pt>
                <c:pt idx="5829">
                  <c:v>5.05</c:v>
                </c:pt>
                <c:pt idx="5830">
                  <c:v>5.05</c:v>
                </c:pt>
                <c:pt idx="5831">
                  <c:v>5.05</c:v>
                </c:pt>
                <c:pt idx="5832">
                  <c:v>5.05</c:v>
                </c:pt>
                <c:pt idx="5833">
                  <c:v>5.05</c:v>
                </c:pt>
                <c:pt idx="5834">
                  <c:v>5.05</c:v>
                </c:pt>
                <c:pt idx="5835">
                  <c:v>5.0599999999999996</c:v>
                </c:pt>
                <c:pt idx="5836">
                  <c:v>5.0599999999999996</c:v>
                </c:pt>
                <c:pt idx="5837">
                  <c:v>5.0599999999999996</c:v>
                </c:pt>
                <c:pt idx="5838">
                  <c:v>5.0599999999999996</c:v>
                </c:pt>
                <c:pt idx="5839">
                  <c:v>5.0599999999999996</c:v>
                </c:pt>
                <c:pt idx="5840">
                  <c:v>5.0599999999999996</c:v>
                </c:pt>
                <c:pt idx="5841">
                  <c:v>5.0599999999999996</c:v>
                </c:pt>
                <c:pt idx="5842">
                  <c:v>5.05</c:v>
                </c:pt>
                <c:pt idx="5843">
                  <c:v>5.05</c:v>
                </c:pt>
                <c:pt idx="5844">
                  <c:v>5.0599999999999996</c:v>
                </c:pt>
                <c:pt idx="5845">
                  <c:v>5.0599999999999996</c:v>
                </c:pt>
                <c:pt idx="5846">
                  <c:v>5.05</c:v>
                </c:pt>
                <c:pt idx="5847">
                  <c:v>5.05</c:v>
                </c:pt>
                <c:pt idx="5848">
                  <c:v>5.05</c:v>
                </c:pt>
                <c:pt idx="5849">
                  <c:v>5.0599999999999996</c:v>
                </c:pt>
                <c:pt idx="5850">
                  <c:v>5.0599999999999996</c:v>
                </c:pt>
                <c:pt idx="5851">
                  <c:v>5.05</c:v>
                </c:pt>
                <c:pt idx="5852">
                  <c:v>5.05</c:v>
                </c:pt>
                <c:pt idx="5853">
                  <c:v>5.05</c:v>
                </c:pt>
                <c:pt idx="5854">
                  <c:v>5.05</c:v>
                </c:pt>
                <c:pt idx="5855">
                  <c:v>5.05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64-429C-9F8F-0BFA2AFD1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051103"/>
        <c:axId val="888056927"/>
      </c:scatterChart>
      <c:scatterChart>
        <c:scatterStyle val="lineMarker"/>
        <c:varyColors val="0"/>
        <c:ser>
          <c:idx val="1"/>
          <c:order val="1"/>
          <c:tx>
            <c:v>Rain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'Pocomoke area combo precip'!$B$4:$B$3130</c:f>
              <c:numCache>
                <c:formatCode>m/d/yyyy\ h:mm</c:formatCode>
                <c:ptCount val="3127"/>
                <c:pt idx="0">
                  <c:v>43246.004166666666</c:v>
                </c:pt>
                <c:pt idx="1">
                  <c:v>43246.008333333331</c:v>
                </c:pt>
                <c:pt idx="2">
                  <c:v>43246.012499999997</c:v>
                </c:pt>
                <c:pt idx="3">
                  <c:v>43246.015972222223</c:v>
                </c:pt>
                <c:pt idx="4">
                  <c:v>43246.040972222225</c:v>
                </c:pt>
                <c:pt idx="5">
                  <c:v>43246.048611111109</c:v>
                </c:pt>
                <c:pt idx="6">
                  <c:v>43246.052083333336</c:v>
                </c:pt>
                <c:pt idx="7">
                  <c:v>43246.055555555555</c:v>
                </c:pt>
                <c:pt idx="8">
                  <c:v>43246.059027777781</c:v>
                </c:pt>
                <c:pt idx="9">
                  <c:v>43246.0625</c:v>
                </c:pt>
                <c:pt idx="10">
                  <c:v>43246.065972222219</c:v>
                </c:pt>
                <c:pt idx="11">
                  <c:v>43246.069444444445</c:v>
                </c:pt>
                <c:pt idx="12">
                  <c:v>43246.072916666664</c:v>
                </c:pt>
                <c:pt idx="13">
                  <c:v>43246.07708333333</c:v>
                </c:pt>
                <c:pt idx="14">
                  <c:v>43246.080555555556</c:v>
                </c:pt>
                <c:pt idx="15">
                  <c:v>43246.084027777775</c:v>
                </c:pt>
                <c:pt idx="16">
                  <c:v>43246.087500000001</c:v>
                </c:pt>
                <c:pt idx="17">
                  <c:v>43246.09097222222</c:v>
                </c:pt>
                <c:pt idx="18">
                  <c:v>43246.094444444447</c:v>
                </c:pt>
                <c:pt idx="19">
                  <c:v>43246.097916666666</c:v>
                </c:pt>
                <c:pt idx="20">
                  <c:v>43246.102083333331</c:v>
                </c:pt>
                <c:pt idx="21">
                  <c:v>43246.105555555558</c:v>
                </c:pt>
                <c:pt idx="22">
                  <c:v>43246.109027777777</c:v>
                </c:pt>
                <c:pt idx="23">
                  <c:v>43246.112500000003</c:v>
                </c:pt>
                <c:pt idx="24">
                  <c:v>43246.115972222222</c:v>
                </c:pt>
                <c:pt idx="25">
                  <c:v>43246.119444444441</c:v>
                </c:pt>
                <c:pt idx="26">
                  <c:v>43246.122916666667</c:v>
                </c:pt>
                <c:pt idx="27">
                  <c:v>43246.126388888886</c:v>
                </c:pt>
                <c:pt idx="28">
                  <c:v>43246.129861111112</c:v>
                </c:pt>
                <c:pt idx="29">
                  <c:v>43246.133333333331</c:v>
                </c:pt>
                <c:pt idx="30">
                  <c:v>43246.137499999997</c:v>
                </c:pt>
                <c:pt idx="31">
                  <c:v>43246.140972222223</c:v>
                </c:pt>
                <c:pt idx="32">
                  <c:v>43246.144444444442</c:v>
                </c:pt>
                <c:pt idx="33">
                  <c:v>43246.147916666669</c:v>
                </c:pt>
                <c:pt idx="34">
                  <c:v>43246.151388888888</c:v>
                </c:pt>
                <c:pt idx="35">
                  <c:v>43246.154861111114</c:v>
                </c:pt>
                <c:pt idx="36">
                  <c:v>43246.158333333333</c:v>
                </c:pt>
                <c:pt idx="37">
                  <c:v>43246.161805555559</c:v>
                </c:pt>
                <c:pt idx="38">
                  <c:v>43246.165277777778</c:v>
                </c:pt>
                <c:pt idx="39">
                  <c:v>43246.168749999997</c:v>
                </c:pt>
                <c:pt idx="40">
                  <c:v>43246.17291666667</c:v>
                </c:pt>
                <c:pt idx="41">
                  <c:v>43246.176388888889</c:v>
                </c:pt>
                <c:pt idx="42">
                  <c:v>43246.179861111108</c:v>
                </c:pt>
                <c:pt idx="43">
                  <c:v>43246.183333333334</c:v>
                </c:pt>
                <c:pt idx="44">
                  <c:v>43246.186805555553</c:v>
                </c:pt>
                <c:pt idx="45">
                  <c:v>43246.19027777778</c:v>
                </c:pt>
                <c:pt idx="46">
                  <c:v>43246.193749999999</c:v>
                </c:pt>
                <c:pt idx="47">
                  <c:v>43246.197222222225</c:v>
                </c:pt>
                <c:pt idx="48">
                  <c:v>43246.200694444444</c:v>
                </c:pt>
                <c:pt idx="49">
                  <c:v>43246.20416666667</c:v>
                </c:pt>
                <c:pt idx="50">
                  <c:v>43246.207638888889</c:v>
                </c:pt>
                <c:pt idx="51">
                  <c:v>43246.211111111108</c:v>
                </c:pt>
                <c:pt idx="52">
                  <c:v>43246.214583333334</c:v>
                </c:pt>
                <c:pt idx="53">
                  <c:v>43246.215277777781</c:v>
                </c:pt>
                <c:pt idx="54">
                  <c:v>43246.219444444447</c:v>
                </c:pt>
                <c:pt idx="55">
                  <c:v>43246.222916666666</c:v>
                </c:pt>
                <c:pt idx="56">
                  <c:v>43246.226388888892</c:v>
                </c:pt>
                <c:pt idx="57">
                  <c:v>43246.229861111111</c:v>
                </c:pt>
                <c:pt idx="58">
                  <c:v>43246.23333333333</c:v>
                </c:pt>
                <c:pt idx="59">
                  <c:v>43246.236805555556</c:v>
                </c:pt>
                <c:pt idx="60">
                  <c:v>43246.240277777775</c:v>
                </c:pt>
                <c:pt idx="61">
                  <c:v>43246.243750000001</c:v>
                </c:pt>
                <c:pt idx="62">
                  <c:v>43246.24722222222</c:v>
                </c:pt>
                <c:pt idx="63">
                  <c:v>43246.251388888886</c:v>
                </c:pt>
                <c:pt idx="64">
                  <c:v>43246.254861111112</c:v>
                </c:pt>
                <c:pt idx="65">
                  <c:v>43246.258333333331</c:v>
                </c:pt>
                <c:pt idx="66">
                  <c:v>43246.261805555558</c:v>
                </c:pt>
                <c:pt idx="67">
                  <c:v>43246.265277777777</c:v>
                </c:pt>
                <c:pt idx="68">
                  <c:v>43246.268750000003</c:v>
                </c:pt>
                <c:pt idx="69">
                  <c:v>43246.272222222222</c:v>
                </c:pt>
                <c:pt idx="70">
                  <c:v>43246.275694444441</c:v>
                </c:pt>
                <c:pt idx="71">
                  <c:v>43246.279166666667</c:v>
                </c:pt>
                <c:pt idx="72">
                  <c:v>43246.283333333333</c:v>
                </c:pt>
                <c:pt idx="73">
                  <c:v>43246.286805555559</c:v>
                </c:pt>
                <c:pt idx="74">
                  <c:v>43246.290277777778</c:v>
                </c:pt>
                <c:pt idx="75">
                  <c:v>43246.293749999997</c:v>
                </c:pt>
                <c:pt idx="76">
                  <c:v>43246.297222222223</c:v>
                </c:pt>
                <c:pt idx="77">
                  <c:v>43246.300694444442</c:v>
                </c:pt>
                <c:pt idx="78">
                  <c:v>43246.304166666669</c:v>
                </c:pt>
                <c:pt idx="79">
                  <c:v>43246.307638888888</c:v>
                </c:pt>
                <c:pt idx="80">
                  <c:v>43246.311111111114</c:v>
                </c:pt>
                <c:pt idx="81">
                  <c:v>43246.314583333333</c:v>
                </c:pt>
                <c:pt idx="82">
                  <c:v>43246.318749999999</c:v>
                </c:pt>
                <c:pt idx="83">
                  <c:v>43246.322222222225</c:v>
                </c:pt>
                <c:pt idx="84">
                  <c:v>43246.325694444444</c:v>
                </c:pt>
                <c:pt idx="85">
                  <c:v>43246.32916666667</c:v>
                </c:pt>
                <c:pt idx="86">
                  <c:v>43246.332638888889</c:v>
                </c:pt>
                <c:pt idx="87">
                  <c:v>43246.336111111108</c:v>
                </c:pt>
                <c:pt idx="88">
                  <c:v>43246.339583333334</c:v>
                </c:pt>
                <c:pt idx="89">
                  <c:v>43246.343055555553</c:v>
                </c:pt>
                <c:pt idx="90">
                  <c:v>43246.34652777778</c:v>
                </c:pt>
                <c:pt idx="91">
                  <c:v>43246.353472222225</c:v>
                </c:pt>
                <c:pt idx="92">
                  <c:v>43246.357638888891</c:v>
                </c:pt>
                <c:pt idx="93">
                  <c:v>43246.361111111109</c:v>
                </c:pt>
                <c:pt idx="94">
                  <c:v>43246.364583333336</c:v>
                </c:pt>
                <c:pt idx="95">
                  <c:v>43246.368055555555</c:v>
                </c:pt>
                <c:pt idx="96">
                  <c:v>43246.371527777781</c:v>
                </c:pt>
                <c:pt idx="97">
                  <c:v>43246.375</c:v>
                </c:pt>
                <c:pt idx="98">
                  <c:v>43246.378472222219</c:v>
                </c:pt>
                <c:pt idx="99">
                  <c:v>43246.381944444445</c:v>
                </c:pt>
                <c:pt idx="100">
                  <c:v>43246.386111111111</c:v>
                </c:pt>
                <c:pt idx="101">
                  <c:v>43246.38958333333</c:v>
                </c:pt>
                <c:pt idx="102">
                  <c:v>43246.393055555556</c:v>
                </c:pt>
                <c:pt idx="103">
                  <c:v>43246.396527777775</c:v>
                </c:pt>
                <c:pt idx="104">
                  <c:v>43246.400000000001</c:v>
                </c:pt>
                <c:pt idx="105">
                  <c:v>43246.40347222222</c:v>
                </c:pt>
                <c:pt idx="106">
                  <c:v>43246.406944444447</c:v>
                </c:pt>
                <c:pt idx="107">
                  <c:v>43246.410416666666</c:v>
                </c:pt>
                <c:pt idx="108">
                  <c:v>43246.413888888892</c:v>
                </c:pt>
                <c:pt idx="109">
                  <c:v>43246.417361111111</c:v>
                </c:pt>
                <c:pt idx="110">
                  <c:v>43246.421527777777</c:v>
                </c:pt>
                <c:pt idx="111">
                  <c:v>43246.425000000003</c:v>
                </c:pt>
                <c:pt idx="112">
                  <c:v>43246.428472222222</c:v>
                </c:pt>
                <c:pt idx="113">
                  <c:v>43246.431944444441</c:v>
                </c:pt>
                <c:pt idx="114">
                  <c:v>43246.435416666667</c:v>
                </c:pt>
                <c:pt idx="115">
                  <c:v>43246.438888888886</c:v>
                </c:pt>
                <c:pt idx="116">
                  <c:v>43246.442361111112</c:v>
                </c:pt>
                <c:pt idx="117">
                  <c:v>43246.445833333331</c:v>
                </c:pt>
                <c:pt idx="118">
                  <c:v>43246.449305555558</c:v>
                </c:pt>
                <c:pt idx="119">
                  <c:v>43246.452777777777</c:v>
                </c:pt>
                <c:pt idx="120">
                  <c:v>43246.456250000003</c:v>
                </c:pt>
                <c:pt idx="121">
                  <c:v>43246.460416666669</c:v>
                </c:pt>
                <c:pt idx="122">
                  <c:v>43246.463888888888</c:v>
                </c:pt>
                <c:pt idx="123">
                  <c:v>43246.467361111114</c:v>
                </c:pt>
                <c:pt idx="124">
                  <c:v>43246.470833333333</c:v>
                </c:pt>
                <c:pt idx="125">
                  <c:v>43246.474305555559</c:v>
                </c:pt>
                <c:pt idx="126">
                  <c:v>43246.477777777778</c:v>
                </c:pt>
                <c:pt idx="127">
                  <c:v>43246.481249999997</c:v>
                </c:pt>
                <c:pt idx="128">
                  <c:v>43246.484722222223</c:v>
                </c:pt>
                <c:pt idx="129">
                  <c:v>43246.488194444442</c:v>
                </c:pt>
                <c:pt idx="130">
                  <c:v>43246.492361111108</c:v>
                </c:pt>
                <c:pt idx="131">
                  <c:v>43246.495833333334</c:v>
                </c:pt>
                <c:pt idx="132">
                  <c:v>43246.499305555553</c:v>
                </c:pt>
                <c:pt idx="133">
                  <c:v>43246.50277777778</c:v>
                </c:pt>
                <c:pt idx="134">
                  <c:v>43246.506249999999</c:v>
                </c:pt>
                <c:pt idx="135">
                  <c:v>43246.509722222225</c:v>
                </c:pt>
                <c:pt idx="136">
                  <c:v>43246.513194444444</c:v>
                </c:pt>
                <c:pt idx="137">
                  <c:v>43246.51666666667</c:v>
                </c:pt>
                <c:pt idx="138">
                  <c:v>43246.520138888889</c:v>
                </c:pt>
                <c:pt idx="139">
                  <c:v>43246.523611111108</c:v>
                </c:pt>
                <c:pt idx="140">
                  <c:v>43246.527777777781</c:v>
                </c:pt>
                <c:pt idx="141">
                  <c:v>43246.53125</c:v>
                </c:pt>
                <c:pt idx="142">
                  <c:v>43246.534722222219</c:v>
                </c:pt>
                <c:pt idx="143">
                  <c:v>43246.538194444445</c:v>
                </c:pt>
                <c:pt idx="144">
                  <c:v>43246.541666666664</c:v>
                </c:pt>
                <c:pt idx="145">
                  <c:v>43246.545138888891</c:v>
                </c:pt>
                <c:pt idx="146">
                  <c:v>43246.548611111109</c:v>
                </c:pt>
                <c:pt idx="147">
                  <c:v>43246.552083333336</c:v>
                </c:pt>
                <c:pt idx="148">
                  <c:v>43246.555555555555</c:v>
                </c:pt>
                <c:pt idx="149">
                  <c:v>43246.559027777781</c:v>
                </c:pt>
                <c:pt idx="150">
                  <c:v>43246.5625</c:v>
                </c:pt>
                <c:pt idx="151">
                  <c:v>43246.565972222219</c:v>
                </c:pt>
                <c:pt idx="152">
                  <c:v>43246.570138888892</c:v>
                </c:pt>
                <c:pt idx="153">
                  <c:v>43246.573611111111</c:v>
                </c:pt>
                <c:pt idx="154">
                  <c:v>43246.57708333333</c:v>
                </c:pt>
                <c:pt idx="155">
                  <c:v>43246.580555555556</c:v>
                </c:pt>
                <c:pt idx="156">
                  <c:v>43246.584027777775</c:v>
                </c:pt>
                <c:pt idx="157">
                  <c:v>43246.587500000001</c:v>
                </c:pt>
                <c:pt idx="158">
                  <c:v>43246.59097222222</c:v>
                </c:pt>
                <c:pt idx="159">
                  <c:v>43246.594444444447</c:v>
                </c:pt>
                <c:pt idx="160">
                  <c:v>43246.597916666666</c:v>
                </c:pt>
                <c:pt idx="161">
                  <c:v>43246.601388888892</c:v>
                </c:pt>
                <c:pt idx="162">
                  <c:v>43246.605555555558</c:v>
                </c:pt>
                <c:pt idx="163">
                  <c:v>43246.609027777777</c:v>
                </c:pt>
                <c:pt idx="164">
                  <c:v>43246.612500000003</c:v>
                </c:pt>
                <c:pt idx="165">
                  <c:v>43246.615972222222</c:v>
                </c:pt>
                <c:pt idx="166">
                  <c:v>43246.619444444441</c:v>
                </c:pt>
                <c:pt idx="167">
                  <c:v>43246.622916666667</c:v>
                </c:pt>
                <c:pt idx="168">
                  <c:v>43246.626388888886</c:v>
                </c:pt>
                <c:pt idx="169">
                  <c:v>43246.629861111112</c:v>
                </c:pt>
                <c:pt idx="170">
                  <c:v>43246.633333333331</c:v>
                </c:pt>
                <c:pt idx="171">
                  <c:v>43246.636805555558</c:v>
                </c:pt>
                <c:pt idx="172">
                  <c:v>43246.640277777777</c:v>
                </c:pt>
                <c:pt idx="173">
                  <c:v>43246.644444444442</c:v>
                </c:pt>
                <c:pt idx="174">
                  <c:v>43246.647916666669</c:v>
                </c:pt>
                <c:pt idx="175">
                  <c:v>43246.651388888888</c:v>
                </c:pt>
                <c:pt idx="176">
                  <c:v>43246.654861111114</c:v>
                </c:pt>
                <c:pt idx="177">
                  <c:v>43246.658333333333</c:v>
                </c:pt>
                <c:pt idx="178">
                  <c:v>43246.661805555559</c:v>
                </c:pt>
                <c:pt idx="179">
                  <c:v>43246.665277777778</c:v>
                </c:pt>
                <c:pt idx="180">
                  <c:v>43246.668749999997</c:v>
                </c:pt>
                <c:pt idx="181">
                  <c:v>43246.672222222223</c:v>
                </c:pt>
                <c:pt idx="182">
                  <c:v>43246.676388888889</c:v>
                </c:pt>
                <c:pt idx="183">
                  <c:v>43246.679861111108</c:v>
                </c:pt>
                <c:pt idx="184">
                  <c:v>43246.683333333334</c:v>
                </c:pt>
                <c:pt idx="185">
                  <c:v>43246.686805555553</c:v>
                </c:pt>
                <c:pt idx="186">
                  <c:v>43246.69027777778</c:v>
                </c:pt>
                <c:pt idx="187">
                  <c:v>43246.693749999999</c:v>
                </c:pt>
                <c:pt idx="188">
                  <c:v>43246.697222222225</c:v>
                </c:pt>
                <c:pt idx="189">
                  <c:v>43246.700694444444</c:v>
                </c:pt>
                <c:pt idx="190">
                  <c:v>43246.704861111109</c:v>
                </c:pt>
                <c:pt idx="191">
                  <c:v>43246.708333333336</c:v>
                </c:pt>
                <c:pt idx="192">
                  <c:v>43246.711805555555</c:v>
                </c:pt>
                <c:pt idx="193">
                  <c:v>43246.715277777781</c:v>
                </c:pt>
                <c:pt idx="194">
                  <c:v>43246.71875</c:v>
                </c:pt>
                <c:pt idx="195">
                  <c:v>43246.722222222219</c:v>
                </c:pt>
                <c:pt idx="196">
                  <c:v>43246.725694444445</c:v>
                </c:pt>
                <c:pt idx="197">
                  <c:v>43246.729166666664</c:v>
                </c:pt>
                <c:pt idx="198">
                  <c:v>43246.732638888891</c:v>
                </c:pt>
                <c:pt idx="199">
                  <c:v>43246.736111111109</c:v>
                </c:pt>
                <c:pt idx="200">
                  <c:v>43246.740277777775</c:v>
                </c:pt>
                <c:pt idx="201">
                  <c:v>43246.743750000001</c:v>
                </c:pt>
                <c:pt idx="202">
                  <c:v>43246.74722222222</c:v>
                </c:pt>
                <c:pt idx="203">
                  <c:v>43246.750694444447</c:v>
                </c:pt>
                <c:pt idx="204">
                  <c:v>43246.754166666666</c:v>
                </c:pt>
                <c:pt idx="205">
                  <c:v>43246.757638888892</c:v>
                </c:pt>
                <c:pt idx="206">
                  <c:v>43246.761111111111</c:v>
                </c:pt>
                <c:pt idx="207">
                  <c:v>43246.76458333333</c:v>
                </c:pt>
                <c:pt idx="208">
                  <c:v>43246.768055555556</c:v>
                </c:pt>
                <c:pt idx="209">
                  <c:v>43246.771527777775</c:v>
                </c:pt>
                <c:pt idx="210">
                  <c:v>43246.775000000001</c:v>
                </c:pt>
                <c:pt idx="211">
                  <c:v>43246.77847222222</c:v>
                </c:pt>
                <c:pt idx="212">
                  <c:v>43246.782638888886</c:v>
                </c:pt>
                <c:pt idx="213">
                  <c:v>43246.786111111112</c:v>
                </c:pt>
                <c:pt idx="214">
                  <c:v>43246.789583333331</c:v>
                </c:pt>
                <c:pt idx="215">
                  <c:v>43246.793055555558</c:v>
                </c:pt>
                <c:pt idx="216">
                  <c:v>43246.796527777777</c:v>
                </c:pt>
                <c:pt idx="217">
                  <c:v>43246.8</c:v>
                </c:pt>
                <c:pt idx="218">
                  <c:v>43246.803472222222</c:v>
                </c:pt>
                <c:pt idx="219">
                  <c:v>43246.806944444441</c:v>
                </c:pt>
                <c:pt idx="220">
                  <c:v>43246.810416666667</c:v>
                </c:pt>
                <c:pt idx="221">
                  <c:v>43246.814583333333</c:v>
                </c:pt>
                <c:pt idx="222">
                  <c:v>43246.818055555559</c:v>
                </c:pt>
                <c:pt idx="223">
                  <c:v>43246.821527777778</c:v>
                </c:pt>
                <c:pt idx="224">
                  <c:v>43246.824999999997</c:v>
                </c:pt>
                <c:pt idx="225">
                  <c:v>43246.828472222223</c:v>
                </c:pt>
                <c:pt idx="226">
                  <c:v>43246.831944444442</c:v>
                </c:pt>
                <c:pt idx="227">
                  <c:v>43246.835416666669</c:v>
                </c:pt>
                <c:pt idx="228">
                  <c:v>43246.838888888888</c:v>
                </c:pt>
                <c:pt idx="229">
                  <c:v>43246.842361111114</c:v>
                </c:pt>
                <c:pt idx="230">
                  <c:v>43246.845833333333</c:v>
                </c:pt>
                <c:pt idx="231">
                  <c:v>43246.849305555559</c:v>
                </c:pt>
                <c:pt idx="232">
                  <c:v>43246.852777777778</c:v>
                </c:pt>
                <c:pt idx="233">
                  <c:v>43246.856249999997</c:v>
                </c:pt>
                <c:pt idx="234">
                  <c:v>43246.86041666667</c:v>
                </c:pt>
                <c:pt idx="235">
                  <c:v>43246.863888888889</c:v>
                </c:pt>
                <c:pt idx="236">
                  <c:v>43246.867361111108</c:v>
                </c:pt>
                <c:pt idx="237">
                  <c:v>43246.870833333334</c:v>
                </c:pt>
                <c:pt idx="238">
                  <c:v>43246.874305555553</c:v>
                </c:pt>
                <c:pt idx="239">
                  <c:v>43246.87777777778</c:v>
                </c:pt>
                <c:pt idx="240">
                  <c:v>43246.881249999999</c:v>
                </c:pt>
                <c:pt idx="241">
                  <c:v>43246.884722222225</c:v>
                </c:pt>
                <c:pt idx="242">
                  <c:v>43246.888194444444</c:v>
                </c:pt>
                <c:pt idx="243">
                  <c:v>43246.89166666667</c:v>
                </c:pt>
                <c:pt idx="244">
                  <c:v>43246.895833333336</c:v>
                </c:pt>
                <c:pt idx="245">
                  <c:v>43246.899305555555</c:v>
                </c:pt>
                <c:pt idx="246">
                  <c:v>43246.902777777781</c:v>
                </c:pt>
                <c:pt idx="247">
                  <c:v>43246.90625</c:v>
                </c:pt>
                <c:pt idx="248">
                  <c:v>43246.909722222219</c:v>
                </c:pt>
                <c:pt idx="249">
                  <c:v>43246.913194444445</c:v>
                </c:pt>
                <c:pt idx="250">
                  <c:v>43246.916666666664</c:v>
                </c:pt>
                <c:pt idx="251">
                  <c:v>43246.920138888891</c:v>
                </c:pt>
                <c:pt idx="252">
                  <c:v>43246.923611111109</c:v>
                </c:pt>
                <c:pt idx="253">
                  <c:v>43246.927083333336</c:v>
                </c:pt>
                <c:pt idx="254">
                  <c:v>43246.931250000001</c:v>
                </c:pt>
                <c:pt idx="255">
                  <c:v>43246.93472222222</c:v>
                </c:pt>
                <c:pt idx="256">
                  <c:v>43246.938194444447</c:v>
                </c:pt>
                <c:pt idx="257">
                  <c:v>43246.941666666666</c:v>
                </c:pt>
                <c:pt idx="258">
                  <c:v>43246.945138888892</c:v>
                </c:pt>
                <c:pt idx="259">
                  <c:v>43246.948611111111</c:v>
                </c:pt>
                <c:pt idx="260">
                  <c:v>43246.95208333333</c:v>
                </c:pt>
                <c:pt idx="261">
                  <c:v>43246.955555555556</c:v>
                </c:pt>
                <c:pt idx="262">
                  <c:v>43246.959027777775</c:v>
                </c:pt>
                <c:pt idx="263">
                  <c:v>43246.962500000001</c:v>
                </c:pt>
                <c:pt idx="264">
                  <c:v>43246.966666666667</c:v>
                </c:pt>
                <c:pt idx="265">
                  <c:v>43246.970138888886</c:v>
                </c:pt>
                <c:pt idx="266">
                  <c:v>43246.973611111112</c:v>
                </c:pt>
                <c:pt idx="267">
                  <c:v>43246.977083333331</c:v>
                </c:pt>
                <c:pt idx="268">
                  <c:v>43246.980555555558</c:v>
                </c:pt>
                <c:pt idx="269">
                  <c:v>43246.984027777777</c:v>
                </c:pt>
                <c:pt idx="270">
                  <c:v>43246.987500000003</c:v>
                </c:pt>
                <c:pt idx="271">
                  <c:v>43246.990972222222</c:v>
                </c:pt>
                <c:pt idx="272">
                  <c:v>43246.994444444441</c:v>
                </c:pt>
                <c:pt idx="273">
                  <c:v>43246.997916666667</c:v>
                </c:pt>
                <c:pt idx="274">
                  <c:v>43247.002083333333</c:v>
                </c:pt>
                <c:pt idx="275">
                  <c:v>43247.005555555559</c:v>
                </c:pt>
                <c:pt idx="276">
                  <c:v>43247.009027777778</c:v>
                </c:pt>
                <c:pt idx="277">
                  <c:v>43247.012499999997</c:v>
                </c:pt>
                <c:pt idx="278">
                  <c:v>43247.015972222223</c:v>
                </c:pt>
                <c:pt idx="279">
                  <c:v>43247.019444444442</c:v>
                </c:pt>
                <c:pt idx="280">
                  <c:v>43247.022916666669</c:v>
                </c:pt>
                <c:pt idx="281">
                  <c:v>43247.026388888888</c:v>
                </c:pt>
                <c:pt idx="282">
                  <c:v>43247.029861111114</c:v>
                </c:pt>
                <c:pt idx="283">
                  <c:v>43247.033333333333</c:v>
                </c:pt>
                <c:pt idx="284">
                  <c:v>43247.036805555559</c:v>
                </c:pt>
                <c:pt idx="285">
                  <c:v>43247.040277777778</c:v>
                </c:pt>
                <c:pt idx="286">
                  <c:v>43247.043749999997</c:v>
                </c:pt>
                <c:pt idx="287">
                  <c:v>43247.047222222223</c:v>
                </c:pt>
                <c:pt idx="288">
                  <c:v>43247.050694444442</c:v>
                </c:pt>
                <c:pt idx="289">
                  <c:v>43247.054166666669</c:v>
                </c:pt>
                <c:pt idx="290">
                  <c:v>43247.058333333334</c:v>
                </c:pt>
                <c:pt idx="291">
                  <c:v>43247.061805555553</c:v>
                </c:pt>
                <c:pt idx="292">
                  <c:v>43247.06527777778</c:v>
                </c:pt>
                <c:pt idx="293">
                  <c:v>43247.068749999999</c:v>
                </c:pt>
                <c:pt idx="294">
                  <c:v>43247.072222222225</c:v>
                </c:pt>
                <c:pt idx="295">
                  <c:v>43247.075694444444</c:v>
                </c:pt>
                <c:pt idx="296">
                  <c:v>43247.079861111109</c:v>
                </c:pt>
                <c:pt idx="297">
                  <c:v>43247.083333333336</c:v>
                </c:pt>
                <c:pt idx="298">
                  <c:v>43247.086805555555</c:v>
                </c:pt>
                <c:pt idx="299">
                  <c:v>43247.094444444447</c:v>
                </c:pt>
                <c:pt idx="300">
                  <c:v>43247.111111111109</c:v>
                </c:pt>
                <c:pt idx="301">
                  <c:v>43247.114583333336</c:v>
                </c:pt>
                <c:pt idx="302">
                  <c:v>43247.118055555555</c:v>
                </c:pt>
                <c:pt idx="303">
                  <c:v>43247.121527777781</c:v>
                </c:pt>
                <c:pt idx="304">
                  <c:v>43247.125</c:v>
                </c:pt>
                <c:pt idx="305">
                  <c:v>43247.128472222219</c:v>
                </c:pt>
                <c:pt idx="306">
                  <c:v>43247.131944444445</c:v>
                </c:pt>
                <c:pt idx="307">
                  <c:v>43247.135416666664</c:v>
                </c:pt>
                <c:pt idx="308">
                  <c:v>43247.13958333333</c:v>
                </c:pt>
                <c:pt idx="309">
                  <c:v>43247.143055555556</c:v>
                </c:pt>
                <c:pt idx="310">
                  <c:v>43247.146527777775</c:v>
                </c:pt>
                <c:pt idx="311">
                  <c:v>43247.15</c:v>
                </c:pt>
                <c:pt idx="312">
                  <c:v>43247.15347222222</c:v>
                </c:pt>
                <c:pt idx="313">
                  <c:v>43247.156944444447</c:v>
                </c:pt>
                <c:pt idx="314">
                  <c:v>43247.160416666666</c:v>
                </c:pt>
                <c:pt idx="315">
                  <c:v>43247.163888888892</c:v>
                </c:pt>
                <c:pt idx="316">
                  <c:v>43247.167361111111</c:v>
                </c:pt>
                <c:pt idx="317">
                  <c:v>43247.17083333333</c:v>
                </c:pt>
                <c:pt idx="318">
                  <c:v>43247.175000000003</c:v>
                </c:pt>
                <c:pt idx="319">
                  <c:v>43247.178472222222</c:v>
                </c:pt>
                <c:pt idx="320">
                  <c:v>43247.181944444441</c:v>
                </c:pt>
                <c:pt idx="321">
                  <c:v>43247.185416666667</c:v>
                </c:pt>
                <c:pt idx="322">
                  <c:v>43247.188888888886</c:v>
                </c:pt>
                <c:pt idx="323">
                  <c:v>43247.192361111112</c:v>
                </c:pt>
                <c:pt idx="324">
                  <c:v>43247.195833333331</c:v>
                </c:pt>
                <c:pt idx="325">
                  <c:v>43247.199305555558</c:v>
                </c:pt>
                <c:pt idx="326">
                  <c:v>43247.202777777777</c:v>
                </c:pt>
                <c:pt idx="327">
                  <c:v>43247.206250000003</c:v>
                </c:pt>
                <c:pt idx="328">
                  <c:v>43247.210416666669</c:v>
                </c:pt>
                <c:pt idx="329">
                  <c:v>43247.213888888888</c:v>
                </c:pt>
                <c:pt idx="330">
                  <c:v>43247.217361111114</c:v>
                </c:pt>
                <c:pt idx="331">
                  <c:v>43247.220833333333</c:v>
                </c:pt>
                <c:pt idx="332">
                  <c:v>43247.224305555559</c:v>
                </c:pt>
                <c:pt idx="333">
                  <c:v>43247.227777777778</c:v>
                </c:pt>
                <c:pt idx="334">
                  <c:v>43247.231249999997</c:v>
                </c:pt>
                <c:pt idx="335">
                  <c:v>43247.234722222223</c:v>
                </c:pt>
                <c:pt idx="336">
                  <c:v>43247.238194444442</c:v>
                </c:pt>
                <c:pt idx="337">
                  <c:v>43247.241666666669</c:v>
                </c:pt>
                <c:pt idx="338">
                  <c:v>43247.245138888888</c:v>
                </c:pt>
                <c:pt idx="339">
                  <c:v>43247.248611111114</c:v>
                </c:pt>
                <c:pt idx="340">
                  <c:v>43247.25277777778</c:v>
                </c:pt>
                <c:pt idx="341">
                  <c:v>43247.256249999999</c:v>
                </c:pt>
                <c:pt idx="342">
                  <c:v>43247.259722222225</c:v>
                </c:pt>
                <c:pt idx="343">
                  <c:v>43247.263194444444</c:v>
                </c:pt>
                <c:pt idx="344">
                  <c:v>43247.26666666667</c:v>
                </c:pt>
                <c:pt idx="345">
                  <c:v>43247.270138888889</c:v>
                </c:pt>
                <c:pt idx="346">
                  <c:v>43247.273611111108</c:v>
                </c:pt>
                <c:pt idx="347">
                  <c:v>43247.277083333334</c:v>
                </c:pt>
                <c:pt idx="348">
                  <c:v>43247.280555555553</c:v>
                </c:pt>
                <c:pt idx="349">
                  <c:v>43247.28402777778</c:v>
                </c:pt>
                <c:pt idx="350">
                  <c:v>43247.287499999999</c:v>
                </c:pt>
                <c:pt idx="351">
                  <c:v>43247.290972222225</c:v>
                </c:pt>
                <c:pt idx="352">
                  <c:v>43247.294444444444</c:v>
                </c:pt>
                <c:pt idx="353">
                  <c:v>43247.298611111109</c:v>
                </c:pt>
                <c:pt idx="354">
                  <c:v>43247.302083333336</c:v>
                </c:pt>
                <c:pt idx="355">
                  <c:v>43247.305555555555</c:v>
                </c:pt>
                <c:pt idx="356">
                  <c:v>43247.309027777781</c:v>
                </c:pt>
                <c:pt idx="357">
                  <c:v>43247.3125</c:v>
                </c:pt>
                <c:pt idx="358">
                  <c:v>43247.315972222219</c:v>
                </c:pt>
                <c:pt idx="359">
                  <c:v>43247.319444444445</c:v>
                </c:pt>
                <c:pt idx="360">
                  <c:v>43247.322916666664</c:v>
                </c:pt>
                <c:pt idx="361">
                  <c:v>43247.326388888891</c:v>
                </c:pt>
                <c:pt idx="362">
                  <c:v>43247.329861111109</c:v>
                </c:pt>
                <c:pt idx="363">
                  <c:v>43247.334027777775</c:v>
                </c:pt>
                <c:pt idx="364">
                  <c:v>43247.337500000001</c:v>
                </c:pt>
                <c:pt idx="365">
                  <c:v>43247.34097222222</c:v>
                </c:pt>
                <c:pt idx="366">
                  <c:v>43247.344444444447</c:v>
                </c:pt>
                <c:pt idx="367">
                  <c:v>43247.347916666666</c:v>
                </c:pt>
                <c:pt idx="368">
                  <c:v>43247.351388888892</c:v>
                </c:pt>
                <c:pt idx="369">
                  <c:v>43247.354861111111</c:v>
                </c:pt>
                <c:pt idx="370">
                  <c:v>43247.35833333333</c:v>
                </c:pt>
                <c:pt idx="371">
                  <c:v>43247.361805555556</c:v>
                </c:pt>
                <c:pt idx="372">
                  <c:v>43247.365277777775</c:v>
                </c:pt>
                <c:pt idx="373">
                  <c:v>43247.369444444441</c:v>
                </c:pt>
                <c:pt idx="374">
                  <c:v>43247.372916666667</c:v>
                </c:pt>
                <c:pt idx="375">
                  <c:v>43247.376388888886</c:v>
                </c:pt>
                <c:pt idx="376">
                  <c:v>43247.379861111112</c:v>
                </c:pt>
                <c:pt idx="377">
                  <c:v>43247.383333333331</c:v>
                </c:pt>
                <c:pt idx="378">
                  <c:v>43247.386805555558</c:v>
                </c:pt>
                <c:pt idx="379">
                  <c:v>43247.390277777777</c:v>
                </c:pt>
                <c:pt idx="380">
                  <c:v>43247.395138888889</c:v>
                </c:pt>
                <c:pt idx="381">
                  <c:v>43247.398611111108</c:v>
                </c:pt>
                <c:pt idx="382">
                  <c:v>43247.402083333334</c:v>
                </c:pt>
                <c:pt idx="383">
                  <c:v>43247.405555555553</c:v>
                </c:pt>
                <c:pt idx="384">
                  <c:v>43247.40902777778</c:v>
                </c:pt>
                <c:pt idx="385">
                  <c:v>43247.412499999999</c:v>
                </c:pt>
                <c:pt idx="386">
                  <c:v>43247.415972222225</c:v>
                </c:pt>
                <c:pt idx="387">
                  <c:v>43247.419444444444</c:v>
                </c:pt>
                <c:pt idx="388">
                  <c:v>43247.423611111109</c:v>
                </c:pt>
                <c:pt idx="389">
                  <c:v>43247.427083333336</c:v>
                </c:pt>
                <c:pt idx="390">
                  <c:v>43247.430555555555</c:v>
                </c:pt>
                <c:pt idx="391">
                  <c:v>43247.434027777781</c:v>
                </c:pt>
                <c:pt idx="392">
                  <c:v>43247.4375</c:v>
                </c:pt>
                <c:pt idx="393">
                  <c:v>43247.440972222219</c:v>
                </c:pt>
                <c:pt idx="394">
                  <c:v>43247.444444444445</c:v>
                </c:pt>
                <c:pt idx="395">
                  <c:v>43247.447916666664</c:v>
                </c:pt>
                <c:pt idx="396">
                  <c:v>43247.451388888891</c:v>
                </c:pt>
                <c:pt idx="397">
                  <c:v>43247.454861111109</c:v>
                </c:pt>
                <c:pt idx="398">
                  <c:v>43247.458333333336</c:v>
                </c:pt>
                <c:pt idx="399">
                  <c:v>43247.462500000001</c:v>
                </c:pt>
                <c:pt idx="400">
                  <c:v>43247.46597222222</c:v>
                </c:pt>
                <c:pt idx="401">
                  <c:v>43247.469444444447</c:v>
                </c:pt>
                <c:pt idx="402">
                  <c:v>43247.472916666666</c:v>
                </c:pt>
                <c:pt idx="403">
                  <c:v>43247.476388888892</c:v>
                </c:pt>
                <c:pt idx="404">
                  <c:v>43247.479861111111</c:v>
                </c:pt>
                <c:pt idx="405">
                  <c:v>43247.48333333333</c:v>
                </c:pt>
                <c:pt idx="406">
                  <c:v>43247.486805555556</c:v>
                </c:pt>
                <c:pt idx="407">
                  <c:v>43247.490277777775</c:v>
                </c:pt>
                <c:pt idx="408">
                  <c:v>43247.494444444441</c:v>
                </c:pt>
                <c:pt idx="409">
                  <c:v>43247.497916666667</c:v>
                </c:pt>
                <c:pt idx="410">
                  <c:v>43247.501388888886</c:v>
                </c:pt>
                <c:pt idx="411">
                  <c:v>43247.504861111112</c:v>
                </c:pt>
                <c:pt idx="412">
                  <c:v>43247.508333333331</c:v>
                </c:pt>
                <c:pt idx="413">
                  <c:v>43247.511805555558</c:v>
                </c:pt>
                <c:pt idx="414">
                  <c:v>43247.515277777777</c:v>
                </c:pt>
                <c:pt idx="415">
                  <c:v>43247.518750000003</c:v>
                </c:pt>
                <c:pt idx="416">
                  <c:v>43247.522222222222</c:v>
                </c:pt>
                <c:pt idx="417">
                  <c:v>43247.525694444441</c:v>
                </c:pt>
                <c:pt idx="418">
                  <c:v>43247.529166666667</c:v>
                </c:pt>
                <c:pt idx="419">
                  <c:v>43247.532638888886</c:v>
                </c:pt>
                <c:pt idx="420">
                  <c:v>43247.536111111112</c:v>
                </c:pt>
                <c:pt idx="421">
                  <c:v>43247.540277777778</c:v>
                </c:pt>
                <c:pt idx="422">
                  <c:v>43247.543749999997</c:v>
                </c:pt>
                <c:pt idx="423">
                  <c:v>43247.547222222223</c:v>
                </c:pt>
                <c:pt idx="424">
                  <c:v>43247.550694444442</c:v>
                </c:pt>
                <c:pt idx="425">
                  <c:v>43247.554166666669</c:v>
                </c:pt>
                <c:pt idx="426">
                  <c:v>43247.557638888888</c:v>
                </c:pt>
                <c:pt idx="427">
                  <c:v>43247.561111111114</c:v>
                </c:pt>
                <c:pt idx="428">
                  <c:v>43247.564583333333</c:v>
                </c:pt>
                <c:pt idx="429">
                  <c:v>43247.568055555559</c:v>
                </c:pt>
                <c:pt idx="430">
                  <c:v>43247.571527777778</c:v>
                </c:pt>
                <c:pt idx="431">
                  <c:v>43247.574999999997</c:v>
                </c:pt>
                <c:pt idx="432">
                  <c:v>43247.57916666667</c:v>
                </c:pt>
                <c:pt idx="433">
                  <c:v>43247.582638888889</c:v>
                </c:pt>
                <c:pt idx="434">
                  <c:v>43247.586111111108</c:v>
                </c:pt>
                <c:pt idx="435">
                  <c:v>43247.589583333334</c:v>
                </c:pt>
                <c:pt idx="436">
                  <c:v>43247.593055555553</c:v>
                </c:pt>
                <c:pt idx="437">
                  <c:v>43247.59652777778</c:v>
                </c:pt>
                <c:pt idx="438">
                  <c:v>43247.6</c:v>
                </c:pt>
                <c:pt idx="439">
                  <c:v>43247.603472222225</c:v>
                </c:pt>
                <c:pt idx="440">
                  <c:v>43247.606944444444</c:v>
                </c:pt>
                <c:pt idx="441">
                  <c:v>43247.61041666667</c:v>
                </c:pt>
                <c:pt idx="442">
                  <c:v>43247.613888888889</c:v>
                </c:pt>
                <c:pt idx="443">
                  <c:v>43247.617361111108</c:v>
                </c:pt>
                <c:pt idx="444">
                  <c:v>43247.621527777781</c:v>
                </c:pt>
                <c:pt idx="445">
                  <c:v>43247.625</c:v>
                </c:pt>
                <c:pt idx="446">
                  <c:v>43247.628472222219</c:v>
                </c:pt>
                <c:pt idx="447">
                  <c:v>43247.631944444445</c:v>
                </c:pt>
                <c:pt idx="448">
                  <c:v>43247.635416666664</c:v>
                </c:pt>
                <c:pt idx="449">
                  <c:v>43247.638888888891</c:v>
                </c:pt>
                <c:pt idx="450">
                  <c:v>43247.642361111109</c:v>
                </c:pt>
                <c:pt idx="451">
                  <c:v>43247.645833333336</c:v>
                </c:pt>
                <c:pt idx="452">
                  <c:v>43247.649305555555</c:v>
                </c:pt>
                <c:pt idx="453">
                  <c:v>43247.652777777781</c:v>
                </c:pt>
                <c:pt idx="454">
                  <c:v>43247.65625</c:v>
                </c:pt>
                <c:pt idx="455">
                  <c:v>43247.659722222219</c:v>
                </c:pt>
                <c:pt idx="456">
                  <c:v>43247.663194444445</c:v>
                </c:pt>
                <c:pt idx="457">
                  <c:v>43247.667361111111</c:v>
                </c:pt>
                <c:pt idx="458">
                  <c:v>43247.67083333333</c:v>
                </c:pt>
                <c:pt idx="459">
                  <c:v>43247.674305555556</c:v>
                </c:pt>
                <c:pt idx="460">
                  <c:v>43247.677777777775</c:v>
                </c:pt>
                <c:pt idx="461">
                  <c:v>43247.681250000001</c:v>
                </c:pt>
                <c:pt idx="462">
                  <c:v>43247.68472222222</c:v>
                </c:pt>
                <c:pt idx="463">
                  <c:v>43247.688194444447</c:v>
                </c:pt>
                <c:pt idx="464">
                  <c:v>43247.691666666666</c:v>
                </c:pt>
                <c:pt idx="465">
                  <c:v>43247.695138888892</c:v>
                </c:pt>
                <c:pt idx="466">
                  <c:v>43247.698611111111</c:v>
                </c:pt>
                <c:pt idx="467">
                  <c:v>43247.70208333333</c:v>
                </c:pt>
                <c:pt idx="468">
                  <c:v>43247.706250000003</c:v>
                </c:pt>
                <c:pt idx="469">
                  <c:v>43247.709722222222</c:v>
                </c:pt>
                <c:pt idx="470">
                  <c:v>43247.713194444441</c:v>
                </c:pt>
                <c:pt idx="471">
                  <c:v>43247.717361111114</c:v>
                </c:pt>
                <c:pt idx="472">
                  <c:v>43247.720833333333</c:v>
                </c:pt>
                <c:pt idx="473">
                  <c:v>43247.724305555559</c:v>
                </c:pt>
                <c:pt idx="474">
                  <c:v>43247.727777777778</c:v>
                </c:pt>
                <c:pt idx="475">
                  <c:v>43247.731944444444</c:v>
                </c:pt>
                <c:pt idx="476">
                  <c:v>43247.73541666667</c:v>
                </c:pt>
                <c:pt idx="477">
                  <c:v>43247.738888888889</c:v>
                </c:pt>
                <c:pt idx="478">
                  <c:v>43247.742361111108</c:v>
                </c:pt>
                <c:pt idx="479">
                  <c:v>43247.745833333334</c:v>
                </c:pt>
                <c:pt idx="480">
                  <c:v>43247.749305555553</c:v>
                </c:pt>
                <c:pt idx="481">
                  <c:v>43247.75277777778</c:v>
                </c:pt>
                <c:pt idx="482">
                  <c:v>43247.756249999999</c:v>
                </c:pt>
                <c:pt idx="483">
                  <c:v>43247.759722222225</c:v>
                </c:pt>
                <c:pt idx="484">
                  <c:v>43247.763194444444</c:v>
                </c:pt>
                <c:pt idx="485">
                  <c:v>43247.767361111109</c:v>
                </c:pt>
                <c:pt idx="486">
                  <c:v>43247.770833333336</c:v>
                </c:pt>
                <c:pt idx="487">
                  <c:v>43247.774305555555</c:v>
                </c:pt>
                <c:pt idx="488">
                  <c:v>43247.777777777781</c:v>
                </c:pt>
                <c:pt idx="489">
                  <c:v>43247.78125</c:v>
                </c:pt>
                <c:pt idx="490">
                  <c:v>43247.784722222219</c:v>
                </c:pt>
                <c:pt idx="491">
                  <c:v>43247.790972222225</c:v>
                </c:pt>
                <c:pt idx="492">
                  <c:v>43247.795138888891</c:v>
                </c:pt>
                <c:pt idx="493">
                  <c:v>43247.798611111109</c:v>
                </c:pt>
                <c:pt idx="494">
                  <c:v>43247.802083333336</c:v>
                </c:pt>
                <c:pt idx="495">
                  <c:v>43247.805555555555</c:v>
                </c:pt>
                <c:pt idx="496">
                  <c:v>43247.809027777781</c:v>
                </c:pt>
                <c:pt idx="497">
                  <c:v>43247.8125</c:v>
                </c:pt>
                <c:pt idx="498">
                  <c:v>43247.815972222219</c:v>
                </c:pt>
                <c:pt idx="499">
                  <c:v>43247.819444444445</c:v>
                </c:pt>
                <c:pt idx="500">
                  <c:v>43247.822916666664</c:v>
                </c:pt>
                <c:pt idx="501">
                  <c:v>43247.826388888891</c:v>
                </c:pt>
                <c:pt idx="502">
                  <c:v>43247.830555555556</c:v>
                </c:pt>
                <c:pt idx="503">
                  <c:v>43247.834027777775</c:v>
                </c:pt>
                <c:pt idx="504">
                  <c:v>43247.837500000001</c:v>
                </c:pt>
                <c:pt idx="505">
                  <c:v>43247.84097222222</c:v>
                </c:pt>
                <c:pt idx="506">
                  <c:v>43247.844444444447</c:v>
                </c:pt>
                <c:pt idx="507">
                  <c:v>43247.847916666666</c:v>
                </c:pt>
                <c:pt idx="508">
                  <c:v>43247.851388888892</c:v>
                </c:pt>
                <c:pt idx="509">
                  <c:v>43247.854861111111</c:v>
                </c:pt>
                <c:pt idx="510">
                  <c:v>43247.85833333333</c:v>
                </c:pt>
                <c:pt idx="511">
                  <c:v>43247.861805555556</c:v>
                </c:pt>
                <c:pt idx="512">
                  <c:v>43247.865972222222</c:v>
                </c:pt>
                <c:pt idx="513">
                  <c:v>43247.868750000001</c:v>
                </c:pt>
                <c:pt idx="514">
                  <c:v>43247.872916666667</c:v>
                </c:pt>
                <c:pt idx="515">
                  <c:v>43247.876388888886</c:v>
                </c:pt>
                <c:pt idx="516">
                  <c:v>43247.879861111112</c:v>
                </c:pt>
                <c:pt idx="517">
                  <c:v>43247.883333333331</c:v>
                </c:pt>
                <c:pt idx="518">
                  <c:v>43247.886805555558</c:v>
                </c:pt>
                <c:pt idx="519">
                  <c:v>43247.890277777777</c:v>
                </c:pt>
                <c:pt idx="520">
                  <c:v>43247.893750000003</c:v>
                </c:pt>
                <c:pt idx="521">
                  <c:v>43247.897222222222</c:v>
                </c:pt>
                <c:pt idx="522">
                  <c:v>43247.901388888888</c:v>
                </c:pt>
                <c:pt idx="523">
                  <c:v>43247.904861111114</c:v>
                </c:pt>
                <c:pt idx="524">
                  <c:v>43247.908333333333</c:v>
                </c:pt>
                <c:pt idx="525">
                  <c:v>43247.911805555559</c:v>
                </c:pt>
                <c:pt idx="526">
                  <c:v>43247.915277777778</c:v>
                </c:pt>
                <c:pt idx="527">
                  <c:v>43247.918749999997</c:v>
                </c:pt>
                <c:pt idx="528">
                  <c:v>43247.922222222223</c:v>
                </c:pt>
                <c:pt idx="529">
                  <c:v>43247.925694444442</c:v>
                </c:pt>
                <c:pt idx="530">
                  <c:v>43247.929166666669</c:v>
                </c:pt>
                <c:pt idx="531">
                  <c:v>43247.932638888888</c:v>
                </c:pt>
                <c:pt idx="532">
                  <c:v>43247.936805555553</c:v>
                </c:pt>
                <c:pt idx="533">
                  <c:v>43247.94027777778</c:v>
                </c:pt>
                <c:pt idx="534">
                  <c:v>43247.943749999999</c:v>
                </c:pt>
                <c:pt idx="535">
                  <c:v>43247.947222222225</c:v>
                </c:pt>
                <c:pt idx="536">
                  <c:v>43247.950694444444</c:v>
                </c:pt>
                <c:pt idx="537">
                  <c:v>43247.95416666667</c:v>
                </c:pt>
                <c:pt idx="538">
                  <c:v>43247.957638888889</c:v>
                </c:pt>
                <c:pt idx="539">
                  <c:v>43247.961111111108</c:v>
                </c:pt>
                <c:pt idx="540">
                  <c:v>43247.964583333334</c:v>
                </c:pt>
                <c:pt idx="541">
                  <c:v>43247.96875</c:v>
                </c:pt>
                <c:pt idx="542">
                  <c:v>43247.972222222219</c:v>
                </c:pt>
                <c:pt idx="543">
                  <c:v>43247.975694444445</c:v>
                </c:pt>
                <c:pt idx="544">
                  <c:v>43247.979166666664</c:v>
                </c:pt>
                <c:pt idx="545">
                  <c:v>43247.982638888891</c:v>
                </c:pt>
                <c:pt idx="546">
                  <c:v>43247.986111111109</c:v>
                </c:pt>
                <c:pt idx="547">
                  <c:v>43247.989583333336</c:v>
                </c:pt>
                <c:pt idx="548">
                  <c:v>43247.993055555555</c:v>
                </c:pt>
                <c:pt idx="549">
                  <c:v>43247.996527777781</c:v>
                </c:pt>
                <c:pt idx="550">
                  <c:v>43248</c:v>
                </c:pt>
                <c:pt idx="551">
                  <c:v>43248.003472222219</c:v>
                </c:pt>
                <c:pt idx="552">
                  <c:v>43248.007638888892</c:v>
                </c:pt>
                <c:pt idx="553">
                  <c:v>43248.011111111111</c:v>
                </c:pt>
                <c:pt idx="554">
                  <c:v>43248.01458333333</c:v>
                </c:pt>
                <c:pt idx="555">
                  <c:v>43248.018055555556</c:v>
                </c:pt>
                <c:pt idx="556">
                  <c:v>43248.021527777775</c:v>
                </c:pt>
                <c:pt idx="557">
                  <c:v>43248.025000000001</c:v>
                </c:pt>
                <c:pt idx="558">
                  <c:v>43248.02847222222</c:v>
                </c:pt>
                <c:pt idx="559">
                  <c:v>43248.032638888886</c:v>
                </c:pt>
                <c:pt idx="560">
                  <c:v>43248.036111111112</c:v>
                </c:pt>
                <c:pt idx="561">
                  <c:v>43248.039583333331</c:v>
                </c:pt>
                <c:pt idx="562">
                  <c:v>43248.043055555558</c:v>
                </c:pt>
                <c:pt idx="563">
                  <c:v>43248.046527777777</c:v>
                </c:pt>
                <c:pt idx="564">
                  <c:v>43248.051388888889</c:v>
                </c:pt>
                <c:pt idx="565">
                  <c:v>43248.055555555555</c:v>
                </c:pt>
                <c:pt idx="566">
                  <c:v>43248.05972222222</c:v>
                </c:pt>
                <c:pt idx="567">
                  <c:v>43248.068055555559</c:v>
                </c:pt>
                <c:pt idx="568">
                  <c:v>43248.102083333331</c:v>
                </c:pt>
                <c:pt idx="569">
                  <c:v>43248.105555555558</c:v>
                </c:pt>
                <c:pt idx="570">
                  <c:v>43248.109027777777</c:v>
                </c:pt>
                <c:pt idx="571">
                  <c:v>43248.112500000003</c:v>
                </c:pt>
                <c:pt idx="572">
                  <c:v>43248.116666666669</c:v>
                </c:pt>
                <c:pt idx="573">
                  <c:v>43248.120138888888</c:v>
                </c:pt>
                <c:pt idx="574">
                  <c:v>43248.123611111114</c:v>
                </c:pt>
                <c:pt idx="575">
                  <c:v>43248.127083333333</c:v>
                </c:pt>
                <c:pt idx="576">
                  <c:v>43248.130555555559</c:v>
                </c:pt>
                <c:pt idx="577">
                  <c:v>43248.134027777778</c:v>
                </c:pt>
                <c:pt idx="578">
                  <c:v>43248.137499999997</c:v>
                </c:pt>
                <c:pt idx="579">
                  <c:v>43248.140972222223</c:v>
                </c:pt>
                <c:pt idx="580">
                  <c:v>43248.144444444442</c:v>
                </c:pt>
                <c:pt idx="581">
                  <c:v>43248.147916666669</c:v>
                </c:pt>
                <c:pt idx="582">
                  <c:v>43248.152083333334</c:v>
                </c:pt>
                <c:pt idx="583">
                  <c:v>43248.155555555553</c:v>
                </c:pt>
                <c:pt idx="584">
                  <c:v>43248.15902777778</c:v>
                </c:pt>
                <c:pt idx="585">
                  <c:v>43248.162499999999</c:v>
                </c:pt>
                <c:pt idx="586">
                  <c:v>43248.165972222225</c:v>
                </c:pt>
                <c:pt idx="587">
                  <c:v>43248.169444444444</c:v>
                </c:pt>
                <c:pt idx="588">
                  <c:v>43248.17291666667</c:v>
                </c:pt>
                <c:pt idx="589">
                  <c:v>43248.177083333336</c:v>
                </c:pt>
                <c:pt idx="590">
                  <c:v>43248.180555555555</c:v>
                </c:pt>
                <c:pt idx="591">
                  <c:v>43248.184027777781</c:v>
                </c:pt>
                <c:pt idx="592">
                  <c:v>43248.1875</c:v>
                </c:pt>
                <c:pt idx="593">
                  <c:v>43248.190972222219</c:v>
                </c:pt>
                <c:pt idx="594">
                  <c:v>43248.194444444445</c:v>
                </c:pt>
                <c:pt idx="595">
                  <c:v>43248.197916666664</c:v>
                </c:pt>
                <c:pt idx="596">
                  <c:v>43248.20208333333</c:v>
                </c:pt>
                <c:pt idx="597">
                  <c:v>43248.205555555556</c:v>
                </c:pt>
                <c:pt idx="598">
                  <c:v>43248.209027777775</c:v>
                </c:pt>
                <c:pt idx="599">
                  <c:v>43248.212500000001</c:v>
                </c:pt>
                <c:pt idx="600">
                  <c:v>43248.21597222222</c:v>
                </c:pt>
                <c:pt idx="601">
                  <c:v>43248.219444444447</c:v>
                </c:pt>
                <c:pt idx="602">
                  <c:v>43248.222916666666</c:v>
                </c:pt>
                <c:pt idx="603">
                  <c:v>43248.226388888892</c:v>
                </c:pt>
                <c:pt idx="604">
                  <c:v>43248.229861111111</c:v>
                </c:pt>
                <c:pt idx="605">
                  <c:v>43248.23333333333</c:v>
                </c:pt>
                <c:pt idx="606">
                  <c:v>43248.237500000003</c:v>
                </c:pt>
                <c:pt idx="607">
                  <c:v>43248.240972222222</c:v>
                </c:pt>
                <c:pt idx="608">
                  <c:v>43248.244444444441</c:v>
                </c:pt>
                <c:pt idx="609">
                  <c:v>43248.247916666667</c:v>
                </c:pt>
                <c:pt idx="610">
                  <c:v>43248.251388888886</c:v>
                </c:pt>
                <c:pt idx="611">
                  <c:v>43248.254861111112</c:v>
                </c:pt>
                <c:pt idx="612">
                  <c:v>43248.258333333331</c:v>
                </c:pt>
                <c:pt idx="613">
                  <c:v>43248.261805555558</c:v>
                </c:pt>
                <c:pt idx="614">
                  <c:v>43248.265277777777</c:v>
                </c:pt>
                <c:pt idx="615">
                  <c:v>43248.268750000003</c:v>
                </c:pt>
                <c:pt idx="616">
                  <c:v>43248.272916666669</c:v>
                </c:pt>
                <c:pt idx="617">
                  <c:v>43248.276388888888</c:v>
                </c:pt>
                <c:pt idx="618">
                  <c:v>43248.279861111114</c:v>
                </c:pt>
                <c:pt idx="619">
                  <c:v>43248.283333333333</c:v>
                </c:pt>
                <c:pt idx="620">
                  <c:v>43248.286805555559</c:v>
                </c:pt>
                <c:pt idx="621">
                  <c:v>43248.290277777778</c:v>
                </c:pt>
                <c:pt idx="622">
                  <c:v>43248.293749999997</c:v>
                </c:pt>
                <c:pt idx="623">
                  <c:v>43248.297222222223</c:v>
                </c:pt>
                <c:pt idx="624">
                  <c:v>43248.300694444442</c:v>
                </c:pt>
                <c:pt idx="625">
                  <c:v>43248.304166666669</c:v>
                </c:pt>
                <c:pt idx="626">
                  <c:v>43248.307638888888</c:v>
                </c:pt>
                <c:pt idx="627">
                  <c:v>43248.311111111114</c:v>
                </c:pt>
                <c:pt idx="628">
                  <c:v>43248.318749999999</c:v>
                </c:pt>
                <c:pt idx="629">
                  <c:v>43248.322222222225</c:v>
                </c:pt>
                <c:pt idx="630">
                  <c:v>43248.325694444444</c:v>
                </c:pt>
                <c:pt idx="631">
                  <c:v>43248.32916666667</c:v>
                </c:pt>
                <c:pt idx="632">
                  <c:v>43248.333333333336</c:v>
                </c:pt>
                <c:pt idx="633">
                  <c:v>43248.336805555555</c:v>
                </c:pt>
                <c:pt idx="634">
                  <c:v>43248.340277777781</c:v>
                </c:pt>
                <c:pt idx="635">
                  <c:v>43248.34375</c:v>
                </c:pt>
                <c:pt idx="636">
                  <c:v>43248.347222222219</c:v>
                </c:pt>
                <c:pt idx="637">
                  <c:v>43248.350694444445</c:v>
                </c:pt>
                <c:pt idx="638">
                  <c:v>43248.354166666664</c:v>
                </c:pt>
                <c:pt idx="639">
                  <c:v>43248.357638888891</c:v>
                </c:pt>
                <c:pt idx="640">
                  <c:v>43248.361111111109</c:v>
                </c:pt>
                <c:pt idx="641">
                  <c:v>43248.365277777775</c:v>
                </c:pt>
                <c:pt idx="642">
                  <c:v>43248.368750000001</c:v>
                </c:pt>
                <c:pt idx="643">
                  <c:v>43248.37222222222</c:v>
                </c:pt>
                <c:pt idx="644">
                  <c:v>43248.375694444447</c:v>
                </c:pt>
                <c:pt idx="645">
                  <c:v>43248.379166666666</c:v>
                </c:pt>
                <c:pt idx="646">
                  <c:v>43248.382638888892</c:v>
                </c:pt>
                <c:pt idx="647">
                  <c:v>43248.386111111111</c:v>
                </c:pt>
                <c:pt idx="648">
                  <c:v>43248.38958333333</c:v>
                </c:pt>
                <c:pt idx="649">
                  <c:v>43248.393055555556</c:v>
                </c:pt>
                <c:pt idx="650">
                  <c:v>43248.396527777775</c:v>
                </c:pt>
                <c:pt idx="651">
                  <c:v>43248.4</c:v>
                </c:pt>
                <c:pt idx="652">
                  <c:v>43248.40347222222</c:v>
                </c:pt>
                <c:pt idx="653">
                  <c:v>43248.406944444447</c:v>
                </c:pt>
                <c:pt idx="654">
                  <c:v>43248.411111111112</c:v>
                </c:pt>
                <c:pt idx="655">
                  <c:v>43248.414583333331</c:v>
                </c:pt>
                <c:pt idx="656">
                  <c:v>43248.418055555558</c:v>
                </c:pt>
                <c:pt idx="657">
                  <c:v>43248.421527777777</c:v>
                </c:pt>
                <c:pt idx="658">
                  <c:v>43248.425000000003</c:v>
                </c:pt>
                <c:pt idx="659">
                  <c:v>43248.428472222222</c:v>
                </c:pt>
                <c:pt idx="660">
                  <c:v>43248.431944444441</c:v>
                </c:pt>
                <c:pt idx="661">
                  <c:v>43248.435416666667</c:v>
                </c:pt>
                <c:pt idx="662">
                  <c:v>43248.438888888886</c:v>
                </c:pt>
                <c:pt idx="663">
                  <c:v>43248.442361111112</c:v>
                </c:pt>
                <c:pt idx="664">
                  <c:v>43248.446527777778</c:v>
                </c:pt>
                <c:pt idx="665">
                  <c:v>43248.45</c:v>
                </c:pt>
                <c:pt idx="666">
                  <c:v>43248.453472222223</c:v>
                </c:pt>
                <c:pt idx="667">
                  <c:v>43248.456944444442</c:v>
                </c:pt>
                <c:pt idx="668">
                  <c:v>43248.460416666669</c:v>
                </c:pt>
                <c:pt idx="669">
                  <c:v>43248.463888888888</c:v>
                </c:pt>
                <c:pt idx="670">
                  <c:v>43248.467361111114</c:v>
                </c:pt>
                <c:pt idx="671">
                  <c:v>43248.470833333333</c:v>
                </c:pt>
                <c:pt idx="672">
                  <c:v>43248.474305555559</c:v>
                </c:pt>
                <c:pt idx="673">
                  <c:v>43248.477777777778</c:v>
                </c:pt>
                <c:pt idx="674">
                  <c:v>43248.481249999997</c:v>
                </c:pt>
                <c:pt idx="675">
                  <c:v>43248.48541666667</c:v>
                </c:pt>
                <c:pt idx="676">
                  <c:v>43248.488888888889</c:v>
                </c:pt>
                <c:pt idx="677">
                  <c:v>43248.492361111108</c:v>
                </c:pt>
                <c:pt idx="678">
                  <c:v>43248.495833333334</c:v>
                </c:pt>
                <c:pt idx="679">
                  <c:v>43248.499305555553</c:v>
                </c:pt>
                <c:pt idx="680">
                  <c:v>43248.50277777778</c:v>
                </c:pt>
                <c:pt idx="681">
                  <c:v>43248.506249999999</c:v>
                </c:pt>
                <c:pt idx="682">
                  <c:v>43248.510416666664</c:v>
                </c:pt>
                <c:pt idx="683">
                  <c:v>43248.513888888891</c:v>
                </c:pt>
                <c:pt idx="684">
                  <c:v>43248.517361111109</c:v>
                </c:pt>
                <c:pt idx="685">
                  <c:v>43248.520833333336</c:v>
                </c:pt>
                <c:pt idx="686">
                  <c:v>43248.524305555555</c:v>
                </c:pt>
                <c:pt idx="687">
                  <c:v>43248.527777777781</c:v>
                </c:pt>
                <c:pt idx="688">
                  <c:v>43248.53125</c:v>
                </c:pt>
                <c:pt idx="689">
                  <c:v>43248.534722222219</c:v>
                </c:pt>
                <c:pt idx="690">
                  <c:v>43248.538194444445</c:v>
                </c:pt>
                <c:pt idx="691">
                  <c:v>43248.542361111111</c:v>
                </c:pt>
                <c:pt idx="692">
                  <c:v>43248.54583333333</c:v>
                </c:pt>
                <c:pt idx="693">
                  <c:v>43248.549305555556</c:v>
                </c:pt>
                <c:pt idx="694">
                  <c:v>43248.552777777775</c:v>
                </c:pt>
                <c:pt idx="695">
                  <c:v>43248.556250000001</c:v>
                </c:pt>
                <c:pt idx="696">
                  <c:v>43248.55972222222</c:v>
                </c:pt>
                <c:pt idx="697">
                  <c:v>43248.563194444447</c:v>
                </c:pt>
                <c:pt idx="698">
                  <c:v>43248.566666666666</c:v>
                </c:pt>
                <c:pt idx="699">
                  <c:v>43248.570138888892</c:v>
                </c:pt>
                <c:pt idx="700">
                  <c:v>43248.573611111111</c:v>
                </c:pt>
                <c:pt idx="701">
                  <c:v>43248.577777777777</c:v>
                </c:pt>
                <c:pt idx="702">
                  <c:v>43248.581250000003</c:v>
                </c:pt>
                <c:pt idx="703">
                  <c:v>43248.584722222222</c:v>
                </c:pt>
                <c:pt idx="704">
                  <c:v>43248.588194444441</c:v>
                </c:pt>
                <c:pt idx="705">
                  <c:v>43248.591666666667</c:v>
                </c:pt>
                <c:pt idx="706">
                  <c:v>43248.595138888886</c:v>
                </c:pt>
                <c:pt idx="707">
                  <c:v>43248.598611111112</c:v>
                </c:pt>
                <c:pt idx="708">
                  <c:v>43248.602083333331</c:v>
                </c:pt>
                <c:pt idx="709">
                  <c:v>43248.605555555558</c:v>
                </c:pt>
                <c:pt idx="710">
                  <c:v>43248.609722222223</c:v>
                </c:pt>
                <c:pt idx="711">
                  <c:v>43248.613194444442</c:v>
                </c:pt>
                <c:pt idx="712">
                  <c:v>43248.616666666669</c:v>
                </c:pt>
                <c:pt idx="713">
                  <c:v>43248.620138888888</c:v>
                </c:pt>
                <c:pt idx="714">
                  <c:v>43248.623611111114</c:v>
                </c:pt>
                <c:pt idx="715">
                  <c:v>43248.627083333333</c:v>
                </c:pt>
                <c:pt idx="716">
                  <c:v>43248.630555555559</c:v>
                </c:pt>
                <c:pt idx="717">
                  <c:v>43248.634027777778</c:v>
                </c:pt>
                <c:pt idx="718">
                  <c:v>43248.637499999997</c:v>
                </c:pt>
                <c:pt idx="719">
                  <c:v>43248.640972222223</c:v>
                </c:pt>
                <c:pt idx="720">
                  <c:v>43248.644444444442</c:v>
                </c:pt>
                <c:pt idx="721">
                  <c:v>43248.648611111108</c:v>
                </c:pt>
                <c:pt idx="722">
                  <c:v>43248.652083333334</c:v>
                </c:pt>
                <c:pt idx="723">
                  <c:v>43248.655555555553</c:v>
                </c:pt>
                <c:pt idx="724">
                  <c:v>43248.65902777778</c:v>
                </c:pt>
                <c:pt idx="725">
                  <c:v>43248.662499999999</c:v>
                </c:pt>
                <c:pt idx="726">
                  <c:v>43248.665972222225</c:v>
                </c:pt>
                <c:pt idx="727">
                  <c:v>43248.669444444444</c:v>
                </c:pt>
                <c:pt idx="728">
                  <c:v>43248.67291666667</c:v>
                </c:pt>
                <c:pt idx="729">
                  <c:v>43248.676388888889</c:v>
                </c:pt>
                <c:pt idx="730">
                  <c:v>43248.679861111108</c:v>
                </c:pt>
                <c:pt idx="731">
                  <c:v>43248.683333333334</c:v>
                </c:pt>
                <c:pt idx="732">
                  <c:v>43248.686805555553</c:v>
                </c:pt>
                <c:pt idx="733">
                  <c:v>43248.69027777778</c:v>
                </c:pt>
                <c:pt idx="734">
                  <c:v>43248.693749999999</c:v>
                </c:pt>
                <c:pt idx="735">
                  <c:v>43248.697222222225</c:v>
                </c:pt>
                <c:pt idx="736">
                  <c:v>43248.701388888891</c:v>
                </c:pt>
                <c:pt idx="737">
                  <c:v>43248.704861111109</c:v>
                </c:pt>
                <c:pt idx="738">
                  <c:v>43248.708333333336</c:v>
                </c:pt>
                <c:pt idx="739">
                  <c:v>43248.711805555555</c:v>
                </c:pt>
                <c:pt idx="740">
                  <c:v>43248.715277777781</c:v>
                </c:pt>
                <c:pt idx="741">
                  <c:v>43248.71875</c:v>
                </c:pt>
                <c:pt idx="742">
                  <c:v>43248.722222222219</c:v>
                </c:pt>
                <c:pt idx="743">
                  <c:v>43248.725694444445</c:v>
                </c:pt>
                <c:pt idx="744">
                  <c:v>43248.729166666664</c:v>
                </c:pt>
                <c:pt idx="745">
                  <c:v>43248.732638888891</c:v>
                </c:pt>
                <c:pt idx="746">
                  <c:v>43248.736111111109</c:v>
                </c:pt>
                <c:pt idx="747">
                  <c:v>43248.740277777775</c:v>
                </c:pt>
                <c:pt idx="748">
                  <c:v>43248.743750000001</c:v>
                </c:pt>
                <c:pt idx="749">
                  <c:v>43248.74722222222</c:v>
                </c:pt>
                <c:pt idx="750">
                  <c:v>43248.750694444447</c:v>
                </c:pt>
                <c:pt idx="751">
                  <c:v>43248.754166666666</c:v>
                </c:pt>
                <c:pt idx="752">
                  <c:v>43248.757638888892</c:v>
                </c:pt>
                <c:pt idx="753">
                  <c:v>43248.761111111111</c:v>
                </c:pt>
                <c:pt idx="754">
                  <c:v>43248.765277777777</c:v>
                </c:pt>
                <c:pt idx="755">
                  <c:v>43248.768750000003</c:v>
                </c:pt>
                <c:pt idx="756">
                  <c:v>43248.772222222222</c:v>
                </c:pt>
                <c:pt idx="757">
                  <c:v>43248.775694444441</c:v>
                </c:pt>
                <c:pt idx="758">
                  <c:v>43248.779166666667</c:v>
                </c:pt>
                <c:pt idx="759">
                  <c:v>43248.782638888886</c:v>
                </c:pt>
                <c:pt idx="760">
                  <c:v>43248.786111111112</c:v>
                </c:pt>
                <c:pt idx="761">
                  <c:v>43248.789583333331</c:v>
                </c:pt>
                <c:pt idx="762">
                  <c:v>43248.793055555558</c:v>
                </c:pt>
                <c:pt idx="763">
                  <c:v>43248.797222222223</c:v>
                </c:pt>
                <c:pt idx="764">
                  <c:v>43248.800694444442</c:v>
                </c:pt>
                <c:pt idx="765">
                  <c:v>43248.804166666669</c:v>
                </c:pt>
                <c:pt idx="766">
                  <c:v>43248.807638888888</c:v>
                </c:pt>
                <c:pt idx="767">
                  <c:v>43248.811111111114</c:v>
                </c:pt>
                <c:pt idx="768">
                  <c:v>43248.814583333333</c:v>
                </c:pt>
                <c:pt idx="769">
                  <c:v>43248.818055555559</c:v>
                </c:pt>
                <c:pt idx="770">
                  <c:v>43248.821527777778</c:v>
                </c:pt>
                <c:pt idx="771">
                  <c:v>43248.824999999997</c:v>
                </c:pt>
                <c:pt idx="772">
                  <c:v>43248.828472222223</c:v>
                </c:pt>
                <c:pt idx="773">
                  <c:v>43248.832638888889</c:v>
                </c:pt>
                <c:pt idx="774">
                  <c:v>43248.836111111108</c:v>
                </c:pt>
                <c:pt idx="775">
                  <c:v>43248.839583333334</c:v>
                </c:pt>
                <c:pt idx="776">
                  <c:v>43248.843055555553</c:v>
                </c:pt>
                <c:pt idx="777">
                  <c:v>43248.84652777778</c:v>
                </c:pt>
                <c:pt idx="778">
                  <c:v>43248.85</c:v>
                </c:pt>
                <c:pt idx="779">
                  <c:v>43248.853472222225</c:v>
                </c:pt>
                <c:pt idx="780">
                  <c:v>43248.856944444444</c:v>
                </c:pt>
                <c:pt idx="781">
                  <c:v>43248.86041666667</c:v>
                </c:pt>
                <c:pt idx="782">
                  <c:v>43248.863888888889</c:v>
                </c:pt>
                <c:pt idx="783">
                  <c:v>43248.868055555555</c:v>
                </c:pt>
                <c:pt idx="784">
                  <c:v>43248.871527777781</c:v>
                </c:pt>
                <c:pt idx="785">
                  <c:v>43248.875</c:v>
                </c:pt>
                <c:pt idx="786">
                  <c:v>43248.878472222219</c:v>
                </c:pt>
                <c:pt idx="787">
                  <c:v>43248.881944444445</c:v>
                </c:pt>
                <c:pt idx="788">
                  <c:v>43248.885416666664</c:v>
                </c:pt>
                <c:pt idx="789">
                  <c:v>43248.888888888891</c:v>
                </c:pt>
                <c:pt idx="790">
                  <c:v>43248.892361111109</c:v>
                </c:pt>
                <c:pt idx="791">
                  <c:v>43248.895833333336</c:v>
                </c:pt>
                <c:pt idx="792">
                  <c:v>43248.899305555555</c:v>
                </c:pt>
                <c:pt idx="793">
                  <c:v>43248.902777777781</c:v>
                </c:pt>
                <c:pt idx="794">
                  <c:v>43248.90625</c:v>
                </c:pt>
                <c:pt idx="795">
                  <c:v>43248.909722222219</c:v>
                </c:pt>
                <c:pt idx="796">
                  <c:v>43248.913888888892</c:v>
                </c:pt>
                <c:pt idx="797">
                  <c:v>43248.917361111111</c:v>
                </c:pt>
                <c:pt idx="798">
                  <c:v>43248.92083333333</c:v>
                </c:pt>
                <c:pt idx="799">
                  <c:v>43248.924305555556</c:v>
                </c:pt>
                <c:pt idx="800">
                  <c:v>43248.927777777775</c:v>
                </c:pt>
                <c:pt idx="801">
                  <c:v>43248.931250000001</c:v>
                </c:pt>
                <c:pt idx="802">
                  <c:v>43248.93472222222</c:v>
                </c:pt>
                <c:pt idx="803">
                  <c:v>43248.938194444447</c:v>
                </c:pt>
                <c:pt idx="804">
                  <c:v>43248.941666666666</c:v>
                </c:pt>
                <c:pt idx="805">
                  <c:v>43248.945138888892</c:v>
                </c:pt>
                <c:pt idx="806">
                  <c:v>43248.949305555558</c:v>
                </c:pt>
                <c:pt idx="807">
                  <c:v>43248.952777777777</c:v>
                </c:pt>
                <c:pt idx="808">
                  <c:v>43248.956250000003</c:v>
                </c:pt>
                <c:pt idx="809">
                  <c:v>43248.959722222222</c:v>
                </c:pt>
                <c:pt idx="810">
                  <c:v>43248.963194444441</c:v>
                </c:pt>
                <c:pt idx="811">
                  <c:v>43248.966666666667</c:v>
                </c:pt>
                <c:pt idx="812">
                  <c:v>43248.970138888886</c:v>
                </c:pt>
                <c:pt idx="813">
                  <c:v>43248.973611111112</c:v>
                </c:pt>
                <c:pt idx="814">
                  <c:v>43248.977083333331</c:v>
                </c:pt>
                <c:pt idx="815">
                  <c:v>43248.980555555558</c:v>
                </c:pt>
                <c:pt idx="816">
                  <c:v>43248.984027777777</c:v>
                </c:pt>
                <c:pt idx="817">
                  <c:v>43248.987500000003</c:v>
                </c:pt>
                <c:pt idx="818">
                  <c:v>43248.990972222222</c:v>
                </c:pt>
                <c:pt idx="819">
                  <c:v>43248.995138888888</c:v>
                </c:pt>
                <c:pt idx="820">
                  <c:v>43248.998611111114</c:v>
                </c:pt>
                <c:pt idx="821">
                  <c:v>43249.00277777778</c:v>
                </c:pt>
                <c:pt idx="822">
                  <c:v>43249.006249999999</c:v>
                </c:pt>
                <c:pt idx="823">
                  <c:v>43249.009722222225</c:v>
                </c:pt>
                <c:pt idx="824">
                  <c:v>43249.013194444444</c:v>
                </c:pt>
                <c:pt idx="825">
                  <c:v>43249.01666666667</c:v>
                </c:pt>
                <c:pt idx="826">
                  <c:v>43249.020138888889</c:v>
                </c:pt>
                <c:pt idx="827">
                  <c:v>43249.023611111108</c:v>
                </c:pt>
                <c:pt idx="828">
                  <c:v>43249.027083333334</c:v>
                </c:pt>
                <c:pt idx="829">
                  <c:v>43249.030555555553</c:v>
                </c:pt>
                <c:pt idx="830">
                  <c:v>43249.03402777778</c:v>
                </c:pt>
                <c:pt idx="831">
                  <c:v>43249.037499999999</c:v>
                </c:pt>
                <c:pt idx="832">
                  <c:v>43249.040972222225</c:v>
                </c:pt>
                <c:pt idx="833">
                  <c:v>43249.044444444444</c:v>
                </c:pt>
                <c:pt idx="834">
                  <c:v>43249.04791666667</c:v>
                </c:pt>
                <c:pt idx="835">
                  <c:v>43249.051388888889</c:v>
                </c:pt>
                <c:pt idx="836">
                  <c:v>43249.054861111108</c:v>
                </c:pt>
                <c:pt idx="837">
                  <c:v>43249.058333333334</c:v>
                </c:pt>
                <c:pt idx="838">
                  <c:v>43249.061805555553</c:v>
                </c:pt>
                <c:pt idx="839">
                  <c:v>43249.06527777778</c:v>
                </c:pt>
                <c:pt idx="840">
                  <c:v>43249.068749999999</c:v>
                </c:pt>
                <c:pt idx="841">
                  <c:v>43249.072222222225</c:v>
                </c:pt>
                <c:pt idx="842">
                  <c:v>43249.075694444444</c:v>
                </c:pt>
                <c:pt idx="843">
                  <c:v>43249.07916666667</c:v>
                </c:pt>
                <c:pt idx="844">
                  <c:v>43249.082638888889</c:v>
                </c:pt>
                <c:pt idx="845">
                  <c:v>43249.086111111108</c:v>
                </c:pt>
                <c:pt idx="846">
                  <c:v>43249.089583333334</c:v>
                </c:pt>
                <c:pt idx="847">
                  <c:v>43249.093055555553</c:v>
                </c:pt>
                <c:pt idx="848">
                  <c:v>43249.09652777778</c:v>
                </c:pt>
                <c:pt idx="849">
                  <c:v>43249.1</c:v>
                </c:pt>
                <c:pt idx="850">
                  <c:v>43249.103472222225</c:v>
                </c:pt>
                <c:pt idx="851">
                  <c:v>43249.106944444444</c:v>
                </c:pt>
                <c:pt idx="852">
                  <c:v>43249.11041666667</c:v>
                </c:pt>
                <c:pt idx="853">
                  <c:v>43249.113888888889</c:v>
                </c:pt>
                <c:pt idx="854">
                  <c:v>43249.117361111108</c:v>
                </c:pt>
                <c:pt idx="855">
                  <c:v>43249.120833333334</c:v>
                </c:pt>
                <c:pt idx="856">
                  <c:v>43249.124305555553</c:v>
                </c:pt>
                <c:pt idx="857">
                  <c:v>43249.12777777778</c:v>
                </c:pt>
                <c:pt idx="858">
                  <c:v>43249.131249999999</c:v>
                </c:pt>
                <c:pt idx="859">
                  <c:v>43249.134722222225</c:v>
                </c:pt>
                <c:pt idx="860">
                  <c:v>43249.138194444444</c:v>
                </c:pt>
                <c:pt idx="861">
                  <c:v>43249.14166666667</c:v>
                </c:pt>
                <c:pt idx="862">
                  <c:v>43249.145138888889</c:v>
                </c:pt>
                <c:pt idx="863">
                  <c:v>43249.148611111108</c:v>
                </c:pt>
                <c:pt idx="864">
                  <c:v>43249.152083333334</c:v>
                </c:pt>
                <c:pt idx="865">
                  <c:v>43249.155555555553</c:v>
                </c:pt>
                <c:pt idx="866">
                  <c:v>43249.15902777778</c:v>
                </c:pt>
                <c:pt idx="867">
                  <c:v>43249.162499999999</c:v>
                </c:pt>
                <c:pt idx="868">
                  <c:v>43249.165972222225</c:v>
                </c:pt>
                <c:pt idx="869">
                  <c:v>43249.169444444444</c:v>
                </c:pt>
                <c:pt idx="870">
                  <c:v>43249.17291666667</c:v>
                </c:pt>
                <c:pt idx="871">
                  <c:v>43249.176388888889</c:v>
                </c:pt>
                <c:pt idx="872">
                  <c:v>43249.179861111108</c:v>
                </c:pt>
                <c:pt idx="873">
                  <c:v>43249.183333333334</c:v>
                </c:pt>
                <c:pt idx="874">
                  <c:v>43249.186805555553</c:v>
                </c:pt>
                <c:pt idx="875">
                  <c:v>43249.19027777778</c:v>
                </c:pt>
                <c:pt idx="876">
                  <c:v>43249.193749999999</c:v>
                </c:pt>
                <c:pt idx="877">
                  <c:v>43249.197222222225</c:v>
                </c:pt>
                <c:pt idx="878">
                  <c:v>43249.200694444444</c:v>
                </c:pt>
                <c:pt idx="879">
                  <c:v>43249.20416666667</c:v>
                </c:pt>
                <c:pt idx="880">
                  <c:v>43249.207638888889</c:v>
                </c:pt>
                <c:pt idx="881">
                  <c:v>43249.211111111108</c:v>
                </c:pt>
                <c:pt idx="882">
                  <c:v>43249.214583333334</c:v>
                </c:pt>
                <c:pt idx="883">
                  <c:v>43249.218055555553</c:v>
                </c:pt>
                <c:pt idx="884">
                  <c:v>43249.22152777778</c:v>
                </c:pt>
                <c:pt idx="885">
                  <c:v>43249.224999999999</c:v>
                </c:pt>
                <c:pt idx="886">
                  <c:v>43249.228472222225</c:v>
                </c:pt>
                <c:pt idx="887">
                  <c:v>43249.231944444444</c:v>
                </c:pt>
                <c:pt idx="888">
                  <c:v>43249.23541666667</c:v>
                </c:pt>
                <c:pt idx="889">
                  <c:v>43249.238888888889</c:v>
                </c:pt>
                <c:pt idx="890">
                  <c:v>43249.242361111108</c:v>
                </c:pt>
                <c:pt idx="891">
                  <c:v>43249.245833333334</c:v>
                </c:pt>
                <c:pt idx="892">
                  <c:v>43249.249305555553</c:v>
                </c:pt>
                <c:pt idx="893">
                  <c:v>43249.25277777778</c:v>
                </c:pt>
                <c:pt idx="894">
                  <c:v>43249.256249999999</c:v>
                </c:pt>
                <c:pt idx="895">
                  <c:v>43249.259722222225</c:v>
                </c:pt>
                <c:pt idx="896">
                  <c:v>43249.263194444444</c:v>
                </c:pt>
                <c:pt idx="897">
                  <c:v>43249.26666666667</c:v>
                </c:pt>
                <c:pt idx="898">
                  <c:v>43249.270138888889</c:v>
                </c:pt>
                <c:pt idx="899">
                  <c:v>43249.273611111108</c:v>
                </c:pt>
                <c:pt idx="900">
                  <c:v>43249.277083333334</c:v>
                </c:pt>
                <c:pt idx="901">
                  <c:v>43249.280555555553</c:v>
                </c:pt>
                <c:pt idx="902">
                  <c:v>43249.28402777778</c:v>
                </c:pt>
                <c:pt idx="903">
                  <c:v>43249.287499999999</c:v>
                </c:pt>
                <c:pt idx="904">
                  <c:v>43249.290972222225</c:v>
                </c:pt>
                <c:pt idx="905">
                  <c:v>43249.294444444444</c:v>
                </c:pt>
                <c:pt idx="906">
                  <c:v>43249.29791666667</c:v>
                </c:pt>
                <c:pt idx="907">
                  <c:v>43249.301388888889</c:v>
                </c:pt>
                <c:pt idx="908">
                  <c:v>43249.304861111108</c:v>
                </c:pt>
                <c:pt idx="909">
                  <c:v>43249.308333333334</c:v>
                </c:pt>
                <c:pt idx="910">
                  <c:v>43249.311805555553</c:v>
                </c:pt>
                <c:pt idx="911">
                  <c:v>43249.31527777778</c:v>
                </c:pt>
                <c:pt idx="912">
                  <c:v>43249.318749999999</c:v>
                </c:pt>
                <c:pt idx="913">
                  <c:v>43249.322222222225</c:v>
                </c:pt>
                <c:pt idx="914">
                  <c:v>43249.325694444444</c:v>
                </c:pt>
                <c:pt idx="915">
                  <c:v>43249.32916666667</c:v>
                </c:pt>
                <c:pt idx="916">
                  <c:v>43249.332638888889</c:v>
                </c:pt>
                <c:pt idx="917">
                  <c:v>43249.336111111108</c:v>
                </c:pt>
                <c:pt idx="918">
                  <c:v>43249.339583333334</c:v>
                </c:pt>
                <c:pt idx="919">
                  <c:v>43249.343055555553</c:v>
                </c:pt>
                <c:pt idx="920">
                  <c:v>43249.34652777778</c:v>
                </c:pt>
                <c:pt idx="921">
                  <c:v>43249.35</c:v>
                </c:pt>
                <c:pt idx="922">
                  <c:v>43249.353472222225</c:v>
                </c:pt>
                <c:pt idx="923">
                  <c:v>43249.356944444444</c:v>
                </c:pt>
                <c:pt idx="924">
                  <c:v>43249.36041666667</c:v>
                </c:pt>
                <c:pt idx="925">
                  <c:v>43249.363888888889</c:v>
                </c:pt>
                <c:pt idx="926">
                  <c:v>43249.367361111108</c:v>
                </c:pt>
                <c:pt idx="927">
                  <c:v>43249.370833333334</c:v>
                </c:pt>
                <c:pt idx="928">
                  <c:v>43249.374305555553</c:v>
                </c:pt>
                <c:pt idx="929">
                  <c:v>43249.37777777778</c:v>
                </c:pt>
                <c:pt idx="930">
                  <c:v>43249.381249999999</c:v>
                </c:pt>
                <c:pt idx="931">
                  <c:v>43249.384722222225</c:v>
                </c:pt>
                <c:pt idx="932">
                  <c:v>43249.388194444444</c:v>
                </c:pt>
                <c:pt idx="933">
                  <c:v>43249.39166666667</c:v>
                </c:pt>
                <c:pt idx="934">
                  <c:v>43249.395138888889</c:v>
                </c:pt>
                <c:pt idx="935">
                  <c:v>43249.398611111108</c:v>
                </c:pt>
                <c:pt idx="936">
                  <c:v>43249.402083333334</c:v>
                </c:pt>
                <c:pt idx="937">
                  <c:v>43249.405555555553</c:v>
                </c:pt>
                <c:pt idx="938">
                  <c:v>43249.40902777778</c:v>
                </c:pt>
                <c:pt idx="939">
                  <c:v>43249.412499999999</c:v>
                </c:pt>
                <c:pt idx="940">
                  <c:v>43249.415972222225</c:v>
                </c:pt>
                <c:pt idx="941">
                  <c:v>43249.419444444444</c:v>
                </c:pt>
                <c:pt idx="942">
                  <c:v>43249.42291666667</c:v>
                </c:pt>
                <c:pt idx="943">
                  <c:v>43249.426388888889</c:v>
                </c:pt>
                <c:pt idx="944">
                  <c:v>43249.429861111108</c:v>
                </c:pt>
                <c:pt idx="945">
                  <c:v>43249.433333333334</c:v>
                </c:pt>
                <c:pt idx="946">
                  <c:v>43249.436805555553</c:v>
                </c:pt>
                <c:pt idx="947">
                  <c:v>43249.44027777778</c:v>
                </c:pt>
                <c:pt idx="948">
                  <c:v>43249.443749999999</c:v>
                </c:pt>
                <c:pt idx="949">
                  <c:v>43249.447222222225</c:v>
                </c:pt>
                <c:pt idx="950">
                  <c:v>43249.450694444444</c:v>
                </c:pt>
                <c:pt idx="951">
                  <c:v>43249.45416666667</c:v>
                </c:pt>
                <c:pt idx="952">
                  <c:v>43249.457638888889</c:v>
                </c:pt>
                <c:pt idx="953">
                  <c:v>43249.461111111108</c:v>
                </c:pt>
                <c:pt idx="954">
                  <c:v>43249.464583333334</c:v>
                </c:pt>
                <c:pt idx="955">
                  <c:v>43249.468055555553</c:v>
                </c:pt>
                <c:pt idx="956">
                  <c:v>43249.47152777778</c:v>
                </c:pt>
                <c:pt idx="957">
                  <c:v>43249.474999999999</c:v>
                </c:pt>
                <c:pt idx="958">
                  <c:v>43249.478472222225</c:v>
                </c:pt>
                <c:pt idx="959">
                  <c:v>43249.481944444444</c:v>
                </c:pt>
                <c:pt idx="960">
                  <c:v>43249.48541666667</c:v>
                </c:pt>
                <c:pt idx="961">
                  <c:v>43249.488888888889</c:v>
                </c:pt>
                <c:pt idx="962">
                  <c:v>43249.492361111108</c:v>
                </c:pt>
                <c:pt idx="963">
                  <c:v>43249.495833333334</c:v>
                </c:pt>
                <c:pt idx="964">
                  <c:v>43249.499305555553</c:v>
                </c:pt>
                <c:pt idx="965">
                  <c:v>43249.50277777778</c:v>
                </c:pt>
                <c:pt idx="966">
                  <c:v>43249.506249999999</c:v>
                </c:pt>
                <c:pt idx="967">
                  <c:v>43249.509722222225</c:v>
                </c:pt>
                <c:pt idx="968">
                  <c:v>43249.513194444444</c:v>
                </c:pt>
                <c:pt idx="969">
                  <c:v>43249.51666666667</c:v>
                </c:pt>
                <c:pt idx="970">
                  <c:v>43249.520138888889</c:v>
                </c:pt>
                <c:pt idx="971">
                  <c:v>43249.523611111108</c:v>
                </c:pt>
                <c:pt idx="972">
                  <c:v>43249.527083333334</c:v>
                </c:pt>
                <c:pt idx="973">
                  <c:v>43249.530555555553</c:v>
                </c:pt>
                <c:pt idx="974">
                  <c:v>43249.53402777778</c:v>
                </c:pt>
                <c:pt idx="975">
                  <c:v>43249.537499999999</c:v>
                </c:pt>
                <c:pt idx="976">
                  <c:v>43249.540972222225</c:v>
                </c:pt>
                <c:pt idx="977">
                  <c:v>43249.544444444444</c:v>
                </c:pt>
                <c:pt idx="978">
                  <c:v>43249.54791666667</c:v>
                </c:pt>
                <c:pt idx="979">
                  <c:v>43249.551388888889</c:v>
                </c:pt>
                <c:pt idx="980">
                  <c:v>43249.554861111108</c:v>
                </c:pt>
                <c:pt idx="981">
                  <c:v>43249.558333333334</c:v>
                </c:pt>
                <c:pt idx="982">
                  <c:v>43249.561805555553</c:v>
                </c:pt>
                <c:pt idx="983">
                  <c:v>43249.56527777778</c:v>
                </c:pt>
                <c:pt idx="984">
                  <c:v>43249.568749999999</c:v>
                </c:pt>
                <c:pt idx="985">
                  <c:v>43249.572222222225</c:v>
                </c:pt>
                <c:pt idx="986">
                  <c:v>43249.575694444444</c:v>
                </c:pt>
                <c:pt idx="987">
                  <c:v>43249.57916666667</c:v>
                </c:pt>
                <c:pt idx="988">
                  <c:v>43249.582638888889</c:v>
                </c:pt>
                <c:pt idx="989">
                  <c:v>43249.586111111108</c:v>
                </c:pt>
                <c:pt idx="990">
                  <c:v>43249.589583333334</c:v>
                </c:pt>
                <c:pt idx="991">
                  <c:v>43249.593055555553</c:v>
                </c:pt>
                <c:pt idx="992">
                  <c:v>43249.59652777778</c:v>
                </c:pt>
                <c:pt idx="993">
                  <c:v>43249.599999999999</c:v>
                </c:pt>
                <c:pt idx="994">
                  <c:v>43249.603472222225</c:v>
                </c:pt>
                <c:pt idx="995">
                  <c:v>43249.606944444444</c:v>
                </c:pt>
                <c:pt idx="996">
                  <c:v>43249.61041666667</c:v>
                </c:pt>
                <c:pt idx="997">
                  <c:v>43249.613888888889</c:v>
                </c:pt>
                <c:pt idx="998">
                  <c:v>43249.617361111108</c:v>
                </c:pt>
                <c:pt idx="999">
                  <c:v>43249.620833333334</c:v>
                </c:pt>
                <c:pt idx="1000">
                  <c:v>43249.624305555553</c:v>
                </c:pt>
                <c:pt idx="1001">
                  <c:v>43249.62777777778</c:v>
                </c:pt>
                <c:pt idx="1002">
                  <c:v>43249.631249999999</c:v>
                </c:pt>
                <c:pt idx="1003">
                  <c:v>43249.634722222225</c:v>
                </c:pt>
                <c:pt idx="1004">
                  <c:v>43249.638194444444</c:v>
                </c:pt>
                <c:pt idx="1005">
                  <c:v>43249.64166666667</c:v>
                </c:pt>
                <c:pt idx="1006">
                  <c:v>43249.645138888889</c:v>
                </c:pt>
                <c:pt idx="1007">
                  <c:v>43249.648611111108</c:v>
                </c:pt>
                <c:pt idx="1008">
                  <c:v>43249.652083333334</c:v>
                </c:pt>
                <c:pt idx="1009">
                  <c:v>43249.655555555553</c:v>
                </c:pt>
                <c:pt idx="1010">
                  <c:v>43249.65902777778</c:v>
                </c:pt>
                <c:pt idx="1011">
                  <c:v>43249.662499999999</c:v>
                </c:pt>
                <c:pt idx="1012">
                  <c:v>43249.665972222225</c:v>
                </c:pt>
                <c:pt idx="1013">
                  <c:v>43249.669444444444</c:v>
                </c:pt>
                <c:pt idx="1014">
                  <c:v>43249.67291666667</c:v>
                </c:pt>
                <c:pt idx="1015">
                  <c:v>43249.676388888889</c:v>
                </c:pt>
                <c:pt idx="1016">
                  <c:v>43249.679861111108</c:v>
                </c:pt>
                <c:pt idx="1017">
                  <c:v>43249.683333333334</c:v>
                </c:pt>
                <c:pt idx="1018">
                  <c:v>43249.686805555553</c:v>
                </c:pt>
                <c:pt idx="1019">
                  <c:v>43249.69027777778</c:v>
                </c:pt>
                <c:pt idx="1020">
                  <c:v>43249.693749999999</c:v>
                </c:pt>
                <c:pt idx="1021">
                  <c:v>43249.697222222225</c:v>
                </c:pt>
                <c:pt idx="1022">
                  <c:v>43249.700694444444</c:v>
                </c:pt>
                <c:pt idx="1023">
                  <c:v>43249.70416666667</c:v>
                </c:pt>
                <c:pt idx="1024">
                  <c:v>43249.707638888889</c:v>
                </c:pt>
                <c:pt idx="1025">
                  <c:v>43249.711111111108</c:v>
                </c:pt>
                <c:pt idx="1026">
                  <c:v>43249.714583333334</c:v>
                </c:pt>
                <c:pt idx="1027">
                  <c:v>43249.718055555553</c:v>
                </c:pt>
                <c:pt idx="1028">
                  <c:v>43249.72152777778</c:v>
                </c:pt>
                <c:pt idx="1029">
                  <c:v>43249.724999999999</c:v>
                </c:pt>
                <c:pt idx="1030">
                  <c:v>43249.728472222225</c:v>
                </c:pt>
                <c:pt idx="1031">
                  <c:v>43249.731944444444</c:v>
                </c:pt>
                <c:pt idx="1032">
                  <c:v>43249.73541666667</c:v>
                </c:pt>
                <c:pt idx="1033">
                  <c:v>43249.738888888889</c:v>
                </c:pt>
                <c:pt idx="1034">
                  <c:v>43249.742361111108</c:v>
                </c:pt>
                <c:pt idx="1035">
                  <c:v>43249.745833333334</c:v>
                </c:pt>
                <c:pt idx="1036">
                  <c:v>43249.749305555553</c:v>
                </c:pt>
                <c:pt idx="1037">
                  <c:v>43249.75277777778</c:v>
                </c:pt>
                <c:pt idx="1038">
                  <c:v>43249.756249999999</c:v>
                </c:pt>
                <c:pt idx="1039">
                  <c:v>43249.759722222225</c:v>
                </c:pt>
                <c:pt idx="1040">
                  <c:v>43249.763194444444</c:v>
                </c:pt>
                <c:pt idx="1041">
                  <c:v>43249.76666666667</c:v>
                </c:pt>
                <c:pt idx="1042">
                  <c:v>43249.770138888889</c:v>
                </c:pt>
                <c:pt idx="1043">
                  <c:v>43249.773611111108</c:v>
                </c:pt>
                <c:pt idx="1044">
                  <c:v>43249.777083333334</c:v>
                </c:pt>
                <c:pt idx="1045">
                  <c:v>43249.780555555553</c:v>
                </c:pt>
                <c:pt idx="1046">
                  <c:v>43249.78402777778</c:v>
                </c:pt>
                <c:pt idx="1047">
                  <c:v>43249.787499999999</c:v>
                </c:pt>
                <c:pt idx="1048">
                  <c:v>43249.790972222225</c:v>
                </c:pt>
                <c:pt idx="1049">
                  <c:v>43249.794444444444</c:v>
                </c:pt>
                <c:pt idx="1050">
                  <c:v>43249.79791666667</c:v>
                </c:pt>
                <c:pt idx="1051">
                  <c:v>43249.801388888889</c:v>
                </c:pt>
                <c:pt idx="1052">
                  <c:v>43249.804861111108</c:v>
                </c:pt>
                <c:pt idx="1053">
                  <c:v>43249.808333333334</c:v>
                </c:pt>
                <c:pt idx="1054">
                  <c:v>43249.811805555553</c:v>
                </c:pt>
                <c:pt idx="1055">
                  <c:v>43249.81527777778</c:v>
                </c:pt>
                <c:pt idx="1056">
                  <c:v>43249.818749999999</c:v>
                </c:pt>
                <c:pt idx="1057">
                  <c:v>43249.822222222225</c:v>
                </c:pt>
                <c:pt idx="1058">
                  <c:v>43249.825694444444</c:v>
                </c:pt>
                <c:pt idx="1059">
                  <c:v>43249.82916666667</c:v>
                </c:pt>
                <c:pt idx="1060">
                  <c:v>43249.832638888889</c:v>
                </c:pt>
                <c:pt idx="1061">
                  <c:v>43249.836111111108</c:v>
                </c:pt>
                <c:pt idx="1062">
                  <c:v>43249.839583333334</c:v>
                </c:pt>
                <c:pt idx="1063">
                  <c:v>43249.843055555553</c:v>
                </c:pt>
                <c:pt idx="1064">
                  <c:v>43249.84652777778</c:v>
                </c:pt>
                <c:pt idx="1065">
                  <c:v>43249.85</c:v>
                </c:pt>
                <c:pt idx="1066">
                  <c:v>43249.853472222225</c:v>
                </c:pt>
                <c:pt idx="1067">
                  <c:v>43249.856944444444</c:v>
                </c:pt>
                <c:pt idx="1068">
                  <c:v>43249.86041666667</c:v>
                </c:pt>
                <c:pt idx="1069">
                  <c:v>43249.863888888889</c:v>
                </c:pt>
                <c:pt idx="1070">
                  <c:v>43249.867361111108</c:v>
                </c:pt>
                <c:pt idx="1071">
                  <c:v>43249.870833333334</c:v>
                </c:pt>
                <c:pt idx="1072">
                  <c:v>43249.874305555553</c:v>
                </c:pt>
                <c:pt idx="1073">
                  <c:v>43249.87777777778</c:v>
                </c:pt>
                <c:pt idx="1074">
                  <c:v>43249.881249999999</c:v>
                </c:pt>
                <c:pt idx="1075">
                  <c:v>43249.884722222225</c:v>
                </c:pt>
                <c:pt idx="1076">
                  <c:v>43249.888194444444</c:v>
                </c:pt>
                <c:pt idx="1077">
                  <c:v>43249.89166666667</c:v>
                </c:pt>
                <c:pt idx="1078">
                  <c:v>43249.895138888889</c:v>
                </c:pt>
                <c:pt idx="1079">
                  <c:v>43249.898611111108</c:v>
                </c:pt>
                <c:pt idx="1080">
                  <c:v>43249.902083333334</c:v>
                </c:pt>
                <c:pt idx="1081">
                  <c:v>43249.905555555553</c:v>
                </c:pt>
                <c:pt idx="1082">
                  <c:v>43249.90902777778</c:v>
                </c:pt>
                <c:pt idx="1083">
                  <c:v>43249.912499999999</c:v>
                </c:pt>
                <c:pt idx="1084">
                  <c:v>43249.915972222225</c:v>
                </c:pt>
                <c:pt idx="1085">
                  <c:v>43249.919444444444</c:v>
                </c:pt>
                <c:pt idx="1086">
                  <c:v>43249.92291666667</c:v>
                </c:pt>
                <c:pt idx="1087">
                  <c:v>43249.926388888889</c:v>
                </c:pt>
                <c:pt idx="1088">
                  <c:v>43249.929861111108</c:v>
                </c:pt>
                <c:pt idx="1089">
                  <c:v>43249.933333333334</c:v>
                </c:pt>
                <c:pt idx="1090">
                  <c:v>43249.936805555553</c:v>
                </c:pt>
                <c:pt idx="1091">
                  <c:v>43249.94027777778</c:v>
                </c:pt>
                <c:pt idx="1092">
                  <c:v>43249.943749999999</c:v>
                </c:pt>
                <c:pt idx="1093">
                  <c:v>43249.947222222225</c:v>
                </c:pt>
                <c:pt idx="1094">
                  <c:v>43249.950694444444</c:v>
                </c:pt>
                <c:pt idx="1095">
                  <c:v>43249.95416666667</c:v>
                </c:pt>
                <c:pt idx="1096">
                  <c:v>43249.957638888889</c:v>
                </c:pt>
                <c:pt idx="1097">
                  <c:v>43249.961111111108</c:v>
                </c:pt>
                <c:pt idx="1098">
                  <c:v>43249.964583333334</c:v>
                </c:pt>
                <c:pt idx="1099">
                  <c:v>43249.968055555553</c:v>
                </c:pt>
                <c:pt idx="1100">
                  <c:v>43249.97152777778</c:v>
                </c:pt>
                <c:pt idx="1101">
                  <c:v>43249.974999999999</c:v>
                </c:pt>
                <c:pt idx="1102">
                  <c:v>43249.978472222225</c:v>
                </c:pt>
                <c:pt idx="1103">
                  <c:v>43249.981944444444</c:v>
                </c:pt>
                <c:pt idx="1104">
                  <c:v>43249.98541666667</c:v>
                </c:pt>
                <c:pt idx="1105">
                  <c:v>43249.988888888889</c:v>
                </c:pt>
                <c:pt idx="1106">
                  <c:v>43249.992361111108</c:v>
                </c:pt>
                <c:pt idx="1107">
                  <c:v>43249.995833333334</c:v>
                </c:pt>
                <c:pt idx="1108">
                  <c:v>43249.999305555553</c:v>
                </c:pt>
                <c:pt idx="1109">
                  <c:v>43250.00277777778</c:v>
                </c:pt>
                <c:pt idx="1110">
                  <c:v>43250.006249999999</c:v>
                </c:pt>
                <c:pt idx="1111">
                  <c:v>43250.009722222225</c:v>
                </c:pt>
                <c:pt idx="1112">
                  <c:v>43250.013194444444</c:v>
                </c:pt>
                <c:pt idx="1113">
                  <c:v>43250.01666666667</c:v>
                </c:pt>
                <c:pt idx="1114">
                  <c:v>43250.020138888889</c:v>
                </c:pt>
                <c:pt idx="1115">
                  <c:v>43250.023611111108</c:v>
                </c:pt>
                <c:pt idx="1116">
                  <c:v>43250.027083333334</c:v>
                </c:pt>
                <c:pt idx="1117">
                  <c:v>43250.030555555553</c:v>
                </c:pt>
                <c:pt idx="1118">
                  <c:v>43250.03402777778</c:v>
                </c:pt>
                <c:pt idx="1119">
                  <c:v>43250.037499999999</c:v>
                </c:pt>
                <c:pt idx="1120">
                  <c:v>43250.040972222225</c:v>
                </c:pt>
                <c:pt idx="1121">
                  <c:v>43250.044444444444</c:v>
                </c:pt>
                <c:pt idx="1122">
                  <c:v>43250.04791666667</c:v>
                </c:pt>
                <c:pt idx="1123">
                  <c:v>43250.051388888889</c:v>
                </c:pt>
                <c:pt idx="1124">
                  <c:v>43250.054861111108</c:v>
                </c:pt>
                <c:pt idx="1125">
                  <c:v>43250.058333333334</c:v>
                </c:pt>
                <c:pt idx="1126">
                  <c:v>43250.061805555553</c:v>
                </c:pt>
                <c:pt idx="1127">
                  <c:v>43250.06527777778</c:v>
                </c:pt>
                <c:pt idx="1128">
                  <c:v>43250.068749999999</c:v>
                </c:pt>
                <c:pt idx="1129">
                  <c:v>43250.072222222225</c:v>
                </c:pt>
                <c:pt idx="1130">
                  <c:v>43250.075694444444</c:v>
                </c:pt>
                <c:pt idx="1131">
                  <c:v>43250.07916666667</c:v>
                </c:pt>
                <c:pt idx="1132">
                  <c:v>43250.082638888889</c:v>
                </c:pt>
                <c:pt idx="1133">
                  <c:v>43250.086111111108</c:v>
                </c:pt>
                <c:pt idx="1134">
                  <c:v>43250.089583333334</c:v>
                </c:pt>
                <c:pt idx="1135">
                  <c:v>43250.093055555553</c:v>
                </c:pt>
                <c:pt idx="1136">
                  <c:v>43250.09652777778</c:v>
                </c:pt>
                <c:pt idx="1137">
                  <c:v>43250.1</c:v>
                </c:pt>
                <c:pt idx="1138">
                  <c:v>43250.103472222225</c:v>
                </c:pt>
                <c:pt idx="1139">
                  <c:v>43250.106944444444</c:v>
                </c:pt>
                <c:pt idx="1140">
                  <c:v>43250.11041666667</c:v>
                </c:pt>
                <c:pt idx="1141">
                  <c:v>43250.113888888889</c:v>
                </c:pt>
                <c:pt idx="1142">
                  <c:v>43250.117361111108</c:v>
                </c:pt>
                <c:pt idx="1143">
                  <c:v>43250.120833333334</c:v>
                </c:pt>
                <c:pt idx="1144">
                  <c:v>43250.124305555553</c:v>
                </c:pt>
                <c:pt idx="1145">
                  <c:v>43250.12777777778</c:v>
                </c:pt>
                <c:pt idx="1146">
                  <c:v>43250.131249999999</c:v>
                </c:pt>
                <c:pt idx="1147">
                  <c:v>43250.134722222225</c:v>
                </c:pt>
                <c:pt idx="1148">
                  <c:v>43250.138194444444</c:v>
                </c:pt>
                <c:pt idx="1149">
                  <c:v>43250.14166666667</c:v>
                </c:pt>
                <c:pt idx="1150">
                  <c:v>43250.145138888889</c:v>
                </c:pt>
                <c:pt idx="1151">
                  <c:v>43250.148611111108</c:v>
                </c:pt>
                <c:pt idx="1152">
                  <c:v>43250.152083333334</c:v>
                </c:pt>
                <c:pt idx="1153">
                  <c:v>43250.155555555553</c:v>
                </c:pt>
                <c:pt idx="1154">
                  <c:v>43250.15902777778</c:v>
                </c:pt>
                <c:pt idx="1155">
                  <c:v>43250.162499999999</c:v>
                </c:pt>
                <c:pt idx="1156">
                  <c:v>43250.165972222225</c:v>
                </c:pt>
                <c:pt idx="1157">
                  <c:v>43250.169444444444</c:v>
                </c:pt>
                <c:pt idx="1158">
                  <c:v>43250.17291666667</c:v>
                </c:pt>
                <c:pt idx="1159">
                  <c:v>43250.176388888889</c:v>
                </c:pt>
                <c:pt idx="1160">
                  <c:v>43250.179861111108</c:v>
                </c:pt>
                <c:pt idx="1161">
                  <c:v>43250.183333333334</c:v>
                </c:pt>
                <c:pt idx="1162">
                  <c:v>43250.186805555553</c:v>
                </c:pt>
                <c:pt idx="1163">
                  <c:v>43250.19027777778</c:v>
                </c:pt>
                <c:pt idx="1164">
                  <c:v>43250.193749999999</c:v>
                </c:pt>
                <c:pt idx="1165">
                  <c:v>43250.197222222225</c:v>
                </c:pt>
                <c:pt idx="1166">
                  <c:v>43250.200694444444</c:v>
                </c:pt>
                <c:pt idx="1167">
                  <c:v>43250.20416666667</c:v>
                </c:pt>
                <c:pt idx="1168">
                  <c:v>43250.207638888889</c:v>
                </c:pt>
                <c:pt idx="1169">
                  <c:v>43250.211111111108</c:v>
                </c:pt>
                <c:pt idx="1170">
                  <c:v>43250.214583333334</c:v>
                </c:pt>
                <c:pt idx="1171">
                  <c:v>43250.218055555553</c:v>
                </c:pt>
                <c:pt idx="1172">
                  <c:v>43250.22152777778</c:v>
                </c:pt>
                <c:pt idx="1173">
                  <c:v>43250.224999999999</c:v>
                </c:pt>
                <c:pt idx="1174">
                  <c:v>43250.228472222225</c:v>
                </c:pt>
                <c:pt idx="1175">
                  <c:v>43250.231944444444</c:v>
                </c:pt>
                <c:pt idx="1176">
                  <c:v>43250.23541666667</c:v>
                </c:pt>
                <c:pt idx="1177">
                  <c:v>43250.238888888889</c:v>
                </c:pt>
                <c:pt idx="1178">
                  <c:v>43250.242361111108</c:v>
                </c:pt>
                <c:pt idx="1179">
                  <c:v>43250.245833333334</c:v>
                </c:pt>
                <c:pt idx="1180">
                  <c:v>43250.249305555553</c:v>
                </c:pt>
                <c:pt idx="1181">
                  <c:v>43250.25277777778</c:v>
                </c:pt>
                <c:pt idx="1182">
                  <c:v>43250.256249999999</c:v>
                </c:pt>
                <c:pt idx="1183">
                  <c:v>43250.259722222225</c:v>
                </c:pt>
                <c:pt idx="1184">
                  <c:v>43250.263194444444</c:v>
                </c:pt>
                <c:pt idx="1185">
                  <c:v>43250.26666666667</c:v>
                </c:pt>
                <c:pt idx="1186">
                  <c:v>43250.270138888889</c:v>
                </c:pt>
                <c:pt idx="1187">
                  <c:v>43250.273611111108</c:v>
                </c:pt>
                <c:pt idx="1188">
                  <c:v>43250.277083333334</c:v>
                </c:pt>
                <c:pt idx="1189">
                  <c:v>43250.280555555553</c:v>
                </c:pt>
                <c:pt idx="1190">
                  <c:v>43250.28402777778</c:v>
                </c:pt>
                <c:pt idx="1191">
                  <c:v>43250.287499999999</c:v>
                </c:pt>
                <c:pt idx="1192">
                  <c:v>43250.290972222225</c:v>
                </c:pt>
                <c:pt idx="1193">
                  <c:v>43250.294444444444</c:v>
                </c:pt>
                <c:pt idx="1194">
                  <c:v>43250.29791666667</c:v>
                </c:pt>
                <c:pt idx="1195">
                  <c:v>43250.301388888889</c:v>
                </c:pt>
                <c:pt idx="1196">
                  <c:v>43250.304861111108</c:v>
                </c:pt>
                <c:pt idx="1197">
                  <c:v>43250.308333333334</c:v>
                </c:pt>
                <c:pt idx="1198">
                  <c:v>43250.311805555553</c:v>
                </c:pt>
                <c:pt idx="1199">
                  <c:v>43250.31527777778</c:v>
                </c:pt>
                <c:pt idx="1200">
                  <c:v>43250.318749999999</c:v>
                </c:pt>
                <c:pt idx="1201">
                  <c:v>43250.322222222225</c:v>
                </c:pt>
                <c:pt idx="1202">
                  <c:v>43250.325694444444</c:v>
                </c:pt>
                <c:pt idx="1203">
                  <c:v>43250.32916666667</c:v>
                </c:pt>
                <c:pt idx="1204">
                  <c:v>43250.332638888889</c:v>
                </c:pt>
                <c:pt idx="1205">
                  <c:v>43250.336111111108</c:v>
                </c:pt>
                <c:pt idx="1206">
                  <c:v>43250.339583333334</c:v>
                </c:pt>
                <c:pt idx="1207">
                  <c:v>43250.343055555553</c:v>
                </c:pt>
                <c:pt idx="1208">
                  <c:v>43250.34652777778</c:v>
                </c:pt>
                <c:pt idx="1209">
                  <c:v>43250.35</c:v>
                </c:pt>
                <c:pt idx="1210">
                  <c:v>43250.353472222225</c:v>
                </c:pt>
                <c:pt idx="1211">
                  <c:v>43250.356944444444</c:v>
                </c:pt>
                <c:pt idx="1212">
                  <c:v>43250.36041666667</c:v>
                </c:pt>
                <c:pt idx="1213">
                  <c:v>43250.363888888889</c:v>
                </c:pt>
                <c:pt idx="1214">
                  <c:v>43250.367361111108</c:v>
                </c:pt>
                <c:pt idx="1215">
                  <c:v>43250.370833333334</c:v>
                </c:pt>
                <c:pt idx="1216">
                  <c:v>43250.374305555553</c:v>
                </c:pt>
                <c:pt idx="1217">
                  <c:v>43250.37777777778</c:v>
                </c:pt>
                <c:pt idx="1218">
                  <c:v>43250.381249999999</c:v>
                </c:pt>
                <c:pt idx="1219">
                  <c:v>43250.384722222225</c:v>
                </c:pt>
                <c:pt idx="1220">
                  <c:v>43250.388194444444</c:v>
                </c:pt>
                <c:pt idx="1221">
                  <c:v>43250.39166666667</c:v>
                </c:pt>
                <c:pt idx="1222">
                  <c:v>43250.395138888889</c:v>
                </c:pt>
                <c:pt idx="1223">
                  <c:v>43250.398611111108</c:v>
                </c:pt>
                <c:pt idx="1224">
                  <c:v>43250.402083333334</c:v>
                </c:pt>
                <c:pt idx="1225">
                  <c:v>43250.405555555553</c:v>
                </c:pt>
                <c:pt idx="1226">
                  <c:v>43250.40902777778</c:v>
                </c:pt>
                <c:pt idx="1227">
                  <c:v>43250.412499999999</c:v>
                </c:pt>
                <c:pt idx="1228">
                  <c:v>43250.415972222225</c:v>
                </c:pt>
                <c:pt idx="1229">
                  <c:v>43250.419444444444</c:v>
                </c:pt>
                <c:pt idx="1230">
                  <c:v>43250.42291666667</c:v>
                </c:pt>
                <c:pt idx="1231">
                  <c:v>43250.426388888889</c:v>
                </c:pt>
                <c:pt idx="1232">
                  <c:v>43250.429861111108</c:v>
                </c:pt>
                <c:pt idx="1233">
                  <c:v>43250.433333333334</c:v>
                </c:pt>
                <c:pt idx="1234">
                  <c:v>43250.436805555553</c:v>
                </c:pt>
                <c:pt idx="1235">
                  <c:v>43250.44027777778</c:v>
                </c:pt>
                <c:pt idx="1236">
                  <c:v>43250.443749999999</c:v>
                </c:pt>
                <c:pt idx="1237">
                  <c:v>43250.447222222225</c:v>
                </c:pt>
                <c:pt idx="1238">
                  <c:v>43250.450694444444</c:v>
                </c:pt>
                <c:pt idx="1239">
                  <c:v>43250.45416666667</c:v>
                </c:pt>
                <c:pt idx="1240">
                  <c:v>43250.457638888889</c:v>
                </c:pt>
                <c:pt idx="1241">
                  <c:v>43250.461111111108</c:v>
                </c:pt>
                <c:pt idx="1242">
                  <c:v>43250.464583333334</c:v>
                </c:pt>
                <c:pt idx="1243">
                  <c:v>43250.468055555553</c:v>
                </c:pt>
                <c:pt idx="1244">
                  <c:v>43250.47152777778</c:v>
                </c:pt>
                <c:pt idx="1245">
                  <c:v>43250.474999999999</c:v>
                </c:pt>
                <c:pt idx="1246">
                  <c:v>43250.478472222225</c:v>
                </c:pt>
                <c:pt idx="1247">
                  <c:v>43250.481944444444</c:v>
                </c:pt>
                <c:pt idx="1248">
                  <c:v>43250.48541666667</c:v>
                </c:pt>
                <c:pt idx="1249">
                  <c:v>43250.488888888889</c:v>
                </c:pt>
                <c:pt idx="1250">
                  <c:v>43250.492361111108</c:v>
                </c:pt>
                <c:pt idx="1251">
                  <c:v>43250.495833333334</c:v>
                </c:pt>
                <c:pt idx="1252">
                  <c:v>43250.499305555553</c:v>
                </c:pt>
                <c:pt idx="1253">
                  <c:v>43250.50277777778</c:v>
                </c:pt>
                <c:pt idx="1254">
                  <c:v>43250.506249999999</c:v>
                </c:pt>
                <c:pt idx="1255">
                  <c:v>43250.509722222225</c:v>
                </c:pt>
                <c:pt idx="1256">
                  <c:v>43250.513194444444</c:v>
                </c:pt>
                <c:pt idx="1257">
                  <c:v>43250.51666666667</c:v>
                </c:pt>
                <c:pt idx="1258">
                  <c:v>43250.520138888889</c:v>
                </c:pt>
                <c:pt idx="1259">
                  <c:v>43250.523611111108</c:v>
                </c:pt>
                <c:pt idx="1260">
                  <c:v>43250.527083333334</c:v>
                </c:pt>
                <c:pt idx="1261">
                  <c:v>43250.530555555553</c:v>
                </c:pt>
                <c:pt idx="1262">
                  <c:v>43250.53402777778</c:v>
                </c:pt>
                <c:pt idx="1263">
                  <c:v>43250.537499999999</c:v>
                </c:pt>
                <c:pt idx="1264">
                  <c:v>43250.540972222225</c:v>
                </c:pt>
                <c:pt idx="1265">
                  <c:v>43250.544444444444</c:v>
                </c:pt>
                <c:pt idx="1266">
                  <c:v>43250.54791666667</c:v>
                </c:pt>
                <c:pt idx="1267">
                  <c:v>43250.551388888889</c:v>
                </c:pt>
                <c:pt idx="1268">
                  <c:v>43250.554861111108</c:v>
                </c:pt>
                <c:pt idx="1269">
                  <c:v>43250.558333333334</c:v>
                </c:pt>
                <c:pt idx="1270">
                  <c:v>43250.561805555553</c:v>
                </c:pt>
                <c:pt idx="1271">
                  <c:v>43250.56527777778</c:v>
                </c:pt>
                <c:pt idx="1272">
                  <c:v>43250.568749999999</c:v>
                </c:pt>
                <c:pt idx="1273">
                  <c:v>43250.572222222225</c:v>
                </c:pt>
                <c:pt idx="1274">
                  <c:v>43250.575694444444</c:v>
                </c:pt>
                <c:pt idx="1275">
                  <c:v>43250.57916666667</c:v>
                </c:pt>
                <c:pt idx="1276">
                  <c:v>43250.582638888889</c:v>
                </c:pt>
                <c:pt idx="1277">
                  <c:v>43250.586111111108</c:v>
                </c:pt>
                <c:pt idx="1278">
                  <c:v>43250.589583333334</c:v>
                </c:pt>
                <c:pt idx="1279">
                  <c:v>43250.593055555553</c:v>
                </c:pt>
                <c:pt idx="1280">
                  <c:v>43250.59652777778</c:v>
                </c:pt>
                <c:pt idx="1281">
                  <c:v>43250.6</c:v>
                </c:pt>
                <c:pt idx="1282">
                  <c:v>43250.603472222225</c:v>
                </c:pt>
                <c:pt idx="1283">
                  <c:v>43250.606944444444</c:v>
                </c:pt>
                <c:pt idx="1284">
                  <c:v>43250.61041666667</c:v>
                </c:pt>
                <c:pt idx="1285">
                  <c:v>43250.613888888889</c:v>
                </c:pt>
                <c:pt idx="1286">
                  <c:v>43250.617361111108</c:v>
                </c:pt>
                <c:pt idx="1287">
                  <c:v>43250.620833333334</c:v>
                </c:pt>
                <c:pt idx="1288">
                  <c:v>43250.624305555553</c:v>
                </c:pt>
                <c:pt idx="1289">
                  <c:v>43250.62777777778</c:v>
                </c:pt>
                <c:pt idx="1290">
                  <c:v>43250.631249999999</c:v>
                </c:pt>
                <c:pt idx="1291">
                  <c:v>43250.634722222225</c:v>
                </c:pt>
                <c:pt idx="1292">
                  <c:v>43250.638194444444</c:v>
                </c:pt>
                <c:pt idx="1293">
                  <c:v>43250.64166666667</c:v>
                </c:pt>
                <c:pt idx="1294">
                  <c:v>43250.645138888889</c:v>
                </c:pt>
                <c:pt idx="1295">
                  <c:v>43250.648611111108</c:v>
                </c:pt>
                <c:pt idx="1296">
                  <c:v>43250.652083333334</c:v>
                </c:pt>
                <c:pt idx="1297">
                  <c:v>43250.655555555553</c:v>
                </c:pt>
                <c:pt idx="1298">
                  <c:v>43250.65902777778</c:v>
                </c:pt>
                <c:pt idx="1299">
                  <c:v>43250.662499999999</c:v>
                </c:pt>
                <c:pt idx="1300">
                  <c:v>43250.665972222225</c:v>
                </c:pt>
                <c:pt idx="1301">
                  <c:v>43250.669444444444</c:v>
                </c:pt>
                <c:pt idx="1302">
                  <c:v>43250.67291666667</c:v>
                </c:pt>
                <c:pt idx="1303">
                  <c:v>43250.675000000003</c:v>
                </c:pt>
                <c:pt idx="1304">
                  <c:v>43250.678472222222</c:v>
                </c:pt>
                <c:pt idx="1305">
                  <c:v>43250.681944444441</c:v>
                </c:pt>
                <c:pt idx="1306">
                  <c:v>43250.685416666667</c:v>
                </c:pt>
                <c:pt idx="1307">
                  <c:v>43250.688888888886</c:v>
                </c:pt>
                <c:pt idx="1308">
                  <c:v>43250.692361111112</c:v>
                </c:pt>
                <c:pt idx="1309">
                  <c:v>43250.695833333331</c:v>
                </c:pt>
                <c:pt idx="1310">
                  <c:v>43250.699305555558</c:v>
                </c:pt>
                <c:pt idx="1311">
                  <c:v>43250.702777777777</c:v>
                </c:pt>
                <c:pt idx="1312">
                  <c:v>43250.706250000003</c:v>
                </c:pt>
                <c:pt idx="1313">
                  <c:v>43250.709722222222</c:v>
                </c:pt>
                <c:pt idx="1314">
                  <c:v>43250.713194444441</c:v>
                </c:pt>
                <c:pt idx="1315">
                  <c:v>43250.716666666667</c:v>
                </c:pt>
                <c:pt idx="1316">
                  <c:v>43250.720138888886</c:v>
                </c:pt>
                <c:pt idx="1317">
                  <c:v>43250.723611111112</c:v>
                </c:pt>
                <c:pt idx="1318">
                  <c:v>43250.727083333331</c:v>
                </c:pt>
                <c:pt idx="1319">
                  <c:v>43250.730555555558</c:v>
                </c:pt>
                <c:pt idx="1320">
                  <c:v>43250.734027777777</c:v>
                </c:pt>
                <c:pt idx="1321">
                  <c:v>43250.737500000003</c:v>
                </c:pt>
                <c:pt idx="1322">
                  <c:v>43250.740972222222</c:v>
                </c:pt>
                <c:pt idx="1323">
                  <c:v>43250.744444444441</c:v>
                </c:pt>
                <c:pt idx="1324">
                  <c:v>43250.747916666667</c:v>
                </c:pt>
                <c:pt idx="1325">
                  <c:v>43250.751388888886</c:v>
                </c:pt>
                <c:pt idx="1326">
                  <c:v>43250.754861111112</c:v>
                </c:pt>
                <c:pt idx="1327">
                  <c:v>43250.758333333331</c:v>
                </c:pt>
                <c:pt idx="1328">
                  <c:v>43250.761805555558</c:v>
                </c:pt>
                <c:pt idx="1329">
                  <c:v>43250.765277777777</c:v>
                </c:pt>
                <c:pt idx="1330">
                  <c:v>43250.768750000003</c:v>
                </c:pt>
                <c:pt idx="1331">
                  <c:v>43250.772222222222</c:v>
                </c:pt>
                <c:pt idx="1332">
                  <c:v>43250.775694444441</c:v>
                </c:pt>
                <c:pt idx="1333">
                  <c:v>43250.779166666667</c:v>
                </c:pt>
                <c:pt idx="1334">
                  <c:v>43250.782638888886</c:v>
                </c:pt>
                <c:pt idx="1335">
                  <c:v>43250.786111111112</c:v>
                </c:pt>
                <c:pt idx="1336">
                  <c:v>43250.789583333331</c:v>
                </c:pt>
                <c:pt idx="1337">
                  <c:v>43250.793055555558</c:v>
                </c:pt>
                <c:pt idx="1338">
                  <c:v>43250.796527777777</c:v>
                </c:pt>
                <c:pt idx="1339">
                  <c:v>43250.8</c:v>
                </c:pt>
                <c:pt idx="1340">
                  <c:v>43250.803472222222</c:v>
                </c:pt>
                <c:pt idx="1341">
                  <c:v>43250.806944444441</c:v>
                </c:pt>
                <c:pt idx="1342">
                  <c:v>43250.810416666667</c:v>
                </c:pt>
                <c:pt idx="1343">
                  <c:v>43250.813888888886</c:v>
                </c:pt>
                <c:pt idx="1344">
                  <c:v>43250.817361111112</c:v>
                </c:pt>
                <c:pt idx="1345">
                  <c:v>43250.820833333331</c:v>
                </c:pt>
                <c:pt idx="1346">
                  <c:v>43250.824305555558</c:v>
                </c:pt>
                <c:pt idx="1347">
                  <c:v>43250.827777777777</c:v>
                </c:pt>
                <c:pt idx="1348">
                  <c:v>43250.831250000003</c:v>
                </c:pt>
                <c:pt idx="1349">
                  <c:v>43250.834722222222</c:v>
                </c:pt>
                <c:pt idx="1350">
                  <c:v>43250.838194444441</c:v>
                </c:pt>
                <c:pt idx="1351">
                  <c:v>43250.841666666667</c:v>
                </c:pt>
                <c:pt idx="1352">
                  <c:v>43250.845138888886</c:v>
                </c:pt>
                <c:pt idx="1353">
                  <c:v>43250.848611111112</c:v>
                </c:pt>
                <c:pt idx="1354">
                  <c:v>43250.852083333331</c:v>
                </c:pt>
                <c:pt idx="1355">
                  <c:v>43250.855555555558</c:v>
                </c:pt>
                <c:pt idx="1356">
                  <c:v>43250.859027777777</c:v>
                </c:pt>
                <c:pt idx="1357">
                  <c:v>43250.862500000003</c:v>
                </c:pt>
                <c:pt idx="1358">
                  <c:v>43250.865972222222</c:v>
                </c:pt>
                <c:pt idx="1359">
                  <c:v>43250.869444444441</c:v>
                </c:pt>
                <c:pt idx="1360">
                  <c:v>43250.872916666667</c:v>
                </c:pt>
                <c:pt idx="1361">
                  <c:v>43250.876388888886</c:v>
                </c:pt>
                <c:pt idx="1362">
                  <c:v>43250.879861111112</c:v>
                </c:pt>
                <c:pt idx="1363">
                  <c:v>43250.883333333331</c:v>
                </c:pt>
                <c:pt idx="1364">
                  <c:v>43250.886805555558</c:v>
                </c:pt>
                <c:pt idx="1365">
                  <c:v>43250.890277777777</c:v>
                </c:pt>
                <c:pt idx="1366">
                  <c:v>43250.893750000003</c:v>
                </c:pt>
                <c:pt idx="1367">
                  <c:v>43250.897222222222</c:v>
                </c:pt>
                <c:pt idx="1368">
                  <c:v>43250.900694444441</c:v>
                </c:pt>
                <c:pt idx="1369">
                  <c:v>43250.904166666667</c:v>
                </c:pt>
                <c:pt idx="1370">
                  <c:v>43250.907638888886</c:v>
                </c:pt>
                <c:pt idx="1371">
                  <c:v>43250.911111111112</c:v>
                </c:pt>
                <c:pt idx="1372">
                  <c:v>43250.914583333331</c:v>
                </c:pt>
                <c:pt idx="1373">
                  <c:v>43250.918055555558</c:v>
                </c:pt>
                <c:pt idx="1374">
                  <c:v>43250.921527777777</c:v>
                </c:pt>
                <c:pt idx="1375">
                  <c:v>43250.925000000003</c:v>
                </c:pt>
                <c:pt idx="1376">
                  <c:v>43250.928472222222</c:v>
                </c:pt>
                <c:pt idx="1377">
                  <c:v>43250.931944444441</c:v>
                </c:pt>
                <c:pt idx="1378">
                  <c:v>43250.935416666667</c:v>
                </c:pt>
                <c:pt idx="1379">
                  <c:v>43250.938888888886</c:v>
                </c:pt>
                <c:pt idx="1380">
                  <c:v>43250.942361111112</c:v>
                </c:pt>
                <c:pt idx="1381">
                  <c:v>43250.945833333331</c:v>
                </c:pt>
                <c:pt idx="1382">
                  <c:v>43250.949305555558</c:v>
                </c:pt>
                <c:pt idx="1383">
                  <c:v>43250.952777777777</c:v>
                </c:pt>
                <c:pt idx="1384">
                  <c:v>43250.956250000003</c:v>
                </c:pt>
                <c:pt idx="1385">
                  <c:v>43250.959722222222</c:v>
                </c:pt>
                <c:pt idx="1386">
                  <c:v>43250.963194444441</c:v>
                </c:pt>
                <c:pt idx="1387">
                  <c:v>43250.966666666667</c:v>
                </c:pt>
                <c:pt idx="1388">
                  <c:v>43250.970138888886</c:v>
                </c:pt>
                <c:pt idx="1389">
                  <c:v>43250.973611111112</c:v>
                </c:pt>
                <c:pt idx="1390">
                  <c:v>43250.977083333331</c:v>
                </c:pt>
                <c:pt idx="1391">
                  <c:v>43250.980555555558</c:v>
                </c:pt>
                <c:pt idx="1392">
                  <c:v>43250.984027777777</c:v>
                </c:pt>
                <c:pt idx="1393">
                  <c:v>43250.987500000003</c:v>
                </c:pt>
                <c:pt idx="1394">
                  <c:v>43250.990972222222</c:v>
                </c:pt>
                <c:pt idx="1395">
                  <c:v>43250.994444444441</c:v>
                </c:pt>
                <c:pt idx="1396">
                  <c:v>43250.997916666667</c:v>
                </c:pt>
                <c:pt idx="1397">
                  <c:v>43251.001388888886</c:v>
                </c:pt>
                <c:pt idx="1398">
                  <c:v>43251.004861111112</c:v>
                </c:pt>
                <c:pt idx="1399">
                  <c:v>43251.008333333331</c:v>
                </c:pt>
                <c:pt idx="1400">
                  <c:v>43251.011805555558</c:v>
                </c:pt>
                <c:pt idx="1401">
                  <c:v>43251.015277777777</c:v>
                </c:pt>
                <c:pt idx="1402">
                  <c:v>43251.018750000003</c:v>
                </c:pt>
                <c:pt idx="1403">
                  <c:v>43251.022222222222</c:v>
                </c:pt>
                <c:pt idx="1404">
                  <c:v>43251.025694444441</c:v>
                </c:pt>
                <c:pt idx="1405">
                  <c:v>43251.029166666667</c:v>
                </c:pt>
                <c:pt idx="1406">
                  <c:v>43251.032638888886</c:v>
                </c:pt>
                <c:pt idx="1407">
                  <c:v>43251.036111111112</c:v>
                </c:pt>
                <c:pt idx="1408">
                  <c:v>43251.039583333331</c:v>
                </c:pt>
                <c:pt idx="1409">
                  <c:v>43251.043055555558</c:v>
                </c:pt>
                <c:pt idx="1410">
                  <c:v>43251.046527777777</c:v>
                </c:pt>
                <c:pt idx="1411">
                  <c:v>43251.05</c:v>
                </c:pt>
                <c:pt idx="1412">
                  <c:v>43251.053472222222</c:v>
                </c:pt>
                <c:pt idx="1413">
                  <c:v>43251.056944444441</c:v>
                </c:pt>
                <c:pt idx="1414">
                  <c:v>43251.060416666667</c:v>
                </c:pt>
                <c:pt idx="1415">
                  <c:v>43251.063888888886</c:v>
                </c:pt>
                <c:pt idx="1416">
                  <c:v>43251.067361111112</c:v>
                </c:pt>
                <c:pt idx="1417">
                  <c:v>43251.070833333331</c:v>
                </c:pt>
                <c:pt idx="1418">
                  <c:v>43251.074305555558</c:v>
                </c:pt>
                <c:pt idx="1419">
                  <c:v>43251.077777777777</c:v>
                </c:pt>
                <c:pt idx="1420">
                  <c:v>43251.081250000003</c:v>
                </c:pt>
                <c:pt idx="1421">
                  <c:v>43251.084722222222</c:v>
                </c:pt>
                <c:pt idx="1422">
                  <c:v>43251.088194444441</c:v>
                </c:pt>
                <c:pt idx="1423">
                  <c:v>43251.091666666667</c:v>
                </c:pt>
                <c:pt idx="1424">
                  <c:v>43251.095138888886</c:v>
                </c:pt>
                <c:pt idx="1425">
                  <c:v>43251.098611111112</c:v>
                </c:pt>
                <c:pt idx="1426">
                  <c:v>43251.102083333331</c:v>
                </c:pt>
                <c:pt idx="1427">
                  <c:v>43251.105555555558</c:v>
                </c:pt>
                <c:pt idx="1428">
                  <c:v>43251.109027777777</c:v>
                </c:pt>
                <c:pt idx="1429">
                  <c:v>43251.112500000003</c:v>
                </c:pt>
                <c:pt idx="1430">
                  <c:v>43251.115972222222</c:v>
                </c:pt>
                <c:pt idx="1431">
                  <c:v>43251.119444444441</c:v>
                </c:pt>
                <c:pt idx="1432">
                  <c:v>43251.122916666667</c:v>
                </c:pt>
                <c:pt idx="1433">
                  <c:v>43251.126388888886</c:v>
                </c:pt>
                <c:pt idx="1434">
                  <c:v>43251.129861111112</c:v>
                </c:pt>
                <c:pt idx="1435">
                  <c:v>43251.133333333331</c:v>
                </c:pt>
                <c:pt idx="1436">
                  <c:v>43251.136805555558</c:v>
                </c:pt>
                <c:pt idx="1437">
                  <c:v>43251.140277777777</c:v>
                </c:pt>
                <c:pt idx="1438">
                  <c:v>43251.143750000003</c:v>
                </c:pt>
                <c:pt idx="1439">
                  <c:v>43251.147222222222</c:v>
                </c:pt>
                <c:pt idx="1440">
                  <c:v>43251.150694444441</c:v>
                </c:pt>
                <c:pt idx="1441">
                  <c:v>43251.154166666667</c:v>
                </c:pt>
                <c:pt idx="1442">
                  <c:v>43251.157638888886</c:v>
                </c:pt>
                <c:pt idx="1443">
                  <c:v>43251.161111111112</c:v>
                </c:pt>
                <c:pt idx="1444">
                  <c:v>43251.164583333331</c:v>
                </c:pt>
                <c:pt idx="1445">
                  <c:v>43251.168055555558</c:v>
                </c:pt>
                <c:pt idx="1446">
                  <c:v>43251.171527777777</c:v>
                </c:pt>
                <c:pt idx="1447">
                  <c:v>43251.175000000003</c:v>
                </c:pt>
                <c:pt idx="1448">
                  <c:v>43251.178472222222</c:v>
                </c:pt>
                <c:pt idx="1449">
                  <c:v>43251.181944444441</c:v>
                </c:pt>
                <c:pt idx="1450">
                  <c:v>43251.185416666667</c:v>
                </c:pt>
                <c:pt idx="1451">
                  <c:v>43251.188888888886</c:v>
                </c:pt>
                <c:pt idx="1452">
                  <c:v>43251.192361111112</c:v>
                </c:pt>
                <c:pt idx="1453">
                  <c:v>43251.195833333331</c:v>
                </c:pt>
                <c:pt idx="1454">
                  <c:v>43251.199305555558</c:v>
                </c:pt>
                <c:pt idx="1455">
                  <c:v>43251.202777777777</c:v>
                </c:pt>
                <c:pt idx="1456">
                  <c:v>43251.206250000003</c:v>
                </c:pt>
                <c:pt idx="1457">
                  <c:v>43251.209722222222</c:v>
                </c:pt>
                <c:pt idx="1458">
                  <c:v>43251.213194444441</c:v>
                </c:pt>
                <c:pt idx="1459">
                  <c:v>43251.216666666667</c:v>
                </c:pt>
                <c:pt idx="1460">
                  <c:v>43251.220138888886</c:v>
                </c:pt>
                <c:pt idx="1461">
                  <c:v>43251.223611111112</c:v>
                </c:pt>
                <c:pt idx="1462">
                  <c:v>43251.227083333331</c:v>
                </c:pt>
                <c:pt idx="1463">
                  <c:v>43251.230555555558</c:v>
                </c:pt>
                <c:pt idx="1464">
                  <c:v>43251.234027777777</c:v>
                </c:pt>
                <c:pt idx="1465">
                  <c:v>43251.237500000003</c:v>
                </c:pt>
                <c:pt idx="1466">
                  <c:v>43251.240972222222</c:v>
                </c:pt>
                <c:pt idx="1467">
                  <c:v>43251.244444444441</c:v>
                </c:pt>
                <c:pt idx="1468">
                  <c:v>43251.247916666667</c:v>
                </c:pt>
                <c:pt idx="1469">
                  <c:v>43251.251388888886</c:v>
                </c:pt>
                <c:pt idx="1470">
                  <c:v>43251.254861111112</c:v>
                </c:pt>
                <c:pt idx="1471">
                  <c:v>43251.258333333331</c:v>
                </c:pt>
                <c:pt idx="1472">
                  <c:v>43251.261805555558</c:v>
                </c:pt>
                <c:pt idx="1473">
                  <c:v>43251.265277777777</c:v>
                </c:pt>
                <c:pt idx="1474">
                  <c:v>43251.268750000003</c:v>
                </c:pt>
                <c:pt idx="1475">
                  <c:v>43251.272222222222</c:v>
                </c:pt>
                <c:pt idx="1476">
                  <c:v>43251.275694444441</c:v>
                </c:pt>
                <c:pt idx="1477">
                  <c:v>43251.279166666667</c:v>
                </c:pt>
                <c:pt idx="1478">
                  <c:v>43251.282638888886</c:v>
                </c:pt>
                <c:pt idx="1479">
                  <c:v>43251.286111111112</c:v>
                </c:pt>
                <c:pt idx="1480">
                  <c:v>43251.289583333331</c:v>
                </c:pt>
                <c:pt idx="1481">
                  <c:v>43251.293055555558</c:v>
                </c:pt>
                <c:pt idx="1482">
                  <c:v>43251.296527777777</c:v>
                </c:pt>
                <c:pt idx="1483">
                  <c:v>43251.3</c:v>
                </c:pt>
                <c:pt idx="1484">
                  <c:v>43251.303472222222</c:v>
                </c:pt>
                <c:pt idx="1485">
                  <c:v>43251.306944444441</c:v>
                </c:pt>
                <c:pt idx="1486">
                  <c:v>43251.310416666667</c:v>
                </c:pt>
                <c:pt idx="1487">
                  <c:v>43251.313888888886</c:v>
                </c:pt>
                <c:pt idx="1488">
                  <c:v>43251.317361111112</c:v>
                </c:pt>
                <c:pt idx="1489">
                  <c:v>43251.320833333331</c:v>
                </c:pt>
                <c:pt idx="1490">
                  <c:v>43251.324305555558</c:v>
                </c:pt>
                <c:pt idx="1491">
                  <c:v>43251.327777777777</c:v>
                </c:pt>
                <c:pt idx="1492">
                  <c:v>43251.331250000003</c:v>
                </c:pt>
                <c:pt idx="1493">
                  <c:v>43251.334722222222</c:v>
                </c:pt>
                <c:pt idx="1494">
                  <c:v>43251.338194444441</c:v>
                </c:pt>
                <c:pt idx="1495">
                  <c:v>43251.341666666667</c:v>
                </c:pt>
                <c:pt idx="1496">
                  <c:v>43251.345138888886</c:v>
                </c:pt>
                <c:pt idx="1497">
                  <c:v>43251.348611111112</c:v>
                </c:pt>
                <c:pt idx="1498">
                  <c:v>43251.352083333331</c:v>
                </c:pt>
                <c:pt idx="1499">
                  <c:v>43251.355555555558</c:v>
                </c:pt>
                <c:pt idx="1500">
                  <c:v>43251.359027777777</c:v>
                </c:pt>
                <c:pt idx="1501">
                  <c:v>43251.362500000003</c:v>
                </c:pt>
                <c:pt idx="1502">
                  <c:v>43251.365972222222</c:v>
                </c:pt>
                <c:pt idx="1503">
                  <c:v>43251.369444444441</c:v>
                </c:pt>
                <c:pt idx="1504">
                  <c:v>43251.372916666667</c:v>
                </c:pt>
                <c:pt idx="1505">
                  <c:v>43251.376388888886</c:v>
                </c:pt>
                <c:pt idx="1506">
                  <c:v>43251.379861111112</c:v>
                </c:pt>
                <c:pt idx="1507">
                  <c:v>43251.383333333331</c:v>
                </c:pt>
                <c:pt idx="1508">
                  <c:v>43251.386805555558</c:v>
                </c:pt>
                <c:pt idx="1509">
                  <c:v>43251.390277777777</c:v>
                </c:pt>
                <c:pt idx="1510">
                  <c:v>43251.393750000003</c:v>
                </c:pt>
                <c:pt idx="1511">
                  <c:v>43251.397222222222</c:v>
                </c:pt>
                <c:pt idx="1512">
                  <c:v>43251.400694444441</c:v>
                </c:pt>
                <c:pt idx="1513">
                  <c:v>43251.404166666667</c:v>
                </c:pt>
                <c:pt idx="1514">
                  <c:v>43251.407638888886</c:v>
                </c:pt>
                <c:pt idx="1515">
                  <c:v>43251.411111111112</c:v>
                </c:pt>
                <c:pt idx="1516">
                  <c:v>43251.414583333331</c:v>
                </c:pt>
                <c:pt idx="1517">
                  <c:v>43251.418055555558</c:v>
                </c:pt>
                <c:pt idx="1518">
                  <c:v>43251.421527777777</c:v>
                </c:pt>
                <c:pt idx="1519">
                  <c:v>43251.425000000003</c:v>
                </c:pt>
                <c:pt idx="1520">
                  <c:v>43251.428472222222</c:v>
                </c:pt>
                <c:pt idx="1521">
                  <c:v>43251.431944444441</c:v>
                </c:pt>
                <c:pt idx="1522">
                  <c:v>43251.435416666667</c:v>
                </c:pt>
                <c:pt idx="1523">
                  <c:v>43251.438888888886</c:v>
                </c:pt>
                <c:pt idx="1524">
                  <c:v>43251.442361111112</c:v>
                </c:pt>
                <c:pt idx="1525">
                  <c:v>43251.445833333331</c:v>
                </c:pt>
                <c:pt idx="1526">
                  <c:v>43251.449305555558</c:v>
                </c:pt>
                <c:pt idx="1527">
                  <c:v>43251.452777777777</c:v>
                </c:pt>
                <c:pt idx="1528">
                  <c:v>43251.456250000003</c:v>
                </c:pt>
                <c:pt idx="1529">
                  <c:v>43251.459722222222</c:v>
                </c:pt>
                <c:pt idx="1530">
                  <c:v>43251.463194444441</c:v>
                </c:pt>
                <c:pt idx="1531">
                  <c:v>43251.466666666667</c:v>
                </c:pt>
                <c:pt idx="1532">
                  <c:v>43251.470138888886</c:v>
                </c:pt>
                <c:pt idx="1533">
                  <c:v>43251.473611111112</c:v>
                </c:pt>
                <c:pt idx="1534">
                  <c:v>43251.477083333331</c:v>
                </c:pt>
                <c:pt idx="1535">
                  <c:v>43251.480555555558</c:v>
                </c:pt>
                <c:pt idx="1536">
                  <c:v>43251.484027777777</c:v>
                </c:pt>
                <c:pt idx="1537">
                  <c:v>43251.487500000003</c:v>
                </c:pt>
                <c:pt idx="1538">
                  <c:v>43251.490972222222</c:v>
                </c:pt>
                <c:pt idx="1539">
                  <c:v>43251.494444444441</c:v>
                </c:pt>
                <c:pt idx="1540">
                  <c:v>43251.497916666667</c:v>
                </c:pt>
                <c:pt idx="1541">
                  <c:v>43251.501388888886</c:v>
                </c:pt>
                <c:pt idx="1542">
                  <c:v>43251.504861111112</c:v>
                </c:pt>
                <c:pt idx="1543">
                  <c:v>43251.508333333331</c:v>
                </c:pt>
                <c:pt idx="1544">
                  <c:v>43251.511805555558</c:v>
                </c:pt>
                <c:pt idx="1545">
                  <c:v>43251.515277777777</c:v>
                </c:pt>
                <c:pt idx="1546">
                  <c:v>43251.518750000003</c:v>
                </c:pt>
                <c:pt idx="1547">
                  <c:v>43251.522222222222</c:v>
                </c:pt>
                <c:pt idx="1548">
                  <c:v>43251.525694444441</c:v>
                </c:pt>
                <c:pt idx="1549">
                  <c:v>43251.529166666667</c:v>
                </c:pt>
                <c:pt idx="1550">
                  <c:v>43251.532638888886</c:v>
                </c:pt>
                <c:pt idx="1551">
                  <c:v>43251.536111111112</c:v>
                </c:pt>
                <c:pt idx="1552">
                  <c:v>43251.539583333331</c:v>
                </c:pt>
                <c:pt idx="1553">
                  <c:v>43251.543055555558</c:v>
                </c:pt>
                <c:pt idx="1554">
                  <c:v>43251.546527777777</c:v>
                </c:pt>
                <c:pt idx="1555">
                  <c:v>43251.55</c:v>
                </c:pt>
                <c:pt idx="1556">
                  <c:v>43251.553472222222</c:v>
                </c:pt>
                <c:pt idx="1557">
                  <c:v>43251.556944444441</c:v>
                </c:pt>
                <c:pt idx="1558">
                  <c:v>43251.560416666667</c:v>
                </c:pt>
                <c:pt idx="1559">
                  <c:v>43251.563888888886</c:v>
                </c:pt>
                <c:pt idx="1560">
                  <c:v>43251.567361111112</c:v>
                </c:pt>
                <c:pt idx="1561">
                  <c:v>43251.570833333331</c:v>
                </c:pt>
                <c:pt idx="1562">
                  <c:v>43251.574305555558</c:v>
                </c:pt>
                <c:pt idx="1563">
                  <c:v>43251.577777777777</c:v>
                </c:pt>
                <c:pt idx="1564">
                  <c:v>43251.581250000003</c:v>
                </c:pt>
                <c:pt idx="1565">
                  <c:v>43251.584722222222</c:v>
                </c:pt>
                <c:pt idx="1566">
                  <c:v>43251.588194444441</c:v>
                </c:pt>
                <c:pt idx="1567">
                  <c:v>43251.591666666667</c:v>
                </c:pt>
                <c:pt idx="1568">
                  <c:v>43251.595138888886</c:v>
                </c:pt>
                <c:pt idx="1569">
                  <c:v>43251.598611111112</c:v>
                </c:pt>
                <c:pt idx="1570">
                  <c:v>43251.602083333331</c:v>
                </c:pt>
                <c:pt idx="1571">
                  <c:v>43251.605555555558</c:v>
                </c:pt>
                <c:pt idx="1572">
                  <c:v>43251.609027777777</c:v>
                </c:pt>
                <c:pt idx="1573">
                  <c:v>43251.612500000003</c:v>
                </c:pt>
                <c:pt idx="1574">
                  <c:v>43251.615972222222</c:v>
                </c:pt>
                <c:pt idx="1575">
                  <c:v>43251.619444444441</c:v>
                </c:pt>
                <c:pt idx="1576">
                  <c:v>43251.622916666667</c:v>
                </c:pt>
                <c:pt idx="1577">
                  <c:v>43251.626388888886</c:v>
                </c:pt>
                <c:pt idx="1578">
                  <c:v>43251.629861111112</c:v>
                </c:pt>
                <c:pt idx="1579">
                  <c:v>43251.633333333331</c:v>
                </c:pt>
                <c:pt idx="1580">
                  <c:v>43251.636805555558</c:v>
                </c:pt>
                <c:pt idx="1581">
                  <c:v>43251.640277777777</c:v>
                </c:pt>
                <c:pt idx="1582">
                  <c:v>43251.643750000003</c:v>
                </c:pt>
                <c:pt idx="1583">
                  <c:v>43251.647222222222</c:v>
                </c:pt>
                <c:pt idx="1584">
                  <c:v>43251.650694444441</c:v>
                </c:pt>
                <c:pt idx="1585">
                  <c:v>43251.654166666667</c:v>
                </c:pt>
                <c:pt idx="1586">
                  <c:v>43251.657638888886</c:v>
                </c:pt>
                <c:pt idx="1587">
                  <c:v>43251.661111111112</c:v>
                </c:pt>
                <c:pt idx="1588">
                  <c:v>43251.664583333331</c:v>
                </c:pt>
                <c:pt idx="1589">
                  <c:v>43251.668055555558</c:v>
                </c:pt>
                <c:pt idx="1590">
                  <c:v>43251.671527777777</c:v>
                </c:pt>
                <c:pt idx="1591">
                  <c:v>43251.675000000003</c:v>
                </c:pt>
                <c:pt idx="1592">
                  <c:v>43251.678472222222</c:v>
                </c:pt>
                <c:pt idx="1593">
                  <c:v>43251.681944444441</c:v>
                </c:pt>
                <c:pt idx="1594">
                  <c:v>43251.685416666667</c:v>
                </c:pt>
                <c:pt idx="1595">
                  <c:v>43251.688888888886</c:v>
                </c:pt>
                <c:pt idx="1596">
                  <c:v>43251.692361111112</c:v>
                </c:pt>
                <c:pt idx="1597">
                  <c:v>43251.695833333331</c:v>
                </c:pt>
                <c:pt idx="1598">
                  <c:v>43251.699305555558</c:v>
                </c:pt>
                <c:pt idx="1599">
                  <c:v>43251.702777777777</c:v>
                </c:pt>
                <c:pt idx="1600">
                  <c:v>43251.706250000003</c:v>
                </c:pt>
                <c:pt idx="1601">
                  <c:v>43251.709722222222</c:v>
                </c:pt>
                <c:pt idx="1602">
                  <c:v>43251.713194444441</c:v>
                </c:pt>
                <c:pt idx="1603">
                  <c:v>43251.716666666667</c:v>
                </c:pt>
                <c:pt idx="1604">
                  <c:v>43251.720138888886</c:v>
                </c:pt>
                <c:pt idx="1605">
                  <c:v>43251.723611111112</c:v>
                </c:pt>
                <c:pt idx="1606">
                  <c:v>43251.727083333331</c:v>
                </c:pt>
                <c:pt idx="1607">
                  <c:v>43251.730555555558</c:v>
                </c:pt>
                <c:pt idx="1608">
                  <c:v>43251.734027777777</c:v>
                </c:pt>
                <c:pt idx="1609">
                  <c:v>43251.737500000003</c:v>
                </c:pt>
                <c:pt idx="1610">
                  <c:v>43251.740972222222</c:v>
                </c:pt>
                <c:pt idx="1611">
                  <c:v>43251.744444444441</c:v>
                </c:pt>
                <c:pt idx="1612">
                  <c:v>43251.747916666667</c:v>
                </c:pt>
                <c:pt idx="1613">
                  <c:v>43251.751388888886</c:v>
                </c:pt>
                <c:pt idx="1614">
                  <c:v>43251.754861111112</c:v>
                </c:pt>
                <c:pt idx="1615">
                  <c:v>43251.758333333331</c:v>
                </c:pt>
                <c:pt idx="1616">
                  <c:v>43251.761805555558</c:v>
                </c:pt>
                <c:pt idx="1617">
                  <c:v>43251.765277777777</c:v>
                </c:pt>
                <c:pt idx="1618">
                  <c:v>43251.768750000003</c:v>
                </c:pt>
                <c:pt idx="1619">
                  <c:v>43251.772222222222</c:v>
                </c:pt>
                <c:pt idx="1620">
                  <c:v>43251.775694444441</c:v>
                </c:pt>
                <c:pt idx="1621">
                  <c:v>43251.779166666667</c:v>
                </c:pt>
                <c:pt idx="1622">
                  <c:v>43251.782638888886</c:v>
                </c:pt>
                <c:pt idx="1623">
                  <c:v>43251.786111111112</c:v>
                </c:pt>
                <c:pt idx="1624">
                  <c:v>43251.789583333331</c:v>
                </c:pt>
                <c:pt idx="1625">
                  <c:v>43251.793055555558</c:v>
                </c:pt>
                <c:pt idx="1626">
                  <c:v>43251.796527777777</c:v>
                </c:pt>
                <c:pt idx="1627">
                  <c:v>43251.8</c:v>
                </c:pt>
                <c:pt idx="1628">
                  <c:v>43251.803472222222</c:v>
                </c:pt>
                <c:pt idx="1629">
                  <c:v>43251.806944444441</c:v>
                </c:pt>
                <c:pt idx="1630">
                  <c:v>43251.810416666667</c:v>
                </c:pt>
                <c:pt idx="1631">
                  <c:v>43251.813888888886</c:v>
                </c:pt>
                <c:pt idx="1632">
                  <c:v>43251.817361111112</c:v>
                </c:pt>
                <c:pt idx="1633">
                  <c:v>43251.820833333331</c:v>
                </c:pt>
                <c:pt idx="1634">
                  <c:v>43251.824305555558</c:v>
                </c:pt>
                <c:pt idx="1635">
                  <c:v>43251.827777777777</c:v>
                </c:pt>
                <c:pt idx="1636">
                  <c:v>43251.831250000003</c:v>
                </c:pt>
                <c:pt idx="1637">
                  <c:v>43251.834722222222</c:v>
                </c:pt>
                <c:pt idx="1638">
                  <c:v>43251.838194444441</c:v>
                </c:pt>
                <c:pt idx="1639">
                  <c:v>43251.841666666667</c:v>
                </c:pt>
                <c:pt idx="1640">
                  <c:v>43251.845138888886</c:v>
                </c:pt>
                <c:pt idx="1641">
                  <c:v>43251.848611111112</c:v>
                </c:pt>
                <c:pt idx="1642">
                  <c:v>43251.852083333331</c:v>
                </c:pt>
                <c:pt idx="1643">
                  <c:v>43251.855555555558</c:v>
                </c:pt>
                <c:pt idx="1644">
                  <c:v>43251.859027777777</c:v>
                </c:pt>
                <c:pt idx="1645">
                  <c:v>43251.862500000003</c:v>
                </c:pt>
                <c:pt idx="1646">
                  <c:v>43251.865972222222</c:v>
                </c:pt>
                <c:pt idx="1647">
                  <c:v>43251.869444444441</c:v>
                </c:pt>
                <c:pt idx="1648">
                  <c:v>43251.872916666667</c:v>
                </c:pt>
                <c:pt idx="1649">
                  <c:v>43251.876388888886</c:v>
                </c:pt>
                <c:pt idx="1650">
                  <c:v>43251.879861111112</c:v>
                </c:pt>
                <c:pt idx="1651">
                  <c:v>43251.883333333331</c:v>
                </c:pt>
                <c:pt idx="1652">
                  <c:v>43251.886805555558</c:v>
                </c:pt>
                <c:pt idx="1653">
                  <c:v>43251.890277777777</c:v>
                </c:pt>
                <c:pt idx="1654">
                  <c:v>43251.893750000003</c:v>
                </c:pt>
                <c:pt idx="1655">
                  <c:v>43251.897222222222</c:v>
                </c:pt>
                <c:pt idx="1656">
                  <c:v>43251.900694444441</c:v>
                </c:pt>
                <c:pt idx="1657">
                  <c:v>43251.904166666667</c:v>
                </c:pt>
                <c:pt idx="1658">
                  <c:v>43251.907638888886</c:v>
                </c:pt>
                <c:pt idx="1659">
                  <c:v>43251.911111111112</c:v>
                </c:pt>
                <c:pt idx="1660">
                  <c:v>43251.914583333331</c:v>
                </c:pt>
                <c:pt idx="1661">
                  <c:v>43251.918055555558</c:v>
                </c:pt>
                <c:pt idx="1662">
                  <c:v>43251.921527777777</c:v>
                </c:pt>
                <c:pt idx="1663">
                  <c:v>43251.925000000003</c:v>
                </c:pt>
                <c:pt idx="1664">
                  <c:v>43251.928472222222</c:v>
                </c:pt>
                <c:pt idx="1665">
                  <c:v>43251.931944444441</c:v>
                </c:pt>
                <c:pt idx="1666">
                  <c:v>43251.935416666667</c:v>
                </c:pt>
                <c:pt idx="1667">
                  <c:v>43251.938888888886</c:v>
                </c:pt>
                <c:pt idx="1668">
                  <c:v>43251.942361111112</c:v>
                </c:pt>
                <c:pt idx="1669">
                  <c:v>43251.945833333331</c:v>
                </c:pt>
                <c:pt idx="1670">
                  <c:v>43251.949305555558</c:v>
                </c:pt>
                <c:pt idx="1671">
                  <c:v>43251.952777777777</c:v>
                </c:pt>
                <c:pt idx="1672">
                  <c:v>43251.956250000003</c:v>
                </c:pt>
                <c:pt idx="1673">
                  <c:v>43251.959722222222</c:v>
                </c:pt>
                <c:pt idx="1674">
                  <c:v>43251.963194444441</c:v>
                </c:pt>
                <c:pt idx="1675">
                  <c:v>43251.966666666667</c:v>
                </c:pt>
                <c:pt idx="1676">
                  <c:v>43251.970138888886</c:v>
                </c:pt>
                <c:pt idx="1677">
                  <c:v>43251.973611111112</c:v>
                </c:pt>
                <c:pt idx="1678">
                  <c:v>43251.977083333331</c:v>
                </c:pt>
                <c:pt idx="1679">
                  <c:v>43251.980555555558</c:v>
                </c:pt>
                <c:pt idx="1680">
                  <c:v>43251.984027777777</c:v>
                </c:pt>
                <c:pt idx="1681">
                  <c:v>43251.987500000003</c:v>
                </c:pt>
                <c:pt idx="1682">
                  <c:v>43251.990972222222</c:v>
                </c:pt>
                <c:pt idx="1683">
                  <c:v>43251.994444444441</c:v>
                </c:pt>
                <c:pt idx="1684">
                  <c:v>43251.997916666667</c:v>
                </c:pt>
                <c:pt idx="1685">
                  <c:v>43252.001388888886</c:v>
                </c:pt>
                <c:pt idx="1686">
                  <c:v>43252.004861111112</c:v>
                </c:pt>
                <c:pt idx="1687">
                  <c:v>43252.008333333331</c:v>
                </c:pt>
                <c:pt idx="1688">
                  <c:v>43252.011805555558</c:v>
                </c:pt>
                <c:pt idx="1689">
                  <c:v>43252.015277777777</c:v>
                </c:pt>
                <c:pt idx="1690">
                  <c:v>43252.018750000003</c:v>
                </c:pt>
                <c:pt idx="1691">
                  <c:v>43252.022222222222</c:v>
                </c:pt>
                <c:pt idx="1692">
                  <c:v>43252.025694444441</c:v>
                </c:pt>
                <c:pt idx="1693">
                  <c:v>43252.029166666667</c:v>
                </c:pt>
                <c:pt idx="1694">
                  <c:v>43252.032638888886</c:v>
                </c:pt>
                <c:pt idx="1695">
                  <c:v>43252.036111111112</c:v>
                </c:pt>
                <c:pt idx="1696">
                  <c:v>43252.039583333331</c:v>
                </c:pt>
                <c:pt idx="1697">
                  <c:v>43252.043055555558</c:v>
                </c:pt>
                <c:pt idx="1698">
                  <c:v>43252.046527777777</c:v>
                </c:pt>
                <c:pt idx="1699">
                  <c:v>43252.05</c:v>
                </c:pt>
                <c:pt idx="1700">
                  <c:v>43252.053472222222</c:v>
                </c:pt>
                <c:pt idx="1701">
                  <c:v>43252.056944444441</c:v>
                </c:pt>
                <c:pt idx="1702">
                  <c:v>43252.060416666667</c:v>
                </c:pt>
                <c:pt idx="1703">
                  <c:v>43252.063888888886</c:v>
                </c:pt>
                <c:pt idx="1704">
                  <c:v>43252.067361111112</c:v>
                </c:pt>
                <c:pt idx="1705">
                  <c:v>43252.070833333331</c:v>
                </c:pt>
                <c:pt idx="1706">
                  <c:v>43252.074305555558</c:v>
                </c:pt>
                <c:pt idx="1707">
                  <c:v>43252.077777777777</c:v>
                </c:pt>
                <c:pt idx="1708">
                  <c:v>43252.081250000003</c:v>
                </c:pt>
                <c:pt idx="1709">
                  <c:v>43252.084722222222</c:v>
                </c:pt>
                <c:pt idx="1710">
                  <c:v>43252.088194444441</c:v>
                </c:pt>
                <c:pt idx="1711">
                  <c:v>43252.091666666667</c:v>
                </c:pt>
                <c:pt idx="1712">
                  <c:v>43252.095138888886</c:v>
                </c:pt>
                <c:pt idx="1713">
                  <c:v>43252.098611111112</c:v>
                </c:pt>
                <c:pt idx="1714">
                  <c:v>43252.102083333331</c:v>
                </c:pt>
                <c:pt idx="1715">
                  <c:v>43252.105555555558</c:v>
                </c:pt>
                <c:pt idx="1716">
                  <c:v>43252.109027777777</c:v>
                </c:pt>
                <c:pt idx="1717">
                  <c:v>43252.112500000003</c:v>
                </c:pt>
                <c:pt idx="1718">
                  <c:v>43252.115972222222</c:v>
                </c:pt>
                <c:pt idx="1719">
                  <c:v>43252.119444444441</c:v>
                </c:pt>
                <c:pt idx="1720">
                  <c:v>43252.122916666667</c:v>
                </c:pt>
                <c:pt idx="1721">
                  <c:v>43252.126388888886</c:v>
                </c:pt>
                <c:pt idx="1722">
                  <c:v>43252.129861111112</c:v>
                </c:pt>
                <c:pt idx="1723">
                  <c:v>43252.133333333331</c:v>
                </c:pt>
                <c:pt idx="1724">
                  <c:v>43252.136805555558</c:v>
                </c:pt>
                <c:pt idx="1725">
                  <c:v>43252.140277777777</c:v>
                </c:pt>
                <c:pt idx="1726">
                  <c:v>43252.143750000003</c:v>
                </c:pt>
                <c:pt idx="1727">
                  <c:v>43252.147222222222</c:v>
                </c:pt>
                <c:pt idx="1728">
                  <c:v>43252.150694444441</c:v>
                </c:pt>
                <c:pt idx="1729">
                  <c:v>43252.154166666667</c:v>
                </c:pt>
                <c:pt idx="1730">
                  <c:v>43252.157638888886</c:v>
                </c:pt>
                <c:pt idx="1731">
                  <c:v>43252.161111111112</c:v>
                </c:pt>
                <c:pt idx="1732">
                  <c:v>43252.164583333331</c:v>
                </c:pt>
                <c:pt idx="1733">
                  <c:v>43252.168055555558</c:v>
                </c:pt>
                <c:pt idx="1734">
                  <c:v>43252.171527777777</c:v>
                </c:pt>
                <c:pt idx="1735">
                  <c:v>43252.175000000003</c:v>
                </c:pt>
                <c:pt idx="1736">
                  <c:v>43252.178472222222</c:v>
                </c:pt>
                <c:pt idx="1737">
                  <c:v>43252.181944444441</c:v>
                </c:pt>
                <c:pt idx="1738">
                  <c:v>43252.185416666667</c:v>
                </c:pt>
                <c:pt idx="1739">
                  <c:v>43252.188888888886</c:v>
                </c:pt>
                <c:pt idx="1740">
                  <c:v>43252.192361111112</c:v>
                </c:pt>
                <c:pt idx="1741">
                  <c:v>43252.195833333331</c:v>
                </c:pt>
                <c:pt idx="1742">
                  <c:v>43252.199305555558</c:v>
                </c:pt>
                <c:pt idx="1743">
                  <c:v>43252.202777777777</c:v>
                </c:pt>
                <c:pt idx="1744">
                  <c:v>43252.206250000003</c:v>
                </c:pt>
                <c:pt idx="1745">
                  <c:v>43252.209722222222</c:v>
                </c:pt>
                <c:pt idx="1746">
                  <c:v>43252.213194444441</c:v>
                </c:pt>
                <c:pt idx="1747">
                  <c:v>43252.216666666667</c:v>
                </c:pt>
                <c:pt idx="1748">
                  <c:v>43252.220138888886</c:v>
                </c:pt>
                <c:pt idx="1749">
                  <c:v>43252.223611111112</c:v>
                </c:pt>
                <c:pt idx="1750">
                  <c:v>43252.227083333331</c:v>
                </c:pt>
                <c:pt idx="1751">
                  <c:v>43252.230555555558</c:v>
                </c:pt>
                <c:pt idx="1752">
                  <c:v>43252.234027777777</c:v>
                </c:pt>
                <c:pt idx="1753">
                  <c:v>43252.237500000003</c:v>
                </c:pt>
                <c:pt idx="1754">
                  <c:v>43252.240972222222</c:v>
                </c:pt>
                <c:pt idx="1755">
                  <c:v>43252.244444444441</c:v>
                </c:pt>
                <c:pt idx="1756">
                  <c:v>43252.247916666667</c:v>
                </c:pt>
                <c:pt idx="1757">
                  <c:v>43252.251388888886</c:v>
                </c:pt>
                <c:pt idx="1758">
                  <c:v>43252.254861111112</c:v>
                </c:pt>
                <c:pt idx="1759">
                  <c:v>43252.258333333331</c:v>
                </c:pt>
                <c:pt idx="1760">
                  <c:v>43252.261805555558</c:v>
                </c:pt>
                <c:pt idx="1761">
                  <c:v>43252.265277777777</c:v>
                </c:pt>
                <c:pt idx="1762">
                  <c:v>43252.268750000003</c:v>
                </c:pt>
                <c:pt idx="1763">
                  <c:v>43252.272222222222</c:v>
                </c:pt>
                <c:pt idx="1764">
                  <c:v>43252.275694444441</c:v>
                </c:pt>
                <c:pt idx="1765">
                  <c:v>43252.279166666667</c:v>
                </c:pt>
                <c:pt idx="1766">
                  <c:v>43252.282638888886</c:v>
                </c:pt>
                <c:pt idx="1767">
                  <c:v>43252.286111111112</c:v>
                </c:pt>
                <c:pt idx="1768">
                  <c:v>43252.289583333331</c:v>
                </c:pt>
                <c:pt idx="1769">
                  <c:v>43252.293055555558</c:v>
                </c:pt>
                <c:pt idx="1770">
                  <c:v>43252.296527777777</c:v>
                </c:pt>
                <c:pt idx="1771">
                  <c:v>43252.3</c:v>
                </c:pt>
                <c:pt idx="1772">
                  <c:v>43252.303472222222</c:v>
                </c:pt>
                <c:pt idx="1773">
                  <c:v>43252.306944444441</c:v>
                </c:pt>
                <c:pt idx="1774">
                  <c:v>43252.310416666667</c:v>
                </c:pt>
                <c:pt idx="1775">
                  <c:v>43252.313888888886</c:v>
                </c:pt>
                <c:pt idx="1776">
                  <c:v>43252.317361111112</c:v>
                </c:pt>
                <c:pt idx="1777">
                  <c:v>43252.320833333331</c:v>
                </c:pt>
                <c:pt idx="1778">
                  <c:v>43252.324305555558</c:v>
                </c:pt>
                <c:pt idx="1779">
                  <c:v>43252.327777777777</c:v>
                </c:pt>
                <c:pt idx="1780">
                  <c:v>43252.331250000003</c:v>
                </c:pt>
                <c:pt idx="1781">
                  <c:v>43252.334722222222</c:v>
                </c:pt>
                <c:pt idx="1782">
                  <c:v>43252.338194444441</c:v>
                </c:pt>
                <c:pt idx="1783">
                  <c:v>43252.341666666667</c:v>
                </c:pt>
                <c:pt idx="1784">
                  <c:v>43252.345138888886</c:v>
                </c:pt>
                <c:pt idx="1785">
                  <c:v>43252.348611111112</c:v>
                </c:pt>
                <c:pt idx="1786">
                  <c:v>43252.352083333331</c:v>
                </c:pt>
                <c:pt idx="1787">
                  <c:v>43252.355555555558</c:v>
                </c:pt>
                <c:pt idx="1788">
                  <c:v>43252.359027777777</c:v>
                </c:pt>
                <c:pt idx="1789">
                  <c:v>43252.362500000003</c:v>
                </c:pt>
                <c:pt idx="1790">
                  <c:v>43252.365972222222</c:v>
                </c:pt>
                <c:pt idx="1791">
                  <c:v>43252.369444444441</c:v>
                </c:pt>
                <c:pt idx="1792">
                  <c:v>43252.372916666667</c:v>
                </c:pt>
                <c:pt idx="1793">
                  <c:v>43252.376388888886</c:v>
                </c:pt>
                <c:pt idx="1794">
                  <c:v>43252.379861111112</c:v>
                </c:pt>
                <c:pt idx="1795">
                  <c:v>43252.383333333331</c:v>
                </c:pt>
                <c:pt idx="1796">
                  <c:v>43252.386805555558</c:v>
                </c:pt>
                <c:pt idx="1797">
                  <c:v>43252.390277777777</c:v>
                </c:pt>
                <c:pt idx="1798">
                  <c:v>43252.393750000003</c:v>
                </c:pt>
                <c:pt idx="1799">
                  <c:v>43252.397222222222</c:v>
                </c:pt>
                <c:pt idx="1800">
                  <c:v>43252.400694444441</c:v>
                </c:pt>
                <c:pt idx="1801">
                  <c:v>43252.404166666667</c:v>
                </c:pt>
                <c:pt idx="1802">
                  <c:v>43252.407638888886</c:v>
                </c:pt>
                <c:pt idx="1803">
                  <c:v>43252.411111111112</c:v>
                </c:pt>
                <c:pt idx="1804">
                  <c:v>43252.414583333331</c:v>
                </c:pt>
                <c:pt idx="1805">
                  <c:v>43252.418055555558</c:v>
                </c:pt>
                <c:pt idx="1806">
                  <c:v>43252.421527777777</c:v>
                </c:pt>
                <c:pt idx="1807">
                  <c:v>43252.425000000003</c:v>
                </c:pt>
                <c:pt idx="1808">
                  <c:v>43252.428472222222</c:v>
                </c:pt>
                <c:pt idx="1809">
                  <c:v>43252.431944444441</c:v>
                </c:pt>
                <c:pt idx="1810">
                  <c:v>43252.435416666667</c:v>
                </c:pt>
                <c:pt idx="1811">
                  <c:v>43252.438888888886</c:v>
                </c:pt>
                <c:pt idx="1812">
                  <c:v>43252.442361111112</c:v>
                </c:pt>
                <c:pt idx="1813">
                  <c:v>43252.445833333331</c:v>
                </c:pt>
                <c:pt idx="1814">
                  <c:v>43252.449305555558</c:v>
                </c:pt>
                <c:pt idx="1815">
                  <c:v>43252.452777777777</c:v>
                </c:pt>
                <c:pt idx="1816">
                  <c:v>43252.456250000003</c:v>
                </c:pt>
                <c:pt idx="1817">
                  <c:v>43252.459722222222</c:v>
                </c:pt>
                <c:pt idx="1818">
                  <c:v>43252.463194444441</c:v>
                </c:pt>
                <c:pt idx="1819">
                  <c:v>43252.466666666667</c:v>
                </c:pt>
                <c:pt idx="1820">
                  <c:v>43252.470138888886</c:v>
                </c:pt>
                <c:pt idx="1821">
                  <c:v>43252.473611111112</c:v>
                </c:pt>
                <c:pt idx="1822">
                  <c:v>43252.477083333331</c:v>
                </c:pt>
                <c:pt idx="1823">
                  <c:v>43252.480555555558</c:v>
                </c:pt>
                <c:pt idx="1824">
                  <c:v>43252.484027777777</c:v>
                </c:pt>
                <c:pt idx="1825">
                  <c:v>43252.487500000003</c:v>
                </c:pt>
                <c:pt idx="1826">
                  <c:v>43252.490972222222</c:v>
                </c:pt>
                <c:pt idx="1827">
                  <c:v>43252.494444444441</c:v>
                </c:pt>
                <c:pt idx="1828">
                  <c:v>43252.497916666667</c:v>
                </c:pt>
                <c:pt idx="1829">
                  <c:v>43252.501388888886</c:v>
                </c:pt>
                <c:pt idx="1830">
                  <c:v>43252.504861111112</c:v>
                </c:pt>
                <c:pt idx="1831">
                  <c:v>43252.508333333331</c:v>
                </c:pt>
                <c:pt idx="1832">
                  <c:v>43252.511805555558</c:v>
                </c:pt>
                <c:pt idx="1833">
                  <c:v>43252.515277777777</c:v>
                </c:pt>
                <c:pt idx="1834">
                  <c:v>43252.518750000003</c:v>
                </c:pt>
                <c:pt idx="1835">
                  <c:v>43252.523611111108</c:v>
                </c:pt>
                <c:pt idx="1836">
                  <c:v>43252.525694444441</c:v>
                </c:pt>
                <c:pt idx="1837">
                  <c:v>43252.529166666667</c:v>
                </c:pt>
                <c:pt idx="1838">
                  <c:v>43252.532638888886</c:v>
                </c:pt>
                <c:pt idx="1839">
                  <c:v>43252.536111111112</c:v>
                </c:pt>
                <c:pt idx="1840">
                  <c:v>43252.539583333331</c:v>
                </c:pt>
                <c:pt idx="1841">
                  <c:v>43252.543055555558</c:v>
                </c:pt>
                <c:pt idx="1842">
                  <c:v>43252.546527777777</c:v>
                </c:pt>
                <c:pt idx="1843">
                  <c:v>43252.55</c:v>
                </c:pt>
                <c:pt idx="1844">
                  <c:v>43252.553472222222</c:v>
                </c:pt>
                <c:pt idx="1845">
                  <c:v>43252.556944444441</c:v>
                </c:pt>
                <c:pt idx="1846">
                  <c:v>43252.560416666667</c:v>
                </c:pt>
                <c:pt idx="1847">
                  <c:v>43252.563888888886</c:v>
                </c:pt>
                <c:pt idx="1848">
                  <c:v>43252.567361111112</c:v>
                </c:pt>
                <c:pt idx="1849">
                  <c:v>43252.570833333331</c:v>
                </c:pt>
                <c:pt idx="1850">
                  <c:v>43252.574305555558</c:v>
                </c:pt>
                <c:pt idx="1851">
                  <c:v>43252.577777777777</c:v>
                </c:pt>
                <c:pt idx="1852">
                  <c:v>43252.581250000003</c:v>
                </c:pt>
                <c:pt idx="1853">
                  <c:v>43252.584722222222</c:v>
                </c:pt>
                <c:pt idx="1854">
                  <c:v>43252.588194444441</c:v>
                </c:pt>
                <c:pt idx="1855">
                  <c:v>43252.591666666667</c:v>
                </c:pt>
                <c:pt idx="1856">
                  <c:v>43252.595138888886</c:v>
                </c:pt>
                <c:pt idx="1857">
                  <c:v>43252.598611111112</c:v>
                </c:pt>
                <c:pt idx="1858">
                  <c:v>43252.602083333331</c:v>
                </c:pt>
                <c:pt idx="1859">
                  <c:v>43252.605555555558</c:v>
                </c:pt>
                <c:pt idx="1860">
                  <c:v>43252.609027777777</c:v>
                </c:pt>
                <c:pt idx="1861">
                  <c:v>43252.612500000003</c:v>
                </c:pt>
                <c:pt idx="1862">
                  <c:v>43252.615972222222</c:v>
                </c:pt>
                <c:pt idx="1863">
                  <c:v>43252.619444444441</c:v>
                </c:pt>
                <c:pt idx="1864">
                  <c:v>43252.622916666667</c:v>
                </c:pt>
                <c:pt idx="1865">
                  <c:v>43252.626388888886</c:v>
                </c:pt>
                <c:pt idx="1866">
                  <c:v>43252.629861111112</c:v>
                </c:pt>
                <c:pt idx="1867">
                  <c:v>43252.633333333331</c:v>
                </c:pt>
                <c:pt idx="1868">
                  <c:v>43252.636805555558</c:v>
                </c:pt>
                <c:pt idx="1869">
                  <c:v>43252.640277777777</c:v>
                </c:pt>
                <c:pt idx="1870">
                  <c:v>43252.643750000003</c:v>
                </c:pt>
                <c:pt idx="1871">
                  <c:v>43252.647222222222</c:v>
                </c:pt>
                <c:pt idx="1872">
                  <c:v>43252.650694444441</c:v>
                </c:pt>
                <c:pt idx="1873">
                  <c:v>43252.654166666667</c:v>
                </c:pt>
                <c:pt idx="1874">
                  <c:v>43252.657638888886</c:v>
                </c:pt>
                <c:pt idx="1875">
                  <c:v>43252.661111111112</c:v>
                </c:pt>
                <c:pt idx="1876">
                  <c:v>43252.664583333331</c:v>
                </c:pt>
                <c:pt idx="1877">
                  <c:v>43252.668055555558</c:v>
                </c:pt>
                <c:pt idx="1878">
                  <c:v>43252.671527777777</c:v>
                </c:pt>
                <c:pt idx="1879">
                  <c:v>43252.675000000003</c:v>
                </c:pt>
                <c:pt idx="1880">
                  <c:v>43252.678472222222</c:v>
                </c:pt>
                <c:pt idx="1881">
                  <c:v>43252.681944444441</c:v>
                </c:pt>
                <c:pt idx="1882">
                  <c:v>43252.685416666667</c:v>
                </c:pt>
                <c:pt idx="1883">
                  <c:v>43252.688888888886</c:v>
                </c:pt>
                <c:pt idx="1884">
                  <c:v>43252.692361111112</c:v>
                </c:pt>
                <c:pt idx="1885">
                  <c:v>43252.695833333331</c:v>
                </c:pt>
                <c:pt idx="1886">
                  <c:v>43252.699305555558</c:v>
                </c:pt>
                <c:pt idx="1887">
                  <c:v>43252.702777777777</c:v>
                </c:pt>
                <c:pt idx="1888">
                  <c:v>43252.706250000003</c:v>
                </c:pt>
                <c:pt idx="1889">
                  <c:v>43252.709722222222</c:v>
                </c:pt>
                <c:pt idx="1890">
                  <c:v>43252.713194444441</c:v>
                </c:pt>
                <c:pt idx="1891">
                  <c:v>43252.716666666667</c:v>
                </c:pt>
                <c:pt idx="1892">
                  <c:v>43252.720138888886</c:v>
                </c:pt>
                <c:pt idx="1893">
                  <c:v>43252.723611111112</c:v>
                </c:pt>
                <c:pt idx="1894">
                  <c:v>43252.727083333331</c:v>
                </c:pt>
                <c:pt idx="1895">
                  <c:v>43252.730555555558</c:v>
                </c:pt>
                <c:pt idx="1896">
                  <c:v>43252.734027777777</c:v>
                </c:pt>
                <c:pt idx="1897">
                  <c:v>43252.737500000003</c:v>
                </c:pt>
                <c:pt idx="1898">
                  <c:v>43252.740972222222</c:v>
                </c:pt>
                <c:pt idx="1899">
                  <c:v>43252.744444444441</c:v>
                </c:pt>
                <c:pt idx="1900">
                  <c:v>43252.747916666667</c:v>
                </c:pt>
                <c:pt idx="1901">
                  <c:v>43252.751388888886</c:v>
                </c:pt>
                <c:pt idx="1902">
                  <c:v>43252.754861111112</c:v>
                </c:pt>
                <c:pt idx="1903">
                  <c:v>43252.758333333331</c:v>
                </c:pt>
                <c:pt idx="1904">
                  <c:v>43252.761805555558</c:v>
                </c:pt>
                <c:pt idx="1905">
                  <c:v>43252.765277777777</c:v>
                </c:pt>
                <c:pt idx="1906">
                  <c:v>43252.768750000003</c:v>
                </c:pt>
                <c:pt idx="1907">
                  <c:v>43252.772222222222</c:v>
                </c:pt>
                <c:pt idx="1908">
                  <c:v>43252.775694444441</c:v>
                </c:pt>
                <c:pt idx="1909">
                  <c:v>43252.779166666667</c:v>
                </c:pt>
                <c:pt idx="1910">
                  <c:v>43252.782638888886</c:v>
                </c:pt>
                <c:pt idx="1911">
                  <c:v>43252.786111111112</c:v>
                </c:pt>
                <c:pt idx="1912">
                  <c:v>43252.789583333331</c:v>
                </c:pt>
                <c:pt idx="1913">
                  <c:v>43252.793055555558</c:v>
                </c:pt>
                <c:pt idx="1914">
                  <c:v>43252.796527777777</c:v>
                </c:pt>
                <c:pt idx="1915">
                  <c:v>43252.800000000003</c:v>
                </c:pt>
                <c:pt idx="1916">
                  <c:v>43252.803472222222</c:v>
                </c:pt>
                <c:pt idx="1917">
                  <c:v>43252.806944444441</c:v>
                </c:pt>
                <c:pt idx="1918">
                  <c:v>43252.810416666667</c:v>
                </c:pt>
                <c:pt idx="1919">
                  <c:v>43252.813888888886</c:v>
                </c:pt>
                <c:pt idx="1920">
                  <c:v>43252.817361111112</c:v>
                </c:pt>
                <c:pt idx="1921">
                  <c:v>43252.820833333331</c:v>
                </c:pt>
                <c:pt idx="1922">
                  <c:v>43252.824305555558</c:v>
                </c:pt>
                <c:pt idx="1923">
                  <c:v>43252.827777777777</c:v>
                </c:pt>
                <c:pt idx="1924">
                  <c:v>43252.831250000003</c:v>
                </c:pt>
                <c:pt idx="1925">
                  <c:v>43252.834722222222</c:v>
                </c:pt>
                <c:pt idx="1926">
                  <c:v>43252.838194444441</c:v>
                </c:pt>
                <c:pt idx="1927">
                  <c:v>43252.841666666667</c:v>
                </c:pt>
                <c:pt idx="1928">
                  <c:v>43252.845138888886</c:v>
                </c:pt>
                <c:pt idx="1929">
                  <c:v>43252.848611111112</c:v>
                </c:pt>
                <c:pt idx="1930">
                  <c:v>43252.852083333331</c:v>
                </c:pt>
                <c:pt idx="1931">
                  <c:v>43252.855555555558</c:v>
                </c:pt>
                <c:pt idx="1932">
                  <c:v>43252.859027777777</c:v>
                </c:pt>
                <c:pt idx="1933">
                  <c:v>43252.862500000003</c:v>
                </c:pt>
                <c:pt idx="1934">
                  <c:v>43252.865972222222</c:v>
                </c:pt>
                <c:pt idx="1935">
                  <c:v>43252.869444444441</c:v>
                </c:pt>
                <c:pt idx="1936">
                  <c:v>43252.872916666667</c:v>
                </c:pt>
                <c:pt idx="1937">
                  <c:v>43252.876388888886</c:v>
                </c:pt>
                <c:pt idx="1938">
                  <c:v>43252.879861111112</c:v>
                </c:pt>
                <c:pt idx="1939">
                  <c:v>43252.883333333331</c:v>
                </c:pt>
                <c:pt idx="1940">
                  <c:v>43252.886805555558</c:v>
                </c:pt>
                <c:pt idx="1941">
                  <c:v>43252.890277777777</c:v>
                </c:pt>
                <c:pt idx="1942">
                  <c:v>43252.893750000003</c:v>
                </c:pt>
                <c:pt idx="1943">
                  <c:v>43252.897222222222</c:v>
                </c:pt>
                <c:pt idx="1944">
                  <c:v>43252.900694444441</c:v>
                </c:pt>
                <c:pt idx="1945">
                  <c:v>43252.904166666667</c:v>
                </c:pt>
                <c:pt idx="1946">
                  <c:v>43252.907638888886</c:v>
                </c:pt>
                <c:pt idx="1947">
                  <c:v>43252.911111111112</c:v>
                </c:pt>
                <c:pt idx="1948">
                  <c:v>43252.914583333331</c:v>
                </c:pt>
                <c:pt idx="1949">
                  <c:v>43252.918055555558</c:v>
                </c:pt>
                <c:pt idx="1950">
                  <c:v>43252.921527777777</c:v>
                </c:pt>
                <c:pt idx="1951">
                  <c:v>43252.925000000003</c:v>
                </c:pt>
                <c:pt idx="1952">
                  <c:v>43252.928472222222</c:v>
                </c:pt>
                <c:pt idx="1953">
                  <c:v>43252.931944444441</c:v>
                </c:pt>
                <c:pt idx="1954">
                  <c:v>43252.935416666667</c:v>
                </c:pt>
                <c:pt idx="1955">
                  <c:v>43252.938888888886</c:v>
                </c:pt>
                <c:pt idx="1956">
                  <c:v>43252.942361111112</c:v>
                </c:pt>
                <c:pt idx="1957">
                  <c:v>43252.945833333331</c:v>
                </c:pt>
                <c:pt idx="1958">
                  <c:v>43252.949305555558</c:v>
                </c:pt>
                <c:pt idx="1959">
                  <c:v>43252.952777777777</c:v>
                </c:pt>
                <c:pt idx="1960">
                  <c:v>43252.956250000003</c:v>
                </c:pt>
                <c:pt idx="1961">
                  <c:v>43252.959722222222</c:v>
                </c:pt>
                <c:pt idx="1962">
                  <c:v>43252.963194444441</c:v>
                </c:pt>
                <c:pt idx="1963">
                  <c:v>43252.966666666667</c:v>
                </c:pt>
                <c:pt idx="1964">
                  <c:v>43252.970138888886</c:v>
                </c:pt>
                <c:pt idx="1965">
                  <c:v>43252.973611111112</c:v>
                </c:pt>
                <c:pt idx="1966">
                  <c:v>43252.977083333331</c:v>
                </c:pt>
                <c:pt idx="1967">
                  <c:v>43252.980555555558</c:v>
                </c:pt>
                <c:pt idx="1968">
                  <c:v>43252.984027777777</c:v>
                </c:pt>
                <c:pt idx="1969">
                  <c:v>43252.987500000003</c:v>
                </c:pt>
                <c:pt idx="1970">
                  <c:v>43252.990972222222</c:v>
                </c:pt>
                <c:pt idx="1971">
                  <c:v>43252.994444444441</c:v>
                </c:pt>
                <c:pt idx="1972">
                  <c:v>43252.997916666667</c:v>
                </c:pt>
                <c:pt idx="1973">
                  <c:v>43253.001388888886</c:v>
                </c:pt>
                <c:pt idx="1974">
                  <c:v>43253.004861111112</c:v>
                </c:pt>
                <c:pt idx="1975">
                  <c:v>43253.008333333331</c:v>
                </c:pt>
                <c:pt idx="1976">
                  <c:v>43253.011805555558</c:v>
                </c:pt>
                <c:pt idx="1977">
                  <c:v>43253.015277777777</c:v>
                </c:pt>
                <c:pt idx="1978">
                  <c:v>43253.018750000003</c:v>
                </c:pt>
                <c:pt idx="1979">
                  <c:v>43253.022222222222</c:v>
                </c:pt>
                <c:pt idx="1980">
                  <c:v>43253.025694444441</c:v>
                </c:pt>
                <c:pt idx="1981">
                  <c:v>43253.029166666667</c:v>
                </c:pt>
                <c:pt idx="1982">
                  <c:v>43253.032638888886</c:v>
                </c:pt>
                <c:pt idx="1983">
                  <c:v>43253.036111111112</c:v>
                </c:pt>
                <c:pt idx="1984">
                  <c:v>43253.039583333331</c:v>
                </c:pt>
                <c:pt idx="1985">
                  <c:v>43253.043055555558</c:v>
                </c:pt>
                <c:pt idx="1986">
                  <c:v>43253.046527777777</c:v>
                </c:pt>
                <c:pt idx="1987">
                  <c:v>43253.05</c:v>
                </c:pt>
                <c:pt idx="1988">
                  <c:v>43253.053472222222</c:v>
                </c:pt>
                <c:pt idx="1989">
                  <c:v>43253.056944444441</c:v>
                </c:pt>
                <c:pt idx="1990">
                  <c:v>43253.060416666667</c:v>
                </c:pt>
                <c:pt idx="1991">
                  <c:v>43253.063888888886</c:v>
                </c:pt>
                <c:pt idx="1992">
                  <c:v>43253.067361111112</c:v>
                </c:pt>
                <c:pt idx="1993">
                  <c:v>43253.070833333331</c:v>
                </c:pt>
                <c:pt idx="1994">
                  <c:v>43253.074305555558</c:v>
                </c:pt>
                <c:pt idx="1995">
                  <c:v>43253.077777777777</c:v>
                </c:pt>
                <c:pt idx="1996">
                  <c:v>43253.081250000003</c:v>
                </c:pt>
                <c:pt idx="1997">
                  <c:v>43253.084722222222</c:v>
                </c:pt>
                <c:pt idx="1998">
                  <c:v>43253.088194444441</c:v>
                </c:pt>
                <c:pt idx="1999">
                  <c:v>43253.091666666667</c:v>
                </c:pt>
                <c:pt idx="2000">
                  <c:v>43253.095138888886</c:v>
                </c:pt>
                <c:pt idx="2001">
                  <c:v>43253.098611111112</c:v>
                </c:pt>
                <c:pt idx="2002">
                  <c:v>43253.102083333331</c:v>
                </c:pt>
                <c:pt idx="2003">
                  <c:v>43253.105555555558</c:v>
                </c:pt>
                <c:pt idx="2004">
                  <c:v>43253.109027777777</c:v>
                </c:pt>
                <c:pt idx="2005">
                  <c:v>43253.112500000003</c:v>
                </c:pt>
                <c:pt idx="2006">
                  <c:v>43253.115972222222</c:v>
                </c:pt>
                <c:pt idx="2007">
                  <c:v>43253.119444444441</c:v>
                </c:pt>
                <c:pt idx="2008">
                  <c:v>43253.122916666667</c:v>
                </c:pt>
                <c:pt idx="2009">
                  <c:v>43253.126388888886</c:v>
                </c:pt>
                <c:pt idx="2010">
                  <c:v>43253.129861111112</c:v>
                </c:pt>
                <c:pt idx="2011">
                  <c:v>43253.133333333331</c:v>
                </c:pt>
                <c:pt idx="2012">
                  <c:v>43253.136805555558</c:v>
                </c:pt>
                <c:pt idx="2013">
                  <c:v>43253.140277777777</c:v>
                </c:pt>
                <c:pt idx="2014">
                  <c:v>43253.143750000003</c:v>
                </c:pt>
                <c:pt idx="2015">
                  <c:v>43253.147222222222</c:v>
                </c:pt>
                <c:pt idx="2016">
                  <c:v>43253.150694444441</c:v>
                </c:pt>
                <c:pt idx="2017">
                  <c:v>43253.154166666667</c:v>
                </c:pt>
                <c:pt idx="2018">
                  <c:v>43253.157638888886</c:v>
                </c:pt>
                <c:pt idx="2019">
                  <c:v>43253.161111111112</c:v>
                </c:pt>
                <c:pt idx="2020">
                  <c:v>43253.164583333331</c:v>
                </c:pt>
                <c:pt idx="2021">
                  <c:v>43253.168055555558</c:v>
                </c:pt>
                <c:pt idx="2022">
                  <c:v>43253.171527777777</c:v>
                </c:pt>
                <c:pt idx="2023">
                  <c:v>43253.175000000003</c:v>
                </c:pt>
                <c:pt idx="2024">
                  <c:v>43253.178472222222</c:v>
                </c:pt>
                <c:pt idx="2025">
                  <c:v>43253.181944444441</c:v>
                </c:pt>
                <c:pt idx="2026">
                  <c:v>43253.185416666667</c:v>
                </c:pt>
                <c:pt idx="2027">
                  <c:v>43253.188888888886</c:v>
                </c:pt>
                <c:pt idx="2028">
                  <c:v>43253.192361111112</c:v>
                </c:pt>
                <c:pt idx="2029">
                  <c:v>43253.195833333331</c:v>
                </c:pt>
                <c:pt idx="2030">
                  <c:v>43253.199305555558</c:v>
                </c:pt>
                <c:pt idx="2031">
                  <c:v>43253.202777777777</c:v>
                </c:pt>
                <c:pt idx="2032">
                  <c:v>43253.206250000003</c:v>
                </c:pt>
                <c:pt idx="2033">
                  <c:v>43253.209722222222</c:v>
                </c:pt>
                <c:pt idx="2034">
                  <c:v>43253.213194444441</c:v>
                </c:pt>
                <c:pt idx="2035">
                  <c:v>43253.216666666667</c:v>
                </c:pt>
                <c:pt idx="2036">
                  <c:v>43253.220138888886</c:v>
                </c:pt>
                <c:pt idx="2037">
                  <c:v>43253.223611111112</c:v>
                </c:pt>
                <c:pt idx="2038">
                  <c:v>43253.227083333331</c:v>
                </c:pt>
                <c:pt idx="2039">
                  <c:v>43253.230555555558</c:v>
                </c:pt>
                <c:pt idx="2040">
                  <c:v>43253.234027777777</c:v>
                </c:pt>
                <c:pt idx="2041">
                  <c:v>43253.237500000003</c:v>
                </c:pt>
                <c:pt idx="2042">
                  <c:v>43253.240972222222</c:v>
                </c:pt>
                <c:pt idx="2043">
                  <c:v>43253.244444444441</c:v>
                </c:pt>
                <c:pt idx="2044">
                  <c:v>43253.247916666667</c:v>
                </c:pt>
                <c:pt idx="2045">
                  <c:v>43253.251388888886</c:v>
                </c:pt>
                <c:pt idx="2046">
                  <c:v>43253.254861111112</c:v>
                </c:pt>
                <c:pt idx="2047">
                  <c:v>43253.258333333331</c:v>
                </c:pt>
                <c:pt idx="2048">
                  <c:v>43253.261805555558</c:v>
                </c:pt>
                <c:pt idx="2049">
                  <c:v>43253.265277777777</c:v>
                </c:pt>
                <c:pt idx="2050">
                  <c:v>43253.268750000003</c:v>
                </c:pt>
                <c:pt idx="2051">
                  <c:v>43253.272222222222</c:v>
                </c:pt>
                <c:pt idx="2052">
                  <c:v>43253.275694444441</c:v>
                </c:pt>
                <c:pt idx="2053">
                  <c:v>43253.279166666667</c:v>
                </c:pt>
                <c:pt idx="2054">
                  <c:v>43253.282638888886</c:v>
                </c:pt>
                <c:pt idx="2055">
                  <c:v>43253.286111111112</c:v>
                </c:pt>
                <c:pt idx="2056">
                  <c:v>43253.289583333331</c:v>
                </c:pt>
                <c:pt idx="2057">
                  <c:v>43253.293055555558</c:v>
                </c:pt>
                <c:pt idx="2058">
                  <c:v>43253.296527777777</c:v>
                </c:pt>
                <c:pt idx="2059">
                  <c:v>43253.3</c:v>
                </c:pt>
                <c:pt idx="2060">
                  <c:v>43253.303472222222</c:v>
                </c:pt>
                <c:pt idx="2061">
                  <c:v>43253.306944444441</c:v>
                </c:pt>
                <c:pt idx="2062">
                  <c:v>43253.310416666667</c:v>
                </c:pt>
                <c:pt idx="2063">
                  <c:v>43253.313888888886</c:v>
                </c:pt>
                <c:pt idx="2064">
                  <c:v>43253.317361111112</c:v>
                </c:pt>
                <c:pt idx="2065">
                  <c:v>43253.320833333331</c:v>
                </c:pt>
                <c:pt idx="2066">
                  <c:v>43253.324305555558</c:v>
                </c:pt>
                <c:pt idx="2067">
                  <c:v>43253.327777777777</c:v>
                </c:pt>
                <c:pt idx="2068">
                  <c:v>43253.331250000003</c:v>
                </c:pt>
                <c:pt idx="2069">
                  <c:v>43253.334722222222</c:v>
                </c:pt>
                <c:pt idx="2070">
                  <c:v>43253.338194444441</c:v>
                </c:pt>
                <c:pt idx="2071">
                  <c:v>43253.341666666667</c:v>
                </c:pt>
                <c:pt idx="2072">
                  <c:v>43253.345138888886</c:v>
                </c:pt>
                <c:pt idx="2073">
                  <c:v>43253.348611111112</c:v>
                </c:pt>
                <c:pt idx="2074">
                  <c:v>43253.352083333331</c:v>
                </c:pt>
                <c:pt idx="2075">
                  <c:v>43253.355555555558</c:v>
                </c:pt>
                <c:pt idx="2076">
                  <c:v>43253.359027777777</c:v>
                </c:pt>
                <c:pt idx="2077">
                  <c:v>43253.362500000003</c:v>
                </c:pt>
                <c:pt idx="2078">
                  <c:v>43253.365972222222</c:v>
                </c:pt>
                <c:pt idx="2079">
                  <c:v>43253.369444444441</c:v>
                </c:pt>
                <c:pt idx="2080">
                  <c:v>43253.372916666667</c:v>
                </c:pt>
                <c:pt idx="2081">
                  <c:v>43253.376388888886</c:v>
                </c:pt>
                <c:pt idx="2082">
                  <c:v>43253.379861111112</c:v>
                </c:pt>
                <c:pt idx="2083">
                  <c:v>43253.383333333331</c:v>
                </c:pt>
                <c:pt idx="2084">
                  <c:v>43253.386805555558</c:v>
                </c:pt>
                <c:pt idx="2085">
                  <c:v>43253.390277777777</c:v>
                </c:pt>
                <c:pt idx="2086">
                  <c:v>43253.393750000003</c:v>
                </c:pt>
                <c:pt idx="2087">
                  <c:v>43253.397222222222</c:v>
                </c:pt>
                <c:pt idx="2088">
                  <c:v>43253.400694444441</c:v>
                </c:pt>
                <c:pt idx="2089">
                  <c:v>43253.404166666667</c:v>
                </c:pt>
                <c:pt idx="2090">
                  <c:v>43253.407638888886</c:v>
                </c:pt>
                <c:pt idx="2091">
                  <c:v>43253.411111111112</c:v>
                </c:pt>
                <c:pt idx="2092">
                  <c:v>43253.414583333331</c:v>
                </c:pt>
                <c:pt idx="2093">
                  <c:v>43253.418055555558</c:v>
                </c:pt>
                <c:pt idx="2094">
                  <c:v>43253.421527777777</c:v>
                </c:pt>
                <c:pt idx="2095">
                  <c:v>43253.425000000003</c:v>
                </c:pt>
                <c:pt idx="2096">
                  <c:v>43253.428472222222</c:v>
                </c:pt>
                <c:pt idx="2097">
                  <c:v>43253.431944444441</c:v>
                </c:pt>
                <c:pt idx="2098">
                  <c:v>43253.435416666667</c:v>
                </c:pt>
                <c:pt idx="2099">
                  <c:v>43253.438888888886</c:v>
                </c:pt>
                <c:pt idx="2100">
                  <c:v>43253.442361111112</c:v>
                </c:pt>
                <c:pt idx="2101">
                  <c:v>43253.445833333331</c:v>
                </c:pt>
                <c:pt idx="2102">
                  <c:v>43253.449305555558</c:v>
                </c:pt>
                <c:pt idx="2103">
                  <c:v>43253.452777777777</c:v>
                </c:pt>
                <c:pt idx="2104">
                  <c:v>43253.456250000003</c:v>
                </c:pt>
                <c:pt idx="2105">
                  <c:v>43253.459722222222</c:v>
                </c:pt>
                <c:pt idx="2106">
                  <c:v>43253.463194444441</c:v>
                </c:pt>
                <c:pt idx="2107">
                  <c:v>43253.466666666667</c:v>
                </c:pt>
                <c:pt idx="2108">
                  <c:v>43253.470138888886</c:v>
                </c:pt>
                <c:pt idx="2109">
                  <c:v>43253.473611111112</c:v>
                </c:pt>
                <c:pt idx="2110">
                  <c:v>43253.477083333331</c:v>
                </c:pt>
                <c:pt idx="2111">
                  <c:v>43253.480555555558</c:v>
                </c:pt>
                <c:pt idx="2112">
                  <c:v>43253.484027777777</c:v>
                </c:pt>
                <c:pt idx="2113">
                  <c:v>43253.487500000003</c:v>
                </c:pt>
                <c:pt idx="2114">
                  <c:v>43253.490972222222</c:v>
                </c:pt>
                <c:pt idx="2115">
                  <c:v>43253.494444444441</c:v>
                </c:pt>
                <c:pt idx="2116">
                  <c:v>43253.497916666667</c:v>
                </c:pt>
                <c:pt idx="2117">
                  <c:v>43253.501388888886</c:v>
                </c:pt>
                <c:pt idx="2118">
                  <c:v>43253.504861111112</c:v>
                </c:pt>
                <c:pt idx="2119">
                  <c:v>43253.508333333331</c:v>
                </c:pt>
                <c:pt idx="2120">
                  <c:v>43253.511805555558</c:v>
                </c:pt>
                <c:pt idx="2121">
                  <c:v>43253.515277777777</c:v>
                </c:pt>
                <c:pt idx="2122">
                  <c:v>43253.518750000003</c:v>
                </c:pt>
                <c:pt idx="2123">
                  <c:v>43253.522222222222</c:v>
                </c:pt>
                <c:pt idx="2124">
                  <c:v>43253.525694444441</c:v>
                </c:pt>
                <c:pt idx="2125">
                  <c:v>43253.529166666667</c:v>
                </c:pt>
                <c:pt idx="2126">
                  <c:v>43253.532638888886</c:v>
                </c:pt>
                <c:pt idx="2127">
                  <c:v>43253.536111111112</c:v>
                </c:pt>
                <c:pt idx="2128">
                  <c:v>43253.539583333331</c:v>
                </c:pt>
                <c:pt idx="2129">
                  <c:v>43253.543055555558</c:v>
                </c:pt>
                <c:pt idx="2130">
                  <c:v>43253.546527777777</c:v>
                </c:pt>
                <c:pt idx="2131">
                  <c:v>43253.55</c:v>
                </c:pt>
                <c:pt idx="2132">
                  <c:v>43253.553472222222</c:v>
                </c:pt>
                <c:pt idx="2133">
                  <c:v>43253.556944444441</c:v>
                </c:pt>
                <c:pt idx="2134">
                  <c:v>43253.560416666667</c:v>
                </c:pt>
                <c:pt idx="2135">
                  <c:v>43253.563888888886</c:v>
                </c:pt>
                <c:pt idx="2136">
                  <c:v>43253.567361111112</c:v>
                </c:pt>
                <c:pt idx="2137">
                  <c:v>43253.570833333331</c:v>
                </c:pt>
                <c:pt idx="2138">
                  <c:v>43253.574305555558</c:v>
                </c:pt>
                <c:pt idx="2139">
                  <c:v>43253.577777777777</c:v>
                </c:pt>
                <c:pt idx="2140">
                  <c:v>43253.581250000003</c:v>
                </c:pt>
                <c:pt idx="2141">
                  <c:v>43253.584722222222</c:v>
                </c:pt>
                <c:pt idx="2142">
                  <c:v>43253.588194444441</c:v>
                </c:pt>
                <c:pt idx="2143">
                  <c:v>43253.591666666667</c:v>
                </c:pt>
                <c:pt idx="2144">
                  <c:v>43253.595138888886</c:v>
                </c:pt>
                <c:pt idx="2145">
                  <c:v>43253.598611111112</c:v>
                </c:pt>
                <c:pt idx="2146">
                  <c:v>43253.602083333331</c:v>
                </c:pt>
                <c:pt idx="2147">
                  <c:v>43253.605555555558</c:v>
                </c:pt>
                <c:pt idx="2148">
                  <c:v>43253.609027777777</c:v>
                </c:pt>
                <c:pt idx="2149">
                  <c:v>43253.612500000003</c:v>
                </c:pt>
                <c:pt idx="2150">
                  <c:v>43253.615972222222</c:v>
                </c:pt>
                <c:pt idx="2151">
                  <c:v>43253.619444444441</c:v>
                </c:pt>
                <c:pt idx="2152">
                  <c:v>43253.622916666667</c:v>
                </c:pt>
                <c:pt idx="2153">
                  <c:v>43253.626388888886</c:v>
                </c:pt>
                <c:pt idx="2154">
                  <c:v>43253.629861111112</c:v>
                </c:pt>
                <c:pt idx="2155">
                  <c:v>43253.633333333331</c:v>
                </c:pt>
                <c:pt idx="2156">
                  <c:v>43253.636805555558</c:v>
                </c:pt>
                <c:pt idx="2157">
                  <c:v>43253.640277777777</c:v>
                </c:pt>
                <c:pt idx="2158">
                  <c:v>43253.643750000003</c:v>
                </c:pt>
                <c:pt idx="2159">
                  <c:v>43253.647222222222</c:v>
                </c:pt>
                <c:pt idx="2160">
                  <c:v>43253.650694444441</c:v>
                </c:pt>
                <c:pt idx="2161">
                  <c:v>43253.654166666667</c:v>
                </c:pt>
                <c:pt idx="2162">
                  <c:v>43253.657638888886</c:v>
                </c:pt>
                <c:pt idx="2163">
                  <c:v>43253.661111111112</c:v>
                </c:pt>
                <c:pt idx="2164">
                  <c:v>43253.664583333331</c:v>
                </c:pt>
                <c:pt idx="2165">
                  <c:v>43253.668055555558</c:v>
                </c:pt>
                <c:pt idx="2166">
                  <c:v>43253.671527777777</c:v>
                </c:pt>
                <c:pt idx="2167">
                  <c:v>43253.675000000003</c:v>
                </c:pt>
                <c:pt idx="2168">
                  <c:v>43253.678472222222</c:v>
                </c:pt>
                <c:pt idx="2169">
                  <c:v>43253.681944444441</c:v>
                </c:pt>
                <c:pt idx="2170">
                  <c:v>43253.685416666667</c:v>
                </c:pt>
                <c:pt idx="2171">
                  <c:v>43253.688888888886</c:v>
                </c:pt>
                <c:pt idx="2172">
                  <c:v>43253.692361111112</c:v>
                </c:pt>
                <c:pt idx="2173">
                  <c:v>43253.695833333331</c:v>
                </c:pt>
                <c:pt idx="2174">
                  <c:v>43253.699305555558</c:v>
                </c:pt>
                <c:pt idx="2175">
                  <c:v>43253.702777777777</c:v>
                </c:pt>
                <c:pt idx="2176">
                  <c:v>43253.706250000003</c:v>
                </c:pt>
                <c:pt idx="2177">
                  <c:v>43253.709722222222</c:v>
                </c:pt>
                <c:pt idx="2178">
                  <c:v>43253.713194444441</c:v>
                </c:pt>
                <c:pt idx="2179">
                  <c:v>43253.716666666667</c:v>
                </c:pt>
                <c:pt idx="2180">
                  <c:v>43253.720138888886</c:v>
                </c:pt>
                <c:pt idx="2181">
                  <c:v>43253.723611111112</c:v>
                </c:pt>
                <c:pt idx="2182">
                  <c:v>43253.727083333331</c:v>
                </c:pt>
                <c:pt idx="2183">
                  <c:v>43253.730555555558</c:v>
                </c:pt>
                <c:pt idx="2184">
                  <c:v>43253.734027777777</c:v>
                </c:pt>
                <c:pt idx="2185">
                  <c:v>43253.737500000003</c:v>
                </c:pt>
                <c:pt idx="2186">
                  <c:v>43253.740972222222</c:v>
                </c:pt>
                <c:pt idx="2187">
                  <c:v>43253.744444444441</c:v>
                </c:pt>
                <c:pt idx="2188">
                  <c:v>43253.747916666667</c:v>
                </c:pt>
                <c:pt idx="2189">
                  <c:v>43253.751388888886</c:v>
                </c:pt>
                <c:pt idx="2190">
                  <c:v>43253.754861111112</c:v>
                </c:pt>
                <c:pt idx="2191">
                  <c:v>43253.758333333331</c:v>
                </c:pt>
                <c:pt idx="2192">
                  <c:v>43253.761805555558</c:v>
                </c:pt>
                <c:pt idx="2193">
                  <c:v>43253.765277777777</c:v>
                </c:pt>
                <c:pt idx="2194">
                  <c:v>43253.768750000003</c:v>
                </c:pt>
                <c:pt idx="2195">
                  <c:v>43253.772222222222</c:v>
                </c:pt>
                <c:pt idx="2196">
                  <c:v>43253.775694444441</c:v>
                </c:pt>
                <c:pt idx="2197">
                  <c:v>43253.779166666667</c:v>
                </c:pt>
                <c:pt idx="2198">
                  <c:v>43253.782638888886</c:v>
                </c:pt>
                <c:pt idx="2199">
                  <c:v>43253.786111111112</c:v>
                </c:pt>
                <c:pt idx="2200">
                  <c:v>43253.789583333331</c:v>
                </c:pt>
                <c:pt idx="2201">
                  <c:v>43253.793055555558</c:v>
                </c:pt>
                <c:pt idx="2202">
                  <c:v>43253.796527777777</c:v>
                </c:pt>
                <c:pt idx="2203">
                  <c:v>43253.8</c:v>
                </c:pt>
                <c:pt idx="2204">
                  <c:v>43253.803472222222</c:v>
                </c:pt>
                <c:pt idx="2205">
                  <c:v>43253.806944444441</c:v>
                </c:pt>
                <c:pt idx="2206">
                  <c:v>43253.810416666667</c:v>
                </c:pt>
                <c:pt idx="2207">
                  <c:v>43253.813888888886</c:v>
                </c:pt>
                <c:pt idx="2208">
                  <c:v>43253.817361111112</c:v>
                </c:pt>
                <c:pt idx="2209">
                  <c:v>43253.820833333331</c:v>
                </c:pt>
                <c:pt idx="2210">
                  <c:v>43253.824305555558</c:v>
                </c:pt>
                <c:pt idx="2211">
                  <c:v>43253.827777777777</c:v>
                </c:pt>
                <c:pt idx="2212">
                  <c:v>43253.831250000003</c:v>
                </c:pt>
                <c:pt idx="2213">
                  <c:v>43253.834722222222</c:v>
                </c:pt>
                <c:pt idx="2214">
                  <c:v>43253.838194444441</c:v>
                </c:pt>
                <c:pt idx="2215">
                  <c:v>43253.841666666667</c:v>
                </c:pt>
                <c:pt idx="2216">
                  <c:v>43253.845138888886</c:v>
                </c:pt>
                <c:pt idx="2217">
                  <c:v>43253.848611111112</c:v>
                </c:pt>
                <c:pt idx="2218">
                  <c:v>43253.852083333331</c:v>
                </c:pt>
                <c:pt idx="2219">
                  <c:v>43253.855555555558</c:v>
                </c:pt>
                <c:pt idx="2220">
                  <c:v>43253.859027777777</c:v>
                </c:pt>
                <c:pt idx="2221">
                  <c:v>43253.862500000003</c:v>
                </c:pt>
                <c:pt idx="2222">
                  <c:v>43253.865972222222</c:v>
                </c:pt>
                <c:pt idx="2223">
                  <c:v>43253.869444444441</c:v>
                </c:pt>
                <c:pt idx="2224">
                  <c:v>43253.872916666667</c:v>
                </c:pt>
                <c:pt idx="2225">
                  <c:v>43253.876388888886</c:v>
                </c:pt>
                <c:pt idx="2226">
                  <c:v>43253.879861111112</c:v>
                </c:pt>
                <c:pt idx="2227">
                  <c:v>43253.883333333331</c:v>
                </c:pt>
                <c:pt idx="2228">
                  <c:v>43253.886805555558</c:v>
                </c:pt>
                <c:pt idx="2229">
                  <c:v>43253.890277777777</c:v>
                </c:pt>
                <c:pt idx="2230">
                  <c:v>43253.893750000003</c:v>
                </c:pt>
                <c:pt idx="2231">
                  <c:v>43253.897222222222</c:v>
                </c:pt>
                <c:pt idx="2232">
                  <c:v>43253.900694444441</c:v>
                </c:pt>
                <c:pt idx="2233">
                  <c:v>43253.904166666667</c:v>
                </c:pt>
                <c:pt idx="2234">
                  <c:v>43253.907638888886</c:v>
                </c:pt>
                <c:pt idx="2235">
                  <c:v>43253.911111111112</c:v>
                </c:pt>
                <c:pt idx="2236">
                  <c:v>43253.914583333331</c:v>
                </c:pt>
                <c:pt idx="2237">
                  <c:v>43253.918055555558</c:v>
                </c:pt>
                <c:pt idx="2238">
                  <c:v>43253.921527777777</c:v>
                </c:pt>
                <c:pt idx="2239">
                  <c:v>43253.925000000003</c:v>
                </c:pt>
                <c:pt idx="2240">
                  <c:v>43253.928472222222</c:v>
                </c:pt>
                <c:pt idx="2241">
                  <c:v>43253.931944444441</c:v>
                </c:pt>
                <c:pt idx="2242">
                  <c:v>43253.935416666667</c:v>
                </c:pt>
                <c:pt idx="2243">
                  <c:v>43253.938888888886</c:v>
                </c:pt>
                <c:pt idx="2244">
                  <c:v>43253.942361111112</c:v>
                </c:pt>
                <c:pt idx="2245">
                  <c:v>43253.945833333331</c:v>
                </c:pt>
                <c:pt idx="2246">
                  <c:v>43253.949305555558</c:v>
                </c:pt>
                <c:pt idx="2247">
                  <c:v>43253.952777777777</c:v>
                </c:pt>
                <c:pt idx="2248">
                  <c:v>43253.956250000003</c:v>
                </c:pt>
                <c:pt idx="2249">
                  <c:v>43253.959722222222</c:v>
                </c:pt>
                <c:pt idx="2250">
                  <c:v>43253.963194444441</c:v>
                </c:pt>
                <c:pt idx="2251">
                  <c:v>43253.966666666667</c:v>
                </c:pt>
                <c:pt idx="2252">
                  <c:v>43253.970138888886</c:v>
                </c:pt>
                <c:pt idx="2253">
                  <c:v>43253.973611111112</c:v>
                </c:pt>
                <c:pt idx="2254">
                  <c:v>43253.977083333331</c:v>
                </c:pt>
                <c:pt idx="2255">
                  <c:v>43253.980555555558</c:v>
                </c:pt>
                <c:pt idx="2256">
                  <c:v>43253.984027777777</c:v>
                </c:pt>
                <c:pt idx="2257">
                  <c:v>43253.987500000003</c:v>
                </c:pt>
                <c:pt idx="2258">
                  <c:v>43253.990972222222</c:v>
                </c:pt>
                <c:pt idx="2259">
                  <c:v>43253.994444444441</c:v>
                </c:pt>
                <c:pt idx="2260">
                  <c:v>43253.997916666667</c:v>
                </c:pt>
                <c:pt idx="2261">
                  <c:v>43254.001388888886</c:v>
                </c:pt>
                <c:pt idx="2262">
                  <c:v>43254.004861111112</c:v>
                </c:pt>
                <c:pt idx="2263">
                  <c:v>43254.008333333331</c:v>
                </c:pt>
                <c:pt idx="2264">
                  <c:v>43254.011805555558</c:v>
                </c:pt>
                <c:pt idx="2265">
                  <c:v>43254.015277777777</c:v>
                </c:pt>
                <c:pt idx="2266">
                  <c:v>43254.018750000003</c:v>
                </c:pt>
                <c:pt idx="2267">
                  <c:v>43254.022222222222</c:v>
                </c:pt>
                <c:pt idx="2268">
                  <c:v>43254.025694444441</c:v>
                </c:pt>
                <c:pt idx="2269">
                  <c:v>43254.029166666667</c:v>
                </c:pt>
                <c:pt idx="2270">
                  <c:v>43254.032638888886</c:v>
                </c:pt>
                <c:pt idx="2271">
                  <c:v>43254.036111111112</c:v>
                </c:pt>
                <c:pt idx="2272">
                  <c:v>43254.039583333331</c:v>
                </c:pt>
                <c:pt idx="2273">
                  <c:v>43254.043055555558</c:v>
                </c:pt>
                <c:pt idx="2274">
                  <c:v>43254.046527777777</c:v>
                </c:pt>
                <c:pt idx="2275">
                  <c:v>43254.05</c:v>
                </c:pt>
                <c:pt idx="2276">
                  <c:v>43254.053472222222</c:v>
                </c:pt>
                <c:pt idx="2277">
                  <c:v>43254.056944444441</c:v>
                </c:pt>
                <c:pt idx="2278">
                  <c:v>43254.060416666667</c:v>
                </c:pt>
                <c:pt idx="2279">
                  <c:v>43254.063888888886</c:v>
                </c:pt>
                <c:pt idx="2280">
                  <c:v>43254.067361111112</c:v>
                </c:pt>
                <c:pt idx="2281">
                  <c:v>43254.070833333331</c:v>
                </c:pt>
                <c:pt idx="2282">
                  <c:v>43254.074305555558</c:v>
                </c:pt>
                <c:pt idx="2283">
                  <c:v>43254.077777777777</c:v>
                </c:pt>
                <c:pt idx="2284">
                  <c:v>43254.081250000003</c:v>
                </c:pt>
                <c:pt idx="2285">
                  <c:v>43254.084722222222</c:v>
                </c:pt>
                <c:pt idx="2286">
                  <c:v>43254.088194444441</c:v>
                </c:pt>
                <c:pt idx="2287">
                  <c:v>43254.091666666667</c:v>
                </c:pt>
                <c:pt idx="2288">
                  <c:v>43254.095138888886</c:v>
                </c:pt>
                <c:pt idx="2289">
                  <c:v>43254.098611111112</c:v>
                </c:pt>
                <c:pt idx="2290">
                  <c:v>43254.102083333331</c:v>
                </c:pt>
                <c:pt idx="2291">
                  <c:v>43254.105555555558</c:v>
                </c:pt>
                <c:pt idx="2292">
                  <c:v>43254.109027777777</c:v>
                </c:pt>
                <c:pt idx="2293">
                  <c:v>43254.112500000003</c:v>
                </c:pt>
                <c:pt idx="2294">
                  <c:v>43254.115972222222</c:v>
                </c:pt>
                <c:pt idx="2295">
                  <c:v>43254.119444444441</c:v>
                </c:pt>
                <c:pt idx="2296">
                  <c:v>43254.122916666667</c:v>
                </c:pt>
                <c:pt idx="2297">
                  <c:v>43254.126388888886</c:v>
                </c:pt>
                <c:pt idx="2298">
                  <c:v>43254.129861111112</c:v>
                </c:pt>
                <c:pt idx="2299">
                  <c:v>43254.133333333331</c:v>
                </c:pt>
                <c:pt idx="2300">
                  <c:v>43254.136805555558</c:v>
                </c:pt>
                <c:pt idx="2301">
                  <c:v>43254.140277777777</c:v>
                </c:pt>
                <c:pt idx="2302">
                  <c:v>43254.143750000003</c:v>
                </c:pt>
                <c:pt idx="2303">
                  <c:v>43254.147222222222</c:v>
                </c:pt>
                <c:pt idx="2304">
                  <c:v>43254.150694444441</c:v>
                </c:pt>
                <c:pt idx="2305">
                  <c:v>43254.154166666667</c:v>
                </c:pt>
                <c:pt idx="2306">
                  <c:v>43254.157638888886</c:v>
                </c:pt>
                <c:pt idx="2307">
                  <c:v>43254.161111111112</c:v>
                </c:pt>
                <c:pt idx="2308">
                  <c:v>43254.164583333331</c:v>
                </c:pt>
                <c:pt idx="2309">
                  <c:v>43254.168055555558</c:v>
                </c:pt>
                <c:pt idx="2310">
                  <c:v>43254.171527777777</c:v>
                </c:pt>
                <c:pt idx="2311">
                  <c:v>43254.175000000003</c:v>
                </c:pt>
                <c:pt idx="2312">
                  <c:v>43254.178472222222</c:v>
                </c:pt>
                <c:pt idx="2313">
                  <c:v>43254.181944444441</c:v>
                </c:pt>
                <c:pt idx="2314">
                  <c:v>43254.185416666667</c:v>
                </c:pt>
                <c:pt idx="2315">
                  <c:v>43254.188888888886</c:v>
                </c:pt>
                <c:pt idx="2316">
                  <c:v>43254.192361111112</c:v>
                </c:pt>
                <c:pt idx="2317">
                  <c:v>43254.195833333331</c:v>
                </c:pt>
                <c:pt idx="2318">
                  <c:v>43254.199305555558</c:v>
                </c:pt>
                <c:pt idx="2319">
                  <c:v>43254.202777777777</c:v>
                </c:pt>
                <c:pt idx="2320">
                  <c:v>43254.206250000003</c:v>
                </c:pt>
                <c:pt idx="2321">
                  <c:v>43254.209722222222</c:v>
                </c:pt>
                <c:pt idx="2322">
                  <c:v>43254.213194444441</c:v>
                </c:pt>
                <c:pt idx="2323">
                  <c:v>43254.216666666667</c:v>
                </c:pt>
                <c:pt idx="2324">
                  <c:v>43254.220138888886</c:v>
                </c:pt>
                <c:pt idx="2325">
                  <c:v>43254.223611111112</c:v>
                </c:pt>
                <c:pt idx="2326">
                  <c:v>43254.227083333331</c:v>
                </c:pt>
                <c:pt idx="2327">
                  <c:v>43254.230555555558</c:v>
                </c:pt>
                <c:pt idx="2328">
                  <c:v>43254.234027777777</c:v>
                </c:pt>
                <c:pt idx="2329">
                  <c:v>43254.237500000003</c:v>
                </c:pt>
                <c:pt idx="2330">
                  <c:v>43254.240972222222</c:v>
                </c:pt>
                <c:pt idx="2331">
                  <c:v>43254.244444444441</c:v>
                </c:pt>
                <c:pt idx="2332">
                  <c:v>43254.247916666667</c:v>
                </c:pt>
                <c:pt idx="2333">
                  <c:v>43254.251388888886</c:v>
                </c:pt>
                <c:pt idx="2334">
                  <c:v>43254.254861111112</c:v>
                </c:pt>
                <c:pt idx="2335">
                  <c:v>43254.258333333331</c:v>
                </c:pt>
                <c:pt idx="2336">
                  <c:v>43254.261805555558</c:v>
                </c:pt>
                <c:pt idx="2337">
                  <c:v>43254.265277777777</c:v>
                </c:pt>
                <c:pt idx="2338">
                  <c:v>43254.268750000003</c:v>
                </c:pt>
                <c:pt idx="2339">
                  <c:v>43254.272222222222</c:v>
                </c:pt>
                <c:pt idx="2340">
                  <c:v>43254.275694444441</c:v>
                </c:pt>
                <c:pt idx="2341">
                  <c:v>43254.279166666667</c:v>
                </c:pt>
                <c:pt idx="2342">
                  <c:v>43254.282638888886</c:v>
                </c:pt>
                <c:pt idx="2343">
                  <c:v>43254.286111111112</c:v>
                </c:pt>
                <c:pt idx="2344">
                  <c:v>43254.289583333331</c:v>
                </c:pt>
                <c:pt idx="2345">
                  <c:v>43254.293055555558</c:v>
                </c:pt>
                <c:pt idx="2346">
                  <c:v>43254.296527777777</c:v>
                </c:pt>
                <c:pt idx="2347">
                  <c:v>43254.3</c:v>
                </c:pt>
                <c:pt idx="2348">
                  <c:v>43254.303472222222</c:v>
                </c:pt>
                <c:pt idx="2349">
                  <c:v>43254.306944444441</c:v>
                </c:pt>
                <c:pt idx="2350">
                  <c:v>43254.310416666667</c:v>
                </c:pt>
                <c:pt idx="2351">
                  <c:v>43254.313888888886</c:v>
                </c:pt>
                <c:pt idx="2352">
                  <c:v>43254.317361111112</c:v>
                </c:pt>
                <c:pt idx="2353">
                  <c:v>43254.320833333331</c:v>
                </c:pt>
                <c:pt idx="2354">
                  <c:v>43254.324305555558</c:v>
                </c:pt>
                <c:pt idx="2355">
                  <c:v>43254.327777777777</c:v>
                </c:pt>
                <c:pt idx="2356">
                  <c:v>43254.331250000003</c:v>
                </c:pt>
                <c:pt idx="2357">
                  <c:v>43254.334722222222</c:v>
                </c:pt>
                <c:pt idx="2358">
                  <c:v>43254.338194444441</c:v>
                </c:pt>
                <c:pt idx="2359">
                  <c:v>43254.341666666667</c:v>
                </c:pt>
                <c:pt idx="2360">
                  <c:v>43254.345138888886</c:v>
                </c:pt>
                <c:pt idx="2361">
                  <c:v>43254.348611111112</c:v>
                </c:pt>
                <c:pt idx="2362">
                  <c:v>43254.352083333331</c:v>
                </c:pt>
                <c:pt idx="2363">
                  <c:v>43254.355555555558</c:v>
                </c:pt>
                <c:pt idx="2364">
                  <c:v>43254.359027777777</c:v>
                </c:pt>
                <c:pt idx="2365">
                  <c:v>43254.362500000003</c:v>
                </c:pt>
                <c:pt idx="2366">
                  <c:v>43254.365972222222</c:v>
                </c:pt>
                <c:pt idx="2367">
                  <c:v>43254.369444444441</c:v>
                </c:pt>
                <c:pt idx="2368">
                  <c:v>43254.372916666667</c:v>
                </c:pt>
                <c:pt idx="2369">
                  <c:v>43254.376388888886</c:v>
                </c:pt>
                <c:pt idx="2370">
                  <c:v>43254.379861111112</c:v>
                </c:pt>
                <c:pt idx="2371">
                  <c:v>43254.383333333331</c:v>
                </c:pt>
                <c:pt idx="2372">
                  <c:v>43254.386805555558</c:v>
                </c:pt>
                <c:pt idx="2373">
                  <c:v>43254.390277777777</c:v>
                </c:pt>
                <c:pt idx="2374">
                  <c:v>43254.393750000003</c:v>
                </c:pt>
                <c:pt idx="2375">
                  <c:v>43254.397222222222</c:v>
                </c:pt>
                <c:pt idx="2376">
                  <c:v>43254.400694444441</c:v>
                </c:pt>
                <c:pt idx="2377">
                  <c:v>43254.404166666667</c:v>
                </c:pt>
                <c:pt idx="2378">
                  <c:v>43254.407638888886</c:v>
                </c:pt>
                <c:pt idx="2379">
                  <c:v>43254.411111111112</c:v>
                </c:pt>
                <c:pt idx="2380">
                  <c:v>43254.414583333331</c:v>
                </c:pt>
                <c:pt idx="2381">
                  <c:v>43254.418055555558</c:v>
                </c:pt>
                <c:pt idx="2382">
                  <c:v>43254.421527777777</c:v>
                </c:pt>
                <c:pt idx="2383">
                  <c:v>43254.425000000003</c:v>
                </c:pt>
                <c:pt idx="2384">
                  <c:v>43254.428472222222</c:v>
                </c:pt>
                <c:pt idx="2385">
                  <c:v>43254.431944444441</c:v>
                </c:pt>
                <c:pt idx="2386">
                  <c:v>43254.435416666667</c:v>
                </c:pt>
                <c:pt idx="2387">
                  <c:v>43254.438888888886</c:v>
                </c:pt>
                <c:pt idx="2388">
                  <c:v>43254.442361111112</c:v>
                </c:pt>
                <c:pt idx="2389">
                  <c:v>43254.445833333331</c:v>
                </c:pt>
                <c:pt idx="2390">
                  <c:v>43254.449305555558</c:v>
                </c:pt>
                <c:pt idx="2391">
                  <c:v>43254.452777777777</c:v>
                </c:pt>
                <c:pt idx="2392">
                  <c:v>43254.456250000003</c:v>
                </c:pt>
                <c:pt idx="2393">
                  <c:v>43254.459722222222</c:v>
                </c:pt>
                <c:pt idx="2394">
                  <c:v>43254.463194444441</c:v>
                </c:pt>
                <c:pt idx="2395">
                  <c:v>43254.466666666667</c:v>
                </c:pt>
                <c:pt idx="2396">
                  <c:v>43254.470138888886</c:v>
                </c:pt>
                <c:pt idx="2397">
                  <c:v>43254.473611111112</c:v>
                </c:pt>
                <c:pt idx="2398">
                  <c:v>43254.477083333331</c:v>
                </c:pt>
                <c:pt idx="2399">
                  <c:v>43254.480555555558</c:v>
                </c:pt>
                <c:pt idx="2400">
                  <c:v>43254.484027777777</c:v>
                </c:pt>
                <c:pt idx="2401">
                  <c:v>43254.487500000003</c:v>
                </c:pt>
                <c:pt idx="2402">
                  <c:v>43254.490972222222</c:v>
                </c:pt>
                <c:pt idx="2403">
                  <c:v>43254.494444444441</c:v>
                </c:pt>
                <c:pt idx="2404">
                  <c:v>43254.497916666667</c:v>
                </c:pt>
                <c:pt idx="2405">
                  <c:v>43254.501388888886</c:v>
                </c:pt>
                <c:pt idx="2406">
                  <c:v>43254.504861111112</c:v>
                </c:pt>
                <c:pt idx="2407">
                  <c:v>43254.508333333331</c:v>
                </c:pt>
                <c:pt idx="2408">
                  <c:v>43254.511805555558</c:v>
                </c:pt>
                <c:pt idx="2409">
                  <c:v>43254.515277777777</c:v>
                </c:pt>
                <c:pt idx="2410">
                  <c:v>43254.518750000003</c:v>
                </c:pt>
                <c:pt idx="2411">
                  <c:v>43254.522222222222</c:v>
                </c:pt>
                <c:pt idx="2412">
                  <c:v>43254.525694444441</c:v>
                </c:pt>
                <c:pt idx="2413">
                  <c:v>43254.529166666667</c:v>
                </c:pt>
                <c:pt idx="2414">
                  <c:v>43254.532638888886</c:v>
                </c:pt>
                <c:pt idx="2415">
                  <c:v>43254.536111111112</c:v>
                </c:pt>
                <c:pt idx="2416">
                  <c:v>43254.539583333331</c:v>
                </c:pt>
                <c:pt idx="2417">
                  <c:v>43254.543055555558</c:v>
                </c:pt>
                <c:pt idx="2418">
                  <c:v>43254.546527777777</c:v>
                </c:pt>
                <c:pt idx="2419">
                  <c:v>43254.55</c:v>
                </c:pt>
                <c:pt idx="2420">
                  <c:v>43254.553472222222</c:v>
                </c:pt>
                <c:pt idx="2421">
                  <c:v>43254.556944444441</c:v>
                </c:pt>
                <c:pt idx="2422">
                  <c:v>43254.560416666667</c:v>
                </c:pt>
                <c:pt idx="2423">
                  <c:v>43254.563888888886</c:v>
                </c:pt>
                <c:pt idx="2424">
                  <c:v>43254.567361111112</c:v>
                </c:pt>
                <c:pt idx="2425">
                  <c:v>43254.570833333331</c:v>
                </c:pt>
                <c:pt idx="2426">
                  <c:v>43254.574305555558</c:v>
                </c:pt>
                <c:pt idx="2427">
                  <c:v>43254.577777777777</c:v>
                </c:pt>
                <c:pt idx="2428">
                  <c:v>43254.581250000003</c:v>
                </c:pt>
                <c:pt idx="2429">
                  <c:v>43254.584722222222</c:v>
                </c:pt>
                <c:pt idx="2430">
                  <c:v>43254.588194444441</c:v>
                </c:pt>
                <c:pt idx="2431">
                  <c:v>43254.591666666667</c:v>
                </c:pt>
                <c:pt idx="2432">
                  <c:v>43254.595138888886</c:v>
                </c:pt>
                <c:pt idx="2433">
                  <c:v>43254.598611111112</c:v>
                </c:pt>
                <c:pt idx="2434">
                  <c:v>43254.602083333331</c:v>
                </c:pt>
                <c:pt idx="2435">
                  <c:v>43254.605555555558</c:v>
                </c:pt>
                <c:pt idx="2436">
                  <c:v>43254.609027777777</c:v>
                </c:pt>
                <c:pt idx="2437">
                  <c:v>43254.612500000003</c:v>
                </c:pt>
                <c:pt idx="2438">
                  <c:v>43254.615972222222</c:v>
                </c:pt>
                <c:pt idx="2439">
                  <c:v>43254.619444444441</c:v>
                </c:pt>
                <c:pt idx="2440">
                  <c:v>43254.622916666667</c:v>
                </c:pt>
                <c:pt idx="2441">
                  <c:v>43254.626388888886</c:v>
                </c:pt>
                <c:pt idx="2442">
                  <c:v>43254.629861111112</c:v>
                </c:pt>
                <c:pt idx="2443">
                  <c:v>43254.633333333331</c:v>
                </c:pt>
                <c:pt idx="2444">
                  <c:v>43254.636805555558</c:v>
                </c:pt>
                <c:pt idx="2445">
                  <c:v>43254.640277777777</c:v>
                </c:pt>
                <c:pt idx="2446">
                  <c:v>43254.643750000003</c:v>
                </c:pt>
                <c:pt idx="2447">
                  <c:v>43254.647222222222</c:v>
                </c:pt>
                <c:pt idx="2448">
                  <c:v>43254.650694444441</c:v>
                </c:pt>
                <c:pt idx="2449">
                  <c:v>43254.654166666667</c:v>
                </c:pt>
                <c:pt idx="2450">
                  <c:v>43254.657638888886</c:v>
                </c:pt>
                <c:pt idx="2451">
                  <c:v>43254.661111111112</c:v>
                </c:pt>
                <c:pt idx="2452">
                  <c:v>43254.664583333331</c:v>
                </c:pt>
                <c:pt idx="2453">
                  <c:v>43254.668055555558</c:v>
                </c:pt>
                <c:pt idx="2454">
                  <c:v>43254.671527777777</c:v>
                </c:pt>
                <c:pt idx="2455">
                  <c:v>43254.675000000003</c:v>
                </c:pt>
                <c:pt idx="2456">
                  <c:v>43254.678472222222</c:v>
                </c:pt>
                <c:pt idx="2457">
                  <c:v>43254.681944444441</c:v>
                </c:pt>
                <c:pt idx="2458">
                  <c:v>43254.685416666667</c:v>
                </c:pt>
                <c:pt idx="2459">
                  <c:v>43254.688888888886</c:v>
                </c:pt>
                <c:pt idx="2460">
                  <c:v>43254.692361111112</c:v>
                </c:pt>
                <c:pt idx="2461">
                  <c:v>43254.695833333331</c:v>
                </c:pt>
                <c:pt idx="2462">
                  <c:v>43254.699305555558</c:v>
                </c:pt>
                <c:pt idx="2463">
                  <c:v>43254.702777777777</c:v>
                </c:pt>
                <c:pt idx="2464">
                  <c:v>43254.706250000003</c:v>
                </c:pt>
                <c:pt idx="2465">
                  <c:v>43254.709722222222</c:v>
                </c:pt>
                <c:pt idx="2466">
                  <c:v>43254.713194444441</c:v>
                </c:pt>
                <c:pt idx="2467">
                  <c:v>43254.716666666667</c:v>
                </c:pt>
                <c:pt idx="2468">
                  <c:v>43254.720138888886</c:v>
                </c:pt>
                <c:pt idx="2469">
                  <c:v>43254.723611111112</c:v>
                </c:pt>
                <c:pt idx="2470">
                  <c:v>43254.727083333331</c:v>
                </c:pt>
                <c:pt idx="2471">
                  <c:v>43254.730555555558</c:v>
                </c:pt>
                <c:pt idx="2472">
                  <c:v>43254.734027777777</c:v>
                </c:pt>
                <c:pt idx="2473">
                  <c:v>43254.737500000003</c:v>
                </c:pt>
                <c:pt idx="2474">
                  <c:v>43254.740972222222</c:v>
                </c:pt>
                <c:pt idx="2475">
                  <c:v>43254.744444444441</c:v>
                </c:pt>
                <c:pt idx="2476">
                  <c:v>43254.747916666667</c:v>
                </c:pt>
                <c:pt idx="2477">
                  <c:v>43254.751388888886</c:v>
                </c:pt>
                <c:pt idx="2478">
                  <c:v>43254.754861111112</c:v>
                </c:pt>
                <c:pt idx="2479">
                  <c:v>43254.758333333331</c:v>
                </c:pt>
                <c:pt idx="2480">
                  <c:v>43254.761805555558</c:v>
                </c:pt>
                <c:pt idx="2481">
                  <c:v>43254.765277777777</c:v>
                </c:pt>
                <c:pt idx="2482">
                  <c:v>43254.768750000003</c:v>
                </c:pt>
                <c:pt idx="2483">
                  <c:v>43254.772222222222</c:v>
                </c:pt>
                <c:pt idx="2484">
                  <c:v>43254.775694444441</c:v>
                </c:pt>
                <c:pt idx="2485">
                  <c:v>43254.779166666667</c:v>
                </c:pt>
                <c:pt idx="2486">
                  <c:v>43254.782638888886</c:v>
                </c:pt>
                <c:pt idx="2487">
                  <c:v>43254.786111111112</c:v>
                </c:pt>
                <c:pt idx="2488">
                  <c:v>43254.789583333331</c:v>
                </c:pt>
                <c:pt idx="2489">
                  <c:v>43254.793055555558</c:v>
                </c:pt>
                <c:pt idx="2490">
                  <c:v>43254.796527777777</c:v>
                </c:pt>
                <c:pt idx="2491">
                  <c:v>43254.8</c:v>
                </c:pt>
                <c:pt idx="2492">
                  <c:v>43254.803472222222</c:v>
                </c:pt>
                <c:pt idx="2493">
                  <c:v>43254.806944444441</c:v>
                </c:pt>
                <c:pt idx="2494">
                  <c:v>43254.810416666667</c:v>
                </c:pt>
                <c:pt idx="2495">
                  <c:v>43254.813888888886</c:v>
                </c:pt>
                <c:pt idx="2496">
                  <c:v>43254.817361111112</c:v>
                </c:pt>
                <c:pt idx="2497">
                  <c:v>43254.820833333331</c:v>
                </c:pt>
                <c:pt idx="2498">
                  <c:v>43254.824305555558</c:v>
                </c:pt>
                <c:pt idx="2499">
                  <c:v>43254.827777777777</c:v>
                </c:pt>
                <c:pt idx="2500">
                  <c:v>43254.831944444442</c:v>
                </c:pt>
                <c:pt idx="2501">
                  <c:v>43254.834722222222</c:v>
                </c:pt>
                <c:pt idx="2502">
                  <c:v>43254.838194444441</c:v>
                </c:pt>
                <c:pt idx="2503">
                  <c:v>43254.841666666667</c:v>
                </c:pt>
                <c:pt idx="2504">
                  <c:v>43254.845138888886</c:v>
                </c:pt>
                <c:pt idx="2505">
                  <c:v>43254.848611111112</c:v>
                </c:pt>
                <c:pt idx="2506">
                  <c:v>43254.852083333331</c:v>
                </c:pt>
                <c:pt idx="2507">
                  <c:v>43254.855555555558</c:v>
                </c:pt>
                <c:pt idx="2508">
                  <c:v>43254.859027777777</c:v>
                </c:pt>
                <c:pt idx="2509">
                  <c:v>43254.862500000003</c:v>
                </c:pt>
                <c:pt idx="2510">
                  <c:v>43254.865972222222</c:v>
                </c:pt>
                <c:pt idx="2511">
                  <c:v>43254.869444444441</c:v>
                </c:pt>
                <c:pt idx="2512">
                  <c:v>43254.872916666667</c:v>
                </c:pt>
                <c:pt idx="2513">
                  <c:v>43254.876388888886</c:v>
                </c:pt>
                <c:pt idx="2514">
                  <c:v>43254.879861111112</c:v>
                </c:pt>
                <c:pt idx="2515">
                  <c:v>43254.883333333331</c:v>
                </c:pt>
                <c:pt idx="2516">
                  <c:v>43254.886805555558</c:v>
                </c:pt>
                <c:pt idx="2517">
                  <c:v>43254.890277777777</c:v>
                </c:pt>
                <c:pt idx="2518">
                  <c:v>43254.893750000003</c:v>
                </c:pt>
                <c:pt idx="2519">
                  <c:v>43254.897222222222</c:v>
                </c:pt>
                <c:pt idx="2520">
                  <c:v>43254.900694444441</c:v>
                </c:pt>
                <c:pt idx="2521">
                  <c:v>43254.904166666667</c:v>
                </c:pt>
                <c:pt idx="2522">
                  <c:v>43254.907638888886</c:v>
                </c:pt>
                <c:pt idx="2523">
                  <c:v>43254.911111111112</c:v>
                </c:pt>
                <c:pt idx="2524">
                  <c:v>43254.914583333331</c:v>
                </c:pt>
                <c:pt idx="2525">
                  <c:v>43254.918055555558</c:v>
                </c:pt>
                <c:pt idx="2526">
                  <c:v>43254.921527777777</c:v>
                </c:pt>
                <c:pt idx="2527">
                  <c:v>43254.925000000003</c:v>
                </c:pt>
                <c:pt idx="2528">
                  <c:v>43254.928472222222</c:v>
                </c:pt>
                <c:pt idx="2529">
                  <c:v>43254.931944444441</c:v>
                </c:pt>
                <c:pt idx="2530">
                  <c:v>43254.935416666667</c:v>
                </c:pt>
                <c:pt idx="2531">
                  <c:v>43254.938888888886</c:v>
                </c:pt>
                <c:pt idx="2532">
                  <c:v>43254.942361111112</c:v>
                </c:pt>
                <c:pt idx="2533">
                  <c:v>43254.945833333331</c:v>
                </c:pt>
                <c:pt idx="2534">
                  <c:v>43254.949305555558</c:v>
                </c:pt>
                <c:pt idx="2535">
                  <c:v>43254.952777777777</c:v>
                </c:pt>
                <c:pt idx="2536">
                  <c:v>43254.956250000003</c:v>
                </c:pt>
                <c:pt idx="2537">
                  <c:v>43254.959722222222</c:v>
                </c:pt>
                <c:pt idx="2538">
                  <c:v>43254.963194444441</c:v>
                </c:pt>
                <c:pt idx="2539">
                  <c:v>43254.966666666667</c:v>
                </c:pt>
                <c:pt idx="2540">
                  <c:v>43254.970138888886</c:v>
                </c:pt>
                <c:pt idx="2541">
                  <c:v>43254.973611111112</c:v>
                </c:pt>
                <c:pt idx="2542">
                  <c:v>43254.977083333331</c:v>
                </c:pt>
                <c:pt idx="2543">
                  <c:v>43254.980555555558</c:v>
                </c:pt>
                <c:pt idx="2544">
                  <c:v>43254.984027777777</c:v>
                </c:pt>
                <c:pt idx="2545">
                  <c:v>43254.987500000003</c:v>
                </c:pt>
                <c:pt idx="2546">
                  <c:v>43254.990972222222</c:v>
                </c:pt>
                <c:pt idx="2547">
                  <c:v>43254.994444444441</c:v>
                </c:pt>
                <c:pt idx="2548">
                  <c:v>43254.997916666667</c:v>
                </c:pt>
                <c:pt idx="2549">
                  <c:v>43255.001388888886</c:v>
                </c:pt>
                <c:pt idx="2550">
                  <c:v>43255.004861111112</c:v>
                </c:pt>
                <c:pt idx="2551">
                  <c:v>43255.008333333331</c:v>
                </c:pt>
                <c:pt idx="2552">
                  <c:v>43255.011805555558</c:v>
                </c:pt>
                <c:pt idx="2553">
                  <c:v>43255.015277777777</c:v>
                </c:pt>
                <c:pt idx="2554">
                  <c:v>43255.018750000003</c:v>
                </c:pt>
                <c:pt idx="2555">
                  <c:v>43255.022222222222</c:v>
                </c:pt>
                <c:pt idx="2556">
                  <c:v>43255.025694444441</c:v>
                </c:pt>
                <c:pt idx="2557">
                  <c:v>43255.029166666667</c:v>
                </c:pt>
                <c:pt idx="2558">
                  <c:v>43255.032638888886</c:v>
                </c:pt>
                <c:pt idx="2559">
                  <c:v>43255.036111111112</c:v>
                </c:pt>
                <c:pt idx="2560">
                  <c:v>43255.039583333331</c:v>
                </c:pt>
                <c:pt idx="2561">
                  <c:v>43255.043055555558</c:v>
                </c:pt>
                <c:pt idx="2562">
                  <c:v>43255.046527777777</c:v>
                </c:pt>
                <c:pt idx="2563">
                  <c:v>43255.05</c:v>
                </c:pt>
                <c:pt idx="2564">
                  <c:v>43255.053472222222</c:v>
                </c:pt>
                <c:pt idx="2565">
                  <c:v>43255.056944444441</c:v>
                </c:pt>
                <c:pt idx="2566">
                  <c:v>43255.060416666667</c:v>
                </c:pt>
                <c:pt idx="2567">
                  <c:v>43255.063888888886</c:v>
                </c:pt>
                <c:pt idx="2568">
                  <c:v>43255.067361111112</c:v>
                </c:pt>
                <c:pt idx="2569">
                  <c:v>43255.070833333331</c:v>
                </c:pt>
                <c:pt idx="2570">
                  <c:v>43255.074305555558</c:v>
                </c:pt>
                <c:pt idx="2571">
                  <c:v>43255.077777777777</c:v>
                </c:pt>
                <c:pt idx="2572">
                  <c:v>43255.081250000003</c:v>
                </c:pt>
                <c:pt idx="2573">
                  <c:v>43255.084722222222</c:v>
                </c:pt>
                <c:pt idx="2574">
                  <c:v>43255.088194444441</c:v>
                </c:pt>
                <c:pt idx="2575">
                  <c:v>43255.091666666667</c:v>
                </c:pt>
                <c:pt idx="2576">
                  <c:v>43255.095138888886</c:v>
                </c:pt>
                <c:pt idx="2577">
                  <c:v>43255.098611111112</c:v>
                </c:pt>
                <c:pt idx="2578">
                  <c:v>43255.102083333331</c:v>
                </c:pt>
                <c:pt idx="2579">
                  <c:v>43255.105555555558</c:v>
                </c:pt>
                <c:pt idx="2580">
                  <c:v>43255.109027777777</c:v>
                </c:pt>
                <c:pt idx="2581">
                  <c:v>43255.112500000003</c:v>
                </c:pt>
                <c:pt idx="2582">
                  <c:v>43255.115972222222</c:v>
                </c:pt>
                <c:pt idx="2583">
                  <c:v>43255.119444444441</c:v>
                </c:pt>
                <c:pt idx="2584">
                  <c:v>43255.122916666667</c:v>
                </c:pt>
                <c:pt idx="2585">
                  <c:v>43255.126388888886</c:v>
                </c:pt>
                <c:pt idx="2586">
                  <c:v>43255.129861111112</c:v>
                </c:pt>
                <c:pt idx="2587">
                  <c:v>43255.133333333331</c:v>
                </c:pt>
                <c:pt idx="2588">
                  <c:v>43255.136805555558</c:v>
                </c:pt>
                <c:pt idx="2589">
                  <c:v>43255.140277777777</c:v>
                </c:pt>
                <c:pt idx="2590">
                  <c:v>43255.143750000003</c:v>
                </c:pt>
                <c:pt idx="2591">
                  <c:v>43255.147222222222</c:v>
                </c:pt>
                <c:pt idx="2592">
                  <c:v>43255.150694444441</c:v>
                </c:pt>
                <c:pt idx="2593">
                  <c:v>43255.154166666667</c:v>
                </c:pt>
                <c:pt idx="2594">
                  <c:v>43255.157638888886</c:v>
                </c:pt>
                <c:pt idx="2595">
                  <c:v>43255.161111111112</c:v>
                </c:pt>
                <c:pt idx="2596">
                  <c:v>43255.164583333331</c:v>
                </c:pt>
                <c:pt idx="2597">
                  <c:v>43255.168055555558</c:v>
                </c:pt>
                <c:pt idx="2598">
                  <c:v>43255.171527777777</c:v>
                </c:pt>
                <c:pt idx="2599">
                  <c:v>43255.175000000003</c:v>
                </c:pt>
                <c:pt idx="2600">
                  <c:v>43255.178472222222</c:v>
                </c:pt>
                <c:pt idx="2601">
                  <c:v>43255.181944444441</c:v>
                </c:pt>
                <c:pt idx="2602">
                  <c:v>43255.185416666667</c:v>
                </c:pt>
                <c:pt idx="2603">
                  <c:v>43255.188888888886</c:v>
                </c:pt>
                <c:pt idx="2604">
                  <c:v>43255.192361111112</c:v>
                </c:pt>
                <c:pt idx="2605">
                  <c:v>43255.195833333331</c:v>
                </c:pt>
                <c:pt idx="2606">
                  <c:v>43255.199305555558</c:v>
                </c:pt>
                <c:pt idx="2607">
                  <c:v>43255.202777777777</c:v>
                </c:pt>
                <c:pt idx="2608">
                  <c:v>43255.206250000003</c:v>
                </c:pt>
                <c:pt idx="2609">
                  <c:v>43255.209722222222</c:v>
                </c:pt>
                <c:pt idx="2610">
                  <c:v>43255.213194444441</c:v>
                </c:pt>
                <c:pt idx="2611">
                  <c:v>43255.216666666667</c:v>
                </c:pt>
                <c:pt idx="2612">
                  <c:v>43255.220138888886</c:v>
                </c:pt>
                <c:pt idx="2613">
                  <c:v>43255.223611111112</c:v>
                </c:pt>
                <c:pt idx="2614">
                  <c:v>43255.227083333331</c:v>
                </c:pt>
                <c:pt idx="2615">
                  <c:v>43255.230555555558</c:v>
                </c:pt>
                <c:pt idx="2616">
                  <c:v>43255.234027777777</c:v>
                </c:pt>
                <c:pt idx="2617">
                  <c:v>43255.237500000003</c:v>
                </c:pt>
                <c:pt idx="2618">
                  <c:v>43255.240972222222</c:v>
                </c:pt>
                <c:pt idx="2619">
                  <c:v>43255.244444444441</c:v>
                </c:pt>
                <c:pt idx="2620">
                  <c:v>43255.247916666667</c:v>
                </c:pt>
                <c:pt idx="2621">
                  <c:v>43255.251388888886</c:v>
                </c:pt>
                <c:pt idx="2622">
                  <c:v>43255.254861111112</c:v>
                </c:pt>
                <c:pt idx="2623">
                  <c:v>43255.258333333331</c:v>
                </c:pt>
                <c:pt idx="2624">
                  <c:v>43255.261805555558</c:v>
                </c:pt>
                <c:pt idx="2625">
                  <c:v>43255.265277777777</c:v>
                </c:pt>
                <c:pt idx="2626">
                  <c:v>43255.268750000003</c:v>
                </c:pt>
                <c:pt idx="2627">
                  <c:v>43255.272222222222</c:v>
                </c:pt>
                <c:pt idx="2628">
                  <c:v>43255.275694444441</c:v>
                </c:pt>
                <c:pt idx="2629">
                  <c:v>43255.279166666667</c:v>
                </c:pt>
                <c:pt idx="2630">
                  <c:v>43255.282638888886</c:v>
                </c:pt>
                <c:pt idx="2631">
                  <c:v>43255.286111111112</c:v>
                </c:pt>
                <c:pt idx="2632">
                  <c:v>43255.289583333331</c:v>
                </c:pt>
                <c:pt idx="2633">
                  <c:v>43255.293055555558</c:v>
                </c:pt>
                <c:pt idx="2634">
                  <c:v>43255.296527777777</c:v>
                </c:pt>
                <c:pt idx="2635">
                  <c:v>43255.3</c:v>
                </c:pt>
                <c:pt idx="2636">
                  <c:v>43255.303472222222</c:v>
                </c:pt>
                <c:pt idx="2637">
                  <c:v>43255.306944444441</c:v>
                </c:pt>
                <c:pt idx="2638">
                  <c:v>43255.310416666667</c:v>
                </c:pt>
                <c:pt idx="2639">
                  <c:v>43255.313888888886</c:v>
                </c:pt>
                <c:pt idx="2640">
                  <c:v>43255.317361111112</c:v>
                </c:pt>
                <c:pt idx="2641">
                  <c:v>43255.320833333331</c:v>
                </c:pt>
                <c:pt idx="2642">
                  <c:v>43255.324305555558</c:v>
                </c:pt>
                <c:pt idx="2643">
                  <c:v>43255.327777777777</c:v>
                </c:pt>
                <c:pt idx="2644">
                  <c:v>43255.331250000003</c:v>
                </c:pt>
                <c:pt idx="2645">
                  <c:v>43255.334722222222</c:v>
                </c:pt>
                <c:pt idx="2646">
                  <c:v>43255.338194444441</c:v>
                </c:pt>
                <c:pt idx="2647">
                  <c:v>43255.341666666667</c:v>
                </c:pt>
                <c:pt idx="2648">
                  <c:v>43255.345138888886</c:v>
                </c:pt>
                <c:pt idx="2649">
                  <c:v>43255.348611111112</c:v>
                </c:pt>
                <c:pt idx="2650">
                  <c:v>43255.352083333331</c:v>
                </c:pt>
                <c:pt idx="2651">
                  <c:v>43255.355555555558</c:v>
                </c:pt>
                <c:pt idx="2652">
                  <c:v>43255.359027777777</c:v>
                </c:pt>
                <c:pt idx="2653">
                  <c:v>43255.362500000003</c:v>
                </c:pt>
                <c:pt idx="2654">
                  <c:v>43255.365972222222</c:v>
                </c:pt>
                <c:pt idx="2655">
                  <c:v>43255.369444444441</c:v>
                </c:pt>
                <c:pt idx="2656">
                  <c:v>43255.372916666667</c:v>
                </c:pt>
                <c:pt idx="2657">
                  <c:v>43255.376388888886</c:v>
                </c:pt>
                <c:pt idx="2658">
                  <c:v>43255.379861111112</c:v>
                </c:pt>
                <c:pt idx="2659">
                  <c:v>43255.383333333331</c:v>
                </c:pt>
                <c:pt idx="2660">
                  <c:v>43255.386805555558</c:v>
                </c:pt>
                <c:pt idx="2661">
                  <c:v>43255.390277777777</c:v>
                </c:pt>
                <c:pt idx="2662">
                  <c:v>43255.393750000003</c:v>
                </c:pt>
                <c:pt idx="2663">
                  <c:v>43255.397222222222</c:v>
                </c:pt>
                <c:pt idx="2664">
                  <c:v>43255.400694444441</c:v>
                </c:pt>
                <c:pt idx="2665">
                  <c:v>43255.404166666667</c:v>
                </c:pt>
                <c:pt idx="2666">
                  <c:v>43255.407638888886</c:v>
                </c:pt>
                <c:pt idx="2667">
                  <c:v>43255.411111111112</c:v>
                </c:pt>
                <c:pt idx="2668">
                  <c:v>43255.414583333331</c:v>
                </c:pt>
                <c:pt idx="2669">
                  <c:v>43255.418055555558</c:v>
                </c:pt>
                <c:pt idx="2670">
                  <c:v>43255.421527777777</c:v>
                </c:pt>
                <c:pt idx="2671">
                  <c:v>43255.425000000003</c:v>
                </c:pt>
                <c:pt idx="2672">
                  <c:v>43255.428472222222</c:v>
                </c:pt>
                <c:pt idx="2673">
                  <c:v>43255.431944444441</c:v>
                </c:pt>
                <c:pt idx="2674">
                  <c:v>43255.435416666667</c:v>
                </c:pt>
                <c:pt idx="2675">
                  <c:v>43255.438888888886</c:v>
                </c:pt>
                <c:pt idx="2676">
                  <c:v>43255.442361111112</c:v>
                </c:pt>
                <c:pt idx="2677">
                  <c:v>43255.445833333331</c:v>
                </c:pt>
                <c:pt idx="2678">
                  <c:v>43255.449305555558</c:v>
                </c:pt>
                <c:pt idx="2679">
                  <c:v>43255.452777777777</c:v>
                </c:pt>
                <c:pt idx="2680">
                  <c:v>43255.456250000003</c:v>
                </c:pt>
                <c:pt idx="2681">
                  <c:v>43255.459722222222</c:v>
                </c:pt>
                <c:pt idx="2682">
                  <c:v>43255.463194444441</c:v>
                </c:pt>
                <c:pt idx="2683">
                  <c:v>43255.466666666667</c:v>
                </c:pt>
                <c:pt idx="2684">
                  <c:v>43255.470138888886</c:v>
                </c:pt>
                <c:pt idx="2685">
                  <c:v>43255.473611111112</c:v>
                </c:pt>
                <c:pt idx="2686">
                  <c:v>43255.477083333331</c:v>
                </c:pt>
                <c:pt idx="2687">
                  <c:v>43255.480555555558</c:v>
                </c:pt>
                <c:pt idx="2688">
                  <c:v>43255.484027777777</c:v>
                </c:pt>
                <c:pt idx="2689">
                  <c:v>43255.487500000003</c:v>
                </c:pt>
                <c:pt idx="2690">
                  <c:v>43255.490972222222</c:v>
                </c:pt>
                <c:pt idx="2691">
                  <c:v>43255.494444444441</c:v>
                </c:pt>
                <c:pt idx="2692">
                  <c:v>43255.497916666667</c:v>
                </c:pt>
                <c:pt idx="2693">
                  <c:v>43255.501388888886</c:v>
                </c:pt>
                <c:pt idx="2694">
                  <c:v>43255.504861111112</c:v>
                </c:pt>
                <c:pt idx="2695">
                  <c:v>43255.508333333331</c:v>
                </c:pt>
                <c:pt idx="2696">
                  <c:v>43255.511805555558</c:v>
                </c:pt>
                <c:pt idx="2697">
                  <c:v>43255.515277777777</c:v>
                </c:pt>
                <c:pt idx="2698">
                  <c:v>43255.518750000003</c:v>
                </c:pt>
                <c:pt idx="2699">
                  <c:v>43255.522222222222</c:v>
                </c:pt>
                <c:pt idx="2700">
                  <c:v>43255.525694444441</c:v>
                </c:pt>
                <c:pt idx="2701">
                  <c:v>43255.529166666667</c:v>
                </c:pt>
                <c:pt idx="2702">
                  <c:v>43255.532638888886</c:v>
                </c:pt>
                <c:pt idx="2703">
                  <c:v>43255.536111111112</c:v>
                </c:pt>
                <c:pt idx="2704">
                  <c:v>43255.539583333331</c:v>
                </c:pt>
                <c:pt idx="2705">
                  <c:v>43255.543055555558</c:v>
                </c:pt>
                <c:pt idx="2706">
                  <c:v>43255.546527777777</c:v>
                </c:pt>
                <c:pt idx="2707">
                  <c:v>43255.55</c:v>
                </c:pt>
                <c:pt idx="2708">
                  <c:v>43255.553472222222</c:v>
                </c:pt>
                <c:pt idx="2709">
                  <c:v>43255.556944444441</c:v>
                </c:pt>
                <c:pt idx="2710">
                  <c:v>43255.560416666667</c:v>
                </c:pt>
                <c:pt idx="2711">
                  <c:v>43255.563888888886</c:v>
                </c:pt>
                <c:pt idx="2712">
                  <c:v>43255.567361111112</c:v>
                </c:pt>
                <c:pt idx="2713">
                  <c:v>43255.570833333331</c:v>
                </c:pt>
                <c:pt idx="2714">
                  <c:v>43255.574305555558</c:v>
                </c:pt>
                <c:pt idx="2715">
                  <c:v>43255.577777777777</c:v>
                </c:pt>
                <c:pt idx="2716">
                  <c:v>43255.581250000003</c:v>
                </c:pt>
                <c:pt idx="2717">
                  <c:v>43255.584722222222</c:v>
                </c:pt>
                <c:pt idx="2718">
                  <c:v>43255.588194444441</c:v>
                </c:pt>
                <c:pt idx="2719">
                  <c:v>43255.591666666667</c:v>
                </c:pt>
                <c:pt idx="2720">
                  <c:v>43255.595138888886</c:v>
                </c:pt>
                <c:pt idx="2721">
                  <c:v>43255.598611111112</c:v>
                </c:pt>
                <c:pt idx="2722">
                  <c:v>43255.602083333331</c:v>
                </c:pt>
                <c:pt idx="2723">
                  <c:v>43255.605555555558</c:v>
                </c:pt>
                <c:pt idx="2724">
                  <c:v>43255.609027777777</c:v>
                </c:pt>
                <c:pt idx="2725">
                  <c:v>43255.612500000003</c:v>
                </c:pt>
                <c:pt idx="2726">
                  <c:v>43255.615972222222</c:v>
                </c:pt>
                <c:pt idx="2727">
                  <c:v>43255.619444444441</c:v>
                </c:pt>
                <c:pt idx="2728">
                  <c:v>43255.622916666667</c:v>
                </c:pt>
                <c:pt idx="2729">
                  <c:v>43255.626388888886</c:v>
                </c:pt>
                <c:pt idx="2730">
                  <c:v>43255.629861111112</c:v>
                </c:pt>
                <c:pt idx="2731">
                  <c:v>43255.633333333331</c:v>
                </c:pt>
                <c:pt idx="2732">
                  <c:v>43255.636805555558</c:v>
                </c:pt>
                <c:pt idx="2733">
                  <c:v>43255.640277777777</c:v>
                </c:pt>
                <c:pt idx="2734">
                  <c:v>43255.643750000003</c:v>
                </c:pt>
                <c:pt idx="2735">
                  <c:v>43255.647222222222</c:v>
                </c:pt>
                <c:pt idx="2736">
                  <c:v>43255.650694444441</c:v>
                </c:pt>
                <c:pt idx="2737">
                  <c:v>43255.654166666667</c:v>
                </c:pt>
                <c:pt idx="2738">
                  <c:v>43255.657638888886</c:v>
                </c:pt>
                <c:pt idx="2739">
                  <c:v>43255.661111111112</c:v>
                </c:pt>
                <c:pt idx="2740">
                  <c:v>43255.664583333331</c:v>
                </c:pt>
                <c:pt idx="2741">
                  <c:v>43255.668055555558</c:v>
                </c:pt>
                <c:pt idx="2742">
                  <c:v>43255.671527777777</c:v>
                </c:pt>
                <c:pt idx="2743">
                  <c:v>43255.675000000003</c:v>
                </c:pt>
                <c:pt idx="2744">
                  <c:v>43255.678472222222</c:v>
                </c:pt>
                <c:pt idx="2745">
                  <c:v>43255.681944444441</c:v>
                </c:pt>
                <c:pt idx="2746">
                  <c:v>43255.685416666667</c:v>
                </c:pt>
                <c:pt idx="2747">
                  <c:v>43255.688888888886</c:v>
                </c:pt>
                <c:pt idx="2748">
                  <c:v>43255.692361111112</c:v>
                </c:pt>
                <c:pt idx="2749">
                  <c:v>43255.695833333331</c:v>
                </c:pt>
                <c:pt idx="2750">
                  <c:v>43255.699305555558</c:v>
                </c:pt>
                <c:pt idx="2751">
                  <c:v>43255.702777777777</c:v>
                </c:pt>
                <c:pt idx="2752">
                  <c:v>43255.706250000003</c:v>
                </c:pt>
                <c:pt idx="2753">
                  <c:v>43255.709722222222</c:v>
                </c:pt>
                <c:pt idx="2754">
                  <c:v>43255.713194444441</c:v>
                </c:pt>
                <c:pt idx="2755">
                  <c:v>43255.716666666667</c:v>
                </c:pt>
                <c:pt idx="2756">
                  <c:v>43255.720138888886</c:v>
                </c:pt>
                <c:pt idx="2757">
                  <c:v>43255.723611111112</c:v>
                </c:pt>
                <c:pt idx="2758">
                  <c:v>43255.727083333331</c:v>
                </c:pt>
                <c:pt idx="2759">
                  <c:v>43255.730555555558</c:v>
                </c:pt>
                <c:pt idx="2760">
                  <c:v>43255.734027777777</c:v>
                </c:pt>
                <c:pt idx="2761">
                  <c:v>43255.737500000003</c:v>
                </c:pt>
                <c:pt idx="2762">
                  <c:v>43255.740972222222</c:v>
                </c:pt>
                <c:pt idx="2763">
                  <c:v>43255.744444444441</c:v>
                </c:pt>
                <c:pt idx="2764">
                  <c:v>43255.747916666667</c:v>
                </c:pt>
                <c:pt idx="2765">
                  <c:v>43255.751388888886</c:v>
                </c:pt>
                <c:pt idx="2766">
                  <c:v>43255.754861111112</c:v>
                </c:pt>
                <c:pt idx="2767">
                  <c:v>43255.758333333331</c:v>
                </c:pt>
                <c:pt idx="2768">
                  <c:v>43255.761805555558</c:v>
                </c:pt>
                <c:pt idx="2769">
                  <c:v>43255.765277777777</c:v>
                </c:pt>
                <c:pt idx="2770">
                  <c:v>43255.768750000003</c:v>
                </c:pt>
                <c:pt idx="2771">
                  <c:v>43255.772222222222</c:v>
                </c:pt>
                <c:pt idx="2772">
                  <c:v>43255.775694444441</c:v>
                </c:pt>
                <c:pt idx="2773">
                  <c:v>43255.779166666667</c:v>
                </c:pt>
                <c:pt idx="2774">
                  <c:v>43255.782638888886</c:v>
                </c:pt>
                <c:pt idx="2775">
                  <c:v>43255.786111111112</c:v>
                </c:pt>
                <c:pt idx="2776">
                  <c:v>43255.789583333331</c:v>
                </c:pt>
                <c:pt idx="2777">
                  <c:v>43255.793055555558</c:v>
                </c:pt>
                <c:pt idx="2778">
                  <c:v>43255.796527777777</c:v>
                </c:pt>
                <c:pt idx="2779">
                  <c:v>43255.8</c:v>
                </c:pt>
                <c:pt idx="2780">
                  <c:v>43255.803472222222</c:v>
                </c:pt>
                <c:pt idx="2781">
                  <c:v>43255.806944444441</c:v>
                </c:pt>
                <c:pt idx="2782">
                  <c:v>43255.810416666667</c:v>
                </c:pt>
                <c:pt idx="2783">
                  <c:v>43255.813888888886</c:v>
                </c:pt>
                <c:pt idx="2784">
                  <c:v>43255.817361111112</c:v>
                </c:pt>
                <c:pt idx="2785">
                  <c:v>43255.820833333331</c:v>
                </c:pt>
                <c:pt idx="2786">
                  <c:v>43255.824305555558</c:v>
                </c:pt>
                <c:pt idx="2787">
                  <c:v>43255.827777777777</c:v>
                </c:pt>
                <c:pt idx="2788">
                  <c:v>43255.831250000003</c:v>
                </c:pt>
                <c:pt idx="2789">
                  <c:v>43255.834722222222</c:v>
                </c:pt>
                <c:pt idx="2790">
                  <c:v>43255.838194444441</c:v>
                </c:pt>
                <c:pt idx="2791">
                  <c:v>43255.841666666667</c:v>
                </c:pt>
                <c:pt idx="2792">
                  <c:v>43255.845138888886</c:v>
                </c:pt>
                <c:pt idx="2793">
                  <c:v>43255.848611111112</c:v>
                </c:pt>
                <c:pt idx="2794">
                  <c:v>43255.852083333331</c:v>
                </c:pt>
                <c:pt idx="2795">
                  <c:v>43255.855555555558</c:v>
                </c:pt>
                <c:pt idx="2796">
                  <c:v>43255.859027777777</c:v>
                </c:pt>
                <c:pt idx="2797">
                  <c:v>43255.862500000003</c:v>
                </c:pt>
                <c:pt idx="2798">
                  <c:v>43255.865972222222</c:v>
                </c:pt>
                <c:pt idx="2799">
                  <c:v>43255.869444444441</c:v>
                </c:pt>
                <c:pt idx="2800">
                  <c:v>43255.872916666667</c:v>
                </c:pt>
                <c:pt idx="2801">
                  <c:v>43255.876388888886</c:v>
                </c:pt>
                <c:pt idx="2802">
                  <c:v>43255.879861111112</c:v>
                </c:pt>
                <c:pt idx="2803">
                  <c:v>43255.883333333331</c:v>
                </c:pt>
                <c:pt idx="2804">
                  <c:v>43255.886805555558</c:v>
                </c:pt>
                <c:pt idx="2805">
                  <c:v>43255.890277777777</c:v>
                </c:pt>
                <c:pt idx="2806">
                  <c:v>43255.893750000003</c:v>
                </c:pt>
                <c:pt idx="2807">
                  <c:v>43255.897222222222</c:v>
                </c:pt>
                <c:pt idx="2808">
                  <c:v>43255.900694444441</c:v>
                </c:pt>
                <c:pt idx="2809">
                  <c:v>43255.904166666667</c:v>
                </c:pt>
                <c:pt idx="2810">
                  <c:v>43255.907638888886</c:v>
                </c:pt>
                <c:pt idx="2811">
                  <c:v>43255.911111111112</c:v>
                </c:pt>
                <c:pt idx="2812">
                  <c:v>43255.914583333331</c:v>
                </c:pt>
                <c:pt idx="2813">
                  <c:v>43255.918055555558</c:v>
                </c:pt>
                <c:pt idx="2814">
                  <c:v>43255.921527777777</c:v>
                </c:pt>
                <c:pt idx="2815">
                  <c:v>43255.925000000003</c:v>
                </c:pt>
                <c:pt idx="2816">
                  <c:v>43255.928472222222</c:v>
                </c:pt>
                <c:pt idx="2817">
                  <c:v>43255.931944444441</c:v>
                </c:pt>
                <c:pt idx="2818">
                  <c:v>43255.935416666667</c:v>
                </c:pt>
                <c:pt idx="2819">
                  <c:v>43255.938888888886</c:v>
                </c:pt>
                <c:pt idx="2820">
                  <c:v>43255.942361111112</c:v>
                </c:pt>
                <c:pt idx="2821">
                  <c:v>43255.945833333331</c:v>
                </c:pt>
                <c:pt idx="2822">
                  <c:v>43255.949305555558</c:v>
                </c:pt>
                <c:pt idx="2823">
                  <c:v>43255.952777777777</c:v>
                </c:pt>
                <c:pt idx="2824">
                  <c:v>43255.956250000003</c:v>
                </c:pt>
                <c:pt idx="2825">
                  <c:v>43255.959722222222</c:v>
                </c:pt>
                <c:pt idx="2826">
                  <c:v>43255.963194444441</c:v>
                </c:pt>
                <c:pt idx="2827">
                  <c:v>43255.966666666667</c:v>
                </c:pt>
                <c:pt idx="2828">
                  <c:v>43255.970138888886</c:v>
                </c:pt>
                <c:pt idx="2829">
                  <c:v>43255.973611111112</c:v>
                </c:pt>
                <c:pt idx="2830">
                  <c:v>43255.977083333331</c:v>
                </c:pt>
                <c:pt idx="2831">
                  <c:v>43255.980555555558</c:v>
                </c:pt>
                <c:pt idx="2832">
                  <c:v>43255.984027777777</c:v>
                </c:pt>
                <c:pt idx="2833">
                  <c:v>43255.987500000003</c:v>
                </c:pt>
                <c:pt idx="2834">
                  <c:v>43255.990972222222</c:v>
                </c:pt>
                <c:pt idx="2835">
                  <c:v>43255.994444444441</c:v>
                </c:pt>
                <c:pt idx="2836">
                  <c:v>43255.997916666667</c:v>
                </c:pt>
                <c:pt idx="2837">
                  <c:v>43256.001388888886</c:v>
                </c:pt>
                <c:pt idx="2838">
                  <c:v>43256.004861111112</c:v>
                </c:pt>
                <c:pt idx="2839">
                  <c:v>43256.008333333331</c:v>
                </c:pt>
                <c:pt idx="2840">
                  <c:v>43256.011805555558</c:v>
                </c:pt>
                <c:pt idx="2841">
                  <c:v>43256.015277777777</c:v>
                </c:pt>
                <c:pt idx="2842">
                  <c:v>43256.018750000003</c:v>
                </c:pt>
                <c:pt idx="2843">
                  <c:v>43256.022222222222</c:v>
                </c:pt>
                <c:pt idx="2844">
                  <c:v>43256.025694444441</c:v>
                </c:pt>
                <c:pt idx="2845">
                  <c:v>43256.029166666667</c:v>
                </c:pt>
                <c:pt idx="2846">
                  <c:v>43256.032638888886</c:v>
                </c:pt>
                <c:pt idx="2847">
                  <c:v>43256.036111111112</c:v>
                </c:pt>
                <c:pt idx="2848">
                  <c:v>43256.039583333331</c:v>
                </c:pt>
                <c:pt idx="2849">
                  <c:v>43256.043055555558</c:v>
                </c:pt>
                <c:pt idx="2850">
                  <c:v>43256.046527777777</c:v>
                </c:pt>
                <c:pt idx="2851">
                  <c:v>43256.05</c:v>
                </c:pt>
                <c:pt idx="2852">
                  <c:v>43256.053472222222</c:v>
                </c:pt>
                <c:pt idx="2853">
                  <c:v>43256.056944444441</c:v>
                </c:pt>
                <c:pt idx="2854">
                  <c:v>43256.060416666667</c:v>
                </c:pt>
                <c:pt idx="2855">
                  <c:v>43256.063888888886</c:v>
                </c:pt>
                <c:pt idx="2856">
                  <c:v>43256.067361111112</c:v>
                </c:pt>
                <c:pt idx="2857">
                  <c:v>43256.070833333331</c:v>
                </c:pt>
                <c:pt idx="2858">
                  <c:v>43256.074305555558</c:v>
                </c:pt>
                <c:pt idx="2859">
                  <c:v>43256.077777777777</c:v>
                </c:pt>
                <c:pt idx="2860">
                  <c:v>43256.081250000003</c:v>
                </c:pt>
                <c:pt idx="2861">
                  <c:v>43256.084722222222</c:v>
                </c:pt>
                <c:pt idx="2862">
                  <c:v>43256.088194444441</c:v>
                </c:pt>
                <c:pt idx="2863">
                  <c:v>43256.091666666667</c:v>
                </c:pt>
                <c:pt idx="2864">
                  <c:v>43256.095138888886</c:v>
                </c:pt>
                <c:pt idx="2865">
                  <c:v>43256.098611111112</c:v>
                </c:pt>
                <c:pt idx="2866">
                  <c:v>43256.102083333331</c:v>
                </c:pt>
                <c:pt idx="2867">
                  <c:v>43256.105555555558</c:v>
                </c:pt>
                <c:pt idx="2868">
                  <c:v>43256.109027777777</c:v>
                </c:pt>
                <c:pt idx="2869">
                  <c:v>43256.112500000003</c:v>
                </c:pt>
                <c:pt idx="2870">
                  <c:v>43256.115972222222</c:v>
                </c:pt>
                <c:pt idx="2871">
                  <c:v>43256.119444444441</c:v>
                </c:pt>
                <c:pt idx="2872">
                  <c:v>43256.122916666667</c:v>
                </c:pt>
                <c:pt idx="2873">
                  <c:v>43256.126388888886</c:v>
                </c:pt>
                <c:pt idx="2874">
                  <c:v>43256.129861111112</c:v>
                </c:pt>
                <c:pt idx="2875">
                  <c:v>43256.133333333331</c:v>
                </c:pt>
                <c:pt idx="2876">
                  <c:v>43256.136805555558</c:v>
                </c:pt>
                <c:pt idx="2877">
                  <c:v>43256.140277777777</c:v>
                </c:pt>
                <c:pt idx="2878">
                  <c:v>43256.143750000003</c:v>
                </c:pt>
                <c:pt idx="2879">
                  <c:v>43256.147222222222</c:v>
                </c:pt>
                <c:pt idx="2880">
                  <c:v>43256.150694444441</c:v>
                </c:pt>
                <c:pt idx="2881">
                  <c:v>43256.154166666667</c:v>
                </c:pt>
                <c:pt idx="2882">
                  <c:v>43256.157638888886</c:v>
                </c:pt>
                <c:pt idx="2883">
                  <c:v>43256.161111111112</c:v>
                </c:pt>
                <c:pt idx="2884">
                  <c:v>43256.164583333331</c:v>
                </c:pt>
                <c:pt idx="2885">
                  <c:v>43256.168055555558</c:v>
                </c:pt>
                <c:pt idx="2886">
                  <c:v>43256.171527777777</c:v>
                </c:pt>
                <c:pt idx="2887">
                  <c:v>43256.175000000003</c:v>
                </c:pt>
                <c:pt idx="2888">
                  <c:v>43256.178472222222</c:v>
                </c:pt>
                <c:pt idx="2889">
                  <c:v>43256.181944444441</c:v>
                </c:pt>
                <c:pt idx="2890">
                  <c:v>43256.185416666667</c:v>
                </c:pt>
                <c:pt idx="2891">
                  <c:v>43256.188888888886</c:v>
                </c:pt>
                <c:pt idx="2892">
                  <c:v>43256.192361111112</c:v>
                </c:pt>
                <c:pt idx="2893">
                  <c:v>43256.195833333331</c:v>
                </c:pt>
                <c:pt idx="2894">
                  <c:v>43256.199305555558</c:v>
                </c:pt>
                <c:pt idx="2895">
                  <c:v>43256.202777777777</c:v>
                </c:pt>
                <c:pt idx="2896">
                  <c:v>43256.206250000003</c:v>
                </c:pt>
                <c:pt idx="2897">
                  <c:v>43256.209722222222</c:v>
                </c:pt>
                <c:pt idx="2898">
                  <c:v>43256.213194444441</c:v>
                </c:pt>
                <c:pt idx="2899">
                  <c:v>43256.216666666667</c:v>
                </c:pt>
                <c:pt idx="2900">
                  <c:v>43256.220138888886</c:v>
                </c:pt>
                <c:pt idx="2901">
                  <c:v>43256.223611111112</c:v>
                </c:pt>
                <c:pt idx="2902">
                  <c:v>43256.227083333331</c:v>
                </c:pt>
                <c:pt idx="2903">
                  <c:v>43256.230555555558</c:v>
                </c:pt>
                <c:pt idx="2904">
                  <c:v>43256.234027777777</c:v>
                </c:pt>
                <c:pt idx="2905">
                  <c:v>43256.237500000003</c:v>
                </c:pt>
                <c:pt idx="2906">
                  <c:v>43256.240972222222</c:v>
                </c:pt>
                <c:pt idx="2907">
                  <c:v>43256.244444444441</c:v>
                </c:pt>
                <c:pt idx="2908">
                  <c:v>43256.247916666667</c:v>
                </c:pt>
                <c:pt idx="2909">
                  <c:v>43256.251388888886</c:v>
                </c:pt>
                <c:pt idx="2910">
                  <c:v>43256.254861111112</c:v>
                </c:pt>
                <c:pt idx="2911">
                  <c:v>43256.258333333331</c:v>
                </c:pt>
                <c:pt idx="2912">
                  <c:v>43256.261805555558</c:v>
                </c:pt>
                <c:pt idx="2913">
                  <c:v>43256.265277777777</c:v>
                </c:pt>
                <c:pt idx="2914">
                  <c:v>43256.268750000003</c:v>
                </c:pt>
                <c:pt idx="2915">
                  <c:v>43256.272222222222</c:v>
                </c:pt>
                <c:pt idx="2916">
                  <c:v>43256.275694444441</c:v>
                </c:pt>
                <c:pt idx="2917">
                  <c:v>43256.279166666667</c:v>
                </c:pt>
                <c:pt idx="2918">
                  <c:v>43256.282638888886</c:v>
                </c:pt>
                <c:pt idx="2919">
                  <c:v>43256.286111111112</c:v>
                </c:pt>
                <c:pt idx="2920">
                  <c:v>43256.289583333331</c:v>
                </c:pt>
                <c:pt idx="2921">
                  <c:v>43256.293055555558</c:v>
                </c:pt>
                <c:pt idx="2922">
                  <c:v>43256.296527777777</c:v>
                </c:pt>
                <c:pt idx="2923">
                  <c:v>43256.3</c:v>
                </c:pt>
                <c:pt idx="2924">
                  <c:v>43256.303472222222</c:v>
                </c:pt>
                <c:pt idx="2925">
                  <c:v>43256.306944444441</c:v>
                </c:pt>
                <c:pt idx="2926">
                  <c:v>43256.310416666667</c:v>
                </c:pt>
                <c:pt idx="2927">
                  <c:v>43256.313888888886</c:v>
                </c:pt>
                <c:pt idx="2928">
                  <c:v>43256.317361111112</c:v>
                </c:pt>
                <c:pt idx="2929">
                  <c:v>43256.320833333331</c:v>
                </c:pt>
                <c:pt idx="2930">
                  <c:v>43256.324305555558</c:v>
                </c:pt>
                <c:pt idx="2931">
                  <c:v>43256.327777777777</c:v>
                </c:pt>
                <c:pt idx="2932">
                  <c:v>43256.331250000003</c:v>
                </c:pt>
                <c:pt idx="2933">
                  <c:v>43256.334722222222</c:v>
                </c:pt>
                <c:pt idx="2934">
                  <c:v>43256.338194444441</c:v>
                </c:pt>
                <c:pt idx="2935">
                  <c:v>43256.341666666667</c:v>
                </c:pt>
                <c:pt idx="2936">
                  <c:v>43256.345138888886</c:v>
                </c:pt>
                <c:pt idx="2937">
                  <c:v>43256.348611111112</c:v>
                </c:pt>
                <c:pt idx="2938">
                  <c:v>43256.352083333331</c:v>
                </c:pt>
                <c:pt idx="2939">
                  <c:v>43256.355555555558</c:v>
                </c:pt>
                <c:pt idx="2940">
                  <c:v>43256.359027777777</c:v>
                </c:pt>
                <c:pt idx="2941">
                  <c:v>43256.362500000003</c:v>
                </c:pt>
                <c:pt idx="2942">
                  <c:v>43256.365972222222</c:v>
                </c:pt>
                <c:pt idx="2943">
                  <c:v>43256.369444444441</c:v>
                </c:pt>
                <c:pt idx="2944">
                  <c:v>43256.372916666667</c:v>
                </c:pt>
                <c:pt idx="2945">
                  <c:v>43256.376388888886</c:v>
                </c:pt>
                <c:pt idx="2946">
                  <c:v>43256.379861111112</c:v>
                </c:pt>
                <c:pt idx="2947">
                  <c:v>43256.383333333331</c:v>
                </c:pt>
                <c:pt idx="2948">
                  <c:v>43256.386805555558</c:v>
                </c:pt>
                <c:pt idx="2949">
                  <c:v>43256.390277777777</c:v>
                </c:pt>
                <c:pt idx="2950">
                  <c:v>43256.393750000003</c:v>
                </c:pt>
                <c:pt idx="2951">
                  <c:v>43256.397222222222</c:v>
                </c:pt>
                <c:pt idx="2952">
                  <c:v>43256.400694444441</c:v>
                </c:pt>
                <c:pt idx="2953">
                  <c:v>43256.404166666667</c:v>
                </c:pt>
                <c:pt idx="2954">
                  <c:v>43256.407638888886</c:v>
                </c:pt>
                <c:pt idx="2955">
                  <c:v>43256.411111111112</c:v>
                </c:pt>
                <c:pt idx="2956">
                  <c:v>43256.414583333331</c:v>
                </c:pt>
                <c:pt idx="2957">
                  <c:v>43256.418055555558</c:v>
                </c:pt>
                <c:pt idx="2958">
                  <c:v>43256.421527777777</c:v>
                </c:pt>
                <c:pt idx="2959">
                  <c:v>43256.425000000003</c:v>
                </c:pt>
                <c:pt idx="2960">
                  <c:v>43256.428472222222</c:v>
                </c:pt>
                <c:pt idx="2961">
                  <c:v>43256.431944444441</c:v>
                </c:pt>
                <c:pt idx="2962">
                  <c:v>43256.435416666667</c:v>
                </c:pt>
                <c:pt idx="2963">
                  <c:v>43256.438888888886</c:v>
                </c:pt>
                <c:pt idx="2964">
                  <c:v>43256.442361111112</c:v>
                </c:pt>
                <c:pt idx="2965">
                  <c:v>43256.445833333331</c:v>
                </c:pt>
                <c:pt idx="2966">
                  <c:v>43256.449305555558</c:v>
                </c:pt>
                <c:pt idx="2967">
                  <c:v>43256.452777777777</c:v>
                </c:pt>
                <c:pt idx="2968">
                  <c:v>43256.456250000003</c:v>
                </c:pt>
                <c:pt idx="2969">
                  <c:v>43256.459722222222</c:v>
                </c:pt>
                <c:pt idx="2970">
                  <c:v>43256.463194444441</c:v>
                </c:pt>
                <c:pt idx="2971">
                  <c:v>43256.466666666667</c:v>
                </c:pt>
                <c:pt idx="2972">
                  <c:v>43256.470138888886</c:v>
                </c:pt>
                <c:pt idx="2973">
                  <c:v>43256.473611111112</c:v>
                </c:pt>
                <c:pt idx="2974">
                  <c:v>43256.477083333331</c:v>
                </c:pt>
                <c:pt idx="2975">
                  <c:v>43256.480555555558</c:v>
                </c:pt>
                <c:pt idx="2976">
                  <c:v>43256.484027777777</c:v>
                </c:pt>
                <c:pt idx="2977">
                  <c:v>43256.487500000003</c:v>
                </c:pt>
                <c:pt idx="2978">
                  <c:v>43256.490972222222</c:v>
                </c:pt>
                <c:pt idx="2979">
                  <c:v>43256.494444444441</c:v>
                </c:pt>
                <c:pt idx="2980">
                  <c:v>43256.497916666667</c:v>
                </c:pt>
                <c:pt idx="2981">
                  <c:v>43256.501388888886</c:v>
                </c:pt>
                <c:pt idx="2982">
                  <c:v>43256.504861111112</c:v>
                </c:pt>
                <c:pt idx="2983">
                  <c:v>43256.508333333331</c:v>
                </c:pt>
                <c:pt idx="2984">
                  <c:v>43256.511805555558</c:v>
                </c:pt>
                <c:pt idx="2985">
                  <c:v>43256.515277777777</c:v>
                </c:pt>
                <c:pt idx="2986">
                  <c:v>43256.518750000003</c:v>
                </c:pt>
                <c:pt idx="2987">
                  <c:v>43256.522222222222</c:v>
                </c:pt>
                <c:pt idx="2988">
                  <c:v>43256.525694444441</c:v>
                </c:pt>
                <c:pt idx="2989">
                  <c:v>43256.529166666667</c:v>
                </c:pt>
                <c:pt idx="2990">
                  <c:v>43256.532638888886</c:v>
                </c:pt>
                <c:pt idx="2991">
                  <c:v>43256.536111111112</c:v>
                </c:pt>
                <c:pt idx="2992">
                  <c:v>43256.539583333331</c:v>
                </c:pt>
                <c:pt idx="2993">
                  <c:v>43256.543055555558</c:v>
                </c:pt>
                <c:pt idx="2994">
                  <c:v>43256.546527777777</c:v>
                </c:pt>
                <c:pt idx="2995">
                  <c:v>43256.55</c:v>
                </c:pt>
                <c:pt idx="2996">
                  <c:v>43256.553472222222</c:v>
                </c:pt>
                <c:pt idx="2997">
                  <c:v>43256.556944444441</c:v>
                </c:pt>
                <c:pt idx="2998">
                  <c:v>43256.560416666667</c:v>
                </c:pt>
                <c:pt idx="2999">
                  <c:v>43256.563888888886</c:v>
                </c:pt>
                <c:pt idx="3000">
                  <c:v>43256.567361111112</c:v>
                </c:pt>
                <c:pt idx="3001">
                  <c:v>43256.570833333331</c:v>
                </c:pt>
                <c:pt idx="3002">
                  <c:v>43256.574305555558</c:v>
                </c:pt>
                <c:pt idx="3003">
                  <c:v>43256.577777777777</c:v>
                </c:pt>
                <c:pt idx="3004">
                  <c:v>43256.581250000003</c:v>
                </c:pt>
                <c:pt idx="3005">
                  <c:v>43256.584722222222</c:v>
                </c:pt>
                <c:pt idx="3006">
                  <c:v>43256.588194444441</c:v>
                </c:pt>
                <c:pt idx="3007">
                  <c:v>43256.591666666667</c:v>
                </c:pt>
                <c:pt idx="3008">
                  <c:v>43256.595138888886</c:v>
                </c:pt>
                <c:pt idx="3009">
                  <c:v>43256.598611111112</c:v>
                </c:pt>
                <c:pt idx="3010">
                  <c:v>43256.602083333331</c:v>
                </c:pt>
                <c:pt idx="3011">
                  <c:v>43256.605555555558</c:v>
                </c:pt>
                <c:pt idx="3012">
                  <c:v>43256.609027777777</c:v>
                </c:pt>
                <c:pt idx="3013">
                  <c:v>43256.612500000003</c:v>
                </c:pt>
                <c:pt idx="3014">
                  <c:v>43256.615972222222</c:v>
                </c:pt>
                <c:pt idx="3015">
                  <c:v>43256.619444444441</c:v>
                </c:pt>
                <c:pt idx="3016">
                  <c:v>43256.622916666667</c:v>
                </c:pt>
                <c:pt idx="3017">
                  <c:v>43256.626388888886</c:v>
                </c:pt>
                <c:pt idx="3018">
                  <c:v>43256.629861111112</c:v>
                </c:pt>
                <c:pt idx="3019">
                  <c:v>43256.633333333331</c:v>
                </c:pt>
                <c:pt idx="3020">
                  <c:v>43256.636805555558</c:v>
                </c:pt>
                <c:pt idx="3021">
                  <c:v>43256.640277777777</c:v>
                </c:pt>
                <c:pt idx="3022">
                  <c:v>43256.643750000003</c:v>
                </c:pt>
                <c:pt idx="3023">
                  <c:v>43256.647222222222</c:v>
                </c:pt>
                <c:pt idx="3024">
                  <c:v>43256.650694444441</c:v>
                </c:pt>
                <c:pt idx="3025">
                  <c:v>43256.654166666667</c:v>
                </c:pt>
                <c:pt idx="3026">
                  <c:v>43256.657638888886</c:v>
                </c:pt>
                <c:pt idx="3027">
                  <c:v>43256.661111111112</c:v>
                </c:pt>
                <c:pt idx="3028">
                  <c:v>43256.664583333331</c:v>
                </c:pt>
                <c:pt idx="3029">
                  <c:v>43256.668055555558</c:v>
                </c:pt>
                <c:pt idx="3030">
                  <c:v>43256.671527777777</c:v>
                </c:pt>
                <c:pt idx="3031">
                  <c:v>43256.675000000003</c:v>
                </c:pt>
                <c:pt idx="3032">
                  <c:v>43256.678472222222</c:v>
                </c:pt>
                <c:pt idx="3033">
                  <c:v>43256.681944444441</c:v>
                </c:pt>
                <c:pt idx="3034">
                  <c:v>43256.685416666667</c:v>
                </c:pt>
                <c:pt idx="3035">
                  <c:v>43256.688888888886</c:v>
                </c:pt>
                <c:pt idx="3036">
                  <c:v>43256.692361111112</c:v>
                </c:pt>
                <c:pt idx="3037">
                  <c:v>43256.695833333331</c:v>
                </c:pt>
                <c:pt idx="3038">
                  <c:v>43256.699305555558</c:v>
                </c:pt>
                <c:pt idx="3039">
                  <c:v>43256.702777777777</c:v>
                </c:pt>
                <c:pt idx="3040">
                  <c:v>43256.706250000003</c:v>
                </c:pt>
                <c:pt idx="3041">
                  <c:v>43256.709722222222</c:v>
                </c:pt>
                <c:pt idx="3042">
                  <c:v>43256.713194444441</c:v>
                </c:pt>
                <c:pt idx="3043">
                  <c:v>43256.716666666667</c:v>
                </c:pt>
                <c:pt idx="3044">
                  <c:v>43256.720138888886</c:v>
                </c:pt>
                <c:pt idx="3045">
                  <c:v>43256.723611111112</c:v>
                </c:pt>
                <c:pt idx="3046">
                  <c:v>43256.727083333331</c:v>
                </c:pt>
                <c:pt idx="3047">
                  <c:v>43256.730555555558</c:v>
                </c:pt>
                <c:pt idx="3048">
                  <c:v>43256.734027777777</c:v>
                </c:pt>
                <c:pt idx="3049">
                  <c:v>43256.737500000003</c:v>
                </c:pt>
                <c:pt idx="3050">
                  <c:v>43256.740972222222</c:v>
                </c:pt>
                <c:pt idx="3051">
                  <c:v>43256.744444444441</c:v>
                </c:pt>
                <c:pt idx="3052">
                  <c:v>43256.747916666667</c:v>
                </c:pt>
                <c:pt idx="3053">
                  <c:v>43256.751388888886</c:v>
                </c:pt>
                <c:pt idx="3054">
                  <c:v>43256.754861111112</c:v>
                </c:pt>
                <c:pt idx="3055">
                  <c:v>43256.758333333331</c:v>
                </c:pt>
                <c:pt idx="3056">
                  <c:v>43256.761805555558</c:v>
                </c:pt>
                <c:pt idx="3057">
                  <c:v>43256.765277777777</c:v>
                </c:pt>
                <c:pt idx="3058">
                  <c:v>43256.768750000003</c:v>
                </c:pt>
                <c:pt idx="3059">
                  <c:v>43256.772222222222</c:v>
                </c:pt>
                <c:pt idx="3060">
                  <c:v>43256.775694444441</c:v>
                </c:pt>
                <c:pt idx="3061">
                  <c:v>43256.779166666667</c:v>
                </c:pt>
                <c:pt idx="3062">
                  <c:v>43256.782638888886</c:v>
                </c:pt>
                <c:pt idx="3063">
                  <c:v>43256.786111111112</c:v>
                </c:pt>
                <c:pt idx="3064">
                  <c:v>43256.789583333331</c:v>
                </c:pt>
                <c:pt idx="3065">
                  <c:v>43256.793055555558</c:v>
                </c:pt>
                <c:pt idx="3066">
                  <c:v>43256.796527777777</c:v>
                </c:pt>
                <c:pt idx="3067">
                  <c:v>43256.800000000003</c:v>
                </c:pt>
                <c:pt idx="3068">
                  <c:v>43256.803472222222</c:v>
                </c:pt>
                <c:pt idx="3069">
                  <c:v>43256.806944444441</c:v>
                </c:pt>
                <c:pt idx="3070">
                  <c:v>43256.810416666667</c:v>
                </c:pt>
                <c:pt idx="3071">
                  <c:v>43256.813888888886</c:v>
                </c:pt>
                <c:pt idx="3072">
                  <c:v>43256.817361111112</c:v>
                </c:pt>
                <c:pt idx="3073">
                  <c:v>43256.820833333331</c:v>
                </c:pt>
                <c:pt idx="3074">
                  <c:v>43256.824305555558</c:v>
                </c:pt>
                <c:pt idx="3075">
                  <c:v>43256.827777777777</c:v>
                </c:pt>
                <c:pt idx="3076">
                  <c:v>43256.831250000003</c:v>
                </c:pt>
                <c:pt idx="3077">
                  <c:v>43256.834722222222</c:v>
                </c:pt>
                <c:pt idx="3078">
                  <c:v>43256.838194444441</c:v>
                </c:pt>
                <c:pt idx="3079">
                  <c:v>43256.841666666667</c:v>
                </c:pt>
                <c:pt idx="3080">
                  <c:v>43256.845138888886</c:v>
                </c:pt>
                <c:pt idx="3081">
                  <c:v>43256.848611111112</c:v>
                </c:pt>
                <c:pt idx="3082">
                  <c:v>43256.852083333331</c:v>
                </c:pt>
                <c:pt idx="3083">
                  <c:v>43256.855555555558</c:v>
                </c:pt>
                <c:pt idx="3084">
                  <c:v>43256.859027777777</c:v>
                </c:pt>
                <c:pt idx="3085">
                  <c:v>43256.862500000003</c:v>
                </c:pt>
                <c:pt idx="3086">
                  <c:v>43256.865972222222</c:v>
                </c:pt>
                <c:pt idx="3087">
                  <c:v>43256.869444444441</c:v>
                </c:pt>
                <c:pt idx="3088">
                  <c:v>43256.872916666667</c:v>
                </c:pt>
                <c:pt idx="3089">
                  <c:v>43256.876388888886</c:v>
                </c:pt>
                <c:pt idx="3090">
                  <c:v>43256.879861111112</c:v>
                </c:pt>
                <c:pt idx="3091">
                  <c:v>43256.883333333331</c:v>
                </c:pt>
                <c:pt idx="3092">
                  <c:v>43256.886805555558</c:v>
                </c:pt>
                <c:pt idx="3093">
                  <c:v>43256.890277777777</c:v>
                </c:pt>
                <c:pt idx="3094">
                  <c:v>43256.893750000003</c:v>
                </c:pt>
                <c:pt idx="3095">
                  <c:v>43256.897222222222</c:v>
                </c:pt>
                <c:pt idx="3096">
                  <c:v>43256.900694444441</c:v>
                </c:pt>
                <c:pt idx="3097">
                  <c:v>43256.904166666667</c:v>
                </c:pt>
                <c:pt idx="3098">
                  <c:v>43256.907638888886</c:v>
                </c:pt>
                <c:pt idx="3099">
                  <c:v>43256.911111111112</c:v>
                </c:pt>
                <c:pt idx="3100">
                  <c:v>43256.914583333331</c:v>
                </c:pt>
                <c:pt idx="3101">
                  <c:v>43256.918055555558</c:v>
                </c:pt>
                <c:pt idx="3102">
                  <c:v>43256.921527777777</c:v>
                </c:pt>
                <c:pt idx="3103">
                  <c:v>43256.925000000003</c:v>
                </c:pt>
                <c:pt idx="3104">
                  <c:v>43256.928472222222</c:v>
                </c:pt>
                <c:pt idx="3105">
                  <c:v>43256.931944444441</c:v>
                </c:pt>
                <c:pt idx="3106">
                  <c:v>43256.935416666667</c:v>
                </c:pt>
                <c:pt idx="3107">
                  <c:v>43256.938888888886</c:v>
                </c:pt>
                <c:pt idx="3108">
                  <c:v>43256.942361111112</c:v>
                </c:pt>
                <c:pt idx="3109">
                  <c:v>43256.945833333331</c:v>
                </c:pt>
                <c:pt idx="3110">
                  <c:v>43256.949305555558</c:v>
                </c:pt>
                <c:pt idx="3111">
                  <c:v>43256.952777777777</c:v>
                </c:pt>
                <c:pt idx="3112">
                  <c:v>43256.956250000003</c:v>
                </c:pt>
                <c:pt idx="3113">
                  <c:v>43256.959722222222</c:v>
                </c:pt>
                <c:pt idx="3114">
                  <c:v>43256.963194444441</c:v>
                </c:pt>
                <c:pt idx="3115">
                  <c:v>43256.966666666667</c:v>
                </c:pt>
                <c:pt idx="3116">
                  <c:v>43256.970138888886</c:v>
                </c:pt>
                <c:pt idx="3117">
                  <c:v>43256.973611111112</c:v>
                </c:pt>
                <c:pt idx="3118">
                  <c:v>43256.977083333331</c:v>
                </c:pt>
                <c:pt idx="3119">
                  <c:v>43256.980555555558</c:v>
                </c:pt>
                <c:pt idx="3120">
                  <c:v>43256.984027777777</c:v>
                </c:pt>
                <c:pt idx="3121">
                  <c:v>43256.987500000003</c:v>
                </c:pt>
                <c:pt idx="3122">
                  <c:v>43256.990972222222</c:v>
                </c:pt>
                <c:pt idx="3123">
                  <c:v>43256.994444444441</c:v>
                </c:pt>
                <c:pt idx="3124">
                  <c:v>43256.997916666667</c:v>
                </c:pt>
              </c:numCache>
            </c:numRef>
          </c:xVal>
          <c:yVal>
            <c:numRef>
              <c:f>'Pocomoke area combo precip'!$C$4:$C$3130</c:f>
              <c:numCache>
                <c:formatCode>General</c:formatCode>
                <c:ptCount val="31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0.01</c:v>
                </c:pt>
                <c:pt idx="293">
                  <c:v>0.01</c:v>
                </c:pt>
                <c:pt idx="294">
                  <c:v>0.01</c:v>
                </c:pt>
                <c:pt idx="295">
                  <c:v>0.01</c:v>
                </c:pt>
                <c:pt idx="296">
                  <c:v>0.01</c:v>
                </c:pt>
                <c:pt idx="297">
                  <c:v>0.01</c:v>
                </c:pt>
                <c:pt idx="298">
                  <c:v>0.01</c:v>
                </c:pt>
                <c:pt idx="299">
                  <c:v>0.02</c:v>
                </c:pt>
                <c:pt idx="300">
                  <c:v>0.01</c:v>
                </c:pt>
                <c:pt idx="301">
                  <c:v>0.01</c:v>
                </c:pt>
                <c:pt idx="302">
                  <c:v>0.01</c:v>
                </c:pt>
                <c:pt idx="303">
                  <c:v>0.02</c:v>
                </c:pt>
                <c:pt idx="304">
                  <c:v>0.02</c:v>
                </c:pt>
                <c:pt idx="305">
                  <c:v>0.01</c:v>
                </c:pt>
                <c:pt idx="306">
                  <c:v>0.01</c:v>
                </c:pt>
                <c:pt idx="307">
                  <c:v>0.01</c:v>
                </c:pt>
                <c:pt idx="308">
                  <c:v>0.01</c:v>
                </c:pt>
                <c:pt idx="309">
                  <c:v>0.01</c:v>
                </c:pt>
                <c:pt idx="310">
                  <c:v>0.01</c:v>
                </c:pt>
                <c:pt idx="311">
                  <c:v>0.01</c:v>
                </c:pt>
                <c:pt idx="312">
                  <c:v>0.01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0.01</c:v>
                </c:pt>
                <c:pt idx="364">
                  <c:v>0.01</c:v>
                </c:pt>
                <c:pt idx="365">
                  <c:v>0.01</c:v>
                </c:pt>
                <c:pt idx="366">
                  <c:v>0.01</c:v>
                </c:pt>
                <c:pt idx="367">
                  <c:v>0.01</c:v>
                </c:pt>
                <c:pt idx="368">
                  <c:v>0.01</c:v>
                </c:pt>
                <c:pt idx="369">
                  <c:v>0.01</c:v>
                </c:pt>
                <c:pt idx="370">
                  <c:v>0.01</c:v>
                </c:pt>
                <c:pt idx="371">
                  <c:v>0.01</c:v>
                </c:pt>
                <c:pt idx="372">
                  <c:v>0.01</c:v>
                </c:pt>
                <c:pt idx="373">
                  <c:v>0.01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0.02</c:v>
                </c:pt>
                <c:pt idx="502">
                  <c:v>0.02</c:v>
                </c:pt>
                <c:pt idx="503">
                  <c:v>0.02</c:v>
                </c:pt>
                <c:pt idx="504">
                  <c:v>0.02</c:v>
                </c:pt>
                <c:pt idx="505">
                  <c:v>0.02</c:v>
                </c:pt>
                <c:pt idx="506">
                  <c:v>0.02</c:v>
                </c:pt>
                <c:pt idx="507">
                  <c:v>0.03</c:v>
                </c:pt>
                <c:pt idx="508">
                  <c:v>0.03</c:v>
                </c:pt>
                <c:pt idx="509">
                  <c:v>0.05</c:v>
                </c:pt>
                <c:pt idx="510">
                  <c:v>0.06</c:v>
                </c:pt>
                <c:pt idx="511">
                  <c:v>0.06</c:v>
                </c:pt>
                <c:pt idx="512">
                  <c:v>0.05</c:v>
                </c:pt>
                <c:pt idx="513">
                  <c:v>7.0000000000000007E-2</c:v>
                </c:pt>
                <c:pt idx="514">
                  <c:v>0.23</c:v>
                </c:pt>
                <c:pt idx="515">
                  <c:v>0.27</c:v>
                </c:pt>
                <c:pt idx="516">
                  <c:v>0.28999999999999998</c:v>
                </c:pt>
                <c:pt idx="517">
                  <c:v>0.3</c:v>
                </c:pt>
                <c:pt idx="518">
                  <c:v>0.32</c:v>
                </c:pt>
                <c:pt idx="519">
                  <c:v>0.34</c:v>
                </c:pt>
                <c:pt idx="520">
                  <c:v>0.35</c:v>
                </c:pt>
                <c:pt idx="521">
                  <c:v>0.36</c:v>
                </c:pt>
                <c:pt idx="522">
                  <c:v>0.37</c:v>
                </c:pt>
                <c:pt idx="523">
                  <c:v>0.35</c:v>
                </c:pt>
                <c:pt idx="524">
                  <c:v>0.36</c:v>
                </c:pt>
                <c:pt idx="525">
                  <c:v>0.19</c:v>
                </c:pt>
                <c:pt idx="526">
                  <c:v>0.2</c:v>
                </c:pt>
                <c:pt idx="527">
                  <c:v>0.18</c:v>
                </c:pt>
                <c:pt idx="528">
                  <c:v>0.21</c:v>
                </c:pt>
                <c:pt idx="529">
                  <c:v>0.18</c:v>
                </c:pt>
                <c:pt idx="530">
                  <c:v>0.2</c:v>
                </c:pt>
                <c:pt idx="531">
                  <c:v>0.18</c:v>
                </c:pt>
                <c:pt idx="532">
                  <c:v>0.21</c:v>
                </c:pt>
                <c:pt idx="533">
                  <c:v>0.21</c:v>
                </c:pt>
                <c:pt idx="534">
                  <c:v>0.22</c:v>
                </c:pt>
                <c:pt idx="535">
                  <c:v>0.19</c:v>
                </c:pt>
                <c:pt idx="536">
                  <c:v>0.19</c:v>
                </c:pt>
                <c:pt idx="537">
                  <c:v>0.18</c:v>
                </c:pt>
                <c:pt idx="538">
                  <c:v>0.19</c:v>
                </c:pt>
                <c:pt idx="539">
                  <c:v>0.15</c:v>
                </c:pt>
                <c:pt idx="540">
                  <c:v>0.18</c:v>
                </c:pt>
                <c:pt idx="541">
                  <c:v>0.19</c:v>
                </c:pt>
                <c:pt idx="542">
                  <c:v>0.22</c:v>
                </c:pt>
                <c:pt idx="543">
                  <c:v>0.2</c:v>
                </c:pt>
                <c:pt idx="544">
                  <c:v>0.23</c:v>
                </c:pt>
                <c:pt idx="545">
                  <c:v>0.22</c:v>
                </c:pt>
                <c:pt idx="546">
                  <c:v>0.24</c:v>
                </c:pt>
                <c:pt idx="547">
                  <c:v>0.24</c:v>
                </c:pt>
                <c:pt idx="548">
                  <c:v>0.25</c:v>
                </c:pt>
                <c:pt idx="549">
                  <c:v>0.23</c:v>
                </c:pt>
                <c:pt idx="550">
                  <c:v>0.24</c:v>
                </c:pt>
                <c:pt idx="551">
                  <c:v>0.21</c:v>
                </c:pt>
                <c:pt idx="552">
                  <c:v>0.21</c:v>
                </c:pt>
                <c:pt idx="553">
                  <c:v>0.15</c:v>
                </c:pt>
                <c:pt idx="554">
                  <c:v>0.09</c:v>
                </c:pt>
                <c:pt idx="555">
                  <c:v>0.1</c:v>
                </c:pt>
                <c:pt idx="556">
                  <c:v>0.1</c:v>
                </c:pt>
                <c:pt idx="557">
                  <c:v>7.0000000000000007E-2</c:v>
                </c:pt>
                <c:pt idx="558">
                  <c:v>0.04</c:v>
                </c:pt>
                <c:pt idx="559">
                  <c:v>0.05</c:v>
                </c:pt>
                <c:pt idx="560">
                  <c:v>0.04</c:v>
                </c:pt>
                <c:pt idx="561">
                  <c:v>0.04</c:v>
                </c:pt>
                <c:pt idx="562">
                  <c:v>0.03</c:v>
                </c:pt>
                <c:pt idx="563">
                  <c:v>0.03</c:v>
                </c:pt>
                <c:pt idx="564">
                  <c:v>0.02</c:v>
                </c:pt>
                <c:pt idx="565">
                  <c:v>0.02</c:v>
                </c:pt>
                <c:pt idx="566">
                  <c:v>0.01</c:v>
                </c:pt>
                <c:pt idx="567">
                  <c:v>0.01</c:v>
                </c:pt>
                <c:pt idx="568">
                  <c:v>0.01</c:v>
                </c:pt>
                <c:pt idx="569">
                  <c:v>0.01</c:v>
                </c:pt>
                <c:pt idx="570">
                  <c:v>0.01</c:v>
                </c:pt>
                <c:pt idx="571">
                  <c:v>0.01</c:v>
                </c:pt>
                <c:pt idx="572">
                  <c:v>0.01</c:v>
                </c:pt>
                <c:pt idx="573">
                  <c:v>0.01</c:v>
                </c:pt>
                <c:pt idx="574">
                  <c:v>0.01</c:v>
                </c:pt>
                <c:pt idx="575">
                  <c:v>0.01</c:v>
                </c:pt>
                <c:pt idx="576">
                  <c:v>0.01</c:v>
                </c:pt>
                <c:pt idx="577">
                  <c:v>0.01</c:v>
                </c:pt>
                <c:pt idx="578">
                  <c:v>0.01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0.01</c:v>
                </c:pt>
                <c:pt idx="592">
                  <c:v>0.01</c:v>
                </c:pt>
                <c:pt idx="593">
                  <c:v>0.01</c:v>
                </c:pt>
                <c:pt idx="594">
                  <c:v>0.01</c:v>
                </c:pt>
                <c:pt idx="595">
                  <c:v>0.01</c:v>
                </c:pt>
                <c:pt idx="596">
                  <c:v>0.01</c:v>
                </c:pt>
                <c:pt idx="597">
                  <c:v>0.01</c:v>
                </c:pt>
                <c:pt idx="598">
                  <c:v>0.01</c:v>
                </c:pt>
                <c:pt idx="599">
                  <c:v>0.01</c:v>
                </c:pt>
                <c:pt idx="600">
                  <c:v>0.01</c:v>
                </c:pt>
                <c:pt idx="601">
                  <c:v>0.01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0.01</c:v>
                </c:pt>
                <c:pt idx="935">
                  <c:v>0.01</c:v>
                </c:pt>
                <c:pt idx="936">
                  <c:v>0.01</c:v>
                </c:pt>
                <c:pt idx="937">
                  <c:v>0.01</c:v>
                </c:pt>
                <c:pt idx="938">
                  <c:v>0.01</c:v>
                </c:pt>
                <c:pt idx="939">
                  <c:v>0.01</c:v>
                </c:pt>
                <c:pt idx="940">
                  <c:v>0.01</c:v>
                </c:pt>
                <c:pt idx="941">
                  <c:v>0.01</c:v>
                </c:pt>
                <c:pt idx="942">
                  <c:v>0.01</c:v>
                </c:pt>
                <c:pt idx="943">
                  <c:v>0.01</c:v>
                </c:pt>
                <c:pt idx="944">
                  <c:v>0.01</c:v>
                </c:pt>
                <c:pt idx="945">
                  <c:v>0.01</c:v>
                </c:pt>
                <c:pt idx="946">
                  <c:v>0.01</c:v>
                </c:pt>
                <c:pt idx="947">
                  <c:v>0.01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0.01</c:v>
                </c:pt>
                <c:pt idx="1384">
                  <c:v>0.01</c:v>
                </c:pt>
                <c:pt idx="1385">
                  <c:v>0.01</c:v>
                </c:pt>
                <c:pt idx="1386">
                  <c:v>0.01</c:v>
                </c:pt>
                <c:pt idx="1387">
                  <c:v>0.01</c:v>
                </c:pt>
                <c:pt idx="1388">
                  <c:v>0.01</c:v>
                </c:pt>
                <c:pt idx="1389">
                  <c:v>0.01</c:v>
                </c:pt>
                <c:pt idx="1390">
                  <c:v>0.01</c:v>
                </c:pt>
                <c:pt idx="1391">
                  <c:v>0.01</c:v>
                </c:pt>
                <c:pt idx="1392">
                  <c:v>0.01</c:v>
                </c:pt>
                <c:pt idx="1393">
                  <c:v>0.01</c:v>
                </c:pt>
                <c:pt idx="1394">
                  <c:v>0.01</c:v>
                </c:pt>
                <c:pt idx="1395">
                  <c:v>0.01</c:v>
                </c:pt>
                <c:pt idx="1396">
                  <c:v>0.01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0.01</c:v>
                </c:pt>
                <c:pt idx="1461">
                  <c:v>0.01</c:v>
                </c:pt>
                <c:pt idx="1462">
                  <c:v>0.01</c:v>
                </c:pt>
                <c:pt idx="1463">
                  <c:v>0.01</c:v>
                </c:pt>
                <c:pt idx="1464">
                  <c:v>0.01</c:v>
                </c:pt>
                <c:pt idx="1465">
                  <c:v>0.01</c:v>
                </c:pt>
                <c:pt idx="1466">
                  <c:v>0.02</c:v>
                </c:pt>
                <c:pt idx="1467">
                  <c:v>0.02</c:v>
                </c:pt>
                <c:pt idx="1468">
                  <c:v>0.03</c:v>
                </c:pt>
                <c:pt idx="1469">
                  <c:v>0.03</c:v>
                </c:pt>
                <c:pt idx="1470">
                  <c:v>0.03</c:v>
                </c:pt>
                <c:pt idx="1471">
                  <c:v>0.03</c:v>
                </c:pt>
                <c:pt idx="1472">
                  <c:v>0.03</c:v>
                </c:pt>
                <c:pt idx="1473">
                  <c:v>0.03</c:v>
                </c:pt>
                <c:pt idx="1474">
                  <c:v>0.03</c:v>
                </c:pt>
                <c:pt idx="1475">
                  <c:v>0.02</c:v>
                </c:pt>
                <c:pt idx="1476">
                  <c:v>0.02</c:v>
                </c:pt>
                <c:pt idx="1477">
                  <c:v>0.02</c:v>
                </c:pt>
                <c:pt idx="1478">
                  <c:v>0.02</c:v>
                </c:pt>
                <c:pt idx="1479">
                  <c:v>0.02</c:v>
                </c:pt>
                <c:pt idx="1480">
                  <c:v>0.02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0.01</c:v>
                </c:pt>
                <c:pt idx="1700">
                  <c:v>0.01</c:v>
                </c:pt>
                <c:pt idx="1701">
                  <c:v>0.01</c:v>
                </c:pt>
                <c:pt idx="1702">
                  <c:v>0.01</c:v>
                </c:pt>
                <c:pt idx="1703">
                  <c:v>0.01</c:v>
                </c:pt>
                <c:pt idx="1704">
                  <c:v>0.01</c:v>
                </c:pt>
                <c:pt idx="1705">
                  <c:v>0.01</c:v>
                </c:pt>
                <c:pt idx="1706">
                  <c:v>0.01</c:v>
                </c:pt>
                <c:pt idx="1707">
                  <c:v>0.01</c:v>
                </c:pt>
                <c:pt idx="1708">
                  <c:v>0.01</c:v>
                </c:pt>
                <c:pt idx="1709">
                  <c:v>0.01</c:v>
                </c:pt>
                <c:pt idx="1710">
                  <c:v>0.01</c:v>
                </c:pt>
                <c:pt idx="1711">
                  <c:v>0.01</c:v>
                </c:pt>
                <c:pt idx="1712">
                  <c:v>0.01</c:v>
                </c:pt>
                <c:pt idx="1713">
                  <c:v>0.01</c:v>
                </c:pt>
                <c:pt idx="1714">
                  <c:v>0.01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0.01</c:v>
                </c:pt>
                <c:pt idx="1754">
                  <c:v>0.01</c:v>
                </c:pt>
                <c:pt idx="1755">
                  <c:v>0.01</c:v>
                </c:pt>
                <c:pt idx="1756">
                  <c:v>0.01</c:v>
                </c:pt>
                <c:pt idx="1757">
                  <c:v>0.01</c:v>
                </c:pt>
                <c:pt idx="1758">
                  <c:v>0.01</c:v>
                </c:pt>
                <c:pt idx="1759">
                  <c:v>0.01</c:v>
                </c:pt>
                <c:pt idx="1760">
                  <c:v>0.01</c:v>
                </c:pt>
                <c:pt idx="1761">
                  <c:v>0.01</c:v>
                </c:pt>
                <c:pt idx="1762">
                  <c:v>0.01</c:v>
                </c:pt>
                <c:pt idx="1763">
                  <c:v>0.01</c:v>
                </c:pt>
                <c:pt idx="1764">
                  <c:v>0.01</c:v>
                </c:pt>
                <c:pt idx="1765">
                  <c:v>0.01</c:v>
                </c:pt>
                <c:pt idx="1766">
                  <c:v>0.01</c:v>
                </c:pt>
                <c:pt idx="1767">
                  <c:v>0.01</c:v>
                </c:pt>
                <c:pt idx="1768">
                  <c:v>0.01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0.04</c:v>
                </c:pt>
                <c:pt idx="2128">
                  <c:v>0.09</c:v>
                </c:pt>
                <c:pt idx="2129">
                  <c:v>0.1</c:v>
                </c:pt>
                <c:pt idx="2130">
                  <c:v>0.1</c:v>
                </c:pt>
                <c:pt idx="2131">
                  <c:v>0.11</c:v>
                </c:pt>
                <c:pt idx="2132">
                  <c:v>0.11</c:v>
                </c:pt>
                <c:pt idx="2133">
                  <c:v>0.11</c:v>
                </c:pt>
                <c:pt idx="2134">
                  <c:v>0.12</c:v>
                </c:pt>
                <c:pt idx="2135">
                  <c:v>0.12</c:v>
                </c:pt>
                <c:pt idx="2136">
                  <c:v>0.12</c:v>
                </c:pt>
                <c:pt idx="2137">
                  <c:v>0.13</c:v>
                </c:pt>
                <c:pt idx="2138">
                  <c:v>0.13</c:v>
                </c:pt>
                <c:pt idx="2139">
                  <c:v>0.14000000000000001</c:v>
                </c:pt>
                <c:pt idx="2140">
                  <c:v>0.14000000000000001</c:v>
                </c:pt>
                <c:pt idx="2141">
                  <c:v>0.05</c:v>
                </c:pt>
                <c:pt idx="2142">
                  <c:v>0.05</c:v>
                </c:pt>
                <c:pt idx="2143">
                  <c:v>0.05</c:v>
                </c:pt>
                <c:pt idx="2144">
                  <c:v>0.05</c:v>
                </c:pt>
                <c:pt idx="2145">
                  <c:v>0.05</c:v>
                </c:pt>
                <c:pt idx="2146">
                  <c:v>0.06</c:v>
                </c:pt>
                <c:pt idx="2147">
                  <c:v>0.03</c:v>
                </c:pt>
                <c:pt idx="2148">
                  <c:v>0.04</c:v>
                </c:pt>
                <c:pt idx="2149">
                  <c:v>0.04</c:v>
                </c:pt>
                <c:pt idx="2150">
                  <c:v>0.05</c:v>
                </c:pt>
                <c:pt idx="2151">
                  <c:v>0.05</c:v>
                </c:pt>
                <c:pt idx="2152">
                  <c:v>0.05</c:v>
                </c:pt>
                <c:pt idx="2153">
                  <c:v>0.03</c:v>
                </c:pt>
                <c:pt idx="2154">
                  <c:v>0.03</c:v>
                </c:pt>
                <c:pt idx="2155">
                  <c:v>0.04</c:v>
                </c:pt>
                <c:pt idx="2156">
                  <c:v>0.04</c:v>
                </c:pt>
                <c:pt idx="2157">
                  <c:v>0.04</c:v>
                </c:pt>
                <c:pt idx="2158">
                  <c:v>0.04</c:v>
                </c:pt>
                <c:pt idx="2159">
                  <c:v>0.03</c:v>
                </c:pt>
                <c:pt idx="2160">
                  <c:v>0.03</c:v>
                </c:pt>
                <c:pt idx="2161">
                  <c:v>0.03</c:v>
                </c:pt>
                <c:pt idx="2162">
                  <c:v>0.03</c:v>
                </c:pt>
                <c:pt idx="2163">
                  <c:v>0.03</c:v>
                </c:pt>
                <c:pt idx="2164">
                  <c:v>0.03</c:v>
                </c:pt>
                <c:pt idx="2165">
                  <c:v>0.01</c:v>
                </c:pt>
                <c:pt idx="2166">
                  <c:v>0.01</c:v>
                </c:pt>
                <c:pt idx="2167">
                  <c:v>0.01</c:v>
                </c:pt>
                <c:pt idx="2168">
                  <c:v>0.01</c:v>
                </c:pt>
                <c:pt idx="2169">
                  <c:v>0.01</c:v>
                </c:pt>
                <c:pt idx="2170">
                  <c:v>0.01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0.01</c:v>
                </c:pt>
                <c:pt idx="2350">
                  <c:v>0.03</c:v>
                </c:pt>
                <c:pt idx="2351">
                  <c:v>0.03</c:v>
                </c:pt>
                <c:pt idx="2352">
                  <c:v>0.04</c:v>
                </c:pt>
                <c:pt idx="2353">
                  <c:v>0.04</c:v>
                </c:pt>
                <c:pt idx="2354">
                  <c:v>0.04</c:v>
                </c:pt>
                <c:pt idx="2355">
                  <c:v>0.04</c:v>
                </c:pt>
                <c:pt idx="2356">
                  <c:v>0.04</c:v>
                </c:pt>
                <c:pt idx="2357">
                  <c:v>0.04</c:v>
                </c:pt>
                <c:pt idx="2358">
                  <c:v>0.04</c:v>
                </c:pt>
                <c:pt idx="2359">
                  <c:v>0.05</c:v>
                </c:pt>
                <c:pt idx="2360">
                  <c:v>0.09</c:v>
                </c:pt>
                <c:pt idx="2361">
                  <c:v>0.1</c:v>
                </c:pt>
                <c:pt idx="2362">
                  <c:v>0.19</c:v>
                </c:pt>
                <c:pt idx="2363">
                  <c:v>0.21</c:v>
                </c:pt>
                <c:pt idx="2364">
                  <c:v>0.36</c:v>
                </c:pt>
                <c:pt idx="2365">
                  <c:v>0.62</c:v>
                </c:pt>
                <c:pt idx="2366">
                  <c:v>0.79</c:v>
                </c:pt>
                <c:pt idx="2367">
                  <c:v>0.85</c:v>
                </c:pt>
                <c:pt idx="2368">
                  <c:v>0.87</c:v>
                </c:pt>
                <c:pt idx="2369">
                  <c:v>0.87</c:v>
                </c:pt>
                <c:pt idx="2370">
                  <c:v>0.87</c:v>
                </c:pt>
                <c:pt idx="2371">
                  <c:v>0.88</c:v>
                </c:pt>
                <c:pt idx="2372">
                  <c:v>0.88</c:v>
                </c:pt>
                <c:pt idx="2373">
                  <c:v>0.88</c:v>
                </c:pt>
                <c:pt idx="2374">
                  <c:v>0.88</c:v>
                </c:pt>
                <c:pt idx="2375">
                  <c:v>0.7</c:v>
                </c:pt>
                <c:pt idx="2376">
                  <c:v>0.7</c:v>
                </c:pt>
                <c:pt idx="2377">
                  <c:v>0.7</c:v>
                </c:pt>
                <c:pt idx="2378">
                  <c:v>0.7</c:v>
                </c:pt>
                <c:pt idx="2379">
                  <c:v>0.7</c:v>
                </c:pt>
                <c:pt idx="2380">
                  <c:v>0.7</c:v>
                </c:pt>
                <c:pt idx="2381">
                  <c:v>0.03</c:v>
                </c:pt>
                <c:pt idx="2382">
                  <c:v>0.03</c:v>
                </c:pt>
                <c:pt idx="2383">
                  <c:v>0.03</c:v>
                </c:pt>
                <c:pt idx="2384">
                  <c:v>0.03</c:v>
                </c:pt>
                <c:pt idx="2385">
                  <c:v>0.03</c:v>
                </c:pt>
                <c:pt idx="2386">
                  <c:v>0.03</c:v>
                </c:pt>
                <c:pt idx="2387">
                  <c:v>0.01</c:v>
                </c:pt>
                <c:pt idx="2388">
                  <c:v>0.01</c:v>
                </c:pt>
                <c:pt idx="2389">
                  <c:v>0.01</c:v>
                </c:pt>
                <c:pt idx="2390">
                  <c:v>0.01</c:v>
                </c:pt>
                <c:pt idx="2391">
                  <c:v>0.01</c:v>
                </c:pt>
                <c:pt idx="2392">
                  <c:v>0.01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0.01</c:v>
                </c:pt>
                <c:pt idx="2462">
                  <c:v>0.01</c:v>
                </c:pt>
                <c:pt idx="2463">
                  <c:v>0.01</c:v>
                </c:pt>
                <c:pt idx="2464">
                  <c:v>0.01</c:v>
                </c:pt>
                <c:pt idx="2465">
                  <c:v>0.02</c:v>
                </c:pt>
                <c:pt idx="2466">
                  <c:v>0.02</c:v>
                </c:pt>
                <c:pt idx="2467">
                  <c:v>0.02</c:v>
                </c:pt>
                <c:pt idx="2468">
                  <c:v>0.02</c:v>
                </c:pt>
                <c:pt idx="2469">
                  <c:v>0.02</c:v>
                </c:pt>
                <c:pt idx="2470">
                  <c:v>0.03</c:v>
                </c:pt>
                <c:pt idx="2471">
                  <c:v>0.03</c:v>
                </c:pt>
                <c:pt idx="2472">
                  <c:v>0.03</c:v>
                </c:pt>
                <c:pt idx="2473">
                  <c:v>0.04</c:v>
                </c:pt>
                <c:pt idx="2474">
                  <c:v>0.05</c:v>
                </c:pt>
                <c:pt idx="2475">
                  <c:v>0.05</c:v>
                </c:pt>
                <c:pt idx="2476">
                  <c:v>0.06</c:v>
                </c:pt>
                <c:pt idx="2477">
                  <c:v>0.04</c:v>
                </c:pt>
                <c:pt idx="2478">
                  <c:v>0.04</c:v>
                </c:pt>
                <c:pt idx="2479">
                  <c:v>0.04</c:v>
                </c:pt>
                <c:pt idx="2480">
                  <c:v>0.04</c:v>
                </c:pt>
                <c:pt idx="2481">
                  <c:v>0.04</c:v>
                </c:pt>
                <c:pt idx="2482">
                  <c:v>0.04</c:v>
                </c:pt>
                <c:pt idx="2483">
                  <c:v>0.03</c:v>
                </c:pt>
                <c:pt idx="2484">
                  <c:v>0.03</c:v>
                </c:pt>
                <c:pt idx="2485">
                  <c:v>0.04</c:v>
                </c:pt>
                <c:pt idx="2486">
                  <c:v>0.04</c:v>
                </c:pt>
                <c:pt idx="2487">
                  <c:v>0.04</c:v>
                </c:pt>
                <c:pt idx="2488">
                  <c:v>0.04</c:v>
                </c:pt>
                <c:pt idx="2489">
                  <c:v>0.01</c:v>
                </c:pt>
                <c:pt idx="2490">
                  <c:v>0.01</c:v>
                </c:pt>
                <c:pt idx="2491">
                  <c:v>0.01</c:v>
                </c:pt>
                <c:pt idx="2492">
                  <c:v>0.01</c:v>
                </c:pt>
                <c:pt idx="2493">
                  <c:v>0.01</c:v>
                </c:pt>
                <c:pt idx="2494">
                  <c:v>0.01</c:v>
                </c:pt>
                <c:pt idx="2495">
                  <c:v>0.01</c:v>
                </c:pt>
                <c:pt idx="2496">
                  <c:v>0.01</c:v>
                </c:pt>
                <c:pt idx="2497">
                  <c:v>0.02</c:v>
                </c:pt>
                <c:pt idx="2498">
                  <c:v>0.02</c:v>
                </c:pt>
                <c:pt idx="2499">
                  <c:v>0.02</c:v>
                </c:pt>
                <c:pt idx="2500">
                  <c:v>0.02</c:v>
                </c:pt>
                <c:pt idx="2501">
                  <c:v>0.01</c:v>
                </c:pt>
                <c:pt idx="2502">
                  <c:v>0.01</c:v>
                </c:pt>
                <c:pt idx="2503">
                  <c:v>0.01</c:v>
                </c:pt>
                <c:pt idx="2504">
                  <c:v>0.01</c:v>
                </c:pt>
                <c:pt idx="2505">
                  <c:v>0.01</c:v>
                </c:pt>
                <c:pt idx="2506">
                  <c:v>0.01</c:v>
                </c:pt>
                <c:pt idx="2507">
                  <c:v>0.01</c:v>
                </c:pt>
                <c:pt idx="2508">
                  <c:v>0.01</c:v>
                </c:pt>
                <c:pt idx="2509">
                  <c:v>0.01</c:v>
                </c:pt>
                <c:pt idx="2510">
                  <c:v>0.01</c:v>
                </c:pt>
                <c:pt idx="2511">
                  <c:v>0.01</c:v>
                </c:pt>
                <c:pt idx="2512">
                  <c:v>0.01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0.01</c:v>
                </c:pt>
                <c:pt idx="2518">
                  <c:v>0.01</c:v>
                </c:pt>
                <c:pt idx="2519">
                  <c:v>0.01</c:v>
                </c:pt>
                <c:pt idx="2520">
                  <c:v>0.02</c:v>
                </c:pt>
                <c:pt idx="2521">
                  <c:v>0.02</c:v>
                </c:pt>
                <c:pt idx="2522">
                  <c:v>0.02</c:v>
                </c:pt>
                <c:pt idx="2523">
                  <c:v>0.02</c:v>
                </c:pt>
                <c:pt idx="2524">
                  <c:v>0.02</c:v>
                </c:pt>
                <c:pt idx="2525">
                  <c:v>0.02</c:v>
                </c:pt>
                <c:pt idx="2526">
                  <c:v>0.02</c:v>
                </c:pt>
                <c:pt idx="2527">
                  <c:v>0.02</c:v>
                </c:pt>
                <c:pt idx="2528">
                  <c:v>0.02</c:v>
                </c:pt>
                <c:pt idx="2529">
                  <c:v>0.02</c:v>
                </c:pt>
                <c:pt idx="2530">
                  <c:v>0.02</c:v>
                </c:pt>
                <c:pt idx="2531">
                  <c:v>0.02</c:v>
                </c:pt>
                <c:pt idx="2532">
                  <c:v>0.02</c:v>
                </c:pt>
                <c:pt idx="2533">
                  <c:v>0.02</c:v>
                </c:pt>
                <c:pt idx="2534">
                  <c:v>0.03</c:v>
                </c:pt>
                <c:pt idx="2535">
                  <c:v>0.03</c:v>
                </c:pt>
                <c:pt idx="2536">
                  <c:v>0.03</c:v>
                </c:pt>
                <c:pt idx="2537">
                  <c:v>0.03</c:v>
                </c:pt>
                <c:pt idx="2538">
                  <c:v>0.03</c:v>
                </c:pt>
                <c:pt idx="2539">
                  <c:v>0.04</c:v>
                </c:pt>
                <c:pt idx="2540">
                  <c:v>0.04</c:v>
                </c:pt>
                <c:pt idx="2541">
                  <c:v>0.05</c:v>
                </c:pt>
                <c:pt idx="2542">
                  <c:v>0.05</c:v>
                </c:pt>
                <c:pt idx="2543">
                  <c:v>0.06</c:v>
                </c:pt>
                <c:pt idx="2544">
                  <c:v>0.06</c:v>
                </c:pt>
                <c:pt idx="2545">
                  <c:v>0.06</c:v>
                </c:pt>
                <c:pt idx="2546">
                  <c:v>0.06</c:v>
                </c:pt>
                <c:pt idx="2547">
                  <c:v>0.06</c:v>
                </c:pt>
                <c:pt idx="2548">
                  <c:v>0.06</c:v>
                </c:pt>
                <c:pt idx="2549">
                  <c:v>0.04</c:v>
                </c:pt>
                <c:pt idx="2550">
                  <c:v>0.04</c:v>
                </c:pt>
                <c:pt idx="2551">
                  <c:v>0.04</c:v>
                </c:pt>
                <c:pt idx="2552">
                  <c:v>0.04</c:v>
                </c:pt>
                <c:pt idx="2553">
                  <c:v>0.04</c:v>
                </c:pt>
                <c:pt idx="2554">
                  <c:v>0.04</c:v>
                </c:pt>
                <c:pt idx="2555">
                  <c:v>0.02</c:v>
                </c:pt>
                <c:pt idx="2556">
                  <c:v>0.02</c:v>
                </c:pt>
                <c:pt idx="2557">
                  <c:v>0.02</c:v>
                </c:pt>
                <c:pt idx="2558">
                  <c:v>0.02</c:v>
                </c:pt>
                <c:pt idx="2559">
                  <c:v>0.02</c:v>
                </c:pt>
                <c:pt idx="2560">
                  <c:v>0.02</c:v>
                </c:pt>
                <c:pt idx="2561">
                  <c:v>0.01</c:v>
                </c:pt>
                <c:pt idx="2562">
                  <c:v>0.01</c:v>
                </c:pt>
                <c:pt idx="2563">
                  <c:v>0.01</c:v>
                </c:pt>
                <c:pt idx="2564">
                  <c:v>0.01</c:v>
                </c:pt>
                <c:pt idx="2565">
                  <c:v>0.01</c:v>
                </c:pt>
                <c:pt idx="2566">
                  <c:v>0.01</c:v>
                </c:pt>
                <c:pt idx="2567">
                  <c:v>0.01</c:v>
                </c:pt>
                <c:pt idx="2568">
                  <c:v>0.01</c:v>
                </c:pt>
                <c:pt idx="2569">
                  <c:v>0.01</c:v>
                </c:pt>
                <c:pt idx="2570">
                  <c:v>0.01</c:v>
                </c:pt>
                <c:pt idx="2571">
                  <c:v>0.01</c:v>
                </c:pt>
                <c:pt idx="2572">
                  <c:v>0.01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64-429C-9F8F-0BFA2AFD1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182304"/>
        <c:axId val="1612630384"/>
      </c:scatterChart>
      <c:valAx>
        <c:axId val="888051103"/>
        <c:scaling>
          <c:orientation val="minMax"/>
          <c:max val="43257"/>
          <c:min val="4324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 in 2018</a:t>
                </a:r>
              </a:p>
            </c:rich>
          </c:tx>
          <c:layout>
            <c:manualLayout>
              <c:xMode val="edge"/>
              <c:yMode val="edge"/>
              <c:x val="0.45653137107861519"/>
              <c:y val="0.935379265091863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m\ 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927"/>
        <c:crosses val="autoZero"/>
        <c:crossBetween val="midCat"/>
        <c:majorUnit val="1"/>
        <c:minorUnit val="1"/>
      </c:valAx>
      <c:valAx>
        <c:axId val="88805692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River Height   </a:t>
                </a:r>
                <a:r>
                  <a:rPr lang="en-US" sz="1200" baseline="0"/>
                  <a:t>(feet)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4.9180102487189098E-2"/>
              <c:y val="0.417858996792067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1103"/>
        <c:crosses val="autoZero"/>
        <c:crossBetween val="midCat"/>
        <c:majorUnit val="5"/>
        <c:minorUnit val="1"/>
      </c:valAx>
      <c:valAx>
        <c:axId val="1612630384"/>
        <c:scaling>
          <c:orientation val="minMax"/>
          <c:max val="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accent2"/>
                    </a:solidFill>
                  </a:rPr>
                  <a:t>Rain   </a:t>
                </a:r>
                <a:r>
                  <a:rPr lang="en-US" sz="1200" b="1">
                    <a:solidFill>
                      <a:schemeClr val="accent2"/>
                    </a:solidFill>
                  </a:rPr>
                  <a:t>(inches per</a:t>
                </a:r>
                <a:r>
                  <a:rPr lang="en-US" sz="1200" b="1" baseline="0">
                    <a:solidFill>
                      <a:schemeClr val="accent2"/>
                    </a:solidFill>
                  </a:rPr>
                  <a:t> 5 minutes</a:t>
                </a:r>
                <a:r>
                  <a:rPr lang="en-US" sz="1200" b="1">
                    <a:solidFill>
                      <a:schemeClr val="accent2"/>
                    </a:solidFill>
                  </a:rPr>
                  <a:t>)</a:t>
                </a:r>
                <a:endParaRPr lang="en-US" sz="1600" b="1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0.94020216222972131"/>
              <c:y val="0.34332648002333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182304"/>
        <c:crosses val="max"/>
        <c:crossBetween val="midCat"/>
        <c:majorUnit val="1"/>
      </c:valAx>
      <c:valAx>
        <c:axId val="161818230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612630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05231051013661"/>
          <c:y val="2.4872376724995073E-2"/>
          <c:w val="0.27200207267257659"/>
          <c:h val="9.4356656144122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Pocomok</a:t>
            </a:r>
            <a:r>
              <a:rPr lang="en-US" sz="2000" baseline="0"/>
              <a:t>e River Gauge </a:t>
            </a:r>
            <a:endParaRPr lang="en-US" sz="2000"/>
          </a:p>
        </c:rich>
      </c:tx>
      <c:layout>
        <c:manualLayout>
          <c:xMode val="edge"/>
          <c:yMode val="edge"/>
          <c:x val="0.32661120251759579"/>
          <c:y val="4.522295129775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7647021290865"/>
          <c:y val="0.18473987353059049"/>
          <c:w val="0.74818572251399162"/>
          <c:h val="0.69234932059273835"/>
        </c:manualLayout>
      </c:layout>
      <c:scatterChart>
        <c:scatterStyle val="lineMarker"/>
        <c:varyColors val="0"/>
        <c:ser>
          <c:idx val="0"/>
          <c:order val="0"/>
          <c:tx>
            <c:v>Gauge height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'01485000'!$F$2:$F$5857</c:f>
              <c:numCache>
                <c:formatCode>m/d/yyyy\ h:mm</c:formatCode>
                <c:ptCount val="5856"/>
                <c:pt idx="0">
                  <c:v>43221</c:v>
                </c:pt>
                <c:pt idx="1">
                  <c:v>43221.010416666664</c:v>
                </c:pt>
                <c:pt idx="2">
                  <c:v>43221.020833333336</c:v>
                </c:pt>
                <c:pt idx="3">
                  <c:v>43221.03125</c:v>
                </c:pt>
                <c:pt idx="4">
                  <c:v>43221.041666666664</c:v>
                </c:pt>
                <c:pt idx="5">
                  <c:v>43221.052083333336</c:v>
                </c:pt>
                <c:pt idx="6">
                  <c:v>43221.0625</c:v>
                </c:pt>
                <c:pt idx="7">
                  <c:v>43221.072916666664</c:v>
                </c:pt>
                <c:pt idx="8">
                  <c:v>43221.083333333336</c:v>
                </c:pt>
                <c:pt idx="9">
                  <c:v>43221.09375</c:v>
                </c:pt>
                <c:pt idx="10">
                  <c:v>43221.104166666664</c:v>
                </c:pt>
                <c:pt idx="11">
                  <c:v>43221.114583333336</c:v>
                </c:pt>
                <c:pt idx="12">
                  <c:v>43221.125</c:v>
                </c:pt>
                <c:pt idx="13">
                  <c:v>43221.135416666664</c:v>
                </c:pt>
                <c:pt idx="14">
                  <c:v>43221.145833333336</c:v>
                </c:pt>
                <c:pt idx="15">
                  <c:v>43221.15625</c:v>
                </c:pt>
                <c:pt idx="16">
                  <c:v>43221.166666666664</c:v>
                </c:pt>
                <c:pt idx="17">
                  <c:v>43221.177083333336</c:v>
                </c:pt>
                <c:pt idx="18">
                  <c:v>43221.1875</c:v>
                </c:pt>
                <c:pt idx="19">
                  <c:v>43221.197916666664</c:v>
                </c:pt>
                <c:pt idx="20">
                  <c:v>43221.208333333336</c:v>
                </c:pt>
                <c:pt idx="21">
                  <c:v>43221.21875</c:v>
                </c:pt>
                <c:pt idx="22">
                  <c:v>43221.229166666664</c:v>
                </c:pt>
                <c:pt idx="23">
                  <c:v>43221.239583333336</c:v>
                </c:pt>
                <c:pt idx="24">
                  <c:v>43221.25</c:v>
                </c:pt>
                <c:pt idx="25">
                  <c:v>43221.260416666664</c:v>
                </c:pt>
                <c:pt idx="26">
                  <c:v>43221.270833333336</c:v>
                </c:pt>
                <c:pt idx="27">
                  <c:v>43221.28125</c:v>
                </c:pt>
                <c:pt idx="28">
                  <c:v>43221.291666666664</c:v>
                </c:pt>
                <c:pt idx="29">
                  <c:v>43221.302083333336</c:v>
                </c:pt>
                <c:pt idx="30">
                  <c:v>43221.3125</c:v>
                </c:pt>
                <c:pt idx="31">
                  <c:v>43221.322916666664</c:v>
                </c:pt>
                <c:pt idx="32">
                  <c:v>43221.333333333336</c:v>
                </c:pt>
                <c:pt idx="33">
                  <c:v>43221.34375</c:v>
                </c:pt>
                <c:pt idx="34">
                  <c:v>43221.354166666664</c:v>
                </c:pt>
                <c:pt idx="35">
                  <c:v>43221.364583333336</c:v>
                </c:pt>
                <c:pt idx="36">
                  <c:v>43221.375</c:v>
                </c:pt>
                <c:pt idx="37">
                  <c:v>43221.385416666664</c:v>
                </c:pt>
                <c:pt idx="38">
                  <c:v>43221.395833333336</c:v>
                </c:pt>
                <c:pt idx="39">
                  <c:v>43221.40625</c:v>
                </c:pt>
                <c:pt idx="40">
                  <c:v>43221.416666666664</c:v>
                </c:pt>
                <c:pt idx="41">
                  <c:v>43221.427083333336</c:v>
                </c:pt>
                <c:pt idx="42">
                  <c:v>43221.4375</c:v>
                </c:pt>
                <c:pt idx="43">
                  <c:v>43221.447916666664</c:v>
                </c:pt>
                <c:pt idx="44">
                  <c:v>43221.458333333336</c:v>
                </c:pt>
                <c:pt idx="45">
                  <c:v>43221.46875</c:v>
                </c:pt>
                <c:pt idx="46">
                  <c:v>43221.479166666664</c:v>
                </c:pt>
                <c:pt idx="47">
                  <c:v>43221.489583333336</c:v>
                </c:pt>
                <c:pt idx="48">
                  <c:v>43221.5</c:v>
                </c:pt>
                <c:pt idx="49">
                  <c:v>43221.510416666664</c:v>
                </c:pt>
                <c:pt idx="50">
                  <c:v>43221.520833333336</c:v>
                </c:pt>
                <c:pt idx="51">
                  <c:v>43221.53125</c:v>
                </c:pt>
                <c:pt idx="52">
                  <c:v>43221.541666666664</c:v>
                </c:pt>
                <c:pt idx="53">
                  <c:v>43221.552083333336</c:v>
                </c:pt>
                <c:pt idx="54">
                  <c:v>43221.5625</c:v>
                </c:pt>
                <c:pt idx="55">
                  <c:v>43221.572916666664</c:v>
                </c:pt>
                <c:pt idx="56">
                  <c:v>43221.583333333336</c:v>
                </c:pt>
                <c:pt idx="57">
                  <c:v>43221.59375</c:v>
                </c:pt>
                <c:pt idx="58">
                  <c:v>43221.604166666664</c:v>
                </c:pt>
                <c:pt idx="59">
                  <c:v>43221.614583333336</c:v>
                </c:pt>
                <c:pt idx="60">
                  <c:v>43221.625</c:v>
                </c:pt>
                <c:pt idx="61">
                  <c:v>43221.635416666664</c:v>
                </c:pt>
                <c:pt idx="62">
                  <c:v>43221.645833333336</c:v>
                </c:pt>
                <c:pt idx="63">
                  <c:v>43221.65625</c:v>
                </c:pt>
                <c:pt idx="64">
                  <c:v>43221.666666666664</c:v>
                </c:pt>
                <c:pt idx="65">
                  <c:v>43221.677083333336</c:v>
                </c:pt>
                <c:pt idx="66">
                  <c:v>43221.6875</c:v>
                </c:pt>
                <c:pt idx="67">
                  <c:v>43221.697916666664</c:v>
                </c:pt>
                <c:pt idx="68">
                  <c:v>43221.708333333336</c:v>
                </c:pt>
                <c:pt idx="69">
                  <c:v>43221.71875</c:v>
                </c:pt>
                <c:pt idx="70">
                  <c:v>43221.729166666664</c:v>
                </c:pt>
                <c:pt idx="71">
                  <c:v>43221.739583333336</c:v>
                </c:pt>
                <c:pt idx="72">
                  <c:v>43221.75</c:v>
                </c:pt>
                <c:pt idx="73">
                  <c:v>43221.760416666664</c:v>
                </c:pt>
                <c:pt idx="74">
                  <c:v>43221.770833333336</c:v>
                </c:pt>
                <c:pt idx="75">
                  <c:v>43221.78125</c:v>
                </c:pt>
                <c:pt idx="76">
                  <c:v>43221.791666666664</c:v>
                </c:pt>
                <c:pt idx="77">
                  <c:v>43221.802083333336</c:v>
                </c:pt>
                <c:pt idx="78">
                  <c:v>43221.8125</c:v>
                </c:pt>
                <c:pt idx="79">
                  <c:v>43221.822916666664</c:v>
                </c:pt>
                <c:pt idx="80">
                  <c:v>43221.833333333336</c:v>
                </c:pt>
                <c:pt idx="81">
                  <c:v>43221.84375</c:v>
                </c:pt>
                <c:pt idx="82">
                  <c:v>43221.854166666664</c:v>
                </c:pt>
                <c:pt idx="83">
                  <c:v>43221.864583333336</c:v>
                </c:pt>
                <c:pt idx="84">
                  <c:v>43221.875</c:v>
                </c:pt>
                <c:pt idx="85">
                  <c:v>43221.885416666664</c:v>
                </c:pt>
                <c:pt idx="86">
                  <c:v>43221.895833333336</c:v>
                </c:pt>
                <c:pt idx="87">
                  <c:v>43221.90625</c:v>
                </c:pt>
                <c:pt idx="88">
                  <c:v>43221.916666666664</c:v>
                </c:pt>
                <c:pt idx="89">
                  <c:v>43221.927083333336</c:v>
                </c:pt>
                <c:pt idx="90">
                  <c:v>43221.9375</c:v>
                </c:pt>
                <c:pt idx="91">
                  <c:v>43221.947916666664</c:v>
                </c:pt>
                <c:pt idx="92">
                  <c:v>43221.958333333336</c:v>
                </c:pt>
                <c:pt idx="93">
                  <c:v>43221.96875</c:v>
                </c:pt>
                <c:pt idx="94">
                  <c:v>43221.979166666664</c:v>
                </c:pt>
                <c:pt idx="95">
                  <c:v>43221.989583333336</c:v>
                </c:pt>
                <c:pt idx="96">
                  <c:v>43222</c:v>
                </c:pt>
                <c:pt idx="97">
                  <c:v>43222.010416666664</c:v>
                </c:pt>
                <c:pt idx="98">
                  <c:v>43222.020833333336</c:v>
                </c:pt>
                <c:pt idx="99">
                  <c:v>43222.03125</c:v>
                </c:pt>
                <c:pt idx="100">
                  <c:v>43222.041666666664</c:v>
                </c:pt>
                <c:pt idx="101">
                  <c:v>43222.052083333336</c:v>
                </c:pt>
                <c:pt idx="102">
                  <c:v>43222.0625</c:v>
                </c:pt>
                <c:pt idx="103">
                  <c:v>43222.072916666664</c:v>
                </c:pt>
                <c:pt idx="104">
                  <c:v>43222.083333333336</c:v>
                </c:pt>
                <c:pt idx="105">
                  <c:v>43222.09375</c:v>
                </c:pt>
                <c:pt idx="106">
                  <c:v>43222.104166666664</c:v>
                </c:pt>
                <c:pt idx="107">
                  <c:v>43222.114583333336</c:v>
                </c:pt>
                <c:pt idx="108">
                  <c:v>43222.125</c:v>
                </c:pt>
                <c:pt idx="109">
                  <c:v>43222.135416666664</c:v>
                </c:pt>
                <c:pt idx="110">
                  <c:v>43222.145833333336</c:v>
                </c:pt>
                <c:pt idx="111">
                  <c:v>43222.15625</c:v>
                </c:pt>
                <c:pt idx="112">
                  <c:v>43222.166666666664</c:v>
                </c:pt>
                <c:pt idx="113">
                  <c:v>43222.177083333336</c:v>
                </c:pt>
                <c:pt idx="114">
                  <c:v>43222.1875</c:v>
                </c:pt>
                <c:pt idx="115">
                  <c:v>43222.197916666664</c:v>
                </c:pt>
                <c:pt idx="116">
                  <c:v>43222.208333333336</c:v>
                </c:pt>
                <c:pt idx="117">
                  <c:v>43222.21875</c:v>
                </c:pt>
                <c:pt idx="118">
                  <c:v>43222.229166666664</c:v>
                </c:pt>
                <c:pt idx="119">
                  <c:v>43222.239583333336</c:v>
                </c:pt>
                <c:pt idx="120">
                  <c:v>43222.25</c:v>
                </c:pt>
                <c:pt idx="121">
                  <c:v>43222.260416666664</c:v>
                </c:pt>
                <c:pt idx="122">
                  <c:v>43222.270833333336</c:v>
                </c:pt>
                <c:pt idx="123">
                  <c:v>43222.28125</c:v>
                </c:pt>
                <c:pt idx="124">
                  <c:v>43222.291666666664</c:v>
                </c:pt>
                <c:pt idx="125">
                  <c:v>43222.302083333336</c:v>
                </c:pt>
                <c:pt idx="126">
                  <c:v>43222.3125</c:v>
                </c:pt>
                <c:pt idx="127">
                  <c:v>43222.322916666664</c:v>
                </c:pt>
                <c:pt idx="128">
                  <c:v>43222.333333333336</c:v>
                </c:pt>
                <c:pt idx="129">
                  <c:v>43222.34375</c:v>
                </c:pt>
                <c:pt idx="130">
                  <c:v>43222.354166666664</c:v>
                </c:pt>
                <c:pt idx="131">
                  <c:v>43222.364583333336</c:v>
                </c:pt>
                <c:pt idx="132">
                  <c:v>43222.375</c:v>
                </c:pt>
                <c:pt idx="133">
                  <c:v>43222.385416666664</c:v>
                </c:pt>
                <c:pt idx="134">
                  <c:v>43222.395833333336</c:v>
                </c:pt>
                <c:pt idx="135">
                  <c:v>43222.40625</c:v>
                </c:pt>
                <c:pt idx="136">
                  <c:v>43222.416666666664</c:v>
                </c:pt>
                <c:pt idx="137">
                  <c:v>43222.427083333336</c:v>
                </c:pt>
                <c:pt idx="138">
                  <c:v>43222.4375</c:v>
                </c:pt>
                <c:pt idx="139">
                  <c:v>43222.447916666664</c:v>
                </c:pt>
                <c:pt idx="140">
                  <c:v>43222.458333333336</c:v>
                </c:pt>
                <c:pt idx="141">
                  <c:v>43222.46875</c:v>
                </c:pt>
                <c:pt idx="142">
                  <c:v>43222.479166666664</c:v>
                </c:pt>
                <c:pt idx="143">
                  <c:v>43222.489583333336</c:v>
                </c:pt>
                <c:pt idx="144">
                  <c:v>43222.5</c:v>
                </c:pt>
                <c:pt idx="145">
                  <c:v>43222.510416666664</c:v>
                </c:pt>
                <c:pt idx="146">
                  <c:v>43222.520833333336</c:v>
                </c:pt>
                <c:pt idx="147">
                  <c:v>43222.53125</c:v>
                </c:pt>
                <c:pt idx="148">
                  <c:v>43222.541666666664</c:v>
                </c:pt>
                <c:pt idx="149">
                  <c:v>43222.552083333336</c:v>
                </c:pt>
                <c:pt idx="150">
                  <c:v>43222.5625</c:v>
                </c:pt>
                <c:pt idx="151">
                  <c:v>43222.572916666664</c:v>
                </c:pt>
                <c:pt idx="152">
                  <c:v>43222.583333333336</c:v>
                </c:pt>
                <c:pt idx="153">
                  <c:v>43222.59375</c:v>
                </c:pt>
                <c:pt idx="154">
                  <c:v>43222.604166666664</c:v>
                </c:pt>
                <c:pt idx="155">
                  <c:v>43222.614583333336</c:v>
                </c:pt>
                <c:pt idx="156">
                  <c:v>43222.625</c:v>
                </c:pt>
                <c:pt idx="157">
                  <c:v>43222.635416666664</c:v>
                </c:pt>
                <c:pt idx="158">
                  <c:v>43222.645833333336</c:v>
                </c:pt>
                <c:pt idx="159">
                  <c:v>43222.65625</c:v>
                </c:pt>
                <c:pt idx="160">
                  <c:v>43222.666666666664</c:v>
                </c:pt>
                <c:pt idx="161">
                  <c:v>43222.677083333336</c:v>
                </c:pt>
                <c:pt idx="162">
                  <c:v>43222.6875</c:v>
                </c:pt>
                <c:pt idx="163">
                  <c:v>43222.697916666664</c:v>
                </c:pt>
                <c:pt idx="164">
                  <c:v>43222.708333333336</c:v>
                </c:pt>
                <c:pt idx="165">
                  <c:v>43222.71875</c:v>
                </c:pt>
                <c:pt idx="166">
                  <c:v>43222.729166666664</c:v>
                </c:pt>
                <c:pt idx="167">
                  <c:v>43222.739583333336</c:v>
                </c:pt>
                <c:pt idx="168">
                  <c:v>43222.75</c:v>
                </c:pt>
                <c:pt idx="169">
                  <c:v>43222.760416666664</c:v>
                </c:pt>
                <c:pt idx="170">
                  <c:v>43222.770833333336</c:v>
                </c:pt>
                <c:pt idx="171">
                  <c:v>43222.78125</c:v>
                </c:pt>
                <c:pt idx="172">
                  <c:v>43222.791666666664</c:v>
                </c:pt>
                <c:pt idx="173">
                  <c:v>43222.802083333336</c:v>
                </c:pt>
                <c:pt idx="174">
                  <c:v>43222.8125</c:v>
                </c:pt>
                <c:pt idx="175">
                  <c:v>43222.822916666664</c:v>
                </c:pt>
                <c:pt idx="176">
                  <c:v>43222.833333333336</c:v>
                </c:pt>
                <c:pt idx="177">
                  <c:v>43222.84375</c:v>
                </c:pt>
                <c:pt idx="178">
                  <c:v>43222.854166666664</c:v>
                </c:pt>
                <c:pt idx="179">
                  <c:v>43222.864583333336</c:v>
                </c:pt>
                <c:pt idx="180">
                  <c:v>43222.875</c:v>
                </c:pt>
                <c:pt idx="181">
                  <c:v>43222.885416666664</c:v>
                </c:pt>
                <c:pt idx="182">
                  <c:v>43222.895833333336</c:v>
                </c:pt>
                <c:pt idx="183">
                  <c:v>43222.90625</c:v>
                </c:pt>
                <c:pt idx="184">
                  <c:v>43222.916666666664</c:v>
                </c:pt>
                <c:pt idx="185">
                  <c:v>43222.927083333336</c:v>
                </c:pt>
                <c:pt idx="186">
                  <c:v>43222.9375</c:v>
                </c:pt>
                <c:pt idx="187">
                  <c:v>43222.947916666664</c:v>
                </c:pt>
                <c:pt idx="188">
                  <c:v>43222.958333333336</c:v>
                </c:pt>
                <c:pt idx="189">
                  <c:v>43222.96875</c:v>
                </c:pt>
                <c:pt idx="190">
                  <c:v>43222.979166666664</c:v>
                </c:pt>
                <c:pt idx="191">
                  <c:v>43222.989583333336</c:v>
                </c:pt>
                <c:pt idx="192">
                  <c:v>43223</c:v>
                </c:pt>
                <c:pt idx="193">
                  <c:v>43223.010416666664</c:v>
                </c:pt>
                <c:pt idx="194">
                  <c:v>43223.020833333336</c:v>
                </c:pt>
                <c:pt idx="195">
                  <c:v>43223.03125</c:v>
                </c:pt>
                <c:pt idx="196">
                  <c:v>43223.041666666664</c:v>
                </c:pt>
                <c:pt idx="197">
                  <c:v>43223.052083333336</c:v>
                </c:pt>
                <c:pt idx="198">
                  <c:v>43223.0625</c:v>
                </c:pt>
                <c:pt idx="199">
                  <c:v>43223.072916666664</c:v>
                </c:pt>
                <c:pt idx="200">
                  <c:v>43223.083333333336</c:v>
                </c:pt>
                <c:pt idx="201">
                  <c:v>43223.09375</c:v>
                </c:pt>
                <c:pt idx="202">
                  <c:v>43223.104166666664</c:v>
                </c:pt>
                <c:pt idx="203">
                  <c:v>43223.114583333336</c:v>
                </c:pt>
                <c:pt idx="204">
                  <c:v>43223.125</c:v>
                </c:pt>
                <c:pt idx="205">
                  <c:v>43223.135416666664</c:v>
                </c:pt>
                <c:pt idx="206">
                  <c:v>43223.145833333336</c:v>
                </c:pt>
                <c:pt idx="207">
                  <c:v>43223.15625</c:v>
                </c:pt>
                <c:pt idx="208">
                  <c:v>43223.166666666664</c:v>
                </c:pt>
                <c:pt idx="209">
                  <c:v>43223.177083333336</c:v>
                </c:pt>
                <c:pt idx="210">
                  <c:v>43223.1875</c:v>
                </c:pt>
                <c:pt idx="211">
                  <c:v>43223.197916666664</c:v>
                </c:pt>
                <c:pt idx="212">
                  <c:v>43223.208333333336</c:v>
                </c:pt>
                <c:pt idx="213">
                  <c:v>43223.21875</c:v>
                </c:pt>
                <c:pt idx="214">
                  <c:v>43223.229166666664</c:v>
                </c:pt>
                <c:pt idx="215">
                  <c:v>43223.239583333336</c:v>
                </c:pt>
                <c:pt idx="216">
                  <c:v>43223.25</c:v>
                </c:pt>
                <c:pt idx="217">
                  <c:v>43223.260416666664</c:v>
                </c:pt>
                <c:pt idx="218">
                  <c:v>43223.270833333336</c:v>
                </c:pt>
                <c:pt idx="219">
                  <c:v>43223.28125</c:v>
                </c:pt>
                <c:pt idx="220">
                  <c:v>43223.291666666664</c:v>
                </c:pt>
                <c:pt idx="221">
                  <c:v>43223.302083333336</c:v>
                </c:pt>
                <c:pt idx="222">
                  <c:v>43223.3125</c:v>
                </c:pt>
                <c:pt idx="223">
                  <c:v>43223.322916666664</c:v>
                </c:pt>
                <c:pt idx="224">
                  <c:v>43223.333333333336</c:v>
                </c:pt>
                <c:pt idx="225">
                  <c:v>43223.34375</c:v>
                </c:pt>
                <c:pt idx="226">
                  <c:v>43223.354166666664</c:v>
                </c:pt>
                <c:pt idx="227">
                  <c:v>43223.364583333336</c:v>
                </c:pt>
                <c:pt idx="228">
                  <c:v>43223.375</c:v>
                </c:pt>
                <c:pt idx="229">
                  <c:v>43223.385416666664</c:v>
                </c:pt>
                <c:pt idx="230">
                  <c:v>43223.395833333336</c:v>
                </c:pt>
                <c:pt idx="231">
                  <c:v>43223.40625</c:v>
                </c:pt>
                <c:pt idx="232">
                  <c:v>43223.416666666664</c:v>
                </c:pt>
                <c:pt idx="233">
                  <c:v>43223.427083333336</c:v>
                </c:pt>
                <c:pt idx="234">
                  <c:v>43223.4375</c:v>
                </c:pt>
                <c:pt idx="235">
                  <c:v>43223.447916666664</c:v>
                </c:pt>
                <c:pt idx="236">
                  <c:v>43223.458333333336</c:v>
                </c:pt>
                <c:pt idx="237">
                  <c:v>43223.46875</c:v>
                </c:pt>
                <c:pt idx="238">
                  <c:v>43223.479166666664</c:v>
                </c:pt>
                <c:pt idx="239">
                  <c:v>43223.489583333336</c:v>
                </c:pt>
                <c:pt idx="240">
                  <c:v>43223.5</c:v>
                </c:pt>
                <c:pt idx="241">
                  <c:v>43223.510416666664</c:v>
                </c:pt>
                <c:pt idx="242">
                  <c:v>43223.520833333336</c:v>
                </c:pt>
                <c:pt idx="243">
                  <c:v>43223.53125</c:v>
                </c:pt>
                <c:pt idx="244">
                  <c:v>43223.541666666664</c:v>
                </c:pt>
                <c:pt idx="245">
                  <c:v>43223.552083333336</c:v>
                </c:pt>
                <c:pt idx="246">
                  <c:v>43223.5625</c:v>
                </c:pt>
                <c:pt idx="247">
                  <c:v>43223.572916666664</c:v>
                </c:pt>
                <c:pt idx="248">
                  <c:v>43223.583333333336</c:v>
                </c:pt>
                <c:pt idx="249">
                  <c:v>43223.59375</c:v>
                </c:pt>
                <c:pt idx="250">
                  <c:v>43223.604166666664</c:v>
                </c:pt>
                <c:pt idx="251">
                  <c:v>43223.614583333336</c:v>
                </c:pt>
                <c:pt idx="252">
                  <c:v>43223.625</c:v>
                </c:pt>
                <c:pt idx="253">
                  <c:v>43223.635416666664</c:v>
                </c:pt>
                <c:pt idx="254">
                  <c:v>43223.645833333336</c:v>
                </c:pt>
                <c:pt idx="255">
                  <c:v>43223.65625</c:v>
                </c:pt>
                <c:pt idx="256">
                  <c:v>43223.666666666664</c:v>
                </c:pt>
                <c:pt idx="257">
                  <c:v>43223.677083333336</c:v>
                </c:pt>
                <c:pt idx="258">
                  <c:v>43223.6875</c:v>
                </c:pt>
                <c:pt idx="259">
                  <c:v>43223.697916666664</c:v>
                </c:pt>
                <c:pt idx="260">
                  <c:v>43223.708333333336</c:v>
                </c:pt>
                <c:pt idx="261">
                  <c:v>43223.71875</c:v>
                </c:pt>
                <c:pt idx="262">
                  <c:v>43223.729166666664</c:v>
                </c:pt>
                <c:pt idx="263">
                  <c:v>43223.739583333336</c:v>
                </c:pt>
                <c:pt idx="264">
                  <c:v>43223.75</c:v>
                </c:pt>
                <c:pt idx="265">
                  <c:v>43223.760416666664</c:v>
                </c:pt>
                <c:pt idx="266">
                  <c:v>43223.770833333336</c:v>
                </c:pt>
                <c:pt idx="267">
                  <c:v>43223.78125</c:v>
                </c:pt>
                <c:pt idx="268">
                  <c:v>43223.791666666664</c:v>
                </c:pt>
                <c:pt idx="269">
                  <c:v>43223.802083333336</c:v>
                </c:pt>
                <c:pt idx="270">
                  <c:v>43223.8125</c:v>
                </c:pt>
                <c:pt idx="271">
                  <c:v>43223.822916666664</c:v>
                </c:pt>
                <c:pt idx="272">
                  <c:v>43223.833333333336</c:v>
                </c:pt>
                <c:pt idx="273">
                  <c:v>43223.84375</c:v>
                </c:pt>
                <c:pt idx="274">
                  <c:v>43223.854166666664</c:v>
                </c:pt>
                <c:pt idx="275">
                  <c:v>43223.864583333336</c:v>
                </c:pt>
                <c:pt idx="276">
                  <c:v>43223.875</c:v>
                </c:pt>
                <c:pt idx="277">
                  <c:v>43223.885416666664</c:v>
                </c:pt>
                <c:pt idx="278">
                  <c:v>43223.895833333336</c:v>
                </c:pt>
                <c:pt idx="279">
                  <c:v>43223.90625</c:v>
                </c:pt>
                <c:pt idx="280">
                  <c:v>43223.916666666664</c:v>
                </c:pt>
                <c:pt idx="281">
                  <c:v>43223.927083333336</c:v>
                </c:pt>
                <c:pt idx="282">
                  <c:v>43223.9375</c:v>
                </c:pt>
                <c:pt idx="283">
                  <c:v>43223.947916666664</c:v>
                </c:pt>
                <c:pt idx="284">
                  <c:v>43223.958333333336</c:v>
                </c:pt>
                <c:pt idx="285">
                  <c:v>43223.96875</c:v>
                </c:pt>
                <c:pt idx="286">
                  <c:v>43223.979166666664</c:v>
                </c:pt>
                <c:pt idx="287">
                  <c:v>43223.989583333336</c:v>
                </c:pt>
                <c:pt idx="288">
                  <c:v>43224</c:v>
                </c:pt>
                <c:pt idx="289">
                  <c:v>43224.010416666664</c:v>
                </c:pt>
                <c:pt idx="290">
                  <c:v>43224.020833333336</c:v>
                </c:pt>
                <c:pt idx="291">
                  <c:v>43224.03125</c:v>
                </c:pt>
                <c:pt idx="292">
                  <c:v>43224.041666666664</c:v>
                </c:pt>
                <c:pt idx="293">
                  <c:v>43224.052083333336</c:v>
                </c:pt>
                <c:pt idx="294">
                  <c:v>43224.0625</c:v>
                </c:pt>
                <c:pt idx="295">
                  <c:v>43224.072916666664</c:v>
                </c:pt>
                <c:pt idx="296">
                  <c:v>43224.083333333336</c:v>
                </c:pt>
                <c:pt idx="297">
                  <c:v>43224.09375</c:v>
                </c:pt>
                <c:pt idx="298">
                  <c:v>43224.104166666664</c:v>
                </c:pt>
                <c:pt idx="299">
                  <c:v>43224.114583333336</c:v>
                </c:pt>
                <c:pt idx="300">
                  <c:v>43224.125</c:v>
                </c:pt>
                <c:pt idx="301">
                  <c:v>43224.135416666664</c:v>
                </c:pt>
                <c:pt idx="302">
                  <c:v>43224.145833333336</c:v>
                </c:pt>
                <c:pt idx="303">
                  <c:v>43224.15625</c:v>
                </c:pt>
                <c:pt idx="304">
                  <c:v>43224.166666666664</c:v>
                </c:pt>
                <c:pt idx="305">
                  <c:v>43224.177083333336</c:v>
                </c:pt>
                <c:pt idx="306">
                  <c:v>43224.1875</c:v>
                </c:pt>
                <c:pt idx="307">
                  <c:v>43224.197916666664</c:v>
                </c:pt>
                <c:pt idx="308">
                  <c:v>43224.208333333336</c:v>
                </c:pt>
                <c:pt idx="309">
                  <c:v>43224.21875</c:v>
                </c:pt>
                <c:pt idx="310">
                  <c:v>43224.229166666664</c:v>
                </c:pt>
                <c:pt idx="311">
                  <c:v>43224.239583333336</c:v>
                </c:pt>
                <c:pt idx="312">
                  <c:v>43224.25</c:v>
                </c:pt>
                <c:pt idx="313">
                  <c:v>43224.260416666664</c:v>
                </c:pt>
                <c:pt idx="314">
                  <c:v>43224.270833333336</c:v>
                </c:pt>
                <c:pt idx="315">
                  <c:v>43224.28125</c:v>
                </c:pt>
                <c:pt idx="316">
                  <c:v>43224.291666666664</c:v>
                </c:pt>
                <c:pt idx="317">
                  <c:v>43224.302083333336</c:v>
                </c:pt>
                <c:pt idx="318">
                  <c:v>43224.3125</c:v>
                </c:pt>
                <c:pt idx="319">
                  <c:v>43224.322916666664</c:v>
                </c:pt>
                <c:pt idx="320">
                  <c:v>43224.333333333336</c:v>
                </c:pt>
                <c:pt idx="321">
                  <c:v>43224.34375</c:v>
                </c:pt>
                <c:pt idx="322">
                  <c:v>43224.354166666664</c:v>
                </c:pt>
                <c:pt idx="323">
                  <c:v>43224.364583333336</c:v>
                </c:pt>
                <c:pt idx="324">
                  <c:v>43224.375</c:v>
                </c:pt>
                <c:pt idx="325">
                  <c:v>43224.385416666664</c:v>
                </c:pt>
                <c:pt idx="326">
                  <c:v>43224.395833333336</c:v>
                </c:pt>
                <c:pt idx="327">
                  <c:v>43224.40625</c:v>
                </c:pt>
                <c:pt idx="328">
                  <c:v>43224.416666666664</c:v>
                </c:pt>
                <c:pt idx="329">
                  <c:v>43224.427083333336</c:v>
                </c:pt>
                <c:pt idx="330">
                  <c:v>43224.4375</c:v>
                </c:pt>
                <c:pt idx="331">
                  <c:v>43224.447916666664</c:v>
                </c:pt>
                <c:pt idx="332">
                  <c:v>43224.458333333336</c:v>
                </c:pt>
                <c:pt idx="333">
                  <c:v>43224.46875</c:v>
                </c:pt>
                <c:pt idx="334">
                  <c:v>43224.479166666664</c:v>
                </c:pt>
                <c:pt idx="335">
                  <c:v>43224.489583333336</c:v>
                </c:pt>
                <c:pt idx="336">
                  <c:v>43224.5</c:v>
                </c:pt>
                <c:pt idx="337">
                  <c:v>43224.510416666664</c:v>
                </c:pt>
                <c:pt idx="338">
                  <c:v>43224.520833333336</c:v>
                </c:pt>
                <c:pt idx="339">
                  <c:v>43224.53125</c:v>
                </c:pt>
                <c:pt idx="340">
                  <c:v>43224.541666666664</c:v>
                </c:pt>
                <c:pt idx="341">
                  <c:v>43224.552083333336</c:v>
                </c:pt>
                <c:pt idx="342">
                  <c:v>43224.5625</c:v>
                </c:pt>
                <c:pt idx="343">
                  <c:v>43224.572916666664</c:v>
                </c:pt>
                <c:pt idx="344">
                  <c:v>43224.583333333336</c:v>
                </c:pt>
                <c:pt idx="345">
                  <c:v>43224.59375</c:v>
                </c:pt>
                <c:pt idx="346">
                  <c:v>43224.604166666664</c:v>
                </c:pt>
                <c:pt idx="347">
                  <c:v>43224.614583333336</c:v>
                </c:pt>
                <c:pt idx="348">
                  <c:v>43224.625</c:v>
                </c:pt>
                <c:pt idx="349">
                  <c:v>43224.635416666664</c:v>
                </c:pt>
                <c:pt idx="350">
                  <c:v>43224.645833333336</c:v>
                </c:pt>
                <c:pt idx="351">
                  <c:v>43224.65625</c:v>
                </c:pt>
                <c:pt idx="352">
                  <c:v>43224.666666666664</c:v>
                </c:pt>
                <c:pt idx="353">
                  <c:v>43224.677083333336</c:v>
                </c:pt>
                <c:pt idx="354">
                  <c:v>43224.6875</c:v>
                </c:pt>
                <c:pt idx="355">
                  <c:v>43224.697916666664</c:v>
                </c:pt>
                <c:pt idx="356">
                  <c:v>43224.708333333336</c:v>
                </c:pt>
                <c:pt idx="357">
                  <c:v>43224.71875</c:v>
                </c:pt>
                <c:pt idx="358">
                  <c:v>43224.729166666664</c:v>
                </c:pt>
                <c:pt idx="359">
                  <c:v>43224.739583333336</c:v>
                </c:pt>
                <c:pt idx="360">
                  <c:v>43224.75</c:v>
                </c:pt>
                <c:pt idx="361">
                  <c:v>43224.760416666664</c:v>
                </c:pt>
                <c:pt idx="362">
                  <c:v>43224.770833333336</c:v>
                </c:pt>
                <c:pt idx="363">
                  <c:v>43224.78125</c:v>
                </c:pt>
                <c:pt idx="364">
                  <c:v>43224.791666666664</c:v>
                </c:pt>
                <c:pt idx="365">
                  <c:v>43224.802083333336</c:v>
                </c:pt>
                <c:pt idx="366">
                  <c:v>43224.8125</c:v>
                </c:pt>
                <c:pt idx="367">
                  <c:v>43224.822916666664</c:v>
                </c:pt>
                <c:pt idx="368">
                  <c:v>43224.833333333336</c:v>
                </c:pt>
                <c:pt idx="369">
                  <c:v>43224.84375</c:v>
                </c:pt>
                <c:pt idx="370">
                  <c:v>43224.854166666664</c:v>
                </c:pt>
                <c:pt idx="371">
                  <c:v>43224.864583333336</c:v>
                </c:pt>
                <c:pt idx="372">
                  <c:v>43224.875</c:v>
                </c:pt>
                <c:pt idx="373">
                  <c:v>43224.885416666664</c:v>
                </c:pt>
                <c:pt idx="374">
                  <c:v>43224.895833333336</c:v>
                </c:pt>
                <c:pt idx="375">
                  <c:v>43224.90625</c:v>
                </c:pt>
                <c:pt idx="376">
                  <c:v>43224.916666666664</c:v>
                </c:pt>
                <c:pt idx="377">
                  <c:v>43224.927083333336</c:v>
                </c:pt>
                <c:pt idx="378">
                  <c:v>43224.9375</c:v>
                </c:pt>
                <c:pt idx="379">
                  <c:v>43224.947916666664</c:v>
                </c:pt>
                <c:pt idx="380">
                  <c:v>43224.958333333336</c:v>
                </c:pt>
                <c:pt idx="381">
                  <c:v>43224.96875</c:v>
                </c:pt>
                <c:pt idx="382">
                  <c:v>43224.979166666664</c:v>
                </c:pt>
                <c:pt idx="383">
                  <c:v>43224.989583333336</c:v>
                </c:pt>
                <c:pt idx="384">
                  <c:v>43225</c:v>
                </c:pt>
                <c:pt idx="385">
                  <c:v>43225.010416666664</c:v>
                </c:pt>
                <c:pt idx="386">
                  <c:v>43225.020833333336</c:v>
                </c:pt>
                <c:pt idx="387">
                  <c:v>43225.03125</c:v>
                </c:pt>
                <c:pt idx="388">
                  <c:v>43225.041666666664</c:v>
                </c:pt>
                <c:pt idx="389">
                  <c:v>43225.052083333336</c:v>
                </c:pt>
                <c:pt idx="390">
                  <c:v>43225.0625</c:v>
                </c:pt>
                <c:pt idx="391">
                  <c:v>43225.072916666664</c:v>
                </c:pt>
                <c:pt idx="392">
                  <c:v>43225.083333333336</c:v>
                </c:pt>
                <c:pt idx="393">
                  <c:v>43225.09375</c:v>
                </c:pt>
                <c:pt idx="394">
                  <c:v>43225.104166666664</c:v>
                </c:pt>
                <c:pt idx="395">
                  <c:v>43225.114583333336</c:v>
                </c:pt>
                <c:pt idx="396">
                  <c:v>43225.125</c:v>
                </c:pt>
                <c:pt idx="397">
                  <c:v>43225.135416666664</c:v>
                </c:pt>
                <c:pt idx="398">
                  <c:v>43225.145833333336</c:v>
                </c:pt>
                <c:pt idx="399">
                  <c:v>43225.15625</c:v>
                </c:pt>
                <c:pt idx="400">
                  <c:v>43225.166666666664</c:v>
                </c:pt>
                <c:pt idx="401">
                  <c:v>43225.177083333336</c:v>
                </c:pt>
                <c:pt idx="402">
                  <c:v>43225.1875</c:v>
                </c:pt>
                <c:pt idx="403">
                  <c:v>43225.197916666664</c:v>
                </c:pt>
                <c:pt idx="404">
                  <c:v>43225.208333333336</c:v>
                </c:pt>
                <c:pt idx="405">
                  <c:v>43225.21875</c:v>
                </c:pt>
                <c:pt idx="406">
                  <c:v>43225.229166666664</c:v>
                </c:pt>
                <c:pt idx="407">
                  <c:v>43225.239583333336</c:v>
                </c:pt>
                <c:pt idx="408">
                  <c:v>43225.25</c:v>
                </c:pt>
                <c:pt idx="409">
                  <c:v>43225.260416666664</c:v>
                </c:pt>
                <c:pt idx="410">
                  <c:v>43225.270833333336</c:v>
                </c:pt>
                <c:pt idx="411">
                  <c:v>43225.28125</c:v>
                </c:pt>
                <c:pt idx="412">
                  <c:v>43225.291666666664</c:v>
                </c:pt>
                <c:pt idx="413">
                  <c:v>43225.302083333336</c:v>
                </c:pt>
                <c:pt idx="414">
                  <c:v>43225.3125</c:v>
                </c:pt>
                <c:pt idx="415">
                  <c:v>43225.322916666664</c:v>
                </c:pt>
                <c:pt idx="416">
                  <c:v>43225.333333333336</c:v>
                </c:pt>
                <c:pt idx="417">
                  <c:v>43225.34375</c:v>
                </c:pt>
                <c:pt idx="418">
                  <c:v>43225.354166666664</c:v>
                </c:pt>
                <c:pt idx="419">
                  <c:v>43225.364583333336</c:v>
                </c:pt>
                <c:pt idx="420">
                  <c:v>43225.375</c:v>
                </c:pt>
                <c:pt idx="421">
                  <c:v>43225.385416666664</c:v>
                </c:pt>
                <c:pt idx="422">
                  <c:v>43225.395833333336</c:v>
                </c:pt>
                <c:pt idx="423">
                  <c:v>43225.40625</c:v>
                </c:pt>
                <c:pt idx="424">
                  <c:v>43225.416666666664</c:v>
                </c:pt>
                <c:pt idx="425">
                  <c:v>43225.427083333336</c:v>
                </c:pt>
                <c:pt idx="426">
                  <c:v>43225.4375</c:v>
                </c:pt>
                <c:pt idx="427">
                  <c:v>43225.447916666664</c:v>
                </c:pt>
                <c:pt idx="428">
                  <c:v>43225.458333333336</c:v>
                </c:pt>
                <c:pt idx="429">
                  <c:v>43225.46875</c:v>
                </c:pt>
                <c:pt idx="430">
                  <c:v>43225.479166666664</c:v>
                </c:pt>
                <c:pt idx="431">
                  <c:v>43225.489583333336</c:v>
                </c:pt>
                <c:pt idx="432">
                  <c:v>43225.5</c:v>
                </c:pt>
                <c:pt idx="433">
                  <c:v>43225.510416666664</c:v>
                </c:pt>
                <c:pt idx="434">
                  <c:v>43225.520833333336</c:v>
                </c:pt>
                <c:pt idx="435">
                  <c:v>43225.53125</c:v>
                </c:pt>
                <c:pt idx="436">
                  <c:v>43225.541666666664</c:v>
                </c:pt>
                <c:pt idx="437">
                  <c:v>43225.552083333336</c:v>
                </c:pt>
                <c:pt idx="438">
                  <c:v>43225.5625</c:v>
                </c:pt>
                <c:pt idx="439">
                  <c:v>43225.572916666664</c:v>
                </c:pt>
                <c:pt idx="440">
                  <c:v>43225.583333333336</c:v>
                </c:pt>
                <c:pt idx="441">
                  <c:v>43225.59375</c:v>
                </c:pt>
                <c:pt idx="442">
                  <c:v>43225.604166666664</c:v>
                </c:pt>
                <c:pt idx="443">
                  <c:v>43225.614583333336</c:v>
                </c:pt>
                <c:pt idx="444">
                  <c:v>43225.625</c:v>
                </c:pt>
                <c:pt idx="445">
                  <c:v>43225.635416666664</c:v>
                </c:pt>
                <c:pt idx="446">
                  <c:v>43225.645833333336</c:v>
                </c:pt>
                <c:pt idx="447">
                  <c:v>43225.65625</c:v>
                </c:pt>
                <c:pt idx="448">
                  <c:v>43225.666666666664</c:v>
                </c:pt>
                <c:pt idx="449">
                  <c:v>43225.677083333336</c:v>
                </c:pt>
                <c:pt idx="450">
                  <c:v>43225.6875</c:v>
                </c:pt>
                <c:pt idx="451">
                  <c:v>43225.697916666664</c:v>
                </c:pt>
                <c:pt idx="452">
                  <c:v>43225.708333333336</c:v>
                </c:pt>
                <c:pt idx="453">
                  <c:v>43225.71875</c:v>
                </c:pt>
                <c:pt idx="454">
                  <c:v>43225.729166666664</c:v>
                </c:pt>
                <c:pt idx="455">
                  <c:v>43225.739583333336</c:v>
                </c:pt>
                <c:pt idx="456">
                  <c:v>43225.75</c:v>
                </c:pt>
                <c:pt idx="457">
                  <c:v>43225.760416666664</c:v>
                </c:pt>
                <c:pt idx="458">
                  <c:v>43225.770833333336</c:v>
                </c:pt>
                <c:pt idx="459">
                  <c:v>43225.78125</c:v>
                </c:pt>
                <c:pt idx="460">
                  <c:v>43225.791666666664</c:v>
                </c:pt>
                <c:pt idx="461">
                  <c:v>43225.802083333336</c:v>
                </c:pt>
                <c:pt idx="462">
                  <c:v>43225.8125</c:v>
                </c:pt>
                <c:pt idx="463">
                  <c:v>43225.822916666664</c:v>
                </c:pt>
                <c:pt idx="464">
                  <c:v>43225.833333333336</c:v>
                </c:pt>
                <c:pt idx="465">
                  <c:v>43225.84375</c:v>
                </c:pt>
                <c:pt idx="466">
                  <c:v>43225.854166666664</c:v>
                </c:pt>
                <c:pt idx="467">
                  <c:v>43225.864583333336</c:v>
                </c:pt>
                <c:pt idx="468">
                  <c:v>43225.875</c:v>
                </c:pt>
                <c:pt idx="469">
                  <c:v>43225.885416666664</c:v>
                </c:pt>
                <c:pt idx="470">
                  <c:v>43225.895833333336</c:v>
                </c:pt>
                <c:pt idx="471">
                  <c:v>43225.90625</c:v>
                </c:pt>
                <c:pt idx="472">
                  <c:v>43225.916666666664</c:v>
                </c:pt>
                <c:pt idx="473">
                  <c:v>43225.927083333336</c:v>
                </c:pt>
                <c:pt idx="474">
                  <c:v>43225.9375</c:v>
                </c:pt>
                <c:pt idx="475">
                  <c:v>43225.947916666664</c:v>
                </c:pt>
                <c:pt idx="476">
                  <c:v>43225.958333333336</c:v>
                </c:pt>
                <c:pt idx="477">
                  <c:v>43225.96875</c:v>
                </c:pt>
                <c:pt idx="478">
                  <c:v>43225.979166666664</c:v>
                </c:pt>
                <c:pt idx="479">
                  <c:v>43225.989583333336</c:v>
                </c:pt>
                <c:pt idx="480">
                  <c:v>43226</c:v>
                </c:pt>
                <c:pt idx="481">
                  <c:v>43226.010416666664</c:v>
                </c:pt>
                <c:pt idx="482">
                  <c:v>43226.020833333336</c:v>
                </c:pt>
                <c:pt idx="483">
                  <c:v>43226.03125</c:v>
                </c:pt>
                <c:pt idx="484">
                  <c:v>43226.041666666664</c:v>
                </c:pt>
                <c:pt idx="485">
                  <c:v>43226.052083333336</c:v>
                </c:pt>
                <c:pt idx="486">
                  <c:v>43226.0625</c:v>
                </c:pt>
                <c:pt idx="487">
                  <c:v>43226.072916666664</c:v>
                </c:pt>
                <c:pt idx="488">
                  <c:v>43226.083333333336</c:v>
                </c:pt>
                <c:pt idx="489">
                  <c:v>43226.09375</c:v>
                </c:pt>
                <c:pt idx="490">
                  <c:v>43226.104166666664</c:v>
                </c:pt>
                <c:pt idx="491">
                  <c:v>43226.114583333336</c:v>
                </c:pt>
                <c:pt idx="492">
                  <c:v>43226.125</c:v>
                </c:pt>
                <c:pt idx="493">
                  <c:v>43226.135416666664</c:v>
                </c:pt>
                <c:pt idx="494">
                  <c:v>43226.145833333336</c:v>
                </c:pt>
                <c:pt idx="495">
                  <c:v>43226.15625</c:v>
                </c:pt>
                <c:pt idx="496">
                  <c:v>43226.166666666664</c:v>
                </c:pt>
                <c:pt idx="497">
                  <c:v>43226.177083333336</c:v>
                </c:pt>
                <c:pt idx="498">
                  <c:v>43226.1875</c:v>
                </c:pt>
                <c:pt idx="499">
                  <c:v>43226.197916666664</c:v>
                </c:pt>
                <c:pt idx="500">
                  <c:v>43226.208333333336</c:v>
                </c:pt>
                <c:pt idx="501">
                  <c:v>43226.21875</c:v>
                </c:pt>
                <c:pt idx="502">
                  <c:v>43226.229166666664</c:v>
                </c:pt>
                <c:pt idx="503">
                  <c:v>43226.239583333336</c:v>
                </c:pt>
                <c:pt idx="504">
                  <c:v>43226.25</c:v>
                </c:pt>
                <c:pt idx="505">
                  <c:v>43226.260416666664</c:v>
                </c:pt>
                <c:pt idx="506">
                  <c:v>43226.270833333336</c:v>
                </c:pt>
                <c:pt idx="507">
                  <c:v>43226.28125</c:v>
                </c:pt>
                <c:pt idx="508">
                  <c:v>43226.291666666664</c:v>
                </c:pt>
                <c:pt idx="509">
                  <c:v>43226.302083333336</c:v>
                </c:pt>
                <c:pt idx="510">
                  <c:v>43226.3125</c:v>
                </c:pt>
                <c:pt idx="511">
                  <c:v>43226.322916666664</c:v>
                </c:pt>
                <c:pt idx="512">
                  <c:v>43226.333333333336</c:v>
                </c:pt>
                <c:pt idx="513">
                  <c:v>43226.34375</c:v>
                </c:pt>
                <c:pt idx="514">
                  <c:v>43226.354166666664</c:v>
                </c:pt>
                <c:pt idx="515">
                  <c:v>43226.364583333336</c:v>
                </c:pt>
                <c:pt idx="516">
                  <c:v>43226.375</c:v>
                </c:pt>
                <c:pt idx="517">
                  <c:v>43226.385416666664</c:v>
                </c:pt>
                <c:pt idx="518">
                  <c:v>43226.395833333336</c:v>
                </c:pt>
                <c:pt idx="519">
                  <c:v>43226.40625</c:v>
                </c:pt>
                <c:pt idx="520">
                  <c:v>43226.416666666664</c:v>
                </c:pt>
                <c:pt idx="521">
                  <c:v>43226.427083333336</c:v>
                </c:pt>
                <c:pt idx="522">
                  <c:v>43226.4375</c:v>
                </c:pt>
                <c:pt idx="523">
                  <c:v>43226.447916666664</c:v>
                </c:pt>
                <c:pt idx="524">
                  <c:v>43226.458333333336</c:v>
                </c:pt>
                <c:pt idx="525">
                  <c:v>43226.46875</c:v>
                </c:pt>
                <c:pt idx="526">
                  <c:v>43226.479166666664</c:v>
                </c:pt>
                <c:pt idx="527">
                  <c:v>43226.489583333336</c:v>
                </c:pt>
                <c:pt idx="528">
                  <c:v>43226.5</c:v>
                </c:pt>
                <c:pt idx="529">
                  <c:v>43226.510416666664</c:v>
                </c:pt>
                <c:pt idx="530">
                  <c:v>43226.520833333336</c:v>
                </c:pt>
                <c:pt idx="531">
                  <c:v>43226.53125</c:v>
                </c:pt>
                <c:pt idx="532">
                  <c:v>43226.541666666664</c:v>
                </c:pt>
                <c:pt idx="533">
                  <c:v>43226.552083333336</c:v>
                </c:pt>
                <c:pt idx="534">
                  <c:v>43226.5625</c:v>
                </c:pt>
                <c:pt idx="535">
                  <c:v>43226.572916666664</c:v>
                </c:pt>
                <c:pt idx="536">
                  <c:v>43226.583333333336</c:v>
                </c:pt>
                <c:pt idx="537">
                  <c:v>43226.59375</c:v>
                </c:pt>
                <c:pt idx="538">
                  <c:v>43226.604166666664</c:v>
                </c:pt>
                <c:pt idx="539">
                  <c:v>43226.614583333336</c:v>
                </c:pt>
                <c:pt idx="540">
                  <c:v>43226.625</c:v>
                </c:pt>
                <c:pt idx="541">
                  <c:v>43226.635416666664</c:v>
                </c:pt>
                <c:pt idx="542">
                  <c:v>43226.645833333336</c:v>
                </c:pt>
                <c:pt idx="543">
                  <c:v>43226.65625</c:v>
                </c:pt>
                <c:pt idx="544">
                  <c:v>43226.666666666664</c:v>
                </c:pt>
                <c:pt idx="545">
                  <c:v>43226.677083333336</c:v>
                </c:pt>
                <c:pt idx="546">
                  <c:v>43226.6875</c:v>
                </c:pt>
                <c:pt idx="547">
                  <c:v>43226.697916666664</c:v>
                </c:pt>
                <c:pt idx="548">
                  <c:v>43226.708333333336</c:v>
                </c:pt>
                <c:pt idx="549">
                  <c:v>43226.71875</c:v>
                </c:pt>
                <c:pt idx="550">
                  <c:v>43226.729166666664</c:v>
                </c:pt>
                <c:pt idx="551">
                  <c:v>43226.739583333336</c:v>
                </c:pt>
                <c:pt idx="552">
                  <c:v>43226.75</c:v>
                </c:pt>
                <c:pt idx="553">
                  <c:v>43226.760416666664</c:v>
                </c:pt>
                <c:pt idx="554">
                  <c:v>43226.770833333336</c:v>
                </c:pt>
                <c:pt idx="555">
                  <c:v>43226.78125</c:v>
                </c:pt>
                <c:pt idx="556">
                  <c:v>43226.791666666664</c:v>
                </c:pt>
                <c:pt idx="557">
                  <c:v>43226.802083333336</c:v>
                </c:pt>
                <c:pt idx="558">
                  <c:v>43226.8125</c:v>
                </c:pt>
                <c:pt idx="559">
                  <c:v>43226.822916666664</c:v>
                </c:pt>
                <c:pt idx="560">
                  <c:v>43226.833333333336</c:v>
                </c:pt>
                <c:pt idx="561">
                  <c:v>43226.84375</c:v>
                </c:pt>
                <c:pt idx="562">
                  <c:v>43226.854166666664</c:v>
                </c:pt>
                <c:pt idx="563">
                  <c:v>43226.864583333336</c:v>
                </c:pt>
                <c:pt idx="564">
                  <c:v>43226.875</c:v>
                </c:pt>
                <c:pt idx="565">
                  <c:v>43226.885416666664</c:v>
                </c:pt>
                <c:pt idx="566">
                  <c:v>43226.895833333336</c:v>
                </c:pt>
                <c:pt idx="567">
                  <c:v>43226.90625</c:v>
                </c:pt>
                <c:pt idx="568">
                  <c:v>43226.916666666664</c:v>
                </c:pt>
                <c:pt idx="569">
                  <c:v>43226.927083333336</c:v>
                </c:pt>
                <c:pt idx="570">
                  <c:v>43226.9375</c:v>
                </c:pt>
                <c:pt idx="571">
                  <c:v>43226.947916666664</c:v>
                </c:pt>
                <c:pt idx="572">
                  <c:v>43226.958333333336</c:v>
                </c:pt>
                <c:pt idx="573">
                  <c:v>43226.96875</c:v>
                </c:pt>
                <c:pt idx="574">
                  <c:v>43226.979166666664</c:v>
                </c:pt>
                <c:pt idx="575">
                  <c:v>43226.989583333336</c:v>
                </c:pt>
                <c:pt idx="576">
                  <c:v>43227</c:v>
                </c:pt>
                <c:pt idx="577">
                  <c:v>43227.010416666664</c:v>
                </c:pt>
                <c:pt idx="578">
                  <c:v>43227.020833333336</c:v>
                </c:pt>
                <c:pt idx="579">
                  <c:v>43227.03125</c:v>
                </c:pt>
                <c:pt idx="580">
                  <c:v>43227.041666666664</c:v>
                </c:pt>
                <c:pt idx="581">
                  <c:v>43227.052083333336</c:v>
                </c:pt>
                <c:pt idx="582">
                  <c:v>43227.0625</c:v>
                </c:pt>
                <c:pt idx="583">
                  <c:v>43227.072916666664</c:v>
                </c:pt>
                <c:pt idx="584">
                  <c:v>43227.083333333336</c:v>
                </c:pt>
                <c:pt idx="585">
                  <c:v>43227.09375</c:v>
                </c:pt>
                <c:pt idx="586">
                  <c:v>43227.104166666664</c:v>
                </c:pt>
                <c:pt idx="587">
                  <c:v>43227.114583333336</c:v>
                </c:pt>
                <c:pt idx="588">
                  <c:v>43227.125</c:v>
                </c:pt>
                <c:pt idx="589">
                  <c:v>43227.135416666664</c:v>
                </c:pt>
                <c:pt idx="590">
                  <c:v>43227.145833333336</c:v>
                </c:pt>
                <c:pt idx="591">
                  <c:v>43227.15625</c:v>
                </c:pt>
                <c:pt idx="592">
                  <c:v>43227.166666666664</c:v>
                </c:pt>
                <c:pt idx="593">
                  <c:v>43227.177083333336</c:v>
                </c:pt>
                <c:pt idx="594">
                  <c:v>43227.1875</c:v>
                </c:pt>
                <c:pt idx="595">
                  <c:v>43227.197916666664</c:v>
                </c:pt>
                <c:pt idx="596">
                  <c:v>43227.208333333336</c:v>
                </c:pt>
                <c:pt idx="597">
                  <c:v>43227.21875</c:v>
                </c:pt>
                <c:pt idx="598">
                  <c:v>43227.229166666664</c:v>
                </c:pt>
                <c:pt idx="599">
                  <c:v>43227.239583333336</c:v>
                </c:pt>
                <c:pt idx="600">
                  <c:v>43227.25</c:v>
                </c:pt>
                <c:pt idx="601">
                  <c:v>43227.260416666664</c:v>
                </c:pt>
                <c:pt idx="602">
                  <c:v>43227.270833333336</c:v>
                </c:pt>
                <c:pt idx="603">
                  <c:v>43227.28125</c:v>
                </c:pt>
                <c:pt idx="604">
                  <c:v>43227.291666666664</c:v>
                </c:pt>
                <c:pt idx="605">
                  <c:v>43227.302083333336</c:v>
                </c:pt>
                <c:pt idx="606">
                  <c:v>43227.3125</c:v>
                </c:pt>
                <c:pt idx="607">
                  <c:v>43227.322916666664</c:v>
                </c:pt>
                <c:pt idx="608">
                  <c:v>43227.333333333336</c:v>
                </c:pt>
                <c:pt idx="609">
                  <c:v>43227.34375</c:v>
                </c:pt>
                <c:pt idx="610">
                  <c:v>43227.354166666664</c:v>
                </c:pt>
                <c:pt idx="611">
                  <c:v>43227.364583333336</c:v>
                </c:pt>
                <c:pt idx="612">
                  <c:v>43227.375</c:v>
                </c:pt>
                <c:pt idx="613">
                  <c:v>43227.385416666664</c:v>
                </c:pt>
                <c:pt idx="614">
                  <c:v>43227.395833333336</c:v>
                </c:pt>
                <c:pt idx="615">
                  <c:v>43227.40625</c:v>
                </c:pt>
                <c:pt idx="616">
                  <c:v>43227.416666666664</c:v>
                </c:pt>
                <c:pt idx="617">
                  <c:v>43227.427083333336</c:v>
                </c:pt>
                <c:pt idx="618">
                  <c:v>43227.4375</c:v>
                </c:pt>
                <c:pt idx="619">
                  <c:v>43227.447916666664</c:v>
                </c:pt>
                <c:pt idx="620">
                  <c:v>43227.458333333336</c:v>
                </c:pt>
                <c:pt idx="621">
                  <c:v>43227.46875</c:v>
                </c:pt>
                <c:pt idx="622">
                  <c:v>43227.479166666664</c:v>
                </c:pt>
                <c:pt idx="623">
                  <c:v>43227.489583333336</c:v>
                </c:pt>
                <c:pt idx="624">
                  <c:v>43227.5</c:v>
                </c:pt>
                <c:pt idx="625">
                  <c:v>43227.510416666664</c:v>
                </c:pt>
                <c:pt idx="626">
                  <c:v>43227.520833333336</c:v>
                </c:pt>
                <c:pt idx="627">
                  <c:v>43227.53125</c:v>
                </c:pt>
                <c:pt idx="628">
                  <c:v>43227.541666666664</c:v>
                </c:pt>
                <c:pt idx="629">
                  <c:v>43227.552083333336</c:v>
                </c:pt>
                <c:pt idx="630">
                  <c:v>43227.5625</c:v>
                </c:pt>
                <c:pt idx="631">
                  <c:v>43227.572916666664</c:v>
                </c:pt>
                <c:pt idx="632">
                  <c:v>43227.583333333336</c:v>
                </c:pt>
                <c:pt idx="633">
                  <c:v>43227.59375</c:v>
                </c:pt>
                <c:pt idx="634">
                  <c:v>43227.604166666664</c:v>
                </c:pt>
                <c:pt idx="635">
                  <c:v>43227.614583333336</c:v>
                </c:pt>
                <c:pt idx="636">
                  <c:v>43227.625</c:v>
                </c:pt>
                <c:pt idx="637">
                  <c:v>43227.635416666664</c:v>
                </c:pt>
                <c:pt idx="638">
                  <c:v>43227.645833333336</c:v>
                </c:pt>
                <c:pt idx="639">
                  <c:v>43227.65625</c:v>
                </c:pt>
                <c:pt idx="640">
                  <c:v>43227.666666666664</c:v>
                </c:pt>
                <c:pt idx="641">
                  <c:v>43227.677083333336</c:v>
                </c:pt>
                <c:pt idx="642">
                  <c:v>43227.6875</c:v>
                </c:pt>
                <c:pt idx="643">
                  <c:v>43227.697916666664</c:v>
                </c:pt>
                <c:pt idx="644">
                  <c:v>43227.708333333336</c:v>
                </c:pt>
                <c:pt idx="645">
                  <c:v>43227.71875</c:v>
                </c:pt>
                <c:pt idx="646">
                  <c:v>43227.729166666664</c:v>
                </c:pt>
                <c:pt idx="647">
                  <c:v>43227.739583333336</c:v>
                </c:pt>
                <c:pt idx="648">
                  <c:v>43227.75</c:v>
                </c:pt>
                <c:pt idx="649">
                  <c:v>43227.760416666664</c:v>
                </c:pt>
                <c:pt idx="650">
                  <c:v>43227.770833333336</c:v>
                </c:pt>
                <c:pt idx="651">
                  <c:v>43227.78125</c:v>
                </c:pt>
                <c:pt idx="652">
                  <c:v>43227.791666666664</c:v>
                </c:pt>
                <c:pt idx="653">
                  <c:v>43227.802083333336</c:v>
                </c:pt>
                <c:pt idx="654">
                  <c:v>43227.8125</c:v>
                </c:pt>
                <c:pt idx="655">
                  <c:v>43227.822916666664</c:v>
                </c:pt>
                <c:pt idx="656">
                  <c:v>43227.833333333336</c:v>
                </c:pt>
                <c:pt idx="657">
                  <c:v>43227.84375</c:v>
                </c:pt>
                <c:pt idx="658">
                  <c:v>43227.854166666664</c:v>
                </c:pt>
                <c:pt idx="659">
                  <c:v>43227.864583333336</c:v>
                </c:pt>
                <c:pt idx="660">
                  <c:v>43227.875</c:v>
                </c:pt>
                <c:pt idx="661">
                  <c:v>43227.885416666664</c:v>
                </c:pt>
                <c:pt idx="662">
                  <c:v>43227.895833333336</c:v>
                </c:pt>
                <c:pt idx="663">
                  <c:v>43227.90625</c:v>
                </c:pt>
                <c:pt idx="664">
                  <c:v>43227.916666666664</c:v>
                </c:pt>
                <c:pt idx="665">
                  <c:v>43227.927083333336</c:v>
                </c:pt>
                <c:pt idx="666">
                  <c:v>43227.9375</c:v>
                </c:pt>
                <c:pt idx="667">
                  <c:v>43227.947916666664</c:v>
                </c:pt>
                <c:pt idx="668">
                  <c:v>43227.958333333336</c:v>
                </c:pt>
                <c:pt idx="669">
                  <c:v>43227.96875</c:v>
                </c:pt>
                <c:pt idx="670">
                  <c:v>43227.979166666664</c:v>
                </c:pt>
                <c:pt idx="671">
                  <c:v>43227.989583333336</c:v>
                </c:pt>
                <c:pt idx="672">
                  <c:v>43228</c:v>
                </c:pt>
                <c:pt idx="673">
                  <c:v>43228.010416666664</c:v>
                </c:pt>
                <c:pt idx="674">
                  <c:v>43228.020833333336</c:v>
                </c:pt>
                <c:pt idx="675">
                  <c:v>43228.03125</c:v>
                </c:pt>
                <c:pt idx="676">
                  <c:v>43228.041666666664</c:v>
                </c:pt>
                <c:pt idx="677">
                  <c:v>43228.052083333336</c:v>
                </c:pt>
                <c:pt idx="678">
                  <c:v>43228.0625</c:v>
                </c:pt>
                <c:pt idx="679">
                  <c:v>43228.072916666664</c:v>
                </c:pt>
                <c:pt idx="680">
                  <c:v>43228.083333333336</c:v>
                </c:pt>
                <c:pt idx="681">
                  <c:v>43228.09375</c:v>
                </c:pt>
                <c:pt idx="682">
                  <c:v>43228.104166666664</c:v>
                </c:pt>
                <c:pt idx="683">
                  <c:v>43228.114583333336</c:v>
                </c:pt>
                <c:pt idx="684">
                  <c:v>43228.125</c:v>
                </c:pt>
                <c:pt idx="685">
                  <c:v>43228.135416666664</c:v>
                </c:pt>
                <c:pt idx="686">
                  <c:v>43228.145833333336</c:v>
                </c:pt>
                <c:pt idx="687">
                  <c:v>43228.15625</c:v>
                </c:pt>
                <c:pt idx="688">
                  <c:v>43228.166666666664</c:v>
                </c:pt>
                <c:pt idx="689">
                  <c:v>43228.177083333336</c:v>
                </c:pt>
                <c:pt idx="690">
                  <c:v>43228.1875</c:v>
                </c:pt>
                <c:pt idx="691">
                  <c:v>43228.197916666664</c:v>
                </c:pt>
                <c:pt idx="692">
                  <c:v>43228.208333333336</c:v>
                </c:pt>
                <c:pt idx="693">
                  <c:v>43228.21875</c:v>
                </c:pt>
                <c:pt idx="694">
                  <c:v>43228.229166666664</c:v>
                </c:pt>
                <c:pt idx="695">
                  <c:v>43228.239583333336</c:v>
                </c:pt>
                <c:pt idx="696">
                  <c:v>43228.25</c:v>
                </c:pt>
                <c:pt idx="697">
                  <c:v>43228.260416666664</c:v>
                </c:pt>
                <c:pt idx="698">
                  <c:v>43228.270833333336</c:v>
                </c:pt>
                <c:pt idx="699">
                  <c:v>43228.28125</c:v>
                </c:pt>
                <c:pt idx="700">
                  <c:v>43228.291666666664</c:v>
                </c:pt>
                <c:pt idx="701">
                  <c:v>43228.302083333336</c:v>
                </c:pt>
                <c:pt idx="702">
                  <c:v>43228.3125</c:v>
                </c:pt>
                <c:pt idx="703">
                  <c:v>43228.322916666664</c:v>
                </c:pt>
                <c:pt idx="704">
                  <c:v>43228.333333333336</c:v>
                </c:pt>
                <c:pt idx="705">
                  <c:v>43228.34375</c:v>
                </c:pt>
                <c:pt idx="706">
                  <c:v>43228.354166666664</c:v>
                </c:pt>
                <c:pt idx="707">
                  <c:v>43228.364583333336</c:v>
                </c:pt>
                <c:pt idx="708">
                  <c:v>43228.375</c:v>
                </c:pt>
                <c:pt idx="709">
                  <c:v>43228.385416666664</c:v>
                </c:pt>
                <c:pt idx="710">
                  <c:v>43228.395833333336</c:v>
                </c:pt>
                <c:pt idx="711">
                  <c:v>43228.40625</c:v>
                </c:pt>
                <c:pt idx="712">
                  <c:v>43228.416666666664</c:v>
                </c:pt>
                <c:pt idx="713">
                  <c:v>43228.427083333336</c:v>
                </c:pt>
                <c:pt idx="714">
                  <c:v>43228.4375</c:v>
                </c:pt>
                <c:pt idx="715">
                  <c:v>43228.447916666664</c:v>
                </c:pt>
                <c:pt idx="716">
                  <c:v>43228.458333333336</c:v>
                </c:pt>
                <c:pt idx="717">
                  <c:v>43228.46875</c:v>
                </c:pt>
                <c:pt idx="718">
                  <c:v>43228.479166666664</c:v>
                </c:pt>
                <c:pt idx="719">
                  <c:v>43228.489583333336</c:v>
                </c:pt>
                <c:pt idx="720">
                  <c:v>43228.5</c:v>
                </c:pt>
                <c:pt idx="721">
                  <c:v>43228.510416666664</c:v>
                </c:pt>
                <c:pt idx="722">
                  <c:v>43228.520833333336</c:v>
                </c:pt>
                <c:pt idx="723">
                  <c:v>43228.53125</c:v>
                </c:pt>
                <c:pt idx="724">
                  <c:v>43228.541666666664</c:v>
                </c:pt>
                <c:pt idx="725">
                  <c:v>43228.552083333336</c:v>
                </c:pt>
                <c:pt idx="726">
                  <c:v>43228.5625</c:v>
                </c:pt>
                <c:pt idx="727">
                  <c:v>43228.572916666664</c:v>
                </c:pt>
                <c:pt idx="728">
                  <c:v>43228.583333333336</c:v>
                </c:pt>
                <c:pt idx="729">
                  <c:v>43228.59375</c:v>
                </c:pt>
                <c:pt idx="730">
                  <c:v>43228.604166666664</c:v>
                </c:pt>
                <c:pt idx="731">
                  <c:v>43228.614583333336</c:v>
                </c:pt>
                <c:pt idx="732">
                  <c:v>43228.625</c:v>
                </c:pt>
                <c:pt idx="733">
                  <c:v>43228.635416666664</c:v>
                </c:pt>
                <c:pt idx="734">
                  <c:v>43228.645833333336</c:v>
                </c:pt>
                <c:pt idx="735">
                  <c:v>43228.65625</c:v>
                </c:pt>
                <c:pt idx="736">
                  <c:v>43228.666666666664</c:v>
                </c:pt>
                <c:pt idx="737">
                  <c:v>43228.677083333336</c:v>
                </c:pt>
                <c:pt idx="738">
                  <c:v>43228.6875</c:v>
                </c:pt>
                <c:pt idx="739">
                  <c:v>43228.697916666664</c:v>
                </c:pt>
                <c:pt idx="740">
                  <c:v>43228.708333333336</c:v>
                </c:pt>
                <c:pt idx="741">
                  <c:v>43228.71875</c:v>
                </c:pt>
                <c:pt idx="742">
                  <c:v>43228.729166666664</c:v>
                </c:pt>
                <c:pt idx="743">
                  <c:v>43228.739583333336</c:v>
                </c:pt>
                <c:pt idx="744">
                  <c:v>43228.75</c:v>
                </c:pt>
                <c:pt idx="745">
                  <c:v>43228.760416666664</c:v>
                </c:pt>
                <c:pt idx="746">
                  <c:v>43228.770833333336</c:v>
                </c:pt>
                <c:pt idx="747">
                  <c:v>43228.78125</c:v>
                </c:pt>
                <c:pt idx="748">
                  <c:v>43228.791666666664</c:v>
                </c:pt>
                <c:pt idx="749">
                  <c:v>43228.802083333336</c:v>
                </c:pt>
                <c:pt idx="750">
                  <c:v>43228.8125</c:v>
                </c:pt>
                <c:pt idx="751">
                  <c:v>43228.822916666664</c:v>
                </c:pt>
                <c:pt idx="752">
                  <c:v>43228.833333333336</c:v>
                </c:pt>
                <c:pt idx="753">
                  <c:v>43228.84375</c:v>
                </c:pt>
                <c:pt idx="754">
                  <c:v>43228.854166666664</c:v>
                </c:pt>
                <c:pt idx="755">
                  <c:v>43228.864583333336</c:v>
                </c:pt>
                <c:pt idx="756">
                  <c:v>43228.875</c:v>
                </c:pt>
                <c:pt idx="757">
                  <c:v>43228.885416666664</c:v>
                </c:pt>
                <c:pt idx="758">
                  <c:v>43228.895833333336</c:v>
                </c:pt>
                <c:pt idx="759">
                  <c:v>43228.90625</c:v>
                </c:pt>
                <c:pt idx="760">
                  <c:v>43228.916666666664</c:v>
                </c:pt>
                <c:pt idx="761">
                  <c:v>43228.927083333336</c:v>
                </c:pt>
                <c:pt idx="762">
                  <c:v>43228.9375</c:v>
                </c:pt>
                <c:pt idx="763">
                  <c:v>43228.947916666664</c:v>
                </c:pt>
                <c:pt idx="764">
                  <c:v>43228.958333333336</c:v>
                </c:pt>
                <c:pt idx="765">
                  <c:v>43228.96875</c:v>
                </c:pt>
                <c:pt idx="766">
                  <c:v>43228.979166666664</c:v>
                </c:pt>
                <c:pt idx="767">
                  <c:v>43228.989583333336</c:v>
                </c:pt>
                <c:pt idx="768">
                  <c:v>43229</c:v>
                </c:pt>
                <c:pt idx="769">
                  <c:v>43229.010416666664</c:v>
                </c:pt>
                <c:pt idx="770">
                  <c:v>43229.020833333336</c:v>
                </c:pt>
                <c:pt idx="771">
                  <c:v>43229.03125</c:v>
                </c:pt>
                <c:pt idx="772">
                  <c:v>43229.041666666664</c:v>
                </c:pt>
                <c:pt idx="773">
                  <c:v>43229.052083333336</c:v>
                </c:pt>
                <c:pt idx="774">
                  <c:v>43229.0625</c:v>
                </c:pt>
                <c:pt idx="775">
                  <c:v>43229.072916666664</c:v>
                </c:pt>
                <c:pt idx="776">
                  <c:v>43229.083333333336</c:v>
                </c:pt>
                <c:pt idx="777">
                  <c:v>43229.09375</c:v>
                </c:pt>
                <c:pt idx="778">
                  <c:v>43229.104166666664</c:v>
                </c:pt>
                <c:pt idx="779">
                  <c:v>43229.114583333336</c:v>
                </c:pt>
                <c:pt idx="780">
                  <c:v>43229.125</c:v>
                </c:pt>
                <c:pt idx="781">
                  <c:v>43229.135416666664</c:v>
                </c:pt>
                <c:pt idx="782">
                  <c:v>43229.145833333336</c:v>
                </c:pt>
                <c:pt idx="783">
                  <c:v>43229.15625</c:v>
                </c:pt>
                <c:pt idx="784">
                  <c:v>43229.166666666664</c:v>
                </c:pt>
                <c:pt idx="785">
                  <c:v>43229.177083333336</c:v>
                </c:pt>
                <c:pt idx="786">
                  <c:v>43229.1875</c:v>
                </c:pt>
                <c:pt idx="787">
                  <c:v>43229.197916666664</c:v>
                </c:pt>
                <c:pt idx="788">
                  <c:v>43229.208333333336</c:v>
                </c:pt>
                <c:pt idx="789">
                  <c:v>43229.21875</c:v>
                </c:pt>
                <c:pt idx="790">
                  <c:v>43229.229166666664</c:v>
                </c:pt>
                <c:pt idx="791">
                  <c:v>43229.239583333336</c:v>
                </c:pt>
                <c:pt idx="792">
                  <c:v>43229.25</c:v>
                </c:pt>
                <c:pt idx="793">
                  <c:v>43229.260416666664</c:v>
                </c:pt>
                <c:pt idx="794">
                  <c:v>43229.270833333336</c:v>
                </c:pt>
                <c:pt idx="795">
                  <c:v>43229.28125</c:v>
                </c:pt>
                <c:pt idx="796">
                  <c:v>43229.291666666664</c:v>
                </c:pt>
                <c:pt idx="797">
                  <c:v>43229.302083333336</c:v>
                </c:pt>
                <c:pt idx="798">
                  <c:v>43229.3125</c:v>
                </c:pt>
                <c:pt idx="799">
                  <c:v>43229.322916666664</c:v>
                </c:pt>
                <c:pt idx="800">
                  <c:v>43229.333333333336</c:v>
                </c:pt>
                <c:pt idx="801">
                  <c:v>43229.34375</c:v>
                </c:pt>
                <c:pt idx="802">
                  <c:v>43229.354166666664</c:v>
                </c:pt>
                <c:pt idx="803">
                  <c:v>43229.364583333336</c:v>
                </c:pt>
                <c:pt idx="804">
                  <c:v>43229.375</c:v>
                </c:pt>
                <c:pt idx="805">
                  <c:v>43229.385416666664</c:v>
                </c:pt>
                <c:pt idx="806">
                  <c:v>43229.395833333336</c:v>
                </c:pt>
                <c:pt idx="807">
                  <c:v>43229.40625</c:v>
                </c:pt>
                <c:pt idx="808">
                  <c:v>43229.416666666664</c:v>
                </c:pt>
                <c:pt idx="809">
                  <c:v>43229.427083333336</c:v>
                </c:pt>
                <c:pt idx="810">
                  <c:v>43229.4375</c:v>
                </c:pt>
                <c:pt idx="811">
                  <c:v>43229.447916666664</c:v>
                </c:pt>
                <c:pt idx="812">
                  <c:v>43229.458333333336</c:v>
                </c:pt>
                <c:pt idx="813">
                  <c:v>43229.46875</c:v>
                </c:pt>
                <c:pt idx="814">
                  <c:v>43229.479166666664</c:v>
                </c:pt>
                <c:pt idx="815">
                  <c:v>43229.489583333336</c:v>
                </c:pt>
                <c:pt idx="816">
                  <c:v>43229.5</c:v>
                </c:pt>
                <c:pt idx="817">
                  <c:v>43229.510416666664</c:v>
                </c:pt>
                <c:pt idx="818">
                  <c:v>43229.520833333336</c:v>
                </c:pt>
                <c:pt idx="819">
                  <c:v>43229.53125</c:v>
                </c:pt>
                <c:pt idx="820">
                  <c:v>43229.541666666664</c:v>
                </c:pt>
                <c:pt idx="821">
                  <c:v>43229.552083333336</c:v>
                </c:pt>
                <c:pt idx="822">
                  <c:v>43229.5625</c:v>
                </c:pt>
                <c:pt idx="823">
                  <c:v>43229.572916666664</c:v>
                </c:pt>
                <c:pt idx="824">
                  <c:v>43229.583333333336</c:v>
                </c:pt>
                <c:pt idx="825">
                  <c:v>43229.59375</c:v>
                </c:pt>
                <c:pt idx="826">
                  <c:v>43229.604166666664</c:v>
                </c:pt>
                <c:pt idx="827">
                  <c:v>43229.614583333336</c:v>
                </c:pt>
                <c:pt idx="828">
                  <c:v>43229.625</c:v>
                </c:pt>
                <c:pt idx="829">
                  <c:v>43229.635416666664</c:v>
                </c:pt>
                <c:pt idx="830">
                  <c:v>43229.645833333336</c:v>
                </c:pt>
                <c:pt idx="831">
                  <c:v>43229.65625</c:v>
                </c:pt>
                <c:pt idx="832">
                  <c:v>43229.666666666664</c:v>
                </c:pt>
                <c:pt idx="833">
                  <c:v>43229.677083333336</c:v>
                </c:pt>
                <c:pt idx="834">
                  <c:v>43229.6875</c:v>
                </c:pt>
                <c:pt idx="835">
                  <c:v>43229.697916666664</c:v>
                </c:pt>
                <c:pt idx="836">
                  <c:v>43229.708333333336</c:v>
                </c:pt>
                <c:pt idx="837">
                  <c:v>43229.71875</c:v>
                </c:pt>
                <c:pt idx="838">
                  <c:v>43229.729166666664</c:v>
                </c:pt>
                <c:pt idx="839">
                  <c:v>43229.739583333336</c:v>
                </c:pt>
                <c:pt idx="840">
                  <c:v>43229.75</c:v>
                </c:pt>
                <c:pt idx="841">
                  <c:v>43229.760416666664</c:v>
                </c:pt>
                <c:pt idx="842">
                  <c:v>43229.770833333336</c:v>
                </c:pt>
                <c:pt idx="843">
                  <c:v>43229.78125</c:v>
                </c:pt>
                <c:pt idx="844">
                  <c:v>43229.791666666664</c:v>
                </c:pt>
                <c:pt idx="845">
                  <c:v>43229.802083333336</c:v>
                </c:pt>
                <c:pt idx="846">
                  <c:v>43229.8125</c:v>
                </c:pt>
                <c:pt idx="847">
                  <c:v>43229.822916666664</c:v>
                </c:pt>
                <c:pt idx="848">
                  <c:v>43229.833333333336</c:v>
                </c:pt>
                <c:pt idx="849">
                  <c:v>43229.84375</c:v>
                </c:pt>
                <c:pt idx="850">
                  <c:v>43229.854166666664</c:v>
                </c:pt>
                <c:pt idx="851">
                  <c:v>43229.864583333336</c:v>
                </c:pt>
                <c:pt idx="852">
                  <c:v>43229.875</c:v>
                </c:pt>
                <c:pt idx="853">
                  <c:v>43229.885416666664</c:v>
                </c:pt>
                <c:pt idx="854">
                  <c:v>43229.895833333336</c:v>
                </c:pt>
                <c:pt idx="855">
                  <c:v>43229.90625</c:v>
                </c:pt>
                <c:pt idx="856">
                  <c:v>43229.916666666664</c:v>
                </c:pt>
                <c:pt idx="857">
                  <c:v>43229.927083333336</c:v>
                </c:pt>
                <c:pt idx="858">
                  <c:v>43229.9375</c:v>
                </c:pt>
                <c:pt idx="859">
                  <c:v>43229.947916666664</c:v>
                </c:pt>
                <c:pt idx="860">
                  <c:v>43229.958333333336</c:v>
                </c:pt>
                <c:pt idx="861">
                  <c:v>43229.96875</c:v>
                </c:pt>
                <c:pt idx="862">
                  <c:v>43229.979166666664</c:v>
                </c:pt>
                <c:pt idx="863">
                  <c:v>43229.989583333336</c:v>
                </c:pt>
                <c:pt idx="864">
                  <c:v>43230</c:v>
                </c:pt>
                <c:pt idx="865">
                  <c:v>43230.010416666664</c:v>
                </c:pt>
                <c:pt idx="866">
                  <c:v>43230.020833333336</c:v>
                </c:pt>
                <c:pt idx="867">
                  <c:v>43230.03125</c:v>
                </c:pt>
                <c:pt idx="868">
                  <c:v>43230.041666666664</c:v>
                </c:pt>
                <c:pt idx="869">
                  <c:v>43230.052083333336</c:v>
                </c:pt>
                <c:pt idx="870">
                  <c:v>43230.0625</c:v>
                </c:pt>
                <c:pt idx="871">
                  <c:v>43230.072916666664</c:v>
                </c:pt>
                <c:pt idx="872">
                  <c:v>43230.083333333336</c:v>
                </c:pt>
                <c:pt idx="873">
                  <c:v>43230.09375</c:v>
                </c:pt>
                <c:pt idx="874">
                  <c:v>43230.104166666664</c:v>
                </c:pt>
                <c:pt idx="875">
                  <c:v>43230.114583333336</c:v>
                </c:pt>
                <c:pt idx="876">
                  <c:v>43230.125</c:v>
                </c:pt>
                <c:pt idx="877">
                  <c:v>43230.135416666664</c:v>
                </c:pt>
                <c:pt idx="878">
                  <c:v>43230.145833333336</c:v>
                </c:pt>
                <c:pt idx="879">
                  <c:v>43230.15625</c:v>
                </c:pt>
                <c:pt idx="880">
                  <c:v>43230.166666666664</c:v>
                </c:pt>
                <c:pt idx="881">
                  <c:v>43230.177083333336</c:v>
                </c:pt>
                <c:pt idx="882">
                  <c:v>43230.1875</c:v>
                </c:pt>
                <c:pt idx="883">
                  <c:v>43230.197916666664</c:v>
                </c:pt>
                <c:pt idx="884">
                  <c:v>43230.208333333336</c:v>
                </c:pt>
                <c:pt idx="885">
                  <c:v>43230.21875</c:v>
                </c:pt>
                <c:pt idx="886">
                  <c:v>43230.229166666664</c:v>
                </c:pt>
                <c:pt idx="887">
                  <c:v>43230.239583333336</c:v>
                </c:pt>
                <c:pt idx="888">
                  <c:v>43230.25</c:v>
                </c:pt>
                <c:pt idx="889">
                  <c:v>43230.260416666664</c:v>
                </c:pt>
                <c:pt idx="890">
                  <c:v>43230.270833333336</c:v>
                </c:pt>
                <c:pt idx="891">
                  <c:v>43230.28125</c:v>
                </c:pt>
                <c:pt idx="892">
                  <c:v>43230.291666666664</c:v>
                </c:pt>
                <c:pt idx="893">
                  <c:v>43230.302083333336</c:v>
                </c:pt>
                <c:pt idx="894">
                  <c:v>43230.3125</c:v>
                </c:pt>
                <c:pt idx="895">
                  <c:v>43230.322916666664</c:v>
                </c:pt>
                <c:pt idx="896">
                  <c:v>43230.333333333336</c:v>
                </c:pt>
                <c:pt idx="897">
                  <c:v>43230.34375</c:v>
                </c:pt>
                <c:pt idx="898">
                  <c:v>43230.354166666664</c:v>
                </c:pt>
                <c:pt idx="899">
                  <c:v>43230.364583333336</c:v>
                </c:pt>
                <c:pt idx="900">
                  <c:v>43230.375</c:v>
                </c:pt>
                <c:pt idx="901">
                  <c:v>43230.385416666664</c:v>
                </c:pt>
                <c:pt idx="902">
                  <c:v>43230.395833333336</c:v>
                </c:pt>
                <c:pt idx="903">
                  <c:v>43230.40625</c:v>
                </c:pt>
                <c:pt idx="904">
                  <c:v>43230.416666666664</c:v>
                </c:pt>
                <c:pt idx="905">
                  <c:v>43230.427083333336</c:v>
                </c:pt>
                <c:pt idx="906">
                  <c:v>43230.4375</c:v>
                </c:pt>
                <c:pt idx="907">
                  <c:v>43230.447916666664</c:v>
                </c:pt>
                <c:pt idx="908">
                  <c:v>43230.458333333336</c:v>
                </c:pt>
                <c:pt idx="909">
                  <c:v>43230.46875</c:v>
                </c:pt>
                <c:pt idx="910">
                  <c:v>43230.479166666664</c:v>
                </c:pt>
                <c:pt idx="911">
                  <c:v>43230.489583333336</c:v>
                </c:pt>
                <c:pt idx="912">
                  <c:v>43230.5</c:v>
                </c:pt>
                <c:pt idx="913">
                  <c:v>43230.510416666664</c:v>
                </c:pt>
                <c:pt idx="914">
                  <c:v>43230.520833333336</c:v>
                </c:pt>
                <c:pt idx="915">
                  <c:v>43230.53125</c:v>
                </c:pt>
                <c:pt idx="916">
                  <c:v>43230.541666666664</c:v>
                </c:pt>
                <c:pt idx="917">
                  <c:v>43230.552083333336</c:v>
                </c:pt>
                <c:pt idx="918">
                  <c:v>43230.5625</c:v>
                </c:pt>
                <c:pt idx="919">
                  <c:v>43230.572916666664</c:v>
                </c:pt>
                <c:pt idx="920">
                  <c:v>43230.583333333336</c:v>
                </c:pt>
                <c:pt idx="921">
                  <c:v>43230.59375</c:v>
                </c:pt>
                <c:pt idx="922">
                  <c:v>43230.604166666664</c:v>
                </c:pt>
                <c:pt idx="923">
                  <c:v>43230.614583333336</c:v>
                </c:pt>
                <c:pt idx="924">
                  <c:v>43230.625</c:v>
                </c:pt>
                <c:pt idx="925">
                  <c:v>43230.635416666664</c:v>
                </c:pt>
                <c:pt idx="926">
                  <c:v>43230.645833333336</c:v>
                </c:pt>
                <c:pt idx="927">
                  <c:v>43230.65625</c:v>
                </c:pt>
                <c:pt idx="928">
                  <c:v>43230.666666666664</c:v>
                </c:pt>
                <c:pt idx="929">
                  <c:v>43230.677083333336</c:v>
                </c:pt>
                <c:pt idx="930">
                  <c:v>43230.6875</c:v>
                </c:pt>
                <c:pt idx="931">
                  <c:v>43230.697916666664</c:v>
                </c:pt>
                <c:pt idx="932">
                  <c:v>43230.708333333336</c:v>
                </c:pt>
                <c:pt idx="933">
                  <c:v>43230.71875</c:v>
                </c:pt>
                <c:pt idx="934">
                  <c:v>43230.729166666664</c:v>
                </c:pt>
                <c:pt idx="935">
                  <c:v>43230.739583333336</c:v>
                </c:pt>
                <c:pt idx="936">
                  <c:v>43230.75</c:v>
                </c:pt>
                <c:pt idx="937">
                  <c:v>43230.760416666664</c:v>
                </c:pt>
                <c:pt idx="938">
                  <c:v>43230.770833333336</c:v>
                </c:pt>
                <c:pt idx="939">
                  <c:v>43230.78125</c:v>
                </c:pt>
                <c:pt idx="940">
                  <c:v>43230.791666666664</c:v>
                </c:pt>
                <c:pt idx="941">
                  <c:v>43230.802083333336</c:v>
                </c:pt>
                <c:pt idx="942">
                  <c:v>43230.8125</c:v>
                </c:pt>
                <c:pt idx="943">
                  <c:v>43230.822916666664</c:v>
                </c:pt>
                <c:pt idx="944">
                  <c:v>43230.833333333336</c:v>
                </c:pt>
                <c:pt idx="945">
                  <c:v>43230.84375</c:v>
                </c:pt>
                <c:pt idx="946">
                  <c:v>43230.854166666664</c:v>
                </c:pt>
                <c:pt idx="947">
                  <c:v>43230.864583333336</c:v>
                </c:pt>
                <c:pt idx="948">
                  <c:v>43230.875</c:v>
                </c:pt>
                <c:pt idx="949">
                  <c:v>43230.885416666664</c:v>
                </c:pt>
                <c:pt idx="950">
                  <c:v>43230.895833333336</c:v>
                </c:pt>
                <c:pt idx="951">
                  <c:v>43230.90625</c:v>
                </c:pt>
                <c:pt idx="952">
                  <c:v>43230.916666666664</c:v>
                </c:pt>
                <c:pt idx="953">
                  <c:v>43230.927083333336</c:v>
                </c:pt>
                <c:pt idx="954">
                  <c:v>43230.9375</c:v>
                </c:pt>
                <c:pt idx="955">
                  <c:v>43230.947916666664</c:v>
                </c:pt>
                <c:pt idx="956">
                  <c:v>43230.958333333336</c:v>
                </c:pt>
                <c:pt idx="957">
                  <c:v>43230.96875</c:v>
                </c:pt>
                <c:pt idx="958">
                  <c:v>43230.979166666664</c:v>
                </c:pt>
                <c:pt idx="959">
                  <c:v>43230.989583333336</c:v>
                </c:pt>
                <c:pt idx="960">
                  <c:v>43231</c:v>
                </c:pt>
                <c:pt idx="961">
                  <c:v>43231.010416666664</c:v>
                </c:pt>
                <c:pt idx="962">
                  <c:v>43231.020833333336</c:v>
                </c:pt>
                <c:pt idx="963">
                  <c:v>43231.03125</c:v>
                </c:pt>
                <c:pt idx="964">
                  <c:v>43231.041666666664</c:v>
                </c:pt>
                <c:pt idx="965">
                  <c:v>43231.052083333336</c:v>
                </c:pt>
                <c:pt idx="966">
                  <c:v>43231.0625</c:v>
                </c:pt>
                <c:pt idx="967">
                  <c:v>43231.072916666664</c:v>
                </c:pt>
                <c:pt idx="968">
                  <c:v>43231.083333333336</c:v>
                </c:pt>
                <c:pt idx="969">
                  <c:v>43231.09375</c:v>
                </c:pt>
                <c:pt idx="970">
                  <c:v>43231.104166666664</c:v>
                </c:pt>
                <c:pt idx="971">
                  <c:v>43231.114583333336</c:v>
                </c:pt>
                <c:pt idx="972">
                  <c:v>43231.125</c:v>
                </c:pt>
                <c:pt idx="973">
                  <c:v>43231.135416666664</c:v>
                </c:pt>
                <c:pt idx="974">
                  <c:v>43231.145833333336</c:v>
                </c:pt>
                <c:pt idx="975">
                  <c:v>43231.15625</c:v>
                </c:pt>
                <c:pt idx="976">
                  <c:v>43231.166666666664</c:v>
                </c:pt>
                <c:pt idx="977">
                  <c:v>43231.177083333336</c:v>
                </c:pt>
                <c:pt idx="978">
                  <c:v>43231.1875</c:v>
                </c:pt>
                <c:pt idx="979">
                  <c:v>43231.197916666664</c:v>
                </c:pt>
                <c:pt idx="980">
                  <c:v>43231.208333333336</c:v>
                </c:pt>
                <c:pt idx="981">
                  <c:v>43231.21875</c:v>
                </c:pt>
                <c:pt idx="982">
                  <c:v>43231.229166666664</c:v>
                </c:pt>
                <c:pt idx="983">
                  <c:v>43231.239583333336</c:v>
                </c:pt>
                <c:pt idx="984">
                  <c:v>43231.25</c:v>
                </c:pt>
                <c:pt idx="985">
                  <c:v>43231.260416666664</c:v>
                </c:pt>
                <c:pt idx="986">
                  <c:v>43231.270833333336</c:v>
                </c:pt>
                <c:pt idx="987">
                  <c:v>43231.28125</c:v>
                </c:pt>
                <c:pt idx="988">
                  <c:v>43231.291666666664</c:v>
                </c:pt>
                <c:pt idx="989">
                  <c:v>43231.302083333336</c:v>
                </c:pt>
                <c:pt idx="990">
                  <c:v>43231.3125</c:v>
                </c:pt>
                <c:pt idx="991">
                  <c:v>43231.322916666664</c:v>
                </c:pt>
                <c:pt idx="992">
                  <c:v>43231.333333333336</c:v>
                </c:pt>
                <c:pt idx="993">
                  <c:v>43231.34375</c:v>
                </c:pt>
                <c:pt idx="994">
                  <c:v>43231.354166666664</c:v>
                </c:pt>
                <c:pt idx="995">
                  <c:v>43231.364583333336</c:v>
                </c:pt>
                <c:pt idx="996">
                  <c:v>43231.375</c:v>
                </c:pt>
                <c:pt idx="997">
                  <c:v>43231.385416666664</c:v>
                </c:pt>
                <c:pt idx="998">
                  <c:v>43231.395833333336</c:v>
                </c:pt>
                <c:pt idx="999">
                  <c:v>43231.40625</c:v>
                </c:pt>
                <c:pt idx="1000">
                  <c:v>43231.416666666664</c:v>
                </c:pt>
                <c:pt idx="1001">
                  <c:v>43231.427083333336</c:v>
                </c:pt>
                <c:pt idx="1002">
                  <c:v>43231.4375</c:v>
                </c:pt>
                <c:pt idx="1003">
                  <c:v>43231.447916666664</c:v>
                </c:pt>
                <c:pt idx="1004">
                  <c:v>43231.458333333336</c:v>
                </c:pt>
                <c:pt idx="1005">
                  <c:v>43231.46875</c:v>
                </c:pt>
                <c:pt idx="1006">
                  <c:v>43231.479166666664</c:v>
                </c:pt>
                <c:pt idx="1007">
                  <c:v>43231.489583333336</c:v>
                </c:pt>
                <c:pt idx="1008">
                  <c:v>43231.5</c:v>
                </c:pt>
                <c:pt idx="1009">
                  <c:v>43231.510416666664</c:v>
                </c:pt>
                <c:pt idx="1010">
                  <c:v>43231.520833333336</c:v>
                </c:pt>
                <c:pt idx="1011">
                  <c:v>43231.53125</c:v>
                </c:pt>
                <c:pt idx="1012">
                  <c:v>43231.541666666664</c:v>
                </c:pt>
                <c:pt idx="1013">
                  <c:v>43231.552083333336</c:v>
                </c:pt>
                <c:pt idx="1014">
                  <c:v>43231.5625</c:v>
                </c:pt>
                <c:pt idx="1015">
                  <c:v>43231.572916666664</c:v>
                </c:pt>
                <c:pt idx="1016">
                  <c:v>43231.583333333336</c:v>
                </c:pt>
                <c:pt idx="1017">
                  <c:v>43231.59375</c:v>
                </c:pt>
                <c:pt idx="1018">
                  <c:v>43231.604166666664</c:v>
                </c:pt>
                <c:pt idx="1019">
                  <c:v>43231.614583333336</c:v>
                </c:pt>
                <c:pt idx="1020">
                  <c:v>43231.625</c:v>
                </c:pt>
                <c:pt idx="1021">
                  <c:v>43231.635416666664</c:v>
                </c:pt>
                <c:pt idx="1022">
                  <c:v>43231.645833333336</c:v>
                </c:pt>
                <c:pt idx="1023">
                  <c:v>43231.65625</c:v>
                </c:pt>
                <c:pt idx="1024">
                  <c:v>43231.666666666664</c:v>
                </c:pt>
                <c:pt idx="1025">
                  <c:v>43231.677083333336</c:v>
                </c:pt>
                <c:pt idx="1026">
                  <c:v>43231.6875</c:v>
                </c:pt>
                <c:pt idx="1027">
                  <c:v>43231.697916666664</c:v>
                </c:pt>
                <c:pt idx="1028">
                  <c:v>43231.708333333336</c:v>
                </c:pt>
                <c:pt idx="1029">
                  <c:v>43231.71875</c:v>
                </c:pt>
                <c:pt idx="1030">
                  <c:v>43231.729166666664</c:v>
                </c:pt>
                <c:pt idx="1031">
                  <c:v>43231.739583333336</c:v>
                </c:pt>
                <c:pt idx="1032">
                  <c:v>43231.75</c:v>
                </c:pt>
                <c:pt idx="1033">
                  <c:v>43231.760416666664</c:v>
                </c:pt>
                <c:pt idx="1034">
                  <c:v>43231.770833333336</c:v>
                </c:pt>
                <c:pt idx="1035">
                  <c:v>43231.78125</c:v>
                </c:pt>
                <c:pt idx="1036">
                  <c:v>43231.791666666664</c:v>
                </c:pt>
                <c:pt idx="1037">
                  <c:v>43231.802083333336</c:v>
                </c:pt>
                <c:pt idx="1038">
                  <c:v>43231.8125</c:v>
                </c:pt>
                <c:pt idx="1039">
                  <c:v>43231.822916666664</c:v>
                </c:pt>
                <c:pt idx="1040">
                  <c:v>43231.833333333336</c:v>
                </c:pt>
                <c:pt idx="1041">
                  <c:v>43231.84375</c:v>
                </c:pt>
                <c:pt idx="1042">
                  <c:v>43231.854166666664</c:v>
                </c:pt>
                <c:pt idx="1043">
                  <c:v>43231.864583333336</c:v>
                </c:pt>
                <c:pt idx="1044">
                  <c:v>43231.875</c:v>
                </c:pt>
                <c:pt idx="1045">
                  <c:v>43231.885416666664</c:v>
                </c:pt>
                <c:pt idx="1046">
                  <c:v>43231.895833333336</c:v>
                </c:pt>
                <c:pt idx="1047">
                  <c:v>43231.90625</c:v>
                </c:pt>
                <c:pt idx="1048">
                  <c:v>43231.916666666664</c:v>
                </c:pt>
                <c:pt idx="1049">
                  <c:v>43231.927083333336</c:v>
                </c:pt>
                <c:pt idx="1050">
                  <c:v>43231.9375</c:v>
                </c:pt>
                <c:pt idx="1051">
                  <c:v>43231.947916666664</c:v>
                </c:pt>
                <c:pt idx="1052">
                  <c:v>43231.958333333336</c:v>
                </c:pt>
                <c:pt idx="1053">
                  <c:v>43231.96875</c:v>
                </c:pt>
                <c:pt idx="1054">
                  <c:v>43231.979166666664</c:v>
                </c:pt>
                <c:pt idx="1055">
                  <c:v>43231.989583333336</c:v>
                </c:pt>
                <c:pt idx="1056">
                  <c:v>43232</c:v>
                </c:pt>
                <c:pt idx="1057">
                  <c:v>43232.010416666664</c:v>
                </c:pt>
                <c:pt idx="1058">
                  <c:v>43232.020833333336</c:v>
                </c:pt>
                <c:pt idx="1059">
                  <c:v>43232.03125</c:v>
                </c:pt>
                <c:pt idx="1060">
                  <c:v>43232.041666666664</c:v>
                </c:pt>
                <c:pt idx="1061">
                  <c:v>43232.052083333336</c:v>
                </c:pt>
                <c:pt idx="1062">
                  <c:v>43232.0625</c:v>
                </c:pt>
                <c:pt idx="1063">
                  <c:v>43232.072916666664</c:v>
                </c:pt>
                <c:pt idx="1064">
                  <c:v>43232.083333333336</c:v>
                </c:pt>
                <c:pt idx="1065">
                  <c:v>43232.09375</c:v>
                </c:pt>
                <c:pt idx="1066">
                  <c:v>43232.104166666664</c:v>
                </c:pt>
                <c:pt idx="1067">
                  <c:v>43232.114583333336</c:v>
                </c:pt>
                <c:pt idx="1068">
                  <c:v>43232.125</c:v>
                </c:pt>
                <c:pt idx="1069">
                  <c:v>43232.135416666664</c:v>
                </c:pt>
                <c:pt idx="1070">
                  <c:v>43232.145833333336</c:v>
                </c:pt>
                <c:pt idx="1071">
                  <c:v>43232.15625</c:v>
                </c:pt>
                <c:pt idx="1072">
                  <c:v>43232.166666666664</c:v>
                </c:pt>
                <c:pt idx="1073">
                  <c:v>43232.177083333336</c:v>
                </c:pt>
                <c:pt idx="1074">
                  <c:v>43232.1875</c:v>
                </c:pt>
                <c:pt idx="1075">
                  <c:v>43232.197916666664</c:v>
                </c:pt>
                <c:pt idx="1076">
                  <c:v>43232.208333333336</c:v>
                </c:pt>
                <c:pt idx="1077">
                  <c:v>43232.21875</c:v>
                </c:pt>
                <c:pt idx="1078">
                  <c:v>43232.229166666664</c:v>
                </c:pt>
                <c:pt idx="1079">
                  <c:v>43232.239583333336</c:v>
                </c:pt>
                <c:pt idx="1080">
                  <c:v>43232.25</c:v>
                </c:pt>
                <c:pt idx="1081">
                  <c:v>43232.260416666664</c:v>
                </c:pt>
                <c:pt idx="1082">
                  <c:v>43232.270833333336</c:v>
                </c:pt>
                <c:pt idx="1083">
                  <c:v>43232.28125</c:v>
                </c:pt>
                <c:pt idx="1084">
                  <c:v>43232.291666666664</c:v>
                </c:pt>
                <c:pt idx="1085">
                  <c:v>43232.302083333336</c:v>
                </c:pt>
                <c:pt idx="1086">
                  <c:v>43232.3125</c:v>
                </c:pt>
                <c:pt idx="1087">
                  <c:v>43232.322916666664</c:v>
                </c:pt>
                <c:pt idx="1088">
                  <c:v>43232.333333333336</c:v>
                </c:pt>
                <c:pt idx="1089">
                  <c:v>43232.34375</c:v>
                </c:pt>
                <c:pt idx="1090">
                  <c:v>43232.354166666664</c:v>
                </c:pt>
                <c:pt idx="1091">
                  <c:v>43232.364583333336</c:v>
                </c:pt>
                <c:pt idx="1092">
                  <c:v>43232.375</c:v>
                </c:pt>
                <c:pt idx="1093">
                  <c:v>43232.385416666664</c:v>
                </c:pt>
                <c:pt idx="1094">
                  <c:v>43232.395833333336</c:v>
                </c:pt>
                <c:pt idx="1095">
                  <c:v>43232.40625</c:v>
                </c:pt>
                <c:pt idx="1096">
                  <c:v>43232.416666666664</c:v>
                </c:pt>
                <c:pt idx="1097">
                  <c:v>43232.427083333336</c:v>
                </c:pt>
                <c:pt idx="1098">
                  <c:v>43232.4375</c:v>
                </c:pt>
                <c:pt idx="1099">
                  <c:v>43232.447916666664</c:v>
                </c:pt>
                <c:pt idx="1100">
                  <c:v>43232.458333333336</c:v>
                </c:pt>
                <c:pt idx="1101">
                  <c:v>43232.46875</c:v>
                </c:pt>
                <c:pt idx="1102">
                  <c:v>43232.479166666664</c:v>
                </c:pt>
                <c:pt idx="1103">
                  <c:v>43232.489583333336</c:v>
                </c:pt>
                <c:pt idx="1104">
                  <c:v>43232.5</c:v>
                </c:pt>
                <c:pt idx="1105">
                  <c:v>43232.510416666664</c:v>
                </c:pt>
                <c:pt idx="1106">
                  <c:v>43232.520833333336</c:v>
                </c:pt>
                <c:pt idx="1107">
                  <c:v>43232.53125</c:v>
                </c:pt>
                <c:pt idx="1108">
                  <c:v>43232.541666666664</c:v>
                </c:pt>
                <c:pt idx="1109">
                  <c:v>43232.552083333336</c:v>
                </c:pt>
                <c:pt idx="1110">
                  <c:v>43232.5625</c:v>
                </c:pt>
                <c:pt idx="1111">
                  <c:v>43232.572916666664</c:v>
                </c:pt>
                <c:pt idx="1112">
                  <c:v>43232.583333333336</c:v>
                </c:pt>
                <c:pt idx="1113">
                  <c:v>43232.59375</c:v>
                </c:pt>
                <c:pt idx="1114">
                  <c:v>43232.604166666664</c:v>
                </c:pt>
                <c:pt idx="1115">
                  <c:v>43232.614583333336</c:v>
                </c:pt>
                <c:pt idx="1116">
                  <c:v>43232.625</c:v>
                </c:pt>
                <c:pt idx="1117">
                  <c:v>43232.635416666664</c:v>
                </c:pt>
                <c:pt idx="1118">
                  <c:v>43232.645833333336</c:v>
                </c:pt>
                <c:pt idx="1119">
                  <c:v>43232.65625</c:v>
                </c:pt>
                <c:pt idx="1120">
                  <c:v>43232.666666666664</c:v>
                </c:pt>
                <c:pt idx="1121">
                  <c:v>43232.677083333336</c:v>
                </c:pt>
                <c:pt idx="1122">
                  <c:v>43232.6875</c:v>
                </c:pt>
                <c:pt idx="1123">
                  <c:v>43232.697916666664</c:v>
                </c:pt>
                <c:pt idx="1124">
                  <c:v>43232.708333333336</c:v>
                </c:pt>
                <c:pt idx="1125">
                  <c:v>43232.71875</c:v>
                </c:pt>
                <c:pt idx="1126">
                  <c:v>43232.729166666664</c:v>
                </c:pt>
                <c:pt idx="1127">
                  <c:v>43232.739583333336</c:v>
                </c:pt>
                <c:pt idx="1128">
                  <c:v>43232.75</c:v>
                </c:pt>
                <c:pt idx="1129">
                  <c:v>43232.760416666664</c:v>
                </c:pt>
                <c:pt idx="1130">
                  <c:v>43232.770833333336</c:v>
                </c:pt>
                <c:pt idx="1131">
                  <c:v>43232.78125</c:v>
                </c:pt>
                <c:pt idx="1132">
                  <c:v>43232.791666666664</c:v>
                </c:pt>
                <c:pt idx="1133">
                  <c:v>43232.802083333336</c:v>
                </c:pt>
                <c:pt idx="1134">
                  <c:v>43232.8125</c:v>
                </c:pt>
                <c:pt idx="1135">
                  <c:v>43232.822916666664</c:v>
                </c:pt>
                <c:pt idx="1136">
                  <c:v>43232.833333333336</c:v>
                </c:pt>
                <c:pt idx="1137">
                  <c:v>43232.84375</c:v>
                </c:pt>
                <c:pt idx="1138">
                  <c:v>43232.854166666664</c:v>
                </c:pt>
                <c:pt idx="1139">
                  <c:v>43232.864583333336</c:v>
                </c:pt>
                <c:pt idx="1140">
                  <c:v>43232.875</c:v>
                </c:pt>
                <c:pt idx="1141">
                  <c:v>43232.885416666664</c:v>
                </c:pt>
                <c:pt idx="1142">
                  <c:v>43232.895833333336</c:v>
                </c:pt>
                <c:pt idx="1143">
                  <c:v>43232.90625</c:v>
                </c:pt>
                <c:pt idx="1144">
                  <c:v>43232.916666666664</c:v>
                </c:pt>
                <c:pt idx="1145">
                  <c:v>43232.927083333336</c:v>
                </c:pt>
                <c:pt idx="1146">
                  <c:v>43232.9375</c:v>
                </c:pt>
                <c:pt idx="1147">
                  <c:v>43232.947916666664</c:v>
                </c:pt>
                <c:pt idx="1148">
                  <c:v>43232.958333333336</c:v>
                </c:pt>
                <c:pt idx="1149">
                  <c:v>43232.96875</c:v>
                </c:pt>
                <c:pt idx="1150">
                  <c:v>43232.979166666664</c:v>
                </c:pt>
                <c:pt idx="1151">
                  <c:v>43232.989583333336</c:v>
                </c:pt>
                <c:pt idx="1152">
                  <c:v>43233</c:v>
                </c:pt>
                <c:pt idx="1153">
                  <c:v>43233.010416666664</c:v>
                </c:pt>
                <c:pt idx="1154">
                  <c:v>43233.020833333336</c:v>
                </c:pt>
                <c:pt idx="1155">
                  <c:v>43233.03125</c:v>
                </c:pt>
                <c:pt idx="1156">
                  <c:v>43233.041666666664</c:v>
                </c:pt>
                <c:pt idx="1157">
                  <c:v>43233.052083333336</c:v>
                </c:pt>
                <c:pt idx="1158">
                  <c:v>43233.0625</c:v>
                </c:pt>
                <c:pt idx="1159">
                  <c:v>43233.072916666664</c:v>
                </c:pt>
                <c:pt idx="1160">
                  <c:v>43233.083333333336</c:v>
                </c:pt>
                <c:pt idx="1161">
                  <c:v>43233.09375</c:v>
                </c:pt>
                <c:pt idx="1162">
                  <c:v>43233.104166666664</c:v>
                </c:pt>
                <c:pt idx="1163">
                  <c:v>43233.114583333336</c:v>
                </c:pt>
                <c:pt idx="1164">
                  <c:v>43233.125</c:v>
                </c:pt>
                <c:pt idx="1165">
                  <c:v>43233.135416666664</c:v>
                </c:pt>
                <c:pt idx="1166">
                  <c:v>43233.145833333336</c:v>
                </c:pt>
                <c:pt idx="1167">
                  <c:v>43233.15625</c:v>
                </c:pt>
                <c:pt idx="1168">
                  <c:v>43233.166666666664</c:v>
                </c:pt>
                <c:pt idx="1169">
                  <c:v>43233.177083333336</c:v>
                </c:pt>
                <c:pt idx="1170">
                  <c:v>43233.1875</c:v>
                </c:pt>
                <c:pt idx="1171">
                  <c:v>43233.197916666664</c:v>
                </c:pt>
                <c:pt idx="1172">
                  <c:v>43233.208333333336</c:v>
                </c:pt>
                <c:pt idx="1173">
                  <c:v>43233.21875</c:v>
                </c:pt>
                <c:pt idx="1174">
                  <c:v>43233.229166666664</c:v>
                </c:pt>
                <c:pt idx="1175">
                  <c:v>43233.239583333336</c:v>
                </c:pt>
                <c:pt idx="1176">
                  <c:v>43233.25</c:v>
                </c:pt>
                <c:pt idx="1177">
                  <c:v>43233.260416666664</c:v>
                </c:pt>
                <c:pt idx="1178">
                  <c:v>43233.270833333336</c:v>
                </c:pt>
                <c:pt idx="1179">
                  <c:v>43233.28125</c:v>
                </c:pt>
                <c:pt idx="1180">
                  <c:v>43233.291666666664</c:v>
                </c:pt>
                <c:pt idx="1181">
                  <c:v>43233.302083333336</c:v>
                </c:pt>
                <c:pt idx="1182">
                  <c:v>43233.3125</c:v>
                </c:pt>
                <c:pt idx="1183">
                  <c:v>43233.322916666664</c:v>
                </c:pt>
                <c:pt idx="1184">
                  <c:v>43233.333333333336</c:v>
                </c:pt>
                <c:pt idx="1185">
                  <c:v>43233.34375</c:v>
                </c:pt>
                <c:pt idx="1186">
                  <c:v>43233.354166666664</c:v>
                </c:pt>
                <c:pt idx="1187">
                  <c:v>43233.364583333336</c:v>
                </c:pt>
                <c:pt idx="1188">
                  <c:v>43233.375</c:v>
                </c:pt>
                <c:pt idx="1189">
                  <c:v>43233.385416666664</c:v>
                </c:pt>
                <c:pt idx="1190">
                  <c:v>43233.395833333336</c:v>
                </c:pt>
                <c:pt idx="1191">
                  <c:v>43233.40625</c:v>
                </c:pt>
                <c:pt idx="1192">
                  <c:v>43233.416666666664</c:v>
                </c:pt>
                <c:pt idx="1193">
                  <c:v>43233.427083333336</c:v>
                </c:pt>
                <c:pt idx="1194">
                  <c:v>43233.4375</c:v>
                </c:pt>
                <c:pt idx="1195">
                  <c:v>43233.447916666664</c:v>
                </c:pt>
                <c:pt idx="1196">
                  <c:v>43233.458333333336</c:v>
                </c:pt>
                <c:pt idx="1197">
                  <c:v>43233.46875</c:v>
                </c:pt>
                <c:pt idx="1198">
                  <c:v>43233.479166666664</c:v>
                </c:pt>
                <c:pt idx="1199">
                  <c:v>43233.489583333336</c:v>
                </c:pt>
                <c:pt idx="1200">
                  <c:v>43233.5</c:v>
                </c:pt>
                <c:pt idx="1201">
                  <c:v>43233.510416666664</c:v>
                </c:pt>
                <c:pt idx="1202">
                  <c:v>43233.520833333336</c:v>
                </c:pt>
                <c:pt idx="1203">
                  <c:v>43233.53125</c:v>
                </c:pt>
                <c:pt idx="1204">
                  <c:v>43233.541666666664</c:v>
                </c:pt>
                <c:pt idx="1205">
                  <c:v>43233.552083333336</c:v>
                </c:pt>
                <c:pt idx="1206">
                  <c:v>43233.5625</c:v>
                </c:pt>
                <c:pt idx="1207">
                  <c:v>43233.572916666664</c:v>
                </c:pt>
                <c:pt idx="1208">
                  <c:v>43233.583333333336</c:v>
                </c:pt>
                <c:pt idx="1209">
                  <c:v>43233.59375</c:v>
                </c:pt>
                <c:pt idx="1210">
                  <c:v>43233.604166666664</c:v>
                </c:pt>
                <c:pt idx="1211">
                  <c:v>43233.614583333336</c:v>
                </c:pt>
                <c:pt idx="1212">
                  <c:v>43233.625</c:v>
                </c:pt>
                <c:pt idx="1213">
                  <c:v>43233.635416666664</c:v>
                </c:pt>
                <c:pt idx="1214">
                  <c:v>43233.645833333336</c:v>
                </c:pt>
                <c:pt idx="1215">
                  <c:v>43233.65625</c:v>
                </c:pt>
                <c:pt idx="1216">
                  <c:v>43233.666666666664</c:v>
                </c:pt>
                <c:pt idx="1217">
                  <c:v>43233.677083333336</c:v>
                </c:pt>
                <c:pt idx="1218">
                  <c:v>43233.6875</c:v>
                </c:pt>
                <c:pt idx="1219">
                  <c:v>43233.697916666664</c:v>
                </c:pt>
                <c:pt idx="1220">
                  <c:v>43233.708333333336</c:v>
                </c:pt>
                <c:pt idx="1221">
                  <c:v>43233.71875</c:v>
                </c:pt>
                <c:pt idx="1222">
                  <c:v>43233.729166666664</c:v>
                </c:pt>
                <c:pt idx="1223">
                  <c:v>43233.739583333336</c:v>
                </c:pt>
                <c:pt idx="1224">
                  <c:v>43233.75</c:v>
                </c:pt>
                <c:pt idx="1225">
                  <c:v>43233.760416666664</c:v>
                </c:pt>
                <c:pt idx="1226">
                  <c:v>43233.770833333336</c:v>
                </c:pt>
                <c:pt idx="1227">
                  <c:v>43233.78125</c:v>
                </c:pt>
                <c:pt idx="1228">
                  <c:v>43233.791666666664</c:v>
                </c:pt>
                <c:pt idx="1229">
                  <c:v>43233.802083333336</c:v>
                </c:pt>
                <c:pt idx="1230">
                  <c:v>43233.8125</c:v>
                </c:pt>
                <c:pt idx="1231">
                  <c:v>43233.822916666664</c:v>
                </c:pt>
                <c:pt idx="1232">
                  <c:v>43233.833333333336</c:v>
                </c:pt>
                <c:pt idx="1233">
                  <c:v>43233.84375</c:v>
                </c:pt>
                <c:pt idx="1234">
                  <c:v>43233.854166666664</c:v>
                </c:pt>
                <c:pt idx="1235">
                  <c:v>43233.864583333336</c:v>
                </c:pt>
                <c:pt idx="1236">
                  <c:v>43233.875</c:v>
                </c:pt>
                <c:pt idx="1237">
                  <c:v>43233.885416666664</c:v>
                </c:pt>
                <c:pt idx="1238">
                  <c:v>43233.895833333336</c:v>
                </c:pt>
                <c:pt idx="1239">
                  <c:v>43233.90625</c:v>
                </c:pt>
                <c:pt idx="1240">
                  <c:v>43233.916666666664</c:v>
                </c:pt>
                <c:pt idx="1241">
                  <c:v>43233.927083333336</c:v>
                </c:pt>
                <c:pt idx="1242">
                  <c:v>43233.9375</c:v>
                </c:pt>
                <c:pt idx="1243">
                  <c:v>43233.947916666664</c:v>
                </c:pt>
                <c:pt idx="1244">
                  <c:v>43233.958333333336</c:v>
                </c:pt>
                <c:pt idx="1245">
                  <c:v>43233.96875</c:v>
                </c:pt>
                <c:pt idx="1246">
                  <c:v>43233.979166666664</c:v>
                </c:pt>
                <c:pt idx="1247">
                  <c:v>43233.989583333336</c:v>
                </c:pt>
                <c:pt idx="1248">
                  <c:v>43234</c:v>
                </c:pt>
                <c:pt idx="1249">
                  <c:v>43234.010416666664</c:v>
                </c:pt>
                <c:pt idx="1250">
                  <c:v>43234.020833333336</c:v>
                </c:pt>
                <c:pt idx="1251">
                  <c:v>43234.03125</c:v>
                </c:pt>
                <c:pt idx="1252">
                  <c:v>43234.041666666664</c:v>
                </c:pt>
                <c:pt idx="1253">
                  <c:v>43234.052083333336</c:v>
                </c:pt>
                <c:pt idx="1254">
                  <c:v>43234.0625</c:v>
                </c:pt>
                <c:pt idx="1255">
                  <c:v>43234.072916666664</c:v>
                </c:pt>
                <c:pt idx="1256">
                  <c:v>43234.083333333336</c:v>
                </c:pt>
                <c:pt idx="1257">
                  <c:v>43234.09375</c:v>
                </c:pt>
                <c:pt idx="1258">
                  <c:v>43234.104166666664</c:v>
                </c:pt>
                <c:pt idx="1259">
                  <c:v>43234.114583333336</c:v>
                </c:pt>
                <c:pt idx="1260">
                  <c:v>43234.125</c:v>
                </c:pt>
                <c:pt idx="1261">
                  <c:v>43234.135416666664</c:v>
                </c:pt>
                <c:pt idx="1262">
                  <c:v>43234.145833333336</c:v>
                </c:pt>
                <c:pt idx="1263">
                  <c:v>43234.15625</c:v>
                </c:pt>
                <c:pt idx="1264">
                  <c:v>43234.166666666664</c:v>
                </c:pt>
                <c:pt idx="1265">
                  <c:v>43234.177083333336</c:v>
                </c:pt>
                <c:pt idx="1266">
                  <c:v>43234.1875</c:v>
                </c:pt>
                <c:pt idx="1267">
                  <c:v>43234.197916666664</c:v>
                </c:pt>
                <c:pt idx="1268">
                  <c:v>43234.208333333336</c:v>
                </c:pt>
                <c:pt idx="1269">
                  <c:v>43234.21875</c:v>
                </c:pt>
                <c:pt idx="1270">
                  <c:v>43234.229166666664</c:v>
                </c:pt>
                <c:pt idx="1271">
                  <c:v>43234.239583333336</c:v>
                </c:pt>
                <c:pt idx="1272">
                  <c:v>43234.25</c:v>
                </c:pt>
                <c:pt idx="1273">
                  <c:v>43234.260416666664</c:v>
                </c:pt>
                <c:pt idx="1274">
                  <c:v>43234.270833333336</c:v>
                </c:pt>
                <c:pt idx="1275">
                  <c:v>43234.28125</c:v>
                </c:pt>
                <c:pt idx="1276">
                  <c:v>43234.291666666664</c:v>
                </c:pt>
                <c:pt idx="1277">
                  <c:v>43234.302083333336</c:v>
                </c:pt>
                <c:pt idx="1278">
                  <c:v>43234.3125</c:v>
                </c:pt>
                <c:pt idx="1279">
                  <c:v>43234.322916666664</c:v>
                </c:pt>
                <c:pt idx="1280">
                  <c:v>43234.333333333336</c:v>
                </c:pt>
                <c:pt idx="1281">
                  <c:v>43234.34375</c:v>
                </c:pt>
                <c:pt idx="1282">
                  <c:v>43234.354166666664</c:v>
                </c:pt>
                <c:pt idx="1283">
                  <c:v>43234.364583333336</c:v>
                </c:pt>
                <c:pt idx="1284">
                  <c:v>43234.375</c:v>
                </c:pt>
                <c:pt idx="1285">
                  <c:v>43234.385416666664</c:v>
                </c:pt>
                <c:pt idx="1286">
                  <c:v>43234.395833333336</c:v>
                </c:pt>
                <c:pt idx="1287">
                  <c:v>43234.40625</c:v>
                </c:pt>
                <c:pt idx="1288">
                  <c:v>43234.416666666664</c:v>
                </c:pt>
                <c:pt idx="1289">
                  <c:v>43234.427083333336</c:v>
                </c:pt>
                <c:pt idx="1290">
                  <c:v>43234.4375</c:v>
                </c:pt>
                <c:pt idx="1291">
                  <c:v>43234.447916666664</c:v>
                </c:pt>
                <c:pt idx="1292">
                  <c:v>43234.458333333336</c:v>
                </c:pt>
                <c:pt idx="1293">
                  <c:v>43234.46875</c:v>
                </c:pt>
                <c:pt idx="1294">
                  <c:v>43234.479166666664</c:v>
                </c:pt>
                <c:pt idx="1295">
                  <c:v>43234.489583333336</c:v>
                </c:pt>
                <c:pt idx="1296">
                  <c:v>43234.5</c:v>
                </c:pt>
                <c:pt idx="1297">
                  <c:v>43234.510416666664</c:v>
                </c:pt>
                <c:pt idx="1298">
                  <c:v>43234.520833333336</c:v>
                </c:pt>
                <c:pt idx="1299">
                  <c:v>43234.53125</c:v>
                </c:pt>
                <c:pt idx="1300">
                  <c:v>43234.541666666664</c:v>
                </c:pt>
                <c:pt idx="1301">
                  <c:v>43234.552083333336</c:v>
                </c:pt>
                <c:pt idx="1302">
                  <c:v>43234.5625</c:v>
                </c:pt>
                <c:pt idx="1303">
                  <c:v>43234.572916666664</c:v>
                </c:pt>
                <c:pt idx="1304">
                  <c:v>43234.583333333336</c:v>
                </c:pt>
                <c:pt idx="1305">
                  <c:v>43234.59375</c:v>
                </c:pt>
                <c:pt idx="1306">
                  <c:v>43234.604166666664</c:v>
                </c:pt>
                <c:pt idx="1307">
                  <c:v>43234.614583333336</c:v>
                </c:pt>
                <c:pt idx="1308">
                  <c:v>43234.625</c:v>
                </c:pt>
                <c:pt idx="1309">
                  <c:v>43234.635416666664</c:v>
                </c:pt>
                <c:pt idx="1310">
                  <c:v>43234.645833333336</c:v>
                </c:pt>
                <c:pt idx="1311">
                  <c:v>43234.65625</c:v>
                </c:pt>
                <c:pt idx="1312">
                  <c:v>43234.666666666664</c:v>
                </c:pt>
                <c:pt idx="1313">
                  <c:v>43234.677083333336</c:v>
                </c:pt>
                <c:pt idx="1314">
                  <c:v>43234.6875</c:v>
                </c:pt>
                <c:pt idx="1315">
                  <c:v>43234.697916666664</c:v>
                </c:pt>
                <c:pt idx="1316">
                  <c:v>43234.708333333336</c:v>
                </c:pt>
                <c:pt idx="1317">
                  <c:v>43234.71875</c:v>
                </c:pt>
                <c:pt idx="1318">
                  <c:v>43234.729166666664</c:v>
                </c:pt>
                <c:pt idx="1319">
                  <c:v>43234.739583333336</c:v>
                </c:pt>
                <c:pt idx="1320">
                  <c:v>43234.75</c:v>
                </c:pt>
                <c:pt idx="1321">
                  <c:v>43234.760416666664</c:v>
                </c:pt>
                <c:pt idx="1322">
                  <c:v>43234.770833333336</c:v>
                </c:pt>
                <c:pt idx="1323">
                  <c:v>43234.78125</c:v>
                </c:pt>
                <c:pt idx="1324">
                  <c:v>43234.791666666664</c:v>
                </c:pt>
                <c:pt idx="1325">
                  <c:v>43234.802083333336</c:v>
                </c:pt>
                <c:pt idx="1326">
                  <c:v>43234.8125</c:v>
                </c:pt>
                <c:pt idx="1327">
                  <c:v>43234.822916666664</c:v>
                </c:pt>
                <c:pt idx="1328">
                  <c:v>43234.833333333336</c:v>
                </c:pt>
                <c:pt idx="1329">
                  <c:v>43234.84375</c:v>
                </c:pt>
                <c:pt idx="1330">
                  <c:v>43234.854166666664</c:v>
                </c:pt>
                <c:pt idx="1331">
                  <c:v>43234.864583333336</c:v>
                </c:pt>
                <c:pt idx="1332">
                  <c:v>43234.875</c:v>
                </c:pt>
                <c:pt idx="1333">
                  <c:v>43234.885416666664</c:v>
                </c:pt>
                <c:pt idx="1334">
                  <c:v>43234.895833333336</c:v>
                </c:pt>
                <c:pt idx="1335">
                  <c:v>43234.90625</c:v>
                </c:pt>
                <c:pt idx="1336">
                  <c:v>43234.916666666664</c:v>
                </c:pt>
                <c:pt idx="1337">
                  <c:v>43234.927083333336</c:v>
                </c:pt>
                <c:pt idx="1338">
                  <c:v>43234.9375</c:v>
                </c:pt>
                <c:pt idx="1339">
                  <c:v>43234.947916666664</c:v>
                </c:pt>
                <c:pt idx="1340">
                  <c:v>43234.958333333336</c:v>
                </c:pt>
                <c:pt idx="1341">
                  <c:v>43234.96875</c:v>
                </c:pt>
                <c:pt idx="1342">
                  <c:v>43234.979166666664</c:v>
                </c:pt>
                <c:pt idx="1343">
                  <c:v>43234.989583333336</c:v>
                </c:pt>
                <c:pt idx="1344">
                  <c:v>43235</c:v>
                </c:pt>
                <c:pt idx="1345">
                  <c:v>43235.010416666664</c:v>
                </c:pt>
                <c:pt idx="1346">
                  <c:v>43235.020833333336</c:v>
                </c:pt>
                <c:pt idx="1347">
                  <c:v>43235.03125</c:v>
                </c:pt>
                <c:pt idx="1348">
                  <c:v>43235.041666666664</c:v>
                </c:pt>
                <c:pt idx="1349">
                  <c:v>43235.052083333336</c:v>
                </c:pt>
                <c:pt idx="1350">
                  <c:v>43235.0625</c:v>
                </c:pt>
                <c:pt idx="1351">
                  <c:v>43235.072916666664</c:v>
                </c:pt>
                <c:pt idx="1352">
                  <c:v>43235.083333333336</c:v>
                </c:pt>
                <c:pt idx="1353">
                  <c:v>43235.09375</c:v>
                </c:pt>
                <c:pt idx="1354">
                  <c:v>43235.104166666664</c:v>
                </c:pt>
                <c:pt idx="1355">
                  <c:v>43235.114583333336</c:v>
                </c:pt>
                <c:pt idx="1356">
                  <c:v>43235.125</c:v>
                </c:pt>
                <c:pt idx="1357">
                  <c:v>43235.135416666664</c:v>
                </c:pt>
                <c:pt idx="1358">
                  <c:v>43235.145833333336</c:v>
                </c:pt>
                <c:pt idx="1359">
                  <c:v>43235.15625</c:v>
                </c:pt>
                <c:pt idx="1360">
                  <c:v>43235.166666666664</c:v>
                </c:pt>
                <c:pt idx="1361">
                  <c:v>43235.177083333336</c:v>
                </c:pt>
                <c:pt idx="1362">
                  <c:v>43235.1875</c:v>
                </c:pt>
                <c:pt idx="1363">
                  <c:v>43235.197916666664</c:v>
                </c:pt>
                <c:pt idx="1364">
                  <c:v>43235.208333333336</c:v>
                </c:pt>
                <c:pt idx="1365">
                  <c:v>43235.21875</c:v>
                </c:pt>
                <c:pt idx="1366">
                  <c:v>43235.229166666664</c:v>
                </c:pt>
                <c:pt idx="1367">
                  <c:v>43235.239583333336</c:v>
                </c:pt>
                <c:pt idx="1368">
                  <c:v>43235.25</c:v>
                </c:pt>
                <c:pt idx="1369">
                  <c:v>43235.260416666664</c:v>
                </c:pt>
                <c:pt idx="1370">
                  <c:v>43235.270833333336</c:v>
                </c:pt>
                <c:pt idx="1371">
                  <c:v>43235.28125</c:v>
                </c:pt>
                <c:pt idx="1372">
                  <c:v>43235.291666666664</c:v>
                </c:pt>
                <c:pt idx="1373">
                  <c:v>43235.302083333336</c:v>
                </c:pt>
                <c:pt idx="1374">
                  <c:v>43235.3125</c:v>
                </c:pt>
                <c:pt idx="1375">
                  <c:v>43235.322916666664</c:v>
                </c:pt>
                <c:pt idx="1376">
                  <c:v>43235.333333333336</c:v>
                </c:pt>
                <c:pt idx="1377">
                  <c:v>43235.34375</c:v>
                </c:pt>
                <c:pt idx="1378">
                  <c:v>43235.354166666664</c:v>
                </c:pt>
                <c:pt idx="1379">
                  <c:v>43235.364583333336</c:v>
                </c:pt>
                <c:pt idx="1380">
                  <c:v>43235.375</c:v>
                </c:pt>
                <c:pt idx="1381">
                  <c:v>43235.385416666664</c:v>
                </c:pt>
                <c:pt idx="1382">
                  <c:v>43235.395833333336</c:v>
                </c:pt>
                <c:pt idx="1383">
                  <c:v>43235.40625</c:v>
                </c:pt>
                <c:pt idx="1384">
                  <c:v>43235.416666666664</c:v>
                </c:pt>
                <c:pt idx="1385">
                  <c:v>43235.427083333336</c:v>
                </c:pt>
                <c:pt idx="1386">
                  <c:v>43235.4375</c:v>
                </c:pt>
                <c:pt idx="1387">
                  <c:v>43235.447916666664</c:v>
                </c:pt>
                <c:pt idx="1388">
                  <c:v>43235.458333333336</c:v>
                </c:pt>
                <c:pt idx="1389">
                  <c:v>43235.46875</c:v>
                </c:pt>
                <c:pt idx="1390">
                  <c:v>43235.479166666664</c:v>
                </c:pt>
                <c:pt idx="1391">
                  <c:v>43235.489583333336</c:v>
                </c:pt>
                <c:pt idx="1392">
                  <c:v>43235.5</c:v>
                </c:pt>
                <c:pt idx="1393">
                  <c:v>43235.510416666664</c:v>
                </c:pt>
                <c:pt idx="1394">
                  <c:v>43235.520833333336</c:v>
                </c:pt>
                <c:pt idx="1395">
                  <c:v>43235.53125</c:v>
                </c:pt>
                <c:pt idx="1396">
                  <c:v>43235.541666666664</c:v>
                </c:pt>
                <c:pt idx="1397">
                  <c:v>43235.552083333336</c:v>
                </c:pt>
                <c:pt idx="1398">
                  <c:v>43235.5625</c:v>
                </c:pt>
                <c:pt idx="1399">
                  <c:v>43235.572916666664</c:v>
                </c:pt>
                <c:pt idx="1400">
                  <c:v>43235.583333333336</c:v>
                </c:pt>
                <c:pt idx="1401">
                  <c:v>43235.59375</c:v>
                </c:pt>
                <c:pt idx="1402">
                  <c:v>43235.604166666664</c:v>
                </c:pt>
                <c:pt idx="1403">
                  <c:v>43235.614583333336</c:v>
                </c:pt>
                <c:pt idx="1404">
                  <c:v>43235.625</c:v>
                </c:pt>
                <c:pt idx="1405">
                  <c:v>43235.635416666664</c:v>
                </c:pt>
                <c:pt idx="1406">
                  <c:v>43235.645833333336</c:v>
                </c:pt>
                <c:pt idx="1407">
                  <c:v>43235.65625</c:v>
                </c:pt>
                <c:pt idx="1408">
                  <c:v>43235.666666666664</c:v>
                </c:pt>
                <c:pt idx="1409">
                  <c:v>43235.677083333336</c:v>
                </c:pt>
                <c:pt idx="1410">
                  <c:v>43235.6875</c:v>
                </c:pt>
                <c:pt idx="1411">
                  <c:v>43235.697916666664</c:v>
                </c:pt>
                <c:pt idx="1412">
                  <c:v>43235.708333333336</c:v>
                </c:pt>
                <c:pt idx="1413">
                  <c:v>43235.71875</c:v>
                </c:pt>
                <c:pt idx="1414">
                  <c:v>43235.729166666664</c:v>
                </c:pt>
                <c:pt idx="1415">
                  <c:v>43235.739583333336</c:v>
                </c:pt>
                <c:pt idx="1416">
                  <c:v>43235.75</c:v>
                </c:pt>
                <c:pt idx="1417">
                  <c:v>43235.760416666664</c:v>
                </c:pt>
                <c:pt idx="1418">
                  <c:v>43235.770833333336</c:v>
                </c:pt>
                <c:pt idx="1419">
                  <c:v>43235.78125</c:v>
                </c:pt>
                <c:pt idx="1420">
                  <c:v>43235.791666666664</c:v>
                </c:pt>
                <c:pt idx="1421">
                  <c:v>43235.802083333336</c:v>
                </c:pt>
                <c:pt idx="1422">
                  <c:v>43235.8125</c:v>
                </c:pt>
                <c:pt idx="1423">
                  <c:v>43235.822916666664</c:v>
                </c:pt>
                <c:pt idx="1424">
                  <c:v>43235.833333333336</c:v>
                </c:pt>
                <c:pt idx="1425">
                  <c:v>43235.84375</c:v>
                </c:pt>
                <c:pt idx="1426">
                  <c:v>43235.854166666664</c:v>
                </c:pt>
                <c:pt idx="1427">
                  <c:v>43235.864583333336</c:v>
                </c:pt>
                <c:pt idx="1428">
                  <c:v>43235.875</c:v>
                </c:pt>
                <c:pt idx="1429">
                  <c:v>43235.885416666664</c:v>
                </c:pt>
                <c:pt idx="1430">
                  <c:v>43235.895833333336</c:v>
                </c:pt>
                <c:pt idx="1431">
                  <c:v>43235.90625</c:v>
                </c:pt>
                <c:pt idx="1432">
                  <c:v>43235.916666666664</c:v>
                </c:pt>
                <c:pt idx="1433">
                  <c:v>43235.927083333336</c:v>
                </c:pt>
                <c:pt idx="1434">
                  <c:v>43235.9375</c:v>
                </c:pt>
                <c:pt idx="1435">
                  <c:v>43235.947916666664</c:v>
                </c:pt>
                <c:pt idx="1436">
                  <c:v>43235.958333333336</c:v>
                </c:pt>
                <c:pt idx="1437">
                  <c:v>43235.96875</c:v>
                </c:pt>
                <c:pt idx="1438">
                  <c:v>43235.979166666664</c:v>
                </c:pt>
                <c:pt idx="1439">
                  <c:v>43235.989583333336</c:v>
                </c:pt>
                <c:pt idx="1440">
                  <c:v>43236</c:v>
                </c:pt>
                <c:pt idx="1441">
                  <c:v>43236.010416666664</c:v>
                </c:pt>
                <c:pt idx="1442">
                  <c:v>43236.020833333336</c:v>
                </c:pt>
                <c:pt idx="1443">
                  <c:v>43236.03125</c:v>
                </c:pt>
                <c:pt idx="1444">
                  <c:v>43236.041666666664</c:v>
                </c:pt>
                <c:pt idx="1445">
                  <c:v>43236.052083333336</c:v>
                </c:pt>
                <c:pt idx="1446">
                  <c:v>43236.0625</c:v>
                </c:pt>
                <c:pt idx="1447">
                  <c:v>43236.072916666664</c:v>
                </c:pt>
                <c:pt idx="1448">
                  <c:v>43236.083333333336</c:v>
                </c:pt>
                <c:pt idx="1449">
                  <c:v>43236.09375</c:v>
                </c:pt>
                <c:pt idx="1450">
                  <c:v>43236.104166666664</c:v>
                </c:pt>
                <c:pt idx="1451">
                  <c:v>43236.114583333336</c:v>
                </c:pt>
                <c:pt idx="1452">
                  <c:v>43236.125</c:v>
                </c:pt>
                <c:pt idx="1453">
                  <c:v>43236.135416666664</c:v>
                </c:pt>
                <c:pt idx="1454">
                  <c:v>43236.145833333336</c:v>
                </c:pt>
                <c:pt idx="1455">
                  <c:v>43236.15625</c:v>
                </c:pt>
                <c:pt idx="1456">
                  <c:v>43236.166666666664</c:v>
                </c:pt>
                <c:pt idx="1457">
                  <c:v>43236.177083333336</c:v>
                </c:pt>
                <c:pt idx="1458">
                  <c:v>43236.1875</c:v>
                </c:pt>
                <c:pt idx="1459">
                  <c:v>43236.197916666664</c:v>
                </c:pt>
                <c:pt idx="1460">
                  <c:v>43236.208333333336</c:v>
                </c:pt>
                <c:pt idx="1461">
                  <c:v>43236.21875</c:v>
                </c:pt>
                <c:pt idx="1462">
                  <c:v>43236.229166666664</c:v>
                </c:pt>
                <c:pt idx="1463">
                  <c:v>43236.239583333336</c:v>
                </c:pt>
                <c:pt idx="1464">
                  <c:v>43236.25</c:v>
                </c:pt>
                <c:pt idx="1465">
                  <c:v>43236.260416666664</c:v>
                </c:pt>
                <c:pt idx="1466">
                  <c:v>43236.270833333336</c:v>
                </c:pt>
                <c:pt idx="1467">
                  <c:v>43236.28125</c:v>
                </c:pt>
                <c:pt idx="1468">
                  <c:v>43236.291666666664</c:v>
                </c:pt>
                <c:pt idx="1469">
                  <c:v>43236.302083333336</c:v>
                </c:pt>
                <c:pt idx="1470">
                  <c:v>43236.3125</c:v>
                </c:pt>
                <c:pt idx="1471">
                  <c:v>43236.322916666664</c:v>
                </c:pt>
                <c:pt idx="1472">
                  <c:v>43236.333333333336</c:v>
                </c:pt>
                <c:pt idx="1473">
                  <c:v>43236.34375</c:v>
                </c:pt>
                <c:pt idx="1474">
                  <c:v>43236.354166666664</c:v>
                </c:pt>
                <c:pt idx="1475">
                  <c:v>43236.364583333336</c:v>
                </c:pt>
                <c:pt idx="1476">
                  <c:v>43236.375</c:v>
                </c:pt>
                <c:pt idx="1477">
                  <c:v>43236.385416666664</c:v>
                </c:pt>
                <c:pt idx="1478">
                  <c:v>43236.395833333336</c:v>
                </c:pt>
                <c:pt idx="1479">
                  <c:v>43236.40625</c:v>
                </c:pt>
                <c:pt idx="1480">
                  <c:v>43236.416666666664</c:v>
                </c:pt>
                <c:pt idx="1481">
                  <c:v>43236.427083333336</c:v>
                </c:pt>
                <c:pt idx="1482">
                  <c:v>43236.4375</c:v>
                </c:pt>
                <c:pt idx="1483">
                  <c:v>43236.447916666664</c:v>
                </c:pt>
                <c:pt idx="1484">
                  <c:v>43236.458333333336</c:v>
                </c:pt>
                <c:pt idx="1485">
                  <c:v>43236.46875</c:v>
                </c:pt>
                <c:pt idx="1486">
                  <c:v>43236.479166666664</c:v>
                </c:pt>
                <c:pt idx="1487">
                  <c:v>43236.489583333336</c:v>
                </c:pt>
                <c:pt idx="1488">
                  <c:v>43236.5</c:v>
                </c:pt>
                <c:pt idx="1489">
                  <c:v>43236.510416666664</c:v>
                </c:pt>
                <c:pt idx="1490">
                  <c:v>43236.520833333336</c:v>
                </c:pt>
                <c:pt idx="1491">
                  <c:v>43236.53125</c:v>
                </c:pt>
                <c:pt idx="1492">
                  <c:v>43236.541666666664</c:v>
                </c:pt>
                <c:pt idx="1493">
                  <c:v>43236.552083333336</c:v>
                </c:pt>
                <c:pt idx="1494">
                  <c:v>43236.5625</c:v>
                </c:pt>
                <c:pt idx="1495">
                  <c:v>43236.572916666664</c:v>
                </c:pt>
                <c:pt idx="1496">
                  <c:v>43236.583333333336</c:v>
                </c:pt>
                <c:pt idx="1497">
                  <c:v>43236.59375</c:v>
                </c:pt>
                <c:pt idx="1498">
                  <c:v>43236.604166666664</c:v>
                </c:pt>
                <c:pt idx="1499">
                  <c:v>43236.614583333336</c:v>
                </c:pt>
                <c:pt idx="1500">
                  <c:v>43236.625</c:v>
                </c:pt>
                <c:pt idx="1501">
                  <c:v>43236.635416666664</c:v>
                </c:pt>
                <c:pt idx="1502">
                  <c:v>43236.645833333336</c:v>
                </c:pt>
                <c:pt idx="1503">
                  <c:v>43236.65625</c:v>
                </c:pt>
                <c:pt idx="1504">
                  <c:v>43236.666666666664</c:v>
                </c:pt>
                <c:pt idx="1505">
                  <c:v>43236.677083333336</c:v>
                </c:pt>
                <c:pt idx="1506">
                  <c:v>43236.6875</c:v>
                </c:pt>
                <c:pt idx="1507">
                  <c:v>43236.697916666664</c:v>
                </c:pt>
                <c:pt idx="1508">
                  <c:v>43236.708333333336</c:v>
                </c:pt>
                <c:pt idx="1509">
                  <c:v>43236.71875</c:v>
                </c:pt>
                <c:pt idx="1510">
                  <c:v>43236.729166666664</c:v>
                </c:pt>
                <c:pt idx="1511">
                  <c:v>43236.739583333336</c:v>
                </c:pt>
                <c:pt idx="1512">
                  <c:v>43236.75</c:v>
                </c:pt>
                <c:pt idx="1513">
                  <c:v>43236.760416666664</c:v>
                </c:pt>
                <c:pt idx="1514">
                  <c:v>43236.770833333336</c:v>
                </c:pt>
                <c:pt idx="1515">
                  <c:v>43236.78125</c:v>
                </c:pt>
                <c:pt idx="1516">
                  <c:v>43236.791666666664</c:v>
                </c:pt>
                <c:pt idx="1517">
                  <c:v>43236.802083333336</c:v>
                </c:pt>
                <c:pt idx="1518">
                  <c:v>43236.8125</c:v>
                </c:pt>
                <c:pt idx="1519">
                  <c:v>43236.822916666664</c:v>
                </c:pt>
                <c:pt idx="1520">
                  <c:v>43236.833333333336</c:v>
                </c:pt>
                <c:pt idx="1521">
                  <c:v>43236.84375</c:v>
                </c:pt>
                <c:pt idx="1522">
                  <c:v>43236.854166666664</c:v>
                </c:pt>
                <c:pt idx="1523">
                  <c:v>43236.864583333336</c:v>
                </c:pt>
                <c:pt idx="1524">
                  <c:v>43236.875</c:v>
                </c:pt>
                <c:pt idx="1525">
                  <c:v>43236.885416666664</c:v>
                </c:pt>
                <c:pt idx="1526">
                  <c:v>43236.895833333336</c:v>
                </c:pt>
                <c:pt idx="1527">
                  <c:v>43236.90625</c:v>
                </c:pt>
                <c:pt idx="1528">
                  <c:v>43236.916666666664</c:v>
                </c:pt>
                <c:pt idx="1529">
                  <c:v>43236.927083333336</c:v>
                </c:pt>
                <c:pt idx="1530">
                  <c:v>43236.9375</c:v>
                </c:pt>
                <c:pt idx="1531">
                  <c:v>43236.947916666664</c:v>
                </c:pt>
                <c:pt idx="1532">
                  <c:v>43236.958333333336</c:v>
                </c:pt>
                <c:pt idx="1533">
                  <c:v>43236.96875</c:v>
                </c:pt>
                <c:pt idx="1534">
                  <c:v>43236.979166666664</c:v>
                </c:pt>
                <c:pt idx="1535">
                  <c:v>43236.989583333336</c:v>
                </c:pt>
                <c:pt idx="1536">
                  <c:v>43237</c:v>
                </c:pt>
                <c:pt idx="1537">
                  <c:v>43237.010416666664</c:v>
                </c:pt>
                <c:pt idx="1538">
                  <c:v>43237.020833333336</c:v>
                </c:pt>
                <c:pt idx="1539">
                  <c:v>43237.03125</c:v>
                </c:pt>
                <c:pt idx="1540">
                  <c:v>43237.041666666664</c:v>
                </c:pt>
                <c:pt idx="1541">
                  <c:v>43237.052083333336</c:v>
                </c:pt>
                <c:pt idx="1542">
                  <c:v>43237.0625</c:v>
                </c:pt>
                <c:pt idx="1543">
                  <c:v>43237.072916666664</c:v>
                </c:pt>
                <c:pt idx="1544">
                  <c:v>43237.083333333336</c:v>
                </c:pt>
                <c:pt idx="1545">
                  <c:v>43237.09375</c:v>
                </c:pt>
                <c:pt idx="1546">
                  <c:v>43237.104166666664</c:v>
                </c:pt>
                <c:pt idx="1547">
                  <c:v>43237.114583333336</c:v>
                </c:pt>
                <c:pt idx="1548">
                  <c:v>43237.125</c:v>
                </c:pt>
                <c:pt idx="1549">
                  <c:v>43237.135416666664</c:v>
                </c:pt>
                <c:pt idx="1550">
                  <c:v>43237.145833333336</c:v>
                </c:pt>
                <c:pt idx="1551">
                  <c:v>43237.15625</c:v>
                </c:pt>
                <c:pt idx="1552">
                  <c:v>43237.166666666664</c:v>
                </c:pt>
                <c:pt idx="1553">
                  <c:v>43237.177083333336</c:v>
                </c:pt>
                <c:pt idx="1554">
                  <c:v>43237.1875</c:v>
                </c:pt>
                <c:pt idx="1555">
                  <c:v>43237.197916666664</c:v>
                </c:pt>
                <c:pt idx="1556">
                  <c:v>43237.208333333336</c:v>
                </c:pt>
                <c:pt idx="1557">
                  <c:v>43237.21875</c:v>
                </c:pt>
                <c:pt idx="1558">
                  <c:v>43237.229166666664</c:v>
                </c:pt>
                <c:pt idx="1559">
                  <c:v>43237.239583333336</c:v>
                </c:pt>
                <c:pt idx="1560">
                  <c:v>43237.25</c:v>
                </c:pt>
                <c:pt idx="1561">
                  <c:v>43237.260416666664</c:v>
                </c:pt>
                <c:pt idx="1562">
                  <c:v>43237.270833333336</c:v>
                </c:pt>
                <c:pt idx="1563">
                  <c:v>43237.28125</c:v>
                </c:pt>
                <c:pt idx="1564">
                  <c:v>43237.291666666664</c:v>
                </c:pt>
                <c:pt idx="1565">
                  <c:v>43237.302083333336</c:v>
                </c:pt>
                <c:pt idx="1566">
                  <c:v>43237.3125</c:v>
                </c:pt>
                <c:pt idx="1567">
                  <c:v>43237.322916666664</c:v>
                </c:pt>
                <c:pt idx="1568">
                  <c:v>43237.333333333336</c:v>
                </c:pt>
                <c:pt idx="1569">
                  <c:v>43237.34375</c:v>
                </c:pt>
                <c:pt idx="1570">
                  <c:v>43237.354166666664</c:v>
                </c:pt>
                <c:pt idx="1571">
                  <c:v>43237.364583333336</c:v>
                </c:pt>
                <c:pt idx="1572">
                  <c:v>43237.375</c:v>
                </c:pt>
                <c:pt idx="1573">
                  <c:v>43237.385416666664</c:v>
                </c:pt>
                <c:pt idx="1574">
                  <c:v>43237.395833333336</c:v>
                </c:pt>
                <c:pt idx="1575">
                  <c:v>43237.40625</c:v>
                </c:pt>
                <c:pt idx="1576">
                  <c:v>43237.416666666664</c:v>
                </c:pt>
                <c:pt idx="1577">
                  <c:v>43237.427083333336</c:v>
                </c:pt>
                <c:pt idx="1578">
                  <c:v>43237.4375</c:v>
                </c:pt>
                <c:pt idx="1579">
                  <c:v>43237.447916666664</c:v>
                </c:pt>
                <c:pt idx="1580">
                  <c:v>43237.458333333336</c:v>
                </c:pt>
                <c:pt idx="1581">
                  <c:v>43237.46875</c:v>
                </c:pt>
                <c:pt idx="1582">
                  <c:v>43237.479166666664</c:v>
                </c:pt>
                <c:pt idx="1583">
                  <c:v>43237.489583333336</c:v>
                </c:pt>
                <c:pt idx="1584">
                  <c:v>43237.5</c:v>
                </c:pt>
                <c:pt idx="1585">
                  <c:v>43237.510416666664</c:v>
                </c:pt>
                <c:pt idx="1586">
                  <c:v>43237.520833333336</c:v>
                </c:pt>
                <c:pt idx="1587">
                  <c:v>43237.53125</c:v>
                </c:pt>
                <c:pt idx="1588">
                  <c:v>43237.541666666664</c:v>
                </c:pt>
                <c:pt idx="1589">
                  <c:v>43237.552083333336</c:v>
                </c:pt>
                <c:pt idx="1590">
                  <c:v>43237.5625</c:v>
                </c:pt>
                <c:pt idx="1591">
                  <c:v>43237.572916666664</c:v>
                </c:pt>
                <c:pt idx="1592">
                  <c:v>43237.583333333336</c:v>
                </c:pt>
                <c:pt idx="1593">
                  <c:v>43237.59375</c:v>
                </c:pt>
                <c:pt idx="1594">
                  <c:v>43237.604166666664</c:v>
                </c:pt>
                <c:pt idx="1595">
                  <c:v>43237.614583333336</c:v>
                </c:pt>
                <c:pt idx="1596">
                  <c:v>43237.625</c:v>
                </c:pt>
                <c:pt idx="1597">
                  <c:v>43237.635416666664</c:v>
                </c:pt>
                <c:pt idx="1598">
                  <c:v>43237.645833333336</c:v>
                </c:pt>
                <c:pt idx="1599">
                  <c:v>43237.65625</c:v>
                </c:pt>
                <c:pt idx="1600">
                  <c:v>43237.666666666664</c:v>
                </c:pt>
                <c:pt idx="1601">
                  <c:v>43237.677083333336</c:v>
                </c:pt>
                <c:pt idx="1602">
                  <c:v>43237.6875</c:v>
                </c:pt>
                <c:pt idx="1603">
                  <c:v>43237.697916666664</c:v>
                </c:pt>
                <c:pt idx="1604">
                  <c:v>43237.708333333336</c:v>
                </c:pt>
                <c:pt idx="1605">
                  <c:v>43237.71875</c:v>
                </c:pt>
                <c:pt idx="1606">
                  <c:v>43237.729166666664</c:v>
                </c:pt>
                <c:pt idx="1607">
                  <c:v>43237.739583333336</c:v>
                </c:pt>
                <c:pt idx="1608">
                  <c:v>43237.75</c:v>
                </c:pt>
                <c:pt idx="1609">
                  <c:v>43237.760416666664</c:v>
                </c:pt>
                <c:pt idx="1610">
                  <c:v>43237.770833333336</c:v>
                </c:pt>
                <c:pt idx="1611">
                  <c:v>43237.78125</c:v>
                </c:pt>
                <c:pt idx="1612">
                  <c:v>43237.791666666664</c:v>
                </c:pt>
                <c:pt idx="1613">
                  <c:v>43237.802083333336</c:v>
                </c:pt>
                <c:pt idx="1614">
                  <c:v>43237.8125</c:v>
                </c:pt>
                <c:pt idx="1615">
                  <c:v>43237.822916666664</c:v>
                </c:pt>
                <c:pt idx="1616">
                  <c:v>43237.833333333336</c:v>
                </c:pt>
                <c:pt idx="1617">
                  <c:v>43237.84375</c:v>
                </c:pt>
                <c:pt idx="1618">
                  <c:v>43237.854166666664</c:v>
                </c:pt>
                <c:pt idx="1619">
                  <c:v>43237.864583333336</c:v>
                </c:pt>
                <c:pt idx="1620">
                  <c:v>43237.875</c:v>
                </c:pt>
                <c:pt idx="1621">
                  <c:v>43237.885416666664</c:v>
                </c:pt>
                <c:pt idx="1622">
                  <c:v>43237.895833333336</c:v>
                </c:pt>
                <c:pt idx="1623">
                  <c:v>43237.90625</c:v>
                </c:pt>
                <c:pt idx="1624">
                  <c:v>43237.916666666664</c:v>
                </c:pt>
                <c:pt idx="1625">
                  <c:v>43237.927083333336</c:v>
                </c:pt>
                <c:pt idx="1626">
                  <c:v>43237.9375</c:v>
                </c:pt>
                <c:pt idx="1627">
                  <c:v>43237.947916666664</c:v>
                </c:pt>
                <c:pt idx="1628">
                  <c:v>43237.958333333336</c:v>
                </c:pt>
                <c:pt idx="1629">
                  <c:v>43237.96875</c:v>
                </c:pt>
                <c:pt idx="1630">
                  <c:v>43237.979166666664</c:v>
                </c:pt>
                <c:pt idx="1631">
                  <c:v>43237.989583333336</c:v>
                </c:pt>
                <c:pt idx="1632">
                  <c:v>43238</c:v>
                </c:pt>
                <c:pt idx="1633">
                  <c:v>43238.010416666664</c:v>
                </c:pt>
                <c:pt idx="1634">
                  <c:v>43238.020833333336</c:v>
                </c:pt>
                <c:pt idx="1635">
                  <c:v>43238.03125</c:v>
                </c:pt>
                <c:pt idx="1636">
                  <c:v>43238.041666666664</c:v>
                </c:pt>
                <c:pt idx="1637">
                  <c:v>43238.052083333336</c:v>
                </c:pt>
                <c:pt idx="1638">
                  <c:v>43238.0625</c:v>
                </c:pt>
                <c:pt idx="1639">
                  <c:v>43238.072916666664</c:v>
                </c:pt>
                <c:pt idx="1640">
                  <c:v>43238.083333333336</c:v>
                </c:pt>
                <c:pt idx="1641">
                  <c:v>43238.09375</c:v>
                </c:pt>
                <c:pt idx="1642">
                  <c:v>43238.104166666664</c:v>
                </c:pt>
                <c:pt idx="1643">
                  <c:v>43238.114583333336</c:v>
                </c:pt>
                <c:pt idx="1644">
                  <c:v>43238.125</c:v>
                </c:pt>
                <c:pt idx="1645">
                  <c:v>43238.135416666664</c:v>
                </c:pt>
                <c:pt idx="1646">
                  <c:v>43238.145833333336</c:v>
                </c:pt>
                <c:pt idx="1647">
                  <c:v>43238.15625</c:v>
                </c:pt>
                <c:pt idx="1648">
                  <c:v>43238.166666666664</c:v>
                </c:pt>
                <c:pt idx="1649">
                  <c:v>43238.177083333336</c:v>
                </c:pt>
                <c:pt idx="1650">
                  <c:v>43238.1875</c:v>
                </c:pt>
                <c:pt idx="1651">
                  <c:v>43238.197916666664</c:v>
                </c:pt>
                <c:pt idx="1652">
                  <c:v>43238.208333333336</c:v>
                </c:pt>
                <c:pt idx="1653">
                  <c:v>43238.21875</c:v>
                </c:pt>
                <c:pt idx="1654">
                  <c:v>43238.229166666664</c:v>
                </c:pt>
                <c:pt idx="1655">
                  <c:v>43238.239583333336</c:v>
                </c:pt>
                <c:pt idx="1656">
                  <c:v>43238.25</c:v>
                </c:pt>
                <c:pt idx="1657">
                  <c:v>43238.260416666664</c:v>
                </c:pt>
                <c:pt idx="1658">
                  <c:v>43238.270833333336</c:v>
                </c:pt>
                <c:pt idx="1659">
                  <c:v>43238.28125</c:v>
                </c:pt>
                <c:pt idx="1660">
                  <c:v>43238.291666666664</c:v>
                </c:pt>
                <c:pt idx="1661">
                  <c:v>43238.302083333336</c:v>
                </c:pt>
                <c:pt idx="1662">
                  <c:v>43238.3125</c:v>
                </c:pt>
                <c:pt idx="1663">
                  <c:v>43238.322916666664</c:v>
                </c:pt>
                <c:pt idx="1664">
                  <c:v>43238.333333333336</c:v>
                </c:pt>
                <c:pt idx="1665">
                  <c:v>43238.34375</c:v>
                </c:pt>
                <c:pt idx="1666">
                  <c:v>43238.354166666664</c:v>
                </c:pt>
                <c:pt idx="1667">
                  <c:v>43238.364583333336</c:v>
                </c:pt>
                <c:pt idx="1668">
                  <c:v>43238.375</c:v>
                </c:pt>
                <c:pt idx="1669">
                  <c:v>43238.385416666664</c:v>
                </c:pt>
                <c:pt idx="1670">
                  <c:v>43238.395833333336</c:v>
                </c:pt>
                <c:pt idx="1671">
                  <c:v>43238.40625</c:v>
                </c:pt>
                <c:pt idx="1672">
                  <c:v>43238.416666666664</c:v>
                </c:pt>
                <c:pt idx="1673">
                  <c:v>43238.427083333336</c:v>
                </c:pt>
                <c:pt idx="1674">
                  <c:v>43238.4375</c:v>
                </c:pt>
                <c:pt idx="1675">
                  <c:v>43238.447916666664</c:v>
                </c:pt>
                <c:pt idx="1676">
                  <c:v>43238.458333333336</c:v>
                </c:pt>
                <c:pt idx="1677">
                  <c:v>43238.46875</c:v>
                </c:pt>
                <c:pt idx="1678">
                  <c:v>43238.479166666664</c:v>
                </c:pt>
                <c:pt idx="1679">
                  <c:v>43238.489583333336</c:v>
                </c:pt>
                <c:pt idx="1680">
                  <c:v>43238.5</c:v>
                </c:pt>
                <c:pt idx="1681">
                  <c:v>43238.510416666664</c:v>
                </c:pt>
                <c:pt idx="1682">
                  <c:v>43238.520833333336</c:v>
                </c:pt>
                <c:pt idx="1683">
                  <c:v>43238.53125</c:v>
                </c:pt>
                <c:pt idx="1684">
                  <c:v>43238.541666666664</c:v>
                </c:pt>
                <c:pt idx="1685">
                  <c:v>43238.552083333336</c:v>
                </c:pt>
                <c:pt idx="1686">
                  <c:v>43238.5625</c:v>
                </c:pt>
                <c:pt idx="1687">
                  <c:v>43238.572916666664</c:v>
                </c:pt>
                <c:pt idx="1688">
                  <c:v>43238.583333333336</c:v>
                </c:pt>
                <c:pt idx="1689">
                  <c:v>43238.59375</c:v>
                </c:pt>
                <c:pt idx="1690">
                  <c:v>43238.604166666664</c:v>
                </c:pt>
                <c:pt idx="1691">
                  <c:v>43238.614583333336</c:v>
                </c:pt>
                <c:pt idx="1692">
                  <c:v>43238.625</c:v>
                </c:pt>
                <c:pt idx="1693">
                  <c:v>43238.635416666664</c:v>
                </c:pt>
                <c:pt idx="1694">
                  <c:v>43238.645833333336</c:v>
                </c:pt>
                <c:pt idx="1695">
                  <c:v>43238.65625</c:v>
                </c:pt>
                <c:pt idx="1696">
                  <c:v>43238.666666666664</c:v>
                </c:pt>
                <c:pt idx="1697">
                  <c:v>43238.677083333336</c:v>
                </c:pt>
                <c:pt idx="1698">
                  <c:v>43238.6875</c:v>
                </c:pt>
                <c:pt idx="1699">
                  <c:v>43238.697916666664</c:v>
                </c:pt>
                <c:pt idx="1700">
                  <c:v>43238.708333333336</c:v>
                </c:pt>
                <c:pt idx="1701">
                  <c:v>43238.71875</c:v>
                </c:pt>
                <c:pt idx="1702">
                  <c:v>43238.729166666664</c:v>
                </c:pt>
                <c:pt idx="1703">
                  <c:v>43238.739583333336</c:v>
                </c:pt>
                <c:pt idx="1704">
                  <c:v>43238.75</c:v>
                </c:pt>
                <c:pt idx="1705">
                  <c:v>43238.760416666664</c:v>
                </c:pt>
                <c:pt idx="1706">
                  <c:v>43238.770833333336</c:v>
                </c:pt>
                <c:pt idx="1707">
                  <c:v>43238.78125</c:v>
                </c:pt>
                <c:pt idx="1708">
                  <c:v>43238.791666666664</c:v>
                </c:pt>
                <c:pt idx="1709">
                  <c:v>43238.802083333336</c:v>
                </c:pt>
                <c:pt idx="1710">
                  <c:v>43238.8125</c:v>
                </c:pt>
                <c:pt idx="1711">
                  <c:v>43238.822916666664</c:v>
                </c:pt>
                <c:pt idx="1712">
                  <c:v>43238.833333333336</c:v>
                </c:pt>
                <c:pt idx="1713">
                  <c:v>43238.84375</c:v>
                </c:pt>
                <c:pt idx="1714">
                  <c:v>43238.854166666664</c:v>
                </c:pt>
                <c:pt idx="1715">
                  <c:v>43238.864583333336</c:v>
                </c:pt>
                <c:pt idx="1716">
                  <c:v>43238.875</c:v>
                </c:pt>
                <c:pt idx="1717">
                  <c:v>43238.885416666664</c:v>
                </c:pt>
                <c:pt idx="1718">
                  <c:v>43238.895833333336</c:v>
                </c:pt>
                <c:pt idx="1719">
                  <c:v>43238.90625</c:v>
                </c:pt>
                <c:pt idx="1720">
                  <c:v>43238.916666666664</c:v>
                </c:pt>
                <c:pt idx="1721">
                  <c:v>43238.927083333336</c:v>
                </c:pt>
                <c:pt idx="1722">
                  <c:v>43238.9375</c:v>
                </c:pt>
                <c:pt idx="1723">
                  <c:v>43238.947916666664</c:v>
                </c:pt>
                <c:pt idx="1724">
                  <c:v>43238.958333333336</c:v>
                </c:pt>
                <c:pt idx="1725">
                  <c:v>43238.96875</c:v>
                </c:pt>
                <c:pt idx="1726">
                  <c:v>43238.979166666664</c:v>
                </c:pt>
                <c:pt idx="1727">
                  <c:v>43238.989583333336</c:v>
                </c:pt>
                <c:pt idx="1728">
                  <c:v>43239</c:v>
                </c:pt>
                <c:pt idx="1729">
                  <c:v>43239.010416666664</c:v>
                </c:pt>
                <c:pt idx="1730">
                  <c:v>43239.020833333336</c:v>
                </c:pt>
                <c:pt idx="1731">
                  <c:v>43239.03125</c:v>
                </c:pt>
                <c:pt idx="1732">
                  <c:v>43239.041666666664</c:v>
                </c:pt>
                <c:pt idx="1733">
                  <c:v>43239.052083333336</c:v>
                </c:pt>
                <c:pt idx="1734">
                  <c:v>43239.0625</c:v>
                </c:pt>
                <c:pt idx="1735">
                  <c:v>43239.072916666664</c:v>
                </c:pt>
                <c:pt idx="1736">
                  <c:v>43239.083333333336</c:v>
                </c:pt>
                <c:pt idx="1737">
                  <c:v>43239.09375</c:v>
                </c:pt>
                <c:pt idx="1738">
                  <c:v>43239.104166666664</c:v>
                </c:pt>
                <c:pt idx="1739">
                  <c:v>43239.114583333336</c:v>
                </c:pt>
                <c:pt idx="1740">
                  <c:v>43239.125</c:v>
                </c:pt>
                <c:pt idx="1741">
                  <c:v>43239.135416666664</c:v>
                </c:pt>
                <c:pt idx="1742">
                  <c:v>43239.145833333336</c:v>
                </c:pt>
                <c:pt idx="1743">
                  <c:v>43239.15625</c:v>
                </c:pt>
                <c:pt idx="1744">
                  <c:v>43239.166666666664</c:v>
                </c:pt>
                <c:pt idx="1745">
                  <c:v>43239.177083333336</c:v>
                </c:pt>
                <c:pt idx="1746">
                  <c:v>43239.1875</c:v>
                </c:pt>
                <c:pt idx="1747">
                  <c:v>43239.197916666664</c:v>
                </c:pt>
                <c:pt idx="1748">
                  <c:v>43239.208333333336</c:v>
                </c:pt>
                <c:pt idx="1749">
                  <c:v>43239.21875</c:v>
                </c:pt>
                <c:pt idx="1750">
                  <c:v>43239.229166666664</c:v>
                </c:pt>
                <c:pt idx="1751">
                  <c:v>43239.239583333336</c:v>
                </c:pt>
                <c:pt idx="1752">
                  <c:v>43239.25</c:v>
                </c:pt>
                <c:pt idx="1753">
                  <c:v>43239.260416666664</c:v>
                </c:pt>
                <c:pt idx="1754">
                  <c:v>43239.270833333336</c:v>
                </c:pt>
                <c:pt idx="1755">
                  <c:v>43239.28125</c:v>
                </c:pt>
                <c:pt idx="1756">
                  <c:v>43239.291666666664</c:v>
                </c:pt>
                <c:pt idx="1757">
                  <c:v>43239.302083333336</c:v>
                </c:pt>
                <c:pt idx="1758">
                  <c:v>43239.3125</c:v>
                </c:pt>
                <c:pt idx="1759">
                  <c:v>43239.322916666664</c:v>
                </c:pt>
                <c:pt idx="1760">
                  <c:v>43239.333333333336</c:v>
                </c:pt>
                <c:pt idx="1761">
                  <c:v>43239.34375</c:v>
                </c:pt>
                <c:pt idx="1762">
                  <c:v>43239.354166666664</c:v>
                </c:pt>
                <c:pt idx="1763">
                  <c:v>43239.364583333336</c:v>
                </c:pt>
                <c:pt idx="1764">
                  <c:v>43239.375</c:v>
                </c:pt>
                <c:pt idx="1765">
                  <c:v>43239.385416666664</c:v>
                </c:pt>
                <c:pt idx="1766">
                  <c:v>43239.395833333336</c:v>
                </c:pt>
                <c:pt idx="1767">
                  <c:v>43239.40625</c:v>
                </c:pt>
                <c:pt idx="1768">
                  <c:v>43239.416666666664</c:v>
                </c:pt>
                <c:pt idx="1769">
                  <c:v>43239.427083333336</c:v>
                </c:pt>
                <c:pt idx="1770">
                  <c:v>43239.4375</c:v>
                </c:pt>
                <c:pt idx="1771">
                  <c:v>43239.447916666664</c:v>
                </c:pt>
                <c:pt idx="1772">
                  <c:v>43239.458333333336</c:v>
                </c:pt>
                <c:pt idx="1773">
                  <c:v>43239.46875</c:v>
                </c:pt>
                <c:pt idx="1774">
                  <c:v>43239.479166666664</c:v>
                </c:pt>
                <c:pt idx="1775">
                  <c:v>43239.489583333336</c:v>
                </c:pt>
                <c:pt idx="1776">
                  <c:v>43239.5</c:v>
                </c:pt>
                <c:pt idx="1777">
                  <c:v>43239.510416666664</c:v>
                </c:pt>
                <c:pt idx="1778">
                  <c:v>43239.520833333336</c:v>
                </c:pt>
                <c:pt idx="1779">
                  <c:v>43239.53125</c:v>
                </c:pt>
                <c:pt idx="1780">
                  <c:v>43239.541666666664</c:v>
                </c:pt>
                <c:pt idx="1781">
                  <c:v>43239.552083333336</c:v>
                </c:pt>
                <c:pt idx="1782">
                  <c:v>43239.5625</c:v>
                </c:pt>
                <c:pt idx="1783">
                  <c:v>43239.572916666664</c:v>
                </c:pt>
                <c:pt idx="1784">
                  <c:v>43239.583333333336</c:v>
                </c:pt>
                <c:pt idx="1785">
                  <c:v>43239.59375</c:v>
                </c:pt>
                <c:pt idx="1786">
                  <c:v>43239.604166666664</c:v>
                </c:pt>
                <c:pt idx="1787">
                  <c:v>43239.614583333336</c:v>
                </c:pt>
                <c:pt idx="1788">
                  <c:v>43239.625</c:v>
                </c:pt>
                <c:pt idx="1789">
                  <c:v>43239.635416666664</c:v>
                </c:pt>
                <c:pt idx="1790">
                  <c:v>43239.645833333336</c:v>
                </c:pt>
                <c:pt idx="1791">
                  <c:v>43239.65625</c:v>
                </c:pt>
                <c:pt idx="1792">
                  <c:v>43239.666666666664</c:v>
                </c:pt>
                <c:pt idx="1793">
                  <c:v>43239.677083333336</c:v>
                </c:pt>
                <c:pt idx="1794">
                  <c:v>43239.6875</c:v>
                </c:pt>
                <c:pt idx="1795">
                  <c:v>43239.697916666664</c:v>
                </c:pt>
                <c:pt idx="1796">
                  <c:v>43239.708333333336</c:v>
                </c:pt>
                <c:pt idx="1797">
                  <c:v>43239.71875</c:v>
                </c:pt>
                <c:pt idx="1798">
                  <c:v>43239.729166666664</c:v>
                </c:pt>
                <c:pt idx="1799">
                  <c:v>43239.739583333336</c:v>
                </c:pt>
                <c:pt idx="1800">
                  <c:v>43239.75</c:v>
                </c:pt>
                <c:pt idx="1801">
                  <c:v>43239.760416666664</c:v>
                </c:pt>
                <c:pt idx="1802">
                  <c:v>43239.770833333336</c:v>
                </c:pt>
                <c:pt idx="1803">
                  <c:v>43239.78125</c:v>
                </c:pt>
                <c:pt idx="1804">
                  <c:v>43239.791666666664</c:v>
                </c:pt>
                <c:pt idx="1805">
                  <c:v>43239.802083333336</c:v>
                </c:pt>
                <c:pt idx="1806">
                  <c:v>43239.8125</c:v>
                </c:pt>
                <c:pt idx="1807">
                  <c:v>43239.822916666664</c:v>
                </c:pt>
                <c:pt idx="1808">
                  <c:v>43239.833333333336</c:v>
                </c:pt>
                <c:pt idx="1809">
                  <c:v>43239.84375</c:v>
                </c:pt>
                <c:pt idx="1810">
                  <c:v>43239.854166666664</c:v>
                </c:pt>
                <c:pt idx="1811">
                  <c:v>43239.864583333336</c:v>
                </c:pt>
                <c:pt idx="1812">
                  <c:v>43239.875</c:v>
                </c:pt>
                <c:pt idx="1813">
                  <c:v>43239.885416666664</c:v>
                </c:pt>
                <c:pt idx="1814">
                  <c:v>43239.895833333336</c:v>
                </c:pt>
                <c:pt idx="1815">
                  <c:v>43239.90625</c:v>
                </c:pt>
                <c:pt idx="1816">
                  <c:v>43239.916666666664</c:v>
                </c:pt>
                <c:pt idx="1817">
                  <c:v>43239.927083333336</c:v>
                </c:pt>
                <c:pt idx="1818">
                  <c:v>43239.9375</c:v>
                </c:pt>
                <c:pt idx="1819">
                  <c:v>43239.947916666664</c:v>
                </c:pt>
                <c:pt idx="1820">
                  <c:v>43239.958333333336</c:v>
                </c:pt>
                <c:pt idx="1821">
                  <c:v>43239.96875</c:v>
                </c:pt>
                <c:pt idx="1822">
                  <c:v>43239.979166666664</c:v>
                </c:pt>
                <c:pt idx="1823">
                  <c:v>43239.989583333336</c:v>
                </c:pt>
                <c:pt idx="1824">
                  <c:v>43240</c:v>
                </c:pt>
                <c:pt idx="1825">
                  <c:v>43240.010416666664</c:v>
                </c:pt>
                <c:pt idx="1826">
                  <c:v>43240.020833333336</c:v>
                </c:pt>
                <c:pt idx="1827">
                  <c:v>43240.03125</c:v>
                </c:pt>
                <c:pt idx="1828">
                  <c:v>43240.041666666664</c:v>
                </c:pt>
                <c:pt idx="1829">
                  <c:v>43240.052083333336</c:v>
                </c:pt>
                <c:pt idx="1830">
                  <c:v>43240.0625</c:v>
                </c:pt>
                <c:pt idx="1831">
                  <c:v>43240.072916666664</c:v>
                </c:pt>
                <c:pt idx="1832">
                  <c:v>43240.083333333336</c:v>
                </c:pt>
                <c:pt idx="1833">
                  <c:v>43240.09375</c:v>
                </c:pt>
                <c:pt idx="1834">
                  <c:v>43240.104166666664</c:v>
                </c:pt>
                <c:pt idx="1835">
                  <c:v>43240.114583333336</c:v>
                </c:pt>
                <c:pt idx="1836">
                  <c:v>43240.125</c:v>
                </c:pt>
                <c:pt idx="1837">
                  <c:v>43240.135416666664</c:v>
                </c:pt>
                <c:pt idx="1838">
                  <c:v>43240.145833333336</c:v>
                </c:pt>
                <c:pt idx="1839">
                  <c:v>43240.15625</c:v>
                </c:pt>
                <c:pt idx="1840">
                  <c:v>43240.166666666664</c:v>
                </c:pt>
                <c:pt idx="1841">
                  <c:v>43240.177083333336</c:v>
                </c:pt>
                <c:pt idx="1842">
                  <c:v>43240.1875</c:v>
                </c:pt>
                <c:pt idx="1843">
                  <c:v>43240.197916666664</c:v>
                </c:pt>
                <c:pt idx="1844">
                  <c:v>43240.208333333336</c:v>
                </c:pt>
                <c:pt idx="1845">
                  <c:v>43240.21875</c:v>
                </c:pt>
                <c:pt idx="1846">
                  <c:v>43240.229166666664</c:v>
                </c:pt>
                <c:pt idx="1847">
                  <c:v>43240.239583333336</c:v>
                </c:pt>
                <c:pt idx="1848">
                  <c:v>43240.25</c:v>
                </c:pt>
                <c:pt idx="1849">
                  <c:v>43240.260416666664</c:v>
                </c:pt>
                <c:pt idx="1850">
                  <c:v>43240.270833333336</c:v>
                </c:pt>
                <c:pt idx="1851">
                  <c:v>43240.28125</c:v>
                </c:pt>
                <c:pt idx="1852">
                  <c:v>43240.291666666664</c:v>
                </c:pt>
                <c:pt idx="1853">
                  <c:v>43240.302083333336</c:v>
                </c:pt>
                <c:pt idx="1854">
                  <c:v>43240.3125</c:v>
                </c:pt>
                <c:pt idx="1855">
                  <c:v>43240.322916666664</c:v>
                </c:pt>
                <c:pt idx="1856">
                  <c:v>43240.333333333336</c:v>
                </c:pt>
                <c:pt idx="1857">
                  <c:v>43240.34375</c:v>
                </c:pt>
                <c:pt idx="1858">
                  <c:v>43240.354166666664</c:v>
                </c:pt>
                <c:pt idx="1859">
                  <c:v>43240.364583333336</c:v>
                </c:pt>
                <c:pt idx="1860">
                  <c:v>43240.375</c:v>
                </c:pt>
                <c:pt idx="1861">
                  <c:v>43240.385416666664</c:v>
                </c:pt>
                <c:pt idx="1862">
                  <c:v>43240.395833333336</c:v>
                </c:pt>
                <c:pt idx="1863">
                  <c:v>43240.40625</c:v>
                </c:pt>
                <c:pt idx="1864">
                  <c:v>43240.416666666664</c:v>
                </c:pt>
                <c:pt idx="1865">
                  <c:v>43240.427083333336</c:v>
                </c:pt>
                <c:pt idx="1866">
                  <c:v>43240.4375</c:v>
                </c:pt>
                <c:pt idx="1867">
                  <c:v>43240.447916666664</c:v>
                </c:pt>
                <c:pt idx="1868">
                  <c:v>43240.458333333336</c:v>
                </c:pt>
                <c:pt idx="1869">
                  <c:v>43240.46875</c:v>
                </c:pt>
                <c:pt idx="1870">
                  <c:v>43240.479166666664</c:v>
                </c:pt>
                <c:pt idx="1871">
                  <c:v>43240.489583333336</c:v>
                </c:pt>
                <c:pt idx="1872">
                  <c:v>43240.5</c:v>
                </c:pt>
                <c:pt idx="1873">
                  <c:v>43240.510416666664</c:v>
                </c:pt>
                <c:pt idx="1874">
                  <c:v>43240.520833333336</c:v>
                </c:pt>
                <c:pt idx="1875">
                  <c:v>43240.53125</c:v>
                </c:pt>
                <c:pt idx="1876">
                  <c:v>43240.541666666664</c:v>
                </c:pt>
                <c:pt idx="1877">
                  <c:v>43240.552083333336</c:v>
                </c:pt>
                <c:pt idx="1878">
                  <c:v>43240.5625</c:v>
                </c:pt>
                <c:pt idx="1879">
                  <c:v>43240.572916666664</c:v>
                </c:pt>
                <c:pt idx="1880">
                  <c:v>43240.583333333336</c:v>
                </c:pt>
                <c:pt idx="1881">
                  <c:v>43240.59375</c:v>
                </c:pt>
                <c:pt idx="1882">
                  <c:v>43240.604166666664</c:v>
                </c:pt>
                <c:pt idx="1883">
                  <c:v>43240.614583333336</c:v>
                </c:pt>
                <c:pt idx="1884">
                  <c:v>43240.625</c:v>
                </c:pt>
                <c:pt idx="1885">
                  <c:v>43240.635416666664</c:v>
                </c:pt>
                <c:pt idx="1886">
                  <c:v>43240.645833333336</c:v>
                </c:pt>
                <c:pt idx="1887">
                  <c:v>43240.65625</c:v>
                </c:pt>
                <c:pt idx="1888">
                  <c:v>43240.666666666664</c:v>
                </c:pt>
                <c:pt idx="1889">
                  <c:v>43240.677083333336</c:v>
                </c:pt>
                <c:pt idx="1890">
                  <c:v>43240.6875</c:v>
                </c:pt>
                <c:pt idx="1891">
                  <c:v>43240.697916666664</c:v>
                </c:pt>
                <c:pt idx="1892">
                  <c:v>43240.708333333336</c:v>
                </c:pt>
                <c:pt idx="1893">
                  <c:v>43240.71875</c:v>
                </c:pt>
                <c:pt idx="1894">
                  <c:v>43240.729166666664</c:v>
                </c:pt>
                <c:pt idx="1895">
                  <c:v>43240.739583333336</c:v>
                </c:pt>
                <c:pt idx="1896">
                  <c:v>43240.75</c:v>
                </c:pt>
                <c:pt idx="1897">
                  <c:v>43240.760416666664</c:v>
                </c:pt>
                <c:pt idx="1898">
                  <c:v>43240.770833333336</c:v>
                </c:pt>
                <c:pt idx="1899">
                  <c:v>43240.78125</c:v>
                </c:pt>
                <c:pt idx="1900">
                  <c:v>43240.791666666664</c:v>
                </c:pt>
                <c:pt idx="1901">
                  <c:v>43240.802083333336</c:v>
                </c:pt>
                <c:pt idx="1902">
                  <c:v>43240.8125</c:v>
                </c:pt>
                <c:pt idx="1903">
                  <c:v>43240.822916666664</c:v>
                </c:pt>
                <c:pt idx="1904">
                  <c:v>43240.833333333336</c:v>
                </c:pt>
                <c:pt idx="1905">
                  <c:v>43240.84375</c:v>
                </c:pt>
                <c:pt idx="1906">
                  <c:v>43240.854166666664</c:v>
                </c:pt>
                <c:pt idx="1907">
                  <c:v>43240.864583333336</c:v>
                </c:pt>
                <c:pt idx="1908">
                  <c:v>43240.875</c:v>
                </c:pt>
                <c:pt idx="1909">
                  <c:v>43240.885416666664</c:v>
                </c:pt>
                <c:pt idx="1910">
                  <c:v>43240.895833333336</c:v>
                </c:pt>
                <c:pt idx="1911">
                  <c:v>43240.90625</c:v>
                </c:pt>
                <c:pt idx="1912">
                  <c:v>43240.916666666664</c:v>
                </c:pt>
                <c:pt idx="1913">
                  <c:v>43240.927083333336</c:v>
                </c:pt>
                <c:pt idx="1914">
                  <c:v>43240.9375</c:v>
                </c:pt>
                <c:pt idx="1915">
                  <c:v>43240.947916666664</c:v>
                </c:pt>
                <c:pt idx="1916">
                  <c:v>43240.958333333336</c:v>
                </c:pt>
                <c:pt idx="1917">
                  <c:v>43240.96875</c:v>
                </c:pt>
                <c:pt idx="1918">
                  <c:v>43240.979166666664</c:v>
                </c:pt>
                <c:pt idx="1919">
                  <c:v>43240.989583333336</c:v>
                </c:pt>
                <c:pt idx="1920">
                  <c:v>43241</c:v>
                </c:pt>
                <c:pt idx="1921">
                  <c:v>43241.010416666664</c:v>
                </c:pt>
                <c:pt idx="1922">
                  <c:v>43241.020833333336</c:v>
                </c:pt>
                <c:pt idx="1923">
                  <c:v>43241.03125</c:v>
                </c:pt>
                <c:pt idx="1924">
                  <c:v>43241.041666666664</c:v>
                </c:pt>
                <c:pt idx="1925">
                  <c:v>43241.052083333336</c:v>
                </c:pt>
                <c:pt idx="1926">
                  <c:v>43241.0625</c:v>
                </c:pt>
                <c:pt idx="1927">
                  <c:v>43241.072916666664</c:v>
                </c:pt>
                <c:pt idx="1928">
                  <c:v>43241.083333333336</c:v>
                </c:pt>
                <c:pt idx="1929">
                  <c:v>43241.09375</c:v>
                </c:pt>
                <c:pt idx="1930">
                  <c:v>43241.104166666664</c:v>
                </c:pt>
                <c:pt idx="1931">
                  <c:v>43241.114583333336</c:v>
                </c:pt>
                <c:pt idx="1932">
                  <c:v>43241.125</c:v>
                </c:pt>
                <c:pt idx="1933">
                  <c:v>43241.135416666664</c:v>
                </c:pt>
                <c:pt idx="1934">
                  <c:v>43241.145833333336</c:v>
                </c:pt>
                <c:pt idx="1935">
                  <c:v>43241.15625</c:v>
                </c:pt>
                <c:pt idx="1936">
                  <c:v>43241.166666666664</c:v>
                </c:pt>
                <c:pt idx="1937">
                  <c:v>43241.177083333336</c:v>
                </c:pt>
                <c:pt idx="1938">
                  <c:v>43241.1875</c:v>
                </c:pt>
                <c:pt idx="1939">
                  <c:v>43241.197916666664</c:v>
                </c:pt>
                <c:pt idx="1940">
                  <c:v>43241.208333333336</c:v>
                </c:pt>
                <c:pt idx="1941">
                  <c:v>43241.21875</c:v>
                </c:pt>
                <c:pt idx="1942">
                  <c:v>43241.229166666664</c:v>
                </c:pt>
                <c:pt idx="1943">
                  <c:v>43241.239583333336</c:v>
                </c:pt>
                <c:pt idx="1944">
                  <c:v>43241.25</c:v>
                </c:pt>
                <c:pt idx="1945">
                  <c:v>43241.260416666664</c:v>
                </c:pt>
                <c:pt idx="1946">
                  <c:v>43241.270833333336</c:v>
                </c:pt>
                <c:pt idx="1947">
                  <c:v>43241.28125</c:v>
                </c:pt>
                <c:pt idx="1948">
                  <c:v>43241.291666666664</c:v>
                </c:pt>
                <c:pt idx="1949">
                  <c:v>43241.302083333336</c:v>
                </c:pt>
                <c:pt idx="1950">
                  <c:v>43241.3125</c:v>
                </c:pt>
                <c:pt idx="1951">
                  <c:v>43241.322916666664</c:v>
                </c:pt>
                <c:pt idx="1952">
                  <c:v>43241.333333333336</c:v>
                </c:pt>
                <c:pt idx="1953">
                  <c:v>43241.34375</c:v>
                </c:pt>
                <c:pt idx="1954">
                  <c:v>43241.354166666664</c:v>
                </c:pt>
                <c:pt idx="1955">
                  <c:v>43241.364583333336</c:v>
                </c:pt>
                <c:pt idx="1956">
                  <c:v>43241.375</c:v>
                </c:pt>
                <c:pt idx="1957">
                  <c:v>43241.385416666664</c:v>
                </c:pt>
                <c:pt idx="1958">
                  <c:v>43241.395833333336</c:v>
                </c:pt>
                <c:pt idx="1959">
                  <c:v>43241.40625</c:v>
                </c:pt>
                <c:pt idx="1960">
                  <c:v>43241.416666666664</c:v>
                </c:pt>
                <c:pt idx="1961">
                  <c:v>43241.427083333336</c:v>
                </c:pt>
                <c:pt idx="1962">
                  <c:v>43241.4375</c:v>
                </c:pt>
                <c:pt idx="1963">
                  <c:v>43241.447916666664</c:v>
                </c:pt>
                <c:pt idx="1964">
                  <c:v>43241.458333333336</c:v>
                </c:pt>
                <c:pt idx="1965">
                  <c:v>43241.46875</c:v>
                </c:pt>
                <c:pt idx="1966">
                  <c:v>43241.479166666664</c:v>
                </c:pt>
                <c:pt idx="1967">
                  <c:v>43241.489583333336</c:v>
                </c:pt>
                <c:pt idx="1968">
                  <c:v>43241.5</c:v>
                </c:pt>
                <c:pt idx="1969">
                  <c:v>43241.510416666664</c:v>
                </c:pt>
                <c:pt idx="1970">
                  <c:v>43241.520833333336</c:v>
                </c:pt>
                <c:pt idx="1971">
                  <c:v>43241.53125</c:v>
                </c:pt>
                <c:pt idx="1972">
                  <c:v>43241.541666666664</c:v>
                </c:pt>
                <c:pt idx="1973">
                  <c:v>43241.552083333336</c:v>
                </c:pt>
                <c:pt idx="1974">
                  <c:v>43241.5625</c:v>
                </c:pt>
                <c:pt idx="1975">
                  <c:v>43241.572916666664</c:v>
                </c:pt>
                <c:pt idx="1976">
                  <c:v>43241.583333333336</c:v>
                </c:pt>
                <c:pt idx="1977">
                  <c:v>43241.59375</c:v>
                </c:pt>
                <c:pt idx="1978">
                  <c:v>43241.604166666664</c:v>
                </c:pt>
                <c:pt idx="1979">
                  <c:v>43241.614583333336</c:v>
                </c:pt>
                <c:pt idx="1980">
                  <c:v>43241.625</c:v>
                </c:pt>
                <c:pt idx="1981">
                  <c:v>43241.635416666664</c:v>
                </c:pt>
                <c:pt idx="1982">
                  <c:v>43241.645833333336</c:v>
                </c:pt>
                <c:pt idx="1983">
                  <c:v>43241.65625</c:v>
                </c:pt>
                <c:pt idx="1984">
                  <c:v>43241.666666666664</c:v>
                </c:pt>
                <c:pt idx="1985">
                  <c:v>43241.677083333336</c:v>
                </c:pt>
                <c:pt idx="1986">
                  <c:v>43241.6875</c:v>
                </c:pt>
                <c:pt idx="1987">
                  <c:v>43241.697916666664</c:v>
                </c:pt>
                <c:pt idx="1988">
                  <c:v>43241.708333333336</c:v>
                </c:pt>
                <c:pt idx="1989">
                  <c:v>43241.71875</c:v>
                </c:pt>
                <c:pt idx="1990">
                  <c:v>43241.729166666664</c:v>
                </c:pt>
                <c:pt idx="1991">
                  <c:v>43241.739583333336</c:v>
                </c:pt>
                <c:pt idx="1992">
                  <c:v>43241.75</c:v>
                </c:pt>
                <c:pt idx="1993">
                  <c:v>43241.760416666664</c:v>
                </c:pt>
                <c:pt idx="1994">
                  <c:v>43241.770833333336</c:v>
                </c:pt>
                <c:pt idx="1995">
                  <c:v>43241.78125</c:v>
                </c:pt>
                <c:pt idx="1996">
                  <c:v>43241.791666666664</c:v>
                </c:pt>
                <c:pt idx="1997">
                  <c:v>43241.802083333336</c:v>
                </c:pt>
                <c:pt idx="1998">
                  <c:v>43241.8125</c:v>
                </c:pt>
                <c:pt idx="1999">
                  <c:v>43241.822916666664</c:v>
                </c:pt>
                <c:pt idx="2000">
                  <c:v>43241.833333333336</c:v>
                </c:pt>
                <c:pt idx="2001">
                  <c:v>43241.84375</c:v>
                </c:pt>
                <c:pt idx="2002">
                  <c:v>43241.854166666664</c:v>
                </c:pt>
                <c:pt idx="2003">
                  <c:v>43241.864583333336</c:v>
                </c:pt>
                <c:pt idx="2004">
                  <c:v>43241.875</c:v>
                </c:pt>
                <c:pt idx="2005">
                  <c:v>43241.885416666664</c:v>
                </c:pt>
                <c:pt idx="2006">
                  <c:v>43241.895833333336</c:v>
                </c:pt>
                <c:pt idx="2007">
                  <c:v>43241.90625</c:v>
                </c:pt>
                <c:pt idx="2008">
                  <c:v>43241.916666666664</c:v>
                </c:pt>
                <c:pt idx="2009">
                  <c:v>43241.927083333336</c:v>
                </c:pt>
                <c:pt idx="2010">
                  <c:v>43241.9375</c:v>
                </c:pt>
                <c:pt idx="2011">
                  <c:v>43241.947916666664</c:v>
                </c:pt>
                <c:pt idx="2012">
                  <c:v>43241.958333333336</c:v>
                </c:pt>
                <c:pt idx="2013">
                  <c:v>43241.96875</c:v>
                </c:pt>
                <c:pt idx="2014">
                  <c:v>43241.979166666664</c:v>
                </c:pt>
                <c:pt idx="2015">
                  <c:v>43241.989583333336</c:v>
                </c:pt>
                <c:pt idx="2016">
                  <c:v>43242</c:v>
                </c:pt>
                <c:pt idx="2017">
                  <c:v>43242.010416666664</c:v>
                </c:pt>
                <c:pt idx="2018">
                  <c:v>43242.020833333336</c:v>
                </c:pt>
                <c:pt idx="2019">
                  <c:v>43242.03125</c:v>
                </c:pt>
                <c:pt idx="2020">
                  <c:v>43242.041666666664</c:v>
                </c:pt>
                <c:pt idx="2021">
                  <c:v>43242.052083333336</c:v>
                </c:pt>
                <c:pt idx="2022">
                  <c:v>43242.0625</c:v>
                </c:pt>
                <c:pt idx="2023">
                  <c:v>43242.072916666664</c:v>
                </c:pt>
                <c:pt idx="2024">
                  <c:v>43242.083333333336</c:v>
                </c:pt>
                <c:pt idx="2025">
                  <c:v>43242.09375</c:v>
                </c:pt>
                <c:pt idx="2026">
                  <c:v>43242.104166666664</c:v>
                </c:pt>
                <c:pt idx="2027">
                  <c:v>43242.114583333336</c:v>
                </c:pt>
                <c:pt idx="2028">
                  <c:v>43242.125</c:v>
                </c:pt>
                <c:pt idx="2029">
                  <c:v>43242.135416666664</c:v>
                </c:pt>
                <c:pt idx="2030">
                  <c:v>43242.145833333336</c:v>
                </c:pt>
                <c:pt idx="2031">
                  <c:v>43242.15625</c:v>
                </c:pt>
                <c:pt idx="2032">
                  <c:v>43242.166666666664</c:v>
                </c:pt>
                <c:pt idx="2033">
                  <c:v>43242.177083333336</c:v>
                </c:pt>
                <c:pt idx="2034">
                  <c:v>43242.1875</c:v>
                </c:pt>
                <c:pt idx="2035">
                  <c:v>43242.197916666664</c:v>
                </c:pt>
                <c:pt idx="2036">
                  <c:v>43242.208333333336</c:v>
                </c:pt>
                <c:pt idx="2037">
                  <c:v>43242.21875</c:v>
                </c:pt>
                <c:pt idx="2038">
                  <c:v>43242.229166666664</c:v>
                </c:pt>
                <c:pt idx="2039">
                  <c:v>43242.239583333336</c:v>
                </c:pt>
                <c:pt idx="2040">
                  <c:v>43242.25</c:v>
                </c:pt>
                <c:pt idx="2041">
                  <c:v>43242.260416666664</c:v>
                </c:pt>
                <c:pt idx="2042">
                  <c:v>43242.270833333336</c:v>
                </c:pt>
                <c:pt idx="2043">
                  <c:v>43242.28125</c:v>
                </c:pt>
                <c:pt idx="2044">
                  <c:v>43242.291666666664</c:v>
                </c:pt>
                <c:pt idx="2045">
                  <c:v>43242.302083333336</c:v>
                </c:pt>
                <c:pt idx="2046">
                  <c:v>43242.3125</c:v>
                </c:pt>
                <c:pt idx="2047">
                  <c:v>43242.322916666664</c:v>
                </c:pt>
                <c:pt idx="2048">
                  <c:v>43242.333333333336</c:v>
                </c:pt>
                <c:pt idx="2049">
                  <c:v>43242.34375</c:v>
                </c:pt>
                <c:pt idx="2050">
                  <c:v>43242.354166666664</c:v>
                </c:pt>
                <c:pt idx="2051">
                  <c:v>43242.364583333336</c:v>
                </c:pt>
                <c:pt idx="2052">
                  <c:v>43242.375</c:v>
                </c:pt>
                <c:pt idx="2053">
                  <c:v>43242.385416666664</c:v>
                </c:pt>
                <c:pt idx="2054">
                  <c:v>43242.395833333336</c:v>
                </c:pt>
                <c:pt idx="2055">
                  <c:v>43242.40625</c:v>
                </c:pt>
                <c:pt idx="2056">
                  <c:v>43242.416666666664</c:v>
                </c:pt>
                <c:pt idx="2057">
                  <c:v>43242.427083333336</c:v>
                </c:pt>
                <c:pt idx="2058">
                  <c:v>43242.4375</c:v>
                </c:pt>
                <c:pt idx="2059">
                  <c:v>43242.447916666664</c:v>
                </c:pt>
                <c:pt idx="2060">
                  <c:v>43242.458333333336</c:v>
                </c:pt>
                <c:pt idx="2061">
                  <c:v>43242.46875</c:v>
                </c:pt>
                <c:pt idx="2062">
                  <c:v>43242.479166666664</c:v>
                </c:pt>
                <c:pt idx="2063">
                  <c:v>43242.489583333336</c:v>
                </c:pt>
                <c:pt idx="2064">
                  <c:v>43242.5</c:v>
                </c:pt>
                <c:pt idx="2065">
                  <c:v>43242.510416666664</c:v>
                </c:pt>
                <c:pt idx="2066">
                  <c:v>43242.520833333336</c:v>
                </c:pt>
                <c:pt idx="2067">
                  <c:v>43242.53125</c:v>
                </c:pt>
                <c:pt idx="2068">
                  <c:v>43242.541666666664</c:v>
                </c:pt>
                <c:pt idx="2069">
                  <c:v>43242.552083333336</c:v>
                </c:pt>
                <c:pt idx="2070">
                  <c:v>43242.5625</c:v>
                </c:pt>
                <c:pt idx="2071">
                  <c:v>43242.572916666664</c:v>
                </c:pt>
                <c:pt idx="2072">
                  <c:v>43242.583333333336</c:v>
                </c:pt>
                <c:pt idx="2073">
                  <c:v>43242.59375</c:v>
                </c:pt>
                <c:pt idx="2074">
                  <c:v>43242.604166666664</c:v>
                </c:pt>
                <c:pt idx="2075">
                  <c:v>43242.614583333336</c:v>
                </c:pt>
                <c:pt idx="2076">
                  <c:v>43242.625</c:v>
                </c:pt>
                <c:pt idx="2077">
                  <c:v>43242.635416666664</c:v>
                </c:pt>
                <c:pt idx="2078">
                  <c:v>43242.645833333336</c:v>
                </c:pt>
                <c:pt idx="2079">
                  <c:v>43242.65625</c:v>
                </c:pt>
                <c:pt idx="2080">
                  <c:v>43242.666666666664</c:v>
                </c:pt>
                <c:pt idx="2081">
                  <c:v>43242.677083333336</c:v>
                </c:pt>
                <c:pt idx="2082">
                  <c:v>43242.6875</c:v>
                </c:pt>
                <c:pt idx="2083">
                  <c:v>43242.697916666664</c:v>
                </c:pt>
                <c:pt idx="2084">
                  <c:v>43242.708333333336</c:v>
                </c:pt>
                <c:pt idx="2085">
                  <c:v>43242.71875</c:v>
                </c:pt>
                <c:pt idx="2086">
                  <c:v>43242.729166666664</c:v>
                </c:pt>
                <c:pt idx="2087">
                  <c:v>43242.739583333336</c:v>
                </c:pt>
                <c:pt idx="2088">
                  <c:v>43242.75</c:v>
                </c:pt>
                <c:pt idx="2089">
                  <c:v>43242.760416666664</c:v>
                </c:pt>
                <c:pt idx="2090">
                  <c:v>43242.770833333336</c:v>
                </c:pt>
                <c:pt idx="2091">
                  <c:v>43242.78125</c:v>
                </c:pt>
                <c:pt idx="2092">
                  <c:v>43242.791666666664</c:v>
                </c:pt>
                <c:pt idx="2093">
                  <c:v>43242.802083333336</c:v>
                </c:pt>
                <c:pt idx="2094">
                  <c:v>43242.8125</c:v>
                </c:pt>
                <c:pt idx="2095">
                  <c:v>43242.822916666664</c:v>
                </c:pt>
                <c:pt idx="2096">
                  <c:v>43242.833333333336</c:v>
                </c:pt>
                <c:pt idx="2097">
                  <c:v>43242.84375</c:v>
                </c:pt>
                <c:pt idx="2098">
                  <c:v>43242.854166666664</c:v>
                </c:pt>
                <c:pt idx="2099">
                  <c:v>43242.864583333336</c:v>
                </c:pt>
                <c:pt idx="2100">
                  <c:v>43242.875</c:v>
                </c:pt>
                <c:pt idx="2101">
                  <c:v>43242.885416666664</c:v>
                </c:pt>
                <c:pt idx="2102">
                  <c:v>43242.895833333336</c:v>
                </c:pt>
                <c:pt idx="2103">
                  <c:v>43242.90625</c:v>
                </c:pt>
                <c:pt idx="2104">
                  <c:v>43242.916666666664</c:v>
                </c:pt>
                <c:pt idx="2105">
                  <c:v>43242.927083333336</c:v>
                </c:pt>
                <c:pt idx="2106">
                  <c:v>43242.9375</c:v>
                </c:pt>
                <c:pt idx="2107">
                  <c:v>43242.947916666664</c:v>
                </c:pt>
                <c:pt idx="2108">
                  <c:v>43242.958333333336</c:v>
                </c:pt>
                <c:pt idx="2109">
                  <c:v>43242.96875</c:v>
                </c:pt>
                <c:pt idx="2110">
                  <c:v>43242.979166666664</c:v>
                </c:pt>
                <c:pt idx="2111">
                  <c:v>43242.989583333336</c:v>
                </c:pt>
                <c:pt idx="2112">
                  <c:v>43243</c:v>
                </c:pt>
                <c:pt idx="2113">
                  <c:v>43243.010416666664</c:v>
                </c:pt>
                <c:pt idx="2114">
                  <c:v>43243.020833333336</c:v>
                </c:pt>
                <c:pt idx="2115">
                  <c:v>43243.03125</c:v>
                </c:pt>
                <c:pt idx="2116">
                  <c:v>43243.041666666664</c:v>
                </c:pt>
                <c:pt idx="2117">
                  <c:v>43243.052083333336</c:v>
                </c:pt>
                <c:pt idx="2118">
                  <c:v>43243.0625</c:v>
                </c:pt>
                <c:pt idx="2119">
                  <c:v>43243.072916666664</c:v>
                </c:pt>
                <c:pt idx="2120">
                  <c:v>43243.083333333336</c:v>
                </c:pt>
                <c:pt idx="2121">
                  <c:v>43243.09375</c:v>
                </c:pt>
                <c:pt idx="2122">
                  <c:v>43243.104166666664</c:v>
                </c:pt>
                <c:pt idx="2123">
                  <c:v>43243.114583333336</c:v>
                </c:pt>
                <c:pt idx="2124">
                  <c:v>43243.125</c:v>
                </c:pt>
                <c:pt idx="2125">
                  <c:v>43243.135416666664</c:v>
                </c:pt>
                <c:pt idx="2126">
                  <c:v>43243.145833333336</c:v>
                </c:pt>
                <c:pt idx="2127">
                  <c:v>43243.15625</c:v>
                </c:pt>
                <c:pt idx="2128">
                  <c:v>43243.166666666664</c:v>
                </c:pt>
                <c:pt idx="2129">
                  <c:v>43243.177083333336</c:v>
                </c:pt>
                <c:pt idx="2130">
                  <c:v>43243.1875</c:v>
                </c:pt>
                <c:pt idx="2131">
                  <c:v>43243.197916666664</c:v>
                </c:pt>
                <c:pt idx="2132">
                  <c:v>43243.208333333336</c:v>
                </c:pt>
                <c:pt idx="2133">
                  <c:v>43243.21875</c:v>
                </c:pt>
                <c:pt idx="2134">
                  <c:v>43243.229166666664</c:v>
                </c:pt>
                <c:pt idx="2135">
                  <c:v>43243.239583333336</c:v>
                </c:pt>
                <c:pt idx="2136">
                  <c:v>43243.25</c:v>
                </c:pt>
                <c:pt idx="2137">
                  <c:v>43243.260416666664</c:v>
                </c:pt>
                <c:pt idx="2138">
                  <c:v>43243.270833333336</c:v>
                </c:pt>
                <c:pt idx="2139">
                  <c:v>43243.28125</c:v>
                </c:pt>
                <c:pt idx="2140">
                  <c:v>43243.291666666664</c:v>
                </c:pt>
                <c:pt idx="2141">
                  <c:v>43243.302083333336</c:v>
                </c:pt>
                <c:pt idx="2142">
                  <c:v>43243.3125</c:v>
                </c:pt>
                <c:pt idx="2143">
                  <c:v>43243.322916666664</c:v>
                </c:pt>
                <c:pt idx="2144">
                  <c:v>43243.333333333336</c:v>
                </c:pt>
                <c:pt idx="2145">
                  <c:v>43243.34375</c:v>
                </c:pt>
                <c:pt idx="2146">
                  <c:v>43243.354166666664</c:v>
                </c:pt>
                <c:pt idx="2147">
                  <c:v>43243.364583333336</c:v>
                </c:pt>
                <c:pt idx="2148">
                  <c:v>43243.375</c:v>
                </c:pt>
                <c:pt idx="2149">
                  <c:v>43243.385416666664</c:v>
                </c:pt>
                <c:pt idx="2150">
                  <c:v>43243.395833333336</c:v>
                </c:pt>
                <c:pt idx="2151">
                  <c:v>43243.40625</c:v>
                </c:pt>
                <c:pt idx="2152">
                  <c:v>43243.416666666664</c:v>
                </c:pt>
                <c:pt idx="2153">
                  <c:v>43243.427083333336</c:v>
                </c:pt>
                <c:pt idx="2154">
                  <c:v>43243.4375</c:v>
                </c:pt>
                <c:pt idx="2155">
                  <c:v>43243.447916666664</c:v>
                </c:pt>
                <c:pt idx="2156">
                  <c:v>43243.458333333336</c:v>
                </c:pt>
                <c:pt idx="2157">
                  <c:v>43243.46875</c:v>
                </c:pt>
                <c:pt idx="2158">
                  <c:v>43243.479166666664</c:v>
                </c:pt>
                <c:pt idx="2159">
                  <c:v>43243.489583333336</c:v>
                </c:pt>
                <c:pt idx="2160">
                  <c:v>43243.5</c:v>
                </c:pt>
                <c:pt idx="2161">
                  <c:v>43243.510416666664</c:v>
                </c:pt>
                <c:pt idx="2162">
                  <c:v>43243.520833333336</c:v>
                </c:pt>
                <c:pt idx="2163">
                  <c:v>43243.53125</c:v>
                </c:pt>
                <c:pt idx="2164">
                  <c:v>43243.541666666664</c:v>
                </c:pt>
                <c:pt idx="2165">
                  <c:v>43243.552083333336</c:v>
                </c:pt>
                <c:pt idx="2166">
                  <c:v>43243.5625</c:v>
                </c:pt>
                <c:pt idx="2167">
                  <c:v>43243.572916666664</c:v>
                </c:pt>
                <c:pt idx="2168">
                  <c:v>43243.583333333336</c:v>
                </c:pt>
                <c:pt idx="2169">
                  <c:v>43243.59375</c:v>
                </c:pt>
                <c:pt idx="2170">
                  <c:v>43243.604166666664</c:v>
                </c:pt>
                <c:pt idx="2171">
                  <c:v>43243.614583333336</c:v>
                </c:pt>
                <c:pt idx="2172">
                  <c:v>43243.625</c:v>
                </c:pt>
                <c:pt idx="2173">
                  <c:v>43243.635416666664</c:v>
                </c:pt>
                <c:pt idx="2174">
                  <c:v>43243.645833333336</c:v>
                </c:pt>
                <c:pt idx="2175">
                  <c:v>43243.65625</c:v>
                </c:pt>
                <c:pt idx="2176">
                  <c:v>43243.666666666664</c:v>
                </c:pt>
                <c:pt idx="2177">
                  <c:v>43243.677083333336</c:v>
                </c:pt>
                <c:pt idx="2178">
                  <c:v>43243.6875</c:v>
                </c:pt>
                <c:pt idx="2179">
                  <c:v>43243.697916666664</c:v>
                </c:pt>
                <c:pt idx="2180">
                  <c:v>43243.708333333336</c:v>
                </c:pt>
                <c:pt idx="2181">
                  <c:v>43243.71875</c:v>
                </c:pt>
                <c:pt idx="2182">
                  <c:v>43243.729166666664</c:v>
                </c:pt>
                <c:pt idx="2183">
                  <c:v>43243.739583333336</c:v>
                </c:pt>
                <c:pt idx="2184">
                  <c:v>43243.75</c:v>
                </c:pt>
                <c:pt idx="2185">
                  <c:v>43243.760416666664</c:v>
                </c:pt>
                <c:pt idx="2186">
                  <c:v>43243.770833333336</c:v>
                </c:pt>
                <c:pt idx="2187">
                  <c:v>43243.78125</c:v>
                </c:pt>
                <c:pt idx="2188">
                  <c:v>43243.791666666664</c:v>
                </c:pt>
                <c:pt idx="2189">
                  <c:v>43243.802083333336</c:v>
                </c:pt>
                <c:pt idx="2190">
                  <c:v>43243.8125</c:v>
                </c:pt>
                <c:pt idx="2191">
                  <c:v>43243.822916666664</c:v>
                </c:pt>
                <c:pt idx="2192">
                  <c:v>43243.833333333336</c:v>
                </c:pt>
                <c:pt idx="2193">
                  <c:v>43243.84375</c:v>
                </c:pt>
                <c:pt idx="2194">
                  <c:v>43243.854166666664</c:v>
                </c:pt>
                <c:pt idx="2195">
                  <c:v>43243.864583333336</c:v>
                </c:pt>
                <c:pt idx="2196">
                  <c:v>43243.875</c:v>
                </c:pt>
                <c:pt idx="2197">
                  <c:v>43243.885416666664</c:v>
                </c:pt>
                <c:pt idx="2198">
                  <c:v>43243.895833333336</c:v>
                </c:pt>
                <c:pt idx="2199">
                  <c:v>43243.90625</c:v>
                </c:pt>
                <c:pt idx="2200">
                  <c:v>43243.916666666664</c:v>
                </c:pt>
                <c:pt idx="2201">
                  <c:v>43243.927083333336</c:v>
                </c:pt>
                <c:pt idx="2202">
                  <c:v>43243.9375</c:v>
                </c:pt>
                <c:pt idx="2203">
                  <c:v>43243.947916666664</c:v>
                </c:pt>
                <c:pt idx="2204">
                  <c:v>43243.958333333336</c:v>
                </c:pt>
                <c:pt idx="2205">
                  <c:v>43243.96875</c:v>
                </c:pt>
                <c:pt idx="2206">
                  <c:v>43243.979166666664</c:v>
                </c:pt>
                <c:pt idx="2207">
                  <c:v>43243.989583333336</c:v>
                </c:pt>
                <c:pt idx="2208">
                  <c:v>43244</c:v>
                </c:pt>
                <c:pt idx="2209">
                  <c:v>43244.010416666664</c:v>
                </c:pt>
                <c:pt idx="2210">
                  <c:v>43244.020833333336</c:v>
                </c:pt>
                <c:pt idx="2211">
                  <c:v>43244.03125</c:v>
                </c:pt>
                <c:pt idx="2212">
                  <c:v>43244.041666666664</c:v>
                </c:pt>
                <c:pt idx="2213">
                  <c:v>43244.052083333336</c:v>
                </c:pt>
                <c:pt idx="2214">
                  <c:v>43244.0625</c:v>
                </c:pt>
                <c:pt idx="2215">
                  <c:v>43244.072916666664</c:v>
                </c:pt>
                <c:pt idx="2216">
                  <c:v>43244.083333333336</c:v>
                </c:pt>
                <c:pt idx="2217">
                  <c:v>43244.09375</c:v>
                </c:pt>
                <c:pt idx="2218">
                  <c:v>43244.104166666664</c:v>
                </c:pt>
                <c:pt idx="2219">
                  <c:v>43244.114583333336</c:v>
                </c:pt>
                <c:pt idx="2220">
                  <c:v>43244.125</c:v>
                </c:pt>
                <c:pt idx="2221">
                  <c:v>43244.135416666664</c:v>
                </c:pt>
                <c:pt idx="2222">
                  <c:v>43244.145833333336</c:v>
                </c:pt>
                <c:pt idx="2223">
                  <c:v>43244.15625</c:v>
                </c:pt>
                <c:pt idx="2224">
                  <c:v>43244.166666666664</c:v>
                </c:pt>
                <c:pt idx="2225">
                  <c:v>43244.177083333336</c:v>
                </c:pt>
                <c:pt idx="2226">
                  <c:v>43244.1875</c:v>
                </c:pt>
                <c:pt idx="2227">
                  <c:v>43244.197916666664</c:v>
                </c:pt>
                <c:pt idx="2228">
                  <c:v>43244.208333333336</c:v>
                </c:pt>
                <c:pt idx="2229">
                  <c:v>43244.21875</c:v>
                </c:pt>
                <c:pt idx="2230">
                  <c:v>43244.229166666664</c:v>
                </c:pt>
                <c:pt idx="2231">
                  <c:v>43244.239583333336</c:v>
                </c:pt>
                <c:pt idx="2232">
                  <c:v>43244.25</c:v>
                </c:pt>
                <c:pt idx="2233">
                  <c:v>43244.260416666664</c:v>
                </c:pt>
                <c:pt idx="2234">
                  <c:v>43244.270833333336</c:v>
                </c:pt>
                <c:pt idx="2235">
                  <c:v>43244.28125</c:v>
                </c:pt>
                <c:pt idx="2236">
                  <c:v>43244.291666666664</c:v>
                </c:pt>
                <c:pt idx="2237">
                  <c:v>43244.302083333336</c:v>
                </c:pt>
                <c:pt idx="2238">
                  <c:v>43244.3125</c:v>
                </c:pt>
                <c:pt idx="2239">
                  <c:v>43244.322916666664</c:v>
                </c:pt>
                <c:pt idx="2240">
                  <c:v>43244.333333333336</c:v>
                </c:pt>
                <c:pt idx="2241">
                  <c:v>43244.34375</c:v>
                </c:pt>
                <c:pt idx="2242">
                  <c:v>43244.354166666664</c:v>
                </c:pt>
                <c:pt idx="2243">
                  <c:v>43244.364583333336</c:v>
                </c:pt>
                <c:pt idx="2244">
                  <c:v>43244.375</c:v>
                </c:pt>
                <c:pt idx="2245">
                  <c:v>43244.385416666664</c:v>
                </c:pt>
                <c:pt idx="2246">
                  <c:v>43244.395833333336</c:v>
                </c:pt>
                <c:pt idx="2247">
                  <c:v>43244.40625</c:v>
                </c:pt>
                <c:pt idx="2248">
                  <c:v>43244.416666666664</c:v>
                </c:pt>
                <c:pt idx="2249">
                  <c:v>43244.427083333336</c:v>
                </c:pt>
                <c:pt idx="2250">
                  <c:v>43244.4375</c:v>
                </c:pt>
                <c:pt idx="2251">
                  <c:v>43244.447916666664</c:v>
                </c:pt>
                <c:pt idx="2252">
                  <c:v>43244.458333333336</c:v>
                </c:pt>
                <c:pt idx="2253">
                  <c:v>43244.46875</c:v>
                </c:pt>
                <c:pt idx="2254">
                  <c:v>43244.479166666664</c:v>
                </c:pt>
                <c:pt idx="2255">
                  <c:v>43244.489583333336</c:v>
                </c:pt>
                <c:pt idx="2256">
                  <c:v>43244.5</c:v>
                </c:pt>
                <c:pt idx="2257">
                  <c:v>43244.510416666664</c:v>
                </c:pt>
                <c:pt idx="2258">
                  <c:v>43244.520833333336</c:v>
                </c:pt>
                <c:pt idx="2259">
                  <c:v>43244.53125</c:v>
                </c:pt>
                <c:pt idx="2260">
                  <c:v>43244.541666666664</c:v>
                </c:pt>
                <c:pt idx="2261">
                  <c:v>43244.552083333336</c:v>
                </c:pt>
                <c:pt idx="2262">
                  <c:v>43244.5625</c:v>
                </c:pt>
                <c:pt idx="2263">
                  <c:v>43244.572916666664</c:v>
                </c:pt>
                <c:pt idx="2264">
                  <c:v>43244.583333333336</c:v>
                </c:pt>
                <c:pt idx="2265">
                  <c:v>43244.59375</c:v>
                </c:pt>
                <c:pt idx="2266">
                  <c:v>43244.604166666664</c:v>
                </c:pt>
                <c:pt idx="2267">
                  <c:v>43244.614583333336</c:v>
                </c:pt>
                <c:pt idx="2268">
                  <c:v>43244.625</c:v>
                </c:pt>
                <c:pt idx="2269">
                  <c:v>43244.635416666664</c:v>
                </c:pt>
                <c:pt idx="2270">
                  <c:v>43244.645833333336</c:v>
                </c:pt>
                <c:pt idx="2271">
                  <c:v>43244.65625</c:v>
                </c:pt>
                <c:pt idx="2272">
                  <c:v>43244.666666666664</c:v>
                </c:pt>
                <c:pt idx="2273">
                  <c:v>43244.677083333336</c:v>
                </c:pt>
                <c:pt idx="2274">
                  <c:v>43244.6875</c:v>
                </c:pt>
                <c:pt idx="2275">
                  <c:v>43244.697916666664</c:v>
                </c:pt>
                <c:pt idx="2276">
                  <c:v>43244.708333333336</c:v>
                </c:pt>
                <c:pt idx="2277">
                  <c:v>43244.71875</c:v>
                </c:pt>
                <c:pt idx="2278">
                  <c:v>43244.729166666664</c:v>
                </c:pt>
                <c:pt idx="2279">
                  <c:v>43244.739583333336</c:v>
                </c:pt>
                <c:pt idx="2280">
                  <c:v>43244.75</c:v>
                </c:pt>
                <c:pt idx="2281">
                  <c:v>43244.760416666664</c:v>
                </c:pt>
                <c:pt idx="2282">
                  <c:v>43244.770833333336</c:v>
                </c:pt>
                <c:pt idx="2283">
                  <c:v>43244.78125</c:v>
                </c:pt>
                <c:pt idx="2284">
                  <c:v>43244.791666666664</c:v>
                </c:pt>
                <c:pt idx="2285">
                  <c:v>43244.802083333336</c:v>
                </c:pt>
                <c:pt idx="2286">
                  <c:v>43244.8125</c:v>
                </c:pt>
                <c:pt idx="2287">
                  <c:v>43244.822916666664</c:v>
                </c:pt>
                <c:pt idx="2288">
                  <c:v>43244.833333333336</c:v>
                </c:pt>
                <c:pt idx="2289">
                  <c:v>43244.84375</c:v>
                </c:pt>
                <c:pt idx="2290">
                  <c:v>43244.854166666664</c:v>
                </c:pt>
                <c:pt idx="2291">
                  <c:v>43244.864583333336</c:v>
                </c:pt>
                <c:pt idx="2292">
                  <c:v>43244.875</c:v>
                </c:pt>
                <c:pt idx="2293">
                  <c:v>43244.885416666664</c:v>
                </c:pt>
                <c:pt idx="2294">
                  <c:v>43244.895833333336</c:v>
                </c:pt>
                <c:pt idx="2295">
                  <c:v>43244.90625</c:v>
                </c:pt>
                <c:pt idx="2296">
                  <c:v>43244.916666666664</c:v>
                </c:pt>
                <c:pt idx="2297">
                  <c:v>43244.927083333336</c:v>
                </c:pt>
                <c:pt idx="2298">
                  <c:v>43244.9375</c:v>
                </c:pt>
                <c:pt idx="2299">
                  <c:v>43244.947916666664</c:v>
                </c:pt>
                <c:pt idx="2300">
                  <c:v>43244.958333333336</c:v>
                </c:pt>
                <c:pt idx="2301">
                  <c:v>43244.96875</c:v>
                </c:pt>
                <c:pt idx="2302">
                  <c:v>43244.979166666664</c:v>
                </c:pt>
                <c:pt idx="2303">
                  <c:v>43244.989583333336</c:v>
                </c:pt>
                <c:pt idx="2304">
                  <c:v>43245</c:v>
                </c:pt>
                <c:pt idx="2305">
                  <c:v>43245.010416666664</c:v>
                </c:pt>
                <c:pt idx="2306">
                  <c:v>43245.020833333336</c:v>
                </c:pt>
                <c:pt idx="2307">
                  <c:v>43245.03125</c:v>
                </c:pt>
                <c:pt idx="2308">
                  <c:v>43245.041666666664</c:v>
                </c:pt>
                <c:pt idx="2309">
                  <c:v>43245.052083333336</c:v>
                </c:pt>
                <c:pt idx="2310">
                  <c:v>43245.0625</c:v>
                </c:pt>
                <c:pt idx="2311">
                  <c:v>43245.072916666664</c:v>
                </c:pt>
                <c:pt idx="2312">
                  <c:v>43245.083333333336</c:v>
                </c:pt>
                <c:pt idx="2313">
                  <c:v>43245.09375</c:v>
                </c:pt>
                <c:pt idx="2314">
                  <c:v>43245.104166666664</c:v>
                </c:pt>
                <c:pt idx="2315">
                  <c:v>43245.114583333336</c:v>
                </c:pt>
                <c:pt idx="2316">
                  <c:v>43245.125</c:v>
                </c:pt>
                <c:pt idx="2317">
                  <c:v>43245.135416666664</c:v>
                </c:pt>
                <c:pt idx="2318">
                  <c:v>43245.145833333336</c:v>
                </c:pt>
                <c:pt idx="2319">
                  <c:v>43245.15625</c:v>
                </c:pt>
                <c:pt idx="2320">
                  <c:v>43245.166666666664</c:v>
                </c:pt>
                <c:pt idx="2321">
                  <c:v>43245.177083333336</c:v>
                </c:pt>
                <c:pt idx="2322">
                  <c:v>43245.1875</c:v>
                </c:pt>
                <c:pt idx="2323">
                  <c:v>43245.197916666664</c:v>
                </c:pt>
                <c:pt idx="2324">
                  <c:v>43245.208333333336</c:v>
                </c:pt>
                <c:pt idx="2325">
                  <c:v>43245.21875</c:v>
                </c:pt>
                <c:pt idx="2326">
                  <c:v>43245.229166666664</c:v>
                </c:pt>
                <c:pt idx="2327">
                  <c:v>43245.239583333336</c:v>
                </c:pt>
                <c:pt idx="2328">
                  <c:v>43245.25</c:v>
                </c:pt>
                <c:pt idx="2329">
                  <c:v>43245.260416666664</c:v>
                </c:pt>
                <c:pt idx="2330">
                  <c:v>43245.270833333336</c:v>
                </c:pt>
                <c:pt idx="2331">
                  <c:v>43245.28125</c:v>
                </c:pt>
                <c:pt idx="2332">
                  <c:v>43245.291666666664</c:v>
                </c:pt>
                <c:pt idx="2333">
                  <c:v>43245.302083333336</c:v>
                </c:pt>
                <c:pt idx="2334">
                  <c:v>43245.3125</c:v>
                </c:pt>
                <c:pt idx="2335">
                  <c:v>43245.322916666664</c:v>
                </c:pt>
                <c:pt idx="2336">
                  <c:v>43245.333333333336</c:v>
                </c:pt>
                <c:pt idx="2337">
                  <c:v>43245.34375</c:v>
                </c:pt>
                <c:pt idx="2338">
                  <c:v>43245.354166666664</c:v>
                </c:pt>
                <c:pt idx="2339">
                  <c:v>43245.364583333336</c:v>
                </c:pt>
                <c:pt idx="2340">
                  <c:v>43245.375</c:v>
                </c:pt>
                <c:pt idx="2341">
                  <c:v>43245.385416666664</c:v>
                </c:pt>
                <c:pt idx="2342">
                  <c:v>43245.395833333336</c:v>
                </c:pt>
                <c:pt idx="2343">
                  <c:v>43245.40625</c:v>
                </c:pt>
                <c:pt idx="2344">
                  <c:v>43245.416666666664</c:v>
                </c:pt>
                <c:pt idx="2345">
                  <c:v>43245.427083333336</c:v>
                </c:pt>
                <c:pt idx="2346">
                  <c:v>43245.4375</c:v>
                </c:pt>
                <c:pt idx="2347">
                  <c:v>43245.447916666664</c:v>
                </c:pt>
                <c:pt idx="2348">
                  <c:v>43245.458333333336</c:v>
                </c:pt>
                <c:pt idx="2349">
                  <c:v>43245.46875</c:v>
                </c:pt>
                <c:pt idx="2350">
                  <c:v>43245.479166666664</c:v>
                </c:pt>
                <c:pt idx="2351">
                  <c:v>43245.489583333336</c:v>
                </c:pt>
                <c:pt idx="2352">
                  <c:v>43245.5</c:v>
                </c:pt>
                <c:pt idx="2353">
                  <c:v>43245.510416666664</c:v>
                </c:pt>
                <c:pt idx="2354">
                  <c:v>43245.520833333336</c:v>
                </c:pt>
                <c:pt idx="2355">
                  <c:v>43245.53125</c:v>
                </c:pt>
                <c:pt idx="2356">
                  <c:v>43245.541666666664</c:v>
                </c:pt>
                <c:pt idx="2357">
                  <c:v>43245.552083333336</c:v>
                </c:pt>
                <c:pt idx="2358">
                  <c:v>43245.5625</c:v>
                </c:pt>
                <c:pt idx="2359">
                  <c:v>43245.572916666664</c:v>
                </c:pt>
                <c:pt idx="2360">
                  <c:v>43245.583333333336</c:v>
                </c:pt>
                <c:pt idx="2361">
                  <c:v>43245.59375</c:v>
                </c:pt>
                <c:pt idx="2362">
                  <c:v>43245.604166666664</c:v>
                </c:pt>
                <c:pt idx="2363">
                  <c:v>43245.614583333336</c:v>
                </c:pt>
                <c:pt idx="2364">
                  <c:v>43245.625</c:v>
                </c:pt>
                <c:pt idx="2365">
                  <c:v>43245.635416666664</c:v>
                </c:pt>
                <c:pt idx="2366">
                  <c:v>43245.645833333336</c:v>
                </c:pt>
                <c:pt idx="2367">
                  <c:v>43245.65625</c:v>
                </c:pt>
                <c:pt idx="2368">
                  <c:v>43245.666666666664</c:v>
                </c:pt>
                <c:pt idx="2369">
                  <c:v>43245.677083333336</c:v>
                </c:pt>
                <c:pt idx="2370">
                  <c:v>43245.6875</c:v>
                </c:pt>
                <c:pt idx="2371">
                  <c:v>43245.697916666664</c:v>
                </c:pt>
                <c:pt idx="2372">
                  <c:v>43245.708333333336</c:v>
                </c:pt>
                <c:pt idx="2373">
                  <c:v>43245.71875</c:v>
                </c:pt>
                <c:pt idx="2374">
                  <c:v>43245.729166666664</c:v>
                </c:pt>
                <c:pt idx="2375">
                  <c:v>43245.739583333336</c:v>
                </c:pt>
                <c:pt idx="2376">
                  <c:v>43245.75</c:v>
                </c:pt>
                <c:pt idx="2377">
                  <c:v>43245.760416666664</c:v>
                </c:pt>
                <c:pt idx="2378">
                  <c:v>43245.770833333336</c:v>
                </c:pt>
                <c:pt idx="2379">
                  <c:v>43245.78125</c:v>
                </c:pt>
                <c:pt idx="2380">
                  <c:v>43245.791666666664</c:v>
                </c:pt>
                <c:pt idx="2381">
                  <c:v>43245.802083333336</c:v>
                </c:pt>
                <c:pt idx="2382">
                  <c:v>43245.8125</c:v>
                </c:pt>
                <c:pt idx="2383">
                  <c:v>43245.822916666664</c:v>
                </c:pt>
                <c:pt idx="2384">
                  <c:v>43245.833333333336</c:v>
                </c:pt>
                <c:pt idx="2385">
                  <c:v>43245.84375</c:v>
                </c:pt>
                <c:pt idx="2386">
                  <c:v>43245.854166666664</c:v>
                </c:pt>
                <c:pt idx="2387">
                  <c:v>43245.864583333336</c:v>
                </c:pt>
                <c:pt idx="2388">
                  <c:v>43245.875</c:v>
                </c:pt>
                <c:pt idx="2389">
                  <c:v>43245.885416666664</c:v>
                </c:pt>
                <c:pt idx="2390">
                  <c:v>43245.895833333336</c:v>
                </c:pt>
                <c:pt idx="2391">
                  <c:v>43245.90625</c:v>
                </c:pt>
                <c:pt idx="2392">
                  <c:v>43245.916666666664</c:v>
                </c:pt>
                <c:pt idx="2393">
                  <c:v>43245.927083333336</c:v>
                </c:pt>
                <c:pt idx="2394">
                  <c:v>43245.9375</c:v>
                </c:pt>
                <c:pt idx="2395">
                  <c:v>43245.947916666664</c:v>
                </c:pt>
                <c:pt idx="2396">
                  <c:v>43245.958333333336</c:v>
                </c:pt>
                <c:pt idx="2397">
                  <c:v>43245.96875</c:v>
                </c:pt>
                <c:pt idx="2398">
                  <c:v>43245.979166666664</c:v>
                </c:pt>
                <c:pt idx="2399">
                  <c:v>43245.989583333336</c:v>
                </c:pt>
                <c:pt idx="2400">
                  <c:v>43246</c:v>
                </c:pt>
                <c:pt idx="2401">
                  <c:v>43246.010416666664</c:v>
                </c:pt>
                <c:pt idx="2402">
                  <c:v>43246.020833333336</c:v>
                </c:pt>
                <c:pt idx="2403">
                  <c:v>43246.03125</c:v>
                </c:pt>
                <c:pt idx="2404">
                  <c:v>43246.041666666664</c:v>
                </c:pt>
                <c:pt idx="2405">
                  <c:v>43246.052083333336</c:v>
                </c:pt>
                <c:pt idx="2406">
                  <c:v>43246.0625</c:v>
                </c:pt>
                <c:pt idx="2407">
                  <c:v>43246.072916666664</c:v>
                </c:pt>
                <c:pt idx="2408">
                  <c:v>43246.083333333336</c:v>
                </c:pt>
                <c:pt idx="2409">
                  <c:v>43246.09375</c:v>
                </c:pt>
                <c:pt idx="2410">
                  <c:v>43246.104166666664</c:v>
                </c:pt>
                <c:pt idx="2411">
                  <c:v>43246.114583333336</c:v>
                </c:pt>
                <c:pt idx="2412">
                  <c:v>43246.125</c:v>
                </c:pt>
                <c:pt idx="2413">
                  <c:v>43246.135416666664</c:v>
                </c:pt>
                <c:pt idx="2414">
                  <c:v>43246.145833333336</c:v>
                </c:pt>
                <c:pt idx="2415">
                  <c:v>43246.15625</c:v>
                </c:pt>
                <c:pt idx="2416">
                  <c:v>43246.166666666664</c:v>
                </c:pt>
                <c:pt idx="2417">
                  <c:v>43246.177083333336</c:v>
                </c:pt>
                <c:pt idx="2418">
                  <c:v>43246.1875</c:v>
                </c:pt>
                <c:pt idx="2419">
                  <c:v>43246.197916666664</c:v>
                </c:pt>
                <c:pt idx="2420">
                  <c:v>43246.208333333336</c:v>
                </c:pt>
                <c:pt idx="2421">
                  <c:v>43246.21875</c:v>
                </c:pt>
                <c:pt idx="2422">
                  <c:v>43246.229166666664</c:v>
                </c:pt>
                <c:pt idx="2423">
                  <c:v>43246.239583333336</c:v>
                </c:pt>
                <c:pt idx="2424">
                  <c:v>43246.25</c:v>
                </c:pt>
                <c:pt idx="2425">
                  <c:v>43246.260416666664</c:v>
                </c:pt>
                <c:pt idx="2426">
                  <c:v>43246.270833333336</c:v>
                </c:pt>
                <c:pt idx="2427">
                  <c:v>43246.28125</c:v>
                </c:pt>
                <c:pt idx="2428">
                  <c:v>43246.291666666664</c:v>
                </c:pt>
                <c:pt idx="2429">
                  <c:v>43246.302083333336</c:v>
                </c:pt>
                <c:pt idx="2430">
                  <c:v>43246.3125</c:v>
                </c:pt>
                <c:pt idx="2431">
                  <c:v>43246.322916666664</c:v>
                </c:pt>
                <c:pt idx="2432">
                  <c:v>43246.333333333336</c:v>
                </c:pt>
                <c:pt idx="2433">
                  <c:v>43246.34375</c:v>
                </c:pt>
                <c:pt idx="2434">
                  <c:v>43246.354166666664</c:v>
                </c:pt>
                <c:pt idx="2435">
                  <c:v>43246.364583333336</c:v>
                </c:pt>
                <c:pt idx="2436">
                  <c:v>43246.375</c:v>
                </c:pt>
                <c:pt idx="2437">
                  <c:v>43246.385416666664</c:v>
                </c:pt>
                <c:pt idx="2438">
                  <c:v>43246.395833333336</c:v>
                </c:pt>
                <c:pt idx="2439">
                  <c:v>43246.40625</c:v>
                </c:pt>
                <c:pt idx="2440">
                  <c:v>43246.416666666664</c:v>
                </c:pt>
                <c:pt idx="2441">
                  <c:v>43246.427083333336</c:v>
                </c:pt>
                <c:pt idx="2442">
                  <c:v>43246.4375</c:v>
                </c:pt>
                <c:pt idx="2443">
                  <c:v>43246.447916666664</c:v>
                </c:pt>
                <c:pt idx="2444">
                  <c:v>43246.458333333336</c:v>
                </c:pt>
                <c:pt idx="2445">
                  <c:v>43246.46875</c:v>
                </c:pt>
                <c:pt idx="2446">
                  <c:v>43246.479166666664</c:v>
                </c:pt>
                <c:pt idx="2447">
                  <c:v>43246.489583333336</c:v>
                </c:pt>
                <c:pt idx="2448">
                  <c:v>43246.5</c:v>
                </c:pt>
                <c:pt idx="2449">
                  <c:v>43246.510416666664</c:v>
                </c:pt>
                <c:pt idx="2450">
                  <c:v>43246.520833333336</c:v>
                </c:pt>
                <c:pt idx="2451">
                  <c:v>43246.53125</c:v>
                </c:pt>
                <c:pt idx="2452">
                  <c:v>43246.541666666664</c:v>
                </c:pt>
                <c:pt idx="2453">
                  <c:v>43246.552083333336</c:v>
                </c:pt>
                <c:pt idx="2454">
                  <c:v>43246.5625</c:v>
                </c:pt>
                <c:pt idx="2455">
                  <c:v>43246.572916666664</c:v>
                </c:pt>
                <c:pt idx="2456">
                  <c:v>43246.583333333336</c:v>
                </c:pt>
                <c:pt idx="2457">
                  <c:v>43246.59375</c:v>
                </c:pt>
                <c:pt idx="2458">
                  <c:v>43246.604166666664</c:v>
                </c:pt>
                <c:pt idx="2459">
                  <c:v>43246.614583333336</c:v>
                </c:pt>
                <c:pt idx="2460">
                  <c:v>43246.625</c:v>
                </c:pt>
                <c:pt idx="2461">
                  <c:v>43246.635416666664</c:v>
                </c:pt>
                <c:pt idx="2462">
                  <c:v>43246.645833333336</c:v>
                </c:pt>
                <c:pt idx="2463">
                  <c:v>43246.65625</c:v>
                </c:pt>
                <c:pt idx="2464">
                  <c:v>43246.666666666664</c:v>
                </c:pt>
                <c:pt idx="2465">
                  <c:v>43246.677083333336</c:v>
                </c:pt>
                <c:pt idx="2466">
                  <c:v>43246.6875</c:v>
                </c:pt>
                <c:pt idx="2467">
                  <c:v>43246.697916666664</c:v>
                </c:pt>
                <c:pt idx="2468">
                  <c:v>43246.708333333336</c:v>
                </c:pt>
                <c:pt idx="2469">
                  <c:v>43246.71875</c:v>
                </c:pt>
                <c:pt idx="2470">
                  <c:v>43246.729166666664</c:v>
                </c:pt>
                <c:pt idx="2471">
                  <c:v>43246.739583333336</c:v>
                </c:pt>
                <c:pt idx="2472">
                  <c:v>43246.75</c:v>
                </c:pt>
                <c:pt idx="2473">
                  <c:v>43246.760416666664</c:v>
                </c:pt>
                <c:pt idx="2474">
                  <c:v>43246.770833333336</c:v>
                </c:pt>
                <c:pt idx="2475">
                  <c:v>43246.78125</c:v>
                </c:pt>
                <c:pt idx="2476">
                  <c:v>43246.791666666664</c:v>
                </c:pt>
                <c:pt idx="2477">
                  <c:v>43246.802083333336</c:v>
                </c:pt>
                <c:pt idx="2478">
                  <c:v>43246.8125</c:v>
                </c:pt>
                <c:pt idx="2479">
                  <c:v>43246.822916666664</c:v>
                </c:pt>
                <c:pt idx="2480">
                  <c:v>43246.833333333336</c:v>
                </c:pt>
                <c:pt idx="2481">
                  <c:v>43246.84375</c:v>
                </c:pt>
                <c:pt idx="2482">
                  <c:v>43246.854166666664</c:v>
                </c:pt>
                <c:pt idx="2483">
                  <c:v>43246.864583333336</c:v>
                </c:pt>
                <c:pt idx="2484">
                  <c:v>43246.875</c:v>
                </c:pt>
                <c:pt idx="2485">
                  <c:v>43246.885416666664</c:v>
                </c:pt>
                <c:pt idx="2486">
                  <c:v>43246.895833333336</c:v>
                </c:pt>
                <c:pt idx="2487">
                  <c:v>43246.90625</c:v>
                </c:pt>
                <c:pt idx="2488">
                  <c:v>43246.916666666664</c:v>
                </c:pt>
                <c:pt idx="2489">
                  <c:v>43246.927083333336</c:v>
                </c:pt>
                <c:pt idx="2490">
                  <c:v>43246.9375</c:v>
                </c:pt>
                <c:pt idx="2491">
                  <c:v>43246.947916666664</c:v>
                </c:pt>
                <c:pt idx="2492">
                  <c:v>43246.958333333336</c:v>
                </c:pt>
                <c:pt idx="2493">
                  <c:v>43246.96875</c:v>
                </c:pt>
                <c:pt idx="2494">
                  <c:v>43246.979166666664</c:v>
                </c:pt>
                <c:pt idx="2495">
                  <c:v>43246.989583333336</c:v>
                </c:pt>
                <c:pt idx="2496">
                  <c:v>43247</c:v>
                </c:pt>
                <c:pt idx="2497">
                  <c:v>43247.010416666664</c:v>
                </c:pt>
                <c:pt idx="2498">
                  <c:v>43247.020833333336</c:v>
                </c:pt>
                <c:pt idx="2499">
                  <c:v>43247.03125</c:v>
                </c:pt>
                <c:pt idx="2500">
                  <c:v>43247.041666666664</c:v>
                </c:pt>
                <c:pt idx="2501">
                  <c:v>43247.052083333336</c:v>
                </c:pt>
                <c:pt idx="2502">
                  <c:v>43247.0625</c:v>
                </c:pt>
                <c:pt idx="2503">
                  <c:v>43247.072916666664</c:v>
                </c:pt>
                <c:pt idx="2504">
                  <c:v>43247.083333333336</c:v>
                </c:pt>
                <c:pt idx="2505">
                  <c:v>43247.09375</c:v>
                </c:pt>
                <c:pt idx="2506">
                  <c:v>43247.104166666664</c:v>
                </c:pt>
                <c:pt idx="2507">
                  <c:v>43247.114583333336</c:v>
                </c:pt>
                <c:pt idx="2508">
                  <c:v>43247.125</c:v>
                </c:pt>
                <c:pt idx="2509">
                  <c:v>43247.135416666664</c:v>
                </c:pt>
                <c:pt idx="2510">
                  <c:v>43247.145833333336</c:v>
                </c:pt>
                <c:pt idx="2511">
                  <c:v>43247.15625</c:v>
                </c:pt>
                <c:pt idx="2512">
                  <c:v>43247.166666666664</c:v>
                </c:pt>
                <c:pt idx="2513">
                  <c:v>43247.177083333336</c:v>
                </c:pt>
                <c:pt idx="2514">
                  <c:v>43247.1875</c:v>
                </c:pt>
                <c:pt idx="2515">
                  <c:v>43247.197916666664</c:v>
                </c:pt>
                <c:pt idx="2516">
                  <c:v>43247.208333333336</c:v>
                </c:pt>
                <c:pt idx="2517">
                  <c:v>43247.21875</c:v>
                </c:pt>
                <c:pt idx="2518">
                  <c:v>43247.229166666664</c:v>
                </c:pt>
                <c:pt idx="2519">
                  <c:v>43247.239583333336</c:v>
                </c:pt>
                <c:pt idx="2520">
                  <c:v>43247.25</c:v>
                </c:pt>
                <c:pt idx="2521">
                  <c:v>43247.260416666664</c:v>
                </c:pt>
                <c:pt idx="2522">
                  <c:v>43247.270833333336</c:v>
                </c:pt>
                <c:pt idx="2523">
                  <c:v>43247.28125</c:v>
                </c:pt>
                <c:pt idx="2524">
                  <c:v>43247.291666666664</c:v>
                </c:pt>
                <c:pt idx="2525">
                  <c:v>43247.302083333336</c:v>
                </c:pt>
                <c:pt idx="2526">
                  <c:v>43247.3125</c:v>
                </c:pt>
                <c:pt idx="2527">
                  <c:v>43247.322916666664</c:v>
                </c:pt>
                <c:pt idx="2528">
                  <c:v>43247.333333333336</c:v>
                </c:pt>
                <c:pt idx="2529">
                  <c:v>43247.34375</c:v>
                </c:pt>
                <c:pt idx="2530">
                  <c:v>43247.354166666664</c:v>
                </c:pt>
                <c:pt idx="2531">
                  <c:v>43247.364583333336</c:v>
                </c:pt>
                <c:pt idx="2532">
                  <c:v>43247.375</c:v>
                </c:pt>
                <c:pt idx="2533">
                  <c:v>43247.385416666664</c:v>
                </c:pt>
                <c:pt idx="2534">
                  <c:v>43247.395833333336</c:v>
                </c:pt>
                <c:pt idx="2535">
                  <c:v>43247.40625</c:v>
                </c:pt>
                <c:pt idx="2536">
                  <c:v>43247.416666666664</c:v>
                </c:pt>
                <c:pt idx="2537">
                  <c:v>43247.427083333336</c:v>
                </c:pt>
                <c:pt idx="2538">
                  <c:v>43247.4375</c:v>
                </c:pt>
                <c:pt idx="2539">
                  <c:v>43247.447916666664</c:v>
                </c:pt>
                <c:pt idx="2540">
                  <c:v>43247.458333333336</c:v>
                </c:pt>
                <c:pt idx="2541">
                  <c:v>43247.46875</c:v>
                </c:pt>
                <c:pt idx="2542">
                  <c:v>43247.479166666664</c:v>
                </c:pt>
                <c:pt idx="2543">
                  <c:v>43247.489583333336</c:v>
                </c:pt>
                <c:pt idx="2544">
                  <c:v>43247.5</c:v>
                </c:pt>
                <c:pt idx="2545">
                  <c:v>43247.510416666664</c:v>
                </c:pt>
                <c:pt idx="2546">
                  <c:v>43247.520833333336</c:v>
                </c:pt>
                <c:pt idx="2547">
                  <c:v>43247.53125</c:v>
                </c:pt>
                <c:pt idx="2548">
                  <c:v>43247.541666666664</c:v>
                </c:pt>
                <c:pt idx="2549">
                  <c:v>43247.552083333336</c:v>
                </c:pt>
                <c:pt idx="2550">
                  <c:v>43247.5625</c:v>
                </c:pt>
                <c:pt idx="2551">
                  <c:v>43247.572916666664</c:v>
                </c:pt>
                <c:pt idx="2552">
                  <c:v>43247.583333333336</c:v>
                </c:pt>
                <c:pt idx="2553">
                  <c:v>43247.59375</c:v>
                </c:pt>
                <c:pt idx="2554">
                  <c:v>43247.604166666664</c:v>
                </c:pt>
                <c:pt idx="2555">
                  <c:v>43247.614583333336</c:v>
                </c:pt>
                <c:pt idx="2556">
                  <c:v>43247.625</c:v>
                </c:pt>
                <c:pt idx="2557">
                  <c:v>43247.635416666664</c:v>
                </c:pt>
                <c:pt idx="2558">
                  <c:v>43247.645833333336</c:v>
                </c:pt>
                <c:pt idx="2559">
                  <c:v>43247.65625</c:v>
                </c:pt>
                <c:pt idx="2560">
                  <c:v>43247.666666666664</c:v>
                </c:pt>
                <c:pt idx="2561">
                  <c:v>43247.677083333336</c:v>
                </c:pt>
                <c:pt idx="2562">
                  <c:v>43247.6875</c:v>
                </c:pt>
                <c:pt idx="2563">
                  <c:v>43247.697916666664</c:v>
                </c:pt>
                <c:pt idx="2564">
                  <c:v>43247.708333333336</c:v>
                </c:pt>
                <c:pt idx="2565">
                  <c:v>43247.71875</c:v>
                </c:pt>
                <c:pt idx="2566">
                  <c:v>43247.729166666664</c:v>
                </c:pt>
                <c:pt idx="2567">
                  <c:v>43247.739583333336</c:v>
                </c:pt>
                <c:pt idx="2568">
                  <c:v>43247.75</c:v>
                </c:pt>
                <c:pt idx="2569">
                  <c:v>43247.760416666664</c:v>
                </c:pt>
                <c:pt idx="2570">
                  <c:v>43247.770833333336</c:v>
                </c:pt>
                <c:pt idx="2571">
                  <c:v>43247.78125</c:v>
                </c:pt>
                <c:pt idx="2572">
                  <c:v>43247.791666666664</c:v>
                </c:pt>
                <c:pt idx="2573">
                  <c:v>43247.802083333336</c:v>
                </c:pt>
                <c:pt idx="2574">
                  <c:v>43247.8125</c:v>
                </c:pt>
                <c:pt idx="2575">
                  <c:v>43247.822916666664</c:v>
                </c:pt>
                <c:pt idx="2576">
                  <c:v>43247.833333333336</c:v>
                </c:pt>
                <c:pt idx="2577">
                  <c:v>43247.84375</c:v>
                </c:pt>
                <c:pt idx="2578">
                  <c:v>43247.854166666664</c:v>
                </c:pt>
                <c:pt idx="2579">
                  <c:v>43247.864583333336</c:v>
                </c:pt>
                <c:pt idx="2580">
                  <c:v>43247.875</c:v>
                </c:pt>
                <c:pt idx="2581">
                  <c:v>43247.885416666664</c:v>
                </c:pt>
                <c:pt idx="2582">
                  <c:v>43247.895833333336</c:v>
                </c:pt>
                <c:pt idx="2583">
                  <c:v>43247.90625</c:v>
                </c:pt>
                <c:pt idx="2584">
                  <c:v>43247.916666666664</c:v>
                </c:pt>
                <c:pt idx="2585">
                  <c:v>43247.927083333336</c:v>
                </c:pt>
                <c:pt idx="2586">
                  <c:v>43247.9375</c:v>
                </c:pt>
                <c:pt idx="2587">
                  <c:v>43247.947916666664</c:v>
                </c:pt>
                <c:pt idx="2588">
                  <c:v>43247.958333333336</c:v>
                </c:pt>
                <c:pt idx="2589">
                  <c:v>43247.96875</c:v>
                </c:pt>
                <c:pt idx="2590">
                  <c:v>43247.979166666664</c:v>
                </c:pt>
                <c:pt idx="2591">
                  <c:v>43247.989583333336</c:v>
                </c:pt>
                <c:pt idx="2592">
                  <c:v>43248</c:v>
                </c:pt>
                <c:pt idx="2593">
                  <c:v>43248.010416666664</c:v>
                </c:pt>
                <c:pt idx="2594">
                  <c:v>43248.020833333336</c:v>
                </c:pt>
                <c:pt idx="2595">
                  <c:v>43248.03125</c:v>
                </c:pt>
                <c:pt idx="2596">
                  <c:v>43248.041666666664</c:v>
                </c:pt>
                <c:pt idx="2597">
                  <c:v>43248.052083333336</c:v>
                </c:pt>
                <c:pt idx="2598">
                  <c:v>43248.0625</c:v>
                </c:pt>
                <c:pt idx="2599">
                  <c:v>43248.072916666664</c:v>
                </c:pt>
                <c:pt idx="2600">
                  <c:v>43248.083333333336</c:v>
                </c:pt>
                <c:pt idx="2601">
                  <c:v>43248.09375</c:v>
                </c:pt>
                <c:pt idx="2602">
                  <c:v>43248.104166666664</c:v>
                </c:pt>
                <c:pt idx="2603">
                  <c:v>43248.114583333336</c:v>
                </c:pt>
                <c:pt idx="2604">
                  <c:v>43248.125</c:v>
                </c:pt>
                <c:pt idx="2605">
                  <c:v>43248.135416666664</c:v>
                </c:pt>
                <c:pt idx="2606">
                  <c:v>43248.145833333336</c:v>
                </c:pt>
                <c:pt idx="2607">
                  <c:v>43248.15625</c:v>
                </c:pt>
                <c:pt idx="2608">
                  <c:v>43248.166666666664</c:v>
                </c:pt>
                <c:pt idx="2609">
                  <c:v>43248.177083333336</c:v>
                </c:pt>
                <c:pt idx="2610">
                  <c:v>43248.1875</c:v>
                </c:pt>
                <c:pt idx="2611">
                  <c:v>43248.197916666664</c:v>
                </c:pt>
                <c:pt idx="2612">
                  <c:v>43248.208333333336</c:v>
                </c:pt>
                <c:pt idx="2613">
                  <c:v>43248.21875</c:v>
                </c:pt>
                <c:pt idx="2614">
                  <c:v>43248.229166666664</c:v>
                </c:pt>
                <c:pt idx="2615">
                  <c:v>43248.239583333336</c:v>
                </c:pt>
                <c:pt idx="2616">
                  <c:v>43248.25</c:v>
                </c:pt>
                <c:pt idx="2617">
                  <c:v>43248.260416666664</c:v>
                </c:pt>
                <c:pt idx="2618">
                  <c:v>43248.270833333336</c:v>
                </c:pt>
                <c:pt idx="2619">
                  <c:v>43248.28125</c:v>
                </c:pt>
                <c:pt idx="2620">
                  <c:v>43248.291666666664</c:v>
                </c:pt>
                <c:pt idx="2621">
                  <c:v>43248.302083333336</c:v>
                </c:pt>
                <c:pt idx="2622">
                  <c:v>43248.3125</c:v>
                </c:pt>
                <c:pt idx="2623">
                  <c:v>43248.322916666664</c:v>
                </c:pt>
                <c:pt idx="2624">
                  <c:v>43248.333333333336</c:v>
                </c:pt>
                <c:pt idx="2625">
                  <c:v>43248.34375</c:v>
                </c:pt>
                <c:pt idx="2626">
                  <c:v>43248.354166666664</c:v>
                </c:pt>
                <c:pt idx="2627">
                  <c:v>43248.364583333336</c:v>
                </c:pt>
                <c:pt idx="2628">
                  <c:v>43248.375</c:v>
                </c:pt>
                <c:pt idx="2629">
                  <c:v>43248.385416666664</c:v>
                </c:pt>
                <c:pt idx="2630">
                  <c:v>43248.395833333336</c:v>
                </c:pt>
                <c:pt idx="2631">
                  <c:v>43248.40625</c:v>
                </c:pt>
                <c:pt idx="2632">
                  <c:v>43248.416666666664</c:v>
                </c:pt>
                <c:pt idx="2633">
                  <c:v>43248.427083333336</c:v>
                </c:pt>
                <c:pt idx="2634">
                  <c:v>43248.4375</c:v>
                </c:pt>
                <c:pt idx="2635">
                  <c:v>43248.447916666664</c:v>
                </c:pt>
                <c:pt idx="2636">
                  <c:v>43248.458333333336</c:v>
                </c:pt>
                <c:pt idx="2637">
                  <c:v>43248.46875</c:v>
                </c:pt>
                <c:pt idx="2638">
                  <c:v>43248.479166666664</c:v>
                </c:pt>
                <c:pt idx="2639">
                  <c:v>43248.489583333336</c:v>
                </c:pt>
                <c:pt idx="2640">
                  <c:v>43248.5</c:v>
                </c:pt>
                <c:pt idx="2641">
                  <c:v>43248.510416666664</c:v>
                </c:pt>
                <c:pt idx="2642">
                  <c:v>43248.520833333336</c:v>
                </c:pt>
                <c:pt idx="2643">
                  <c:v>43248.53125</c:v>
                </c:pt>
                <c:pt idx="2644">
                  <c:v>43248.541666666664</c:v>
                </c:pt>
                <c:pt idx="2645">
                  <c:v>43248.552083333336</c:v>
                </c:pt>
                <c:pt idx="2646">
                  <c:v>43248.5625</c:v>
                </c:pt>
                <c:pt idx="2647">
                  <c:v>43248.572916666664</c:v>
                </c:pt>
                <c:pt idx="2648">
                  <c:v>43248.583333333336</c:v>
                </c:pt>
                <c:pt idx="2649">
                  <c:v>43248.59375</c:v>
                </c:pt>
                <c:pt idx="2650">
                  <c:v>43248.604166666664</c:v>
                </c:pt>
                <c:pt idx="2651">
                  <c:v>43248.614583333336</c:v>
                </c:pt>
                <c:pt idx="2652">
                  <c:v>43248.625</c:v>
                </c:pt>
                <c:pt idx="2653">
                  <c:v>43248.635416666664</c:v>
                </c:pt>
                <c:pt idx="2654">
                  <c:v>43248.645833333336</c:v>
                </c:pt>
                <c:pt idx="2655">
                  <c:v>43248.65625</c:v>
                </c:pt>
                <c:pt idx="2656">
                  <c:v>43248.666666666664</c:v>
                </c:pt>
                <c:pt idx="2657">
                  <c:v>43248.677083333336</c:v>
                </c:pt>
                <c:pt idx="2658">
                  <c:v>43248.6875</c:v>
                </c:pt>
                <c:pt idx="2659">
                  <c:v>43248.697916666664</c:v>
                </c:pt>
                <c:pt idx="2660">
                  <c:v>43248.708333333336</c:v>
                </c:pt>
                <c:pt idx="2661">
                  <c:v>43248.71875</c:v>
                </c:pt>
                <c:pt idx="2662">
                  <c:v>43248.729166666664</c:v>
                </c:pt>
                <c:pt idx="2663">
                  <c:v>43248.739583333336</c:v>
                </c:pt>
                <c:pt idx="2664">
                  <c:v>43248.75</c:v>
                </c:pt>
                <c:pt idx="2665">
                  <c:v>43248.760416666664</c:v>
                </c:pt>
                <c:pt idx="2666">
                  <c:v>43248.770833333336</c:v>
                </c:pt>
                <c:pt idx="2667">
                  <c:v>43248.78125</c:v>
                </c:pt>
                <c:pt idx="2668">
                  <c:v>43248.791666666664</c:v>
                </c:pt>
                <c:pt idx="2669">
                  <c:v>43248.802083333336</c:v>
                </c:pt>
                <c:pt idx="2670">
                  <c:v>43248.8125</c:v>
                </c:pt>
                <c:pt idx="2671">
                  <c:v>43248.822916666664</c:v>
                </c:pt>
                <c:pt idx="2672">
                  <c:v>43248.833333333336</c:v>
                </c:pt>
                <c:pt idx="2673">
                  <c:v>43248.84375</c:v>
                </c:pt>
                <c:pt idx="2674">
                  <c:v>43248.854166666664</c:v>
                </c:pt>
                <c:pt idx="2675">
                  <c:v>43248.864583333336</c:v>
                </c:pt>
                <c:pt idx="2676">
                  <c:v>43248.875</c:v>
                </c:pt>
                <c:pt idx="2677">
                  <c:v>43248.885416666664</c:v>
                </c:pt>
                <c:pt idx="2678">
                  <c:v>43248.895833333336</c:v>
                </c:pt>
                <c:pt idx="2679">
                  <c:v>43248.90625</c:v>
                </c:pt>
                <c:pt idx="2680">
                  <c:v>43248.916666666664</c:v>
                </c:pt>
                <c:pt idx="2681">
                  <c:v>43248.927083333336</c:v>
                </c:pt>
                <c:pt idx="2682">
                  <c:v>43248.9375</c:v>
                </c:pt>
                <c:pt idx="2683">
                  <c:v>43248.947916666664</c:v>
                </c:pt>
                <c:pt idx="2684">
                  <c:v>43248.958333333336</c:v>
                </c:pt>
                <c:pt idx="2685">
                  <c:v>43248.96875</c:v>
                </c:pt>
                <c:pt idx="2686">
                  <c:v>43248.979166666664</c:v>
                </c:pt>
                <c:pt idx="2687">
                  <c:v>43248.989583333336</c:v>
                </c:pt>
                <c:pt idx="2688">
                  <c:v>43249</c:v>
                </c:pt>
                <c:pt idx="2689">
                  <c:v>43249.010416666664</c:v>
                </c:pt>
                <c:pt idx="2690">
                  <c:v>43249.020833333336</c:v>
                </c:pt>
                <c:pt idx="2691">
                  <c:v>43249.03125</c:v>
                </c:pt>
                <c:pt idx="2692">
                  <c:v>43249.041666666664</c:v>
                </c:pt>
                <c:pt idx="2693">
                  <c:v>43249.052083333336</c:v>
                </c:pt>
                <c:pt idx="2694">
                  <c:v>43249.0625</c:v>
                </c:pt>
                <c:pt idx="2695">
                  <c:v>43249.072916666664</c:v>
                </c:pt>
                <c:pt idx="2696">
                  <c:v>43249.083333333336</c:v>
                </c:pt>
                <c:pt idx="2697">
                  <c:v>43249.09375</c:v>
                </c:pt>
                <c:pt idx="2698">
                  <c:v>43249.104166666664</c:v>
                </c:pt>
                <c:pt idx="2699">
                  <c:v>43249.114583333336</c:v>
                </c:pt>
                <c:pt idx="2700">
                  <c:v>43249.125</c:v>
                </c:pt>
                <c:pt idx="2701">
                  <c:v>43249.135416666664</c:v>
                </c:pt>
                <c:pt idx="2702">
                  <c:v>43249.145833333336</c:v>
                </c:pt>
                <c:pt idx="2703">
                  <c:v>43249.15625</c:v>
                </c:pt>
                <c:pt idx="2704">
                  <c:v>43249.166666666664</c:v>
                </c:pt>
                <c:pt idx="2705">
                  <c:v>43249.177083333336</c:v>
                </c:pt>
                <c:pt idx="2706">
                  <c:v>43249.1875</c:v>
                </c:pt>
                <c:pt idx="2707">
                  <c:v>43249.197916666664</c:v>
                </c:pt>
                <c:pt idx="2708">
                  <c:v>43249.208333333336</c:v>
                </c:pt>
                <c:pt idx="2709">
                  <c:v>43249.21875</c:v>
                </c:pt>
                <c:pt idx="2710">
                  <c:v>43249.229166666664</c:v>
                </c:pt>
                <c:pt idx="2711">
                  <c:v>43249.239583333336</c:v>
                </c:pt>
                <c:pt idx="2712">
                  <c:v>43249.25</c:v>
                </c:pt>
                <c:pt idx="2713">
                  <c:v>43249.260416666664</c:v>
                </c:pt>
                <c:pt idx="2714">
                  <c:v>43249.270833333336</c:v>
                </c:pt>
                <c:pt idx="2715">
                  <c:v>43249.28125</c:v>
                </c:pt>
                <c:pt idx="2716">
                  <c:v>43249.291666666664</c:v>
                </c:pt>
                <c:pt idx="2717">
                  <c:v>43249.302083333336</c:v>
                </c:pt>
                <c:pt idx="2718">
                  <c:v>43249.3125</c:v>
                </c:pt>
                <c:pt idx="2719">
                  <c:v>43249.322916666664</c:v>
                </c:pt>
                <c:pt idx="2720">
                  <c:v>43249.333333333336</c:v>
                </c:pt>
                <c:pt idx="2721">
                  <c:v>43249.34375</c:v>
                </c:pt>
                <c:pt idx="2722">
                  <c:v>43249.354166666664</c:v>
                </c:pt>
                <c:pt idx="2723">
                  <c:v>43249.364583333336</c:v>
                </c:pt>
                <c:pt idx="2724">
                  <c:v>43249.375</c:v>
                </c:pt>
                <c:pt idx="2725">
                  <c:v>43249.385416666664</c:v>
                </c:pt>
                <c:pt idx="2726">
                  <c:v>43249.395833333336</c:v>
                </c:pt>
                <c:pt idx="2727">
                  <c:v>43249.40625</c:v>
                </c:pt>
                <c:pt idx="2728">
                  <c:v>43249.416666666664</c:v>
                </c:pt>
                <c:pt idx="2729">
                  <c:v>43249.427083333336</c:v>
                </c:pt>
                <c:pt idx="2730">
                  <c:v>43249.4375</c:v>
                </c:pt>
                <c:pt idx="2731">
                  <c:v>43249.447916666664</c:v>
                </c:pt>
                <c:pt idx="2732">
                  <c:v>43249.458333333336</c:v>
                </c:pt>
                <c:pt idx="2733">
                  <c:v>43249.46875</c:v>
                </c:pt>
                <c:pt idx="2734">
                  <c:v>43249.479166666664</c:v>
                </c:pt>
                <c:pt idx="2735">
                  <c:v>43249.489583333336</c:v>
                </c:pt>
                <c:pt idx="2736">
                  <c:v>43249.5</c:v>
                </c:pt>
                <c:pt idx="2737">
                  <c:v>43249.510416666664</c:v>
                </c:pt>
                <c:pt idx="2738">
                  <c:v>43249.520833333336</c:v>
                </c:pt>
                <c:pt idx="2739">
                  <c:v>43249.53125</c:v>
                </c:pt>
                <c:pt idx="2740">
                  <c:v>43249.541666666664</c:v>
                </c:pt>
                <c:pt idx="2741">
                  <c:v>43249.552083333336</c:v>
                </c:pt>
                <c:pt idx="2742">
                  <c:v>43249.5625</c:v>
                </c:pt>
                <c:pt idx="2743">
                  <c:v>43249.572916666664</c:v>
                </c:pt>
                <c:pt idx="2744">
                  <c:v>43249.583333333336</c:v>
                </c:pt>
                <c:pt idx="2745">
                  <c:v>43249.59375</c:v>
                </c:pt>
                <c:pt idx="2746">
                  <c:v>43249.604166666664</c:v>
                </c:pt>
                <c:pt idx="2747">
                  <c:v>43249.614583333336</c:v>
                </c:pt>
                <c:pt idx="2748">
                  <c:v>43249.625</c:v>
                </c:pt>
                <c:pt idx="2749">
                  <c:v>43249.635416666664</c:v>
                </c:pt>
                <c:pt idx="2750">
                  <c:v>43249.645833333336</c:v>
                </c:pt>
                <c:pt idx="2751">
                  <c:v>43249.65625</c:v>
                </c:pt>
                <c:pt idx="2752">
                  <c:v>43249.666666666664</c:v>
                </c:pt>
                <c:pt idx="2753">
                  <c:v>43249.677083333336</c:v>
                </c:pt>
                <c:pt idx="2754">
                  <c:v>43249.6875</c:v>
                </c:pt>
                <c:pt idx="2755">
                  <c:v>43249.697916666664</c:v>
                </c:pt>
                <c:pt idx="2756">
                  <c:v>43249.708333333336</c:v>
                </c:pt>
                <c:pt idx="2757">
                  <c:v>43249.71875</c:v>
                </c:pt>
                <c:pt idx="2758">
                  <c:v>43249.729166666664</c:v>
                </c:pt>
                <c:pt idx="2759">
                  <c:v>43249.739583333336</c:v>
                </c:pt>
                <c:pt idx="2760">
                  <c:v>43249.75</c:v>
                </c:pt>
                <c:pt idx="2761">
                  <c:v>43249.760416666664</c:v>
                </c:pt>
                <c:pt idx="2762">
                  <c:v>43249.770833333336</c:v>
                </c:pt>
                <c:pt idx="2763">
                  <c:v>43249.78125</c:v>
                </c:pt>
                <c:pt idx="2764">
                  <c:v>43249.791666666664</c:v>
                </c:pt>
                <c:pt idx="2765">
                  <c:v>43249.802083333336</c:v>
                </c:pt>
                <c:pt idx="2766">
                  <c:v>43249.8125</c:v>
                </c:pt>
                <c:pt idx="2767">
                  <c:v>43249.822916666664</c:v>
                </c:pt>
                <c:pt idx="2768">
                  <c:v>43249.833333333336</c:v>
                </c:pt>
                <c:pt idx="2769">
                  <c:v>43249.84375</c:v>
                </c:pt>
                <c:pt idx="2770">
                  <c:v>43249.854166666664</c:v>
                </c:pt>
                <c:pt idx="2771">
                  <c:v>43249.864583333336</c:v>
                </c:pt>
                <c:pt idx="2772">
                  <c:v>43249.875</c:v>
                </c:pt>
                <c:pt idx="2773">
                  <c:v>43249.885416666664</c:v>
                </c:pt>
                <c:pt idx="2774">
                  <c:v>43249.895833333336</c:v>
                </c:pt>
                <c:pt idx="2775">
                  <c:v>43249.90625</c:v>
                </c:pt>
                <c:pt idx="2776">
                  <c:v>43249.916666666664</c:v>
                </c:pt>
                <c:pt idx="2777">
                  <c:v>43249.927083333336</c:v>
                </c:pt>
                <c:pt idx="2778">
                  <c:v>43249.9375</c:v>
                </c:pt>
                <c:pt idx="2779">
                  <c:v>43249.947916666664</c:v>
                </c:pt>
                <c:pt idx="2780">
                  <c:v>43249.958333333336</c:v>
                </c:pt>
                <c:pt idx="2781">
                  <c:v>43249.96875</c:v>
                </c:pt>
                <c:pt idx="2782">
                  <c:v>43249.979166666664</c:v>
                </c:pt>
                <c:pt idx="2783">
                  <c:v>43249.989583333336</c:v>
                </c:pt>
                <c:pt idx="2784">
                  <c:v>43250</c:v>
                </c:pt>
                <c:pt idx="2785">
                  <c:v>43250.010416666664</c:v>
                </c:pt>
                <c:pt idx="2786">
                  <c:v>43250.020833333336</c:v>
                </c:pt>
                <c:pt idx="2787">
                  <c:v>43250.03125</c:v>
                </c:pt>
                <c:pt idx="2788">
                  <c:v>43250.041666666664</c:v>
                </c:pt>
                <c:pt idx="2789">
                  <c:v>43250.052083333336</c:v>
                </c:pt>
                <c:pt idx="2790">
                  <c:v>43250.0625</c:v>
                </c:pt>
                <c:pt idx="2791">
                  <c:v>43250.072916666664</c:v>
                </c:pt>
                <c:pt idx="2792">
                  <c:v>43250.083333333336</c:v>
                </c:pt>
                <c:pt idx="2793">
                  <c:v>43250.09375</c:v>
                </c:pt>
                <c:pt idx="2794">
                  <c:v>43250.104166666664</c:v>
                </c:pt>
                <c:pt idx="2795">
                  <c:v>43250.114583333336</c:v>
                </c:pt>
                <c:pt idx="2796">
                  <c:v>43250.125</c:v>
                </c:pt>
                <c:pt idx="2797">
                  <c:v>43250.135416666664</c:v>
                </c:pt>
                <c:pt idx="2798">
                  <c:v>43250.145833333336</c:v>
                </c:pt>
                <c:pt idx="2799">
                  <c:v>43250.15625</c:v>
                </c:pt>
                <c:pt idx="2800">
                  <c:v>43250.166666666664</c:v>
                </c:pt>
                <c:pt idx="2801">
                  <c:v>43250.177083333336</c:v>
                </c:pt>
                <c:pt idx="2802">
                  <c:v>43250.1875</c:v>
                </c:pt>
                <c:pt idx="2803">
                  <c:v>43250.197916666664</c:v>
                </c:pt>
                <c:pt idx="2804">
                  <c:v>43250.208333333336</c:v>
                </c:pt>
                <c:pt idx="2805">
                  <c:v>43250.21875</c:v>
                </c:pt>
                <c:pt idx="2806">
                  <c:v>43250.229166666664</c:v>
                </c:pt>
                <c:pt idx="2807">
                  <c:v>43250.239583333336</c:v>
                </c:pt>
                <c:pt idx="2808">
                  <c:v>43250.25</c:v>
                </c:pt>
                <c:pt idx="2809">
                  <c:v>43250.260416666664</c:v>
                </c:pt>
                <c:pt idx="2810">
                  <c:v>43250.270833333336</c:v>
                </c:pt>
                <c:pt idx="2811">
                  <c:v>43250.28125</c:v>
                </c:pt>
                <c:pt idx="2812">
                  <c:v>43250.291666666664</c:v>
                </c:pt>
                <c:pt idx="2813">
                  <c:v>43250.302083333336</c:v>
                </c:pt>
                <c:pt idx="2814">
                  <c:v>43250.3125</c:v>
                </c:pt>
                <c:pt idx="2815">
                  <c:v>43250.322916666664</c:v>
                </c:pt>
                <c:pt idx="2816">
                  <c:v>43250.333333333336</c:v>
                </c:pt>
                <c:pt idx="2817">
                  <c:v>43250.34375</c:v>
                </c:pt>
                <c:pt idx="2818">
                  <c:v>43250.354166666664</c:v>
                </c:pt>
                <c:pt idx="2819">
                  <c:v>43250.364583333336</c:v>
                </c:pt>
                <c:pt idx="2820">
                  <c:v>43250.375</c:v>
                </c:pt>
                <c:pt idx="2821">
                  <c:v>43250.385416666664</c:v>
                </c:pt>
                <c:pt idx="2822">
                  <c:v>43250.395833333336</c:v>
                </c:pt>
                <c:pt idx="2823">
                  <c:v>43250.40625</c:v>
                </c:pt>
                <c:pt idx="2824">
                  <c:v>43250.416666666664</c:v>
                </c:pt>
                <c:pt idx="2825">
                  <c:v>43250.427083333336</c:v>
                </c:pt>
                <c:pt idx="2826">
                  <c:v>43250.4375</c:v>
                </c:pt>
                <c:pt idx="2827">
                  <c:v>43250.447916666664</c:v>
                </c:pt>
                <c:pt idx="2828">
                  <c:v>43250.458333333336</c:v>
                </c:pt>
                <c:pt idx="2829">
                  <c:v>43250.46875</c:v>
                </c:pt>
                <c:pt idx="2830">
                  <c:v>43250.479166666664</c:v>
                </c:pt>
                <c:pt idx="2831">
                  <c:v>43250.489583333336</c:v>
                </c:pt>
                <c:pt idx="2832">
                  <c:v>43250.5</c:v>
                </c:pt>
                <c:pt idx="2833">
                  <c:v>43250.510416666664</c:v>
                </c:pt>
                <c:pt idx="2834">
                  <c:v>43250.520833333336</c:v>
                </c:pt>
                <c:pt idx="2835">
                  <c:v>43250.53125</c:v>
                </c:pt>
                <c:pt idx="2836">
                  <c:v>43250.541666666664</c:v>
                </c:pt>
                <c:pt idx="2837">
                  <c:v>43250.552083333336</c:v>
                </c:pt>
                <c:pt idx="2838">
                  <c:v>43250.5625</c:v>
                </c:pt>
                <c:pt idx="2839">
                  <c:v>43250.572916666664</c:v>
                </c:pt>
                <c:pt idx="2840">
                  <c:v>43250.583333333336</c:v>
                </c:pt>
                <c:pt idx="2841">
                  <c:v>43250.59375</c:v>
                </c:pt>
                <c:pt idx="2842">
                  <c:v>43250.604166666664</c:v>
                </c:pt>
                <c:pt idx="2843">
                  <c:v>43250.614583333336</c:v>
                </c:pt>
                <c:pt idx="2844">
                  <c:v>43250.625</c:v>
                </c:pt>
                <c:pt idx="2845">
                  <c:v>43250.635416666664</c:v>
                </c:pt>
                <c:pt idx="2846">
                  <c:v>43250.645833333336</c:v>
                </c:pt>
                <c:pt idx="2847">
                  <c:v>43250.65625</c:v>
                </c:pt>
                <c:pt idx="2848">
                  <c:v>43250.666666666664</c:v>
                </c:pt>
                <c:pt idx="2849">
                  <c:v>43250.677083333336</c:v>
                </c:pt>
                <c:pt idx="2850">
                  <c:v>43250.6875</c:v>
                </c:pt>
                <c:pt idx="2851">
                  <c:v>43250.697916666664</c:v>
                </c:pt>
                <c:pt idx="2852">
                  <c:v>43250.708333333336</c:v>
                </c:pt>
                <c:pt idx="2853">
                  <c:v>43250.71875</c:v>
                </c:pt>
                <c:pt idx="2854">
                  <c:v>43250.729166666664</c:v>
                </c:pt>
                <c:pt idx="2855">
                  <c:v>43250.739583333336</c:v>
                </c:pt>
                <c:pt idx="2856">
                  <c:v>43250.75</c:v>
                </c:pt>
                <c:pt idx="2857">
                  <c:v>43250.760416666664</c:v>
                </c:pt>
                <c:pt idx="2858">
                  <c:v>43250.770833333336</c:v>
                </c:pt>
                <c:pt idx="2859">
                  <c:v>43250.78125</c:v>
                </c:pt>
                <c:pt idx="2860">
                  <c:v>43250.791666666664</c:v>
                </c:pt>
                <c:pt idx="2861">
                  <c:v>43250.802083333336</c:v>
                </c:pt>
                <c:pt idx="2862">
                  <c:v>43250.8125</c:v>
                </c:pt>
                <c:pt idx="2863">
                  <c:v>43250.822916666664</c:v>
                </c:pt>
                <c:pt idx="2864">
                  <c:v>43250.833333333336</c:v>
                </c:pt>
                <c:pt idx="2865">
                  <c:v>43250.84375</c:v>
                </c:pt>
                <c:pt idx="2866">
                  <c:v>43250.854166666664</c:v>
                </c:pt>
                <c:pt idx="2867">
                  <c:v>43250.864583333336</c:v>
                </c:pt>
                <c:pt idx="2868">
                  <c:v>43250.875</c:v>
                </c:pt>
                <c:pt idx="2869">
                  <c:v>43250.885416666664</c:v>
                </c:pt>
                <c:pt idx="2870">
                  <c:v>43250.895833333336</c:v>
                </c:pt>
                <c:pt idx="2871">
                  <c:v>43250.90625</c:v>
                </c:pt>
                <c:pt idx="2872">
                  <c:v>43250.916666666664</c:v>
                </c:pt>
                <c:pt idx="2873">
                  <c:v>43250.927083333336</c:v>
                </c:pt>
                <c:pt idx="2874">
                  <c:v>43250.9375</c:v>
                </c:pt>
                <c:pt idx="2875">
                  <c:v>43250.947916666664</c:v>
                </c:pt>
                <c:pt idx="2876">
                  <c:v>43250.958333333336</c:v>
                </c:pt>
                <c:pt idx="2877">
                  <c:v>43250.96875</c:v>
                </c:pt>
                <c:pt idx="2878">
                  <c:v>43250.979166666664</c:v>
                </c:pt>
                <c:pt idx="2879">
                  <c:v>43250.989583333336</c:v>
                </c:pt>
                <c:pt idx="2880">
                  <c:v>43251</c:v>
                </c:pt>
                <c:pt idx="2881">
                  <c:v>43251.010416666664</c:v>
                </c:pt>
                <c:pt idx="2882">
                  <c:v>43251.020833333336</c:v>
                </c:pt>
                <c:pt idx="2883">
                  <c:v>43251.03125</c:v>
                </c:pt>
                <c:pt idx="2884">
                  <c:v>43251.041666666664</c:v>
                </c:pt>
                <c:pt idx="2885">
                  <c:v>43251.052083333336</c:v>
                </c:pt>
                <c:pt idx="2886">
                  <c:v>43251.0625</c:v>
                </c:pt>
                <c:pt idx="2887">
                  <c:v>43251.072916666664</c:v>
                </c:pt>
                <c:pt idx="2888">
                  <c:v>43251.083333333336</c:v>
                </c:pt>
                <c:pt idx="2889">
                  <c:v>43251.09375</c:v>
                </c:pt>
                <c:pt idx="2890">
                  <c:v>43251.104166666664</c:v>
                </c:pt>
                <c:pt idx="2891">
                  <c:v>43251.114583333336</c:v>
                </c:pt>
                <c:pt idx="2892">
                  <c:v>43251.125</c:v>
                </c:pt>
                <c:pt idx="2893">
                  <c:v>43251.135416666664</c:v>
                </c:pt>
                <c:pt idx="2894">
                  <c:v>43251.145833333336</c:v>
                </c:pt>
                <c:pt idx="2895">
                  <c:v>43251.15625</c:v>
                </c:pt>
                <c:pt idx="2896">
                  <c:v>43251.166666666664</c:v>
                </c:pt>
                <c:pt idx="2897">
                  <c:v>43251.177083333336</c:v>
                </c:pt>
                <c:pt idx="2898">
                  <c:v>43251.1875</c:v>
                </c:pt>
                <c:pt idx="2899">
                  <c:v>43251.197916666664</c:v>
                </c:pt>
                <c:pt idx="2900">
                  <c:v>43251.208333333336</c:v>
                </c:pt>
                <c:pt idx="2901">
                  <c:v>43251.21875</c:v>
                </c:pt>
                <c:pt idx="2902">
                  <c:v>43251.229166666664</c:v>
                </c:pt>
                <c:pt idx="2903">
                  <c:v>43251.239583333336</c:v>
                </c:pt>
                <c:pt idx="2904">
                  <c:v>43251.25</c:v>
                </c:pt>
                <c:pt idx="2905">
                  <c:v>43251.260416666664</c:v>
                </c:pt>
                <c:pt idx="2906">
                  <c:v>43251.270833333336</c:v>
                </c:pt>
                <c:pt idx="2907">
                  <c:v>43251.28125</c:v>
                </c:pt>
                <c:pt idx="2908">
                  <c:v>43251.291666666664</c:v>
                </c:pt>
                <c:pt idx="2909">
                  <c:v>43251.302083333336</c:v>
                </c:pt>
                <c:pt idx="2910">
                  <c:v>43251.3125</c:v>
                </c:pt>
                <c:pt idx="2911">
                  <c:v>43251.322916666664</c:v>
                </c:pt>
                <c:pt idx="2912">
                  <c:v>43251.333333333336</c:v>
                </c:pt>
                <c:pt idx="2913">
                  <c:v>43251.34375</c:v>
                </c:pt>
                <c:pt idx="2914">
                  <c:v>43251.354166666664</c:v>
                </c:pt>
                <c:pt idx="2915">
                  <c:v>43251.364583333336</c:v>
                </c:pt>
                <c:pt idx="2916">
                  <c:v>43251.375</c:v>
                </c:pt>
                <c:pt idx="2917">
                  <c:v>43251.385416666664</c:v>
                </c:pt>
                <c:pt idx="2918">
                  <c:v>43251.395833333336</c:v>
                </c:pt>
                <c:pt idx="2919">
                  <c:v>43251.40625</c:v>
                </c:pt>
                <c:pt idx="2920">
                  <c:v>43251.416666666664</c:v>
                </c:pt>
                <c:pt idx="2921">
                  <c:v>43251.427083333336</c:v>
                </c:pt>
                <c:pt idx="2922">
                  <c:v>43251.4375</c:v>
                </c:pt>
                <c:pt idx="2923">
                  <c:v>43251.447916666664</c:v>
                </c:pt>
                <c:pt idx="2924">
                  <c:v>43251.458333333336</c:v>
                </c:pt>
                <c:pt idx="2925">
                  <c:v>43251.46875</c:v>
                </c:pt>
                <c:pt idx="2926">
                  <c:v>43251.479166666664</c:v>
                </c:pt>
                <c:pt idx="2927">
                  <c:v>43251.489583333336</c:v>
                </c:pt>
                <c:pt idx="2928">
                  <c:v>43251.5</c:v>
                </c:pt>
                <c:pt idx="2929">
                  <c:v>43251.510416666664</c:v>
                </c:pt>
                <c:pt idx="2930">
                  <c:v>43251.520833333336</c:v>
                </c:pt>
                <c:pt idx="2931">
                  <c:v>43251.53125</c:v>
                </c:pt>
                <c:pt idx="2932">
                  <c:v>43251.541666666664</c:v>
                </c:pt>
                <c:pt idx="2933">
                  <c:v>43251.552083333336</c:v>
                </c:pt>
                <c:pt idx="2934">
                  <c:v>43251.5625</c:v>
                </c:pt>
                <c:pt idx="2935">
                  <c:v>43251.572916666664</c:v>
                </c:pt>
                <c:pt idx="2936">
                  <c:v>43251.583333333336</c:v>
                </c:pt>
                <c:pt idx="2937">
                  <c:v>43251.59375</c:v>
                </c:pt>
                <c:pt idx="2938">
                  <c:v>43251.604166666664</c:v>
                </c:pt>
                <c:pt idx="2939">
                  <c:v>43251.614583333336</c:v>
                </c:pt>
                <c:pt idx="2940">
                  <c:v>43251.625</c:v>
                </c:pt>
                <c:pt idx="2941">
                  <c:v>43251.635416666664</c:v>
                </c:pt>
                <c:pt idx="2942">
                  <c:v>43251.645833333336</c:v>
                </c:pt>
                <c:pt idx="2943">
                  <c:v>43251.65625</c:v>
                </c:pt>
                <c:pt idx="2944">
                  <c:v>43251.666666666664</c:v>
                </c:pt>
                <c:pt idx="2945">
                  <c:v>43251.677083333336</c:v>
                </c:pt>
                <c:pt idx="2946">
                  <c:v>43251.6875</c:v>
                </c:pt>
                <c:pt idx="2947">
                  <c:v>43251.697916666664</c:v>
                </c:pt>
                <c:pt idx="2948">
                  <c:v>43251.708333333336</c:v>
                </c:pt>
                <c:pt idx="2949">
                  <c:v>43251.71875</c:v>
                </c:pt>
                <c:pt idx="2950">
                  <c:v>43251.729166666664</c:v>
                </c:pt>
                <c:pt idx="2951">
                  <c:v>43251.739583333336</c:v>
                </c:pt>
                <c:pt idx="2952">
                  <c:v>43251.75</c:v>
                </c:pt>
                <c:pt idx="2953">
                  <c:v>43251.760416666664</c:v>
                </c:pt>
                <c:pt idx="2954">
                  <c:v>43251.770833333336</c:v>
                </c:pt>
                <c:pt idx="2955">
                  <c:v>43251.78125</c:v>
                </c:pt>
                <c:pt idx="2956">
                  <c:v>43251.791666666664</c:v>
                </c:pt>
                <c:pt idx="2957">
                  <c:v>43251.802083333336</c:v>
                </c:pt>
                <c:pt idx="2958">
                  <c:v>43251.8125</c:v>
                </c:pt>
                <c:pt idx="2959">
                  <c:v>43251.822916666664</c:v>
                </c:pt>
                <c:pt idx="2960">
                  <c:v>43251.833333333336</c:v>
                </c:pt>
                <c:pt idx="2961">
                  <c:v>43251.84375</c:v>
                </c:pt>
                <c:pt idx="2962">
                  <c:v>43251.854166666664</c:v>
                </c:pt>
                <c:pt idx="2963">
                  <c:v>43251.864583333336</c:v>
                </c:pt>
                <c:pt idx="2964">
                  <c:v>43251.875</c:v>
                </c:pt>
                <c:pt idx="2965">
                  <c:v>43251.885416666664</c:v>
                </c:pt>
                <c:pt idx="2966">
                  <c:v>43251.895833333336</c:v>
                </c:pt>
                <c:pt idx="2967">
                  <c:v>43251.90625</c:v>
                </c:pt>
                <c:pt idx="2968">
                  <c:v>43251.916666666664</c:v>
                </c:pt>
                <c:pt idx="2969">
                  <c:v>43251.927083333336</c:v>
                </c:pt>
                <c:pt idx="2970">
                  <c:v>43251.9375</c:v>
                </c:pt>
                <c:pt idx="2971">
                  <c:v>43251.947916666664</c:v>
                </c:pt>
                <c:pt idx="2972">
                  <c:v>43251.958333333336</c:v>
                </c:pt>
                <c:pt idx="2973">
                  <c:v>43251.96875</c:v>
                </c:pt>
                <c:pt idx="2974">
                  <c:v>43251.979166666664</c:v>
                </c:pt>
                <c:pt idx="2975">
                  <c:v>43251.989583333336</c:v>
                </c:pt>
                <c:pt idx="2976">
                  <c:v>43252</c:v>
                </c:pt>
                <c:pt idx="2977">
                  <c:v>43252.010416666664</c:v>
                </c:pt>
                <c:pt idx="2978">
                  <c:v>43252.020833333336</c:v>
                </c:pt>
                <c:pt idx="2979">
                  <c:v>43252.03125</c:v>
                </c:pt>
                <c:pt idx="2980">
                  <c:v>43252.041666666664</c:v>
                </c:pt>
                <c:pt idx="2981">
                  <c:v>43252.052083333336</c:v>
                </c:pt>
                <c:pt idx="2982">
                  <c:v>43252.0625</c:v>
                </c:pt>
                <c:pt idx="2983">
                  <c:v>43252.072916666664</c:v>
                </c:pt>
                <c:pt idx="2984">
                  <c:v>43252.083333333336</c:v>
                </c:pt>
                <c:pt idx="2985">
                  <c:v>43252.09375</c:v>
                </c:pt>
                <c:pt idx="2986">
                  <c:v>43252.104166666664</c:v>
                </c:pt>
                <c:pt idx="2987">
                  <c:v>43252.114583333336</c:v>
                </c:pt>
                <c:pt idx="2988">
                  <c:v>43252.125</c:v>
                </c:pt>
                <c:pt idx="2989">
                  <c:v>43252.135416666664</c:v>
                </c:pt>
                <c:pt idx="2990">
                  <c:v>43252.145833333336</c:v>
                </c:pt>
                <c:pt idx="2991">
                  <c:v>43252.15625</c:v>
                </c:pt>
                <c:pt idx="2992">
                  <c:v>43252.166666666664</c:v>
                </c:pt>
                <c:pt idx="2993">
                  <c:v>43252.177083333336</c:v>
                </c:pt>
                <c:pt idx="2994">
                  <c:v>43252.1875</c:v>
                </c:pt>
                <c:pt idx="2995">
                  <c:v>43252.197916666664</c:v>
                </c:pt>
                <c:pt idx="2996">
                  <c:v>43252.208333333336</c:v>
                </c:pt>
                <c:pt idx="2997">
                  <c:v>43252.21875</c:v>
                </c:pt>
                <c:pt idx="2998">
                  <c:v>43252.229166666664</c:v>
                </c:pt>
                <c:pt idx="2999">
                  <c:v>43252.239583333336</c:v>
                </c:pt>
                <c:pt idx="3000">
                  <c:v>43252.25</c:v>
                </c:pt>
                <c:pt idx="3001">
                  <c:v>43252.260416666664</c:v>
                </c:pt>
                <c:pt idx="3002">
                  <c:v>43252.270833333336</c:v>
                </c:pt>
                <c:pt idx="3003">
                  <c:v>43252.28125</c:v>
                </c:pt>
                <c:pt idx="3004">
                  <c:v>43252.291666666664</c:v>
                </c:pt>
                <c:pt idx="3005">
                  <c:v>43252.302083333336</c:v>
                </c:pt>
                <c:pt idx="3006">
                  <c:v>43252.3125</c:v>
                </c:pt>
                <c:pt idx="3007">
                  <c:v>43252.322916666664</c:v>
                </c:pt>
                <c:pt idx="3008">
                  <c:v>43252.333333333336</c:v>
                </c:pt>
                <c:pt idx="3009">
                  <c:v>43252.34375</c:v>
                </c:pt>
                <c:pt idx="3010">
                  <c:v>43252.354166666664</c:v>
                </c:pt>
                <c:pt idx="3011">
                  <c:v>43252.364583333336</c:v>
                </c:pt>
                <c:pt idx="3012">
                  <c:v>43252.375</c:v>
                </c:pt>
                <c:pt idx="3013">
                  <c:v>43252.385416666664</c:v>
                </c:pt>
                <c:pt idx="3014">
                  <c:v>43252.395833333336</c:v>
                </c:pt>
                <c:pt idx="3015">
                  <c:v>43252.40625</c:v>
                </c:pt>
                <c:pt idx="3016">
                  <c:v>43252.416666666664</c:v>
                </c:pt>
                <c:pt idx="3017">
                  <c:v>43252.427083333336</c:v>
                </c:pt>
                <c:pt idx="3018">
                  <c:v>43252.4375</c:v>
                </c:pt>
                <c:pt idx="3019">
                  <c:v>43252.447916666664</c:v>
                </c:pt>
                <c:pt idx="3020">
                  <c:v>43252.458333333336</c:v>
                </c:pt>
                <c:pt idx="3021">
                  <c:v>43252.46875</c:v>
                </c:pt>
                <c:pt idx="3022">
                  <c:v>43252.479166666664</c:v>
                </c:pt>
                <c:pt idx="3023">
                  <c:v>43252.489583333336</c:v>
                </c:pt>
                <c:pt idx="3024">
                  <c:v>43252.5</c:v>
                </c:pt>
                <c:pt idx="3025">
                  <c:v>43252.510416666664</c:v>
                </c:pt>
                <c:pt idx="3026">
                  <c:v>43252.520833333336</c:v>
                </c:pt>
                <c:pt idx="3027">
                  <c:v>43252.53125</c:v>
                </c:pt>
                <c:pt idx="3028">
                  <c:v>43252.541666666664</c:v>
                </c:pt>
                <c:pt idx="3029">
                  <c:v>43252.552083333336</c:v>
                </c:pt>
                <c:pt idx="3030">
                  <c:v>43252.5625</c:v>
                </c:pt>
                <c:pt idx="3031">
                  <c:v>43252.572916666664</c:v>
                </c:pt>
                <c:pt idx="3032">
                  <c:v>43252.583333333336</c:v>
                </c:pt>
                <c:pt idx="3033">
                  <c:v>43252.59375</c:v>
                </c:pt>
                <c:pt idx="3034">
                  <c:v>43252.604166666664</c:v>
                </c:pt>
                <c:pt idx="3035">
                  <c:v>43252.614583333336</c:v>
                </c:pt>
                <c:pt idx="3036">
                  <c:v>43252.625</c:v>
                </c:pt>
                <c:pt idx="3037">
                  <c:v>43252.635416666664</c:v>
                </c:pt>
                <c:pt idx="3038">
                  <c:v>43252.645833333336</c:v>
                </c:pt>
                <c:pt idx="3039">
                  <c:v>43252.65625</c:v>
                </c:pt>
                <c:pt idx="3040">
                  <c:v>43252.666666666664</c:v>
                </c:pt>
                <c:pt idx="3041">
                  <c:v>43252.677083333336</c:v>
                </c:pt>
                <c:pt idx="3042">
                  <c:v>43252.6875</c:v>
                </c:pt>
                <c:pt idx="3043">
                  <c:v>43252.697916666664</c:v>
                </c:pt>
                <c:pt idx="3044">
                  <c:v>43252.708333333336</c:v>
                </c:pt>
                <c:pt idx="3045">
                  <c:v>43252.71875</c:v>
                </c:pt>
                <c:pt idx="3046">
                  <c:v>43252.729166666664</c:v>
                </c:pt>
                <c:pt idx="3047">
                  <c:v>43252.739583333336</c:v>
                </c:pt>
                <c:pt idx="3048">
                  <c:v>43252.75</c:v>
                </c:pt>
                <c:pt idx="3049">
                  <c:v>43252.760416666664</c:v>
                </c:pt>
                <c:pt idx="3050">
                  <c:v>43252.770833333336</c:v>
                </c:pt>
                <c:pt idx="3051">
                  <c:v>43252.78125</c:v>
                </c:pt>
                <c:pt idx="3052">
                  <c:v>43252.791666666664</c:v>
                </c:pt>
                <c:pt idx="3053">
                  <c:v>43252.802083333336</c:v>
                </c:pt>
                <c:pt idx="3054">
                  <c:v>43252.8125</c:v>
                </c:pt>
                <c:pt idx="3055">
                  <c:v>43252.822916666664</c:v>
                </c:pt>
                <c:pt idx="3056">
                  <c:v>43252.833333333336</c:v>
                </c:pt>
                <c:pt idx="3057">
                  <c:v>43252.84375</c:v>
                </c:pt>
                <c:pt idx="3058">
                  <c:v>43252.854166666664</c:v>
                </c:pt>
                <c:pt idx="3059">
                  <c:v>43252.864583333336</c:v>
                </c:pt>
                <c:pt idx="3060">
                  <c:v>43252.875</c:v>
                </c:pt>
                <c:pt idx="3061">
                  <c:v>43252.885416666664</c:v>
                </c:pt>
                <c:pt idx="3062">
                  <c:v>43252.895833333336</c:v>
                </c:pt>
                <c:pt idx="3063">
                  <c:v>43252.90625</c:v>
                </c:pt>
                <c:pt idx="3064">
                  <c:v>43252.916666666664</c:v>
                </c:pt>
                <c:pt idx="3065">
                  <c:v>43252.927083333336</c:v>
                </c:pt>
                <c:pt idx="3066">
                  <c:v>43252.9375</c:v>
                </c:pt>
                <c:pt idx="3067">
                  <c:v>43252.947916666664</c:v>
                </c:pt>
                <c:pt idx="3068">
                  <c:v>43252.958333333336</c:v>
                </c:pt>
                <c:pt idx="3069">
                  <c:v>43252.96875</c:v>
                </c:pt>
                <c:pt idx="3070">
                  <c:v>43252.979166666664</c:v>
                </c:pt>
                <c:pt idx="3071">
                  <c:v>43252.989583333336</c:v>
                </c:pt>
                <c:pt idx="3072">
                  <c:v>43253</c:v>
                </c:pt>
                <c:pt idx="3073">
                  <c:v>43253.010416666664</c:v>
                </c:pt>
                <c:pt idx="3074">
                  <c:v>43253.020833333336</c:v>
                </c:pt>
                <c:pt idx="3075">
                  <c:v>43253.03125</c:v>
                </c:pt>
                <c:pt idx="3076">
                  <c:v>43253.041666666664</c:v>
                </c:pt>
                <c:pt idx="3077">
                  <c:v>43253.052083333336</c:v>
                </c:pt>
                <c:pt idx="3078">
                  <c:v>43253.0625</c:v>
                </c:pt>
                <c:pt idx="3079">
                  <c:v>43253.072916666664</c:v>
                </c:pt>
                <c:pt idx="3080">
                  <c:v>43253.083333333336</c:v>
                </c:pt>
                <c:pt idx="3081">
                  <c:v>43253.09375</c:v>
                </c:pt>
                <c:pt idx="3082">
                  <c:v>43253.104166666664</c:v>
                </c:pt>
                <c:pt idx="3083">
                  <c:v>43253.114583333336</c:v>
                </c:pt>
                <c:pt idx="3084">
                  <c:v>43253.125</c:v>
                </c:pt>
                <c:pt idx="3085">
                  <c:v>43253.135416666664</c:v>
                </c:pt>
                <c:pt idx="3086">
                  <c:v>43253.145833333336</c:v>
                </c:pt>
                <c:pt idx="3087">
                  <c:v>43253.15625</c:v>
                </c:pt>
                <c:pt idx="3088">
                  <c:v>43253.166666666664</c:v>
                </c:pt>
                <c:pt idx="3089">
                  <c:v>43253.177083333336</c:v>
                </c:pt>
                <c:pt idx="3090">
                  <c:v>43253.1875</c:v>
                </c:pt>
                <c:pt idx="3091">
                  <c:v>43253.197916666664</c:v>
                </c:pt>
                <c:pt idx="3092">
                  <c:v>43253.208333333336</c:v>
                </c:pt>
                <c:pt idx="3093">
                  <c:v>43253.21875</c:v>
                </c:pt>
                <c:pt idx="3094">
                  <c:v>43253.229166666664</c:v>
                </c:pt>
                <c:pt idx="3095">
                  <c:v>43253.239583333336</c:v>
                </c:pt>
                <c:pt idx="3096">
                  <c:v>43253.25</c:v>
                </c:pt>
                <c:pt idx="3097">
                  <c:v>43253.260416666664</c:v>
                </c:pt>
                <c:pt idx="3098">
                  <c:v>43253.270833333336</c:v>
                </c:pt>
                <c:pt idx="3099">
                  <c:v>43253.28125</c:v>
                </c:pt>
                <c:pt idx="3100">
                  <c:v>43253.291666666664</c:v>
                </c:pt>
                <c:pt idx="3101">
                  <c:v>43253.302083333336</c:v>
                </c:pt>
                <c:pt idx="3102">
                  <c:v>43253.3125</c:v>
                </c:pt>
                <c:pt idx="3103">
                  <c:v>43253.322916666664</c:v>
                </c:pt>
                <c:pt idx="3104">
                  <c:v>43253.333333333336</c:v>
                </c:pt>
                <c:pt idx="3105">
                  <c:v>43253.34375</c:v>
                </c:pt>
                <c:pt idx="3106">
                  <c:v>43253.354166666664</c:v>
                </c:pt>
                <c:pt idx="3107">
                  <c:v>43253.364583333336</c:v>
                </c:pt>
                <c:pt idx="3108">
                  <c:v>43253.375</c:v>
                </c:pt>
                <c:pt idx="3109">
                  <c:v>43253.385416666664</c:v>
                </c:pt>
                <c:pt idx="3110">
                  <c:v>43253.395833333336</c:v>
                </c:pt>
                <c:pt idx="3111">
                  <c:v>43253.40625</c:v>
                </c:pt>
                <c:pt idx="3112">
                  <c:v>43253.416666666664</c:v>
                </c:pt>
                <c:pt idx="3113">
                  <c:v>43253.427083333336</c:v>
                </c:pt>
                <c:pt idx="3114">
                  <c:v>43253.4375</c:v>
                </c:pt>
                <c:pt idx="3115">
                  <c:v>43253.447916666664</c:v>
                </c:pt>
                <c:pt idx="3116">
                  <c:v>43253.458333333336</c:v>
                </c:pt>
                <c:pt idx="3117">
                  <c:v>43253.46875</c:v>
                </c:pt>
                <c:pt idx="3118">
                  <c:v>43253.479166666664</c:v>
                </c:pt>
                <c:pt idx="3119">
                  <c:v>43253.489583333336</c:v>
                </c:pt>
                <c:pt idx="3120">
                  <c:v>43253.5</c:v>
                </c:pt>
                <c:pt idx="3121">
                  <c:v>43253.510416666664</c:v>
                </c:pt>
                <c:pt idx="3122">
                  <c:v>43253.520833333336</c:v>
                </c:pt>
                <c:pt idx="3123">
                  <c:v>43253.53125</c:v>
                </c:pt>
                <c:pt idx="3124">
                  <c:v>43253.541666666664</c:v>
                </c:pt>
                <c:pt idx="3125">
                  <c:v>43253.552083333336</c:v>
                </c:pt>
                <c:pt idx="3126">
                  <c:v>43253.5625</c:v>
                </c:pt>
                <c:pt idx="3127">
                  <c:v>43253.572916666664</c:v>
                </c:pt>
                <c:pt idx="3128">
                  <c:v>43253.583333333336</c:v>
                </c:pt>
                <c:pt idx="3129">
                  <c:v>43253.59375</c:v>
                </c:pt>
                <c:pt idx="3130">
                  <c:v>43253.604166666664</c:v>
                </c:pt>
                <c:pt idx="3131">
                  <c:v>43253.614583333336</c:v>
                </c:pt>
                <c:pt idx="3132">
                  <c:v>43253.625</c:v>
                </c:pt>
                <c:pt idx="3133">
                  <c:v>43253.635416666664</c:v>
                </c:pt>
                <c:pt idx="3134">
                  <c:v>43253.645833333336</c:v>
                </c:pt>
                <c:pt idx="3135">
                  <c:v>43253.65625</c:v>
                </c:pt>
                <c:pt idx="3136">
                  <c:v>43253.666666666664</c:v>
                </c:pt>
                <c:pt idx="3137">
                  <c:v>43253.677083333336</c:v>
                </c:pt>
                <c:pt idx="3138">
                  <c:v>43253.6875</c:v>
                </c:pt>
                <c:pt idx="3139">
                  <c:v>43253.697916666664</c:v>
                </c:pt>
                <c:pt idx="3140">
                  <c:v>43253.708333333336</c:v>
                </c:pt>
                <c:pt idx="3141">
                  <c:v>43253.71875</c:v>
                </c:pt>
                <c:pt idx="3142">
                  <c:v>43253.729166666664</c:v>
                </c:pt>
                <c:pt idx="3143">
                  <c:v>43253.739583333336</c:v>
                </c:pt>
                <c:pt idx="3144">
                  <c:v>43253.75</c:v>
                </c:pt>
                <c:pt idx="3145">
                  <c:v>43253.760416666664</c:v>
                </c:pt>
                <c:pt idx="3146">
                  <c:v>43253.770833333336</c:v>
                </c:pt>
                <c:pt idx="3147">
                  <c:v>43253.78125</c:v>
                </c:pt>
                <c:pt idx="3148">
                  <c:v>43253.791666666664</c:v>
                </c:pt>
                <c:pt idx="3149">
                  <c:v>43253.802083333336</c:v>
                </c:pt>
                <c:pt idx="3150">
                  <c:v>43253.8125</c:v>
                </c:pt>
                <c:pt idx="3151">
                  <c:v>43253.822916666664</c:v>
                </c:pt>
                <c:pt idx="3152">
                  <c:v>43253.833333333336</c:v>
                </c:pt>
                <c:pt idx="3153">
                  <c:v>43253.84375</c:v>
                </c:pt>
                <c:pt idx="3154">
                  <c:v>43253.854166666664</c:v>
                </c:pt>
                <c:pt idx="3155">
                  <c:v>43253.864583333336</c:v>
                </c:pt>
                <c:pt idx="3156">
                  <c:v>43253.875</c:v>
                </c:pt>
                <c:pt idx="3157">
                  <c:v>43253.885416666664</c:v>
                </c:pt>
                <c:pt idx="3158">
                  <c:v>43253.895833333336</c:v>
                </c:pt>
                <c:pt idx="3159">
                  <c:v>43253.90625</c:v>
                </c:pt>
                <c:pt idx="3160">
                  <c:v>43253.916666666664</c:v>
                </c:pt>
                <c:pt idx="3161">
                  <c:v>43253.927083333336</c:v>
                </c:pt>
                <c:pt idx="3162">
                  <c:v>43253.9375</c:v>
                </c:pt>
                <c:pt idx="3163">
                  <c:v>43253.947916666664</c:v>
                </c:pt>
                <c:pt idx="3164">
                  <c:v>43253.958333333336</c:v>
                </c:pt>
                <c:pt idx="3165">
                  <c:v>43253.96875</c:v>
                </c:pt>
                <c:pt idx="3166">
                  <c:v>43253.979166666664</c:v>
                </c:pt>
                <c:pt idx="3167">
                  <c:v>43253.989583333336</c:v>
                </c:pt>
                <c:pt idx="3168">
                  <c:v>43254</c:v>
                </c:pt>
                <c:pt idx="3169">
                  <c:v>43254.010416666664</c:v>
                </c:pt>
                <c:pt idx="3170">
                  <c:v>43254.020833333336</c:v>
                </c:pt>
                <c:pt idx="3171">
                  <c:v>43254.03125</c:v>
                </c:pt>
                <c:pt idx="3172">
                  <c:v>43254.041666666664</c:v>
                </c:pt>
                <c:pt idx="3173">
                  <c:v>43254.052083333336</c:v>
                </c:pt>
                <c:pt idx="3174">
                  <c:v>43254.0625</c:v>
                </c:pt>
                <c:pt idx="3175">
                  <c:v>43254.072916666664</c:v>
                </c:pt>
                <c:pt idx="3176">
                  <c:v>43254.083333333336</c:v>
                </c:pt>
                <c:pt idx="3177">
                  <c:v>43254.09375</c:v>
                </c:pt>
                <c:pt idx="3178">
                  <c:v>43254.104166666664</c:v>
                </c:pt>
                <c:pt idx="3179">
                  <c:v>43254.114583333336</c:v>
                </c:pt>
                <c:pt idx="3180">
                  <c:v>43254.125</c:v>
                </c:pt>
                <c:pt idx="3181">
                  <c:v>43254.135416666664</c:v>
                </c:pt>
                <c:pt idx="3182">
                  <c:v>43254.145833333336</c:v>
                </c:pt>
                <c:pt idx="3183">
                  <c:v>43254.15625</c:v>
                </c:pt>
                <c:pt idx="3184">
                  <c:v>43254.166666666664</c:v>
                </c:pt>
                <c:pt idx="3185">
                  <c:v>43254.177083333336</c:v>
                </c:pt>
                <c:pt idx="3186">
                  <c:v>43254.1875</c:v>
                </c:pt>
                <c:pt idx="3187">
                  <c:v>43254.197916666664</c:v>
                </c:pt>
                <c:pt idx="3188">
                  <c:v>43254.208333333336</c:v>
                </c:pt>
                <c:pt idx="3189">
                  <c:v>43254.21875</c:v>
                </c:pt>
                <c:pt idx="3190">
                  <c:v>43254.229166666664</c:v>
                </c:pt>
                <c:pt idx="3191">
                  <c:v>43254.239583333336</c:v>
                </c:pt>
                <c:pt idx="3192">
                  <c:v>43254.25</c:v>
                </c:pt>
                <c:pt idx="3193">
                  <c:v>43254.260416666664</c:v>
                </c:pt>
                <c:pt idx="3194">
                  <c:v>43254.270833333336</c:v>
                </c:pt>
                <c:pt idx="3195">
                  <c:v>43254.28125</c:v>
                </c:pt>
                <c:pt idx="3196">
                  <c:v>43254.291666666664</c:v>
                </c:pt>
                <c:pt idx="3197">
                  <c:v>43254.302083333336</c:v>
                </c:pt>
                <c:pt idx="3198">
                  <c:v>43254.3125</c:v>
                </c:pt>
                <c:pt idx="3199">
                  <c:v>43254.322916666664</c:v>
                </c:pt>
                <c:pt idx="3200">
                  <c:v>43254.333333333336</c:v>
                </c:pt>
                <c:pt idx="3201">
                  <c:v>43254.34375</c:v>
                </c:pt>
                <c:pt idx="3202">
                  <c:v>43254.354166666664</c:v>
                </c:pt>
                <c:pt idx="3203">
                  <c:v>43254.364583333336</c:v>
                </c:pt>
                <c:pt idx="3204">
                  <c:v>43254.375</c:v>
                </c:pt>
                <c:pt idx="3205">
                  <c:v>43254.385416666664</c:v>
                </c:pt>
                <c:pt idx="3206">
                  <c:v>43254.395833333336</c:v>
                </c:pt>
                <c:pt idx="3207">
                  <c:v>43254.40625</c:v>
                </c:pt>
                <c:pt idx="3208">
                  <c:v>43254.416666666664</c:v>
                </c:pt>
                <c:pt idx="3209">
                  <c:v>43254.427083333336</c:v>
                </c:pt>
                <c:pt idx="3210">
                  <c:v>43254.4375</c:v>
                </c:pt>
                <c:pt idx="3211">
                  <c:v>43254.447916666664</c:v>
                </c:pt>
                <c:pt idx="3212">
                  <c:v>43254.458333333336</c:v>
                </c:pt>
                <c:pt idx="3213">
                  <c:v>43254.46875</c:v>
                </c:pt>
                <c:pt idx="3214">
                  <c:v>43254.479166666664</c:v>
                </c:pt>
                <c:pt idx="3215">
                  <c:v>43254.489583333336</c:v>
                </c:pt>
                <c:pt idx="3216">
                  <c:v>43254.5</c:v>
                </c:pt>
                <c:pt idx="3217">
                  <c:v>43254.510416666664</c:v>
                </c:pt>
                <c:pt idx="3218">
                  <c:v>43254.520833333336</c:v>
                </c:pt>
                <c:pt idx="3219">
                  <c:v>43254.53125</c:v>
                </c:pt>
                <c:pt idx="3220">
                  <c:v>43254.541666666664</c:v>
                </c:pt>
                <c:pt idx="3221">
                  <c:v>43254.552083333336</c:v>
                </c:pt>
                <c:pt idx="3222">
                  <c:v>43254.5625</c:v>
                </c:pt>
                <c:pt idx="3223">
                  <c:v>43254.572916666664</c:v>
                </c:pt>
                <c:pt idx="3224">
                  <c:v>43254.583333333336</c:v>
                </c:pt>
                <c:pt idx="3225">
                  <c:v>43254.59375</c:v>
                </c:pt>
                <c:pt idx="3226">
                  <c:v>43254.604166666664</c:v>
                </c:pt>
                <c:pt idx="3227">
                  <c:v>43254.614583333336</c:v>
                </c:pt>
                <c:pt idx="3228">
                  <c:v>43254.625</c:v>
                </c:pt>
                <c:pt idx="3229">
                  <c:v>43254.635416666664</c:v>
                </c:pt>
                <c:pt idx="3230">
                  <c:v>43254.645833333336</c:v>
                </c:pt>
                <c:pt idx="3231">
                  <c:v>43254.65625</c:v>
                </c:pt>
                <c:pt idx="3232">
                  <c:v>43254.666666666664</c:v>
                </c:pt>
                <c:pt idx="3233">
                  <c:v>43254.677083333336</c:v>
                </c:pt>
                <c:pt idx="3234">
                  <c:v>43254.6875</c:v>
                </c:pt>
                <c:pt idx="3235">
                  <c:v>43254.697916666664</c:v>
                </c:pt>
                <c:pt idx="3236">
                  <c:v>43254.708333333336</c:v>
                </c:pt>
                <c:pt idx="3237">
                  <c:v>43254.71875</c:v>
                </c:pt>
                <c:pt idx="3238">
                  <c:v>43254.729166666664</c:v>
                </c:pt>
                <c:pt idx="3239">
                  <c:v>43254.739583333336</c:v>
                </c:pt>
                <c:pt idx="3240">
                  <c:v>43254.75</c:v>
                </c:pt>
                <c:pt idx="3241">
                  <c:v>43254.760416666664</c:v>
                </c:pt>
                <c:pt idx="3242">
                  <c:v>43254.770833333336</c:v>
                </c:pt>
                <c:pt idx="3243">
                  <c:v>43254.78125</c:v>
                </c:pt>
                <c:pt idx="3244">
                  <c:v>43254.791666666664</c:v>
                </c:pt>
                <c:pt idx="3245">
                  <c:v>43254.802083333336</c:v>
                </c:pt>
                <c:pt idx="3246">
                  <c:v>43254.8125</c:v>
                </c:pt>
                <c:pt idx="3247">
                  <c:v>43254.822916666664</c:v>
                </c:pt>
                <c:pt idx="3248">
                  <c:v>43254.833333333336</c:v>
                </c:pt>
                <c:pt idx="3249">
                  <c:v>43254.84375</c:v>
                </c:pt>
                <c:pt idx="3250">
                  <c:v>43254.854166666664</c:v>
                </c:pt>
                <c:pt idx="3251">
                  <c:v>43254.864583333336</c:v>
                </c:pt>
                <c:pt idx="3252">
                  <c:v>43254.875</c:v>
                </c:pt>
                <c:pt idx="3253">
                  <c:v>43254.885416666664</c:v>
                </c:pt>
                <c:pt idx="3254">
                  <c:v>43254.895833333336</c:v>
                </c:pt>
                <c:pt idx="3255">
                  <c:v>43254.90625</c:v>
                </c:pt>
                <c:pt idx="3256">
                  <c:v>43254.916666666664</c:v>
                </c:pt>
                <c:pt idx="3257">
                  <c:v>43254.927083333336</c:v>
                </c:pt>
                <c:pt idx="3258">
                  <c:v>43254.9375</c:v>
                </c:pt>
                <c:pt idx="3259">
                  <c:v>43254.947916666664</c:v>
                </c:pt>
                <c:pt idx="3260">
                  <c:v>43254.958333333336</c:v>
                </c:pt>
                <c:pt idx="3261">
                  <c:v>43254.96875</c:v>
                </c:pt>
                <c:pt idx="3262">
                  <c:v>43254.979166666664</c:v>
                </c:pt>
                <c:pt idx="3263">
                  <c:v>43254.989583333336</c:v>
                </c:pt>
                <c:pt idx="3264">
                  <c:v>43255</c:v>
                </c:pt>
                <c:pt idx="3265">
                  <c:v>43255.010416666664</c:v>
                </c:pt>
                <c:pt idx="3266">
                  <c:v>43255.020833333336</c:v>
                </c:pt>
                <c:pt idx="3267">
                  <c:v>43255.03125</c:v>
                </c:pt>
                <c:pt idx="3268">
                  <c:v>43255.041666666664</c:v>
                </c:pt>
                <c:pt idx="3269">
                  <c:v>43255.052083333336</c:v>
                </c:pt>
                <c:pt idx="3270">
                  <c:v>43255.0625</c:v>
                </c:pt>
                <c:pt idx="3271">
                  <c:v>43255.072916666664</c:v>
                </c:pt>
                <c:pt idx="3272">
                  <c:v>43255.083333333336</c:v>
                </c:pt>
                <c:pt idx="3273">
                  <c:v>43255.09375</c:v>
                </c:pt>
                <c:pt idx="3274">
                  <c:v>43255.104166666664</c:v>
                </c:pt>
                <c:pt idx="3275">
                  <c:v>43255.114583333336</c:v>
                </c:pt>
                <c:pt idx="3276">
                  <c:v>43255.125</c:v>
                </c:pt>
                <c:pt idx="3277">
                  <c:v>43255.135416666664</c:v>
                </c:pt>
                <c:pt idx="3278">
                  <c:v>43255.145833333336</c:v>
                </c:pt>
                <c:pt idx="3279">
                  <c:v>43255.15625</c:v>
                </c:pt>
                <c:pt idx="3280">
                  <c:v>43255.166666666664</c:v>
                </c:pt>
                <c:pt idx="3281">
                  <c:v>43255.177083333336</c:v>
                </c:pt>
                <c:pt idx="3282">
                  <c:v>43255.1875</c:v>
                </c:pt>
                <c:pt idx="3283">
                  <c:v>43255.197916666664</c:v>
                </c:pt>
                <c:pt idx="3284">
                  <c:v>43255.208333333336</c:v>
                </c:pt>
                <c:pt idx="3285">
                  <c:v>43255.21875</c:v>
                </c:pt>
                <c:pt idx="3286">
                  <c:v>43255.229166666664</c:v>
                </c:pt>
                <c:pt idx="3287">
                  <c:v>43255.239583333336</c:v>
                </c:pt>
                <c:pt idx="3288">
                  <c:v>43255.25</c:v>
                </c:pt>
                <c:pt idx="3289">
                  <c:v>43255.260416666664</c:v>
                </c:pt>
                <c:pt idx="3290">
                  <c:v>43255.270833333336</c:v>
                </c:pt>
                <c:pt idx="3291">
                  <c:v>43255.28125</c:v>
                </c:pt>
                <c:pt idx="3292">
                  <c:v>43255.291666666664</c:v>
                </c:pt>
                <c:pt idx="3293">
                  <c:v>43255.302083333336</c:v>
                </c:pt>
                <c:pt idx="3294">
                  <c:v>43255.3125</c:v>
                </c:pt>
                <c:pt idx="3295">
                  <c:v>43255.322916666664</c:v>
                </c:pt>
                <c:pt idx="3296">
                  <c:v>43255.333333333336</c:v>
                </c:pt>
                <c:pt idx="3297">
                  <c:v>43255.34375</c:v>
                </c:pt>
                <c:pt idx="3298">
                  <c:v>43255.354166666664</c:v>
                </c:pt>
                <c:pt idx="3299">
                  <c:v>43255.364583333336</c:v>
                </c:pt>
                <c:pt idx="3300">
                  <c:v>43255.375</c:v>
                </c:pt>
                <c:pt idx="3301">
                  <c:v>43255.385416666664</c:v>
                </c:pt>
                <c:pt idx="3302">
                  <c:v>43255.395833333336</c:v>
                </c:pt>
                <c:pt idx="3303">
                  <c:v>43255.40625</c:v>
                </c:pt>
                <c:pt idx="3304">
                  <c:v>43255.416666666664</c:v>
                </c:pt>
                <c:pt idx="3305">
                  <c:v>43255.427083333336</c:v>
                </c:pt>
                <c:pt idx="3306">
                  <c:v>43255.4375</c:v>
                </c:pt>
                <c:pt idx="3307">
                  <c:v>43255.447916666664</c:v>
                </c:pt>
                <c:pt idx="3308">
                  <c:v>43255.458333333336</c:v>
                </c:pt>
                <c:pt idx="3309">
                  <c:v>43255.46875</c:v>
                </c:pt>
                <c:pt idx="3310">
                  <c:v>43255.479166666664</c:v>
                </c:pt>
                <c:pt idx="3311">
                  <c:v>43255.489583333336</c:v>
                </c:pt>
                <c:pt idx="3312">
                  <c:v>43255.5</c:v>
                </c:pt>
                <c:pt idx="3313">
                  <c:v>43255.510416666664</c:v>
                </c:pt>
                <c:pt idx="3314">
                  <c:v>43255.520833333336</c:v>
                </c:pt>
                <c:pt idx="3315">
                  <c:v>43255.53125</c:v>
                </c:pt>
                <c:pt idx="3316">
                  <c:v>43255.541666666664</c:v>
                </c:pt>
                <c:pt idx="3317">
                  <c:v>43255.552083333336</c:v>
                </c:pt>
                <c:pt idx="3318">
                  <c:v>43255.5625</c:v>
                </c:pt>
                <c:pt idx="3319">
                  <c:v>43255.572916666664</c:v>
                </c:pt>
                <c:pt idx="3320">
                  <c:v>43255.583333333336</c:v>
                </c:pt>
                <c:pt idx="3321">
                  <c:v>43255.59375</c:v>
                </c:pt>
                <c:pt idx="3322">
                  <c:v>43255.604166666664</c:v>
                </c:pt>
                <c:pt idx="3323">
                  <c:v>43255.614583333336</c:v>
                </c:pt>
                <c:pt idx="3324">
                  <c:v>43255.625</c:v>
                </c:pt>
                <c:pt idx="3325">
                  <c:v>43255.635416666664</c:v>
                </c:pt>
                <c:pt idx="3326">
                  <c:v>43255.645833333336</c:v>
                </c:pt>
                <c:pt idx="3327">
                  <c:v>43255.65625</c:v>
                </c:pt>
                <c:pt idx="3328">
                  <c:v>43255.666666666664</c:v>
                </c:pt>
                <c:pt idx="3329">
                  <c:v>43255.677083333336</c:v>
                </c:pt>
                <c:pt idx="3330">
                  <c:v>43255.6875</c:v>
                </c:pt>
                <c:pt idx="3331">
                  <c:v>43255.697916666664</c:v>
                </c:pt>
                <c:pt idx="3332">
                  <c:v>43255.708333333336</c:v>
                </c:pt>
                <c:pt idx="3333">
                  <c:v>43255.71875</c:v>
                </c:pt>
                <c:pt idx="3334">
                  <c:v>43255.729166666664</c:v>
                </c:pt>
                <c:pt idx="3335">
                  <c:v>43255.739583333336</c:v>
                </c:pt>
                <c:pt idx="3336">
                  <c:v>43255.75</c:v>
                </c:pt>
                <c:pt idx="3337">
                  <c:v>43255.760416666664</c:v>
                </c:pt>
                <c:pt idx="3338">
                  <c:v>43255.770833333336</c:v>
                </c:pt>
                <c:pt idx="3339">
                  <c:v>43255.78125</c:v>
                </c:pt>
                <c:pt idx="3340">
                  <c:v>43255.791666666664</c:v>
                </c:pt>
                <c:pt idx="3341">
                  <c:v>43255.802083333336</c:v>
                </c:pt>
                <c:pt idx="3342">
                  <c:v>43255.8125</c:v>
                </c:pt>
                <c:pt idx="3343">
                  <c:v>43255.822916666664</c:v>
                </c:pt>
                <c:pt idx="3344">
                  <c:v>43255.833333333336</c:v>
                </c:pt>
                <c:pt idx="3345">
                  <c:v>43255.84375</c:v>
                </c:pt>
                <c:pt idx="3346">
                  <c:v>43255.854166666664</c:v>
                </c:pt>
                <c:pt idx="3347">
                  <c:v>43255.864583333336</c:v>
                </c:pt>
                <c:pt idx="3348">
                  <c:v>43255.875</c:v>
                </c:pt>
                <c:pt idx="3349">
                  <c:v>43255.885416666664</c:v>
                </c:pt>
                <c:pt idx="3350">
                  <c:v>43255.895833333336</c:v>
                </c:pt>
                <c:pt idx="3351">
                  <c:v>43255.90625</c:v>
                </c:pt>
                <c:pt idx="3352">
                  <c:v>43255.916666666664</c:v>
                </c:pt>
                <c:pt idx="3353">
                  <c:v>43255.927083333336</c:v>
                </c:pt>
                <c:pt idx="3354">
                  <c:v>43255.9375</c:v>
                </c:pt>
                <c:pt idx="3355">
                  <c:v>43255.947916666664</c:v>
                </c:pt>
                <c:pt idx="3356">
                  <c:v>43255.958333333336</c:v>
                </c:pt>
                <c:pt idx="3357">
                  <c:v>43255.96875</c:v>
                </c:pt>
                <c:pt idx="3358">
                  <c:v>43255.979166666664</c:v>
                </c:pt>
                <c:pt idx="3359">
                  <c:v>43255.989583333336</c:v>
                </c:pt>
                <c:pt idx="3360">
                  <c:v>43256</c:v>
                </c:pt>
                <c:pt idx="3361">
                  <c:v>43256.010416666664</c:v>
                </c:pt>
                <c:pt idx="3362">
                  <c:v>43256.020833333336</c:v>
                </c:pt>
                <c:pt idx="3363">
                  <c:v>43256.03125</c:v>
                </c:pt>
                <c:pt idx="3364">
                  <c:v>43256.041666666664</c:v>
                </c:pt>
                <c:pt idx="3365">
                  <c:v>43256.052083333336</c:v>
                </c:pt>
                <c:pt idx="3366">
                  <c:v>43256.0625</c:v>
                </c:pt>
                <c:pt idx="3367">
                  <c:v>43256.072916666664</c:v>
                </c:pt>
                <c:pt idx="3368">
                  <c:v>43256.083333333336</c:v>
                </c:pt>
                <c:pt idx="3369">
                  <c:v>43256.09375</c:v>
                </c:pt>
                <c:pt idx="3370">
                  <c:v>43256.104166666664</c:v>
                </c:pt>
                <c:pt idx="3371">
                  <c:v>43256.114583333336</c:v>
                </c:pt>
                <c:pt idx="3372">
                  <c:v>43256.125</c:v>
                </c:pt>
                <c:pt idx="3373">
                  <c:v>43256.135416666664</c:v>
                </c:pt>
                <c:pt idx="3374">
                  <c:v>43256.145833333336</c:v>
                </c:pt>
                <c:pt idx="3375">
                  <c:v>43256.15625</c:v>
                </c:pt>
                <c:pt idx="3376">
                  <c:v>43256.166666666664</c:v>
                </c:pt>
                <c:pt idx="3377">
                  <c:v>43256.177083333336</c:v>
                </c:pt>
                <c:pt idx="3378">
                  <c:v>43256.1875</c:v>
                </c:pt>
                <c:pt idx="3379">
                  <c:v>43256.197916666664</c:v>
                </c:pt>
                <c:pt idx="3380">
                  <c:v>43256.208333333336</c:v>
                </c:pt>
                <c:pt idx="3381">
                  <c:v>43256.21875</c:v>
                </c:pt>
                <c:pt idx="3382">
                  <c:v>43256.229166666664</c:v>
                </c:pt>
                <c:pt idx="3383">
                  <c:v>43256.239583333336</c:v>
                </c:pt>
                <c:pt idx="3384">
                  <c:v>43256.25</c:v>
                </c:pt>
                <c:pt idx="3385">
                  <c:v>43256.260416666664</c:v>
                </c:pt>
                <c:pt idx="3386">
                  <c:v>43256.270833333336</c:v>
                </c:pt>
                <c:pt idx="3387">
                  <c:v>43256.28125</c:v>
                </c:pt>
                <c:pt idx="3388">
                  <c:v>43256.291666666664</c:v>
                </c:pt>
                <c:pt idx="3389">
                  <c:v>43256.302083333336</c:v>
                </c:pt>
                <c:pt idx="3390">
                  <c:v>43256.3125</c:v>
                </c:pt>
                <c:pt idx="3391">
                  <c:v>43256.322916666664</c:v>
                </c:pt>
                <c:pt idx="3392">
                  <c:v>43256.333333333336</c:v>
                </c:pt>
                <c:pt idx="3393">
                  <c:v>43256.34375</c:v>
                </c:pt>
                <c:pt idx="3394">
                  <c:v>43256.354166666664</c:v>
                </c:pt>
                <c:pt idx="3395">
                  <c:v>43256.364583333336</c:v>
                </c:pt>
                <c:pt idx="3396">
                  <c:v>43256.375</c:v>
                </c:pt>
                <c:pt idx="3397">
                  <c:v>43256.385416666664</c:v>
                </c:pt>
                <c:pt idx="3398">
                  <c:v>43256.395833333336</c:v>
                </c:pt>
                <c:pt idx="3399">
                  <c:v>43256.40625</c:v>
                </c:pt>
                <c:pt idx="3400">
                  <c:v>43256.416666666664</c:v>
                </c:pt>
                <c:pt idx="3401">
                  <c:v>43256.427083333336</c:v>
                </c:pt>
                <c:pt idx="3402">
                  <c:v>43256.4375</c:v>
                </c:pt>
                <c:pt idx="3403">
                  <c:v>43256.447916666664</c:v>
                </c:pt>
                <c:pt idx="3404">
                  <c:v>43256.458333333336</c:v>
                </c:pt>
                <c:pt idx="3405">
                  <c:v>43256.46875</c:v>
                </c:pt>
                <c:pt idx="3406">
                  <c:v>43256.479166666664</c:v>
                </c:pt>
                <c:pt idx="3407">
                  <c:v>43256.489583333336</c:v>
                </c:pt>
                <c:pt idx="3408">
                  <c:v>43256.5</c:v>
                </c:pt>
                <c:pt idx="3409">
                  <c:v>43256.510416666664</c:v>
                </c:pt>
                <c:pt idx="3410">
                  <c:v>43256.520833333336</c:v>
                </c:pt>
                <c:pt idx="3411">
                  <c:v>43256.53125</c:v>
                </c:pt>
                <c:pt idx="3412">
                  <c:v>43256.541666666664</c:v>
                </c:pt>
                <c:pt idx="3413">
                  <c:v>43256.552083333336</c:v>
                </c:pt>
                <c:pt idx="3414">
                  <c:v>43256.5625</c:v>
                </c:pt>
                <c:pt idx="3415">
                  <c:v>43256.572916666664</c:v>
                </c:pt>
                <c:pt idx="3416">
                  <c:v>43256.583333333336</c:v>
                </c:pt>
                <c:pt idx="3417">
                  <c:v>43256.59375</c:v>
                </c:pt>
                <c:pt idx="3418">
                  <c:v>43256.604166666664</c:v>
                </c:pt>
                <c:pt idx="3419">
                  <c:v>43256.614583333336</c:v>
                </c:pt>
                <c:pt idx="3420">
                  <c:v>43256.625</c:v>
                </c:pt>
                <c:pt idx="3421">
                  <c:v>43256.635416666664</c:v>
                </c:pt>
                <c:pt idx="3422">
                  <c:v>43256.645833333336</c:v>
                </c:pt>
                <c:pt idx="3423">
                  <c:v>43256.65625</c:v>
                </c:pt>
                <c:pt idx="3424">
                  <c:v>43256.666666666664</c:v>
                </c:pt>
                <c:pt idx="3425">
                  <c:v>43256.677083333336</c:v>
                </c:pt>
                <c:pt idx="3426">
                  <c:v>43256.6875</c:v>
                </c:pt>
                <c:pt idx="3427">
                  <c:v>43256.697916666664</c:v>
                </c:pt>
                <c:pt idx="3428">
                  <c:v>43256.708333333336</c:v>
                </c:pt>
                <c:pt idx="3429">
                  <c:v>43256.71875</c:v>
                </c:pt>
                <c:pt idx="3430">
                  <c:v>43256.729166666664</c:v>
                </c:pt>
                <c:pt idx="3431">
                  <c:v>43256.739583333336</c:v>
                </c:pt>
                <c:pt idx="3432">
                  <c:v>43256.75</c:v>
                </c:pt>
                <c:pt idx="3433">
                  <c:v>43256.760416666664</c:v>
                </c:pt>
                <c:pt idx="3434">
                  <c:v>43256.770833333336</c:v>
                </c:pt>
                <c:pt idx="3435">
                  <c:v>43256.78125</c:v>
                </c:pt>
                <c:pt idx="3436">
                  <c:v>43256.791666666664</c:v>
                </c:pt>
                <c:pt idx="3437">
                  <c:v>43256.802083333336</c:v>
                </c:pt>
                <c:pt idx="3438">
                  <c:v>43256.8125</c:v>
                </c:pt>
                <c:pt idx="3439">
                  <c:v>43256.822916666664</c:v>
                </c:pt>
                <c:pt idx="3440">
                  <c:v>43256.833333333336</c:v>
                </c:pt>
                <c:pt idx="3441">
                  <c:v>43256.84375</c:v>
                </c:pt>
                <c:pt idx="3442">
                  <c:v>43256.854166666664</c:v>
                </c:pt>
                <c:pt idx="3443">
                  <c:v>43256.864583333336</c:v>
                </c:pt>
                <c:pt idx="3444">
                  <c:v>43256.875</c:v>
                </c:pt>
                <c:pt idx="3445">
                  <c:v>43256.885416666664</c:v>
                </c:pt>
                <c:pt idx="3446">
                  <c:v>43256.895833333336</c:v>
                </c:pt>
                <c:pt idx="3447">
                  <c:v>43256.90625</c:v>
                </c:pt>
                <c:pt idx="3448">
                  <c:v>43256.916666666664</c:v>
                </c:pt>
                <c:pt idx="3449">
                  <c:v>43256.927083333336</c:v>
                </c:pt>
                <c:pt idx="3450">
                  <c:v>43256.9375</c:v>
                </c:pt>
                <c:pt idx="3451">
                  <c:v>43256.947916666664</c:v>
                </c:pt>
                <c:pt idx="3452">
                  <c:v>43256.958333333336</c:v>
                </c:pt>
                <c:pt idx="3453">
                  <c:v>43256.96875</c:v>
                </c:pt>
                <c:pt idx="3454">
                  <c:v>43256.979166666664</c:v>
                </c:pt>
                <c:pt idx="3455">
                  <c:v>43256.989583333336</c:v>
                </c:pt>
                <c:pt idx="3456">
                  <c:v>43257</c:v>
                </c:pt>
                <c:pt idx="3457">
                  <c:v>43257.010416666664</c:v>
                </c:pt>
                <c:pt idx="3458">
                  <c:v>43257.020833333336</c:v>
                </c:pt>
                <c:pt idx="3459">
                  <c:v>43257.03125</c:v>
                </c:pt>
                <c:pt idx="3460">
                  <c:v>43257.041666666664</c:v>
                </c:pt>
                <c:pt idx="3461">
                  <c:v>43257.052083333336</c:v>
                </c:pt>
                <c:pt idx="3462">
                  <c:v>43257.0625</c:v>
                </c:pt>
                <c:pt idx="3463">
                  <c:v>43257.072916666664</c:v>
                </c:pt>
                <c:pt idx="3464">
                  <c:v>43257.083333333336</c:v>
                </c:pt>
                <c:pt idx="3465">
                  <c:v>43257.09375</c:v>
                </c:pt>
                <c:pt idx="3466">
                  <c:v>43257.104166666664</c:v>
                </c:pt>
                <c:pt idx="3467">
                  <c:v>43257.114583333336</c:v>
                </c:pt>
                <c:pt idx="3468">
                  <c:v>43257.125</c:v>
                </c:pt>
                <c:pt idx="3469">
                  <c:v>43257.135416666664</c:v>
                </c:pt>
                <c:pt idx="3470">
                  <c:v>43257.145833333336</c:v>
                </c:pt>
                <c:pt idx="3471">
                  <c:v>43257.15625</c:v>
                </c:pt>
                <c:pt idx="3472">
                  <c:v>43257.166666666664</c:v>
                </c:pt>
                <c:pt idx="3473">
                  <c:v>43257.177083333336</c:v>
                </c:pt>
                <c:pt idx="3474">
                  <c:v>43257.1875</c:v>
                </c:pt>
                <c:pt idx="3475">
                  <c:v>43257.197916666664</c:v>
                </c:pt>
                <c:pt idx="3476">
                  <c:v>43257.208333333336</c:v>
                </c:pt>
                <c:pt idx="3477">
                  <c:v>43257.21875</c:v>
                </c:pt>
                <c:pt idx="3478">
                  <c:v>43257.229166666664</c:v>
                </c:pt>
                <c:pt idx="3479">
                  <c:v>43257.239583333336</c:v>
                </c:pt>
                <c:pt idx="3480">
                  <c:v>43257.25</c:v>
                </c:pt>
                <c:pt idx="3481">
                  <c:v>43257.260416666664</c:v>
                </c:pt>
                <c:pt idx="3482">
                  <c:v>43257.270833333336</c:v>
                </c:pt>
                <c:pt idx="3483">
                  <c:v>43257.28125</c:v>
                </c:pt>
                <c:pt idx="3484">
                  <c:v>43257.291666666664</c:v>
                </c:pt>
                <c:pt idx="3485">
                  <c:v>43257.302083333336</c:v>
                </c:pt>
                <c:pt idx="3486">
                  <c:v>43257.3125</c:v>
                </c:pt>
                <c:pt idx="3487">
                  <c:v>43257.322916666664</c:v>
                </c:pt>
                <c:pt idx="3488">
                  <c:v>43257.333333333336</c:v>
                </c:pt>
                <c:pt idx="3489">
                  <c:v>43257.34375</c:v>
                </c:pt>
                <c:pt idx="3490">
                  <c:v>43257.354166666664</c:v>
                </c:pt>
                <c:pt idx="3491">
                  <c:v>43257.364583333336</c:v>
                </c:pt>
                <c:pt idx="3492">
                  <c:v>43257.375</c:v>
                </c:pt>
                <c:pt idx="3493">
                  <c:v>43257.385416666664</c:v>
                </c:pt>
                <c:pt idx="3494">
                  <c:v>43257.395833333336</c:v>
                </c:pt>
                <c:pt idx="3495">
                  <c:v>43257.40625</c:v>
                </c:pt>
                <c:pt idx="3496">
                  <c:v>43257.416666666664</c:v>
                </c:pt>
                <c:pt idx="3497">
                  <c:v>43257.427083333336</c:v>
                </c:pt>
                <c:pt idx="3498">
                  <c:v>43257.4375</c:v>
                </c:pt>
                <c:pt idx="3499">
                  <c:v>43257.447916666664</c:v>
                </c:pt>
                <c:pt idx="3500">
                  <c:v>43257.458333333336</c:v>
                </c:pt>
                <c:pt idx="3501">
                  <c:v>43257.46875</c:v>
                </c:pt>
                <c:pt idx="3502">
                  <c:v>43257.479166666664</c:v>
                </c:pt>
                <c:pt idx="3503">
                  <c:v>43257.489583333336</c:v>
                </c:pt>
                <c:pt idx="3504">
                  <c:v>43257.5</c:v>
                </c:pt>
                <c:pt idx="3505">
                  <c:v>43257.510416666664</c:v>
                </c:pt>
                <c:pt idx="3506">
                  <c:v>43257.520833333336</c:v>
                </c:pt>
                <c:pt idx="3507">
                  <c:v>43257.53125</c:v>
                </c:pt>
                <c:pt idx="3508">
                  <c:v>43257.541666666664</c:v>
                </c:pt>
                <c:pt idx="3509">
                  <c:v>43257.552083333336</c:v>
                </c:pt>
                <c:pt idx="3510">
                  <c:v>43257.5625</c:v>
                </c:pt>
                <c:pt idx="3511">
                  <c:v>43257.572916666664</c:v>
                </c:pt>
                <c:pt idx="3512">
                  <c:v>43257.583333333336</c:v>
                </c:pt>
                <c:pt idx="3513">
                  <c:v>43257.59375</c:v>
                </c:pt>
                <c:pt idx="3514">
                  <c:v>43257.604166666664</c:v>
                </c:pt>
                <c:pt idx="3515">
                  <c:v>43257.614583333336</c:v>
                </c:pt>
                <c:pt idx="3516">
                  <c:v>43257.625</c:v>
                </c:pt>
                <c:pt idx="3517">
                  <c:v>43257.635416666664</c:v>
                </c:pt>
                <c:pt idx="3518">
                  <c:v>43257.645833333336</c:v>
                </c:pt>
                <c:pt idx="3519">
                  <c:v>43257.65625</c:v>
                </c:pt>
                <c:pt idx="3520">
                  <c:v>43257.666666666664</c:v>
                </c:pt>
                <c:pt idx="3521">
                  <c:v>43257.677083333336</c:v>
                </c:pt>
                <c:pt idx="3522">
                  <c:v>43257.6875</c:v>
                </c:pt>
                <c:pt idx="3523">
                  <c:v>43257.697916666664</c:v>
                </c:pt>
                <c:pt idx="3524">
                  <c:v>43257.708333333336</c:v>
                </c:pt>
                <c:pt idx="3525">
                  <c:v>43257.71875</c:v>
                </c:pt>
                <c:pt idx="3526">
                  <c:v>43257.729166666664</c:v>
                </c:pt>
                <c:pt idx="3527">
                  <c:v>43257.739583333336</c:v>
                </c:pt>
                <c:pt idx="3528">
                  <c:v>43257.75</c:v>
                </c:pt>
                <c:pt idx="3529">
                  <c:v>43257.760416666664</c:v>
                </c:pt>
                <c:pt idx="3530">
                  <c:v>43257.770833333336</c:v>
                </c:pt>
                <c:pt idx="3531">
                  <c:v>43257.78125</c:v>
                </c:pt>
                <c:pt idx="3532">
                  <c:v>43257.791666666664</c:v>
                </c:pt>
                <c:pt idx="3533">
                  <c:v>43257.802083333336</c:v>
                </c:pt>
                <c:pt idx="3534">
                  <c:v>43257.8125</c:v>
                </c:pt>
                <c:pt idx="3535">
                  <c:v>43257.822916666664</c:v>
                </c:pt>
                <c:pt idx="3536">
                  <c:v>43257.833333333336</c:v>
                </c:pt>
                <c:pt idx="3537">
                  <c:v>43257.84375</c:v>
                </c:pt>
                <c:pt idx="3538">
                  <c:v>43257.854166666664</c:v>
                </c:pt>
                <c:pt idx="3539">
                  <c:v>43257.864583333336</c:v>
                </c:pt>
                <c:pt idx="3540">
                  <c:v>43257.875</c:v>
                </c:pt>
                <c:pt idx="3541">
                  <c:v>43257.885416666664</c:v>
                </c:pt>
                <c:pt idx="3542">
                  <c:v>43257.895833333336</c:v>
                </c:pt>
                <c:pt idx="3543">
                  <c:v>43257.90625</c:v>
                </c:pt>
                <c:pt idx="3544">
                  <c:v>43257.916666666664</c:v>
                </c:pt>
                <c:pt idx="3545">
                  <c:v>43257.927083333336</c:v>
                </c:pt>
                <c:pt idx="3546">
                  <c:v>43257.9375</c:v>
                </c:pt>
                <c:pt idx="3547">
                  <c:v>43257.947916666664</c:v>
                </c:pt>
                <c:pt idx="3548">
                  <c:v>43257.958333333336</c:v>
                </c:pt>
                <c:pt idx="3549">
                  <c:v>43257.96875</c:v>
                </c:pt>
                <c:pt idx="3550">
                  <c:v>43257.979166666664</c:v>
                </c:pt>
                <c:pt idx="3551">
                  <c:v>43257.989583333336</c:v>
                </c:pt>
                <c:pt idx="3552">
                  <c:v>43258</c:v>
                </c:pt>
                <c:pt idx="3553">
                  <c:v>43258.010416666664</c:v>
                </c:pt>
                <c:pt idx="3554">
                  <c:v>43258.020833333336</c:v>
                </c:pt>
                <c:pt idx="3555">
                  <c:v>43258.03125</c:v>
                </c:pt>
                <c:pt idx="3556">
                  <c:v>43258.041666666664</c:v>
                </c:pt>
                <c:pt idx="3557">
                  <c:v>43258.052083333336</c:v>
                </c:pt>
                <c:pt idx="3558">
                  <c:v>43258.0625</c:v>
                </c:pt>
                <c:pt idx="3559">
                  <c:v>43258.072916666664</c:v>
                </c:pt>
                <c:pt idx="3560">
                  <c:v>43258.083333333336</c:v>
                </c:pt>
                <c:pt idx="3561">
                  <c:v>43258.09375</c:v>
                </c:pt>
                <c:pt idx="3562">
                  <c:v>43258.104166666664</c:v>
                </c:pt>
                <c:pt idx="3563">
                  <c:v>43258.114583333336</c:v>
                </c:pt>
                <c:pt idx="3564">
                  <c:v>43258.125</c:v>
                </c:pt>
                <c:pt idx="3565">
                  <c:v>43258.135416666664</c:v>
                </c:pt>
                <c:pt idx="3566">
                  <c:v>43258.145833333336</c:v>
                </c:pt>
                <c:pt idx="3567">
                  <c:v>43258.15625</c:v>
                </c:pt>
                <c:pt idx="3568">
                  <c:v>43258.166666666664</c:v>
                </c:pt>
                <c:pt idx="3569">
                  <c:v>43258.177083333336</c:v>
                </c:pt>
                <c:pt idx="3570">
                  <c:v>43258.1875</c:v>
                </c:pt>
                <c:pt idx="3571">
                  <c:v>43258.197916666664</c:v>
                </c:pt>
                <c:pt idx="3572">
                  <c:v>43258.208333333336</c:v>
                </c:pt>
                <c:pt idx="3573">
                  <c:v>43258.21875</c:v>
                </c:pt>
                <c:pt idx="3574">
                  <c:v>43258.229166666664</c:v>
                </c:pt>
                <c:pt idx="3575">
                  <c:v>43258.239583333336</c:v>
                </c:pt>
                <c:pt idx="3576">
                  <c:v>43258.25</c:v>
                </c:pt>
                <c:pt idx="3577">
                  <c:v>43258.260416666664</c:v>
                </c:pt>
                <c:pt idx="3578">
                  <c:v>43258.270833333336</c:v>
                </c:pt>
                <c:pt idx="3579">
                  <c:v>43258.28125</c:v>
                </c:pt>
                <c:pt idx="3580">
                  <c:v>43258.291666666664</c:v>
                </c:pt>
                <c:pt idx="3581">
                  <c:v>43258.302083333336</c:v>
                </c:pt>
                <c:pt idx="3582">
                  <c:v>43258.3125</c:v>
                </c:pt>
                <c:pt idx="3583">
                  <c:v>43258.322916666664</c:v>
                </c:pt>
                <c:pt idx="3584">
                  <c:v>43258.333333333336</c:v>
                </c:pt>
                <c:pt idx="3585">
                  <c:v>43258.34375</c:v>
                </c:pt>
                <c:pt idx="3586">
                  <c:v>43258.354166666664</c:v>
                </c:pt>
                <c:pt idx="3587">
                  <c:v>43258.364583333336</c:v>
                </c:pt>
                <c:pt idx="3588">
                  <c:v>43258.375</c:v>
                </c:pt>
                <c:pt idx="3589">
                  <c:v>43258.385416666664</c:v>
                </c:pt>
                <c:pt idx="3590">
                  <c:v>43258.395833333336</c:v>
                </c:pt>
                <c:pt idx="3591">
                  <c:v>43258.40625</c:v>
                </c:pt>
                <c:pt idx="3592">
                  <c:v>43258.416666666664</c:v>
                </c:pt>
                <c:pt idx="3593">
                  <c:v>43258.427083333336</c:v>
                </c:pt>
                <c:pt idx="3594">
                  <c:v>43258.4375</c:v>
                </c:pt>
                <c:pt idx="3595">
                  <c:v>43258.447916666664</c:v>
                </c:pt>
                <c:pt idx="3596">
                  <c:v>43258.458333333336</c:v>
                </c:pt>
                <c:pt idx="3597">
                  <c:v>43258.46875</c:v>
                </c:pt>
                <c:pt idx="3598">
                  <c:v>43258.479166666664</c:v>
                </c:pt>
                <c:pt idx="3599">
                  <c:v>43258.489583333336</c:v>
                </c:pt>
                <c:pt idx="3600">
                  <c:v>43258.5</c:v>
                </c:pt>
                <c:pt idx="3601">
                  <c:v>43258.510416666664</c:v>
                </c:pt>
                <c:pt idx="3602">
                  <c:v>43258.520833333336</c:v>
                </c:pt>
                <c:pt idx="3603">
                  <c:v>43258.53125</c:v>
                </c:pt>
                <c:pt idx="3604">
                  <c:v>43258.541666666664</c:v>
                </c:pt>
                <c:pt idx="3605">
                  <c:v>43258.552083333336</c:v>
                </c:pt>
                <c:pt idx="3606">
                  <c:v>43258.5625</c:v>
                </c:pt>
                <c:pt idx="3607">
                  <c:v>43258.572916666664</c:v>
                </c:pt>
                <c:pt idx="3608">
                  <c:v>43258.583333333336</c:v>
                </c:pt>
                <c:pt idx="3609">
                  <c:v>43258.59375</c:v>
                </c:pt>
                <c:pt idx="3610">
                  <c:v>43258.604166666664</c:v>
                </c:pt>
                <c:pt idx="3611">
                  <c:v>43258.614583333336</c:v>
                </c:pt>
                <c:pt idx="3612">
                  <c:v>43258.625</c:v>
                </c:pt>
                <c:pt idx="3613">
                  <c:v>43258.635416666664</c:v>
                </c:pt>
                <c:pt idx="3614">
                  <c:v>43258.645833333336</c:v>
                </c:pt>
                <c:pt idx="3615">
                  <c:v>43258.65625</c:v>
                </c:pt>
                <c:pt idx="3616">
                  <c:v>43258.666666666664</c:v>
                </c:pt>
                <c:pt idx="3617">
                  <c:v>43258.677083333336</c:v>
                </c:pt>
                <c:pt idx="3618">
                  <c:v>43258.6875</c:v>
                </c:pt>
                <c:pt idx="3619">
                  <c:v>43258.697916666664</c:v>
                </c:pt>
                <c:pt idx="3620">
                  <c:v>43258.708333333336</c:v>
                </c:pt>
                <c:pt idx="3621">
                  <c:v>43258.71875</c:v>
                </c:pt>
                <c:pt idx="3622">
                  <c:v>43258.729166666664</c:v>
                </c:pt>
                <c:pt idx="3623">
                  <c:v>43258.739583333336</c:v>
                </c:pt>
                <c:pt idx="3624">
                  <c:v>43258.75</c:v>
                </c:pt>
                <c:pt idx="3625">
                  <c:v>43258.760416666664</c:v>
                </c:pt>
                <c:pt idx="3626">
                  <c:v>43258.770833333336</c:v>
                </c:pt>
                <c:pt idx="3627">
                  <c:v>43258.78125</c:v>
                </c:pt>
                <c:pt idx="3628">
                  <c:v>43258.791666666664</c:v>
                </c:pt>
                <c:pt idx="3629">
                  <c:v>43258.802083333336</c:v>
                </c:pt>
                <c:pt idx="3630">
                  <c:v>43258.8125</c:v>
                </c:pt>
                <c:pt idx="3631">
                  <c:v>43258.822916666664</c:v>
                </c:pt>
                <c:pt idx="3632">
                  <c:v>43258.833333333336</c:v>
                </c:pt>
                <c:pt idx="3633">
                  <c:v>43258.84375</c:v>
                </c:pt>
                <c:pt idx="3634">
                  <c:v>43258.854166666664</c:v>
                </c:pt>
                <c:pt idx="3635">
                  <c:v>43258.864583333336</c:v>
                </c:pt>
                <c:pt idx="3636">
                  <c:v>43258.875</c:v>
                </c:pt>
                <c:pt idx="3637">
                  <c:v>43258.885416666664</c:v>
                </c:pt>
                <c:pt idx="3638">
                  <c:v>43258.895833333336</c:v>
                </c:pt>
                <c:pt idx="3639">
                  <c:v>43258.90625</c:v>
                </c:pt>
                <c:pt idx="3640">
                  <c:v>43258.916666666664</c:v>
                </c:pt>
                <c:pt idx="3641">
                  <c:v>43258.927083333336</c:v>
                </c:pt>
                <c:pt idx="3642">
                  <c:v>43258.9375</c:v>
                </c:pt>
                <c:pt idx="3643">
                  <c:v>43258.947916666664</c:v>
                </c:pt>
                <c:pt idx="3644">
                  <c:v>43258.958333333336</c:v>
                </c:pt>
                <c:pt idx="3645">
                  <c:v>43258.96875</c:v>
                </c:pt>
                <c:pt idx="3646">
                  <c:v>43258.979166666664</c:v>
                </c:pt>
                <c:pt idx="3647">
                  <c:v>43258.989583333336</c:v>
                </c:pt>
                <c:pt idx="3648">
                  <c:v>43259</c:v>
                </c:pt>
                <c:pt idx="3649">
                  <c:v>43259.010416666664</c:v>
                </c:pt>
                <c:pt idx="3650">
                  <c:v>43259.020833333336</c:v>
                </c:pt>
                <c:pt idx="3651">
                  <c:v>43259.03125</c:v>
                </c:pt>
                <c:pt idx="3652">
                  <c:v>43259.041666666664</c:v>
                </c:pt>
                <c:pt idx="3653">
                  <c:v>43259.052083333336</c:v>
                </c:pt>
                <c:pt idx="3654">
                  <c:v>43259.0625</c:v>
                </c:pt>
                <c:pt idx="3655">
                  <c:v>43259.072916666664</c:v>
                </c:pt>
                <c:pt idx="3656">
                  <c:v>43259.083333333336</c:v>
                </c:pt>
                <c:pt idx="3657">
                  <c:v>43259.09375</c:v>
                </c:pt>
                <c:pt idx="3658">
                  <c:v>43259.104166666664</c:v>
                </c:pt>
                <c:pt idx="3659">
                  <c:v>43259.114583333336</c:v>
                </c:pt>
                <c:pt idx="3660">
                  <c:v>43259.125</c:v>
                </c:pt>
                <c:pt idx="3661">
                  <c:v>43259.135416666664</c:v>
                </c:pt>
                <c:pt idx="3662">
                  <c:v>43259.145833333336</c:v>
                </c:pt>
                <c:pt idx="3663">
                  <c:v>43259.15625</c:v>
                </c:pt>
                <c:pt idx="3664">
                  <c:v>43259.166666666664</c:v>
                </c:pt>
                <c:pt idx="3665">
                  <c:v>43259.177083333336</c:v>
                </c:pt>
                <c:pt idx="3666">
                  <c:v>43259.1875</c:v>
                </c:pt>
                <c:pt idx="3667">
                  <c:v>43259.197916666664</c:v>
                </c:pt>
                <c:pt idx="3668">
                  <c:v>43259.208333333336</c:v>
                </c:pt>
                <c:pt idx="3669">
                  <c:v>43259.21875</c:v>
                </c:pt>
                <c:pt idx="3670">
                  <c:v>43259.229166666664</c:v>
                </c:pt>
                <c:pt idx="3671">
                  <c:v>43259.239583333336</c:v>
                </c:pt>
                <c:pt idx="3672">
                  <c:v>43259.25</c:v>
                </c:pt>
                <c:pt idx="3673">
                  <c:v>43259.260416666664</c:v>
                </c:pt>
                <c:pt idx="3674">
                  <c:v>43259.270833333336</c:v>
                </c:pt>
                <c:pt idx="3675">
                  <c:v>43259.28125</c:v>
                </c:pt>
                <c:pt idx="3676">
                  <c:v>43259.291666666664</c:v>
                </c:pt>
                <c:pt idx="3677">
                  <c:v>43259.302083333336</c:v>
                </c:pt>
                <c:pt idx="3678">
                  <c:v>43259.3125</c:v>
                </c:pt>
                <c:pt idx="3679">
                  <c:v>43259.322916666664</c:v>
                </c:pt>
                <c:pt idx="3680">
                  <c:v>43259.333333333336</c:v>
                </c:pt>
                <c:pt idx="3681">
                  <c:v>43259.34375</c:v>
                </c:pt>
                <c:pt idx="3682">
                  <c:v>43259.354166666664</c:v>
                </c:pt>
                <c:pt idx="3683">
                  <c:v>43259.364583333336</c:v>
                </c:pt>
                <c:pt idx="3684">
                  <c:v>43259.375</c:v>
                </c:pt>
                <c:pt idx="3685">
                  <c:v>43259.385416666664</c:v>
                </c:pt>
                <c:pt idx="3686">
                  <c:v>43259.395833333336</c:v>
                </c:pt>
                <c:pt idx="3687">
                  <c:v>43259.40625</c:v>
                </c:pt>
                <c:pt idx="3688">
                  <c:v>43259.416666666664</c:v>
                </c:pt>
                <c:pt idx="3689">
                  <c:v>43259.427083333336</c:v>
                </c:pt>
                <c:pt idx="3690">
                  <c:v>43259.4375</c:v>
                </c:pt>
                <c:pt idx="3691">
                  <c:v>43259.447916666664</c:v>
                </c:pt>
                <c:pt idx="3692">
                  <c:v>43259.458333333336</c:v>
                </c:pt>
                <c:pt idx="3693">
                  <c:v>43259.46875</c:v>
                </c:pt>
                <c:pt idx="3694">
                  <c:v>43259.479166666664</c:v>
                </c:pt>
                <c:pt idx="3695">
                  <c:v>43259.489583333336</c:v>
                </c:pt>
                <c:pt idx="3696">
                  <c:v>43259.5</c:v>
                </c:pt>
                <c:pt idx="3697">
                  <c:v>43259.510416666664</c:v>
                </c:pt>
                <c:pt idx="3698">
                  <c:v>43259.520833333336</c:v>
                </c:pt>
                <c:pt idx="3699">
                  <c:v>43259.53125</c:v>
                </c:pt>
                <c:pt idx="3700">
                  <c:v>43259.541666666664</c:v>
                </c:pt>
                <c:pt idx="3701">
                  <c:v>43259.552083333336</c:v>
                </c:pt>
                <c:pt idx="3702">
                  <c:v>43259.5625</c:v>
                </c:pt>
                <c:pt idx="3703">
                  <c:v>43259.572916666664</c:v>
                </c:pt>
                <c:pt idx="3704">
                  <c:v>43259.583333333336</c:v>
                </c:pt>
                <c:pt idx="3705">
                  <c:v>43259.59375</c:v>
                </c:pt>
                <c:pt idx="3706">
                  <c:v>43259.604166666664</c:v>
                </c:pt>
                <c:pt idx="3707">
                  <c:v>43259.614583333336</c:v>
                </c:pt>
                <c:pt idx="3708">
                  <c:v>43259.625</c:v>
                </c:pt>
                <c:pt idx="3709">
                  <c:v>43259.635416666664</c:v>
                </c:pt>
                <c:pt idx="3710">
                  <c:v>43259.645833333336</c:v>
                </c:pt>
                <c:pt idx="3711">
                  <c:v>43259.65625</c:v>
                </c:pt>
                <c:pt idx="3712">
                  <c:v>43259.666666666664</c:v>
                </c:pt>
                <c:pt idx="3713">
                  <c:v>43259.677083333336</c:v>
                </c:pt>
                <c:pt idx="3714">
                  <c:v>43259.6875</c:v>
                </c:pt>
                <c:pt idx="3715">
                  <c:v>43259.697916666664</c:v>
                </c:pt>
                <c:pt idx="3716">
                  <c:v>43259.708333333336</c:v>
                </c:pt>
                <c:pt idx="3717">
                  <c:v>43259.71875</c:v>
                </c:pt>
                <c:pt idx="3718">
                  <c:v>43259.729166666664</c:v>
                </c:pt>
                <c:pt idx="3719">
                  <c:v>43259.739583333336</c:v>
                </c:pt>
                <c:pt idx="3720">
                  <c:v>43259.75</c:v>
                </c:pt>
                <c:pt idx="3721">
                  <c:v>43259.760416666664</c:v>
                </c:pt>
                <c:pt idx="3722">
                  <c:v>43259.770833333336</c:v>
                </c:pt>
                <c:pt idx="3723">
                  <c:v>43259.78125</c:v>
                </c:pt>
                <c:pt idx="3724">
                  <c:v>43259.791666666664</c:v>
                </c:pt>
                <c:pt idx="3725">
                  <c:v>43259.802083333336</c:v>
                </c:pt>
                <c:pt idx="3726">
                  <c:v>43259.8125</c:v>
                </c:pt>
                <c:pt idx="3727">
                  <c:v>43259.822916666664</c:v>
                </c:pt>
                <c:pt idx="3728">
                  <c:v>43259.833333333336</c:v>
                </c:pt>
                <c:pt idx="3729">
                  <c:v>43259.84375</c:v>
                </c:pt>
                <c:pt idx="3730">
                  <c:v>43259.854166666664</c:v>
                </c:pt>
                <c:pt idx="3731">
                  <c:v>43259.864583333336</c:v>
                </c:pt>
                <c:pt idx="3732">
                  <c:v>43259.875</c:v>
                </c:pt>
                <c:pt idx="3733">
                  <c:v>43259.885416666664</c:v>
                </c:pt>
                <c:pt idx="3734">
                  <c:v>43259.895833333336</c:v>
                </c:pt>
                <c:pt idx="3735">
                  <c:v>43259.90625</c:v>
                </c:pt>
                <c:pt idx="3736">
                  <c:v>43259.916666666664</c:v>
                </c:pt>
                <c:pt idx="3737">
                  <c:v>43259.927083333336</c:v>
                </c:pt>
                <c:pt idx="3738">
                  <c:v>43259.9375</c:v>
                </c:pt>
                <c:pt idx="3739">
                  <c:v>43259.947916666664</c:v>
                </c:pt>
                <c:pt idx="3740">
                  <c:v>43259.958333333336</c:v>
                </c:pt>
                <c:pt idx="3741">
                  <c:v>43259.96875</c:v>
                </c:pt>
                <c:pt idx="3742">
                  <c:v>43259.979166666664</c:v>
                </c:pt>
                <c:pt idx="3743">
                  <c:v>43259.989583333336</c:v>
                </c:pt>
                <c:pt idx="3744">
                  <c:v>43260</c:v>
                </c:pt>
                <c:pt idx="3745">
                  <c:v>43260.010416666664</c:v>
                </c:pt>
                <c:pt idx="3746">
                  <c:v>43260.020833333336</c:v>
                </c:pt>
                <c:pt idx="3747">
                  <c:v>43260.03125</c:v>
                </c:pt>
                <c:pt idx="3748">
                  <c:v>43260.041666666664</c:v>
                </c:pt>
                <c:pt idx="3749">
                  <c:v>43260.052083333336</c:v>
                </c:pt>
                <c:pt idx="3750">
                  <c:v>43260.0625</c:v>
                </c:pt>
                <c:pt idx="3751">
                  <c:v>43260.072916666664</c:v>
                </c:pt>
                <c:pt idx="3752">
                  <c:v>43260.083333333336</c:v>
                </c:pt>
                <c:pt idx="3753">
                  <c:v>43260.09375</c:v>
                </c:pt>
                <c:pt idx="3754">
                  <c:v>43260.104166666664</c:v>
                </c:pt>
                <c:pt idx="3755">
                  <c:v>43260.114583333336</c:v>
                </c:pt>
                <c:pt idx="3756">
                  <c:v>43260.125</c:v>
                </c:pt>
                <c:pt idx="3757">
                  <c:v>43260.135416666664</c:v>
                </c:pt>
                <c:pt idx="3758">
                  <c:v>43260.145833333336</c:v>
                </c:pt>
                <c:pt idx="3759">
                  <c:v>43260.15625</c:v>
                </c:pt>
                <c:pt idx="3760">
                  <c:v>43260.166666666664</c:v>
                </c:pt>
                <c:pt idx="3761">
                  <c:v>43260.177083333336</c:v>
                </c:pt>
                <c:pt idx="3762">
                  <c:v>43260.1875</c:v>
                </c:pt>
                <c:pt idx="3763">
                  <c:v>43260.197916666664</c:v>
                </c:pt>
                <c:pt idx="3764">
                  <c:v>43260.208333333336</c:v>
                </c:pt>
                <c:pt idx="3765">
                  <c:v>43260.21875</c:v>
                </c:pt>
                <c:pt idx="3766">
                  <c:v>43260.229166666664</c:v>
                </c:pt>
                <c:pt idx="3767">
                  <c:v>43260.239583333336</c:v>
                </c:pt>
                <c:pt idx="3768">
                  <c:v>43260.25</c:v>
                </c:pt>
                <c:pt idx="3769">
                  <c:v>43260.260416666664</c:v>
                </c:pt>
                <c:pt idx="3770">
                  <c:v>43260.270833333336</c:v>
                </c:pt>
                <c:pt idx="3771">
                  <c:v>43260.28125</c:v>
                </c:pt>
                <c:pt idx="3772">
                  <c:v>43260.291666666664</c:v>
                </c:pt>
                <c:pt idx="3773">
                  <c:v>43260.302083333336</c:v>
                </c:pt>
                <c:pt idx="3774">
                  <c:v>43260.3125</c:v>
                </c:pt>
                <c:pt idx="3775">
                  <c:v>43260.322916666664</c:v>
                </c:pt>
                <c:pt idx="3776">
                  <c:v>43260.333333333336</c:v>
                </c:pt>
                <c:pt idx="3777">
                  <c:v>43260.34375</c:v>
                </c:pt>
                <c:pt idx="3778">
                  <c:v>43260.354166666664</c:v>
                </c:pt>
                <c:pt idx="3779">
                  <c:v>43260.364583333336</c:v>
                </c:pt>
                <c:pt idx="3780">
                  <c:v>43260.375</c:v>
                </c:pt>
                <c:pt idx="3781">
                  <c:v>43260.385416666664</c:v>
                </c:pt>
                <c:pt idx="3782">
                  <c:v>43260.395833333336</c:v>
                </c:pt>
                <c:pt idx="3783">
                  <c:v>43260.40625</c:v>
                </c:pt>
                <c:pt idx="3784">
                  <c:v>43260.416666666664</c:v>
                </c:pt>
                <c:pt idx="3785">
                  <c:v>43260.427083333336</c:v>
                </c:pt>
                <c:pt idx="3786">
                  <c:v>43260.4375</c:v>
                </c:pt>
                <c:pt idx="3787">
                  <c:v>43260.447916666664</c:v>
                </c:pt>
                <c:pt idx="3788">
                  <c:v>43260.458333333336</c:v>
                </c:pt>
                <c:pt idx="3789">
                  <c:v>43260.46875</c:v>
                </c:pt>
                <c:pt idx="3790">
                  <c:v>43260.479166666664</c:v>
                </c:pt>
                <c:pt idx="3791">
                  <c:v>43260.489583333336</c:v>
                </c:pt>
                <c:pt idx="3792">
                  <c:v>43260.5</c:v>
                </c:pt>
                <c:pt idx="3793">
                  <c:v>43260.510416666664</c:v>
                </c:pt>
                <c:pt idx="3794">
                  <c:v>43260.520833333336</c:v>
                </c:pt>
                <c:pt idx="3795">
                  <c:v>43260.53125</c:v>
                </c:pt>
                <c:pt idx="3796">
                  <c:v>43260.541666666664</c:v>
                </c:pt>
                <c:pt idx="3797">
                  <c:v>43260.552083333336</c:v>
                </c:pt>
                <c:pt idx="3798">
                  <c:v>43260.5625</c:v>
                </c:pt>
                <c:pt idx="3799">
                  <c:v>43260.572916666664</c:v>
                </c:pt>
                <c:pt idx="3800">
                  <c:v>43260.583333333336</c:v>
                </c:pt>
                <c:pt idx="3801">
                  <c:v>43260.59375</c:v>
                </c:pt>
                <c:pt idx="3802">
                  <c:v>43260.604166666664</c:v>
                </c:pt>
                <c:pt idx="3803">
                  <c:v>43260.614583333336</c:v>
                </c:pt>
                <c:pt idx="3804">
                  <c:v>43260.625</c:v>
                </c:pt>
                <c:pt idx="3805">
                  <c:v>43260.635416666664</c:v>
                </c:pt>
                <c:pt idx="3806">
                  <c:v>43260.645833333336</c:v>
                </c:pt>
                <c:pt idx="3807">
                  <c:v>43260.65625</c:v>
                </c:pt>
                <c:pt idx="3808">
                  <c:v>43260.666666666664</c:v>
                </c:pt>
                <c:pt idx="3809">
                  <c:v>43260.677083333336</c:v>
                </c:pt>
                <c:pt idx="3810">
                  <c:v>43260.6875</c:v>
                </c:pt>
                <c:pt idx="3811">
                  <c:v>43260.697916666664</c:v>
                </c:pt>
                <c:pt idx="3812">
                  <c:v>43260.708333333336</c:v>
                </c:pt>
                <c:pt idx="3813">
                  <c:v>43260.71875</c:v>
                </c:pt>
                <c:pt idx="3814">
                  <c:v>43260.729166666664</c:v>
                </c:pt>
                <c:pt idx="3815">
                  <c:v>43260.739583333336</c:v>
                </c:pt>
                <c:pt idx="3816">
                  <c:v>43260.75</c:v>
                </c:pt>
                <c:pt idx="3817">
                  <c:v>43260.760416666664</c:v>
                </c:pt>
                <c:pt idx="3818">
                  <c:v>43260.770833333336</c:v>
                </c:pt>
                <c:pt idx="3819">
                  <c:v>43260.78125</c:v>
                </c:pt>
                <c:pt idx="3820">
                  <c:v>43260.791666666664</c:v>
                </c:pt>
                <c:pt idx="3821">
                  <c:v>43260.802083333336</c:v>
                </c:pt>
                <c:pt idx="3822">
                  <c:v>43260.8125</c:v>
                </c:pt>
                <c:pt idx="3823">
                  <c:v>43260.822916666664</c:v>
                </c:pt>
                <c:pt idx="3824">
                  <c:v>43260.833333333336</c:v>
                </c:pt>
                <c:pt idx="3825">
                  <c:v>43260.84375</c:v>
                </c:pt>
                <c:pt idx="3826">
                  <c:v>43260.854166666664</c:v>
                </c:pt>
                <c:pt idx="3827">
                  <c:v>43260.864583333336</c:v>
                </c:pt>
                <c:pt idx="3828">
                  <c:v>43260.875</c:v>
                </c:pt>
                <c:pt idx="3829">
                  <c:v>43260.885416666664</c:v>
                </c:pt>
                <c:pt idx="3830">
                  <c:v>43260.895833333336</c:v>
                </c:pt>
                <c:pt idx="3831">
                  <c:v>43260.90625</c:v>
                </c:pt>
                <c:pt idx="3832">
                  <c:v>43260.916666666664</c:v>
                </c:pt>
                <c:pt idx="3833">
                  <c:v>43260.927083333336</c:v>
                </c:pt>
                <c:pt idx="3834">
                  <c:v>43260.9375</c:v>
                </c:pt>
                <c:pt idx="3835">
                  <c:v>43260.947916666664</c:v>
                </c:pt>
                <c:pt idx="3836">
                  <c:v>43260.958333333336</c:v>
                </c:pt>
                <c:pt idx="3837">
                  <c:v>43260.96875</c:v>
                </c:pt>
                <c:pt idx="3838">
                  <c:v>43260.979166666664</c:v>
                </c:pt>
                <c:pt idx="3839">
                  <c:v>43260.989583333336</c:v>
                </c:pt>
                <c:pt idx="3840">
                  <c:v>43261</c:v>
                </c:pt>
                <c:pt idx="3841">
                  <c:v>43261.010416666664</c:v>
                </c:pt>
                <c:pt idx="3842">
                  <c:v>43261.020833333336</c:v>
                </c:pt>
                <c:pt idx="3843">
                  <c:v>43261.03125</c:v>
                </c:pt>
                <c:pt idx="3844">
                  <c:v>43261.041666666664</c:v>
                </c:pt>
                <c:pt idx="3845">
                  <c:v>43261.052083333336</c:v>
                </c:pt>
                <c:pt idx="3846">
                  <c:v>43261.0625</c:v>
                </c:pt>
                <c:pt idx="3847">
                  <c:v>43261.072916666664</c:v>
                </c:pt>
                <c:pt idx="3848">
                  <c:v>43261.083333333336</c:v>
                </c:pt>
                <c:pt idx="3849">
                  <c:v>43261.09375</c:v>
                </c:pt>
                <c:pt idx="3850">
                  <c:v>43261.104166666664</c:v>
                </c:pt>
                <c:pt idx="3851">
                  <c:v>43261.114583333336</c:v>
                </c:pt>
                <c:pt idx="3852">
                  <c:v>43261.125</c:v>
                </c:pt>
                <c:pt idx="3853">
                  <c:v>43261.135416666664</c:v>
                </c:pt>
                <c:pt idx="3854">
                  <c:v>43261.145833333336</c:v>
                </c:pt>
                <c:pt idx="3855">
                  <c:v>43261.15625</c:v>
                </c:pt>
                <c:pt idx="3856">
                  <c:v>43261.166666666664</c:v>
                </c:pt>
                <c:pt idx="3857">
                  <c:v>43261.177083333336</c:v>
                </c:pt>
                <c:pt idx="3858">
                  <c:v>43261.1875</c:v>
                </c:pt>
                <c:pt idx="3859">
                  <c:v>43261.197916666664</c:v>
                </c:pt>
                <c:pt idx="3860">
                  <c:v>43261.208333333336</c:v>
                </c:pt>
                <c:pt idx="3861">
                  <c:v>43261.21875</c:v>
                </c:pt>
                <c:pt idx="3862">
                  <c:v>43261.229166666664</c:v>
                </c:pt>
                <c:pt idx="3863">
                  <c:v>43261.239583333336</c:v>
                </c:pt>
                <c:pt idx="3864">
                  <c:v>43261.25</c:v>
                </c:pt>
                <c:pt idx="3865">
                  <c:v>43261.260416666664</c:v>
                </c:pt>
                <c:pt idx="3866">
                  <c:v>43261.270833333336</c:v>
                </c:pt>
                <c:pt idx="3867">
                  <c:v>43261.28125</c:v>
                </c:pt>
                <c:pt idx="3868">
                  <c:v>43261.291666666664</c:v>
                </c:pt>
                <c:pt idx="3869">
                  <c:v>43261.302083333336</c:v>
                </c:pt>
                <c:pt idx="3870">
                  <c:v>43261.3125</c:v>
                </c:pt>
                <c:pt idx="3871">
                  <c:v>43261.322916666664</c:v>
                </c:pt>
                <c:pt idx="3872">
                  <c:v>43261.333333333336</c:v>
                </c:pt>
                <c:pt idx="3873">
                  <c:v>43261.34375</c:v>
                </c:pt>
                <c:pt idx="3874">
                  <c:v>43261.354166666664</c:v>
                </c:pt>
                <c:pt idx="3875">
                  <c:v>43261.364583333336</c:v>
                </c:pt>
                <c:pt idx="3876">
                  <c:v>43261.375</c:v>
                </c:pt>
                <c:pt idx="3877">
                  <c:v>43261.385416666664</c:v>
                </c:pt>
                <c:pt idx="3878">
                  <c:v>43261.395833333336</c:v>
                </c:pt>
                <c:pt idx="3879">
                  <c:v>43261.40625</c:v>
                </c:pt>
                <c:pt idx="3880">
                  <c:v>43261.416666666664</c:v>
                </c:pt>
                <c:pt idx="3881">
                  <c:v>43261.427083333336</c:v>
                </c:pt>
                <c:pt idx="3882">
                  <c:v>43261.4375</c:v>
                </c:pt>
                <c:pt idx="3883">
                  <c:v>43261.447916666664</c:v>
                </c:pt>
                <c:pt idx="3884">
                  <c:v>43261.458333333336</c:v>
                </c:pt>
                <c:pt idx="3885">
                  <c:v>43261.46875</c:v>
                </c:pt>
                <c:pt idx="3886">
                  <c:v>43261.479166666664</c:v>
                </c:pt>
                <c:pt idx="3887">
                  <c:v>43261.489583333336</c:v>
                </c:pt>
                <c:pt idx="3888">
                  <c:v>43261.5</c:v>
                </c:pt>
                <c:pt idx="3889">
                  <c:v>43261.510416666664</c:v>
                </c:pt>
                <c:pt idx="3890">
                  <c:v>43261.520833333336</c:v>
                </c:pt>
                <c:pt idx="3891">
                  <c:v>43261.53125</c:v>
                </c:pt>
                <c:pt idx="3892">
                  <c:v>43261.541666666664</c:v>
                </c:pt>
                <c:pt idx="3893">
                  <c:v>43261.552083333336</c:v>
                </c:pt>
                <c:pt idx="3894">
                  <c:v>43261.5625</c:v>
                </c:pt>
                <c:pt idx="3895">
                  <c:v>43261.572916666664</c:v>
                </c:pt>
                <c:pt idx="3896">
                  <c:v>43261.583333333336</c:v>
                </c:pt>
                <c:pt idx="3897">
                  <c:v>43261.59375</c:v>
                </c:pt>
                <c:pt idx="3898">
                  <c:v>43261.604166666664</c:v>
                </c:pt>
                <c:pt idx="3899">
                  <c:v>43261.614583333336</c:v>
                </c:pt>
                <c:pt idx="3900">
                  <c:v>43261.625</c:v>
                </c:pt>
                <c:pt idx="3901">
                  <c:v>43261.635416666664</c:v>
                </c:pt>
                <c:pt idx="3902">
                  <c:v>43261.645833333336</c:v>
                </c:pt>
                <c:pt idx="3903">
                  <c:v>43261.65625</c:v>
                </c:pt>
                <c:pt idx="3904">
                  <c:v>43261.666666666664</c:v>
                </c:pt>
                <c:pt idx="3905">
                  <c:v>43261.677083333336</c:v>
                </c:pt>
                <c:pt idx="3906">
                  <c:v>43261.6875</c:v>
                </c:pt>
                <c:pt idx="3907">
                  <c:v>43261.697916666664</c:v>
                </c:pt>
                <c:pt idx="3908">
                  <c:v>43261.708333333336</c:v>
                </c:pt>
                <c:pt idx="3909">
                  <c:v>43261.71875</c:v>
                </c:pt>
                <c:pt idx="3910">
                  <c:v>43261.729166666664</c:v>
                </c:pt>
                <c:pt idx="3911">
                  <c:v>43261.739583333336</c:v>
                </c:pt>
                <c:pt idx="3912">
                  <c:v>43261.75</c:v>
                </c:pt>
                <c:pt idx="3913">
                  <c:v>43261.760416666664</c:v>
                </c:pt>
                <c:pt idx="3914">
                  <c:v>43261.770833333336</c:v>
                </c:pt>
                <c:pt idx="3915">
                  <c:v>43261.78125</c:v>
                </c:pt>
                <c:pt idx="3916">
                  <c:v>43261.791666666664</c:v>
                </c:pt>
                <c:pt idx="3917">
                  <c:v>43261.802083333336</c:v>
                </c:pt>
                <c:pt idx="3918">
                  <c:v>43261.8125</c:v>
                </c:pt>
                <c:pt idx="3919">
                  <c:v>43261.822916666664</c:v>
                </c:pt>
                <c:pt idx="3920">
                  <c:v>43261.833333333336</c:v>
                </c:pt>
                <c:pt idx="3921">
                  <c:v>43261.84375</c:v>
                </c:pt>
                <c:pt idx="3922">
                  <c:v>43261.854166666664</c:v>
                </c:pt>
                <c:pt idx="3923">
                  <c:v>43261.864583333336</c:v>
                </c:pt>
                <c:pt idx="3924">
                  <c:v>43261.875</c:v>
                </c:pt>
                <c:pt idx="3925">
                  <c:v>43261.885416666664</c:v>
                </c:pt>
                <c:pt idx="3926">
                  <c:v>43261.895833333336</c:v>
                </c:pt>
                <c:pt idx="3927">
                  <c:v>43261.90625</c:v>
                </c:pt>
                <c:pt idx="3928">
                  <c:v>43261.916666666664</c:v>
                </c:pt>
                <c:pt idx="3929">
                  <c:v>43261.927083333336</c:v>
                </c:pt>
                <c:pt idx="3930">
                  <c:v>43261.9375</c:v>
                </c:pt>
                <c:pt idx="3931">
                  <c:v>43261.947916666664</c:v>
                </c:pt>
                <c:pt idx="3932">
                  <c:v>43261.958333333336</c:v>
                </c:pt>
                <c:pt idx="3933">
                  <c:v>43261.96875</c:v>
                </c:pt>
                <c:pt idx="3934">
                  <c:v>43261.979166666664</c:v>
                </c:pt>
                <c:pt idx="3935">
                  <c:v>43261.989583333336</c:v>
                </c:pt>
                <c:pt idx="3936">
                  <c:v>43262</c:v>
                </c:pt>
                <c:pt idx="3937">
                  <c:v>43262.010416666664</c:v>
                </c:pt>
                <c:pt idx="3938">
                  <c:v>43262.020833333336</c:v>
                </c:pt>
                <c:pt idx="3939">
                  <c:v>43262.03125</c:v>
                </c:pt>
                <c:pt idx="3940">
                  <c:v>43262.041666666664</c:v>
                </c:pt>
                <c:pt idx="3941">
                  <c:v>43262.052083333336</c:v>
                </c:pt>
                <c:pt idx="3942">
                  <c:v>43262.0625</c:v>
                </c:pt>
                <c:pt idx="3943">
                  <c:v>43262.072916666664</c:v>
                </c:pt>
                <c:pt idx="3944">
                  <c:v>43262.083333333336</c:v>
                </c:pt>
                <c:pt idx="3945">
                  <c:v>43262.09375</c:v>
                </c:pt>
                <c:pt idx="3946">
                  <c:v>43262.104166666664</c:v>
                </c:pt>
                <c:pt idx="3947">
                  <c:v>43262.114583333336</c:v>
                </c:pt>
                <c:pt idx="3948">
                  <c:v>43262.125</c:v>
                </c:pt>
                <c:pt idx="3949">
                  <c:v>43262.135416666664</c:v>
                </c:pt>
                <c:pt idx="3950">
                  <c:v>43262.145833333336</c:v>
                </c:pt>
                <c:pt idx="3951">
                  <c:v>43262.15625</c:v>
                </c:pt>
                <c:pt idx="3952">
                  <c:v>43262.166666666664</c:v>
                </c:pt>
                <c:pt idx="3953">
                  <c:v>43262.177083333336</c:v>
                </c:pt>
                <c:pt idx="3954">
                  <c:v>43262.1875</c:v>
                </c:pt>
                <c:pt idx="3955">
                  <c:v>43262.197916666664</c:v>
                </c:pt>
                <c:pt idx="3956">
                  <c:v>43262.208333333336</c:v>
                </c:pt>
                <c:pt idx="3957">
                  <c:v>43262.21875</c:v>
                </c:pt>
                <c:pt idx="3958">
                  <c:v>43262.229166666664</c:v>
                </c:pt>
                <c:pt idx="3959">
                  <c:v>43262.239583333336</c:v>
                </c:pt>
                <c:pt idx="3960">
                  <c:v>43262.25</c:v>
                </c:pt>
                <c:pt idx="3961">
                  <c:v>43262.260416666664</c:v>
                </c:pt>
                <c:pt idx="3962">
                  <c:v>43262.270833333336</c:v>
                </c:pt>
                <c:pt idx="3963">
                  <c:v>43262.28125</c:v>
                </c:pt>
                <c:pt idx="3964">
                  <c:v>43262.291666666664</c:v>
                </c:pt>
                <c:pt idx="3965">
                  <c:v>43262.302083333336</c:v>
                </c:pt>
                <c:pt idx="3966">
                  <c:v>43262.3125</c:v>
                </c:pt>
                <c:pt idx="3967">
                  <c:v>43262.322916666664</c:v>
                </c:pt>
                <c:pt idx="3968">
                  <c:v>43262.333333333336</c:v>
                </c:pt>
                <c:pt idx="3969">
                  <c:v>43262.34375</c:v>
                </c:pt>
                <c:pt idx="3970">
                  <c:v>43262.354166666664</c:v>
                </c:pt>
                <c:pt idx="3971">
                  <c:v>43262.364583333336</c:v>
                </c:pt>
                <c:pt idx="3972">
                  <c:v>43262.375</c:v>
                </c:pt>
                <c:pt idx="3973">
                  <c:v>43262.385416666664</c:v>
                </c:pt>
                <c:pt idx="3974">
                  <c:v>43262.395833333336</c:v>
                </c:pt>
                <c:pt idx="3975">
                  <c:v>43262.40625</c:v>
                </c:pt>
                <c:pt idx="3976">
                  <c:v>43262.416666666664</c:v>
                </c:pt>
                <c:pt idx="3977">
                  <c:v>43262.427083333336</c:v>
                </c:pt>
                <c:pt idx="3978">
                  <c:v>43262.4375</c:v>
                </c:pt>
                <c:pt idx="3979">
                  <c:v>43262.447916666664</c:v>
                </c:pt>
                <c:pt idx="3980">
                  <c:v>43262.458333333336</c:v>
                </c:pt>
                <c:pt idx="3981">
                  <c:v>43262.46875</c:v>
                </c:pt>
                <c:pt idx="3982">
                  <c:v>43262.479166666664</c:v>
                </c:pt>
                <c:pt idx="3983">
                  <c:v>43262.489583333336</c:v>
                </c:pt>
                <c:pt idx="3984">
                  <c:v>43262.5</c:v>
                </c:pt>
                <c:pt idx="3985">
                  <c:v>43262.510416666664</c:v>
                </c:pt>
                <c:pt idx="3986">
                  <c:v>43262.520833333336</c:v>
                </c:pt>
                <c:pt idx="3987">
                  <c:v>43262.53125</c:v>
                </c:pt>
                <c:pt idx="3988">
                  <c:v>43262.541666666664</c:v>
                </c:pt>
                <c:pt idx="3989">
                  <c:v>43262.552083333336</c:v>
                </c:pt>
                <c:pt idx="3990">
                  <c:v>43262.5625</c:v>
                </c:pt>
                <c:pt idx="3991">
                  <c:v>43262.572916666664</c:v>
                </c:pt>
                <c:pt idx="3992">
                  <c:v>43262.583333333336</c:v>
                </c:pt>
                <c:pt idx="3993">
                  <c:v>43262.59375</c:v>
                </c:pt>
                <c:pt idx="3994">
                  <c:v>43262.604166666664</c:v>
                </c:pt>
                <c:pt idx="3995">
                  <c:v>43262.614583333336</c:v>
                </c:pt>
                <c:pt idx="3996">
                  <c:v>43262.625</c:v>
                </c:pt>
                <c:pt idx="3997">
                  <c:v>43262.635416666664</c:v>
                </c:pt>
                <c:pt idx="3998">
                  <c:v>43262.645833333336</c:v>
                </c:pt>
                <c:pt idx="3999">
                  <c:v>43262.65625</c:v>
                </c:pt>
                <c:pt idx="4000">
                  <c:v>43262.666666666664</c:v>
                </c:pt>
                <c:pt idx="4001">
                  <c:v>43262.677083333336</c:v>
                </c:pt>
                <c:pt idx="4002">
                  <c:v>43262.6875</c:v>
                </c:pt>
                <c:pt idx="4003">
                  <c:v>43262.697916666664</c:v>
                </c:pt>
                <c:pt idx="4004">
                  <c:v>43262.708333333336</c:v>
                </c:pt>
                <c:pt idx="4005">
                  <c:v>43262.71875</c:v>
                </c:pt>
                <c:pt idx="4006">
                  <c:v>43262.729166666664</c:v>
                </c:pt>
                <c:pt idx="4007">
                  <c:v>43262.739583333336</c:v>
                </c:pt>
                <c:pt idx="4008">
                  <c:v>43262.75</c:v>
                </c:pt>
                <c:pt idx="4009">
                  <c:v>43262.760416666664</c:v>
                </c:pt>
                <c:pt idx="4010">
                  <c:v>43262.770833333336</c:v>
                </c:pt>
                <c:pt idx="4011">
                  <c:v>43262.78125</c:v>
                </c:pt>
                <c:pt idx="4012">
                  <c:v>43262.791666666664</c:v>
                </c:pt>
                <c:pt idx="4013">
                  <c:v>43262.802083333336</c:v>
                </c:pt>
                <c:pt idx="4014">
                  <c:v>43262.8125</c:v>
                </c:pt>
                <c:pt idx="4015">
                  <c:v>43262.822916666664</c:v>
                </c:pt>
                <c:pt idx="4016">
                  <c:v>43262.833333333336</c:v>
                </c:pt>
                <c:pt idx="4017">
                  <c:v>43262.84375</c:v>
                </c:pt>
                <c:pt idx="4018">
                  <c:v>43262.854166666664</c:v>
                </c:pt>
                <c:pt idx="4019">
                  <c:v>43262.864583333336</c:v>
                </c:pt>
                <c:pt idx="4020">
                  <c:v>43262.875</c:v>
                </c:pt>
                <c:pt idx="4021">
                  <c:v>43262.885416666664</c:v>
                </c:pt>
                <c:pt idx="4022">
                  <c:v>43262.895833333336</c:v>
                </c:pt>
                <c:pt idx="4023">
                  <c:v>43262.90625</c:v>
                </c:pt>
                <c:pt idx="4024">
                  <c:v>43262.916666666664</c:v>
                </c:pt>
                <c:pt idx="4025">
                  <c:v>43262.927083333336</c:v>
                </c:pt>
                <c:pt idx="4026">
                  <c:v>43262.9375</c:v>
                </c:pt>
                <c:pt idx="4027">
                  <c:v>43262.947916666664</c:v>
                </c:pt>
                <c:pt idx="4028">
                  <c:v>43262.958333333336</c:v>
                </c:pt>
                <c:pt idx="4029">
                  <c:v>43262.96875</c:v>
                </c:pt>
                <c:pt idx="4030">
                  <c:v>43262.979166666664</c:v>
                </c:pt>
                <c:pt idx="4031">
                  <c:v>43262.989583333336</c:v>
                </c:pt>
                <c:pt idx="4032">
                  <c:v>43263</c:v>
                </c:pt>
                <c:pt idx="4033">
                  <c:v>43263.010416666664</c:v>
                </c:pt>
                <c:pt idx="4034">
                  <c:v>43263.020833333336</c:v>
                </c:pt>
                <c:pt idx="4035">
                  <c:v>43263.03125</c:v>
                </c:pt>
                <c:pt idx="4036">
                  <c:v>43263.041666666664</c:v>
                </c:pt>
                <c:pt idx="4037">
                  <c:v>43263.052083333336</c:v>
                </c:pt>
                <c:pt idx="4038">
                  <c:v>43263.0625</c:v>
                </c:pt>
                <c:pt idx="4039">
                  <c:v>43263.072916666664</c:v>
                </c:pt>
                <c:pt idx="4040">
                  <c:v>43263.083333333336</c:v>
                </c:pt>
                <c:pt idx="4041">
                  <c:v>43263.09375</c:v>
                </c:pt>
                <c:pt idx="4042">
                  <c:v>43263.104166666664</c:v>
                </c:pt>
                <c:pt idx="4043">
                  <c:v>43263.114583333336</c:v>
                </c:pt>
                <c:pt idx="4044">
                  <c:v>43263.125</c:v>
                </c:pt>
                <c:pt idx="4045">
                  <c:v>43263.135416666664</c:v>
                </c:pt>
                <c:pt idx="4046">
                  <c:v>43263.145833333336</c:v>
                </c:pt>
                <c:pt idx="4047">
                  <c:v>43263.15625</c:v>
                </c:pt>
                <c:pt idx="4048">
                  <c:v>43263.166666666664</c:v>
                </c:pt>
                <c:pt idx="4049">
                  <c:v>43263.177083333336</c:v>
                </c:pt>
                <c:pt idx="4050">
                  <c:v>43263.1875</c:v>
                </c:pt>
                <c:pt idx="4051">
                  <c:v>43263.197916666664</c:v>
                </c:pt>
                <c:pt idx="4052">
                  <c:v>43263.208333333336</c:v>
                </c:pt>
                <c:pt idx="4053">
                  <c:v>43263.21875</c:v>
                </c:pt>
                <c:pt idx="4054">
                  <c:v>43263.229166666664</c:v>
                </c:pt>
                <c:pt idx="4055">
                  <c:v>43263.239583333336</c:v>
                </c:pt>
                <c:pt idx="4056">
                  <c:v>43263.25</c:v>
                </c:pt>
                <c:pt idx="4057">
                  <c:v>43263.260416666664</c:v>
                </c:pt>
                <c:pt idx="4058">
                  <c:v>43263.270833333336</c:v>
                </c:pt>
                <c:pt idx="4059">
                  <c:v>43263.28125</c:v>
                </c:pt>
                <c:pt idx="4060">
                  <c:v>43263.291666666664</c:v>
                </c:pt>
                <c:pt idx="4061">
                  <c:v>43263.302083333336</c:v>
                </c:pt>
                <c:pt idx="4062">
                  <c:v>43263.3125</c:v>
                </c:pt>
                <c:pt idx="4063">
                  <c:v>43263.322916666664</c:v>
                </c:pt>
                <c:pt idx="4064">
                  <c:v>43263.333333333336</c:v>
                </c:pt>
                <c:pt idx="4065">
                  <c:v>43263.34375</c:v>
                </c:pt>
                <c:pt idx="4066">
                  <c:v>43263.354166666664</c:v>
                </c:pt>
                <c:pt idx="4067">
                  <c:v>43263.364583333336</c:v>
                </c:pt>
                <c:pt idx="4068">
                  <c:v>43263.375</c:v>
                </c:pt>
                <c:pt idx="4069">
                  <c:v>43263.385416666664</c:v>
                </c:pt>
                <c:pt idx="4070">
                  <c:v>43263.395833333336</c:v>
                </c:pt>
                <c:pt idx="4071">
                  <c:v>43263.40625</c:v>
                </c:pt>
                <c:pt idx="4072">
                  <c:v>43263.416666666664</c:v>
                </c:pt>
                <c:pt idx="4073">
                  <c:v>43263.427083333336</c:v>
                </c:pt>
                <c:pt idx="4074">
                  <c:v>43263.4375</c:v>
                </c:pt>
                <c:pt idx="4075">
                  <c:v>43263.447916666664</c:v>
                </c:pt>
                <c:pt idx="4076">
                  <c:v>43263.458333333336</c:v>
                </c:pt>
                <c:pt idx="4077">
                  <c:v>43263.46875</c:v>
                </c:pt>
                <c:pt idx="4078">
                  <c:v>43263.479166666664</c:v>
                </c:pt>
                <c:pt idx="4079">
                  <c:v>43263.489583333336</c:v>
                </c:pt>
                <c:pt idx="4080">
                  <c:v>43263.5</c:v>
                </c:pt>
                <c:pt idx="4081">
                  <c:v>43263.510416666664</c:v>
                </c:pt>
                <c:pt idx="4082">
                  <c:v>43263.520833333336</c:v>
                </c:pt>
                <c:pt idx="4083">
                  <c:v>43263.53125</c:v>
                </c:pt>
                <c:pt idx="4084">
                  <c:v>43263.541666666664</c:v>
                </c:pt>
                <c:pt idx="4085">
                  <c:v>43263.552083333336</c:v>
                </c:pt>
                <c:pt idx="4086">
                  <c:v>43263.5625</c:v>
                </c:pt>
                <c:pt idx="4087">
                  <c:v>43263.572916666664</c:v>
                </c:pt>
                <c:pt idx="4088">
                  <c:v>43263.583333333336</c:v>
                </c:pt>
                <c:pt idx="4089">
                  <c:v>43263.59375</c:v>
                </c:pt>
                <c:pt idx="4090">
                  <c:v>43263.604166666664</c:v>
                </c:pt>
                <c:pt idx="4091">
                  <c:v>43263.614583333336</c:v>
                </c:pt>
                <c:pt idx="4092">
                  <c:v>43263.625</c:v>
                </c:pt>
                <c:pt idx="4093">
                  <c:v>43263.635416666664</c:v>
                </c:pt>
                <c:pt idx="4094">
                  <c:v>43263.645833333336</c:v>
                </c:pt>
                <c:pt idx="4095">
                  <c:v>43263.65625</c:v>
                </c:pt>
                <c:pt idx="4096">
                  <c:v>43263.666666666664</c:v>
                </c:pt>
                <c:pt idx="4097">
                  <c:v>43263.677083333336</c:v>
                </c:pt>
                <c:pt idx="4098">
                  <c:v>43263.6875</c:v>
                </c:pt>
                <c:pt idx="4099">
                  <c:v>43263.697916666664</c:v>
                </c:pt>
                <c:pt idx="4100">
                  <c:v>43263.708333333336</c:v>
                </c:pt>
                <c:pt idx="4101">
                  <c:v>43263.71875</c:v>
                </c:pt>
                <c:pt idx="4102">
                  <c:v>43263.729166666664</c:v>
                </c:pt>
                <c:pt idx="4103">
                  <c:v>43263.739583333336</c:v>
                </c:pt>
                <c:pt idx="4104">
                  <c:v>43263.75</c:v>
                </c:pt>
                <c:pt idx="4105">
                  <c:v>43263.760416666664</c:v>
                </c:pt>
                <c:pt idx="4106">
                  <c:v>43263.770833333336</c:v>
                </c:pt>
                <c:pt idx="4107">
                  <c:v>43263.78125</c:v>
                </c:pt>
                <c:pt idx="4108">
                  <c:v>43263.791666666664</c:v>
                </c:pt>
                <c:pt idx="4109">
                  <c:v>43263.802083333336</c:v>
                </c:pt>
                <c:pt idx="4110">
                  <c:v>43263.8125</c:v>
                </c:pt>
                <c:pt idx="4111">
                  <c:v>43263.822916666664</c:v>
                </c:pt>
                <c:pt idx="4112">
                  <c:v>43263.833333333336</c:v>
                </c:pt>
                <c:pt idx="4113">
                  <c:v>43263.84375</c:v>
                </c:pt>
                <c:pt idx="4114">
                  <c:v>43263.854166666664</c:v>
                </c:pt>
                <c:pt idx="4115">
                  <c:v>43263.864583333336</c:v>
                </c:pt>
                <c:pt idx="4116">
                  <c:v>43263.875</c:v>
                </c:pt>
                <c:pt idx="4117">
                  <c:v>43263.885416666664</c:v>
                </c:pt>
                <c:pt idx="4118">
                  <c:v>43263.895833333336</c:v>
                </c:pt>
                <c:pt idx="4119">
                  <c:v>43263.90625</c:v>
                </c:pt>
                <c:pt idx="4120">
                  <c:v>43263.916666666664</c:v>
                </c:pt>
                <c:pt idx="4121">
                  <c:v>43263.927083333336</c:v>
                </c:pt>
                <c:pt idx="4122">
                  <c:v>43263.9375</c:v>
                </c:pt>
                <c:pt idx="4123">
                  <c:v>43263.947916666664</c:v>
                </c:pt>
                <c:pt idx="4124">
                  <c:v>43263.958333333336</c:v>
                </c:pt>
                <c:pt idx="4125">
                  <c:v>43263.96875</c:v>
                </c:pt>
                <c:pt idx="4126">
                  <c:v>43263.979166666664</c:v>
                </c:pt>
                <c:pt idx="4127">
                  <c:v>43263.989583333336</c:v>
                </c:pt>
                <c:pt idx="4128">
                  <c:v>43264</c:v>
                </c:pt>
                <c:pt idx="4129">
                  <c:v>43264.010416666664</c:v>
                </c:pt>
                <c:pt idx="4130">
                  <c:v>43264.020833333336</c:v>
                </c:pt>
                <c:pt idx="4131">
                  <c:v>43264.03125</c:v>
                </c:pt>
                <c:pt idx="4132">
                  <c:v>43264.041666666664</c:v>
                </c:pt>
                <c:pt idx="4133">
                  <c:v>43264.052083333336</c:v>
                </c:pt>
                <c:pt idx="4134">
                  <c:v>43264.0625</c:v>
                </c:pt>
                <c:pt idx="4135">
                  <c:v>43264.072916666664</c:v>
                </c:pt>
                <c:pt idx="4136">
                  <c:v>43264.083333333336</c:v>
                </c:pt>
                <c:pt idx="4137">
                  <c:v>43264.09375</c:v>
                </c:pt>
                <c:pt idx="4138">
                  <c:v>43264.104166666664</c:v>
                </c:pt>
                <c:pt idx="4139">
                  <c:v>43264.114583333336</c:v>
                </c:pt>
                <c:pt idx="4140">
                  <c:v>43264.125</c:v>
                </c:pt>
                <c:pt idx="4141">
                  <c:v>43264.135416666664</c:v>
                </c:pt>
                <c:pt idx="4142">
                  <c:v>43264.145833333336</c:v>
                </c:pt>
                <c:pt idx="4143">
                  <c:v>43264.15625</c:v>
                </c:pt>
                <c:pt idx="4144">
                  <c:v>43264.166666666664</c:v>
                </c:pt>
                <c:pt idx="4145">
                  <c:v>43264.177083333336</c:v>
                </c:pt>
                <c:pt idx="4146">
                  <c:v>43264.1875</c:v>
                </c:pt>
                <c:pt idx="4147">
                  <c:v>43264.197916666664</c:v>
                </c:pt>
                <c:pt idx="4148">
                  <c:v>43264.208333333336</c:v>
                </c:pt>
                <c:pt idx="4149">
                  <c:v>43264.21875</c:v>
                </c:pt>
                <c:pt idx="4150">
                  <c:v>43264.229166666664</c:v>
                </c:pt>
                <c:pt idx="4151">
                  <c:v>43264.239583333336</c:v>
                </c:pt>
                <c:pt idx="4152">
                  <c:v>43264.25</c:v>
                </c:pt>
                <c:pt idx="4153">
                  <c:v>43264.260416666664</c:v>
                </c:pt>
                <c:pt idx="4154">
                  <c:v>43264.270833333336</c:v>
                </c:pt>
                <c:pt idx="4155">
                  <c:v>43264.28125</c:v>
                </c:pt>
                <c:pt idx="4156">
                  <c:v>43264.291666666664</c:v>
                </c:pt>
                <c:pt idx="4157">
                  <c:v>43264.302083333336</c:v>
                </c:pt>
                <c:pt idx="4158">
                  <c:v>43264.3125</c:v>
                </c:pt>
                <c:pt idx="4159">
                  <c:v>43264.322916666664</c:v>
                </c:pt>
                <c:pt idx="4160">
                  <c:v>43264.333333333336</c:v>
                </c:pt>
                <c:pt idx="4161">
                  <c:v>43264.34375</c:v>
                </c:pt>
                <c:pt idx="4162">
                  <c:v>43264.354166666664</c:v>
                </c:pt>
                <c:pt idx="4163">
                  <c:v>43264.364583333336</c:v>
                </c:pt>
                <c:pt idx="4164">
                  <c:v>43264.375</c:v>
                </c:pt>
                <c:pt idx="4165">
                  <c:v>43264.385416666664</c:v>
                </c:pt>
                <c:pt idx="4166">
                  <c:v>43264.395833333336</c:v>
                </c:pt>
                <c:pt idx="4167">
                  <c:v>43264.40625</c:v>
                </c:pt>
                <c:pt idx="4168">
                  <c:v>43264.416666666664</c:v>
                </c:pt>
                <c:pt idx="4169">
                  <c:v>43264.427083333336</c:v>
                </c:pt>
                <c:pt idx="4170">
                  <c:v>43264.4375</c:v>
                </c:pt>
                <c:pt idx="4171">
                  <c:v>43264.447916666664</c:v>
                </c:pt>
                <c:pt idx="4172">
                  <c:v>43264.458333333336</c:v>
                </c:pt>
                <c:pt idx="4173">
                  <c:v>43264.46875</c:v>
                </c:pt>
                <c:pt idx="4174">
                  <c:v>43264.479166666664</c:v>
                </c:pt>
                <c:pt idx="4175">
                  <c:v>43264.489583333336</c:v>
                </c:pt>
                <c:pt idx="4176">
                  <c:v>43264.5</c:v>
                </c:pt>
                <c:pt idx="4177">
                  <c:v>43264.510416666664</c:v>
                </c:pt>
                <c:pt idx="4178">
                  <c:v>43264.520833333336</c:v>
                </c:pt>
                <c:pt idx="4179">
                  <c:v>43264.53125</c:v>
                </c:pt>
                <c:pt idx="4180">
                  <c:v>43264.541666666664</c:v>
                </c:pt>
                <c:pt idx="4181">
                  <c:v>43264.552083333336</c:v>
                </c:pt>
                <c:pt idx="4182">
                  <c:v>43264.5625</c:v>
                </c:pt>
                <c:pt idx="4183">
                  <c:v>43264.572916666664</c:v>
                </c:pt>
                <c:pt idx="4184">
                  <c:v>43264.583333333336</c:v>
                </c:pt>
                <c:pt idx="4185">
                  <c:v>43264.59375</c:v>
                </c:pt>
                <c:pt idx="4186">
                  <c:v>43264.604166666664</c:v>
                </c:pt>
                <c:pt idx="4187">
                  <c:v>43264.614583333336</c:v>
                </c:pt>
                <c:pt idx="4188">
                  <c:v>43264.625</c:v>
                </c:pt>
                <c:pt idx="4189">
                  <c:v>43264.635416666664</c:v>
                </c:pt>
                <c:pt idx="4190">
                  <c:v>43264.645833333336</c:v>
                </c:pt>
                <c:pt idx="4191">
                  <c:v>43264.65625</c:v>
                </c:pt>
                <c:pt idx="4192">
                  <c:v>43264.666666666664</c:v>
                </c:pt>
                <c:pt idx="4193">
                  <c:v>43264.677083333336</c:v>
                </c:pt>
                <c:pt idx="4194">
                  <c:v>43264.6875</c:v>
                </c:pt>
                <c:pt idx="4195">
                  <c:v>43264.697916666664</c:v>
                </c:pt>
                <c:pt idx="4196">
                  <c:v>43264.708333333336</c:v>
                </c:pt>
                <c:pt idx="4197">
                  <c:v>43264.71875</c:v>
                </c:pt>
                <c:pt idx="4198">
                  <c:v>43264.729166666664</c:v>
                </c:pt>
                <c:pt idx="4199">
                  <c:v>43264.739583333336</c:v>
                </c:pt>
                <c:pt idx="4200">
                  <c:v>43264.75</c:v>
                </c:pt>
                <c:pt idx="4201">
                  <c:v>43264.760416666664</c:v>
                </c:pt>
                <c:pt idx="4202">
                  <c:v>43264.770833333336</c:v>
                </c:pt>
                <c:pt idx="4203">
                  <c:v>43264.78125</c:v>
                </c:pt>
                <c:pt idx="4204">
                  <c:v>43264.791666666664</c:v>
                </c:pt>
                <c:pt idx="4205">
                  <c:v>43264.802083333336</c:v>
                </c:pt>
                <c:pt idx="4206">
                  <c:v>43264.8125</c:v>
                </c:pt>
                <c:pt idx="4207">
                  <c:v>43264.822916666664</c:v>
                </c:pt>
                <c:pt idx="4208">
                  <c:v>43264.833333333336</c:v>
                </c:pt>
                <c:pt idx="4209">
                  <c:v>43264.84375</c:v>
                </c:pt>
                <c:pt idx="4210">
                  <c:v>43264.854166666664</c:v>
                </c:pt>
                <c:pt idx="4211">
                  <c:v>43264.864583333336</c:v>
                </c:pt>
                <c:pt idx="4212">
                  <c:v>43264.875</c:v>
                </c:pt>
                <c:pt idx="4213">
                  <c:v>43264.885416666664</c:v>
                </c:pt>
                <c:pt idx="4214">
                  <c:v>43264.895833333336</c:v>
                </c:pt>
                <c:pt idx="4215">
                  <c:v>43264.90625</c:v>
                </c:pt>
                <c:pt idx="4216">
                  <c:v>43264.916666666664</c:v>
                </c:pt>
                <c:pt idx="4217">
                  <c:v>43264.927083333336</c:v>
                </c:pt>
                <c:pt idx="4218">
                  <c:v>43264.9375</c:v>
                </c:pt>
                <c:pt idx="4219">
                  <c:v>43264.947916666664</c:v>
                </c:pt>
                <c:pt idx="4220">
                  <c:v>43264.958333333336</c:v>
                </c:pt>
                <c:pt idx="4221">
                  <c:v>43264.96875</c:v>
                </c:pt>
                <c:pt idx="4222">
                  <c:v>43264.979166666664</c:v>
                </c:pt>
                <c:pt idx="4223">
                  <c:v>43264.989583333336</c:v>
                </c:pt>
                <c:pt idx="4224">
                  <c:v>43265</c:v>
                </c:pt>
                <c:pt idx="4225">
                  <c:v>43265.010416666664</c:v>
                </c:pt>
                <c:pt idx="4226">
                  <c:v>43265.020833333336</c:v>
                </c:pt>
                <c:pt idx="4227">
                  <c:v>43265.03125</c:v>
                </c:pt>
                <c:pt idx="4228">
                  <c:v>43265.041666666664</c:v>
                </c:pt>
                <c:pt idx="4229">
                  <c:v>43265.052083333336</c:v>
                </c:pt>
                <c:pt idx="4230">
                  <c:v>43265.0625</c:v>
                </c:pt>
                <c:pt idx="4231">
                  <c:v>43265.072916666664</c:v>
                </c:pt>
                <c:pt idx="4232">
                  <c:v>43265.083333333336</c:v>
                </c:pt>
                <c:pt idx="4233">
                  <c:v>43265.09375</c:v>
                </c:pt>
                <c:pt idx="4234">
                  <c:v>43265.104166666664</c:v>
                </c:pt>
                <c:pt idx="4235">
                  <c:v>43265.114583333336</c:v>
                </c:pt>
                <c:pt idx="4236">
                  <c:v>43265.125</c:v>
                </c:pt>
                <c:pt idx="4237">
                  <c:v>43265.135416666664</c:v>
                </c:pt>
                <c:pt idx="4238">
                  <c:v>43265.145833333336</c:v>
                </c:pt>
                <c:pt idx="4239">
                  <c:v>43265.15625</c:v>
                </c:pt>
                <c:pt idx="4240">
                  <c:v>43265.166666666664</c:v>
                </c:pt>
                <c:pt idx="4241">
                  <c:v>43265.177083333336</c:v>
                </c:pt>
                <c:pt idx="4242">
                  <c:v>43265.1875</c:v>
                </c:pt>
                <c:pt idx="4243">
                  <c:v>43265.197916666664</c:v>
                </c:pt>
                <c:pt idx="4244">
                  <c:v>43265.208333333336</c:v>
                </c:pt>
                <c:pt idx="4245">
                  <c:v>43265.21875</c:v>
                </c:pt>
                <c:pt idx="4246">
                  <c:v>43265.229166666664</c:v>
                </c:pt>
                <c:pt idx="4247">
                  <c:v>43265.239583333336</c:v>
                </c:pt>
                <c:pt idx="4248">
                  <c:v>43265.25</c:v>
                </c:pt>
                <c:pt idx="4249">
                  <c:v>43265.260416666664</c:v>
                </c:pt>
                <c:pt idx="4250">
                  <c:v>43265.270833333336</c:v>
                </c:pt>
                <c:pt idx="4251">
                  <c:v>43265.28125</c:v>
                </c:pt>
                <c:pt idx="4252">
                  <c:v>43265.291666666664</c:v>
                </c:pt>
                <c:pt idx="4253">
                  <c:v>43265.302083333336</c:v>
                </c:pt>
                <c:pt idx="4254">
                  <c:v>43265.3125</c:v>
                </c:pt>
                <c:pt idx="4255">
                  <c:v>43265.322916666664</c:v>
                </c:pt>
                <c:pt idx="4256">
                  <c:v>43265.333333333336</c:v>
                </c:pt>
                <c:pt idx="4257">
                  <c:v>43265.34375</c:v>
                </c:pt>
                <c:pt idx="4258">
                  <c:v>43265.354166666664</c:v>
                </c:pt>
                <c:pt idx="4259">
                  <c:v>43265.364583333336</c:v>
                </c:pt>
                <c:pt idx="4260">
                  <c:v>43265.375</c:v>
                </c:pt>
                <c:pt idx="4261">
                  <c:v>43265.385416666664</c:v>
                </c:pt>
                <c:pt idx="4262">
                  <c:v>43265.395833333336</c:v>
                </c:pt>
                <c:pt idx="4263">
                  <c:v>43265.40625</c:v>
                </c:pt>
                <c:pt idx="4264">
                  <c:v>43265.416666666664</c:v>
                </c:pt>
                <c:pt idx="4265">
                  <c:v>43265.427083333336</c:v>
                </c:pt>
                <c:pt idx="4266">
                  <c:v>43265.4375</c:v>
                </c:pt>
                <c:pt idx="4267">
                  <c:v>43265.447916666664</c:v>
                </c:pt>
                <c:pt idx="4268">
                  <c:v>43265.458333333336</c:v>
                </c:pt>
                <c:pt idx="4269">
                  <c:v>43265.46875</c:v>
                </c:pt>
                <c:pt idx="4270">
                  <c:v>43265.479166666664</c:v>
                </c:pt>
                <c:pt idx="4271">
                  <c:v>43265.489583333336</c:v>
                </c:pt>
                <c:pt idx="4272">
                  <c:v>43265.5</c:v>
                </c:pt>
                <c:pt idx="4273">
                  <c:v>43265.510416666664</c:v>
                </c:pt>
                <c:pt idx="4274">
                  <c:v>43265.520833333336</c:v>
                </c:pt>
                <c:pt idx="4275">
                  <c:v>43265.53125</c:v>
                </c:pt>
                <c:pt idx="4276">
                  <c:v>43265.541666666664</c:v>
                </c:pt>
                <c:pt idx="4277">
                  <c:v>43265.552083333336</c:v>
                </c:pt>
                <c:pt idx="4278">
                  <c:v>43265.5625</c:v>
                </c:pt>
                <c:pt idx="4279">
                  <c:v>43265.572916666664</c:v>
                </c:pt>
                <c:pt idx="4280">
                  <c:v>43265.583333333336</c:v>
                </c:pt>
                <c:pt idx="4281">
                  <c:v>43265.59375</c:v>
                </c:pt>
                <c:pt idx="4282">
                  <c:v>43265.604166666664</c:v>
                </c:pt>
                <c:pt idx="4283">
                  <c:v>43265.614583333336</c:v>
                </c:pt>
                <c:pt idx="4284">
                  <c:v>43265.625</c:v>
                </c:pt>
                <c:pt idx="4285">
                  <c:v>43265.635416666664</c:v>
                </c:pt>
                <c:pt idx="4286">
                  <c:v>43265.645833333336</c:v>
                </c:pt>
                <c:pt idx="4287">
                  <c:v>43265.65625</c:v>
                </c:pt>
                <c:pt idx="4288">
                  <c:v>43265.666666666664</c:v>
                </c:pt>
                <c:pt idx="4289">
                  <c:v>43265.677083333336</c:v>
                </c:pt>
                <c:pt idx="4290">
                  <c:v>43265.6875</c:v>
                </c:pt>
                <c:pt idx="4291">
                  <c:v>43265.697916666664</c:v>
                </c:pt>
                <c:pt idx="4292">
                  <c:v>43265.708333333336</c:v>
                </c:pt>
                <c:pt idx="4293">
                  <c:v>43265.71875</c:v>
                </c:pt>
                <c:pt idx="4294">
                  <c:v>43265.729166666664</c:v>
                </c:pt>
                <c:pt idx="4295">
                  <c:v>43265.739583333336</c:v>
                </c:pt>
                <c:pt idx="4296">
                  <c:v>43265.75</c:v>
                </c:pt>
                <c:pt idx="4297">
                  <c:v>43265.760416666664</c:v>
                </c:pt>
                <c:pt idx="4298">
                  <c:v>43265.770833333336</c:v>
                </c:pt>
                <c:pt idx="4299">
                  <c:v>43265.78125</c:v>
                </c:pt>
                <c:pt idx="4300">
                  <c:v>43265.791666666664</c:v>
                </c:pt>
                <c:pt idx="4301">
                  <c:v>43265.802083333336</c:v>
                </c:pt>
                <c:pt idx="4302">
                  <c:v>43265.8125</c:v>
                </c:pt>
                <c:pt idx="4303">
                  <c:v>43265.822916666664</c:v>
                </c:pt>
                <c:pt idx="4304">
                  <c:v>43265.833333333336</c:v>
                </c:pt>
                <c:pt idx="4305">
                  <c:v>43265.84375</c:v>
                </c:pt>
                <c:pt idx="4306">
                  <c:v>43265.854166666664</c:v>
                </c:pt>
                <c:pt idx="4307">
                  <c:v>43265.864583333336</c:v>
                </c:pt>
                <c:pt idx="4308">
                  <c:v>43265.875</c:v>
                </c:pt>
                <c:pt idx="4309">
                  <c:v>43265.885416666664</c:v>
                </c:pt>
                <c:pt idx="4310">
                  <c:v>43265.895833333336</c:v>
                </c:pt>
                <c:pt idx="4311">
                  <c:v>43265.90625</c:v>
                </c:pt>
                <c:pt idx="4312">
                  <c:v>43265.916666666664</c:v>
                </c:pt>
                <c:pt idx="4313">
                  <c:v>43265.927083333336</c:v>
                </c:pt>
                <c:pt idx="4314">
                  <c:v>43265.9375</c:v>
                </c:pt>
                <c:pt idx="4315">
                  <c:v>43265.947916666664</c:v>
                </c:pt>
                <c:pt idx="4316">
                  <c:v>43265.958333333336</c:v>
                </c:pt>
                <c:pt idx="4317">
                  <c:v>43265.96875</c:v>
                </c:pt>
                <c:pt idx="4318">
                  <c:v>43265.979166666664</c:v>
                </c:pt>
                <c:pt idx="4319">
                  <c:v>43265.989583333336</c:v>
                </c:pt>
                <c:pt idx="4320">
                  <c:v>43266</c:v>
                </c:pt>
                <c:pt idx="4321">
                  <c:v>43266.010416666664</c:v>
                </c:pt>
                <c:pt idx="4322">
                  <c:v>43266.020833333336</c:v>
                </c:pt>
                <c:pt idx="4323">
                  <c:v>43266.03125</c:v>
                </c:pt>
                <c:pt idx="4324">
                  <c:v>43266.041666666664</c:v>
                </c:pt>
                <c:pt idx="4325">
                  <c:v>43266.052083333336</c:v>
                </c:pt>
                <c:pt idx="4326">
                  <c:v>43266.0625</c:v>
                </c:pt>
                <c:pt idx="4327">
                  <c:v>43266.072916666664</c:v>
                </c:pt>
                <c:pt idx="4328">
                  <c:v>43266.083333333336</c:v>
                </c:pt>
                <c:pt idx="4329">
                  <c:v>43266.09375</c:v>
                </c:pt>
                <c:pt idx="4330">
                  <c:v>43266.104166666664</c:v>
                </c:pt>
                <c:pt idx="4331">
                  <c:v>43266.114583333336</c:v>
                </c:pt>
                <c:pt idx="4332">
                  <c:v>43266.125</c:v>
                </c:pt>
                <c:pt idx="4333">
                  <c:v>43266.135416666664</c:v>
                </c:pt>
                <c:pt idx="4334">
                  <c:v>43266.145833333336</c:v>
                </c:pt>
                <c:pt idx="4335">
                  <c:v>43266.15625</c:v>
                </c:pt>
                <c:pt idx="4336">
                  <c:v>43266.166666666664</c:v>
                </c:pt>
                <c:pt idx="4337">
                  <c:v>43266.177083333336</c:v>
                </c:pt>
                <c:pt idx="4338">
                  <c:v>43266.1875</c:v>
                </c:pt>
                <c:pt idx="4339">
                  <c:v>43266.197916666664</c:v>
                </c:pt>
                <c:pt idx="4340">
                  <c:v>43266.208333333336</c:v>
                </c:pt>
                <c:pt idx="4341">
                  <c:v>43266.21875</c:v>
                </c:pt>
                <c:pt idx="4342">
                  <c:v>43266.229166666664</c:v>
                </c:pt>
                <c:pt idx="4343">
                  <c:v>43266.239583333336</c:v>
                </c:pt>
                <c:pt idx="4344">
                  <c:v>43266.25</c:v>
                </c:pt>
                <c:pt idx="4345">
                  <c:v>43266.260416666664</c:v>
                </c:pt>
                <c:pt idx="4346">
                  <c:v>43266.270833333336</c:v>
                </c:pt>
                <c:pt idx="4347">
                  <c:v>43266.28125</c:v>
                </c:pt>
                <c:pt idx="4348">
                  <c:v>43266.291666666664</c:v>
                </c:pt>
                <c:pt idx="4349">
                  <c:v>43266.302083333336</c:v>
                </c:pt>
                <c:pt idx="4350">
                  <c:v>43266.3125</c:v>
                </c:pt>
                <c:pt idx="4351">
                  <c:v>43266.322916666664</c:v>
                </c:pt>
                <c:pt idx="4352">
                  <c:v>43266.333333333336</c:v>
                </c:pt>
                <c:pt idx="4353">
                  <c:v>43266.34375</c:v>
                </c:pt>
                <c:pt idx="4354">
                  <c:v>43266.354166666664</c:v>
                </c:pt>
                <c:pt idx="4355">
                  <c:v>43266.364583333336</c:v>
                </c:pt>
                <c:pt idx="4356">
                  <c:v>43266.375</c:v>
                </c:pt>
                <c:pt idx="4357">
                  <c:v>43266.385416666664</c:v>
                </c:pt>
                <c:pt idx="4358">
                  <c:v>43266.395833333336</c:v>
                </c:pt>
                <c:pt idx="4359">
                  <c:v>43266.40625</c:v>
                </c:pt>
                <c:pt idx="4360">
                  <c:v>43266.416666666664</c:v>
                </c:pt>
                <c:pt idx="4361">
                  <c:v>43266.427083333336</c:v>
                </c:pt>
                <c:pt idx="4362">
                  <c:v>43266.4375</c:v>
                </c:pt>
                <c:pt idx="4363">
                  <c:v>43266.447916666664</c:v>
                </c:pt>
                <c:pt idx="4364">
                  <c:v>43266.458333333336</c:v>
                </c:pt>
                <c:pt idx="4365">
                  <c:v>43266.46875</c:v>
                </c:pt>
                <c:pt idx="4366">
                  <c:v>43266.479166666664</c:v>
                </c:pt>
                <c:pt idx="4367">
                  <c:v>43266.489583333336</c:v>
                </c:pt>
                <c:pt idx="4368">
                  <c:v>43266.5</c:v>
                </c:pt>
                <c:pt idx="4369">
                  <c:v>43266.510416666664</c:v>
                </c:pt>
                <c:pt idx="4370">
                  <c:v>43266.520833333336</c:v>
                </c:pt>
                <c:pt idx="4371">
                  <c:v>43266.53125</c:v>
                </c:pt>
                <c:pt idx="4372">
                  <c:v>43266.541666666664</c:v>
                </c:pt>
                <c:pt idx="4373">
                  <c:v>43266.552083333336</c:v>
                </c:pt>
                <c:pt idx="4374">
                  <c:v>43266.5625</c:v>
                </c:pt>
                <c:pt idx="4375">
                  <c:v>43266.572916666664</c:v>
                </c:pt>
                <c:pt idx="4376">
                  <c:v>43266.583333333336</c:v>
                </c:pt>
                <c:pt idx="4377">
                  <c:v>43266.59375</c:v>
                </c:pt>
                <c:pt idx="4378">
                  <c:v>43266.604166666664</c:v>
                </c:pt>
                <c:pt idx="4379">
                  <c:v>43266.614583333336</c:v>
                </c:pt>
                <c:pt idx="4380">
                  <c:v>43266.625</c:v>
                </c:pt>
                <c:pt idx="4381">
                  <c:v>43266.635416666664</c:v>
                </c:pt>
                <c:pt idx="4382">
                  <c:v>43266.645833333336</c:v>
                </c:pt>
                <c:pt idx="4383">
                  <c:v>43266.65625</c:v>
                </c:pt>
                <c:pt idx="4384">
                  <c:v>43266.666666666664</c:v>
                </c:pt>
                <c:pt idx="4385">
                  <c:v>43266.677083333336</c:v>
                </c:pt>
                <c:pt idx="4386">
                  <c:v>43266.6875</c:v>
                </c:pt>
                <c:pt idx="4387">
                  <c:v>43266.697916666664</c:v>
                </c:pt>
                <c:pt idx="4388">
                  <c:v>43266.708333333336</c:v>
                </c:pt>
                <c:pt idx="4389">
                  <c:v>43266.71875</c:v>
                </c:pt>
                <c:pt idx="4390">
                  <c:v>43266.729166666664</c:v>
                </c:pt>
                <c:pt idx="4391">
                  <c:v>43266.739583333336</c:v>
                </c:pt>
                <c:pt idx="4392">
                  <c:v>43266.75</c:v>
                </c:pt>
                <c:pt idx="4393">
                  <c:v>43266.760416666664</c:v>
                </c:pt>
                <c:pt idx="4394">
                  <c:v>43266.770833333336</c:v>
                </c:pt>
                <c:pt idx="4395">
                  <c:v>43266.78125</c:v>
                </c:pt>
                <c:pt idx="4396">
                  <c:v>43266.791666666664</c:v>
                </c:pt>
                <c:pt idx="4397">
                  <c:v>43266.802083333336</c:v>
                </c:pt>
                <c:pt idx="4398">
                  <c:v>43266.8125</c:v>
                </c:pt>
                <c:pt idx="4399">
                  <c:v>43266.822916666664</c:v>
                </c:pt>
                <c:pt idx="4400">
                  <c:v>43266.833333333336</c:v>
                </c:pt>
                <c:pt idx="4401">
                  <c:v>43266.84375</c:v>
                </c:pt>
                <c:pt idx="4402">
                  <c:v>43266.854166666664</c:v>
                </c:pt>
                <c:pt idx="4403">
                  <c:v>43266.864583333336</c:v>
                </c:pt>
                <c:pt idx="4404">
                  <c:v>43266.875</c:v>
                </c:pt>
                <c:pt idx="4405">
                  <c:v>43266.885416666664</c:v>
                </c:pt>
                <c:pt idx="4406">
                  <c:v>43266.895833333336</c:v>
                </c:pt>
                <c:pt idx="4407">
                  <c:v>43266.90625</c:v>
                </c:pt>
                <c:pt idx="4408">
                  <c:v>43266.916666666664</c:v>
                </c:pt>
                <c:pt idx="4409">
                  <c:v>43266.927083333336</c:v>
                </c:pt>
                <c:pt idx="4410">
                  <c:v>43266.9375</c:v>
                </c:pt>
                <c:pt idx="4411">
                  <c:v>43266.947916666664</c:v>
                </c:pt>
                <c:pt idx="4412">
                  <c:v>43266.958333333336</c:v>
                </c:pt>
                <c:pt idx="4413">
                  <c:v>43266.96875</c:v>
                </c:pt>
                <c:pt idx="4414">
                  <c:v>43266.979166666664</c:v>
                </c:pt>
                <c:pt idx="4415">
                  <c:v>43266.989583333336</c:v>
                </c:pt>
                <c:pt idx="4416">
                  <c:v>43267</c:v>
                </c:pt>
                <c:pt idx="4417">
                  <c:v>43267.010416666664</c:v>
                </c:pt>
                <c:pt idx="4418">
                  <c:v>43267.020833333336</c:v>
                </c:pt>
                <c:pt idx="4419">
                  <c:v>43267.03125</c:v>
                </c:pt>
                <c:pt idx="4420">
                  <c:v>43267.041666666664</c:v>
                </c:pt>
                <c:pt idx="4421">
                  <c:v>43267.052083333336</c:v>
                </c:pt>
                <c:pt idx="4422">
                  <c:v>43267.0625</c:v>
                </c:pt>
                <c:pt idx="4423">
                  <c:v>43267.072916666664</c:v>
                </c:pt>
                <c:pt idx="4424">
                  <c:v>43267.083333333336</c:v>
                </c:pt>
                <c:pt idx="4425">
                  <c:v>43267.09375</c:v>
                </c:pt>
                <c:pt idx="4426">
                  <c:v>43267.104166666664</c:v>
                </c:pt>
                <c:pt idx="4427">
                  <c:v>43267.114583333336</c:v>
                </c:pt>
                <c:pt idx="4428">
                  <c:v>43267.125</c:v>
                </c:pt>
                <c:pt idx="4429">
                  <c:v>43267.135416666664</c:v>
                </c:pt>
                <c:pt idx="4430">
                  <c:v>43267.145833333336</c:v>
                </c:pt>
                <c:pt idx="4431">
                  <c:v>43267.15625</c:v>
                </c:pt>
                <c:pt idx="4432">
                  <c:v>43267.166666666664</c:v>
                </c:pt>
                <c:pt idx="4433">
                  <c:v>43267.177083333336</c:v>
                </c:pt>
                <c:pt idx="4434">
                  <c:v>43267.1875</c:v>
                </c:pt>
                <c:pt idx="4435">
                  <c:v>43267.197916666664</c:v>
                </c:pt>
                <c:pt idx="4436">
                  <c:v>43267.208333333336</c:v>
                </c:pt>
                <c:pt idx="4437">
                  <c:v>43267.21875</c:v>
                </c:pt>
                <c:pt idx="4438">
                  <c:v>43267.229166666664</c:v>
                </c:pt>
                <c:pt idx="4439">
                  <c:v>43267.239583333336</c:v>
                </c:pt>
                <c:pt idx="4440">
                  <c:v>43267.25</c:v>
                </c:pt>
                <c:pt idx="4441">
                  <c:v>43267.260416666664</c:v>
                </c:pt>
                <c:pt idx="4442">
                  <c:v>43267.270833333336</c:v>
                </c:pt>
                <c:pt idx="4443">
                  <c:v>43267.28125</c:v>
                </c:pt>
                <c:pt idx="4444">
                  <c:v>43267.291666666664</c:v>
                </c:pt>
                <c:pt idx="4445">
                  <c:v>43267.302083333336</c:v>
                </c:pt>
                <c:pt idx="4446">
                  <c:v>43267.3125</c:v>
                </c:pt>
                <c:pt idx="4447">
                  <c:v>43267.322916666664</c:v>
                </c:pt>
                <c:pt idx="4448">
                  <c:v>43267.333333333336</c:v>
                </c:pt>
                <c:pt idx="4449">
                  <c:v>43267.34375</c:v>
                </c:pt>
                <c:pt idx="4450">
                  <c:v>43267.354166666664</c:v>
                </c:pt>
                <c:pt idx="4451">
                  <c:v>43267.364583333336</c:v>
                </c:pt>
                <c:pt idx="4452">
                  <c:v>43267.375</c:v>
                </c:pt>
                <c:pt idx="4453">
                  <c:v>43267.385416666664</c:v>
                </c:pt>
                <c:pt idx="4454">
                  <c:v>43267.395833333336</c:v>
                </c:pt>
                <c:pt idx="4455">
                  <c:v>43267.40625</c:v>
                </c:pt>
                <c:pt idx="4456">
                  <c:v>43267.416666666664</c:v>
                </c:pt>
                <c:pt idx="4457">
                  <c:v>43267.427083333336</c:v>
                </c:pt>
                <c:pt idx="4458">
                  <c:v>43267.4375</c:v>
                </c:pt>
                <c:pt idx="4459">
                  <c:v>43267.447916666664</c:v>
                </c:pt>
                <c:pt idx="4460">
                  <c:v>43267.458333333336</c:v>
                </c:pt>
                <c:pt idx="4461">
                  <c:v>43267.46875</c:v>
                </c:pt>
                <c:pt idx="4462">
                  <c:v>43267.479166666664</c:v>
                </c:pt>
                <c:pt idx="4463">
                  <c:v>43267.489583333336</c:v>
                </c:pt>
                <c:pt idx="4464">
                  <c:v>43267.5</c:v>
                </c:pt>
                <c:pt idx="4465">
                  <c:v>43267.510416666664</c:v>
                </c:pt>
                <c:pt idx="4466">
                  <c:v>43267.520833333336</c:v>
                </c:pt>
                <c:pt idx="4467">
                  <c:v>43267.53125</c:v>
                </c:pt>
                <c:pt idx="4468">
                  <c:v>43267.541666666664</c:v>
                </c:pt>
                <c:pt idx="4469">
                  <c:v>43267.552083333336</c:v>
                </c:pt>
                <c:pt idx="4470">
                  <c:v>43267.5625</c:v>
                </c:pt>
                <c:pt idx="4471">
                  <c:v>43267.572916666664</c:v>
                </c:pt>
                <c:pt idx="4472">
                  <c:v>43267.583333333336</c:v>
                </c:pt>
                <c:pt idx="4473">
                  <c:v>43267.59375</c:v>
                </c:pt>
                <c:pt idx="4474">
                  <c:v>43267.604166666664</c:v>
                </c:pt>
                <c:pt idx="4475">
                  <c:v>43267.614583333336</c:v>
                </c:pt>
                <c:pt idx="4476">
                  <c:v>43267.625</c:v>
                </c:pt>
                <c:pt idx="4477">
                  <c:v>43267.635416666664</c:v>
                </c:pt>
                <c:pt idx="4478">
                  <c:v>43267.645833333336</c:v>
                </c:pt>
                <c:pt idx="4479">
                  <c:v>43267.65625</c:v>
                </c:pt>
                <c:pt idx="4480">
                  <c:v>43267.666666666664</c:v>
                </c:pt>
                <c:pt idx="4481">
                  <c:v>43267.677083333336</c:v>
                </c:pt>
                <c:pt idx="4482">
                  <c:v>43267.6875</c:v>
                </c:pt>
                <c:pt idx="4483">
                  <c:v>43267.697916666664</c:v>
                </c:pt>
                <c:pt idx="4484">
                  <c:v>43267.708333333336</c:v>
                </c:pt>
                <c:pt idx="4485">
                  <c:v>43267.71875</c:v>
                </c:pt>
                <c:pt idx="4486">
                  <c:v>43267.729166666664</c:v>
                </c:pt>
                <c:pt idx="4487">
                  <c:v>43267.739583333336</c:v>
                </c:pt>
                <c:pt idx="4488">
                  <c:v>43267.75</c:v>
                </c:pt>
                <c:pt idx="4489">
                  <c:v>43267.760416666664</c:v>
                </c:pt>
                <c:pt idx="4490">
                  <c:v>43267.770833333336</c:v>
                </c:pt>
                <c:pt idx="4491">
                  <c:v>43267.78125</c:v>
                </c:pt>
                <c:pt idx="4492">
                  <c:v>43267.791666666664</c:v>
                </c:pt>
                <c:pt idx="4493">
                  <c:v>43267.802083333336</c:v>
                </c:pt>
                <c:pt idx="4494">
                  <c:v>43267.8125</c:v>
                </c:pt>
                <c:pt idx="4495">
                  <c:v>43267.822916666664</c:v>
                </c:pt>
                <c:pt idx="4496">
                  <c:v>43267.833333333336</c:v>
                </c:pt>
                <c:pt idx="4497">
                  <c:v>43267.84375</c:v>
                </c:pt>
                <c:pt idx="4498">
                  <c:v>43267.854166666664</c:v>
                </c:pt>
                <c:pt idx="4499">
                  <c:v>43267.864583333336</c:v>
                </c:pt>
                <c:pt idx="4500">
                  <c:v>43267.875</c:v>
                </c:pt>
                <c:pt idx="4501">
                  <c:v>43267.885416666664</c:v>
                </c:pt>
                <c:pt idx="4502">
                  <c:v>43267.895833333336</c:v>
                </c:pt>
                <c:pt idx="4503">
                  <c:v>43267.90625</c:v>
                </c:pt>
                <c:pt idx="4504">
                  <c:v>43267.916666666664</c:v>
                </c:pt>
                <c:pt idx="4505">
                  <c:v>43267.927083333336</c:v>
                </c:pt>
                <c:pt idx="4506">
                  <c:v>43267.9375</c:v>
                </c:pt>
                <c:pt idx="4507">
                  <c:v>43267.947916666664</c:v>
                </c:pt>
                <c:pt idx="4508">
                  <c:v>43267.958333333336</c:v>
                </c:pt>
                <c:pt idx="4509">
                  <c:v>43267.96875</c:v>
                </c:pt>
                <c:pt idx="4510">
                  <c:v>43267.979166666664</c:v>
                </c:pt>
                <c:pt idx="4511">
                  <c:v>43267.989583333336</c:v>
                </c:pt>
                <c:pt idx="4512">
                  <c:v>43268</c:v>
                </c:pt>
                <c:pt idx="4513">
                  <c:v>43268.010416666664</c:v>
                </c:pt>
                <c:pt idx="4514">
                  <c:v>43268.020833333336</c:v>
                </c:pt>
                <c:pt idx="4515">
                  <c:v>43268.03125</c:v>
                </c:pt>
                <c:pt idx="4516">
                  <c:v>43268.041666666664</c:v>
                </c:pt>
                <c:pt idx="4517">
                  <c:v>43268.052083333336</c:v>
                </c:pt>
                <c:pt idx="4518">
                  <c:v>43268.0625</c:v>
                </c:pt>
                <c:pt idx="4519">
                  <c:v>43268.072916666664</c:v>
                </c:pt>
                <c:pt idx="4520">
                  <c:v>43268.083333333336</c:v>
                </c:pt>
                <c:pt idx="4521">
                  <c:v>43268.09375</c:v>
                </c:pt>
                <c:pt idx="4522">
                  <c:v>43268.104166666664</c:v>
                </c:pt>
                <c:pt idx="4523">
                  <c:v>43268.114583333336</c:v>
                </c:pt>
                <c:pt idx="4524">
                  <c:v>43268.125</c:v>
                </c:pt>
                <c:pt idx="4525">
                  <c:v>43268.135416666664</c:v>
                </c:pt>
                <c:pt idx="4526">
                  <c:v>43268.145833333336</c:v>
                </c:pt>
                <c:pt idx="4527">
                  <c:v>43268.15625</c:v>
                </c:pt>
                <c:pt idx="4528">
                  <c:v>43268.166666666664</c:v>
                </c:pt>
                <c:pt idx="4529">
                  <c:v>43268.177083333336</c:v>
                </c:pt>
                <c:pt idx="4530">
                  <c:v>43268.1875</c:v>
                </c:pt>
                <c:pt idx="4531">
                  <c:v>43268.197916666664</c:v>
                </c:pt>
                <c:pt idx="4532">
                  <c:v>43268.208333333336</c:v>
                </c:pt>
                <c:pt idx="4533">
                  <c:v>43268.21875</c:v>
                </c:pt>
                <c:pt idx="4534">
                  <c:v>43268.229166666664</c:v>
                </c:pt>
                <c:pt idx="4535">
                  <c:v>43268.239583333336</c:v>
                </c:pt>
                <c:pt idx="4536">
                  <c:v>43268.25</c:v>
                </c:pt>
                <c:pt idx="4537">
                  <c:v>43268.260416666664</c:v>
                </c:pt>
                <c:pt idx="4538">
                  <c:v>43268.270833333336</c:v>
                </c:pt>
                <c:pt idx="4539">
                  <c:v>43268.28125</c:v>
                </c:pt>
                <c:pt idx="4540">
                  <c:v>43268.291666666664</c:v>
                </c:pt>
                <c:pt idx="4541">
                  <c:v>43268.302083333336</c:v>
                </c:pt>
                <c:pt idx="4542">
                  <c:v>43268.3125</c:v>
                </c:pt>
                <c:pt idx="4543">
                  <c:v>43268.322916666664</c:v>
                </c:pt>
                <c:pt idx="4544">
                  <c:v>43268.333333333336</c:v>
                </c:pt>
                <c:pt idx="4545">
                  <c:v>43268.34375</c:v>
                </c:pt>
                <c:pt idx="4546">
                  <c:v>43268.354166666664</c:v>
                </c:pt>
                <c:pt idx="4547">
                  <c:v>43268.364583333336</c:v>
                </c:pt>
                <c:pt idx="4548">
                  <c:v>43268.375</c:v>
                </c:pt>
                <c:pt idx="4549">
                  <c:v>43268.385416666664</c:v>
                </c:pt>
                <c:pt idx="4550">
                  <c:v>43268.395833333336</c:v>
                </c:pt>
                <c:pt idx="4551">
                  <c:v>43268.40625</c:v>
                </c:pt>
                <c:pt idx="4552">
                  <c:v>43268.416666666664</c:v>
                </c:pt>
                <c:pt idx="4553">
                  <c:v>43268.427083333336</c:v>
                </c:pt>
                <c:pt idx="4554">
                  <c:v>43268.4375</c:v>
                </c:pt>
                <c:pt idx="4555">
                  <c:v>43268.447916666664</c:v>
                </c:pt>
                <c:pt idx="4556">
                  <c:v>43268.458333333336</c:v>
                </c:pt>
                <c:pt idx="4557">
                  <c:v>43268.46875</c:v>
                </c:pt>
                <c:pt idx="4558">
                  <c:v>43268.479166666664</c:v>
                </c:pt>
                <c:pt idx="4559">
                  <c:v>43268.489583333336</c:v>
                </c:pt>
                <c:pt idx="4560">
                  <c:v>43268.5</c:v>
                </c:pt>
                <c:pt idx="4561">
                  <c:v>43268.510416666664</c:v>
                </c:pt>
                <c:pt idx="4562">
                  <c:v>43268.520833333336</c:v>
                </c:pt>
                <c:pt idx="4563">
                  <c:v>43268.53125</c:v>
                </c:pt>
                <c:pt idx="4564">
                  <c:v>43268.541666666664</c:v>
                </c:pt>
                <c:pt idx="4565">
                  <c:v>43268.552083333336</c:v>
                </c:pt>
                <c:pt idx="4566">
                  <c:v>43268.5625</c:v>
                </c:pt>
                <c:pt idx="4567">
                  <c:v>43268.572916666664</c:v>
                </c:pt>
                <c:pt idx="4568">
                  <c:v>43268.583333333336</c:v>
                </c:pt>
                <c:pt idx="4569">
                  <c:v>43268.59375</c:v>
                </c:pt>
                <c:pt idx="4570">
                  <c:v>43268.604166666664</c:v>
                </c:pt>
                <c:pt idx="4571">
                  <c:v>43268.614583333336</c:v>
                </c:pt>
                <c:pt idx="4572">
                  <c:v>43268.625</c:v>
                </c:pt>
                <c:pt idx="4573">
                  <c:v>43268.635416666664</c:v>
                </c:pt>
                <c:pt idx="4574">
                  <c:v>43268.645833333336</c:v>
                </c:pt>
                <c:pt idx="4575">
                  <c:v>43268.65625</c:v>
                </c:pt>
                <c:pt idx="4576">
                  <c:v>43268.666666666664</c:v>
                </c:pt>
                <c:pt idx="4577">
                  <c:v>43268.677083333336</c:v>
                </c:pt>
                <c:pt idx="4578">
                  <c:v>43268.6875</c:v>
                </c:pt>
                <c:pt idx="4579">
                  <c:v>43268.697916666664</c:v>
                </c:pt>
                <c:pt idx="4580">
                  <c:v>43268.708333333336</c:v>
                </c:pt>
                <c:pt idx="4581">
                  <c:v>43268.71875</c:v>
                </c:pt>
                <c:pt idx="4582">
                  <c:v>43268.729166666664</c:v>
                </c:pt>
                <c:pt idx="4583">
                  <c:v>43268.739583333336</c:v>
                </c:pt>
                <c:pt idx="4584">
                  <c:v>43268.75</c:v>
                </c:pt>
                <c:pt idx="4585">
                  <c:v>43268.760416666664</c:v>
                </c:pt>
                <c:pt idx="4586">
                  <c:v>43268.770833333336</c:v>
                </c:pt>
                <c:pt idx="4587">
                  <c:v>43268.78125</c:v>
                </c:pt>
                <c:pt idx="4588">
                  <c:v>43268.791666666664</c:v>
                </c:pt>
                <c:pt idx="4589">
                  <c:v>43268.802083333336</c:v>
                </c:pt>
                <c:pt idx="4590">
                  <c:v>43268.8125</c:v>
                </c:pt>
                <c:pt idx="4591">
                  <c:v>43268.822916666664</c:v>
                </c:pt>
                <c:pt idx="4592">
                  <c:v>43268.833333333336</c:v>
                </c:pt>
                <c:pt idx="4593">
                  <c:v>43268.84375</c:v>
                </c:pt>
                <c:pt idx="4594">
                  <c:v>43268.854166666664</c:v>
                </c:pt>
                <c:pt idx="4595">
                  <c:v>43268.864583333336</c:v>
                </c:pt>
                <c:pt idx="4596">
                  <c:v>43268.875</c:v>
                </c:pt>
                <c:pt idx="4597">
                  <c:v>43268.885416666664</c:v>
                </c:pt>
                <c:pt idx="4598">
                  <c:v>43268.895833333336</c:v>
                </c:pt>
                <c:pt idx="4599">
                  <c:v>43268.90625</c:v>
                </c:pt>
                <c:pt idx="4600">
                  <c:v>43268.916666666664</c:v>
                </c:pt>
                <c:pt idx="4601">
                  <c:v>43268.927083333336</c:v>
                </c:pt>
                <c:pt idx="4602">
                  <c:v>43268.9375</c:v>
                </c:pt>
                <c:pt idx="4603">
                  <c:v>43268.947916666664</c:v>
                </c:pt>
                <c:pt idx="4604">
                  <c:v>43268.958333333336</c:v>
                </c:pt>
                <c:pt idx="4605">
                  <c:v>43268.96875</c:v>
                </c:pt>
                <c:pt idx="4606">
                  <c:v>43268.979166666664</c:v>
                </c:pt>
                <c:pt idx="4607">
                  <c:v>43268.989583333336</c:v>
                </c:pt>
                <c:pt idx="4608">
                  <c:v>43269</c:v>
                </c:pt>
                <c:pt idx="4609">
                  <c:v>43269.010416666664</c:v>
                </c:pt>
                <c:pt idx="4610">
                  <c:v>43269.020833333336</c:v>
                </c:pt>
                <c:pt idx="4611">
                  <c:v>43269.03125</c:v>
                </c:pt>
                <c:pt idx="4612">
                  <c:v>43269.041666666664</c:v>
                </c:pt>
                <c:pt idx="4613">
                  <c:v>43269.052083333336</c:v>
                </c:pt>
                <c:pt idx="4614">
                  <c:v>43269.0625</c:v>
                </c:pt>
                <c:pt idx="4615">
                  <c:v>43269.072916666664</c:v>
                </c:pt>
                <c:pt idx="4616">
                  <c:v>43269.083333333336</c:v>
                </c:pt>
                <c:pt idx="4617">
                  <c:v>43269.09375</c:v>
                </c:pt>
                <c:pt idx="4618">
                  <c:v>43269.104166666664</c:v>
                </c:pt>
                <c:pt idx="4619">
                  <c:v>43269.114583333336</c:v>
                </c:pt>
                <c:pt idx="4620">
                  <c:v>43269.125</c:v>
                </c:pt>
                <c:pt idx="4621">
                  <c:v>43269.135416666664</c:v>
                </c:pt>
                <c:pt idx="4622">
                  <c:v>43269.145833333336</c:v>
                </c:pt>
                <c:pt idx="4623">
                  <c:v>43269.15625</c:v>
                </c:pt>
                <c:pt idx="4624">
                  <c:v>43269.166666666664</c:v>
                </c:pt>
                <c:pt idx="4625">
                  <c:v>43269.177083333336</c:v>
                </c:pt>
                <c:pt idx="4626">
                  <c:v>43269.1875</c:v>
                </c:pt>
                <c:pt idx="4627">
                  <c:v>43269.197916666664</c:v>
                </c:pt>
                <c:pt idx="4628">
                  <c:v>43269.208333333336</c:v>
                </c:pt>
                <c:pt idx="4629">
                  <c:v>43269.21875</c:v>
                </c:pt>
                <c:pt idx="4630">
                  <c:v>43269.229166666664</c:v>
                </c:pt>
                <c:pt idx="4631">
                  <c:v>43269.239583333336</c:v>
                </c:pt>
                <c:pt idx="4632">
                  <c:v>43269.25</c:v>
                </c:pt>
                <c:pt idx="4633">
                  <c:v>43269.260416666664</c:v>
                </c:pt>
                <c:pt idx="4634">
                  <c:v>43269.270833333336</c:v>
                </c:pt>
                <c:pt idx="4635">
                  <c:v>43269.28125</c:v>
                </c:pt>
                <c:pt idx="4636">
                  <c:v>43269.291666666664</c:v>
                </c:pt>
                <c:pt idx="4637">
                  <c:v>43269.302083333336</c:v>
                </c:pt>
                <c:pt idx="4638">
                  <c:v>43269.3125</c:v>
                </c:pt>
                <c:pt idx="4639">
                  <c:v>43269.322916666664</c:v>
                </c:pt>
                <c:pt idx="4640">
                  <c:v>43269.333333333336</c:v>
                </c:pt>
                <c:pt idx="4641">
                  <c:v>43269.34375</c:v>
                </c:pt>
                <c:pt idx="4642">
                  <c:v>43269.354166666664</c:v>
                </c:pt>
                <c:pt idx="4643">
                  <c:v>43269.364583333336</c:v>
                </c:pt>
                <c:pt idx="4644">
                  <c:v>43269.375</c:v>
                </c:pt>
                <c:pt idx="4645">
                  <c:v>43269.385416666664</c:v>
                </c:pt>
                <c:pt idx="4646">
                  <c:v>43269.395833333336</c:v>
                </c:pt>
                <c:pt idx="4647">
                  <c:v>43269.40625</c:v>
                </c:pt>
                <c:pt idx="4648">
                  <c:v>43269.416666666664</c:v>
                </c:pt>
                <c:pt idx="4649">
                  <c:v>43269.427083333336</c:v>
                </c:pt>
                <c:pt idx="4650">
                  <c:v>43269.4375</c:v>
                </c:pt>
                <c:pt idx="4651">
                  <c:v>43269.447916666664</c:v>
                </c:pt>
                <c:pt idx="4652">
                  <c:v>43269.458333333336</c:v>
                </c:pt>
                <c:pt idx="4653">
                  <c:v>43269.46875</c:v>
                </c:pt>
                <c:pt idx="4654">
                  <c:v>43269.479166666664</c:v>
                </c:pt>
                <c:pt idx="4655">
                  <c:v>43269.489583333336</c:v>
                </c:pt>
                <c:pt idx="4656">
                  <c:v>43269.5</c:v>
                </c:pt>
                <c:pt idx="4657">
                  <c:v>43269.510416666664</c:v>
                </c:pt>
                <c:pt idx="4658">
                  <c:v>43269.520833333336</c:v>
                </c:pt>
                <c:pt idx="4659">
                  <c:v>43269.53125</c:v>
                </c:pt>
                <c:pt idx="4660">
                  <c:v>43269.541666666664</c:v>
                </c:pt>
                <c:pt idx="4661">
                  <c:v>43269.552083333336</c:v>
                </c:pt>
                <c:pt idx="4662">
                  <c:v>43269.5625</c:v>
                </c:pt>
                <c:pt idx="4663">
                  <c:v>43269.572916666664</c:v>
                </c:pt>
                <c:pt idx="4664">
                  <c:v>43269.583333333336</c:v>
                </c:pt>
                <c:pt idx="4665">
                  <c:v>43269.59375</c:v>
                </c:pt>
                <c:pt idx="4666">
                  <c:v>43269.604166666664</c:v>
                </c:pt>
                <c:pt idx="4667">
                  <c:v>43269.614583333336</c:v>
                </c:pt>
                <c:pt idx="4668">
                  <c:v>43269.625</c:v>
                </c:pt>
                <c:pt idx="4669">
                  <c:v>43269.635416666664</c:v>
                </c:pt>
                <c:pt idx="4670">
                  <c:v>43269.645833333336</c:v>
                </c:pt>
                <c:pt idx="4671">
                  <c:v>43269.65625</c:v>
                </c:pt>
                <c:pt idx="4672">
                  <c:v>43269.666666666664</c:v>
                </c:pt>
                <c:pt idx="4673">
                  <c:v>43269.677083333336</c:v>
                </c:pt>
                <c:pt idx="4674">
                  <c:v>43269.6875</c:v>
                </c:pt>
                <c:pt idx="4675">
                  <c:v>43269.697916666664</c:v>
                </c:pt>
                <c:pt idx="4676">
                  <c:v>43269.708333333336</c:v>
                </c:pt>
                <c:pt idx="4677">
                  <c:v>43269.71875</c:v>
                </c:pt>
                <c:pt idx="4678">
                  <c:v>43269.729166666664</c:v>
                </c:pt>
                <c:pt idx="4679">
                  <c:v>43269.739583333336</c:v>
                </c:pt>
                <c:pt idx="4680">
                  <c:v>43269.75</c:v>
                </c:pt>
                <c:pt idx="4681">
                  <c:v>43269.760416666664</c:v>
                </c:pt>
                <c:pt idx="4682">
                  <c:v>43269.770833333336</c:v>
                </c:pt>
                <c:pt idx="4683">
                  <c:v>43269.78125</c:v>
                </c:pt>
                <c:pt idx="4684">
                  <c:v>43269.791666666664</c:v>
                </c:pt>
                <c:pt idx="4685">
                  <c:v>43269.802083333336</c:v>
                </c:pt>
                <c:pt idx="4686">
                  <c:v>43269.8125</c:v>
                </c:pt>
                <c:pt idx="4687">
                  <c:v>43269.822916666664</c:v>
                </c:pt>
                <c:pt idx="4688">
                  <c:v>43269.833333333336</c:v>
                </c:pt>
                <c:pt idx="4689">
                  <c:v>43269.84375</c:v>
                </c:pt>
                <c:pt idx="4690">
                  <c:v>43269.854166666664</c:v>
                </c:pt>
                <c:pt idx="4691">
                  <c:v>43269.864583333336</c:v>
                </c:pt>
                <c:pt idx="4692">
                  <c:v>43269.875</c:v>
                </c:pt>
                <c:pt idx="4693">
                  <c:v>43269.885416666664</c:v>
                </c:pt>
                <c:pt idx="4694">
                  <c:v>43269.895833333336</c:v>
                </c:pt>
                <c:pt idx="4695">
                  <c:v>43269.90625</c:v>
                </c:pt>
                <c:pt idx="4696">
                  <c:v>43269.916666666664</c:v>
                </c:pt>
                <c:pt idx="4697">
                  <c:v>43269.927083333336</c:v>
                </c:pt>
                <c:pt idx="4698">
                  <c:v>43269.9375</c:v>
                </c:pt>
                <c:pt idx="4699">
                  <c:v>43269.947916666664</c:v>
                </c:pt>
                <c:pt idx="4700">
                  <c:v>43269.958333333336</c:v>
                </c:pt>
                <c:pt idx="4701">
                  <c:v>43269.96875</c:v>
                </c:pt>
                <c:pt idx="4702">
                  <c:v>43269.979166666664</c:v>
                </c:pt>
                <c:pt idx="4703">
                  <c:v>43269.989583333336</c:v>
                </c:pt>
                <c:pt idx="4704">
                  <c:v>43270</c:v>
                </c:pt>
                <c:pt idx="4705">
                  <c:v>43270.010416666664</c:v>
                </c:pt>
                <c:pt idx="4706">
                  <c:v>43270.020833333336</c:v>
                </c:pt>
                <c:pt idx="4707">
                  <c:v>43270.03125</c:v>
                </c:pt>
                <c:pt idx="4708">
                  <c:v>43270.041666666664</c:v>
                </c:pt>
                <c:pt idx="4709">
                  <c:v>43270.052083333336</c:v>
                </c:pt>
                <c:pt idx="4710">
                  <c:v>43270.0625</c:v>
                </c:pt>
                <c:pt idx="4711">
                  <c:v>43270.072916666664</c:v>
                </c:pt>
                <c:pt idx="4712">
                  <c:v>43270.083333333336</c:v>
                </c:pt>
                <c:pt idx="4713">
                  <c:v>43270.09375</c:v>
                </c:pt>
                <c:pt idx="4714">
                  <c:v>43270.104166666664</c:v>
                </c:pt>
                <c:pt idx="4715">
                  <c:v>43270.114583333336</c:v>
                </c:pt>
                <c:pt idx="4716">
                  <c:v>43270.125</c:v>
                </c:pt>
                <c:pt idx="4717">
                  <c:v>43270.135416666664</c:v>
                </c:pt>
                <c:pt idx="4718">
                  <c:v>43270.145833333336</c:v>
                </c:pt>
                <c:pt idx="4719">
                  <c:v>43270.15625</c:v>
                </c:pt>
                <c:pt idx="4720">
                  <c:v>43270.166666666664</c:v>
                </c:pt>
                <c:pt idx="4721">
                  <c:v>43270.177083333336</c:v>
                </c:pt>
                <c:pt idx="4722">
                  <c:v>43270.1875</c:v>
                </c:pt>
                <c:pt idx="4723">
                  <c:v>43270.197916666664</c:v>
                </c:pt>
                <c:pt idx="4724">
                  <c:v>43270.208333333336</c:v>
                </c:pt>
                <c:pt idx="4725">
                  <c:v>43270.21875</c:v>
                </c:pt>
                <c:pt idx="4726">
                  <c:v>43270.229166666664</c:v>
                </c:pt>
                <c:pt idx="4727">
                  <c:v>43270.239583333336</c:v>
                </c:pt>
                <c:pt idx="4728">
                  <c:v>43270.25</c:v>
                </c:pt>
                <c:pt idx="4729">
                  <c:v>43270.260416666664</c:v>
                </c:pt>
                <c:pt idx="4730">
                  <c:v>43270.270833333336</c:v>
                </c:pt>
                <c:pt idx="4731">
                  <c:v>43270.28125</c:v>
                </c:pt>
                <c:pt idx="4732">
                  <c:v>43270.291666666664</c:v>
                </c:pt>
                <c:pt idx="4733">
                  <c:v>43270.302083333336</c:v>
                </c:pt>
                <c:pt idx="4734">
                  <c:v>43270.3125</c:v>
                </c:pt>
                <c:pt idx="4735">
                  <c:v>43270.322916666664</c:v>
                </c:pt>
                <c:pt idx="4736">
                  <c:v>43270.333333333336</c:v>
                </c:pt>
                <c:pt idx="4737">
                  <c:v>43270.34375</c:v>
                </c:pt>
                <c:pt idx="4738">
                  <c:v>43270.354166666664</c:v>
                </c:pt>
                <c:pt idx="4739">
                  <c:v>43270.364583333336</c:v>
                </c:pt>
                <c:pt idx="4740">
                  <c:v>43270.375</c:v>
                </c:pt>
                <c:pt idx="4741">
                  <c:v>43270.385416666664</c:v>
                </c:pt>
                <c:pt idx="4742">
                  <c:v>43270.395833333336</c:v>
                </c:pt>
                <c:pt idx="4743">
                  <c:v>43270.40625</c:v>
                </c:pt>
                <c:pt idx="4744">
                  <c:v>43270.416666666664</c:v>
                </c:pt>
                <c:pt idx="4745">
                  <c:v>43270.427083333336</c:v>
                </c:pt>
                <c:pt idx="4746">
                  <c:v>43270.4375</c:v>
                </c:pt>
                <c:pt idx="4747">
                  <c:v>43270.447916666664</c:v>
                </c:pt>
                <c:pt idx="4748">
                  <c:v>43270.458333333336</c:v>
                </c:pt>
                <c:pt idx="4749">
                  <c:v>43270.46875</c:v>
                </c:pt>
                <c:pt idx="4750">
                  <c:v>43270.479166666664</c:v>
                </c:pt>
                <c:pt idx="4751">
                  <c:v>43270.489583333336</c:v>
                </c:pt>
                <c:pt idx="4752">
                  <c:v>43270.5</c:v>
                </c:pt>
                <c:pt idx="4753">
                  <c:v>43270.510416666664</c:v>
                </c:pt>
                <c:pt idx="4754">
                  <c:v>43270.520833333336</c:v>
                </c:pt>
                <c:pt idx="4755">
                  <c:v>43270.53125</c:v>
                </c:pt>
                <c:pt idx="4756">
                  <c:v>43270.541666666664</c:v>
                </c:pt>
                <c:pt idx="4757">
                  <c:v>43270.552083333336</c:v>
                </c:pt>
                <c:pt idx="4758">
                  <c:v>43270.5625</c:v>
                </c:pt>
                <c:pt idx="4759">
                  <c:v>43270.572916666664</c:v>
                </c:pt>
                <c:pt idx="4760">
                  <c:v>43270.583333333336</c:v>
                </c:pt>
                <c:pt idx="4761">
                  <c:v>43270.59375</c:v>
                </c:pt>
                <c:pt idx="4762">
                  <c:v>43270.604166666664</c:v>
                </c:pt>
                <c:pt idx="4763">
                  <c:v>43270.614583333336</c:v>
                </c:pt>
                <c:pt idx="4764">
                  <c:v>43270.625</c:v>
                </c:pt>
                <c:pt idx="4765">
                  <c:v>43270.635416666664</c:v>
                </c:pt>
                <c:pt idx="4766">
                  <c:v>43270.645833333336</c:v>
                </c:pt>
                <c:pt idx="4767">
                  <c:v>43270.65625</c:v>
                </c:pt>
                <c:pt idx="4768">
                  <c:v>43270.666666666664</c:v>
                </c:pt>
                <c:pt idx="4769">
                  <c:v>43270.677083333336</c:v>
                </c:pt>
                <c:pt idx="4770">
                  <c:v>43270.6875</c:v>
                </c:pt>
                <c:pt idx="4771">
                  <c:v>43270.697916666664</c:v>
                </c:pt>
                <c:pt idx="4772">
                  <c:v>43270.708333333336</c:v>
                </c:pt>
                <c:pt idx="4773">
                  <c:v>43270.71875</c:v>
                </c:pt>
                <c:pt idx="4774">
                  <c:v>43270.729166666664</c:v>
                </c:pt>
                <c:pt idx="4775">
                  <c:v>43270.739583333336</c:v>
                </c:pt>
                <c:pt idx="4776">
                  <c:v>43270.75</c:v>
                </c:pt>
                <c:pt idx="4777">
                  <c:v>43270.760416666664</c:v>
                </c:pt>
                <c:pt idx="4778">
                  <c:v>43270.770833333336</c:v>
                </c:pt>
                <c:pt idx="4779">
                  <c:v>43270.78125</c:v>
                </c:pt>
                <c:pt idx="4780">
                  <c:v>43270.791666666664</c:v>
                </c:pt>
                <c:pt idx="4781">
                  <c:v>43270.802083333336</c:v>
                </c:pt>
                <c:pt idx="4782">
                  <c:v>43270.8125</c:v>
                </c:pt>
                <c:pt idx="4783">
                  <c:v>43270.822916666664</c:v>
                </c:pt>
                <c:pt idx="4784">
                  <c:v>43270.833333333336</c:v>
                </c:pt>
                <c:pt idx="4785">
                  <c:v>43270.84375</c:v>
                </c:pt>
                <c:pt idx="4786">
                  <c:v>43270.854166666664</c:v>
                </c:pt>
                <c:pt idx="4787">
                  <c:v>43270.864583333336</c:v>
                </c:pt>
                <c:pt idx="4788">
                  <c:v>43270.875</c:v>
                </c:pt>
                <c:pt idx="4789">
                  <c:v>43270.885416666664</c:v>
                </c:pt>
                <c:pt idx="4790">
                  <c:v>43270.895833333336</c:v>
                </c:pt>
                <c:pt idx="4791">
                  <c:v>43270.90625</c:v>
                </c:pt>
                <c:pt idx="4792">
                  <c:v>43270.916666666664</c:v>
                </c:pt>
                <c:pt idx="4793">
                  <c:v>43270.927083333336</c:v>
                </c:pt>
                <c:pt idx="4794">
                  <c:v>43270.9375</c:v>
                </c:pt>
                <c:pt idx="4795">
                  <c:v>43270.947916666664</c:v>
                </c:pt>
                <c:pt idx="4796">
                  <c:v>43270.958333333336</c:v>
                </c:pt>
                <c:pt idx="4797">
                  <c:v>43270.96875</c:v>
                </c:pt>
                <c:pt idx="4798">
                  <c:v>43270.979166666664</c:v>
                </c:pt>
                <c:pt idx="4799">
                  <c:v>43270.989583333336</c:v>
                </c:pt>
                <c:pt idx="4800">
                  <c:v>43271</c:v>
                </c:pt>
                <c:pt idx="4801">
                  <c:v>43271.010416666664</c:v>
                </c:pt>
                <c:pt idx="4802">
                  <c:v>43271.020833333336</c:v>
                </c:pt>
                <c:pt idx="4803">
                  <c:v>43271.03125</c:v>
                </c:pt>
                <c:pt idx="4804">
                  <c:v>43271.041666666664</c:v>
                </c:pt>
                <c:pt idx="4805">
                  <c:v>43271.052083333336</c:v>
                </c:pt>
                <c:pt idx="4806">
                  <c:v>43271.0625</c:v>
                </c:pt>
                <c:pt idx="4807">
                  <c:v>43271.072916666664</c:v>
                </c:pt>
                <c:pt idx="4808">
                  <c:v>43271.083333333336</c:v>
                </c:pt>
                <c:pt idx="4809">
                  <c:v>43271.09375</c:v>
                </c:pt>
                <c:pt idx="4810">
                  <c:v>43271.104166666664</c:v>
                </c:pt>
                <c:pt idx="4811">
                  <c:v>43271.114583333336</c:v>
                </c:pt>
                <c:pt idx="4812">
                  <c:v>43271.125</c:v>
                </c:pt>
                <c:pt idx="4813">
                  <c:v>43271.135416666664</c:v>
                </c:pt>
                <c:pt idx="4814">
                  <c:v>43271.145833333336</c:v>
                </c:pt>
                <c:pt idx="4815">
                  <c:v>43271.15625</c:v>
                </c:pt>
                <c:pt idx="4816">
                  <c:v>43271.166666666664</c:v>
                </c:pt>
                <c:pt idx="4817">
                  <c:v>43271.177083333336</c:v>
                </c:pt>
                <c:pt idx="4818">
                  <c:v>43271.1875</c:v>
                </c:pt>
                <c:pt idx="4819">
                  <c:v>43271.197916666664</c:v>
                </c:pt>
                <c:pt idx="4820">
                  <c:v>43271.208333333336</c:v>
                </c:pt>
                <c:pt idx="4821">
                  <c:v>43271.21875</c:v>
                </c:pt>
                <c:pt idx="4822">
                  <c:v>43271.229166666664</c:v>
                </c:pt>
                <c:pt idx="4823">
                  <c:v>43271.239583333336</c:v>
                </c:pt>
                <c:pt idx="4824">
                  <c:v>43271.25</c:v>
                </c:pt>
                <c:pt idx="4825">
                  <c:v>43271.260416666664</c:v>
                </c:pt>
                <c:pt idx="4826">
                  <c:v>43271.270833333336</c:v>
                </c:pt>
                <c:pt idx="4827">
                  <c:v>43271.28125</c:v>
                </c:pt>
                <c:pt idx="4828">
                  <c:v>43271.291666666664</c:v>
                </c:pt>
                <c:pt idx="4829">
                  <c:v>43271.302083333336</c:v>
                </c:pt>
                <c:pt idx="4830">
                  <c:v>43271.3125</c:v>
                </c:pt>
                <c:pt idx="4831">
                  <c:v>43271.322916666664</c:v>
                </c:pt>
                <c:pt idx="4832">
                  <c:v>43271.333333333336</c:v>
                </c:pt>
                <c:pt idx="4833">
                  <c:v>43271.34375</c:v>
                </c:pt>
                <c:pt idx="4834">
                  <c:v>43271.354166666664</c:v>
                </c:pt>
                <c:pt idx="4835">
                  <c:v>43271.364583333336</c:v>
                </c:pt>
                <c:pt idx="4836">
                  <c:v>43271.375</c:v>
                </c:pt>
                <c:pt idx="4837">
                  <c:v>43271.385416666664</c:v>
                </c:pt>
                <c:pt idx="4838">
                  <c:v>43271.395833333336</c:v>
                </c:pt>
                <c:pt idx="4839">
                  <c:v>43271.40625</c:v>
                </c:pt>
                <c:pt idx="4840">
                  <c:v>43271.416666666664</c:v>
                </c:pt>
                <c:pt idx="4841">
                  <c:v>43271.427083333336</c:v>
                </c:pt>
                <c:pt idx="4842">
                  <c:v>43271.4375</c:v>
                </c:pt>
                <c:pt idx="4843">
                  <c:v>43271.447916666664</c:v>
                </c:pt>
                <c:pt idx="4844">
                  <c:v>43271.458333333336</c:v>
                </c:pt>
                <c:pt idx="4845">
                  <c:v>43271.46875</c:v>
                </c:pt>
                <c:pt idx="4846">
                  <c:v>43271.479166666664</c:v>
                </c:pt>
                <c:pt idx="4847">
                  <c:v>43271.489583333336</c:v>
                </c:pt>
                <c:pt idx="4848">
                  <c:v>43271.5</c:v>
                </c:pt>
                <c:pt idx="4849">
                  <c:v>43271.510416666664</c:v>
                </c:pt>
                <c:pt idx="4850">
                  <c:v>43271.520833333336</c:v>
                </c:pt>
                <c:pt idx="4851">
                  <c:v>43271.53125</c:v>
                </c:pt>
                <c:pt idx="4852">
                  <c:v>43271.541666666664</c:v>
                </c:pt>
                <c:pt idx="4853">
                  <c:v>43271.552083333336</c:v>
                </c:pt>
                <c:pt idx="4854">
                  <c:v>43271.5625</c:v>
                </c:pt>
                <c:pt idx="4855">
                  <c:v>43271.572916666664</c:v>
                </c:pt>
                <c:pt idx="4856">
                  <c:v>43271.583333333336</c:v>
                </c:pt>
                <c:pt idx="4857">
                  <c:v>43271.59375</c:v>
                </c:pt>
                <c:pt idx="4858">
                  <c:v>43271.604166666664</c:v>
                </c:pt>
                <c:pt idx="4859">
                  <c:v>43271.614583333336</c:v>
                </c:pt>
                <c:pt idx="4860">
                  <c:v>43271.625</c:v>
                </c:pt>
                <c:pt idx="4861">
                  <c:v>43271.635416666664</c:v>
                </c:pt>
                <c:pt idx="4862">
                  <c:v>43271.645833333336</c:v>
                </c:pt>
                <c:pt idx="4863">
                  <c:v>43271.65625</c:v>
                </c:pt>
                <c:pt idx="4864">
                  <c:v>43271.666666666664</c:v>
                </c:pt>
                <c:pt idx="4865">
                  <c:v>43271.677083333336</c:v>
                </c:pt>
                <c:pt idx="4866">
                  <c:v>43271.6875</c:v>
                </c:pt>
                <c:pt idx="4867">
                  <c:v>43271.697916666664</c:v>
                </c:pt>
                <c:pt idx="4868">
                  <c:v>43271.708333333336</c:v>
                </c:pt>
                <c:pt idx="4869">
                  <c:v>43271.71875</c:v>
                </c:pt>
                <c:pt idx="4870">
                  <c:v>43271.729166666664</c:v>
                </c:pt>
                <c:pt idx="4871">
                  <c:v>43271.739583333336</c:v>
                </c:pt>
                <c:pt idx="4872">
                  <c:v>43271.75</c:v>
                </c:pt>
                <c:pt idx="4873">
                  <c:v>43271.760416666664</c:v>
                </c:pt>
                <c:pt idx="4874">
                  <c:v>43271.770833333336</c:v>
                </c:pt>
                <c:pt idx="4875">
                  <c:v>43271.78125</c:v>
                </c:pt>
                <c:pt idx="4876">
                  <c:v>43271.791666666664</c:v>
                </c:pt>
                <c:pt idx="4877">
                  <c:v>43271.802083333336</c:v>
                </c:pt>
                <c:pt idx="4878">
                  <c:v>43271.8125</c:v>
                </c:pt>
                <c:pt idx="4879">
                  <c:v>43271.822916666664</c:v>
                </c:pt>
                <c:pt idx="4880">
                  <c:v>43271.833333333336</c:v>
                </c:pt>
                <c:pt idx="4881">
                  <c:v>43271.84375</c:v>
                </c:pt>
                <c:pt idx="4882">
                  <c:v>43271.854166666664</c:v>
                </c:pt>
                <c:pt idx="4883">
                  <c:v>43271.864583333336</c:v>
                </c:pt>
                <c:pt idx="4884">
                  <c:v>43271.875</c:v>
                </c:pt>
                <c:pt idx="4885">
                  <c:v>43271.885416666664</c:v>
                </c:pt>
                <c:pt idx="4886">
                  <c:v>43271.895833333336</c:v>
                </c:pt>
                <c:pt idx="4887">
                  <c:v>43271.90625</c:v>
                </c:pt>
                <c:pt idx="4888">
                  <c:v>43271.916666666664</c:v>
                </c:pt>
                <c:pt idx="4889">
                  <c:v>43271.927083333336</c:v>
                </c:pt>
                <c:pt idx="4890">
                  <c:v>43271.9375</c:v>
                </c:pt>
                <c:pt idx="4891">
                  <c:v>43271.947916666664</c:v>
                </c:pt>
                <c:pt idx="4892">
                  <c:v>43271.958333333336</c:v>
                </c:pt>
                <c:pt idx="4893">
                  <c:v>43271.96875</c:v>
                </c:pt>
                <c:pt idx="4894">
                  <c:v>43271.979166666664</c:v>
                </c:pt>
                <c:pt idx="4895">
                  <c:v>43271.989583333336</c:v>
                </c:pt>
                <c:pt idx="4896">
                  <c:v>43272</c:v>
                </c:pt>
                <c:pt idx="4897">
                  <c:v>43272.010416666664</c:v>
                </c:pt>
                <c:pt idx="4898">
                  <c:v>43272.020833333336</c:v>
                </c:pt>
                <c:pt idx="4899">
                  <c:v>43272.03125</c:v>
                </c:pt>
                <c:pt idx="4900">
                  <c:v>43272.041666666664</c:v>
                </c:pt>
                <c:pt idx="4901">
                  <c:v>43272.052083333336</c:v>
                </c:pt>
                <c:pt idx="4902">
                  <c:v>43272.0625</c:v>
                </c:pt>
                <c:pt idx="4903">
                  <c:v>43272.072916666664</c:v>
                </c:pt>
                <c:pt idx="4904">
                  <c:v>43272.083333333336</c:v>
                </c:pt>
                <c:pt idx="4905">
                  <c:v>43272.09375</c:v>
                </c:pt>
                <c:pt idx="4906">
                  <c:v>43272.104166666664</c:v>
                </c:pt>
                <c:pt idx="4907">
                  <c:v>43272.114583333336</c:v>
                </c:pt>
                <c:pt idx="4908">
                  <c:v>43272.125</c:v>
                </c:pt>
                <c:pt idx="4909">
                  <c:v>43272.135416666664</c:v>
                </c:pt>
                <c:pt idx="4910">
                  <c:v>43272.145833333336</c:v>
                </c:pt>
                <c:pt idx="4911">
                  <c:v>43272.15625</c:v>
                </c:pt>
                <c:pt idx="4912">
                  <c:v>43272.166666666664</c:v>
                </c:pt>
                <c:pt idx="4913">
                  <c:v>43272.177083333336</c:v>
                </c:pt>
                <c:pt idx="4914">
                  <c:v>43272.1875</c:v>
                </c:pt>
                <c:pt idx="4915">
                  <c:v>43272.197916666664</c:v>
                </c:pt>
                <c:pt idx="4916">
                  <c:v>43272.208333333336</c:v>
                </c:pt>
                <c:pt idx="4917">
                  <c:v>43272.21875</c:v>
                </c:pt>
                <c:pt idx="4918">
                  <c:v>43272.229166666664</c:v>
                </c:pt>
                <c:pt idx="4919">
                  <c:v>43272.239583333336</c:v>
                </c:pt>
                <c:pt idx="4920">
                  <c:v>43272.25</c:v>
                </c:pt>
                <c:pt idx="4921">
                  <c:v>43272.260416666664</c:v>
                </c:pt>
                <c:pt idx="4922">
                  <c:v>43272.270833333336</c:v>
                </c:pt>
                <c:pt idx="4923">
                  <c:v>43272.28125</c:v>
                </c:pt>
                <c:pt idx="4924">
                  <c:v>43272.291666666664</c:v>
                </c:pt>
                <c:pt idx="4925">
                  <c:v>43272.302083333336</c:v>
                </c:pt>
                <c:pt idx="4926">
                  <c:v>43272.3125</c:v>
                </c:pt>
                <c:pt idx="4927">
                  <c:v>43272.322916666664</c:v>
                </c:pt>
                <c:pt idx="4928">
                  <c:v>43272.333333333336</c:v>
                </c:pt>
                <c:pt idx="4929">
                  <c:v>43272.34375</c:v>
                </c:pt>
                <c:pt idx="4930">
                  <c:v>43272.354166666664</c:v>
                </c:pt>
                <c:pt idx="4931">
                  <c:v>43272.364583333336</c:v>
                </c:pt>
                <c:pt idx="4932">
                  <c:v>43272.375</c:v>
                </c:pt>
                <c:pt idx="4933">
                  <c:v>43272.385416666664</c:v>
                </c:pt>
                <c:pt idx="4934">
                  <c:v>43272.395833333336</c:v>
                </c:pt>
                <c:pt idx="4935">
                  <c:v>43272.40625</c:v>
                </c:pt>
                <c:pt idx="4936">
                  <c:v>43272.416666666664</c:v>
                </c:pt>
                <c:pt idx="4937">
                  <c:v>43272.427083333336</c:v>
                </c:pt>
                <c:pt idx="4938">
                  <c:v>43272.4375</c:v>
                </c:pt>
                <c:pt idx="4939">
                  <c:v>43272.447916666664</c:v>
                </c:pt>
                <c:pt idx="4940">
                  <c:v>43272.458333333336</c:v>
                </c:pt>
                <c:pt idx="4941">
                  <c:v>43272.46875</c:v>
                </c:pt>
                <c:pt idx="4942">
                  <c:v>43272.479166666664</c:v>
                </c:pt>
                <c:pt idx="4943">
                  <c:v>43272.489583333336</c:v>
                </c:pt>
                <c:pt idx="4944">
                  <c:v>43272.5</c:v>
                </c:pt>
                <c:pt idx="4945">
                  <c:v>43272.510416666664</c:v>
                </c:pt>
                <c:pt idx="4946">
                  <c:v>43272.520833333336</c:v>
                </c:pt>
                <c:pt idx="4947">
                  <c:v>43272.53125</c:v>
                </c:pt>
                <c:pt idx="4948">
                  <c:v>43272.541666666664</c:v>
                </c:pt>
                <c:pt idx="4949">
                  <c:v>43272.552083333336</c:v>
                </c:pt>
                <c:pt idx="4950">
                  <c:v>43272.5625</c:v>
                </c:pt>
                <c:pt idx="4951">
                  <c:v>43272.572916666664</c:v>
                </c:pt>
                <c:pt idx="4952">
                  <c:v>43272.583333333336</c:v>
                </c:pt>
                <c:pt idx="4953">
                  <c:v>43272.59375</c:v>
                </c:pt>
                <c:pt idx="4954">
                  <c:v>43272.604166666664</c:v>
                </c:pt>
                <c:pt idx="4955">
                  <c:v>43272.614583333336</c:v>
                </c:pt>
                <c:pt idx="4956">
                  <c:v>43272.625</c:v>
                </c:pt>
                <c:pt idx="4957">
                  <c:v>43272.635416666664</c:v>
                </c:pt>
                <c:pt idx="4958">
                  <c:v>43272.645833333336</c:v>
                </c:pt>
                <c:pt idx="4959">
                  <c:v>43272.65625</c:v>
                </c:pt>
                <c:pt idx="4960">
                  <c:v>43272.666666666664</c:v>
                </c:pt>
                <c:pt idx="4961">
                  <c:v>43272.677083333336</c:v>
                </c:pt>
                <c:pt idx="4962">
                  <c:v>43272.6875</c:v>
                </c:pt>
                <c:pt idx="4963">
                  <c:v>43272.697916666664</c:v>
                </c:pt>
                <c:pt idx="4964">
                  <c:v>43272.708333333336</c:v>
                </c:pt>
                <c:pt idx="4965">
                  <c:v>43272.71875</c:v>
                </c:pt>
                <c:pt idx="4966">
                  <c:v>43272.729166666664</c:v>
                </c:pt>
                <c:pt idx="4967">
                  <c:v>43272.739583333336</c:v>
                </c:pt>
                <c:pt idx="4968">
                  <c:v>43272.75</c:v>
                </c:pt>
                <c:pt idx="4969">
                  <c:v>43272.760416666664</c:v>
                </c:pt>
                <c:pt idx="4970">
                  <c:v>43272.770833333336</c:v>
                </c:pt>
                <c:pt idx="4971">
                  <c:v>43272.78125</c:v>
                </c:pt>
                <c:pt idx="4972">
                  <c:v>43272.791666666664</c:v>
                </c:pt>
                <c:pt idx="4973">
                  <c:v>43272.802083333336</c:v>
                </c:pt>
                <c:pt idx="4974">
                  <c:v>43272.8125</c:v>
                </c:pt>
                <c:pt idx="4975">
                  <c:v>43272.822916666664</c:v>
                </c:pt>
                <c:pt idx="4976">
                  <c:v>43272.833333333336</c:v>
                </c:pt>
                <c:pt idx="4977">
                  <c:v>43272.84375</c:v>
                </c:pt>
                <c:pt idx="4978">
                  <c:v>43272.854166666664</c:v>
                </c:pt>
                <c:pt idx="4979">
                  <c:v>43272.864583333336</c:v>
                </c:pt>
                <c:pt idx="4980">
                  <c:v>43272.875</c:v>
                </c:pt>
                <c:pt idx="4981">
                  <c:v>43272.885416666664</c:v>
                </c:pt>
                <c:pt idx="4982">
                  <c:v>43272.895833333336</c:v>
                </c:pt>
                <c:pt idx="4983">
                  <c:v>43272.90625</c:v>
                </c:pt>
                <c:pt idx="4984">
                  <c:v>43272.916666666664</c:v>
                </c:pt>
                <c:pt idx="4985">
                  <c:v>43272.927083333336</c:v>
                </c:pt>
                <c:pt idx="4986">
                  <c:v>43272.9375</c:v>
                </c:pt>
                <c:pt idx="4987">
                  <c:v>43272.947916666664</c:v>
                </c:pt>
                <c:pt idx="4988">
                  <c:v>43272.958333333336</c:v>
                </c:pt>
                <c:pt idx="4989">
                  <c:v>43272.96875</c:v>
                </c:pt>
                <c:pt idx="4990">
                  <c:v>43272.979166666664</c:v>
                </c:pt>
                <c:pt idx="4991">
                  <c:v>43272.989583333336</c:v>
                </c:pt>
                <c:pt idx="4992">
                  <c:v>43273</c:v>
                </c:pt>
                <c:pt idx="4993">
                  <c:v>43273.010416666664</c:v>
                </c:pt>
                <c:pt idx="4994">
                  <c:v>43273.020833333336</c:v>
                </c:pt>
                <c:pt idx="4995">
                  <c:v>43273.03125</c:v>
                </c:pt>
                <c:pt idx="4996">
                  <c:v>43273.041666666664</c:v>
                </c:pt>
                <c:pt idx="4997">
                  <c:v>43273.052083333336</c:v>
                </c:pt>
                <c:pt idx="4998">
                  <c:v>43273.0625</c:v>
                </c:pt>
                <c:pt idx="4999">
                  <c:v>43273.072916666664</c:v>
                </c:pt>
                <c:pt idx="5000">
                  <c:v>43273.083333333336</c:v>
                </c:pt>
                <c:pt idx="5001">
                  <c:v>43273.09375</c:v>
                </c:pt>
                <c:pt idx="5002">
                  <c:v>43273.104166666664</c:v>
                </c:pt>
                <c:pt idx="5003">
                  <c:v>43273.114583333336</c:v>
                </c:pt>
                <c:pt idx="5004">
                  <c:v>43273.125</c:v>
                </c:pt>
                <c:pt idx="5005">
                  <c:v>43273.135416666664</c:v>
                </c:pt>
                <c:pt idx="5006">
                  <c:v>43273.145833333336</c:v>
                </c:pt>
                <c:pt idx="5007">
                  <c:v>43273.15625</c:v>
                </c:pt>
                <c:pt idx="5008">
                  <c:v>43273.166666666664</c:v>
                </c:pt>
                <c:pt idx="5009">
                  <c:v>43273.177083333336</c:v>
                </c:pt>
                <c:pt idx="5010">
                  <c:v>43273.1875</c:v>
                </c:pt>
                <c:pt idx="5011">
                  <c:v>43273.197916666664</c:v>
                </c:pt>
                <c:pt idx="5012">
                  <c:v>43273.208333333336</c:v>
                </c:pt>
                <c:pt idx="5013">
                  <c:v>43273.21875</c:v>
                </c:pt>
                <c:pt idx="5014">
                  <c:v>43273.229166666664</c:v>
                </c:pt>
                <c:pt idx="5015">
                  <c:v>43273.239583333336</c:v>
                </c:pt>
                <c:pt idx="5016">
                  <c:v>43273.25</c:v>
                </c:pt>
                <c:pt idx="5017">
                  <c:v>43273.260416666664</c:v>
                </c:pt>
                <c:pt idx="5018">
                  <c:v>43273.270833333336</c:v>
                </c:pt>
                <c:pt idx="5019">
                  <c:v>43273.28125</c:v>
                </c:pt>
                <c:pt idx="5020">
                  <c:v>43273.291666666664</c:v>
                </c:pt>
                <c:pt idx="5021">
                  <c:v>43273.302083333336</c:v>
                </c:pt>
                <c:pt idx="5022">
                  <c:v>43273.3125</c:v>
                </c:pt>
                <c:pt idx="5023">
                  <c:v>43273.322916666664</c:v>
                </c:pt>
                <c:pt idx="5024">
                  <c:v>43273.333333333336</c:v>
                </c:pt>
                <c:pt idx="5025">
                  <c:v>43273.34375</c:v>
                </c:pt>
                <c:pt idx="5026">
                  <c:v>43273.354166666664</c:v>
                </c:pt>
                <c:pt idx="5027">
                  <c:v>43273.364583333336</c:v>
                </c:pt>
                <c:pt idx="5028">
                  <c:v>43273.375</c:v>
                </c:pt>
                <c:pt idx="5029">
                  <c:v>43273.385416666664</c:v>
                </c:pt>
                <c:pt idx="5030">
                  <c:v>43273.395833333336</c:v>
                </c:pt>
                <c:pt idx="5031">
                  <c:v>43273.40625</c:v>
                </c:pt>
                <c:pt idx="5032">
                  <c:v>43273.416666666664</c:v>
                </c:pt>
                <c:pt idx="5033">
                  <c:v>43273.427083333336</c:v>
                </c:pt>
                <c:pt idx="5034">
                  <c:v>43273.4375</c:v>
                </c:pt>
                <c:pt idx="5035">
                  <c:v>43273.447916666664</c:v>
                </c:pt>
                <c:pt idx="5036">
                  <c:v>43273.458333333336</c:v>
                </c:pt>
                <c:pt idx="5037">
                  <c:v>43273.46875</c:v>
                </c:pt>
                <c:pt idx="5038">
                  <c:v>43273.479166666664</c:v>
                </c:pt>
                <c:pt idx="5039">
                  <c:v>43273.489583333336</c:v>
                </c:pt>
                <c:pt idx="5040">
                  <c:v>43273.5</c:v>
                </c:pt>
                <c:pt idx="5041">
                  <c:v>43273.510416666664</c:v>
                </c:pt>
                <c:pt idx="5042">
                  <c:v>43273.520833333336</c:v>
                </c:pt>
                <c:pt idx="5043">
                  <c:v>43273.53125</c:v>
                </c:pt>
                <c:pt idx="5044">
                  <c:v>43273.541666666664</c:v>
                </c:pt>
                <c:pt idx="5045">
                  <c:v>43273.552083333336</c:v>
                </c:pt>
                <c:pt idx="5046">
                  <c:v>43273.5625</c:v>
                </c:pt>
                <c:pt idx="5047">
                  <c:v>43273.572916666664</c:v>
                </c:pt>
                <c:pt idx="5048">
                  <c:v>43273.583333333336</c:v>
                </c:pt>
                <c:pt idx="5049">
                  <c:v>43273.59375</c:v>
                </c:pt>
                <c:pt idx="5050">
                  <c:v>43273.604166666664</c:v>
                </c:pt>
                <c:pt idx="5051">
                  <c:v>43273.614583333336</c:v>
                </c:pt>
                <c:pt idx="5052">
                  <c:v>43273.625</c:v>
                </c:pt>
                <c:pt idx="5053">
                  <c:v>43273.635416666664</c:v>
                </c:pt>
                <c:pt idx="5054">
                  <c:v>43273.645833333336</c:v>
                </c:pt>
                <c:pt idx="5055">
                  <c:v>43273.65625</c:v>
                </c:pt>
                <c:pt idx="5056">
                  <c:v>43273.666666666664</c:v>
                </c:pt>
                <c:pt idx="5057">
                  <c:v>43273.677083333336</c:v>
                </c:pt>
                <c:pt idx="5058">
                  <c:v>43273.6875</c:v>
                </c:pt>
                <c:pt idx="5059">
                  <c:v>43273.697916666664</c:v>
                </c:pt>
                <c:pt idx="5060">
                  <c:v>43273.708333333336</c:v>
                </c:pt>
                <c:pt idx="5061">
                  <c:v>43273.71875</c:v>
                </c:pt>
                <c:pt idx="5062">
                  <c:v>43273.729166666664</c:v>
                </c:pt>
                <c:pt idx="5063">
                  <c:v>43273.739583333336</c:v>
                </c:pt>
                <c:pt idx="5064">
                  <c:v>43273.75</c:v>
                </c:pt>
                <c:pt idx="5065">
                  <c:v>43273.760416666664</c:v>
                </c:pt>
                <c:pt idx="5066">
                  <c:v>43273.770833333336</c:v>
                </c:pt>
                <c:pt idx="5067">
                  <c:v>43273.78125</c:v>
                </c:pt>
                <c:pt idx="5068">
                  <c:v>43273.791666666664</c:v>
                </c:pt>
                <c:pt idx="5069">
                  <c:v>43273.802083333336</c:v>
                </c:pt>
                <c:pt idx="5070">
                  <c:v>43273.8125</c:v>
                </c:pt>
                <c:pt idx="5071">
                  <c:v>43273.822916666664</c:v>
                </c:pt>
                <c:pt idx="5072">
                  <c:v>43273.833333333336</c:v>
                </c:pt>
                <c:pt idx="5073">
                  <c:v>43273.84375</c:v>
                </c:pt>
                <c:pt idx="5074">
                  <c:v>43273.854166666664</c:v>
                </c:pt>
                <c:pt idx="5075">
                  <c:v>43273.864583333336</c:v>
                </c:pt>
                <c:pt idx="5076">
                  <c:v>43273.875</c:v>
                </c:pt>
                <c:pt idx="5077">
                  <c:v>43273.885416666664</c:v>
                </c:pt>
                <c:pt idx="5078">
                  <c:v>43273.895833333336</c:v>
                </c:pt>
                <c:pt idx="5079">
                  <c:v>43273.90625</c:v>
                </c:pt>
                <c:pt idx="5080">
                  <c:v>43273.916666666664</c:v>
                </c:pt>
                <c:pt idx="5081">
                  <c:v>43273.927083333336</c:v>
                </c:pt>
                <c:pt idx="5082">
                  <c:v>43273.9375</c:v>
                </c:pt>
                <c:pt idx="5083">
                  <c:v>43273.947916666664</c:v>
                </c:pt>
                <c:pt idx="5084">
                  <c:v>43273.958333333336</c:v>
                </c:pt>
                <c:pt idx="5085">
                  <c:v>43273.96875</c:v>
                </c:pt>
                <c:pt idx="5086">
                  <c:v>43273.979166666664</c:v>
                </c:pt>
                <c:pt idx="5087">
                  <c:v>43273.989583333336</c:v>
                </c:pt>
                <c:pt idx="5088">
                  <c:v>43274</c:v>
                </c:pt>
                <c:pt idx="5089">
                  <c:v>43274.010416666664</c:v>
                </c:pt>
                <c:pt idx="5090">
                  <c:v>43274.020833333336</c:v>
                </c:pt>
                <c:pt idx="5091">
                  <c:v>43274.03125</c:v>
                </c:pt>
                <c:pt idx="5092">
                  <c:v>43274.041666666664</c:v>
                </c:pt>
                <c:pt idx="5093">
                  <c:v>43274.052083333336</c:v>
                </c:pt>
                <c:pt idx="5094">
                  <c:v>43274.0625</c:v>
                </c:pt>
                <c:pt idx="5095">
                  <c:v>43274.072916666664</c:v>
                </c:pt>
                <c:pt idx="5096">
                  <c:v>43274.083333333336</c:v>
                </c:pt>
                <c:pt idx="5097">
                  <c:v>43274.09375</c:v>
                </c:pt>
                <c:pt idx="5098">
                  <c:v>43274.104166666664</c:v>
                </c:pt>
                <c:pt idx="5099">
                  <c:v>43274.114583333336</c:v>
                </c:pt>
                <c:pt idx="5100">
                  <c:v>43274.125</c:v>
                </c:pt>
                <c:pt idx="5101">
                  <c:v>43274.135416666664</c:v>
                </c:pt>
                <c:pt idx="5102">
                  <c:v>43274.145833333336</c:v>
                </c:pt>
                <c:pt idx="5103">
                  <c:v>43274.15625</c:v>
                </c:pt>
                <c:pt idx="5104">
                  <c:v>43274.166666666664</c:v>
                </c:pt>
                <c:pt idx="5105">
                  <c:v>43274.177083333336</c:v>
                </c:pt>
                <c:pt idx="5106">
                  <c:v>43274.1875</c:v>
                </c:pt>
                <c:pt idx="5107">
                  <c:v>43274.197916666664</c:v>
                </c:pt>
                <c:pt idx="5108">
                  <c:v>43274.208333333336</c:v>
                </c:pt>
                <c:pt idx="5109">
                  <c:v>43274.21875</c:v>
                </c:pt>
                <c:pt idx="5110">
                  <c:v>43274.229166666664</c:v>
                </c:pt>
                <c:pt idx="5111">
                  <c:v>43274.239583333336</c:v>
                </c:pt>
                <c:pt idx="5112">
                  <c:v>43274.25</c:v>
                </c:pt>
                <c:pt idx="5113">
                  <c:v>43274.260416666664</c:v>
                </c:pt>
                <c:pt idx="5114">
                  <c:v>43274.270833333336</c:v>
                </c:pt>
                <c:pt idx="5115">
                  <c:v>43274.28125</c:v>
                </c:pt>
                <c:pt idx="5116">
                  <c:v>43274.291666666664</c:v>
                </c:pt>
                <c:pt idx="5117">
                  <c:v>43274.302083333336</c:v>
                </c:pt>
                <c:pt idx="5118">
                  <c:v>43274.3125</c:v>
                </c:pt>
                <c:pt idx="5119">
                  <c:v>43274.322916666664</c:v>
                </c:pt>
                <c:pt idx="5120">
                  <c:v>43274.333333333336</c:v>
                </c:pt>
                <c:pt idx="5121">
                  <c:v>43274.34375</c:v>
                </c:pt>
                <c:pt idx="5122">
                  <c:v>43274.354166666664</c:v>
                </c:pt>
                <c:pt idx="5123">
                  <c:v>43274.364583333336</c:v>
                </c:pt>
                <c:pt idx="5124">
                  <c:v>43274.375</c:v>
                </c:pt>
                <c:pt idx="5125">
                  <c:v>43274.385416666664</c:v>
                </c:pt>
                <c:pt idx="5126">
                  <c:v>43274.395833333336</c:v>
                </c:pt>
                <c:pt idx="5127">
                  <c:v>43274.40625</c:v>
                </c:pt>
                <c:pt idx="5128">
                  <c:v>43274.416666666664</c:v>
                </c:pt>
                <c:pt idx="5129">
                  <c:v>43274.427083333336</c:v>
                </c:pt>
                <c:pt idx="5130">
                  <c:v>43274.4375</c:v>
                </c:pt>
                <c:pt idx="5131">
                  <c:v>43274.447916666664</c:v>
                </c:pt>
                <c:pt idx="5132">
                  <c:v>43274.458333333336</c:v>
                </c:pt>
                <c:pt idx="5133">
                  <c:v>43274.46875</c:v>
                </c:pt>
                <c:pt idx="5134">
                  <c:v>43274.479166666664</c:v>
                </c:pt>
                <c:pt idx="5135">
                  <c:v>43274.489583333336</c:v>
                </c:pt>
                <c:pt idx="5136">
                  <c:v>43274.5</c:v>
                </c:pt>
                <c:pt idx="5137">
                  <c:v>43274.510416666664</c:v>
                </c:pt>
                <c:pt idx="5138">
                  <c:v>43274.520833333336</c:v>
                </c:pt>
                <c:pt idx="5139">
                  <c:v>43274.53125</c:v>
                </c:pt>
                <c:pt idx="5140">
                  <c:v>43274.541666666664</c:v>
                </c:pt>
                <c:pt idx="5141">
                  <c:v>43274.552083333336</c:v>
                </c:pt>
                <c:pt idx="5142">
                  <c:v>43274.5625</c:v>
                </c:pt>
                <c:pt idx="5143">
                  <c:v>43274.572916666664</c:v>
                </c:pt>
                <c:pt idx="5144">
                  <c:v>43274.583333333336</c:v>
                </c:pt>
                <c:pt idx="5145">
                  <c:v>43274.59375</c:v>
                </c:pt>
                <c:pt idx="5146">
                  <c:v>43274.604166666664</c:v>
                </c:pt>
                <c:pt idx="5147">
                  <c:v>43274.614583333336</c:v>
                </c:pt>
                <c:pt idx="5148">
                  <c:v>43274.625</c:v>
                </c:pt>
                <c:pt idx="5149">
                  <c:v>43274.635416666664</c:v>
                </c:pt>
                <c:pt idx="5150">
                  <c:v>43274.645833333336</c:v>
                </c:pt>
                <c:pt idx="5151">
                  <c:v>43274.65625</c:v>
                </c:pt>
                <c:pt idx="5152">
                  <c:v>43274.666666666664</c:v>
                </c:pt>
                <c:pt idx="5153">
                  <c:v>43274.677083333336</c:v>
                </c:pt>
                <c:pt idx="5154">
                  <c:v>43274.6875</c:v>
                </c:pt>
                <c:pt idx="5155">
                  <c:v>43274.697916666664</c:v>
                </c:pt>
                <c:pt idx="5156">
                  <c:v>43274.708333333336</c:v>
                </c:pt>
                <c:pt idx="5157">
                  <c:v>43274.71875</c:v>
                </c:pt>
                <c:pt idx="5158">
                  <c:v>43274.729166666664</c:v>
                </c:pt>
                <c:pt idx="5159">
                  <c:v>43274.739583333336</c:v>
                </c:pt>
                <c:pt idx="5160">
                  <c:v>43274.75</c:v>
                </c:pt>
                <c:pt idx="5161">
                  <c:v>43274.760416666664</c:v>
                </c:pt>
                <c:pt idx="5162">
                  <c:v>43274.770833333336</c:v>
                </c:pt>
                <c:pt idx="5163">
                  <c:v>43274.78125</c:v>
                </c:pt>
                <c:pt idx="5164">
                  <c:v>43274.791666666664</c:v>
                </c:pt>
                <c:pt idx="5165">
                  <c:v>43274.802083333336</c:v>
                </c:pt>
                <c:pt idx="5166">
                  <c:v>43274.8125</c:v>
                </c:pt>
                <c:pt idx="5167">
                  <c:v>43274.822916666664</c:v>
                </c:pt>
                <c:pt idx="5168">
                  <c:v>43274.833333333336</c:v>
                </c:pt>
                <c:pt idx="5169">
                  <c:v>43274.84375</c:v>
                </c:pt>
                <c:pt idx="5170">
                  <c:v>43274.854166666664</c:v>
                </c:pt>
                <c:pt idx="5171">
                  <c:v>43274.864583333336</c:v>
                </c:pt>
                <c:pt idx="5172">
                  <c:v>43274.875</c:v>
                </c:pt>
                <c:pt idx="5173">
                  <c:v>43274.885416666664</c:v>
                </c:pt>
                <c:pt idx="5174">
                  <c:v>43274.895833333336</c:v>
                </c:pt>
                <c:pt idx="5175">
                  <c:v>43274.90625</c:v>
                </c:pt>
                <c:pt idx="5176">
                  <c:v>43274.916666666664</c:v>
                </c:pt>
                <c:pt idx="5177">
                  <c:v>43274.927083333336</c:v>
                </c:pt>
                <c:pt idx="5178">
                  <c:v>43274.9375</c:v>
                </c:pt>
                <c:pt idx="5179">
                  <c:v>43274.947916666664</c:v>
                </c:pt>
                <c:pt idx="5180">
                  <c:v>43274.958333333336</c:v>
                </c:pt>
                <c:pt idx="5181">
                  <c:v>43274.96875</c:v>
                </c:pt>
                <c:pt idx="5182">
                  <c:v>43274.979166666664</c:v>
                </c:pt>
                <c:pt idx="5183">
                  <c:v>43274.989583333336</c:v>
                </c:pt>
                <c:pt idx="5184">
                  <c:v>43275</c:v>
                </c:pt>
                <c:pt idx="5185">
                  <c:v>43275.010416666664</c:v>
                </c:pt>
                <c:pt idx="5186">
                  <c:v>43275.020833333336</c:v>
                </c:pt>
                <c:pt idx="5187">
                  <c:v>43275.03125</c:v>
                </c:pt>
                <c:pt idx="5188">
                  <c:v>43275.041666666664</c:v>
                </c:pt>
                <c:pt idx="5189">
                  <c:v>43275.052083333336</c:v>
                </c:pt>
                <c:pt idx="5190">
                  <c:v>43275.0625</c:v>
                </c:pt>
                <c:pt idx="5191">
                  <c:v>43275.072916666664</c:v>
                </c:pt>
                <c:pt idx="5192">
                  <c:v>43275.083333333336</c:v>
                </c:pt>
                <c:pt idx="5193">
                  <c:v>43275.09375</c:v>
                </c:pt>
                <c:pt idx="5194">
                  <c:v>43275.104166666664</c:v>
                </c:pt>
                <c:pt idx="5195">
                  <c:v>43275.114583333336</c:v>
                </c:pt>
                <c:pt idx="5196">
                  <c:v>43275.125</c:v>
                </c:pt>
                <c:pt idx="5197">
                  <c:v>43275.135416666664</c:v>
                </c:pt>
                <c:pt idx="5198">
                  <c:v>43275.145833333336</c:v>
                </c:pt>
                <c:pt idx="5199">
                  <c:v>43275.15625</c:v>
                </c:pt>
                <c:pt idx="5200">
                  <c:v>43275.166666666664</c:v>
                </c:pt>
                <c:pt idx="5201">
                  <c:v>43275.177083333336</c:v>
                </c:pt>
                <c:pt idx="5202">
                  <c:v>43275.1875</c:v>
                </c:pt>
                <c:pt idx="5203">
                  <c:v>43275.197916666664</c:v>
                </c:pt>
                <c:pt idx="5204">
                  <c:v>43275.208333333336</c:v>
                </c:pt>
                <c:pt idx="5205">
                  <c:v>43275.21875</c:v>
                </c:pt>
                <c:pt idx="5206">
                  <c:v>43275.229166666664</c:v>
                </c:pt>
                <c:pt idx="5207">
                  <c:v>43275.239583333336</c:v>
                </c:pt>
                <c:pt idx="5208">
                  <c:v>43275.25</c:v>
                </c:pt>
                <c:pt idx="5209">
                  <c:v>43275.260416666664</c:v>
                </c:pt>
                <c:pt idx="5210">
                  <c:v>43275.270833333336</c:v>
                </c:pt>
                <c:pt idx="5211">
                  <c:v>43275.28125</c:v>
                </c:pt>
                <c:pt idx="5212">
                  <c:v>43275.291666666664</c:v>
                </c:pt>
                <c:pt idx="5213">
                  <c:v>43275.302083333336</c:v>
                </c:pt>
                <c:pt idx="5214">
                  <c:v>43275.3125</c:v>
                </c:pt>
                <c:pt idx="5215">
                  <c:v>43275.322916666664</c:v>
                </c:pt>
                <c:pt idx="5216">
                  <c:v>43275.333333333336</c:v>
                </c:pt>
                <c:pt idx="5217">
                  <c:v>43275.34375</c:v>
                </c:pt>
                <c:pt idx="5218">
                  <c:v>43275.354166666664</c:v>
                </c:pt>
                <c:pt idx="5219">
                  <c:v>43275.364583333336</c:v>
                </c:pt>
                <c:pt idx="5220">
                  <c:v>43275.375</c:v>
                </c:pt>
                <c:pt idx="5221">
                  <c:v>43275.385416666664</c:v>
                </c:pt>
                <c:pt idx="5222">
                  <c:v>43275.395833333336</c:v>
                </c:pt>
                <c:pt idx="5223">
                  <c:v>43275.40625</c:v>
                </c:pt>
                <c:pt idx="5224">
                  <c:v>43275.416666666664</c:v>
                </c:pt>
                <c:pt idx="5225">
                  <c:v>43275.427083333336</c:v>
                </c:pt>
                <c:pt idx="5226">
                  <c:v>43275.4375</c:v>
                </c:pt>
                <c:pt idx="5227">
                  <c:v>43275.447916666664</c:v>
                </c:pt>
                <c:pt idx="5228">
                  <c:v>43275.458333333336</c:v>
                </c:pt>
                <c:pt idx="5229">
                  <c:v>43275.46875</c:v>
                </c:pt>
                <c:pt idx="5230">
                  <c:v>43275.479166666664</c:v>
                </c:pt>
                <c:pt idx="5231">
                  <c:v>43275.489583333336</c:v>
                </c:pt>
                <c:pt idx="5232">
                  <c:v>43275.5</c:v>
                </c:pt>
                <c:pt idx="5233">
                  <c:v>43275.510416666664</c:v>
                </c:pt>
                <c:pt idx="5234">
                  <c:v>43275.520833333336</c:v>
                </c:pt>
                <c:pt idx="5235">
                  <c:v>43275.53125</c:v>
                </c:pt>
                <c:pt idx="5236">
                  <c:v>43275.541666666664</c:v>
                </c:pt>
                <c:pt idx="5237">
                  <c:v>43275.552083333336</c:v>
                </c:pt>
                <c:pt idx="5238">
                  <c:v>43275.5625</c:v>
                </c:pt>
                <c:pt idx="5239">
                  <c:v>43275.572916666664</c:v>
                </c:pt>
                <c:pt idx="5240">
                  <c:v>43275.583333333336</c:v>
                </c:pt>
                <c:pt idx="5241">
                  <c:v>43275.59375</c:v>
                </c:pt>
                <c:pt idx="5242">
                  <c:v>43275.604166666664</c:v>
                </c:pt>
                <c:pt idx="5243">
                  <c:v>43275.614583333336</c:v>
                </c:pt>
                <c:pt idx="5244">
                  <c:v>43275.625</c:v>
                </c:pt>
                <c:pt idx="5245">
                  <c:v>43275.635416666664</c:v>
                </c:pt>
                <c:pt idx="5246">
                  <c:v>43275.645833333336</c:v>
                </c:pt>
                <c:pt idx="5247">
                  <c:v>43275.65625</c:v>
                </c:pt>
                <c:pt idx="5248">
                  <c:v>43275.666666666664</c:v>
                </c:pt>
                <c:pt idx="5249">
                  <c:v>43275.677083333336</c:v>
                </c:pt>
                <c:pt idx="5250">
                  <c:v>43275.6875</c:v>
                </c:pt>
                <c:pt idx="5251">
                  <c:v>43275.697916666664</c:v>
                </c:pt>
                <c:pt idx="5252">
                  <c:v>43275.708333333336</c:v>
                </c:pt>
                <c:pt idx="5253">
                  <c:v>43275.71875</c:v>
                </c:pt>
                <c:pt idx="5254">
                  <c:v>43275.729166666664</c:v>
                </c:pt>
                <c:pt idx="5255">
                  <c:v>43275.739583333336</c:v>
                </c:pt>
                <c:pt idx="5256">
                  <c:v>43275.75</c:v>
                </c:pt>
                <c:pt idx="5257">
                  <c:v>43275.760416666664</c:v>
                </c:pt>
                <c:pt idx="5258">
                  <c:v>43275.770833333336</c:v>
                </c:pt>
                <c:pt idx="5259">
                  <c:v>43275.78125</c:v>
                </c:pt>
                <c:pt idx="5260">
                  <c:v>43275.791666666664</c:v>
                </c:pt>
                <c:pt idx="5261">
                  <c:v>43275.802083333336</c:v>
                </c:pt>
                <c:pt idx="5262">
                  <c:v>43275.8125</c:v>
                </c:pt>
                <c:pt idx="5263">
                  <c:v>43275.822916666664</c:v>
                </c:pt>
                <c:pt idx="5264">
                  <c:v>43275.833333333336</c:v>
                </c:pt>
                <c:pt idx="5265">
                  <c:v>43275.84375</c:v>
                </c:pt>
                <c:pt idx="5266">
                  <c:v>43275.854166666664</c:v>
                </c:pt>
                <c:pt idx="5267">
                  <c:v>43275.864583333336</c:v>
                </c:pt>
                <c:pt idx="5268">
                  <c:v>43275.875</c:v>
                </c:pt>
                <c:pt idx="5269">
                  <c:v>43275.885416666664</c:v>
                </c:pt>
                <c:pt idx="5270">
                  <c:v>43275.895833333336</c:v>
                </c:pt>
                <c:pt idx="5271">
                  <c:v>43275.90625</c:v>
                </c:pt>
                <c:pt idx="5272">
                  <c:v>43275.916666666664</c:v>
                </c:pt>
                <c:pt idx="5273">
                  <c:v>43275.927083333336</c:v>
                </c:pt>
                <c:pt idx="5274">
                  <c:v>43275.9375</c:v>
                </c:pt>
                <c:pt idx="5275">
                  <c:v>43275.947916666664</c:v>
                </c:pt>
                <c:pt idx="5276">
                  <c:v>43275.958333333336</c:v>
                </c:pt>
                <c:pt idx="5277">
                  <c:v>43275.96875</c:v>
                </c:pt>
                <c:pt idx="5278">
                  <c:v>43275.979166666664</c:v>
                </c:pt>
                <c:pt idx="5279">
                  <c:v>43275.989583333336</c:v>
                </c:pt>
                <c:pt idx="5280">
                  <c:v>43276</c:v>
                </c:pt>
                <c:pt idx="5281">
                  <c:v>43276.010416666664</c:v>
                </c:pt>
                <c:pt idx="5282">
                  <c:v>43276.020833333336</c:v>
                </c:pt>
                <c:pt idx="5283">
                  <c:v>43276.03125</c:v>
                </c:pt>
                <c:pt idx="5284">
                  <c:v>43276.041666666664</c:v>
                </c:pt>
                <c:pt idx="5285">
                  <c:v>43276.052083333336</c:v>
                </c:pt>
                <c:pt idx="5286">
                  <c:v>43276.0625</c:v>
                </c:pt>
                <c:pt idx="5287">
                  <c:v>43276.072916666664</c:v>
                </c:pt>
                <c:pt idx="5288">
                  <c:v>43276.083333333336</c:v>
                </c:pt>
                <c:pt idx="5289">
                  <c:v>43276.09375</c:v>
                </c:pt>
                <c:pt idx="5290">
                  <c:v>43276.104166666664</c:v>
                </c:pt>
                <c:pt idx="5291">
                  <c:v>43276.114583333336</c:v>
                </c:pt>
                <c:pt idx="5292">
                  <c:v>43276.125</c:v>
                </c:pt>
                <c:pt idx="5293">
                  <c:v>43276.135416666664</c:v>
                </c:pt>
                <c:pt idx="5294">
                  <c:v>43276.145833333336</c:v>
                </c:pt>
                <c:pt idx="5295">
                  <c:v>43276.15625</c:v>
                </c:pt>
                <c:pt idx="5296">
                  <c:v>43276.166666666664</c:v>
                </c:pt>
                <c:pt idx="5297">
                  <c:v>43276.177083333336</c:v>
                </c:pt>
                <c:pt idx="5298">
                  <c:v>43276.1875</c:v>
                </c:pt>
                <c:pt idx="5299">
                  <c:v>43276.197916666664</c:v>
                </c:pt>
                <c:pt idx="5300">
                  <c:v>43276.208333333336</c:v>
                </c:pt>
                <c:pt idx="5301">
                  <c:v>43276.21875</c:v>
                </c:pt>
                <c:pt idx="5302">
                  <c:v>43276.229166666664</c:v>
                </c:pt>
                <c:pt idx="5303">
                  <c:v>43276.239583333336</c:v>
                </c:pt>
                <c:pt idx="5304">
                  <c:v>43276.25</c:v>
                </c:pt>
                <c:pt idx="5305">
                  <c:v>43276.260416666664</c:v>
                </c:pt>
                <c:pt idx="5306">
                  <c:v>43276.270833333336</c:v>
                </c:pt>
                <c:pt idx="5307">
                  <c:v>43276.28125</c:v>
                </c:pt>
                <c:pt idx="5308">
                  <c:v>43276.291666666664</c:v>
                </c:pt>
                <c:pt idx="5309">
                  <c:v>43276.302083333336</c:v>
                </c:pt>
                <c:pt idx="5310">
                  <c:v>43276.3125</c:v>
                </c:pt>
                <c:pt idx="5311">
                  <c:v>43276.322916666664</c:v>
                </c:pt>
                <c:pt idx="5312">
                  <c:v>43276.333333333336</c:v>
                </c:pt>
                <c:pt idx="5313">
                  <c:v>43276.34375</c:v>
                </c:pt>
                <c:pt idx="5314">
                  <c:v>43276.354166666664</c:v>
                </c:pt>
                <c:pt idx="5315">
                  <c:v>43276.364583333336</c:v>
                </c:pt>
                <c:pt idx="5316">
                  <c:v>43276.375</c:v>
                </c:pt>
                <c:pt idx="5317">
                  <c:v>43276.385416666664</c:v>
                </c:pt>
                <c:pt idx="5318">
                  <c:v>43276.395833333336</c:v>
                </c:pt>
                <c:pt idx="5319">
                  <c:v>43276.40625</c:v>
                </c:pt>
                <c:pt idx="5320">
                  <c:v>43276.416666666664</c:v>
                </c:pt>
                <c:pt idx="5321">
                  <c:v>43276.427083333336</c:v>
                </c:pt>
                <c:pt idx="5322">
                  <c:v>43276.4375</c:v>
                </c:pt>
                <c:pt idx="5323">
                  <c:v>43276.447916666664</c:v>
                </c:pt>
                <c:pt idx="5324">
                  <c:v>43276.458333333336</c:v>
                </c:pt>
                <c:pt idx="5325">
                  <c:v>43276.46875</c:v>
                </c:pt>
                <c:pt idx="5326">
                  <c:v>43276.479166666664</c:v>
                </c:pt>
                <c:pt idx="5327">
                  <c:v>43276.489583333336</c:v>
                </c:pt>
                <c:pt idx="5328">
                  <c:v>43276.5</c:v>
                </c:pt>
                <c:pt idx="5329">
                  <c:v>43276.510416666664</c:v>
                </c:pt>
                <c:pt idx="5330">
                  <c:v>43276.520833333336</c:v>
                </c:pt>
                <c:pt idx="5331">
                  <c:v>43276.53125</c:v>
                </c:pt>
                <c:pt idx="5332">
                  <c:v>43276.541666666664</c:v>
                </c:pt>
                <c:pt idx="5333">
                  <c:v>43276.552083333336</c:v>
                </c:pt>
                <c:pt idx="5334">
                  <c:v>43276.5625</c:v>
                </c:pt>
                <c:pt idx="5335">
                  <c:v>43276.572916666664</c:v>
                </c:pt>
                <c:pt idx="5336">
                  <c:v>43276.583333333336</c:v>
                </c:pt>
                <c:pt idx="5337">
                  <c:v>43276.59375</c:v>
                </c:pt>
                <c:pt idx="5338">
                  <c:v>43276.604166666664</c:v>
                </c:pt>
                <c:pt idx="5339">
                  <c:v>43276.614583333336</c:v>
                </c:pt>
                <c:pt idx="5340">
                  <c:v>43276.625</c:v>
                </c:pt>
                <c:pt idx="5341">
                  <c:v>43276.635416666664</c:v>
                </c:pt>
                <c:pt idx="5342">
                  <c:v>43276.645833333336</c:v>
                </c:pt>
                <c:pt idx="5343">
                  <c:v>43276.65625</c:v>
                </c:pt>
                <c:pt idx="5344">
                  <c:v>43276.666666666664</c:v>
                </c:pt>
                <c:pt idx="5345">
                  <c:v>43276.677083333336</c:v>
                </c:pt>
                <c:pt idx="5346">
                  <c:v>43276.6875</c:v>
                </c:pt>
                <c:pt idx="5347">
                  <c:v>43276.697916666664</c:v>
                </c:pt>
                <c:pt idx="5348">
                  <c:v>43276.708333333336</c:v>
                </c:pt>
                <c:pt idx="5349">
                  <c:v>43276.71875</c:v>
                </c:pt>
                <c:pt idx="5350">
                  <c:v>43276.729166666664</c:v>
                </c:pt>
                <c:pt idx="5351">
                  <c:v>43276.739583333336</c:v>
                </c:pt>
                <c:pt idx="5352">
                  <c:v>43276.75</c:v>
                </c:pt>
                <c:pt idx="5353">
                  <c:v>43276.760416666664</c:v>
                </c:pt>
                <c:pt idx="5354">
                  <c:v>43276.770833333336</c:v>
                </c:pt>
                <c:pt idx="5355">
                  <c:v>43276.78125</c:v>
                </c:pt>
                <c:pt idx="5356">
                  <c:v>43276.791666666664</c:v>
                </c:pt>
                <c:pt idx="5357">
                  <c:v>43276.802083333336</c:v>
                </c:pt>
                <c:pt idx="5358">
                  <c:v>43276.8125</c:v>
                </c:pt>
                <c:pt idx="5359">
                  <c:v>43276.822916666664</c:v>
                </c:pt>
                <c:pt idx="5360">
                  <c:v>43276.833333333336</c:v>
                </c:pt>
                <c:pt idx="5361">
                  <c:v>43276.84375</c:v>
                </c:pt>
                <c:pt idx="5362">
                  <c:v>43276.854166666664</c:v>
                </c:pt>
                <c:pt idx="5363">
                  <c:v>43276.864583333336</c:v>
                </c:pt>
                <c:pt idx="5364">
                  <c:v>43276.875</c:v>
                </c:pt>
                <c:pt idx="5365">
                  <c:v>43276.885416666664</c:v>
                </c:pt>
                <c:pt idx="5366">
                  <c:v>43276.895833333336</c:v>
                </c:pt>
                <c:pt idx="5367">
                  <c:v>43276.90625</c:v>
                </c:pt>
                <c:pt idx="5368">
                  <c:v>43276.916666666664</c:v>
                </c:pt>
                <c:pt idx="5369">
                  <c:v>43276.927083333336</c:v>
                </c:pt>
                <c:pt idx="5370">
                  <c:v>43276.9375</c:v>
                </c:pt>
                <c:pt idx="5371">
                  <c:v>43276.947916666664</c:v>
                </c:pt>
                <c:pt idx="5372">
                  <c:v>43276.958333333336</c:v>
                </c:pt>
                <c:pt idx="5373">
                  <c:v>43276.96875</c:v>
                </c:pt>
                <c:pt idx="5374">
                  <c:v>43276.979166666664</c:v>
                </c:pt>
                <c:pt idx="5375">
                  <c:v>43276.989583333336</c:v>
                </c:pt>
                <c:pt idx="5376">
                  <c:v>43277</c:v>
                </c:pt>
                <c:pt idx="5377">
                  <c:v>43277.010416666664</c:v>
                </c:pt>
                <c:pt idx="5378">
                  <c:v>43277.020833333336</c:v>
                </c:pt>
                <c:pt idx="5379">
                  <c:v>43277.03125</c:v>
                </c:pt>
                <c:pt idx="5380">
                  <c:v>43277.041666666664</c:v>
                </c:pt>
                <c:pt idx="5381">
                  <c:v>43277.052083333336</c:v>
                </c:pt>
                <c:pt idx="5382">
                  <c:v>43277.0625</c:v>
                </c:pt>
                <c:pt idx="5383">
                  <c:v>43277.072916666664</c:v>
                </c:pt>
                <c:pt idx="5384">
                  <c:v>43277.083333333336</c:v>
                </c:pt>
                <c:pt idx="5385">
                  <c:v>43277.09375</c:v>
                </c:pt>
                <c:pt idx="5386">
                  <c:v>43277.104166666664</c:v>
                </c:pt>
                <c:pt idx="5387">
                  <c:v>43277.114583333336</c:v>
                </c:pt>
                <c:pt idx="5388">
                  <c:v>43277.125</c:v>
                </c:pt>
                <c:pt idx="5389">
                  <c:v>43277.135416666664</c:v>
                </c:pt>
                <c:pt idx="5390">
                  <c:v>43277.145833333336</c:v>
                </c:pt>
                <c:pt idx="5391">
                  <c:v>43277.15625</c:v>
                </c:pt>
                <c:pt idx="5392">
                  <c:v>43277.166666666664</c:v>
                </c:pt>
                <c:pt idx="5393">
                  <c:v>43277.177083333336</c:v>
                </c:pt>
                <c:pt idx="5394">
                  <c:v>43277.1875</c:v>
                </c:pt>
                <c:pt idx="5395">
                  <c:v>43277.197916666664</c:v>
                </c:pt>
                <c:pt idx="5396">
                  <c:v>43277.208333333336</c:v>
                </c:pt>
                <c:pt idx="5397">
                  <c:v>43277.21875</c:v>
                </c:pt>
                <c:pt idx="5398">
                  <c:v>43277.229166666664</c:v>
                </c:pt>
                <c:pt idx="5399">
                  <c:v>43277.239583333336</c:v>
                </c:pt>
                <c:pt idx="5400">
                  <c:v>43277.25</c:v>
                </c:pt>
                <c:pt idx="5401">
                  <c:v>43277.260416666664</c:v>
                </c:pt>
                <c:pt idx="5402">
                  <c:v>43277.270833333336</c:v>
                </c:pt>
                <c:pt idx="5403">
                  <c:v>43277.28125</c:v>
                </c:pt>
                <c:pt idx="5404">
                  <c:v>43277.291666666664</c:v>
                </c:pt>
                <c:pt idx="5405">
                  <c:v>43277.302083333336</c:v>
                </c:pt>
                <c:pt idx="5406">
                  <c:v>43277.3125</c:v>
                </c:pt>
                <c:pt idx="5407">
                  <c:v>43277.322916666664</c:v>
                </c:pt>
                <c:pt idx="5408">
                  <c:v>43277.333333333336</c:v>
                </c:pt>
                <c:pt idx="5409">
                  <c:v>43277.34375</c:v>
                </c:pt>
                <c:pt idx="5410">
                  <c:v>43277.354166666664</c:v>
                </c:pt>
                <c:pt idx="5411">
                  <c:v>43277.364583333336</c:v>
                </c:pt>
                <c:pt idx="5412">
                  <c:v>43277.375</c:v>
                </c:pt>
                <c:pt idx="5413">
                  <c:v>43277.385416666664</c:v>
                </c:pt>
                <c:pt idx="5414">
                  <c:v>43277.395833333336</c:v>
                </c:pt>
                <c:pt idx="5415">
                  <c:v>43277.40625</c:v>
                </c:pt>
                <c:pt idx="5416">
                  <c:v>43277.416666666664</c:v>
                </c:pt>
                <c:pt idx="5417">
                  <c:v>43277.427083333336</c:v>
                </c:pt>
                <c:pt idx="5418">
                  <c:v>43277.4375</c:v>
                </c:pt>
                <c:pt idx="5419">
                  <c:v>43277.447916666664</c:v>
                </c:pt>
                <c:pt idx="5420">
                  <c:v>43277.458333333336</c:v>
                </c:pt>
                <c:pt idx="5421">
                  <c:v>43277.46875</c:v>
                </c:pt>
                <c:pt idx="5422">
                  <c:v>43277.479166666664</c:v>
                </c:pt>
                <c:pt idx="5423">
                  <c:v>43277.489583333336</c:v>
                </c:pt>
                <c:pt idx="5424">
                  <c:v>43277.5</c:v>
                </c:pt>
                <c:pt idx="5425">
                  <c:v>43277.510416666664</c:v>
                </c:pt>
                <c:pt idx="5426">
                  <c:v>43277.520833333336</c:v>
                </c:pt>
                <c:pt idx="5427">
                  <c:v>43277.53125</c:v>
                </c:pt>
                <c:pt idx="5428">
                  <c:v>43277.541666666664</c:v>
                </c:pt>
                <c:pt idx="5429">
                  <c:v>43277.552083333336</c:v>
                </c:pt>
                <c:pt idx="5430">
                  <c:v>43277.5625</c:v>
                </c:pt>
                <c:pt idx="5431">
                  <c:v>43277.572916666664</c:v>
                </c:pt>
                <c:pt idx="5432">
                  <c:v>43277.583333333336</c:v>
                </c:pt>
                <c:pt idx="5433">
                  <c:v>43277.59375</c:v>
                </c:pt>
                <c:pt idx="5434">
                  <c:v>43277.604166666664</c:v>
                </c:pt>
                <c:pt idx="5435">
                  <c:v>43277.614583333336</c:v>
                </c:pt>
                <c:pt idx="5436">
                  <c:v>43277.625</c:v>
                </c:pt>
                <c:pt idx="5437">
                  <c:v>43277.635416666664</c:v>
                </c:pt>
                <c:pt idx="5438">
                  <c:v>43277.645833333336</c:v>
                </c:pt>
                <c:pt idx="5439">
                  <c:v>43277.65625</c:v>
                </c:pt>
                <c:pt idx="5440">
                  <c:v>43277.666666666664</c:v>
                </c:pt>
                <c:pt idx="5441">
                  <c:v>43277.677083333336</c:v>
                </c:pt>
                <c:pt idx="5442">
                  <c:v>43277.6875</c:v>
                </c:pt>
                <c:pt idx="5443">
                  <c:v>43277.697916666664</c:v>
                </c:pt>
                <c:pt idx="5444">
                  <c:v>43277.708333333336</c:v>
                </c:pt>
                <c:pt idx="5445">
                  <c:v>43277.71875</c:v>
                </c:pt>
                <c:pt idx="5446">
                  <c:v>43277.729166666664</c:v>
                </c:pt>
                <c:pt idx="5447">
                  <c:v>43277.739583333336</c:v>
                </c:pt>
                <c:pt idx="5448">
                  <c:v>43277.75</c:v>
                </c:pt>
                <c:pt idx="5449">
                  <c:v>43277.760416666664</c:v>
                </c:pt>
                <c:pt idx="5450">
                  <c:v>43277.770833333336</c:v>
                </c:pt>
                <c:pt idx="5451">
                  <c:v>43277.78125</c:v>
                </c:pt>
                <c:pt idx="5452">
                  <c:v>43277.791666666664</c:v>
                </c:pt>
                <c:pt idx="5453">
                  <c:v>43277.802083333336</c:v>
                </c:pt>
                <c:pt idx="5454">
                  <c:v>43277.8125</c:v>
                </c:pt>
                <c:pt idx="5455">
                  <c:v>43277.822916666664</c:v>
                </c:pt>
                <c:pt idx="5456">
                  <c:v>43277.833333333336</c:v>
                </c:pt>
                <c:pt idx="5457">
                  <c:v>43277.84375</c:v>
                </c:pt>
                <c:pt idx="5458">
                  <c:v>43277.854166666664</c:v>
                </c:pt>
                <c:pt idx="5459">
                  <c:v>43277.864583333336</c:v>
                </c:pt>
                <c:pt idx="5460">
                  <c:v>43277.875</c:v>
                </c:pt>
                <c:pt idx="5461">
                  <c:v>43277.885416666664</c:v>
                </c:pt>
                <c:pt idx="5462">
                  <c:v>43277.895833333336</c:v>
                </c:pt>
                <c:pt idx="5463">
                  <c:v>43277.90625</c:v>
                </c:pt>
                <c:pt idx="5464">
                  <c:v>43277.916666666664</c:v>
                </c:pt>
                <c:pt idx="5465">
                  <c:v>43277.927083333336</c:v>
                </c:pt>
                <c:pt idx="5466">
                  <c:v>43277.9375</c:v>
                </c:pt>
                <c:pt idx="5467">
                  <c:v>43277.947916666664</c:v>
                </c:pt>
                <c:pt idx="5468">
                  <c:v>43277.958333333336</c:v>
                </c:pt>
                <c:pt idx="5469">
                  <c:v>43277.96875</c:v>
                </c:pt>
                <c:pt idx="5470">
                  <c:v>43277.979166666664</c:v>
                </c:pt>
                <c:pt idx="5471">
                  <c:v>43277.989583333336</c:v>
                </c:pt>
                <c:pt idx="5472">
                  <c:v>43278</c:v>
                </c:pt>
                <c:pt idx="5473">
                  <c:v>43278.010416666664</c:v>
                </c:pt>
                <c:pt idx="5474">
                  <c:v>43278.020833333336</c:v>
                </c:pt>
                <c:pt idx="5475">
                  <c:v>43278.03125</c:v>
                </c:pt>
                <c:pt idx="5476">
                  <c:v>43278.041666666664</c:v>
                </c:pt>
                <c:pt idx="5477">
                  <c:v>43278.052083333336</c:v>
                </c:pt>
                <c:pt idx="5478">
                  <c:v>43278.0625</c:v>
                </c:pt>
                <c:pt idx="5479">
                  <c:v>43278.072916666664</c:v>
                </c:pt>
                <c:pt idx="5480">
                  <c:v>43278.083333333336</c:v>
                </c:pt>
                <c:pt idx="5481">
                  <c:v>43278.09375</c:v>
                </c:pt>
                <c:pt idx="5482">
                  <c:v>43278.104166666664</c:v>
                </c:pt>
                <c:pt idx="5483">
                  <c:v>43278.114583333336</c:v>
                </c:pt>
                <c:pt idx="5484">
                  <c:v>43278.125</c:v>
                </c:pt>
                <c:pt idx="5485">
                  <c:v>43278.135416666664</c:v>
                </c:pt>
                <c:pt idx="5486">
                  <c:v>43278.145833333336</c:v>
                </c:pt>
                <c:pt idx="5487">
                  <c:v>43278.15625</c:v>
                </c:pt>
                <c:pt idx="5488">
                  <c:v>43278.166666666664</c:v>
                </c:pt>
                <c:pt idx="5489">
                  <c:v>43278.177083333336</c:v>
                </c:pt>
                <c:pt idx="5490">
                  <c:v>43278.1875</c:v>
                </c:pt>
                <c:pt idx="5491">
                  <c:v>43278.197916666664</c:v>
                </c:pt>
                <c:pt idx="5492">
                  <c:v>43278.208333333336</c:v>
                </c:pt>
                <c:pt idx="5493">
                  <c:v>43278.21875</c:v>
                </c:pt>
                <c:pt idx="5494">
                  <c:v>43278.229166666664</c:v>
                </c:pt>
                <c:pt idx="5495">
                  <c:v>43278.239583333336</c:v>
                </c:pt>
                <c:pt idx="5496">
                  <c:v>43278.25</c:v>
                </c:pt>
                <c:pt idx="5497">
                  <c:v>43278.260416666664</c:v>
                </c:pt>
                <c:pt idx="5498">
                  <c:v>43278.270833333336</c:v>
                </c:pt>
                <c:pt idx="5499">
                  <c:v>43278.28125</c:v>
                </c:pt>
                <c:pt idx="5500">
                  <c:v>43278.291666666664</c:v>
                </c:pt>
                <c:pt idx="5501">
                  <c:v>43278.302083333336</c:v>
                </c:pt>
                <c:pt idx="5502">
                  <c:v>43278.3125</c:v>
                </c:pt>
                <c:pt idx="5503">
                  <c:v>43278.322916666664</c:v>
                </c:pt>
                <c:pt idx="5504">
                  <c:v>43278.333333333336</c:v>
                </c:pt>
                <c:pt idx="5505">
                  <c:v>43278.34375</c:v>
                </c:pt>
                <c:pt idx="5506">
                  <c:v>43278.354166666664</c:v>
                </c:pt>
                <c:pt idx="5507">
                  <c:v>43278.364583333336</c:v>
                </c:pt>
                <c:pt idx="5508">
                  <c:v>43278.375</c:v>
                </c:pt>
                <c:pt idx="5509">
                  <c:v>43278.385416666664</c:v>
                </c:pt>
                <c:pt idx="5510">
                  <c:v>43278.395833333336</c:v>
                </c:pt>
                <c:pt idx="5511">
                  <c:v>43278.40625</c:v>
                </c:pt>
                <c:pt idx="5512">
                  <c:v>43278.416666666664</c:v>
                </c:pt>
                <c:pt idx="5513">
                  <c:v>43278.427083333336</c:v>
                </c:pt>
                <c:pt idx="5514">
                  <c:v>43278.4375</c:v>
                </c:pt>
                <c:pt idx="5515">
                  <c:v>43278.447916666664</c:v>
                </c:pt>
                <c:pt idx="5516">
                  <c:v>43278.458333333336</c:v>
                </c:pt>
                <c:pt idx="5517">
                  <c:v>43278.46875</c:v>
                </c:pt>
                <c:pt idx="5518">
                  <c:v>43278.479166666664</c:v>
                </c:pt>
                <c:pt idx="5519">
                  <c:v>43278.489583333336</c:v>
                </c:pt>
                <c:pt idx="5520">
                  <c:v>43278.5</c:v>
                </c:pt>
                <c:pt idx="5521">
                  <c:v>43278.510416666664</c:v>
                </c:pt>
                <c:pt idx="5522">
                  <c:v>43278.520833333336</c:v>
                </c:pt>
                <c:pt idx="5523">
                  <c:v>43278.53125</c:v>
                </c:pt>
                <c:pt idx="5524">
                  <c:v>43278.541666666664</c:v>
                </c:pt>
                <c:pt idx="5525">
                  <c:v>43278.552083333336</c:v>
                </c:pt>
                <c:pt idx="5526">
                  <c:v>43278.5625</c:v>
                </c:pt>
                <c:pt idx="5527">
                  <c:v>43278.572916666664</c:v>
                </c:pt>
                <c:pt idx="5528">
                  <c:v>43278.583333333336</c:v>
                </c:pt>
                <c:pt idx="5529">
                  <c:v>43278.59375</c:v>
                </c:pt>
                <c:pt idx="5530">
                  <c:v>43278.604166666664</c:v>
                </c:pt>
                <c:pt idx="5531">
                  <c:v>43278.614583333336</c:v>
                </c:pt>
                <c:pt idx="5532">
                  <c:v>43278.625</c:v>
                </c:pt>
                <c:pt idx="5533">
                  <c:v>43278.635416666664</c:v>
                </c:pt>
                <c:pt idx="5534">
                  <c:v>43278.645833333336</c:v>
                </c:pt>
                <c:pt idx="5535">
                  <c:v>43278.65625</c:v>
                </c:pt>
                <c:pt idx="5536">
                  <c:v>43278.666666666664</c:v>
                </c:pt>
                <c:pt idx="5537">
                  <c:v>43278.677083333336</c:v>
                </c:pt>
                <c:pt idx="5538">
                  <c:v>43278.6875</c:v>
                </c:pt>
                <c:pt idx="5539">
                  <c:v>43278.697916666664</c:v>
                </c:pt>
                <c:pt idx="5540">
                  <c:v>43278.708333333336</c:v>
                </c:pt>
                <c:pt idx="5541">
                  <c:v>43278.71875</c:v>
                </c:pt>
                <c:pt idx="5542">
                  <c:v>43278.729166666664</c:v>
                </c:pt>
                <c:pt idx="5543">
                  <c:v>43278.739583333336</c:v>
                </c:pt>
                <c:pt idx="5544">
                  <c:v>43278.75</c:v>
                </c:pt>
                <c:pt idx="5545">
                  <c:v>43278.760416666664</c:v>
                </c:pt>
                <c:pt idx="5546">
                  <c:v>43278.770833333336</c:v>
                </c:pt>
                <c:pt idx="5547">
                  <c:v>43278.78125</c:v>
                </c:pt>
                <c:pt idx="5548">
                  <c:v>43278.791666666664</c:v>
                </c:pt>
                <c:pt idx="5549">
                  <c:v>43278.802083333336</c:v>
                </c:pt>
                <c:pt idx="5550">
                  <c:v>43278.8125</c:v>
                </c:pt>
                <c:pt idx="5551">
                  <c:v>43278.822916666664</c:v>
                </c:pt>
                <c:pt idx="5552">
                  <c:v>43278.833333333336</c:v>
                </c:pt>
                <c:pt idx="5553">
                  <c:v>43278.84375</c:v>
                </c:pt>
                <c:pt idx="5554">
                  <c:v>43278.854166666664</c:v>
                </c:pt>
                <c:pt idx="5555">
                  <c:v>43278.864583333336</c:v>
                </c:pt>
                <c:pt idx="5556">
                  <c:v>43278.875</c:v>
                </c:pt>
                <c:pt idx="5557">
                  <c:v>43278.885416666664</c:v>
                </c:pt>
                <c:pt idx="5558">
                  <c:v>43278.895833333336</c:v>
                </c:pt>
                <c:pt idx="5559">
                  <c:v>43278.90625</c:v>
                </c:pt>
                <c:pt idx="5560">
                  <c:v>43278.916666666664</c:v>
                </c:pt>
                <c:pt idx="5561">
                  <c:v>43278.927083333336</c:v>
                </c:pt>
                <c:pt idx="5562">
                  <c:v>43278.9375</c:v>
                </c:pt>
                <c:pt idx="5563">
                  <c:v>43278.947916666664</c:v>
                </c:pt>
                <c:pt idx="5564">
                  <c:v>43278.958333333336</c:v>
                </c:pt>
                <c:pt idx="5565">
                  <c:v>43278.96875</c:v>
                </c:pt>
                <c:pt idx="5566">
                  <c:v>43278.979166666664</c:v>
                </c:pt>
                <c:pt idx="5567">
                  <c:v>43278.989583333336</c:v>
                </c:pt>
                <c:pt idx="5568">
                  <c:v>43279</c:v>
                </c:pt>
                <c:pt idx="5569">
                  <c:v>43279.010416666664</c:v>
                </c:pt>
                <c:pt idx="5570">
                  <c:v>43279.020833333336</c:v>
                </c:pt>
                <c:pt idx="5571">
                  <c:v>43279.03125</c:v>
                </c:pt>
                <c:pt idx="5572">
                  <c:v>43279.041666666664</c:v>
                </c:pt>
                <c:pt idx="5573">
                  <c:v>43279.052083333336</c:v>
                </c:pt>
                <c:pt idx="5574">
                  <c:v>43279.0625</c:v>
                </c:pt>
                <c:pt idx="5575">
                  <c:v>43279.072916666664</c:v>
                </c:pt>
                <c:pt idx="5576">
                  <c:v>43279.083333333336</c:v>
                </c:pt>
                <c:pt idx="5577">
                  <c:v>43279.09375</c:v>
                </c:pt>
                <c:pt idx="5578">
                  <c:v>43279.104166666664</c:v>
                </c:pt>
                <c:pt idx="5579">
                  <c:v>43279.114583333336</c:v>
                </c:pt>
                <c:pt idx="5580">
                  <c:v>43279.125</c:v>
                </c:pt>
                <c:pt idx="5581">
                  <c:v>43279.135416666664</c:v>
                </c:pt>
                <c:pt idx="5582">
                  <c:v>43279.145833333336</c:v>
                </c:pt>
                <c:pt idx="5583">
                  <c:v>43279.15625</c:v>
                </c:pt>
                <c:pt idx="5584">
                  <c:v>43279.166666666664</c:v>
                </c:pt>
                <c:pt idx="5585">
                  <c:v>43279.177083333336</c:v>
                </c:pt>
                <c:pt idx="5586">
                  <c:v>43279.1875</c:v>
                </c:pt>
                <c:pt idx="5587">
                  <c:v>43279.197916666664</c:v>
                </c:pt>
                <c:pt idx="5588">
                  <c:v>43279.208333333336</c:v>
                </c:pt>
                <c:pt idx="5589">
                  <c:v>43279.21875</c:v>
                </c:pt>
                <c:pt idx="5590">
                  <c:v>43279.229166666664</c:v>
                </c:pt>
                <c:pt idx="5591">
                  <c:v>43279.239583333336</c:v>
                </c:pt>
                <c:pt idx="5592">
                  <c:v>43279.25</c:v>
                </c:pt>
                <c:pt idx="5593">
                  <c:v>43279.260416666664</c:v>
                </c:pt>
                <c:pt idx="5594">
                  <c:v>43279.270833333336</c:v>
                </c:pt>
                <c:pt idx="5595">
                  <c:v>43279.28125</c:v>
                </c:pt>
                <c:pt idx="5596">
                  <c:v>43279.291666666664</c:v>
                </c:pt>
                <c:pt idx="5597">
                  <c:v>43279.302083333336</c:v>
                </c:pt>
                <c:pt idx="5598">
                  <c:v>43279.3125</c:v>
                </c:pt>
                <c:pt idx="5599">
                  <c:v>43279.322916666664</c:v>
                </c:pt>
                <c:pt idx="5600">
                  <c:v>43279.333333333336</c:v>
                </c:pt>
                <c:pt idx="5601">
                  <c:v>43279.34375</c:v>
                </c:pt>
                <c:pt idx="5602">
                  <c:v>43279.354166666664</c:v>
                </c:pt>
                <c:pt idx="5603">
                  <c:v>43279.364583333336</c:v>
                </c:pt>
                <c:pt idx="5604">
                  <c:v>43279.375</c:v>
                </c:pt>
                <c:pt idx="5605">
                  <c:v>43279.385416666664</c:v>
                </c:pt>
                <c:pt idx="5606">
                  <c:v>43279.395833333336</c:v>
                </c:pt>
                <c:pt idx="5607">
                  <c:v>43279.40625</c:v>
                </c:pt>
                <c:pt idx="5608">
                  <c:v>43279.416666666664</c:v>
                </c:pt>
                <c:pt idx="5609">
                  <c:v>43279.427083333336</c:v>
                </c:pt>
                <c:pt idx="5610">
                  <c:v>43279.4375</c:v>
                </c:pt>
                <c:pt idx="5611">
                  <c:v>43279.447916666664</c:v>
                </c:pt>
                <c:pt idx="5612">
                  <c:v>43279.458333333336</c:v>
                </c:pt>
                <c:pt idx="5613">
                  <c:v>43279.46875</c:v>
                </c:pt>
                <c:pt idx="5614">
                  <c:v>43279.479166666664</c:v>
                </c:pt>
                <c:pt idx="5615">
                  <c:v>43279.489583333336</c:v>
                </c:pt>
                <c:pt idx="5616">
                  <c:v>43279.5</c:v>
                </c:pt>
                <c:pt idx="5617">
                  <c:v>43279.510416666664</c:v>
                </c:pt>
                <c:pt idx="5618">
                  <c:v>43279.520833333336</c:v>
                </c:pt>
                <c:pt idx="5619">
                  <c:v>43279.53125</c:v>
                </c:pt>
                <c:pt idx="5620">
                  <c:v>43279.541666666664</c:v>
                </c:pt>
                <c:pt idx="5621">
                  <c:v>43279.552083333336</c:v>
                </c:pt>
                <c:pt idx="5622">
                  <c:v>43279.5625</c:v>
                </c:pt>
                <c:pt idx="5623">
                  <c:v>43279.572916666664</c:v>
                </c:pt>
                <c:pt idx="5624">
                  <c:v>43279.583333333336</c:v>
                </c:pt>
                <c:pt idx="5625">
                  <c:v>43279.59375</c:v>
                </c:pt>
                <c:pt idx="5626">
                  <c:v>43279.604166666664</c:v>
                </c:pt>
                <c:pt idx="5627">
                  <c:v>43279.614583333336</c:v>
                </c:pt>
                <c:pt idx="5628">
                  <c:v>43279.625</c:v>
                </c:pt>
                <c:pt idx="5629">
                  <c:v>43279.635416666664</c:v>
                </c:pt>
                <c:pt idx="5630">
                  <c:v>43279.645833333336</c:v>
                </c:pt>
                <c:pt idx="5631">
                  <c:v>43279.65625</c:v>
                </c:pt>
                <c:pt idx="5632">
                  <c:v>43279.666666666664</c:v>
                </c:pt>
                <c:pt idx="5633">
                  <c:v>43279.677083333336</c:v>
                </c:pt>
                <c:pt idx="5634">
                  <c:v>43279.6875</c:v>
                </c:pt>
                <c:pt idx="5635">
                  <c:v>43279.697916666664</c:v>
                </c:pt>
                <c:pt idx="5636">
                  <c:v>43279.708333333336</c:v>
                </c:pt>
                <c:pt idx="5637">
                  <c:v>43279.71875</c:v>
                </c:pt>
                <c:pt idx="5638">
                  <c:v>43279.729166666664</c:v>
                </c:pt>
                <c:pt idx="5639">
                  <c:v>43279.739583333336</c:v>
                </c:pt>
                <c:pt idx="5640">
                  <c:v>43279.75</c:v>
                </c:pt>
                <c:pt idx="5641">
                  <c:v>43279.760416666664</c:v>
                </c:pt>
                <c:pt idx="5642">
                  <c:v>43279.770833333336</c:v>
                </c:pt>
                <c:pt idx="5643">
                  <c:v>43279.78125</c:v>
                </c:pt>
                <c:pt idx="5644">
                  <c:v>43279.791666666664</c:v>
                </c:pt>
                <c:pt idx="5645">
                  <c:v>43279.802083333336</c:v>
                </c:pt>
                <c:pt idx="5646">
                  <c:v>43279.8125</c:v>
                </c:pt>
                <c:pt idx="5647">
                  <c:v>43279.822916666664</c:v>
                </c:pt>
                <c:pt idx="5648">
                  <c:v>43279.833333333336</c:v>
                </c:pt>
                <c:pt idx="5649">
                  <c:v>43279.84375</c:v>
                </c:pt>
                <c:pt idx="5650">
                  <c:v>43279.854166666664</c:v>
                </c:pt>
                <c:pt idx="5651">
                  <c:v>43279.864583333336</c:v>
                </c:pt>
                <c:pt idx="5652">
                  <c:v>43279.875</c:v>
                </c:pt>
                <c:pt idx="5653">
                  <c:v>43279.885416666664</c:v>
                </c:pt>
                <c:pt idx="5654">
                  <c:v>43279.895833333336</c:v>
                </c:pt>
                <c:pt idx="5655">
                  <c:v>43279.90625</c:v>
                </c:pt>
                <c:pt idx="5656">
                  <c:v>43279.916666666664</c:v>
                </c:pt>
                <c:pt idx="5657">
                  <c:v>43279.927083333336</c:v>
                </c:pt>
                <c:pt idx="5658">
                  <c:v>43279.9375</c:v>
                </c:pt>
                <c:pt idx="5659">
                  <c:v>43279.947916666664</c:v>
                </c:pt>
                <c:pt idx="5660">
                  <c:v>43279.958333333336</c:v>
                </c:pt>
                <c:pt idx="5661">
                  <c:v>43279.96875</c:v>
                </c:pt>
                <c:pt idx="5662">
                  <c:v>43279.979166666664</c:v>
                </c:pt>
                <c:pt idx="5663">
                  <c:v>43279.989583333336</c:v>
                </c:pt>
                <c:pt idx="5664">
                  <c:v>43280</c:v>
                </c:pt>
                <c:pt idx="5665">
                  <c:v>43280.010416666664</c:v>
                </c:pt>
                <c:pt idx="5666">
                  <c:v>43280.020833333336</c:v>
                </c:pt>
                <c:pt idx="5667">
                  <c:v>43280.03125</c:v>
                </c:pt>
                <c:pt idx="5668">
                  <c:v>43280.041666666664</c:v>
                </c:pt>
                <c:pt idx="5669">
                  <c:v>43280.052083333336</c:v>
                </c:pt>
                <c:pt idx="5670">
                  <c:v>43280.0625</c:v>
                </c:pt>
                <c:pt idx="5671">
                  <c:v>43280.072916666664</c:v>
                </c:pt>
                <c:pt idx="5672">
                  <c:v>43280.083333333336</c:v>
                </c:pt>
                <c:pt idx="5673">
                  <c:v>43280.09375</c:v>
                </c:pt>
                <c:pt idx="5674">
                  <c:v>43280.104166666664</c:v>
                </c:pt>
                <c:pt idx="5675">
                  <c:v>43280.114583333336</c:v>
                </c:pt>
                <c:pt idx="5676">
                  <c:v>43280.125</c:v>
                </c:pt>
                <c:pt idx="5677">
                  <c:v>43280.135416666664</c:v>
                </c:pt>
                <c:pt idx="5678">
                  <c:v>43280.145833333336</c:v>
                </c:pt>
                <c:pt idx="5679">
                  <c:v>43280.15625</c:v>
                </c:pt>
                <c:pt idx="5680">
                  <c:v>43280.166666666664</c:v>
                </c:pt>
                <c:pt idx="5681">
                  <c:v>43280.177083333336</c:v>
                </c:pt>
                <c:pt idx="5682">
                  <c:v>43280.1875</c:v>
                </c:pt>
                <c:pt idx="5683">
                  <c:v>43280.197916666664</c:v>
                </c:pt>
                <c:pt idx="5684">
                  <c:v>43280.208333333336</c:v>
                </c:pt>
                <c:pt idx="5685">
                  <c:v>43280.21875</c:v>
                </c:pt>
                <c:pt idx="5686">
                  <c:v>43280.229166666664</c:v>
                </c:pt>
                <c:pt idx="5687">
                  <c:v>43280.239583333336</c:v>
                </c:pt>
                <c:pt idx="5688">
                  <c:v>43280.25</c:v>
                </c:pt>
                <c:pt idx="5689">
                  <c:v>43280.260416666664</c:v>
                </c:pt>
                <c:pt idx="5690">
                  <c:v>43280.270833333336</c:v>
                </c:pt>
                <c:pt idx="5691">
                  <c:v>43280.28125</c:v>
                </c:pt>
                <c:pt idx="5692">
                  <c:v>43280.291666666664</c:v>
                </c:pt>
                <c:pt idx="5693">
                  <c:v>43280.302083333336</c:v>
                </c:pt>
                <c:pt idx="5694">
                  <c:v>43280.3125</c:v>
                </c:pt>
                <c:pt idx="5695">
                  <c:v>43280.322916666664</c:v>
                </c:pt>
                <c:pt idx="5696">
                  <c:v>43280.333333333336</c:v>
                </c:pt>
                <c:pt idx="5697">
                  <c:v>43280.34375</c:v>
                </c:pt>
                <c:pt idx="5698">
                  <c:v>43280.354166666664</c:v>
                </c:pt>
                <c:pt idx="5699">
                  <c:v>43280.364583333336</c:v>
                </c:pt>
                <c:pt idx="5700">
                  <c:v>43280.375</c:v>
                </c:pt>
                <c:pt idx="5701">
                  <c:v>43280.385416666664</c:v>
                </c:pt>
                <c:pt idx="5702">
                  <c:v>43280.395833333336</c:v>
                </c:pt>
                <c:pt idx="5703">
                  <c:v>43280.40625</c:v>
                </c:pt>
                <c:pt idx="5704">
                  <c:v>43280.416666666664</c:v>
                </c:pt>
                <c:pt idx="5705">
                  <c:v>43280.427083333336</c:v>
                </c:pt>
                <c:pt idx="5706">
                  <c:v>43280.4375</c:v>
                </c:pt>
                <c:pt idx="5707">
                  <c:v>43280.447916666664</c:v>
                </c:pt>
                <c:pt idx="5708">
                  <c:v>43280.458333333336</c:v>
                </c:pt>
                <c:pt idx="5709">
                  <c:v>43280.46875</c:v>
                </c:pt>
                <c:pt idx="5710">
                  <c:v>43280.479166666664</c:v>
                </c:pt>
                <c:pt idx="5711">
                  <c:v>43280.489583333336</c:v>
                </c:pt>
                <c:pt idx="5712">
                  <c:v>43280.5</c:v>
                </c:pt>
                <c:pt idx="5713">
                  <c:v>43280.510416666664</c:v>
                </c:pt>
                <c:pt idx="5714">
                  <c:v>43280.520833333336</c:v>
                </c:pt>
                <c:pt idx="5715">
                  <c:v>43280.53125</c:v>
                </c:pt>
                <c:pt idx="5716">
                  <c:v>43280.541666666664</c:v>
                </c:pt>
                <c:pt idx="5717">
                  <c:v>43280.552083333336</c:v>
                </c:pt>
                <c:pt idx="5718">
                  <c:v>43280.5625</c:v>
                </c:pt>
                <c:pt idx="5719">
                  <c:v>43280.572916666664</c:v>
                </c:pt>
                <c:pt idx="5720">
                  <c:v>43280.583333333336</c:v>
                </c:pt>
                <c:pt idx="5721">
                  <c:v>43280.59375</c:v>
                </c:pt>
                <c:pt idx="5722">
                  <c:v>43280.604166666664</c:v>
                </c:pt>
                <c:pt idx="5723">
                  <c:v>43280.614583333336</c:v>
                </c:pt>
                <c:pt idx="5724">
                  <c:v>43280.625</c:v>
                </c:pt>
                <c:pt idx="5725">
                  <c:v>43280.635416666664</c:v>
                </c:pt>
                <c:pt idx="5726">
                  <c:v>43280.645833333336</c:v>
                </c:pt>
                <c:pt idx="5727">
                  <c:v>43280.65625</c:v>
                </c:pt>
                <c:pt idx="5728">
                  <c:v>43280.666666666664</c:v>
                </c:pt>
                <c:pt idx="5729">
                  <c:v>43280.677083333336</c:v>
                </c:pt>
                <c:pt idx="5730">
                  <c:v>43280.6875</c:v>
                </c:pt>
                <c:pt idx="5731">
                  <c:v>43280.697916666664</c:v>
                </c:pt>
                <c:pt idx="5732">
                  <c:v>43280.708333333336</c:v>
                </c:pt>
                <c:pt idx="5733">
                  <c:v>43280.71875</c:v>
                </c:pt>
                <c:pt idx="5734">
                  <c:v>43280.729166666664</c:v>
                </c:pt>
                <c:pt idx="5735">
                  <c:v>43280.739583333336</c:v>
                </c:pt>
                <c:pt idx="5736">
                  <c:v>43280.75</c:v>
                </c:pt>
                <c:pt idx="5737">
                  <c:v>43280.760416666664</c:v>
                </c:pt>
                <c:pt idx="5738">
                  <c:v>43280.770833333336</c:v>
                </c:pt>
                <c:pt idx="5739">
                  <c:v>43280.78125</c:v>
                </c:pt>
                <c:pt idx="5740">
                  <c:v>43280.791666666664</c:v>
                </c:pt>
                <c:pt idx="5741">
                  <c:v>43280.802083333336</c:v>
                </c:pt>
                <c:pt idx="5742">
                  <c:v>43280.8125</c:v>
                </c:pt>
                <c:pt idx="5743">
                  <c:v>43280.822916666664</c:v>
                </c:pt>
                <c:pt idx="5744">
                  <c:v>43280.833333333336</c:v>
                </c:pt>
                <c:pt idx="5745">
                  <c:v>43280.84375</c:v>
                </c:pt>
                <c:pt idx="5746">
                  <c:v>43280.854166666664</c:v>
                </c:pt>
                <c:pt idx="5747">
                  <c:v>43280.864583333336</c:v>
                </c:pt>
                <c:pt idx="5748">
                  <c:v>43280.875</c:v>
                </c:pt>
                <c:pt idx="5749">
                  <c:v>43280.885416666664</c:v>
                </c:pt>
                <c:pt idx="5750">
                  <c:v>43280.895833333336</c:v>
                </c:pt>
                <c:pt idx="5751">
                  <c:v>43280.90625</c:v>
                </c:pt>
                <c:pt idx="5752">
                  <c:v>43280.916666666664</c:v>
                </c:pt>
                <c:pt idx="5753">
                  <c:v>43280.927083333336</c:v>
                </c:pt>
                <c:pt idx="5754">
                  <c:v>43280.9375</c:v>
                </c:pt>
                <c:pt idx="5755">
                  <c:v>43280.947916666664</c:v>
                </c:pt>
                <c:pt idx="5756">
                  <c:v>43280.958333333336</c:v>
                </c:pt>
                <c:pt idx="5757">
                  <c:v>43280.96875</c:v>
                </c:pt>
                <c:pt idx="5758">
                  <c:v>43280.979166666664</c:v>
                </c:pt>
                <c:pt idx="5759">
                  <c:v>43280.989583333336</c:v>
                </c:pt>
                <c:pt idx="5760">
                  <c:v>43281</c:v>
                </c:pt>
                <c:pt idx="5761">
                  <c:v>43281.010416666664</c:v>
                </c:pt>
                <c:pt idx="5762">
                  <c:v>43281.020833333336</c:v>
                </c:pt>
                <c:pt idx="5763">
                  <c:v>43281.03125</c:v>
                </c:pt>
                <c:pt idx="5764">
                  <c:v>43281.041666666664</c:v>
                </c:pt>
                <c:pt idx="5765">
                  <c:v>43281.052083333336</c:v>
                </c:pt>
                <c:pt idx="5766">
                  <c:v>43281.0625</c:v>
                </c:pt>
                <c:pt idx="5767">
                  <c:v>43281.072916666664</c:v>
                </c:pt>
                <c:pt idx="5768">
                  <c:v>43281.083333333336</c:v>
                </c:pt>
                <c:pt idx="5769">
                  <c:v>43281.09375</c:v>
                </c:pt>
                <c:pt idx="5770">
                  <c:v>43281.104166666664</c:v>
                </c:pt>
                <c:pt idx="5771">
                  <c:v>43281.114583333336</c:v>
                </c:pt>
                <c:pt idx="5772">
                  <c:v>43281.125</c:v>
                </c:pt>
                <c:pt idx="5773">
                  <c:v>43281.135416666664</c:v>
                </c:pt>
                <c:pt idx="5774">
                  <c:v>43281.145833333336</c:v>
                </c:pt>
                <c:pt idx="5775">
                  <c:v>43281.15625</c:v>
                </c:pt>
                <c:pt idx="5776">
                  <c:v>43281.166666666664</c:v>
                </c:pt>
                <c:pt idx="5777">
                  <c:v>43281.177083333336</c:v>
                </c:pt>
                <c:pt idx="5778">
                  <c:v>43281.1875</c:v>
                </c:pt>
                <c:pt idx="5779">
                  <c:v>43281.197916666664</c:v>
                </c:pt>
                <c:pt idx="5780">
                  <c:v>43281.208333333336</c:v>
                </c:pt>
                <c:pt idx="5781">
                  <c:v>43281.21875</c:v>
                </c:pt>
                <c:pt idx="5782">
                  <c:v>43281.229166666664</c:v>
                </c:pt>
                <c:pt idx="5783">
                  <c:v>43281.239583333336</c:v>
                </c:pt>
                <c:pt idx="5784">
                  <c:v>43281.25</c:v>
                </c:pt>
                <c:pt idx="5785">
                  <c:v>43281.260416666664</c:v>
                </c:pt>
                <c:pt idx="5786">
                  <c:v>43281.270833333336</c:v>
                </c:pt>
                <c:pt idx="5787">
                  <c:v>43281.28125</c:v>
                </c:pt>
                <c:pt idx="5788">
                  <c:v>43281.291666666664</c:v>
                </c:pt>
                <c:pt idx="5789">
                  <c:v>43281.302083333336</c:v>
                </c:pt>
                <c:pt idx="5790">
                  <c:v>43281.3125</c:v>
                </c:pt>
                <c:pt idx="5791">
                  <c:v>43281.322916666664</c:v>
                </c:pt>
                <c:pt idx="5792">
                  <c:v>43281.333333333336</c:v>
                </c:pt>
                <c:pt idx="5793">
                  <c:v>43281.34375</c:v>
                </c:pt>
                <c:pt idx="5794">
                  <c:v>43281.354166666664</c:v>
                </c:pt>
                <c:pt idx="5795">
                  <c:v>43281.364583333336</c:v>
                </c:pt>
                <c:pt idx="5796">
                  <c:v>43281.375</c:v>
                </c:pt>
                <c:pt idx="5797">
                  <c:v>43281.385416666664</c:v>
                </c:pt>
                <c:pt idx="5798">
                  <c:v>43281.395833333336</c:v>
                </c:pt>
                <c:pt idx="5799">
                  <c:v>43281.40625</c:v>
                </c:pt>
                <c:pt idx="5800">
                  <c:v>43281.416666666664</c:v>
                </c:pt>
                <c:pt idx="5801">
                  <c:v>43281.427083333336</c:v>
                </c:pt>
                <c:pt idx="5802">
                  <c:v>43281.4375</c:v>
                </c:pt>
                <c:pt idx="5803">
                  <c:v>43281.447916666664</c:v>
                </c:pt>
                <c:pt idx="5804">
                  <c:v>43281.458333333336</c:v>
                </c:pt>
                <c:pt idx="5805">
                  <c:v>43281.46875</c:v>
                </c:pt>
                <c:pt idx="5806">
                  <c:v>43281.479166666664</c:v>
                </c:pt>
                <c:pt idx="5807">
                  <c:v>43281.489583333336</c:v>
                </c:pt>
                <c:pt idx="5808">
                  <c:v>43281.5</c:v>
                </c:pt>
                <c:pt idx="5809">
                  <c:v>43281.510416666664</c:v>
                </c:pt>
                <c:pt idx="5810">
                  <c:v>43281.520833333336</c:v>
                </c:pt>
                <c:pt idx="5811">
                  <c:v>43281.53125</c:v>
                </c:pt>
                <c:pt idx="5812">
                  <c:v>43281.541666666664</c:v>
                </c:pt>
                <c:pt idx="5813">
                  <c:v>43281.552083333336</c:v>
                </c:pt>
                <c:pt idx="5814">
                  <c:v>43281.5625</c:v>
                </c:pt>
                <c:pt idx="5815">
                  <c:v>43281.572916666664</c:v>
                </c:pt>
                <c:pt idx="5816">
                  <c:v>43281.583333333336</c:v>
                </c:pt>
                <c:pt idx="5817">
                  <c:v>43281.59375</c:v>
                </c:pt>
                <c:pt idx="5818">
                  <c:v>43281.604166666664</c:v>
                </c:pt>
                <c:pt idx="5819">
                  <c:v>43281.614583333336</c:v>
                </c:pt>
                <c:pt idx="5820">
                  <c:v>43281.625</c:v>
                </c:pt>
                <c:pt idx="5821">
                  <c:v>43281.635416666664</c:v>
                </c:pt>
                <c:pt idx="5822">
                  <c:v>43281.645833333336</c:v>
                </c:pt>
                <c:pt idx="5823">
                  <c:v>43281.65625</c:v>
                </c:pt>
                <c:pt idx="5824">
                  <c:v>43281.666666666664</c:v>
                </c:pt>
                <c:pt idx="5825">
                  <c:v>43281.677083333336</c:v>
                </c:pt>
                <c:pt idx="5826">
                  <c:v>43281.6875</c:v>
                </c:pt>
                <c:pt idx="5827">
                  <c:v>43281.697916666664</c:v>
                </c:pt>
                <c:pt idx="5828">
                  <c:v>43281.708333333336</c:v>
                </c:pt>
                <c:pt idx="5829">
                  <c:v>43281.71875</c:v>
                </c:pt>
                <c:pt idx="5830">
                  <c:v>43281.729166666664</c:v>
                </c:pt>
                <c:pt idx="5831">
                  <c:v>43281.739583333336</c:v>
                </c:pt>
                <c:pt idx="5832">
                  <c:v>43281.75</c:v>
                </c:pt>
                <c:pt idx="5833">
                  <c:v>43281.760416666664</c:v>
                </c:pt>
                <c:pt idx="5834">
                  <c:v>43281.770833333336</c:v>
                </c:pt>
                <c:pt idx="5835">
                  <c:v>43281.78125</c:v>
                </c:pt>
                <c:pt idx="5836">
                  <c:v>43281.791666666664</c:v>
                </c:pt>
                <c:pt idx="5837">
                  <c:v>43281.802083333336</c:v>
                </c:pt>
                <c:pt idx="5838">
                  <c:v>43281.8125</c:v>
                </c:pt>
                <c:pt idx="5839">
                  <c:v>43281.822916666664</c:v>
                </c:pt>
                <c:pt idx="5840">
                  <c:v>43281.833333333336</c:v>
                </c:pt>
                <c:pt idx="5841">
                  <c:v>43281.84375</c:v>
                </c:pt>
                <c:pt idx="5842">
                  <c:v>43281.854166666664</c:v>
                </c:pt>
                <c:pt idx="5843">
                  <c:v>43281.864583333336</c:v>
                </c:pt>
                <c:pt idx="5844">
                  <c:v>43281.875</c:v>
                </c:pt>
                <c:pt idx="5845">
                  <c:v>43281.885416666664</c:v>
                </c:pt>
                <c:pt idx="5846">
                  <c:v>43281.895833333336</c:v>
                </c:pt>
                <c:pt idx="5847">
                  <c:v>43281.90625</c:v>
                </c:pt>
                <c:pt idx="5848">
                  <c:v>43281.916666666664</c:v>
                </c:pt>
                <c:pt idx="5849">
                  <c:v>43281.927083333336</c:v>
                </c:pt>
                <c:pt idx="5850">
                  <c:v>43281.9375</c:v>
                </c:pt>
                <c:pt idx="5851">
                  <c:v>43281.947916666664</c:v>
                </c:pt>
                <c:pt idx="5852">
                  <c:v>43281.958333333336</c:v>
                </c:pt>
                <c:pt idx="5853">
                  <c:v>43281.96875</c:v>
                </c:pt>
                <c:pt idx="5854">
                  <c:v>43281.979166666664</c:v>
                </c:pt>
                <c:pt idx="5855">
                  <c:v>43281.989583333336</c:v>
                </c:pt>
              </c:numCache>
            </c:numRef>
          </c:xVal>
          <c:yVal>
            <c:numRef>
              <c:f>'01485000'!$G$2:$G$5857</c:f>
              <c:numCache>
                <c:formatCode>General</c:formatCode>
                <c:ptCount val="5856"/>
                <c:pt idx="0">
                  <c:v>5.52</c:v>
                </c:pt>
                <c:pt idx="1">
                  <c:v>5.51</c:v>
                </c:pt>
                <c:pt idx="2">
                  <c:v>5.51</c:v>
                </c:pt>
                <c:pt idx="3">
                  <c:v>5.51</c:v>
                </c:pt>
                <c:pt idx="4">
                  <c:v>5.51</c:v>
                </c:pt>
                <c:pt idx="5">
                  <c:v>5.51</c:v>
                </c:pt>
                <c:pt idx="6">
                  <c:v>5.51</c:v>
                </c:pt>
                <c:pt idx="7">
                  <c:v>5.51</c:v>
                </c:pt>
                <c:pt idx="8">
                  <c:v>5.51</c:v>
                </c:pt>
                <c:pt idx="9">
                  <c:v>5.51</c:v>
                </c:pt>
                <c:pt idx="10">
                  <c:v>5.51</c:v>
                </c:pt>
                <c:pt idx="11">
                  <c:v>5.5</c:v>
                </c:pt>
                <c:pt idx="12">
                  <c:v>5.51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5.49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5.49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>
                  <c:v>5.49</c:v>
                </c:pt>
                <c:pt idx="37">
                  <c:v>5.49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5.49</c:v>
                </c:pt>
                <c:pt idx="42">
                  <c:v>5.49</c:v>
                </c:pt>
                <c:pt idx="43">
                  <c:v>5.49</c:v>
                </c:pt>
                <c:pt idx="44">
                  <c:v>5.48</c:v>
                </c:pt>
                <c:pt idx="45">
                  <c:v>5.49</c:v>
                </c:pt>
                <c:pt idx="46">
                  <c:v>5.48</c:v>
                </c:pt>
                <c:pt idx="47">
                  <c:v>5.49</c:v>
                </c:pt>
                <c:pt idx="48">
                  <c:v>5.48</c:v>
                </c:pt>
                <c:pt idx="49">
                  <c:v>5.48</c:v>
                </c:pt>
                <c:pt idx="50">
                  <c:v>5.47</c:v>
                </c:pt>
                <c:pt idx="51">
                  <c:v>5.47</c:v>
                </c:pt>
                <c:pt idx="52">
                  <c:v>5.47</c:v>
                </c:pt>
                <c:pt idx="53">
                  <c:v>5.47</c:v>
                </c:pt>
                <c:pt idx="54">
                  <c:v>5.47</c:v>
                </c:pt>
                <c:pt idx="55">
                  <c:v>5.47</c:v>
                </c:pt>
                <c:pt idx="56">
                  <c:v>5.47</c:v>
                </c:pt>
                <c:pt idx="57">
                  <c:v>5.47</c:v>
                </c:pt>
                <c:pt idx="58">
                  <c:v>5.47</c:v>
                </c:pt>
                <c:pt idx="59">
                  <c:v>5.47</c:v>
                </c:pt>
                <c:pt idx="60">
                  <c:v>5.47</c:v>
                </c:pt>
                <c:pt idx="61">
                  <c:v>5.46</c:v>
                </c:pt>
                <c:pt idx="62">
                  <c:v>5.47</c:v>
                </c:pt>
                <c:pt idx="63">
                  <c:v>5.46</c:v>
                </c:pt>
                <c:pt idx="64">
                  <c:v>5.46</c:v>
                </c:pt>
                <c:pt idx="65">
                  <c:v>5.46</c:v>
                </c:pt>
                <c:pt idx="66">
                  <c:v>5.46</c:v>
                </c:pt>
                <c:pt idx="67">
                  <c:v>5.46</c:v>
                </c:pt>
                <c:pt idx="68">
                  <c:v>5.46</c:v>
                </c:pt>
                <c:pt idx="69">
                  <c:v>5.46</c:v>
                </c:pt>
                <c:pt idx="70">
                  <c:v>5.46</c:v>
                </c:pt>
                <c:pt idx="71">
                  <c:v>5.46</c:v>
                </c:pt>
                <c:pt idx="72">
                  <c:v>5.46</c:v>
                </c:pt>
                <c:pt idx="73">
                  <c:v>5.45</c:v>
                </c:pt>
                <c:pt idx="74">
                  <c:v>5.45</c:v>
                </c:pt>
                <c:pt idx="75">
                  <c:v>5.45</c:v>
                </c:pt>
                <c:pt idx="76">
                  <c:v>5.46</c:v>
                </c:pt>
                <c:pt idx="77">
                  <c:v>5.46</c:v>
                </c:pt>
                <c:pt idx="78">
                  <c:v>5.46</c:v>
                </c:pt>
                <c:pt idx="79">
                  <c:v>5.45</c:v>
                </c:pt>
                <c:pt idx="80">
                  <c:v>5.45</c:v>
                </c:pt>
                <c:pt idx="81">
                  <c:v>5.44</c:v>
                </c:pt>
                <c:pt idx="82">
                  <c:v>5.45</c:v>
                </c:pt>
                <c:pt idx="83">
                  <c:v>5.45</c:v>
                </c:pt>
                <c:pt idx="84">
                  <c:v>5.44</c:v>
                </c:pt>
                <c:pt idx="85">
                  <c:v>5.44</c:v>
                </c:pt>
                <c:pt idx="86">
                  <c:v>5.44</c:v>
                </c:pt>
                <c:pt idx="87">
                  <c:v>5.45</c:v>
                </c:pt>
                <c:pt idx="88">
                  <c:v>5.44</c:v>
                </c:pt>
                <c:pt idx="89">
                  <c:v>5.44</c:v>
                </c:pt>
                <c:pt idx="90">
                  <c:v>5.44</c:v>
                </c:pt>
                <c:pt idx="91">
                  <c:v>5.43</c:v>
                </c:pt>
                <c:pt idx="92">
                  <c:v>5.43</c:v>
                </c:pt>
                <c:pt idx="93">
                  <c:v>5.43</c:v>
                </c:pt>
                <c:pt idx="94">
                  <c:v>5.43</c:v>
                </c:pt>
                <c:pt idx="95">
                  <c:v>5.43</c:v>
                </c:pt>
                <c:pt idx="96">
                  <c:v>5.43</c:v>
                </c:pt>
                <c:pt idx="97">
                  <c:v>5.42</c:v>
                </c:pt>
                <c:pt idx="98">
                  <c:v>5.42</c:v>
                </c:pt>
                <c:pt idx="99">
                  <c:v>5.42</c:v>
                </c:pt>
                <c:pt idx="100">
                  <c:v>5.42</c:v>
                </c:pt>
                <c:pt idx="101">
                  <c:v>5.42</c:v>
                </c:pt>
                <c:pt idx="102">
                  <c:v>5.41</c:v>
                </c:pt>
                <c:pt idx="103">
                  <c:v>5.41</c:v>
                </c:pt>
                <c:pt idx="104">
                  <c:v>5.41</c:v>
                </c:pt>
                <c:pt idx="105">
                  <c:v>5.41</c:v>
                </c:pt>
                <c:pt idx="106">
                  <c:v>5.41</c:v>
                </c:pt>
                <c:pt idx="107">
                  <c:v>5.41</c:v>
                </c:pt>
                <c:pt idx="108">
                  <c:v>5.41</c:v>
                </c:pt>
                <c:pt idx="109">
                  <c:v>5.4</c:v>
                </c:pt>
                <c:pt idx="110">
                  <c:v>5.41</c:v>
                </c:pt>
                <c:pt idx="111">
                  <c:v>5.4</c:v>
                </c:pt>
                <c:pt idx="112">
                  <c:v>5.4</c:v>
                </c:pt>
                <c:pt idx="113">
                  <c:v>5.4</c:v>
                </c:pt>
                <c:pt idx="114">
                  <c:v>5.4</c:v>
                </c:pt>
                <c:pt idx="115">
                  <c:v>5.39</c:v>
                </c:pt>
                <c:pt idx="116">
                  <c:v>5.39</c:v>
                </c:pt>
                <c:pt idx="117">
                  <c:v>5.39</c:v>
                </c:pt>
                <c:pt idx="118">
                  <c:v>5.39</c:v>
                </c:pt>
                <c:pt idx="119">
                  <c:v>5.39</c:v>
                </c:pt>
                <c:pt idx="120">
                  <c:v>5.39</c:v>
                </c:pt>
                <c:pt idx="121">
                  <c:v>5.39</c:v>
                </c:pt>
                <c:pt idx="122">
                  <c:v>5.39</c:v>
                </c:pt>
                <c:pt idx="123">
                  <c:v>5.39</c:v>
                </c:pt>
                <c:pt idx="124">
                  <c:v>5.39</c:v>
                </c:pt>
                <c:pt idx="125">
                  <c:v>5.39</c:v>
                </c:pt>
                <c:pt idx="126">
                  <c:v>5.4</c:v>
                </c:pt>
                <c:pt idx="127">
                  <c:v>5.39</c:v>
                </c:pt>
                <c:pt idx="128">
                  <c:v>5.39</c:v>
                </c:pt>
                <c:pt idx="129">
                  <c:v>5.39</c:v>
                </c:pt>
                <c:pt idx="130">
                  <c:v>5.39</c:v>
                </c:pt>
                <c:pt idx="131">
                  <c:v>5.39</c:v>
                </c:pt>
                <c:pt idx="132">
                  <c:v>5.39</c:v>
                </c:pt>
                <c:pt idx="133">
                  <c:v>5.39</c:v>
                </c:pt>
                <c:pt idx="134">
                  <c:v>5.38</c:v>
                </c:pt>
                <c:pt idx="135">
                  <c:v>5.38</c:v>
                </c:pt>
                <c:pt idx="136">
                  <c:v>5.37</c:v>
                </c:pt>
                <c:pt idx="137">
                  <c:v>5.37</c:v>
                </c:pt>
                <c:pt idx="138">
                  <c:v>5.37</c:v>
                </c:pt>
                <c:pt idx="139">
                  <c:v>5.37</c:v>
                </c:pt>
                <c:pt idx="140">
                  <c:v>5.37</c:v>
                </c:pt>
                <c:pt idx="141">
                  <c:v>5.37</c:v>
                </c:pt>
                <c:pt idx="142">
                  <c:v>5.36</c:v>
                </c:pt>
                <c:pt idx="143">
                  <c:v>5.35</c:v>
                </c:pt>
                <c:pt idx="144">
                  <c:v>5.35</c:v>
                </c:pt>
                <c:pt idx="145">
                  <c:v>5.35</c:v>
                </c:pt>
                <c:pt idx="146">
                  <c:v>5.35</c:v>
                </c:pt>
                <c:pt idx="147">
                  <c:v>5.35</c:v>
                </c:pt>
                <c:pt idx="148">
                  <c:v>5.35</c:v>
                </c:pt>
                <c:pt idx="149">
                  <c:v>5.35</c:v>
                </c:pt>
                <c:pt idx="150">
                  <c:v>5.34</c:v>
                </c:pt>
                <c:pt idx="151">
                  <c:v>5.34</c:v>
                </c:pt>
                <c:pt idx="152">
                  <c:v>5.34</c:v>
                </c:pt>
                <c:pt idx="153">
                  <c:v>5.34</c:v>
                </c:pt>
                <c:pt idx="154">
                  <c:v>5.34</c:v>
                </c:pt>
                <c:pt idx="155">
                  <c:v>5.33</c:v>
                </c:pt>
                <c:pt idx="156">
                  <c:v>5.33</c:v>
                </c:pt>
                <c:pt idx="157">
                  <c:v>5.33</c:v>
                </c:pt>
                <c:pt idx="158">
                  <c:v>5.33</c:v>
                </c:pt>
                <c:pt idx="159">
                  <c:v>5.34</c:v>
                </c:pt>
                <c:pt idx="160">
                  <c:v>5.33</c:v>
                </c:pt>
                <c:pt idx="161">
                  <c:v>5.33</c:v>
                </c:pt>
                <c:pt idx="162">
                  <c:v>5.33</c:v>
                </c:pt>
                <c:pt idx="163">
                  <c:v>5.33</c:v>
                </c:pt>
                <c:pt idx="164">
                  <c:v>5.33</c:v>
                </c:pt>
                <c:pt idx="165">
                  <c:v>5.33</c:v>
                </c:pt>
                <c:pt idx="166">
                  <c:v>5.33</c:v>
                </c:pt>
                <c:pt idx="167">
                  <c:v>5.33</c:v>
                </c:pt>
                <c:pt idx="168">
                  <c:v>5.33</c:v>
                </c:pt>
                <c:pt idx="169">
                  <c:v>5.32</c:v>
                </c:pt>
                <c:pt idx="170">
                  <c:v>5.32</c:v>
                </c:pt>
                <c:pt idx="171">
                  <c:v>5.33</c:v>
                </c:pt>
                <c:pt idx="172">
                  <c:v>5.33</c:v>
                </c:pt>
                <c:pt idx="173">
                  <c:v>5.32</c:v>
                </c:pt>
                <c:pt idx="174">
                  <c:v>5.32</c:v>
                </c:pt>
                <c:pt idx="175">
                  <c:v>5.33</c:v>
                </c:pt>
                <c:pt idx="176">
                  <c:v>5.32</c:v>
                </c:pt>
                <c:pt idx="177">
                  <c:v>5.32</c:v>
                </c:pt>
                <c:pt idx="178">
                  <c:v>5.32</c:v>
                </c:pt>
                <c:pt idx="179">
                  <c:v>5.32</c:v>
                </c:pt>
                <c:pt idx="180">
                  <c:v>5.31</c:v>
                </c:pt>
                <c:pt idx="181">
                  <c:v>5.31</c:v>
                </c:pt>
                <c:pt idx="182">
                  <c:v>5.31</c:v>
                </c:pt>
                <c:pt idx="183">
                  <c:v>5.31</c:v>
                </c:pt>
                <c:pt idx="184">
                  <c:v>5.31</c:v>
                </c:pt>
                <c:pt idx="185">
                  <c:v>5.31</c:v>
                </c:pt>
                <c:pt idx="186">
                  <c:v>5.31</c:v>
                </c:pt>
                <c:pt idx="187">
                  <c:v>5.31</c:v>
                </c:pt>
                <c:pt idx="188">
                  <c:v>5.31</c:v>
                </c:pt>
                <c:pt idx="189">
                  <c:v>5.31</c:v>
                </c:pt>
                <c:pt idx="190">
                  <c:v>5.3</c:v>
                </c:pt>
                <c:pt idx="191">
                  <c:v>5.3</c:v>
                </c:pt>
                <c:pt idx="192">
                  <c:v>5.3</c:v>
                </c:pt>
                <c:pt idx="193">
                  <c:v>5.3</c:v>
                </c:pt>
                <c:pt idx="194">
                  <c:v>5.3</c:v>
                </c:pt>
                <c:pt idx="195">
                  <c:v>5.3</c:v>
                </c:pt>
                <c:pt idx="196">
                  <c:v>5.31</c:v>
                </c:pt>
                <c:pt idx="197">
                  <c:v>5.3</c:v>
                </c:pt>
                <c:pt idx="198">
                  <c:v>5.3</c:v>
                </c:pt>
                <c:pt idx="199">
                  <c:v>5.3</c:v>
                </c:pt>
                <c:pt idx="200">
                  <c:v>5.3</c:v>
                </c:pt>
                <c:pt idx="201">
                  <c:v>5.3</c:v>
                </c:pt>
                <c:pt idx="202">
                  <c:v>5.3</c:v>
                </c:pt>
                <c:pt idx="203">
                  <c:v>5.3</c:v>
                </c:pt>
                <c:pt idx="204">
                  <c:v>5.3</c:v>
                </c:pt>
                <c:pt idx="205">
                  <c:v>5.3</c:v>
                </c:pt>
                <c:pt idx="206">
                  <c:v>5.3</c:v>
                </c:pt>
                <c:pt idx="207">
                  <c:v>5.3</c:v>
                </c:pt>
                <c:pt idx="208">
                  <c:v>5.29</c:v>
                </c:pt>
                <c:pt idx="209">
                  <c:v>5.29</c:v>
                </c:pt>
                <c:pt idx="210">
                  <c:v>5.29</c:v>
                </c:pt>
                <c:pt idx="211">
                  <c:v>5.29</c:v>
                </c:pt>
                <c:pt idx="212">
                  <c:v>5.29</c:v>
                </c:pt>
                <c:pt idx="213">
                  <c:v>5.29</c:v>
                </c:pt>
                <c:pt idx="214">
                  <c:v>5.29</c:v>
                </c:pt>
                <c:pt idx="215">
                  <c:v>5.29</c:v>
                </c:pt>
                <c:pt idx="216">
                  <c:v>5.29</c:v>
                </c:pt>
                <c:pt idx="217">
                  <c:v>5.29</c:v>
                </c:pt>
                <c:pt idx="218">
                  <c:v>5.29</c:v>
                </c:pt>
                <c:pt idx="219">
                  <c:v>5.29</c:v>
                </c:pt>
                <c:pt idx="220">
                  <c:v>5.29</c:v>
                </c:pt>
                <c:pt idx="221">
                  <c:v>5.28</c:v>
                </c:pt>
                <c:pt idx="222">
                  <c:v>5.29</c:v>
                </c:pt>
                <c:pt idx="223">
                  <c:v>5.29</c:v>
                </c:pt>
                <c:pt idx="224">
                  <c:v>5.29</c:v>
                </c:pt>
                <c:pt idx="225">
                  <c:v>5.29</c:v>
                </c:pt>
                <c:pt idx="226">
                  <c:v>5.29</c:v>
                </c:pt>
                <c:pt idx="227">
                  <c:v>5.29</c:v>
                </c:pt>
                <c:pt idx="228">
                  <c:v>5.29</c:v>
                </c:pt>
                <c:pt idx="229">
                  <c:v>5.28</c:v>
                </c:pt>
                <c:pt idx="230">
                  <c:v>5.28</c:v>
                </c:pt>
                <c:pt idx="231">
                  <c:v>5.28</c:v>
                </c:pt>
                <c:pt idx="232">
                  <c:v>5.27</c:v>
                </c:pt>
                <c:pt idx="233">
                  <c:v>5.28</c:v>
                </c:pt>
                <c:pt idx="234">
                  <c:v>5.28</c:v>
                </c:pt>
                <c:pt idx="235">
                  <c:v>5.28</c:v>
                </c:pt>
                <c:pt idx="236">
                  <c:v>5.27</c:v>
                </c:pt>
                <c:pt idx="237">
                  <c:v>5.27</c:v>
                </c:pt>
                <c:pt idx="238">
                  <c:v>5.27</c:v>
                </c:pt>
                <c:pt idx="239">
                  <c:v>5.26</c:v>
                </c:pt>
                <c:pt idx="240">
                  <c:v>5.26</c:v>
                </c:pt>
                <c:pt idx="241">
                  <c:v>5.26</c:v>
                </c:pt>
                <c:pt idx="242">
                  <c:v>5.25</c:v>
                </c:pt>
                <c:pt idx="243">
                  <c:v>5.26</c:v>
                </c:pt>
                <c:pt idx="244">
                  <c:v>5.25</c:v>
                </c:pt>
                <c:pt idx="245">
                  <c:v>5.25</c:v>
                </c:pt>
                <c:pt idx="246">
                  <c:v>5.25</c:v>
                </c:pt>
                <c:pt idx="247">
                  <c:v>5.25</c:v>
                </c:pt>
                <c:pt idx="248">
                  <c:v>5.25</c:v>
                </c:pt>
                <c:pt idx="249">
                  <c:v>5.25</c:v>
                </c:pt>
                <c:pt idx="250">
                  <c:v>5.24</c:v>
                </c:pt>
                <c:pt idx="251">
                  <c:v>5.24</c:v>
                </c:pt>
                <c:pt idx="252">
                  <c:v>5.24</c:v>
                </c:pt>
                <c:pt idx="253">
                  <c:v>5.25</c:v>
                </c:pt>
                <c:pt idx="254">
                  <c:v>5.25</c:v>
                </c:pt>
                <c:pt idx="255">
                  <c:v>5.25</c:v>
                </c:pt>
                <c:pt idx="256">
                  <c:v>5.24</c:v>
                </c:pt>
                <c:pt idx="257">
                  <c:v>5.24</c:v>
                </c:pt>
                <c:pt idx="258">
                  <c:v>5.24</c:v>
                </c:pt>
                <c:pt idx="259">
                  <c:v>5.24</c:v>
                </c:pt>
                <c:pt idx="260">
                  <c:v>5.24</c:v>
                </c:pt>
                <c:pt idx="261">
                  <c:v>5.24</c:v>
                </c:pt>
                <c:pt idx="262">
                  <c:v>5.24</c:v>
                </c:pt>
                <c:pt idx="263">
                  <c:v>5.24</c:v>
                </c:pt>
                <c:pt idx="264">
                  <c:v>5.24</c:v>
                </c:pt>
                <c:pt idx="265">
                  <c:v>5.24</c:v>
                </c:pt>
                <c:pt idx="266">
                  <c:v>5.24</c:v>
                </c:pt>
                <c:pt idx="267">
                  <c:v>5.24</c:v>
                </c:pt>
                <c:pt idx="268">
                  <c:v>5.25</c:v>
                </c:pt>
                <c:pt idx="269">
                  <c:v>5.24</c:v>
                </c:pt>
                <c:pt idx="270">
                  <c:v>5.24</c:v>
                </c:pt>
                <c:pt idx="271">
                  <c:v>5.24</c:v>
                </c:pt>
                <c:pt idx="272">
                  <c:v>5.24</c:v>
                </c:pt>
                <c:pt idx="273">
                  <c:v>5.24</c:v>
                </c:pt>
                <c:pt idx="274">
                  <c:v>5.24</c:v>
                </c:pt>
                <c:pt idx="275">
                  <c:v>5.24</c:v>
                </c:pt>
                <c:pt idx="276">
                  <c:v>5.24</c:v>
                </c:pt>
                <c:pt idx="277">
                  <c:v>5.23</c:v>
                </c:pt>
                <c:pt idx="278">
                  <c:v>5.23</c:v>
                </c:pt>
                <c:pt idx="279">
                  <c:v>5.24</c:v>
                </c:pt>
                <c:pt idx="280">
                  <c:v>5.23</c:v>
                </c:pt>
                <c:pt idx="281">
                  <c:v>5.23</c:v>
                </c:pt>
                <c:pt idx="282">
                  <c:v>5.23</c:v>
                </c:pt>
                <c:pt idx="283">
                  <c:v>5.23</c:v>
                </c:pt>
                <c:pt idx="284">
                  <c:v>5.23</c:v>
                </c:pt>
                <c:pt idx="285">
                  <c:v>5.23</c:v>
                </c:pt>
                <c:pt idx="286">
                  <c:v>5.23</c:v>
                </c:pt>
                <c:pt idx="287">
                  <c:v>5.23</c:v>
                </c:pt>
                <c:pt idx="288">
                  <c:v>5.23</c:v>
                </c:pt>
                <c:pt idx="289">
                  <c:v>5.23</c:v>
                </c:pt>
                <c:pt idx="290">
                  <c:v>5.23</c:v>
                </c:pt>
                <c:pt idx="291">
                  <c:v>5.22</c:v>
                </c:pt>
                <c:pt idx="292">
                  <c:v>5.22</c:v>
                </c:pt>
                <c:pt idx="293">
                  <c:v>5.22</c:v>
                </c:pt>
                <c:pt idx="294">
                  <c:v>5.22</c:v>
                </c:pt>
                <c:pt idx="295">
                  <c:v>5.22</c:v>
                </c:pt>
                <c:pt idx="296">
                  <c:v>5.22</c:v>
                </c:pt>
                <c:pt idx="297">
                  <c:v>5.22</c:v>
                </c:pt>
                <c:pt idx="298">
                  <c:v>5.22</c:v>
                </c:pt>
                <c:pt idx="299">
                  <c:v>5.22</c:v>
                </c:pt>
                <c:pt idx="300">
                  <c:v>5.22</c:v>
                </c:pt>
                <c:pt idx="301">
                  <c:v>5.22</c:v>
                </c:pt>
                <c:pt idx="302">
                  <c:v>5.21</c:v>
                </c:pt>
                <c:pt idx="303">
                  <c:v>5.22</c:v>
                </c:pt>
                <c:pt idx="304">
                  <c:v>5.22</c:v>
                </c:pt>
                <c:pt idx="305">
                  <c:v>5.21</c:v>
                </c:pt>
                <c:pt idx="306">
                  <c:v>5.21</c:v>
                </c:pt>
                <c:pt idx="307">
                  <c:v>5.21</c:v>
                </c:pt>
                <c:pt idx="308">
                  <c:v>5.21</c:v>
                </c:pt>
                <c:pt idx="309">
                  <c:v>5.21</c:v>
                </c:pt>
                <c:pt idx="310">
                  <c:v>5.21</c:v>
                </c:pt>
                <c:pt idx="311">
                  <c:v>5.21</c:v>
                </c:pt>
                <c:pt idx="312">
                  <c:v>5.21</c:v>
                </c:pt>
                <c:pt idx="313">
                  <c:v>5.21</c:v>
                </c:pt>
                <c:pt idx="314">
                  <c:v>5.21</c:v>
                </c:pt>
                <c:pt idx="315">
                  <c:v>5.21</c:v>
                </c:pt>
                <c:pt idx="316">
                  <c:v>5.21</c:v>
                </c:pt>
                <c:pt idx="317">
                  <c:v>5.21</c:v>
                </c:pt>
                <c:pt idx="318">
                  <c:v>5.21</c:v>
                </c:pt>
                <c:pt idx="319">
                  <c:v>5.22</c:v>
                </c:pt>
                <c:pt idx="320">
                  <c:v>5.22</c:v>
                </c:pt>
                <c:pt idx="321">
                  <c:v>5.21</c:v>
                </c:pt>
                <c:pt idx="322">
                  <c:v>5.21</c:v>
                </c:pt>
                <c:pt idx="323">
                  <c:v>5.22</c:v>
                </c:pt>
                <c:pt idx="324">
                  <c:v>5.21</c:v>
                </c:pt>
                <c:pt idx="325">
                  <c:v>5.21</c:v>
                </c:pt>
                <c:pt idx="326">
                  <c:v>5.2</c:v>
                </c:pt>
                <c:pt idx="327">
                  <c:v>5.2</c:v>
                </c:pt>
                <c:pt idx="328">
                  <c:v>5.2</c:v>
                </c:pt>
                <c:pt idx="329">
                  <c:v>5.21</c:v>
                </c:pt>
                <c:pt idx="330">
                  <c:v>5.2</c:v>
                </c:pt>
                <c:pt idx="331">
                  <c:v>5.2</c:v>
                </c:pt>
                <c:pt idx="332">
                  <c:v>5.19</c:v>
                </c:pt>
                <c:pt idx="333">
                  <c:v>5.2</c:v>
                </c:pt>
                <c:pt idx="334">
                  <c:v>5.19</c:v>
                </c:pt>
                <c:pt idx="335">
                  <c:v>5.19</c:v>
                </c:pt>
                <c:pt idx="336">
                  <c:v>5.19</c:v>
                </c:pt>
                <c:pt idx="337">
                  <c:v>5.18</c:v>
                </c:pt>
                <c:pt idx="338">
                  <c:v>5.19</c:v>
                </c:pt>
                <c:pt idx="339">
                  <c:v>5.18</c:v>
                </c:pt>
                <c:pt idx="340">
                  <c:v>5.18</c:v>
                </c:pt>
                <c:pt idx="341">
                  <c:v>5.18</c:v>
                </c:pt>
                <c:pt idx="342">
                  <c:v>5.18</c:v>
                </c:pt>
                <c:pt idx="343">
                  <c:v>5.18</c:v>
                </c:pt>
                <c:pt idx="344">
                  <c:v>5.17</c:v>
                </c:pt>
                <c:pt idx="345">
                  <c:v>5.18</c:v>
                </c:pt>
                <c:pt idx="346">
                  <c:v>5.17</c:v>
                </c:pt>
                <c:pt idx="347">
                  <c:v>5.18</c:v>
                </c:pt>
                <c:pt idx="348">
                  <c:v>5.18</c:v>
                </c:pt>
                <c:pt idx="349">
                  <c:v>5.18</c:v>
                </c:pt>
                <c:pt idx="350">
                  <c:v>5.18</c:v>
                </c:pt>
                <c:pt idx="351">
                  <c:v>5.18</c:v>
                </c:pt>
                <c:pt idx="352">
                  <c:v>5.17</c:v>
                </c:pt>
                <c:pt idx="353">
                  <c:v>5.18</c:v>
                </c:pt>
                <c:pt idx="354">
                  <c:v>5.18</c:v>
                </c:pt>
                <c:pt idx="355">
                  <c:v>5.18</c:v>
                </c:pt>
                <c:pt idx="356">
                  <c:v>5.18</c:v>
                </c:pt>
                <c:pt idx="357">
                  <c:v>5.18</c:v>
                </c:pt>
                <c:pt idx="358">
                  <c:v>5.18</c:v>
                </c:pt>
                <c:pt idx="359">
                  <c:v>5.18</c:v>
                </c:pt>
                <c:pt idx="360">
                  <c:v>5.18</c:v>
                </c:pt>
                <c:pt idx="361">
                  <c:v>5.18</c:v>
                </c:pt>
                <c:pt idx="362">
                  <c:v>5.18</c:v>
                </c:pt>
                <c:pt idx="363">
                  <c:v>5.19</c:v>
                </c:pt>
                <c:pt idx="364">
                  <c:v>5.17</c:v>
                </c:pt>
                <c:pt idx="365">
                  <c:v>5.17</c:v>
                </c:pt>
                <c:pt idx="366">
                  <c:v>5.17</c:v>
                </c:pt>
                <c:pt idx="367">
                  <c:v>5.17</c:v>
                </c:pt>
                <c:pt idx="368">
                  <c:v>5.17</c:v>
                </c:pt>
                <c:pt idx="369">
                  <c:v>5.17</c:v>
                </c:pt>
                <c:pt idx="370">
                  <c:v>5.17</c:v>
                </c:pt>
                <c:pt idx="371">
                  <c:v>5.17</c:v>
                </c:pt>
                <c:pt idx="372">
                  <c:v>5.17</c:v>
                </c:pt>
                <c:pt idx="373">
                  <c:v>5.17</c:v>
                </c:pt>
                <c:pt idx="374">
                  <c:v>5.17</c:v>
                </c:pt>
                <c:pt idx="375">
                  <c:v>5.17</c:v>
                </c:pt>
                <c:pt idx="376">
                  <c:v>5.16</c:v>
                </c:pt>
                <c:pt idx="377">
                  <c:v>5.16</c:v>
                </c:pt>
                <c:pt idx="378">
                  <c:v>5.16</c:v>
                </c:pt>
                <c:pt idx="379">
                  <c:v>5.16</c:v>
                </c:pt>
                <c:pt idx="380">
                  <c:v>5.16</c:v>
                </c:pt>
                <c:pt idx="381">
                  <c:v>5.16</c:v>
                </c:pt>
                <c:pt idx="382">
                  <c:v>5.16</c:v>
                </c:pt>
                <c:pt idx="383">
                  <c:v>5.16</c:v>
                </c:pt>
                <c:pt idx="384">
                  <c:v>5.16</c:v>
                </c:pt>
                <c:pt idx="385">
                  <c:v>5.16</c:v>
                </c:pt>
                <c:pt idx="386">
                  <c:v>5.16</c:v>
                </c:pt>
                <c:pt idx="387">
                  <c:v>5.16</c:v>
                </c:pt>
                <c:pt idx="388">
                  <c:v>5.16</c:v>
                </c:pt>
                <c:pt idx="389">
                  <c:v>5.16</c:v>
                </c:pt>
                <c:pt idx="390">
                  <c:v>5.16</c:v>
                </c:pt>
                <c:pt idx="391">
                  <c:v>5.16</c:v>
                </c:pt>
                <c:pt idx="392">
                  <c:v>5.16</c:v>
                </c:pt>
                <c:pt idx="393">
                  <c:v>5.16</c:v>
                </c:pt>
                <c:pt idx="394">
                  <c:v>5.16</c:v>
                </c:pt>
                <c:pt idx="395">
                  <c:v>5.16</c:v>
                </c:pt>
                <c:pt idx="396">
                  <c:v>5.15</c:v>
                </c:pt>
                <c:pt idx="397">
                  <c:v>5.15</c:v>
                </c:pt>
                <c:pt idx="398">
                  <c:v>5.15</c:v>
                </c:pt>
                <c:pt idx="399">
                  <c:v>5.15</c:v>
                </c:pt>
                <c:pt idx="400">
                  <c:v>5.15</c:v>
                </c:pt>
                <c:pt idx="401">
                  <c:v>5.15</c:v>
                </c:pt>
                <c:pt idx="402">
                  <c:v>5.15</c:v>
                </c:pt>
                <c:pt idx="403">
                  <c:v>5.15</c:v>
                </c:pt>
                <c:pt idx="404">
                  <c:v>5.15</c:v>
                </c:pt>
                <c:pt idx="405">
                  <c:v>5.15</c:v>
                </c:pt>
                <c:pt idx="406">
                  <c:v>5.15</c:v>
                </c:pt>
                <c:pt idx="407">
                  <c:v>5.15</c:v>
                </c:pt>
                <c:pt idx="408">
                  <c:v>5.15</c:v>
                </c:pt>
                <c:pt idx="409">
                  <c:v>5.15</c:v>
                </c:pt>
                <c:pt idx="410">
                  <c:v>5.15</c:v>
                </c:pt>
                <c:pt idx="411">
                  <c:v>5.15</c:v>
                </c:pt>
                <c:pt idx="412">
                  <c:v>5.14</c:v>
                </c:pt>
                <c:pt idx="413">
                  <c:v>5.14</c:v>
                </c:pt>
                <c:pt idx="414">
                  <c:v>5.14</c:v>
                </c:pt>
                <c:pt idx="415">
                  <c:v>5.14</c:v>
                </c:pt>
                <c:pt idx="416">
                  <c:v>5.14</c:v>
                </c:pt>
                <c:pt idx="417">
                  <c:v>5.14</c:v>
                </c:pt>
                <c:pt idx="418">
                  <c:v>5.15</c:v>
                </c:pt>
                <c:pt idx="419">
                  <c:v>5.15</c:v>
                </c:pt>
                <c:pt idx="420">
                  <c:v>5.15</c:v>
                </c:pt>
                <c:pt idx="421">
                  <c:v>5.14</c:v>
                </c:pt>
                <c:pt idx="422">
                  <c:v>5.14</c:v>
                </c:pt>
                <c:pt idx="423">
                  <c:v>5.14</c:v>
                </c:pt>
                <c:pt idx="424">
                  <c:v>5.13</c:v>
                </c:pt>
                <c:pt idx="425">
                  <c:v>5.13</c:v>
                </c:pt>
                <c:pt idx="426">
                  <c:v>5.13</c:v>
                </c:pt>
                <c:pt idx="427">
                  <c:v>5.13</c:v>
                </c:pt>
                <c:pt idx="428">
                  <c:v>5.13</c:v>
                </c:pt>
                <c:pt idx="429">
                  <c:v>5.13</c:v>
                </c:pt>
                <c:pt idx="430">
                  <c:v>5.13</c:v>
                </c:pt>
                <c:pt idx="431">
                  <c:v>5.12</c:v>
                </c:pt>
                <c:pt idx="432">
                  <c:v>5.13</c:v>
                </c:pt>
                <c:pt idx="433">
                  <c:v>5.12</c:v>
                </c:pt>
                <c:pt idx="434">
                  <c:v>5.12</c:v>
                </c:pt>
                <c:pt idx="435">
                  <c:v>5.13</c:v>
                </c:pt>
                <c:pt idx="436">
                  <c:v>5.12</c:v>
                </c:pt>
                <c:pt idx="437">
                  <c:v>5.12</c:v>
                </c:pt>
                <c:pt idx="438">
                  <c:v>5.1100000000000003</c:v>
                </c:pt>
                <c:pt idx="439">
                  <c:v>5.13</c:v>
                </c:pt>
                <c:pt idx="440">
                  <c:v>5.12</c:v>
                </c:pt>
                <c:pt idx="441">
                  <c:v>5.12</c:v>
                </c:pt>
                <c:pt idx="442">
                  <c:v>5.12</c:v>
                </c:pt>
                <c:pt idx="443">
                  <c:v>5.12</c:v>
                </c:pt>
                <c:pt idx="444">
                  <c:v>5.12</c:v>
                </c:pt>
                <c:pt idx="445">
                  <c:v>5.12</c:v>
                </c:pt>
                <c:pt idx="446">
                  <c:v>5.12</c:v>
                </c:pt>
                <c:pt idx="447">
                  <c:v>5.12</c:v>
                </c:pt>
                <c:pt idx="448">
                  <c:v>5.12</c:v>
                </c:pt>
                <c:pt idx="449">
                  <c:v>5.12</c:v>
                </c:pt>
                <c:pt idx="450">
                  <c:v>5.12</c:v>
                </c:pt>
                <c:pt idx="451">
                  <c:v>5.12</c:v>
                </c:pt>
                <c:pt idx="452">
                  <c:v>5.1100000000000003</c:v>
                </c:pt>
                <c:pt idx="453">
                  <c:v>5.1100000000000003</c:v>
                </c:pt>
                <c:pt idx="454">
                  <c:v>5.1100000000000003</c:v>
                </c:pt>
                <c:pt idx="455">
                  <c:v>5.1100000000000003</c:v>
                </c:pt>
                <c:pt idx="456">
                  <c:v>5.1100000000000003</c:v>
                </c:pt>
                <c:pt idx="457">
                  <c:v>5.1100000000000003</c:v>
                </c:pt>
                <c:pt idx="458">
                  <c:v>5.0999999999999996</c:v>
                </c:pt>
                <c:pt idx="459">
                  <c:v>5.1100000000000003</c:v>
                </c:pt>
                <c:pt idx="460">
                  <c:v>5.1100000000000003</c:v>
                </c:pt>
                <c:pt idx="461">
                  <c:v>5.1100000000000003</c:v>
                </c:pt>
                <c:pt idx="462">
                  <c:v>5.1100000000000003</c:v>
                </c:pt>
                <c:pt idx="463">
                  <c:v>5.1100000000000003</c:v>
                </c:pt>
                <c:pt idx="464">
                  <c:v>5.1100000000000003</c:v>
                </c:pt>
                <c:pt idx="465">
                  <c:v>5.1100000000000003</c:v>
                </c:pt>
                <c:pt idx="466">
                  <c:v>5.1100000000000003</c:v>
                </c:pt>
                <c:pt idx="467">
                  <c:v>5.0999999999999996</c:v>
                </c:pt>
                <c:pt idx="468">
                  <c:v>5.0999999999999996</c:v>
                </c:pt>
                <c:pt idx="469">
                  <c:v>5.0999999999999996</c:v>
                </c:pt>
                <c:pt idx="470">
                  <c:v>5.0999999999999996</c:v>
                </c:pt>
                <c:pt idx="471">
                  <c:v>5.0999999999999996</c:v>
                </c:pt>
                <c:pt idx="472">
                  <c:v>5.0999999999999996</c:v>
                </c:pt>
                <c:pt idx="473">
                  <c:v>5.0999999999999996</c:v>
                </c:pt>
                <c:pt idx="474">
                  <c:v>5.0999999999999996</c:v>
                </c:pt>
                <c:pt idx="475">
                  <c:v>5.0999999999999996</c:v>
                </c:pt>
                <c:pt idx="476">
                  <c:v>5.0999999999999996</c:v>
                </c:pt>
                <c:pt idx="477">
                  <c:v>5.0999999999999996</c:v>
                </c:pt>
                <c:pt idx="478">
                  <c:v>5.0999999999999996</c:v>
                </c:pt>
                <c:pt idx="479">
                  <c:v>5.09</c:v>
                </c:pt>
                <c:pt idx="480">
                  <c:v>5.0999999999999996</c:v>
                </c:pt>
                <c:pt idx="481">
                  <c:v>5.09</c:v>
                </c:pt>
                <c:pt idx="482">
                  <c:v>5.09</c:v>
                </c:pt>
                <c:pt idx="483">
                  <c:v>5.0999999999999996</c:v>
                </c:pt>
                <c:pt idx="484">
                  <c:v>5.09</c:v>
                </c:pt>
                <c:pt idx="485">
                  <c:v>5.09</c:v>
                </c:pt>
                <c:pt idx="486">
                  <c:v>5.09</c:v>
                </c:pt>
                <c:pt idx="487">
                  <c:v>5.09</c:v>
                </c:pt>
                <c:pt idx="488">
                  <c:v>5.09</c:v>
                </c:pt>
                <c:pt idx="489">
                  <c:v>5.09</c:v>
                </c:pt>
                <c:pt idx="490">
                  <c:v>5.09</c:v>
                </c:pt>
                <c:pt idx="491">
                  <c:v>5.09</c:v>
                </c:pt>
                <c:pt idx="492">
                  <c:v>5.09</c:v>
                </c:pt>
                <c:pt idx="493">
                  <c:v>5.09</c:v>
                </c:pt>
                <c:pt idx="494">
                  <c:v>5.09</c:v>
                </c:pt>
                <c:pt idx="495">
                  <c:v>5.09</c:v>
                </c:pt>
                <c:pt idx="496">
                  <c:v>5.09</c:v>
                </c:pt>
                <c:pt idx="497">
                  <c:v>5.09</c:v>
                </c:pt>
                <c:pt idx="498">
                  <c:v>5.09</c:v>
                </c:pt>
                <c:pt idx="499">
                  <c:v>5.09</c:v>
                </c:pt>
                <c:pt idx="500">
                  <c:v>5.08</c:v>
                </c:pt>
                <c:pt idx="501">
                  <c:v>5.08</c:v>
                </c:pt>
                <c:pt idx="502">
                  <c:v>5.08</c:v>
                </c:pt>
                <c:pt idx="503">
                  <c:v>5.08</c:v>
                </c:pt>
                <c:pt idx="504">
                  <c:v>5.08</c:v>
                </c:pt>
                <c:pt idx="505">
                  <c:v>5.08</c:v>
                </c:pt>
                <c:pt idx="506">
                  <c:v>5.08</c:v>
                </c:pt>
                <c:pt idx="507">
                  <c:v>5.08</c:v>
                </c:pt>
                <c:pt idx="508">
                  <c:v>5.08</c:v>
                </c:pt>
                <c:pt idx="509">
                  <c:v>5.08</c:v>
                </c:pt>
                <c:pt idx="510">
                  <c:v>5.08</c:v>
                </c:pt>
                <c:pt idx="511">
                  <c:v>5.08</c:v>
                </c:pt>
                <c:pt idx="512">
                  <c:v>5.08</c:v>
                </c:pt>
                <c:pt idx="513">
                  <c:v>5.08</c:v>
                </c:pt>
                <c:pt idx="514">
                  <c:v>5.08</c:v>
                </c:pt>
                <c:pt idx="515">
                  <c:v>5.08</c:v>
                </c:pt>
                <c:pt idx="516">
                  <c:v>5.08</c:v>
                </c:pt>
                <c:pt idx="517">
                  <c:v>5.08</c:v>
                </c:pt>
                <c:pt idx="518">
                  <c:v>5.08</c:v>
                </c:pt>
                <c:pt idx="519">
                  <c:v>5.08</c:v>
                </c:pt>
                <c:pt idx="520">
                  <c:v>5.08</c:v>
                </c:pt>
                <c:pt idx="521">
                  <c:v>5.08</c:v>
                </c:pt>
                <c:pt idx="522">
                  <c:v>5.07</c:v>
                </c:pt>
                <c:pt idx="523">
                  <c:v>5.07</c:v>
                </c:pt>
                <c:pt idx="524">
                  <c:v>5.07</c:v>
                </c:pt>
                <c:pt idx="525">
                  <c:v>5.07</c:v>
                </c:pt>
                <c:pt idx="526">
                  <c:v>5.08</c:v>
                </c:pt>
                <c:pt idx="527">
                  <c:v>5.07</c:v>
                </c:pt>
                <c:pt idx="528">
                  <c:v>5.08</c:v>
                </c:pt>
                <c:pt idx="529">
                  <c:v>5.08</c:v>
                </c:pt>
                <c:pt idx="530">
                  <c:v>5.08</c:v>
                </c:pt>
                <c:pt idx="531">
                  <c:v>5.08</c:v>
                </c:pt>
                <c:pt idx="532">
                  <c:v>5.08</c:v>
                </c:pt>
                <c:pt idx="533">
                  <c:v>5.08</c:v>
                </c:pt>
                <c:pt idx="534">
                  <c:v>5.08</c:v>
                </c:pt>
                <c:pt idx="535">
                  <c:v>5.08</c:v>
                </c:pt>
                <c:pt idx="536">
                  <c:v>5.08</c:v>
                </c:pt>
                <c:pt idx="537">
                  <c:v>5.08</c:v>
                </c:pt>
                <c:pt idx="538">
                  <c:v>5.09</c:v>
                </c:pt>
                <c:pt idx="539">
                  <c:v>5.08</c:v>
                </c:pt>
                <c:pt idx="540">
                  <c:v>5.08</c:v>
                </c:pt>
                <c:pt idx="541">
                  <c:v>5.07</c:v>
                </c:pt>
                <c:pt idx="542">
                  <c:v>5.07</c:v>
                </c:pt>
                <c:pt idx="543">
                  <c:v>5.07</c:v>
                </c:pt>
                <c:pt idx="544">
                  <c:v>5.07</c:v>
                </c:pt>
                <c:pt idx="545">
                  <c:v>5.08</c:v>
                </c:pt>
                <c:pt idx="546">
                  <c:v>5.07</c:v>
                </c:pt>
                <c:pt idx="547">
                  <c:v>5.08</c:v>
                </c:pt>
                <c:pt idx="548">
                  <c:v>5.08</c:v>
                </c:pt>
                <c:pt idx="549">
                  <c:v>5.08</c:v>
                </c:pt>
                <c:pt idx="550">
                  <c:v>5.08</c:v>
                </c:pt>
                <c:pt idx="551">
                  <c:v>5.08</c:v>
                </c:pt>
                <c:pt idx="552">
                  <c:v>5.08</c:v>
                </c:pt>
                <c:pt idx="553">
                  <c:v>5.08</c:v>
                </c:pt>
                <c:pt idx="554">
                  <c:v>5.08</c:v>
                </c:pt>
                <c:pt idx="555">
                  <c:v>5.08</c:v>
                </c:pt>
                <c:pt idx="556">
                  <c:v>5.08</c:v>
                </c:pt>
                <c:pt idx="557">
                  <c:v>5.08</c:v>
                </c:pt>
                <c:pt idx="558">
                  <c:v>5.08</c:v>
                </c:pt>
                <c:pt idx="559">
                  <c:v>5.08</c:v>
                </c:pt>
                <c:pt idx="560">
                  <c:v>5.08</c:v>
                </c:pt>
                <c:pt idx="561">
                  <c:v>5.08</c:v>
                </c:pt>
                <c:pt idx="562">
                  <c:v>5.08</c:v>
                </c:pt>
                <c:pt idx="563">
                  <c:v>5.08</c:v>
                </c:pt>
                <c:pt idx="564">
                  <c:v>5.08</c:v>
                </c:pt>
                <c:pt idx="565">
                  <c:v>5.09</c:v>
                </c:pt>
                <c:pt idx="566">
                  <c:v>5.09</c:v>
                </c:pt>
                <c:pt idx="567">
                  <c:v>5.09</c:v>
                </c:pt>
                <c:pt idx="568">
                  <c:v>5.09</c:v>
                </c:pt>
                <c:pt idx="569">
                  <c:v>5.09</c:v>
                </c:pt>
                <c:pt idx="570">
                  <c:v>5.09</c:v>
                </c:pt>
                <c:pt idx="571">
                  <c:v>5.09</c:v>
                </c:pt>
                <c:pt idx="572">
                  <c:v>5.0999999999999996</c:v>
                </c:pt>
                <c:pt idx="573">
                  <c:v>5.09</c:v>
                </c:pt>
                <c:pt idx="574">
                  <c:v>5.0999999999999996</c:v>
                </c:pt>
                <c:pt idx="575">
                  <c:v>5.09</c:v>
                </c:pt>
                <c:pt idx="576">
                  <c:v>5.09</c:v>
                </c:pt>
                <c:pt idx="577">
                  <c:v>5.09</c:v>
                </c:pt>
                <c:pt idx="578">
                  <c:v>5.09</c:v>
                </c:pt>
                <c:pt idx="579">
                  <c:v>5.09</c:v>
                </c:pt>
                <c:pt idx="580">
                  <c:v>5.09</c:v>
                </c:pt>
                <c:pt idx="581">
                  <c:v>5.09</c:v>
                </c:pt>
                <c:pt idx="582">
                  <c:v>5.09</c:v>
                </c:pt>
                <c:pt idx="583">
                  <c:v>5.09</c:v>
                </c:pt>
                <c:pt idx="584">
                  <c:v>5.09</c:v>
                </c:pt>
                <c:pt idx="585">
                  <c:v>5.09</c:v>
                </c:pt>
                <c:pt idx="586">
                  <c:v>5.09</c:v>
                </c:pt>
                <c:pt idx="587">
                  <c:v>5.09</c:v>
                </c:pt>
                <c:pt idx="588">
                  <c:v>5.09</c:v>
                </c:pt>
                <c:pt idx="589">
                  <c:v>5.09</c:v>
                </c:pt>
                <c:pt idx="590">
                  <c:v>5.09</c:v>
                </c:pt>
                <c:pt idx="591">
                  <c:v>5.09</c:v>
                </c:pt>
                <c:pt idx="592">
                  <c:v>5.09</c:v>
                </c:pt>
                <c:pt idx="593">
                  <c:v>5.09</c:v>
                </c:pt>
                <c:pt idx="594">
                  <c:v>5.0999999999999996</c:v>
                </c:pt>
                <c:pt idx="595">
                  <c:v>5.09</c:v>
                </c:pt>
                <c:pt idx="596">
                  <c:v>5.09</c:v>
                </c:pt>
                <c:pt idx="597">
                  <c:v>5.09</c:v>
                </c:pt>
                <c:pt idx="598">
                  <c:v>5.09</c:v>
                </c:pt>
                <c:pt idx="599">
                  <c:v>5.09</c:v>
                </c:pt>
                <c:pt idx="600">
                  <c:v>5.09</c:v>
                </c:pt>
                <c:pt idx="601">
                  <c:v>5.09</c:v>
                </c:pt>
                <c:pt idx="602">
                  <c:v>5.09</c:v>
                </c:pt>
                <c:pt idx="603">
                  <c:v>5.09</c:v>
                </c:pt>
                <c:pt idx="604">
                  <c:v>5.09</c:v>
                </c:pt>
                <c:pt idx="605">
                  <c:v>5.09</c:v>
                </c:pt>
                <c:pt idx="606">
                  <c:v>5.09</c:v>
                </c:pt>
                <c:pt idx="607">
                  <c:v>5.09</c:v>
                </c:pt>
                <c:pt idx="608">
                  <c:v>5.09</c:v>
                </c:pt>
                <c:pt idx="609">
                  <c:v>5.09</c:v>
                </c:pt>
                <c:pt idx="610">
                  <c:v>5.09</c:v>
                </c:pt>
                <c:pt idx="611">
                  <c:v>5.09</c:v>
                </c:pt>
                <c:pt idx="612">
                  <c:v>5.09</c:v>
                </c:pt>
                <c:pt idx="613">
                  <c:v>5.09</c:v>
                </c:pt>
                <c:pt idx="614">
                  <c:v>5.09</c:v>
                </c:pt>
                <c:pt idx="615">
                  <c:v>5.08</c:v>
                </c:pt>
                <c:pt idx="616">
                  <c:v>5.08</c:v>
                </c:pt>
                <c:pt idx="617">
                  <c:v>5.08</c:v>
                </c:pt>
                <c:pt idx="618">
                  <c:v>5.08</c:v>
                </c:pt>
                <c:pt idx="619">
                  <c:v>5.08</c:v>
                </c:pt>
                <c:pt idx="620">
                  <c:v>5.09</c:v>
                </c:pt>
                <c:pt idx="621">
                  <c:v>5.08</c:v>
                </c:pt>
                <c:pt idx="622">
                  <c:v>5.08</c:v>
                </c:pt>
                <c:pt idx="623">
                  <c:v>5.09</c:v>
                </c:pt>
                <c:pt idx="624">
                  <c:v>5.08</c:v>
                </c:pt>
                <c:pt idx="625">
                  <c:v>5.08</c:v>
                </c:pt>
                <c:pt idx="626">
                  <c:v>5.08</c:v>
                </c:pt>
                <c:pt idx="627">
                  <c:v>5.08</c:v>
                </c:pt>
                <c:pt idx="628">
                  <c:v>5.07</c:v>
                </c:pt>
                <c:pt idx="629">
                  <c:v>5.07</c:v>
                </c:pt>
                <c:pt idx="630">
                  <c:v>5.07</c:v>
                </c:pt>
                <c:pt idx="631">
                  <c:v>5.07</c:v>
                </c:pt>
                <c:pt idx="632">
                  <c:v>5.07</c:v>
                </c:pt>
                <c:pt idx="633">
                  <c:v>5.0599999999999996</c:v>
                </c:pt>
                <c:pt idx="634">
                  <c:v>5.0599999999999996</c:v>
                </c:pt>
                <c:pt idx="635">
                  <c:v>5.0599999999999996</c:v>
                </c:pt>
                <c:pt idx="636">
                  <c:v>5.0599999999999996</c:v>
                </c:pt>
                <c:pt idx="637">
                  <c:v>5.0599999999999996</c:v>
                </c:pt>
                <c:pt idx="638">
                  <c:v>5.07</c:v>
                </c:pt>
                <c:pt idx="639">
                  <c:v>5.0599999999999996</c:v>
                </c:pt>
                <c:pt idx="640">
                  <c:v>5.0599999999999996</c:v>
                </c:pt>
                <c:pt idx="641">
                  <c:v>5.0599999999999996</c:v>
                </c:pt>
                <c:pt idx="642">
                  <c:v>5.0599999999999996</c:v>
                </c:pt>
                <c:pt idx="643">
                  <c:v>5.0599999999999996</c:v>
                </c:pt>
                <c:pt idx="644">
                  <c:v>5.0599999999999996</c:v>
                </c:pt>
                <c:pt idx="645">
                  <c:v>5.0599999999999996</c:v>
                </c:pt>
                <c:pt idx="646">
                  <c:v>5.0599999999999996</c:v>
                </c:pt>
                <c:pt idx="647">
                  <c:v>5.0599999999999996</c:v>
                </c:pt>
                <c:pt idx="648">
                  <c:v>5.0599999999999996</c:v>
                </c:pt>
                <c:pt idx="649">
                  <c:v>5.0599999999999996</c:v>
                </c:pt>
                <c:pt idx="650">
                  <c:v>5.0599999999999996</c:v>
                </c:pt>
                <c:pt idx="651">
                  <c:v>5.0599999999999996</c:v>
                </c:pt>
                <c:pt idx="652">
                  <c:v>5.0599999999999996</c:v>
                </c:pt>
                <c:pt idx="653">
                  <c:v>5.0599999999999996</c:v>
                </c:pt>
                <c:pt idx="654">
                  <c:v>5.0599999999999996</c:v>
                </c:pt>
                <c:pt idx="655">
                  <c:v>5.0599999999999996</c:v>
                </c:pt>
                <c:pt idx="656">
                  <c:v>5.0599999999999996</c:v>
                </c:pt>
                <c:pt idx="657">
                  <c:v>5.0599999999999996</c:v>
                </c:pt>
                <c:pt idx="658">
                  <c:v>5.0599999999999996</c:v>
                </c:pt>
                <c:pt idx="659">
                  <c:v>5.05</c:v>
                </c:pt>
                <c:pt idx="660">
                  <c:v>5.05</c:v>
                </c:pt>
                <c:pt idx="661">
                  <c:v>5.05</c:v>
                </c:pt>
                <c:pt idx="662">
                  <c:v>5.05</c:v>
                </c:pt>
                <c:pt idx="663">
                  <c:v>5.05</c:v>
                </c:pt>
                <c:pt idx="664">
                  <c:v>5.05</c:v>
                </c:pt>
                <c:pt idx="665">
                  <c:v>5.05</c:v>
                </c:pt>
                <c:pt idx="666">
                  <c:v>5.04</c:v>
                </c:pt>
                <c:pt idx="667">
                  <c:v>5.04</c:v>
                </c:pt>
                <c:pt idx="668">
                  <c:v>5.04</c:v>
                </c:pt>
                <c:pt idx="669">
                  <c:v>5.04</c:v>
                </c:pt>
                <c:pt idx="670">
                  <c:v>5.04</c:v>
                </c:pt>
                <c:pt idx="671">
                  <c:v>5.04</c:v>
                </c:pt>
                <c:pt idx="672">
                  <c:v>5.04</c:v>
                </c:pt>
                <c:pt idx="673">
                  <c:v>5.04</c:v>
                </c:pt>
                <c:pt idx="674">
                  <c:v>5.04</c:v>
                </c:pt>
                <c:pt idx="675">
                  <c:v>5.04</c:v>
                </c:pt>
                <c:pt idx="676">
                  <c:v>5.04</c:v>
                </c:pt>
                <c:pt idx="677">
                  <c:v>5.03</c:v>
                </c:pt>
                <c:pt idx="678">
                  <c:v>5.03</c:v>
                </c:pt>
                <c:pt idx="679">
                  <c:v>5.03</c:v>
                </c:pt>
                <c:pt idx="680">
                  <c:v>5.03</c:v>
                </c:pt>
                <c:pt idx="681">
                  <c:v>5.03</c:v>
                </c:pt>
                <c:pt idx="682">
                  <c:v>5.03</c:v>
                </c:pt>
                <c:pt idx="683">
                  <c:v>5.03</c:v>
                </c:pt>
                <c:pt idx="684">
                  <c:v>5.03</c:v>
                </c:pt>
                <c:pt idx="685">
                  <c:v>5.03</c:v>
                </c:pt>
                <c:pt idx="686">
                  <c:v>5.03</c:v>
                </c:pt>
                <c:pt idx="687">
                  <c:v>5.03</c:v>
                </c:pt>
                <c:pt idx="688">
                  <c:v>5.0199999999999996</c:v>
                </c:pt>
                <c:pt idx="689">
                  <c:v>5.03</c:v>
                </c:pt>
                <c:pt idx="690">
                  <c:v>5.03</c:v>
                </c:pt>
                <c:pt idx="691">
                  <c:v>5.0199999999999996</c:v>
                </c:pt>
                <c:pt idx="692">
                  <c:v>5.0199999999999996</c:v>
                </c:pt>
                <c:pt idx="693">
                  <c:v>5.0199999999999996</c:v>
                </c:pt>
                <c:pt idx="694">
                  <c:v>5.0199999999999996</c:v>
                </c:pt>
                <c:pt idx="695">
                  <c:v>5.0199999999999996</c:v>
                </c:pt>
                <c:pt idx="696">
                  <c:v>5.0199999999999996</c:v>
                </c:pt>
                <c:pt idx="697">
                  <c:v>5.0199999999999996</c:v>
                </c:pt>
                <c:pt idx="698">
                  <c:v>5.0199999999999996</c:v>
                </c:pt>
                <c:pt idx="699">
                  <c:v>5.0199999999999996</c:v>
                </c:pt>
                <c:pt idx="700">
                  <c:v>5.0199999999999996</c:v>
                </c:pt>
                <c:pt idx="701">
                  <c:v>5.0199999999999996</c:v>
                </c:pt>
                <c:pt idx="702">
                  <c:v>5.0199999999999996</c:v>
                </c:pt>
                <c:pt idx="703">
                  <c:v>5.0199999999999996</c:v>
                </c:pt>
                <c:pt idx="704">
                  <c:v>5.0199999999999996</c:v>
                </c:pt>
                <c:pt idx="705">
                  <c:v>5.0199999999999996</c:v>
                </c:pt>
                <c:pt idx="706">
                  <c:v>5.0199999999999996</c:v>
                </c:pt>
                <c:pt idx="707">
                  <c:v>5.0199999999999996</c:v>
                </c:pt>
                <c:pt idx="708">
                  <c:v>5.0199999999999996</c:v>
                </c:pt>
                <c:pt idx="709">
                  <c:v>5.01</c:v>
                </c:pt>
                <c:pt idx="710">
                  <c:v>5.01</c:v>
                </c:pt>
                <c:pt idx="711">
                  <c:v>5.01</c:v>
                </c:pt>
                <c:pt idx="712">
                  <c:v>5.0199999999999996</c:v>
                </c:pt>
                <c:pt idx="713">
                  <c:v>5.01</c:v>
                </c:pt>
                <c:pt idx="714">
                  <c:v>5.01</c:v>
                </c:pt>
                <c:pt idx="715">
                  <c:v>5.0199999999999996</c:v>
                </c:pt>
                <c:pt idx="716">
                  <c:v>5.01</c:v>
                </c:pt>
                <c:pt idx="717">
                  <c:v>5.01</c:v>
                </c:pt>
                <c:pt idx="718">
                  <c:v>5.01</c:v>
                </c:pt>
                <c:pt idx="719">
                  <c:v>5.01</c:v>
                </c:pt>
                <c:pt idx="720">
                  <c:v>5</c:v>
                </c:pt>
                <c:pt idx="721">
                  <c:v>5</c:v>
                </c:pt>
                <c:pt idx="722">
                  <c:v>4.99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</c:v>
                </c:pt>
                <c:pt idx="729">
                  <c:v>5</c:v>
                </c:pt>
                <c:pt idx="730">
                  <c:v>5</c:v>
                </c:pt>
                <c:pt idx="731">
                  <c:v>4.99</c:v>
                </c:pt>
                <c:pt idx="732">
                  <c:v>5</c:v>
                </c:pt>
                <c:pt idx="733">
                  <c:v>4.99</c:v>
                </c:pt>
                <c:pt idx="734">
                  <c:v>4.99</c:v>
                </c:pt>
                <c:pt idx="735">
                  <c:v>4.99</c:v>
                </c:pt>
                <c:pt idx="736">
                  <c:v>4.99</c:v>
                </c:pt>
                <c:pt idx="737">
                  <c:v>4.99</c:v>
                </c:pt>
                <c:pt idx="738">
                  <c:v>4.9800000000000004</c:v>
                </c:pt>
                <c:pt idx="739">
                  <c:v>4.9800000000000004</c:v>
                </c:pt>
                <c:pt idx="740">
                  <c:v>4.99</c:v>
                </c:pt>
                <c:pt idx="741">
                  <c:v>4.99</c:v>
                </c:pt>
                <c:pt idx="742">
                  <c:v>4.99</c:v>
                </c:pt>
                <c:pt idx="743">
                  <c:v>4.99</c:v>
                </c:pt>
                <c:pt idx="744">
                  <c:v>4.99</c:v>
                </c:pt>
                <c:pt idx="745">
                  <c:v>4.99</c:v>
                </c:pt>
                <c:pt idx="746">
                  <c:v>4.99</c:v>
                </c:pt>
                <c:pt idx="747">
                  <c:v>4.99</c:v>
                </c:pt>
                <c:pt idx="748">
                  <c:v>4.99</c:v>
                </c:pt>
                <c:pt idx="749">
                  <c:v>5</c:v>
                </c:pt>
                <c:pt idx="750">
                  <c:v>4.99</c:v>
                </c:pt>
                <c:pt idx="751">
                  <c:v>5</c:v>
                </c:pt>
                <c:pt idx="752">
                  <c:v>4.99</c:v>
                </c:pt>
                <c:pt idx="753">
                  <c:v>4.99</c:v>
                </c:pt>
                <c:pt idx="754">
                  <c:v>4.99</c:v>
                </c:pt>
                <c:pt idx="755">
                  <c:v>4.99</c:v>
                </c:pt>
                <c:pt idx="756">
                  <c:v>4.99</c:v>
                </c:pt>
                <c:pt idx="757">
                  <c:v>4.99</c:v>
                </c:pt>
                <c:pt idx="758">
                  <c:v>4.99</c:v>
                </c:pt>
                <c:pt idx="759">
                  <c:v>4.99</c:v>
                </c:pt>
                <c:pt idx="760">
                  <c:v>4.99</c:v>
                </c:pt>
                <c:pt idx="761">
                  <c:v>4.99</c:v>
                </c:pt>
                <c:pt idx="762">
                  <c:v>4.99</c:v>
                </c:pt>
                <c:pt idx="763">
                  <c:v>4.99</c:v>
                </c:pt>
                <c:pt idx="764">
                  <c:v>4.99</c:v>
                </c:pt>
                <c:pt idx="765">
                  <c:v>4.99</c:v>
                </c:pt>
                <c:pt idx="766">
                  <c:v>4.99</c:v>
                </c:pt>
                <c:pt idx="767">
                  <c:v>4.99</c:v>
                </c:pt>
                <c:pt idx="768">
                  <c:v>4.99</c:v>
                </c:pt>
                <c:pt idx="769">
                  <c:v>4.99</c:v>
                </c:pt>
                <c:pt idx="770">
                  <c:v>4.99</c:v>
                </c:pt>
                <c:pt idx="771">
                  <c:v>5</c:v>
                </c:pt>
                <c:pt idx="772">
                  <c:v>4.99</c:v>
                </c:pt>
                <c:pt idx="773">
                  <c:v>5</c:v>
                </c:pt>
                <c:pt idx="774">
                  <c:v>5</c:v>
                </c:pt>
                <c:pt idx="775">
                  <c:v>5</c:v>
                </c:pt>
                <c:pt idx="776">
                  <c:v>5</c:v>
                </c:pt>
                <c:pt idx="777">
                  <c:v>5</c:v>
                </c:pt>
                <c:pt idx="778">
                  <c:v>5</c:v>
                </c:pt>
                <c:pt idx="779">
                  <c:v>5</c:v>
                </c:pt>
                <c:pt idx="780">
                  <c:v>5</c:v>
                </c:pt>
                <c:pt idx="781">
                  <c:v>5</c:v>
                </c:pt>
                <c:pt idx="782">
                  <c:v>5</c:v>
                </c:pt>
                <c:pt idx="783">
                  <c:v>5</c:v>
                </c:pt>
                <c:pt idx="784">
                  <c:v>5</c:v>
                </c:pt>
                <c:pt idx="785">
                  <c:v>5</c:v>
                </c:pt>
                <c:pt idx="786">
                  <c:v>5</c:v>
                </c:pt>
                <c:pt idx="787">
                  <c:v>5</c:v>
                </c:pt>
                <c:pt idx="788">
                  <c:v>5.01</c:v>
                </c:pt>
                <c:pt idx="789">
                  <c:v>5.01</c:v>
                </c:pt>
                <c:pt idx="790">
                  <c:v>5.01</c:v>
                </c:pt>
                <c:pt idx="791">
                  <c:v>5.01</c:v>
                </c:pt>
                <c:pt idx="792">
                  <c:v>5.01</c:v>
                </c:pt>
                <c:pt idx="793">
                  <c:v>5.01</c:v>
                </c:pt>
                <c:pt idx="794">
                  <c:v>5.01</c:v>
                </c:pt>
                <c:pt idx="795">
                  <c:v>5</c:v>
                </c:pt>
                <c:pt idx="796">
                  <c:v>5.01</c:v>
                </c:pt>
                <c:pt idx="797">
                  <c:v>5.01</c:v>
                </c:pt>
                <c:pt idx="798">
                  <c:v>5.01</c:v>
                </c:pt>
                <c:pt idx="799">
                  <c:v>5.01</c:v>
                </c:pt>
                <c:pt idx="800">
                  <c:v>5.01</c:v>
                </c:pt>
                <c:pt idx="801">
                  <c:v>5.01</c:v>
                </c:pt>
                <c:pt idx="802">
                  <c:v>5.01</c:v>
                </c:pt>
                <c:pt idx="803">
                  <c:v>5.01</c:v>
                </c:pt>
                <c:pt idx="804">
                  <c:v>5.01</c:v>
                </c:pt>
                <c:pt idx="805">
                  <c:v>5.01</c:v>
                </c:pt>
                <c:pt idx="806">
                  <c:v>5.01</c:v>
                </c:pt>
                <c:pt idx="807">
                  <c:v>5.01</c:v>
                </c:pt>
                <c:pt idx="808">
                  <c:v>5</c:v>
                </c:pt>
                <c:pt idx="809">
                  <c:v>5.01</c:v>
                </c:pt>
                <c:pt idx="810">
                  <c:v>5.01</c:v>
                </c:pt>
                <c:pt idx="811">
                  <c:v>5.01</c:v>
                </c:pt>
                <c:pt idx="812">
                  <c:v>5.01</c:v>
                </c:pt>
                <c:pt idx="813">
                  <c:v>5.01</c:v>
                </c:pt>
                <c:pt idx="814">
                  <c:v>5</c:v>
                </c:pt>
                <c:pt idx="815">
                  <c:v>5.01</c:v>
                </c:pt>
                <c:pt idx="816">
                  <c:v>5</c:v>
                </c:pt>
                <c:pt idx="817">
                  <c:v>5</c:v>
                </c:pt>
                <c:pt idx="818">
                  <c:v>5</c:v>
                </c:pt>
                <c:pt idx="819">
                  <c:v>5</c:v>
                </c:pt>
                <c:pt idx="820">
                  <c:v>5</c:v>
                </c:pt>
                <c:pt idx="821">
                  <c:v>4.99</c:v>
                </c:pt>
                <c:pt idx="822">
                  <c:v>4.99</c:v>
                </c:pt>
                <c:pt idx="823">
                  <c:v>5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4.99</c:v>
                </c:pt>
                <c:pt idx="828">
                  <c:v>5</c:v>
                </c:pt>
                <c:pt idx="829">
                  <c:v>4.99</c:v>
                </c:pt>
                <c:pt idx="830">
                  <c:v>5</c:v>
                </c:pt>
                <c:pt idx="831">
                  <c:v>5</c:v>
                </c:pt>
                <c:pt idx="832">
                  <c:v>5</c:v>
                </c:pt>
                <c:pt idx="833">
                  <c:v>4.99</c:v>
                </c:pt>
                <c:pt idx="834">
                  <c:v>5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5</c:v>
                </c:pt>
                <c:pt idx="839">
                  <c:v>5</c:v>
                </c:pt>
                <c:pt idx="840">
                  <c:v>4.99</c:v>
                </c:pt>
                <c:pt idx="841">
                  <c:v>5</c:v>
                </c:pt>
                <c:pt idx="842">
                  <c:v>5</c:v>
                </c:pt>
                <c:pt idx="843">
                  <c:v>5</c:v>
                </c:pt>
                <c:pt idx="844">
                  <c:v>5</c:v>
                </c:pt>
                <c:pt idx="845">
                  <c:v>5.01</c:v>
                </c:pt>
                <c:pt idx="846">
                  <c:v>5</c:v>
                </c:pt>
                <c:pt idx="847">
                  <c:v>5.01</c:v>
                </c:pt>
                <c:pt idx="848">
                  <c:v>5.01</c:v>
                </c:pt>
                <c:pt idx="849">
                  <c:v>5</c:v>
                </c:pt>
                <c:pt idx="850">
                  <c:v>5</c:v>
                </c:pt>
                <c:pt idx="851">
                  <c:v>5.01</c:v>
                </c:pt>
                <c:pt idx="852">
                  <c:v>5</c:v>
                </c:pt>
                <c:pt idx="853">
                  <c:v>5</c:v>
                </c:pt>
                <c:pt idx="854">
                  <c:v>5</c:v>
                </c:pt>
                <c:pt idx="855">
                  <c:v>5</c:v>
                </c:pt>
                <c:pt idx="856">
                  <c:v>5</c:v>
                </c:pt>
                <c:pt idx="857">
                  <c:v>4.99</c:v>
                </c:pt>
                <c:pt idx="858">
                  <c:v>4.99</c:v>
                </c:pt>
                <c:pt idx="859">
                  <c:v>4.99</c:v>
                </c:pt>
                <c:pt idx="860">
                  <c:v>4.99</c:v>
                </c:pt>
                <c:pt idx="861">
                  <c:v>4.99</c:v>
                </c:pt>
                <c:pt idx="862">
                  <c:v>4.99</c:v>
                </c:pt>
                <c:pt idx="863">
                  <c:v>4.99</c:v>
                </c:pt>
                <c:pt idx="864">
                  <c:v>4.9800000000000004</c:v>
                </c:pt>
                <c:pt idx="865">
                  <c:v>4.9800000000000004</c:v>
                </c:pt>
                <c:pt idx="866">
                  <c:v>4.9800000000000004</c:v>
                </c:pt>
                <c:pt idx="867">
                  <c:v>4.9800000000000004</c:v>
                </c:pt>
                <c:pt idx="868">
                  <c:v>4.9800000000000004</c:v>
                </c:pt>
                <c:pt idx="869">
                  <c:v>4.9800000000000004</c:v>
                </c:pt>
                <c:pt idx="870">
                  <c:v>4.9800000000000004</c:v>
                </c:pt>
                <c:pt idx="871">
                  <c:v>4.9800000000000004</c:v>
                </c:pt>
                <c:pt idx="872">
                  <c:v>4.9800000000000004</c:v>
                </c:pt>
                <c:pt idx="873">
                  <c:v>4.97</c:v>
                </c:pt>
                <c:pt idx="874">
                  <c:v>4.9800000000000004</c:v>
                </c:pt>
                <c:pt idx="875">
                  <c:v>4.97</c:v>
                </c:pt>
                <c:pt idx="876">
                  <c:v>4.97</c:v>
                </c:pt>
                <c:pt idx="877">
                  <c:v>4.97</c:v>
                </c:pt>
                <c:pt idx="878">
                  <c:v>4.97</c:v>
                </c:pt>
                <c:pt idx="879">
                  <c:v>4.97</c:v>
                </c:pt>
                <c:pt idx="880">
                  <c:v>4.97</c:v>
                </c:pt>
                <c:pt idx="881">
                  <c:v>4.97</c:v>
                </c:pt>
                <c:pt idx="882">
                  <c:v>4.96</c:v>
                </c:pt>
                <c:pt idx="883">
                  <c:v>4.96</c:v>
                </c:pt>
                <c:pt idx="884">
                  <c:v>4.96</c:v>
                </c:pt>
                <c:pt idx="885">
                  <c:v>4.96</c:v>
                </c:pt>
                <c:pt idx="886">
                  <c:v>4.96</c:v>
                </c:pt>
                <c:pt idx="887">
                  <c:v>4.96</c:v>
                </c:pt>
                <c:pt idx="888">
                  <c:v>4.96</c:v>
                </c:pt>
                <c:pt idx="889">
                  <c:v>4.96</c:v>
                </c:pt>
                <c:pt idx="890">
                  <c:v>4.96</c:v>
                </c:pt>
                <c:pt idx="891">
                  <c:v>4.95</c:v>
                </c:pt>
                <c:pt idx="892">
                  <c:v>4.95</c:v>
                </c:pt>
                <c:pt idx="893">
                  <c:v>4.95</c:v>
                </c:pt>
                <c:pt idx="894">
                  <c:v>4.96</c:v>
                </c:pt>
                <c:pt idx="895">
                  <c:v>4.96</c:v>
                </c:pt>
                <c:pt idx="896">
                  <c:v>4.96</c:v>
                </c:pt>
                <c:pt idx="897">
                  <c:v>4.96</c:v>
                </c:pt>
                <c:pt idx="898">
                  <c:v>4.96</c:v>
                </c:pt>
                <c:pt idx="899">
                  <c:v>4.96</c:v>
                </c:pt>
                <c:pt idx="900">
                  <c:v>4.96</c:v>
                </c:pt>
                <c:pt idx="901">
                  <c:v>4.95</c:v>
                </c:pt>
                <c:pt idx="902">
                  <c:v>4.96</c:v>
                </c:pt>
                <c:pt idx="903">
                  <c:v>4.95</c:v>
                </c:pt>
                <c:pt idx="904">
                  <c:v>4.95</c:v>
                </c:pt>
                <c:pt idx="905">
                  <c:v>4.95</c:v>
                </c:pt>
                <c:pt idx="906">
                  <c:v>4.9400000000000004</c:v>
                </c:pt>
                <c:pt idx="907">
                  <c:v>4.95</c:v>
                </c:pt>
                <c:pt idx="908">
                  <c:v>4.95</c:v>
                </c:pt>
                <c:pt idx="909">
                  <c:v>4.95</c:v>
                </c:pt>
                <c:pt idx="910">
                  <c:v>4.95</c:v>
                </c:pt>
                <c:pt idx="911">
                  <c:v>4.9400000000000004</c:v>
                </c:pt>
                <c:pt idx="912">
                  <c:v>4.93</c:v>
                </c:pt>
                <c:pt idx="913">
                  <c:v>4.9400000000000004</c:v>
                </c:pt>
                <c:pt idx="914">
                  <c:v>4.93</c:v>
                </c:pt>
                <c:pt idx="915">
                  <c:v>4.93</c:v>
                </c:pt>
                <c:pt idx="916">
                  <c:v>4.93</c:v>
                </c:pt>
                <c:pt idx="917">
                  <c:v>4.93</c:v>
                </c:pt>
                <c:pt idx="918">
                  <c:v>4.93</c:v>
                </c:pt>
                <c:pt idx="919">
                  <c:v>4.93</c:v>
                </c:pt>
                <c:pt idx="920">
                  <c:v>4.93</c:v>
                </c:pt>
                <c:pt idx="921">
                  <c:v>4.93</c:v>
                </c:pt>
                <c:pt idx="922">
                  <c:v>4.92</c:v>
                </c:pt>
                <c:pt idx="923">
                  <c:v>4.93</c:v>
                </c:pt>
                <c:pt idx="924">
                  <c:v>4.92</c:v>
                </c:pt>
                <c:pt idx="925">
                  <c:v>4.92</c:v>
                </c:pt>
                <c:pt idx="926">
                  <c:v>4.92</c:v>
                </c:pt>
                <c:pt idx="927">
                  <c:v>4.92</c:v>
                </c:pt>
                <c:pt idx="928">
                  <c:v>4.92</c:v>
                </c:pt>
                <c:pt idx="929">
                  <c:v>4.92</c:v>
                </c:pt>
                <c:pt idx="930">
                  <c:v>4.92</c:v>
                </c:pt>
                <c:pt idx="931">
                  <c:v>4.92</c:v>
                </c:pt>
                <c:pt idx="932">
                  <c:v>4.93</c:v>
                </c:pt>
                <c:pt idx="933">
                  <c:v>4.93</c:v>
                </c:pt>
                <c:pt idx="934">
                  <c:v>4.93</c:v>
                </c:pt>
                <c:pt idx="935">
                  <c:v>4.9400000000000004</c:v>
                </c:pt>
                <c:pt idx="936">
                  <c:v>4.93</c:v>
                </c:pt>
                <c:pt idx="937">
                  <c:v>4.93</c:v>
                </c:pt>
                <c:pt idx="938">
                  <c:v>4.93</c:v>
                </c:pt>
                <c:pt idx="939">
                  <c:v>4.9400000000000004</c:v>
                </c:pt>
                <c:pt idx="940">
                  <c:v>4.9400000000000004</c:v>
                </c:pt>
                <c:pt idx="941">
                  <c:v>4.9400000000000004</c:v>
                </c:pt>
                <c:pt idx="942">
                  <c:v>4.9400000000000004</c:v>
                </c:pt>
                <c:pt idx="943">
                  <c:v>4.9400000000000004</c:v>
                </c:pt>
                <c:pt idx="944">
                  <c:v>4.9400000000000004</c:v>
                </c:pt>
                <c:pt idx="945">
                  <c:v>4.9400000000000004</c:v>
                </c:pt>
                <c:pt idx="946">
                  <c:v>4.93</c:v>
                </c:pt>
                <c:pt idx="947">
                  <c:v>4.93</c:v>
                </c:pt>
                <c:pt idx="948">
                  <c:v>4.93</c:v>
                </c:pt>
                <c:pt idx="949">
                  <c:v>4.9400000000000004</c:v>
                </c:pt>
                <c:pt idx="950">
                  <c:v>4.9400000000000004</c:v>
                </c:pt>
                <c:pt idx="951">
                  <c:v>4.93</c:v>
                </c:pt>
                <c:pt idx="952">
                  <c:v>4.9400000000000004</c:v>
                </c:pt>
                <c:pt idx="953">
                  <c:v>4.9400000000000004</c:v>
                </c:pt>
                <c:pt idx="954">
                  <c:v>4.9400000000000004</c:v>
                </c:pt>
                <c:pt idx="955">
                  <c:v>4.9400000000000004</c:v>
                </c:pt>
                <c:pt idx="956">
                  <c:v>4.9400000000000004</c:v>
                </c:pt>
                <c:pt idx="957">
                  <c:v>4.9400000000000004</c:v>
                </c:pt>
                <c:pt idx="958">
                  <c:v>4.9400000000000004</c:v>
                </c:pt>
                <c:pt idx="959">
                  <c:v>4.95</c:v>
                </c:pt>
                <c:pt idx="960">
                  <c:v>4.95</c:v>
                </c:pt>
                <c:pt idx="961">
                  <c:v>4.95</c:v>
                </c:pt>
                <c:pt idx="962">
                  <c:v>4.95</c:v>
                </c:pt>
                <c:pt idx="963">
                  <c:v>4.95</c:v>
                </c:pt>
                <c:pt idx="964">
                  <c:v>4.95</c:v>
                </c:pt>
                <c:pt idx="965">
                  <c:v>4.95</c:v>
                </c:pt>
                <c:pt idx="966">
                  <c:v>4.96</c:v>
                </c:pt>
                <c:pt idx="967">
                  <c:v>4.95</c:v>
                </c:pt>
                <c:pt idx="968">
                  <c:v>4.96</c:v>
                </c:pt>
                <c:pt idx="969">
                  <c:v>4.96</c:v>
                </c:pt>
                <c:pt idx="970">
                  <c:v>4.96</c:v>
                </c:pt>
                <c:pt idx="971">
                  <c:v>4.96</c:v>
                </c:pt>
                <c:pt idx="972">
                  <c:v>4.96</c:v>
                </c:pt>
                <c:pt idx="973">
                  <c:v>4.96</c:v>
                </c:pt>
                <c:pt idx="974">
                  <c:v>4.96</c:v>
                </c:pt>
                <c:pt idx="975">
                  <c:v>4.96</c:v>
                </c:pt>
                <c:pt idx="976">
                  <c:v>4.96</c:v>
                </c:pt>
                <c:pt idx="977">
                  <c:v>4.96</c:v>
                </c:pt>
                <c:pt idx="978">
                  <c:v>4.96</c:v>
                </c:pt>
                <c:pt idx="979">
                  <c:v>4.96</c:v>
                </c:pt>
                <c:pt idx="980">
                  <c:v>4.96</c:v>
                </c:pt>
                <c:pt idx="981">
                  <c:v>4.96</c:v>
                </c:pt>
                <c:pt idx="982">
                  <c:v>4.96</c:v>
                </c:pt>
                <c:pt idx="983">
                  <c:v>4.96</c:v>
                </c:pt>
                <c:pt idx="984">
                  <c:v>4.96</c:v>
                </c:pt>
                <c:pt idx="985">
                  <c:v>4.96</c:v>
                </c:pt>
                <c:pt idx="986">
                  <c:v>4.96</c:v>
                </c:pt>
                <c:pt idx="987">
                  <c:v>4.96</c:v>
                </c:pt>
                <c:pt idx="988">
                  <c:v>4.97</c:v>
                </c:pt>
                <c:pt idx="989">
                  <c:v>4.97</c:v>
                </c:pt>
                <c:pt idx="990">
                  <c:v>4.97</c:v>
                </c:pt>
                <c:pt idx="991">
                  <c:v>4.97</c:v>
                </c:pt>
                <c:pt idx="992">
                  <c:v>4.97</c:v>
                </c:pt>
                <c:pt idx="993">
                  <c:v>4.97</c:v>
                </c:pt>
                <c:pt idx="994">
                  <c:v>4.97</c:v>
                </c:pt>
                <c:pt idx="995">
                  <c:v>4.97</c:v>
                </c:pt>
                <c:pt idx="996">
                  <c:v>4.97</c:v>
                </c:pt>
                <c:pt idx="997">
                  <c:v>4.97</c:v>
                </c:pt>
                <c:pt idx="998">
                  <c:v>4.97</c:v>
                </c:pt>
                <c:pt idx="999">
                  <c:v>4.97</c:v>
                </c:pt>
                <c:pt idx="1000">
                  <c:v>4.97</c:v>
                </c:pt>
                <c:pt idx="1001">
                  <c:v>4.97</c:v>
                </c:pt>
                <c:pt idx="1002">
                  <c:v>4.97</c:v>
                </c:pt>
                <c:pt idx="1003">
                  <c:v>4.97</c:v>
                </c:pt>
                <c:pt idx="1004">
                  <c:v>4.96</c:v>
                </c:pt>
                <c:pt idx="1005">
                  <c:v>4.96</c:v>
                </c:pt>
                <c:pt idx="1006">
                  <c:v>4.96</c:v>
                </c:pt>
                <c:pt idx="1007">
                  <c:v>4.96</c:v>
                </c:pt>
                <c:pt idx="1008">
                  <c:v>4.96</c:v>
                </c:pt>
                <c:pt idx="1009">
                  <c:v>4.96</c:v>
                </c:pt>
                <c:pt idx="1010">
                  <c:v>4.95</c:v>
                </c:pt>
                <c:pt idx="1011">
                  <c:v>4.96</c:v>
                </c:pt>
                <c:pt idx="1012">
                  <c:v>4.96</c:v>
                </c:pt>
                <c:pt idx="1013">
                  <c:v>4.96</c:v>
                </c:pt>
                <c:pt idx="1014">
                  <c:v>4.95</c:v>
                </c:pt>
                <c:pt idx="1015">
                  <c:v>4.95</c:v>
                </c:pt>
                <c:pt idx="1016">
                  <c:v>4.95</c:v>
                </c:pt>
                <c:pt idx="1017">
                  <c:v>4.95</c:v>
                </c:pt>
                <c:pt idx="1018">
                  <c:v>4.95</c:v>
                </c:pt>
                <c:pt idx="1019">
                  <c:v>4.95</c:v>
                </c:pt>
                <c:pt idx="1020">
                  <c:v>4.95</c:v>
                </c:pt>
                <c:pt idx="1021">
                  <c:v>4.95</c:v>
                </c:pt>
                <c:pt idx="1022">
                  <c:v>4.95</c:v>
                </c:pt>
                <c:pt idx="1023">
                  <c:v>4.96</c:v>
                </c:pt>
                <c:pt idx="1024">
                  <c:v>4.95</c:v>
                </c:pt>
                <c:pt idx="1025">
                  <c:v>4.96</c:v>
                </c:pt>
                <c:pt idx="1026">
                  <c:v>4.96</c:v>
                </c:pt>
                <c:pt idx="1027">
                  <c:v>4.95</c:v>
                </c:pt>
                <c:pt idx="1028">
                  <c:v>4.95</c:v>
                </c:pt>
                <c:pt idx="1029">
                  <c:v>4.95</c:v>
                </c:pt>
                <c:pt idx="1030">
                  <c:v>4.95</c:v>
                </c:pt>
                <c:pt idx="1031">
                  <c:v>4.95</c:v>
                </c:pt>
                <c:pt idx="1032">
                  <c:v>4.95</c:v>
                </c:pt>
                <c:pt idx="1033">
                  <c:v>4.9400000000000004</c:v>
                </c:pt>
                <c:pt idx="1034">
                  <c:v>4.95</c:v>
                </c:pt>
                <c:pt idx="1035">
                  <c:v>4.95</c:v>
                </c:pt>
                <c:pt idx="1036">
                  <c:v>4.95</c:v>
                </c:pt>
                <c:pt idx="1037">
                  <c:v>4.95</c:v>
                </c:pt>
                <c:pt idx="1038">
                  <c:v>4.95</c:v>
                </c:pt>
                <c:pt idx="1039">
                  <c:v>4.95</c:v>
                </c:pt>
                <c:pt idx="1040">
                  <c:v>4.95</c:v>
                </c:pt>
                <c:pt idx="1041">
                  <c:v>4.9400000000000004</c:v>
                </c:pt>
                <c:pt idx="1042">
                  <c:v>4.95</c:v>
                </c:pt>
                <c:pt idx="1043">
                  <c:v>4.95</c:v>
                </c:pt>
                <c:pt idx="1044">
                  <c:v>4.96</c:v>
                </c:pt>
                <c:pt idx="1045">
                  <c:v>4.96</c:v>
                </c:pt>
                <c:pt idx="1046">
                  <c:v>4.96</c:v>
                </c:pt>
                <c:pt idx="1047">
                  <c:v>4.95</c:v>
                </c:pt>
                <c:pt idx="1048">
                  <c:v>4.95</c:v>
                </c:pt>
                <c:pt idx="1049">
                  <c:v>4.95</c:v>
                </c:pt>
                <c:pt idx="1050">
                  <c:v>4.95</c:v>
                </c:pt>
                <c:pt idx="1051">
                  <c:v>4.95</c:v>
                </c:pt>
                <c:pt idx="1052">
                  <c:v>4.95</c:v>
                </c:pt>
                <c:pt idx="1053">
                  <c:v>4.95</c:v>
                </c:pt>
                <c:pt idx="1054">
                  <c:v>4.95</c:v>
                </c:pt>
                <c:pt idx="1055">
                  <c:v>4.95</c:v>
                </c:pt>
                <c:pt idx="1056">
                  <c:v>4.95</c:v>
                </c:pt>
                <c:pt idx="1057">
                  <c:v>4.95</c:v>
                </c:pt>
                <c:pt idx="1058">
                  <c:v>4.95</c:v>
                </c:pt>
                <c:pt idx="1059">
                  <c:v>4.95</c:v>
                </c:pt>
                <c:pt idx="1060">
                  <c:v>4.95</c:v>
                </c:pt>
                <c:pt idx="1061">
                  <c:v>4.95</c:v>
                </c:pt>
                <c:pt idx="1062">
                  <c:v>4.9400000000000004</c:v>
                </c:pt>
                <c:pt idx="1063">
                  <c:v>4.9400000000000004</c:v>
                </c:pt>
                <c:pt idx="1064">
                  <c:v>4.9400000000000004</c:v>
                </c:pt>
                <c:pt idx="1065">
                  <c:v>4.9400000000000004</c:v>
                </c:pt>
                <c:pt idx="1066">
                  <c:v>4.9400000000000004</c:v>
                </c:pt>
                <c:pt idx="1067">
                  <c:v>4.9400000000000004</c:v>
                </c:pt>
                <c:pt idx="1068">
                  <c:v>4.9400000000000004</c:v>
                </c:pt>
                <c:pt idx="1069">
                  <c:v>4.9400000000000004</c:v>
                </c:pt>
                <c:pt idx="1070">
                  <c:v>4.9400000000000004</c:v>
                </c:pt>
                <c:pt idx="1071">
                  <c:v>4.9400000000000004</c:v>
                </c:pt>
                <c:pt idx="1072">
                  <c:v>4.9400000000000004</c:v>
                </c:pt>
                <c:pt idx="1073">
                  <c:v>4.9400000000000004</c:v>
                </c:pt>
                <c:pt idx="1074">
                  <c:v>4.9400000000000004</c:v>
                </c:pt>
                <c:pt idx="1075">
                  <c:v>4.9400000000000004</c:v>
                </c:pt>
                <c:pt idx="1076">
                  <c:v>4.9400000000000004</c:v>
                </c:pt>
                <c:pt idx="1077">
                  <c:v>4.9400000000000004</c:v>
                </c:pt>
                <c:pt idx="1078">
                  <c:v>4.9400000000000004</c:v>
                </c:pt>
                <c:pt idx="1079">
                  <c:v>4.9400000000000004</c:v>
                </c:pt>
                <c:pt idx="1080">
                  <c:v>4.9400000000000004</c:v>
                </c:pt>
                <c:pt idx="1081">
                  <c:v>4.9400000000000004</c:v>
                </c:pt>
                <c:pt idx="1082">
                  <c:v>4.9400000000000004</c:v>
                </c:pt>
                <c:pt idx="1083">
                  <c:v>4.93</c:v>
                </c:pt>
                <c:pt idx="1084">
                  <c:v>4.93</c:v>
                </c:pt>
                <c:pt idx="1085">
                  <c:v>4.93</c:v>
                </c:pt>
                <c:pt idx="1086">
                  <c:v>4.9400000000000004</c:v>
                </c:pt>
                <c:pt idx="1087">
                  <c:v>4.93</c:v>
                </c:pt>
                <c:pt idx="1088">
                  <c:v>4.9400000000000004</c:v>
                </c:pt>
                <c:pt idx="1089">
                  <c:v>4.9400000000000004</c:v>
                </c:pt>
                <c:pt idx="1090">
                  <c:v>4.9400000000000004</c:v>
                </c:pt>
                <c:pt idx="1091">
                  <c:v>4.9400000000000004</c:v>
                </c:pt>
                <c:pt idx="1092">
                  <c:v>4.9400000000000004</c:v>
                </c:pt>
                <c:pt idx="1093">
                  <c:v>4.9400000000000004</c:v>
                </c:pt>
                <c:pt idx="1094">
                  <c:v>4.93</c:v>
                </c:pt>
                <c:pt idx="1095">
                  <c:v>4.9400000000000004</c:v>
                </c:pt>
                <c:pt idx="1096">
                  <c:v>4.9400000000000004</c:v>
                </c:pt>
                <c:pt idx="1097">
                  <c:v>4.93</c:v>
                </c:pt>
                <c:pt idx="1098">
                  <c:v>4.93</c:v>
                </c:pt>
                <c:pt idx="1099">
                  <c:v>4.93</c:v>
                </c:pt>
                <c:pt idx="1100">
                  <c:v>4.93</c:v>
                </c:pt>
                <c:pt idx="1101">
                  <c:v>4.93</c:v>
                </c:pt>
                <c:pt idx="1102">
                  <c:v>4.92</c:v>
                </c:pt>
                <c:pt idx="1103">
                  <c:v>4.92</c:v>
                </c:pt>
                <c:pt idx="1104">
                  <c:v>4.92</c:v>
                </c:pt>
                <c:pt idx="1105">
                  <c:v>4.92</c:v>
                </c:pt>
                <c:pt idx="1106">
                  <c:v>4.92</c:v>
                </c:pt>
                <c:pt idx="1107">
                  <c:v>4.92</c:v>
                </c:pt>
                <c:pt idx="1108">
                  <c:v>4.92</c:v>
                </c:pt>
                <c:pt idx="1109">
                  <c:v>4.91</c:v>
                </c:pt>
                <c:pt idx="1110">
                  <c:v>4.92</c:v>
                </c:pt>
                <c:pt idx="1111">
                  <c:v>4.92</c:v>
                </c:pt>
                <c:pt idx="1112">
                  <c:v>4.92</c:v>
                </c:pt>
                <c:pt idx="1113">
                  <c:v>4.92</c:v>
                </c:pt>
                <c:pt idx="1114">
                  <c:v>4.92</c:v>
                </c:pt>
                <c:pt idx="1115">
                  <c:v>4.92</c:v>
                </c:pt>
                <c:pt idx="1116">
                  <c:v>4.92</c:v>
                </c:pt>
                <c:pt idx="1117">
                  <c:v>4.92</c:v>
                </c:pt>
                <c:pt idx="1118">
                  <c:v>4.92</c:v>
                </c:pt>
                <c:pt idx="1119">
                  <c:v>4.92</c:v>
                </c:pt>
                <c:pt idx="1120">
                  <c:v>4.92</c:v>
                </c:pt>
                <c:pt idx="1121">
                  <c:v>4.92</c:v>
                </c:pt>
                <c:pt idx="1122">
                  <c:v>4.92</c:v>
                </c:pt>
                <c:pt idx="1123">
                  <c:v>4.92</c:v>
                </c:pt>
                <c:pt idx="1124">
                  <c:v>4.93</c:v>
                </c:pt>
                <c:pt idx="1125">
                  <c:v>4.92</c:v>
                </c:pt>
                <c:pt idx="1126">
                  <c:v>4.92</c:v>
                </c:pt>
                <c:pt idx="1127">
                  <c:v>4.92</c:v>
                </c:pt>
                <c:pt idx="1128">
                  <c:v>4.92</c:v>
                </c:pt>
                <c:pt idx="1129">
                  <c:v>4.92</c:v>
                </c:pt>
                <c:pt idx="1130">
                  <c:v>4.93</c:v>
                </c:pt>
                <c:pt idx="1131">
                  <c:v>4.93</c:v>
                </c:pt>
                <c:pt idx="1132">
                  <c:v>4.93</c:v>
                </c:pt>
                <c:pt idx="1133">
                  <c:v>4.9400000000000004</c:v>
                </c:pt>
                <c:pt idx="1134">
                  <c:v>4.93</c:v>
                </c:pt>
                <c:pt idx="1135">
                  <c:v>4.93</c:v>
                </c:pt>
                <c:pt idx="1136">
                  <c:v>4.93</c:v>
                </c:pt>
                <c:pt idx="1137">
                  <c:v>4.93</c:v>
                </c:pt>
                <c:pt idx="1138">
                  <c:v>4.93</c:v>
                </c:pt>
                <c:pt idx="1139">
                  <c:v>4.93</c:v>
                </c:pt>
                <c:pt idx="1140">
                  <c:v>4.93</c:v>
                </c:pt>
                <c:pt idx="1141">
                  <c:v>4.93</c:v>
                </c:pt>
                <c:pt idx="1142">
                  <c:v>4.93</c:v>
                </c:pt>
                <c:pt idx="1143">
                  <c:v>4.93</c:v>
                </c:pt>
                <c:pt idx="1144">
                  <c:v>4.91</c:v>
                </c:pt>
                <c:pt idx="1145">
                  <c:v>4.93</c:v>
                </c:pt>
                <c:pt idx="1146">
                  <c:v>4.93</c:v>
                </c:pt>
                <c:pt idx="1147">
                  <c:v>4.93</c:v>
                </c:pt>
                <c:pt idx="1148">
                  <c:v>4.95</c:v>
                </c:pt>
                <c:pt idx="1149">
                  <c:v>4.99</c:v>
                </c:pt>
                <c:pt idx="1150">
                  <c:v>4.99</c:v>
                </c:pt>
                <c:pt idx="1151">
                  <c:v>4.99</c:v>
                </c:pt>
                <c:pt idx="1152">
                  <c:v>5</c:v>
                </c:pt>
                <c:pt idx="1153">
                  <c:v>5.01</c:v>
                </c:pt>
                <c:pt idx="1154">
                  <c:v>5.01</c:v>
                </c:pt>
                <c:pt idx="1155">
                  <c:v>5.01</c:v>
                </c:pt>
                <c:pt idx="1156">
                  <c:v>5.0199999999999996</c:v>
                </c:pt>
                <c:pt idx="1157">
                  <c:v>5.03</c:v>
                </c:pt>
                <c:pt idx="1158">
                  <c:v>5.03</c:v>
                </c:pt>
                <c:pt idx="1159">
                  <c:v>5.04</c:v>
                </c:pt>
                <c:pt idx="1160">
                  <c:v>5.05</c:v>
                </c:pt>
                <c:pt idx="1161">
                  <c:v>5.05</c:v>
                </c:pt>
                <c:pt idx="1162">
                  <c:v>5.0599999999999996</c:v>
                </c:pt>
                <c:pt idx="1163">
                  <c:v>5.07</c:v>
                </c:pt>
                <c:pt idx="1164">
                  <c:v>5.08</c:v>
                </c:pt>
                <c:pt idx="1165">
                  <c:v>5.09</c:v>
                </c:pt>
                <c:pt idx="1166">
                  <c:v>5.0999999999999996</c:v>
                </c:pt>
                <c:pt idx="1167">
                  <c:v>5.0999999999999996</c:v>
                </c:pt>
                <c:pt idx="1168">
                  <c:v>5.12</c:v>
                </c:pt>
                <c:pt idx="1169">
                  <c:v>5.13</c:v>
                </c:pt>
                <c:pt idx="1170">
                  <c:v>5.14</c:v>
                </c:pt>
                <c:pt idx="1171">
                  <c:v>5.15</c:v>
                </c:pt>
                <c:pt idx="1172">
                  <c:v>5.17</c:v>
                </c:pt>
                <c:pt idx="1173">
                  <c:v>5.18</c:v>
                </c:pt>
                <c:pt idx="1174">
                  <c:v>5.19</c:v>
                </c:pt>
                <c:pt idx="1175">
                  <c:v>5.21</c:v>
                </c:pt>
                <c:pt idx="1176">
                  <c:v>5.22</c:v>
                </c:pt>
                <c:pt idx="1177">
                  <c:v>5.24</c:v>
                </c:pt>
                <c:pt idx="1178">
                  <c:v>5.26</c:v>
                </c:pt>
                <c:pt idx="1179">
                  <c:v>5.28</c:v>
                </c:pt>
                <c:pt idx="1180">
                  <c:v>5.3</c:v>
                </c:pt>
                <c:pt idx="1181">
                  <c:v>5.32</c:v>
                </c:pt>
                <c:pt idx="1182">
                  <c:v>5.34</c:v>
                </c:pt>
                <c:pt idx="1183">
                  <c:v>5.36</c:v>
                </c:pt>
                <c:pt idx="1184">
                  <c:v>5.38</c:v>
                </c:pt>
                <c:pt idx="1185">
                  <c:v>5.4</c:v>
                </c:pt>
                <c:pt idx="1186">
                  <c:v>5.42</c:v>
                </c:pt>
                <c:pt idx="1187">
                  <c:v>5.44</c:v>
                </c:pt>
                <c:pt idx="1188">
                  <c:v>5.46</c:v>
                </c:pt>
                <c:pt idx="1189">
                  <c:v>5.48</c:v>
                </c:pt>
                <c:pt idx="1190">
                  <c:v>5.5</c:v>
                </c:pt>
                <c:pt idx="1191">
                  <c:v>5.51</c:v>
                </c:pt>
                <c:pt idx="1192">
                  <c:v>5.53</c:v>
                </c:pt>
                <c:pt idx="1193">
                  <c:v>5.56</c:v>
                </c:pt>
                <c:pt idx="1194">
                  <c:v>5.57</c:v>
                </c:pt>
                <c:pt idx="1195">
                  <c:v>5.59</c:v>
                </c:pt>
                <c:pt idx="1196">
                  <c:v>5.61</c:v>
                </c:pt>
                <c:pt idx="1197">
                  <c:v>5.62</c:v>
                </c:pt>
                <c:pt idx="1198">
                  <c:v>5.64</c:v>
                </c:pt>
                <c:pt idx="1199">
                  <c:v>5.66</c:v>
                </c:pt>
                <c:pt idx="1200">
                  <c:v>5.68</c:v>
                </c:pt>
                <c:pt idx="1201">
                  <c:v>5.7</c:v>
                </c:pt>
                <c:pt idx="1202">
                  <c:v>5.7</c:v>
                </c:pt>
                <c:pt idx="1203">
                  <c:v>5.71</c:v>
                </c:pt>
                <c:pt idx="1204">
                  <c:v>5.72</c:v>
                </c:pt>
                <c:pt idx="1205">
                  <c:v>5.74</c:v>
                </c:pt>
                <c:pt idx="1206">
                  <c:v>5.74</c:v>
                </c:pt>
                <c:pt idx="1207">
                  <c:v>5.75</c:v>
                </c:pt>
                <c:pt idx="1208">
                  <c:v>5.76</c:v>
                </c:pt>
                <c:pt idx="1209">
                  <c:v>5.78</c:v>
                </c:pt>
                <c:pt idx="1210">
                  <c:v>5.78</c:v>
                </c:pt>
                <c:pt idx="1211">
                  <c:v>5.79</c:v>
                </c:pt>
                <c:pt idx="1212">
                  <c:v>5.79</c:v>
                </c:pt>
                <c:pt idx="1213">
                  <c:v>5.79</c:v>
                </c:pt>
                <c:pt idx="1214">
                  <c:v>5.8</c:v>
                </c:pt>
                <c:pt idx="1215">
                  <c:v>5.8</c:v>
                </c:pt>
                <c:pt idx="1216">
                  <c:v>5.81</c:v>
                </c:pt>
                <c:pt idx="1217">
                  <c:v>5.82</c:v>
                </c:pt>
                <c:pt idx="1218">
                  <c:v>5.82</c:v>
                </c:pt>
                <c:pt idx="1219">
                  <c:v>5.82</c:v>
                </c:pt>
                <c:pt idx="1220">
                  <c:v>5.82</c:v>
                </c:pt>
                <c:pt idx="1221">
                  <c:v>5.82</c:v>
                </c:pt>
                <c:pt idx="1222">
                  <c:v>5.82</c:v>
                </c:pt>
                <c:pt idx="1223">
                  <c:v>5.82</c:v>
                </c:pt>
                <c:pt idx="1224">
                  <c:v>5.82</c:v>
                </c:pt>
                <c:pt idx="1225">
                  <c:v>5.81</c:v>
                </c:pt>
                <c:pt idx="1226">
                  <c:v>5.81</c:v>
                </c:pt>
                <c:pt idx="1227">
                  <c:v>5.81</c:v>
                </c:pt>
                <c:pt idx="1228">
                  <c:v>5.81</c:v>
                </c:pt>
                <c:pt idx="1229">
                  <c:v>5.81</c:v>
                </c:pt>
                <c:pt idx="1230">
                  <c:v>5.8</c:v>
                </c:pt>
                <c:pt idx="1231">
                  <c:v>5.8</c:v>
                </c:pt>
                <c:pt idx="1232">
                  <c:v>5.8</c:v>
                </c:pt>
                <c:pt idx="1233">
                  <c:v>5.8</c:v>
                </c:pt>
                <c:pt idx="1234">
                  <c:v>5.79</c:v>
                </c:pt>
                <c:pt idx="1235">
                  <c:v>5.79</c:v>
                </c:pt>
                <c:pt idx="1236">
                  <c:v>5.79</c:v>
                </c:pt>
                <c:pt idx="1237">
                  <c:v>5.78</c:v>
                </c:pt>
                <c:pt idx="1238">
                  <c:v>5.78</c:v>
                </c:pt>
                <c:pt idx="1239">
                  <c:v>5.77</c:v>
                </c:pt>
                <c:pt idx="1240">
                  <c:v>5.77</c:v>
                </c:pt>
                <c:pt idx="1241">
                  <c:v>5.76</c:v>
                </c:pt>
                <c:pt idx="1242">
                  <c:v>5.77</c:v>
                </c:pt>
                <c:pt idx="1243">
                  <c:v>5.76</c:v>
                </c:pt>
                <c:pt idx="1244">
                  <c:v>5.75</c:v>
                </c:pt>
                <c:pt idx="1245">
                  <c:v>5.75</c:v>
                </c:pt>
                <c:pt idx="1246">
                  <c:v>5.74</c:v>
                </c:pt>
                <c:pt idx="1247">
                  <c:v>5.74</c:v>
                </c:pt>
                <c:pt idx="1248">
                  <c:v>5.73</c:v>
                </c:pt>
                <c:pt idx="1249">
                  <c:v>5.73</c:v>
                </c:pt>
                <c:pt idx="1250">
                  <c:v>5.72</c:v>
                </c:pt>
                <c:pt idx="1251">
                  <c:v>5.72</c:v>
                </c:pt>
                <c:pt idx="1252">
                  <c:v>5.72</c:v>
                </c:pt>
                <c:pt idx="1253">
                  <c:v>5.71</c:v>
                </c:pt>
                <c:pt idx="1254">
                  <c:v>5.72</c:v>
                </c:pt>
                <c:pt idx="1255">
                  <c:v>5.72</c:v>
                </c:pt>
                <c:pt idx="1256">
                  <c:v>5.75</c:v>
                </c:pt>
                <c:pt idx="1257">
                  <c:v>5.76</c:v>
                </c:pt>
                <c:pt idx="1258">
                  <c:v>5.82</c:v>
                </c:pt>
                <c:pt idx="1259">
                  <c:v>5.83</c:v>
                </c:pt>
                <c:pt idx="1260">
                  <c:v>5.83</c:v>
                </c:pt>
                <c:pt idx="1261">
                  <c:v>5.84</c:v>
                </c:pt>
                <c:pt idx="1262">
                  <c:v>5.86</c:v>
                </c:pt>
                <c:pt idx="1263">
                  <c:v>5.88</c:v>
                </c:pt>
                <c:pt idx="1264">
                  <c:v>5.9</c:v>
                </c:pt>
                <c:pt idx="1265">
                  <c:v>5.92</c:v>
                </c:pt>
                <c:pt idx="1266">
                  <c:v>5.94</c:v>
                </c:pt>
                <c:pt idx="1267">
                  <c:v>5.98</c:v>
                </c:pt>
                <c:pt idx="1268">
                  <c:v>6.02</c:v>
                </c:pt>
                <c:pt idx="1269">
                  <c:v>6.09</c:v>
                </c:pt>
                <c:pt idx="1270">
                  <c:v>6.18</c:v>
                </c:pt>
                <c:pt idx="1271">
                  <c:v>6.3</c:v>
                </c:pt>
                <c:pt idx="1272">
                  <c:v>6.43</c:v>
                </c:pt>
                <c:pt idx="1273">
                  <c:v>6.57</c:v>
                </c:pt>
                <c:pt idx="1274">
                  <c:v>6.71</c:v>
                </c:pt>
                <c:pt idx="1275">
                  <c:v>6.84</c:v>
                </c:pt>
                <c:pt idx="1276">
                  <c:v>6.97</c:v>
                </c:pt>
                <c:pt idx="1277">
                  <c:v>7.09</c:v>
                </c:pt>
                <c:pt idx="1278">
                  <c:v>7.2</c:v>
                </c:pt>
                <c:pt idx="1279">
                  <c:v>7.3</c:v>
                </c:pt>
                <c:pt idx="1280">
                  <c:v>7.38</c:v>
                </c:pt>
                <c:pt idx="1281">
                  <c:v>7.47</c:v>
                </c:pt>
                <c:pt idx="1282">
                  <c:v>7.54</c:v>
                </c:pt>
                <c:pt idx="1283">
                  <c:v>7.62</c:v>
                </c:pt>
                <c:pt idx="1284">
                  <c:v>7.69</c:v>
                </c:pt>
                <c:pt idx="1285">
                  <c:v>7.76</c:v>
                </c:pt>
                <c:pt idx="1286">
                  <c:v>7.82</c:v>
                </c:pt>
                <c:pt idx="1287">
                  <c:v>7.87</c:v>
                </c:pt>
                <c:pt idx="1288">
                  <c:v>7.93</c:v>
                </c:pt>
                <c:pt idx="1289">
                  <c:v>7.98</c:v>
                </c:pt>
                <c:pt idx="1290">
                  <c:v>8.0399999999999991</c:v>
                </c:pt>
                <c:pt idx="1291">
                  <c:v>8.08</c:v>
                </c:pt>
                <c:pt idx="1292">
                  <c:v>8.1300000000000008</c:v>
                </c:pt>
                <c:pt idx="1293">
                  <c:v>8.17</c:v>
                </c:pt>
                <c:pt idx="1294">
                  <c:v>8.2100000000000009</c:v>
                </c:pt>
                <c:pt idx="1295">
                  <c:v>8.25</c:v>
                </c:pt>
                <c:pt idx="1296">
                  <c:v>8.2799999999999994</c:v>
                </c:pt>
                <c:pt idx="1297">
                  <c:v>8.32</c:v>
                </c:pt>
                <c:pt idx="1298">
                  <c:v>8.34</c:v>
                </c:pt>
                <c:pt idx="1299">
                  <c:v>8.36</c:v>
                </c:pt>
                <c:pt idx="1300">
                  <c:v>8.39</c:v>
                </c:pt>
                <c:pt idx="1301">
                  <c:v>8.41</c:v>
                </c:pt>
                <c:pt idx="1302">
                  <c:v>8.43</c:v>
                </c:pt>
                <c:pt idx="1303">
                  <c:v>8.4499999999999993</c:v>
                </c:pt>
                <c:pt idx="1304">
                  <c:v>8.4499999999999993</c:v>
                </c:pt>
                <c:pt idx="1305">
                  <c:v>8.4700000000000006</c:v>
                </c:pt>
                <c:pt idx="1306">
                  <c:v>8.49</c:v>
                </c:pt>
                <c:pt idx="1307">
                  <c:v>8.49</c:v>
                </c:pt>
                <c:pt idx="1308">
                  <c:v>8.51</c:v>
                </c:pt>
                <c:pt idx="1309">
                  <c:v>8.52</c:v>
                </c:pt>
                <c:pt idx="1310">
                  <c:v>8.5299999999999994</c:v>
                </c:pt>
                <c:pt idx="1311">
                  <c:v>8.5299999999999994</c:v>
                </c:pt>
                <c:pt idx="1312">
                  <c:v>8.5399999999999991</c:v>
                </c:pt>
                <c:pt idx="1313">
                  <c:v>8.5399999999999991</c:v>
                </c:pt>
                <c:pt idx="1314">
                  <c:v>8.5500000000000007</c:v>
                </c:pt>
                <c:pt idx="1315">
                  <c:v>8.5500000000000007</c:v>
                </c:pt>
                <c:pt idx="1316">
                  <c:v>8.56</c:v>
                </c:pt>
                <c:pt idx="1317">
                  <c:v>8.56</c:v>
                </c:pt>
                <c:pt idx="1318">
                  <c:v>8.56</c:v>
                </c:pt>
                <c:pt idx="1319">
                  <c:v>8.56</c:v>
                </c:pt>
                <c:pt idx="1320">
                  <c:v>8.56</c:v>
                </c:pt>
                <c:pt idx="1321">
                  <c:v>8.56</c:v>
                </c:pt>
                <c:pt idx="1322">
                  <c:v>8.56</c:v>
                </c:pt>
                <c:pt idx="1323">
                  <c:v>8.56</c:v>
                </c:pt>
                <c:pt idx="1324">
                  <c:v>8.5500000000000007</c:v>
                </c:pt>
                <c:pt idx="1325">
                  <c:v>8.5500000000000007</c:v>
                </c:pt>
                <c:pt idx="1326">
                  <c:v>8.5399999999999991</c:v>
                </c:pt>
                <c:pt idx="1327">
                  <c:v>8.5299999999999994</c:v>
                </c:pt>
                <c:pt idx="1328">
                  <c:v>8.5299999999999994</c:v>
                </c:pt>
                <c:pt idx="1329">
                  <c:v>8.52</c:v>
                </c:pt>
                <c:pt idx="1330">
                  <c:v>8.52</c:v>
                </c:pt>
                <c:pt idx="1331">
                  <c:v>8.51</c:v>
                </c:pt>
                <c:pt idx="1332">
                  <c:v>8.5</c:v>
                </c:pt>
                <c:pt idx="1333">
                  <c:v>8.49</c:v>
                </c:pt>
                <c:pt idx="1334">
                  <c:v>8.48</c:v>
                </c:pt>
                <c:pt idx="1335">
                  <c:v>8.4700000000000006</c:v>
                </c:pt>
                <c:pt idx="1336">
                  <c:v>8.4600000000000009</c:v>
                </c:pt>
                <c:pt idx="1337">
                  <c:v>8.4499999999999993</c:v>
                </c:pt>
                <c:pt idx="1338">
                  <c:v>8.44</c:v>
                </c:pt>
                <c:pt idx="1339">
                  <c:v>8.42</c:v>
                </c:pt>
                <c:pt idx="1340">
                  <c:v>8.41</c:v>
                </c:pt>
                <c:pt idx="1341">
                  <c:v>8.4</c:v>
                </c:pt>
                <c:pt idx="1342">
                  <c:v>8.39</c:v>
                </c:pt>
                <c:pt idx="1343">
                  <c:v>8.3699999999999992</c:v>
                </c:pt>
                <c:pt idx="1344">
                  <c:v>8.36</c:v>
                </c:pt>
                <c:pt idx="1345">
                  <c:v>8.35</c:v>
                </c:pt>
                <c:pt idx="1346">
                  <c:v>8.33</c:v>
                </c:pt>
                <c:pt idx="1347">
                  <c:v>8.32</c:v>
                </c:pt>
                <c:pt idx="1348">
                  <c:v>8.3000000000000007</c:v>
                </c:pt>
                <c:pt idx="1349">
                  <c:v>8.2899999999999991</c:v>
                </c:pt>
                <c:pt idx="1350">
                  <c:v>8.27</c:v>
                </c:pt>
                <c:pt idx="1351">
                  <c:v>8.25</c:v>
                </c:pt>
                <c:pt idx="1352">
                  <c:v>8.24</c:v>
                </c:pt>
                <c:pt idx="1353">
                  <c:v>8.2200000000000006</c:v>
                </c:pt>
                <c:pt idx="1354">
                  <c:v>8.1999999999999993</c:v>
                </c:pt>
                <c:pt idx="1355">
                  <c:v>8.19</c:v>
                </c:pt>
                <c:pt idx="1356">
                  <c:v>8.18</c:v>
                </c:pt>
                <c:pt idx="1357">
                  <c:v>8.16</c:v>
                </c:pt>
                <c:pt idx="1358">
                  <c:v>8.14</c:v>
                </c:pt>
                <c:pt idx="1359">
                  <c:v>8.1300000000000008</c:v>
                </c:pt>
                <c:pt idx="1360">
                  <c:v>8.11</c:v>
                </c:pt>
                <c:pt idx="1361">
                  <c:v>8.1</c:v>
                </c:pt>
                <c:pt idx="1362">
                  <c:v>8.08</c:v>
                </c:pt>
                <c:pt idx="1363">
                  <c:v>8.07</c:v>
                </c:pt>
                <c:pt idx="1364">
                  <c:v>8.0500000000000007</c:v>
                </c:pt>
                <c:pt idx="1365">
                  <c:v>8.0299999999999994</c:v>
                </c:pt>
                <c:pt idx="1366">
                  <c:v>8.02</c:v>
                </c:pt>
                <c:pt idx="1367">
                  <c:v>8</c:v>
                </c:pt>
                <c:pt idx="1368">
                  <c:v>7.99</c:v>
                </c:pt>
                <c:pt idx="1369">
                  <c:v>7.97</c:v>
                </c:pt>
                <c:pt idx="1370">
                  <c:v>7.96</c:v>
                </c:pt>
                <c:pt idx="1371">
                  <c:v>7.94</c:v>
                </c:pt>
                <c:pt idx="1372">
                  <c:v>7.92</c:v>
                </c:pt>
                <c:pt idx="1373">
                  <c:v>7.9</c:v>
                </c:pt>
                <c:pt idx="1374">
                  <c:v>7.88</c:v>
                </c:pt>
                <c:pt idx="1375">
                  <c:v>7.87</c:v>
                </c:pt>
                <c:pt idx="1376">
                  <c:v>7.86</c:v>
                </c:pt>
                <c:pt idx="1377">
                  <c:v>7.84</c:v>
                </c:pt>
                <c:pt idx="1378">
                  <c:v>7.82</c:v>
                </c:pt>
                <c:pt idx="1379">
                  <c:v>7.82</c:v>
                </c:pt>
                <c:pt idx="1380">
                  <c:v>7.8</c:v>
                </c:pt>
                <c:pt idx="1381">
                  <c:v>7.78</c:v>
                </c:pt>
                <c:pt idx="1382">
                  <c:v>7.77</c:v>
                </c:pt>
                <c:pt idx="1383">
                  <c:v>7.75</c:v>
                </c:pt>
                <c:pt idx="1384">
                  <c:v>7.74</c:v>
                </c:pt>
                <c:pt idx="1385">
                  <c:v>7.72</c:v>
                </c:pt>
                <c:pt idx="1386">
                  <c:v>7.7</c:v>
                </c:pt>
                <c:pt idx="1387">
                  <c:v>7.69</c:v>
                </c:pt>
                <c:pt idx="1388">
                  <c:v>7.68</c:v>
                </c:pt>
                <c:pt idx="1389">
                  <c:v>7.66</c:v>
                </c:pt>
                <c:pt idx="1390">
                  <c:v>7.65</c:v>
                </c:pt>
                <c:pt idx="1391">
                  <c:v>7.63</c:v>
                </c:pt>
                <c:pt idx="1392">
                  <c:v>7.61</c:v>
                </c:pt>
                <c:pt idx="1393">
                  <c:v>7.6</c:v>
                </c:pt>
                <c:pt idx="1394">
                  <c:v>7.59</c:v>
                </c:pt>
                <c:pt idx="1395">
                  <c:v>7.57</c:v>
                </c:pt>
                <c:pt idx="1396">
                  <c:v>7.55</c:v>
                </c:pt>
                <c:pt idx="1397">
                  <c:v>7.55</c:v>
                </c:pt>
                <c:pt idx="1398">
                  <c:v>7.54</c:v>
                </c:pt>
                <c:pt idx="1399">
                  <c:v>7.53</c:v>
                </c:pt>
                <c:pt idx="1400">
                  <c:v>7.5</c:v>
                </c:pt>
                <c:pt idx="1401">
                  <c:v>7.49</c:v>
                </c:pt>
                <c:pt idx="1402">
                  <c:v>7.47</c:v>
                </c:pt>
                <c:pt idx="1403">
                  <c:v>7.46</c:v>
                </c:pt>
                <c:pt idx="1404">
                  <c:v>7.46</c:v>
                </c:pt>
                <c:pt idx="1405">
                  <c:v>7.45</c:v>
                </c:pt>
                <c:pt idx="1406">
                  <c:v>7.44</c:v>
                </c:pt>
                <c:pt idx="1407">
                  <c:v>7.42</c:v>
                </c:pt>
                <c:pt idx="1408">
                  <c:v>7.41</c:v>
                </c:pt>
                <c:pt idx="1409">
                  <c:v>7.39</c:v>
                </c:pt>
                <c:pt idx="1410">
                  <c:v>7.38</c:v>
                </c:pt>
                <c:pt idx="1411">
                  <c:v>7.37</c:v>
                </c:pt>
                <c:pt idx="1412">
                  <c:v>7.36</c:v>
                </c:pt>
                <c:pt idx="1413">
                  <c:v>7.35</c:v>
                </c:pt>
                <c:pt idx="1414">
                  <c:v>7.34</c:v>
                </c:pt>
                <c:pt idx="1415">
                  <c:v>7.33</c:v>
                </c:pt>
                <c:pt idx="1416">
                  <c:v>7.31</c:v>
                </c:pt>
                <c:pt idx="1417">
                  <c:v>7.31</c:v>
                </c:pt>
                <c:pt idx="1418">
                  <c:v>7.3</c:v>
                </c:pt>
                <c:pt idx="1419">
                  <c:v>7.29</c:v>
                </c:pt>
                <c:pt idx="1420">
                  <c:v>7.27</c:v>
                </c:pt>
                <c:pt idx="1421">
                  <c:v>7.26</c:v>
                </c:pt>
                <c:pt idx="1422">
                  <c:v>7.25</c:v>
                </c:pt>
                <c:pt idx="1423">
                  <c:v>7.24</c:v>
                </c:pt>
                <c:pt idx="1424">
                  <c:v>7.23</c:v>
                </c:pt>
                <c:pt idx="1425">
                  <c:v>7.22</c:v>
                </c:pt>
                <c:pt idx="1426">
                  <c:v>7.21</c:v>
                </c:pt>
                <c:pt idx="1427">
                  <c:v>7.2</c:v>
                </c:pt>
                <c:pt idx="1428">
                  <c:v>7.18</c:v>
                </c:pt>
                <c:pt idx="1429">
                  <c:v>7.18</c:v>
                </c:pt>
                <c:pt idx="1430">
                  <c:v>7.16</c:v>
                </c:pt>
                <c:pt idx="1431">
                  <c:v>7.15</c:v>
                </c:pt>
                <c:pt idx="1432">
                  <c:v>7.14</c:v>
                </c:pt>
                <c:pt idx="1433">
                  <c:v>7.13</c:v>
                </c:pt>
                <c:pt idx="1434">
                  <c:v>7.12</c:v>
                </c:pt>
                <c:pt idx="1435">
                  <c:v>7.11</c:v>
                </c:pt>
                <c:pt idx="1436">
                  <c:v>7.1</c:v>
                </c:pt>
                <c:pt idx="1437">
                  <c:v>7.09</c:v>
                </c:pt>
                <c:pt idx="1438">
                  <c:v>7.07</c:v>
                </c:pt>
                <c:pt idx="1439">
                  <c:v>7.07</c:v>
                </c:pt>
                <c:pt idx="1440">
                  <c:v>7.07</c:v>
                </c:pt>
                <c:pt idx="1441">
                  <c:v>7.08</c:v>
                </c:pt>
                <c:pt idx="1442">
                  <c:v>7.09</c:v>
                </c:pt>
                <c:pt idx="1443">
                  <c:v>7.08</c:v>
                </c:pt>
                <c:pt idx="1444">
                  <c:v>7.08</c:v>
                </c:pt>
                <c:pt idx="1445">
                  <c:v>7.08</c:v>
                </c:pt>
                <c:pt idx="1446">
                  <c:v>7.08</c:v>
                </c:pt>
                <c:pt idx="1447">
                  <c:v>7.07</c:v>
                </c:pt>
                <c:pt idx="1448">
                  <c:v>7.08</c:v>
                </c:pt>
                <c:pt idx="1449">
                  <c:v>7.08</c:v>
                </c:pt>
                <c:pt idx="1450">
                  <c:v>7.08</c:v>
                </c:pt>
                <c:pt idx="1451">
                  <c:v>7.08</c:v>
                </c:pt>
                <c:pt idx="1452">
                  <c:v>7.09</c:v>
                </c:pt>
                <c:pt idx="1453">
                  <c:v>7.1</c:v>
                </c:pt>
                <c:pt idx="1454">
                  <c:v>7.12</c:v>
                </c:pt>
                <c:pt idx="1455">
                  <c:v>7.14</c:v>
                </c:pt>
                <c:pt idx="1456">
                  <c:v>7.16</c:v>
                </c:pt>
                <c:pt idx="1457">
                  <c:v>7.19</c:v>
                </c:pt>
                <c:pt idx="1458">
                  <c:v>7.23</c:v>
                </c:pt>
                <c:pt idx="1459">
                  <c:v>7.28</c:v>
                </c:pt>
                <c:pt idx="1460">
                  <c:v>7.34</c:v>
                </c:pt>
                <c:pt idx="1461">
                  <c:v>7.41</c:v>
                </c:pt>
                <c:pt idx="1462">
                  <c:v>7.48</c:v>
                </c:pt>
                <c:pt idx="1463">
                  <c:v>7.55</c:v>
                </c:pt>
                <c:pt idx="1464">
                  <c:v>7.62</c:v>
                </c:pt>
                <c:pt idx="1465">
                  <c:v>7.7</c:v>
                </c:pt>
                <c:pt idx="1466">
                  <c:v>7.77</c:v>
                </c:pt>
                <c:pt idx="1467">
                  <c:v>7.84</c:v>
                </c:pt>
                <c:pt idx="1468">
                  <c:v>7.91</c:v>
                </c:pt>
                <c:pt idx="1469">
                  <c:v>7.98</c:v>
                </c:pt>
                <c:pt idx="1470">
                  <c:v>8.0399999999999991</c:v>
                </c:pt>
                <c:pt idx="1471">
                  <c:v>8.1</c:v>
                </c:pt>
                <c:pt idx="1472">
                  <c:v>8.15</c:v>
                </c:pt>
                <c:pt idx="1473">
                  <c:v>8.1999999999999993</c:v>
                </c:pt>
                <c:pt idx="1474">
                  <c:v>8.24</c:v>
                </c:pt>
                <c:pt idx="1475">
                  <c:v>8.2899999999999991</c:v>
                </c:pt>
                <c:pt idx="1476">
                  <c:v>8.33</c:v>
                </c:pt>
                <c:pt idx="1477">
                  <c:v>8.36</c:v>
                </c:pt>
                <c:pt idx="1478">
                  <c:v>8.3800000000000008</c:v>
                </c:pt>
                <c:pt idx="1479">
                  <c:v>8.41</c:v>
                </c:pt>
                <c:pt idx="1480">
                  <c:v>8.44</c:v>
                </c:pt>
                <c:pt idx="1481">
                  <c:v>8.4499999999999993</c:v>
                </c:pt>
                <c:pt idx="1482">
                  <c:v>8.48</c:v>
                </c:pt>
                <c:pt idx="1483">
                  <c:v>8.49</c:v>
                </c:pt>
                <c:pt idx="1484">
                  <c:v>8.5</c:v>
                </c:pt>
                <c:pt idx="1485">
                  <c:v>8.51</c:v>
                </c:pt>
                <c:pt idx="1486">
                  <c:v>8.52</c:v>
                </c:pt>
                <c:pt idx="1487">
                  <c:v>8.5299999999999994</c:v>
                </c:pt>
                <c:pt idx="1488">
                  <c:v>8.5299999999999994</c:v>
                </c:pt>
                <c:pt idx="1489">
                  <c:v>8.5399999999999991</c:v>
                </c:pt>
                <c:pt idx="1490">
                  <c:v>8.5500000000000007</c:v>
                </c:pt>
                <c:pt idx="1491">
                  <c:v>8.5500000000000007</c:v>
                </c:pt>
                <c:pt idx="1492">
                  <c:v>8.5500000000000007</c:v>
                </c:pt>
                <c:pt idx="1493">
                  <c:v>8.5500000000000007</c:v>
                </c:pt>
                <c:pt idx="1494">
                  <c:v>8.5500000000000007</c:v>
                </c:pt>
                <c:pt idx="1495">
                  <c:v>8.5500000000000007</c:v>
                </c:pt>
                <c:pt idx="1496">
                  <c:v>8.5500000000000007</c:v>
                </c:pt>
                <c:pt idx="1497">
                  <c:v>8.5399999999999991</c:v>
                </c:pt>
                <c:pt idx="1498">
                  <c:v>8.5399999999999991</c:v>
                </c:pt>
                <c:pt idx="1499">
                  <c:v>8.5299999999999994</c:v>
                </c:pt>
                <c:pt idx="1500">
                  <c:v>8.5299999999999994</c:v>
                </c:pt>
                <c:pt idx="1501">
                  <c:v>8.52</c:v>
                </c:pt>
                <c:pt idx="1502">
                  <c:v>8.52</c:v>
                </c:pt>
                <c:pt idx="1503">
                  <c:v>8.52</c:v>
                </c:pt>
                <c:pt idx="1504">
                  <c:v>8.51</c:v>
                </c:pt>
                <c:pt idx="1505">
                  <c:v>8.51</c:v>
                </c:pt>
                <c:pt idx="1506">
                  <c:v>8.5</c:v>
                </c:pt>
                <c:pt idx="1507">
                  <c:v>8.49</c:v>
                </c:pt>
                <c:pt idx="1508">
                  <c:v>8.49</c:v>
                </c:pt>
                <c:pt idx="1509">
                  <c:v>8.48</c:v>
                </c:pt>
                <c:pt idx="1510">
                  <c:v>8.4700000000000006</c:v>
                </c:pt>
                <c:pt idx="1511">
                  <c:v>8.4600000000000009</c:v>
                </c:pt>
                <c:pt idx="1512">
                  <c:v>8.4499999999999993</c:v>
                </c:pt>
                <c:pt idx="1513">
                  <c:v>8.44</c:v>
                </c:pt>
                <c:pt idx="1514">
                  <c:v>8.43</c:v>
                </c:pt>
                <c:pt idx="1515">
                  <c:v>8.43</c:v>
                </c:pt>
                <c:pt idx="1516">
                  <c:v>8.42</c:v>
                </c:pt>
                <c:pt idx="1517">
                  <c:v>8.41</c:v>
                </c:pt>
                <c:pt idx="1518">
                  <c:v>8.4</c:v>
                </c:pt>
                <c:pt idx="1519">
                  <c:v>8.39</c:v>
                </c:pt>
                <c:pt idx="1520">
                  <c:v>8.3800000000000008</c:v>
                </c:pt>
                <c:pt idx="1521">
                  <c:v>8.3800000000000008</c:v>
                </c:pt>
                <c:pt idx="1522">
                  <c:v>8.3699999999999992</c:v>
                </c:pt>
                <c:pt idx="1523">
                  <c:v>8.36</c:v>
                </c:pt>
                <c:pt idx="1524">
                  <c:v>8.35</c:v>
                </c:pt>
                <c:pt idx="1525">
                  <c:v>8.35</c:v>
                </c:pt>
                <c:pt idx="1526">
                  <c:v>8.34</c:v>
                </c:pt>
                <c:pt idx="1527">
                  <c:v>8.33</c:v>
                </c:pt>
                <c:pt idx="1528">
                  <c:v>8.32</c:v>
                </c:pt>
                <c:pt idx="1529">
                  <c:v>8.31</c:v>
                </c:pt>
                <c:pt idx="1530">
                  <c:v>8.3000000000000007</c:v>
                </c:pt>
                <c:pt idx="1531">
                  <c:v>8.2899999999999991</c:v>
                </c:pt>
                <c:pt idx="1532">
                  <c:v>8.2799999999999994</c:v>
                </c:pt>
                <c:pt idx="1533">
                  <c:v>8.27</c:v>
                </c:pt>
                <c:pt idx="1534">
                  <c:v>8.26</c:v>
                </c:pt>
                <c:pt idx="1535">
                  <c:v>8.26</c:v>
                </c:pt>
                <c:pt idx="1536">
                  <c:v>8.24</c:v>
                </c:pt>
                <c:pt idx="1537">
                  <c:v>8.24</c:v>
                </c:pt>
                <c:pt idx="1538">
                  <c:v>8.23</c:v>
                </c:pt>
                <c:pt idx="1539">
                  <c:v>8.2200000000000006</c:v>
                </c:pt>
                <c:pt idx="1540">
                  <c:v>8.2100000000000009</c:v>
                </c:pt>
                <c:pt idx="1541">
                  <c:v>8.2100000000000009</c:v>
                </c:pt>
                <c:pt idx="1542">
                  <c:v>8.19</c:v>
                </c:pt>
                <c:pt idx="1543">
                  <c:v>8.19</c:v>
                </c:pt>
                <c:pt idx="1544">
                  <c:v>8.18</c:v>
                </c:pt>
                <c:pt idx="1545">
                  <c:v>8.17</c:v>
                </c:pt>
                <c:pt idx="1546">
                  <c:v>8.16</c:v>
                </c:pt>
                <c:pt idx="1547">
                  <c:v>8.15</c:v>
                </c:pt>
                <c:pt idx="1548">
                  <c:v>8.15</c:v>
                </c:pt>
                <c:pt idx="1549">
                  <c:v>8.1300000000000008</c:v>
                </c:pt>
                <c:pt idx="1550">
                  <c:v>8.1300000000000008</c:v>
                </c:pt>
                <c:pt idx="1551">
                  <c:v>8.1199999999999992</c:v>
                </c:pt>
                <c:pt idx="1552">
                  <c:v>8.1199999999999992</c:v>
                </c:pt>
                <c:pt idx="1553">
                  <c:v>8.1</c:v>
                </c:pt>
                <c:pt idx="1554">
                  <c:v>8.1</c:v>
                </c:pt>
                <c:pt idx="1555">
                  <c:v>8.09</c:v>
                </c:pt>
                <c:pt idx="1556">
                  <c:v>8.08</c:v>
                </c:pt>
                <c:pt idx="1557">
                  <c:v>8.08</c:v>
                </c:pt>
                <c:pt idx="1558">
                  <c:v>8.07</c:v>
                </c:pt>
                <c:pt idx="1559">
                  <c:v>8.06</c:v>
                </c:pt>
                <c:pt idx="1560">
                  <c:v>8.0500000000000007</c:v>
                </c:pt>
                <c:pt idx="1561">
                  <c:v>8.0500000000000007</c:v>
                </c:pt>
                <c:pt idx="1562">
                  <c:v>8.0399999999999991</c:v>
                </c:pt>
                <c:pt idx="1563">
                  <c:v>8.0399999999999991</c:v>
                </c:pt>
                <c:pt idx="1564">
                  <c:v>8.0299999999999994</c:v>
                </c:pt>
                <c:pt idx="1565">
                  <c:v>8.02</c:v>
                </c:pt>
                <c:pt idx="1566">
                  <c:v>8.01</c:v>
                </c:pt>
                <c:pt idx="1567">
                  <c:v>8.01</c:v>
                </c:pt>
                <c:pt idx="1568">
                  <c:v>8</c:v>
                </c:pt>
                <c:pt idx="1569">
                  <c:v>8</c:v>
                </c:pt>
                <c:pt idx="1570">
                  <c:v>7.99</c:v>
                </c:pt>
                <c:pt idx="1571">
                  <c:v>7.98</c:v>
                </c:pt>
                <c:pt idx="1572">
                  <c:v>7.98</c:v>
                </c:pt>
                <c:pt idx="1573">
                  <c:v>7.97</c:v>
                </c:pt>
                <c:pt idx="1574">
                  <c:v>7.96</c:v>
                </c:pt>
                <c:pt idx="1575">
                  <c:v>7.95</c:v>
                </c:pt>
                <c:pt idx="1576">
                  <c:v>7.95</c:v>
                </c:pt>
                <c:pt idx="1577">
                  <c:v>7.94</c:v>
                </c:pt>
                <c:pt idx="1578">
                  <c:v>7.94</c:v>
                </c:pt>
                <c:pt idx="1579">
                  <c:v>7.93</c:v>
                </c:pt>
                <c:pt idx="1580">
                  <c:v>7.92</c:v>
                </c:pt>
                <c:pt idx="1581">
                  <c:v>7.92</c:v>
                </c:pt>
                <c:pt idx="1582">
                  <c:v>7.92</c:v>
                </c:pt>
                <c:pt idx="1583">
                  <c:v>7.92</c:v>
                </c:pt>
                <c:pt idx="1584">
                  <c:v>7.91</c:v>
                </c:pt>
                <c:pt idx="1585">
                  <c:v>7.91</c:v>
                </c:pt>
                <c:pt idx="1586">
                  <c:v>7.9</c:v>
                </c:pt>
                <c:pt idx="1587">
                  <c:v>7.89</c:v>
                </c:pt>
                <c:pt idx="1588">
                  <c:v>7.89</c:v>
                </c:pt>
                <c:pt idx="1589">
                  <c:v>7.9</c:v>
                </c:pt>
                <c:pt idx="1590">
                  <c:v>7.89</c:v>
                </c:pt>
                <c:pt idx="1591">
                  <c:v>7.88</c:v>
                </c:pt>
                <c:pt idx="1592">
                  <c:v>7.88</c:v>
                </c:pt>
                <c:pt idx="1593">
                  <c:v>7.88</c:v>
                </c:pt>
                <c:pt idx="1594">
                  <c:v>7.88</c:v>
                </c:pt>
                <c:pt idx="1595">
                  <c:v>7.87</c:v>
                </c:pt>
                <c:pt idx="1596">
                  <c:v>7.87</c:v>
                </c:pt>
                <c:pt idx="1597">
                  <c:v>7.87</c:v>
                </c:pt>
                <c:pt idx="1598">
                  <c:v>7.86</c:v>
                </c:pt>
                <c:pt idx="1599">
                  <c:v>7.87</c:v>
                </c:pt>
                <c:pt idx="1600">
                  <c:v>7.87</c:v>
                </c:pt>
                <c:pt idx="1601">
                  <c:v>7.87</c:v>
                </c:pt>
                <c:pt idx="1602">
                  <c:v>7.87</c:v>
                </c:pt>
                <c:pt idx="1603">
                  <c:v>7.88</c:v>
                </c:pt>
                <c:pt idx="1604">
                  <c:v>7.88</c:v>
                </c:pt>
                <c:pt idx="1605">
                  <c:v>7.89</c:v>
                </c:pt>
                <c:pt idx="1606">
                  <c:v>7.89</c:v>
                </c:pt>
                <c:pt idx="1607">
                  <c:v>7.9</c:v>
                </c:pt>
                <c:pt idx="1608">
                  <c:v>7.9</c:v>
                </c:pt>
                <c:pt idx="1609">
                  <c:v>7.9</c:v>
                </c:pt>
                <c:pt idx="1610">
                  <c:v>7.9</c:v>
                </c:pt>
                <c:pt idx="1611">
                  <c:v>7.91</c:v>
                </c:pt>
                <c:pt idx="1612">
                  <c:v>7.92</c:v>
                </c:pt>
                <c:pt idx="1613">
                  <c:v>7.92</c:v>
                </c:pt>
                <c:pt idx="1614">
                  <c:v>7.92</c:v>
                </c:pt>
                <c:pt idx="1615">
                  <c:v>7.93</c:v>
                </c:pt>
                <c:pt idx="1616">
                  <c:v>7.94</c:v>
                </c:pt>
                <c:pt idx="1617">
                  <c:v>7.94</c:v>
                </c:pt>
                <c:pt idx="1618">
                  <c:v>7.95</c:v>
                </c:pt>
                <c:pt idx="1619">
                  <c:v>7.96</c:v>
                </c:pt>
                <c:pt idx="1620">
                  <c:v>7.97</c:v>
                </c:pt>
                <c:pt idx="1621">
                  <c:v>7.98</c:v>
                </c:pt>
                <c:pt idx="1622">
                  <c:v>7.99</c:v>
                </c:pt>
                <c:pt idx="1623">
                  <c:v>8</c:v>
                </c:pt>
                <c:pt idx="1624">
                  <c:v>8.01</c:v>
                </c:pt>
                <c:pt idx="1625">
                  <c:v>8.02</c:v>
                </c:pt>
                <c:pt idx="1626">
                  <c:v>8.0299999999999994</c:v>
                </c:pt>
                <c:pt idx="1627">
                  <c:v>8.0500000000000007</c:v>
                </c:pt>
                <c:pt idx="1628">
                  <c:v>8.06</c:v>
                </c:pt>
                <c:pt idx="1629">
                  <c:v>8.07</c:v>
                </c:pt>
                <c:pt idx="1630">
                  <c:v>8.09</c:v>
                </c:pt>
                <c:pt idx="1631">
                  <c:v>8.1</c:v>
                </c:pt>
                <c:pt idx="1632">
                  <c:v>8.11</c:v>
                </c:pt>
                <c:pt idx="1633">
                  <c:v>8.1300000000000008</c:v>
                </c:pt>
                <c:pt idx="1634">
                  <c:v>8.14</c:v>
                </c:pt>
                <c:pt idx="1635">
                  <c:v>8.15</c:v>
                </c:pt>
                <c:pt idx="1636">
                  <c:v>8.16</c:v>
                </c:pt>
                <c:pt idx="1637">
                  <c:v>8.18</c:v>
                </c:pt>
                <c:pt idx="1638">
                  <c:v>8.19</c:v>
                </c:pt>
                <c:pt idx="1639">
                  <c:v>8.1999999999999993</c:v>
                </c:pt>
                <c:pt idx="1640">
                  <c:v>8.2200000000000006</c:v>
                </c:pt>
                <c:pt idx="1641">
                  <c:v>8.23</c:v>
                </c:pt>
                <c:pt idx="1642">
                  <c:v>8.24</c:v>
                </c:pt>
                <c:pt idx="1643">
                  <c:v>8.25</c:v>
                </c:pt>
                <c:pt idx="1644">
                  <c:v>8.26</c:v>
                </c:pt>
                <c:pt idx="1645">
                  <c:v>8.27</c:v>
                </c:pt>
                <c:pt idx="1646">
                  <c:v>8.2799999999999994</c:v>
                </c:pt>
                <c:pt idx="1647">
                  <c:v>8.2799999999999994</c:v>
                </c:pt>
                <c:pt idx="1648">
                  <c:v>8.2899999999999991</c:v>
                </c:pt>
                <c:pt idx="1649">
                  <c:v>8.31</c:v>
                </c:pt>
                <c:pt idx="1650">
                  <c:v>8.31</c:v>
                </c:pt>
                <c:pt idx="1651">
                  <c:v>8.33</c:v>
                </c:pt>
                <c:pt idx="1652">
                  <c:v>8.34</c:v>
                </c:pt>
                <c:pt idx="1653">
                  <c:v>8.35</c:v>
                </c:pt>
                <c:pt idx="1654">
                  <c:v>8.3699999999999992</c:v>
                </c:pt>
                <c:pt idx="1655">
                  <c:v>8.39</c:v>
                </c:pt>
                <c:pt idx="1656">
                  <c:v>8.42</c:v>
                </c:pt>
                <c:pt idx="1657">
                  <c:v>8.4499999999999993</c:v>
                </c:pt>
                <c:pt idx="1658">
                  <c:v>8.48</c:v>
                </c:pt>
                <c:pt idx="1659">
                  <c:v>8.51</c:v>
                </c:pt>
                <c:pt idx="1660">
                  <c:v>8.5399999999999991</c:v>
                </c:pt>
                <c:pt idx="1661">
                  <c:v>8.58</c:v>
                </c:pt>
                <c:pt idx="1662">
                  <c:v>8.65</c:v>
                </c:pt>
                <c:pt idx="1663">
                  <c:v>8.74</c:v>
                </c:pt>
                <c:pt idx="1664">
                  <c:v>8.81</c:v>
                </c:pt>
                <c:pt idx="1665">
                  <c:v>8.91</c:v>
                </c:pt>
                <c:pt idx="1666">
                  <c:v>9.0299999999999994</c:v>
                </c:pt>
                <c:pt idx="1667">
                  <c:v>9.16</c:v>
                </c:pt>
                <c:pt idx="1668">
                  <c:v>9.3000000000000007</c:v>
                </c:pt>
                <c:pt idx="1669">
                  <c:v>9.43</c:v>
                </c:pt>
                <c:pt idx="1670">
                  <c:v>9.56</c:v>
                </c:pt>
                <c:pt idx="1671">
                  <c:v>9.66</c:v>
                </c:pt>
                <c:pt idx="1672">
                  <c:v>9.76</c:v>
                </c:pt>
                <c:pt idx="1673">
                  <c:v>9.83</c:v>
                </c:pt>
                <c:pt idx="1674">
                  <c:v>9.89</c:v>
                </c:pt>
                <c:pt idx="1675">
                  <c:v>9.9600000000000009</c:v>
                </c:pt>
                <c:pt idx="1676">
                  <c:v>10</c:v>
                </c:pt>
                <c:pt idx="1677">
                  <c:v>10.039999999999999</c:v>
                </c:pt>
                <c:pt idx="1678">
                  <c:v>10.07</c:v>
                </c:pt>
                <c:pt idx="1679">
                  <c:v>10.1</c:v>
                </c:pt>
                <c:pt idx="1680">
                  <c:v>10.119999999999999</c:v>
                </c:pt>
                <c:pt idx="1681">
                  <c:v>10.15</c:v>
                </c:pt>
                <c:pt idx="1682">
                  <c:v>10.18</c:v>
                </c:pt>
                <c:pt idx="1683">
                  <c:v>10.210000000000001</c:v>
                </c:pt>
                <c:pt idx="1684">
                  <c:v>10.23</c:v>
                </c:pt>
                <c:pt idx="1685">
                  <c:v>10.26</c:v>
                </c:pt>
                <c:pt idx="1686">
                  <c:v>10.28</c:v>
                </c:pt>
                <c:pt idx="1687">
                  <c:v>10.31</c:v>
                </c:pt>
                <c:pt idx="1688">
                  <c:v>10.34</c:v>
                </c:pt>
                <c:pt idx="1689">
                  <c:v>10.36</c:v>
                </c:pt>
                <c:pt idx="1690">
                  <c:v>10.38</c:v>
                </c:pt>
                <c:pt idx="1691">
                  <c:v>10.4</c:v>
                </c:pt>
                <c:pt idx="1692">
                  <c:v>10.41</c:v>
                </c:pt>
                <c:pt idx="1693">
                  <c:v>10.43</c:v>
                </c:pt>
                <c:pt idx="1694">
                  <c:v>10.45</c:v>
                </c:pt>
                <c:pt idx="1695">
                  <c:v>10.47</c:v>
                </c:pt>
                <c:pt idx="1696">
                  <c:v>10.5</c:v>
                </c:pt>
                <c:pt idx="1697">
                  <c:v>10.52</c:v>
                </c:pt>
                <c:pt idx="1698">
                  <c:v>10.55</c:v>
                </c:pt>
                <c:pt idx="1699">
                  <c:v>10.58</c:v>
                </c:pt>
                <c:pt idx="1700">
                  <c:v>10.61</c:v>
                </c:pt>
                <c:pt idx="1701">
                  <c:v>10.64</c:v>
                </c:pt>
                <c:pt idx="1702">
                  <c:v>10.68</c:v>
                </c:pt>
                <c:pt idx="1703">
                  <c:v>10.71</c:v>
                </c:pt>
                <c:pt idx="1704">
                  <c:v>10.75</c:v>
                </c:pt>
                <c:pt idx="1705">
                  <c:v>10.79</c:v>
                </c:pt>
                <c:pt idx="1706">
                  <c:v>10.83</c:v>
                </c:pt>
                <c:pt idx="1707">
                  <c:v>10.87</c:v>
                </c:pt>
                <c:pt idx="1708">
                  <c:v>10.9</c:v>
                </c:pt>
                <c:pt idx="1709">
                  <c:v>10.95</c:v>
                </c:pt>
                <c:pt idx="1710">
                  <c:v>10.99</c:v>
                </c:pt>
                <c:pt idx="1711">
                  <c:v>11.03</c:v>
                </c:pt>
                <c:pt idx="1712">
                  <c:v>11.07</c:v>
                </c:pt>
                <c:pt idx="1713">
                  <c:v>11.12</c:v>
                </c:pt>
                <c:pt idx="1714">
                  <c:v>11.17</c:v>
                </c:pt>
                <c:pt idx="1715">
                  <c:v>11.22</c:v>
                </c:pt>
                <c:pt idx="1716">
                  <c:v>11.27</c:v>
                </c:pt>
                <c:pt idx="1717">
                  <c:v>11.32</c:v>
                </c:pt>
                <c:pt idx="1718">
                  <c:v>11.37</c:v>
                </c:pt>
                <c:pt idx="1719">
                  <c:v>11.42</c:v>
                </c:pt>
                <c:pt idx="1720">
                  <c:v>11.47</c:v>
                </c:pt>
                <c:pt idx="1721">
                  <c:v>11.52</c:v>
                </c:pt>
                <c:pt idx="1722">
                  <c:v>11.57</c:v>
                </c:pt>
                <c:pt idx="1723">
                  <c:v>11.64</c:v>
                </c:pt>
                <c:pt idx="1724">
                  <c:v>11.69</c:v>
                </c:pt>
                <c:pt idx="1725">
                  <c:v>11.75</c:v>
                </c:pt>
                <c:pt idx="1726">
                  <c:v>11.8</c:v>
                </c:pt>
                <c:pt idx="1727">
                  <c:v>11.86</c:v>
                </c:pt>
                <c:pt idx="1728">
                  <c:v>11.92</c:v>
                </c:pt>
                <c:pt idx="1729">
                  <c:v>11.99</c:v>
                </c:pt>
                <c:pt idx="1730">
                  <c:v>12.05</c:v>
                </c:pt>
                <c:pt idx="1731">
                  <c:v>12.1</c:v>
                </c:pt>
                <c:pt idx="1732">
                  <c:v>12.16</c:v>
                </c:pt>
                <c:pt idx="1733">
                  <c:v>12.21</c:v>
                </c:pt>
                <c:pt idx="1734">
                  <c:v>12.27</c:v>
                </c:pt>
                <c:pt idx="1735">
                  <c:v>12.32</c:v>
                </c:pt>
                <c:pt idx="1736">
                  <c:v>12.36</c:v>
                </c:pt>
                <c:pt idx="1737">
                  <c:v>12.41</c:v>
                </c:pt>
                <c:pt idx="1738">
                  <c:v>12.46</c:v>
                </c:pt>
                <c:pt idx="1739">
                  <c:v>12.5</c:v>
                </c:pt>
                <c:pt idx="1740">
                  <c:v>12.54</c:v>
                </c:pt>
                <c:pt idx="1741">
                  <c:v>12.58</c:v>
                </c:pt>
                <c:pt idx="1742">
                  <c:v>12.61</c:v>
                </c:pt>
                <c:pt idx="1743">
                  <c:v>12.66</c:v>
                </c:pt>
                <c:pt idx="1744">
                  <c:v>12.7</c:v>
                </c:pt>
                <c:pt idx="1745">
                  <c:v>12.73</c:v>
                </c:pt>
                <c:pt idx="1746">
                  <c:v>12.77</c:v>
                </c:pt>
                <c:pt idx="1747">
                  <c:v>12.8</c:v>
                </c:pt>
                <c:pt idx="1748">
                  <c:v>12.83</c:v>
                </c:pt>
                <c:pt idx="1749">
                  <c:v>12.86</c:v>
                </c:pt>
                <c:pt idx="1750">
                  <c:v>12.89</c:v>
                </c:pt>
                <c:pt idx="1751">
                  <c:v>12.93</c:v>
                </c:pt>
                <c:pt idx="1752">
                  <c:v>12.95</c:v>
                </c:pt>
                <c:pt idx="1753">
                  <c:v>12.98</c:v>
                </c:pt>
                <c:pt idx="1754">
                  <c:v>13.01</c:v>
                </c:pt>
                <c:pt idx="1755">
                  <c:v>13.03</c:v>
                </c:pt>
                <c:pt idx="1756">
                  <c:v>13.06</c:v>
                </c:pt>
                <c:pt idx="1757">
                  <c:v>13.08</c:v>
                </c:pt>
                <c:pt idx="1758">
                  <c:v>13.1</c:v>
                </c:pt>
                <c:pt idx="1759">
                  <c:v>13.13</c:v>
                </c:pt>
                <c:pt idx="1760">
                  <c:v>13.14</c:v>
                </c:pt>
                <c:pt idx="1761">
                  <c:v>13.16</c:v>
                </c:pt>
                <c:pt idx="1762">
                  <c:v>13.18</c:v>
                </c:pt>
                <c:pt idx="1763">
                  <c:v>13.2</c:v>
                </c:pt>
                <c:pt idx="1764">
                  <c:v>13.22</c:v>
                </c:pt>
                <c:pt idx="1765">
                  <c:v>13.24</c:v>
                </c:pt>
                <c:pt idx="1766">
                  <c:v>13.25</c:v>
                </c:pt>
                <c:pt idx="1767">
                  <c:v>13.27</c:v>
                </c:pt>
                <c:pt idx="1768">
                  <c:v>13.29</c:v>
                </c:pt>
                <c:pt idx="1769">
                  <c:v>13.3</c:v>
                </c:pt>
                <c:pt idx="1770">
                  <c:v>13.32</c:v>
                </c:pt>
                <c:pt idx="1771">
                  <c:v>13.33</c:v>
                </c:pt>
                <c:pt idx="1772">
                  <c:v>13.35</c:v>
                </c:pt>
                <c:pt idx="1773">
                  <c:v>13.35</c:v>
                </c:pt>
                <c:pt idx="1774">
                  <c:v>13.36</c:v>
                </c:pt>
                <c:pt idx="1775">
                  <c:v>13.37</c:v>
                </c:pt>
                <c:pt idx="1776">
                  <c:v>13.38</c:v>
                </c:pt>
                <c:pt idx="1777">
                  <c:v>13.39</c:v>
                </c:pt>
                <c:pt idx="1778">
                  <c:v>13.4</c:v>
                </c:pt>
                <c:pt idx="1779">
                  <c:v>13.4</c:v>
                </c:pt>
                <c:pt idx="1780">
                  <c:v>13.41</c:v>
                </c:pt>
                <c:pt idx="1781">
                  <c:v>13.43</c:v>
                </c:pt>
                <c:pt idx="1782">
                  <c:v>13.43</c:v>
                </c:pt>
                <c:pt idx="1783">
                  <c:v>13.44</c:v>
                </c:pt>
                <c:pt idx="1784">
                  <c:v>13.45</c:v>
                </c:pt>
                <c:pt idx="1785">
                  <c:v>13.44</c:v>
                </c:pt>
                <c:pt idx="1786">
                  <c:v>13.45</c:v>
                </c:pt>
                <c:pt idx="1787">
                  <c:v>13.46</c:v>
                </c:pt>
                <c:pt idx="1788">
                  <c:v>13.47</c:v>
                </c:pt>
                <c:pt idx="1789">
                  <c:v>13.47</c:v>
                </c:pt>
                <c:pt idx="1790">
                  <c:v>13.47</c:v>
                </c:pt>
                <c:pt idx="1791">
                  <c:v>13.49</c:v>
                </c:pt>
                <c:pt idx="1792">
                  <c:v>13.48</c:v>
                </c:pt>
                <c:pt idx="1793">
                  <c:v>13.49</c:v>
                </c:pt>
                <c:pt idx="1794">
                  <c:v>13.48</c:v>
                </c:pt>
                <c:pt idx="1795">
                  <c:v>13.49</c:v>
                </c:pt>
                <c:pt idx="1796">
                  <c:v>13.49</c:v>
                </c:pt>
                <c:pt idx="1797">
                  <c:v>13.5</c:v>
                </c:pt>
                <c:pt idx="1798">
                  <c:v>13.51</c:v>
                </c:pt>
                <c:pt idx="1799">
                  <c:v>13.5</c:v>
                </c:pt>
                <c:pt idx="1800">
                  <c:v>13.5</c:v>
                </c:pt>
                <c:pt idx="1801">
                  <c:v>13.51</c:v>
                </c:pt>
                <c:pt idx="1802">
                  <c:v>13.5</c:v>
                </c:pt>
                <c:pt idx="1803">
                  <c:v>13.5</c:v>
                </c:pt>
                <c:pt idx="1804">
                  <c:v>13.5</c:v>
                </c:pt>
                <c:pt idx="1805">
                  <c:v>13.5</c:v>
                </c:pt>
                <c:pt idx="1806">
                  <c:v>13.5</c:v>
                </c:pt>
                <c:pt idx="1807">
                  <c:v>13.49</c:v>
                </c:pt>
                <c:pt idx="1808">
                  <c:v>13.5</c:v>
                </c:pt>
                <c:pt idx="1809">
                  <c:v>13.5</c:v>
                </c:pt>
                <c:pt idx="1810">
                  <c:v>13.5</c:v>
                </c:pt>
                <c:pt idx="1811">
                  <c:v>13.49</c:v>
                </c:pt>
                <c:pt idx="1812">
                  <c:v>13.5</c:v>
                </c:pt>
                <c:pt idx="1813">
                  <c:v>13.49</c:v>
                </c:pt>
                <c:pt idx="1814">
                  <c:v>13.49</c:v>
                </c:pt>
                <c:pt idx="1815">
                  <c:v>13.49</c:v>
                </c:pt>
                <c:pt idx="1816">
                  <c:v>13.48</c:v>
                </c:pt>
                <c:pt idx="1817">
                  <c:v>13.48</c:v>
                </c:pt>
                <c:pt idx="1818">
                  <c:v>13.48</c:v>
                </c:pt>
                <c:pt idx="1819">
                  <c:v>13.48</c:v>
                </c:pt>
                <c:pt idx="1820">
                  <c:v>13.48</c:v>
                </c:pt>
                <c:pt idx="1821">
                  <c:v>13.47</c:v>
                </c:pt>
                <c:pt idx="1822">
                  <c:v>13.47</c:v>
                </c:pt>
                <c:pt idx="1823">
                  <c:v>13.45</c:v>
                </c:pt>
                <c:pt idx="1824">
                  <c:v>13.46</c:v>
                </c:pt>
                <c:pt idx="1825">
                  <c:v>13.45</c:v>
                </c:pt>
                <c:pt idx="1826">
                  <c:v>13.44</c:v>
                </c:pt>
                <c:pt idx="1827">
                  <c:v>13.43</c:v>
                </c:pt>
                <c:pt idx="1828">
                  <c:v>13.43</c:v>
                </c:pt>
                <c:pt idx="1829">
                  <c:v>13.43</c:v>
                </c:pt>
                <c:pt idx="1830">
                  <c:v>13.42</c:v>
                </c:pt>
                <c:pt idx="1831">
                  <c:v>13.41</c:v>
                </c:pt>
                <c:pt idx="1832">
                  <c:v>13.39</c:v>
                </c:pt>
                <c:pt idx="1833">
                  <c:v>13.39</c:v>
                </c:pt>
                <c:pt idx="1834">
                  <c:v>13.38</c:v>
                </c:pt>
                <c:pt idx="1835">
                  <c:v>13.39</c:v>
                </c:pt>
                <c:pt idx="1836">
                  <c:v>13.37</c:v>
                </c:pt>
                <c:pt idx="1837">
                  <c:v>13.36</c:v>
                </c:pt>
                <c:pt idx="1838">
                  <c:v>13.36</c:v>
                </c:pt>
                <c:pt idx="1839">
                  <c:v>13.34</c:v>
                </c:pt>
                <c:pt idx="1840">
                  <c:v>13.34</c:v>
                </c:pt>
                <c:pt idx="1841">
                  <c:v>13.33</c:v>
                </c:pt>
                <c:pt idx="1842">
                  <c:v>13.32</c:v>
                </c:pt>
                <c:pt idx="1843">
                  <c:v>13.31</c:v>
                </c:pt>
                <c:pt idx="1844">
                  <c:v>13.3</c:v>
                </c:pt>
                <c:pt idx="1845">
                  <c:v>13.3</c:v>
                </c:pt>
                <c:pt idx="1846">
                  <c:v>13.28</c:v>
                </c:pt>
                <c:pt idx="1847">
                  <c:v>13.28</c:v>
                </c:pt>
                <c:pt idx="1848">
                  <c:v>13.27</c:v>
                </c:pt>
                <c:pt idx="1849">
                  <c:v>13.25</c:v>
                </c:pt>
                <c:pt idx="1850">
                  <c:v>13.25</c:v>
                </c:pt>
                <c:pt idx="1851">
                  <c:v>13.24</c:v>
                </c:pt>
                <c:pt idx="1852">
                  <c:v>13.23</c:v>
                </c:pt>
                <c:pt idx="1853">
                  <c:v>13.21</c:v>
                </c:pt>
                <c:pt idx="1854">
                  <c:v>13.2</c:v>
                </c:pt>
                <c:pt idx="1855">
                  <c:v>13.2</c:v>
                </c:pt>
                <c:pt idx="1856">
                  <c:v>13.2</c:v>
                </c:pt>
                <c:pt idx="1857">
                  <c:v>13.18</c:v>
                </c:pt>
                <c:pt idx="1858">
                  <c:v>13.18</c:v>
                </c:pt>
                <c:pt idx="1859">
                  <c:v>13.16</c:v>
                </c:pt>
                <c:pt idx="1860">
                  <c:v>13.15</c:v>
                </c:pt>
                <c:pt idx="1861">
                  <c:v>13.14</c:v>
                </c:pt>
                <c:pt idx="1862">
                  <c:v>13.13</c:v>
                </c:pt>
                <c:pt idx="1863">
                  <c:v>13.12</c:v>
                </c:pt>
                <c:pt idx="1864">
                  <c:v>13.11</c:v>
                </c:pt>
                <c:pt idx="1865">
                  <c:v>13.1</c:v>
                </c:pt>
                <c:pt idx="1866">
                  <c:v>13.09</c:v>
                </c:pt>
                <c:pt idx="1867">
                  <c:v>13.08</c:v>
                </c:pt>
                <c:pt idx="1868">
                  <c:v>13.06</c:v>
                </c:pt>
                <c:pt idx="1869">
                  <c:v>13.06</c:v>
                </c:pt>
                <c:pt idx="1870">
                  <c:v>13.05</c:v>
                </c:pt>
                <c:pt idx="1871">
                  <c:v>13.04</c:v>
                </c:pt>
                <c:pt idx="1872">
                  <c:v>13.03</c:v>
                </c:pt>
                <c:pt idx="1873">
                  <c:v>13.02</c:v>
                </c:pt>
                <c:pt idx="1874">
                  <c:v>13.01</c:v>
                </c:pt>
                <c:pt idx="1875">
                  <c:v>12.99</c:v>
                </c:pt>
                <c:pt idx="1876">
                  <c:v>12.98</c:v>
                </c:pt>
                <c:pt idx="1877">
                  <c:v>12.97</c:v>
                </c:pt>
                <c:pt idx="1878">
                  <c:v>12.96</c:v>
                </c:pt>
                <c:pt idx="1879">
                  <c:v>12.95</c:v>
                </c:pt>
                <c:pt idx="1880">
                  <c:v>12.95</c:v>
                </c:pt>
                <c:pt idx="1881">
                  <c:v>12.93</c:v>
                </c:pt>
                <c:pt idx="1882">
                  <c:v>12.92</c:v>
                </c:pt>
                <c:pt idx="1883">
                  <c:v>12.91</c:v>
                </c:pt>
                <c:pt idx="1884">
                  <c:v>12.91</c:v>
                </c:pt>
                <c:pt idx="1885">
                  <c:v>12.88</c:v>
                </c:pt>
                <c:pt idx="1886">
                  <c:v>12.89</c:v>
                </c:pt>
                <c:pt idx="1887">
                  <c:v>12.88</c:v>
                </c:pt>
                <c:pt idx="1888">
                  <c:v>12.86</c:v>
                </c:pt>
                <c:pt idx="1889">
                  <c:v>12.84</c:v>
                </c:pt>
                <c:pt idx="1890">
                  <c:v>12.83</c:v>
                </c:pt>
                <c:pt idx="1891">
                  <c:v>12.82</c:v>
                </c:pt>
                <c:pt idx="1892">
                  <c:v>12.81</c:v>
                </c:pt>
                <c:pt idx="1893">
                  <c:v>12.8</c:v>
                </c:pt>
                <c:pt idx="1894">
                  <c:v>12.8</c:v>
                </c:pt>
                <c:pt idx="1895">
                  <c:v>12.77</c:v>
                </c:pt>
                <c:pt idx="1896">
                  <c:v>12.78</c:v>
                </c:pt>
                <c:pt idx="1897">
                  <c:v>12.76</c:v>
                </c:pt>
                <c:pt idx="1898">
                  <c:v>12.76</c:v>
                </c:pt>
                <c:pt idx="1899">
                  <c:v>12.74</c:v>
                </c:pt>
                <c:pt idx="1900">
                  <c:v>12.74</c:v>
                </c:pt>
                <c:pt idx="1901">
                  <c:v>12.72</c:v>
                </c:pt>
                <c:pt idx="1902">
                  <c:v>12.71</c:v>
                </c:pt>
                <c:pt idx="1903">
                  <c:v>12.71</c:v>
                </c:pt>
                <c:pt idx="1904">
                  <c:v>12.69</c:v>
                </c:pt>
                <c:pt idx="1905">
                  <c:v>12.68</c:v>
                </c:pt>
                <c:pt idx="1906">
                  <c:v>12.68</c:v>
                </c:pt>
                <c:pt idx="1907">
                  <c:v>12.66</c:v>
                </c:pt>
                <c:pt idx="1908">
                  <c:v>12.65</c:v>
                </c:pt>
                <c:pt idx="1909">
                  <c:v>12.64</c:v>
                </c:pt>
                <c:pt idx="1910">
                  <c:v>12.62</c:v>
                </c:pt>
                <c:pt idx="1911">
                  <c:v>12.62</c:v>
                </c:pt>
                <c:pt idx="1912">
                  <c:v>12.61</c:v>
                </c:pt>
                <c:pt idx="1913">
                  <c:v>12.6</c:v>
                </c:pt>
                <c:pt idx="1914">
                  <c:v>12.58</c:v>
                </c:pt>
                <c:pt idx="1915">
                  <c:v>12.58</c:v>
                </c:pt>
                <c:pt idx="1916">
                  <c:v>12.57</c:v>
                </c:pt>
                <c:pt idx="1917">
                  <c:v>12.56</c:v>
                </c:pt>
                <c:pt idx="1918">
                  <c:v>12.55</c:v>
                </c:pt>
                <c:pt idx="1919">
                  <c:v>12.54</c:v>
                </c:pt>
                <c:pt idx="1920">
                  <c:v>12.54</c:v>
                </c:pt>
                <c:pt idx="1921">
                  <c:v>12.51</c:v>
                </c:pt>
                <c:pt idx="1922">
                  <c:v>12.5</c:v>
                </c:pt>
                <c:pt idx="1923">
                  <c:v>12.5</c:v>
                </c:pt>
                <c:pt idx="1924">
                  <c:v>12.49</c:v>
                </c:pt>
                <c:pt idx="1925">
                  <c:v>12.47</c:v>
                </c:pt>
                <c:pt idx="1926">
                  <c:v>12.46</c:v>
                </c:pt>
                <c:pt idx="1927">
                  <c:v>12.45</c:v>
                </c:pt>
                <c:pt idx="1928">
                  <c:v>12.45</c:v>
                </c:pt>
                <c:pt idx="1929">
                  <c:v>12.44</c:v>
                </c:pt>
                <c:pt idx="1930">
                  <c:v>12.42</c:v>
                </c:pt>
                <c:pt idx="1931">
                  <c:v>12.41</c:v>
                </c:pt>
                <c:pt idx="1932">
                  <c:v>12.4</c:v>
                </c:pt>
                <c:pt idx="1933">
                  <c:v>12.39</c:v>
                </c:pt>
                <c:pt idx="1934">
                  <c:v>12.38</c:v>
                </c:pt>
                <c:pt idx="1935">
                  <c:v>12.37</c:v>
                </c:pt>
                <c:pt idx="1936">
                  <c:v>12.35</c:v>
                </c:pt>
                <c:pt idx="1937">
                  <c:v>12.35</c:v>
                </c:pt>
                <c:pt idx="1938">
                  <c:v>12.34</c:v>
                </c:pt>
                <c:pt idx="1939">
                  <c:v>12.33</c:v>
                </c:pt>
                <c:pt idx="1940">
                  <c:v>12.32</c:v>
                </c:pt>
                <c:pt idx="1941">
                  <c:v>12.3</c:v>
                </c:pt>
                <c:pt idx="1942">
                  <c:v>12.3</c:v>
                </c:pt>
                <c:pt idx="1943">
                  <c:v>12.29</c:v>
                </c:pt>
                <c:pt idx="1944">
                  <c:v>12.28</c:v>
                </c:pt>
                <c:pt idx="1945">
                  <c:v>12.27</c:v>
                </c:pt>
                <c:pt idx="1946">
                  <c:v>12.26</c:v>
                </c:pt>
                <c:pt idx="1947">
                  <c:v>12.25</c:v>
                </c:pt>
                <c:pt idx="1948">
                  <c:v>12.24</c:v>
                </c:pt>
                <c:pt idx="1949">
                  <c:v>12.23</c:v>
                </c:pt>
                <c:pt idx="1950">
                  <c:v>12.22</c:v>
                </c:pt>
                <c:pt idx="1951">
                  <c:v>12.21</c:v>
                </c:pt>
                <c:pt idx="1952">
                  <c:v>12.21</c:v>
                </c:pt>
                <c:pt idx="1953">
                  <c:v>12.2</c:v>
                </c:pt>
                <c:pt idx="1954">
                  <c:v>12.19</c:v>
                </c:pt>
                <c:pt idx="1955">
                  <c:v>12.17</c:v>
                </c:pt>
                <c:pt idx="1956">
                  <c:v>12.17</c:v>
                </c:pt>
                <c:pt idx="1957">
                  <c:v>12.15</c:v>
                </c:pt>
                <c:pt idx="1958">
                  <c:v>12.14</c:v>
                </c:pt>
                <c:pt idx="1959">
                  <c:v>12.13</c:v>
                </c:pt>
                <c:pt idx="1960">
                  <c:v>12.12</c:v>
                </c:pt>
                <c:pt idx="1961">
                  <c:v>12.11</c:v>
                </c:pt>
                <c:pt idx="1962">
                  <c:v>12.1</c:v>
                </c:pt>
                <c:pt idx="1963">
                  <c:v>12.1</c:v>
                </c:pt>
                <c:pt idx="1964">
                  <c:v>12.08</c:v>
                </c:pt>
                <c:pt idx="1965">
                  <c:v>12.07</c:v>
                </c:pt>
                <c:pt idx="1966">
                  <c:v>12.05</c:v>
                </c:pt>
                <c:pt idx="1967">
                  <c:v>12.04</c:v>
                </c:pt>
                <c:pt idx="1968">
                  <c:v>12.02</c:v>
                </c:pt>
                <c:pt idx="1969">
                  <c:v>12.01</c:v>
                </c:pt>
                <c:pt idx="1970">
                  <c:v>12.01</c:v>
                </c:pt>
                <c:pt idx="1971">
                  <c:v>11.99</c:v>
                </c:pt>
                <c:pt idx="1972">
                  <c:v>11.98</c:v>
                </c:pt>
                <c:pt idx="1973">
                  <c:v>11.97</c:v>
                </c:pt>
                <c:pt idx="1974">
                  <c:v>11.97</c:v>
                </c:pt>
                <c:pt idx="1975">
                  <c:v>11.95</c:v>
                </c:pt>
                <c:pt idx="1976">
                  <c:v>11.93</c:v>
                </c:pt>
                <c:pt idx="1977">
                  <c:v>11.93</c:v>
                </c:pt>
                <c:pt idx="1978">
                  <c:v>11.92</c:v>
                </c:pt>
                <c:pt idx="1979">
                  <c:v>11.91</c:v>
                </c:pt>
                <c:pt idx="1980">
                  <c:v>11.89</c:v>
                </c:pt>
                <c:pt idx="1981">
                  <c:v>11.89</c:v>
                </c:pt>
                <c:pt idx="1982">
                  <c:v>11.88</c:v>
                </c:pt>
                <c:pt idx="1983">
                  <c:v>11.87</c:v>
                </c:pt>
                <c:pt idx="1984">
                  <c:v>11.87</c:v>
                </c:pt>
                <c:pt idx="1985">
                  <c:v>11.86</c:v>
                </c:pt>
                <c:pt idx="1986">
                  <c:v>11.84</c:v>
                </c:pt>
                <c:pt idx="1987">
                  <c:v>11.83</c:v>
                </c:pt>
                <c:pt idx="1988">
                  <c:v>11.82</c:v>
                </c:pt>
                <c:pt idx="1989">
                  <c:v>11.81</c:v>
                </c:pt>
                <c:pt idx="1990">
                  <c:v>11.81</c:v>
                </c:pt>
                <c:pt idx="1991">
                  <c:v>11.79</c:v>
                </c:pt>
                <c:pt idx="1992">
                  <c:v>11.78</c:v>
                </c:pt>
                <c:pt idx="1993">
                  <c:v>11.77</c:v>
                </c:pt>
                <c:pt idx="1994">
                  <c:v>11.76</c:v>
                </c:pt>
                <c:pt idx="1995">
                  <c:v>11.75</c:v>
                </c:pt>
                <c:pt idx="1996">
                  <c:v>11.75</c:v>
                </c:pt>
                <c:pt idx="1997">
                  <c:v>11.74</c:v>
                </c:pt>
                <c:pt idx="1998">
                  <c:v>11.73</c:v>
                </c:pt>
                <c:pt idx="1999">
                  <c:v>11.71</c:v>
                </c:pt>
                <c:pt idx="2000">
                  <c:v>11.7</c:v>
                </c:pt>
                <c:pt idx="2001">
                  <c:v>11.7</c:v>
                </c:pt>
                <c:pt idx="2002">
                  <c:v>11.68</c:v>
                </c:pt>
                <c:pt idx="2003">
                  <c:v>11.68</c:v>
                </c:pt>
                <c:pt idx="2004">
                  <c:v>11.67</c:v>
                </c:pt>
                <c:pt idx="2005">
                  <c:v>11.66</c:v>
                </c:pt>
                <c:pt idx="2006">
                  <c:v>11.65</c:v>
                </c:pt>
                <c:pt idx="2007">
                  <c:v>11.64</c:v>
                </c:pt>
                <c:pt idx="2008">
                  <c:v>11.63</c:v>
                </c:pt>
                <c:pt idx="2009">
                  <c:v>11.62</c:v>
                </c:pt>
                <c:pt idx="2010">
                  <c:v>11.61</c:v>
                </c:pt>
                <c:pt idx="2011">
                  <c:v>11.6</c:v>
                </c:pt>
                <c:pt idx="2012">
                  <c:v>11.59</c:v>
                </c:pt>
                <c:pt idx="2013">
                  <c:v>11.58</c:v>
                </c:pt>
                <c:pt idx="2014">
                  <c:v>11.57</c:v>
                </c:pt>
                <c:pt idx="2015">
                  <c:v>11.56</c:v>
                </c:pt>
                <c:pt idx="2016">
                  <c:v>11.55</c:v>
                </c:pt>
                <c:pt idx="2017">
                  <c:v>11.54</c:v>
                </c:pt>
                <c:pt idx="2018">
                  <c:v>11.52</c:v>
                </c:pt>
                <c:pt idx="2019">
                  <c:v>11.52</c:v>
                </c:pt>
                <c:pt idx="2020">
                  <c:v>11.51</c:v>
                </c:pt>
                <c:pt idx="2021">
                  <c:v>11.5</c:v>
                </c:pt>
                <c:pt idx="2022">
                  <c:v>11.49</c:v>
                </c:pt>
                <c:pt idx="2023">
                  <c:v>11.48</c:v>
                </c:pt>
                <c:pt idx="2024">
                  <c:v>11.47</c:v>
                </c:pt>
                <c:pt idx="2025">
                  <c:v>11.46</c:v>
                </c:pt>
                <c:pt idx="2026">
                  <c:v>11.45</c:v>
                </c:pt>
                <c:pt idx="2027">
                  <c:v>11.44</c:v>
                </c:pt>
                <c:pt idx="2028">
                  <c:v>11.43</c:v>
                </c:pt>
                <c:pt idx="2029">
                  <c:v>11.43</c:v>
                </c:pt>
                <c:pt idx="2030">
                  <c:v>11.41</c:v>
                </c:pt>
                <c:pt idx="2031">
                  <c:v>11.41</c:v>
                </c:pt>
                <c:pt idx="2032">
                  <c:v>11.39</c:v>
                </c:pt>
                <c:pt idx="2033">
                  <c:v>11.39</c:v>
                </c:pt>
                <c:pt idx="2034">
                  <c:v>11.38</c:v>
                </c:pt>
                <c:pt idx="2035">
                  <c:v>11.37</c:v>
                </c:pt>
                <c:pt idx="2036">
                  <c:v>11.36</c:v>
                </c:pt>
                <c:pt idx="2037">
                  <c:v>11.35</c:v>
                </c:pt>
                <c:pt idx="2038">
                  <c:v>11.34</c:v>
                </c:pt>
                <c:pt idx="2039">
                  <c:v>11.33</c:v>
                </c:pt>
                <c:pt idx="2040">
                  <c:v>11.32</c:v>
                </c:pt>
                <c:pt idx="2041">
                  <c:v>11.31</c:v>
                </c:pt>
                <c:pt idx="2042">
                  <c:v>11.3</c:v>
                </c:pt>
                <c:pt idx="2043">
                  <c:v>11.29</c:v>
                </c:pt>
                <c:pt idx="2044">
                  <c:v>11.28</c:v>
                </c:pt>
                <c:pt idx="2045">
                  <c:v>11.27</c:v>
                </c:pt>
                <c:pt idx="2046">
                  <c:v>11.26</c:v>
                </c:pt>
                <c:pt idx="2047">
                  <c:v>11.25</c:v>
                </c:pt>
                <c:pt idx="2048">
                  <c:v>11.24</c:v>
                </c:pt>
                <c:pt idx="2049">
                  <c:v>11.23</c:v>
                </c:pt>
                <c:pt idx="2050">
                  <c:v>11.22</c:v>
                </c:pt>
                <c:pt idx="2051">
                  <c:v>11.22</c:v>
                </c:pt>
                <c:pt idx="2052">
                  <c:v>11.21</c:v>
                </c:pt>
                <c:pt idx="2053">
                  <c:v>11.2</c:v>
                </c:pt>
                <c:pt idx="2054">
                  <c:v>11.19</c:v>
                </c:pt>
                <c:pt idx="2055">
                  <c:v>11.18</c:v>
                </c:pt>
                <c:pt idx="2056">
                  <c:v>11.17</c:v>
                </c:pt>
                <c:pt idx="2057">
                  <c:v>11.16</c:v>
                </c:pt>
                <c:pt idx="2058">
                  <c:v>11.15</c:v>
                </c:pt>
                <c:pt idx="2059">
                  <c:v>11.14</c:v>
                </c:pt>
                <c:pt idx="2060">
                  <c:v>11.13</c:v>
                </c:pt>
                <c:pt idx="2061">
                  <c:v>11.12</c:v>
                </c:pt>
                <c:pt idx="2062">
                  <c:v>11.11</c:v>
                </c:pt>
                <c:pt idx="2063">
                  <c:v>11.09</c:v>
                </c:pt>
                <c:pt idx="2064">
                  <c:v>11.08</c:v>
                </c:pt>
                <c:pt idx="2065">
                  <c:v>11.07</c:v>
                </c:pt>
                <c:pt idx="2066">
                  <c:v>11.05</c:v>
                </c:pt>
                <c:pt idx="2067">
                  <c:v>11.05</c:v>
                </c:pt>
                <c:pt idx="2068">
                  <c:v>11.04</c:v>
                </c:pt>
                <c:pt idx="2069">
                  <c:v>11.03</c:v>
                </c:pt>
                <c:pt idx="2070">
                  <c:v>11.03</c:v>
                </c:pt>
                <c:pt idx="2071">
                  <c:v>11.02</c:v>
                </c:pt>
                <c:pt idx="2072">
                  <c:v>11.01</c:v>
                </c:pt>
                <c:pt idx="2073">
                  <c:v>11</c:v>
                </c:pt>
                <c:pt idx="2074">
                  <c:v>10.99</c:v>
                </c:pt>
                <c:pt idx="2075">
                  <c:v>10.98</c:v>
                </c:pt>
                <c:pt idx="2076">
                  <c:v>10.97</c:v>
                </c:pt>
                <c:pt idx="2077">
                  <c:v>10.96</c:v>
                </c:pt>
                <c:pt idx="2078">
                  <c:v>10.95</c:v>
                </c:pt>
                <c:pt idx="2079">
                  <c:v>10.94</c:v>
                </c:pt>
                <c:pt idx="2080">
                  <c:v>10.92</c:v>
                </c:pt>
                <c:pt idx="2081">
                  <c:v>10.91</c:v>
                </c:pt>
                <c:pt idx="2082">
                  <c:v>10.91</c:v>
                </c:pt>
                <c:pt idx="2083">
                  <c:v>10.91</c:v>
                </c:pt>
                <c:pt idx="2084">
                  <c:v>10.9</c:v>
                </c:pt>
                <c:pt idx="2085">
                  <c:v>10.88</c:v>
                </c:pt>
                <c:pt idx="2086">
                  <c:v>10.88</c:v>
                </c:pt>
                <c:pt idx="2087">
                  <c:v>10.87</c:v>
                </c:pt>
                <c:pt idx="2088">
                  <c:v>10.86</c:v>
                </c:pt>
                <c:pt idx="2089">
                  <c:v>10.85</c:v>
                </c:pt>
                <c:pt idx="2090">
                  <c:v>10.84</c:v>
                </c:pt>
                <c:pt idx="2091">
                  <c:v>10.83</c:v>
                </c:pt>
                <c:pt idx="2092">
                  <c:v>10.82</c:v>
                </c:pt>
                <c:pt idx="2093">
                  <c:v>10.81</c:v>
                </c:pt>
                <c:pt idx="2094">
                  <c:v>10.8</c:v>
                </c:pt>
                <c:pt idx="2095">
                  <c:v>10.79</c:v>
                </c:pt>
                <c:pt idx="2096">
                  <c:v>10.79</c:v>
                </c:pt>
                <c:pt idx="2097">
                  <c:v>10.77</c:v>
                </c:pt>
                <c:pt idx="2098">
                  <c:v>10.77</c:v>
                </c:pt>
                <c:pt idx="2099">
                  <c:v>10.76</c:v>
                </c:pt>
                <c:pt idx="2100">
                  <c:v>10.74</c:v>
                </c:pt>
                <c:pt idx="2101">
                  <c:v>10.73</c:v>
                </c:pt>
                <c:pt idx="2102">
                  <c:v>10.73</c:v>
                </c:pt>
                <c:pt idx="2103">
                  <c:v>10.72</c:v>
                </c:pt>
                <c:pt idx="2104">
                  <c:v>10.71</c:v>
                </c:pt>
                <c:pt idx="2105">
                  <c:v>10.7</c:v>
                </c:pt>
                <c:pt idx="2106">
                  <c:v>10.69</c:v>
                </c:pt>
                <c:pt idx="2107">
                  <c:v>10.68</c:v>
                </c:pt>
                <c:pt idx="2108">
                  <c:v>10.67</c:v>
                </c:pt>
                <c:pt idx="2109">
                  <c:v>10.66</c:v>
                </c:pt>
                <c:pt idx="2110">
                  <c:v>10.65</c:v>
                </c:pt>
                <c:pt idx="2111">
                  <c:v>10.64</c:v>
                </c:pt>
                <c:pt idx="2112">
                  <c:v>10.63</c:v>
                </c:pt>
                <c:pt idx="2113">
                  <c:v>10.62</c:v>
                </c:pt>
                <c:pt idx="2114">
                  <c:v>10.61</c:v>
                </c:pt>
                <c:pt idx="2115">
                  <c:v>10.6</c:v>
                </c:pt>
                <c:pt idx="2116">
                  <c:v>10.59</c:v>
                </c:pt>
                <c:pt idx="2117">
                  <c:v>10.58</c:v>
                </c:pt>
                <c:pt idx="2118">
                  <c:v>10.58</c:v>
                </c:pt>
                <c:pt idx="2119">
                  <c:v>10.56</c:v>
                </c:pt>
                <c:pt idx="2120">
                  <c:v>10.56</c:v>
                </c:pt>
                <c:pt idx="2121">
                  <c:v>10.54</c:v>
                </c:pt>
                <c:pt idx="2122">
                  <c:v>10.53</c:v>
                </c:pt>
                <c:pt idx="2123">
                  <c:v>10.53</c:v>
                </c:pt>
                <c:pt idx="2124">
                  <c:v>10.51</c:v>
                </c:pt>
                <c:pt idx="2125">
                  <c:v>10.5</c:v>
                </c:pt>
                <c:pt idx="2126">
                  <c:v>10.5</c:v>
                </c:pt>
                <c:pt idx="2127">
                  <c:v>10.49</c:v>
                </c:pt>
                <c:pt idx="2128">
                  <c:v>10.48</c:v>
                </c:pt>
                <c:pt idx="2129">
                  <c:v>10.47</c:v>
                </c:pt>
                <c:pt idx="2130">
                  <c:v>10.46</c:v>
                </c:pt>
                <c:pt idx="2131">
                  <c:v>10.45</c:v>
                </c:pt>
                <c:pt idx="2132">
                  <c:v>10.44</c:v>
                </c:pt>
                <c:pt idx="2133">
                  <c:v>10.43</c:v>
                </c:pt>
                <c:pt idx="2134">
                  <c:v>10.42</c:v>
                </c:pt>
                <c:pt idx="2135">
                  <c:v>10.41</c:v>
                </c:pt>
                <c:pt idx="2136">
                  <c:v>10.41</c:v>
                </c:pt>
                <c:pt idx="2137">
                  <c:v>10.4</c:v>
                </c:pt>
                <c:pt idx="2138">
                  <c:v>10.39</c:v>
                </c:pt>
                <c:pt idx="2139">
                  <c:v>10.38</c:v>
                </c:pt>
                <c:pt idx="2140">
                  <c:v>10.37</c:v>
                </c:pt>
                <c:pt idx="2141">
                  <c:v>10.36</c:v>
                </c:pt>
                <c:pt idx="2142">
                  <c:v>10.35</c:v>
                </c:pt>
                <c:pt idx="2143">
                  <c:v>10.34</c:v>
                </c:pt>
                <c:pt idx="2144">
                  <c:v>10.33</c:v>
                </c:pt>
                <c:pt idx="2145">
                  <c:v>10.33</c:v>
                </c:pt>
                <c:pt idx="2146">
                  <c:v>10.32</c:v>
                </c:pt>
                <c:pt idx="2147">
                  <c:v>10.31</c:v>
                </c:pt>
                <c:pt idx="2148">
                  <c:v>10.3</c:v>
                </c:pt>
                <c:pt idx="2149">
                  <c:v>10.29</c:v>
                </c:pt>
                <c:pt idx="2150">
                  <c:v>10.28</c:v>
                </c:pt>
                <c:pt idx="2151">
                  <c:v>10.27</c:v>
                </c:pt>
                <c:pt idx="2152">
                  <c:v>10.26</c:v>
                </c:pt>
                <c:pt idx="2153">
                  <c:v>10.25</c:v>
                </c:pt>
                <c:pt idx="2154">
                  <c:v>10.24</c:v>
                </c:pt>
                <c:pt idx="2155">
                  <c:v>10.23</c:v>
                </c:pt>
                <c:pt idx="2156">
                  <c:v>10.23</c:v>
                </c:pt>
                <c:pt idx="2157">
                  <c:v>10.220000000000001</c:v>
                </c:pt>
                <c:pt idx="2158">
                  <c:v>10.210000000000001</c:v>
                </c:pt>
                <c:pt idx="2159">
                  <c:v>10.199999999999999</c:v>
                </c:pt>
                <c:pt idx="2160">
                  <c:v>10.19</c:v>
                </c:pt>
                <c:pt idx="2161">
                  <c:v>10.18</c:v>
                </c:pt>
                <c:pt idx="2162">
                  <c:v>10.17</c:v>
                </c:pt>
                <c:pt idx="2163">
                  <c:v>10.15</c:v>
                </c:pt>
                <c:pt idx="2164">
                  <c:v>10.14</c:v>
                </c:pt>
                <c:pt idx="2165">
                  <c:v>10.130000000000001</c:v>
                </c:pt>
                <c:pt idx="2166">
                  <c:v>10.130000000000001</c:v>
                </c:pt>
                <c:pt idx="2167">
                  <c:v>10.119999999999999</c:v>
                </c:pt>
                <c:pt idx="2168">
                  <c:v>10.11</c:v>
                </c:pt>
                <c:pt idx="2169">
                  <c:v>10.1</c:v>
                </c:pt>
                <c:pt idx="2170">
                  <c:v>10.09</c:v>
                </c:pt>
                <c:pt idx="2171">
                  <c:v>10.08</c:v>
                </c:pt>
                <c:pt idx="2172">
                  <c:v>10.07</c:v>
                </c:pt>
                <c:pt idx="2173">
                  <c:v>10.07</c:v>
                </c:pt>
                <c:pt idx="2174">
                  <c:v>10.07</c:v>
                </c:pt>
                <c:pt idx="2175">
                  <c:v>10.050000000000001</c:v>
                </c:pt>
                <c:pt idx="2176">
                  <c:v>10.050000000000001</c:v>
                </c:pt>
                <c:pt idx="2177">
                  <c:v>10.02</c:v>
                </c:pt>
                <c:pt idx="2178">
                  <c:v>10.02</c:v>
                </c:pt>
                <c:pt idx="2179">
                  <c:v>10.01</c:v>
                </c:pt>
                <c:pt idx="2180">
                  <c:v>9.99</c:v>
                </c:pt>
                <c:pt idx="2181">
                  <c:v>9.99</c:v>
                </c:pt>
                <c:pt idx="2182">
                  <c:v>9.98</c:v>
                </c:pt>
                <c:pt idx="2183">
                  <c:v>9.9700000000000006</c:v>
                </c:pt>
                <c:pt idx="2184">
                  <c:v>9.9700000000000006</c:v>
                </c:pt>
                <c:pt idx="2185">
                  <c:v>9.9600000000000009</c:v>
                </c:pt>
                <c:pt idx="2186">
                  <c:v>9.9499999999999993</c:v>
                </c:pt>
                <c:pt idx="2187">
                  <c:v>9.94</c:v>
                </c:pt>
                <c:pt idx="2188">
                  <c:v>9.93</c:v>
                </c:pt>
                <c:pt idx="2189">
                  <c:v>9.92</c:v>
                </c:pt>
                <c:pt idx="2190">
                  <c:v>9.91</c:v>
                </c:pt>
                <c:pt idx="2191">
                  <c:v>9.91</c:v>
                </c:pt>
                <c:pt idx="2192">
                  <c:v>9.9</c:v>
                </c:pt>
                <c:pt idx="2193">
                  <c:v>9.89</c:v>
                </c:pt>
                <c:pt idx="2194">
                  <c:v>9.8800000000000008</c:v>
                </c:pt>
                <c:pt idx="2195">
                  <c:v>9.8699999999999992</c:v>
                </c:pt>
                <c:pt idx="2196">
                  <c:v>9.86</c:v>
                </c:pt>
                <c:pt idx="2197">
                  <c:v>9.85</c:v>
                </c:pt>
                <c:pt idx="2198">
                  <c:v>9.84</c:v>
                </c:pt>
                <c:pt idx="2199">
                  <c:v>9.83</c:v>
                </c:pt>
                <c:pt idx="2200">
                  <c:v>9.82</c:v>
                </c:pt>
                <c:pt idx="2201">
                  <c:v>9.81</c:v>
                </c:pt>
                <c:pt idx="2202">
                  <c:v>9.8000000000000007</c:v>
                </c:pt>
                <c:pt idx="2203">
                  <c:v>9.7899999999999991</c:v>
                </c:pt>
                <c:pt idx="2204">
                  <c:v>9.7799999999999994</c:v>
                </c:pt>
                <c:pt idx="2205">
                  <c:v>9.7799999999999994</c:v>
                </c:pt>
                <c:pt idx="2206">
                  <c:v>9.77</c:v>
                </c:pt>
                <c:pt idx="2207">
                  <c:v>9.76</c:v>
                </c:pt>
                <c:pt idx="2208">
                  <c:v>9.75</c:v>
                </c:pt>
                <c:pt idx="2209">
                  <c:v>9.74</c:v>
                </c:pt>
                <c:pt idx="2210">
                  <c:v>9.73</c:v>
                </c:pt>
                <c:pt idx="2211">
                  <c:v>9.7200000000000006</c:v>
                </c:pt>
                <c:pt idx="2212">
                  <c:v>9.7100000000000009</c:v>
                </c:pt>
                <c:pt idx="2213">
                  <c:v>9.6999999999999993</c:v>
                </c:pt>
                <c:pt idx="2214">
                  <c:v>9.69</c:v>
                </c:pt>
                <c:pt idx="2215">
                  <c:v>9.68</c:v>
                </c:pt>
                <c:pt idx="2216">
                  <c:v>9.67</c:v>
                </c:pt>
                <c:pt idx="2217">
                  <c:v>9.66</c:v>
                </c:pt>
                <c:pt idx="2218">
                  <c:v>9.65</c:v>
                </c:pt>
                <c:pt idx="2219">
                  <c:v>9.64</c:v>
                </c:pt>
                <c:pt idx="2220">
                  <c:v>9.6300000000000008</c:v>
                </c:pt>
                <c:pt idx="2221">
                  <c:v>9.6199999999999992</c:v>
                </c:pt>
                <c:pt idx="2222">
                  <c:v>9.61</c:v>
                </c:pt>
                <c:pt idx="2223">
                  <c:v>9.6</c:v>
                </c:pt>
                <c:pt idx="2224">
                  <c:v>9.59</c:v>
                </c:pt>
                <c:pt idx="2225">
                  <c:v>9.58</c:v>
                </c:pt>
                <c:pt idx="2226">
                  <c:v>9.57</c:v>
                </c:pt>
                <c:pt idx="2227">
                  <c:v>9.56</c:v>
                </c:pt>
                <c:pt idx="2228">
                  <c:v>9.5500000000000007</c:v>
                </c:pt>
                <c:pt idx="2229">
                  <c:v>9.5399999999999991</c:v>
                </c:pt>
                <c:pt idx="2230">
                  <c:v>9.5299999999999994</c:v>
                </c:pt>
                <c:pt idx="2231">
                  <c:v>9.52</c:v>
                </c:pt>
                <c:pt idx="2232">
                  <c:v>9.51</c:v>
                </c:pt>
                <c:pt idx="2233">
                  <c:v>9.5</c:v>
                </c:pt>
                <c:pt idx="2234">
                  <c:v>9.49</c:v>
                </c:pt>
                <c:pt idx="2235">
                  <c:v>9.49</c:v>
                </c:pt>
                <c:pt idx="2236">
                  <c:v>9.4700000000000006</c:v>
                </c:pt>
                <c:pt idx="2237">
                  <c:v>9.4600000000000009</c:v>
                </c:pt>
                <c:pt idx="2238">
                  <c:v>9.4600000000000009</c:v>
                </c:pt>
                <c:pt idx="2239">
                  <c:v>9.4499999999999993</c:v>
                </c:pt>
                <c:pt idx="2240">
                  <c:v>9.44</c:v>
                </c:pt>
                <c:pt idx="2241">
                  <c:v>9.43</c:v>
                </c:pt>
                <c:pt idx="2242">
                  <c:v>9.42</c:v>
                </c:pt>
                <c:pt idx="2243">
                  <c:v>9.41</c:v>
                </c:pt>
                <c:pt idx="2244">
                  <c:v>9.4</c:v>
                </c:pt>
                <c:pt idx="2245">
                  <c:v>9.3800000000000008</c:v>
                </c:pt>
                <c:pt idx="2246">
                  <c:v>9.3699999999999992</c:v>
                </c:pt>
                <c:pt idx="2247">
                  <c:v>9.36</c:v>
                </c:pt>
                <c:pt idx="2248">
                  <c:v>9.36</c:v>
                </c:pt>
                <c:pt idx="2249">
                  <c:v>9.34</c:v>
                </c:pt>
                <c:pt idx="2250">
                  <c:v>9.33</c:v>
                </c:pt>
                <c:pt idx="2251">
                  <c:v>9.31</c:v>
                </c:pt>
                <c:pt idx="2252">
                  <c:v>9.3000000000000007</c:v>
                </c:pt>
                <c:pt idx="2253">
                  <c:v>9.2899999999999991</c:v>
                </c:pt>
                <c:pt idx="2254">
                  <c:v>9.2799999999999994</c:v>
                </c:pt>
                <c:pt idx="2255">
                  <c:v>9.27</c:v>
                </c:pt>
                <c:pt idx="2256">
                  <c:v>9.25</c:v>
                </c:pt>
                <c:pt idx="2257">
                  <c:v>9.24</c:v>
                </c:pt>
                <c:pt idx="2258">
                  <c:v>9.23</c:v>
                </c:pt>
                <c:pt idx="2259">
                  <c:v>9.2100000000000009</c:v>
                </c:pt>
                <c:pt idx="2260">
                  <c:v>9.1999999999999993</c:v>
                </c:pt>
                <c:pt idx="2261">
                  <c:v>9.19</c:v>
                </c:pt>
                <c:pt idx="2262">
                  <c:v>9.17</c:v>
                </c:pt>
                <c:pt idx="2263">
                  <c:v>9.17</c:v>
                </c:pt>
                <c:pt idx="2264">
                  <c:v>9.15</c:v>
                </c:pt>
                <c:pt idx="2265">
                  <c:v>9.1300000000000008</c:v>
                </c:pt>
                <c:pt idx="2266">
                  <c:v>9.1300000000000008</c:v>
                </c:pt>
                <c:pt idx="2267">
                  <c:v>9.11</c:v>
                </c:pt>
                <c:pt idx="2268">
                  <c:v>9.11</c:v>
                </c:pt>
                <c:pt idx="2269">
                  <c:v>9.09</c:v>
                </c:pt>
                <c:pt idx="2270">
                  <c:v>9.07</c:v>
                </c:pt>
                <c:pt idx="2271">
                  <c:v>9.07</c:v>
                </c:pt>
                <c:pt idx="2272">
                  <c:v>9.0500000000000007</c:v>
                </c:pt>
                <c:pt idx="2273">
                  <c:v>9.0399999999999991</c:v>
                </c:pt>
                <c:pt idx="2274">
                  <c:v>9.0299999999999994</c:v>
                </c:pt>
                <c:pt idx="2275">
                  <c:v>9.02</c:v>
                </c:pt>
                <c:pt idx="2276">
                  <c:v>9.01</c:v>
                </c:pt>
                <c:pt idx="2277">
                  <c:v>9</c:v>
                </c:pt>
                <c:pt idx="2278">
                  <c:v>8.99</c:v>
                </c:pt>
                <c:pt idx="2279">
                  <c:v>8.98</c:v>
                </c:pt>
                <c:pt idx="2280">
                  <c:v>8.9700000000000006</c:v>
                </c:pt>
                <c:pt idx="2281">
                  <c:v>8.9600000000000009</c:v>
                </c:pt>
                <c:pt idx="2282">
                  <c:v>8.9499999999999993</c:v>
                </c:pt>
                <c:pt idx="2283">
                  <c:v>8.93</c:v>
                </c:pt>
                <c:pt idx="2284">
                  <c:v>8.92</c:v>
                </c:pt>
                <c:pt idx="2285">
                  <c:v>8.91</c:v>
                </c:pt>
                <c:pt idx="2286">
                  <c:v>8.9</c:v>
                </c:pt>
                <c:pt idx="2287">
                  <c:v>8.89</c:v>
                </c:pt>
                <c:pt idx="2288">
                  <c:v>8.8800000000000008</c:v>
                </c:pt>
                <c:pt idx="2289">
                  <c:v>8.86</c:v>
                </c:pt>
                <c:pt idx="2290">
                  <c:v>8.85</c:v>
                </c:pt>
                <c:pt idx="2291">
                  <c:v>8.84</c:v>
                </c:pt>
                <c:pt idx="2292">
                  <c:v>8.82</c:v>
                </c:pt>
                <c:pt idx="2293">
                  <c:v>8.81</c:v>
                </c:pt>
                <c:pt idx="2294">
                  <c:v>8.8000000000000007</c:v>
                </c:pt>
                <c:pt idx="2295">
                  <c:v>8.7899999999999991</c:v>
                </c:pt>
                <c:pt idx="2296">
                  <c:v>8.7799999999999994</c:v>
                </c:pt>
                <c:pt idx="2297">
                  <c:v>8.76</c:v>
                </c:pt>
                <c:pt idx="2298">
                  <c:v>8.75</c:v>
                </c:pt>
                <c:pt idx="2299">
                  <c:v>8.74</c:v>
                </c:pt>
                <c:pt idx="2300">
                  <c:v>8.73</c:v>
                </c:pt>
                <c:pt idx="2301">
                  <c:v>8.7200000000000006</c:v>
                </c:pt>
                <c:pt idx="2302">
                  <c:v>8.6999999999999993</c:v>
                </c:pt>
                <c:pt idx="2303">
                  <c:v>8.6999999999999993</c:v>
                </c:pt>
                <c:pt idx="2304">
                  <c:v>8.68</c:v>
                </c:pt>
                <c:pt idx="2305">
                  <c:v>8.67</c:v>
                </c:pt>
                <c:pt idx="2306">
                  <c:v>8.66</c:v>
                </c:pt>
                <c:pt idx="2307">
                  <c:v>8.65</c:v>
                </c:pt>
                <c:pt idx="2308">
                  <c:v>8.6300000000000008</c:v>
                </c:pt>
                <c:pt idx="2309">
                  <c:v>8.6199999999999992</c:v>
                </c:pt>
                <c:pt idx="2310">
                  <c:v>8.61</c:v>
                </c:pt>
                <c:pt idx="2311">
                  <c:v>8.6</c:v>
                </c:pt>
                <c:pt idx="2312">
                  <c:v>8.59</c:v>
                </c:pt>
                <c:pt idx="2313">
                  <c:v>8.58</c:v>
                </c:pt>
                <c:pt idx="2314">
                  <c:v>8.57</c:v>
                </c:pt>
                <c:pt idx="2315">
                  <c:v>8.56</c:v>
                </c:pt>
                <c:pt idx="2316">
                  <c:v>8.5500000000000007</c:v>
                </c:pt>
                <c:pt idx="2317">
                  <c:v>8.5299999999999994</c:v>
                </c:pt>
                <c:pt idx="2318">
                  <c:v>8.52</c:v>
                </c:pt>
                <c:pt idx="2319">
                  <c:v>8.51</c:v>
                </c:pt>
                <c:pt idx="2320">
                  <c:v>8.5</c:v>
                </c:pt>
                <c:pt idx="2321">
                  <c:v>8.49</c:v>
                </c:pt>
                <c:pt idx="2322">
                  <c:v>8.48</c:v>
                </c:pt>
                <c:pt idx="2323">
                  <c:v>8.4700000000000006</c:v>
                </c:pt>
                <c:pt idx="2324">
                  <c:v>8.4600000000000009</c:v>
                </c:pt>
                <c:pt idx="2325">
                  <c:v>8.4499999999999993</c:v>
                </c:pt>
                <c:pt idx="2326">
                  <c:v>8.44</c:v>
                </c:pt>
                <c:pt idx="2327">
                  <c:v>8.43</c:v>
                </c:pt>
                <c:pt idx="2328">
                  <c:v>8.42</c:v>
                </c:pt>
                <c:pt idx="2329">
                  <c:v>8.41</c:v>
                </c:pt>
                <c:pt idx="2330">
                  <c:v>8.39</c:v>
                </c:pt>
                <c:pt idx="2331">
                  <c:v>8.39</c:v>
                </c:pt>
                <c:pt idx="2332">
                  <c:v>8.3800000000000008</c:v>
                </c:pt>
                <c:pt idx="2333">
                  <c:v>8.3699999999999992</c:v>
                </c:pt>
                <c:pt idx="2334">
                  <c:v>8.36</c:v>
                </c:pt>
                <c:pt idx="2335">
                  <c:v>8.35</c:v>
                </c:pt>
                <c:pt idx="2336">
                  <c:v>8.34</c:v>
                </c:pt>
                <c:pt idx="2337">
                  <c:v>8.33</c:v>
                </c:pt>
                <c:pt idx="2338">
                  <c:v>8.32</c:v>
                </c:pt>
                <c:pt idx="2339">
                  <c:v>8.31</c:v>
                </c:pt>
                <c:pt idx="2340">
                  <c:v>8.3000000000000007</c:v>
                </c:pt>
                <c:pt idx="2341">
                  <c:v>8.2899999999999991</c:v>
                </c:pt>
                <c:pt idx="2342">
                  <c:v>8.2799999999999994</c:v>
                </c:pt>
                <c:pt idx="2343">
                  <c:v>8.27</c:v>
                </c:pt>
                <c:pt idx="2344">
                  <c:v>8.26</c:v>
                </c:pt>
                <c:pt idx="2345">
                  <c:v>8.25</c:v>
                </c:pt>
                <c:pt idx="2346">
                  <c:v>8.25</c:v>
                </c:pt>
                <c:pt idx="2347">
                  <c:v>8.23</c:v>
                </c:pt>
                <c:pt idx="2348">
                  <c:v>8.2200000000000006</c:v>
                </c:pt>
                <c:pt idx="2349">
                  <c:v>8.2100000000000009</c:v>
                </c:pt>
                <c:pt idx="2350">
                  <c:v>8.2100000000000009</c:v>
                </c:pt>
                <c:pt idx="2351">
                  <c:v>8.1999999999999993</c:v>
                </c:pt>
                <c:pt idx="2352">
                  <c:v>8.19</c:v>
                </c:pt>
                <c:pt idx="2353">
                  <c:v>8.18</c:v>
                </c:pt>
                <c:pt idx="2354">
                  <c:v>8.16</c:v>
                </c:pt>
                <c:pt idx="2355">
                  <c:v>8.15</c:v>
                </c:pt>
                <c:pt idx="2356">
                  <c:v>8.14</c:v>
                </c:pt>
                <c:pt idx="2357">
                  <c:v>8.1300000000000008</c:v>
                </c:pt>
                <c:pt idx="2358">
                  <c:v>8.1199999999999992</c:v>
                </c:pt>
                <c:pt idx="2359">
                  <c:v>8.11</c:v>
                </c:pt>
                <c:pt idx="2360">
                  <c:v>8.1</c:v>
                </c:pt>
                <c:pt idx="2361">
                  <c:v>8.09</c:v>
                </c:pt>
                <c:pt idx="2362">
                  <c:v>8.08</c:v>
                </c:pt>
                <c:pt idx="2363">
                  <c:v>8.08</c:v>
                </c:pt>
                <c:pt idx="2364">
                  <c:v>8.06</c:v>
                </c:pt>
                <c:pt idx="2365">
                  <c:v>8.06</c:v>
                </c:pt>
                <c:pt idx="2366">
                  <c:v>8.0500000000000007</c:v>
                </c:pt>
                <c:pt idx="2367">
                  <c:v>8.0399999999999991</c:v>
                </c:pt>
                <c:pt idx="2368">
                  <c:v>8.0399999999999991</c:v>
                </c:pt>
                <c:pt idx="2369">
                  <c:v>8.02</c:v>
                </c:pt>
                <c:pt idx="2370">
                  <c:v>8.02</c:v>
                </c:pt>
                <c:pt idx="2371">
                  <c:v>8.01</c:v>
                </c:pt>
                <c:pt idx="2372">
                  <c:v>8</c:v>
                </c:pt>
                <c:pt idx="2373">
                  <c:v>8</c:v>
                </c:pt>
                <c:pt idx="2374">
                  <c:v>7.99</c:v>
                </c:pt>
                <c:pt idx="2375">
                  <c:v>7.98</c:v>
                </c:pt>
                <c:pt idx="2376">
                  <c:v>7.97</c:v>
                </c:pt>
                <c:pt idx="2377">
                  <c:v>7.97</c:v>
                </c:pt>
                <c:pt idx="2378">
                  <c:v>7.96</c:v>
                </c:pt>
                <c:pt idx="2379">
                  <c:v>7.96</c:v>
                </c:pt>
                <c:pt idx="2380">
                  <c:v>7.94</c:v>
                </c:pt>
                <c:pt idx="2381">
                  <c:v>7.93</c:v>
                </c:pt>
                <c:pt idx="2382">
                  <c:v>7.93</c:v>
                </c:pt>
                <c:pt idx="2383">
                  <c:v>7.92</c:v>
                </c:pt>
                <c:pt idx="2384">
                  <c:v>7.92</c:v>
                </c:pt>
                <c:pt idx="2385">
                  <c:v>7.91</c:v>
                </c:pt>
                <c:pt idx="2386">
                  <c:v>7.9</c:v>
                </c:pt>
                <c:pt idx="2387">
                  <c:v>7.89</c:v>
                </c:pt>
                <c:pt idx="2388">
                  <c:v>7.88</c:v>
                </c:pt>
                <c:pt idx="2389">
                  <c:v>7.87</c:v>
                </c:pt>
                <c:pt idx="2390">
                  <c:v>7.87</c:v>
                </c:pt>
                <c:pt idx="2391">
                  <c:v>7.86</c:v>
                </c:pt>
                <c:pt idx="2392">
                  <c:v>7.85</c:v>
                </c:pt>
                <c:pt idx="2393">
                  <c:v>7.84</c:v>
                </c:pt>
                <c:pt idx="2394">
                  <c:v>7.83</c:v>
                </c:pt>
                <c:pt idx="2395">
                  <c:v>7.82</c:v>
                </c:pt>
                <c:pt idx="2396">
                  <c:v>7.82</c:v>
                </c:pt>
                <c:pt idx="2397">
                  <c:v>7.81</c:v>
                </c:pt>
                <c:pt idx="2398">
                  <c:v>7.81</c:v>
                </c:pt>
                <c:pt idx="2399">
                  <c:v>7.79</c:v>
                </c:pt>
                <c:pt idx="2400">
                  <c:v>7.79</c:v>
                </c:pt>
                <c:pt idx="2401">
                  <c:v>7.78</c:v>
                </c:pt>
                <c:pt idx="2402">
                  <c:v>7.78</c:v>
                </c:pt>
                <c:pt idx="2403">
                  <c:v>7.77</c:v>
                </c:pt>
                <c:pt idx="2404">
                  <c:v>7.76</c:v>
                </c:pt>
                <c:pt idx="2405">
                  <c:v>7.75</c:v>
                </c:pt>
                <c:pt idx="2406">
                  <c:v>7.74</c:v>
                </c:pt>
                <c:pt idx="2407">
                  <c:v>7.74</c:v>
                </c:pt>
                <c:pt idx="2408">
                  <c:v>7.73</c:v>
                </c:pt>
                <c:pt idx="2409">
                  <c:v>7.72</c:v>
                </c:pt>
                <c:pt idx="2410">
                  <c:v>7.72</c:v>
                </c:pt>
                <c:pt idx="2411">
                  <c:v>7.71</c:v>
                </c:pt>
                <c:pt idx="2412">
                  <c:v>7.71</c:v>
                </c:pt>
                <c:pt idx="2413">
                  <c:v>7.69</c:v>
                </c:pt>
                <c:pt idx="2414">
                  <c:v>7.69</c:v>
                </c:pt>
                <c:pt idx="2415">
                  <c:v>7.69</c:v>
                </c:pt>
                <c:pt idx="2416">
                  <c:v>7.67</c:v>
                </c:pt>
                <c:pt idx="2417">
                  <c:v>7.67</c:v>
                </c:pt>
                <c:pt idx="2418">
                  <c:v>7.66</c:v>
                </c:pt>
                <c:pt idx="2419">
                  <c:v>7.65</c:v>
                </c:pt>
                <c:pt idx="2420">
                  <c:v>7.65</c:v>
                </c:pt>
                <c:pt idx="2421">
                  <c:v>7.64</c:v>
                </c:pt>
                <c:pt idx="2422">
                  <c:v>7.63</c:v>
                </c:pt>
                <c:pt idx="2423">
                  <c:v>7.63</c:v>
                </c:pt>
                <c:pt idx="2424">
                  <c:v>7.62</c:v>
                </c:pt>
                <c:pt idx="2425">
                  <c:v>7.61</c:v>
                </c:pt>
                <c:pt idx="2426">
                  <c:v>7.61</c:v>
                </c:pt>
                <c:pt idx="2427">
                  <c:v>7.6</c:v>
                </c:pt>
                <c:pt idx="2428">
                  <c:v>7.59</c:v>
                </c:pt>
                <c:pt idx="2429">
                  <c:v>7.6</c:v>
                </c:pt>
                <c:pt idx="2430">
                  <c:v>7.59</c:v>
                </c:pt>
                <c:pt idx="2431">
                  <c:v>7.59</c:v>
                </c:pt>
                <c:pt idx="2432">
                  <c:v>7.58</c:v>
                </c:pt>
                <c:pt idx="2433">
                  <c:v>7.57</c:v>
                </c:pt>
                <c:pt idx="2434">
                  <c:v>7.56</c:v>
                </c:pt>
                <c:pt idx="2435">
                  <c:v>7.56</c:v>
                </c:pt>
                <c:pt idx="2436">
                  <c:v>7.55</c:v>
                </c:pt>
                <c:pt idx="2437">
                  <c:v>7.55</c:v>
                </c:pt>
                <c:pt idx="2438">
                  <c:v>7.55</c:v>
                </c:pt>
                <c:pt idx="2439">
                  <c:v>7.54</c:v>
                </c:pt>
                <c:pt idx="2440">
                  <c:v>7.53</c:v>
                </c:pt>
                <c:pt idx="2441">
                  <c:v>7.52</c:v>
                </c:pt>
                <c:pt idx="2442">
                  <c:v>7.52</c:v>
                </c:pt>
                <c:pt idx="2443">
                  <c:v>7.51</c:v>
                </c:pt>
                <c:pt idx="2444">
                  <c:v>7.51</c:v>
                </c:pt>
                <c:pt idx="2445">
                  <c:v>7.5</c:v>
                </c:pt>
                <c:pt idx="2446">
                  <c:v>7.48</c:v>
                </c:pt>
                <c:pt idx="2447">
                  <c:v>7.48</c:v>
                </c:pt>
                <c:pt idx="2448">
                  <c:v>7.47</c:v>
                </c:pt>
                <c:pt idx="2449">
                  <c:v>7.47</c:v>
                </c:pt>
                <c:pt idx="2450">
                  <c:v>7.46</c:v>
                </c:pt>
                <c:pt idx="2451">
                  <c:v>7.45</c:v>
                </c:pt>
                <c:pt idx="2452">
                  <c:v>7.45</c:v>
                </c:pt>
                <c:pt idx="2453">
                  <c:v>7.44</c:v>
                </c:pt>
                <c:pt idx="2454">
                  <c:v>7.44</c:v>
                </c:pt>
                <c:pt idx="2455">
                  <c:v>7.43</c:v>
                </c:pt>
                <c:pt idx="2456">
                  <c:v>7.42</c:v>
                </c:pt>
                <c:pt idx="2457">
                  <c:v>7.42</c:v>
                </c:pt>
                <c:pt idx="2458">
                  <c:v>7.41</c:v>
                </c:pt>
                <c:pt idx="2459">
                  <c:v>7.41</c:v>
                </c:pt>
                <c:pt idx="2460">
                  <c:v>7.4</c:v>
                </c:pt>
                <c:pt idx="2461">
                  <c:v>7.4</c:v>
                </c:pt>
                <c:pt idx="2462">
                  <c:v>7.4</c:v>
                </c:pt>
                <c:pt idx="2463">
                  <c:v>7.38</c:v>
                </c:pt>
                <c:pt idx="2464">
                  <c:v>7.38</c:v>
                </c:pt>
                <c:pt idx="2465">
                  <c:v>7.38</c:v>
                </c:pt>
                <c:pt idx="2466">
                  <c:v>7.36</c:v>
                </c:pt>
                <c:pt idx="2467">
                  <c:v>7.37</c:v>
                </c:pt>
                <c:pt idx="2468">
                  <c:v>7.36</c:v>
                </c:pt>
                <c:pt idx="2469">
                  <c:v>7.36</c:v>
                </c:pt>
                <c:pt idx="2470">
                  <c:v>7.36</c:v>
                </c:pt>
                <c:pt idx="2471">
                  <c:v>7.35</c:v>
                </c:pt>
                <c:pt idx="2472">
                  <c:v>7.35</c:v>
                </c:pt>
                <c:pt idx="2473">
                  <c:v>7.34</c:v>
                </c:pt>
                <c:pt idx="2474">
                  <c:v>7.34</c:v>
                </c:pt>
                <c:pt idx="2475">
                  <c:v>7.33</c:v>
                </c:pt>
                <c:pt idx="2476">
                  <c:v>7.32</c:v>
                </c:pt>
                <c:pt idx="2477">
                  <c:v>7.31</c:v>
                </c:pt>
                <c:pt idx="2478">
                  <c:v>7.3</c:v>
                </c:pt>
                <c:pt idx="2479">
                  <c:v>7.3</c:v>
                </c:pt>
                <c:pt idx="2480">
                  <c:v>7.29</c:v>
                </c:pt>
                <c:pt idx="2481">
                  <c:v>7.29</c:v>
                </c:pt>
                <c:pt idx="2482">
                  <c:v>7.28</c:v>
                </c:pt>
                <c:pt idx="2483">
                  <c:v>7.27</c:v>
                </c:pt>
                <c:pt idx="2484">
                  <c:v>7.27</c:v>
                </c:pt>
                <c:pt idx="2485">
                  <c:v>7.26</c:v>
                </c:pt>
                <c:pt idx="2486">
                  <c:v>7.26</c:v>
                </c:pt>
                <c:pt idx="2487">
                  <c:v>7.25</c:v>
                </c:pt>
                <c:pt idx="2488">
                  <c:v>7.24</c:v>
                </c:pt>
                <c:pt idx="2489">
                  <c:v>7.24</c:v>
                </c:pt>
                <c:pt idx="2490">
                  <c:v>7.23</c:v>
                </c:pt>
                <c:pt idx="2491">
                  <c:v>7.23</c:v>
                </c:pt>
                <c:pt idx="2492">
                  <c:v>7.22</c:v>
                </c:pt>
                <c:pt idx="2493">
                  <c:v>7.21</c:v>
                </c:pt>
                <c:pt idx="2494">
                  <c:v>7.21</c:v>
                </c:pt>
                <c:pt idx="2495">
                  <c:v>7.2</c:v>
                </c:pt>
                <c:pt idx="2496">
                  <c:v>7.19</c:v>
                </c:pt>
                <c:pt idx="2497">
                  <c:v>7.19</c:v>
                </c:pt>
                <c:pt idx="2498">
                  <c:v>7.18</c:v>
                </c:pt>
                <c:pt idx="2499">
                  <c:v>7.18</c:v>
                </c:pt>
                <c:pt idx="2500">
                  <c:v>7.17</c:v>
                </c:pt>
                <c:pt idx="2501">
                  <c:v>7.16</c:v>
                </c:pt>
                <c:pt idx="2502">
                  <c:v>7.16</c:v>
                </c:pt>
                <c:pt idx="2503">
                  <c:v>7.15</c:v>
                </c:pt>
                <c:pt idx="2504">
                  <c:v>7.15</c:v>
                </c:pt>
                <c:pt idx="2505">
                  <c:v>7.14</c:v>
                </c:pt>
                <c:pt idx="2506">
                  <c:v>7.14</c:v>
                </c:pt>
                <c:pt idx="2507">
                  <c:v>7.13</c:v>
                </c:pt>
                <c:pt idx="2508">
                  <c:v>7.13</c:v>
                </c:pt>
                <c:pt idx="2509">
                  <c:v>7.12</c:v>
                </c:pt>
                <c:pt idx="2510">
                  <c:v>7.12</c:v>
                </c:pt>
                <c:pt idx="2511">
                  <c:v>7.11</c:v>
                </c:pt>
                <c:pt idx="2512">
                  <c:v>7.1</c:v>
                </c:pt>
                <c:pt idx="2513">
                  <c:v>7.1</c:v>
                </c:pt>
                <c:pt idx="2514">
                  <c:v>7.09</c:v>
                </c:pt>
                <c:pt idx="2515">
                  <c:v>7.09</c:v>
                </c:pt>
                <c:pt idx="2516">
                  <c:v>7.08</c:v>
                </c:pt>
                <c:pt idx="2517">
                  <c:v>7.08</c:v>
                </c:pt>
                <c:pt idx="2518">
                  <c:v>7.08</c:v>
                </c:pt>
                <c:pt idx="2519">
                  <c:v>7.07</c:v>
                </c:pt>
                <c:pt idx="2520">
                  <c:v>7.06</c:v>
                </c:pt>
                <c:pt idx="2521">
                  <c:v>7.06</c:v>
                </c:pt>
                <c:pt idx="2522">
                  <c:v>7.06</c:v>
                </c:pt>
                <c:pt idx="2523">
                  <c:v>7.05</c:v>
                </c:pt>
                <c:pt idx="2524">
                  <c:v>7.05</c:v>
                </c:pt>
                <c:pt idx="2525">
                  <c:v>7.04</c:v>
                </c:pt>
                <c:pt idx="2526">
                  <c:v>7.04</c:v>
                </c:pt>
                <c:pt idx="2527">
                  <c:v>7.04</c:v>
                </c:pt>
                <c:pt idx="2528">
                  <c:v>7.03</c:v>
                </c:pt>
                <c:pt idx="2529">
                  <c:v>7.03</c:v>
                </c:pt>
                <c:pt idx="2530">
                  <c:v>7.02</c:v>
                </c:pt>
                <c:pt idx="2531">
                  <c:v>7.02</c:v>
                </c:pt>
                <c:pt idx="2532">
                  <c:v>7.01</c:v>
                </c:pt>
                <c:pt idx="2533">
                  <c:v>7.01</c:v>
                </c:pt>
                <c:pt idx="2534">
                  <c:v>7</c:v>
                </c:pt>
                <c:pt idx="2535">
                  <c:v>7</c:v>
                </c:pt>
                <c:pt idx="2536">
                  <c:v>7</c:v>
                </c:pt>
                <c:pt idx="2537">
                  <c:v>6.99</c:v>
                </c:pt>
                <c:pt idx="2538">
                  <c:v>6.99</c:v>
                </c:pt>
                <c:pt idx="2539">
                  <c:v>6.99</c:v>
                </c:pt>
                <c:pt idx="2540">
                  <c:v>6.98</c:v>
                </c:pt>
                <c:pt idx="2541">
                  <c:v>6.98</c:v>
                </c:pt>
                <c:pt idx="2542">
                  <c:v>6.98</c:v>
                </c:pt>
                <c:pt idx="2543">
                  <c:v>6.97</c:v>
                </c:pt>
                <c:pt idx="2544">
                  <c:v>6.97</c:v>
                </c:pt>
                <c:pt idx="2545">
                  <c:v>6.97</c:v>
                </c:pt>
                <c:pt idx="2546">
                  <c:v>6.97</c:v>
                </c:pt>
                <c:pt idx="2547">
                  <c:v>6.97</c:v>
                </c:pt>
                <c:pt idx="2548">
                  <c:v>6.96</c:v>
                </c:pt>
                <c:pt idx="2549">
                  <c:v>6.94</c:v>
                </c:pt>
                <c:pt idx="2550">
                  <c:v>6.95</c:v>
                </c:pt>
                <c:pt idx="2551">
                  <c:v>6.94</c:v>
                </c:pt>
                <c:pt idx="2552">
                  <c:v>6.94</c:v>
                </c:pt>
                <c:pt idx="2553">
                  <c:v>6.94</c:v>
                </c:pt>
                <c:pt idx="2554">
                  <c:v>6.93</c:v>
                </c:pt>
                <c:pt idx="2555">
                  <c:v>6.93</c:v>
                </c:pt>
                <c:pt idx="2556">
                  <c:v>6.93</c:v>
                </c:pt>
                <c:pt idx="2557">
                  <c:v>6.92</c:v>
                </c:pt>
                <c:pt idx="2558">
                  <c:v>6.92</c:v>
                </c:pt>
                <c:pt idx="2559">
                  <c:v>6.92</c:v>
                </c:pt>
                <c:pt idx="2560">
                  <c:v>6.91</c:v>
                </c:pt>
                <c:pt idx="2561">
                  <c:v>6.9</c:v>
                </c:pt>
                <c:pt idx="2562">
                  <c:v>6.91</c:v>
                </c:pt>
                <c:pt idx="2563">
                  <c:v>6.91</c:v>
                </c:pt>
                <c:pt idx="2564">
                  <c:v>6.9</c:v>
                </c:pt>
                <c:pt idx="2565">
                  <c:v>6.9</c:v>
                </c:pt>
                <c:pt idx="2566">
                  <c:v>6.9</c:v>
                </c:pt>
                <c:pt idx="2567">
                  <c:v>6.9</c:v>
                </c:pt>
                <c:pt idx="2568">
                  <c:v>6.9</c:v>
                </c:pt>
                <c:pt idx="2569">
                  <c:v>6.91</c:v>
                </c:pt>
                <c:pt idx="2570">
                  <c:v>6.89</c:v>
                </c:pt>
                <c:pt idx="2571">
                  <c:v>6.89</c:v>
                </c:pt>
                <c:pt idx="2572">
                  <c:v>6.88</c:v>
                </c:pt>
                <c:pt idx="2573">
                  <c:v>6.88</c:v>
                </c:pt>
                <c:pt idx="2574">
                  <c:v>6.88</c:v>
                </c:pt>
                <c:pt idx="2575">
                  <c:v>6.87</c:v>
                </c:pt>
                <c:pt idx="2576">
                  <c:v>6.87</c:v>
                </c:pt>
                <c:pt idx="2577">
                  <c:v>6.87</c:v>
                </c:pt>
                <c:pt idx="2578">
                  <c:v>6.87</c:v>
                </c:pt>
                <c:pt idx="2579">
                  <c:v>6.86</c:v>
                </c:pt>
                <c:pt idx="2580">
                  <c:v>6.88</c:v>
                </c:pt>
                <c:pt idx="2581">
                  <c:v>6.88</c:v>
                </c:pt>
                <c:pt idx="2582">
                  <c:v>6.89</c:v>
                </c:pt>
                <c:pt idx="2583">
                  <c:v>6.9</c:v>
                </c:pt>
                <c:pt idx="2584">
                  <c:v>6.91</c:v>
                </c:pt>
                <c:pt idx="2585">
                  <c:v>6.92</c:v>
                </c:pt>
                <c:pt idx="2586">
                  <c:v>6.95</c:v>
                </c:pt>
                <c:pt idx="2587">
                  <c:v>6.97</c:v>
                </c:pt>
                <c:pt idx="2588">
                  <c:v>7.01</c:v>
                </c:pt>
                <c:pt idx="2589">
                  <c:v>7.06</c:v>
                </c:pt>
                <c:pt idx="2590">
                  <c:v>7.15</c:v>
                </c:pt>
                <c:pt idx="2591">
                  <c:v>7.26</c:v>
                </c:pt>
                <c:pt idx="2592">
                  <c:v>7.42</c:v>
                </c:pt>
                <c:pt idx="2593">
                  <c:v>7.6</c:v>
                </c:pt>
                <c:pt idx="2594">
                  <c:v>7.81</c:v>
                </c:pt>
                <c:pt idx="2595">
                  <c:v>8.0299999999999994</c:v>
                </c:pt>
                <c:pt idx="2596">
                  <c:v>8.24</c:v>
                </c:pt>
                <c:pt idx="2597">
                  <c:v>8.43</c:v>
                </c:pt>
                <c:pt idx="2598">
                  <c:v>8.6</c:v>
                </c:pt>
                <c:pt idx="2599">
                  <c:v>8.74</c:v>
                </c:pt>
                <c:pt idx="2600">
                  <c:v>8.8699999999999992</c:v>
                </c:pt>
                <c:pt idx="2601">
                  <c:v>8.9700000000000006</c:v>
                </c:pt>
                <c:pt idx="2602">
                  <c:v>9.0500000000000007</c:v>
                </c:pt>
                <c:pt idx="2603">
                  <c:v>9.1300000000000008</c:v>
                </c:pt>
                <c:pt idx="2604">
                  <c:v>9.18</c:v>
                </c:pt>
                <c:pt idx="2605">
                  <c:v>9.23</c:v>
                </c:pt>
                <c:pt idx="2606">
                  <c:v>9.27</c:v>
                </c:pt>
                <c:pt idx="2607">
                  <c:v>9.31</c:v>
                </c:pt>
                <c:pt idx="2608">
                  <c:v>9.34</c:v>
                </c:pt>
                <c:pt idx="2609">
                  <c:v>9.3699999999999992</c:v>
                </c:pt>
                <c:pt idx="2610">
                  <c:v>9.4</c:v>
                </c:pt>
                <c:pt idx="2611">
                  <c:v>9.43</c:v>
                </c:pt>
                <c:pt idx="2612">
                  <c:v>9.4600000000000009</c:v>
                </c:pt>
                <c:pt idx="2613">
                  <c:v>9.48</c:v>
                </c:pt>
                <c:pt idx="2614">
                  <c:v>9.51</c:v>
                </c:pt>
                <c:pt idx="2615">
                  <c:v>9.5299999999999994</c:v>
                </c:pt>
                <c:pt idx="2616">
                  <c:v>9.5500000000000007</c:v>
                </c:pt>
                <c:pt idx="2617">
                  <c:v>9.57</c:v>
                </c:pt>
                <c:pt idx="2618">
                  <c:v>9.59</c:v>
                </c:pt>
                <c:pt idx="2619">
                  <c:v>9.61</c:v>
                </c:pt>
                <c:pt idx="2620">
                  <c:v>9.6199999999999992</c:v>
                </c:pt>
                <c:pt idx="2621">
                  <c:v>9.64</c:v>
                </c:pt>
                <c:pt idx="2622">
                  <c:v>9.65</c:v>
                </c:pt>
                <c:pt idx="2623">
                  <c:v>9.66</c:v>
                </c:pt>
                <c:pt idx="2624">
                  <c:v>9.67</c:v>
                </c:pt>
                <c:pt idx="2625">
                  <c:v>9.69</c:v>
                </c:pt>
                <c:pt idx="2626">
                  <c:v>9.6999999999999993</c:v>
                </c:pt>
                <c:pt idx="2627">
                  <c:v>9.7100000000000009</c:v>
                </c:pt>
                <c:pt idx="2628">
                  <c:v>9.7200000000000006</c:v>
                </c:pt>
                <c:pt idx="2629">
                  <c:v>9.74</c:v>
                </c:pt>
                <c:pt idx="2630">
                  <c:v>9.74</c:v>
                </c:pt>
                <c:pt idx="2631">
                  <c:v>9.75</c:v>
                </c:pt>
                <c:pt idx="2632">
                  <c:v>9.76</c:v>
                </c:pt>
                <c:pt idx="2633">
                  <c:v>9.76</c:v>
                </c:pt>
                <c:pt idx="2634">
                  <c:v>9.77</c:v>
                </c:pt>
                <c:pt idx="2635">
                  <c:v>9.77</c:v>
                </c:pt>
                <c:pt idx="2636">
                  <c:v>9.7799999999999994</c:v>
                </c:pt>
                <c:pt idx="2637">
                  <c:v>9.7799999999999994</c:v>
                </c:pt>
                <c:pt idx="2638">
                  <c:v>9.7899999999999991</c:v>
                </c:pt>
                <c:pt idx="2639">
                  <c:v>9.7899999999999991</c:v>
                </c:pt>
                <c:pt idx="2640">
                  <c:v>9.7899999999999991</c:v>
                </c:pt>
                <c:pt idx="2641">
                  <c:v>9.8000000000000007</c:v>
                </c:pt>
                <c:pt idx="2642">
                  <c:v>9.8000000000000007</c:v>
                </c:pt>
                <c:pt idx="2643">
                  <c:v>9.81</c:v>
                </c:pt>
                <c:pt idx="2644">
                  <c:v>9.81</c:v>
                </c:pt>
                <c:pt idx="2645">
                  <c:v>9.82</c:v>
                </c:pt>
                <c:pt idx="2646">
                  <c:v>9.82</c:v>
                </c:pt>
                <c:pt idx="2647">
                  <c:v>9.82</c:v>
                </c:pt>
                <c:pt idx="2648">
                  <c:v>9.83</c:v>
                </c:pt>
                <c:pt idx="2649">
                  <c:v>9.83</c:v>
                </c:pt>
                <c:pt idx="2650">
                  <c:v>9.85</c:v>
                </c:pt>
                <c:pt idx="2651">
                  <c:v>9.86</c:v>
                </c:pt>
                <c:pt idx="2652">
                  <c:v>9.8699999999999992</c:v>
                </c:pt>
                <c:pt idx="2653">
                  <c:v>9.8800000000000008</c:v>
                </c:pt>
                <c:pt idx="2654">
                  <c:v>9.89</c:v>
                </c:pt>
                <c:pt idx="2655">
                  <c:v>9.9</c:v>
                </c:pt>
                <c:pt idx="2656">
                  <c:v>9.91</c:v>
                </c:pt>
                <c:pt idx="2657">
                  <c:v>9.92</c:v>
                </c:pt>
                <c:pt idx="2658">
                  <c:v>9.93</c:v>
                </c:pt>
                <c:pt idx="2659">
                  <c:v>9.9499999999999993</c:v>
                </c:pt>
                <c:pt idx="2660">
                  <c:v>9.9600000000000009</c:v>
                </c:pt>
                <c:pt idx="2661">
                  <c:v>9.98</c:v>
                </c:pt>
                <c:pt idx="2662">
                  <c:v>9.99</c:v>
                </c:pt>
                <c:pt idx="2663">
                  <c:v>10</c:v>
                </c:pt>
                <c:pt idx="2664">
                  <c:v>10.02</c:v>
                </c:pt>
                <c:pt idx="2665">
                  <c:v>10.029999999999999</c:v>
                </c:pt>
                <c:pt idx="2666">
                  <c:v>10.039999999999999</c:v>
                </c:pt>
                <c:pt idx="2667">
                  <c:v>10.050000000000001</c:v>
                </c:pt>
                <c:pt idx="2668">
                  <c:v>10.06</c:v>
                </c:pt>
                <c:pt idx="2669">
                  <c:v>10.08</c:v>
                </c:pt>
                <c:pt idx="2670">
                  <c:v>10.09</c:v>
                </c:pt>
                <c:pt idx="2671">
                  <c:v>10.09</c:v>
                </c:pt>
                <c:pt idx="2672">
                  <c:v>10.11</c:v>
                </c:pt>
                <c:pt idx="2673">
                  <c:v>10.119999999999999</c:v>
                </c:pt>
                <c:pt idx="2674">
                  <c:v>10.130000000000001</c:v>
                </c:pt>
                <c:pt idx="2675">
                  <c:v>10.14</c:v>
                </c:pt>
                <c:pt idx="2676">
                  <c:v>10.16</c:v>
                </c:pt>
                <c:pt idx="2677">
                  <c:v>10.18</c:v>
                </c:pt>
                <c:pt idx="2678">
                  <c:v>10.19</c:v>
                </c:pt>
                <c:pt idx="2679">
                  <c:v>10.210000000000001</c:v>
                </c:pt>
                <c:pt idx="2680">
                  <c:v>10.220000000000001</c:v>
                </c:pt>
                <c:pt idx="2681">
                  <c:v>10.23</c:v>
                </c:pt>
                <c:pt idx="2682">
                  <c:v>10.24</c:v>
                </c:pt>
                <c:pt idx="2683">
                  <c:v>10.26</c:v>
                </c:pt>
                <c:pt idx="2684">
                  <c:v>10.28</c:v>
                </c:pt>
                <c:pt idx="2685">
                  <c:v>10.29</c:v>
                </c:pt>
                <c:pt idx="2686">
                  <c:v>10.31</c:v>
                </c:pt>
                <c:pt idx="2687">
                  <c:v>10.33</c:v>
                </c:pt>
                <c:pt idx="2688">
                  <c:v>10.34</c:v>
                </c:pt>
                <c:pt idx="2689">
                  <c:v>10.36</c:v>
                </c:pt>
                <c:pt idx="2690">
                  <c:v>10.37</c:v>
                </c:pt>
                <c:pt idx="2691">
                  <c:v>10.39</c:v>
                </c:pt>
                <c:pt idx="2692">
                  <c:v>10.4</c:v>
                </c:pt>
                <c:pt idx="2693">
                  <c:v>10.42</c:v>
                </c:pt>
                <c:pt idx="2694">
                  <c:v>10.43</c:v>
                </c:pt>
                <c:pt idx="2695">
                  <c:v>10.44</c:v>
                </c:pt>
                <c:pt idx="2696">
                  <c:v>10.45</c:v>
                </c:pt>
                <c:pt idx="2697">
                  <c:v>10.46</c:v>
                </c:pt>
                <c:pt idx="2698">
                  <c:v>10.48</c:v>
                </c:pt>
                <c:pt idx="2699">
                  <c:v>10.49</c:v>
                </c:pt>
                <c:pt idx="2700">
                  <c:v>10.5</c:v>
                </c:pt>
                <c:pt idx="2701">
                  <c:v>10.51</c:v>
                </c:pt>
                <c:pt idx="2702">
                  <c:v>10.52</c:v>
                </c:pt>
                <c:pt idx="2703">
                  <c:v>10.54</c:v>
                </c:pt>
                <c:pt idx="2704">
                  <c:v>10.55</c:v>
                </c:pt>
                <c:pt idx="2705">
                  <c:v>10.56</c:v>
                </c:pt>
                <c:pt idx="2706">
                  <c:v>10.57</c:v>
                </c:pt>
                <c:pt idx="2707">
                  <c:v>10.58</c:v>
                </c:pt>
                <c:pt idx="2708">
                  <c:v>10.59</c:v>
                </c:pt>
                <c:pt idx="2709">
                  <c:v>10.6</c:v>
                </c:pt>
                <c:pt idx="2710">
                  <c:v>10.61</c:v>
                </c:pt>
                <c:pt idx="2711">
                  <c:v>10.62</c:v>
                </c:pt>
                <c:pt idx="2712">
                  <c:v>10.63</c:v>
                </c:pt>
                <c:pt idx="2713">
                  <c:v>10.63</c:v>
                </c:pt>
                <c:pt idx="2714">
                  <c:v>10.64</c:v>
                </c:pt>
                <c:pt idx="2715">
                  <c:v>10.65</c:v>
                </c:pt>
                <c:pt idx="2716">
                  <c:v>10.66</c:v>
                </c:pt>
                <c:pt idx="2717">
                  <c:v>10.66</c:v>
                </c:pt>
                <c:pt idx="2718">
                  <c:v>10.67</c:v>
                </c:pt>
                <c:pt idx="2719">
                  <c:v>10.68</c:v>
                </c:pt>
                <c:pt idx="2720">
                  <c:v>10.68</c:v>
                </c:pt>
                <c:pt idx="2721">
                  <c:v>10.69</c:v>
                </c:pt>
                <c:pt idx="2722">
                  <c:v>10.7</c:v>
                </c:pt>
                <c:pt idx="2723">
                  <c:v>10.7</c:v>
                </c:pt>
                <c:pt idx="2724">
                  <c:v>10.71</c:v>
                </c:pt>
                <c:pt idx="2725">
                  <c:v>10.71</c:v>
                </c:pt>
                <c:pt idx="2726">
                  <c:v>10.72</c:v>
                </c:pt>
                <c:pt idx="2727">
                  <c:v>10.72</c:v>
                </c:pt>
                <c:pt idx="2728">
                  <c:v>10.72</c:v>
                </c:pt>
                <c:pt idx="2729">
                  <c:v>10.73</c:v>
                </c:pt>
                <c:pt idx="2730">
                  <c:v>10.74</c:v>
                </c:pt>
                <c:pt idx="2731">
                  <c:v>10.74</c:v>
                </c:pt>
                <c:pt idx="2732">
                  <c:v>10.74</c:v>
                </c:pt>
                <c:pt idx="2733">
                  <c:v>10.74</c:v>
                </c:pt>
                <c:pt idx="2734">
                  <c:v>10.74</c:v>
                </c:pt>
                <c:pt idx="2735">
                  <c:v>10.75</c:v>
                </c:pt>
                <c:pt idx="2736">
                  <c:v>10.75</c:v>
                </c:pt>
                <c:pt idx="2737">
                  <c:v>10.75</c:v>
                </c:pt>
                <c:pt idx="2738">
                  <c:v>10.75</c:v>
                </c:pt>
                <c:pt idx="2739">
                  <c:v>10.76</c:v>
                </c:pt>
                <c:pt idx="2740">
                  <c:v>10.75</c:v>
                </c:pt>
                <c:pt idx="2741">
                  <c:v>10.76</c:v>
                </c:pt>
                <c:pt idx="2742">
                  <c:v>10.76</c:v>
                </c:pt>
                <c:pt idx="2743">
                  <c:v>10.76</c:v>
                </c:pt>
                <c:pt idx="2744">
                  <c:v>10.77</c:v>
                </c:pt>
                <c:pt idx="2745">
                  <c:v>10.77</c:v>
                </c:pt>
                <c:pt idx="2746">
                  <c:v>10.76</c:v>
                </c:pt>
                <c:pt idx="2747">
                  <c:v>10.77</c:v>
                </c:pt>
                <c:pt idx="2748">
                  <c:v>10.77</c:v>
                </c:pt>
                <c:pt idx="2749">
                  <c:v>10.77</c:v>
                </c:pt>
                <c:pt idx="2750">
                  <c:v>10.77</c:v>
                </c:pt>
                <c:pt idx="2751">
                  <c:v>10.76</c:v>
                </c:pt>
                <c:pt idx="2752">
                  <c:v>10.77</c:v>
                </c:pt>
                <c:pt idx="2753">
                  <c:v>10.76</c:v>
                </c:pt>
                <c:pt idx="2754">
                  <c:v>10.76</c:v>
                </c:pt>
                <c:pt idx="2755">
                  <c:v>10.75</c:v>
                </c:pt>
                <c:pt idx="2756">
                  <c:v>10.76</c:v>
                </c:pt>
                <c:pt idx="2757">
                  <c:v>10.76</c:v>
                </c:pt>
                <c:pt idx="2758">
                  <c:v>10.75</c:v>
                </c:pt>
                <c:pt idx="2759">
                  <c:v>10.75</c:v>
                </c:pt>
                <c:pt idx="2760">
                  <c:v>10.75</c:v>
                </c:pt>
                <c:pt idx="2761">
                  <c:v>10.75</c:v>
                </c:pt>
                <c:pt idx="2762">
                  <c:v>10.74</c:v>
                </c:pt>
                <c:pt idx="2763">
                  <c:v>10.74</c:v>
                </c:pt>
                <c:pt idx="2764">
                  <c:v>10.74</c:v>
                </c:pt>
                <c:pt idx="2765">
                  <c:v>10.74</c:v>
                </c:pt>
                <c:pt idx="2766">
                  <c:v>10.74</c:v>
                </c:pt>
                <c:pt idx="2767">
                  <c:v>10.73</c:v>
                </c:pt>
                <c:pt idx="2768">
                  <c:v>10.73</c:v>
                </c:pt>
                <c:pt idx="2769">
                  <c:v>10.73</c:v>
                </c:pt>
                <c:pt idx="2770">
                  <c:v>10.72</c:v>
                </c:pt>
                <c:pt idx="2771">
                  <c:v>10.72</c:v>
                </c:pt>
                <c:pt idx="2772">
                  <c:v>10.71</c:v>
                </c:pt>
                <c:pt idx="2773">
                  <c:v>10.71</c:v>
                </c:pt>
                <c:pt idx="2774">
                  <c:v>10.71</c:v>
                </c:pt>
                <c:pt idx="2775">
                  <c:v>10.71</c:v>
                </c:pt>
                <c:pt idx="2776">
                  <c:v>10.7</c:v>
                </c:pt>
                <c:pt idx="2777">
                  <c:v>10.69</c:v>
                </c:pt>
                <c:pt idx="2778">
                  <c:v>10.69</c:v>
                </c:pt>
                <c:pt idx="2779">
                  <c:v>10.68</c:v>
                </c:pt>
                <c:pt idx="2780">
                  <c:v>10.68</c:v>
                </c:pt>
                <c:pt idx="2781">
                  <c:v>10.67</c:v>
                </c:pt>
                <c:pt idx="2782">
                  <c:v>10.67</c:v>
                </c:pt>
                <c:pt idx="2783">
                  <c:v>10.66</c:v>
                </c:pt>
                <c:pt idx="2784">
                  <c:v>10.66</c:v>
                </c:pt>
                <c:pt idx="2785">
                  <c:v>10.65</c:v>
                </c:pt>
                <c:pt idx="2786">
                  <c:v>10.65</c:v>
                </c:pt>
                <c:pt idx="2787">
                  <c:v>10.65</c:v>
                </c:pt>
                <c:pt idx="2788">
                  <c:v>10.64</c:v>
                </c:pt>
                <c:pt idx="2789">
                  <c:v>10.63</c:v>
                </c:pt>
                <c:pt idx="2790">
                  <c:v>10.63</c:v>
                </c:pt>
                <c:pt idx="2791">
                  <c:v>10.62</c:v>
                </c:pt>
                <c:pt idx="2792">
                  <c:v>10.61</c:v>
                </c:pt>
                <c:pt idx="2793">
                  <c:v>10.61</c:v>
                </c:pt>
                <c:pt idx="2794">
                  <c:v>10.6</c:v>
                </c:pt>
                <c:pt idx="2795">
                  <c:v>10.6</c:v>
                </c:pt>
                <c:pt idx="2796">
                  <c:v>10.59</c:v>
                </c:pt>
                <c:pt idx="2797">
                  <c:v>10.58</c:v>
                </c:pt>
                <c:pt idx="2798">
                  <c:v>10.58</c:v>
                </c:pt>
                <c:pt idx="2799">
                  <c:v>10.57</c:v>
                </c:pt>
                <c:pt idx="2800">
                  <c:v>10.56</c:v>
                </c:pt>
                <c:pt idx="2801">
                  <c:v>10.55</c:v>
                </c:pt>
                <c:pt idx="2802">
                  <c:v>10.55</c:v>
                </c:pt>
                <c:pt idx="2803">
                  <c:v>10.54</c:v>
                </c:pt>
                <c:pt idx="2804">
                  <c:v>10.53</c:v>
                </c:pt>
                <c:pt idx="2805">
                  <c:v>10.53</c:v>
                </c:pt>
                <c:pt idx="2806">
                  <c:v>10.52</c:v>
                </c:pt>
                <c:pt idx="2807">
                  <c:v>10.51</c:v>
                </c:pt>
                <c:pt idx="2808">
                  <c:v>10.5</c:v>
                </c:pt>
                <c:pt idx="2809">
                  <c:v>10.5</c:v>
                </c:pt>
                <c:pt idx="2810">
                  <c:v>10.49</c:v>
                </c:pt>
                <c:pt idx="2811">
                  <c:v>10.48</c:v>
                </c:pt>
                <c:pt idx="2812">
                  <c:v>10.47</c:v>
                </c:pt>
                <c:pt idx="2813">
                  <c:v>10.47</c:v>
                </c:pt>
                <c:pt idx="2814">
                  <c:v>10.46</c:v>
                </c:pt>
                <c:pt idx="2815">
                  <c:v>10.45</c:v>
                </c:pt>
                <c:pt idx="2816">
                  <c:v>10.45</c:v>
                </c:pt>
                <c:pt idx="2817">
                  <c:v>10.44</c:v>
                </c:pt>
                <c:pt idx="2818">
                  <c:v>10.43</c:v>
                </c:pt>
                <c:pt idx="2819">
                  <c:v>10.42</c:v>
                </c:pt>
                <c:pt idx="2820">
                  <c:v>10.42</c:v>
                </c:pt>
                <c:pt idx="2821">
                  <c:v>10.41</c:v>
                </c:pt>
                <c:pt idx="2822">
                  <c:v>10.4</c:v>
                </c:pt>
                <c:pt idx="2823">
                  <c:v>10.39</c:v>
                </c:pt>
                <c:pt idx="2824">
                  <c:v>10.38</c:v>
                </c:pt>
                <c:pt idx="2825">
                  <c:v>10.37</c:v>
                </c:pt>
                <c:pt idx="2826">
                  <c:v>10.36</c:v>
                </c:pt>
                <c:pt idx="2827">
                  <c:v>10.35</c:v>
                </c:pt>
                <c:pt idx="2828">
                  <c:v>10.34</c:v>
                </c:pt>
                <c:pt idx="2829">
                  <c:v>10.33</c:v>
                </c:pt>
                <c:pt idx="2830">
                  <c:v>10.33</c:v>
                </c:pt>
                <c:pt idx="2831">
                  <c:v>10.32</c:v>
                </c:pt>
                <c:pt idx="2832">
                  <c:v>10.31</c:v>
                </c:pt>
                <c:pt idx="2833">
                  <c:v>10.3</c:v>
                </c:pt>
                <c:pt idx="2834">
                  <c:v>10.29</c:v>
                </c:pt>
                <c:pt idx="2835">
                  <c:v>10.28</c:v>
                </c:pt>
                <c:pt idx="2836">
                  <c:v>10.27</c:v>
                </c:pt>
                <c:pt idx="2837">
                  <c:v>10.26</c:v>
                </c:pt>
                <c:pt idx="2838">
                  <c:v>10.26</c:v>
                </c:pt>
                <c:pt idx="2839">
                  <c:v>10.25</c:v>
                </c:pt>
                <c:pt idx="2840">
                  <c:v>10.24</c:v>
                </c:pt>
                <c:pt idx="2841">
                  <c:v>10.24</c:v>
                </c:pt>
                <c:pt idx="2842">
                  <c:v>10.220000000000001</c:v>
                </c:pt>
                <c:pt idx="2843">
                  <c:v>10.210000000000001</c:v>
                </c:pt>
                <c:pt idx="2844">
                  <c:v>10.199999999999999</c:v>
                </c:pt>
                <c:pt idx="2845">
                  <c:v>10.19</c:v>
                </c:pt>
                <c:pt idx="2846">
                  <c:v>10.19</c:v>
                </c:pt>
                <c:pt idx="2847">
                  <c:v>10.18</c:v>
                </c:pt>
                <c:pt idx="2848">
                  <c:v>10.17</c:v>
                </c:pt>
                <c:pt idx="2849">
                  <c:v>10.16</c:v>
                </c:pt>
                <c:pt idx="2850">
                  <c:v>10.15</c:v>
                </c:pt>
                <c:pt idx="2851">
                  <c:v>10.14</c:v>
                </c:pt>
                <c:pt idx="2852">
                  <c:v>10.130000000000001</c:v>
                </c:pt>
                <c:pt idx="2853">
                  <c:v>10.11</c:v>
                </c:pt>
                <c:pt idx="2854">
                  <c:v>10.11</c:v>
                </c:pt>
                <c:pt idx="2855">
                  <c:v>10.1</c:v>
                </c:pt>
                <c:pt idx="2856">
                  <c:v>10.09</c:v>
                </c:pt>
                <c:pt idx="2857">
                  <c:v>10.08</c:v>
                </c:pt>
                <c:pt idx="2858">
                  <c:v>10.07</c:v>
                </c:pt>
                <c:pt idx="2859">
                  <c:v>10.06</c:v>
                </c:pt>
                <c:pt idx="2860">
                  <c:v>10.050000000000001</c:v>
                </c:pt>
                <c:pt idx="2861">
                  <c:v>10.039999999999999</c:v>
                </c:pt>
                <c:pt idx="2862">
                  <c:v>10.029999999999999</c:v>
                </c:pt>
                <c:pt idx="2863">
                  <c:v>10.02</c:v>
                </c:pt>
                <c:pt idx="2864">
                  <c:v>10.01</c:v>
                </c:pt>
                <c:pt idx="2865">
                  <c:v>10</c:v>
                </c:pt>
                <c:pt idx="2866">
                  <c:v>9.98</c:v>
                </c:pt>
                <c:pt idx="2867">
                  <c:v>9.9700000000000006</c:v>
                </c:pt>
                <c:pt idx="2868">
                  <c:v>9.9600000000000009</c:v>
                </c:pt>
                <c:pt idx="2869">
                  <c:v>9.9499999999999993</c:v>
                </c:pt>
                <c:pt idx="2870">
                  <c:v>9.94</c:v>
                </c:pt>
                <c:pt idx="2871">
                  <c:v>9.93</c:v>
                </c:pt>
                <c:pt idx="2872">
                  <c:v>9.92</c:v>
                </c:pt>
                <c:pt idx="2873">
                  <c:v>9.91</c:v>
                </c:pt>
                <c:pt idx="2874">
                  <c:v>9.9</c:v>
                </c:pt>
                <c:pt idx="2875">
                  <c:v>9.89</c:v>
                </c:pt>
                <c:pt idx="2876">
                  <c:v>9.8800000000000008</c:v>
                </c:pt>
                <c:pt idx="2877">
                  <c:v>9.8699999999999992</c:v>
                </c:pt>
                <c:pt idx="2878">
                  <c:v>9.86</c:v>
                </c:pt>
                <c:pt idx="2879">
                  <c:v>9.86</c:v>
                </c:pt>
                <c:pt idx="2880">
                  <c:v>9.85</c:v>
                </c:pt>
                <c:pt idx="2881">
                  <c:v>9.84</c:v>
                </c:pt>
                <c:pt idx="2882">
                  <c:v>9.83</c:v>
                </c:pt>
                <c:pt idx="2883">
                  <c:v>9.82</c:v>
                </c:pt>
                <c:pt idx="2884">
                  <c:v>9.81</c:v>
                </c:pt>
                <c:pt idx="2885">
                  <c:v>9.8000000000000007</c:v>
                </c:pt>
                <c:pt idx="2886">
                  <c:v>9.7899999999999991</c:v>
                </c:pt>
                <c:pt idx="2887">
                  <c:v>9.7799999999999994</c:v>
                </c:pt>
                <c:pt idx="2888">
                  <c:v>9.77</c:v>
                </c:pt>
                <c:pt idx="2889">
                  <c:v>9.76</c:v>
                </c:pt>
                <c:pt idx="2890">
                  <c:v>9.75</c:v>
                </c:pt>
                <c:pt idx="2891">
                  <c:v>9.74</c:v>
                </c:pt>
                <c:pt idx="2892">
                  <c:v>9.73</c:v>
                </c:pt>
                <c:pt idx="2893">
                  <c:v>9.7200000000000006</c:v>
                </c:pt>
                <c:pt idx="2894">
                  <c:v>9.7100000000000009</c:v>
                </c:pt>
                <c:pt idx="2895">
                  <c:v>9.6999999999999993</c:v>
                </c:pt>
                <c:pt idx="2896">
                  <c:v>9.69</c:v>
                </c:pt>
                <c:pt idx="2897">
                  <c:v>9.68</c:v>
                </c:pt>
                <c:pt idx="2898">
                  <c:v>9.67</c:v>
                </c:pt>
                <c:pt idx="2899">
                  <c:v>9.66</c:v>
                </c:pt>
                <c:pt idx="2900">
                  <c:v>9.65</c:v>
                </c:pt>
                <c:pt idx="2901">
                  <c:v>9.64</c:v>
                </c:pt>
                <c:pt idx="2902">
                  <c:v>9.6300000000000008</c:v>
                </c:pt>
                <c:pt idx="2903">
                  <c:v>9.6199999999999992</c:v>
                </c:pt>
                <c:pt idx="2904">
                  <c:v>9.61</c:v>
                </c:pt>
                <c:pt idx="2905">
                  <c:v>9.6</c:v>
                </c:pt>
                <c:pt idx="2906">
                  <c:v>9.58</c:v>
                </c:pt>
                <c:pt idx="2907">
                  <c:v>9.57</c:v>
                </c:pt>
                <c:pt idx="2908">
                  <c:v>9.56</c:v>
                </c:pt>
                <c:pt idx="2909">
                  <c:v>9.5500000000000007</c:v>
                </c:pt>
                <c:pt idx="2910">
                  <c:v>9.5399999999999991</c:v>
                </c:pt>
                <c:pt idx="2911">
                  <c:v>9.5299999999999994</c:v>
                </c:pt>
                <c:pt idx="2912">
                  <c:v>9.52</c:v>
                </c:pt>
                <c:pt idx="2913">
                  <c:v>9.51</c:v>
                </c:pt>
                <c:pt idx="2914">
                  <c:v>9.5</c:v>
                </c:pt>
                <c:pt idx="2915">
                  <c:v>9.49</c:v>
                </c:pt>
                <c:pt idx="2916">
                  <c:v>9.48</c:v>
                </c:pt>
                <c:pt idx="2917">
                  <c:v>9.4700000000000006</c:v>
                </c:pt>
                <c:pt idx="2918">
                  <c:v>9.4600000000000009</c:v>
                </c:pt>
                <c:pt idx="2919">
                  <c:v>9.44</c:v>
                </c:pt>
                <c:pt idx="2920">
                  <c:v>9.43</c:v>
                </c:pt>
                <c:pt idx="2921">
                  <c:v>9.43</c:v>
                </c:pt>
                <c:pt idx="2922">
                  <c:v>9.42</c:v>
                </c:pt>
                <c:pt idx="2923">
                  <c:v>9.41</c:v>
                </c:pt>
                <c:pt idx="2924">
                  <c:v>9.4</c:v>
                </c:pt>
                <c:pt idx="2925">
                  <c:v>9.3800000000000008</c:v>
                </c:pt>
                <c:pt idx="2926">
                  <c:v>9.3699999999999992</c:v>
                </c:pt>
                <c:pt idx="2927">
                  <c:v>9.36</c:v>
                </c:pt>
                <c:pt idx="2928">
                  <c:v>9.34</c:v>
                </c:pt>
                <c:pt idx="2929">
                  <c:v>9.33</c:v>
                </c:pt>
                <c:pt idx="2930">
                  <c:v>9.33</c:v>
                </c:pt>
                <c:pt idx="2931">
                  <c:v>9.31</c:v>
                </c:pt>
                <c:pt idx="2932">
                  <c:v>9.31</c:v>
                </c:pt>
                <c:pt idx="2933">
                  <c:v>9.2899999999999991</c:v>
                </c:pt>
                <c:pt idx="2934">
                  <c:v>9.2799999999999994</c:v>
                </c:pt>
                <c:pt idx="2935">
                  <c:v>9.26</c:v>
                </c:pt>
                <c:pt idx="2936">
                  <c:v>9.25</c:v>
                </c:pt>
                <c:pt idx="2937">
                  <c:v>9.23</c:v>
                </c:pt>
                <c:pt idx="2938">
                  <c:v>9.23</c:v>
                </c:pt>
                <c:pt idx="2939">
                  <c:v>9.2100000000000009</c:v>
                </c:pt>
                <c:pt idx="2940">
                  <c:v>9.2100000000000009</c:v>
                </c:pt>
                <c:pt idx="2941">
                  <c:v>9.1999999999999993</c:v>
                </c:pt>
                <c:pt idx="2942">
                  <c:v>9.18</c:v>
                </c:pt>
                <c:pt idx="2943">
                  <c:v>9.17</c:v>
                </c:pt>
                <c:pt idx="2944">
                  <c:v>9.16</c:v>
                </c:pt>
                <c:pt idx="2945">
                  <c:v>9.15</c:v>
                </c:pt>
                <c:pt idx="2946">
                  <c:v>9.1300000000000008</c:v>
                </c:pt>
                <c:pt idx="2947">
                  <c:v>9.1199999999999992</c:v>
                </c:pt>
                <c:pt idx="2948">
                  <c:v>9.11</c:v>
                </c:pt>
                <c:pt idx="2949">
                  <c:v>9.11</c:v>
                </c:pt>
                <c:pt idx="2950">
                  <c:v>9.1</c:v>
                </c:pt>
                <c:pt idx="2951">
                  <c:v>9.08</c:v>
                </c:pt>
                <c:pt idx="2952">
                  <c:v>9.06</c:v>
                </c:pt>
                <c:pt idx="2953">
                  <c:v>9.0500000000000007</c:v>
                </c:pt>
                <c:pt idx="2954">
                  <c:v>9.0399999999999991</c:v>
                </c:pt>
                <c:pt idx="2955">
                  <c:v>9.0299999999999994</c:v>
                </c:pt>
                <c:pt idx="2956">
                  <c:v>9.02</c:v>
                </c:pt>
                <c:pt idx="2957">
                  <c:v>9.01</c:v>
                </c:pt>
                <c:pt idx="2958">
                  <c:v>8.99</c:v>
                </c:pt>
                <c:pt idx="2959">
                  <c:v>8.99</c:v>
                </c:pt>
                <c:pt idx="2960">
                  <c:v>8.9700000000000006</c:v>
                </c:pt>
                <c:pt idx="2961">
                  <c:v>8.9600000000000009</c:v>
                </c:pt>
                <c:pt idx="2962">
                  <c:v>8.9499999999999993</c:v>
                </c:pt>
                <c:pt idx="2963">
                  <c:v>8.93</c:v>
                </c:pt>
                <c:pt idx="2964">
                  <c:v>8.93</c:v>
                </c:pt>
                <c:pt idx="2965">
                  <c:v>8.91</c:v>
                </c:pt>
                <c:pt idx="2966">
                  <c:v>8.9</c:v>
                </c:pt>
                <c:pt idx="2967">
                  <c:v>8.89</c:v>
                </c:pt>
                <c:pt idx="2968">
                  <c:v>8.8699999999999992</c:v>
                </c:pt>
                <c:pt idx="2969">
                  <c:v>8.86</c:v>
                </c:pt>
                <c:pt idx="2970">
                  <c:v>8.85</c:v>
                </c:pt>
                <c:pt idx="2971">
                  <c:v>8.83</c:v>
                </c:pt>
                <c:pt idx="2972">
                  <c:v>8.83</c:v>
                </c:pt>
                <c:pt idx="2973">
                  <c:v>8.81</c:v>
                </c:pt>
                <c:pt idx="2974">
                  <c:v>8.8000000000000007</c:v>
                </c:pt>
                <c:pt idx="2975">
                  <c:v>8.7899999999999991</c:v>
                </c:pt>
                <c:pt idx="2976">
                  <c:v>8.7799999999999994</c:v>
                </c:pt>
                <c:pt idx="2977">
                  <c:v>8.76</c:v>
                </c:pt>
                <c:pt idx="2978">
                  <c:v>8.75</c:v>
                </c:pt>
                <c:pt idx="2979">
                  <c:v>8.74</c:v>
                </c:pt>
                <c:pt idx="2980">
                  <c:v>8.73</c:v>
                </c:pt>
                <c:pt idx="2981">
                  <c:v>8.7200000000000006</c:v>
                </c:pt>
                <c:pt idx="2982">
                  <c:v>8.7100000000000009</c:v>
                </c:pt>
                <c:pt idx="2983">
                  <c:v>8.69</c:v>
                </c:pt>
                <c:pt idx="2984">
                  <c:v>8.68</c:v>
                </c:pt>
                <c:pt idx="2985">
                  <c:v>8.67</c:v>
                </c:pt>
                <c:pt idx="2986">
                  <c:v>8.66</c:v>
                </c:pt>
                <c:pt idx="2987">
                  <c:v>8.65</c:v>
                </c:pt>
                <c:pt idx="2988">
                  <c:v>8.64</c:v>
                </c:pt>
                <c:pt idx="2989">
                  <c:v>8.6300000000000008</c:v>
                </c:pt>
                <c:pt idx="2990">
                  <c:v>8.6199999999999992</c:v>
                </c:pt>
                <c:pt idx="2991">
                  <c:v>8.6</c:v>
                </c:pt>
                <c:pt idx="2992">
                  <c:v>8.59</c:v>
                </c:pt>
                <c:pt idx="2993">
                  <c:v>8.58</c:v>
                </c:pt>
                <c:pt idx="2994">
                  <c:v>8.57</c:v>
                </c:pt>
                <c:pt idx="2995">
                  <c:v>8.56</c:v>
                </c:pt>
                <c:pt idx="2996">
                  <c:v>8.5500000000000007</c:v>
                </c:pt>
                <c:pt idx="2997">
                  <c:v>8.5399999999999991</c:v>
                </c:pt>
                <c:pt idx="2998">
                  <c:v>8.5299999999999994</c:v>
                </c:pt>
                <c:pt idx="2999">
                  <c:v>8.52</c:v>
                </c:pt>
                <c:pt idx="3000">
                  <c:v>8.51</c:v>
                </c:pt>
                <c:pt idx="3001">
                  <c:v>8.5</c:v>
                </c:pt>
                <c:pt idx="3002">
                  <c:v>8.49</c:v>
                </c:pt>
                <c:pt idx="3003">
                  <c:v>8.48</c:v>
                </c:pt>
                <c:pt idx="3004">
                  <c:v>8.4700000000000006</c:v>
                </c:pt>
                <c:pt idx="3005">
                  <c:v>8.4600000000000009</c:v>
                </c:pt>
                <c:pt idx="3006">
                  <c:v>8.4499999999999993</c:v>
                </c:pt>
                <c:pt idx="3007">
                  <c:v>8.4499999999999993</c:v>
                </c:pt>
                <c:pt idx="3008">
                  <c:v>8.44</c:v>
                </c:pt>
                <c:pt idx="3009">
                  <c:v>8.42</c:v>
                </c:pt>
                <c:pt idx="3010">
                  <c:v>8.41</c:v>
                </c:pt>
                <c:pt idx="3011">
                  <c:v>8.39</c:v>
                </c:pt>
                <c:pt idx="3012">
                  <c:v>8.3800000000000008</c:v>
                </c:pt>
                <c:pt idx="3013">
                  <c:v>8.3800000000000008</c:v>
                </c:pt>
                <c:pt idx="3014">
                  <c:v>8.3699999999999992</c:v>
                </c:pt>
                <c:pt idx="3015">
                  <c:v>8.36</c:v>
                </c:pt>
                <c:pt idx="3016">
                  <c:v>8.35</c:v>
                </c:pt>
                <c:pt idx="3017">
                  <c:v>8.35</c:v>
                </c:pt>
                <c:pt idx="3018">
                  <c:v>8.33</c:v>
                </c:pt>
                <c:pt idx="3019">
                  <c:v>8.32</c:v>
                </c:pt>
                <c:pt idx="3020">
                  <c:v>8.31</c:v>
                </c:pt>
                <c:pt idx="3021">
                  <c:v>8.3000000000000007</c:v>
                </c:pt>
                <c:pt idx="3022">
                  <c:v>8.2899999999999991</c:v>
                </c:pt>
                <c:pt idx="3023">
                  <c:v>8.2799999999999994</c:v>
                </c:pt>
                <c:pt idx="3024">
                  <c:v>8.2799999999999994</c:v>
                </c:pt>
                <c:pt idx="3025">
                  <c:v>8.27</c:v>
                </c:pt>
                <c:pt idx="3026">
                  <c:v>8.25</c:v>
                </c:pt>
                <c:pt idx="3027">
                  <c:v>8.24</c:v>
                </c:pt>
                <c:pt idx="3028">
                  <c:v>8.23</c:v>
                </c:pt>
                <c:pt idx="3029">
                  <c:v>8.2200000000000006</c:v>
                </c:pt>
                <c:pt idx="3030">
                  <c:v>8.2100000000000009</c:v>
                </c:pt>
                <c:pt idx="3031">
                  <c:v>8.19</c:v>
                </c:pt>
                <c:pt idx="3032">
                  <c:v>8.19</c:v>
                </c:pt>
                <c:pt idx="3033">
                  <c:v>8.19</c:v>
                </c:pt>
                <c:pt idx="3034">
                  <c:v>8.18</c:v>
                </c:pt>
                <c:pt idx="3035">
                  <c:v>8.16</c:v>
                </c:pt>
                <c:pt idx="3036">
                  <c:v>8.16</c:v>
                </c:pt>
                <c:pt idx="3037">
                  <c:v>8.15</c:v>
                </c:pt>
                <c:pt idx="3038">
                  <c:v>8.14</c:v>
                </c:pt>
                <c:pt idx="3039">
                  <c:v>8.1199999999999992</c:v>
                </c:pt>
                <c:pt idx="3040">
                  <c:v>8.1199999999999992</c:v>
                </c:pt>
                <c:pt idx="3041">
                  <c:v>8.11</c:v>
                </c:pt>
                <c:pt idx="3042">
                  <c:v>8.11</c:v>
                </c:pt>
                <c:pt idx="3043">
                  <c:v>8.1</c:v>
                </c:pt>
                <c:pt idx="3044">
                  <c:v>8.08</c:v>
                </c:pt>
                <c:pt idx="3045">
                  <c:v>8.08</c:v>
                </c:pt>
                <c:pt idx="3046">
                  <c:v>8.07</c:v>
                </c:pt>
                <c:pt idx="3047">
                  <c:v>8.07</c:v>
                </c:pt>
                <c:pt idx="3048">
                  <c:v>8.06</c:v>
                </c:pt>
                <c:pt idx="3049">
                  <c:v>8.0500000000000007</c:v>
                </c:pt>
                <c:pt idx="3050">
                  <c:v>8.0500000000000007</c:v>
                </c:pt>
                <c:pt idx="3051">
                  <c:v>8.0399999999999991</c:v>
                </c:pt>
                <c:pt idx="3052">
                  <c:v>8.0399999999999991</c:v>
                </c:pt>
                <c:pt idx="3053">
                  <c:v>8.0299999999999994</c:v>
                </c:pt>
                <c:pt idx="3054">
                  <c:v>8.02</c:v>
                </c:pt>
                <c:pt idx="3055">
                  <c:v>8.01</c:v>
                </c:pt>
                <c:pt idx="3056">
                  <c:v>8</c:v>
                </c:pt>
                <c:pt idx="3057">
                  <c:v>8</c:v>
                </c:pt>
                <c:pt idx="3058">
                  <c:v>7.98</c:v>
                </c:pt>
                <c:pt idx="3059">
                  <c:v>7.98</c:v>
                </c:pt>
                <c:pt idx="3060">
                  <c:v>7.97</c:v>
                </c:pt>
                <c:pt idx="3061">
                  <c:v>7.96</c:v>
                </c:pt>
                <c:pt idx="3062">
                  <c:v>7.95</c:v>
                </c:pt>
                <c:pt idx="3063">
                  <c:v>7.95</c:v>
                </c:pt>
                <c:pt idx="3064">
                  <c:v>7.94</c:v>
                </c:pt>
                <c:pt idx="3065">
                  <c:v>7.93</c:v>
                </c:pt>
                <c:pt idx="3066">
                  <c:v>7.92</c:v>
                </c:pt>
                <c:pt idx="3067">
                  <c:v>7.91</c:v>
                </c:pt>
                <c:pt idx="3068">
                  <c:v>7.91</c:v>
                </c:pt>
                <c:pt idx="3069">
                  <c:v>7.9</c:v>
                </c:pt>
                <c:pt idx="3070">
                  <c:v>7.89</c:v>
                </c:pt>
                <c:pt idx="3071">
                  <c:v>7.88</c:v>
                </c:pt>
                <c:pt idx="3072">
                  <c:v>7.88</c:v>
                </c:pt>
                <c:pt idx="3073">
                  <c:v>7.87</c:v>
                </c:pt>
                <c:pt idx="3074">
                  <c:v>7.86</c:v>
                </c:pt>
                <c:pt idx="3075">
                  <c:v>7.85</c:v>
                </c:pt>
                <c:pt idx="3076">
                  <c:v>7.84</c:v>
                </c:pt>
                <c:pt idx="3077">
                  <c:v>7.84</c:v>
                </c:pt>
                <c:pt idx="3078">
                  <c:v>7.83</c:v>
                </c:pt>
                <c:pt idx="3079">
                  <c:v>7.82</c:v>
                </c:pt>
                <c:pt idx="3080">
                  <c:v>7.81</c:v>
                </c:pt>
                <c:pt idx="3081">
                  <c:v>7.8</c:v>
                </c:pt>
                <c:pt idx="3082">
                  <c:v>7.8</c:v>
                </c:pt>
                <c:pt idx="3083">
                  <c:v>7.79</c:v>
                </c:pt>
                <c:pt idx="3084">
                  <c:v>7.78</c:v>
                </c:pt>
                <c:pt idx="3085">
                  <c:v>7.77</c:v>
                </c:pt>
                <c:pt idx="3086">
                  <c:v>7.77</c:v>
                </c:pt>
                <c:pt idx="3087">
                  <c:v>7.76</c:v>
                </c:pt>
                <c:pt idx="3088">
                  <c:v>7.76</c:v>
                </c:pt>
                <c:pt idx="3089">
                  <c:v>7.75</c:v>
                </c:pt>
                <c:pt idx="3090">
                  <c:v>7.74</c:v>
                </c:pt>
                <c:pt idx="3091">
                  <c:v>7.74</c:v>
                </c:pt>
                <c:pt idx="3092">
                  <c:v>7.73</c:v>
                </c:pt>
                <c:pt idx="3093">
                  <c:v>7.72</c:v>
                </c:pt>
                <c:pt idx="3094">
                  <c:v>7.72</c:v>
                </c:pt>
                <c:pt idx="3095">
                  <c:v>7.71</c:v>
                </c:pt>
                <c:pt idx="3096">
                  <c:v>7.7</c:v>
                </c:pt>
                <c:pt idx="3097">
                  <c:v>7.7</c:v>
                </c:pt>
                <c:pt idx="3098">
                  <c:v>7.69</c:v>
                </c:pt>
                <c:pt idx="3099">
                  <c:v>7.69</c:v>
                </c:pt>
                <c:pt idx="3100">
                  <c:v>7.68</c:v>
                </c:pt>
                <c:pt idx="3101">
                  <c:v>7.68</c:v>
                </c:pt>
                <c:pt idx="3102">
                  <c:v>7.67</c:v>
                </c:pt>
                <c:pt idx="3103">
                  <c:v>7.66</c:v>
                </c:pt>
                <c:pt idx="3104">
                  <c:v>7.66</c:v>
                </c:pt>
                <c:pt idx="3105">
                  <c:v>7.65</c:v>
                </c:pt>
                <c:pt idx="3106">
                  <c:v>7.64</c:v>
                </c:pt>
                <c:pt idx="3107">
                  <c:v>7.64</c:v>
                </c:pt>
                <c:pt idx="3108">
                  <c:v>7.63</c:v>
                </c:pt>
                <c:pt idx="3109">
                  <c:v>7.63</c:v>
                </c:pt>
                <c:pt idx="3110">
                  <c:v>7.62</c:v>
                </c:pt>
                <c:pt idx="3111">
                  <c:v>7.62</c:v>
                </c:pt>
                <c:pt idx="3112">
                  <c:v>7.61</c:v>
                </c:pt>
                <c:pt idx="3113">
                  <c:v>7.6</c:v>
                </c:pt>
                <c:pt idx="3114">
                  <c:v>7.6</c:v>
                </c:pt>
                <c:pt idx="3115">
                  <c:v>7.59</c:v>
                </c:pt>
                <c:pt idx="3116">
                  <c:v>7.59</c:v>
                </c:pt>
                <c:pt idx="3117">
                  <c:v>7.58</c:v>
                </c:pt>
                <c:pt idx="3118">
                  <c:v>7.57</c:v>
                </c:pt>
                <c:pt idx="3119">
                  <c:v>7.57</c:v>
                </c:pt>
                <c:pt idx="3120">
                  <c:v>7.56</c:v>
                </c:pt>
                <c:pt idx="3121">
                  <c:v>7.56</c:v>
                </c:pt>
                <c:pt idx="3122">
                  <c:v>7.55</c:v>
                </c:pt>
                <c:pt idx="3123">
                  <c:v>7.55</c:v>
                </c:pt>
                <c:pt idx="3124">
                  <c:v>7.54</c:v>
                </c:pt>
                <c:pt idx="3125">
                  <c:v>7.54</c:v>
                </c:pt>
                <c:pt idx="3126">
                  <c:v>7.53</c:v>
                </c:pt>
                <c:pt idx="3127">
                  <c:v>7.52</c:v>
                </c:pt>
                <c:pt idx="3128">
                  <c:v>7.52</c:v>
                </c:pt>
                <c:pt idx="3129">
                  <c:v>7.51</c:v>
                </c:pt>
                <c:pt idx="3130">
                  <c:v>7.51</c:v>
                </c:pt>
                <c:pt idx="3131">
                  <c:v>7.51</c:v>
                </c:pt>
                <c:pt idx="3132">
                  <c:v>7.5</c:v>
                </c:pt>
                <c:pt idx="3133">
                  <c:v>7.5</c:v>
                </c:pt>
                <c:pt idx="3134">
                  <c:v>7.49</c:v>
                </c:pt>
                <c:pt idx="3135">
                  <c:v>7.48</c:v>
                </c:pt>
                <c:pt idx="3136">
                  <c:v>7.48</c:v>
                </c:pt>
                <c:pt idx="3137">
                  <c:v>7.48</c:v>
                </c:pt>
                <c:pt idx="3138">
                  <c:v>7.47</c:v>
                </c:pt>
                <c:pt idx="3139">
                  <c:v>7.47</c:v>
                </c:pt>
                <c:pt idx="3140">
                  <c:v>7.46</c:v>
                </c:pt>
                <c:pt idx="3141">
                  <c:v>7.46</c:v>
                </c:pt>
                <c:pt idx="3142">
                  <c:v>7.45</c:v>
                </c:pt>
                <c:pt idx="3143">
                  <c:v>7.45</c:v>
                </c:pt>
                <c:pt idx="3144">
                  <c:v>7.44</c:v>
                </c:pt>
                <c:pt idx="3145">
                  <c:v>7.43</c:v>
                </c:pt>
                <c:pt idx="3146">
                  <c:v>7.42</c:v>
                </c:pt>
                <c:pt idx="3147">
                  <c:v>7.42</c:v>
                </c:pt>
                <c:pt idx="3148">
                  <c:v>7.42</c:v>
                </c:pt>
                <c:pt idx="3149">
                  <c:v>7.41</c:v>
                </c:pt>
                <c:pt idx="3150">
                  <c:v>7.41</c:v>
                </c:pt>
                <c:pt idx="3151">
                  <c:v>7.41</c:v>
                </c:pt>
                <c:pt idx="3152">
                  <c:v>7.41</c:v>
                </c:pt>
                <c:pt idx="3153">
                  <c:v>7.4</c:v>
                </c:pt>
                <c:pt idx="3154">
                  <c:v>7.39</c:v>
                </c:pt>
                <c:pt idx="3155">
                  <c:v>7.39</c:v>
                </c:pt>
                <c:pt idx="3156">
                  <c:v>7.38</c:v>
                </c:pt>
                <c:pt idx="3157">
                  <c:v>7.38</c:v>
                </c:pt>
                <c:pt idx="3158">
                  <c:v>7.37</c:v>
                </c:pt>
                <c:pt idx="3159">
                  <c:v>7.37</c:v>
                </c:pt>
                <c:pt idx="3160">
                  <c:v>7.36</c:v>
                </c:pt>
                <c:pt idx="3161">
                  <c:v>7.36</c:v>
                </c:pt>
                <c:pt idx="3162">
                  <c:v>7.35</c:v>
                </c:pt>
                <c:pt idx="3163">
                  <c:v>7.35</c:v>
                </c:pt>
                <c:pt idx="3164">
                  <c:v>7.34</c:v>
                </c:pt>
                <c:pt idx="3165">
                  <c:v>7.34</c:v>
                </c:pt>
                <c:pt idx="3166">
                  <c:v>7.33</c:v>
                </c:pt>
                <c:pt idx="3167">
                  <c:v>7.33</c:v>
                </c:pt>
                <c:pt idx="3168">
                  <c:v>7.33</c:v>
                </c:pt>
                <c:pt idx="3169">
                  <c:v>7.32</c:v>
                </c:pt>
                <c:pt idx="3170">
                  <c:v>7.32</c:v>
                </c:pt>
                <c:pt idx="3171">
                  <c:v>7.31</c:v>
                </c:pt>
                <c:pt idx="3172">
                  <c:v>7.31</c:v>
                </c:pt>
                <c:pt idx="3173">
                  <c:v>7.31</c:v>
                </c:pt>
                <c:pt idx="3174">
                  <c:v>7.31</c:v>
                </c:pt>
                <c:pt idx="3175">
                  <c:v>7.3</c:v>
                </c:pt>
                <c:pt idx="3176">
                  <c:v>7.3</c:v>
                </c:pt>
                <c:pt idx="3177">
                  <c:v>7.3</c:v>
                </c:pt>
                <c:pt idx="3178">
                  <c:v>7.29</c:v>
                </c:pt>
                <c:pt idx="3179">
                  <c:v>7.29</c:v>
                </c:pt>
                <c:pt idx="3180">
                  <c:v>7.28</c:v>
                </c:pt>
                <c:pt idx="3181">
                  <c:v>7.28</c:v>
                </c:pt>
                <c:pt idx="3182">
                  <c:v>7.28</c:v>
                </c:pt>
                <c:pt idx="3183">
                  <c:v>7.27</c:v>
                </c:pt>
                <c:pt idx="3184">
                  <c:v>7.27</c:v>
                </c:pt>
                <c:pt idx="3185">
                  <c:v>7.26</c:v>
                </c:pt>
                <c:pt idx="3186">
                  <c:v>7.26</c:v>
                </c:pt>
                <c:pt idx="3187">
                  <c:v>7.25</c:v>
                </c:pt>
                <c:pt idx="3188">
                  <c:v>7.25</c:v>
                </c:pt>
                <c:pt idx="3189">
                  <c:v>7.24</c:v>
                </c:pt>
                <c:pt idx="3190">
                  <c:v>7.24</c:v>
                </c:pt>
                <c:pt idx="3191">
                  <c:v>7.24</c:v>
                </c:pt>
                <c:pt idx="3192">
                  <c:v>7.24</c:v>
                </c:pt>
                <c:pt idx="3193">
                  <c:v>7.23</c:v>
                </c:pt>
                <c:pt idx="3194">
                  <c:v>7.23</c:v>
                </c:pt>
                <c:pt idx="3195">
                  <c:v>7.23</c:v>
                </c:pt>
                <c:pt idx="3196">
                  <c:v>7.23</c:v>
                </c:pt>
                <c:pt idx="3197">
                  <c:v>7.22</c:v>
                </c:pt>
                <c:pt idx="3198">
                  <c:v>7.22</c:v>
                </c:pt>
                <c:pt idx="3199">
                  <c:v>7.22</c:v>
                </c:pt>
                <c:pt idx="3200">
                  <c:v>7.22</c:v>
                </c:pt>
                <c:pt idx="3201">
                  <c:v>7.22</c:v>
                </c:pt>
                <c:pt idx="3202">
                  <c:v>7.21</c:v>
                </c:pt>
                <c:pt idx="3203">
                  <c:v>7.21</c:v>
                </c:pt>
                <c:pt idx="3204">
                  <c:v>7.22</c:v>
                </c:pt>
                <c:pt idx="3205">
                  <c:v>7.21</c:v>
                </c:pt>
                <c:pt idx="3206">
                  <c:v>7.25</c:v>
                </c:pt>
                <c:pt idx="3207">
                  <c:v>7.27</c:v>
                </c:pt>
                <c:pt idx="3208">
                  <c:v>7.28</c:v>
                </c:pt>
                <c:pt idx="3209">
                  <c:v>7.29</c:v>
                </c:pt>
                <c:pt idx="3210">
                  <c:v>7.33</c:v>
                </c:pt>
                <c:pt idx="3211">
                  <c:v>7.35</c:v>
                </c:pt>
                <c:pt idx="3212">
                  <c:v>7.38</c:v>
                </c:pt>
                <c:pt idx="3213">
                  <c:v>7.42</c:v>
                </c:pt>
                <c:pt idx="3214">
                  <c:v>7.46</c:v>
                </c:pt>
                <c:pt idx="3215">
                  <c:v>7.52</c:v>
                </c:pt>
                <c:pt idx="3216">
                  <c:v>7.57</c:v>
                </c:pt>
                <c:pt idx="3217">
                  <c:v>7.64</c:v>
                </c:pt>
                <c:pt idx="3218">
                  <c:v>7.71</c:v>
                </c:pt>
                <c:pt idx="3219">
                  <c:v>7.8</c:v>
                </c:pt>
                <c:pt idx="3220">
                  <c:v>7.89</c:v>
                </c:pt>
                <c:pt idx="3221">
                  <c:v>7.99</c:v>
                </c:pt>
                <c:pt idx="3222">
                  <c:v>8.1</c:v>
                </c:pt>
                <c:pt idx="3223">
                  <c:v>8.2100000000000009</c:v>
                </c:pt>
                <c:pt idx="3224">
                  <c:v>8.32</c:v>
                </c:pt>
                <c:pt idx="3225">
                  <c:v>8.44</c:v>
                </c:pt>
                <c:pt idx="3226">
                  <c:v>8.5399999999999991</c:v>
                </c:pt>
                <c:pt idx="3227">
                  <c:v>8.65</c:v>
                </c:pt>
                <c:pt idx="3228">
                  <c:v>8.74</c:v>
                </c:pt>
                <c:pt idx="3229">
                  <c:v>8.83</c:v>
                </c:pt>
                <c:pt idx="3230">
                  <c:v>8.91</c:v>
                </c:pt>
                <c:pt idx="3231">
                  <c:v>8.9700000000000006</c:v>
                </c:pt>
                <c:pt idx="3232">
                  <c:v>9.0299999999999994</c:v>
                </c:pt>
                <c:pt idx="3233">
                  <c:v>9.08</c:v>
                </c:pt>
                <c:pt idx="3234">
                  <c:v>9.1199999999999992</c:v>
                </c:pt>
                <c:pt idx="3235">
                  <c:v>9.16</c:v>
                </c:pt>
                <c:pt idx="3236">
                  <c:v>9.19</c:v>
                </c:pt>
                <c:pt idx="3237">
                  <c:v>9.2100000000000009</c:v>
                </c:pt>
                <c:pt idx="3238">
                  <c:v>9.24</c:v>
                </c:pt>
                <c:pt idx="3239">
                  <c:v>9.26</c:v>
                </c:pt>
                <c:pt idx="3240">
                  <c:v>9.2799999999999994</c:v>
                </c:pt>
                <c:pt idx="3241">
                  <c:v>9.3000000000000007</c:v>
                </c:pt>
                <c:pt idx="3242">
                  <c:v>9.32</c:v>
                </c:pt>
                <c:pt idx="3243">
                  <c:v>9.33</c:v>
                </c:pt>
                <c:pt idx="3244">
                  <c:v>9.34</c:v>
                </c:pt>
                <c:pt idx="3245">
                  <c:v>9.35</c:v>
                </c:pt>
                <c:pt idx="3246">
                  <c:v>9.36</c:v>
                </c:pt>
                <c:pt idx="3247">
                  <c:v>9.3699999999999992</c:v>
                </c:pt>
                <c:pt idx="3248">
                  <c:v>9.3800000000000008</c:v>
                </c:pt>
                <c:pt idx="3249">
                  <c:v>9.4</c:v>
                </c:pt>
                <c:pt idx="3250">
                  <c:v>9.41</c:v>
                </c:pt>
                <c:pt idx="3251">
                  <c:v>9.42</c:v>
                </c:pt>
                <c:pt idx="3252">
                  <c:v>9.43</c:v>
                </c:pt>
                <c:pt idx="3253">
                  <c:v>9.44</c:v>
                </c:pt>
                <c:pt idx="3254">
                  <c:v>9.44</c:v>
                </c:pt>
                <c:pt idx="3255">
                  <c:v>9.4499999999999993</c:v>
                </c:pt>
                <c:pt idx="3256">
                  <c:v>9.4499999999999993</c:v>
                </c:pt>
                <c:pt idx="3257">
                  <c:v>9.4600000000000009</c:v>
                </c:pt>
                <c:pt idx="3258">
                  <c:v>9.4700000000000006</c:v>
                </c:pt>
                <c:pt idx="3259">
                  <c:v>9.48</c:v>
                </c:pt>
                <c:pt idx="3260">
                  <c:v>9.49</c:v>
                </c:pt>
                <c:pt idx="3261">
                  <c:v>9.49</c:v>
                </c:pt>
                <c:pt idx="3262">
                  <c:v>9.5</c:v>
                </c:pt>
                <c:pt idx="3263">
                  <c:v>9.5</c:v>
                </c:pt>
                <c:pt idx="3264">
                  <c:v>9.51</c:v>
                </c:pt>
                <c:pt idx="3265">
                  <c:v>9.52</c:v>
                </c:pt>
                <c:pt idx="3266">
                  <c:v>9.5299999999999994</c:v>
                </c:pt>
                <c:pt idx="3267">
                  <c:v>9.5500000000000007</c:v>
                </c:pt>
                <c:pt idx="3268">
                  <c:v>9.5500000000000007</c:v>
                </c:pt>
                <c:pt idx="3269">
                  <c:v>9.56</c:v>
                </c:pt>
                <c:pt idx="3270">
                  <c:v>9.57</c:v>
                </c:pt>
                <c:pt idx="3271">
                  <c:v>9.57</c:v>
                </c:pt>
                <c:pt idx="3272">
                  <c:v>9.58</c:v>
                </c:pt>
                <c:pt idx="3273">
                  <c:v>9.59</c:v>
                </c:pt>
                <c:pt idx="3274">
                  <c:v>9.59</c:v>
                </c:pt>
                <c:pt idx="3275">
                  <c:v>9.6</c:v>
                </c:pt>
                <c:pt idx="3276">
                  <c:v>9.6199999999999992</c:v>
                </c:pt>
                <c:pt idx="3277">
                  <c:v>9.6199999999999992</c:v>
                </c:pt>
                <c:pt idx="3278">
                  <c:v>9.6300000000000008</c:v>
                </c:pt>
                <c:pt idx="3279">
                  <c:v>9.6300000000000008</c:v>
                </c:pt>
                <c:pt idx="3280">
                  <c:v>9.64</c:v>
                </c:pt>
                <c:pt idx="3281">
                  <c:v>9.65</c:v>
                </c:pt>
                <c:pt idx="3282">
                  <c:v>9.66</c:v>
                </c:pt>
                <c:pt idx="3283">
                  <c:v>9.66</c:v>
                </c:pt>
                <c:pt idx="3284">
                  <c:v>9.67</c:v>
                </c:pt>
                <c:pt idx="3285">
                  <c:v>9.67</c:v>
                </c:pt>
                <c:pt idx="3286">
                  <c:v>9.69</c:v>
                </c:pt>
                <c:pt idx="3287">
                  <c:v>9.69</c:v>
                </c:pt>
                <c:pt idx="3288">
                  <c:v>9.6999999999999993</c:v>
                </c:pt>
                <c:pt idx="3289">
                  <c:v>9.7100000000000009</c:v>
                </c:pt>
                <c:pt idx="3290">
                  <c:v>9.7200000000000006</c:v>
                </c:pt>
                <c:pt idx="3291">
                  <c:v>9.7200000000000006</c:v>
                </c:pt>
                <c:pt idx="3292">
                  <c:v>9.73</c:v>
                </c:pt>
                <c:pt idx="3293">
                  <c:v>9.73</c:v>
                </c:pt>
                <c:pt idx="3294">
                  <c:v>9.74</c:v>
                </c:pt>
                <c:pt idx="3295">
                  <c:v>9.75</c:v>
                </c:pt>
                <c:pt idx="3296">
                  <c:v>9.75</c:v>
                </c:pt>
                <c:pt idx="3297">
                  <c:v>9.75</c:v>
                </c:pt>
                <c:pt idx="3298">
                  <c:v>9.76</c:v>
                </c:pt>
                <c:pt idx="3299">
                  <c:v>9.76</c:v>
                </c:pt>
                <c:pt idx="3300">
                  <c:v>9.77</c:v>
                </c:pt>
                <c:pt idx="3301">
                  <c:v>9.77</c:v>
                </c:pt>
                <c:pt idx="3302">
                  <c:v>9.77</c:v>
                </c:pt>
                <c:pt idx="3303">
                  <c:v>9.7799999999999994</c:v>
                </c:pt>
                <c:pt idx="3304">
                  <c:v>9.7799999999999994</c:v>
                </c:pt>
                <c:pt idx="3305">
                  <c:v>9.7799999999999994</c:v>
                </c:pt>
                <c:pt idx="3306">
                  <c:v>9.7799999999999994</c:v>
                </c:pt>
                <c:pt idx="3307">
                  <c:v>9.7899999999999991</c:v>
                </c:pt>
                <c:pt idx="3308">
                  <c:v>9.7899999999999991</c:v>
                </c:pt>
                <c:pt idx="3309">
                  <c:v>9.7899999999999991</c:v>
                </c:pt>
                <c:pt idx="3310">
                  <c:v>9.7899999999999991</c:v>
                </c:pt>
                <c:pt idx="3311">
                  <c:v>9.7899999999999991</c:v>
                </c:pt>
                <c:pt idx="3312">
                  <c:v>9.7899999999999991</c:v>
                </c:pt>
                <c:pt idx="3313">
                  <c:v>9.8000000000000007</c:v>
                </c:pt>
                <c:pt idx="3314">
                  <c:v>9.8000000000000007</c:v>
                </c:pt>
                <c:pt idx="3315">
                  <c:v>9.8000000000000007</c:v>
                </c:pt>
                <c:pt idx="3316">
                  <c:v>9.7899999999999991</c:v>
                </c:pt>
                <c:pt idx="3317">
                  <c:v>9.7899999999999991</c:v>
                </c:pt>
                <c:pt idx="3318">
                  <c:v>9.7899999999999991</c:v>
                </c:pt>
                <c:pt idx="3319">
                  <c:v>9.7899999999999991</c:v>
                </c:pt>
                <c:pt idx="3320">
                  <c:v>9.8000000000000007</c:v>
                </c:pt>
                <c:pt idx="3321">
                  <c:v>9.8000000000000007</c:v>
                </c:pt>
                <c:pt idx="3322">
                  <c:v>9.8000000000000007</c:v>
                </c:pt>
                <c:pt idx="3323">
                  <c:v>9.8000000000000007</c:v>
                </c:pt>
                <c:pt idx="3324">
                  <c:v>9.7899999999999991</c:v>
                </c:pt>
                <c:pt idx="3325">
                  <c:v>9.8000000000000007</c:v>
                </c:pt>
                <c:pt idx="3326">
                  <c:v>9.8000000000000007</c:v>
                </c:pt>
                <c:pt idx="3327">
                  <c:v>9.8000000000000007</c:v>
                </c:pt>
                <c:pt idx="3328">
                  <c:v>9.8000000000000007</c:v>
                </c:pt>
                <c:pt idx="3329">
                  <c:v>9.8000000000000007</c:v>
                </c:pt>
                <c:pt idx="3330">
                  <c:v>9.8000000000000007</c:v>
                </c:pt>
                <c:pt idx="3331">
                  <c:v>9.8000000000000007</c:v>
                </c:pt>
                <c:pt idx="3332">
                  <c:v>9.8000000000000007</c:v>
                </c:pt>
                <c:pt idx="3333">
                  <c:v>9.8000000000000007</c:v>
                </c:pt>
                <c:pt idx="3334">
                  <c:v>9.8000000000000007</c:v>
                </c:pt>
                <c:pt idx="3335">
                  <c:v>9.8000000000000007</c:v>
                </c:pt>
                <c:pt idx="3336">
                  <c:v>9.8000000000000007</c:v>
                </c:pt>
                <c:pt idx="3337">
                  <c:v>9.8000000000000007</c:v>
                </c:pt>
                <c:pt idx="3338">
                  <c:v>9.8000000000000007</c:v>
                </c:pt>
                <c:pt idx="3339">
                  <c:v>9.8000000000000007</c:v>
                </c:pt>
                <c:pt idx="3340">
                  <c:v>9.8000000000000007</c:v>
                </c:pt>
                <c:pt idx="3341">
                  <c:v>9.8000000000000007</c:v>
                </c:pt>
                <c:pt idx="3342">
                  <c:v>9.8000000000000007</c:v>
                </c:pt>
                <c:pt idx="3343">
                  <c:v>9.8000000000000007</c:v>
                </c:pt>
                <c:pt idx="3344">
                  <c:v>9.8000000000000007</c:v>
                </c:pt>
                <c:pt idx="3345">
                  <c:v>9.7899999999999991</c:v>
                </c:pt>
                <c:pt idx="3346">
                  <c:v>9.7899999999999991</c:v>
                </c:pt>
                <c:pt idx="3347">
                  <c:v>9.7899999999999991</c:v>
                </c:pt>
                <c:pt idx="3348">
                  <c:v>9.7899999999999991</c:v>
                </c:pt>
                <c:pt idx="3349">
                  <c:v>9.7799999999999994</c:v>
                </c:pt>
                <c:pt idx="3350">
                  <c:v>9.7799999999999994</c:v>
                </c:pt>
                <c:pt idx="3351">
                  <c:v>9.7799999999999994</c:v>
                </c:pt>
                <c:pt idx="3352">
                  <c:v>9.77</c:v>
                </c:pt>
                <c:pt idx="3353">
                  <c:v>9.77</c:v>
                </c:pt>
                <c:pt idx="3354">
                  <c:v>9.77</c:v>
                </c:pt>
                <c:pt idx="3355">
                  <c:v>9.76</c:v>
                </c:pt>
                <c:pt idx="3356">
                  <c:v>9.76</c:v>
                </c:pt>
                <c:pt idx="3357">
                  <c:v>9.76</c:v>
                </c:pt>
                <c:pt idx="3358">
                  <c:v>9.75</c:v>
                </c:pt>
                <c:pt idx="3359">
                  <c:v>9.74</c:v>
                </c:pt>
                <c:pt idx="3360">
                  <c:v>9.74</c:v>
                </c:pt>
                <c:pt idx="3361">
                  <c:v>9.74</c:v>
                </c:pt>
                <c:pt idx="3362">
                  <c:v>9.73</c:v>
                </c:pt>
                <c:pt idx="3363">
                  <c:v>9.73</c:v>
                </c:pt>
                <c:pt idx="3364">
                  <c:v>9.7200000000000006</c:v>
                </c:pt>
                <c:pt idx="3365">
                  <c:v>9.7200000000000006</c:v>
                </c:pt>
                <c:pt idx="3366">
                  <c:v>9.7100000000000009</c:v>
                </c:pt>
                <c:pt idx="3367">
                  <c:v>9.7100000000000009</c:v>
                </c:pt>
                <c:pt idx="3368">
                  <c:v>9.7100000000000009</c:v>
                </c:pt>
                <c:pt idx="3369">
                  <c:v>9.6999999999999993</c:v>
                </c:pt>
                <c:pt idx="3370">
                  <c:v>9.6999999999999993</c:v>
                </c:pt>
                <c:pt idx="3371">
                  <c:v>9.69</c:v>
                </c:pt>
                <c:pt idx="3372">
                  <c:v>9.68</c:v>
                </c:pt>
                <c:pt idx="3373">
                  <c:v>9.68</c:v>
                </c:pt>
                <c:pt idx="3374">
                  <c:v>9.67</c:v>
                </c:pt>
                <c:pt idx="3375">
                  <c:v>9.67</c:v>
                </c:pt>
                <c:pt idx="3376">
                  <c:v>9.66</c:v>
                </c:pt>
                <c:pt idx="3377">
                  <c:v>9.66</c:v>
                </c:pt>
                <c:pt idx="3378">
                  <c:v>9.65</c:v>
                </c:pt>
                <c:pt idx="3379">
                  <c:v>9.64</c:v>
                </c:pt>
                <c:pt idx="3380">
                  <c:v>9.64</c:v>
                </c:pt>
                <c:pt idx="3381">
                  <c:v>9.6300000000000008</c:v>
                </c:pt>
                <c:pt idx="3382">
                  <c:v>9.6199999999999992</c:v>
                </c:pt>
                <c:pt idx="3383">
                  <c:v>9.6199999999999992</c:v>
                </c:pt>
                <c:pt idx="3384">
                  <c:v>9.61</c:v>
                </c:pt>
                <c:pt idx="3385">
                  <c:v>9.6</c:v>
                </c:pt>
                <c:pt idx="3386">
                  <c:v>9.6</c:v>
                </c:pt>
                <c:pt idx="3387">
                  <c:v>9.59</c:v>
                </c:pt>
                <c:pt idx="3388">
                  <c:v>9.58</c:v>
                </c:pt>
                <c:pt idx="3389">
                  <c:v>9.58</c:v>
                </c:pt>
                <c:pt idx="3390">
                  <c:v>9.57</c:v>
                </c:pt>
                <c:pt idx="3391">
                  <c:v>9.57</c:v>
                </c:pt>
                <c:pt idx="3392">
                  <c:v>9.56</c:v>
                </c:pt>
                <c:pt idx="3393">
                  <c:v>9.56</c:v>
                </c:pt>
                <c:pt idx="3394">
                  <c:v>9.5500000000000007</c:v>
                </c:pt>
                <c:pt idx="3395">
                  <c:v>9.5500000000000007</c:v>
                </c:pt>
                <c:pt idx="3396">
                  <c:v>9.5399999999999991</c:v>
                </c:pt>
                <c:pt idx="3397">
                  <c:v>9.5299999999999994</c:v>
                </c:pt>
                <c:pt idx="3398">
                  <c:v>9.52</c:v>
                </c:pt>
                <c:pt idx="3399">
                  <c:v>9.51</c:v>
                </c:pt>
                <c:pt idx="3400">
                  <c:v>9.5</c:v>
                </c:pt>
                <c:pt idx="3401">
                  <c:v>9.49</c:v>
                </c:pt>
                <c:pt idx="3402">
                  <c:v>9.49</c:v>
                </c:pt>
                <c:pt idx="3403">
                  <c:v>9.48</c:v>
                </c:pt>
                <c:pt idx="3404">
                  <c:v>9.4600000000000009</c:v>
                </c:pt>
                <c:pt idx="3405">
                  <c:v>9.4600000000000009</c:v>
                </c:pt>
                <c:pt idx="3406">
                  <c:v>9.44</c:v>
                </c:pt>
                <c:pt idx="3407">
                  <c:v>9.43</c:v>
                </c:pt>
                <c:pt idx="3408">
                  <c:v>9.42</c:v>
                </c:pt>
                <c:pt idx="3409">
                  <c:v>9.42</c:v>
                </c:pt>
                <c:pt idx="3410">
                  <c:v>9.41</c:v>
                </c:pt>
                <c:pt idx="3411">
                  <c:v>9.39</c:v>
                </c:pt>
                <c:pt idx="3412">
                  <c:v>9.3800000000000008</c:v>
                </c:pt>
                <c:pt idx="3413">
                  <c:v>9.3699999999999992</c:v>
                </c:pt>
                <c:pt idx="3414">
                  <c:v>9.36</c:v>
                </c:pt>
                <c:pt idx="3415">
                  <c:v>9.35</c:v>
                </c:pt>
                <c:pt idx="3416">
                  <c:v>9.34</c:v>
                </c:pt>
                <c:pt idx="3417">
                  <c:v>9.33</c:v>
                </c:pt>
                <c:pt idx="3418">
                  <c:v>9.32</c:v>
                </c:pt>
                <c:pt idx="3419">
                  <c:v>9.31</c:v>
                </c:pt>
                <c:pt idx="3420">
                  <c:v>9.3000000000000007</c:v>
                </c:pt>
                <c:pt idx="3421">
                  <c:v>9.2899999999999991</c:v>
                </c:pt>
                <c:pt idx="3422">
                  <c:v>9.2799999999999994</c:v>
                </c:pt>
                <c:pt idx="3423">
                  <c:v>9.2799999999999994</c:v>
                </c:pt>
                <c:pt idx="3424">
                  <c:v>9.27</c:v>
                </c:pt>
                <c:pt idx="3425">
                  <c:v>9.25</c:v>
                </c:pt>
                <c:pt idx="3426">
                  <c:v>9.24</c:v>
                </c:pt>
                <c:pt idx="3427">
                  <c:v>9.23</c:v>
                </c:pt>
                <c:pt idx="3428">
                  <c:v>9.2200000000000006</c:v>
                </c:pt>
                <c:pt idx="3429">
                  <c:v>9.2100000000000009</c:v>
                </c:pt>
                <c:pt idx="3430">
                  <c:v>9.1999999999999993</c:v>
                </c:pt>
                <c:pt idx="3431">
                  <c:v>9.19</c:v>
                </c:pt>
                <c:pt idx="3432">
                  <c:v>9.18</c:v>
                </c:pt>
                <c:pt idx="3433">
                  <c:v>9.17</c:v>
                </c:pt>
                <c:pt idx="3434">
                  <c:v>9.15</c:v>
                </c:pt>
                <c:pt idx="3435">
                  <c:v>9.14</c:v>
                </c:pt>
                <c:pt idx="3436">
                  <c:v>9.1300000000000008</c:v>
                </c:pt>
                <c:pt idx="3437">
                  <c:v>9.1199999999999992</c:v>
                </c:pt>
                <c:pt idx="3438">
                  <c:v>9.11</c:v>
                </c:pt>
                <c:pt idx="3439">
                  <c:v>9.09</c:v>
                </c:pt>
                <c:pt idx="3440">
                  <c:v>9.08</c:v>
                </c:pt>
                <c:pt idx="3441">
                  <c:v>9.07</c:v>
                </c:pt>
                <c:pt idx="3442">
                  <c:v>9.06</c:v>
                </c:pt>
                <c:pt idx="3443">
                  <c:v>9.0399999999999991</c:v>
                </c:pt>
                <c:pt idx="3444">
                  <c:v>9.0299999999999994</c:v>
                </c:pt>
                <c:pt idx="3445">
                  <c:v>9.02</c:v>
                </c:pt>
                <c:pt idx="3446">
                  <c:v>9</c:v>
                </c:pt>
                <c:pt idx="3447">
                  <c:v>8.99</c:v>
                </c:pt>
                <c:pt idx="3448">
                  <c:v>8.9700000000000006</c:v>
                </c:pt>
                <c:pt idx="3449">
                  <c:v>8.9600000000000009</c:v>
                </c:pt>
                <c:pt idx="3450">
                  <c:v>8.9499999999999993</c:v>
                </c:pt>
                <c:pt idx="3451">
                  <c:v>8.93</c:v>
                </c:pt>
                <c:pt idx="3452">
                  <c:v>8.92</c:v>
                </c:pt>
                <c:pt idx="3453">
                  <c:v>8.91</c:v>
                </c:pt>
                <c:pt idx="3454">
                  <c:v>8.89</c:v>
                </c:pt>
                <c:pt idx="3455">
                  <c:v>8.8699999999999992</c:v>
                </c:pt>
                <c:pt idx="3456">
                  <c:v>8.86</c:v>
                </c:pt>
                <c:pt idx="3457">
                  <c:v>8.85</c:v>
                </c:pt>
                <c:pt idx="3458">
                  <c:v>8.83</c:v>
                </c:pt>
                <c:pt idx="3459">
                  <c:v>8.82</c:v>
                </c:pt>
                <c:pt idx="3460">
                  <c:v>8.81</c:v>
                </c:pt>
                <c:pt idx="3461">
                  <c:v>8.8000000000000007</c:v>
                </c:pt>
                <c:pt idx="3462">
                  <c:v>8.7799999999999994</c:v>
                </c:pt>
                <c:pt idx="3463">
                  <c:v>8.77</c:v>
                </c:pt>
                <c:pt idx="3464">
                  <c:v>8.75</c:v>
                </c:pt>
                <c:pt idx="3465">
                  <c:v>8.74</c:v>
                </c:pt>
                <c:pt idx="3466">
                  <c:v>8.73</c:v>
                </c:pt>
                <c:pt idx="3467">
                  <c:v>8.7200000000000006</c:v>
                </c:pt>
                <c:pt idx="3468">
                  <c:v>8.6999999999999993</c:v>
                </c:pt>
                <c:pt idx="3469">
                  <c:v>8.69</c:v>
                </c:pt>
                <c:pt idx="3470">
                  <c:v>8.67</c:v>
                </c:pt>
                <c:pt idx="3471">
                  <c:v>8.66</c:v>
                </c:pt>
                <c:pt idx="3472">
                  <c:v>8.64</c:v>
                </c:pt>
                <c:pt idx="3473">
                  <c:v>8.6300000000000008</c:v>
                </c:pt>
                <c:pt idx="3474">
                  <c:v>8.6199999999999992</c:v>
                </c:pt>
                <c:pt idx="3475">
                  <c:v>8.61</c:v>
                </c:pt>
                <c:pt idx="3476">
                  <c:v>8.59</c:v>
                </c:pt>
                <c:pt idx="3477">
                  <c:v>8.58</c:v>
                </c:pt>
                <c:pt idx="3478">
                  <c:v>8.57</c:v>
                </c:pt>
                <c:pt idx="3479">
                  <c:v>8.56</c:v>
                </c:pt>
                <c:pt idx="3480">
                  <c:v>8.5399999999999991</c:v>
                </c:pt>
                <c:pt idx="3481">
                  <c:v>8.5299999999999994</c:v>
                </c:pt>
                <c:pt idx="3482">
                  <c:v>8.52</c:v>
                </c:pt>
                <c:pt idx="3483">
                  <c:v>8.5</c:v>
                </c:pt>
                <c:pt idx="3484">
                  <c:v>8.49</c:v>
                </c:pt>
                <c:pt idx="3485">
                  <c:v>8.49</c:v>
                </c:pt>
                <c:pt idx="3486">
                  <c:v>8.4700000000000006</c:v>
                </c:pt>
                <c:pt idx="3487">
                  <c:v>8.4600000000000009</c:v>
                </c:pt>
                <c:pt idx="3488">
                  <c:v>8.4499999999999993</c:v>
                </c:pt>
                <c:pt idx="3489">
                  <c:v>8.43</c:v>
                </c:pt>
                <c:pt idx="3490">
                  <c:v>8.43</c:v>
                </c:pt>
                <c:pt idx="3491">
                  <c:v>8.42</c:v>
                </c:pt>
                <c:pt idx="3492">
                  <c:v>8.4</c:v>
                </c:pt>
                <c:pt idx="3493">
                  <c:v>8.39</c:v>
                </c:pt>
                <c:pt idx="3494">
                  <c:v>8.3699999999999992</c:v>
                </c:pt>
                <c:pt idx="3495">
                  <c:v>8.36</c:v>
                </c:pt>
                <c:pt idx="3496">
                  <c:v>8.35</c:v>
                </c:pt>
                <c:pt idx="3497">
                  <c:v>8.34</c:v>
                </c:pt>
                <c:pt idx="3498">
                  <c:v>8.33</c:v>
                </c:pt>
                <c:pt idx="3499">
                  <c:v>8.31</c:v>
                </c:pt>
                <c:pt idx="3500">
                  <c:v>8.3000000000000007</c:v>
                </c:pt>
                <c:pt idx="3501">
                  <c:v>8.2899999999999991</c:v>
                </c:pt>
                <c:pt idx="3502">
                  <c:v>8.27</c:v>
                </c:pt>
                <c:pt idx="3503">
                  <c:v>8.27</c:v>
                </c:pt>
                <c:pt idx="3504">
                  <c:v>8.25</c:v>
                </c:pt>
                <c:pt idx="3505">
                  <c:v>8.24</c:v>
                </c:pt>
                <c:pt idx="3506">
                  <c:v>8.23</c:v>
                </c:pt>
                <c:pt idx="3507">
                  <c:v>8.2100000000000009</c:v>
                </c:pt>
                <c:pt idx="3508">
                  <c:v>8.2100000000000009</c:v>
                </c:pt>
                <c:pt idx="3509">
                  <c:v>8.19</c:v>
                </c:pt>
                <c:pt idx="3510">
                  <c:v>8.18</c:v>
                </c:pt>
                <c:pt idx="3511">
                  <c:v>8.17</c:v>
                </c:pt>
                <c:pt idx="3512">
                  <c:v>8.16</c:v>
                </c:pt>
                <c:pt idx="3513">
                  <c:v>8.14</c:v>
                </c:pt>
                <c:pt idx="3514">
                  <c:v>8.14</c:v>
                </c:pt>
                <c:pt idx="3515">
                  <c:v>8.1300000000000008</c:v>
                </c:pt>
                <c:pt idx="3516">
                  <c:v>8.1300000000000008</c:v>
                </c:pt>
                <c:pt idx="3517">
                  <c:v>8.11</c:v>
                </c:pt>
                <c:pt idx="3518">
                  <c:v>8.09</c:v>
                </c:pt>
                <c:pt idx="3519">
                  <c:v>8.08</c:v>
                </c:pt>
                <c:pt idx="3520">
                  <c:v>8.07</c:v>
                </c:pt>
                <c:pt idx="3521">
                  <c:v>8.06</c:v>
                </c:pt>
                <c:pt idx="3522">
                  <c:v>8.0500000000000007</c:v>
                </c:pt>
                <c:pt idx="3523">
                  <c:v>8.0500000000000007</c:v>
                </c:pt>
                <c:pt idx="3524">
                  <c:v>8.0399999999999991</c:v>
                </c:pt>
                <c:pt idx="3525">
                  <c:v>8.0299999999999994</c:v>
                </c:pt>
                <c:pt idx="3526">
                  <c:v>8.02</c:v>
                </c:pt>
                <c:pt idx="3527">
                  <c:v>8</c:v>
                </c:pt>
                <c:pt idx="3528">
                  <c:v>7.99</c:v>
                </c:pt>
                <c:pt idx="3529">
                  <c:v>7.98</c:v>
                </c:pt>
                <c:pt idx="3530">
                  <c:v>7.97</c:v>
                </c:pt>
                <c:pt idx="3531">
                  <c:v>7.96</c:v>
                </c:pt>
                <c:pt idx="3532">
                  <c:v>7.95</c:v>
                </c:pt>
                <c:pt idx="3533">
                  <c:v>7.94</c:v>
                </c:pt>
                <c:pt idx="3534">
                  <c:v>7.93</c:v>
                </c:pt>
                <c:pt idx="3535">
                  <c:v>7.92</c:v>
                </c:pt>
                <c:pt idx="3536">
                  <c:v>7.91</c:v>
                </c:pt>
                <c:pt idx="3537">
                  <c:v>7.9</c:v>
                </c:pt>
                <c:pt idx="3538">
                  <c:v>7.89</c:v>
                </c:pt>
                <c:pt idx="3539">
                  <c:v>7.88</c:v>
                </c:pt>
                <c:pt idx="3540">
                  <c:v>7.87</c:v>
                </c:pt>
                <c:pt idx="3541">
                  <c:v>7.86</c:v>
                </c:pt>
                <c:pt idx="3542">
                  <c:v>7.85</c:v>
                </c:pt>
                <c:pt idx="3543">
                  <c:v>7.84</c:v>
                </c:pt>
                <c:pt idx="3544">
                  <c:v>7.83</c:v>
                </c:pt>
                <c:pt idx="3545">
                  <c:v>7.82</c:v>
                </c:pt>
                <c:pt idx="3546">
                  <c:v>7.81</c:v>
                </c:pt>
                <c:pt idx="3547">
                  <c:v>7.8</c:v>
                </c:pt>
                <c:pt idx="3548">
                  <c:v>7.79</c:v>
                </c:pt>
                <c:pt idx="3549">
                  <c:v>7.78</c:v>
                </c:pt>
                <c:pt idx="3550">
                  <c:v>7.77</c:v>
                </c:pt>
                <c:pt idx="3551">
                  <c:v>7.76</c:v>
                </c:pt>
                <c:pt idx="3552">
                  <c:v>7.75</c:v>
                </c:pt>
                <c:pt idx="3553">
                  <c:v>7.74</c:v>
                </c:pt>
                <c:pt idx="3554">
                  <c:v>7.73</c:v>
                </c:pt>
                <c:pt idx="3555">
                  <c:v>7.72</c:v>
                </c:pt>
                <c:pt idx="3556">
                  <c:v>7.71</c:v>
                </c:pt>
                <c:pt idx="3557">
                  <c:v>7.7</c:v>
                </c:pt>
                <c:pt idx="3558">
                  <c:v>7.69</c:v>
                </c:pt>
                <c:pt idx="3559">
                  <c:v>7.68</c:v>
                </c:pt>
                <c:pt idx="3560">
                  <c:v>7.68</c:v>
                </c:pt>
                <c:pt idx="3561">
                  <c:v>7.67</c:v>
                </c:pt>
                <c:pt idx="3562">
                  <c:v>7.66</c:v>
                </c:pt>
                <c:pt idx="3563">
                  <c:v>7.65</c:v>
                </c:pt>
                <c:pt idx="3564">
                  <c:v>7.64</c:v>
                </c:pt>
                <c:pt idx="3565">
                  <c:v>7.63</c:v>
                </c:pt>
                <c:pt idx="3566">
                  <c:v>7.62</c:v>
                </c:pt>
                <c:pt idx="3567">
                  <c:v>7.62</c:v>
                </c:pt>
                <c:pt idx="3568">
                  <c:v>7.61</c:v>
                </c:pt>
                <c:pt idx="3569">
                  <c:v>7.6</c:v>
                </c:pt>
                <c:pt idx="3570">
                  <c:v>7.6</c:v>
                </c:pt>
                <c:pt idx="3571">
                  <c:v>7.59</c:v>
                </c:pt>
                <c:pt idx="3572">
                  <c:v>7.58</c:v>
                </c:pt>
                <c:pt idx="3573">
                  <c:v>7.58</c:v>
                </c:pt>
                <c:pt idx="3574">
                  <c:v>7.56</c:v>
                </c:pt>
                <c:pt idx="3575">
                  <c:v>7.56</c:v>
                </c:pt>
                <c:pt idx="3576">
                  <c:v>7.55</c:v>
                </c:pt>
                <c:pt idx="3577">
                  <c:v>7.54</c:v>
                </c:pt>
                <c:pt idx="3578">
                  <c:v>7.54</c:v>
                </c:pt>
                <c:pt idx="3579">
                  <c:v>7.53</c:v>
                </c:pt>
                <c:pt idx="3580">
                  <c:v>7.52</c:v>
                </c:pt>
                <c:pt idx="3581">
                  <c:v>7.51</c:v>
                </c:pt>
                <c:pt idx="3582">
                  <c:v>7.51</c:v>
                </c:pt>
                <c:pt idx="3583">
                  <c:v>7.5</c:v>
                </c:pt>
                <c:pt idx="3584">
                  <c:v>7.49</c:v>
                </c:pt>
                <c:pt idx="3585">
                  <c:v>7.48</c:v>
                </c:pt>
                <c:pt idx="3586">
                  <c:v>7.49</c:v>
                </c:pt>
                <c:pt idx="3587">
                  <c:v>7.48</c:v>
                </c:pt>
                <c:pt idx="3588">
                  <c:v>7.48</c:v>
                </c:pt>
                <c:pt idx="3589">
                  <c:v>7.47</c:v>
                </c:pt>
                <c:pt idx="3590">
                  <c:v>7.46</c:v>
                </c:pt>
                <c:pt idx="3591">
                  <c:v>7.45</c:v>
                </c:pt>
                <c:pt idx="3592">
                  <c:v>7.44</c:v>
                </c:pt>
                <c:pt idx="3593">
                  <c:v>7.43</c:v>
                </c:pt>
                <c:pt idx="3594">
                  <c:v>7.43</c:v>
                </c:pt>
                <c:pt idx="3595">
                  <c:v>7.42</c:v>
                </c:pt>
                <c:pt idx="3596">
                  <c:v>7.41</c:v>
                </c:pt>
                <c:pt idx="3597">
                  <c:v>7.41</c:v>
                </c:pt>
                <c:pt idx="3598">
                  <c:v>7.4</c:v>
                </c:pt>
                <c:pt idx="3599">
                  <c:v>7.4</c:v>
                </c:pt>
                <c:pt idx="3600">
                  <c:v>7.39</c:v>
                </c:pt>
                <c:pt idx="3601">
                  <c:v>7.39</c:v>
                </c:pt>
                <c:pt idx="3602">
                  <c:v>7.38</c:v>
                </c:pt>
                <c:pt idx="3603">
                  <c:v>7.36</c:v>
                </c:pt>
                <c:pt idx="3604">
                  <c:v>7.36</c:v>
                </c:pt>
                <c:pt idx="3605">
                  <c:v>7.35</c:v>
                </c:pt>
                <c:pt idx="3606">
                  <c:v>7.35</c:v>
                </c:pt>
                <c:pt idx="3607">
                  <c:v>7.34</c:v>
                </c:pt>
                <c:pt idx="3608">
                  <c:v>7.34</c:v>
                </c:pt>
                <c:pt idx="3609">
                  <c:v>7.33</c:v>
                </c:pt>
                <c:pt idx="3610">
                  <c:v>7.32</c:v>
                </c:pt>
                <c:pt idx="3611">
                  <c:v>7.31</c:v>
                </c:pt>
                <c:pt idx="3612">
                  <c:v>7.3</c:v>
                </c:pt>
                <c:pt idx="3613">
                  <c:v>7.3</c:v>
                </c:pt>
                <c:pt idx="3614">
                  <c:v>7.29</c:v>
                </c:pt>
                <c:pt idx="3615">
                  <c:v>7.29</c:v>
                </c:pt>
                <c:pt idx="3616">
                  <c:v>7.28</c:v>
                </c:pt>
                <c:pt idx="3617">
                  <c:v>7.28</c:v>
                </c:pt>
                <c:pt idx="3618">
                  <c:v>7.28</c:v>
                </c:pt>
                <c:pt idx="3619">
                  <c:v>7.27</c:v>
                </c:pt>
                <c:pt idx="3620">
                  <c:v>7.27</c:v>
                </c:pt>
                <c:pt idx="3621">
                  <c:v>7.26</c:v>
                </c:pt>
                <c:pt idx="3622">
                  <c:v>7.25</c:v>
                </c:pt>
                <c:pt idx="3623">
                  <c:v>7.25</c:v>
                </c:pt>
                <c:pt idx="3624">
                  <c:v>7.24</c:v>
                </c:pt>
                <c:pt idx="3625">
                  <c:v>7.23</c:v>
                </c:pt>
                <c:pt idx="3626">
                  <c:v>7.22</c:v>
                </c:pt>
                <c:pt idx="3627">
                  <c:v>7.22</c:v>
                </c:pt>
                <c:pt idx="3628">
                  <c:v>7.22</c:v>
                </c:pt>
                <c:pt idx="3629">
                  <c:v>7.21</c:v>
                </c:pt>
                <c:pt idx="3630">
                  <c:v>7.2</c:v>
                </c:pt>
                <c:pt idx="3631">
                  <c:v>7.2</c:v>
                </c:pt>
                <c:pt idx="3632">
                  <c:v>7.19</c:v>
                </c:pt>
                <c:pt idx="3633">
                  <c:v>7.18</c:v>
                </c:pt>
                <c:pt idx="3634">
                  <c:v>7.18</c:v>
                </c:pt>
                <c:pt idx="3635">
                  <c:v>7.17</c:v>
                </c:pt>
                <c:pt idx="3636">
                  <c:v>7.17</c:v>
                </c:pt>
                <c:pt idx="3637">
                  <c:v>7.16</c:v>
                </c:pt>
                <c:pt idx="3638">
                  <c:v>7.15</c:v>
                </c:pt>
                <c:pt idx="3639">
                  <c:v>7.15</c:v>
                </c:pt>
                <c:pt idx="3640">
                  <c:v>7.14</c:v>
                </c:pt>
                <c:pt idx="3641">
                  <c:v>7.13</c:v>
                </c:pt>
                <c:pt idx="3642">
                  <c:v>7.12</c:v>
                </c:pt>
                <c:pt idx="3643">
                  <c:v>7.12</c:v>
                </c:pt>
                <c:pt idx="3644">
                  <c:v>7.11</c:v>
                </c:pt>
                <c:pt idx="3645">
                  <c:v>7.11</c:v>
                </c:pt>
                <c:pt idx="3646">
                  <c:v>7.1</c:v>
                </c:pt>
                <c:pt idx="3647">
                  <c:v>7.09</c:v>
                </c:pt>
                <c:pt idx="3648">
                  <c:v>7.09</c:v>
                </c:pt>
                <c:pt idx="3649">
                  <c:v>7.08</c:v>
                </c:pt>
                <c:pt idx="3650">
                  <c:v>7.08</c:v>
                </c:pt>
                <c:pt idx="3651">
                  <c:v>7.07</c:v>
                </c:pt>
                <c:pt idx="3652">
                  <c:v>7.06</c:v>
                </c:pt>
                <c:pt idx="3653">
                  <c:v>7.06</c:v>
                </c:pt>
                <c:pt idx="3654">
                  <c:v>7.05</c:v>
                </c:pt>
                <c:pt idx="3655">
                  <c:v>7.04</c:v>
                </c:pt>
                <c:pt idx="3656">
                  <c:v>7.04</c:v>
                </c:pt>
                <c:pt idx="3657">
                  <c:v>7.04</c:v>
                </c:pt>
                <c:pt idx="3658">
                  <c:v>7.03</c:v>
                </c:pt>
                <c:pt idx="3659">
                  <c:v>7.02</c:v>
                </c:pt>
                <c:pt idx="3660">
                  <c:v>7.02</c:v>
                </c:pt>
                <c:pt idx="3661">
                  <c:v>7.01</c:v>
                </c:pt>
                <c:pt idx="3662">
                  <c:v>7</c:v>
                </c:pt>
                <c:pt idx="3663">
                  <c:v>7</c:v>
                </c:pt>
                <c:pt idx="3664">
                  <c:v>7</c:v>
                </c:pt>
                <c:pt idx="3665">
                  <c:v>6.99</c:v>
                </c:pt>
                <c:pt idx="3666">
                  <c:v>6.99</c:v>
                </c:pt>
                <c:pt idx="3667">
                  <c:v>6.98</c:v>
                </c:pt>
                <c:pt idx="3668">
                  <c:v>6.97</c:v>
                </c:pt>
                <c:pt idx="3669">
                  <c:v>6.97</c:v>
                </c:pt>
                <c:pt idx="3670">
                  <c:v>6.96</c:v>
                </c:pt>
                <c:pt idx="3671">
                  <c:v>6.96</c:v>
                </c:pt>
                <c:pt idx="3672">
                  <c:v>6.95</c:v>
                </c:pt>
                <c:pt idx="3673">
                  <c:v>6.95</c:v>
                </c:pt>
                <c:pt idx="3674">
                  <c:v>6.95</c:v>
                </c:pt>
                <c:pt idx="3675">
                  <c:v>6.94</c:v>
                </c:pt>
                <c:pt idx="3676">
                  <c:v>6.94</c:v>
                </c:pt>
                <c:pt idx="3677">
                  <c:v>6.93</c:v>
                </c:pt>
                <c:pt idx="3678">
                  <c:v>6.92</c:v>
                </c:pt>
                <c:pt idx="3679">
                  <c:v>6.93</c:v>
                </c:pt>
                <c:pt idx="3680">
                  <c:v>6.92</c:v>
                </c:pt>
                <c:pt idx="3681">
                  <c:v>6.92</c:v>
                </c:pt>
                <c:pt idx="3682">
                  <c:v>6.91</c:v>
                </c:pt>
                <c:pt idx="3683">
                  <c:v>6.91</c:v>
                </c:pt>
                <c:pt idx="3684">
                  <c:v>6.91</c:v>
                </c:pt>
                <c:pt idx="3685">
                  <c:v>6.9</c:v>
                </c:pt>
                <c:pt idx="3686">
                  <c:v>6.89</c:v>
                </c:pt>
                <c:pt idx="3687">
                  <c:v>6.89</c:v>
                </c:pt>
                <c:pt idx="3688">
                  <c:v>6.88</c:v>
                </c:pt>
                <c:pt idx="3689">
                  <c:v>6.88</c:v>
                </c:pt>
                <c:pt idx="3690">
                  <c:v>6.87</c:v>
                </c:pt>
                <c:pt idx="3691">
                  <c:v>6.87</c:v>
                </c:pt>
                <c:pt idx="3692">
                  <c:v>6.86</c:v>
                </c:pt>
                <c:pt idx="3693">
                  <c:v>6.85</c:v>
                </c:pt>
                <c:pt idx="3694">
                  <c:v>6.85</c:v>
                </c:pt>
                <c:pt idx="3695">
                  <c:v>6.84</c:v>
                </c:pt>
                <c:pt idx="3696">
                  <c:v>6.84</c:v>
                </c:pt>
                <c:pt idx="3697">
                  <c:v>6.84</c:v>
                </c:pt>
                <c:pt idx="3698">
                  <c:v>6.83</c:v>
                </c:pt>
                <c:pt idx="3699">
                  <c:v>6.83</c:v>
                </c:pt>
                <c:pt idx="3700">
                  <c:v>6.82</c:v>
                </c:pt>
                <c:pt idx="3701">
                  <c:v>6.82</c:v>
                </c:pt>
                <c:pt idx="3702">
                  <c:v>6.82</c:v>
                </c:pt>
                <c:pt idx="3703">
                  <c:v>6.81</c:v>
                </c:pt>
                <c:pt idx="3704">
                  <c:v>6.81</c:v>
                </c:pt>
                <c:pt idx="3705">
                  <c:v>6.8</c:v>
                </c:pt>
                <c:pt idx="3706">
                  <c:v>6.79</c:v>
                </c:pt>
                <c:pt idx="3707">
                  <c:v>6.79</c:v>
                </c:pt>
                <c:pt idx="3708">
                  <c:v>6.79</c:v>
                </c:pt>
                <c:pt idx="3709">
                  <c:v>6.79</c:v>
                </c:pt>
                <c:pt idx="3710">
                  <c:v>6.78</c:v>
                </c:pt>
                <c:pt idx="3711">
                  <c:v>6.78</c:v>
                </c:pt>
                <c:pt idx="3712">
                  <c:v>6.78</c:v>
                </c:pt>
                <c:pt idx="3713">
                  <c:v>6.77</c:v>
                </c:pt>
                <c:pt idx="3714">
                  <c:v>6.77</c:v>
                </c:pt>
                <c:pt idx="3715">
                  <c:v>6.76</c:v>
                </c:pt>
                <c:pt idx="3716">
                  <c:v>6.76</c:v>
                </c:pt>
                <c:pt idx="3717">
                  <c:v>6.75</c:v>
                </c:pt>
                <c:pt idx="3718">
                  <c:v>6.76</c:v>
                </c:pt>
                <c:pt idx="3719">
                  <c:v>6.76</c:v>
                </c:pt>
                <c:pt idx="3720">
                  <c:v>6.75</c:v>
                </c:pt>
                <c:pt idx="3721">
                  <c:v>6.74</c:v>
                </c:pt>
                <c:pt idx="3722">
                  <c:v>6.74</c:v>
                </c:pt>
                <c:pt idx="3723">
                  <c:v>6.73</c:v>
                </c:pt>
                <c:pt idx="3724">
                  <c:v>6.73</c:v>
                </c:pt>
                <c:pt idx="3725">
                  <c:v>6.73</c:v>
                </c:pt>
                <c:pt idx="3726">
                  <c:v>6.73</c:v>
                </c:pt>
                <c:pt idx="3727">
                  <c:v>6.72</c:v>
                </c:pt>
                <c:pt idx="3728">
                  <c:v>6.72</c:v>
                </c:pt>
                <c:pt idx="3729">
                  <c:v>6.71</c:v>
                </c:pt>
                <c:pt idx="3730">
                  <c:v>6.71</c:v>
                </c:pt>
                <c:pt idx="3731">
                  <c:v>6.7</c:v>
                </c:pt>
                <c:pt idx="3732">
                  <c:v>6.7</c:v>
                </c:pt>
                <c:pt idx="3733">
                  <c:v>6.69</c:v>
                </c:pt>
                <c:pt idx="3734">
                  <c:v>6.68</c:v>
                </c:pt>
                <c:pt idx="3735">
                  <c:v>6.68</c:v>
                </c:pt>
                <c:pt idx="3736">
                  <c:v>6.68</c:v>
                </c:pt>
                <c:pt idx="3737">
                  <c:v>6.67</c:v>
                </c:pt>
                <c:pt idx="3738">
                  <c:v>6.67</c:v>
                </c:pt>
                <c:pt idx="3739">
                  <c:v>6.66</c:v>
                </c:pt>
                <c:pt idx="3740">
                  <c:v>6.66</c:v>
                </c:pt>
                <c:pt idx="3741">
                  <c:v>6.65</c:v>
                </c:pt>
                <c:pt idx="3742">
                  <c:v>6.65</c:v>
                </c:pt>
                <c:pt idx="3743">
                  <c:v>6.64</c:v>
                </c:pt>
                <c:pt idx="3744">
                  <c:v>6.64</c:v>
                </c:pt>
                <c:pt idx="3745">
                  <c:v>6.64</c:v>
                </c:pt>
                <c:pt idx="3746">
                  <c:v>6.64</c:v>
                </c:pt>
                <c:pt idx="3747">
                  <c:v>6.63</c:v>
                </c:pt>
                <c:pt idx="3748">
                  <c:v>6.63</c:v>
                </c:pt>
                <c:pt idx="3749">
                  <c:v>6.62</c:v>
                </c:pt>
                <c:pt idx="3750">
                  <c:v>6.62</c:v>
                </c:pt>
                <c:pt idx="3751">
                  <c:v>6.62</c:v>
                </c:pt>
                <c:pt idx="3752">
                  <c:v>6.61</c:v>
                </c:pt>
                <c:pt idx="3753">
                  <c:v>6.61</c:v>
                </c:pt>
                <c:pt idx="3754">
                  <c:v>6.61</c:v>
                </c:pt>
                <c:pt idx="3755">
                  <c:v>6.6</c:v>
                </c:pt>
                <c:pt idx="3756">
                  <c:v>6.6</c:v>
                </c:pt>
                <c:pt idx="3757">
                  <c:v>6.59</c:v>
                </c:pt>
                <c:pt idx="3758">
                  <c:v>6.59</c:v>
                </c:pt>
                <c:pt idx="3759">
                  <c:v>6.59</c:v>
                </c:pt>
                <c:pt idx="3760">
                  <c:v>6.58</c:v>
                </c:pt>
                <c:pt idx="3761">
                  <c:v>6.58</c:v>
                </c:pt>
                <c:pt idx="3762">
                  <c:v>6.58</c:v>
                </c:pt>
                <c:pt idx="3763">
                  <c:v>6.58</c:v>
                </c:pt>
                <c:pt idx="3764">
                  <c:v>6.57</c:v>
                </c:pt>
                <c:pt idx="3765">
                  <c:v>6.57</c:v>
                </c:pt>
                <c:pt idx="3766">
                  <c:v>6.57</c:v>
                </c:pt>
                <c:pt idx="3767">
                  <c:v>6.56</c:v>
                </c:pt>
                <c:pt idx="3768">
                  <c:v>6.56</c:v>
                </c:pt>
                <c:pt idx="3769">
                  <c:v>6.56</c:v>
                </c:pt>
                <c:pt idx="3770">
                  <c:v>6.56</c:v>
                </c:pt>
                <c:pt idx="3771">
                  <c:v>6.55</c:v>
                </c:pt>
                <c:pt idx="3772">
                  <c:v>6.55</c:v>
                </c:pt>
                <c:pt idx="3773">
                  <c:v>6.55</c:v>
                </c:pt>
                <c:pt idx="3774">
                  <c:v>6.55</c:v>
                </c:pt>
                <c:pt idx="3775">
                  <c:v>6.55</c:v>
                </c:pt>
                <c:pt idx="3776">
                  <c:v>6.55</c:v>
                </c:pt>
                <c:pt idx="3777">
                  <c:v>6.55</c:v>
                </c:pt>
                <c:pt idx="3778">
                  <c:v>6.54</c:v>
                </c:pt>
                <c:pt idx="3779">
                  <c:v>6.53</c:v>
                </c:pt>
                <c:pt idx="3780">
                  <c:v>6.53</c:v>
                </c:pt>
                <c:pt idx="3781">
                  <c:v>6.53</c:v>
                </c:pt>
                <c:pt idx="3782">
                  <c:v>6.53</c:v>
                </c:pt>
                <c:pt idx="3783">
                  <c:v>6.53</c:v>
                </c:pt>
                <c:pt idx="3784">
                  <c:v>6.52</c:v>
                </c:pt>
                <c:pt idx="3785">
                  <c:v>6.52</c:v>
                </c:pt>
                <c:pt idx="3786">
                  <c:v>6.51</c:v>
                </c:pt>
                <c:pt idx="3787">
                  <c:v>6.52</c:v>
                </c:pt>
                <c:pt idx="3788">
                  <c:v>6.51</c:v>
                </c:pt>
                <c:pt idx="3789">
                  <c:v>6.51</c:v>
                </c:pt>
                <c:pt idx="3790">
                  <c:v>6.51</c:v>
                </c:pt>
                <c:pt idx="3791">
                  <c:v>6.51</c:v>
                </c:pt>
                <c:pt idx="3792">
                  <c:v>6.5</c:v>
                </c:pt>
                <c:pt idx="3793">
                  <c:v>6.51</c:v>
                </c:pt>
                <c:pt idx="3794">
                  <c:v>6.5</c:v>
                </c:pt>
                <c:pt idx="3795">
                  <c:v>6.5</c:v>
                </c:pt>
                <c:pt idx="3796">
                  <c:v>6.49</c:v>
                </c:pt>
                <c:pt idx="3797">
                  <c:v>6.5</c:v>
                </c:pt>
                <c:pt idx="3798">
                  <c:v>6.49</c:v>
                </c:pt>
                <c:pt idx="3799">
                  <c:v>6.5</c:v>
                </c:pt>
                <c:pt idx="3800">
                  <c:v>6.49</c:v>
                </c:pt>
                <c:pt idx="3801">
                  <c:v>6.49</c:v>
                </c:pt>
                <c:pt idx="3802">
                  <c:v>6.49</c:v>
                </c:pt>
                <c:pt idx="3803">
                  <c:v>6.48</c:v>
                </c:pt>
                <c:pt idx="3804">
                  <c:v>6.48</c:v>
                </c:pt>
                <c:pt idx="3805">
                  <c:v>6.48</c:v>
                </c:pt>
                <c:pt idx="3806">
                  <c:v>6.48</c:v>
                </c:pt>
                <c:pt idx="3807">
                  <c:v>6.48</c:v>
                </c:pt>
                <c:pt idx="3808">
                  <c:v>6.48</c:v>
                </c:pt>
                <c:pt idx="3809">
                  <c:v>6.49</c:v>
                </c:pt>
                <c:pt idx="3810">
                  <c:v>6.48</c:v>
                </c:pt>
                <c:pt idx="3811">
                  <c:v>6.51</c:v>
                </c:pt>
                <c:pt idx="3812">
                  <c:v>6.58</c:v>
                </c:pt>
                <c:pt idx="3813">
                  <c:v>6.61</c:v>
                </c:pt>
                <c:pt idx="3814">
                  <c:v>6.64</c:v>
                </c:pt>
                <c:pt idx="3815">
                  <c:v>6.67</c:v>
                </c:pt>
                <c:pt idx="3816">
                  <c:v>6.72</c:v>
                </c:pt>
                <c:pt idx="3817">
                  <c:v>6.78</c:v>
                </c:pt>
                <c:pt idx="3818">
                  <c:v>6.84</c:v>
                </c:pt>
                <c:pt idx="3819">
                  <c:v>6.93</c:v>
                </c:pt>
                <c:pt idx="3820">
                  <c:v>7.03</c:v>
                </c:pt>
                <c:pt idx="3821">
                  <c:v>7.14</c:v>
                </c:pt>
                <c:pt idx="3822">
                  <c:v>7.27</c:v>
                </c:pt>
                <c:pt idx="3823">
                  <c:v>7.4</c:v>
                </c:pt>
                <c:pt idx="3824">
                  <c:v>7.55</c:v>
                </c:pt>
                <c:pt idx="3825">
                  <c:v>7.71</c:v>
                </c:pt>
                <c:pt idx="3826">
                  <c:v>7.87</c:v>
                </c:pt>
                <c:pt idx="3827">
                  <c:v>8.01</c:v>
                </c:pt>
                <c:pt idx="3828">
                  <c:v>8.16</c:v>
                </c:pt>
                <c:pt idx="3829">
                  <c:v>8.3000000000000007</c:v>
                </c:pt>
                <c:pt idx="3830">
                  <c:v>8.43</c:v>
                </c:pt>
                <c:pt idx="3831">
                  <c:v>8.5399999999999991</c:v>
                </c:pt>
                <c:pt idx="3832">
                  <c:v>8.66</c:v>
                </c:pt>
                <c:pt idx="3833">
                  <c:v>8.77</c:v>
                </c:pt>
                <c:pt idx="3834">
                  <c:v>8.8699999999999992</c:v>
                </c:pt>
                <c:pt idx="3835">
                  <c:v>8.9499999999999993</c:v>
                </c:pt>
                <c:pt idx="3836">
                  <c:v>9.0299999999999994</c:v>
                </c:pt>
                <c:pt idx="3837">
                  <c:v>9.1</c:v>
                </c:pt>
                <c:pt idx="3838">
                  <c:v>9.16</c:v>
                </c:pt>
                <c:pt idx="3839">
                  <c:v>9.2100000000000009</c:v>
                </c:pt>
                <c:pt idx="3840">
                  <c:v>9.26</c:v>
                </c:pt>
                <c:pt idx="3841">
                  <c:v>9.2899999999999991</c:v>
                </c:pt>
                <c:pt idx="3842">
                  <c:v>9.32</c:v>
                </c:pt>
                <c:pt idx="3843">
                  <c:v>9.35</c:v>
                </c:pt>
                <c:pt idx="3844">
                  <c:v>9.3800000000000008</c:v>
                </c:pt>
                <c:pt idx="3845">
                  <c:v>9.4</c:v>
                </c:pt>
                <c:pt idx="3846">
                  <c:v>9.42</c:v>
                </c:pt>
                <c:pt idx="3847">
                  <c:v>9.43</c:v>
                </c:pt>
                <c:pt idx="3848">
                  <c:v>9.44</c:v>
                </c:pt>
                <c:pt idx="3849">
                  <c:v>9.4600000000000009</c:v>
                </c:pt>
                <c:pt idx="3850">
                  <c:v>9.4700000000000006</c:v>
                </c:pt>
                <c:pt idx="3851">
                  <c:v>9.48</c:v>
                </c:pt>
                <c:pt idx="3852">
                  <c:v>9.49</c:v>
                </c:pt>
                <c:pt idx="3853">
                  <c:v>9.5</c:v>
                </c:pt>
                <c:pt idx="3854">
                  <c:v>9.5</c:v>
                </c:pt>
                <c:pt idx="3855">
                  <c:v>9.51</c:v>
                </c:pt>
                <c:pt idx="3856">
                  <c:v>9.52</c:v>
                </c:pt>
                <c:pt idx="3857">
                  <c:v>9.52</c:v>
                </c:pt>
                <c:pt idx="3858">
                  <c:v>9.5299999999999994</c:v>
                </c:pt>
                <c:pt idx="3859">
                  <c:v>9.5399999999999991</c:v>
                </c:pt>
                <c:pt idx="3860">
                  <c:v>9.5399999999999991</c:v>
                </c:pt>
                <c:pt idx="3861">
                  <c:v>9.5399999999999991</c:v>
                </c:pt>
                <c:pt idx="3862">
                  <c:v>9.5500000000000007</c:v>
                </c:pt>
                <c:pt idx="3863">
                  <c:v>9.5500000000000007</c:v>
                </c:pt>
                <c:pt idx="3864">
                  <c:v>9.5500000000000007</c:v>
                </c:pt>
                <c:pt idx="3865">
                  <c:v>9.56</c:v>
                </c:pt>
                <c:pt idx="3866">
                  <c:v>9.56</c:v>
                </c:pt>
                <c:pt idx="3867">
                  <c:v>9.56</c:v>
                </c:pt>
                <c:pt idx="3868">
                  <c:v>9.57</c:v>
                </c:pt>
                <c:pt idx="3869">
                  <c:v>9.57</c:v>
                </c:pt>
                <c:pt idx="3870">
                  <c:v>9.58</c:v>
                </c:pt>
                <c:pt idx="3871">
                  <c:v>9.58</c:v>
                </c:pt>
                <c:pt idx="3872">
                  <c:v>9.59</c:v>
                </c:pt>
                <c:pt idx="3873">
                  <c:v>9.59</c:v>
                </c:pt>
                <c:pt idx="3874">
                  <c:v>9.59</c:v>
                </c:pt>
                <c:pt idx="3875">
                  <c:v>9.6</c:v>
                </c:pt>
                <c:pt idx="3876">
                  <c:v>9.6</c:v>
                </c:pt>
                <c:pt idx="3877">
                  <c:v>9.6</c:v>
                </c:pt>
                <c:pt idx="3878">
                  <c:v>9.6</c:v>
                </c:pt>
                <c:pt idx="3879">
                  <c:v>9.6</c:v>
                </c:pt>
                <c:pt idx="3880">
                  <c:v>9.6</c:v>
                </c:pt>
                <c:pt idx="3881">
                  <c:v>9.6</c:v>
                </c:pt>
                <c:pt idx="3882">
                  <c:v>9.6</c:v>
                </c:pt>
                <c:pt idx="3883">
                  <c:v>9.6</c:v>
                </c:pt>
                <c:pt idx="3884">
                  <c:v>9.61</c:v>
                </c:pt>
                <c:pt idx="3885">
                  <c:v>9.61</c:v>
                </c:pt>
                <c:pt idx="3886">
                  <c:v>9.6199999999999992</c:v>
                </c:pt>
                <c:pt idx="3887">
                  <c:v>9.6199999999999992</c:v>
                </c:pt>
                <c:pt idx="3888">
                  <c:v>9.6199999999999992</c:v>
                </c:pt>
                <c:pt idx="3889">
                  <c:v>9.6199999999999992</c:v>
                </c:pt>
                <c:pt idx="3890">
                  <c:v>9.6300000000000008</c:v>
                </c:pt>
                <c:pt idx="3891">
                  <c:v>9.6199999999999992</c:v>
                </c:pt>
                <c:pt idx="3892">
                  <c:v>9.6199999999999992</c:v>
                </c:pt>
                <c:pt idx="3893">
                  <c:v>9.6199999999999992</c:v>
                </c:pt>
                <c:pt idx="3894">
                  <c:v>9.6300000000000008</c:v>
                </c:pt>
                <c:pt idx="3895">
                  <c:v>9.6300000000000008</c:v>
                </c:pt>
                <c:pt idx="3896">
                  <c:v>9.6300000000000008</c:v>
                </c:pt>
                <c:pt idx="3897">
                  <c:v>9.6199999999999992</c:v>
                </c:pt>
                <c:pt idx="3898">
                  <c:v>9.6199999999999992</c:v>
                </c:pt>
                <c:pt idx="3899">
                  <c:v>9.6300000000000008</c:v>
                </c:pt>
                <c:pt idx="3900">
                  <c:v>9.64</c:v>
                </c:pt>
                <c:pt idx="3901">
                  <c:v>9.6300000000000008</c:v>
                </c:pt>
                <c:pt idx="3902">
                  <c:v>9.64</c:v>
                </c:pt>
                <c:pt idx="3903">
                  <c:v>9.65</c:v>
                </c:pt>
                <c:pt idx="3904">
                  <c:v>9.64</c:v>
                </c:pt>
                <c:pt idx="3905">
                  <c:v>9.65</c:v>
                </c:pt>
                <c:pt idx="3906">
                  <c:v>9.65</c:v>
                </c:pt>
                <c:pt idx="3907">
                  <c:v>9.65</c:v>
                </c:pt>
                <c:pt idx="3908">
                  <c:v>9.65</c:v>
                </c:pt>
                <c:pt idx="3909">
                  <c:v>9.66</c:v>
                </c:pt>
                <c:pt idx="3910">
                  <c:v>9.66</c:v>
                </c:pt>
                <c:pt idx="3911">
                  <c:v>9.67</c:v>
                </c:pt>
                <c:pt idx="3912">
                  <c:v>9.66</c:v>
                </c:pt>
                <c:pt idx="3913">
                  <c:v>9.67</c:v>
                </c:pt>
                <c:pt idx="3914">
                  <c:v>9.67</c:v>
                </c:pt>
                <c:pt idx="3915">
                  <c:v>9.67</c:v>
                </c:pt>
                <c:pt idx="3916">
                  <c:v>9.67</c:v>
                </c:pt>
                <c:pt idx="3917">
                  <c:v>9.67</c:v>
                </c:pt>
                <c:pt idx="3918">
                  <c:v>9.67</c:v>
                </c:pt>
                <c:pt idx="3919">
                  <c:v>9.67</c:v>
                </c:pt>
                <c:pt idx="3920">
                  <c:v>9.67</c:v>
                </c:pt>
                <c:pt idx="3921">
                  <c:v>9.67</c:v>
                </c:pt>
                <c:pt idx="3922">
                  <c:v>9.67</c:v>
                </c:pt>
                <c:pt idx="3923">
                  <c:v>9.68</c:v>
                </c:pt>
                <c:pt idx="3924">
                  <c:v>9.68</c:v>
                </c:pt>
                <c:pt idx="3925">
                  <c:v>9.67</c:v>
                </c:pt>
                <c:pt idx="3926">
                  <c:v>9.68</c:v>
                </c:pt>
                <c:pt idx="3927">
                  <c:v>9.68</c:v>
                </c:pt>
                <c:pt idx="3928">
                  <c:v>9.69</c:v>
                </c:pt>
                <c:pt idx="3929">
                  <c:v>9.69</c:v>
                </c:pt>
                <c:pt idx="3930">
                  <c:v>9.69</c:v>
                </c:pt>
                <c:pt idx="3931">
                  <c:v>9.6999999999999993</c:v>
                </c:pt>
                <c:pt idx="3932">
                  <c:v>9.6999999999999993</c:v>
                </c:pt>
                <c:pt idx="3933">
                  <c:v>9.6999999999999993</c:v>
                </c:pt>
                <c:pt idx="3934">
                  <c:v>9.6999999999999993</c:v>
                </c:pt>
                <c:pt idx="3935">
                  <c:v>9.7100000000000009</c:v>
                </c:pt>
                <c:pt idx="3936">
                  <c:v>9.7100000000000009</c:v>
                </c:pt>
                <c:pt idx="3937">
                  <c:v>9.7100000000000009</c:v>
                </c:pt>
                <c:pt idx="3938">
                  <c:v>9.7100000000000009</c:v>
                </c:pt>
                <c:pt idx="3939">
                  <c:v>9.7200000000000006</c:v>
                </c:pt>
                <c:pt idx="3940">
                  <c:v>9.7200000000000006</c:v>
                </c:pt>
                <c:pt idx="3941">
                  <c:v>9.7200000000000006</c:v>
                </c:pt>
                <c:pt idx="3942">
                  <c:v>9.7200000000000006</c:v>
                </c:pt>
                <c:pt idx="3943">
                  <c:v>9.7200000000000006</c:v>
                </c:pt>
                <c:pt idx="3944">
                  <c:v>9.7200000000000006</c:v>
                </c:pt>
                <c:pt idx="3945">
                  <c:v>9.7200000000000006</c:v>
                </c:pt>
                <c:pt idx="3946">
                  <c:v>9.7200000000000006</c:v>
                </c:pt>
                <c:pt idx="3947">
                  <c:v>9.7200000000000006</c:v>
                </c:pt>
                <c:pt idx="3948">
                  <c:v>9.7200000000000006</c:v>
                </c:pt>
                <c:pt idx="3949">
                  <c:v>9.7200000000000006</c:v>
                </c:pt>
                <c:pt idx="3950">
                  <c:v>9.7200000000000006</c:v>
                </c:pt>
                <c:pt idx="3951">
                  <c:v>9.7200000000000006</c:v>
                </c:pt>
                <c:pt idx="3952">
                  <c:v>9.7200000000000006</c:v>
                </c:pt>
                <c:pt idx="3953">
                  <c:v>9.7200000000000006</c:v>
                </c:pt>
                <c:pt idx="3954">
                  <c:v>9.7200000000000006</c:v>
                </c:pt>
                <c:pt idx="3955">
                  <c:v>9.73</c:v>
                </c:pt>
                <c:pt idx="3956">
                  <c:v>9.73</c:v>
                </c:pt>
                <c:pt idx="3957">
                  <c:v>9.73</c:v>
                </c:pt>
                <c:pt idx="3958">
                  <c:v>9.73</c:v>
                </c:pt>
                <c:pt idx="3959">
                  <c:v>9.73</c:v>
                </c:pt>
                <c:pt idx="3960">
                  <c:v>9.73</c:v>
                </c:pt>
                <c:pt idx="3961">
                  <c:v>9.73</c:v>
                </c:pt>
                <c:pt idx="3962">
                  <c:v>9.74</c:v>
                </c:pt>
                <c:pt idx="3963">
                  <c:v>9.74</c:v>
                </c:pt>
                <c:pt idx="3964">
                  <c:v>9.73</c:v>
                </c:pt>
                <c:pt idx="3965">
                  <c:v>9.73</c:v>
                </c:pt>
                <c:pt idx="3966">
                  <c:v>9.74</c:v>
                </c:pt>
                <c:pt idx="3967">
                  <c:v>9.74</c:v>
                </c:pt>
                <c:pt idx="3968">
                  <c:v>9.74</c:v>
                </c:pt>
                <c:pt idx="3969">
                  <c:v>9.74</c:v>
                </c:pt>
                <c:pt idx="3970">
                  <c:v>9.74</c:v>
                </c:pt>
                <c:pt idx="3971">
                  <c:v>9.74</c:v>
                </c:pt>
                <c:pt idx="3972">
                  <c:v>9.74</c:v>
                </c:pt>
                <c:pt idx="3973">
                  <c:v>9.74</c:v>
                </c:pt>
                <c:pt idx="3974">
                  <c:v>9.75</c:v>
                </c:pt>
                <c:pt idx="3975">
                  <c:v>9.75</c:v>
                </c:pt>
                <c:pt idx="3976">
                  <c:v>9.75</c:v>
                </c:pt>
                <c:pt idx="3977">
                  <c:v>9.75</c:v>
                </c:pt>
                <c:pt idx="3978">
                  <c:v>9.75</c:v>
                </c:pt>
                <c:pt idx="3979">
                  <c:v>9.75</c:v>
                </c:pt>
                <c:pt idx="3980">
                  <c:v>9.75</c:v>
                </c:pt>
                <c:pt idx="3981">
                  <c:v>9.75</c:v>
                </c:pt>
                <c:pt idx="3982">
                  <c:v>9.76</c:v>
                </c:pt>
                <c:pt idx="3983">
                  <c:v>9.76</c:v>
                </c:pt>
                <c:pt idx="3984">
                  <c:v>9.76</c:v>
                </c:pt>
                <c:pt idx="3985">
                  <c:v>9.75</c:v>
                </c:pt>
                <c:pt idx="3986">
                  <c:v>9.75</c:v>
                </c:pt>
                <c:pt idx="3987">
                  <c:v>9.76</c:v>
                </c:pt>
                <c:pt idx="3988">
                  <c:v>9.76</c:v>
                </c:pt>
                <c:pt idx="3989">
                  <c:v>9.75</c:v>
                </c:pt>
                <c:pt idx="3990">
                  <c:v>9.75</c:v>
                </c:pt>
                <c:pt idx="3991">
                  <c:v>9.76</c:v>
                </c:pt>
                <c:pt idx="3992">
                  <c:v>9.75</c:v>
                </c:pt>
                <c:pt idx="3993">
                  <c:v>9.76</c:v>
                </c:pt>
                <c:pt idx="3994">
                  <c:v>9.76</c:v>
                </c:pt>
                <c:pt idx="3995">
                  <c:v>9.76</c:v>
                </c:pt>
                <c:pt idx="3996">
                  <c:v>9.76</c:v>
                </c:pt>
                <c:pt idx="3997">
                  <c:v>9.76</c:v>
                </c:pt>
                <c:pt idx="3998">
                  <c:v>9.76</c:v>
                </c:pt>
                <c:pt idx="3999">
                  <c:v>9.76</c:v>
                </c:pt>
                <c:pt idx="4000">
                  <c:v>9.76</c:v>
                </c:pt>
                <c:pt idx="4001">
                  <c:v>9.76</c:v>
                </c:pt>
                <c:pt idx="4002">
                  <c:v>9.76</c:v>
                </c:pt>
                <c:pt idx="4003">
                  <c:v>9.76</c:v>
                </c:pt>
                <c:pt idx="4004">
                  <c:v>9.76</c:v>
                </c:pt>
                <c:pt idx="4005">
                  <c:v>9.75</c:v>
                </c:pt>
                <c:pt idx="4006">
                  <c:v>9.75</c:v>
                </c:pt>
                <c:pt idx="4007">
                  <c:v>9.75</c:v>
                </c:pt>
                <c:pt idx="4008">
                  <c:v>9.75</c:v>
                </c:pt>
                <c:pt idx="4009">
                  <c:v>9.75</c:v>
                </c:pt>
                <c:pt idx="4010">
                  <c:v>9.75</c:v>
                </c:pt>
                <c:pt idx="4011">
                  <c:v>9.75</c:v>
                </c:pt>
                <c:pt idx="4012">
                  <c:v>9.76</c:v>
                </c:pt>
                <c:pt idx="4013">
                  <c:v>9.75</c:v>
                </c:pt>
                <c:pt idx="4014">
                  <c:v>9.75</c:v>
                </c:pt>
                <c:pt idx="4015">
                  <c:v>9.75</c:v>
                </c:pt>
                <c:pt idx="4016">
                  <c:v>9.75</c:v>
                </c:pt>
                <c:pt idx="4017">
                  <c:v>9.75</c:v>
                </c:pt>
                <c:pt idx="4018">
                  <c:v>9.75</c:v>
                </c:pt>
                <c:pt idx="4019">
                  <c:v>9.75</c:v>
                </c:pt>
                <c:pt idx="4020">
                  <c:v>9.75</c:v>
                </c:pt>
                <c:pt idx="4021">
                  <c:v>9.74</c:v>
                </c:pt>
                <c:pt idx="4022">
                  <c:v>9.74</c:v>
                </c:pt>
                <c:pt idx="4023">
                  <c:v>9.74</c:v>
                </c:pt>
                <c:pt idx="4024">
                  <c:v>9.74</c:v>
                </c:pt>
                <c:pt idx="4025">
                  <c:v>9.74</c:v>
                </c:pt>
                <c:pt idx="4026">
                  <c:v>9.74</c:v>
                </c:pt>
                <c:pt idx="4027">
                  <c:v>9.73</c:v>
                </c:pt>
                <c:pt idx="4028">
                  <c:v>9.73</c:v>
                </c:pt>
                <c:pt idx="4029">
                  <c:v>9.73</c:v>
                </c:pt>
                <c:pt idx="4030">
                  <c:v>9.73</c:v>
                </c:pt>
                <c:pt idx="4031">
                  <c:v>9.7200000000000006</c:v>
                </c:pt>
                <c:pt idx="4032">
                  <c:v>9.7200000000000006</c:v>
                </c:pt>
                <c:pt idx="4033">
                  <c:v>9.7200000000000006</c:v>
                </c:pt>
                <c:pt idx="4034">
                  <c:v>9.7200000000000006</c:v>
                </c:pt>
                <c:pt idx="4035">
                  <c:v>9.7200000000000006</c:v>
                </c:pt>
                <c:pt idx="4036">
                  <c:v>9.7100000000000009</c:v>
                </c:pt>
                <c:pt idx="4037">
                  <c:v>9.7100000000000009</c:v>
                </c:pt>
                <c:pt idx="4038">
                  <c:v>9.6999999999999993</c:v>
                </c:pt>
                <c:pt idx="4039">
                  <c:v>9.6999999999999993</c:v>
                </c:pt>
                <c:pt idx="4040">
                  <c:v>9.6999999999999993</c:v>
                </c:pt>
                <c:pt idx="4041">
                  <c:v>9.6999999999999993</c:v>
                </c:pt>
                <c:pt idx="4042">
                  <c:v>9.69</c:v>
                </c:pt>
                <c:pt idx="4043">
                  <c:v>9.69</c:v>
                </c:pt>
                <c:pt idx="4044">
                  <c:v>9.69</c:v>
                </c:pt>
                <c:pt idx="4045">
                  <c:v>9.68</c:v>
                </c:pt>
                <c:pt idx="4046">
                  <c:v>9.68</c:v>
                </c:pt>
                <c:pt idx="4047">
                  <c:v>9.67</c:v>
                </c:pt>
                <c:pt idx="4048">
                  <c:v>9.67</c:v>
                </c:pt>
                <c:pt idx="4049">
                  <c:v>9.67</c:v>
                </c:pt>
                <c:pt idx="4050">
                  <c:v>9.66</c:v>
                </c:pt>
                <c:pt idx="4051">
                  <c:v>9.66</c:v>
                </c:pt>
                <c:pt idx="4052">
                  <c:v>9.65</c:v>
                </c:pt>
                <c:pt idx="4053">
                  <c:v>9.65</c:v>
                </c:pt>
                <c:pt idx="4054">
                  <c:v>9.64</c:v>
                </c:pt>
                <c:pt idx="4055">
                  <c:v>9.64</c:v>
                </c:pt>
                <c:pt idx="4056">
                  <c:v>9.64</c:v>
                </c:pt>
                <c:pt idx="4057">
                  <c:v>9.6300000000000008</c:v>
                </c:pt>
                <c:pt idx="4058">
                  <c:v>9.6300000000000008</c:v>
                </c:pt>
                <c:pt idx="4059">
                  <c:v>9.6199999999999992</c:v>
                </c:pt>
                <c:pt idx="4060">
                  <c:v>9.6199999999999992</c:v>
                </c:pt>
                <c:pt idx="4061">
                  <c:v>9.6199999999999992</c:v>
                </c:pt>
                <c:pt idx="4062">
                  <c:v>9.6199999999999992</c:v>
                </c:pt>
                <c:pt idx="4063">
                  <c:v>9.61</c:v>
                </c:pt>
                <c:pt idx="4064">
                  <c:v>9.61</c:v>
                </c:pt>
                <c:pt idx="4065">
                  <c:v>9.6</c:v>
                </c:pt>
                <c:pt idx="4066">
                  <c:v>9.6</c:v>
                </c:pt>
                <c:pt idx="4067">
                  <c:v>9.59</c:v>
                </c:pt>
                <c:pt idx="4068">
                  <c:v>9.59</c:v>
                </c:pt>
                <c:pt idx="4069">
                  <c:v>9.58</c:v>
                </c:pt>
                <c:pt idx="4070">
                  <c:v>9.58</c:v>
                </c:pt>
                <c:pt idx="4071">
                  <c:v>9.57</c:v>
                </c:pt>
                <c:pt idx="4072">
                  <c:v>9.56</c:v>
                </c:pt>
                <c:pt idx="4073">
                  <c:v>9.5500000000000007</c:v>
                </c:pt>
                <c:pt idx="4074">
                  <c:v>9.5500000000000007</c:v>
                </c:pt>
                <c:pt idx="4075">
                  <c:v>9.5399999999999991</c:v>
                </c:pt>
                <c:pt idx="4076">
                  <c:v>9.5299999999999994</c:v>
                </c:pt>
                <c:pt idx="4077">
                  <c:v>9.52</c:v>
                </c:pt>
                <c:pt idx="4078">
                  <c:v>9.52</c:v>
                </c:pt>
                <c:pt idx="4079">
                  <c:v>9.51</c:v>
                </c:pt>
                <c:pt idx="4080">
                  <c:v>9.5</c:v>
                </c:pt>
                <c:pt idx="4081">
                  <c:v>9.49</c:v>
                </c:pt>
                <c:pt idx="4082">
                  <c:v>9.49</c:v>
                </c:pt>
                <c:pt idx="4083">
                  <c:v>9.48</c:v>
                </c:pt>
                <c:pt idx="4084">
                  <c:v>9.4700000000000006</c:v>
                </c:pt>
                <c:pt idx="4085">
                  <c:v>9.4600000000000009</c:v>
                </c:pt>
                <c:pt idx="4086">
                  <c:v>9.4600000000000009</c:v>
                </c:pt>
                <c:pt idx="4087">
                  <c:v>9.4499999999999993</c:v>
                </c:pt>
                <c:pt idx="4088">
                  <c:v>9.44</c:v>
                </c:pt>
                <c:pt idx="4089">
                  <c:v>9.43</c:v>
                </c:pt>
                <c:pt idx="4090">
                  <c:v>9.43</c:v>
                </c:pt>
                <c:pt idx="4091">
                  <c:v>9.42</c:v>
                </c:pt>
                <c:pt idx="4092">
                  <c:v>9.41</c:v>
                </c:pt>
                <c:pt idx="4093">
                  <c:v>9.4</c:v>
                </c:pt>
                <c:pt idx="4094">
                  <c:v>9.4</c:v>
                </c:pt>
                <c:pt idx="4095">
                  <c:v>9.39</c:v>
                </c:pt>
                <c:pt idx="4096">
                  <c:v>9.3800000000000008</c:v>
                </c:pt>
                <c:pt idx="4097">
                  <c:v>9.39</c:v>
                </c:pt>
                <c:pt idx="4098">
                  <c:v>9.3699999999999992</c:v>
                </c:pt>
                <c:pt idx="4099">
                  <c:v>9.3699999999999992</c:v>
                </c:pt>
                <c:pt idx="4100">
                  <c:v>9.36</c:v>
                </c:pt>
                <c:pt idx="4101">
                  <c:v>9.34</c:v>
                </c:pt>
                <c:pt idx="4102">
                  <c:v>9.34</c:v>
                </c:pt>
                <c:pt idx="4103">
                  <c:v>9.33</c:v>
                </c:pt>
                <c:pt idx="4104">
                  <c:v>9.32</c:v>
                </c:pt>
                <c:pt idx="4105">
                  <c:v>9.32</c:v>
                </c:pt>
                <c:pt idx="4106">
                  <c:v>9.31</c:v>
                </c:pt>
                <c:pt idx="4107">
                  <c:v>9.3000000000000007</c:v>
                </c:pt>
                <c:pt idx="4108">
                  <c:v>9.2899999999999991</c:v>
                </c:pt>
                <c:pt idx="4109">
                  <c:v>9.2799999999999994</c:v>
                </c:pt>
                <c:pt idx="4110">
                  <c:v>9.27</c:v>
                </c:pt>
                <c:pt idx="4111">
                  <c:v>9.26</c:v>
                </c:pt>
                <c:pt idx="4112">
                  <c:v>9.25</c:v>
                </c:pt>
                <c:pt idx="4113">
                  <c:v>9.24</c:v>
                </c:pt>
                <c:pt idx="4114">
                  <c:v>9.23</c:v>
                </c:pt>
                <c:pt idx="4115">
                  <c:v>9.2200000000000006</c:v>
                </c:pt>
                <c:pt idx="4116">
                  <c:v>9.2100000000000009</c:v>
                </c:pt>
                <c:pt idx="4117">
                  <c:v>9.1999999999999993</c:v>
                </c:pt>
                <c:pt idx="4118">
                  <c:v>9.19</c:v>
                </c:pt>
                <c:pt idx="4119">
                  <c:v>9.18</c:v>
                </c:pt>
                <c:pt idx="4120">
                  <c:v>9.17</c:v>
                </c:pt>
                <c:pt idx="4121">
                  <c:v>9.16</c:v>
                </c:pt>
                <c:pt idx="4122">
                  <c:v>9.15</c:v>
                </c:pt>
                <c:pt idx="4123">
                  <c:v>9.14</c:v>
                </c:pt>
                <c:pt idx="4124">
                  <c:v>9.1300000000000008</c:v>
                </c:pt>
                <c:pt idx="4125">
                  <c:v>9.1199999999999992</c:v>
                </c:pt>
                <c:pt idx="4126">
                  <c:v>9.11</c:v>
                </c:pt>
                <c:pt idx="4127">
                  <c:v>9.1</c:v>
                </c:pt>
                <c:pt idx="4128">
                  <c:v>9.08</c:v>
                </c:pt>
                <c:pt idx="4129">
                  <c:v>9.07</c:v>
                </c:pt>
                <c:pt idx="4130">
                  <c:v>9.07</c:v>
                </c:pt>
                <c:pt idx="4131">
                  <c:v>9.0500000000000007</c:v>
                </c:pt>
                <c:pt idx="4132">
                  <c:v>9.0399999999999991</c:v>
                </c:pt>
                <c:pt idx="4133">
                  <c:v>9.0299999999999994</c:v>
                </c:pt>
                <c:pt idx="4134">
                  <c:v>9.01</c:v>
                </c:pt>
                <c:pt idx="4135">
                  <c:v>9</c:v>
                </c:pt>
                <c:pt idx="4136">
                  <c:v>8.99</c:v>
                </c:pt>
                <c:pt idx="4137">
                  <c:v>8.98</c:v>
                </c:pt>
                <c:pt idx="4138">
                  <c:v>8.9700000000000006</c:v>
                </c:pt>
                <c:pt idx="4139">
                  <c:v>8.9600000000000009</c:v>
                </c:pt>
                <c:pt idx="4140">
                  <c:v>8.9499999999999993</c:v>
                </c:pt>
                <c:pt idx="4141">
                  <c:v>8.93</c:v>
                </c:pt>
                <c:pt idx="4142">
                  <c:v>8.92</c:v>
                </c:pt>
                <c:pt idx="4143">
                  <c:v>8.91</c:v>
                </c:pt>
                <c:pt idx="4144">
                  <c:v>8.9</c:v>
                </c:pt>
                <c:pt idx="4145">
                  <c:v>8.89</c:v>
                </c:pt>
                <c:pt idx="4146">
                  <c:v>8.8800000000000008</c:v>
                </c:pt>
                <c:pt idx="4147">
                  <c:v>8.8699999999999992</c:v>
                </c:pt>
                <c:pt idx="4148">
                  <c:v>8.86</c:v>
                </c:pt>
                <c:pt idx="4149">
                  <c:v>8.85</c:v>
                </c:pt>
                <c:pt idx="4150">
                  <c:v>8.84</c:v>
                </c:pt>
                <c:pt idx="4151">
                  <c:v>8.82</c:v>
                </c:pt>
                <c:pt idx="4152">
                  <c:v>8.81</c:v>
                </c:pt>
                <c:pt idx="4153">
                  <c:v>8.8000000000000007</c:v>
                </c:pt>
                <c:pt idx="4154">
                  <c:v>8.7899999999999991</c:v>
                </c:pt>
                <c:pt idx="4155">
                  <c:v>8.7799999999999994</c:v>
                </c:pt>
                <c:pt idx="4156">
                  <c:v>8.77</c:v>
                </c:pt>
                <c:pt idx="4157">
                  <c:v>8.76</c:v>
                </c:pt>
                <c:pt idx="4158">
                  <c:v>8.75</c:v>
                </c:pt>
                <c:pt idx="4159">
                  <c:v>8.74</c:v>
                </c:pt>
                <c:pt idx="4160">
                  <c:v>8.73</c:v>
                </c:pt>
                <c:pt idx="4161">
                  <c:v>8.7200000000000006</c:v>
                </c:pt>
                <c:pt idx="4162">
                  <c:v>8.7100000000000009</c:v>
                </c:pt>
                <c:pt idx="4163">
                  <c:v>8.6999999999999993</c:v>
                </c:pt>
                <c:pt idx="4164">
                  <c:v>8.69</c:v>
                </c:pt>
                <c:pt idx="4165">
                  <c:v>8.68</c:v>
                </c:pt>
                <c:pt idx="4166">
                  <c:v>8.67</c:v>
                </c:pt>
                <c:pt idx="4167">
                  <c:v>8.66</c:v>
                </c:pt>
                <c:pt idx="4168">
                  <c:v>8.64</c:v>
                </c:pt>
                <c:pt idx="4169">
                  <c:v>8.6300000000000008</c:v>
                </c:pt>
                <c:pt idx="4170">
                  <c:v>8.6300000000000008</c:v>
                </c:pt>
                <c:pt idx="4171">
                  <c:v>8.61</c:v>
                </c:pt>
                <c:pt idx="4172">
                  <c:v>8.61</c:v>
                </c:pt>
                <c:pt idx="4173">
                  <c:v>8.6</c:v>
                </c:pt>
                <c:pt idx="4174">
                  <c:v>8.59</c:v>
                </c:pt>
                <c:pt idx="4175">
                  <c:v>8.58</c:v>
                </c:pt>
                <c:pt idx="4176">
                  <c:v>8.56</c:v>
                </c:pt>
                <c:pt idx="4177">
                  <c:v>8.5500000000000007</c:v>
                </c:pt>
                <c:pt idx="4178">
                  <c:v>8.5399999999999991</c:v>
                </c:pt>
                <c:pt idx="4179">
                  <c:v>8.5299999999999994</c:v>
                </c:pt>
                <c:pt idx="4180">
                  <c:v>8.52</c:v>
                </c:pt>
                <c:pt idx="4181">
                  <c:v>8.51</c:v>
                </c:pt>
                <c:pt idx="4182">
                  <c:v>8.5</c:v>
                </c:pt>
                <c:pt idx="4183">
                  <c:v>8.49</c:v>
                </c:pt>
                <c:pt idx="4184">
                  <c:v>8.48</c:v>
                </c:pt>
                <c:pt idx="4185">
                  <c:v>8.4700000000000006</c:v>
                </c:pt>
                <c:pt idx="4186">
                  <c:v>8.4600000000000009</c:v>
                </c:pt>
                <c:pt idx="4187">
                  <c:v>8.4600000000000009</c:v>
                </c:pt>
                <c:pt idx="4188">
                  <c:v>8.44</c:v>
                </c:pt>
                <c:pt idx="4189">
                  <c:v>8.43</c:v>
                </c:pt>
                <c:pt idx="4190">
                  <c:v>8.42</c:v>
                </c:pt>
                <c:pt idx="4191">
                  <c:v>8.42</c:v>
                </c:pt>
                <c:pt idx="4192">
                  <c:v>8.41</c:v>
                </c:pt>
                <c:pt idx="4193">
                  <c:v>8.4</c:v>
                </c:pt>
                <c:pt idx="4194">
                  <c:v>8.3800000000000008</c:v>
                </c:pt>
                <c:pt idx="4195">
                  <c:v>8.3800000000000008</c:v>
                </c:pt>
                <c:pt idx="4196">
                  <c:v>8.3800000000000008</c:v>
                </c:pt>
                <c:pt idx="4197">
                  <c:v>8.36</c:v>
                </c:pt>
                <c:pt idx="4198">
                  <c:v>8.35</c:v>
                </c:pt>
                <c:pt idx="4199">
                  <c:v>8.34</c:v>
                </c:pt>
                <c:pt idx="4200">
                  <c:v>8.33</c:v>
                </c:pt>
                <c:pt idx="4201">
                  <c:v>8.33</c:v>
                </c:pt>
                <c:pt idx="4202">
                  <c:v>8.32</c:v>
                </c:pt>
                <c:pt idx="4203">
                  <c:v>8.31</c:v>
                </c:pt>
                <c:pt idx="4204">
                  <c:v>8.3000000000000007</c:v>
                </c:pt>
                <c:pt idx="4205">
                  <c:v>8.2899999999999991</c:v>
                </c:pt>
                <c:pt idx="4206">
                  <c:v>8.2899999999999991</c:v>
                </c:pt>
                <c:pt idx="4207">
                  <c:v>8.2799999999999994</c:v>
                </c:pt>
                <c:pt idx="4208">
                  <c:v>8.27</c:v>
                </c:pt>
                <c:pt idx="4209">
                  <c:v>8.26</c:v>
                </c:pt>
                <c:pt idx="4210">
                  <c:v>8.25</c:v>
                </c:pt>
                <c:pt idx="4211">
                  <c:v>8.24</c:v>
                </c:pt>
                <c:pt idx="4212">
                  <c:v>8.23</c:v>
                </c:pt>
                <c:pt idx="4213">
                  <c:v>8.2200000000000006</c:v>
                </c:pt>
                <c:pt idx="4214">
                  <c:v>8.2100000000000009</c:v>
                </c:pt>
                <c:pt idx="4215">
                  <c:v>8.2100000000000009</c:v>
                </c:pt>
                <c:pt idx="4216">
                  <c:v>8.1999999999999993</c:v>
                </c:pt>
                <c:pt idx="4217">
                  <c:v>8.19</c:v>
                </c:pt>
                <c:pt idx="4218">
                  <c:v>8.18</c:v>
                </c:pt>
                <c:pt idx="4219">
                  <c:v>8.17</c:v>
                </c:pt>
                <c:pt idx="4220">
                  <c:v>8.16</c:v>
                </c:pt>
                <c:pt idx="4221">
                  <c:v>8.15</c:v>
                </c:pt>
                <c:pt idx="4222">
                  <c:v>8.14</c:v>
                </c:pt>
                <c:pt idx="4223">
                  <c:v>8.1300000000000008</c:v>
                </c:pt>
                <c:pt idx="4224">
                  <c:v>8.1300000000000008</c:v>
                </c:pt>
                <c:pt idx="4225">
                  <c:v>8.1199999999999992</c:v>
                </c:pt>
                <c:pt idx="4226">
                  <c:v>8.11</c:v>
                </c:pt>
                <c:pt idx="4227">
                  <c:v>8.1</c:v>
                </c:pt>
                <c:pt idx="4228">
                  <c:v>8.09</c:v>
                </c:pt>
                <c:pt idx="4229">
                  <c:v>8.09</c:v>
                </c:pt>
                <c:pt idx="4230">
                  <c:v>8.08</c:v>
                </c:pt>
                <c:pt idx="4231">
                  <c:v>8.07</c:v>
                </c:pt>
                <c:pt idx="4232">
                  <c:v>8.06</c:v>
                </c:pt>
                <c:pt idx="4233">
                  <c:v>8.0500000000000007</c:v>
                </c:pt>
                <c:pt idx="4234">
                  <c:v>8.0500000000000007</c:v>
                </c:pt>
                <c:pt idx="4235">
                  <c:v>8.0399999999999991</c:v>
                </c:pt>
                <c:pt idx="4236">
                  <c:v>8.0299999999999994</c:v>
                </c:pt>
                <c:pt idx="4237">
                  <c:v>8.02</c:v>
                </c:pt>
                <c:pt idx="4238">
                  <c:v>8.02</c:v>
                </c:pt>
                <c:pt idx="4239">
                  <c:v>8.01</c:v>
                </c:pt>
                <c:pt idx="4240">
                  <c:v>8</c:v>
                </c:pt>
                <c:pt idx="4241">
                  <c:v>7.99</c:v>
                </c:pt>
                <c:pt idx="4242">
                  <c:v>7.99</c:v>
                </c:pt>
                <c:pt idx="4243">
                  <c:v>7.98</c:v>
                </c:pt>
                <c:pt idx="4244">
                  <c:v>7.97</c:v>
                </c:pt>
                <c:pt idx="4245">
                  <c:v>7.96</c:v>
                </c:pt>
                <c:pt idx="4246">
                  <c:v>7.96</c:v>
                </c:pt>
                <c:pt idx="4247">
                  <c:v>7.95</c:v>
                </c:pt>
                <c:pt idx="4248">
                  <c:v>7.95</c:v>
                </c:pt>
                <c:pt idx="4249">
                  <c:v>7.94</c:v>
                </c:pt>
                <c:pt idx="4250">
                  <c:v>7.93</c:v>
                </c:pt>
                <c:pt idx="4251">
                  <c:v>7.92</c:v>
                </c:pt>
                <c:pt idx="4252">
                  <c:v>7.92</c:v>
                </c:pt>
                <c:pt idx="4253">
                  <c:v>7.91</c:v>
                </c:pt>
                <c:pt idx="4254">
                  <c:v>7.91</c:v>
                </c:pt>
                <c:pt idx="4255">
                  <c:v>7.9</c:v>
                </c:pt>
                <c:pt idx="4256">
                  <c:v>7.89</c:v>
                </c:pt>
                <c:pt idx="4257">
                  <c:v>7.88</c:v>
                </c:pt>
                <c:pt idx="4258">
                  <c:v>7.88</c:v>
                </c:pt>
                <c:pt idx="4259">
                  <c:v>7.87</c:v>
                </c:pt>
                <c:pt idx="4260">
                  <c:v>7.86</c:v>
                </c:pt>
                <c:pt idx="4261">
                  <c:v>7.85</c:v>
                </c:pt>
                <c:pt idx="4262">
                  <c:v>7.85</c:v>
                </c:pt>
                <c:pt idx="4263">
                  <c:v>7.85</c:v>
                </c:pt>
                <c:pt idx="4264">
                  <c:v>7.85</c:v>
                </c:pt>
                <c:pt idx="4265">
                  <c:v>7.84</c:v>
                </c:pt>
                <c:pt idx="4266">
                  <c:v>7.84</c:v>
                </c:pt>
                <c:pt idx="4267">
                  <c:v>7.83</c:v>
                </c:pt>
                <c:pt idx="4268">
                  <c:v>7.81</c:v>
                </c:pt>
                <c:pt idx="4269">
                  <c:v>7.8</c:v>
                </c:pt>
                <c:pt idx="4270">
                  <c:v>7.8</c:v>
                </c:pt>
                <c:pt idx="4271">
                  <c:v>7.8</c:v>
                </c:pt>
                <c:pt idx="4272">
                  <c:v>7.79</c:v>
                </c:pt>
                <c:pt idx="4273">
                  <c:v>7.78</c:v>
                </c:pt>
                <c:pt idx="4274">
                  <c:v>7.77</c:v>
                </c:pt>
                <c:pt idx="4275">
                  <c:v>7.76</c:v>
                </c:pt>
                <c:pt idx="4276">
                  <c:v>7.76</c:v>
                </c:pt>
                <c:pt idx="4277">
                  <c:v>7.75</c:v>
                </c:pt>
                <c:pt idx="4278">
                  <c:v>7.74</c:v>
                </c:pt>
                <c:pt idx="4279">
                  <c:v>7.73</c:v>
                </c:pt>
                <c:pt idx="4280">
                  <c:v>7.73</c:v>
                </c:pt>
                <c:pt idx="4281">
                  <c:v>7.72</c:v>
                </c:pt>
                <c:pt idx="4282">
                  <c:v>7.71</c:v>
                </c:pt>
                <c:pt idx="4283">
                  <c:v>7.7</c:v>
                </c:pt>
                <c:pt idx="4284">
                  <c:v>7.69</c:v>
                </c:pt>
                <c:pt idx="4285">
                  <c:v>7.69</c:v>
                </c:pt>
                <c:pt idx="4286">
                  <c:v>7.68</c:v>
                </c:pt>
                <c:pt idx="4287">
                  <c:v>7.68</c:v>
                </c:pt>
                <c:pt idx="4288">
                  <c:v>7.67</c:v>
                </c:pt>
                <c:pt idx="4289">
                  <c:v>7.67</c:v>
                </c:pt>
                <c:pt idx="4290">
                  <c:v>7.65</c:v>
                </c:pt>
                <c:pt idx="4291">
                  <c:v>7.65</c:v>
                </c:pt>
                <c:pt idx="4292">
                  <c:v>7.64</c:v>
                </c:pt>
                <c:pt idx="4293">
                  <c:v>7.64</c:v>
                </c:pt>
                <c:pt idx="4294">
                  <c:v>7.63</c:v>
                </c:pt>
                <c:pt idx="4295">
                  <c:v>7.62</c:v>
                </c:pt>
                <c:pt idx="4296">
                  <c:v>7.61</c:v>
                </c:pt>
                <c:pt idx="4297">
                  <c:v>7.6</c:v>
                </c:pt>
                <c:pt idx="4298">
                  <c:v>7.6</c:v>
                </c:pt>
                <c:pt idx="4299">
                  <c:v>7.59</c:v>
                </c:pt>
                <c:pt idx="4300">
                  <c:v>7.59</c:v>
                </c:pt>
                <c:pt idx="4301">
                  <c:v>7.58</c:v>
                </c:pt>
                <c:pt idx="4302">
                  <c:v>7.57</c:v>
                </c:pt>
                <c:pt idx="4303">
                  <c:v>7.56</c:v>
                </c:pt>
                <c:pt idx="4304">
                  <c:v>7.56</c:v>
                </c:pt>
                <c:pt idx="4305">
                  <c:v>7.55</c:v>
                </c:pt>
                <c:pt idx="4306">
                  <c:v>7.54</c:v>
                </c:pt>
                <c:pt idx="4307">
                  <c:v>7.53</c:v>
                </c:pt>
                <c:pt idx="4308">
                  <c:v>7.52</c:v>
                </c:pt>
                <c:pt idx="4309">
                  <c:v>7.52</c:v>
                </c:pt>
                <c:pt idx="4310">
                  <c:v>7.51</c:v>
                </c:pt>
                <c:pt idx="4311">
                  <c:v>7.5</c:v>
                </c:pt>
                <c:pt idx="4312">
                  <c:v>7.49</c:v>
                </c:pt>
                <c:pt idx="4313">
                  <c:v>7.49</c:v>
                </c:pt>
                <c:pt idx="4314">
                  <c:v>7.48</c:v>
                </c:pt>
                <c:pt idx="4315">
                  <c:v>7.47</c:v>
                </c:pt>
                <c:pt idx="4316">
                  <c:v>7.46</c:v>
                </c:pt>
                <c:pt idx="4317">
                  <c:v>7.45</c:v>
                </c:pt>
                <c:pt idx="4318">
                  <c:v>7.44</c:v>
                </c:pt>
                <c:pt idx="4319">
                  <c:v>7.43</c:v>
                </c:pt>
                <c:pt idx="4320">
                  <c:v>7.43</c:v>
                </c:pt>
                <c:pt idx="4321">
                  <c:v>7.42</c:v>
                </c:pt>
                <c:pt idx="4322">
                  <c:v>7.41</c:v>
                </c:pt>
                <c:pt idx="4323">
                  <c:v>7.41</c:v>
                </c:pt>
                <c:pt idx="4324">
                  <c:v>7.4</c:v>
                </c:pt>
                <c:pt idx="4325">
                  <c:v>7.39</c:v>
                </c:pt>
                <c:pt idx="4326">
                  <c:v>7.39</c:v>
                </c:pt>
                <c:pt idx="4327">
                  <c:v>7.38</c:v>
                </c:pt>
                <c:pt idx="4328">
                  <c:v>7.37</c:v>
                </c:pt>
                <c:pt idx="4329">
                  <c:v>7.36</c:v>
                </c:pt>
                <c:pt idx="4330">
                  <c:v>7.35</c:v>
                </c:pt>
                <c:pt idx="4331">
                  <c:v>7.35</c:v>
                </c:pt>
                <c:pt idx="4332">
                  <c:v>7.34</c:v>
                </c:pt>
                <c:pt idx="4333">
                  <c:v>7.33</c:v>
                </c:pt>
                <c:pt idx="4334">
                  <c:v>7.33</c:v>
                </c:pt>
                <c:pt idx="4335">
                  <c:v>7.32</c:v>
                </c:pt>
                <c:pt idx="4336">
                  <c:v>7.31</c:v>
                </c:pt>
                <c:pt idx="4337">
                  <c:v>7.3</c:v>
                </c:pt>
                <c:pt idx="4338">
                  <c:v>7.3</c:v>
                </c:pt>
                <c:pt idx="4339">
                  <c:v>7.29</c:v>
                </c:pt>
                <c:pt idx="4340">
                  <c:v>7.29</c:v>
                </c:pt>
                <c:pt idx="4341">
                  <c:v>7.28</c:v>
                </c:pt>
                <c:pt idx="4342">
                  <c:v>7.27</c:v>
                </c:pt>
                <c:pt idx="4343">
                  <c:v>7.27</c:v>
                </c:pt>
                <c:pt idx="4344">
                  <c:v>7.26</c:v>
                </c:pt>
                <c:pt idx="4345">
                  <c:v>7.25</c:v>
                </c:pt>
                <c:pt idx="4346">
                  <c:v>7.25</c:v>
                </c:pt>
                <c:pt idx="4347">
                  <c:v>7.24</c:v>
                </c:pt>
                <c:pt idx="4348">
                  <c:v>7.24</c:v>
                </c:pt>
                <c:pt idx="4349">
                  <c:v>7.23</c:v>
                </c:pt>
                <c:pt idx="4350">
                  <c:v>7.22</c:v>
                </c:pt>
                <c:pt idx="4351">
                  <c:v>7.22</c:v>
                </c:pt>
                <c:pt idx="4352">
                  <c:v>7.21</c:v>
                </c:pt>
                <c:pt idx="4353">
                  <c:v>7.21</c:v>
                </c:pt>
                <c:pt idx="4354">
                  <c:v>7.21</c:v>
                </c:pt>
                <c:pt idx="4355">
                  <c:v>7.2</c:v>
                </c:pt>
                <c:pt idx="4356">
                  <c:v>7.19</c:v>
                </c:pt>
                <c:pt idx="4357">
                  <c:v>7.18</c:v>
                </c:pt>
                <c:pt idx="4358">
                  <c:v>7.18</c:v>
                </c:pt>
                <c:pt idx="4359">
                  <c:v>7.17</c:v>
                </c:pt>
                <c:pt idx="4360">
                  <c:v>7.17</c:v>
                </c:pt>
                <c:pt idx="4361">
                  <c:v>7.16</c:v>
                </c:pt>
                <c:pt idx="4362">
                  <c:v>7.16</c:v>
                </c:pt>
                <c:pt idx="4363">
                  <c:v>7.16</c:v>
                </c:pt>
                <c:pt idx="4364">
                  <c:v>7.14</c:v>
                </c:pt>
                <c:pt idx="4365">
                  <c:v>7.13</c:v>
                </c:pt>
                <c:pt idx="4366">
                  <c:v>7.13</c:v>
                </c:pt>
                <c:pt idx="4367">
                  <c:v>7.12</c:v>
                </c:pt>
                <c:pt idx="4368">
                  <c:v>7.11</c:v>
                </c:pt>
                <c:pt idx="4369">
                  <c:v>7.1</c:v>
                </c:pt>
                <c:pt idx="4370">
                  <c:v>7.1</c:v>
                </c:pt>
                <c:pt idx="4371">
                  <c:v>7.09</c:v>
                </c:pt>
                <c:pt idx="4372">
                  <c:v>7.08</c:v>
                </c:pt>
                <c:pt idx="4373">
                  <c:v>7.08</c:v>
                </c:pt>
                <c:pt idx="4374">
                  <c:v>7.07</c:v>
                </c:pt>
                <c:pt idx="4375">
                  <c:v>7.06</c:v>
                </c:pt>
                <c:pt idx="4376">
                  <c:v>7.06</c:v>
                </c:pt>
                <c:pt idx="4377">
                  <c:v>7.05</c:v>
                </c:pt>
                <c:pt idx="4378">
                  <c:v>7.05</c:v>
                </c:pt>
                <c:pt idx="4379">
                  <c:v>7.04</c:v>
                </c:pt>
                <c:pt idx="4380">
                  <c:v>7.04</c:v>
                </c:pt>
                <c:pt idx="4381">
                  <c:v>7.03</c:v>
                </c:pt>
                <c:pt idx="4382">
                  <c:v>7.02</c:v>
                </c:pt>
                <c:pt idx="4383">
                  <c:v>7.02</c:v>
                </c:pt>
                <c:pt idx="4384">
                  <c:v>7.02</c:v>
                </c:pt>
                <c:pt idx="4385">
                  <c:v>7</c:v>
                </c:pt>
                <c:pt idx="4386">
                  <c:v>7.01</c:v>
                </c:pt>
                <c:pt idx="4387">
                  <c:v>7</c:v>
                </c:pt>
                <c:pt idx="4388">
                  <c:v>7</c:v>
                </c:pt>
                <c:pt idx="4389">
                  <c:v>6.99</c:v>
                </c:pt>
                <c:pt idx="4390">
                  <c:v>6.98</c:v>
                </c:pt>
                <c:pt idx="4391">
                  <c:v>6.98</c:v>
                </c:pt>
                <c:pt idx="4392">
                  <c:v>6.98</c:v>
                </c:pt>
                <c:pt idx="4393">
                  <c:v>6.97</c:v>
                </c:pt>
                <c:pt idx="4394">
                  <c:v>6.96</c:v>
                </c:pt>
                <c:pt idx="4395">
                  <c:v>6.96</c:v>
                </c:pt>
                <c:pt idx="4396">
                  <c:v>6.95</c:v>
                </c:pt>
                <c:pt idx="4397">
                  <c:v>6.95</c:v>
                </c:pt>
                <c:pt idx="4398">
                  <c:v>6.95</c:v>
                </c:pt>
                <c:pt idx="4399">
                  <c:v>6.94</c:v>
                </c:pt>
                <c:pt idx="4400">
                  <c:v>6.93</c:v>
                </c:pt>
                <c:pt idx="4401">
                  <c:v>6.93</c:v>
                </c:pt>
                <c:pt idx="4402">
                  <c:v>6.92</c:v>
                </c:pt>
                <c:pt idx="4403">
                  <c:v>6.91</c:v>
                </c:pt>
                <c:pt idx="4404">
                  <c:v>6.91</c:v>
                </c:pt>
                <c:pt idx="4405">
                  <c:v>6.9</c:v>
                </c:pt>
                <c:pt idx="4406">
                  <c:v>6.9</c:v>
                </c:pt>
                <c:pt idx="4407">
                  <c:v>6.89</c:v>
                </c:pt>
                <c:pt idx="4408">
                  <c:v>6.89</c:v>
                </c:pt>
                <c:pt idx="4409">
                  <c:v>6.88</c:v>
                </c:pt>
                <c:pt idx="4410">
                  <c:v>6.87</c:v>
                </c:pt>
                <c:pt idx="4411">
                  <c:v>6.87</c:v>
                </c:pt>
                <c:pt idx="4412">
                  <c:v>6.86</c:v>
                </c:pt>
                <c:pt idx="4413">
                  <c:v>6.86</c:v>
                </c:pt>
                <c:pt idx="4414">
                  <c:v>6.85</c:v>
                </c:pt>
                <c:pt idx="4415">
                  <c:v>6.84</c:v>
                </c:pt>
                <c:pt idx="4416">
                  <c:v>6.84</c:v>
                </c:pt>
                <c:pt idx="4417">
                  <c:v>6.83</c:v>
                </c:pt>
                <c:pt idx="4418">
                  <c:v>6.83</c:v>
                </c:pt>
                <c:pt idx="4419">
                  <c:v>6.82</c:v>
                </c:pt>
                <c:pt idx="4420">
                  <c:v>6.82</c:v>
                </c:pt>
                <c:pt idx="4421">
                  <c:v>6.81</c:v>
                </c:pt>
                <c:pt idx="4422">
                  <c:v>6.81</c:v>
                </c:pt>
                <c:pt idx="4423">
                  <c:v>6.81</c:v>
                </c:pt>
                <c:pt idx="4424">
                  <c:v>6.8</c:v>
                </c:pt>
                <c:pt idx="4425">
                  <c:v>6.79</c:v>
                </c:pt>
                <c:pt idx="4426">
                  <c:v>6.79</c:v>
                </c:pt>
                <c:pt idx="4427">
                  <c:v>6.79</c:v>
                </c:pt>
                <c:pt idx="4428">
                  <c:v>6.78</c:v>
                </c:pt>
                <c:pt idx="4429">
                  <c:v>6.77</c:v>
                </c:pt>
                <c:pt idx="4430">
                  <c:v>6.77</c:v>
                </c:pt>
                <c:pt idx="4431">
                  <c:v>6.76</c:v>
                </c:pt>
                <c:pt idx="4432">
                  <c:v>6.76</c:v>
                </c:pt>
                <c:pt idx="4433">
                  <c:v>6.75</c:v>
                </c:pt>
                <c:pt idx="4434">
                  <c:v>6.75</c:v>
                </c:pt>
                <c:pt idx="4435">
                  <c:v>6.75</c:v>
                </c:pt>
                <c:pt idx="4436">
                  <c:v>6.74</c:v>
                </c:pt>
                <c:pt idx="4437">
                  <c:v>6.74</c:v>
                </c:pt>
                <c:pt idx="4438">
                  <c:v>6.73</c:v>
                </c:pt>
                <c:pt idx="4439">
                  <c:v>6.73</c:v>
                </c:pt>
                <c:pt idx="4440">
                  <c:v>6.72</c:v>
                </c:pt>
                <c:pt idx="4441">
                  <c:v>6.72</c:v>
                </c:pt>
                <c:pt idx="4442">
                  <c:v>6.71</c:v>
                </c:pt>
                <c:pt idx="4443">
                  <c:v>6.71</c:v>
                </c:pt>
                <c:pt idx="4444">
                  <c:v>6.71</c:v>
                </c:pt>
                <c:pt idx="4445">
                  <c:v>6.7</c:v>
                </c:pt>
                <c:pt idx="4446">
                  <c:v>6.7</c:v>
                </c:pt>
                <c:pt idx="4447">
                  <c:v>6.7</c:v>
                </c:pt>
                <c:pt idx="4448">
                  <c:v>6.7</c:v>
                </c:pt>
                <c:pt idx="4449">
                  <c:v>6.69</c:v>
                </c:pt>
                <c:pt idx="4450">
                  <c:v>6.7</c:v>
                </c:pt>
                <c:pt idx="4451">
                  <c:v>6.69</c:v>
                </c:pt>
                <c:pt idx="4452">
                  <c:v>6.68</c:v>
                </c:pt>
                <c:pt idx="4453">
                  <c:v>6.68</c:v>
                </c:pt>
                <c:pt idx="4454">
                  <c:v>6.67</c:v>
                </c:pt>
                <c:pt idx="4455">
                  <c:v>6.67</c:v>
                </c:pt>
                <c:pt idx="4456">
                  <c:v>6.67</c:v>
                </c:pt>
                <c:pt idx="4457">
                  <c:v>6.66</c:v>
                </c:pt>
                <c:pt idx="4458">
                  <c:v>6.65</c:v>
                </c:pt>
                <c:pt idx="4459">
                  <c:v>6.65</c:v>
                </c:pt>
                <c:pt idx="4460">
                  <c:v>6.64</c:v>
                </c:pt>
                <c:pt idx="4461">
                  <c:v>6.64</c:v>
                </c:pt>
                <c:pt idx="4462">
                  <c:v>6.63</c:v>
                </c:pt>
                <c:pt idx="4463">
                  <c:v>6.63</c:v>
                </c:pt>
                <c:pt idx="4464">
                  <c:v>6.62</c:v>
                </c:pt>
                <c:pt idx="4465">
                  <c:v>6.62</c:v>
                </c:pt>
                <c:pt idx="4466">
                  <c:v>6.61</c:v>
                </c:pt>
                <c:pt idx="4467">
                  <c:v>6.61</c:v>
                </c:pt>
                <c:pt idx="4468">
                  <c:v>6.6</c:v>
                </c:pt>
                <c:pt idx="4469">
                  <c:v>6.6</c:v>
                </c:pt>
                <c:pt idx="4470">
                  <c:v>6.6</c:v>
                </c:pt>
                <c:pt idx="4471">
                  <c:v>6.59</c:v>
                </c:pt>
                <c:pt idx="4472">
                  <c:v>6.59</c:v>
                </c:pt>
                <c:pt idx="4473">
                  <c:v>6.59</c:v>
                </c:pt>
                <c:pt idx="4474">
                  <c:v>6.58</c:v>
                </c:pt>
                <c:pt idx="4475">
                  <c:v>6.57</c:v>
                </c:pt>
                <c:pt idx="4476">
                  <c:v>6.58</c:v>
                </c:pt>
                <c:pt idx="4477">
                  <c:v>6.58</c:v>
                </c:pt>
                <c:pt idx="4478">
                  <c:v>6.58</c:v>
                </c:pt>
                <c:pt idx="4479">
                  <c:v>6.57</c:v>
                </c:pt>
                <c:pt idx="4480">
                  <c:v>6.57</c:v>
                </c:pt>
                <c:pt idx="4481">
                  <c:v>6.57</c:v>
                </c:pt>
                <c:pt idx="4482">
                  <c:v>6.56</c:v>
                </c:pt>
                <c:pt idx="4483">
                  <c:v>6.55</c:v>
                </c:pt>
                <c:pt idx="4484">
                  <c:v>6.55</c:v>
                </c:pt>
                <c:pt idx="4485">
                  <c:v>6.55</c:v>
                </c:pt>
                <c:pt idx="4486">
                  <c:v>6.54</c:v>
                </c:pt>
                <c:pt idx="4487">
                  <c:v>6.55</c:v>
                </c:pt>
                <c:pt idx="4488">
                  <c:v>6.54</c:v>
                </c:pt>
                <c:pt idx="4489">
                  <c:v>6.54</c:v>
                </c:pt>
                <c:pt idx="4490">
                  <c:v>6.54</c:v>
                </c:pt>
                <c:pt idx="4491">
                  <c:v>6.54</c:v>
                </c:pt>
                <c:pt idx="4492">
                  <c:v>6.54</c:v>
                </c:pt>
                <c:pt idx="4493">
                  <c:v>6.53</c:v>
                </c:pt>
                <c:pt idx="4494">
                  <c:v>6.53</c:v>
                </c:pt>
                <c:pt idx="4495">
                  <c:v>6.52</c:v>
                </c:pt>
                <c:pt idx="4496">
                  <c:v>6.52</c:v>
                </c:pt>
                <c:pt idx="4497">
                  <c:v>6.52</c:v>
                </c:pt>
                <c:pt idx="4498">
                  <c:v>6.51</c:v>
                </c:pt>
                <c:pt idx="4499">
                  <c:v>6.51</c:v>
                </c:pt>
                <c:pt idx="4500">
                  <c:v>6.5</c:v>
                </c:pt>
                <c:pt idx="4501">
                  <c:v>6.5</c:v>
                </c:pt>
                <c:pt idx="4502">
                  <c:v>6.5</c:v>
                </c:pt>
                <c:pt idx="4503">
                  <c:v>6.49</c:v>
                </c:pt>
                <c:pt idx="4504">
                  <c:v>6.49</c:v>
                </c:pt>
                <c:pt idx="4505">
                  <c:v>6.48</c:v>
                </c:pt>
                <c:pt idx="4506">
                  <c:v>6.48</c:v>
                </c:pt>
                <c:pt idx="4507">
                  <c:v>6.47</c:v>
                </c:pt>
                <c:pt idx="4508">
                  <c:v>6.47</c:v>
                </c:pt>
                <c:pt idx="4509">
                  <c:v>6.47</c:v>
                </c:pt>
                <c:pt idx="4510">
                  <c:v>6.47</c:v>
                </c:pt>
                <c:pt idx="4511">
                  <c:v>6.46</c:v>
                </c:pt>
                <c:pt idx="4512">
                  <c:v>6.46</c:v>
                </c:pt>
                <c:pt idx="4513">
                  <c:v>6.46</c:v>
                </c:pt>
                <c:pt idx="4514">
                  <c:v>6.45</c:v>
                </c:pt>
                <c:pt idx="4515">
                  <c:v>6.45</c:v>
                </c:pt>
                <c:pt idx="4516">
                  <c:v>6.44</c:v>
                </c:pt>
                <c:pt idx="4517">
                  <c:v>6.44</c:v>
                </c:pt>
                <c:pt idx="4518">
                  <c:v>6.44</c:v>
                </c:pt>
                <c:pt idx="4519">
                  <c:v>6.43</c:v>
                </c:pt>
                <c:pt idx="4520">
                  <c:v>6.43</c:v>
                </c:pt>
                <c:pt idx="4521">
                  <c:v>6.42</c:v>
                </c:pt>
                <c:pt idx="4522">
                  <c:v>6.42</c:v>
                </c:pt>
                <c:pt idx="4523">
                  <c:v>6.42</c:v>
                </c:pt>
                <c:pt idx="4524">
                  <c:v>6.42</c:v>
                </c:pt>
                <c:pt idx="4525">
                  <c:v>6.41</c:v>
                </c:pt>
                <c:pt idx="4526">
                  <c:v>6.41</c:v>
                </c:pt>
                <c:pt idx="4527">
                  <c:v>6.41</c:v>
                </c:pt>
                <c:pt idx="4528">
                  <c:v>6.4</c:v>
                </c:pt>
                <c:pt idx="4529">
                  <c:v>6.4</c:v>
                </c:pt>
                <c:pt idx="4530">
                  <c:v>6.39</c:v>
                </c:pt>
                <c:pt idx="4531">
                  <c:v>6.39</c:v>
                </c:pt>
                <c:pt idx="4532">
                  <c:v>6.38</c:v>
                </c:pt>
                <c:pt idx="4533">
                  <c:v>6.39</c:v>
                </c:pt>
                <c:pt idx="4534">
                  <c:v>6.38</c:v>
                </c:pt>
                <c:pt idx="4535">
                  <c:v>6.38</c:v>
                </c:pt>
                <c:pt idx="4536">
                  <c:v>6.37</c:v>
                </c:pt>
                <c:pt idx="4537">
                  <c:v>6.37</c:v>
                </c:pt>
                <c:pt idx="4538">
                  <c:v>6.37</c:v>
                </c:pt>
                <c:pt idx="4539">
                  <c:v>6.37</c:v>
                </c:pt>
                <c:pt idx="4540">
                  <c:v>6.36</c:v>
                </c:pt>
                <c:pt idx="4541">
                  <c:v>6.36</c:v>
                </c:pt>
                <c:pt idx="4542">
                  <c:v>6.36</c:v>
                </c:pt>
                <c:pt idx="4543">
                  <c:v>6.36</c:v>
                </c:pt>
                <c:pt idx="4544">
                  <c:v>6.36</c:v>
                </c:pt>
                <c:pt idx="4545">
                  <c:v>6.35</c:v>
                </c:pt>
                <c:pt idx="4546">
                  <c:v>6.35</c:v>
                </c:pt>
                <c:pt idx="4547">
                  <c:v>6.34</c:v>
                </c:pt>
                <c:pt idx="4548">
                  <c:v>6.35</c:v>
                </c:pt>
                <c:pt idx="4549">
                  <c:v>6.34</c:v>
                </c:pt>
                <c:pt idx="4550">
                  <c:v>6.34</c:v>
                </c:pt>
                <c:pt idx="4551">
                  <c:v>6.33</c:v>
                </c:pt>
                <c:pt idx="4552">
                  <c:v>6.32</c:v>
                </c:pt>
                <c:pt idx="4553">
                  <c:v>6.32</c:v>
                </c:pt>
                <c:pt idx="4554">
                  <c:v>6.32</c:v>
                </c:pt>
                <c:pt idx="4555">
                  <c:v>6.32</c:v>
                </c:pt>
                <c:pt idx="4556">
                  <c:v>6.31</c:v>
                </c:pt>
                <c:pt idx="4557">
                  <c:v>6.3</c:v>
                </c:pt>
                <c:pt idx="4558">
                  <c:v>6.3</c:v>
                </c:pt>
                <c:pt idx="4559">
                  <c:v>6.29</c:v>
                </c:pt>
                <c:pt idx="4560">
                  <c:v>6.29</c:v>
                </c:pt>
                <c:pt idx="4561">
                  <c:v>6.29</c:v>
                </c:pt>
                <c:pt idx="4562">
                  <c:v>6.29</c:v>
                </c:pt>
                <c:pt idx="4563">
                  <c:v>6.28</c:v>
                </c:pt>
                <c:pt idx="4564">
                  <c:v>6.28</c:v>
                </c:pt>
                <c:pt idx="4565">
                  <c:v>6.28</c:v>
                </c:pt>
                <c:pt idx="4566">
                  <c:v>6.27</c:v>
                </c:pt>
                <c:pt idx="4567">
                  <c:v>6.27</c:v>
                </c:pt>
                <c:pt idx="4568">
                  <c:v>6.27</c:v>
                </c:pt>
                <c:pt idx="4569">
                  <c:v>6.26</c:v>
                </c:pt>
                <c:pt idx="4570">
                  <c:v>6.26</c:v>
                </c:pt>
                <c:pt idx="4571">
                  <c:v>6.26</c:v>
                </c:pt>
                <c:pt idx="4572">
                  <c:v>6.26</c:v>
                </c:pt>
                <c:pt idx="4573">
                  <c:v>6.25</c:v>
                </c:pt>
                <c:pt idx="4574">
                  <c:v>6.25</c:v>
                </c:pt>
                <c:pt idx="4575">
                  <c:v>6.25</c:v>
                </c:pt>
                <c:pt idx="4576">
                  <c:v>6.25</c:v>
                </c:pt>
                <c:pt idx="4577">
                  <c:v>6.25</c:v>
                </c:pt>
                <c:pt idx="4578">
                  <c:v>6.25</c:v>
                </c:pt>
                <c:pt idx="4579">
                  <c:v>6.24</c:v>
                </c:pt>
                <c:pt idx="4580">
                  <c:v>6.24</c:v>
                </c:pt>
                <c:pt idx="4581">
                  <c:v>6.24</c:v>
                </c:pt>
                <c:pt idx="4582">
                  <c:v>6.24</c:v>
                </c:pt>
                <c:pt idx="4583">
                  <c:v>6.24</c:v>
                </c:pt>
                <c:pt idx="4584">
                  <c:v>6.24</c:v>
                </c:pt>
                <c:pt idx="4585">
                  <c:v>6.23</c:v>
                </c:pt>
                <c:pt idx="4586">
                  <c:v>6.23</c:v>
                </c:pt>
                <c:pt idx="4587">
                  <c:v>6.23</c:v>
                </c:pt>
                <c:pt idx="4588">
                  <c:v>6.24</c:v>
                </c:pt>
                <c:pt idx="4589">
                  <c:v>6.23</c:v>
                </c:pt>
                <c:pt idx="4590">
                  <c:v>6.23</c:v>
                </c:pt>
                <c:pt idx="4591">
                  <c:v>6.22</c:v>
                </c:pt>
                <c:pt idx="4592">
                  <c:v>6.23</c:v>
                </c:pt>
                <c:pt idx="4593">
                  <c:v>6.22</c:v>
                </c:pt>
                <c:pt idx="4594">
                  <c:v>6.22</c:v>
                </c:pt>
                <c:pt idx="4595">
                  <c:v>6.22</c:v>
                </c:pt>
                <c:pt idx="4596">
                  <c:v>6.21</c:v>
                </c:pt>
                <c:pt idx="4597">
                  <c:v>6.21</c:v>
                </c:pt>
                <c:pt idx="4598">
                  <c:v>6.21</c:v>
                </c:pt>
                <c:pt idx="4599">
                  <c:v>6.2</c:v>
                </c:pt>
                <c:pt idx="4600">
                  <c:v>6.2</c:v>
                </c:pt>
                <c:pt idx="4601">
                  <c:v>6.19</c:v>
                </c:pt>
                <c:pt idx="4602">
                  <c:v>6.19</c:v>
                </c:pt>
                <c:pt idx="4603">
                  <c:v>6.19</c:v>
                </c:pt>
                <c:pt idx="4604">
                  <c:v>6.19</c:v>
                </c:pt>
                <c:pt idx="4605">
                  <c:v>6.19</c:v>
                </c:pt>
                <c:pt idx="4606">
                  <c:v>6.18</c:v>
                </c:pt>
                <c:pt idx="4607">
                  <c:v>6.18</c:v>
                </c:pt>
                <c:pt idx="4608">
                  <c:v>6.18</c:v>
                </c:pt>
                <c:pt idx="4609">
                  <c:v>6.17</c:v>
                </c:pt>
                <c:pt idx="4610">
                  <c:v>6.17</c:v>
                </c:pt>
                <c:pt idx="4611">
                  <c:v>6.17</c:v>
                </c:pt>
                <c:pt idx="4612">
                  <c:v>6.17</c:v>
                </c:pt>
                <c:pt idx="4613">
                  <c:v>6.16</c:v>
                </c:pt>
                <c:pt idx="4614">
                  <c:v>6.16</c:v>
                </c:pt>
                <c:pt idx="4615">
                  <c:v>6.16</c:v>
                </c:pt>
                <c:pt idx="4616">
                  <c:v>6.16</c:v>
                </c:pt>
                <c:pt idx="4617">
                  <c:v>6.16</c:v>
                </c:pt>
                <c:pt idx="4618">
                  <c:v>6.15</c:v>
                </c:pt>
                <c:pt idx="4619">
                  <c:v>6.15</c:v>
                </c:pt>
                <c:pt idx="4620">
                  <c:v>6.15</c:v>
                </c:pt>
                <c:pt idx="4621">
                  <c:v>6.15</c:v>
                </c:pt>
                <c:pt idx="4622">
                  <c:v>6.14</c:v>
                </c:pt>
                <c:pt idx="4623">
                  <c:v>6.14</c:v>
                </c:pt>
                <c:pt idx="4624">
                  <c:v>6.14</c:v>
                </c:pt>
                <c:pt idx="4625">
                  <c:v>6.14</c:v>
                </c:pt>
                <c:pt idx="4626">
                  <c:v>6.14</c:v>
                </c:pt>
                <c:pt idx="4627">
                  <c:v>6.13</c:v>
                </c:pt>
                <c:pt idx="4628">
                  <c:v>6.13</c:v>
                </c:pt>
                <c:pt idx="4629">
                  <c:v>6.13</c:v>
                </c:pt>
                <c:pt idx="4630">
                  <c:v>6.13</c:v>
                </c:pt>
                <c:pt idx="4631">
                  <c:v>6.12</c:v>
                </c:pt>
                <c:pt idx="4632">
                  <c:v>6.12</c:v>
                </c:pt>
                <c:pt idx="4633">
                  <c:v>6.12</c:v>
                </c:pt>
                <c:pt idx="4634">
                  <c:v>6.12</c:v>
                </c:pt>
                <c:pt idx="4635">
                  <c:v>6.12</c:v>
                </c:pt>
                <c:pt idx="4636">
                  <c:v>6.12</c:v>
                </c:pt>
                <c:pt idx="4637">
                  <c:v>6.11</c:v>
                </c:pt>
                <c:pt idx="4638">
                  <c:v>6.11</c:v>
                </c:pt>
                <c:pt idx="4639">
                  <c:v>6.11</c:v>
                </c:pt>
                <c:pt idx="4640">
                  <c:v>6.11</c:v>
                </c:pt>
                <c:pt idx="4641">
                  <c:v>6.11</c:v>
                </c:pt>
                <c:pt idx="4642">
                  <c:v>6.1</c:v>
                </c:pt>
                <c:pt idx="4643">
                  <c:v>6.1</c:v>
                </c:pt>
                <c:pt idx="4644">
                  <c:v>6.1</c:v>
                </c:pt>
                <c:pt idx="4645">
                  <c:v>6.1</c:v>
                </c:pt>
                <c:pt idx="4646">
                  <c:v>6.1</c:v>
                </c:pt>
                <c:pt idx="4647">
                  <c:v>6.1</c:v>
                </c:pt>
                <c:pt idx="4648">
                  <c:v>6.1</c:v>
                </c:pt>
                <c:pt idx="4649">
                  <c:v>6.09</c:v>
                </c:pt>
                <c:pt idx="4650">
                  <c:v>6.09</c:v>
                </c:pt>
                <c:pt idx="4651">
                  <c:v>6.08</c:v>
                </c:pt>
                <c:pt idx="4652">
                  <c:v>6.08</c:v>
                </c:pt>
                <c:pt idx="4653">
                  <c:v>6.08</c:v>
                </c:pt>
                <c:pt idx="4654">
                  <c:v>6.08</c:v>
                </c:pt>
                <c:pt idx="4655">
                  <c:v>6.07</c:v>
                </c:pt>
                <c:pt idx="4656">
                  <c:v>6.07</c:v>
                </c:pt>
                <c:pt idx="4657">
                  <c:v>6.07</c:v>
                </c:pt>
                <c:pt idx="4658">
                  <c:v>6.07</c:v>
                </c:pt>
                <c:pt idx="4659">
                  <c:v>6.06</c:v>
                </c:pt>
                <c:pt idx="4660">
                  <c:v>6.06</c:v>
                </c:pt>
                <c:pt idx="4661">
                  <c:v>6.06</c:v>
                </c:pt>
                <c:pt idx="4662">
                  <c:v>6.06</c:v>
                </c:pt>
                <c:pt idx="4663">
                  <c:v>6.06</c:v>
                </c:pt>
                <c:pt idx="4664">
                  <c:v>6.05</c:v>
                </c:pt>
                <c:pt idx="4665">
                  <c:v>6.05</c:v>
                </c:pt>
                <c:pt idx="4666">
                  <c:v>6.05</c:v>
                </c:pt>
                <c:pt idx="4667">
                  <c:v>6.05</c:v>
                </c:pt>
                <c:pt idx="4668">
                  <c:v>6.05</c:v>
                </c:pt>
                <c:pt idx="4669">
                  <c:v>6.04</c:v>
                </c:pt>
                <c:pt idx="4670">
                  <c:v>6.04</c:v>
                </c:pt>
                <c:pt idx="4671">
                  <c:v>6.05</c:v>
                </c:pt>
                <c:pt idx="4672">
                  <c:v>6.04</c:v>
                </c:pt>
                <c:pt idx="4673">
                  <c:v>6.04</c:v>
                </c:pt>
                <c:pt idx="4674">
                  <c:v>6.04</c:v>
                </c:pt>
                <c:pt idx="4675">
                  <c:v>6.04</c:v>
                </c:pt>
                <c:pt idx="4676">
                  <c:v>6.03</c:v>
                </c:pt>
                <c:pt idx="4677">
                  <c:v>6.04</c:v>
                </c:pt>
                <c:pt idx="4678">
                  <c:v>6.04</c:v>
                </c:pt>
                <c:pt idx="4679">
                  <c:v>6.03</c:v>
                </c:pt>
                <c:pt idx="4680">
                  <c:v>6.04</c:v>
                </c:pt>
                <c:pt idx="4681">
                  <c:v>6.03</c:v>
                </c:pt>
                <c:pt idx="4682">
                  <c:v>6.03</c:v>
                </c:pt>
                <c:pt idx="4683">
                  <c:v>6.03</c:v>
                </c:pt>
                <c:pt idx="4684">
                  <c:v>6.04</c:v>
                </c:pt>
                <c:pt idx="4685">
                  <c:v>6.03</c:v>
                </c:pt>
                <c:pt idx="4686">
                  <c:v>6.04</c:v>
                </c:pt>
                <c:pt idx="4687">
                  <c:v>6.03</c:v>
                </c:pt>
                <c:pt idx="4688">
                  <c:v>6.02</c:v>
                </c:pt>
                <c:pt idx="4689">
                  <c:v>6.02</c:v>
                </c:pt>
                <c:pt idx="4690">
                  <c:v>6.02</c:v>
                </c:pt>
                <c:pt idx="4691">
                  <c:v>6.02</c:v>
                </c:pt>
                <c:pt idx="4692">
                  <c:v>6.02</c:v>
                </c:pt>
                <c:pt idx="4693">
                  <c:v>6.02</c:v>
                </c:pt>
                <c:pt idx="4694">
                  <c:v>6.02</c:v>
                </c:pt>
                <c:pt idx="4695">
                  <c:v>6.01</c:v>
                </c:pt>
                <c:pt idx="4696">
                  <c:v>6.01</c:v>
                </c:pt>
                <c:pt idx="4697">
                  <c:v>6.01</c:v>
                </c:pt>
                <c:pt idx="4698">
                  <c:v>6.01</c:v>
                </c:pt>
                <c:pt idx="4699">
                  <c:v>6</c:v>
                </c:pt>
                <c:pt idx="4700">
                  <c:v>6</c:v>
                </c:pt>
                <c:pt idx="4701">
                  <c:v>6</c:v>
                </c:pt>
                <c:pt idx="4702">
                  <c:v>6</c:v>
                </c:pt>
                <c:pt idx="4703">
                  <c:v>5.99</c:v>
                </c:pt>
                <c:pt idx="4704">
                  <c:v>6</c:v>
                </c:pt>
                <c:pt idx="4705">
                  <c:v>5.99</c:v>
                </c:pt>
                <c:pt idx="4706">
                  <c:v>5.99</c:v>
                </c:pt>
                <c:pt idx="4707">
                  <c:v>5.99</c:v>
                </c:pt>
                <c:pt idx="4708">
                  <c:v>5.99</c:v>
                </c:pt>
                <c:pt idx="4709">
                  <c:v>5.99</c:v>
                </c:pt>
                <c:pt idx="4710">
                  <c:v>5.98</c:v>
                </c:pt>
                <c:pt idx="4711">
                  <c:v>5.98</c:v>
                </c:pt>
                <c:pt idx="4712">
                  <c:v>5.98</c:v>
                </c:pt>
                <c:pt idx="4713">
                  <c:v>5.98</c:v>
                </c:pt>
                <c:pt idx="4714">
                  <c:v>5.98</c:v>
                </c:pt>
                <c:pt idx="4715">
                  <c:v>5.97</c:v>
                </c:pt>
                <c:pt idx="4716">
                  <c:v>5.97</c:v>
                </c:pt>
                <c:pt idx="4717">
                  <c:v>5.97</c:v>
                </c:pt>
                <c:pt idx="4718">
                  <c:v>5.97</c:v>
                </c:pt>
                <c:pt idx="4719">
                  <c:v>5.97</c:v>
                </c:pt>
                <c:pt idx="4720">
                  <c:v>5.97</c:v>
                </c:pt>
                <c:pt idx="4721">
                  <c:v>5.97</c:v>
                </c:pt>
                <c:pt idx="4722">
                  <c:v>5.97</c:v>
                </c:pt>
                <c:pt idx="4723">
                  <c:v>5.96</c:v>
                </c:pt>
                <c:pt idx="4724">
                  <c:v>5.96</c:v>
                </c:pt>
                <c:pt idx="4725">
                  <c:v>5.96</c:v>
                </c:pt>
                <c:pt idx="4726">
                  <c:v>5.96</c:v>
                </c:pt>
                <c:pt idx="4727">
                  <c:v>5.96</c:v>
                </c:pt>
                <c:pt idx="4728">
                  <c:v>5.96</c:v>
                </c:pt>
                <c:pt idx="4729">
                  <c:v>5.96</c:v>
                </c:pt>
                <c:pt idx="4730">
                  <c:v>5.95</c:v>
                </c:pt>
                <c:pt idx="4731">
                  <c:v>5.95</c:v>
                </c:pt>
                <c:pt idx="4732">
                  <c:v>5.95</c:v>
                </c:pt>
                <c:pt idx="4733">
                  <c:v>5.95</c:v>
                </c:pt>
                <c:pt idx="4734">
                  <c:v>5.94</c:v>
                </c:pt>
                <c:pt idx="4735">
                  <c:v>5.94</c:v>
                </c:pt>
                <c:pt idx="4736">
                  <c:v>5.94</c:v>
                </c:pt>
                <c:pt idx="4737">
                  <c:v>5.94</c:v>
                </c:pt>
                <c:pt idx="4738">
                  <c:v>5.94</c:v>
                </c:pt>
                <c:pt idx="4739">
                  <c:v>5.94</c:v>
                </c:pt>
                <c:pt idx="4740">
                  <c:v>5.94</c:v>
                </c:pt>
                <c:pt idx="4741">
                  <c:v>5.94</c:v>
                </c:pt>
                <c:pt idx="4742">
                  <c:v>5.94</c:v>
                </c:pt>
                <c:pt idx="4743">
                  <c:v>5.93</c:v>
                </c:pt>
                <c:pt idx="4744">
                  <c:v>5.93</c:v>
                </c:pt>
                <c:pt idx="4745">
                  <c:v>5.93</c:v>
                </c:pt>
                <c:pt idx="4746">
                  <c:v>5.93</c:v>
                </c:pt>
                <c:pt idx="4747">
                  <c:v>5.93</c:v>
                </c:pt>
                <c:pt idx="4748">
                  <c:v>5.92</c:v>
                </c:pt>
                <c:pt idx="4749">
                  <c:v>5.92</c:v>
                </c:pt>
                <c:pt idx="4750">
                  <c:v>5.92</c:v>
                </c:pt>
                <c:pt idx="4751">
                  <c:v>5.92</c:v>
                </c:pt>
                <c:pt idx="4752">
                  <c:v>5.92</c:v>
                </c:pt>
                <c:pt idx="4753">
                  <c:v>5.92</c:v>
                </c:pt>
                <c:pt idx="4754">
                  <c:v>5.92</c:v>
                </c:pt>
                <c:pt idx="4755">
                  <c:v>5.92</c:v>
                </c:pt>
                <c:pt idx="4756">
                  <c:v>5.91</c:v>
                </c:pt>
                <c:pt idx="4757">
                  <c:v>5.92</c:v>
                </c:pt>
                <c:pt idx="4758">
                  <c:v>5.91</c:v>
                </c:pt>
                <c:pt idx="4759">
                  <c:v>5.91</c:v>
                </c:pt>
                <c:pt idx="4760">
                  <c:v>5.9</c:v>
                </c:pt>
                <c:pt idx="4761">
                  <c:v>5.91</c:v>
                </c:pt>
                <c:pt idx="4762">
                  <c:v>5.91</c:v>
                </c:pt>
                <c:pt idx="4763">
                  <c:v>5.91</c:v>
                </c:pt>
                <c:pt idx="4764">
                  <c:v>5.89</c:v>
                </c:pt>
                <c:pt idx="4765">
                  <c:v>5.89</c:v>
                </c:pt>
                <c:pt idx="4766">
                  <c:v>5.9</c:v>
                </c:pt>
                <c:pt idx="4767">
                  <c:v>5.91</c:v>
                </c:pt>
                <c:pt idx="4768">
                  <c:v>5.91</c:v>
                </c:pt>
                <c:pt idx="4769">
                  <c:v>5.9</c:v>
                </c:pt>
                <c:pt idx="4770">
                  <c:v>5.9</c:v>
                </c:pt>
                <c:pt idx="4771">
                  <c:v>5.9</c:v>
                </c:pt>
                <c:pt idx="4772">
                  <c:v>5.9</c:v>
                </c:pt>
                <c:pt idx="4773">
                  <c:v>5.9</c:v>
                </c:pt>
                <c:pt idx="4774">
                  <c:v>5.89</c:v>
                </c:pt>
                <c:pt idx="4775">
                  <c:v>5.9</c:v>
                </c:pt>
                <c:pt idx="4776">
                  <c:v>5.9</c:v>
                </c:pt>
                <c:pt idx="4777">
                  <c:v>5.89</c:v>
                </c:pt>
                <c:pt idx="4778">
                  <c:v>5.89</c:v>
                </c:pt>
                <c:pt idx="4779">
                  <c:v>5.88</c:v>
                </c:pt>
                <c:pt idx="4780">
                  <c:v>5.88</c:v>
                </c:pt>
                <c:pt idx="4781">
                  <c:v>5.88</c:v>
                </c:pt>
                <c:pt idx="4782">
                  <c:v>5.88</c:v>
                </c:pt>
                <c:pt idx="4783">
                  <c:v>5.88</c:v>
                </c:pt>
                <c:pt idx="4784">
                  <c:v>5.88</c:v>
                </c:pt>
                <c:pt idx="4785">
                  <c:v>5.88</c:v>
                </c:pt>
                <c:pt idx="4786">
                  <c:v>5.88</c:v>
                </c:pt>
                <c:pt idx="4787">
                  <c:v>5.87</c:v>
                </c:pt>
                <c:pt idx="4788">
                  <c:v>5.87</c:v>
                </c:pt>
                <c:pt idx="4789">
                  <c:v>5.88</c:v>
                </c:pt>
                <c:pt idx="4790">
                  <c:v>5.87</c:v>
                </c:pt>
                <c:pt idx="4791">
                  <c:v>5.87</c:v>
                </c:pt>
                <c:pt idx="4792">
                  <c:v>5.86</c:v>
                </c:pt>
                <c:pt idx="4793">
                  <c:v>5.87</c:v>
                </c:pt>
                <c:pt idx="4794">
                  <c:v>5.87</c:v>
                </c:pt>
                <c:pt idx="4795">
                  <c:v>5.87</c:v>
                </c:pt>
                <c:pt idx="4796">
                  <c:v>5.86</c:v>
                </c:pt>
                <c:pt idx="4797">
                  <c:v>5.87</c:v>
                </c:pt>
                <c:pt idx="4798">
                  <c:v>5.86</c:v>
                </c:pt>
                <c:pt idx="4799">
                  <c:v>5.86</c:v>
                </c:pt>
                <c:pt idx="4800">
                  <c:v>5.86</c:v>
                </c:pt>
                <c:pt idx="4801">
                  <c:v>5.86</c:v>
                </c:pt>
                <c:pt idx="4802">
                  <c:v>5.86</c:v>
                </c:pt>
                <c:pt idx="4803">
                  <c:v>5.86</c:v>
                </c:pt>
                <c:pt idx="4804">
                  <c:v>5.85</c:v>
                </c:pt>
                <c:pt idx="4805">
                  <c:v>5.85</c:v>
                </c:pt>
                <c:pt idx="4806">
                  <c:v>5.85</c:v>
                </c:pt>
                <c:pt idx="4807">
                  <c:v>5.85</c:v>
                </c:pt>
                <c:pt idx="4808">
                  <c:v>5.85</c:v>
                </c:pt>
                <c:pt idx="4809">
                  <c:v>5.85</c:v>
                </c:pt>
                <c:pt idx="4810">
                  <c:v>5.85</c:v>
                </c:pt>
                <c:pt idx="4811">
                  <c:v>5.85</c:v>
                </c:pt>
                <c:pt idx="4812">
                  <c:v>5.85</c:v>
                </c:pt>
                <c:pt idx="4813">
                  <c:v>5.84</c:v>
                </c:pt>
                <c:pt idx="4814">
                  <c:v>5.84</c:v>
                </c:pt>
                <c:pt idx="4815">
                  <c:v>5.84</c:v>
                </c:pt>
                <c:pt idx="4816">
                  <c:v>5.84</c:v>
                </c:pt>
                <c:pt idx="4817">
                  <c:v>5.84</c:v>
                </c:pt>
                <c:pt idx="4818">
                  <c:v>5.83</c:v>
                </c:pt>
                <c:pt idx="4819">
                  <c:v>5.83</c:v>
                </c:pt>
                <c:pt idx="4820">
                  <c:v>5.83</c:v>
                </c:pt>
                <c:pt idx="4821">
                  <c:v>5.83</c:v>
                </c:pt>
                <c:pt idx="4822">
                  <c:v>5.83</c:v>
                </c:pt>
                <c:pt idx="4823">
                  <c:v>5.83</c:v>
                </c:pt>
                <c:pt idx="4824">
                  <c:v>5.83</c:v>
                </c:pt>
                <c:pt idx="4825">
                  <c:v>5.83</c:v>
                </c:pt>
                <c:pt idx="4826">
                  <c:v>5.82</c:v>
                </c:pt>
                <c:pt idx="4827">
                  <c:v>5.82</c:v>
                </c:pt>
                <c:pt idx="4828">
                  <c:v>5.82</c:v>
                </c:pt>
                <c:pt idx="4829">
                  <c:v>5.82</c:v>
                </c:pt>
                <c:pt idx="4830">
                  <c:v>5.82</c:v>
                </c:pt>
                <c:pt idx="4831">
                  <c:v>5.82</c:v>
                </c:pt>
                <c:pt idx="4832">
                  <c:v>5.81</c:v>
                </c:pt>
                <c:pt idx="4833">
                  <c:v>5.81</c:v>
                </c:pt>
                <c:pt idx="4834">
                  <c:v>5.8</c:v>
                </c:pt>
                <c:pt idx="4835">
                  <c:v>5.8</c:v>
                </c:pt>
                <c:pt idx="4836">
                  <c:v>5.81</c:v>
                </c:pt>
                <c:pt idx="4837">
                  <c:v>5.81</c:v>
                </c:pt>
                <c:pt idx="4838">
                  <c:v>5.81</c:v>
                </c:pt>
                <c:pt idx="4839">
                  <c:v>5.8</c:v>
                </c:pt>
                <c:pt idx="4840">
                  <c:v>5.8</c:v>
                </c:pt>
                <c:pt idx="4841">
                  <c:v>5.8</c:v>
                </c:pt>
                <c:pt idx="4842">
                  <c:v>5.8</c:v>
                </c:pt>
                <c:pt idx="4843">
                  <c:v>5.8</c:v>
                </c:pt>
                <c:pt idx="4844">
                  <c:v>5.79</c:v>
                </c:pt>
                <c:pt idx="4845">
                  <c:v>5.79</c:v>
                </c:pt>
                <c:pt idx="4846">
                  <c:v>5.79</c:v>
                </c:pt>
                <c:pt idx="4847">
                  <c:v>5.79</c:v>
                </c:pt>
                <c:pt idx="4848">
                  <c:v>5.79</c:v>
                </c:pt>
                <c:pt idx="4849">
                  <c:v>5.78</c:v>
                </c:pt>
                <c:pt idx="4850">
                  <c:v>5.78</c:v>
                </c:pt>
                <c:pt idx="4851">
                  <c:v>5.78</c:v>
                </c:pt>
                <c:pt idx="4852">
                  <c:v>5.79</c:v>
                </c:pt>
                <c:pt idx="4853">
                  <c:v>5.78</c:v>
                </c:pt>
                <c:pt idx="4854">
                  <c:v>5.78</c:v>
                </c:pt>
                <c:pt idx="4855">
                  <c:v>5.77</c:v>
                </c:pt>
                <c:pt idx="4856">
                  <c:v>5.79</c:v>
                </c:pt>
                <c:pt idx="4857">
                  <c:v>5.79</c:v>
                </c:pt>
                <c:pt idx="4858">
                  <c:v>5.78</c:v>
                </c:pt>
                <c:pt idx="4859">
                  <c:v>5.77</c:v>
                </c:pt>
                <c:pt idx="4860">
                  <c:v>5.78</c:v>
                </c:pt>
                <c:pt idx="4861">
                  <c:v>5.78</c:v>
                </c:pt>
                <c:pt idx="4862">
                  <c:v>5.79</c:v>
                </c:pt>
                <c:pt idx="4863">
                  <c:v>5.78</c:v>
                </c:pt>
                <c:pt idx="4864">
                  <c:v>5.77</c:v>
                </c:pt>
                <c:pt idx="4865">
                  <c:v>5.8</c:v>
                </c:pt>
                <c:pt idx="4866">
                  <c:v>5.8</c:v>
                </c:pt>
                <c:pt idx="4867">
                  <c:v>5.78</c:v>
                </c:pt>
                <c:pt idx="4868">
                  <c:v>5.79</c:v>
                </c:pt>
                <c:pt idx="4869">
                  <c:v>5.78</c:v>
                </c:pt>
                <c:pt idx="4870">
                  <c:v>5.79</c:v>
                </c:pt>
                <c:pt idx="4871">
                  <c:v>5.78</c:v>
                </c:pt>
                <c:pt idx="4872">
                  <c:v>5.78</c:v>
                </c:pt>
                <c:pt idx="4873">
                  <c:v>5.78</c:v>
                </c:pt>
                <c:pt idx="4874">
                  <c:v>5.77</c:v>
                </c:pt>
                <c:pt idx="4875">
                  <c:v>5.78</c:v>
                </c:pt>
                <c:pt idx="4876">
                  <c:v>5.78</c:v>
                </c:pt>
                <c:pt idx="4877">
                  <c:v>5.77</c:v>
                </c:pt>
                <c:pt idx="4878">
                  <c:v>5.77</c:v>
                </c:pt>
                <c:pt idx="4879">
                  <c:v>5.78</c:v>
                </c:pt>
                <c:pt idx="4880">
                  <c:v>5.78</c:v>
                </c:pt>
                <c:pt idx="4881">
                  <c:v>5.77</c:v>
                </c:pt>
                <c:pt idx="4882">
                  <c:v>5.77</c:v>
                </c:pt>
                <c:pt idx="4883">
                  <c:v>5.77</c:v>
                </c:pt>
                <c:pt idx="4884">
                  <c:v>5.77</c:v>
                </c:pt>
                <c:pt idx="4885">
                  <c:v>5.76</c:v>
                </c:pt>
                <c:pt idx="4886">
                  <c:v>5.77</c:v>
                </c:pt>
                <c:pt idx="4887">
                  <c:v>5.76</c:v>
                </c:pt>
                <c:pt idx="4888">
                  <c:v>5.77</c:v>
                </c:pt>
                <c:pt idx="4889">
                  <c:v>5.76</c:v>
                </c:pt>
                <c:pt idx="4890">
                  <c:v>5.76</c:v>
                </c:pt>
                <c:pt idx="4891">
                  <c:v>5.76</c:v>
                </c:pt>
                <c:pt idx="4892">
                  <c:v>5.76</c:v>
                </c:pt>
                <c:pt idx="4893">
                  <c:v>5.76</c:v>
                </c:pt>
                <c:pt idx="4894">
                  <c:v>5.75</c:v>
                </c:pt>
                <c:pt idx="4895">
                  <c:v>5.75</c:v>
                </c:pt>
                <c:pt idx="4896">
                  <c:v>5.75</c:v>
                </c:pt>
                <c:pt idx="4897">
                  <c:v>5.75</c:v>
                </c:pt>
                <c:pt idx="4898">
                  <c:v>5.75</c:v>
                </c:pt>
                <c:pt idx="4899">
                  <c:v>5.75</c:v>
                </c:pt>
                <c:pt idx="4900">
                  <c:v>5.75</c:v>
                </c:pt>
                <c:pt idx="4901">
                  <c:v>5.75</c:v>
                </c:pt>
                <c:pt idx="4902">
                  <c:v>5.75</c:v>
                </c:pt>
                <c:pt idx="4903">
                  <c:v>5.74</c:v>
                </c:pt>
                <c:pt idx="4904">
                  <c:v>5.74</c:v>
                </c:pt>
                <c:pt idx="4905">
                  <c:v>5.74</c:v>
                </c:pt>
                <c:pt idx="4906">
                  <c:v>5.75</c:v>
                </c:pt>
                <c:pt idx="4907">
                  <c:v>5.74</c:v>
                </c:pt>
                <c:pt idx="4908">
                  <c:v>5.74</c:v>
                </c:pt>
                <c:pt idx="4909">
                  <c:v>5.74</c:v>
                </c:pt>
                <c:pt idx="4910">
                  <c:v>5.74</c:v>
                </c:pt>
                <c:pt idx="4911">
                  <c:v>5.74</c:v>
                </c:pt>
                <c:pt idx="4912">
                  <c:v>5.74</c:v>
                </c:pt>
                <c:pt idx="4913">
                  <c:v>5.74</c:v>
                </c:pt>
                <c:pt idx="4914">
                  <c:v>5.74</c:v>
                </c:pt>
                <c:pt idx="4915">
                  <c:v>5.74</c:v>
                </c:pt>
                <c:pt idx="4916">
                  <c:v>5.73</c:v>
                </c:pt>
                <c:pt idx="4917">
                  <c:v>5.73</c:v>
                </c:pt>
                <c:pt idx="4918">
                  <c:v>5.73</c:v>
                </c:pt>
                <c:pt idx="4919">
                  <c:v>5.73</c:v>
                </c:pt>
                <c:pt idx="4920">
                  <c:v>5.73</c:v>
                </c:pt>
                <c:pt idx="4921">
                  <c:v>5.73</c:v>
                </c:pt>
                <c:pt idx="4922">
                  <c:v>5.73</c:v>
                </c:pt>
                <c:pt idx="4923">
                  <c:v>5.73</c:v>
                </c:pt>
                <c:pt idx="4924">
                  <c:v>5.73</c:v>
                </c:pt>
                <c:pt idx="4925">
                  <c:v>5.73</c:v>
                </c:pt>
                <c:pt idx="4926">
                  <c:v>5.73</c:v>
                </c:pt>
                <c:pt idx="4927">
                  <c:v>5.73</c:v>
                </c:pt>
                <c:pt idx="4928">
                  <c:v>5.73</c:v>
                </c:pt>
                <c:pt idx="4929">
                  <c:v>5.72</c:v>
                </c:pt>
                <c:pt idx="4930">
                  <c:v>5.72</c:v>
                </c:pt>
                <c:pt idx="4931">
                  <c:v>5.72</c:v>
                </c:pt>
                <c:pt idx="4932">
                  <c:v>5.72</c:v>
                </c:pt>
                <c:pt idx="4933">
                  <c:v>5.72</c:v>
                </c:pt>
                <c:pt idx="4934">
                  <c:v>5.72</c:v>
                </c:pt>
                <c:pt idx="4935">
                  <c:v>5.72</c:v>
                </c:pt>
                <c:pt idx="4936">
                  <c:v>5.72</c:v>
                </c:pt>
                <c:pt idx="4937">
                  <c:v>5.72</c:v>
                </c:pt>
                <c:pt idx="4938">
                  <c:v>5.71</c:v>
                </c:pt>
                <c:pt idx="4939">
                  <c:v>5.71</c:v>
                </c:pt>
                <c:pt idx="4940">
                  <c:v>5.71</c:v>
                </c:pt>
                <c:pt idx="4941">
                  <c:v>5.71</c:v>
                </c:pt>
                <c:pt idx="4942">
                  <c:v>5.71</c:v>
                </c:pt>
                <c:pt idx="4943">
                  <c:v>5.71</c:v>
                </c:pt>
                <c:pt idx="4944">
                  <c:v>5.71</c:v>
                </c:pt>
                <c:pt idx="4945">
                  <c:v>5.72</c:v>
                </c:pt>
                <c:pt idx="4946">
                  <c:v>5.71</c:v>
                </c:pt>
                <c:pt idx="4947">
                  <c:v>5.71</c:v>
                </c:pt>
                <c:pt idx="4948">
                  <c:v>5.72</c:v>
                </c:pt>
                <c:pt idx="4949">
                  <c:v>5.71</c:v>
                </c:pt>
                <c:pt idx="4950">
                  <c:v>5.72</c:v>
                </c:pt>
                <c:pt idx="4951">
                  <c:v>5.72</c:v>
                </c:pt>
                <c:pt idx="4952">
                  <c:v>5.71</c:v>
                </c:pt>
                <c:pt idx="4953">
                  <c:v>5.71</c:v>
                </c:pt>
                <c:pt idx="4954">
                  <c:v>5.71</c:v>
                </c:pt>
                <c:pt idx="4955">
                  <c:v>5.71</c:v>
                </c:pt>
                <c:pt idx="4956">
                  <c:v>5.71</c:v>
                </c:pt>
                <c:pt idx="4957">
                  <c:v>5.7</c:v>
                </c:pt>
                <c:pt idx="4958">
                  <c:v>5.7</c:v>
                </c:pt>
                <c:pt idx="4959">
                  <c:v>5.7</c:v>
                </c:pt>
                <c:pt idx="4960">
                  <c:v>5.7</c:v>
                </c:pt>
                <c:pt idx="4961">
                  <c:v>5.69</c:v>
                </c:pt>
                <c:pt idx="4962">
                  <c:v>5.69</c:v>
                </c:pt>
                <c:pt idx="4963">
                  <c:v>5.7</c:v>
                </c:pt>
                <c:pt idx="4964">
                  <c:v>5.71</c:v>
                </c:pt>
                <c:pt idx="4965">
                  <c:v>5.7</c:v>
                </c:pt>
                <c:pt idx="4966">
                  <c:v>5.69</c:v>
                </c:pt>
                <c:pt idx="4967">
                  <c:v>5.69</c:v>
                </c:pt>
                <c:pt idx="4968">
                  <c:v>5.69</c:v>
                </c:pt>
                <c:pt idx="4969">
                  <c:v>5.7</c:v>
                </c:pt>
                <c:pt idx="4970">
                  <c:v>5.69</c:v>
                </c:pt>
                <c:pt idx="4971">
                  <c:v>5.69</c:v>
                </c:pt>
                <c:pt idx="4972">
                  <c:v>5.69</c:v>
                </c:pt>
                <c:pt idx="4973">
                  <c:v>5.69</c:v>
                </c:pt>
                <c:pt idx="4974">
                  <c:v>5.69</c:v>
                </c:pt>
                <c:pt idx="4975">
                  <c:v>5.69</c:v>
                </c:pt>
                <c:pt idx="4976">
                  <c:v>5.69</c:v>
                </c:pt>
                <c:pt idx="4977">
                  <c:v>5.69</c:v>
                </c:pt>
                <c:pt idx="4978">
                  <c:v>5.68</c:v>
                </c:pt>
                <c:pt idx="4979">
                  <c:v>5.68</c:v>
                </c:pt>
                <c:pt idx="4980">
                  <c:v>5.68</c:v>
                </c:pt>
                <c:pt idx="4981">
                  <c:v>5.68</c:v>
                </c:pt>
                <c:pt idx="4982">
                  <c:v>5.67</c:v>
                </c:pt>
                <c:pt idx="4983">
                  <c:v>5.68</c:v>
                </c:pt>
                <c:pt idx="4984">
                  <c:v>5.67</c:v>
                </c:pt>
                <c:pt idx="4985">
                  <c:v>5.67</c:v>
                </c:pt>
                <c:pt idx="4986">
                  <c:v>5.67</c:v>
                </c:pt>
                <c:pt idx="4987">
                  <c:v>5.67</c:v>
                </c:pt>
                <c:pt idx="4988">
                  <c:v>5.67</c:v>
                </c:pt>
                <c:pt idx="4989">
                  <c:v>5.66</c:v>
                </c:pt>
                <c:pt idx="4990">
                  <c:v>5.66</c:v>
                </c:pt>
                <c:pt idx="4991">
                  <c:v>5.66</c:v>
                </c:pt>
                <c:pt idx="4992">
                  <c:v>5.66</c:v>
                </c:pt>
                <c:pt idx="4993">
                  <c:v>5.66</c:v>
                </c:pt>
                <c:pt idx="4994">
                  <c:v>5.66</c:v>
                </c:pt>
                <c:pt idx="4995">
                  <c:v>5.66</c:v>
                </c:pt>
                <c:pt idx="4996">
                  <c:v>5.65</c:v>
                </c:pt>
                <c:pt idx="4997">
                  <c:v>5.65</c:v>
                </c:pt>
                <c:pt idx="4998">
                  <c:v>5.65</c:v>
                </c:pt>
                <c:pt idx="4999">
                  <c:v>5.65</c:v>
                </c:pt>
                <c:pt idx="5000">
                  <c:v>5.65</c:v>
                </c:pt>
                <c:pt idx="5001">
                  <c:v>5.65</c:v>
                </c:pt>
                <c:pt idx="5002">
                  <c:v>5.65</c:v>
                </c:pt>
                <c:pt idx="5003">
                  <c:v>5.65</c:v>
                </c:pt>
                <c:pt idx="5004">
                  <c:v>5.65</c:v>
                </c:pt>
                <c:pt idx="5005">
                  <c:v>5.65</c:v>
                </c:pt>
                <c:pt idx="5006">
                  <c:v>5.65</c:v>
                </c:pt>
                <c:pt idx="5007">
                  <c:v>5.65</c:v>
                </c:pt>
                <c:pt idx="5008">
                  <c:v>5.65</c:v>
                </c:pt>
                <c:pt idx="5009">
                  <c:v>5.65</c:v>
                </c:pt>
                <c:pt idx="5010">
                  <c:v>5.65</c:v>
                </c:pt>
                <c:pt idx="5011">
                  <c:v>5.65</c:v>
                </c:pt>
                <c:pt idx="5012">
                  <c:v>5.65</c:v>
                </c:pt>
                <c:pt idx="5013">
                  <c:v>5.65</c:v>
                </c:pt>
                <c:pt idx="5014">
                  <c:v>5.65</c:v>
                </c:pt>
                <c:pt idx="5015">
                  <c:v>5.65</c:v>
                </c:pt>
                <c:pt idx="5016">
                  <c:v>5.65</c:v>
                </c:pt>
                <c:pt idx="5017">
                  <c:v>5.65</c:v>
                </c:pt>
                <c:pt idx="5018">
                  <c:v>5.65</c:v>
                </c:pt>
                <c:pt idx="5019">
                  <c:v>5.65</c:v>
                </c:pt>
                <c:pt idx="5020">
                  <c:v>5.65</c:v>
                </c:pt>
                <c:pt idx="5021">
                  <c:v>5.65</c:v>
                </c:pt>
                <c:pt idx="5022">
                  <c:v>5.65</c:v>
                </c:pt>
                <c:pt idx="5023">
                  <c:v>5.65</c:v>
                </c:pt>
                <c:pt idx="5024">
                  <c:v>5.65</c:v>
                </c:pt>
                <c:pt idx="5025">
                  <c:v>5.65</c:v>
                </c:pt>
                <c:pt idx="5026">
                  <c:v>5.65</c:v>
                </c:pt>
                <c:pt idx="5027">
                  <c:v>5.65</c:v>
                </c:pt>
                <c:pt idx="5028">
                  <c:v>5.65</c:v>
                </c:pt>
                <c:pt idx="5029">
                  <c:v>5.65</c:v>
                </c:pt>
                <c:pt idx="5030">
                  <c:v>5.65</c:v>
                </c:pt>
                <c:pt idx="5031">
                  <c:v>5.65</c:v>
                </c:pt>
                <c:pt idx="5032">
                  <c:v>5.65</c:v>
                </c:pt>
                <c:pt idx="5033">
                  <c:v>5.65</c:v>
                </c:pt>
                <c:pt idx="5034">
                  <c:v>5.65</c:v>
                </c:pt>
                <c:pt idx="5035">
                  <c:v>5.65</c:v>
                </c:pt>
                <c:pt idx="5036">
                  <c:v>5.65</c:v>
                </c:pt>
                <c:pt idx="5037">
                  <c:v>5.65</c:v>
                </c:pt>
                <c:pt idx="5038">
                  <c:v>5.65</c:v>
                </c:pt>
                <c:pt idx="5039">
                  <c:v>5.66</c:v>
                </c:pt>
                <c:pt idx="5040">
                  <c:v>5.66</c:v>
                </c:pt>
                <c:pt idx="5041">
                  <c:v>5.66</c:v>
                </c:pt>
                <c:pt idx="5042">
                  <c:v>5.65</c:v>
                </c:pt>
                <c:pt idx="5043">
                  <c:v>5.65</c:v>
                </c:pt>
                <c:pt idx="5044">
                  <c:v>5.65</c:v>
                </c:pt>
                <c:pt idx="5045">
                  <c:v>5.65</c:v>
                </c:pt>
                <c:pt idx="5046">
                  <c:v>5.65</c:v>
                </c:pt>
                <c:pt idx="5047">
                  <c:v>5.65</c:v>
                </c:pt>
                <c:pt idx="5048">
                  <c:v>5.65</c:v>
                </c:pt>
                <c:pt idx="5049">
                  <c:v>5.65</c:v>
                </c:pt>
                <c:pt idx="5050">
                  <c:v>5.65</c:v>
                </c:pt>
                <c:pt idx="5051">
                  <c:v>5.66</c:v>
                </c:pt>
                <c:pt idx="5052">
                  <c:v>5.65</c:v>
                </c:pt>
                <c:pt idx="5053">
                  <c:v>5.65</c:v>
                </c:pt>
                <c:pt idx="5054">
                  <c:v>5.65</c:v>
                </c:pt>
                <c:pt idx="5055">
                  <c:v>5.65</c:v>
                </c:pt>
                <c:pt idx="5056">
                  <c:v>5.65</c:v>
                </c:pt>
                <c:pt idx="5057">
                  <c:v>5.65</c:v>
                </c:pt>
                <c:pt idx="5058">
                  <c:v>5.65</c:v>
                </c:pt>
                <c:pt idx="5059">
                  <c:v>5.65</c:v>
                </c:pt>
                <c:pt idx="5060">
                  <c:v>5.65</c:v>
                </c:pt>
                <c:pt idx="5061">
                  <c:v>5.64</c:v>
                </c:pt>
                <c:pt idx="5062">
                  <c:v>5.65</c:v>
                </c:pt>
                <c:pt idx="5063">
                  <c:v>5.65</c:v>
                </c:pt>
                <c:pt idx="5064">
                  <c:v>5.65</c:v>
                </c:pt>
                <c:pt idx="5065">
                  <c:v>5.65</c:v>
                </c:pt>
                <c:pt idx="5066">
                  <c:v>5.64</c:v>
                </c:pt>
                <c:pt idx="5067">
                  <c:v>5.64</c:v>
                </c:pt>
                <c:pt idx="5068">
                  <c:v>5.64</c:v>
                </c:pt>
                <c:pt idx="5069">
                  <c:v>5.64</c:v>
                </c:pt>
                <c:pt idx="5070">
                  <c:v>5.64</c:v>
                </c:pt>
                <c:pt idx="5071">
                  <c:v>5.64</c:v>
                </c:pt>
                <c:pt idx="5072">
                  <c:v>5.64</c:v>
                </c:pt>
                <c:pt idx="5073">
                  <c:v>5.64</c:v>
                </c:pt>
                <c:pt idx="5074">
                  <c:v>5.64</c:v>
                </c:pt>
                <c:pt idx="5075">
                  <c:v>5.64</c:v>
                </c:pt>
                <c:pt idx="5076">
                  <c:v>5.64</c:v>
                </c:pt>
                <c:pt idx="5077">
                  <c:v>5.64</c:v>
                </c:pt>
                <c:pt idx="5078">
                  <c:v>5.64</c:v>
                </c:pt>
                <c:pt idx="5079">
                  <c:v>5.64</c:v>
                </c:pt>
                <c:pt idx="5080">
                  <c:v>5.64</c:v>
                </c:pt>
                <c:pt idx="5081">
                  <c:v>5.63</c:v>
                </c:pt>
                <c:pt idx="5082">
                  <c:v>5.63</c:v>
                </c:pt>
                <c:pt idx="5083">
                  <c:v>5.63</c:v>
                </c:pt>
                <c:pt idx="5084">
                  <c:v>5.63</c:v>
                </c:pt>
                <c:pt idx="5085">
                  <c:v>5.63</c:v>
                </c:pt>
                <c:pt idx="5086">
                  <c:v>5.63</c:v>
                </c:pt>
                <c:pt idx="5087">
                  <c:v>5.63</c:v>
                </c:pt>
                <c:pt idx="5088">
                  <c:v>5.63</c:v>
                </c:pt>
                <c:pt idx="5089">
                  <c:v>5.63</c:v>
                </c:pt>
                <c:pt idx="5090">
                  <c:v>5.63</c:v>
                </c:pt>
                <c:pt idx="5091">
                  <c:v>5.63</c:v>
                </c:pt>
                <c:pt idx="5092">
                  <c:v>5.63</c:v>
                </c:pt>
                <c:pt idx="5093">
                  <c:v>5.63</c:v>
                </c:pt>
                <c:pt idx="5094">
                  <c:v>5.63</c:v>
                </c:pt>
                <c:pt idx="5095">
                  <c:v>5.63</c:v>
                </c:pt>
                <c:pt idx="5096">
                  <c:v>5.63</c:v>
                </c:pt>
                <c:pt idx="5097">
                  <c:v>5.63</c:v>
                </c:pt>
                <c:pt idx="5098">
                  <c:v>5.63</c:v>
                </c:pt>
                <c:pt idx="5099">
                  <c:v>5.63</c:v>
                </c:pt>
                <c:pt idx="5100">
                  <c:v>5.62</c:v>
                </c:pt>
                <c:pt idx="5101">
                  <c:v>5.62</c:v>
                </c:pt>
                <c:pt idx="5102">
                  <c:v>5.62</c:v>
                </c:pt>
                <c:pt idx="5103">
                  <c:v>5.63</c:v>
                </c:pt>
                <c:pt idx="5104">
                  <c:v>5.63</c:v>
                </c:pt>
                <c:pt idx="5105">
                  <c:v>5.62</c:v>
                </c:pt>
                <c:pt idx="5106">
                  <c:v>5.62</c:v>
                </c:pt>
                <c:pt idx="5107">
                  <c:v>5.63</c:v>
                </c:pt>
                <c:pt idx="5108">
                  <c:v>5.63</c:v>
                </c:pt>
                <c:pt idx="5109">
                  <c:v>5.63</c:v>
                </c:pt>
                <c:pt idx="5110">
                  <c:v>5.62</c:v>
                </c:pt>
                <c:pt idx="5111">
                  <c:v>5.62</c:v>
                </c:pt>
                <c:pt idx="5112">
                  <c:v>5.62</c:v>
                </c:pt>
                <c:pt idx="5113">
                  <c:v>5.63</c:v>
                </c:pt>
                <c:pt idx="5114">
                  <c:v>5.62</c:v>
                </c:pt>
                <c:pt idx="5115">
                  <c:v>5.62</c:v>
                </c:pt>
                <c:pt idx="5116">
                  <c:v>5.63</c:v>
                </c:pt>
                <c:pt idx="5117">
                  <c:v>5.63</c:v>
                </c:pt>
                <c:pt idx="5118">
                  <c:v>5.63</c:v>
                </c:pt>
                <c:pt idx="5119">
                  <c:v>5.63</c:v>
                </c:pt>
                <c:pt idx="5120">
                  <c:v>5.63</c:v>
                </c:pt>
                <c:pt idx="5121">
                  <c:v>5.63</c:v>
                </c:pt>
                <c:pt idx="5122">
                  <c:v>5.64</c:v>
                </c:pt>
                <c:pt idx="5123">
                  <c:v>5.64</c:v>
                </c:pt>
                <c:pt idx="5124">
                  <c:v>5.64</c:v>
                </c:pt>
                <c:pt idx="5125">
                  <c:v>5.64</c:v>
                </c:pt>
                <c:pt idx="5126">
                  <c:v>5.64</c:v>
                </c:pt>
                <c:pt idx="5127">
                  <c:v>5.64</c:v>
                </c:pt>
                <c:pt idx="5128">
                  <c:v>5.64</c:v>
                </c:pt>
                <c:pt idx="5129">
                  <c:v>5.65</c:v>
                </c:pt>
                <c:pt idx="5130">
                  <c:v>5.65</c:v>
                </c:pt>
                <c:pt idx="5131">
                  <c:v>5.66</c:v>
                </c:pt>
                <c:pt idx="5132">
                  <c:v>5.66</c:v>
                </c:pt>
                <c:pt idx="5133">
                  <c:v>5.66</c:v>
                </c:pt>
                <c:pt idx="5134">
                  <c:v>5.66</c:v>
                </c:pt>
                <c:pt idx="5135">
                  <c:v>5.67</c:v>
                </c:pt>
                <c:pt idx="5136">
                  <c:v>5.67</c:v>
                </c:pt>
                <c:pt idx="5137">
                  <c:v>5.68</c:v>
                </c:pt>
                <c:pt idx="5138">
                  <c:v>5.68</c:v>
                </c:pt>
                <c:pt idx="5139">
                  <c:v>5.68</c:v>
                </c:pt>
                <c:pt idx="5140">
                  <c:v>5.68</c:v>
                </c:pt>
                <c:pt idx="5141">
                  <c:v>5.69</c:v>
                </c:pt>
                <c:pt idx="5142">
                  <c:v>5.69</c:v>
                </c:pt>
                <c:pt idx="5143">
                  <c:v>5.7</c:v>
                </c:pt>
                <c:pt idx="5144">
                  <c:v>5.7</c:v>
                </c:pt>
                <c:pt idx="5145">
                  <c:v>5.7</c:v>
                </c:pt>
                <c:pt idx="5146">
                  <c:v>5.7</c:v>
                </c:pt>
                <c:pt idx="5147">
                  <c:v>5.71</c:v>
                </c:pt>
                <c:pt idx="5148">
                  <c:v>5.72</c:v>
                </c:pt>
                <c:pt idx="5149">
                  <c:v>5.73</c:v>
                </c:pt>
                <c:pt idx="5150">
                  <c:v>5.74</c:v>
                </c:pt>
                <c:pt idx="5151">
                  <c:v>5.74</c:v>
                </c:pt>
                <c:pt idx="5152">
                  <c:v>5.74</c:v>
                </c:pt>
                <c:pt idx="5153">
                  <c:v>5.74</c:v>
                </c:pt>
                <c:pt idx="5154">
                  <c:v>5.74</c:v>
                </c:pt>
                <c:pt idx="5155">
                  <c:v>5.74</c:v>
                </c:pt>
                <c:pt idx="5156">
                  <c:v>5.74</c:v>
                </c:pt>
                <c:pt idx="5157">
                  <c:v>5.74</c:v>
                </c:pt>
                <c:pt idx="5158">
                  <c:v>5.74</c:v>
                </c:pt>
                <c:pt idx="5159">
                  <c:v>5.75</c:v>
                </c:pt>
                <c:pt idx="5160">
                  <c:v>5.75</c:v>
                </c:pt>
                <c:pt idx="5161">
                  <c:v>5.75</c:v>
                </c:pt>
                <c:pt idx="5162">
                  <c:v>5.76</c:v>
                </c:pt>
                <c:pt idx="5163">
                  <c:v>5.76</c:v>
                </c:pt>
                <c:pt idx="5164">
                  <c:v>5.76</c:v>
                </c:pt>
                <c:pt idx="5165">
                  <c:v>5.76</c:v>
                </c:pt>
                <c:pt idx="5166">
                  <c:v>5.76</c:v>
                </c:pt>
                <c:pt idx="5167">
                  <c:v>5.76</c:v>
                </c:pt>
                <c:pt idx="5168">
                  <c:v>5.76</c:v>
                </c:pt>
                <c:pt idx="5169">
                  <c:v>5.77</c:v>
                </c:pt>
                <c:pt idx="5170">
                  <c:v>5.77</c:v>
                </c:pt>
                <c:pt idx="5171">
                  <c:v>5.77</c:v>
                </c:pt>
                <c:pt idx="5172">
                  <c:v>5.77</c:v>
                </c:pt>
                <c:pt idx="5173">
                  <c:v>5.76</c:v>
                </c:pt>
                <c:pt idx="5174">
                  <c:v>5.76</c:v>
                </c:pt>
                <c:pt idx="5175">
                  <c:v>5.76</c:v>
                </c:pt>
                <c:pt idx="5176">
                  <c:v>5.76</c:v>
                </c:pt>
                <c:pt idx="5177">
                  <c:v>5.76</c:v>
                </c:pt>
                <c:pt idx="5178">
                  <c:v>5.76</c:v>
                </c:pt>
                <c:pt idx="5179">
                  <c:v>5.76</c:v>
                </c:pt>
                <c:pt idx="5180">
                  <c:v>5.76</c:v>
                </c:pt>
                <c:pt idx="5181">
                  <c:v>5.75</c:v>
                </c:pt>
                <c:pt idx="5182">
                  <c:v>5.75</c:v>
                </c:pt>
                <c:pt idx="5183">
                  <c:v>5.76</c:v>
                </c:pt>
                <c:pt idx="5184">
                  <c:v>5.75</c:v>
                </c:pt>
                <c:pt idx="5185">
                  <c:v>5.75</c:v>
                </c:pt>
                <c:pt idx="5186">
                  <c:v>5.75</c:v>
                </c:pt>
                <c:pt idx="5187">
                  <c:v>5.75</c:v>
                </c:pt>
                <c:pt idx="5188">
                  <c:v>5.74</c:v>
                </c:pt>
                <c:pt idx="5189">
                  <c:v>5.74</c:v>
                </c:pt>
                <c:pt idx="5190">
                  <c:v>5.74</c:v>
                </c:pt>
                <c:pt idx="5191">
                  <c:v>5.74</c:v>
                </c:pt>
                <c:pt idx="5192">
                  <c:v>5.73</c:v>
                </c:pt>
                <c:pt idx="5193">
                  <c:v>5.73</c:v>
                </c:pt>
                <c:pt idx="5194">
                  <c:v>5.73</c:v>
                </c:pt>
                <c:pt idx="5195">
                  <c:v>5.73</c:v>
                </c:pt>
                <c:pt idx="5196">
                  <c:v>5.72</c:v>
                </c:pt>
                <c:pt idx="5197">
                  <c:v>5.72</c:v>
                </c:pt>
                <c:pt idx="5198">
                  <c:v>5.72</c:v>
                </c:pt>
                <c:pt idx="5199">
                  <c:v>5.71</c:v>
                </c:pt>
                <c:pt idx="5200">
                  <c:v>5.71</c:v>
                </c:pt>
                <c:pt idx="5201">
                  <c:v>5.71</c:v>
                </c:pt>
                <c:pt idx="5202">
                  <c:v>5.71</c:v>
                </c:pt>
                <c:pt idx="5203">
                  <c:v>5.71</c:v>
                </c:pt>
                <c:pt idx="5204">
                  <c:v>5.7</c:v>
                </c:pt>
                <c:pt idx="5205">
                  <c:v>5.7</c:v>
                </c:pt>
                <c:pt idx="5206">
                  <c:v>5.7</c:v>
                </c:pt>
                <c:pt idx="5207">
                  <c:v>5.7</c:v>
                </c:pt>
                <c:pt idx="5208">
                  <c:v>5.69</c:v>
                </c:pt>
                <c:pt idx="5209">
                  <c:v>5.69</c:v>
                </c:pt>
                <c:pt idx="5210">
                  <c:v>5.69</c:v>
                </c:pt>
                <c:pt idx="5211">
                  <c:v>5.69</c:v>
                </c:pt>
                <c:pt idx="5212">
                  <c:v>5.68</c:v>
                </c:pt>
                <c:pt idx="5213">
                  <c:v>5.68</c:v>
                </c:pt>
                <c:pt idx="5214">
                  <c:v>5.69</c:v>
                </c:pt>
                <c:pt idx="5215">
                  <c:v>5.68</c:v>
                </c:pt>
                <c:pt idx="5216">
                  <c:v>5.68</c:v>
                </c:pt>
                <c:pt idx="5217">
                  <c:v>5.67</c:v>
                </c:pt>
                <c:pt idx="5218">
                  <c:v>5.67</c:v>
                </c:pt>
                <c:pt idx="5219">
                  <c:v>5.67</c:v>
                </c:pt>
                <c:pt idx="5220">
                  <c:v>5.67</c:v>
                </c:pt>
                <c:pt idx="5221">
                  <c:v>5.67</c:v>
                </c:pt>
                <c:pt idx="5222">
                  <c:v>5.66</c:v>
                </c:pt>
                <c:pt idx="5223">
                  <c:v>5.65</c:v>
                </c:pt>
                <c:pt idx="5224">
                  <c:v>5.65</c:v>
                </c:pt>
                <c:pt idx="5225">
                  <c:v>5.65</c:v>
                </c:pt>
                <c:pt idx="5226">
                  <c:v>5.65</c:v>
                </c:pt>
                <c:pt idx="5227">
                  <c:v>5.65</c:v>
                </c:pt>
                <c:pt idx="5228">
                  <c:v>5.64</c:v>
                </c:pt>
                <c:pt idx="5229">
                  <c:v>5.63</c:v>
                </c:pt>
                <c:pt idx="5230">
                  <c:v>5.63</c:v>
                </c:pt>
                <c:pt idx="5231">
                  <c:v>5.63</c:v>
                </c:pt>
                <c:pt idx="5232">
                  <c:v>5.63</c:v>
                </c:pt>
                <c:pt idx="5233">
                  <c:v>5.62</c:v>
                </c:pt>
                <c:pt idx="5234">
                  <c:v>5.62</c:v>
                </c:pt>
                <c:pt idx="5235">
                  <c:v>5.61</c:v>
                </c:pt>
                <c:pt idx="5236">
                  <c:v>5.61</c:v>
                </c:pt>
                <c:pt idx="5237">
                  <c:v>5.61</c:v>
                </c:pt>
                <c:pt idx="5238">
                  <c:v>5.62</c:v>
                </c:pt>
                <c:pt idx="5239">
                  <c:v>5.62</c:v>
                </c:pt>
                <c:pt idx="5240">
                  <c:v>5.62</c:v>
                </c:pt>
                <c:pt idx="5241">
                  <c:v>5.6</c:v>
                </c:pt>
                <c:pt idx="5242">
                  <c:v>5.6</c:v>
                </c:pt>
                <c:pt idx="5243">
                  <c:v>5.61</c:v>
                </c:pt>
                <c:pt idx="5244">
                  <c:v>5.59</c:v>
                </c:pt>
                <c:pt idx="5245">
                  <c:v>5.59</c:v>
                </c:pt>
                <c:pt idx="5246">
                  <c:v>5.59</c:v>
                </c:pt>
                <c:pt idx="5247">
                  <c:v>5.59</c:v>
                </c:pt>
                <c:pt idx="5248">
                  <c:v>5.59</c:v>
                </c:pt>
                <c:pt idx="5249">
                  <c:v>5.59</c:v>
                </c:pt>
                <c:pt idx="5250">
                  <c:v>5.6</c:v>
                </c:pt>
                <c:pt idx="5251">
                  <c:v>5.6</c:v>
                </c:pt>
                <c:pt idx="5252">
                  <c:v>5.6</c:v>
                </c:pt>
                <c:pt idx="5253">
                  <c:v>5.59</c:v>
                </c:pt>
                <c:pt idx="5254">
                  <c:v>5.6</c:v>
                </c:pt>
                <c:pt idx="5255">
                  <c:v>5.59</c:v>
                </c:pt>
                <c:pt idx="5256">
                  <c:v>5.6</c:v>
                </c:pt>
                <c:pt idx="5257">
                  <c:v>5.6</c:v>
                </c:pt>
                <c:pt idx="5258">
                  <c:v>5.59</c:v>
                </c:pt>
                <c:pt idx="5259">
                  <c:v>5.59</c:v>
                </c:pt>
                <c:pt idx="5260">
                  <c:v>5.59</c:v>
                </c:pt>
                <c:pt idx="5261">
                  <c:v>5.59</c:v>
                </c:pt>
                <c:pt idx="5262">
                  <c:v>5.58</c:v>
                </c:pt>
                <c:pt idx="5263">
                  <c:v>5.58</c:v>
                </c:pt>
                <c:pt idx="5264">
                  <c:v>5.58</c:v>
                </c:pt>
                <c:pt idx="5265">
                  <c:v>5.58</c:v>
                </c:pt>
                <c:pt idx="5266">
                  <c:v>5.58</c:v>
                </c:pt>
                <c:pt idx="5267">
                  <c:v>5.58</c:v>
                </c:pt>
                <c:pt idx="5268">
                  <c:v>5.58</c:v>
                </c:pt>
                <c:pt idx="5269">
                  <c:v>5.57</c:v>
                </c:pt>
                <c:pt idx="5270">
                  <c:v>5.57</c:v>
                </c:pt>
                <c:pt idx="5271">
                  <c:v>5.57</c:v>
                </c:pt>
                <c:pt idx="5272">
                  <c:v>5.57</c:v>
                </c:pt>
                <c:pt idx="5273">
                  <c:v>5.56</c:v>
                </c:pt>
                <c:pt idx="5274">
                  <c:v>5.56</c:v>
                </c:pt>
                <c:pt idx="5275">
                  <c:v>5.56</c:v>
                </c:pt>
                <c:pt idx="5276">
                  <c:v>5.56</c:v>
                </c:pt>
                <c:pt idx="5277">
                  <c:v>5.56</c:v>
                </c:pt>
                <c:pt idx="5278">
                  <c:v>5.55</c:v>
                </c:pt>
                <c:pt idx="5279">
                  <c:v>5.55</c:v>
                </c:pt>
                <c:pt idx="5280">
                  <c:v>5.55</c:v>
                </c:pt>
                <c:pt idx="5281">
                  <c:v>5.55</c:v>
                </c:pt>
                <c:pt idx="5282">
                  <c:v>5.55</c:v>
                </c:pt>
                <c:pt idx="5283">
                  <c:v>5.54</c:v>
                </c:pt>
                <c:pt idx="5284">
                  <c:v>5.54</c:v>
                </c:pt>
                <c:pt idx="5285">
                  <c:v>5.54</c:v>
                </c:pt>
                <c:pt idx="5286">
                  <c:v>5.54</c:v>
                </c:pt>
                <c:pt idx="5287">
                  <c:v>5.54</c:v>
                </c:pt>
                <c:pt idx="5288">
                  <c:v>5.53</c:v>
                </c:pt>
                <c:pt idx="5289">
                  <c:v>5.53</c:v>
                </c:pt>
                <c:pt idx="5290">
                  <c:v>5.53</c:v>
                </c:pt>
                <c:pt idx="5291">
                  <c:v>5.53</c:v>
                </c:pt>
                <c:pt idx="5292">
                  <c:v>5.52</c:v>
                </c:pt>
                <c:pt idx="5293">
                  <c:v>5.53</c:v>
                </c:pt>
                <c:pt idx="5294">
                  <c:v>5.52</c:v>
                </c:pt>
                <c:pt idx="5295">
                  <c:v>5.52</c:v>
                </c:pt>
                <c:pt idx="5296">
                  <c:v>5.52</c:v>
                </c:pt>
                <c:pt idx="5297">
                  <c:v>5.52</c:v>
                </c:pt>
                <c:pt idx="5298">
                  <c:v>5.52</c:v>
                </c:pt>
                <c:pt idx="5299">
                  <c:v>5.51</c:v>
                </c:pt>
                <c:pt idx="5300">
                  <c:v>5.51</c:v>
                </c:pt>
                <c:pt idx="5301">
                  <c:v>5.51</c:v>
                </c:pt>
                <c:pt idx="5302">
                  <c:v>5.51</c:v>
                </c:pt>
                <c:pt idx="5303">
                  <c:v>5.51</c:v>
                </c:pt>
                <c:pt idx="5304">
                  <c:v>5.51</c:v>
                </c:pt>
                <c:pt idx="5305">
                  <c:v>5.51</c:v>
                </c:pt>
                <c:pt idx="5306">
                  <c:v>5.51</c:v>
                </c:pt>
                <c:pt idx="5307">
                  <c:v>5.51</c:v>
                </c:pt>
                <c:pt idx="5308">
                  <c:v>5.51</c:v>
                </c:pt>
                <c:pt idx="5309">
                  <c:v>5.5</c:v>
                </c:pt>
                <c:pt idx="5310">
                  <c:v>5.51</c:v>
                </c:pt>
                <c:pt idx="5311">
                  <c:v>5.51</c:v>
                </c:pt>
                <c:pt idx="5312">
                  <c:v>5.51</c:v>
                </c:pt>
                <c:pt idx="5313">
                  <c:v>5.51</c:v>
                </c:pt>
                <c:pt idx="5314">
                  <c:v>5.5</c:v>
                </c:pt>
                <c:pt idx="5315">
                  <c:v>5.5</c:v>
                </c:pt>
                <c:pt idx="5316">
                  <c:v>5.5</c:v>
                </c:pt>
                <c:pt idx="5317">
                  <c:v>5.49</c:v>
                </c:pt>
                <c:pt idx="5318">
                  <c:v>5.49</c:v>
                </c:pt>
                <c:pt idx="5319">
                  <c:v>5.49</c:v>
                </c:pt>
                <c:pt idx="5320">
                  <c:v>5.49</c:v>
                </c:pt>
                <c:pt idx="5321">
                  <c:v>5.49</c:v>
                </c:pt>
                <c:pt idx="5322">
                  <c:v>5.5</c:v>
                </c:pt>
                <c:pt idx="5323">
                  <c:v>5.49</c:v>
                </c:pt>
                <c:pt idx="5324">
                  <c:v>5.49</c:v>
                </c:pt>
                <c:pt idx="5325">
                  <c:v>5.48</c:v>
                </c:pt>
                <c:pt idx="5326">
                  <c:v>5.47</c:v>
                </c:pt>
                <c:pt idx="5327">
                  <c:v>5.48</c:v>
                </c:pt>
                <c:pt idx="5328">
                  <c:v>5.48</c:v>
                </c:pt>
                <c:pt idx="5329">
                  <c:v>5.47</c:v>
                </c:pt>
                <c:pt idx="5330">
                  <c:v>5.47</c:v>
                </c:pt>
                <c:pt idx="5331">
                  <c:v>5.46</c:v>
                </c:pt>
                <c:pt idx="5332">
                  <c:v>5.46</c:v>
                </c:pt>
                <c:pt idx="5333">
                  <c:v>5.46</c:v>
                </c:pt>
                <c:pt idx="5334">
                  <c:v>5.46</c:v>
                </c:pt>
                <c:pt idx="5335">
                  <c:v>5.46</c:v>
                </c:pt>
                <c:pt idx="5336">
                  <c:v>5.46</c:v>
                </c:pt>
                <c:pt idx="5337">
                  <c:v>5.46</c:v>
                </c:pt>
                <c:pt idx="5338">
                  <c:v>5.45</c:v>
                </c:pt>
                <c:pt idx="5339">
                  <c:v>5.46</c:v>
                </c:pt>
                <c:pt idx="5340">
                  <c:v>5.45</c:v>
                </c:pt>
                <c:pt idx="5341">
                  <c:v>5.45</c:v>
                </c:pt>
                <c:pt idx="5342">
                  <c:v>5.46</c:v>
                </c:pt>
                <c:pt idx="5343">
                  <c:v>5.45</c:v>
                </c:pt>
                <c:pt idx="5344">
                  <c:v>5.45</c:v>
                </c:pt>
                <c:pt idx="5345">
                  <c:v>5.46</c:v>
                </c:pt>
                <c:pt idx="5346">
                  <c:v>5.45</c:v>
                </c:pt>
                <c:pt idx="5347">
                  <c:v>5.46</c:v>
                </c:pt>
                <c:pt idx="5348">
                  <c:v>5.46</c:v>
                </c:pt>
                <c:pt idx="5349">
                  <c:v>5.46</c:v>
                </c:pt>
                <c:pt idx="5350">
                  <c:v>5.45</c:v>
                </c:pt>
                <c:pt idx="5351">
                  <c:v>5.44</c:v>
                </c:pt>
                <c:pt idx="5352">
                  <c:v>5.45</c:v>
                </c:pt>
                <c:pt idx="5353">
                  <c:v>5.45</c:v>
                </c:pt>
                <c:pt idx="5354">
                  <c:v>5.45</c:v>
                </c:pt>
                <c:pt idx="5355">
                  <c:v>5.45</c:v>
                </c:pt>
                <c:pt idx="5356">
                  <c:v>5.44</c:v>
                </c:pt>
                <c:pt idx="5357">
                  <c:v>5.44</c:v>
                </c:pt>
                <c:pt idx="5358">
                  <c:v>5.44</c:v>
                </c:pt>
                <c:pt idx="5359">
                  <c:v>5.44</c:v>
                </c:pt>
                <c:pt idx="5360">
                  <c:v>5.44</c:v>
                </c:pt>
                <c:pt idx="5361">
                  <c:v>5.44</c:v>
                </c:pt>
                <c:pt idx="5362">
                  <c:v>5.44</c:v>
                </c:pt>
                <c:pt idx="5363">
                  <c:v>5.44</c:v>
                </c:pt>
                <c:pt idx="5364">
                  <c:v>5.43</c:v>
                </c:pt>
                <c:pt idx="5365">
                  <c:v>5.43</c:v>
                </c:pt>
                <c:pt idx="5366">
                  <c:v>5.43</c:v>
                </c:pt>
                <c:pt idx="5367">
                  <c:v>5.43</c:v>
                </c:pt>
                <c:pt idx="5368">
                  <c:v>5.43</c:v>
                </c:pt>
                <c:pt idx="5369">
                  <c:v>5.43</c:v>
                </c:pt>
                <c:pt idx="5370">
                  <c:v>5.42</c:v>
                </c:pt>
                <c:pt idx="5371">
                  <c:v>5.42</c:v>
                </c:pt>
                <c:pt idx="5372">
                  <c:v>5.42</c:v>
                </c:pt>
                <c:pt idx="5373">
                  <c:v>5.42</c:v>
                </c:pt>
                <c:pt idx="5374">
                  <c:v>5.41</c:v>
                </c:pt>
                <c:pt idx="5375">
                  <c:v>5.41</c:v>
                </c:pt>
                <c:pt idx="5376">
                  <c:v>5.41</c:v>
                </c:pt>
                <c:pt idx="5377">
                  <c:v>5.41</c:v>
                </c:pt>
                <c:pt idx="5378">
                  <c:v>5.41</c:v>
                </c:pt>
                <c:pt idx="5379">
                  <c:v>5.4</c:v>
                </c:pt>
                <c:pt idx="5380">
                  <c:v>5.4</c:v>
                </c:pt>
                <c:pt idx="5381">
                  <c:v>5.4</c:v>
                </c:pt>
                <c:pt idx="5382">
                  <c:v>5.41</c:v>
                </c:pt>
                <c:pt idx="5383">
                  <c:v>5.4</c:v>
                </c:pt>
                <c:pt idx="5384">
                  <c:v>5.4</c:v>
                </c:pt>
                <c:pt idx="5385">
                  <c:v>5.4</c:v>
                </c:pt>
                <c:pt idx="5386">
                  <c:v>5.4</c:v>
                </c:pt>
                <c:pt idx="5387">
                  <c:v>5.4</c:v>
                </c:pt>
                <c:pt idx="5388">
                  <c:v>5.4</c:v>
                </c:pt>
                <c:pt idx="5389">
                  <c:v>5.4</c:v>
                </c:pt>
                <c:pt idx="5390">
                  <c:v>5.39</c:v>
                </c:pt>
                <c:pt idx="5391">
                  <c:v>5.39</c:v>
                </c:pt>
                <c:pt idx="5392">
                  <c:v>5.39</c:v>
                </c:pt>
                <c:pt idx="5393">
                  <c:v>5.39</c:v>
                </c:pt>
                <c:pt idx="5394">
                  <c:v>5.39</c:v>
                </c:pt>
                <c:pt idx="5395">
                  <c:v>5.39</c:v>
                </c:pt>
                <c:pt idx="5396">
                  <c:v>5.39</c:v>
                </c:pt>
                <c:pt idx="5397">
                  <c:v>5.39</c:v>
                </c:pt>
                <c:pt idx="5398">
                  <c:v>5.38</c:v>
                </c:pt>
                <c:pt idx="5399">
                  <c:v>5.38</c:v>
                </c:pt>
                <c:pt idx="5400">
                  <c:v>5.38</c:v>
                </c:pt>
                <c:pt idx="5401">
                  <c:v>5.38</c:v>
                </c:pt>
                <c:pt idx="5402">
                  <c:v>5.38</c:v>
                </c:pt>
                <c:pt idx="5403">
                  <c:v>5.38</c:v>
                </c:pt>
                <c:pt idx="5404">
                  <c:v>5.38</c:v>
                </c:pt>
                <c:pt idx="5405">
                  <c:v>5.37</c:v>
                </c:pt>
                <c:pt idx="5406">
                  <c:v>5.38</c:v>
                </c:pt>
                <c:pt idx="5407">
                  <c:v>5.38</c:v>
                </c:pt>
                <c:pt idx="5408">
                  <c:v>5.38</c:v>
                </c:pt>
                <c:pt idx="5409">
                  <c:v>5.38</c:v>
                </c:pt>
                <c:pt idx="5410">
                  <c:v>5.38</c:v>
                </c:pt>
                <c:pt idx="5411">
                  <c:v>5.38</c:v>
                </c:pt>
                <c:pt idx="5412">
                  <c:v>5.37</c:v>
                </c:pt>
                <c:pt idx="5413">
                  <c:v>5.37</c:v>
                </c:pt>
                <c:pt idx="5414">
                  <c:v>5.37</c:v>
                </c:pt>
                <c:pt idx="5415">
                  <c:v>5.37</c:v>
                </c:pt>
                <c:pt idx="5416">
                  <c:v>5.37</c:v>
                </c:pt>
                <c:pt idx="5417">
                  <c:v>5.37</c:v>
                </c:pt>
                <c:pt idx="5418">
                  <c:v>5.36</c:v>
                </c:pt>
                <c:pt idx="5419">
                  <c:v>5.37</c:v>
                </c:pt>
                <c:pt idx="5420">
                  <c:v>5.35</c:v>
                </c:pt>
                <c:pt idx="5421">
                  <c:v>5.36</c:v>
                </c:pt>
                <c:pt idx="5422">
                  <c:v>5.36</c:v>
                </c:pt>
                <c:pt idx="5423">
                  <c:v>5.35</c:v>
                </c:pt>
                <c:pt idx="5424">
                  <c:v>5.35</c:v>
                </c:pt>
                <c:pt idx="5425">
                  <c:v>5.35</c:v>
                </c:pt>
                <c:pt idx="5426">
                  <c:v>5.34</c:v>
                </c:pt>
                <c:pt idx="5427">
                  <c:v>5.34</c:v>
                </c:pt>
                <c:pt idx="5428">
                  <c:v>5.34</c:v>
                </c:pt>
                <c:pt idx="5429">
                  <c:v>5.34</c:v>
                </c:pt>
                <c:pt idx="5430">
                  <c:v>5.34</c:v>
                </c:pt>
                <c:pt idx="5431">
                  <c:v>5.34</c:v>
                </c:pt>
                <c:pt idx="5432">
                  <c:v>5.34</c:v>
                </c:pt>
                <c:pt idx="5433">
                  <c:v>5.34</c:v>
                </c:pt>
                <c:pt idx="5434">
                  <c:v>5.33</c:v>
                </c:pt>
                <c:pt idx="5435">
                  <c:v>5.33</c:v>
                </c:pt>
                <c:pt idx="5436">
                  <c:v>5.33</c:v>
                </c:pt>
                <c:pt idx="5437">
                  <c:v>5.33</c:v>
                </c:pt>
                <c:pt idx="5438">
                  <c:v>5.33</c:v>
                </c:pt>
                <c:pt idx="5439">
                  <c:v>5.33</c:v>
                </c:pt>
                <c:pt idx="5440">
                  <c:v>5.33</c:v>
                </c:pt>
                <c:pt idx="5441">
                  <c:v>5.33</c:v>
                </c:pt>
                <c:pt idx="5442">
                  <c:v>5.33</c:v>
                </c:pt>
                <c:pt idx="5443">
                  <c:v>5.33</c:v>
                </c:pt>
                <c:pt idx="5444">
                  <c:v>5.33</c:v>
                </c:pt>
                <c:pt idx="5445">
                  <c:v>5.33</c:v>
                </c:pt>
                <c:pt idx="5446">
                  <c:v>5.33</c:v>
                </c:pt>
                <c:pt idx="5447">
                  <c:v>5.33</c:v>
                </c:pt>
                <c:pt idx="5448">
                  <c:v>5.33</c:v>
                </c:pt>
                <c:pt idx="5449">
                  <c:v>5.33</c:v>
                </c:pt>
                <c:pt idx="5450">
                  <c:v>5.33</c:v>
                </c:pt>
                <c:pt idx="5451">
                  <c:v>5.33</c:v>
                </c:pt>
                <c:pt idx="5452">
                  <c:v>5.33</c:v>
                </c:pt>
                <c:pt idx="5453">
                  <c:v>5.33</c:v>
                </c:pt>
                <c:pt idx="5454">
                  <c:v>5.33</c:v>
                </c:pt>
                <c:pt idx="5455">
                  <c:v>5.34</c:v>
                </c:pt>
                <c:pt idx="5456">
                  <c:v>5.33</c:v>
                </c:pt>
                <c:pt idx="5457">
                  <c:v>5.33</c:v>
                </c:pt>
                <c:pt idx="5458">
                  <c:v>5.33</c:v>
                </c:pt>
                <c:pt idx="5459">
                  <c:v>5.33</c:v>
                </c:pt>
                <c:pt idx="5460">
                  <c:v>5.33</c:v>
                </c:pt>
                <c:pt idx="5461">
                  <c:v>5.32</c:v>
                </c:pt>
                <c:pt idx="5462">
                  <c:v>5.32</c:v>
                </c:pt>
                <c:pt idx="5463">
                  <c:v>5.32</c:v>
                </c:pt>
                <c:pt idx="5464">
                  <c:v>5.32</c:v>
                </c:pt>
                <c:pt idx="5465">
                  <c:v>5.32</c:v>
                </c:pt>
                <c:pt idx="5466">
                  <c:v>5.32</c:v>
                </c:pt>
                <c:pt idx="5467">
                  <c:v>5.32</c:v>
                </c:pt>
                <c:pt idx="5468">
                  <c:v>5.32</c:v>
                </c:pt>
                <c:pt idx="5469">
                  <c:v>5.32</c:v>
                </c:pt>
                <c:pt idx="5470">
                  <c:v>5.32</c:v>
                </c:pt>
                <c:pt idx="5471">
                  <c:v>5.31</c:v>
                </c:pt>
                <c:pt idx="5472">
                  <c:v>5.31</c:v>
                </c:pt>
                <c:pt idx="5473">
                  <c:v>5.31</c:v>
                </c:pt>
                <c:pt idx="5474">
                  <c:v>5.31</c:v>
                </c:pt>
                <c:pt idx="5475">
                  <c:v>5.31</c:v>
                </c:pt>
                <c:pt idx="5476">
                  <c:v>5.31</c:v>
                </c:pt>
                <c:pt idx="5477">
                  <c:v>5.31</c:v>
                </c:pt>
                <c:pt idx="5478">
                  <c:v>5.31</c:v>
                </c:pt>
                <c:pt idx="5479">
                  <c:v>5.31</c:v>
                </c:pt>
                <c:pt idx="5480">
                  <c:v>5.3</c:v>
                </c:pt>
                <c:pt idx="5481">
                  <c:v>5.3</c:v>
                </c:pt>
                <c:pt idx="5482">
                  <c:v>5.3</c:v>
                </c:pt>
                <c:pt idx="5483">
                  <c:v>5.3</c:v>
                </c:pt>
                <c:pt idx="5484">
                  <c:v>5.3</c:v>
                </c:pt>
                <c:pt idx="5485">
                  <c:v>5.3</c:v>
                </c:pt>
                <c:pt idx="5486">
                  <c:v>5.3</c:v>
                </c:pt>
                <c:pt idx="5487">
                  <c:v>5.3</c:v>
                </c:pt>
                <c:pt idx="5488">
                  <c:v>5.3</c:v>
                </c:pt>
                <c:pt idx="5489">
                  <c:v>5.29</c:v>
                </c:pt>
                <c:pt idx="5490">
                  <c:v>5.29</c:v>
                </c:pt>
                <c:pt idx="5491">
                  <c:v>5.29</c:v>
                </c:pt>
                <c:pt idx="5492">
                  <c:v>5.29</c:v>
                </c:pt>
                <c:pt idx="5493">
                  <c:v>5.29</c:v>
                </c:pt>
                <c:pt idx="5494">
                  <c:v>5.29</c:v>
                </c:pt>
                <c:pt idx="5495">
                  <c:v>5.29</c:v>
                </c:pt>
                <c:pt idx="5496">
                  <c:v>5.29</c:v>
                </c:pt>
                <c:pt idx="5497">
                  <c:v>5.29</c:v>
                </c:pt>
                <c:pt idx="5498">
                  <c:v>5.29</c:v>
                </c:pt>
                <c:pt idx="5499">
                  <c:v>5.29</c:v>
                </c:pt>
                <c:pt idx="5500">
                  <c:v>5.29</c:v>
                </c:pt>
                <c:pt idx="5501">
                  <c:v>5.29</c:v>
                </c:pt>
                <c:pt idx="5502">
                  <c:v>5.29</c:v>
                </c:pt>
                <c:pt idx="5503">
                  <c:v>5.29</c:v>
                </c:pt>
                <c:pt idx="5504">
                  <c:v>5.29</c:v>
                </c:pt>
                <c:pt idx="5505">
                  <c:v>5.29</c:v>
                </c:pt>
                <c:pt idx="5506">
                  <c:v>5.29</c:v>
                </c:pt>
                <c:pt idx="5507">
                  <c:v>5.29</c:v>
                </c:pt>
                <c:pt idx="5508">
                  <c:v>5.29</c:v>
                </c:pt>
                <c:pt idx="5509">
                  <c:v>5.28</c:v>
                </c:pt>
                <c:pt idx="5510">
                  <c:v>5.28</c:v>
                </c:pt>
                <c:pt idx="5511">
                  <c:v>5.28</c:v>
                </c:pt>
                <c:pt idx="5512">
                  <c:v>5.28</c:v>
                </c:pt>
                <c:pt idx="5513">
                  <c:v>5.28</c:v>
                </c:pt>
                <c:pt idx="5514">
                  <c:v>5.28</c:v>
                </c:pt>
                <c:pt idx="5515">
                  <c:v>5.29</c:v>
                </c:pt>
                <c:pt idx="5516">
                  <c:v>5.28</c:v>
                </c:pt>
                <c:pt idx="5517">
                  <c:v>5.28</c:v>
                </c:pt>
                <c:pt idx="5518">
                  <c:v>5.27</c:v>
                </c:pt>
                <c:pt idx="5519">
                  <c:v>5.28</c:v>
                </c:pt>
                <c:pt idx="5520">
                  <c:v>5.28</c:v>
                </c:pt>
                <c:pt idx="5521">
                  <c:v>5.29</c:v>
                </c:pt>
                <c:pt idx="5522">
                  <c:v>5.28</c:v>
                </c:pt>
                <c:pt idx="5523">
                  <c:v>5.27</c:v>
                </c:pt>
                <c:pt idx="5524">
                  <c:v>5.27</c:v>
                </c:pt>
                <c:pt idx="5525">
                  <c:v>5.27</c:v>
                </c:pt>
                <c:pt idx="5526">
                  <c:v>5.27</c:v>
                </c:pt>
                <c:pt idx="5527">
                  <c:v>5.27</c:v>
                </c:pt>
                <c:pt idx="5528">
                  <c:v>5.26</c:v>
                </c:pt>
                <c:pt idx="5529">
                  <c:v>5.27</c:v>
                </c:pt>
                <c:pt idx="5530">
                  <c:v>5.27</c:v>
                </c:pt>
                <c:pt idx="5531">
                  <c:v>5.26</c:v>
                </c:pt>
                <c:pt idx="5532">
                  <c:v>5.26</c:v>
                </c:pt>
                <c:pt idx="5533">
                  <c:v>5.26</c:v>
                </c:pt>
                <c:pt idx="5534">
                  <c:v>5.26</c:v>
                </c:pt>
                <c:pt idx="5535">
                  <c:v>5.26</c:v>
                </c:pt>
                <c:pt idx="5536">
                  <c:v>5.26</c:v>
                </c:pt>
                <c:pt idx="5537">
                  <c:v>5.27</c:v>
                </c:pt>
                <c:pt idx="5538">
                  <c:v>5.26</c:v>
                </c:pt>
                <c:pt idx="5539">
                  <c:v>5.27</c:v>
                </c:pt>
                <c:pt idx="5540">
                  <c:v>5.27</c:v>
                </c:pt>
                <c:pt idx="5541">
                  <c:v>5.26</c:v>
                </c:pt>
                <c:pt idx="5542">
                  <c:v>5.27</c:v>
                </c:pt>
                <c:pt idx="5543">
                  <c:v>5.27</c:v>
                </c:pt>
                <c:pt idx="5544">
                  <c:v>5.27</c:v>
                </c:pt>
                <c:pt idx="5545">
                  <c:v>5.27</c:v>
                </c:pt>
                <c:pt idx="5546">
                  <c:v>5.26</c:v>
                </c:pt>
                <c:pt idx="5547">
                  <c:v>5.27</c:v>
                </c:pt>
                <c:pt idx="5548">
                  <c:v>5.27</c:v>
                </c:pt>
                <c:pt idx="5549">
                  <c:v>5.27</c:v>
                </c:pt>
                <c:pt idx="5550">
                  <c:v>5.27</c:v>
                </c:pt>
                <c:pt idx="5551">
                  <c:v>5.27</c:v>
                </c:pt>
                <c:pt idx="5552">
                  <c:v>5.27</c:v>
                </c:pt>
                <c:pt idx="5553">
                  <c:v>5.28</c:v>
                </c:pt>
                <c:pt idx="5554">
                  <c:v>5.27</c:v>
                </c:pt>
                <c:pt idx="5555">
                  <c:v>5.28</c:v>
                </c:pt>
                <c:pt idx="5556">
                  <c:v>5.27</c:v>
                </c:pt>
                <c:pt idx="5557">
                  <c:v>5.27</c:v>
                </c:pt>
                <c:pt idx="5558">
                  <c:v>5.27</c:v>
                </c:pt>
                <c:pt idx="5559">
                  <c:v>5.27</c:v>
                </c:pt>
                <c:pt idx="5560">
                  <c:v>5.27</c:v>
                </c:pt>
                <c:pt idx="5561">
                  <c:v>5.27</c:v>
                </c:pt>
                <c:pt idx="5562">
                  <c:v>5.27</c:v>
                </c:pt>
                <c:pt idx="5563">
                  <c:v>5.27</c:v>
                </c:pt>
                <c:pt idx="5564">
                  <c:v>5.27</c:v>
                </c:pt>
                <c:pt idx="5565">
                  <c:v>5.27</c:v>
                </c:pt>
                <c:pt idx="5566">
                  <c:v>5.27</c:v>
                </c:pt>
                <c:pt idx="5567">
                  <c:v>5.27</c:v>
                </c:pt>
                <c:pt idx="5568">
                  <c:v>5.27</c:v>
                </c:pt>
                <c:pt idx="5569">
                  <c:v>5.27</c:v>
                </c:pt>
                <c:pt idx="5570">
                  <c:v>5.27</c:v>
                </c:pt>
                <c:pt idx="5571">
                  <c:v>5.27</c:v>
                </c:pt>
                <c:pt idx="5572">
                  <c:v>5.26</c:v>
                </c:pt>
                <c:pt idx="5573">
                  <c:v>5.27</c:v>
                </c:pt>
                <c:pt idx="5574">
                  <c:v>5.27</c:v>
                </c:pt>
                <c:pt idx="5575">
                  <c:v>5.27</c:v>
                </c:pt>
                <c:pt idx="5576">
                  <c:v>5.27</c:v>
                </c:pt>
                <c:pt idx="5577">
                  <c:v>5.27</c:v>
                </c:pt>
                <c:pt idx="5578">
                  <c:v>5.27</c:v>
                </c:pt>
                <c:pt idx="5579">
                  <c:v>5.26</c:v>
                </c:pt>
                <c:pt idx="5580">
                  <c:v>5.26</c:v>
                </c:pt>
                <c:pt idx="5581">
                  <c:v>5.27</c:v>
                </c:pt>
                <c:pt idx="5582">
                  <c:v>5.26</c:v>
                </c:pt>
                <c:pt idx="5583">
                  <c:v>5.26</c:v>
                </c:pt>
                <c:pt idx="5584">
                  <c:v>5.26</c:v>
                </c:pt>
                <c:pt idx="5585">
                  <c:v>5.26</c:v>
                </c:pt>
                <c:pt idx="5586">
                  <c:v>5.26</c:v>
                </c:pt>
                <c:pt idx="5587">
                  <c:v>5.26</c:v>
                </c:pt>
                <c:pt idx="5588">
                  <c:v>5.26</c:v>
                </c:pt>
                <c:pt idx="5589">
                  <c:v>5.26</c:v>
                </c:pt>
                <c:pt idx="5590">
                  <c:v>5.26</c:v>
                </c:pt>
                <c:pt idx="5591">
                  <c:v>5.26</c:v>
                </c:pt>
                <c:pt idx="5592">
                  <c:v>5.26</c:v>
                </c:pt>
                <c:pt idx="5593">
                  <c:v>5.26</c:v>
                </c:pt>
                <c:pt idx="5594">
                  <c:v>5.26</c:v>
                </c:pt>
                <c:pt idx="5595">
                  <c:v>5.25</c:v>
                </c:pt>
                <c:pt idx="5596">
                  <c:v>5.26</c:v>
                </c:pt>
                <c:pt idx="5597">
                  <c:v>5.26</c:v>
                </c:pt>
                <c:pt idx="5598">
                  <c:v>5.26</c:v>
                </c:pt>
                <c:pt idx="5599">
                  <c:v>5.25</c:v>
                </c:pt>
                <c:pt idx="5600">
                  <c:v>5.26</c:v>
                </c:pt>
                <c:pt idx="5601">
                  <c:v>5.25</c:v>
                </c:pt>
                <c:pt idx="5602">
                  <c:v>5.25</c:v>
                </c:pt>
                <c:pt idx="5603">
                  <c:v>5.25</c:v>
                </c:pt>
                <c:pt idx="5604">
                  <c:v>5.26</c:v>
                </c:pt>
                <c:pt idx="5605">
                  <c:v>5.25</c:v>
                </c:pt>
                <c:pt idx="5606">
                  <c:v>5.25</c:v>
                </c:pt>
                <c:pt idx="5607">
                  <c:v>5.25</c:v>
                </c:pt>
                <c:pt idx="5608">
                  <c:v>5.25</c:v>
                </c:pt>
                <c:pt idx="5609">
                  <c:v>5.25</c:v>
                </c:pt>
                <c:pt idx="5610">
                  <c:v>5.25</c:v>
                </c:pt>
                <c:pt idx="5611">
                  <c:v>5.24</c:v>
                </c:pt>
                <c:pt idx="5612">
                  <c:v>5.25</c:v>
                </c:pt>
                <c:pt idx="5613">
                  <c:v>5.24</c:v>
                </c:pt>
                <c:pt idx="5614">
                  <c:v>5.24</c:v>
                </c:pt>
                <c:pt idx="5615">
                  <c:v>5.24</c:v>
                </c:pt>
                <c:pt idx="5616">
                  <c:v>5.23</c:v>
                </c:pt>
                <c:pt idx="5617">
                  <c:v>5.23</c:v>
                </c:pt>
                <c:pt idx="5618">
                  <c:v>5.23</c:v>
                </c:pt>
                <c:pt idx="5619">
                  <c:v>5.24</c:v>
                </c:pt>
                <c:pt idx="5620">
                  <c:v>5.24</c:v>
                </c:pt>
                <c:pt idx="5621">
                  <c:v>5.23</c:v>
                </c:pt>
                <c:pt idx="5622">
                  <c:v>5.22</c:v>
                </c:pt>
                <c:pt idx="5623">
                  <c:v>5.23</c:v>
                </c:pt>
                <c:pt idx="5624">
                  <c:v>5.23</c:v>
                </c:pt>
                <c:pt idx="5625">
                  <c:v>5.22</c:v>
                </c:pt>
                <c:pt idx="5626">
                  <c:v>5.23</c:v>
                </c:pt>
                <c:pt idx="5627">
                  <c:v>5.23</c:v>
                </c:pt>
                <c:pt idx="5628">
                  <c:v>5.24</c:v>
                </c:pt>
                <c:pt idx="5629">
                  <c:v>5.23</c:v>
                </c:pt>
                <c:pt idx="5630">
                  <c:v>5.23</c:v>
                </c:pt>
                <c:pt idx="5631">
                  <c:v>5.24</c:v>
                </c:pt>
                <c:pt idx="5632">
                  <c:v>5.23</c:v>
                </c:pt>
                <c:pt idx="5633">
                  <c:v>5.23</c:v>
                </c:pt>
                <c:pt idx="5634">
                  <c:v>5.23</c:v>
                </c:pt>
                <c:pt idx="5635">
                  <c:v>5.22</c:v>
                </c:pt>
                <c:pt idx="5636">
                  <c:v>5.23</c:v>
                </c:pt>
                <c:pt idx="5637">
                  <c:v>5.23</c:v>
                </c:pt>
                <c:pt idx="5638">
                  <c:v>5.23</c:v>
                </c:pt>
                <c:pt idx="5639">
                  <c:v>5.22</c:v>
                </c:pt>
                <c:pt idx="5640">
                  <c:v>5.23</c:v>
                </c:pt>
                <c:pt idx="5641">
                  <c:v>5.23</c:v>
                </c:pt>
                <c:pt idx="5642">
                  <c:v>5.23</c:v>
                </c:pt>
                <c:pt idx="5643">
                  <c:v>5.24</c:v>
                </c:pt>
                <c:pt idx="5644">
                  <c:v>5.24</c:v>
                </c:pt>
                <c:pt idx="5645">
                  <c:v>5.23</c:v>
                </c:pt>
                <c:pt idx="5646">
                  <c:v>5.24</c:v>
                </c:pt>
                <c:pt idx="5647">
                  <c:v>5.24</c:v>
                </c:pt>
                <c:pt idx="5648">
                  <c:v>5.23</c:v>
                </c:pt>
                <c:pt idx="5649">
                  <c:v>5.23</c:v>
                </c:pt>
                <c:pt idx="5650">
                  <c:v>5.23</c:v>
                </c:pt>
                <c:pt idx="5651">
                  <c:v>5.23</c:v>
                </c:pt>
                <c:pt idx="5652">
                  <c:v>5.23</c:v>
                </c:pt>
                <c:pt idx="5653">
                  <c:v>5.23</c:v>
                </c:pt>
                <c:pt idx="5654">
                  <c:v>5.23</c:v>
                </c:pt>
                <c:pt idx="5655">
                  <c:v>5.23</c:v>
                </c:pt>
                <c:pt idx="5656">
                  <c:v>5.22</c:v>
                </c:pt>
                <c:pt idx="5657">
                  <c:v>5.22</c:v>
                </c:pt>
                <c:pt idx="5658">
                  <c:v>5.22</c:v>
                </c:pt>
                <c:pt idx="5659">
                  <c:v>5.22</c:v>
                </c:pt>
                <c:pt idx="5660">
                  <c:v>5.22</c:v>
                </c:pt>
                <c:pt idx="5661">
                  <c:v>5.21</c:v>
                </c:pt>
                <c:pt idx="5662">
                  <c:v>5.21</c:v>
                </c:pt>
                <c:pt idx="5663">
                  <c:v>5.21</c:v>
                </c:pt>
                <c:pt idx="5664">
                  <c:v>5.21</c:v>
                </c:pt>
                <c:pt idx="5665">
                  <c:v>5.21</c:v>
                </c:pt>
                <c:pt idx="5666">
                  <c:v>5.21</c:v>
                </c:pt>
                <c:pt idx="5667">
                  <c:v>5.21</c:v>
                </c:pt>
                <c:pt idx="5668">
                  <c:v>5.21</c:v>
                </c:pt>
                <c:pt idx="5669">
                  <c:v>5.21</c:v>
                </c:pt>
                <c:pt idx="5670">
                  <c:v>5.2</c:v>
                </c:pt>
                <c:pt idx="5671">
                  <c:v>5.2</c:v>
                </c:pt>
                <c:pt idx="5672">
                  <c:v>5.2</c:v>
                </c:pt>
                <c:pt idx="5673">
                  <c:v>5.2</c:v>
                </c:pt>
                <c:pt idx="5674">
                  <c:v>5.2</c:v>
                </c:pt>
                <c:pt idx="5675">
                  <c:v>5.19</c:v>
                </c:pt>
                <c:pt idx="5676">
                  <c:v>5.19</c:v>
                </c:pt>
                <c:pt idx="5677">
                  <c:v>5.19</c:v>
                </c:pt>
                <c:pt idx="5678">
                  <c:v>5.19</c:v>
                </c:pt>
                <c:pt idx="5679">
                  <c:v>5.19</c:v>
                </c:pt>
                <c:pt idx="5680">
                  <c:v>5.19</c:v>
                </c:pt>
                <c:pt idx="5681">
                  <c:v>5.19</c:v>
                </c:pt>
                <c:pt idx="5682">
                  <c:v>5.18</c:v>
                </c:pt>
                <c:pt idx="5683">
                  <c:v>5.19</c:v>
                </c:pt>
                <c:pt idx="5684">
                  <c:v>5.18</c:v>
                </c:pt>
                <c:pt idx="5685">
                  <c:v>5.18</c:v>
                </c:pt>
                <c:pt idx="5686">
                  <c:v>5.18</c:v>
                </c:pt>
                <c:pt idx="5687">
                  <c:v>5.18</c:v>
                </c:pt>
                <c:pt idx="5688">
                  <c:v>5.18</c:v>
                </c:pt>
                <c:pt idx="5689">
                  <c:v>5.18</c:v>
                </c:pt>
                <c:pt idx="5690">
                  <c:v>5.18</c:v>
                </c:pt>
                <c:pt idx="5691">
                  <c:v>5.18</c:v>
                </c:pt>
                <c:pt idx="5692">
                  <c:v>5.18</c:v>
                </c:pt>
                <c:pt idx="5693">
                  <c:v>5.17</c:v>
                </c:pt>
                <c:pt idx="5694">
                  <c:v>5.18</c:v>
                </c:pt>
                <c:pt idx="5695">
                  <c:v>5.18</c:v>
                </c:pt>
                <c:pt idx="5696">
                  <c:v>5.18</c:v>
                </c:pt>
                <c:pt idx="5697">
                  <c:v>5.17</c:v>
                </c:pt>
                <c:pt idx="5698">
                  <c:v>5.17</c:v>
                </c:pt>
                <c:pt idx="5699">
                  <c:v>5.18</c:v>
                </c:pt>
                <c:pt idx="5700">
                  <c:v>5.18</c:v>
                </c:pt>
                <c:pt idx="5701">
                  <c:v>5.18</c:v>
                </c:pt>
                <c:pt idx="5702">
                  <c:v>5.17</c:v>
                </c:pt>
                <c:pt idx="5703">
                  <c:v>5.17</c:v>
                </c:pt>
                <c:pt idx="5704">
                  <c:v>5.17</c:v>
                </c:pt>
                <c:pt idx="5705">
                  <c:v>5.17</c:v>
                </c:pt>
                <c:pt idx="5706">
                  <c:v>5.16</c:v>
                </c:pt>
                <c:pt idx="5707">
                  <c:v>5.16</c:v>
                </c:pt>
                <c:pt idx="5708">
                  <c:v>5.15</c:v>
                </c:pt>
                <c:pt idx="5709">
                  <c:v>5.15</c:v>
                </c:pt>
                <c:pt idx="5710">
                  <c:v>5.15</c:v>
                </c:pt>
                <c:pt idx="5711">
                  <c:v>5.15</c:v>
                </c:pt>
                <c:pt idx="5712">
                  <c:v>5.14</c:v>
                </c:pt>
                <c:pt idx="5713">
                  <c:v>5.15</c:v>
                </c:pt>
                <c:pt idx="5714">
                  <c:v>5.15</c:v>
                </c:pt>
                <c:pt idx="5715">
                  <c:v>5.14</c:v>
                </c:pt>
                <c:pt idx="5716">
                  <c:v>5.15</c:v>
                </c:pt>
                <c:pt idx="5717">
                  <c:v>5.13</c:v>
                </c:pt>
                <c:pt idx="5718">
                  <c:v>5.14</c:v>
                </c:pt>
                <c:pt idx="5719">
                  <c:v>5.13</c:v>
                </c:pt>
                <c:pt idx="5720">
                  <c:v>5.14</c:v>
                </c:pt>
                <c:pt idx="5721">
                  <c:v>5.14</c:v>
                </c:pt>
                <c:pt idx="5722">
                  <c:v>5.13</c:v>
                </c:pt>
                <c:pt idx="5723">
                  <c:v>5.13</c:v>
                </c:pt>
                <c:pt idx="5724">
                  <c:v>5.14</c:v>
                </c:pt>
                <c:pt idx="5725">
                  <c:v>5.13</c:v>
                </c:pt>
                <c:pt idx="5726">
                  <c:v>5.12</c:v>
                </c:pt>
                <c:pt idx="5727">
                  <c:v>5.12</c:v>
                </c:pt>
                <c:pt idx="5728">
                  <c:v>5.12</c:v>
                </c:pt>
                <c:pt idx="5729">
                  <c:v>5.12</c:v>
                </c:pt>
                <c:pt idx="5730">
                  <c:v>5.13</c:v>
                </c:pt>
                <c:pt idx="5731">
                  <c:v>5.12</c:v>
                </c:pt>
                <c:pt idx="5732">
                  <c:v>5.12</c:v>
                </c:pt>
                <c:pt idx="5733">
                  <c:v>5.13</c:v>
                </c:pt>
                <c:pt idx="5734">
                  <c:v>5.12</c:v>
                </c:pt>
                <c:pt idx="5735">
                  <c:v>5.12</c:v>
                </c:pt>
                <c:pt idx="5736">
                  <c:v>5.12</c:v>
                </c:pt>
                <c:pt idx="5737">
                  <c:v>5.12</c:v>
                </c:pt>
                <c:pt idx="5738">
                  <c:v>5.12</c:v>
                </c:pt>
                <c:pt idx="5739">
                  <c:v>5.12</c:v>
                </c:pt>
                <c:pt idx="5740">
                  <c:v>5.13</c:v>
                </c:pt>
                <c:pt idx="5741">
                  <c:v>5.13</c:v>
                </c:pt>
                <c:pt idx="5742">
                  <c:v>5.13</c:v>
                </c:pt>
                <c:pt idx="5743">
                  <c:v>5.13</c:v>
                </c:pt>
                <c:pt idx="5744">
                  <c:v>5.12</c:v>
                </c:pt>
                <c:pt idx="5745">
                  <c:v>5.12</c:v>
                </c:pt>
                <c:pt idx="5746">
                  <c:v>5.12</c:v>
                </c:pt>
                <c:pt idx="5747">
                  <c:v>5.12</c:v>
                </c:pt>
                <c:pt idx="5748">
                  <c:v>5.12</c:v>
                </c:pt>
                <c:pt idx="5749">
                  <c:v>5.12</c:v>
                </c:pt>
                <c:pt idx="5750">
                  <c:v>5.12</c:v>
                </c:pt>
                <c:pt idx="5751">
                  <c:v>5.12</c:v>
                </c:pt>
                <c:pt idx="5752">
                  <c:v>5.12</c:v>
                </c:pt>
                <c:pt idx="5753">
                  <c:v>5.12</c:v>
                </c:pt>
                <c:pt idx="5754">
                  <c:v>5.1100000000000003</c:v>
                </c:pt>
                <c:pt idx="5755">
                  <c:v>5.1100000000000003</c:v>
                </c:pt>
                <c:pt idx="5756">
                  <c:v>5.1100000000000003</c:v>
                </c:pt>
                <c:pt idx="5757">
                  <c:v>5.1100000000000003</c:v>
                </c:pt>
                <c:pt idx="5758">
                  <c:v>5.1100000000000003</c:v>
                </c:pt>
                <c:pt idx="5759">
                  <c:v>5.1100000000000003</c:v>
                </c:pt>
                <c:pt idx="5760">
                  <c:v>5.1100000000000003</c:v>
                </c:pt>
                <c:pt idx="5761">
                  <c:v>5.1100000000000003</c:v>
                </c:pt>
                <c:pt idx="5762">
                  <c:v>5.1100000000000003</c:v>
                </c:pt>
                <c:pt idx="5763">
                  <c:v>5.1100000000000003</c:v>
                </c:pt>
                <c:pt idx="5764">
                  <c:v>5.0999999999999996</c:v>
                </c:pt>
                <c:pt idx="5765">
                  <c:v>5.0999999999999996</c:v>
                </c:pt>
                <c:pt idx="5766">
                  <c:v>5.0999999999999996</c:v>
                </c:pt>
                <c:pt idx="5767">
                  <c:v>5.0999999999999996</c:v>
                </c:pt>
                <c:pt idx="5768">
                  <c:v>5.0999999999999996</c:v>
                </c:pt>
                <c:pt idx="5769">
                  <c:v>5.09</c:v>
                </c:pt>
                <c:pt idx="5770">
                  <c:v>5.09</c:v>
                </c:pt>
                <c:pt idx="5771">
                  <c:v>5.0999999999999996</c:v>
                </c:pt>
                <c:pt idx="5772">
                  <c:v>5.09</c:v>
                </c:pt>
                <c:pt idx="5773">
                  <c:v>5.09</c:v>
                </c:pt>
                <c:pt idx="5774">
                  <c:v>5.09</c:v>
                </c:pt>
                <c:pt idx="5775">
                  <c:v>5.09</c:v>
                </c:pt>
                <c:pt idx="5776">
                  <c:v>5.09</c:v>
                </c:pt>
                <c:pt idx="5777">
                  <c:v>5.09</c:v>
                </c:pt>
                <c:pt idx="5778">
                  <c:v>5.08</c:v>
                </c:pt>
                <c:pt idx="5779">
                  <c:v>5.08</c:v>
                </c:pt>
                <c:pt idx="5780">
                  <c:v>5.09</c:v>
                </c:pt>
                <c:pt idx="5781">
                  <c:v>5.08</c:v>
                </c:pt>
                <c:pt idx="5782">
                  <c:v>5.08</c:v>
                </c:pt>
                <c:pt idx="5783">
                  <c:v>5.09</c:v>
                </c:pt>
                <c:pt idx="5784">
                  <c:v>5.09</c:v>
                </c:pt>
                <c:pt idx="5785">
                  <c:v>5.08</c:v>
                </c:pt>
                <c:pt idx="5786">
                  <c:v>5.08</c:v>
                </c:pt>
                <c:pt idx="5787">
                  <c:v>5.08</c:v>
                </c:pt>
                <c:pt idx="5788">
                  <c:v>5.08</c:v>
                </c:pt>
                <c:pt idx="5789">
                  <c:v>5.08</c:v>
                </c:pt>
                <c:pt idx="5790">
                  <c:v>5.08</c:v>
                </c:pt>
                <c:pt idx="5791">
                  <c:v>5.09</c:v>
                </c:pt>
                <c:pt idx="5792">
                  <c:v>5.09</c:v>
                </c:pt>
                <c:pt idx="5793">
                  <c:v>5.09</c:v>
                </c:pt>
                <c:pt idx="5794">
                  <c:v>5.08</c:v>
                </c:pt>
                <c:pt idx="5795">
                  <c:v>5.09</c:v>
                </c:pt>
                <c:pt idx="5796">
                  <c:v>5.09</c:v>
                </c:pt>
                <c:pt idx="5797">
                  <c:v>5.09</c:v>
                </c:pt>
                <c:pt idx="5798">
                  <c:v>5.08</c:v>
                </c:pt>
                <c:pt idx="5799">
                  <c:v>5.08</c:v>
                </c:pt>
                <c:pt idx="5800">
                  <c:v>5.08</c:v>
                </c:pt>
                <c:pt idx="5801">
                  <c:v>5.08</c:v>
                </c:pt>
                <c:pt idx="5802">
                  <c:v>5.07</c:v>
                </c:pt>
                <c:pt idx="5803">
                  <c:v>5.07</c:v>
                </c:pt>
                <c:pt idx="5804">
                  <c:v>5.07</c:v>
                </c:pt>
                <c:pt idx="5805">
                  <c:v>5.07</c:v>
                </c:pt>
                <c:pt idx="5806">
                  <c:v>5.0599999999999996</c:v>
                </c:pt>
                <c:pt idx="5807">
                  <c:v>5.0599999999999996</c:v>
                </c:pt>
                <c:pt idx="5808">
                  <c:v>5.0599999999999996</c:v>
                </c:pt>
                <c:pt idx="5809">
                  <c:v>5.0599999999999996</c:v>
                </c:pt>
                <c:pt idx="5810">
                  <c:v>5.0599999999999996</c:v>
                </c:pt>
                <c:pt idx="5811">
                  <c:v>5.0599999999999996</c:v>
                </c:pt>
                <c:pt idx="5812">
                  <c:v>5.0599999999999996</c:v>
                </c:pt>
                <c:pt idx="5813">
                  <c:v>5.0599999999999996</c:v>
                </c:pt>
                <c:pt idx="5814">
                  <c:v>5.0599999999999996</c:v>
                </c:pt>
                <c:pt idx="5815">
                  <c:v>5.0599999999999996</c:v>
                </c:pt>
                <c:pt idx="5816">
                  <c:v>5.0599999999999996</c:v>
                </c:pt>
                <c:pt idx="5817">
                  <c:v>5.0599999999999996</c:v>
                </c:pt>
                <c:pt idx="5818">
                  <c:v>5.0599999999999996</c:v>
                </c:pt>
                <c:pt idx="5819">
                  <c:v>5.05</c:v>
                </c:pt>
                <c:pt idx="5820">
                  <c:v>5.05</c:v>
                </c:pt>
                <c:pt idx="5821">
                  <c:v>5.05</c:v>
                </c:pt>
                <c:pt idx="5822">
                  <c:v>5.0599999999999996</c:v>
                </c:pt>
                <c:pt idx="5823">
                  <c:v>5.0599999999999996</c:v>
                </c:pt>
                <c:pt idx="5824">
                  <c:v>5.05</c:v>
                </c:pt>
                <c:pt idx="5825">
                  <c:v>5.0599999999999996</c:v>
                </c:pt>
                <c:pt idx="5826">
                  <c:v>5.05</c:v>
                </c:pt>
                <c:pt idx="5827">
                  <c:v>5.05</c:v>
                </c:pt>
                <c:pt idx="5828">
                  <c:v>5.05</c:v>
                </c:pt>
                <c:pt idx="5829">
                  <c:v>5.05</c:v>
                </c:pt>
                <c:pt idx="5830">
                  <c:v>5.05</c:v>
                </c:pt>
                <c:pt idx="5831">
                  <c:v>5.05</c:v>
                </c:pt>
                <c:pt idx="5832">
                  <c:v>5.05</c:v>
                </c:pt>
                <c:pt idx="5833">
                  <c:v>5.05</c:v>
                </c:pt>
                <c:pt idx="5834">
                  <c:v>5.05</c:v>
                </c:pt>
                <c:pt idx="5835">
                  <c:v>5.0599999999999996</c:v>
                </c:pt>
                <c:pt idx="5836">
                  <c:v>5.0599999999999996</c:v>
                </c:pt>
                <c:pt idx="5837">
                  <c:v>5.0599999999999996</c:v>
                </c:pt>
                <c:pt idx="5838">
                  <c:v>5.0599999999999996</c:v>
                </c:pt>
                <c:pt idx="5839">
                  <c:v>5.0599999999999996</c:v>
                </c:pt>
                <c:pt idx="5840">
                  <c:v>5.0599999999999996</c:v>
                </c:pt>
                <c:pt idx="5841">
                  <c:v>5.0599999999999996</c:v>
                </c:pt>
                <c:pt idx="5842">
                  <c:v>5.05</c:v>
                </c:pt>
                <c:pt idx="5843">
                  <c:v>5.05</c:v>
                </c:pt>
                <c:pt idx="5844">
                  <c:v>5.0599999999999996</c:v>
                </c:pt>
                <c:pt idx="5845">
                  <c:v>5.0599999999999996</c:v>
                </c:pt>
                <c:pt idx="5846">
                  <c:v>5.05</c:v>
                </c:pt>
                <c:pt idx="5847">
                  <c:v>5.05</c:v>
                </c:pt>
                <c:pt idx="5848">
                  <c:v>5.05</c:v>
                </c:pt>
                <c:pt idx="5849">
                  <c:v>5.0599999999999996</c:v>
                </c:pt>
                <c:pt idx="5850">
                  <c:v>5.0599999999999996</c:v>
                </c:pt>
                <c:pt idx="5851">
                  <c:v>5.05</c:v>
                </c:pt>
                <c:pt idx="5852">
                  <c:v>5.05</c:v>
                </c:pt>
                <c:pt idx="5853">
                  <c:v>5.05</c:v>
                </c:pt>
                <c:pt idx="5854">
                  <c:v>5.05</c:v>
                </c:pt>
                <c:pt idx="5855">
                  <c:v>5.05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39-4152-B1E5-EC91C9D6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051103"/>
        <c:axId val="888056927"/>
      </c:scatterChart>
      <c:scatterChart>
        <c:scatterStyle val="lineMarker"/>
        <c:varyColors val="0"/>
        <c:ser>
          <c:idx val="1"/>
          <c:order val="1"/>
          <c:tx>
            <c:v>Rain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'Pocomoke area combo precip'!$B$4:$B$3130</c:f>
              <c:numCache>
                <c:formatCode>m/d/yyyy\ h:mm</c:formatCode>
                <c:ptCount val="3127"/>
                <c:pt idx="0">
                  <c:v>43246.004166666666</c:v>
                </c:pt>
                <c:pt idx="1">
                  <c:v>43246.008333333331</c:v>
                </c:pt>
                <c:pt idx="2">
                  <c:v>43246.012499999997</c:v>
                </c:pt>
                <c:pt idx="3">
                  <c:v>43246.015972222223</c:v>
                </c:pt>
                <c:pt idx="4">
                  <c:v>43246.040972222225</c:v>
                </c:pt>
                <c:pt idx="5">
                  <c:v>43246.048611111109</c:v>
                </c:pt>
                <c:pt idx="6">
                  <c:v>43246.052083333336</c:v>
                </c:pt>
                <c:pt idx="7">
                  <c:v>43246.055555555555</c:v>
                </c:pt>
                <c:pt idx="8">
                  <c:v>43246.059027777781</c:v>
                </c:pt>
                <c:pt idx="9">
                  <c:v>43246.0625</c:v>
                </c:pt>
                <c:pt idx="10">
                  <c:v>43246.065972222219</c:v>
                </c:pt>
                <c:pt idx="11">
                  <c:v>43246.069444444445</c:v>
                </c:pt>
                <c:pt idx="12">
                  <c:v>43246.072916666664</c:v>
                </c:pt>
                <c:pt idx="13">
                  <c:v>43246.07708333333</c:v>
                </c:pt>
                <c:pt idx="14">
                  <c:v>43246.080555555556</c:v>
                </c:pt>
                <c:pt idx="15">
                  <c:v>43246.084027777775</c:v>
                </c:pt>
                <c:pt idx="16">
                  <c:v>43246.087500000001</c:v>
                </c:pt>
                <c:pt idx="17">
                  <c:v>43246.09097222222</c:v>
                </c:pt>
                <c:pt idx="18">
                  <c:v>43246.094444444447</c:v>
                </c:pt>
                <c:pt idx="19">
                  <c:v>43246.097916666666</c:v>
                </c:pt>
                <c:pt idx="20">
                  <c:v>43246.102083333331</c:v>
                </c:pt>
                <c:pt idx="21">
                  <c:v>43246.105555555558</c:v>
                </c:pt>
                <c:pt idx="22">
                  <c:v>43246.109027777777</c:v>
                </c:pt>
                <c:pt idx="23">
                  <c:v>43246.112500000003</c:v>
                </c:pt>
                <c:pt idx="24">
                  <c:v>43246.115972222222</c:v>
                </c:pt>
                <c:pt idx="25">
                  <c:v>43246.119444444441</c:v>
                </c:pt>
                <c:pt idx="26">
                  <c:v>43246.122916666667</c:v>
                </c:pt>
                <c:pt idx="27">
                  <c:v>43246.126388888886</c:v>
                </c:pt>
                <c:pt idx="28">
                  <c:v>43246.129861111112</c:v>
                </c:pt>
                <c:pt idx="29">
                  <c:v>43246.133333333331</c:v>
                </c:pt>
                <c:pt idx="30">
                  <c:v>43246.137499999997</c:v>
                </c:pt>
                <c:pt idx="31">
                  <c:v>43246.140972222223</c:v>
                </c:pt>
                <c:pt idx="32">
                  <c:v>43246.144444444442</c:v>
                </c:pt>
                <c:pt idx="33">
                  <c:v>43246.147916666669</c:v>
                </c:pt>
                <c:pt idx="34">
                  <c:v>43246.151388888888</c:v>
                </c:pt>
                <c:pt idx="35">
                  <c:v>43246.154861111114</c:v>
                </c:pt>
                <c:pt idx="36">
                  <c:v>43246.158333333333</c:v>
                </c:pt>
                <c:pt idx="37">
                  <c:v>43246.161805555559</c:v>
                </c:pt>
                <c:pt idx="38">
                  <c:v>43246.165277777778</c:v>
                </c:pt>
                <c:pt idx="39">
                  <c:v>43246.168749999997</c:v>
                </c:pt>
                <c:pt idx="40">
                  <c:v>43246.17291666667</c:v>
                </c:pt>
                <c:pt idx="41">
                  <c:v>43246.176388888889</c:v>
                </c:pt>
                <c:pt idx="42">
                  <c:v>43246.179861111108</c:v>
                </c:pt>
                <c:pt idx="43">
                  <c:v>43246.183333333334</c:v>
                </c:pt>
                <c:pt idx="44">
                  <c:v>43246.186805555553</c:v>
                </c:pt>
                <c:pt idx="45">
                  <c:v>43246.19027777778</c:v>
                </c:pt>
                <c:pt idx="46">
                  <c:v>43246.193749999999</c:v>
                </c:pt>
                <c:pt idx="47">
                  <c:v>43246.197222222225</c:v>
                </c:pt>
                <c:pt idx="48">
                  <c:v>43246.200694444444</c:v>
                </c:pt>
                <c:pt idx="49">
                  <c:v>43246.20416666667</c:v>
                </c:pt>
                <c:pt idx="50">
                  <c:v>43246.207638888889</c:v>
                </c:pt>
                <c:pt idx="51">
                  <c:v>43246.211111111108</c:v>
                </c:pt>
                <c:pt idx="52">
                  <c:v>43246.214583333334</c:v>
                </c:pt>
                <c:pt idx="53">
                  <c:v>43246.215277777781</c:v>
                </c:pt>
                <c:pt idx="54">
                  <c:v>43246.219444444447</c:v>
                </c:pt>
                <c:pt idx="55">
                  <c:v>43246.222916666666</c:v>
                </c:pt>
                <c:pt idx="56">
                  <c:v>43246.226388888892</c:v>
                </c:pt>
                <c:pt idx="57">
                  <c:v>43246.229861111111</c:v>
                </c:pt>
                <c:pt idx="58">
                  <c:v>43246.23333333333</c:v>
                </c:pt>
                <c:pt idx="59">
                  <c:v>43246.236805555556</c:v>
                </c:pt>
                <c:pt idx="60">
                  <c:v>43246.240277777775</c:v>
                </c:pt>
                <c:pt idx="61">
                  <c:v>43246.243750000001</c:v>
                </c:pt>
                <c:pt idx="62">
                  <c:v>43246.24722222222</c:v>
                </c:pt>
                <c:pt idx="63">
                  <c:v>43246.251388888886</c:v>
                </c:pt>
                <c:pt idx="64">
                  <c:v>43246.254861111112</c:v>
                </c:pt>
                <c:pt idx="65">
                  <c:v>43246.258333333331</c:v>
                </c:pt>
                <c:pt idx="66">
                  <c:v>43246.261805555558</c:v>
                </c:pt>
                <c:pt idx="67">
                  <c:v>43246.265277777777</c:v>
                </c:pt>
                <c:pt idx="68">
                  <c:v>43246.268750000003</c:v>
                </c:pt>
                <c:pt idx="69">
                  <c:v>43246.272222222222</c:v>
                </c:pt>
                <c:pt idx="70">
                  <c:v>43246.275694444441</c:v>
                </c:pt>
                <c:pt idx="71">
                  <c:v>43246.279166666667</c:v>
                </c:pt>
                <c:pt idx="72">
                  <c:v>43246.283333333333</c:v>
                </c:pt>
                <c:pt idx="73">
                  <c:v>43246.286805555559</c:v>
                </c:pt>
                <c:pt idx="74">
                  <c:v>43246.290277777778</c:v>
                </c:pt>
                <c:pt idx="75">
                  <c:v>43246.293749999997</c:v>
                </c:pt>
                <c:pt idx="76">
                  <c:v>43246.297222222223</c:v>
                </c:pt>
                <c:pt idx="77">
                  <c:v>43246.300694444442</c:v>
                </c:pt>
                <c:pt idx="78">
                  <c:v>43246.304166666669</c:v>
                </c:pt>
                <c:pt idx="79">
                  <c:v>43246.307638888888</c:v>
                </c:pt>
                <c:pt idx="80">
                  <c:v>43246.311111111114</c:v>
                </c:pt>
                <c:pt idx="81">
                  <c:v>43246.314583333333</c:v>
                </c:pt>
                <c:pt idx="82">
                  <c:v>43246.318749999999</c:v>
                </c:pt>
                <c:pt idx="83">
                  <c:v>43246.322222222225</c:v>
                </c:pt>
                <c:pt idx="84">
                  <c:v>43246.325694444444</c:v>
                </c:pt>
                <c:pt idx="85">
                  <c:v>43246.32916666667</c:v>
                </c:pt>
                <c:pt idx="86">
                  <c:v>43246.332638888889</c:v>
                </c:pt>
                <c:pt idx="87">
                  <c:v>43246.336111111108</c:v>
                </c:pt>
                <c:pt idx="88">
                  <c:v>43246.339583333334</c:v>
                </c:pt>
                <c:pt idx="89">
                  <c:v>43246.343055555553</c:v>
                </c:pt>
                <c:pt idx="90">
                  <c:v>43246.34652777778</c:v>
                </c:pt>
                <c:pt idx="91">
                  <c:v>43246.353472222225</c:v>
                </c:pt>
                <c:pt idx="92">
                  <c:v>43246.357638888891</c:v>
                </c:pt>
                <c:pt idx="93">
                  <c:v>43246.361111111109</c:v>
                </c:pt>
                <c:pt idx="94">
                  <c:v>43246.364583333336</c:v>
                </c:pt>
                <c:pt idx="95">
                  <c:v>43246.368055555555</c:v>
                </c:pt>
                <c:pt idx="96">
                  <c:v>43246.371527777781</c:v>
                </c:pt>
                <c:pt idx="97">
                  <c:v>43246.375</c:v>
                </c:pt>
                <c:pt idx="98">
                  <c:v>43246.378472222219</c:v>
                </c:pt>
                <c:pt idx="99">
                  <c:v>43246.381944444445</c:v>
                </c:pt>
                <c:pt idx="100">
                  <c:v>43246.386111111111</c:v>
                </c:pt>
                <c:pt idx="101">
                  <c:v>43246.38958333333</c:v>
                </c:pt>
                <c:pt idx="102">
                  <c:v>43246.393055555556</c:v>
                </c:pt>
                <c:pt idx="103">
                  <c:v>43246.396527777775</c:v>
                </c:pt>
                <c:pt idx="104">
                  <c:v>43246.400000000001</c:v>
                </c:pt>
                <c:pt idx="105">
                  <c:v>43246.40347222222</c:v>
                </c:pt>
                <c:pt idx="106">
                  <c:v>43246.406944444447</c:v>
                </c:pt>
                <c:pt idx="107">
                  <c:v>43246.410416666666</c:v>
                </c:pt>
                <c:pt idx="108">
                  <c:v>43246.413888888892</c:v>
                </c:pt>
                <c:pt idx="109">
                  <c:v>43246.417361111111</c:v>
                </c:pt>
                <c:pt idx="110">
                  <c:v>43246.421527777777</c:v>
                </c:pt>
                <c:pt idx="111">
                  <c:v>43246.425000000003</c:v>
                </c:pt>
                <c:pt idx="112">
                  <c:v>43246.428472222222</c:v>
                </c:pt>
                <c:pt idx="113">
                  <c:v>43246.431944444441</c:v>
                </c:pt>
                <c:pt idx="114">
                  <c:v>43246.435416666667</c:v>
                </c:pt>
                <c:pt idx="115">
                  <c:v>43246.438888888886</c:v>
                </c:pt>
                <c:pt idx="116">
                  <c:v>43246.442361111112</c:v>
                </c:pt>
                <c:pt idx="117">
                  <c:v>43246.445833333331</c:v>
                </c:pt>
                <c:pt idx="118">
                  <c:v>43246.449305555558</c:v>
                </c:pt>
                <c:pt idx="119">
                  <c:v>43246.452777777777</c:v>
                </c:pt>
                <c:pt idx="120">
                  <c:v>43246.456250000003</c:v>
                </c:pt>
                <c:pt idx="121">
                  <c:v>43246.460416666669</c:v>
                </c:pt>
                <c:pt idx="122">
                  <c:v>43246.463888888888</c:v>
                </c:pt>
                <c:pt idx="123">
                  <c:v>43246.467361111114</c:v>
                </c:pt>
                <c:pt idx="124">
                  <c:v>43246.470833333333</c:v>
                </c:pt>
                <c:pt idx="125">
                  <c:v>43246.474305555559</c:v>
                </c:pt>
                <c:pt idx="126">
                  <c:v>43246.477777777778</c:v>
                </c:pt>
                <c:pt idx="127">
                  <c:v>43246.481249999997</c:v>
                </c:pt>
                <c:pt idx="128">
                  <c:v>43246.484722222223</c:v>
                </c:pt>
                <c:pt idx="129">
                  <c:v>43246.488194444442</c:v>
                </c:pt>
                <c:pt idx="130">
                  <c:v>43246.492361111108</c:v>
                </c:pt>
                <c:pt idx="131">
                  <c:v>43246.495833333334</c:v>
                </c:pt>
                <c:pt idx="132">
                  <c:v>43246.499305555553</c:v>
                </c:pt>
                <c:pt idx="133">
                  <c:v>43246.50277777778</c:v>
                </c:pt>
                <c:pt idx="134">
                  <c:v>43246.506249999999</c:v>
                </c:pt>
                <c:pt idx="135">
                  <c:v>43246.509722222225</c:v>
                </c:pt>
                <c:pt idx="136">
                  <c:v>43246.513194444444</c:v>
                </c:pt>
                <c:pt idx="137">
                  <c:v>43246.51666666667</c:v>
                </c:pt>
                <c:pt idx="138">
                  <c:v>43246.520138888889</c:v>
                </c:pt>
                <c:pt idx="139">
                  <c:v>43246.523611111108</c:v>
                </c:pt>
                <c:pt idx="140">
                  <c:v>43246.527777777781</c:v>
                </c:pt>
                <c:pt idx="141">
                  <c:v>43246.53125</c:v>
                </c:pt>
                <c:pt idx="142">
                  <c:v>43246.534722222219</c:v>
                </c:pt>
                <c:pt idx="143">
                  <c:v>43246.538194444445</c:v>
                </c:pt>
                <c:pt idx="144">
                  <c:v>43246.541666666664</c:v>
                </c:pt>
                <c:pt idx="145">
                  <c:v>43246.545138888891</c:v>
                </c:pt>
                <c:pt idx="146">
                  <c:v>43246.548611111109</c:v>
                </c:pt>
                <c:pt idx="147">
                  <c:v>43246.552083333336</c:v>
                </c:pt>
                <c:pt idx="148">
                  <c:v>43246.555555555555</c:v>
                </c:pt>
                <c:pt idx="149">
                  <c:v>43246.559027777781</c:v>
                </c:pt>
                <c:pt idx="150">
                  <c:v>43246.5625</c:v>
                </c:pt>
                <c:pt idx="151">
                  <c:v>43246.565972222219</c:v>
                </c:pt>
                <c:pt idx="152">
                  <c:v>43246.570138888892</c:v>
                </c:pt>
                <c:pt idx="153">
                  <c:v>43246.573611111111</c:v>
                </c:pt>
                <c:pt idx="154">
                  <c:v>43246.57708333333</c:v>
                </c:pt>
                <c:pt idx="155">
                  <c:v>43246.580555555556</c:v>
                </c:pt>
                <c:pt idx="156">
                  <c:v>43246.584027777775</c:v>
                </c:pt>
                <c:pt idx="157">
                  <c:v>43246.587500000001</c:v>
                </c:pt>
                <c:pt idx="158">
                  <c:v>43246.59097222222</c:v>
                </c:pt>
                <c:pt idx="159">
                  <c:v>43246.594444444447</c:v>
                </c:pt>
                <c:pt idx="160">
                  <c:v>43246.597916666666</c:v>
                </c:pt>
                <c:pt idx="161">
                  <c:v>43246.601388888892</c:v>
                </c:pt>
                <c:pt idx="162">
                  <c:v>43246.605555555558</c:v>
                </c:pt>
                <c:pt idx="163">
                  <c:v>43246.609027777777</c:v>
                </c:pt>
                <c:pt idx="164">
                  <c:v>43246.612500000003</c:v>
                </c:pt>
                <c:pt idx="165">
                  <c:v>43246.615972222222</c:v>
                </c:pt>
                <c:pt idx="166">
                  <c:v>43246.619444444441</c:v>
                </c:pt>
                <c:pt idx="167">
                  <c:v>43246.622916666667</c:v>
                </c:pt>
                <c:pt idx="168">
                  <c:v>43246.626388888886</c:v>
                </c:pt>
                <c:pt idx="169">
                  <c:v>43246.629861111112</c:v>
                </c:pt>
                <c:pt idx="170">
                  <c:v>43246.633333333331</c:v>
                </c:pt>
                <c:pt idx="171">
                  <c:v>43246.636805555558</c:v>
                </c:pt>
                <c:pt idx="172">
                  <c:v>43246.640277777777</c:v>
                </c:pt>
                <c:pt idx="173">
                  <c:v>43246.644444444442</c:v>
                </c:pt>
                <c:pt idx="174">
                  <c:v>43246.647916666669</c:v>
                </c:pt>
                <c:pt idx="175">
                  <c:v>43246.651388888888</c:v>
                </c:pt>
                <c:pt idx="176">
                  <c:v>43246.654861111114</c:v>
                </c:pt>
                <c:pt idx="177">
                  <c:v>43246.658333333333</c:v>
                </c:pt>
                <c:pt idx="178">
                  <c:v>43246.661805555559</c:v>
                </c:pt>
                <c:pt idx="179">
                  <c:v>43246.665277777778</c:v>
                </c:pt>
                <c:pt idx="180">
                  <c:v>43246.668749999997</c:v>
                </c:pt>
                <c:pt idx="181">
                  <c:v>43246.672222222223</c:v>
                </c:pt>
                <c:pt idx="182">
                  <c:v>43246.676388888889</c:v>
                </c:pt>
                <c:pt idx="183">
                  <c:v>43246.679861111108</c:v>
                </c:pt>
                <c:pt idx="184">
                  <c:v>43246.683333333334</c:v>
                </c:pt>
                <c:pt idx="185">
                  <c:v>43246.686805555553</c:v>
                </c:pt>
                <c:pt idx="186">
                  <c:v>43246.69027777778</c:v>
                </c:pt>
                <c:pt idx="187">
                  <c:v>43246.693749999999</c:v>
                </c:pt>
                <c:pt idx="188">
                  <c:v>43246.697222222225</c:v>
                </c:pt>
                <c:pt idx="189">
                  <c:v>43246.700694444444</c:v>
                </c:pt>
                <c:pt idx="190">
                  <c:v>43246.704861111109</c:v>
                </c:pt>
                <c:pt idx="191">
                  <c:v>43246.708333333336</c:v>
                </c:pt>
                <c:pt idx="192">
                  <c:v>43246.711805555555</c:v>
                </c:pt>
                <c:pt idx="193">
                  <c:v>43246.715277777781</c:v>
                </c:pt>
                <c:pt idx="194">
                  <c:v>43246.71875</c:v>
                </c:pt>
                <c:pt idx="195">
                  <c:v>43246.722222222219</c:v>
                </c:pt>
                <c:pt idx="196">
                  <c:v>43246.725694444445</c:v>
                </c:pt>
                <c:pt idx="197">
                  <c:v>43246.729166666664</c:v>
                </c:pt>
                <c:pt idx="198">
                  <c:v>43246.732638888891</c:v>
                </c:pt>
                <c:pt idx="199">
                  <c:v>43246.736111111109</c:v>
                </c:pt>
                <c:pt idx="200">
                  <c:v>43246.740277777775</c:v>
                </c:pt>
                <c:pt idx="201">
                  <c:v>43246.743750000001</c:v>
                </c:pt>
                <c:pt idx="202">
                  <c:v>43246.74722222222</c:v>
                </c:pt>
                <c:pt idx="203">
                  <c:v>43246.750694444447</c:v>
                </c:pt>
                <c:pt idx="204">
                  <c:v>43246.754166666666</c:v>
                </c:pt>
                <c:pt idx="205">
                  <c:v>43246.757638888892</c:v>
                </c:pt>
                <c:pt idx="206">
                  <c:v>43246.761111111111</c:v>
                </c:pt>
                <c:pt idx="207">
                  <c:v>43246.76458333333</c:v>
                </c:pt>
                <c:pt idx="208">
                  <c:v>43246.768055555556</c:v>
                </c:pt>
                <c:pt idx="209">
                  <c:v>43246.771527777775</c:v>
                </c:pt>
                <c:pt idx="210">
                  <c:v>43246.775000000001</c:v>
                </c:pt>
                <c:pt idx="211">
                  <c:v>43246.77847222222</c:v>
                </c:pt>
                <c:pt idx="212">
                  <c:v>43246.782638888886</c:v>
                </c:pt>
                <c:pt idx="213">
                  <c:v>43246.786111111112</c:v>
                </c:pt>
                <c:pt idx="214">
                  <c:v>43246.789583333331</c:v>
                </c:pt>
                <c:pt idx="215">
                  <c:v>43246.793055555558</c:v>
                </c:pt>
                <c:pt idx="216">
                  <c:v>43246.796527777777</c:v>
                </c:pt>
                <c:pt idx="217">
                  <c:v>43246.8</c:v>
                </c:pt>
                <c:pt idx="218">
                  <c:v>43246.803472222222</c:v>
                </c:pt>
                <c:pt idx="219">
                  <c:v>43246.806944444441</c:v>
                </c:pt>
                <c:pt idx="220">
                  <c:v>43246.810416666667</c:v>
                </c:pt>
                <c:pt idx="221">
                  <c:v>43246.814583333333</c:v>
                </c:pt>
                <c:pt idx="222">
                  <c:v>43246.818055555559</c:v>
                </c:pt>
                <c:pt idx="223">
                  <c:v>43246.821527777778</c:v>
                </c:pt>
                <c:pt idx="224">
                  <c:v>43246.824999999997</c:v>
                </c:pt>
                <c:pt idx="225">
                  <c:v>43246.828472222223</c:v>
                </c:pt>
                <c:pt idx="226">
                  <c:v>43246.831944444442</c:v>
                </c:pt>
                <c:pt idx="227">
                  <c:v>43246.835416666669</c:v>
                </c:pt>
                <c:pt idx="228">
                  <c:v>43246.838888888888</c:v>
                </c:pt>
                <c:pt idx="229">
                  <c:v>43246.842361111114</c:v>
                </c:pt>
                <c:pt idx="230">
                  <c:v>43246.845833333333</c:v>
                </c:pt>
                <c:pt idx="231">
                  <c:v>43246.849305555559</c:v>
                </c:pt>
                <c:pt idx="232">
                  <c:v>43246.852777777778</c:v>
                </c:pt>
                <c:pt idx="233">
                  <c:v>43246.856249999997</c:v>
                </c:pt>
                <c:pt idx="234">
                  <c:v>43246.86041666667</c:v>
                </c:pt>
                <c:pt idx="235">
                  <c:v>43246.863888888889</c:v>
                </c:pt>
                <c:pt idx="236">
                  <c:v>43246.867361111108</c:v>
                </c:pt>
                <c:pt idx="237">
                  <c:v>43246.870833333334</c:v>
                </c:pt>
                <c:pt idx="238">
                  <c:v>43246.874305555553</c:v>
                </c:pt>
                <c:pt idx="239">
                  <c:v>43246.87777777778</c:v>
                </c:pt>
                <c:pt idx="240">
                  <c:v>43246.881249999999</c:v>
                </c:pt>
                <c:pt idx="241">
                  <c:v>43246.884722222225</c:v>
                </c:pt>
                <c:pt idx="242">
                  <c:v>43246.888194444444</c:v>
                </c:pt>
                <c:pt idx="243">
                  <c:v>43246.89166666667</c:v>
                </c:pt>
                <c:pt idx="244">
                  <c:v>43246.895833333336</c:v>
                </c:pt>
                <c:pt idx="245">
                  <c:v>43246.899305555555</c:v>
                </c:pt>
                <c:pt idx="246">
                  <c:v>43246.902777777781</c:v>
                </c:pt>
                <c:pt idx="247">
                  <c:v>43246.90625</c:v>
                </c:pt>
                <c:pt idx="248">
                  <c:v>43246.909722222219</c:v>
                </c:pt>
                <c:pt idx="249">
                  <c:v>43246.913194444445</c:v>
                </c:pt>
                <c:pt idx="250">
                  <c:v>43246.916666666664</c:v>
                </c:pt>
                <c:pt idx="251">
                  <c:v>43246.920138888891</c:v>
                </c:pt>
                <c:pt idx="252">
                  <c:v>43246.923611111109</c:v>
                </c:pt>
                <c:pt idx="253">
                  <c:v>43246.927083333336</c:v>
                </c:pt>
                <c:pt idx="254">
                  <c:v>43246.931250000001</c:v>
                </c:pt>
                <c:pt idx="255">
                  <c:v>43246.93472222222</c:v>
                </c:pt>
                <c:pt idx="256">
                  <c:v>43246.938194444447</c:v>
                </c:pt>
                <c:pt idx="257">
                  <c:v>43246.941666666666</c:v>
                </c:pt>
                <c:pt idx="258">
                  <c:v>43246.945138888892</c:v>
                </c:pt>
                <c:pt idx="259">
                  <c:v>43246.948611111111</c:v>
                </c:pt>
                <c:pt idx="260">
                  <c:v>43246.95208333333</c:v>
                </c:pt>
                <c:pt idx="261">
                  <c:v>43246.955555555556</c:v>
                </c:pt>
                <c:pt idx="262">
                  <c:v>43246.959027777775</c:v>
                </c:pt>
                <c:pt idx="263">
                  <c:v>43246.962500000001</c:v>
                </c:pt>
                <c:pt idx="264">
                  <c:v>43246.966666666667</c:v>
                </c:pt>
                <c:pt idx="265">
                  <c:v>43246.970138888886</c:v>
                </c:pt>
                <c:pt idx="266">
                  <c:v>43246.973611111112</c:v>
                </c:pt>
                <c:pt idx="267">
                  <c:v>43246.977083333331</c:v>
                </c:pt>
                <c:pt idx="268">
                  <c:v>43246.980555555558</c:v>
                </c:pt>
                <c:pt idx="269">
                  <c:v>43246.984027777777</c:v>
                </c:pt>
                <c:pt idx="270">
                  <c:v>43246.987500000003</c:v>
                </c:pt>
                <c:pt idx="271">
                  <c:v>43246.990972222222</c:v>
                </c:pt>
                <c:pt idx="272">
                  <c:v>43246.994444444441</c:v>
                </c:pt>
                <c:pt idx="273">
                  <c:v>43246.997916666667</c:v>
                </c:pt>
                <c:pt idx="274">
                  <c:v>43247.002083333333</c:v>
                </c:pt>
                <c:pt idx="275">
                  <c:v>43247.005555555559</c:v>
                </c:pt>
                <c:pt idx="276">
                  <c:v>43247.009027777778</c:v>
                </c:pt>
                <c:pt idx="277">
                  <c:v>43247.012499999997</c:v>
                </c:pt>
                <c:pt idx="278">
                  <c:v>43247.015972222223</c:v>
                </c:pt>
                <c:pt idx="279">
                  <c:v>43247.019444444442</c:v>
                </c:pt>
                <c:pt idx="280">
                  <c:v>43247.022916666669</c:v>
                </c:pt>
                <c:pt idx="281">
                  <c:v>43247.026388888888</c:v>
                </c:pt>
                <c:pt idx="282">
                  <c:v>43247.029861111114</c:v>
                </c:pt>
                <c:pt idx="283">
                  <c:v>43247.033333333333</c:v>
                </c:pt>
                <c:pt idx="284">
                  <c:v>43247.036805555559</c:v>
                </c:pt>
                <c:pt idx="285">
                  <c:v>43247.040277777778</c:v>
                </c:pt>
                <c:pt idx="286">
                  <c:v>43247.043749999997</c:v>
                </c:pt>
                <c:pt idx="287">
                  <c:v>43247.047222222223</c:v>
                </c:pt>
                <c:pt idx="288">
                  <c:v>43247.050694444442</c:v>
                </c:pt>
                <c:pt idx="289">
                  <c:v>43247.054166666669</c:v>
                </c:pt>
                <c:pt idx="290">
                  <c:v>43247.058333333334</c:v>
                </c:pt>
                <c:pt idx="291">
                  <c:v>43247.061805555553</c:v>
                </c:pt>
                <c:pt idx="292">
                  <c:v>43247.06527777778</c:v>
                </c:pt>
                <c:pt idx="293">
                  <c:v>43247.068749999999</c:v>
                </c:pt>
                <c:pt idx="294">
                  <c:v>43247.072222222225</c:v>
                </c:pt>
                <c:pt idx="295">
                  <c:v>43247.075694444444</c:v>
                </c:pt>
                <c:pt idx="296">
                  <c:v>43247.079861111109</c:v>
                </c:pt>
                <c:pt idx="297">
                  <c:v>43247.083333333336</c:v>
                </c:pt>
                <c:pt idx="298">
                  <c:v>43247.086805555555</c:v>
                </c:pt>
                <c:pt idx="299">
                  <c:v>43247.094444444447</c:v>
                </c:pt>
                <c:pt idx="300">
                  <c:v>43247.111111111109</c:v>
                </c:pt>
                <c:pt idx="301">
                  <c:v>43247.114583333336</c:v>
                </c:pt>
                <c:pt idx="302">
                  <c:v>43247.118055555555</c:v>
                </c:pt>
                <c:pt idx="303">
                  <c:v>43247.121527777781</c:v>
                </c:pt>
                <c:pt idx="304">
                  <c:v>43247.125</c:v>
                </c:pt>
                <c:pt idx="305">
                  <c:v>43247.128472222219</c:v>
                </c:pt>
                <c:pt idx="306">
                  <c:v>43247.131944444445</c:v>
                </c:pt>
                <c:pt idx="307">
                  <c:v>43247.135416666664</c:v>
                </c:pt>
                <c:pt idx="308">
                  <c:v>43247.13958333333</c:v>
                </c:pt>
                <c:pt idx="309">
                  <c:v>43247.143055555556</c:v>
                </c:pt>
                <c:pt idx="310">
                  <c:v>43247.146527777775</c:v>
                </c:pt>
                <c:pt idx="311">
                  <c:v>43247.15</c:v>
                </c:pt>
                <c:pt idx="312">
                  <c:v>43247.15347222222</c:v>
                </c:pt>
                <c:pt idx="313">
                  <c:v>43247.156944444447</c:v>
                </c:pt>
                <c:pt idx="314">
                  <c:v>43247.160416666666</c:v>
                </c:pt>
                <c:pt idx="315">
                  <c:v>43247.163888888892</c:v>
                </c:pt>
                <c:pt idx="316">
                  <c:v>43247.167361111111</c:v>
                </c:pt>
                <c:pt idx="317">
                  <c:v>43247.17083333333</c:v>
                </c:pt>
                <c:pt idx="318">
                  <c:v>43247.175000000003</c:v>
                </c:pt>
                <c:pt idx="319">
                  <c:v>43247.178472222222</c:v>
                </c:pt>
                <c:pt idx="320">
                  <c:v>43247.181944444441</c:v>
                </c:pt>
                <c:pt idx="321">
                  <c:v>43247.185416666667</c:v>
                </c:pt>
                <c:pt idx="322">
                  <c:v>43247.188888888886</c:v>
                </c:pt>
                <c:pt idx="323">
                  <c:v>43247.192361111112</c:v>
                </c:pt>
                <c:pt idx="324">
                  <c:v>43247.195833333331</c:v>
                </c:pt>
                <c:pt idx="325">
                  <c:v>43247.199305555558</c:v>
                </c:pt>
                <c:pt idx="326">
                  <c:v>43247.202777777777</c:v>
                </c:pt>
                <c:pt idx="327">
                  <c:v>43247.206250000003</c:v>
                </c:pt>
                <c:pt idx="328">
                  <c:v>43247.210416666669</c:v>
                </c:pt>
                <c:pt idx="329">
                  <c:v>43247.213888888888</c:v>
                </c:pt>
                <c:pt idx="330">
                  <c:v>43247.217361111114</c:v>
                </c:pt>
                <c:pt idx="331">
                  <c:v>43247.220833333333</c:v>
                </c:pt>
                <c:pt idx="332">
                  <c:v>43247.224305555559</c:v>
                </c:pt>
                <c:pt idx="333">
                  <c:v>43247.227777777778</c:v>
                </c:pt>
                <c:pt idx="334">
                  <c:v>43247.231249999997</c:v>
                </c:pt>
                <c:pt idx="335">
                  <c:v>43247.234722222223</c:v>
                </c:pt>
                <c:pt idx="336">
                  <c:v>43247.238194444442</c:v>
                </c:pt>
                <c:pt idx="337">
                  <c:v>43247.241666666669</c:v>
                </c:pt>
                <c:pt idx="338">
                  <c:v>43247.245138888888</c:v>
                </c:pt>
                <c:pt idx="339">
                  <c:v>43247.248611111114</c:v>
                </c:pt>
                <c:pt idx="340">
                  <c:v>43247.25277777778</c:v>
                </c:pt>
                <c:pt idx="341">
                  <c:v>43247.256249999999</c:v>
                </c:pt>
                <c:pt idx="342">
                  <c:v>43247.259722222225</c:v>
                </c:pt>
                <c:pt idx="343">
                  <c:v>43247.263194444444</c:v>
                </c:pt>
                <c:pt idx="344">
                  <c:v>43247.26666666667</c:v>
                </c:pt>
                <c:pt idx="345">
                  <c:v>43247.270138888889</c:v>
                </c:pt>
                <c:pt idx="346">
                  <c:v>43247.273611111108</c:v>
                </c:pt>
                <c:pt idx="347">
                  <c:v>43247.277083333334</c:v>
                </c:pt>
                <c:pt idx="348">
                  <c:v>43247.280555555553</c:v>
                </c:pt>
                <c:pt idx="349">
                  <c:v>43247.28402777778</c:v>
                </c:pt>
                <c:pt idx="350">
                  <c:v>43247.287499999999</c:v>
                </c:pt>
                <c:pt idx="351">
                  <c:v>43247.290972222225</c:v>
                </c:pt>
                <c:pt idx="352">
                  <c:v>43247.294444444444</c:v>
                </c:pt>
                <c:pt idx="353">
                  <c:v>43247.298611111109</c:v>
                </c:pt>
                <c:pt idx="354">
                  <c:v>43247.302083333336</c:v>
                </c:pt>
                <c:pt idx="355">
                  <c:v>43247.305555555555</c:v>
                </c:pt>
                <c:pt idx="356">
                  <c:v>43247.309027777781</c:v>
                </c:pt>
                <c:pt idx="357">
                  <c:v>43247.3125</c:v>
                </c:pt>
                <c:pt idx="358">
                  <c:v>43247.315972222219</c:v>
                </c:pt>
                <c:pt idx="359">
                  <c:v>43247.319444444445</c:v>
                </c:pt>
                <c:pt idx="360">
                  <c:v>43247.322916666664</c:v>
                </c:pt>
                <c:pt idx="361">
                  <c:v>43247.326388888891</c:v>
                </c:pt>
                <c:pt idx="362">
                  <c:v>43247.329861111109</c:v>
                </c:pt>
                <c:pt idx="363">
                  <c:v>43247.334027777775</c:v>
                </c:pt>
                <c:pt idx="364">
                  <c:v>43247.337500000001</c:v>
                </c:pt>
                <c:pt idx="365">
                  <c:v>43247.34097222222</c:v>
                </c:pt>
                <c:pt idx="366">
                  <c:v>43247.344444444447</c:v>
                </c:pt>
                <c:pt idx="367">
                  <c:v>43247.347916666666</c:v>
                </c:pt>
                <c:pt idx="368">
                  <c:v>43247.351388888892</c:v>
                </c:pt>
                <c:pt idx="369">
                  <c:v>43247.354861111111</c:v>
                </c:pt>
                <c:pt idx="370">
                  <c:v>43247.35833333333</c:v>
                </c:pt>
                <c:pt idx="371">
                  <c:v>43247.361805555556</c:v>
                </c:pt>
                <c:pt idx="372">
                  <c:v>43247.365277777775</c:v>
                </c:pt>
                <c:pt idx="373">
                  <c:v>43247.369444444441</c:v>
                </c:pt>
                <c:pt idx="374">
                  <c:v>43247.372916666667</c:v>
                </c:pt>
                <c:pt idx="375">
                  <c:v>43247.376388888886</c:v>
                </c:pt>
                <c:pt idx="376">
                  <c:v>43247.379861111112</c:v>
                </c:pt>
                <c:pt idx="377">
                  <c:v>43247.383333333331</c:v>
                </c:pt>
                <c:pt idx="378">
                  <c:v>43247.386805555558</c:v>
                </c:pt>
                <c:pt idx="379">
                  <c:v>43247.390277777777</c:v>
                </c:pt>
                <c:pt idx="380">
                  <c:v>43247.395138888889</c:v>
                </c:pt>
                <c:pt idx="381">
                  <c:v>43247.398611111108</c:v>
                </c:pt>
                <c:pt idx="382">
                  <c:v>43247.402083333334</c:v>
                </c:pt>
                <c:pt idx="383">
                  <c:v>43247.405555555553</c:v>
                </c:pt>
                <c:pt idx="384">
                  <c:v>43247.40902777778</c:v>
                </c:pt>
                <c:pt idx="385">
                  <c:v>43247.412499999999</c:v>
                </c:pt>
                <c:pt idx="386">
                  <c:v>43247.415972222225</c:v>
                </c:pt>
                <c:pt idx="387">
                  <c:v>43247.419444444444</c:v>
                </c:pt>
                <c:pt idx="388">
                  <c:v>43247.423611111109</c:v>
                </c:pt>
                <c:pt idx="389">
                  <c:v>43247.427083333336</c:v>
                </c:pt>
                <c:pt idx="390">
                  <c:v>43247.430555555555</c:v>
                </c:pt>
                <c:pt idx="391">
                  <c:v>43247.434027777781</c:v>
                </c:pt>
                <c:pt idx="392">
                  <c:v>43247.4375</c:v>
                </c:pt>
                <c:pt idx="393">
                  <c:v>43247.440972222219</c:v>
                </c:pt>
                <c:pt idx="394">
                  <c:v>43247.444444444445</c:v>
                </c:pt>
                <c:pt idx="395">
                  <c:v>43247.447916666664</c:v>
                </c:pt>
                <c:pt idx="396">
                  <c:v>43247.451388888891</c:v>
                </c:pt>
                <c:pt idx="397">
                  <c:v>43247.454861111109</c:v>
                </c:pt>
                <c:pt idx="398">
                  <c:v>43247.458333333336</c:v>
                </c:pt>
                <c:pt idx="399">
                  <c:v>43247.462500000001</c:v>
                </c:pt>
                <c:pt idx="400">
                  <c:v>43247.46597222222</c:v>
                </c:pt>
                <c:pt idx="401">
                  <c:v>43247.469444444447</c:v>
                </c:pt>
                <c:pt idx="402">
                  <c:v>43247.472916666666</c:v>
                </c:pt>
                <c:pt idx="403">
                  <c:v>43247.476388888892</c:v>
                </c:pt>
                <c:pt idx="404">
                  <c:v>43247.479861111111</c:v>
                </c:pt>
                <c:pt idx="405">
                  <c:v>43247.48333333333</c:v>
                </c:pt>
                <c:pt idx="406">
                  <c:v>43247.486805555556</c:v>
                </c:pt>
                <c:pt idx="407">
                  <c:v>43247.490277777775</c:v>
                </c:pt>
                <c:pt idx="408">
                  <c:v>43247.494444444441</c:v>
                </c:pt>
                <c:pt idx="409">
                  <c:v>43247.497916666667</c:v>
                </c:pt>
                <c:pt idx="410">
                  <c:v>43247.501388888886</c:v>
                </c:pt>
                <c:pt idx="411">
                  <c:v>43247.504861111112</c:v>
                </c:pt>
                <c:pt idx="412">
                  <c:v>43247.508333333331</c:v>
                </c:pt>
                <c:pt idx="413">
                  <c:v>43247.511805555558</c:v>
                </c:pt>
                <c:pt idx="414">
                  <c:v>43247.515277777777</c:v>
                </c:pt>
                <c:pt idx="415">
                  <c:v>43247.518750000003</c:v>
                </c:pt>
                <c:pt idx="416">
                  <c:v>43247.522222222222</c:v>
                </c:pt>
                <c:pt idx="417">
                  <c:v>43247.525694444441</c:v>
                </c:pt>
                <c:pt idx="418">
                  <c:v>43247.529166666667</c:v>
                </c:pt>
                <c:pt idx="419">
                  <c:v>43247.532638888886</c:v>
                </c:pt>
                <c:pt idx="420">
                  <c:v>43247.536111111112</c:v>
                </c:pt>
                <c:pt idx="421">
                  <c:v>43247.540277777778</c:v>
                </c:pt>
                <c:pt idx="422">
                  <c:v>43247.543749999997</c:v>
                </c:pt>
                <c:pt idx="423">
                  <c:v>43247.547222222223</c:v>
                </c:pt>
                <c:pt idx="424">
                  <c:v>43247.550694444442</c:v>
                </c:pt>
                <c:pt idx="425">
                  <c:v>43247.554166666669</c:v>
                </c:pt>
                <c:pt idx="426">
                  <c:v>43247.557638888888</c:v>
                </c:pt>
                <c:pt idx="427">
                  <c:v>43247.561111111114</c:v>
                </c:pt>
                <c:pt idx="428">
                  <c:v>43247.564583333333</c:v>
                </c:pt>
                <c:pt idx="429">
                  <c:v>43247.568055555559</c:v>
                </c:pt>
                <c:pt idx="430">
                  <c:v>43247.571527777778</c:v>
                </c:pt>
                <c:pt idx="431">
                  <c:v>43247.574999999997</c:v>
                </c:pt>
                <c:pt idx="432">
                  <c:v>43247.57916666667</c:v>
                </c:pt>
                <c:pt idx="433">
                  <c:v>43247.582638888889</c:v>
                </c:pt>
                <c:pt idx="434">
                  <c:v>43247.586111111108</c:v>
                </c:pt>
                <c:pt idx="435">
                  <c:v>43247.589583333334</c:v>
                </c:pt>
                <c:pt idx="436">
                  <c:v>43247.593055555553</c:v>
                </c:pt>
                <c:pt idx="437">
                  <c:v>43247.59652777778</c:v>
                </c:pt>
                <c:pt idx="438">
                  <c:v>43247.6</c:v>
                </c:pt>
                <c:pt idx="439">
                  <c:v>43247.603472222225</c:v>
                </c:pt>
                <c:pt idx="440">
                  <c:v>43247.606944444444</c:v>
                </c:pt>
                <c:pt idx="441">
                  <c:v>43247.61041666667</c:v>
                </c:pt>
                <c:pt idx="442">
                  <c:v>43247.613888888889</c:v>
                </c:pt>
                <c:pt idx="443">
                  <c:v>43247.617361111108</c:v>
                </c:pt>
                <c:pt idx="444">
                  <c:v>43247.621527777781</c:v>
                </c:pt>
                <c:pt idx="445">
                  <c:v>43247.625</c:v>
                </c:pt>
                <c:pt idx="446">
                  <c:v>43247.628472222219</c:v>
                </c:pt>
                <c:pt idx="447">
                  <c:v>43247.631944444445</c:v>
                </c:pt>
                <c:pt idx="448">
                  <c:v>43247.635416666664</c:v>
                </c:pt>
                <c:pt idx="449">
                  <c:v>43247.638888888891</c:v>
                </c:pt>
                <c:pt idx="450">
                  <c:v>43247.642361111109</c:v>
                </c:pt>
                <c:pt idx="451">
                  <c:v>43247.645833333336</c:v>
                </c:pt>
                <c:pt idx="452">
                  <c:v>43247.649305555555</c:v>
                </c:pt>
                <c:pt idx="453">
                  <c:v>43247.652777777781</c:v>
                </c:pt>
                <c:pt idx="454">
                  <c:v>43247.65625</c:v>
                </c:pt>
                <c:pt idx="455">
                  <c:v>43247.659722222219</c:v>
                </c:pt>
                <c:pt idx="456">
                  <c:v>43247.663194444445</c:v>
                </c:pt>
                <c:pt idx="457">
                  <c:v>43247.667361111111</c:v>
                </c:pt>
                <c:pt idx="458">
                  <c:v>43247.67083333333</c:v>
                </c:pt>
                <c:pt idx="459">
                  <c:v>43247.674305555556</c:v>
                </c:pt>
                <c:pt idx="460">
                  <c:v>43247.677777777775</c:v>
                </c:pt>
                <c:pt idx="461">
                  <c:v>43247.681250000001</c:v>
                </c:pt>
                <c:pt idx="462">
                  <c:v>43247.68472222222</c:v>
                </c:pt>
                <c:pt idx="463">
                  <c:v>43247.688194444447</c:v>
                </c:pt>
                <c:pt idx="464">
                  <c:v>43247.691666666666</c:v>
                </c:pt>
                <c:pt idx="465">
                  <c:v>43247.695138888892</c:v>
                </c:pt>
                <c:pt idx="466">
                  <c:v>43247.698611111111</c:v>
                </c:pt>
                <c:pt idx="467">
                  <c:v>43247.70208333333</c:v>
                </c:pt>
                <c:pt idx="468">
                  <c:v>43247.706250000003</c:v>
                </c:pt>
                <c:pt idx="469">
                  <c:v>43247.709722222222</c:v>
                </c:pt>
                <c:pt idx="470">
                  <c:v>43247.713194444441</c:v>
                </c:pt>
                <c:pt idx="471">
                  <c:v>43247.717361111114</c:v>
                </c:pt>
                <c:pt idx="472">
                  <c:v>43247.720833333333</c:v>
                </c:pt>
                <c:pt idx="473">
                  <c:v>43247.724305555559</c:v>
                </c:pt>
                <c:pt idx="474">
                  <c:v>43247.727777777778</c:v>
                </c:pt>
                <c:pt idx="475">
                  <c:v>43247.731944444444</c:v>
                </c:pt>
                <c:pt idx="476">
                  <c:v>43247.73541666667</c:v>
                </c:pt>
                <c:pt idx="477">
                  <c:v>43247.738888888889</c:v>
                </c:pt>
                <c:pt idx="478">
                  <c:v>43247.742361111108</c:v>
                </c:pt>
                <c:pt idx="479">
                  <c:v>43247.745833333334</c:v>
                </c:pt>
                <c:pt idx="480">
                  <c:v>43247.749305555553</c:v>
                </c:pt>
                <c:pt idx="481">
                  <c:v>43247.75277777778</c:v>
                </c:pt>
                <c:pt idx="482">
                  <c:v>43247.756249999999</c:v>
                </c:pt>
                <c:pt idx="483">
                  <c:v>43247.759722222225</c:v>
                </c:pt>
                <c:pt idx="484">
                  <c:v>43247.763194444444</c:v>
                </c:pt>
                <c:pt idx="485">
                  <c:v>43247.767361111109</c:v>
                </c:pt>
                <c:pt idx="486">
                  <c:v>43247.770833333336</c:v>
                </c:pt>
                <c:pt idx="487">
                  <c:v>43247.774305555555</c:v>
                </c:pt>
                <c:pt idx="488">
                  <c:v>43247.777777777781</c:v>
                </c:pt>
                <c:pt idx="489">
                  <c:v>43247.78125</c:v>
                </c:pt>
                <c:pt idx="490">
                  <c:v>43247.784722222219</c:v>
                </c:pt>
                <c:pt idx="491">
                  <c:v>43247.790972222225</c:v>
                </c:pt>
                <c:pt idx="492">
                  <c:v>43247.795138888891</c:v>
                </c:pt>
                <c:pt idx="493">
                  <c:v>43247.798611111109</c:v>
                </c:pt>
                <c:pt idx="494">
                  <c:v>43247.802083333336</c:v>
                </c:pt>
                <c:pt idx="495">
                  <c:v>43247.805555555555</c:v>
                </c:pt>
                <c:pt idx="496">
                  <c:v>43247.809027777781</c:v>
                </c:pt>
                <c:pt idx="497">
                  <c:v>43247.8125</c:v>
                </c:pt>
                <c:pt idx="498">
                  <c:v>43247.815972222219</c:v>
                </c:pt>
                <c:pt idx="499">
                  <c:v>43247.819444444445</c:v>
                </c:pt>
                <c:pt idx="500">
                  <c:v>43247.822916666664</c:v>
                </c:pt>
                <c:pt idx="501">
                  <c:v>43247.826388888891</c:v>
                </c:pt>
                <c:pt idx="502">
                  <c:v>43247.830555555556</c:v>
                </c:pt>
                <c:pt idx="503">
                  <c:v>43247.834027777775</c:v>
                </c:pt>
                <c:pt idx="504">
                  <c:v>43247.837500000001</c:v>
                </c:pt>
                <c:pt idx="505">
                  <c:v>43247.84097222222</c:v>
                </c:pt>
                <c:pt idx="506">
                  <c:v>43247.844444444447</c:v>
                </c:pt>
                <c:pt idx="507">
                  <c:v>43247.847916666666</c:v>
                </c:pt>
                <c:pt idx="508">
                  <c:v>43247.851388888892</c:v>
                </c:pt>
                <c:pt idx="509">
                  <c:v>43247.854861111111</c:v>
                </c:pt>
                <c:pt idx="510">
                  <c:v>43247.85833333333</c:v>
                </c:pt>
                <c:pt idx="511">
                  <c:v>43247.861805555556</c:v>
                </c:pt>
                <c:pt idx="512">
                  <c:v>43247.865972222222</c:v>
                </c:pt>
                <c:pt idx="513">
                  <c:v>43247.868750000001</c:v>
                </c:pt>
                <c:pt idx="514">
                  <c:v>43247.872916666667</c:v>
                </c:pt>
                <c:pt idx="515">
                  <c:v>43247.876388888886</c:v>
                </c:pt>
                <c:pt idx="516">
                  <c:v>43247.879861111112</c:v>
                </c:pt>
                <c:pt idx="517">
                  <c:v>43247.883333333331</c:v>
                </c:pt>
                <c:pt idx="518">
                  <c:v>43247.886805555558</c:v>
                </c:pt>
                <c:pt idx="519">
                  <c:v>43247.890277777777</c:v>
                </c:pt>
                <c:pt idx="520">
                  <c:v>43247.893750000003</c:v>
                </c:pt>
                <c:pt idx="521">
                  <c:v>43247.897222222222</c:v>
                </c:pt>
                <c:pt idx="522">
                  <c:v>43247.901388888888</c:v>
                </c:pt>
                <c:pt idx="523">
                  <c:v>43247.904861111114</c:v>
                </c:pt>
                <c:pt idx="524">
                  <c:v>43247.908333333333</c:v>
                </c:pt>
                <c:pt idx="525">
                  <c:v>43247.911805555559</c:v>
                </c:pt>
                <c:pt idx="526">
                  <c:v>43247.915277777778</c:v>
                </c:pt>
                <c:pt idx="527">
                  <c:v>43247.918749999997</c:v>
                </c:pt>
                <c:pt idx="528">
                  <c:v>43247.922222222223</c:v>
                </c:pt>
                <c:pt idx="529">
                  <c:v>43247.925694444442</c:v>
                </c:pt>
                <c:pt idx="530">
                  <c:v>43247.929166666669</c:v>
                </c:pt>
                <c:pt idx="531">
                  <c:v>43247.932638888888</c:v>
                </c:pt>
                <c:pt idx="532">
                  <c:v>43247.936805555553</c:v>
                </c:pt>
                <c:pt idx="533">
                  <c:v>43247.94027777778</c:v>
                </c:pt>
                <c:pt idx="534">
                  <c:v>43247.943749999999</c:v>
                </c:pt>
                <c:pt idx="535">
                  <c:v>43247.947222222225</c:v>
                </c:pt>
                <c:pt idx="536">
                  <c:v>43247.950694444444</c:v>
                </c:pt>
                <c:pt idx="537">
                  <c:v>43247.95416666667</c:v>
                </c:pt>
                <c:pt idx="538">
                  <c:v>43247.957638888889</c:v>
                </c:pt>
                <c:pt idx="539">
                  <c:v>43247.961111111108</c:v>
                </c:pt>
                <c:pt idx="540">
                  <c:v>43247.964583333334</c:v>
                </c:pt>
                <c:pt idx="541">
                  <c:v>43247.96875</c:v>
                </c:pt>
                <c:pt idx="542">
                  <c:v>43247.972222222219</c:v>
                </c:pt>
                <c:pt idx="543">
                  <c:v>43247.975694444445</c:v>
                </c:pt>
                <c:pt idx="544">
                  <c:v>43247.979166666664</c:v>
                </c:pt>
                <c:pt idx="545">
                  <c:v>43247.982638888891</c:v>
                </c:pt>
                <c:pt idx="546">
                  <c:v>43247.986111111109</c:v>
                </c:pt>
                <c:pt idx="547">
                  <c:v>43247.989583333336</c:v>
                </c:pt>
                <c:pt idx="548">
                  <c:v>43247.993055555555</c:v>
                </c:pt>
                <c:pt idx="549">
                  <c:v>43247.996527777781</c:v>
                </c:pt>
                <c:pt idx="550">
                  <c:v>43248</c:v>
                </c:pt>
                <c:pt idx="551">
                  <c:v>43248.003472222219</c:v>
                </c:pt>
                <c:pt idx="552">
                  <c:v>43248.007638888892</c:v>
                </c:pt>
                <c:pt idx="553">
                  <c:v>43248.011111111111</c:v>
                </c:pt>
                <c:pt idx="554">
                  <c:v>43248.01458333333</c:v>
                </c:pt>
                <c:pt idx="555">
                  <c:v>43248.018055555556</c:v>
                </c:pt>
                <c:pt idx="556">
                  <c:v>43248.021527777775</c:v>
                </c:pt>
                <c:pt idx="557">
                  <c:v>43248.025000000001</c:v>
                </c:pt>
                <c:pt idx="558">
                  <c:v>43248.02847222222</c:v>
                </c:pt>
                <c:pt idx="559">
                  <c:v>43248.032638888886</c:v>
                </c:pt>
                <c:pt idx="560">
                  <c:v>43248.036111111112</c:v>
                </c:pt>
                <c:pt idx="561">
                  <c:v>43248.039583333331</c:v>
                </c:pt>
                <c:pt idx="562">
                  <c:v>43248.043055555558</c:v>
                </c:pt>
                <c:pt idx="563">
                  <c:v>43248.046527777777</c:v>
                </c:pt>
                <c:pt idx="564">
                  <c:v>43248.051388888889</c:v>
                </c:pt>
                <c:pt idx="565">
                  <c:v>43248.055555555555</c:v>
                </c:pt>
                <c:pt idx="566">
                  <c:v>43248.05972222222</c:v>
                </c:pt>
                <c:pt idx="567">
                  <c:v>43248.068055555559</c:v>
                </c:pt>
                <c:pt idx="568">
                  <c:v>43248.102083333331</c:v>
                </c:pt>
                <c:pt idx="569">
                  <c:v>43248.105555555558</c:v>
                </c:pt>
                <c:pt idx="570">
                  <c:v>43248.109027777777</c:v>
                </c:pt>
                <c:pt idx="571">
                  <c:v>43248.112500000003</c:v>
                </c:pt>
                <c:pt idx="572">
                  <c:v>43248.116666666669</c:v>
                </c:pt>
                <c:pt idx="573">
                  <c:v>43248.120138888888</c:v>
                </c:pt>
                <c:pt idx="574">
                  <c:v>43248.123611111114</c:v>
                </c:pt>
                <c:pt idx="575">
                  <c:v>43248.127083333333</c:v>
                </c:pt>
                <c:pt idx="576">
                  <c:v>43248.130555555559</c:v>
                </c:pt>
                <c:pt idx="577">
                  <c:v>43248.134027777778</c:v>
                </c:pt>
                <c:pt idx="578">
                  <c:v>43248.137499999997</c:v>
                </c:pt>
                <c:pt idx="579">
                  <c:v>43248.140972222223</c:v>
                </c:pt>
                <c:pt idx="580">
                  <c:v>43248.144444444442</c:v>
                </c:pt>
                <c:pt idx="581">
                  <c:v>43248.147916666669</c:v>
                </c:pt>
                <c:pt idx="582">
                  <c:v>43248.152083333334</c:v>
                </c:pt>
                <c:pt idx="583">
                  <c:v>43248.155555555553</c:v>
                </c:pt>
                <c:pt idx="584">
                  <c:v>43248.15902777778</c:v>
                </c:pt>
                <c:pt idx="585">
                  <c:v>43248.162499999999</c:v>
                </c:pt>
                <c:pt idx="586">
                  <c:v>43248.165972222225</c:v>
                </c:pt>
                <c:pt idx="587">
                  <c:v>43248.169444444444</c:v>
                </c:pt>
                <c:pt idx="588">
                  <c:v>43248.17291666667</c:v>
                </c:pt>
                <c:pt idx="589">
                  <c:v>43248.177083333336</c:v>
                </c:pt>
                <c:pt idx="590">
                  <c:v>43248.180555555555</c:v>
                </c:pt>
                <c:pt idx="591">
                  <c:v>43248.184027777781</c:v>
                </c:pt>
                <c:pt idx="592">
                  <c:v>43248.1875</c:v>
                </c:pt>
                <c:pt idx="593">
                  <c:v>43248.190972222219</c:v>
                </c:pt>
                <c:pt idx="594">
                  <c:v>43248.194444444445</c:v>
                </c:pt>
                <c:pt idx="595">
                  <c:v>43248.197916666664</c:v>
                </c:pt>
                <c:pt idx="596">
                  <c:v>43248.20208333333</c:v>
                </c:pt>
                <c:pt idx="597">
                  <c:v>43248.205555555556</c:v>
                </c:pt>
                <c:pt idx="598">
                  <c:v>43248.209027777775</c:v>
                </c:pt>
                <c:pt idx="599">
                  <c:v>43248.212500000001</c:v>
                </c:pt>
                <c:pt idx="600">
                  <c:v>43248.21597222222</c:v>
                </c:pt>
                <c:pt idx="601">
                  <c:v>43248.219444444447</c:v>
                </c:pt>
                <c:pt idx="602">
                  <c:v>43248.222916666666</c:v>
                </c:pt>
                <c:pt idx="603">
                  <c:v>43248.226388888892</c:v>
                </c:pt>
                <c:pt idx="604">
                  <c:v>43248.229861111111</c:v>
                </c:pt>
                <c:pt idx="605">
                  <c:v>43248.23333333333</c:v>
                </c:pt>
                <c:pt idx="606">
                  <c:v>43248.237500000003</c:v>
                </c:pt>
                <c:pt idx="607">
                  <c:v>43248.240972222222</c:v>
                </c:pt>
                <c:pt idx="608">
                  <c:v>43248.244444444441</c:v>
                </c:pt>
                <c:pt idx="609">
                  <c:v>43248.247916666667</c:v>
                </c:pt>
                <c:pt idx="610">
                  <c:v>43248.251388888886</c:v>
                </c:pt>
                <c:pt idx="611">
                  <c:v>43248.254861111112</c:v>
                </c:pt>
                <c:pt idx="612">
                  <c:v>43248.258333333331</c:v>
                </c:pt>
                <c:pt idx="613">
                  <c:v>43248.261805555558</c:v>
                </c:pt>
                <c:pt idx="614">
                  <c:v>43248.265277777777</c:v>
                </c:pt>
                <c:pt idx="615">
                  <c:v>43248.268750000003</c:v>
                </c:pt>
                <c:pt idx="616">
                  <c:v>43248.272916666669</c:v>
                </c:pt>
                <c:pt idx="617">
                  <c:v>43248.276388888888</c:v>
                </c:pt>
                <c:pt idx="618">
                  <c:v>43248.279861111114</c:v>
                </c:pt>
                <c:pt idx="619">
                  <c:v>43248.283333333333</c:v>
                </c:pt>
                <c:pt idx="620">
                  <c:v>43248.286805555559</c:v>
                </c:pt>
                <c:pt idx="621">
                  <c:v>43248.290277777778</c:v>
                </c:pt>
                <c:pt idx="622">
                  <c:v>43248.293749999997</c:v>
                </c:pt>
                <c:pt idx="623">
                  <c:v>43248.297222222223</c:v>
                </c:pt>
                <c:pt idx="624">
                  <c:v>43248.300694444442</c:v>
                </c:pt>
                <c:pt idx="625">
                  <c:v>43248.304166666669</c:v>
                </c:pt>
                <c:pt idx="626">
                  <c:v>43248.307638888888</c:v>
                </c:pt>
                <c:pt idx="627">
                  <c:v>43248.311111111114</c:v>
                </c:pt>
                <c:pt idx="628">
                  <c:v>43248.318749999999</c:v>
                </c:pt>
                <c:pt idx="629">
                  <c:v>43248.322222222225</c:v>
                </c:pt>
                <c:pt idx="630">
                  <c:v>43248.325694444444</c:v>
                </c:pt>
                <c:pt idx="631">
                  <c:v>43248.32916666667</c:v>
                </c:pt>
                <c:pt idx="632">
                  <c:v>43248.333333333336</c:v>
                </c:pt>
                <c:pt idx="633">
                  <c:v>43248.336805555555</c:v>
                </c:pt>
                <c:pt idx="634">
                  <c:v>43248.340277777781</c:v>
                </c:pt>
                <c:pt idx="635">
                  <c:v>43248.34375</c:v>
                </c:pt>
                <c:pt idx="636">
                  <c:v>43248.347222222219</c:v>
                </c:pt>
                <c:pt idx="637">
                  <c:v>43248.350694444445</c:v>
                </c:pt>
                <c:pt idx="638">
                  <c:v>43248.354166666664</c:v>
                </c:pt>
                <c:pt idx="639">
                  <c:v>43248.357638888891</c:v>
                </c:pt>
                <c:pt idx="640">
                  <c:v>43248.361111111109</c:v>
                </c:pt>
                <c:pt idx="641">
                  <c:v>43248.365277777775</c:v>
                </c:pt>
                <c:pt idx="642">
                  <c:v>43248.368750000001</c:v>
                </c:pt>
                <c:pt idx="643">
                  <c:v>43248.37222222222</c:v>
                </c:pt>
                <c:pt idx="644">
                  <c:v>43248.375694444447</c:v>
                </c:pt>
                <c:pt idx="645">
                  <c:v>43248.379166666666</c:v>
                </c:pt>
                <c:pt idx="646">
                  <c:v>43248.382638888892</c:v>
                </c:pt>
                <c:pt idx="647">
                  <c:v>43248.386111111111</c:v>
                </c:pt>
                <c:pt idx="648">
                  <c:v>43248.38958333333</c:v>
                </c:pt>
                <c:pt idx="649">
                  <c:v>43248.393055555556</c:v>
                </c:pt>
                <c:pt idx="650">
                  <c:v>43248.396527777775</c:v>
                </c:pt>
                <c:pt idx="651">
                  <c:v>43248.4</c:v>
                </c:pt>
                <c:pt idx="652">
                  <c:v>43248.40347222222</c:v>
                </c:pt>
                <c:pt idx="653">
                  <c:v>43248.406944444447</c:v>
                </c:pt>
                <c:pt idx="654">
                  <c:v>43248.411111111112</c:v>
                </c:pt>
                <c:pt idx="655">
                  <c:v>43248.414583333331</c:v>
                </c:pt>
                <c:pt idx="656">
                  <c:v>43248.418055555558</c:v>
                </c:pt>
                <c:pt idx="657">
                  <c:v>43248.421527777777</c:v>
                </c:pt>
                <c:pt idx="658">
                  <c:v>43248.425000000003</c:v>
                </c:pt>
                <c:pt idx="659">
                  <c:v>43248.428472222222</c:v>
                </c:pt>
                <c:pt idx="660">
                  <c:v>43248.431944444441</c:v>
                </c:pt>
                <c:pt idx="661">
                  <c:v>43248.435416666667</c:v>
                </c:pt>
                <c:pt idx="662">
                  <c:v>43248.438888888886</c:v>
                </c:pt>
                <c:pt idx="663">
                  <c:v>43248.442361111112</c:v>
                </c:pt>
                <c:pt idx="664">
                  <c:v>43248.446527777778</c:v>
                </c:pt>
                <c:pt idx="665">
                  <c:v>43248.45</c:v>
                </c:pt>
                <c:pt idx="666">
                  <c:v>43248.453472222223</c:v>
                </c:pt>
                <c:pt idx="667">
                  <c:v>43248.456944444442</c:v>
                </c:pt>
                <c:pt idx="668">
                  <c:v>43248.460416666669</c:v>
                </c:pt>
                <c:pt idx="669">
                  <c:v>43248.463888888888</c:v>
                </c:pt>
                <c:pt idx="670">
                  <c:v>43248.467361111114</c:v>
                </c:pt>
                <c:pt idx="671">
                  <c:v>43248.470833333333</c:v>
                </c:pt>
                <c:pt idx="672">
                  <c:v>43248.474305555559</c:v>
                </c:pt>
                <c:pt idx="673">
                  <c:v>43248.477777777778</c:v>
                </c:pt>
                <c:pt idx="674">
                  <c:v>43248.481249999997</c:v>
                </c:pt>
                <c:pt idx="675">
                  <c:v>43248.48541666667</c:v>
                </c:pt>
                <c:pt idx="676">
                  <c:v>43248.488888888889</c:v>
                </c:pt>
                <c:pt idx="677">
                  <c:v>43248.492361111108</c:v>
                </c:pt>
                <c:pt idx="678">
                  <c:v>43248.495833333334</c:v>
                </c:pt>
                <c:pt idx="679">
                  <c:v>43248.499305555553</c:v>
                </c:pt>
                <c:pt idx="680">
                  <c:v>43248.50277777778</c:v>
                </c:pt>
                <c:pt idx="681">
                  <c:v>43248.506249999999</c:v>
                </c:pt>
                <c:pt idx="682">
                  <c:v>43248.510416666664</c:v>
                </c:pt>
                <c:pt idx="683">
                  <c:v>43248.513888888891</c:v>
                </c:pt>
                <c:pt idx="684">
                  <c:v>43248.517361111109</c:v>
                </c:pt>
                <c:pt idx="685">
                  <c:v>43248.520833333336</c:v>
                </c:pt>
                <c:pt idx="686">
                  <c:v>43248.524305555555</c:v>
                </c:pt>
                <c:pt idx="687">
                  <c:v>43248.527777777781</c:v>
                </c:pt>
                <c:pt idx="688">
                  <c:v>43248.53125</c:v>
                </c:pt>
                <c:pt idx="689">
                  <c:v>43248.534722222219</c:v>
                </c:pt>
                <c:pt idx="690">
                  <c:v>43248.538194444445</c:v>
                </c:pt>
                <c:pt idx="691">
                  <c:v>43248.542361111111</c:v>
                </c:pt>
                <c:pt idx="692">
                  <c:v>43248.54583333333</c:v>
                </c:pt>
                <c:pt idx="693">
                  <c:v>43248.549305555556</c:v>
                </c:pt>
                <c:pt idx="694">
                  <c:v>43248.552777777775</c:v>
                </c:pt>
                <c:pt idx="695">
                  <c:v>43248.556250000001</c:v>
                </c:pt>
                <c:pt idx="696">
                  <c:v>43248.55972222222</c:v>
                </c:pt>
                <c:pt idx="697">
                  <c:v>43248.563194444447</c:v>
                </c:pt>
                <c:pt idx="698">
                  <c:v>43248.566666666666</c:v>
                </c:pt>
                <c:pt idx="699">
                  <c:v>43248.570138888892</c:v>
                </c:pt>
                <c:pt idx="700">
                  <c:v>43248.573611111111</c:v>
                </c:pt>
                <c:pt idx="701">
                  <c:v>43248.577777777777</c:v>
                </c:pt>
                <c:pt idx="702">
                  <c:v>43248.581250000003</c:v>
                </c:pt>
                <c:pt idx="703">
                  <c:v>43248.584722222222</c:v>
                </c:pt>
                <c:pt idx="704">
                  <c:v>43248.588194444441</c:v>
                </c:pt>
                <c:pt idx="705">
                  <c:v>43248.591666666667</c:v>
                </c:pt>
                <c:pt idx="706">
                  <c:v>43248.595138888886</c:v>
                </c:pt>
                <c:pt idx="707">
                  <c:v>43248.598611111112</c:v>
                </c:pt>
                <c:pt idx="708">
                  <c:v>43248.602083333331</c:v>
                </c:pt>
                <c:pt idx="709">
                  <c:v>43248.605555555558</c:v>
                </c:pt>
                <c:pt idx="710">
                  <c:v>43248.609722222223</c:v>
                </c:pt>
                <c:pt idx="711">
                  <c:v>43248.613194444442</c:v>
                </c:pt>
                <c:pt idx="712">
                  <c:v>43248.616666666669</c:v>
                </c:pt>
                <c:pt idx="713">
                  <c:v>43248.620138888888</c:v>
                </c:pt>
                <c:pt idx="714">
                  <c:v>43248.623611111114</c:v>
                </c:pt>
                <c:pt idx="715">
                  <c:v>43248.627083333333</c:v>
                </c:pt>
                <c:pt idx="716">
                  <c:v>43248.630555555559</c:v>
                </c:pt>
                <c:pt idx="717">
                  <c:v>43248.634027777778</c:v>
                </c:pt>
                <c:pt idx="718">
                  <c:v>43248.637499999997</c:v>
                </c:pt>
                <c:pt idx="719">
                  <c:v>43248.640972222223</c:v>
                </c:pt>
                <c:pt idx="720">
                  <c:v>43248.644444444442</c:v>
                </c:pt>
                <c:pt idx="721">
                  <c:v>43248.648611111108</c:v>
                </c:pt>
                <c:pt idx="722">
                  <c:v>43248.652083333334</c:v>
                </c:pt>
                <c:pt idx="723">
                  <c:v>43248.655555555553</c:v>
                </c:pt>
                <c:pt idx="724">
                  <c:v>43248.65902777778</c:v>
                </c:pt>
                <c:pt idx="725">
                  <c:v>43248.662499999999</c:v>
                </c:pt>
                <c:pt idx="726">
                  <c:v>43248.665972222225</c:v>
                </c:pt>
                <c:pt idx="727">
                  <c:v>43248.669444444444</c:v>
                </c:pt>
                <c:pt idx="728">
                  <c:v>43248.67291666667</c:v>
                </c:pt>
                <c:pt idx="729">
                  <c:v>43248.676388888889</c:v>
                </c:pt>
                <c:pt idx="730">
                  <c:v>43248.679861111108</c:v>
                </c:pt>
                <c:pt idx="731">
                  <c:v>43248.683333333334</c:v>
                </c:pt>
                <c:pt idx="732">
                  <c:v>43248.686805555553</c:v>
                </c:pt>
                <c:pt idx="733">
                  <c:v>43248.69027777778</c:v>
                </c:pt>
                <c:pt idx="734">
                  <c:v>43248.693749999999</c:v>
                </c:pt>
                <c:pt idx="735">
                  <c:v>43248.697222222225</c:v>
                </c:pt>
                <c:pt idx="736">
                  <c:v>43248.701388888891</c:v>
                </c:pt>
                <c:pt idx="737">
                  <c:v>43248.704861111109</c:v>
                </c:pt>
                <c:pt idx="738">
                  <c:v>43248.708333333336</c:v>
                </c:pt>
                <c:pt idx="739">
                  <c:v>43248.711805555555</c:v>
                </c:pt>
                <c:pt idx="740">
                  <c:v>43248.715277777781</c:v>
                </c:pt>
                <c:pt idx="741">
                  <c:v>43248.71875</c:v>
                </c:pt>
                <c:pt idx="742">
                  <c:v>43248.722222222219</c:v>
                </c:pt>
                <c:pt idx="743">
                  <c:v>43248.725694444445</c:v>
                </c:pt>
                <c:pt idx="744">
                  <c:v>43248.729166666664</c:v>
                </c:pt>
                <c:pt idx="745">
                  <c:v>43248.732638888891</c:v>
                </c:pt>
                <c:pt idx="746">
                  <c:v>43248.736111111109</c:v>
                </c:pt>
                <c:pt idx="747">
                  <c:v>43248.740277777775</c:v>
                </c:pt>
                <c:pt idx="748">
                  <c:v>43248.743750000001</c:v>
                </c:pt>
                <c:pt idx="749">
                  <c:v>43248.74722222222</c:v>
                </c:pt>
                <c:pt idx="750">
                  <c:v>43248.750694444447</c:v>
                </c:pt>
                <c:pt idx="751">
                  <c:v>43248.754166666666</c:v>
                </c:pt>
                <c:pt idx="752">
                  <c:v>43248.757638888892</c:v>
                </c:pt>
                <c:pt idx="753">
                  <c:v>43248.761111111111</c:v>
                </c:pt>
                <c:pt idx="754">
                  <c:v>43248.765277777777</c:v>
                </c:pt>
                <c:pt idx="755">
                  <c:v>43248.768750000003</c:v>
                </c:pt>
                <c:pt idx="756">
                  <c:v>43248.772222222222</c:v>
                </c:pt>
                <c:pt idx="757">
                  <c:v>43248.775694444441</c:v>
                </c:pt>
                <c:pt idx="758">
                  <c:v>43248.779166666667</c:v>
                </c:pt>
                <c:pt idx="759">
                  <c:v>43248.782638888886</c:v>
                </c:pt>
                <c:pt idx="760">
                  <c:v>43248.786111111112</c:v>
                </c:pt>
                <c:pt idx="761">
                  <c:v>43248.789583333331</c:v>
                </c:pt>
                <c:pt idx="762">
                  <c:v>43248.793055555558</c:v>
                </c:pt>
                <c:pt idx="763">
                  <c:v>43248.797222222223</c:v>
                </c:pt>
                <c:pt idx="764">
                  <c:v>43248.800694444442</c:v>
                </c:pt>
                <c:pt idx="765">
                  <c:v>43248.804166666669</c:v>
                </c:pt>
                <c:pt idx="766">
                  <c:v>43248.807638888888</c:v>
                </c:pt>
                <c:pt idx="767">
                  <c:v>43248.811111111114</c:v>
                </c:pt>
                <c:pt idx="768">
                  <c:v>43248.814583333333</c:v>
                </c:pt>
                <c:pt idx="769">
                  <c:v>43248.818055555559</c:v>
                </c:pt>
                <c:pt idx="770">
                  <c:v>43248.821527777778</c:v>
                </c:pt>
                <c:pt idx="771">
                  <c:v>43248.824999999997</c:v>
                </c:pt>
                <c:pt idx="772">
                  <c:v>43248.828472222223</c:v>
                </c:pt>
                <c:pt idx="773">
                  <c:v>43248.832638888889</c:v>
                </c:pt>
                <c:pt idx="774">
                  <c:v>43248.836111111108</c:v>
                </c:pt>
                <c:pt idx="775">
                  <c:v>43248.839583333334</c:v>
                </c:pt>
                <c:pt idx="776">
                  <c:v>43248.843055555553</c:v>
                </c:pt>
                <c:pt idx="777">
                  <c:v>43248.84652777778</c:v>
                </c:pt>
                <c:pt idx="778">
                  <c:v>43248.85</c:v>
                </c:pt>
                <c:pt idx="779">
                  <c:v>43248.853472222225</c:v>
                </c:pt>
                <c:pt idx="780">
                  <c:v>43248.856944444444</c:v>
                </c:pt>
                <c:pt idx="781">
                  <c:v>43248.86041666667</c:v>
                </c:pt>
                <c:pt idx="782">
                  <c:v>43248.863888888889</c:v>
                </c:pt>
                <c:pt idx="783">
                  <c:v>43248.868055555555</c:v>
                </c:pt>
                <c:pt idx="784">
                  <c:v>43248.871527777781</c:v>
                </c:pt>
                <c:pt idx="785">
                  <c:v>43248.875</c:v>
                </c:pt>
                <c:pt idx="786">
                  <c:v>43248.878472222219</c:v>
                </c:pt>
                <c:pt idx="787">
                  <c:v>43248.881944444445</c:v>
                </c:pt>
                <c:pt idx="788">
                  <c:v>43248.885416666664</c:v>
                </c:pt>
                <c:pt idx="789">
                  <c:v>43248.888888888891</c:v>
                </c:pt>
                <c:pt idx="790">
                  <c:v>43248.892361111109</c:v>
                </c:pt>
                <c:pt idx="791">
                  <c:v>43248.895833333336</c:v>
                </c:pt>
                <c:pt idx="792">
                  <c:v>43248.899305555555</c:v>
                </c:pt>
                <c:pt idx="793">
                  <c:v>43248.902777777781</c:v>
                </c:pt>
                <c:pt idx="794">
                  <c:v>43248.90625</c:v>
                </c:pt>
                <c:pt idx="795">
                  <c:v>43248.909722222219</c:v>
                </c:pt>
                <c:pt idx="796">
                  <c:v>43248.913888888892</c:v>
                </c:pt>
                <c:pt idx="797">
                  <c:v>43248.917361111111</c:v>
                </c:pt>
                <c:pt idx="798">
                  <c:v>43248.92083333333</c:v>
                </c:pt>
                <c:pt idx="799">
                  <c:v>43248.924305555556</c:v>
                </c:pt>
                <c:pt idx="800">
                  <c:v>43248.927777777775</c:v>
                </c:pt>
                <c:pt idx="801">
                  <c:v>43248.931250000001</c:v>
                </c:pt>
                <c:pt idx="802">
                  <c:v>43248.93472222222</c:v>
                </c:pt>
                <c:pt idx="803">
                  <c:v>43248.938194444447</c:v>
                </c:pt>
                <c:pt idx="804">
                  <c:v>43248.941666666666</c:v>
                </c:pt>
                <c:pt idx="805">
                  <c:v>43248.945138888892</c:v>
                </c:pt>
                <c:pt idx="806">
                  <c:v>43248.949305555558</c:v>
                </c:pt>
                <c:pt idx="807">
                  <c:v>43248.952777777777</c:v>
                </c:pt>
                <c:pt idx="808">
                  <c:v>43248.956250000003</c:v>
                </c:pt>
                <c:pt idx="809">
                  <c:v>43248.959722222222</c:v>
                </c:pt>
                <c:pt idx="810">
                  <c:v>43248.963194444441</c:v>
                </c:pt>
                <c:pt idx="811">
                  <c:v>43248.966666666667</c:v>
                </c:pt>
                <c:pt idx="812">
                  <c:v>43248.970138888886</c:v>
                </c:pt>
                <c:pt idx="813">
                  <c:v>43248.973611111112</c:v>
                </c:pt>
                <c:pt idx="814">
                  <c:v>43248.977083333331</c:v>
                </c:pt>
                <c:pt idx="815">
                  <c:v>43248.980555555558</c:v>
                </c:pt>
                <c:pt idx="816">
                  <c:v>43248.984027777777</c:v>
                </c:pt>
                <c:pt idx="817">
                  <c:v>43248.987500000003</c:v>
                </c:pt>
                <c:pt idx="818">
                  <c:v>43248.990972222222</c:v>
                </c:pt>
                <c:pt idx="819">
                  <c:v>43248.995138888888</c:v>
                </c:pt>
                <c:pt idx="820">
                  <c:v>43248.998611111114</c:v>
                </c:pt>
                <c:pt idx="821">
                  <c:v>43249.00277777778</c:v>
                </c:pt>
                <c:pt idx="822">
                  <c:v>43249.006249999999</c:v>
                </c:pt>
                <c:pt idx="823">
                  <c:v>43249.009722222225</c:v>
                </c:pt>
                <c:pt idx="824">
                  <c:v>43249.013194444444</c:v>
                </c:pt>
                <c:pt idx="825">
                  <c:v>43249.01666666667</c:v>
                </c:pt>
                <c:pt idx="826">
                  <c:v>43249.020138888889</c:v>
                </c:pt>
                <c:pt idx="827">
                  <c:v>43249.023611111108</c:v>
                </c:pt>
                <c:pt idx="828">
                  <c:v>43249.027083333334</c:v>
                </c:pt>
                <c:pt idx="829">
                  <c:v>43249.030555555553</c:v>
                </c:pt>
                <c:pt idx="830">
                  <c:v>43249.03402777778</c:v>
                </c:pt>
                <c:pt idx="831">
                  <c:v>43249.037499999999</c:v>
                </c:pt>
                <c:pt idx="832">
                  <c:v>43249.040972222225</c:v>
                </c:pt>
                <c:pt idx="833">
                  <c:v>43249.044444444444</c:v>
                </c:pt>
                <c:pt idx="834">
                  <c:v>43249.04791666667</c:v>
                </c:pt>
                <c:pt idx="835">
                  <c:v>43249.051388888889</c:v>
                </c:pt>
                <c:pt idx="836">
                  <c:v>43249.054861111108</c:v>
                </c:pt>
                <c:pt idx="837">
                  <c:v>43249.058333333334</c:v>
                </c:pt>
                <c:pt idx="838">
                  <c:v>43249.061805555553</c:v>
                </c:pt>
                <c:pt idx="839">
                  <c:v>43249.06527777778</c:v>
                </c:pt>
                <c:pt idx="840">
                  <c:v>43249.068749999999</c:v>
                </c:pt>
                <c:pt idx="841">
                  <c:v>43249.072222222225</c:v>
                </c:pt>
                <c:pt idx="842">
                  <c:v>43249.075694444444</c:v>
                </c:pt>
                <c:pt idx="843">
                  <c:v>43249.07916666667</c:v>
                </c:pt>
                <c:pt idx="844">
                  <c:v>43249.082638888889</c:v>
                </c:pt>
                <c:pt idx="845">
                  <c:v>43249.086111111108</c:v>
                </c:pt>
                <c:pt idx="846">
                  <c:v>43249.089583333334</c:v>
                </c:pt>
                <c:pt idx="847">
                  <c:v>43249.093055555553</c:v>
                </c:pt>
                <c:pt idx="848">
                  <c:v>43249.09652777778</c:v>
                </c:pt>
                <c:pt idx="849">
                  <c:v>43249.1</c:v>
                </c:pt>
                <c:pt idx="850">
                  <c:v>43249.103472222225</c:v>
                </c:pt>
                <c:pt idx="851">
                  <c:v>43249.106944444444</c:v>
                </c:pt>
                <c:pt idx="852">
                  <c:v>43249.11041666667</c:v>
                </c:pt>
                <c:pt idx="853">
                  <c:v>43249.113888888889</c:v>
                </c:pt>
                <c:pt idx="854">
                  <c:v>43249.117361111108</c:v>
                </c:pt>
                <c:pt idx="855">
                  <c:v>43249.120833333334</c:v>
                </c:pt>
                <c:pt idx="856">
                  <c:v>43249.124305555553</c:v>
                </c:pt>
                <c:pt idx="857">
                  <c:v>43249.12777777778</c:v>
                </c:pt>
                <c:pt idx="858">
                  <c:v>43249.131249999999</c:v>
                </c:pt>
                <c:pt idx="859">
                  <c:v>43249.134722222225</c:v>
                </c:pt>
                <c:pt idx="860">
                  <c:v>43249.138194444444</c:v>
                </c:pt>
                <c:pt idx="861">
                  <c:v>43249.14166666667</c:v>
                </c:pt>
                <c:pt idx="862">
                  <c:v>43249.145138888889</c:v>
                </c:pt>
                <c:pt idx="863">
                  <c:v>43249.148611111108</c:v>
                </c:pt>
                <c:pt idx="864">
                  <c:v>43249.152083333334</c:v>
                </c:pt>
                <c:pt idx="865">
                  <c:v>43249.155555555553</c:v>
                </c:pt>
                <c:pt idx="866">
                  <c:v>43249.15902777778</c:v>
                </c:pt>
                <c:pt idx="867">
                  <c:v>43249.162499999999</c:v>
                </c:pt>
                <c:pt idx="868">
                  <c:v>43249.165972222225</c:v>
                </c:pt>
                <c:pt idx="869">
                  <c:v>43249.169444444444</c:v>
                </c:pt>
                <c:pt idx="870">
                  <c:v>43249.17291666667</c:v>
                </c:pt>
                <c:pt idx="871">
                  <c:v>43249.176388888889</c:v>
                </c:pt>
                <c:pt idx="872">
                  <c:v>43249.179861111108</c:v>
                </c:pt>
                <c:pt idx="873">
                  <c:v>43249.183333333334</c:v>
                </c:pt>
                <c:pt idx="874">
                  <c:v>43249.186805555553</c:v>
                </c:pt>
                <c:pt idx="875">
                  <c:v>43249.19027777778</c:v>
                </c:pt>
                <c:pt idx="876">
                  <c:v>43249.193749999999</c:v>
                </c:pt>
                <c:pt idx="877">
                  <c:v>43249.197222222225</c:v>
                </c:pt>
                <c:pt idx="878">
                  <c:v>43249.200694444444</c:v>
                </c:pt>
                <c:pt idx="879">
                  <c:v>43249.20416666667</c:v>
                </c:pt>
                <c:pt idx="880">
                  <c:v>43249.207638888889</c:v>
                </c:pt>
                <c:pt idx="881">
                  <c:v>43249.211111111108</c:v>
                </c:pt>
                <c:pt idx="882">
                  <c:v>43249.214583333334</c:v>
                </c:pt>
                <c:pt idx="883">
                  <c:v>43249.218055555553</c:v>
                </c:pt>
                <c:pt idx="884">
                  <c:v>43249.22152777778</c:v>
                </c:pt>
                <c:pt idx="885">
                  <c:v>43249.224999999999</c:v>
                </c:pt>
                <c:pt idx="886">
                  <c:v>43249.228472222225</c:v>
                </c:pt>
                <c:pt idx="887">
                  <c:v>43249.231944444444</c:v>
                </c:pt>
                <c:pt idx="888">
                  <c:v>43249.23541666667</c:v>
                </c:pt>
                <c:pt idx="889">
                  <c:v>43249.238888888889</c:v>
                </c:pt>
                <c:pt idx="890">
                  <c:v>43249.242361111108</c:v>
                </c:pt>
                <c:pt idx="891">
                  <c:v>43249.245833333334</c:v>
                </c:pt>
                <c:pt idx="892">
                  <c:v>43249.249305555553</c:v>
                </c:pt>
                <c:pt idx="893">
                  <c:v>43249.25277777778</c:v>
                </c:pt>
                <c:pt idx="894">
                  <c:v>43249.256249999999</c:v>
                </c:pt>
                <c:pt idx="895">
                  <c:v>43249.259722222225</c:v>
                </c:pt>
                <c:pt idx="896">
                  <c:v>43249.263194444444</c:v>
                </c:pt>
                <c:pt idx="897">
                  <c:v>43249.26666666667</c:v>
                </c:pt>
                <c:pt idx="898">
                  <c:v>43249.270138888889</c:v>
                </c:pt>
                <c:pt idx="899">
                  <c:v>43249.273611111108</c:v>
                </c:pt>
                <c:pt idx="900">
                  <c:v>43249.277083333334</c:v>
                </c:pt>
                <c:pt idx="901">
                  <c:v>43249.280555555553</c:v>
                </c:pt>
                <c:pt idx="902">
                  <c:v>43249.28402777778</c:v>
                </c:pt>
                <c:pt idx="903">
                  <c:v>43249.287499999999</c:v>
                </c:pt>
                <c:pt idx="904">
                  <c:v>43249.290972222225</c:v>
                </c:pt>
                <c:pt idx="905">
                  <c:v>43249.294444444444</c:v>
                </c:pt>
                <c:pt idx="906">
                  <c:v>43249.29791666667</c:v>
                </c:pt>
                <c:pt idx="907">
                  <c:v>43249.301388888889</c:v>
                </c:pt>
                <c:pt idx="908">
                  <c:v>43249.304861111108</c:v>
                </c:pt>
                <c:pt idx="909">
                  <c:v>43249.308333333334</c:v>
                </c:pt>
                <c:pt idx="910">
                  <c:v>43249.311805555553</c:v>
                </c:pt>
                <c:pt idx="911">
                  <c:v>43249.31527777778</c:v>
                </c:pt>
                <c:pt idx="912">
                  <c:v>43249.318749999999</c:v>
                </c:pt>
                <c:pt idx="913">
                  <c:v>43249.322222222225</c:v>
                </c:pt>
                <c:pt idx="914">
                  <c:v>43249.325694444444</c:v>
                </c:pt>
                <c:pt idx="915">
                  <c:v>43249.32916666667</c:v>
                </c:pt>
                <c:pt idx="916">
                  <c:v>43249.332638888889</c:v>
                </c:pt>
                <c:pt idx="917">
                  <c:v>43249.336111111108</c:v>
                </c:pt>
                <c:pt idx="918">
                  <c:v>43249.339583333334</c:v>
                </c:pt>
                <c:pt idx="919">
                  <c:v>43249.343055555553</c:v>
                </c:pt>
                <c:pt idx="920">
                  <c:v>43249.34652777778</c:v>
                </c:pt>
                <c:pt idx="921">
                  <c:v>43249.35</c:v>
                </c:pt>
                <c:pt idx="922">
                  <c:v>43249.353472222225</c:v>
                </c:pt>
                <c:pt idx="923">
                  <c:v>43249.356944444444</c:v>
                </c:pt>
                <c:pt idx="924">
                  <c:v>43249.36041666667</c:v>
                </c:pt>
                <c:pt idx="925">
                  <c:v>43249.363888888889</c:v>
                </c:pt>
                <c:pt idx="926">
                  <c:v>43249.367361111108</c:v>
                </c:pt>
                <c:pt idx="927">
                  <c:v>43249.370833333334</c:v>
                </c:pt>
                <c:pt idx="928">
                  <c:v>43249.374305555553</c:v>
                </c:pt>
                <c:pt idx="929">
                  <c:v>43249.37777777778</c:v>
                </c:pt>
                <c:pt idx="930">
                  <c:v>43249.381249999999</c:v>
                </c:pt>
                <c:pt idx="931">
                  <c:v>43249.384722222225</c:v>
                </c:pt>
                <c:pt idx="932">
                  <c:v>43249.388194444444</c:v>
                </c:pt>
                <c:pt idx="933">
                  <c:v>43249.39166666667</c:v>
                </c:pt>
                <c:pt idx="934">
                  <c:v>43249.395138888889</c:v>
                </c:pt>
                <c:pt idx="935">
                  <c:v>43249.398611111108</c:v>
                </c:pt>
                <c:pt idx="936">
                  <c:v>43249.402083333334</c:v>
                </c:pt>
                <c:pt idx="937">
                  <c:v>43249.405555555553</c:v>
                </c:pt>
                <c:pt idx="938">
                  <c:v>43249.40902777778</c:v>
                </c:pt>
                <c:pt idx="939">
                  <c:v>43249.412499999999</c:v>
                </c:pt>
                <c:pt idx="940">
                  <c:v>43249.415972222225</c:v>
                </c:pt>
                <c:pt idx="941">
                  <c:v>43249.419444444444</c:v>
                </c:pt>
                <c:pt idx="942">
                  <c:v>43249.42291666667</c:v>
                </c:pt>
                <c:pt idx="943">
                  <c:v>43249.426388888889</c:v>
                </c:pt>
                <c:pt idx="944">
                  <c:v>43249.429861111108</c:v>
                </c:pt>
                <c:pt idx="945">
                  <c:v>43249.433333333334</c:v>
                </c:pt>
                <c:pt idx="946">
                  <c:v>43249.436805555553</c:v>
                </c:pt>
                <c:pt idx="947">
                  <c:v>43249.44027777778</c:v>
                </c:pt>
                <c:pt idx="948">
                  <c:v>43249.443749999999</c:v>
                </c:pt>
                <c:pt idx="949">
                  <c:v>43249.447222222225</c:v>
                </c:pt>
                <c:pt idx="950">
                  <c:v>43249.450694444444</c:v>
                </c:pt>
                <c:pt idx="951">
                  <c:v>43249.45416666667</c:v>
                </c:pt>
                <c:pt idx="952">
                  <c:v>43249.457638888889</c:v>
                </c:pt>
                <c:pt idx="953">
                  <c:v>43249.461111111108</c:v>
                </c:pt>
                <c:pt idx="954">
                  <c:v>43249.464583333334</c:v>
                </c:pt>
                <c:pt idx="955">
                  <c:v>43249.468055555553</c:v>
                </c:pt>
                <c:pt idx="956">
                  <c:v>43249.47152777778</c:v>
                </c:pt>
                <c:pt idx="957">
                  <c:v>43249.474999999999</c:v>
                </c:pt>
                <c:pt idx="958">
                  <c:v>43249.478472222225</c:v>
                </c:pt>
                <c:pt idx="959">
                  <c:v>43249.481944444444</c:v>
                </c:pt>
                <c:pt idx="960">
                  <c:v>43249.48541666667</c:v>
                </c:pt>
                <c:pt idx="961">
                  <c:v>43249.488888888889</c:v>
                </c:pt>
                <c:pt idx="962">
                  <c:v>43249.492361111108</c:v>
                </c:pt>
                <c:pt idx="963">
                  <c:v>43249.495833333334</c:v>
                </c:pt>
                <c:pt idx="964">
                  <c:v>43249.499305555553</c:v>
                </c:pt>
                <c:pt idx="965">
                  <c:v>43249.50277777778</c:v>
                </c:pt>
                <c:pt idx="966">
                  <c:v>43249.506249999999</c:v>
                </c:pt>
                <c:pt idx="967">
                  <c:v>43249.509722222225</c:v>
                </c:pt>
                <c:pt idx="968">
                  <c:v>43249.513194444444</c:v>
                </c:pt>
                <c:pt idx="969">
                  <c:v>43249.51666666667</c:v>
                </c:pt>
                <c:pt idx="970">
                  <c:v>43249.520138888889</c:v>
                </c:pt>
                <c:pt idx="971">
                  <c:v>43249.523611111108</c:v>
                </c:pt>
                <c:pt idx="972">
                  <c:v>43249.527083333334</c:v>
                </c:pt>
                <c:pt idx="973">
                  <c:v>43249.530555555553</c:v>
                </c:pt>
                <c:pt idx="974">
                  <c:v>43249.53402777778</c:v>
                </c:pt>
                <c:pt idx="975">
                  <c:v>43249.537499999999</c:v>
                </c:pt>
                <c:pt idx="976">
                  <c:v>43249.540972222225</c:v>
                </c:pt>
                <c:pt idx="977">
                  <c:v>43249.544444444444</c:v>
                </c:pt>
                <c:pt idx="978">
                  <c:v>43249.54791666667</c:v>
                </c:pt>
                <c:pt idx="979">
                  <c:v>43249.551388888889</c:v>
                </c:pt>
                <c:pt idx="980">
                  <c:v>43249.554861111108</c:v>
                </c:pt>
                <c:pt idx="981">
                  <c:v>43249.558333333334</c:v>
                </c:pt>
                <c:pt idx="982">
                  <c:v>43249.561805555553</c:v>
                </c:pt>
                <c:pt idx="983">
                  <c:v>43249.56527777778</c:v>
                </c:pt>
                <c:pt idx="984">
                  <c:v>43249.568749999999</c:v>
                </c:pt>
                <c:pt idx="985">
                  <c:v>43249.572222222225</c:v>
                </c:pt>
                <c:pt idx="986">
                  <c:v>43249.575694444444</c:v>
                </c:pt>
                <c:pt idx="987">
                  <c:v>43249.57916666667</c:v>
                </c:pt>
                <c:pt idx="988">
                  <c:v>43249.582638888889</c:v>
                </c:pt>
                <c:pt idx="989">
                  <c:v>43249.586111111108</c:v>
                </c:pt>
                <c:pt idx="990">
                  <c:v>43249.589583333334</c:v>
                </c:pt>
                <c:pt idx="991">
                  <c:v>43249.593055555553</c:v>
                </c:pt>
                <c:pt idx="992">
                  <c:v>43249.59652777778</c:v>
                </c:pt>
                <c:pt idx="993">
                  <c:v>43249.599999999999</c:v>
                </c:pt>
                <c:pt idx="994">
                  <c:v>43249.603472222225</c:v>
                </c:pt>
                <c:pt idx="995">
                  <c:v>43249.606944444444</c:v>
                </c:pt>
                <c:pt idx="996">
                  <c:v>43249.61041666667</c:v>
                </c:pt>
                <c:pt idx="997">
                  <c:v>43249.613888888889</c:v>
                </c:pt>
                <c:pt idx="998">
                  <c:v>43249.617361111108</c:v>
                </c:pt>
                <c:pt idx="999">
                  <c:v>43249.620833333334</c:v>
                </c:pt>
                <c:pt idx="1000">
                  <c:v>43249.624305555553</c:v>
                </c:pt>
                <c:pt idx="1001">
                  <c:v>43249.62777777778</c:v>
                </c:pt>
                <c:pt idx="1002">
                  <c:v>43249.631249999999</c:v>
                </c:pt>
                <c:pt idx="1003">
                  <c:v>43249.634722222225</c:v>
                </c:pt>
                <c:pt idx="1004">
                  <c:v>43249.638194444444</c:v>
                </c:pt>
                <c:pt idx="1005">
                  <c:v>43249.64166666667</c:v>
                </c:pt>
                <c:pt idx="1006">
                  <c:v>43249.645138888889</c:v>
                </c:pt>
                <c:pt idx="1007">
                  <c:v>43249.648611111108</c:v>
                </c:pt>
                <c:pt idx="1008">
                  <c:v>43249.652083333334</c:v>
                </c:pt>
                <c:pt idx="1009">
                  <c:v>43249.655555555553</c:v>
                </c:pt>
                <c:pt idx="1010">
                  <c:v>43249.65902777778</c:v>
                </c:pt>
                <c:pt idx="1011">
                  <c:v>43249.662499999999</c:v>
                </c:pt>
                <c:pt idx="1012">
                  <c:v>43249.665972222225</c:v>
                </c:pt>
                <c:pt idx="1013">
                  <c:v>43249.669444444444</c:v>
                </c:pt>
                <c:pt idx="1014">
                  <c:v>43249.67291666667</c:v>
                </c:pt>
                <c:pt idx="1015">
                  <c:v>43249.676388888889</c:v>
                </c:pt>
                <c:pt idx="1016">
                  <c:v>43249.679861111108</c:v>
                </c:pt>
                <c:pt idx="1017">
                  <c:v>43249.683333333334</c:v>
                </c:pt>
                <c:pt idx="1018">
                  <c:v>43249.686805555553</c:v>
                </c:pt>
                <c:pt idx="1019">
                  <c:v>43249.69027777778</c:v>
                </c:pt>
                <c:pt idx="1020">
                  <c:v>43249.693749999999</c:v>
                </c:pt>
                <c:pt idx="1021">
                  <c:v>43249.697222222225</c:v>
                </c:pt>
                <c:pt idx="1022">
                  <c:v>43249.700694444444</c:v>
                </c:pt>
                <c:pt idx="1023">
                  <c:v>43249.70416666667</c:v>
                </c:pt>
                <c:pt idx="1024">
                  <c:v>43249.707638888889</c:v>
                </c:pt>
                <c:pt idx="1025">
                  <c:v>43249.711111111108</c:v>
                </c:pt>
                <c:pt idx="1026">
                  <c:v>43249.714583333334</c:v>
                </c:pt>
                <c:pt idx="1027">
                  <c:v>43249.718055555553</c:v>
                </c:pt>
                <c:pt idx="1028">
                  <c:v>43249.72152777778</c:v>
                </c:pt>
                <c:pt idx="1029">
                  <c:v>43249.724999999999</c:v>
                </c:pt>
                <c:pt idx="1030">
                  <c:v>43249.728472222225</c:v>
                </c:pt>
                <c:pt idx="1031">
                  <c:v>43249.731944444444</c:v>
                </c:pt>
                <c:pt idx="1032">
                  <c:v>43249.73541666667</c:v>
                </c:pt>
                <c:pt idx="1033">
                  <c:v>43249.738888888889</c:v>
                </c:pt>
                <c:pt idx="1034">
                  <c:v>43249.742361111108</c:v>
                </c:pt>
                <c:pt idx="1035">
                  <c:v>43249.745833333334</c:v>
                </c:pt>
                <c:pt idx="1036">
                  <c:v>43249.749305555553</c:v>
                </c:pt>
                <c:pt idx="1037">
                  <c:v>43249.75277777778</c:v>
                </c:pt>
                <c:pt idx="1038">
                  <c:v>43249.756249999999</c:v>
                </c:pt>
                <c:pt idx="1039">
                  <c:v>43249.759722222225</c:v>
                </c:pt>
                <c:pt idx="1040">
                  <c:v>43249.763194444444</c:v>
                </c:pt>
                <c:pt idx="1041">
                  <c:v>43249.76666666667</c:v>
                </c:pt>
                <c:pt idx="1042">
                  <c:v>43249.770138888889</c:v>
                </c:pt>
                <c:pt idx="1043">
                  <c:v>43249.773611111108</c:v>
                </c:pt>
                <c:pt idx="1044">
                  <c:v>43249.777083333334</c:v>
                </c:pt>
                <c:pt idx="1045">
                  <c:v>43249.780555555553</c:v>
                </c:pt>
                <c:pt idx="1046">
                  <c:v>43249.78402777778</c:v>
                </c:pt>
                <c:pt idx="1047">
                  <c:v>43249.787499999999</c:v>
                </c:pt>
                <c:pt idx="1048">
                  <c:v>43249.790972222225</c:v>
                </c:pt>
                <c:pt idx="1049">
                  <c:v>43249.794444444444</c:v>
                </c:pt>
                <c:pt idx="1050">
                  <c:v>43249.79791666667</c:v>
                </c:pt>
                <c:pt idx="1051">
                  <c:v>43249.801388888889</c:v>
                </c:pt>
                <c:pt idx="1052">
                  <c:v>43249.804861111108</c:v>
                </c:pt>
                <c:pt idx="1053">
                  <c:v>43249.808333333334</c:v>
                </c:pt>
                <c:pt idx="1054">
                  <c:v>43249.811805555553</c:v>
                </c:pt>
                <c:pt idx="1055">
                  <c:v>43249.81527777778</c:v>
                </c:pt>
                <c:pt idx="1056">
                  <c:v>43249.818749999999</c:v>
                </c:pt>
                <c:pt idx="1057">
                  <c:v>43249.822222222225</c:v>
                </c:pt>
                <c:pt idx="1058">
                  <c:v>43249.825694444444</c:v>
                </c:pt>
                <c:pt idx="1059">
                  <c:v>43249.82916666667</c:v>
                </c:pt>
                <c:pt idx="1060">
                  <c:v>43249.832638888889</c:v>
                </c:pt>
                <c:pt idx="1061">
                  <c:v>43249.836111111108</c:v>
                </c:pt>
                <c:pt idx="1062">
                  <c:v>43249.839583333334</c:v>
                </c:pt>
                <c:pt idx="1063">
                  <c:v>43249.843055555553</c:v>
                </c:pt>
                <c:pt idx="1064">
                  <c:v>43249.84652777778</c:v>
                </c:pt>
                <c:pt idx="1065">
                  <c:v>43249.85</c:v>
                </c:pt>
                <c:pt idx="1066">
                  <c:v>43249.853472222225</c:v>
                </c:pt>
                <c:pt idx="1067">
                  <c:v>43249.856944444444</c:v>
                </c:pt>
                <c:pt idx="1068">
                  <c:v>43249.86041666667</c:v>
                </c:pt>
                <c:pt idx="1069">
                  <c:v>43249.863888888889</c:v>
                </c:pt>
                <c:pt idx="1070">
                  <c:v>43249.867361111108</c:v>
                </c:pt>
                <c:pt idx="1071">
                  <c:v>43249.870833333334</c:v>
                </c:pt>
                <c:pt idx="1072">
                  <c:v>43249.874305555553</c:v>
                </c:pt>
                <c:pt idx="1073">
                  <c:v>43249.87777777778</c:v>
                </c:pt>
                <c:pt idx="1074">
                  <c:v>43249.881249999999</c:v>
                </c:pt>
                <c:pt idx="1075">
                  <c:v>43249.884722222225</c:v>
                </c:pt>
                <c:pt idx="1076">
                  <c:v>43249.888194444444</c:v>
                </c:pt>
                <c:pt idx="1077">
                  <c:v>43249.89166666667</c:v>
                </c:pt>
                <c:pt idx="1078">
                  <c:v>43249.895138888889</c:v>
                </c:pt>
                <c:pt idx="1079">
                  <c:v>43249.898611111108</c:v>
                </c:pt>
                <c:pt idx="1080">
                  <c:v>43249.902083333334</c:v>
                </c:pt>
                <c:pt idx="1081">
                  <c:v>43249.905555555553</c:v>
                </c:pt>
                <c:pt idx="1082">
                  <c:v>43249.90902777778</c:v>
                </c:pt>
                <c:pt idx="1083">
                  <c:v>43249.912499999999</c:v>
                </c:pt>
                <c:pt idx="1084">
                  <c:v>43249.915972222225</c:v>
                </c:pt>
                <c:pt idx="1085">
                  <c:v>43249.919444444444</c:v>
                </c:pt>
                <c:pt idx="1086">
                  <c:v>43249.92291666667</c:v>
                </c:pt>
                <c:pt idx="1087">
                  <c:v>43249.926388888889</c:v>
                </c:pt>
                <c:pt idx="1088">
                  <c:v>43249.929861111108</c:v>
                </c:pt>
                <c:pt idx="1089">
                  <c:v>43249.933333333334</c:v>
                </c:pt>
                <c:pt idx="1090">
                  <c:v>43249.936805555553</c:v>
                </c:pt>
                <c:pt idx="1091">
                  <c:v>43249.94027777778</c:v>
                </c:pt>
                <c:pt idx="1092">
                  <c:v>43249.943749999999</c:v>
                </c:pt>
                <c:pt idx="1093">
                  <c:v>43249.947222222225</c:v>
                </c:pt>
                <c:pt idx="1094">
                  <c:v>43249.950694444444</c:v>
                </c:pt>
                <c:pt idx="1095">
                  <c:v>43249.95416666667</c:v>
                </c:pt>
                <c:pt idx="1096">
                  <c:v>43249.957638888889</c:v>
                </c:pt>
                <c:pt idx="1097">
                  <c:v>43249.961111111108</c:v>
                </c:pt>
                <c:pt idx="1098">
                  <c:v>43249.964583333334</c:v>
                </c:pt>
                <c:pt idx="1099">
                  <c:v>43249.968055555553</c:v>
                </c:pt>
                <c:pt idx="1100">
                  <c:v>43249.97152777778</c:v>
                </c:pt>
                <c:pt idx="1101">
                  <c:v>43249.974999999999</c:v>
                </c:pt>
                <c:pt idx="1102">
                  <c:v>43249.978472222225</c:v>
                </c:pt>
                <c:pt idx="1103">
                  <c:v>43249.981944444444</c:v>
                </c:pt>
                <c:pt idx="1104">
                  <c:v>43249.98541666667</c:v>
                </c:pt>
                <c:pt idx="1105">
                  <c:v>43249.988888888889</c:v>
                </c:pt>
                <c:pt idx="1106">
                  <c:v>43249.992361111108</c:v>
                </c:pt>
                <c:pt idx="1107">
                  <c:v>43249.995833333334</c:v>
                </c:pt>
                <c:pt idx="1108">
                  <c:v>43249.999305555553</c:v>
                </c:pt>
                <c:pt idx="1109">
                  <c:v>43250.00277777778</c:v>
                </c:pt>
                <c:pt idx="1110">
                  <c:v>43250.006249999999</c:v>
                </c:pt>
                <c:pt idx="1111">
                  <c:v>43250.009722222225</c:v>
                </c:pt>
                <c:pt idx="1112">
                  <c:v>43250.013194444444</c:v>
                </c:pt>
                <c:pt idx="1113">
                  <c:v>43250.01666666667</c:v>
                </c:pt>
                <c:pt idx="1114">
                  <c:v>43250.020138888889</c:v>
                </c:pt>
                <c:pt idx="1115">
                  <c:v>43250.023611111108</c:v>
                </c:pt>
                <c:pt idx="1116">
                  <c:v>43250.027083333334</c:v>
                </c:pt>
                <c:pt idx="1117">
                  <c:v>43250.030555555553</c:v>
                </c:pt>
                <c:pt idx="1118">
                  <c:v>43250.03402777778</c:v>
                </c:pt>
                <c:pt idx="1119">
                  <c:v>43250.037499999999</c:v>
                </c:pt>
                <c:pt idx="1120">
                  <c:v>43250.040972222225</c:v>
                </c:pt>
                <c:pt idx="1121">
                  <c:v>43250.044444444444</c:v>
                </c:pt>
                <c:pt idx="1122">
                  <c:v>43250.04791666667</c:v>
                </c:pt>
                <c:pt idx="1123">
                  <c:v>43250.051388888889</c:v>
                </c:pt>
                <c:pt idx="1124">
                  <c:v>43250.054861111108</c:v>
                </c:pt>
                <c:pt idx="1125">
                  <c:v>43250.058333333334</c:v>
                </c:pt>
                <c:pt idx="1126">
                  <c:v>43250.061805555553</c:v>
                </c:pt>
                <c:pt idx="1127">
                  <c:v>43250.06527777778</c:v>
                </c:pt>
                <c:pt idx="1128">
                  <c:v>43250.068749999999</c:v>
                </c:pt>
                <c:pt idx="1129">
                  <c:v>43250.072222222225</c:v>
                </c:pt>
                <c:pt idx="1130">
                  <c:v>43250.075694444444</c:v>
                </c:pt>
                <c:pt idx="1131">
                  <c:v>43250.07916666667</c:v>
                </c:pt>
                <c:pt idx="1132">
                  <c:v>43250.082638888889</c:v>
                </c:pt>
                <c:pt idx="1133">
                  <c:v>43250.086111111108</c:v>
                </c:pt>
                <c:pt idx="1134">
                  <c:v>43250.089583333334</c:v>
                </c:pt>
                <c:pt idx="1135">
                  <c:v>43250.093055555553</c:v>
                </c:pt>
                <c:pt idx="1136">
                  <c:v>43250.09652777778</c:v>
                </c:pt>
                <c:pt idx="1137">
                  <c:v>43250.1</c:v>
                </c:pt>
                <c:pt idx="1138">
                  <c:v>43250.103472222225</c:v>
                </c:pt>
                <c:pt idx="1139">
                  <c:v>43250.106944444444</c:v>
                </c:pt>
                <c:pt idx="1140">
                  <c:v>43250.11041666667</c:v>
                </c:pt>
                <c:pt idx="1141">
                  <c:v>43250.113888888889</c:v>
                </c:pt>
                <c:pt idx="1142">
                  <c:v>43250.117361111108</c:v>
                </c:pt>
                <c:pt idx="1143">
                  <c:v>43250.120833333334</c:v>
                </c:pt>
                <c:pt idx="1144">
                  <c:v>43250.124305555553</c:v>
                </c:pt>
                <c:pt idx="1145">
                  <c:v>43250.12777777778</c:v>
                </c:pt>
                <c:pt idx="1146">
                  <c:v>43250.131249999999</c:v>
                </c:pt>
                <c:pt idx="1147">
                  <c:v>43250.134722222225</c:v>
                </c:pt>
                <c:pt idx="1148">
                  <c:v>43250.138194444444</c:v>
                </c:pt>
                <c:pt idx="1149">
                  <c:v>43250.14166666667</c:v>
                </c:pt>
                <c:pt idx="1150">
                  <c:v>43250.145138888889</c:v>
                </c:pt>
                <c:pt idx="1151">
                  <c:v>43250.148611111108</c:v>
                </c:pt>
                <c:pt idx="1152">
                  <c:v>43250.152083333334</c:v>
                </c:pt>
                <c:pt idx="1153">
                  <c:v>43250.155555555553</c:v>
                </c:pt>
                <c:pt idx="1154">
                  <c:v>43250.15902777778</c:v>
                </c:pt>
                <c:pt idx="1155">
                  <c:v>43250.162499999999</c:v>
                </c:pt>
                <c:pt idx="1156">
                  <c:v>43250.165972222225</c:v>
                </c:pt>
                <c:pt idx="1157">
                  <c:v>43250.169444444444</c:v>
                </c:pt>
                <c:pt idx="1158">
                  <c:v>43250.17291666667</c:v>
                </c:pt>
                <c:pt idx="1159">
                  <c:v>43250.176388888889</c:v>
                </c:pt>
                <c:pt idx="1160">
                  <c:v>43250.179861111108</c:v>
                </c:pt>
                <c:pt idx="1161">
                  <c:v>43250.183333333334</c:v>
                </c:pt>
                <c:pt idx="1162">
                  <c:v>43250.186805555553</c:v>
                </c:pt>
                <c:pt idx="1163">
                  <c:v>43250.19027777778</c:v>
                </c:pt>
                <c:pt idx="1164">
                  <c:v>43250.193749999999</c:v>
                </c:pt>
                <c:pt idx="1165">
                  <c:v>43250.197222222225</c:v>
                </c:pt>
                <c:pt idx="1166">
                  <c:v>43250.200694444444</c:v>
                </c:pt>
                <c:pt idx="1167">
                  <c:v>43250.20416666667</c:v>
                </c:pt>
                <c:pt idx="1168">
                  <c:v>43250.207638888889</c:v>
                </c:pt>
                <c:pt idx="1169">
                  <c:v>43250.211111111108</c:v>
                </c:pt>
                <c:pt idx="1170">
                  <c:v>43250.214583333334</c:v>
                </c:pt>
                <c:pt idx="1171">
                  <c:v>43250.218055555553</c:v>
                </c:pt>
                <c:pt idx="1172">
                  <c:v>43250.22152777778</c:v>
                </c:pt>
                <c:pt idx="1173">
                  <c:v>43250.224999999999</c:v>
                </c:pt>
                <c:pt idx="1174">
                  <c:v>43250.228472222225</c:v>
                </c:pt>
                <c:pt idx="1175">
                  <c:v>43250.231944444444</c:v>
                </c:pt>
                <c:pt idx="1176">
                  <c:v>43250.23541666667</c:v>
                </c:pt>
                <c:pt idx="1177">
                  <c:v>43250.238888888889</c:v>
                </c:pt>
                <c:pt idx="1178">
                  <c:v>43250.242361111108</c:v>
                </c:pt>
                <c:pt idx="1179">
                  <c:v>43250.245833333334</c:v>
                </c:pt>
                <c:pt idx="1180">
                  <c:v>43250.249305555553</c:v>
                </c:pt>
                <c:pt idx="1181">
                  <c:v>43250.25277777778</c:v>
                </c:pt>
                <c:pt idx="1182">
                  <c:v>43250.256249999999</c:v>
                </c:pt>
                <c:pt idx="1183">
                  <c:v>43250.259722222225</c:v>
                </c:pt>
                <c:pt idx="1184">
                  <c:v>43250.263194444444</c:v>
                </c:pt>
                <c:pt idx="1185">
                  <c:v>43250.26666666667</c:v>
                </c:pt>
                <c:pt idx="1186">
                  <c:v>43250.270138888889</c:v>
                </c:pt>
                <c:pt idx="1187">
                  <c:v>43250.273611111108</c:v>
                </c:pt>
                <c:pt idx="1188">
                  <c:v>43250.277083333334</c:v>
                </c:pt>
                <c:pt idx="1189">
                  <c:v>43250.280555555553</c:v>
                </c:pt>
                <c:pt idx="1190">
                  <c:v>43250.28402777778</c:v>
                </c:pt>
                <c:pt idx="1191">
                  <c:v>43250.287499999999</c:v>
                </c:pt>
                <c:pt idx="1192">
                  <c:v>43250.290972222225</c:v>
                </c:pt>
                <c:pt idx="1193">
                  <c:v>43250.294444444444</c:v>
                </c:pt>
                <c:pt idx="1194">
                  <c:v>43250.29791666667</c:v>
                </c:pt>
                <c:pt idx="1195">
                  <c:v>43250.301388888889</c:v>
                </c:pt>
                <c:pt idx="1196">
                  <c:v>43250.304861111108</c:v>
                </c:pt>
                <c:pt idx="1197">
                  <c:v>43250.308333333334</c:v>
                </c:pt>
                <c:pt idx="1198">
                  <c:v>43250.311805555553</c:v>
                </c:pt>
                <c:pt idx="1199">
                  <c:v>43250.31527777778</c:v>
                </c:pt>
                <c:pt idx="1200">
                  <c:v>43250.318749999999</c:v>
                </c:pt>
                <c:pt idx="1201">
                  <c:v>43250.322222222225</c:v>
                </c:pt>
                <c:pt idx="1202">
                  <c:v>43250.325694444444</c:v>
                </c:pt>
                <c:pt idx="1203">
                  <c:v>43250.32916666667</c:v>
                </c:pt>
                <c:pt idx="1204">
                  <c:v>43250.332638888889</c:v>
                </c:pt>
                <c:pt idx="1205">
                  <c:v>43250.336111111108</c:v>
                </c:pt>
                <c:pt idx="1206">
                  <c:v>43250.339583333334</c:v>
                </c:pt>
                <c:pt idx="1207">
                  <c:v>43250.343055555553</c:v>
                </c:pt>
                <c:pt idx="1208">
                  <c:v>43250.34652777778</c:v>
                </c:pt>
                <c:pt idx="1209">
                  <c:v>43250.35</c:v>
                </c:pt>
                <c:pt idx="1210">
                  <c:v>43250.353472222225</c:v>
                </c:pt>
                <c:pt idx="1211">
                  <c:v>43250.356944444444</c:v>
                </c:pt>
                <c:pt idx="1212">
                  <c:v>43250.36041666667</c:v>
                </c:pt>
                <c:pt idx="1213">
                  <c:v>43250.363888888889</c:v>
                </c:pt>
                <c:pt idx="1214">
                  <c:v>43250.367361111108</c:v>
                </c:pt>
                <c:pt idx="1215">
                  <c:v>43250.370833333334</c:v>
                </c:pt>
                <c:pt idx="1216">
                  <c:v>43250.374305555553</c:v>
                </c:pt>
                <c:pt idx="1217">
                  <c:v>43250.37777777778</c:v>
                </c:pt>
                <c:pt idx="1218">
                  <c:v>43250.381249999999</c:v>
                </c:pt>
                <c:pt idx="1219">
                  <c:v>43250.384722222225</c:v>
                </c:pt>
                <c:pt idx="1220">
                  <c:v>43250.388194444444</c:v>
                </c:pt>
                <c:pt idx="1221">
                  <c:v>43250.39166666667</c:v>
                </c:pt>
                <c:pt idx="1222">
                  <c:v>43250.395138888889</c:v>
                </c:pt>
                <c:pt idx="1223">
                  <c:v>43250.398611111108</c:v>
                </c:pt>
                <c:pt idx="1224">
                  <c:v>43250.402083333334</c:v>
                </c:pt>
                <c:pt idx="1225">
                  <c:v>43250.405555555553</c:v>
                </c:pt>
                <c:pt idx="1226">
                  <c:v>43250.40902777778</c:v>
                </c:pt>
                <c:pt idx="1227">
                  <c:v>43250.412499999999</c:v>
                </c:pt>
                <c:pt idx="1228">
                  <c:v>43250.415972222225</c:v>
                </c:pt>
                <c:pt idx="1229">
                  <c:v>43250.419444444444</c:v>
                </c:pt>
                <c:pt idx="1230">
                  <c:v>43250.42291666667</c:v>
                </c:pt>
                <c:pt idx="1231">
                  <c:v>43250.426388888889</c:v>
                </c:pt>
                <c:pt idx="1232">
                  <c:v>43250.429861111108</c:v>
                </c:pt>
                <c:pt idx="1233">
                  <c:v>43250.433333333334</c:v>
                </c:pt>
                <c:pt idx="1234">
                  <c:v>43250.436805555553</c:v>
                </c:pt>
                <c:pt idx="1235">
                  <c:v>43250.44027777778</c:v>
                </c:pt>
                <c:pt idx="1236">
                  <c:v>43250.443749999999</c:v>
                </c:pt>
                <c:pt idx="1237">
                  <c:v>43250.447222222225</c:v>
                </c:pt>
                <c:pt idx="1238">
                  <c:v>43250.450694444444</c:v>
                </c:pt>
                <c:pt idx="1239">
                  <c:v>43250.45416666667</c:v>
                </c:pt>
                <c:pt idx="1240">
                  <c:v>43250.457638888889</c:v>
                </c:pt>
                <c:pt idx="1241">
                  <c:v>43250.461111111108</c:v>
                </c:pt>
                <c:pt idx="1242">
                  <c:v>43250.464583333334</c:v>
                </c:pt>
                <c:pt idx="1243">
                  <c:v>43250.468055555553</c:v>
                </c:pt>
                <c:pt idx="1244">
                  <c:v>43250.47152777778</c:v>
                </c:pt>
                <c:pt idx="1245">
                  <c:v>43250.474999999999</c:v>
                </c:pt>
                <c:pt idx="1246">
                  <c:v>43250.478472222225</c:v>
                </c:pt>
                <c:pt idx="1247">
                  <c:v>43250.481944444444</c:v>
                </c:pt>
                <c:pt idx="1248">
                  <c:v>43250.48541666667</c:v>
                </c:pt>
                <c:pt idx="1249">
                  <c:v>43250.488888888889</c:v>
                </c:pt>
                <c:pt idx="1250">
                  <c:v>43250.492361111108</c:v>
                </c:pt>
                <c:pt idx="1251">
                  <c:v>43250.495833333334</c:v>
                </c:pt>
                <c:pt idx="1252">
                  <c:v>43250.499305555553</c:v>
                </c:pt>
                <c:pt idx="1253">
                  <c:v>43250.50277777778</c:v>
                </c:pt>
                <c:pt idx="1254">
                  <c:v>43250.506249999999</c:v>
                </c:pt>
                <c:pt idx="1255">
                  <c:v>43250.509722222225</c:v>
                </c:pt>
                <c:pt idx="1256">
                  <c:v>43250.513194444444</c:v>
                </c:pt>
                <c:pt idx="1257">
                  <c:v>43250.51666666667</c:v>
                </c:pt>
                <c:pt idx="1258">
                  <c:v>43250.520138888889</c:v>
                </c:pt>
                <c:pt idx="1259">
                  <c:v>43250.523611111108</c:v>
                </c:pt>
                <c:pt idx="1260">
                  <c:v>43250.527083333334</c:v>
                </c:pt>
                <c:pt idx="1261">
                  <c:v>43250.530555555553</c:v>
                </c:pt>
                <c:pt idx="1262">
                  <c:v>43250.53402777778</c:v>
                </c:pt>
                <c:pt idx="1263">
                  <c:v>43250.537499999999</c:v>
                </c:pt>
                <c:pt idx="1264">
                  <c:v>43250.540972222225</c:v>
                </c:pt>
                <c:pt idx="1265">
                  <c:v>43250.544444444444</c:v>
                </c:pt>
                <c:pt idx="1266">
                  <c:v>43250.54791666667</c:v>
                </c:pt>
                <c:pt idx="1267">
                  <c:v>43250.551388888889</c:v>
                </c:pt>
                <c:pt idx="1268">
                  <c:v>43250.554861111108</c:v>
                </c:pt>
                <c:pt idx="1269">
                  <c:v>43250.558333333334</c:v>
                </c:pt>
                <c:pt idx="1270">
                  <c:v>43250.561805555553</c:v>
                </c:pt>
                <c:pt idx="1271">
                  <c:v>43250.56527777778</c:v>
                </c:pt>
                <c:pt idx="1272">
                  <c:v>43250.568749999999</c:v>
                </c:pt>
                <c:pt idx="1273">
                  <c:v>43250.572222222225</c:v>
                </c:pt>
                <c:pt idx="1274">
                  <c:v>43250.575694444444</c:v>
                </c:pt>
                <c:pt idx="1275">
                  <c:v>43250.57916666667</c:v>
                </c:pt>
                <c:pt idx="1276">
                  <c:v>43250.582638888889</c:v>
                </c:pt>
                <c:pt idx="1277">
                  <c:v>43250.586111111108</c:v>
                </c:pt>
                <c:pt idx="1278">
                  <c:v>43250.589583333334</c:v>
                </c:pt>
                <c:pt idx="1279">
                  <c:v>43250.593055555553</c:v>
                </c:pt>
                <c:pt idx="1280">
                  <c:v>43250.59652777778</c:v>
                </c:pt>
                <c:pt idx="1281">
                  <c:v>43250.6</c:v>
                </c:pt>
                <c:pt idx="1282">
                  <c:v>43250.603472222225</c:v>
                </c:pt>
                <c:pt idx="1283">
                  <c:v>43250.606944444444</c:v>
                </c:pt>
                <c:pt idx="1284">
                  <c:v>43250.61041666667</c:v>
                </c:pt>
                <c:pt idx="1285">
                  <c:v>43250.613888888889</c:v>
                </c:pt>
                <c:pt idx="1286">
                  <c:v>43250.617361111108</c:v>
                </c:pt>
                <c:pt idx="1287">
                  <c:v>43250.620833333334</c:v>
                </c:pt>
                <c:pt idx="1288">
                  <c:v>43250.624305555553</c:v>
                </c:pt>
                <c:pt idx="1289">
                  <c:v>43250.62777777778</c:v>
                </c:pt>
                <c:pt idx="1290">
                  <c:v>43250.631249999999</c:v>
                </c:pt>
                <c:pt idx="1291">
                  <c:v>43250.634722222225</c:v>
                </c:pt>
                <c:pt idx="1292">
                  <c:v>43250.638194444444</c:v>
                </c:pt>
                <c:pt idx="1293">
                  <c:v>43250.64166666667</c:v>
                </c:pt>
                <c:pt idx="1294">
                  <c:v>43250.645138888889</c:v>
                </c:pt>
                <c:pt idx="1295">
                  <c:v>43250.648611111108</c:v>
                </c:pt>
                <c:pt idx="1296">
                  <c:v>43250.652083333334</c:v>
                </c:pt>
                <c:pt idx="1297">
                  <c:v>43250.655555555553</c:v>
                </c:pt>
                <c:pt idx="1298">
                  <c:v>43250.65902777778</c:v>
                </c:pt>
                <c:pt idx="1299">
                  <c:v>43250.662499999999</c:v>
                </c:pt>
                <c:pt idx="1300">
                  <c:v>43250.665972222225</c:v>
                </c:pt>
                <c:pt idx="1301">
                  <c:v>43250.669444444444</c:v>
                </c:pt>
                <c:pt idx="1302">
                  <c:v>43250.67291666667</c:v>
                </c:pt>
                <c:pt idx="1303">
                  <c:v>43250.675000000003</c:v>
                </c:pt>
                <c:pt idx="1304">
                  <c:v>43250.678472222222</c:v>
                </c:pt>
                <c:pt idx="1305">
                  <c:v>43250.681944444441</c:v>
                </c:pt>
                <c:pt idx="1306">
                  <c:v>43250.685416666667</c:v>
                </c:pt>
                <c:pt idx="1307">
                  <c:v>43250.688888888886</c:v>
                </c:pt>
                <c:pt idx="1308">
                  <c:v>43250.692361111112</c:v>
                </c:pt>
                <c:pt idx="1309">
                  <c:v>43250.695833333331</c:v>
                </c:pt>
                <c:pt idx="1310">
                  <c:v>43250.699305555558</c:v>
                </c:pt>
                <c:pt idx="1311">
                  <c:v>43250.702777777777</c:v>
                </c:pt>
                <c:pt idx="1312">
                  <c:v>43250.706250000003</c:v>
                </c:pt>
                <c:pt idx="1313">
                  <c:v>43250.709722222222</c:v>
                </c:pt>
                <c:pt idx="1314">
                  <c:v>43250.713194444441</c:v>
                </c:pt>
                <c:pt idx="1315">
                  <c:v>43250.716666666667</c:v>
                </c:pt>
                <c:pt idx="1316">
                  <c:v>43250.720138888886</c:v>
                </c:pt>
                <c:pt idx="1317">
                  <c:v>43250.723611111112</c:v>
                </c:pt>
                <c:pt idx="1318">
                  <c:v>43250.727083333331</c:v>
                </c:pt>
                <c:pt idx="1319">
                  <c:v>43250.730555555558</c:v>
                </c:pt>
                <c:pt idx="1320">
                  <c:v>43250.734027777777</c:v>
                </c:pt>
                <c:pt idx="1321">
                  <c:v>43250.737500000003</c:v>
                </c:pt>
                <c:pt idx="1322">
                  <c:v>43250.740972222222</c:v>
                </c:pt>
                <c:pt idx="1323">
                  <c:v>43250.744444444441</c:v>
                </c:pt>
                <c:pt idx="1324">
                  <c:v>43250.747916666667</c:v>
                </c:pt>
                <c:pt idx="1325">
                  <c:v>43250.751388888886</c:v>
                </c:pt>
                <c:pt idx="1326">
                  <c:v>43250.754861111112</c:v>
                </c:pt>
                <c:pt idx="1327">
                  <c:v>43250.758333333331</c:v>
                </c:pt>
                <c:pt idx="1328">
                  <c:v>43250.761805555558</c:v>
                </c:pt>
                <c:pt idx="1329">
                  <c:v>43250.765277777777</c:v>
                </c:pt>
                <c:pt idx="1330">
                  <c:v>43250.768750000003</c:v>
                </c:pt>
                <c:pt idx="1331">
                  <c:v>43250.772222222222</c:v>
                </c:pt>
                <c:pt idx="1332">
                  <c:v>43250.775694444441</c:v>
                </c:pt>
                <c:pt idx="1333">
                  <c:v>43250.779166666667</c:v>
                </c:pt>
                <c:pt idx="1334">
                  <c:v>43250.782638888886</c:v>
                </c:pt>
                <c:pt idx="1335">
                  <c:v>43250.786111111112</c:v>
                </c:pt>
                <c:pt idx="1336">
                  <c:v>43250.789583333331</c:v>
                </c:pt>
                <c:pt idx="1337">
                  <c:v>43250.793055555558</c:v>
                </c:pt>
                <c:pt idx="1338">
                  <c:v>43250.796527777777</c:v>
                </c:pt>
                <c:pt idx="1339">
                  <c:v>43250.8</c:v>
                </c:pt>
                <c:pt idx="1340">
                  <c:v>43250.803472222222</c:v>
                </c:pt>
                <c:pt idx="1341">
                  <c:v>43250.806944444441</c:v>
                </c:pt>
                <c:pt idx="1342">
                  <c:v>43250.810416666667</c:v>
                </c:pt>
                <c:pt idx="1343">
                  <c:v>43250.813888888886</c:v>
                </c:pt>
                <c:pt idx="1344">
                  <c:v>43250.817361111112</c:v>
                </c:pt>
                <c:pt idx="1345">
                  <c:v>43250.820833333331</c:v>
                </c:pt>
                <c:pt idx="1346">
                  <c:v>43250.824305555558</c:v>
                </c:pt>
                <c:pt idx="1347">
                  <c:v>43250.827777777777</c:v>
                </c:pt>
                <c:pt idx="1348">
                  <c:v>43250.831250000003</c:v>
                </c:pt>
                <c:pt idx="1349">
                  <c:v>43250.834722222222</c:v>
                </c:pt>
                <c:pt idx="1350">
                  <c:v>43250.838194444441</c:v>
                </c:pt>
                <c:pt idx="1351">
                  <c:v>43250.841666666667</c:v>
                </c:pt>
                <c:pt idx="1352">
                  <c:v>43250.845138888886</c:v>
                </c:pt>
                <c:pt idx="1353">
                  <c:v>43250.848611111112</c:v>
                </c:pt>
                <c:pt idx="1354">
                  <c:v>43250.852083333331</c:v>
                </c:pt>
                <c:pt idx="1355">
                  <c:v>43250.855555555558</c:v>
                </c:pt>
                <c:pt idx="1356">
                  <c:v>43250.859027777777</c:v>
                </c:pt>
                <c:pt idx="1357">
                  <c:v>43250.862500000003</c:v>
                </c:pt>
                <c:pt idx="1358">
                  <c:v>43250.865972222222</c:v>
                </c:pt>
                <c:pt idx="1359">
                  <c:v>43250.869444444441</c:v>
                </c:pt>
                <c:pt idx="1360">
                  <c:v>43250.872916666667</c:v>
                </c:pt>
                <c:pt idx="1361">
                  <c:v>43250.876388888886</c:v>
                </c:pt>
                <c:pt idx="1362">
                  <c:v>43250.879861111112</c:v>
                </c:pt>
                <c:pt idx="1363">
                  <c:v>43250.883333333331</c:v>
                </c:pt>
                <c:pt idx="1364">
                  <c:v>43250.886805555558</c:v>
                </c:pt>
                <c:pt idx="1365">
                  <c:v>43250.890277777777</c:v>
                </c:pt>
                <c:pt idx="1366">
                  <c:v>43250.893750000003</c:v>
                </c:pt>
                <c:pt idx="1367">
                  <c:v>43250.897222222222</c:v>
                </c:pt>
                <c:pt idx="1368">
                  <c:v>43250.900694444441</c:v>
                </c:pt>
                <c:pt idx="1369">
                  <c:v>43250.904166666667</c:v>
                </c:pt>
                <c:pt idx="1370">
                  <c:v>43250.907638888886</c:v>
                </c:pt>
                <c:pt idx="1371">
                  <c:v>43250.911111111112</c:v>
                </c:pt>
                <c:pt idx="1372">
                  <c:v>43250.914583333331</c:v>
                </c:pt>
                <c:pt idx="1373">
                  <c:v>43250.918055555558</c:v>
                </c:pt>
                <c:pt idx="1374">
                  <c:v>43250.921527777777</c:v>
                </c:pt>
                <c:pt idx="1375">
                  <c:v>43250.925000000003</c:v>
                </c:pt>
                <c:pt idx="1376">
                  <c:v>43250.928472222222</c:v>
                </c:pt>
                <c:pt idx="1377">
                  <c:v>43250.931944444441</c:v>
                </c:pt>
                <c:pt idx="1378">
                  <c:v>43250.935416666667</c:v>
                </c:pt>
                <c:pt idx="1379">
                  <c:v>43250.938888888886</c:v>
                </c:pt>
                <c:pt idx="1380">
                  <c:v>43250.942361111112</c:v>
                </c:pt>
                <c:pt idx="1381">
                  <c:v>43250.945833333331</c:v>
                </c:pt>
                <c:pt idx="1382">
                  <c:v>43250.949305555558</c:v>
                </c:pt>
                <c:pt idx="1383">
                  <c:v>43250.952777777777</c:v>
                </c:pt>
                <c:pt idx="1384">
                  <c:v>43250.956250000003</c:v>
                </c:pt>
                <c:pt idx="1385">
                  <c:v>43250.959722222222</c:v>
                </c:pt>
                <c:pt idx="1386">
                  <c:v>43250.963194444441</c:v>
                </c:pt>
                <c:pt idx="1387">
                  <c:v>43250.966666666667</c:v>
                </c:pt>
                <c:pt idx="1388">
                  <c:v>43250.970138888886</c:v>
                </c:pt>
                <c:pt idx="1389">
                  <c:v>43250.973611111112</c:v>
                </c:pt>
                <c:pt idx="1390">
                  <c:v>43250.977083333331</c:v>
                </c:pt>
                <c:pt idx="1391">
                  <c:v>43250.980555555558</c:v>
                </c:pt>
                <c:pt idx="1392">
                  <c:v>43250.984027777777</c:v>
                </c:pt>
                <c:pt idx="1393">
                  <c:v>43250.987500000003</c:v>
                </c:pt>
                <c:pt idx="1394">
                  <c:v>43250.990972222222</c:v>
                </c:pt>
                <c:pt idx="1395">
                  <c:v>43250.994444444441</c:v>
                </c:pt>
                <c:pt idx="1396">
                  <c:v>43250.997916666667</c:v>
                </c:pt>
                <c:pt idx="1397">
                  <c:v>43251.001388888886</c:v>
                </c:pt>
                <c:pt idx="1398">
                  <c:v>43251.004861111112</c:v>
                </c:pt>
                <c:pt idx="1399">
                  <c:v>43251.008333333331</c:v>
                </c:pt>
                <c:pt idx="1400">
                  <c:v>43251.011805555558</c:v>
                </c:pt>
                <c:pt idx="1401">
                  <c:v>43251.015277777777</c:v>
                </c:pt>
                <c:pt idx="1402">
                  <c:v>43251.018750000003</c:v>
                </c:pt>
                <c:pt idx="1403">
                  <c:v>43251.022222222222</c:v>
                </c:pt>
                <c:pt idx="1404">
                  <c:v>43251.025694444441</c:v>
                </c:pt>
                <c:pt idx="1405">
                  <c:v>43251.029166666667</c:v>
                </c:pt>
                <c:pt idx="1406">
                  <c:v>43251.032638888886</c:v>
                </c:pt>
                <c:pt idx="1407">
                  <c:v>43251.036111111112</c:v>
                </c:pt>
                <c:pt idx="1408">
                  <c:v>43251.039583333331</c:v>
                </c:pt>
                <c:pt idx="1409">
                  <c:v>43251.043055555558</c:v>
                </c:pt>
                <c:pt idx="1410">
                  <c:v>43251.046527777777</c:v>
                </c:pt>
                <c:pt idx="1411">
                  <c:v>43251.05</c:v>
                </c:pt>
                <c:pt idx="1412">
                  <c:v>43251.053472222222</c:v>
                </c:pt>
                <c:pt idx="1413">
                  <c:v>43251.056944444441</c:v>
                </c:pt>
                <c:pt idx="1414">
                  <c:v>43251.060416666667</c:v>
                </c:pt>
                <c:pt idx="1415">
                  <c:v>43251.063888888886</c:v>
                </c:pt>
                <c:pt idx="1416">
                  <c:v>43251.067361111112</c:v>
                </c:pt>
                <c:pt idx="1417">
                  <c:v>43251.070833333331</c:v>
                </c:pt>
                <c:pt idx="1418">
                  <c:v>43251.074305555558</c:v>
                </c:pt>
                <c:pt idx="1419">
                  <c:v>43251.077777777777</c:v>
                </c:pt>
                <c:pt idx="1420">
                  <c:v>43251.081250000003</c:v>
                </c:pt>
                <c:pt idx="1421">
                  <c:v>43251.084722222222</c:v>
                </c:pt>
                <c:pt idx="1422">
                  <c:v>43251.088194444441</c:v>
                </c:pt>
                <c:pt idx="1423">
                  <c:v>43251.091666666667</c:v>
                </c:pt>
                <c:pt idx="1424">
                  <c:v>43251.095138888886</c:v>
                </c:pt>
                <c:pt idx="1425">
                  <c:v>43251.098611111112</c:v>
                </c:pt>
                <c:pt idx="1426">
                  <c:v>43251.102083333331</c:v>
                </c:pt>
                <c:pt idx="1427">
                  <c:v>43251.105555555558</c:v>
                </c:pt>
                <c:pt idx="1428">
                  <c:v>43251.109027777777</c:v>
                </c:pt>
                <c:pt idx="1429">
                  <c:v>43251.112500000003</c:v>
                </c:pt>
                <c:pt idx="1430">
                  <c:v>43251.115972222222</c:v>
                </c:pt>
                <c:pt idx="1431">
                  <c:v>43251.119444444441</c:v>
                </c:pt>
                <c:pt idx="1432">
                  <c:v>43251.122916666667</c:v>
                </c:pt>
                <c:pt idx="1433">
                  <c:v>43251.126388888886</c:v>
                </c:pt>
                <c:pt idx="1434">
                  <c:v>43251.129861111112</c:v>
                </c:pt>
                <c:pt idx="1435">
                  <c:v>43251.133333333331</c:v>
                </c:pt>
                <c:pt idx="1436">
                  <c:v>43251.136805555558</c:v>
                </c:pt>
                <c:pt idx="1437">
                  <c:v>43251.140277777777</c:v>
                </c:pt>
                <c:pt idx="1438">
                  <c:v>43251.143750000003</c:v>
                </c:pt>
                <c:pt idx="1439">
                  <c:v>43251.147222222222</c:v>
                </c:pt>
                <c:pt idx="1440">
                  <c:v>43251.150694444441</c:v>
                </c:pt>
                <c:pt idx="1441">
                  <c:v>43251.154166666667</c:v>
                </c:pt>
                <c:pt idx="1442">
                  <c:v>43251.157638888886</c:v>
                </c:pt>
                <c:pt idx="1443">
                  <c:v>43251.161111111112</c:v>
                </c:pt>
                <c:pt idx="1444">
                  <c:v>43251.164583333331</c:v>
                </c:pt>
                <c:pt idx="1445">
                  <c:v>43251.168055555558</c:v>
                </c:pt>
                <c:pt idx="1446">
                  <c:v>43251.171527777777</c:v>
                </c:pt>
                <c:pt idx="1447">
                  <c:v>43251.175000000003</c:v>
                </c:pt>
                <c:pt idx="1448">
                  <c:v>43251.178472222222</c:v>
                </c:pt>
                <c:pt idx="1449">
                  <c:v>43251.181944444441</c:v>
                </c:pt>
                <c:pt idx="1450">
                  <c:v>43251.185416666667</c:v>
                </c:pt>
                <c:pt idx="1451">
                  <c:v>43251.188888888886</c:v>
                </c:pt>
                <c:pt idx="1452">
                  <c:v>43251.192361111112</c:v>
                </c:pt>
                <c:pt idx="1453">
                  <c:v>43251.195833333331</c:v>
                </c:pt>
                <c:pt idx="1454">
                  <c:v>43251.199305555558</c:v>
                </c:pt>
                <c:pt idx="1455">
                  <c:v>43251.202777777777</c:v>
                </c:pt>
                <c:pt idx="1456">
                  <c:v>43251.206250000003</c:v>
                </c:pt>
                <c:pt idx="1457">
                  <c:v>43251.209722222222</c:v>
                </c:pt>
                <c:pt idx="1458">
                  <c:v>43251.213194444441</c:v>
                </c:pt>
                <c:pt idx="1459">
                  <c:v>43251.216666666667</c:v>
                </c:pt>
                <c:pt idx="1460">
                  <c:v>43251.220138888886</c:v>
                </c:pt>
                <c:pt idx="1461">
                  <c:v>43251.223611111112</c:v>
                </c:pt>
                <c:pt idx="1462">
                  <c:v>43251.227083333331</c:v>
                </c:pt>
                <c:pt idx="1463">
                  <c:v>43251.230555555558</c:v>
                </c:pt>
                <c:pt idx="1464">
                  <c:v>43251.234027777777</c:v>
                </c:pt>
                <c:pt idx="1465">
                  <c:v>43251.237500000003</c:v>
                </c:pt>
                <c:pt idx="1466">
                  <c:v>43251.240972222222</c:v>
                </c:pt>
                <c:pt idx="1467">
                  <c:v>43251.244444444441</c:v>
                </c:pt>
                <c:pt idx="1468">
                  <c:v>43251.247916666667</c:v>
                </c:pt>
                <c:pt idx="1469">
                  <c:v>43251.251388888886</c:v>
                </c:pt>
                <c:pt idx="1470">
                  <c:v>43251.254861111112</c:v>
                </c:pt>
                <c:pt idx="1471">
                  <c:v>43251.258333333331</c:v>
                </c:pt>
                <c:pt idx="1472">
                  <c:v>43251.261805555558</c:v>
                </c:pt>
                <c:pt idx="1473">
                  <c:v>43251.265277777777</c:v>
                </c:pt>
                <c:pt idx="1474">
                  <c:v>43251.268750000003</c:v>
                </c:pt>
                <c:pt idx="1475">
                  <c:v>43251.272222222222</c:v>
                </c:pt>
                <c:pt idx="1476">
                  <c:v>43251.275694444441</c:v>
                </c:pt>
                <c:pt idx="1477">
                  <c:v>43251.279166666667</c:v>
                </c:pt>
                <c:pt idx="1478">
                  <c:v>43251.282638888886</c:v>
                </c:pt>
                <c:pt idx="1479">
                  <c:v>43251.286111111112</c:v>
                </c:pt>
                <c:pt idx="1480">
                  <c:v>43251.289583333331</c:v>
                </c:pt>
                <c:pt idx="1481">
                  <c:v>43251.293055555558</c:v>
                </c:pt>
                <c:pt idx="1482">
                  <c:v>43251.296527777777</c:v>
                </c:pt>
                <c:pt idx="1483">
                  <c:v>43251.3</c:v>
                </c:pt>
                <c:pt idx="1484">
                  <c:v>43251.303472222222</c:v>
                </c:pt>
                <c:pt idx="1485">
                  <c:v>43251.306944444441</c:v>
                </c:pt>
                <c:pt idx="1486">
                  <c:v>43251.310416666667</c:v>
                </c:pt>
                <c:pt idx="1487">
                  <c:v>43251.313888888886</c:v>
                </c:pt>
                <c:pt idx="1488">
                  <c:v>43251.317361111112</c:v>
                </c:pt>
                <c:pt idx="1489">
                  <c:v>43251.320833333331</c:v>
                </c:pt>
                <c:pt idx="1490">
                  <c:v>43251.324305555558</c:v>
                </c:pt>
                <c:pt idx="1491">
                  <c:v>43251.327777777777</c:v>
                </c:pt>
                <c:pt idx="1492">
                  <c:v>43251.331250000003</c:v>
                </c:pt>
                <c:pt idx="1493">
                  <c:v>43251.334722222222</c:v>
                </c:pt>
                <c:pt idx="1494">
                  <c:v>43251.338194444441</c:v>
                </c:pt>
                <c:pt idx="1495">
                  <c:v>43251.341666666667</c:v>
                </c:pt>
                <c:pt idx="1496">
                  <c:v>43251.345138888886</c:v>
                </c:pt>
                <c:pt idx="1497">
                  <c:v>43251.348611111112</c:v>
                </c:pt>
                <c:pt idx="1498">
                  <c:v>43251.352083333331</c:v>
                </c:pt>
                <c:pt idx="1499">
                  <c:v>43251.355555555558</c:v>
                </c:pt>
                <c:pt idx="1500">
                  <c:v>43251.359027777777</c:v>
                </c:pt>
                <c:pt idx="1501">
                  <c:v>43251.362500000003</c:v>
                </c:pt>
                <c:pt idx="1502">
                  <c:v>43251.365972222222</c:v>
                </c:pt>
                <c:pt idx="1503">
                  <c:v>43251.369444444441</c:v>
                </c:pt>
                <c:pt idx="1504">
                  <c:v>43251.372916666667</c:v>
                </c:pt>
                <c:pt idx="1505">
                  <c:v>43251.376388888886</c:v>
                </c:pt>
                <c:pt idx="1506">
                  <c:v>43251.379861111112</c:v>
                </c:pt>
                <c:pt idx="1507">
                  <c:v>43251.383333333331</c:v>
                </c:pt>
                <c:pt idx="1508">
                  <c:v>43251.386805555558</c:v>
                </c:pt>
                <c:pt idx="1509">
                  <c:v>43251.390277777777</c:v>
                </c:pt>
                <c:pt idx="1510">
                  <c:v>43251.393750000003</c:v>
                </c:pt>
                <c:pt idx="1511">
                  <c:v>43251.397222222222</c:v>
                </c:pt>
                <c:pt idx="1512">
                  <c:v>43251.400694444441</c:v>
                </c:pt>
                <c:pt idx="1513">
                  <c:v>43251.404166666667</c:v>
                </c:pt>
                <c:pt idx="1514">
                  <c:v>43251.407638888886</c:v>
                </c:pt>
                <c:pt idx="1515">
                  <c:v>43251.411111111112</c:v>
                </c:pt>
                <c:pt idx="1516">
                  <c:v>43251.414583333331</c:v>
                </c:pt>
                <c:pt idx="1517">
                  <c:v>43251.418055555558</c:v>
                </c:pt>
                <c:pt idx="1518">
                  <c:v>43251.421527777777</c:v>
                </c:pt>
                <c:pt idx="1519">
                  <c:v>43251.425000000003</c:v>
                </c:pt>
                <c:pt idx="1520">
                  <c:v>43251.428472222222</c:v>
                </c:pt>
                <c:pt idx="1521">
                  <c:v>43251.431944444441</c:v>
                </c:pt>
                <c:pt idx="1522">
                  <c:v>43251.435416666667</c:v>
                </c:pt>
                <c:pt idx="1523">
                  <c:v>43251.438888888886</c:v>
                </c:pt>
                <c:pt idx="1524">
                  <c:v>43251.442361111112</c:v>
                </c:pt>
                <c:pt idx="1525">
                  <c:v>43251.445833333331</c:v>
                </c:pt>
                <c:pt idx="1526">
                  <c:v>43251.449305555558</c:v>
                </c:pt>
                <c:pt idx="1527">
                  <c:v>43251.452777777777</c:v>
                </c:pt>
                <c:pt idx="1528">
                  <c:v>43251.456250000003</c:v>
                </c:pt>
                <c:pt idx="1529">
                  <c:v>43251.459722222222</c:v>
                </c:pt>
                <c:pt idx="1530">
                  <c:v>43251.463194444441</c:v>
                </c:pt>
                <c:pt idx="1531">
                  <c:v>43251.466666666667</c:v>
                </c:pt>
                <c:pt idx="1532">
                  <c:v>43251.470138888886</c:v>
                </c:pt>
                <c:pt idx="1533">
                  <c:v>43251.473611111112</c:v>
                </c:pt>
                <c:pt idx="1534">
                  <c:v>43251.477083333331</c:v>
                </c:pt>
                <c:pt idx="1535">
                  <c:v>43251.480555555558</c:v>
                </c:pt>
                <c:pt idx="1536">
                  <c:v>43251.484027777777</c:v>
                </c:pt>
                <c:pt idx="1537">
                  <c:v>43251.487500000003</c:v>
                </c:pt>
                <c:pt idx="1538">
                  <c:v>43251.490972222222</c:v>
                </c:pt>
                <c:pt idx="1539">
                  <c:v>43251.494444444441</c:v>
                </c:pt>
                <c:pt idx="1540">
                  <c:v>43251.497916666667</c:v>
                </c:pt>
                <c:pt idx="1541">
                  <c:v>43251.501388888886</c:v>
                </c:pt>
                <c:pt idx="1542">
                  <c:v>43251.504861111112</c:v>
                </c:pt>
                <c:pt idx="1543">
                  <c:v>43251.508333333331</c:v>
                </c:pt>
                <c:pt idx="1544">
                  <c:v>43251.511805555558</c:v>
                </c:pt>
                <c:pt idx="1545">
                  <c:v>43251.515277777777</c:v>
                </c:pt>
                <c:pt idx="1546">
                  <c:v>43251.518750000003</c:v>
                </c:pt>
                <c:pt idx="1547">
                  <c:v>43251.522222222222</c:v>
                </c:pt>
                <c:pt idx="1548">
                  <c:v>43251.525694444441</c:v>
                </c:pt>
                <c:pt idx="1549">
                  <c:v>43251.529166666667</c:v>
                </c:pt>
                <c:pt idx="1550">
                  <c:v>43251.532638888886</c:v>
                </c:pt>
                <c:pt idx="1551">
                  <c:v>43251.536111111112</c:v>
                </c:pt>
                <c:pt idx="1552">
                  <c:v>43251.539583333331</c:v>
                </c:pt>
                <c:pt idx="1553">
                  <c:v>43251.543055555558</c:v>
                </c:pt>
                <c:pt idx="1554">
                  <c:v>43251.546527777777</c:v>
                </c:pt>
                <c:pt idx="1555">
                  <c:v>43251.55</c:v>
                </c:pt>
                <c:pt idx="1556">
                  <c:v>43251.553472222222</c:v>
                </c:pt>
                <c:pt idx="1557">
                  <c:v>43251.556944444441</c:v>
                </c:pt>
                <c:pt idx="1558">
                  <c:v>43251.560416666667</c:v>
                </c:pt>
                <c:pt idx="1559">
                  <c:v>43251.563888888886</c:v>
                </c:pt>
                <c:pt idx="1560">
                  <c:v>43251.567361111112</c:v>
                </c:pt>
                <c:pt idx="1561">
                  <c:v>43251.570833333331</c:v>
                </c:pt>
                <c:pt idx="1562">
                  <c:v>43251.574305555558</c:v>
                </c:pt>
                <c:pt idx="1563">
                  <c:v>43251.577777777777</c:v>
                </c:pt>
                <c:pt idx="1564">
                  <c:v>43251.581250000003</c:v>
                </c:pt>
                <c:pt idx="1565">
                  <c:v>43251.584722222222</c:v>
                </c:pt>
                <c:pt idx="1566">
                  <c:v>43251.588194444441</c:v>
                </c:pt>
                <c:pt idx="1567">
                  <c:v>43251.591666666667</c:v>
                </c:pt>
                <c:pt idx="1568">
                  <c:v>43251.595138888886</c:v>
                </c:pt>
                <c:pt idx="1569">
                  <c:v>43251.598611111112</c:v>
                </c:pt>
                <c:pt idx="1570">
                  <c:v>43251.602083333331</c:v>
                </c:pt>
                <c:pt idx="1571">
                  <c:v>43251.605555555558</c:v>
                </c:pt>
                <c:pt idx="1572">
                  <c:v>43251.609027777777</c:v>
                </c:pt>
                <c:pt idx="1573">
                  <c:v>43251.612500000003</c:v>
                </c:pt>
                <c:pt idx="1574">
                  <c:v>43251.615972222222</c:v>
                </c:pt>
                <c:pt idx="1575">
                  <c:v>43251.619444444441</c:v>
                </c:pt>
                <c:pt idx="1576">
                  <c:v>43251.622916666667</c:v>
                </c:pt>
                <c:pt idx="1577">
                  <c:v>43251.626388888886</c:v>
                </c:pt>
                <c:pt idx="1578">
                  <c:v>43251.629861111112</c:v>
                </c:pt>
                <c:pt idx="1579">
                  <c:v>43251.633333333331</c:v>
                </c:pt>
                <c:pt idx="1580">
                  <c:v>43251.636805555558</c:v>
                </c:pt>
                <c:pt idx="1581">
                  <c:v>43251.640277777777</c:v>
                </c:pt>
                <c:pt idx="1582">
                  <c:v>43251.643750000003</c:v>
                </c:pt>
                <c:pt idx="1583">
                  <c:v>43251.647222222222</c:v>
                </c:pt>
                <c:pt idx="1584">
                  <c:v>43251.650694444441</c:v>
                </c:pt>
                <c:pt idx="1585">
                  <c:v>43251.654166666667</c:v>
                </c:pt>
                <c:pt idx="1586">
                  <c:v>43251.657638888886</c:v>
                </c:pt>
                <c:pt idx="1587">
                  <c:v>43251.661111111112</c:v>
                </c:pt>
                <c:pt idx="1588">
                  <c:v>43251.664583333331</c:v>
                </c:pt>
                <c:pt idx="1589">
                  <c:v>43251.668055555558</c:v>
                </c:pt>
                <c:pt idx="1590">
                  <c:v>43251.671527777777</c:v>
                </c:pt>
                <c:pt idx="1591">
                  <c:v>43251.675000000003</c:v>
                </c:pt>
                <c:pt idx="1592">
                  <c:v>43251.678472222222</c:v>
                </c:pt>
                <c:pt idx="1593">
                  <c:v>43251.681944444441</c:v>
                </c:pt>
                <c:pt idx="1594">
                  <c:v>43251.685416666667</c:v>
                </c:pt>
                <c:pt idx="1595">
                  <c:v>43251.688888888886</c:v>
                </c:pt>
                <c:pt idx="1596">
                  <c:v>43251.692361111112</c:v>
                </c:pt>
                <c:pt idx="1597">
                  <c:v>43251.695833333331</c:v>
                </c:pt>
                <c:pt idx="1598">
                  <c:v>43251.699305555558</c:v>
                </c:pt>
                <c:pt idx="1599">
                  <c:v>43251.702777777777</c:v>
                </c:pt>
                <c:pt idx="1600">
                  <c:v>43251.706250000003</c:v>
                </c:pt>
                <c:pt idx="1601">
                  <c:v>43251.709722222222</c:v>
                </c:pt>
                <c:pt idx="1602">
                  <c:v>43251.713194444441</c:v>
                </c:pt>
                <c:pt idx="1603">
                  <c:v>43251.716666666667</c:v>
                </c:pt>
                <c:pt idx="1604">
                  <c:v>43251.720138888886</c:v>
                </c:pt>
                <c:pt idx="1605">
                  <c:v>43251.723611111112</c:v>
                </c:pt>
                <c:pt idx="1606">
                  <c:v>43251.727083333331</c:v>
                </c:pt>
                <c:pt idx="1607">
                  <c:v>43251.730555555558</c:v>
                </c:pt>
                <c:pt idx="1608">
                  <c:v>43251.734027777777</c:v>
                </c:pt>
                <c:pt idx="1609">
                  <c:v>43251.737500000003</c:v>
                </c:pt>
                <c:pt idx="1610">
                  <c:v>43251.740972222222</c:v>
                </c:pt>
                <c:pt idx="1611">
                  <c:v>43251.744444444441</c:v>
                </c:pt>
                <c:pt idx="1612">
                  <c:v>43251.747916666667</c:v>
                </c:pt>
                <c:pt idx="1613">
                  <c:v>43251.751388888886</c:v>
                </c:pt>
                <c:pt idx="1614">
                  <c:v>43251.754861111112</c:v>
                </c:pt>
                <c:pt idx="1615">
                  <c:v>43251.758333333331</c:v>
                </c:pt>
                <c:pt idx="1616">
                  <c:v>43251.761805555558</c:v>
                </c:pt>
                <c:pt idx="1617">
                  <c:v>43251.765277777777</c:v>
                </c:pt>
                <c:pt idx="1618">
                  <c:v>43251.768750000003</c:v>
                </c:pt>
                <c:pt idx="1619">
                  <c:v>43251.772222222222</c:v>
                </c:pt>
                <c:pt idx="1620">
                  <c:v>43251.775694444441</c:v>
                </c:pt>
                <c:pt idx="1621">
                  <c:v>43251.779166666667</c:v>
                </c:pt>
                <c:pt idx="1622">
                  <c:v>43251.782638888886</c:v>
                </c:pt>
                <c:pt idx="1623">
                  <c:v>43251.786111111112</c:v>
                </c:pt>
                <c:pt idx="1624">
                  <c:v>43251.789583333331</c:v>
                </c:pt>
                <c:pt idx="1625">
                  <c:v>43251.793055555558</c:v>
                </c:pt>
                <c:pt idx="1626">
                  <c:v>43251.796527777777</c:v>
                </c:pt>
                <c:pt idx="1627">
                  <c:v>43251.8</c:v>
                </c:pt>
                <c:pt idx="1628">
                  <c:v>43251.803472222222</c:v>
                </c:pt>
                <c:pt idx="1629">
                  <c:v>43251.806944444441</c:v>
                </c:pt>
                <c:pt idx="1630">
                  <c:v>43251.810416666667</c:v>
                </c:pt>
                <c:pt idx="1631">
                  <c:v>43251.813888888886</c:v>
                </c:pt>
                <c:pt idx="1632">
                  <c:v>43251.817361111112</c:v>
                </c:pt>
                <c:pt idx="1633">
                  <c:v>43251.820833333331</c:v>
                </c:pt>
                <c:pt idx="1634">
                  <c:v>43251.824305555558</c:v>
                </c:pt>
                <c:pt idx="1635">
                  <c:v>43251.827777777777</c:v>
                </c:pt>
                <c:pt idx="1636">
                  <c:v>43251.831250000003</c:v>
                </c:pt>
                <c:pt idx="1637">
                  <c:v>43251.834722222222</c:v>
                </c:pt>
                <c:pt idx="1638">
                  <c:v>43251.838194444441</c:v>
                </c:pt>
                <c:pt idx="1639">
                  <c:v>43251.841666666667</c:v>
                </c:pt>
                <c:pt idx="1640">
                  <c:v>43251.845138888886</c:v>
                </c:pt>
                <c:pt idx="1641">
                  <c:v>43251.848611111112</c:v>
                </c:pt>
                <c:pt idx="1642">
                  <c:v>43251.852083333331</c:v>
                </c:pt>
                <c:pt idx="1643">
                  <c:v>43251.855555555558</c:v>
                </c:pt>
                <c:pt idx="1644">
                  <c:v>43251.859027777777</c:v>
                </c:pt>
                <c:pt idx="1645">
                  <c:v>43251.862500000003</c:v>
                </c:pt>
                <c:pt idx="1646">
                  <c:v>43251.865972222222</c:v>
                </c:pt>
                <c:pt idx="1647">
                  <c:v>43251.869444444441</c:v>
                </c:pt>
                <c:pt idx="1648">
                  <c:v>43251.872916666667</c:v>
                </c:pt>
                <c:pt idx="1649">
                  <c:v>43251.876388888886</c:v>
                </c:pt>
                <c:pt idx="1650">
                  <c:v>43251.879861111112</c:v>
                </c:pt>
                <c:pt idx="1651">
                  <c:v>43251.883333333331</c:v>
                </c:pt>
                <c:pt idx="1652">
                  <c:v>43251.886805555558</c:v>
                </c:pt>
                <c:pt idx="1653">
                  <c:v>43251.890277777777</c:v>
                </c:pt>
                <c:pt idx="1654">
                  <c:v>43251.893750000003</c:v>
                </c:pt>
                <c:pt idx="1655">
                  <c:v>43251.897222222222</c:v>
                </c:pt>
                <c:pt idx="1656">
                  <c:v>43251.900694444441</c:v>
                </c:pt>
                <c:pt idx="1657">
                  <c:v>43251.904166666667</c:v>
                </c:pt>
                <c:pt idx="1658">
                  <c:v>43251.907638888886</c:v>
                </c:pt>
                <c:pt idx="1659">
                  <c:v>43251.911111111112</c:v>
                </c:pt>
                <c:pt idx="1660">
                  <c:v>43251.914583333331</c:v>
                </c:pt>
                <c:pt idx="1661">
                  <c:v>43251.918055555558</c:v>
                </c:pt>
                <c:pt idx="1662">
                  <c:v>43251.921527777777</c:v>
                </c:pt>
                <c:pt idx="1663">
                  <c:v>43251.925000000003</c:v>
                </c:pt>
                <c:pt idx="1664">
                  <c:v>43251.928472222222</c:v>
                </c:pt>
                <c:pt idx="1665">
                  <c:v>43251.931944444441</c:v>
                </c:pt>
                <c:pt idx="1666">
                  <c:v>43251.935416666667</c:v>
                </c:pt>
                <c:pt idx="1667">
                  <c:v>43251.938888888886</c:v>
                </c:pt>
                <c:pt idx="1668">
                  <c:v>43251.942361111112</c:v>
                </c:pt>
                <c:pt idx="1669">
                  <c:v>43251.945833333331</c:v>
                </c:pt>
                <c:pt idx="1670">
                  <c:v>43251.949305555558</c:v>
                </c:pt>
                <c:pt idx="1671">
                  <c:v>43251.952777777777</c:v>
                </c:pt>
                <c:pt idx="1672">
                  <c:v>43251.956250000003</c:v>
                </c:pt>
                <c:pt idx="1673">
                  <c:v>43251.959722222222</c:v>
                </c:pt>
                <c:pt idx="1674">
                  <c:v>43251.963194444441</c:v>
                </c:pt>
                <c:pt idx="1675">
                  <c:v>43251.966666666667</c:v>
                </c:pt>
                <c:pt idx="1676">
                  <c:v>43251.970138888886</c:v>
                </c:pt>
                <c:pt idx="1677">
                  <c:v>43251.973611111112</c:v>
                </c:pt>
                <c:pt idx="1678">
                  <c:v>43251.977083333331</c:v>
                </c:pt>
                <c:pt idx="1679">
                  <c:v>43251.980555555558</c:v>
                </c:pt>
                <c:pt idx="1680">
                  <c:v>43251.984027777777</c:v>
                </c:pt>
                <c:pt idx="1681">
                  <c:v>43251.987500000003</c:v>
                </c:pt>
                <c:pt idx="1682">
                  <c:v>43251.990972222222</c:v>
                </c:pt>
                <c:pt idx="1683">
                  <c:v>43251.994444444441</c:v>
                </c:pt>
                <c:pt idx="1684">
                  <c:v>43251.997916666667</c:v>
                </c:pt>
                <c:pt idx="1685">
                  <c:v>43252.001388888886</c:v>
                </c:pt>
                <c:pt idx="1686">
                  <c:v>43252.004861111112</c:v>
                </c:pt>
                <c:pt idx="1687">
                  <c:v>43252.008333333331</c:v>
                </c:pt>
                <c:pt idx="1688">
                  <c:v>43252.011805555558</c:v>
                </c:pt>
                <c:pt idx="1689">
                  <c:v>43252.015277777777</c:v>
                </c:pt>
                <c:pt idx="1690">
                  <c:v>43252.018750000003</c:v>
                </c:pt>
                <c:pt idx="1691">
                  <c:v>43252.022222222222</c:v>
                </c:pt>
                <c:pt idx="1692">
                  <c:v>43252.025694444441</c:v>
                </c:pt>
                <c:pt idx="1693">
                  <c:v>43252.029166666667</c:v>
                </c:pt>
                <c:pt idx="1694">
                  <c:v>43252.032638888886</c:v>
                </c:pt>
                <c:pt idx="1695">
                  <c:v>43252.036111111112</c:v>
                </c:pt>
                <c:pt idx="1696">
                  <c:v>43252.039583333331</c:v>
                </c:pt>
                <c:pt idx="1697">
                  <c:v>43252.043055555558</c:v>
                </c:pt>
                <c:pt idx="1698">
                  <c:v>43252.046527777777</c:v>
                </c:pt>
                <c:pt idx="1699">
                  <c:v>43252.05</c:v>
                </c:pt>
                <c:pt idx="1700">
                  <c:v>43252.053472222222</c:v>
                </c:pt>
                <c:pt idx="1701">
                  <c:v>43252.056944444441</c:v>
                </c:pt>
                <c:pt idx="1702">
                  <c:v>43252.060416666667</c:v>
                </c:pt>
                <c:pt idx="1703">
                  <c:v>43252.063888888886</c:v>
                </c:pt>
                <c:pt idx="1704">
                  <c:v>43252.067361111112</c:v>
                </c:pt>
                <c:pt idx="1705">
                  <c:v>43252.070833333331</c:v>
                </c:pt>
                <c:pt idx="1706">
                  <c:v>43252.074305555558</c:v>
                </c:pt>
                <c:pt idx="1707">
                  <c:v>43252.077777777777</c:v>
                </c:pt>
                <c:pt idx="1708">
                  <c:v>43252.081250000003</c:v>
                </c:pt>
                <c:pt idx="1709">
                  <c:v>43252.084722222222</c:v>
                </c:pt>
                <c:pt idx="1710">
                  <c:v>43252.088194444441</c:v>
                </c:pt>
                <c:pt idx="1711">
                  <c:v>43252.091666666667</c:v>
                </c:pt>
                <c:pt idx="1712">
                  <c:v>43252.095138888886</c:v>
                </c:pt>
                <c:pt idx="1713">
                  <c:v>43252.098611111112</c:v>
                </c:pt>
                <c:pt idx="1714">
                  <c:v>43252.102083333331</c:v>
                </c:pt>
                <c:pt idx="1715">
                  <c:v>43252.105555555558</c:v>
                </c:pt>
                <c:pt idx="1716">
                  <c:v>43252.109027777777</c:v>
                </c:pt>
                <c:pt idx="1717">
                  <c:v>43252.112500000003</c:v>
                </c:pt>
                <c:pt idx="1718">
                  <c:v>43252.115972222222</c:v>
                </c:pt>
                <c:pt idx="1719">
                  <c:v>43252.119444444441</c:v>
                </c:pt>
                <c:pt idx="1720">
                  <c:v>43252.122916666667</c:v>
                </c:pt>
                <c:pt idx="1721">
                  <c:v>43252.126388888886</c:v>
                </c:pt>
                <c:pt idx="1722">
                  <c:v>43252.129861111112</c:v>
                </c:pt>
                <c:pt idx="1723">
                  <c:v>43252.133333333331</c:v>
                </c:pt>
                <c:pt idx="1724">
                  <c:v>43252.136805555558</c:v>
                </c:pt>
                <c:pt idx="1725">
                  <c:v>43252.140277777777</c:v>
                </c:pt>
                <c:pt idx="1726">
                  <c:v>43252.143750000003</c:v>
                </c:pt>
                <c:pt idx="1727">
                  <c:v>43252.147222222222</c:v>
                </c:pt>
                <c:pt idx="1728">
                  <c:v>43252.150694444441</c:v>
                </c:pt>
                <c:pt idx="1729">
                  <c:v>43252.154166666667</c:v>
                </c:pt>
                <c:pt idx="1730">
                  <c:v>43252.157638888886</c:v>
                </c:pt>
                <c:pt idx="1731">
                  <c:v>43252.161111111112</c:v>
                </c:pt>
                <c:pt idx="1732">
                  <c:v>43252.164583333331</c:v>
                </c:pt>
                <c:pt idx="1733">
                  <c:v>43252.168055555558</c:v>
                </c:pt>
                <c:pt idx="1734">
                  <c:v>43252.171527777777</c:v>
                </c:pt>
                <c:pt idx="1735">
                  <c:v>43252.175000000003</c:v>
                </c:pt>
                <c:pt idx="1736">
                  <c:v>43252.178472222222</c:v>
                </c:pt>
                <c:pt idx="1737">
                  <c:v>43252.181944444441</c:v>
                </c:pt>
                <c:pt idx="1738">
                  <c:v>43252.185416666667</c:v>
                </c:pt>
                <c:pt idx="1739">
                  <c:v>43252.188888888886</c:v>
                </c:pt>
                <c:pt idx="1740">
                  <c:v>43252.192361111112</c:v>
                </c:pt>
                <c:pt idx="1741">
                  <c:v>43252.195833333331</c:v>
                </c:pt>
                <c:pt idx="1742">
                  <c:v>43252.199305555558</c:v>
                </c:pt>
                <c:pt idx="1743">
                  <c:v>43252.202777777777</c:v>
                </c:pt>
                <c:pt idx="1744">
                  <c:v>43252.206250000003</c:v>
                </c:pt>
                <c:pt idx="1745">
                  <c:v>43252.209722222222</c:v>
                </c:pt>
                <c:pt idx="1746">
                  <c:v>43252.213194444441</c:v>
                </c:pt>
                <c:pt idx="1747">
                  <c:v>43252.216666666667</c:v>
                </c:pt>
                <c:pt idx="1748">
                  <c:v>43252.220138888886</c:v>
                </c:pt>
                <c:pt idx="1749">
                  <c:v>43252.223611111112</c:v>
                </c:pt>
                <c:pt idx="1750">
                  <c:v>43252.227083333331</c:v>
                </c:pt>
                <c:pt idx="1751">
                  <c:v>43252.230555555558</c:v>
                </c:pt>
                <c:pt idx="1752">
                  <c:v>43252.234027777777</c:v>
                </c:pt>
                <c:pt idx="1753">
                  <c:v>43252.237500000003</c:v>
                </c:pt>
                <c:pt idx="1754">
                  <c:v>43252.240972222222</c:v>
                </c:pt>
                <c:pt idx="1755">
                  <c:v>43252.244444444441</c:v>
                </c:pt>
                <c:pt idx="1756">
                  <c:v>43252.247916666667</c:v>
                </c:pt>
                <c:pt idx="1757">
                  <c:v>43252.251388888886</c:v>
                </c:pt>
                <c:pt idx="1758">
                  <c:v>43252.254861111112</c:v>
                </c:pt>
                <c:pt idx="1759">
                  <c:v>43252.258333333331</c:v>
                </c:pt>
                <c:pt idx="1760">
                  <c:v>43252.261805555558</c:v>
                </c:pt>
                <c:pt idx="1761">
                  <c:v>43252.265277777777</c:v>
                </c:pt>
                <c:pt idx="1762">
                  <c:v>43252.268750000003</c:v>
                </c:pt>
                <c:pt idx="1763">
                  <c:v>43252.272222222222</c:v>
                </c:pt>
                <c:pt idx="1764">
                  <c:v>43252.275694444441</c:v>
                </c:pt>
                <c:pt idx="1765">
                  <c:v>43252.279166666667</c:v>
                </c:pt>
                <c:pt idx="1766">
                  <c:v>43252.282638888886</c:v>
                </c:pt>
                <c:pt idx="1767">
                  <c:v>43252.286111111112</c:v>
                </c:pt>
                <c:pt idx="1768">
                  <c:v>43252.289583333331</c:v>
                </c:pt>
                <c:pt idx="1769">
                  <c:v>43252.293055555558</c:v>
                </c:pt>
                <c:pt idx="1770">
                  <c:v>43252.296527777777</c:v>
                </c:pt>
                <c:pt idx="1771">
                  <c:v>43252.3</c:v>
                </c:pt>
                <c:pt idx="1772">
                  <c:v>43252.303472222222</c:v>
                </c:pt>
                <c:pt idx="1773">
                  <c:v>43252.306944444441</c:v>
                </c:pt>
                <c:pt idx="1774">
                  <c:v>43252.310416666667</c:v>
                </c:pt>
                <c:pt idx="1775">
                  <c:v>43252.313888888886</c:v>
                </c:pt>
                <c:pt idx="1776">
                  <c:v>43252.317361111112</c:v>
                </c:pt>
                <c:pt idx="1777">
                  <c:v>43252.320833333331</c:v>
                </c:pt>
                <c:pt idx="1778">
                  <c:v>43252.324305555558</c:v>
                </c:pt>
                <c:pt idx="1779">
                  <c:v>43252.327777777777</c:v>
                </c:pt>
                <c:pt idx="1780">
                  <c:v>43252.331250000003</c:v>
                </c:pt>
                <c:pt idx="1781">
                  <c:v>43252.334722222222</c:v>
                </c:pt>
                <c:pt idx="1782">
                  <c:v>43252.338194444441</c:v>
                </c:pt>
                <c:pt idx="1783">
                  <c:v>43252.341666666667</c:v>
                </c:pt>
                <c:pt idx="1784">
                  <c:v>43252.345138888886</c:v>
                </c:pt>
                <c:pt idx="1785">
                  <c:v>43252.348611111112</c:v>
                </c:pt>
                <c:pt idx="1786">
                  <c:v>43252.352083333331</c:v>
                </c:pt>
                <c:pt idx="1787">
                  <c:v>43252.355555555558</c:v>
                </c:pt>
                <c:pt idx="1788">
                  <c:v>43252.359027777777</c:v>
                </c:pt>
                <c:pt idx="1789">
                  <c:v>43252.362500000003</c:v>
                </c:pt>
                <c:pt idx="1790">
                  <c:v>43252.365972222222</c:v>
                </c:pt>
                <c:pt idx="1791">
                  <c:v>43252.369444444441</c:v>
                </c:pt>
                <c:pt idx="1792">
                  <c:v>43252.372916666667</c:v>
                </c:pt>
                <c:pt idx="1793">
                  <c:v>43252.376388888886</c:v>
                </c:pt>
                <c:pt idx="1794">
                  <c:v>43252.379861111112</c:v>
                </c:pt>
                <c:pt idx="1795">
                  <c:v>43252.383333333331</c:v>
                </c:pt>
                <c:pt idx="1796">
                  <c:v>43252.386805555558</c:v>
                </c:pt>
                <c:pt idx="1797">
                  <c:v>43252.390277777777</c:v>
                </c:pt>
                <c:pt idx="1798">
                  <c:v>43252.393750000003</c:v>
                </c:pt>
                <c:pt idx="1799">
                  <c:v>43252.397222222222</c:v>
                </c:pt>
                <c:pt idx="1800">
                  <c:v>43252.400694444441</c:v>
                </c:pt>
                <c:pt idx="1801">
                  <c:v>43252.404166666667</c:v>
                </c:pt>
                <c:pt idx="1802">
                  <c:v>43252.407638888886</c:v>
                </c:pt>
                <c:pt idx="1803">
                  <c:v>43252.411111111112</c:v>
                </c:pt>
                <c:pt idx="1804">
                  <c:v>43252.414583333331</c:v>
                </c:pt>
                <c:pt idx="1805">
                  <c:v>43252.418055555558</c:v>
                </c:pt>
                <c:pt idx="1806">
                  <c:v>43252.421527777777</c:v>
                </c:pt>
                <c:pt idx="1807">
                  <c:v>43252.425000000003</c:v>
                </c:pt>
                <c:pt idx="1808">
                  <c:v>43252.428472222222</c:v>
                </c:pt>
                <c:pt idx="1809">
                  <c:v>43252.431944444441</c:v>
                </c:pt>
                <c:pt idx="1810">
                  <c:v>43252.435416666667</c:v>
                </c:pt>
                <c:pt idx="1811">
                  <c:v>43252.438888888886</c:v>
                </c:pt>
                <c:pt idx="1812">
                  <c:v>43252.442361111112</c:v>
                </c:pt>
                <c:pt idx="1813">
                  <c:v>43252.445833333331</c:v>
                </c:pt>
                <c:pt idx="1814">
                  <c:v>43252.449305555558</c:v>
                </c:pt>
                <c:pt idx="1815">
                  <c:v>43252.452777777777</c:v>
                </c:pt>
                <c:pt idx="1816">
                  <c:v>43252.456250000003</c:v>
                </c:pt>
                <c:pt idx="1817">
                  <c:v>43252.459722222222</c:v>
                </c:pt>
                <c:pt idx="1818">
                  <c:v>43252.463194444441</c:v>
                </c:pt>
                <c:pt idx="1819">
                  <c:v>43252.466666666667</c:v>
                </c:pt>
                <c:pt idx="1820">
                  <c:v>43252.470138888886</c:v>
                </c:pt>
                <c:pt idx="1821">
                  <c:v>43252.473611111112</c:v>
                </c:pt>
                <c:pt idx="1822">
                  <c:v>43252.477083333331</c:v>
                </c:pt>
                <c:pt idx="1823">
                  <c:v>43252.480555555558</c:v>
                </c:pt>
                <c:pt idx="1824">
                  <c:v>43252.484027777777</c:v>
                </c:pt>
                <c:pt idx="1825">
                  <c:v>43252.487500000003</c:v>
                </c:pt>
                <c:pt idx="1826">
                  <c:v>43252.490972222222</c:v>
                </c:pt>
                <c:pt idx="1827">
                  <c:v>43252.494444444441</c:v>
                </c:pt>
                <c:pt idx="1828">
                  <c:v>43252.497916666667</c:v>
                </c:pt>
                <c:pt idx="1829">
                  <c:v>43252.501388888886</c:v>
                </c:pt>
                <c:pt idx="1830">
                  <c:v>43252.504861111112</c:v>
                </c:pt>
                <c:pt idx="1831">
                  <c:v>43252.508333333331</c:v>
                </c:pt>
                <c:pt idx="1832">
                  <c:v>43252.511805555558</c:v>
                </c:pt>
                <c:pt idx="1833">
                  <c:v>43252.515277777777</c:v>
                </c:pt>
                <c:pt idx="1834">
                  <c:v>43252.518750000003</c:v>
                </c:pt>
                <c:pt idx="1835">
                  <c:v>43252.523611111108</c:v>
                </c:pt>
                <c:pt idx="1836">
                  <c:v>43252.525694444441</c:v>
                </c:pt>
                <c:pt idx="1837">
                  <c:v>43252.529166666667</c:v>
                </c:pt>
                <c:pt idx="1838">
                  <c:v>43252.532638888886</c:v>
                </c:pt>
                <c:pt idx="1839">
                  <c:v>43252.536111111112</c:v>
                </c:pt>
                <c:pt idx="1840">
                  <c:v>43252.539583333331</c:v>
                </c:pt>
                <c:pt idx="1841">
                  <c:v>43252.543055555558</c:v>
                </c:pt>
                <c:pt idx="1842">
                  <c:v>43252.546527777777</c:v>
                </c:pt>
                <c:pt idx="1843">
                  <c:v>43252.55</c:v>
                </c:pt>
                <c:pt idx="1844">
                  <c:v>43252.553472222222</c:v>
                </c:pt>
                <c:pt idx="1845">
                  <c:v>43252.556944444441</c:v>
                </c:pt>
                <c:pt idx="1846">
                  <c:v>43252.560416666667</c:v>
                </c:pt>
                <c:pt idx="1847">
                  <c:v>43252.563888888886</c:v>
                </c:pt>
                <c:pt idx="1848">
                  <c:v>43252.567361111112</c:v>
                </c:pt>
                <c:pt idx="1849">
                  <c:v>43252.570833333331</c:v>
                </c:pt>
                <c:pt idx="1850">
                  <c:v>43252.574305555558</c:v>
                </c:pt>
                <c:pt idx="1851">
                  <c:v>43252.577777777777</c:v>
                </c:pt>
                <c:pt idx="1852">
                  <c:v>43252.581250000003</c:v>
                </c:pt>
                <c:pt idx="1853">
                  <c:v>43252.584722222222</c:v>
                </c:pt>
                <c:pt idx="1854">
                  <c:v>43252.588194444441</c:v>
                </c:pt>
                <c:pt idx="1855">
                  <c:v>43252.591666666667</c:v>
                </c:pt>
                <c:pt idx="1856">
                  <c:v>43252.595138888886</c:v>
                </c:pt>
                <c:pt idx="1857">
                  <c:v>43252.598611111112</c:v>
                </c:pt>
                <c:pt idx="1858">
                  <c:v>43252.602083333331</c:v>
                </c:pt>
                <c:pt idx="1859">
                  <c:v>43252.605555555558</c:v>
                </c:pt>
                <c:pt idx="1860">
                  <c:v>43252.609027777777</c:v>
                </c:pt>
                <c:pt idx="1861">
                  <c:v>43252.612500000003</c:v>
                </c:pt>
                <c:pt idx="1862">
                  <c:v>43252.615972222222</c:v>
                </c:pt>
                <c:pt idx="1863">
                  <c:v>43252.619444444441</c:v>
                </c:pt>
                <c:pt idx="1864">
                  <c:v>43252.622916666667</c:v>
                </c:pt>
                <c:pt idx="1865">
                  <c:v>43252.626388888886</c:v>
                </c:pt>
                <c:pt idx="1866">
                  <c:v>43252.629861111112</c:v>
                </c:pt>
                <c:pt idx="1867">
                  <c:v>43252.633333333331</c:v>
                </c:pt>
                <c:pt idx="1868">
                  <c:v>43252.636805555558</c:v>
                </c:pt>
                <c:pt idx="1869">
                  <c:v>43252.640277777777</c:v>
                </c:pt>
                <c:pt idx="1870">
                  <c:v>43252.643750000003</c:v>
                </c:pt>
                <c:pt idx="1871">
                  <c:v>43252.647222222222</c:v>
                </c:pt>
                <c:pt idx="1872">
                  <c:v>43252.650694444441</c:v>
                </c:pt>
                <c:pt idx="1873">
                  <c:v>43252.654166666667</c:v>
                </c:pt>
                <c:pt idx="1874">
                  <c:v>43252.657638888886</c:v>
                </c:pt>
                <c:pt idx="1875">
                  <c:v>43252.661111111112</c:v>
                </c:pt>
                <c:pt idx="1876">
                  <c:v>43252.664583333331</c:v>
                </c:pt>
                <c:pt idx="1877">
                  <c:v>43252.668055555558</c:v>
                </c:pt>
                <c:pt idx="1878">
                  <c:v>43252.671527777777</c:v>
                </c:pt>
                <c:pt idx="1879">
                  <c:v>43252.675000000003</c:v>
                </c:pt>
                <c:pt idx="1880">
                  <c:v>43252.678472222222</c:v>
                </c:pt>
                <c:pt idx="1881">
                  <c:v>43252.681944444441</c:v>
                </c:pt>
                <c:pt idx="1882">
                  <c:v>43252.685416666667</c:v>
                </c:pt>
                <c:pt idx="1883">
                  <c:v>43252.688888888886</c:v>
                </c:pt>
                <c:pt idx="1884">
                  <c:v>43252.692361111112</c:v>
                </c:pt>
                <c:pt idx="1885">
                  <c:v>43252.695833333331</c:v>
                </c:pt>
                <c:pt idx="1886">
                  <c:v>43252.699305555558</c:v>
                </c:pt>
                <c:pt idx="1887">
                  <c:v>43252.702777777777</c:v>
                </c:pt>
                <c:pt idx="1888">
                  <c:v>43252.706250000003</c:v>
                </c:pt>
                <c:pt idx="1889">
                  <c:v>43252.709722222222</c:v>
                </c:pt>
                <c:pt idx="1890">
                  <c:v>43252.713194444441</c:v>
                </c:pt>
                <c:pt idx="1891">
                  <c:v>43252.716666666667</c:v>
                </c:pt>
                <c:pt idx="1892">
                  <c:v>43252.720138888886</c:v>
                </c:pt>
                <c:pt idx="1893">
                  <c:v>43252.723611111112</c:v>
                </c:pt>
                <c:pt idx="1894">
                  <c:v>43252.727083333331</c:v>
                </c:pt>
                <c:pt idx="1895">
                  <c:v>43252.730555555558</c:v>
                </c:pt>
                <c:pt idx="1896">
                  <c:v>43252.734027777777</c:v>
                </c:pt>
                <c:pt idx="1897">
                  <c:v>43252.737500000003</c:v>
                </c:pt>
                <c:pt idx="1898">
                  <c:v>43252.740972222222</c:v>
                </c:pt>
                <c:pt idx="1899">
                  <c:v>43252.744444444441</c:v>
                </c:pt>
                <c:pt idx="1900">
                  <c:v>43252.747916666667</c:v>
                </c:pt>
                <c:pt idx="1901">
                  <c:v>43252.751388888886</c:v>
                </c:pt>
                <c:pt idx="1902">
                  <c:v>43252.754861111112</c:v>
                </c:pt>
                <c:pt idx="1903">
                  <c:v>43252.758333333331</c:v>
                </c:pt>
                <c:pt idx="1904">
                  <c:v>43252.761805555558</c:v>
                </c:pt>
                <c:pt idx="1905">
                  <c:v>43252.765277777777</c:v>
                </c:pt>
                <c:pt idx="1906">
                  <c:v>43252.768750000003</c:v>
                </c:pt>
                <c:pt idx="1907">
                  <c:v>43252.772222222222</c:v>
                </c:pt>
                <c:pt idx="1908">
                  <c:v>43252.775694444441</c:v>
                </c:pt>
                <c:pt idx="1909">
                  <c:v>43252.779166666667</c:v>
                </c:pt>
                <c:pt idx="1910">
                  <c:v>43252.782638888886</c:v>
                </c:pt>
                <c:pt idx="1911">
                  <c:v>43252.786111111112</c:v>
                </c:pt>
                <c:pt idx="1912">
                  <c:v>43252.789583333331</c:v>
                </c:pt>
                <c:pt idx="1913">
                  <c:v>43252.793055555558</c:v>
                </c:pt>
                <c:pt idx="1914">
                  <c:v>43252.796527777777</c:v>
                </c:pt>
                <c:pt idx="1915">
                  <c:v>43252.800000000003</c:v>
                </c:pt>
                <c:pt idx="1916">
                  <c:v>43252.803472222222</c:v>
                </c:pt>
                <c:pt idx="1917">
                  <c:v>43252.806944444441</c:v>
                </c:pt>
                <c:pt idx="1918">
                  <c:v>43252.810416666667</c:v>
                </c:pt>
                <c:pt idx="1919">
                  <c:v>43252.813888888886</c:v>
                </c:pt>
                <c:pt idx="1920">
                  <c:v>43252.817361111112</c:v>
                </c:pt>
                <c:pt idx="1921">
                  <c:v>43252.820833333331</c:v>
                </c:pt>
                <c:pt idx="1922">
                  <c:v>43252.824305555558</c:v>
                </c:pt>
                <c:pt idx="1923">
                  <c:v>43252.827777777777</c:v>
                </c:pt>
                <c:pt idx="1924">
                  <c:v>43252.831250000003</c:v>
                </c:pt>
                <c:pt idx="1925">
                  <c:v>43252.834722222222</c:v>
                </c:pt>
                <c:pt idx="1926">
                  <c:v>43252.838194444441</c:v>
                </c:pt>
                <c:pt idx="1927">
                  <c:v>43252.841666666667</c:v>
                </c:pt>
                <c:pt idx="1928">
                  <c:v>43252.845138888886</c:v>
                </c:pt>
                <c:pt idx="1929">
                  <c:v>43252.848611111112</c:v>
                </c:pt>
                <c:pt idx="1930">
                  <c:v>43252.852083333331</c:v>
                </c:pt>
                <c:pt idx="1931">
                  <c:v>43252.855555555558</c:v>
                </c:pt>
                <c:pt idx="1932">
                  <c:v>43252.859027777777</c:v>
                </c:pt>
                <c:pt idx="1933">
                  <c:v>43252.862500000003</c:v>
                </c:pt>
                <c:pt idx="1934">
                  <c:v>43252.865972222222</c:v>
                </c:pt>
                <c:pt idx="1935">
                  <c:v>43252.869444444441</c:v>
                </c:pt>
                <c:pt idx="1936">
                  <c:v>43252.872916666667</c:v>
                </c:pt>
                <c:pt idx="1937">
                  <c:v>43252.876388888886</c:v>
                </c:pt>
                <c:pt idx="1938">
                  <c:v>43252.879861111112</c:v>
                </c:pt>
                <c:pt idx="1939">
                  <c:v>43252.883333333331</c:v>
                </c:pt>
                <c:pt idx="1940">
                  <c:v>43252.886805555558</c:v>
                </c:pt>
                <c:pt idx="1941">
                  <c:v>43252.890277777777</c:v>
                </c:pt>
                <c:pt idx="1942">
                  <c:v>43252.893750000003</c:v>
                </c:pt>
                <c:pt idx="1943">
                  <c:v>43252.897222222222</c:v>
                </c:pt>
                <c:pt idx="1944">
                  <c:v>43252.900694444441</c:v>
                </c:pt>
                <c:pt idx="1945">
                  <c:v>43252.904166666667</c:v>
                </c:pt>
                <c:pt idx="1946">
                  <c:v>43252.907638888886</c:v>
                </c:pt>
                <c:pt idx="1947">
                  <c:v>43252.911111111112</c:v>
                </c:pt>
                <c:pt idx="1948">
                  <c:v>43252.914583333331</c:v>
                </c:pt>
                <c:pt idx="1949">
                  <c:v>43252.918055555558</c:v>
                </c:pt>
                <c:pt idx="1950">
                  <c:v>43252.921527777777</c:v>
                </c:pt>
                <c:pt idx="1951">
                  <c:v>43252.925000000003</c:v>
                </c:pt>
                <c:pt idx="1952">
                  <c:v>43252.928472222222</c:v>
                </c:pt>
                <c:pt idx="1953">
                  <c:v>43252.931944444441</c:v>
                </c:pt>
                <c:pt idx="1954">
                  <c:v>43252.935416666667</c:v>
                </c:pt>
                <c:pt idx="1955">
                  <c:v>43252.938888888886</c:v>
                </c:pt>
                <c:pt idx="1956">
                  <c:v>43252.942361111112</c:v>
                </c:pt>
                <c:pt idx="1957">
                  <c:v>43252.945833333331</c:v>
                </c:pt>
                <c:pt idx="1958">
                  <c:v>43252.949305555558</c:v>
                </c:pt>
                <c:pt idx="1959">
                  <c:v>43252.952777777777</c:v>
                </c:pt>
                <c:pt idx="1960">
                  <c:v>43252.956250000003</c:v>
                </c:pt>
                <c:pt idx="1961">
                  <c:v>43252.959722222222</c:v>
                </c:pt>
                <c:pt idx="1962">
                  <c:v>43252.963194444441</c:v>
                </c:pt>
                <c:pt idx="1963">
                  <c:v>43252.966666666667</c:v>
                </c:pt>
                <c:pt idx="1964">
                  <c:v>43252.970138888886</c:v>
                </c:pt>
                <c:pt idx="1965">
                  <c:v>43252.973611111112</c:v>
                </c:pt>
                <c:pt idx="1966">
                  <c:v>43252.977083333331</c:v>
                </c:pt>
                <c:pt idx="1967">
                  <c:v>43252.980555555558</c:v>
                </c:pt>
                <c:pt idx="1968">
                  <c:v>43252.984027777777</c:v>
                </c:pt>
                <c:pt idx="1969">
                  <c:v>43252.987500000003</c:v>
                </c:pt>
                <c:pt idx="1970">
                  <c:v>43252.990972222222</c:v>
                </c:pt>
                <c:pt idx="1971">
                  <c:v>43252.994444444441</c:v>
                </c:pt>
                <c:pt idx="1972">
                  <c:v>43252.997916666667</c:v>
                </c:pt>
                <c:pt idx="1973">
                  <c:v>43253.001388888886</c:v>
                </c:pt>
                <c:pt idx="1974">
                  <c:v>43253.004861111112</c:v>
                </c:pt>
                <c:pt idx="1975">
                  <c:v>43253.008333333331</c:v>
                </c:pt>
                <c:pt idx="1976">
                  <c:v>43253.011805555558</c:v>
                </c:pt>
                <c:pt idx="1977">
                  <c:v>43253.015277777777</c:v>
                </c:pt>
                <c:pt idx="1978">
                  <c:v>43253.018750000003</c:v>
                </c:pt>
                <c:pt idx="1979">
                  <c:v>43253.022222222222</c:v>
                </c:pt>
                <c:pt idx="1980">
                  <c:v>43253.025694444441</c:v>
                </c:pt>
                <c:pt idx="1981">
                  <c:v>43253.029166666667</c:v>
                </c:pt>
                <c:pt idx="1982">
                  <c:v>43253.032638888886</c:v>
                </c:pt>
                <c:pt idx="1983">
                  <c:v>43253.036111111112</c:v>
                </c:pt>
                <c:pt idx="1984">
                  <c:v>43253.039583333331</c:v>
                </c:pt>
                <c:pt idx="1985">
                  <c:v>43253.043055555558</c:v>
                </c:pt>
                <c:pt idx="1986">
                  <c:v>43253.046527777777</c:v>
                </c:pt>
                <c:pt idx="1987">
                  <c:v>43253.05</c:v>
                </c:pt>
                <c:pt idx="1988">
                  <c:v>43253.053472222222</c:v>
                </c:pt>
                <c:pt idx="1989">
                  <c:v>43253.056944444441</c:v>
                </c:pt>
                <c:pt idx="1990">
                  <c:v>43253.060416666667</c:v>
                </c:pt>
                <c:pt idx="1991">
                  <c:v>43253.063888888886</c:v>
                </c:pt>
                <c:pt idx="1992">
                  <c:v>43253.067361111112</c:v>
                </c:pt>
                <c:pt idx="1993">
                  <c:v>43253.070833333331</c:v>
                </c:pt>
                <c:pt idx="1994">
                  <c:v>43253.074305555558</c:v>
                </c:pt>
                <c:pt idx="1995">
                  <c:v>43253.077777777777</c:v>
                </c:pt>
                <c:pt idx="1996">
                  <c:v>43253.081250000003</c:v>
                </c:pt>
                <c:pt idx="1997">
                  <c:v>43253.084722222222</c:v>
                </c:pt>
                <c:pt idx="1998">
                  <c:v>43253.088194444441</c:v>
                </c:pt>
                <c:pt idx="1999">
                  <c:v>43253.091666666667</c:v>
                </c:pt>
                <c:pt idx="2000">
                  <c:v>43253.095138888886</c:v>
                </c:pt>
                <c:pt idx="2001">
                  <c:v>43253.098611111112</c:v>
                </c:pt>
                <c:pt idx="2002">
                  <c:v>43253.102083333331</c:v>
                </c:pt>
                <c:pt idx="2003">
                  <c:v>43253.105555555558</c:v>
                </c:pt>
                <c:pt idx="2004">
                  <c:v>43253.109027777777</c:v>
                </c:pt>
                <c:pt idx="2005">
                  <c:v>43253.112500000003</c:v>
                </c:pt>
                <c:pt idx="2006">
                  <c:v>43253.115972222222</c:v>
                </c:pt>
                <c:pt idx="2007">
                  <c:v>43253.119444444441</c:v>
                </c:pt>
                <c:pt idx="2008">
                  <c:v>43253.122916666667</c:v>
                </c:pt>
                <c:pt idx="2009">
                  <c:v>43253.126388888886</c:v>
                </c:pt>
                <c:pt idx="2010">
                  <c:v>43253.129861111112</c:v>
                </c:pt>
                <c:pt idx="2011">
                  <c:v>43253.133333333331</c:v>
                </c:pt>
                <c:pt idx="2012">
                  <c:v>43253.136805555558</c:v>
                </c:pt>
                <c:pt idx="2013">
                  <c:v>43253.140277777777</c:v>
                </c:pt>
                <c:pt idx="2014">
                  <c:v>43253.143750000003</c:v>
                </c:pt>
                <c:pt idx="2015">
                  <c:v>43253.147222222222</c:v>
                </c:pt>
                <c:pt idx="2016">
                  <c:v>43253.150694444441</c:v>
                </c:pt>
                <c:pt idx="2017">
                  <c:v>43253.154166666667</c:v>
                </c:pt>
                <c:pt idx="2018">
                  <c:v>43253.157638888886</c:v>
                </c:pt>
                <c:pt idx="2019">
                  <c:v>43253.161111111112</c:v>
                </c:pt>
                <c:pt idx="2020">
                  <c:v>43253.164583333331</c:v>
                </c:pt>
                <c:pt idx="2021">
                  <c:v>43253.168055555558</c:v>
                </c:pt>
                <c:pt idx="2022">
                  <c:v>43253.171527777777</c:v>
                </c:pt>
                <c:pt idx="2023">
                  <c:v>43253.175000000003</c:v>
                </c:pt>
                <c:pt idx="2024">
                  <c:v>43253.178472222222</c:v>
                </c:pt>
                <c:pt idx="2025">
                  <c:v>43253.181944444441</c:v>
                </c:pt>
                <c:pt idx="2026">
                  <c:v>43253.185416666667</c:v>
                </c:pt>
                <c:pt idx="2027">
                  <c:v>43253.188888888886</c:v>
                </c:pt>
                <c:pt idx="2028">
                  <c:v>43253.192361111112</c:v>
                </c:pt>
                <c:pt idx="2029">
                  <c:v>43253.195833333331</c:v>
                </c:pt>
                <c:pt idx="2030">
                  <c:v>43253.199305555558</c:v>
                </c:pt>
                <c:pt idx="2031">
                  <c:v>43253.202777777777</c:v>
                </c:pt>
                <c:pt idx="2032">
                  <c:v>43253.206250000003</c:v>
                </c:pt>
                <c:pt idx="2033">
                  <c:v>43253.209722222222</c:v>
                </c:pt>
                <c:pt idx="2034">
                  <c:v>43253.213194444441</c:v>
                </c:pt>
                <c:pt idx="2035">
                  <c:v>43253.216666666667</c:v>
                </c:pt>
                <c:pt idx="2036">
                  <c:v>43253.220138888886</c:v>
                </c:pt>
                <c:pt idx="2037">
                  <c:v>43253.223611111112</c:v>
                </c:pt>
                <c:pt idx="2038">
                  <c:v>43253.227083333331</c:v>
                </c:pt>
                <c:pt idx="2039">
                  <c:v>43253.230555555558</c:v>
                </c:pt>
                <c:pt idx="2040">
                  <c:v>43253.234027777777</c:v>
                </c:pt>
                <c:pt idx="2041">
                  <c:v>43253.237500000003</c:v>
                </c:pt>
                <c:pt idx="2042">
                  <c:v>43253.240972222222</c:v>
                </c:pt>
                <c:pt idx="2043">
                  <c:v>43253.244444444441</c:v>
                </c:pt>
                <c:pt idx="2044">
                  <c:v>43253.247916666667</c:v>
                </c:pt>
                <c:pt idx="2045">
                  <c:v>43253.251388888886</c:v>
                </c:pt>
                <c:pt idx="2046">
                  <c:v>43253.254861111112</c:v>
                </c:pt>
                <c:pt idx="2047">
                  <c:v>43253.258333333331</c:v>
                </c:pt>
                <c:pt idx="2048">
                  <c:v>43253.261805555558</c:v>
                </c:pt>
                <c:pt idx="2049">
                  <c:v>43253.265277777777</c:v>
                </c:pt>
                <c:pt idx="2050">
                  <c:v>43253.268750000003</c:v>
                </c:pt>
                <c:pt idx="2051">
                  <c:v>43253.272222222222</c:v>
                </c:pt>
                <c:pt idx="2052">
                  <c:v>43253.275694444441</c:v>
                </c:pt>
                <c:pt idx="2053">
                  <c:v>43253.279166666667</c:v>
                </c:pt>
                <c:pt idx="2054">
                  <c:v>43253.282638888886</c:v>
                </c:pt>
                <c:pt idx="2055">
                  <c:v>43253.286111111112</c:v>
                </c:pt>
                <c:pt idx="2056">
                  <c:v>43253.289583333331</c:v>
                </c:pt>
                <c:pt idx="2057">
                  <c:v>43253.293055555558</c:v>
                </c:pt>
                <c:pt idx="2058">
                  <c:v>43253.296527777777</c:v>
                </c:pt>
                <c:pt idx="2059">
                  <c:v>43253.3</c:v>
                </c:pt>
                <c:pt idx="2060">
                  <c:v>43253.303472222222</c:v>
                </c:pt>
                <c:pt idx="2061">
                  <c:v>43253.306944444441</c:v>
                </c:pt>
                <c:pt idx="2062">
                  <c:v>43253.310416666667</c:v>
                </c:pt>
                <c:pt idx="2063">
                  <c:v>43253.313888888886</c:v>
                </c:pt>
                <c:pt idx="2064">
                  <c:v>43253.317361111112</c:v>
                </c:pt>
                <c:pt idx="2065">
                  <c:v>43253.320833333331</c:v>
                </c:pt>
                <c:pt idx="2066">
                  <c:v>43253.324305555558</c:v>
                </c:pt>
                <c:pt idx="2067">
                  <c:v>43253.327777777777</c:v>
                </c:pt>
                <c:pt idx="2068">
                  <c:v>43253.331250000003</c:v>
                </c:pt>
                <c:pt idx="2069">
                  <c:v>43253.334722222222</c:v>
                </c:pt>
                <c:pt idx="2070">
                  <c:v>43253.338194444441</c:v>
                </c:pt>
                <c:pt idx="2071">
                  <c:v>43253.341666666667</c:v>
                </c:pt>
                <c:pt idx="2072">
                  <c:v>43253.345138888886</c:v>
                </c:pt>
                <c:pt idx="2073">
                  <c:v>43253.348611111112</c:v>
                </c:pt>
                <c:pt idx="2074">
                  <c:v>43253.352083333331</c:v>
                </c:pt>
                <c:pt idx="2075">
                  <c:v>43253.355555555558</c:v>
                </c:pt>
                <c:pt idx="2076">
                  <c:v>43253.359027777777</c:v>
                </c:pt>
                <c:pt idx="2077">
                  <c:v>43253.362500000003</c:v>
                </c:pt>
                <c:pt idx="2078">
                  <c:v>43253.365972222222</c:v>
                </c:pt>
                <c:pt idx="2079">
                  <c:v>43253.369444444441</c:v>
                </c:pt>
                <c:pt idx="2080">
                  <c:v>43253.372916666667</c:v>
                </c:pt>
                <c:pt idx="2081">
                  <c:v>43253.376388888886</c:v>
                </c:pt>
                <c:pt idx="2082">
                  <c:v>43253.379861111112</c:v>
                </c:pt>
                <c:pt idx="2083">
                  <c:v>43253.383333333331</c:v>
                </c:pt>
                <c:pt idx="2084">
                  <c:v>43253.386805555558</c:v>
                </c:pt>
                <c:pt idx="2085">
                  <c:v>43253.390277777777</c:v>
                </c:pt>
                <c:pt idx="2086">
                  <c:v>43253.393750000003</c:v>
                </c:pt>
                <c:pt idx="2087">
                  <c:v>43253.397222222222</c:v>
                </c:pt>
                <c:pt idx="2088">
                  <c:v>43253.400694444441</c:v>
                </c:pt>
                <c:pt idx="2089">
                  <c:v>43253.404166666667</c:v>
                </c:pt>
                <c:pt idx="2090">
                  <c:v>43253.407638888886</c:v>
                </c:pt>
                <c:pt idx="2091">
                  <c:v>43253.411111111112</c:v>
                </c:pt>
                <c:pt idx="2092">
                  <c:v>43253.414583333331</c:v>
                </c:pt>
                <c:pt idx="2093">
                  <c:v>43253.418055555558</c:v>
                </c:pt>
                <c:pt idx="2094">
                  <c:v>43253.421527777777</c:v>
                </c:pt>
                <c:pt idx="2095">
                  <c:v>43253.425000000003</c:v>
                </c:pt>
                <c:pt idx="2096">
                  <c:v>43253.428472222222</c:v>
                </c:pt>
                <c:pt idx="2097">
                  <c:v>43253.431944444441</c:v>
                </c:pt>
                <c:pt idx="2098">
                  <c:v>43253.435416666667</c:v>
                </c:pt>
                <c:pt idx="2099">
                  <c:v>43253.438888888886</c:v>
                </c:pt>
                <c:pt idx="2100">
                  <c:v>43253.442361111112</c:v>
                </c:pt>
                <c:pt idx="2101">
                  <c:v>43253.445833333331</c:v>
                </c:pt>
                <c:pt idx="2102">
                  <c:v>43253.449305555558</c:v>
                </c:pt>
                <c:pt idx="2103">
                  <c:v>43253.452777777777</c:v>
                </c:pt>
                <c:pt idx="2104">
                  <c:v>43253.456250000003</c:v>
                </c:pt>
                <c:pt idx="2105">
                  <c:v>43253.459722222222</c:v>
                </c:pt>
                <c:pt idx="2106">
                  <c:v>43253.463194444441</c:v>
                </c:pt>
                <c:pt idx="2107">
                  <c:v>43253.466666666667</c:v>
                </c:pt>
                <c:pt idx="2108">
                  <c:v>43253.470138888886</c:v>
                </c:pt>
                <c:pt idx="2109">
                  <c:v>43253.473611111112</c:v>
                </c:pt>
                <c:pt idx="2110">
                  <c:v>43253.477083333331</c:v>
                </c:pt>
                <c:pt idx="2111">
                  <c:v>43253.480555555558</c:v>
                </c:pt>
                <c:pt idx="2112">
                  <c:v>43253.484027777777</c:v>
                </c:pt>
                <c:pt idx="2113">
                  <c:v>43253.487500000003</c:v>
                </c:pt>
                <c:pt idx="2114">
                  <c:v>43253.490972222222</c:v>
                </c:pt>
                <c:pt idx="2115">
                  <c:v>43253.494444444441</c:v>
                </c:pt>
                <c:pt idx="2116">
                  <c:v>43253.497916666667</c:v>
                </c:pt>
                <c:pt idx="2117">
                  <c:v>43253.501388888886</c:v>
                </c:pt>
                <c:pt idx="2118">
                  <c:v>43253.504861111112</c:v>
                </c:pt>
                <c:pt idx="2119">
                  <c:v>43253.508333333331</c:v>
                </c:pt>
                <c:pt idx="2120">
                  <c:v>43253.511805555558</c:v>
                </c:pt>
                <c:pt idx="2121">
                  <c:v>43253.515277777777</c:v>
                </c:pt>
                <c:pt idx="2122">
                  <c:v>43253.518750000003</c:v>
                </c:pt>
                <c:pt idx="2123">
                  <c:v>43253.522222222222</c:v>
                </c:pt>
                <c:pt idx="2124">
                  <c:v>43253.525694444441</c:v>
                </c:pt>
                <c:pt idx="2125">
                  <c:v>43253.529166666667</c:v>
                </c:pt>
                <c:pt idx="2126">
                  <c:v>43253.532638888886</c:v>
                </c:pt>
                <c:pt idx="2127">
                  <c:v>43253.536111111112</c:v>
                </c:pt>
                <c:pt idx="2128">
                  <c:v>43253.539583333331</c:v>
                </c:pt>
                <c:pt idx="2129">
                  <c:v>43253.543055555558</c:v>
                </c:pt>
                <c:pt idx="2130">
                  <c:v>43253.546527777777</c:v>
                </c:pt>
                <c:pt idx="2131">
                  <c:v>43253.55</c:v>
                </c:pt>
                <c:pt idx="2132">
                  <c:v>43253.553472222222</c:v>
                </c:pt>
                <c:pt idx="2133">
                  <c:v>43253.556944444441</c:v>
                </c:pt>
                <c:pt idx="2134">
                  <c:v>43253.560416666667</c:v>
                </c:pt>
                <c:pt idx="2135">
                  <c:v>43253.563888888886</c:v>
                </c:pt>
                <c:pt idx="2136">
                  <c:v>43253.567361111112</c:v>
                </c:pt>
                <c:pt idx="2137">
                  <c:v>43253.570833333331</c:v>
                </c:pt>
                <c:pt idx="2138">
                  <c:v>43253.574305555558</c:v>
                </c:pt>
                <c:pt idx="2139">
                  <c:v>43253.577777777777</c:v>
                </c:pt>
                <c:pt idx="2140">
                  <c:v>43253.581250000003</c:v>
                </c:pt>
                <c:pt idx="2141">
                  <c:v>43253.584722222222</c:v>
                </c:pt>
                <c:pt idx="2142">
                  <c:v>43253.588194444441</c:v>
                </c:pt>
                <c:pt idx="2143">
                  <c:v>43253.591666666667</c:v>
                </c:pt>
                <c:pt idx="2144">
                  <c:v>43253.595138888886</c:v>
                </c:pt>
                <c:pt idx="2145">
                  <c:v>43253.598611111112</c:v>
                </c:pt>
                <c:pt idx="2146">
                  <c:v>43253.602083333331</c:v>
                </c:pt>
                <c:pt idx="2147">
                  <c:v>43253.605555555558</c:v>
                </c:pt>
                <c:pt idx="2148">
                  <c:v>43253.609027777777</c:v>
                </c:pt>
                <c:pt idx="2149">
                  <c:v>43253.612500000003</c:v>
                </c:pt>
                <c:pt idx="2150">
                  <c:v>43253.615972222222</c:v>
                </c:pt>
                <c:pt idx="2151">
                  <c:v>43253.619444444441</c:v>
                </c:pt>
                <c:pt idx="2152">
                  <c:v>43253.622916666667</c:v>
                </c:pt>
                <c:pt idx="2153">
                  <c:v>43253.626388888886</c:v>
                </c:pt>
                <c:pt idx="2154">
                  <c:v>43253.629861111112</c:v>
                </c:pt>
                <c:pt idx="2155">
                  <c:v>43253.633333333331</c:v>
                </c:pt>
                <c:pt idx="2156">
                  <c:v>43253.636805555558</c:v>
                </c:pt>
                <c:pt idx="2157">
                  <c:v>43253.640277777777</c:v>
                </c:pt>
                <c:pt idx="2158">
                  <c:v>43253.643750000003</c:v>
                </c:pt>
                <c:pt idx="2159">
                  <c:v>43253.647222222222</c:v>
                </c:pt>
                <c:pt idx="2160">
                  <c:v>43253.650694444441</c:v>
                </c:pt>
                <c:pt idx="2161">
                  <c:v>43253.654166666667</c:v>
                </c:pt>
                <c:pt idx="2162">
                  <c:v>43253.657638888886</c:v>
                </c:pt>
                <c:pt idx="2163">
                  <c:v>43253.661111111112</c:v>
                </c:pt>
                <c:pt idx="2164">
                  <c:v>43253.664583333331</c:v>
                </c:pt>
                <c:pt idx="2165">
                  <c:v>43253.668055555558</c:v>
                </c:pt>
                <c:pt idx="2166">
                  <c:v>43253.671527777777</c:v>
                </c:pt>
                <c:pt idx="2167">
                  <c:v>43253.675000000003</c:v>
                </c:pt>
                <c:pt idx="2168">
                  <c:v>43253.678472222222</c:v>
                </c:pt>
                <c:pt idx="2169">
                  <c:v>43253.681944444441</c:v>
                </c:pt>
                <c:pt idx="2170">
                  <c:v>43253.685416666667</c:v>
                </c:pt>
                <c:pt idx="2171">
                  <c:v>43253.688888888886</c:v>
                </c:pt>
                <c:pt idx="2172">
                  <c:v>43253.692361111112</c:v>
                </c:pt>
                <c:pt idx="2173">
                  <c:v>43253.695833333331</c:v>
                </c:pt>
                <c:pt idx="2174">
                  <c:v>43253.699305555558</c:v>
                </c:pt>
                <c:pt idx="2175">
                  <c:v>43253.702777777777</c:v>
                </c:pt>
                <c:pt idx="2176">
                  <c:v>43253.706250000003</c:v>
                </c:pt>
                <c:pt idx="2177">
                  <c:v>43253.709722222222</c:v>
                </c:pt>
                <c:pt idx="2178">
                  <c:v>43253.713194444441</c:v>
                </c:pt>
                <c:pt idx="2179">
                  <c:v>43253.716666666667</c:v>
                </c:pt>
                <c:pt idx="2180">
                  <c:v>43253.720138888886</c:v>
                </c:pt>
                <c:pt idx="2181">
                  <c:v>43253.723611111112</c:v>
                </c:pt>
                <c:pt idx="2182">
                  <c:v>43253.727083333331</c:v>
                </c:pt>
                <c:pt idx="2183">
                  <c:v>43253.730555555558</c:v>
                </c:pt>
                <c:pt idx="2184">
                  <c:v>43253.734027777777</c:v>
                </c:pt>
                <c:pt idx="2185">
                  <c:v>43253.737500000003</c:v>
                </c:pt>
                <c:pt idx="2186">
                  <c:v>43253.740972222222</c:v>
                </c:pt>
                <c:pt idx="2187">
                  <c:v>43253.744444444441</c:v>
                </c:pt>
                <c:pt idx="2188">
                  <c:v>43253.747916666667</c:v>
                </c:pt>
                <c:pt idx="2189">
                  <c:v>43253.751388888886</c:v>
                </c:pt>
                <c:pt idx="2190">
                  <c:v>43253.754861111112</c:v>
                </c:pt>
                <c:pt idx="2191">
                  <c:v>43253.758333333331</c:v>
                </c:pt>
                <c:pt idx="2192">
                  <c:v>43253.761805555558</c:v>
                </c:pt>
                <c:pt idx="2193">
                  <c:v>43253.765277777777</c:v>
                </c:pt>
                <c:pt idx="2194">
                  <c:v>43253.768750000003</c:v>
                </c:pt>
                <c:pt idx="2195">
                  <c:v>43253.772222222222</c:v>
                </c:pt>
                <c:pt idx="2196">
                  <c:v>43253.775694444441</c:v>
                </c:pt>
                <c:pt idx="2197">
                  <c:v>43253.779166666667</c:v>
                </c:pt>
                <c:pt idx="2198">
                  <c:v>43253.782638888886</c:v>
                </c:pt>
                <c:pt idx="2199">
                  <c:v>43253.786111111112</c:v>
                </c:pt>
                <c:pt idx="2200">
                  <c:v>43253.789583333331</c:v>
                </c:pt>
                <c:pt idx="2201">
                  <c:v>43253.793055555558</c:v>
                </c:pt>
                <c:pt idx="2202">
                  <c:v>43253.796527777777</c:v>
                </c:pt>
                <c:pt idx="2203">
                  <c:v>43253.8</c:v>
                </c:pt>
                <c:pt idx="2204">
                  <c:v>43253.803472222222</c:v>
                </c:pt>
                <c:pt idx="2205">
                  <c:v>43253.806944444441</c:v>
                </c:pt>
                <c:pt idx="2206">
                  <c:v>43253.810416666667</c:v>
                </c:pt>
                <c:pt idx="2207">
                  <c:v>43253.813888888886</c:v>
                </c:pt>
                <c:pt idx="2208">
                  <c:v>43253.817361111112</c:v>
                </c:pt>
                <c:pt idx="2209">
                  <c:v>43253.820833333331</c:v>
                </c:pt>
                <c:pt idx="2210">
                  <c:v>43253.824305555558</c:v>
                </c:pt>
                <c:pt idx="2211">
                  <c:v>43253.827777777777</c:v>
                </c:pt>
                <c:pt idx="2212">
                  <c:v>43253.831250000003</c:v>
                </c:pt>
                <c:pt idx="2213">
                  <c:v>43253.834722222222</c:v>
                </c:pt>
                <c:pt idx="2214">
                  <c:v>43253.838194444441</c:v>
                </c:pt>
                <c:pt idx="2215">
                  <c:v>43253.841666666667</c:v>
                </c:pt>
                <c:pt idx="2216">
                  <c:v>43253.845138888886</c:v>
                </c:pt>
                <c:pt idx="2217">
                  <c:v>43253.848611111112</c:v>
                </c:pt>
                <c:pt idx="2218">
                  <c:v>43253.852083333331</c:v>
                </c:pt>
                <c:pt idx="2219">
                  <c:v>43253.855555555558</c:v>
                </c:pt>
                <c:pt idx="2220">
                  <c:v>43253.859027777777</c:v>
                </c:pt>
                <c:pt idx="2221">
                  <c:v>43253.862500000003</c:v>
                </c:pt>
                <c:pt idx="2222">
                  <c:v>43253.865972222222</c:v>
                </c:pt>
                <c:pt idx="2223">
                  <c:v>43253.869444444441</c:v>
                </c:pt>
                <c:pt idx="2224">
                  <c:v>43253.872916666667</c:v>
                </c:pt>
                <c:pt idx="2225">
                  <c:v>43253.876388888886</c:v>
                </c:pt>
                <c:pt idx="2226">
                  <c:v>43253.879861111112</c:v>
                </c:pt>
                <c:pt idx="2227">
                  <c:v>43253.883333333331</c:v>
                </c:pt>
                <c:pt idx="2228">
                  <c:v>43253.886805555558</c:v>
                </c:pt>
                <c:pt idx="2229">
                  <c:v>43253.890277777777</c:v>
                </c:pt>
                <c:pt idx="2230">
                  <c:v>43253.893750000003</c:v>
                </c:pt>
                <c:pt idx="2231">
                  <c:v>43253.897222222222</c:v>
                </c:pt>
                <c:pt idx="2232">
                  <c:v>43253.900694444441</c:v>
                </c:pt>
                <c:pt idx="2233">
                  <c:v>43253.904166666667</c:v>
                </c:pt>
                <c:pt idx="2234">
                  <c:v>43253.907638888886</c:v>
                </c:pt>
                <c:pt idx="2235">
                  <c:v>43253.911111111112</c:v>
                </c:pt>
                <c:pt idx="2236">
                  <c:v>43253.914583333331</c:v>
                </c:pt>
                <c:pt idx="2237">
                  <c:v>43253.918055555558</c:v>
                </c:pt>
                <c:pt idx="2238">
                  <c:v>43253.921527777777</c:v>
                </c:pt>
                <c:pt idx="2239">
                  <c:v>43253.925000000003</c:v>
                </c:pt>
                <c:pt idx="2240">
                  <c:v>43253.928472222222</c:v>
                </c:pt>
                <c:pt idx="2241">
                  <c:v>43253.931944444441</c:v>
                </c:pt>
                <c:pt idx="2242">
                  <c:v>43253.935416666667</c:v>
                </c:pt>
                <c:pt idx="2243">
                  <c:v>43253.938888888886</c:v>
                </c:pt>
                <c:pt idx="2244">
                  <c:v>43253.942361111112</c:v>
                </c:pt>
                <c:pt idx="2245">
                  <c:v>43253.945833333331</c:v>
                </c:pt>
                <c:pt idx="2246">
                  <c:v>43253.949305555558</c:v>
                </c:pt>
                <c:pt idx="2247">
                  <c:v>43253.952777777777</c:v>
                </c:pt>
                <c:pt idx="2248">
                  <c:v>43253.956250000003</c:v>
                </c:pt>
                <c:pt idx="2249">
                  <c:v>43253.959722222222</c:v>
                </c:pt>
                <c:pt idx="2250">
                  <c:v>43253.963194444441</c:v>
                </c:pt>
                <c:pt idx="2251">
                  <c:v>43253.966666666667</c:v>
                </c:pt>
                <c:pt idx="2252">
                  <c:v>43253.970138888886</c:v>
                </c:pt>
                <c:pt idx="2253">
                  <c:v>43253.973611111112</c:v>
                </c:pt>
                <c:pt idx="2254">
                  <c:v>43253.977083333331</c:v>
                </c:pt>
                <c:pt idx="2255">
                  <c:v>43253.980555555558</c:v>
                </c:pt>
                <c:pt idx="2256">
                  <c:v>43253.984027777777</c:v>
                </c:pt>
                <c:pt idx="2257">
                  <c:v>43253.987500000003</c:v>
                </c:pt>
                <c:pt idx="2258">
                  <c:v>43253.990972222222</c:v>
                </c:pt>
                <c:pt idx="2259">
                  <c:v>43253.994444444441</c:v>
                </c:pt>
                <c:pt idx="2260">
                  <c:v>43253.997916666667</c:v>
                </c:pt>
                <c:pt idx="2261">
                  <c:v>43254.001388888886</c:v>
                </c:pt>
                <c:pt idx="2262">
                  <c:v>43254.004861111112</c:v>
                </c:pt>
                <c:pt idx="2263">
                  <c:v>43254.008333333331</c:v>
                </c:pt>
                <c:pt idx="2264">
                  <c:v>43254.011805555558</c:v>
                </c:pt>
                <c:pt idx="2265">
                  <c:v>43254.015277777777</c:v>
                </c:pt>
                <c:pt idx="2266">
                  <c:v>43254.018750000003</c:v>
                </c:pt>
                <c:pt idx="2267">
                  <c:v>43254.022222222222</c:v>
                </c:pt>
                <c:pt idx="2268">
                  <c:v>43254.025694444441</c:v>
                </c:pt>
                <c:pt idx="2269">
                  <c:v>43254.029166666667</c:v>
                </c:pt>
                <c:pt idx="2270">
                  <c:v>43254.032638888886</c:v>
                </c:pt>
                <c:pt idx="2271">
                  <c:v>43254.036111111112</c:v>
                </c:pt>
                <c:pt idx="2272">
                  <c:v>43254.039583333331</c:v>
                </c:pt>
                <c:pt idx="2273">
                  <c:v>43254.043055555558</c:v>
                </c:pt>
                <c:pt idx="2274">
                  <c:v>43254.046527777777</c:v>
                </c:pt>
                <c:pt idx="2275">
                  <c:v>43254.05</c:v>
                </c:pt>
                <c:pt idx="2276">
                  <c:v>43254.053472222222</c:v>
                </c:pt>
                <c:pt idx="2277">
                  <c:v>43254.056944444441</c:v>
                </c:pt>
                <c:pt idx="2278">
                  <c:v>43254.060416666667</c:v>
                </c:pt>
                <c:pt idx="2279">
                  <c:v>43254.063888888886</c:v>
                </c:pt>
                <c:pt idx="2280">
                  <c:v>43254.067361111112</c:v>
                </c:pt>
                <c:pt idx="2281">
                  <c:v>43254.070833333331</c:v>
                </c:pt>
                <c:pt idx="2282">
                  <c:v>43254.074305555558</c:v>
                </c:pt>
                <c:pt idx="2283">
                  <c:v>43254.077777777777</c:v>
                </c:pt>
                <c:pt idx="2284">
                  <c:v>43254.081250000003</c:v>
                </c:pt>
                <c:pt idx="2285">
                  <c:v>43254.084722222222</c:v>
                </c:pt>
                <c:pt idx="2286">
                  <c:v>43254.088194444441</c:v>
                </c:pt>
                <c:pt idx="2287">
                  <c:v>43254.091666666667</c:v>
                </c:pt>
                <c:pt idx="2288">
                  <c:v>43254.095138888886</c:v>
                </c:pt>
                <c:pt idx="2289">
                  <c:v>43254.098611111112</c:v>
                </c:pt>
                <c:pt idx="2290">
                  <c:v>43254.102083333331</c:v>
                </c:pt>
                <c:pt idx="2291">
                  <c:v>43254.105555555558</c:v>
                </c:pt>
                <c:pt idx="2292">
                  <c:v>43254.109027777777</c:v>
                </c:pt>
                <c:pt idx="2293">
                  <c:v>43254.112500000003</c:v>
                </c:pt>
                <c:pt idx="2294">
                  <c:v>43254.115972222222</c:v>
                </c:pt>
                <c:pt idx="2295">
                  <c:v>43254.119444444441</c:v>
                </c:pt>
                <c:pt idx="2296">
                  <c:v>43254.122916666667</c:v>
                </c:pt>
                <c:pt idx="2297">
                  <c:v>43254.126388888886</c:v>
                </c:pt>
                <c:pt idx="2298">
                  <c:v>43254.129861111112</c:v>
                </c:pt>
                <c:pt idx="2299">
                  <c:v>43254.133333333331</c:v>
                </c:pt>
                <c:pt idx="2300">
                  <c:v>43254.136805555558</c:v>
                </c:pt>
                <c:pt idx="2301">
                  <c:v>43254.140277777777</c:v>
                </c:pt>
                <c:pt idx="2302">
                  <c:v>43254.143750000003</c:v>
                </c:pt>
                <c:pt idx="2303">
                  <c:v>43254.147222222222</c:v>
                </c:pt>
                <c:pt idx="2304">
                  <c:v>43254.150694444441</c:v>
                </c:pt>
                <c:pt idx="2305">
                  <c:v>43254.154166666667</c:v>
                </c:pt>
                <c:pt idx="2306">
                  <c:v>43254.157638888886</c:v>
                </c:pt>
                <c:pt idx="2307">
                  <c:v>43254.161111111112</c:v>
                </c:pt>
                <c:pt idx="2308">
                  <c:v>43254.164583333331</c:v>
                </c:pt>
                <c:pt idx="2309">
                  <c:v>43254.168055555558</c:v>
                </c:pt>
                <c:pt idx="2310">
                  <c:v>43254.171527777777</c:v>
                </c:pt>
                <c:pt idx="2311">
                  <c:v>43254.175000000003</c:v>
                </c:pt>
                <c:pt idx="2312">
                  <c:v>43254.178472222222</c:v>
                </c:pt>
                <c:pt idx="2313">
                  <c:v>43254.181944444441</c:v>
                </c:pt>
                <c:pt idx="2314">
                  <c:v>43254.185416666667</c:v>
                </c:pt>
                <c:pt idx="2315">
                  <c:v>43254.188888888886</c:v>
                </c:pt>
                <c:pt idx="2316">
                  <c:v>43254.192361111112</c:v>
                </c:pt>
                <c:pt idx="2317">
                  <c:v>43254.195833333331</c:v>
                </c:pt>
                <c:pt idx="2318">
                  <c:v>43254.199305555558</c:v>
                </c:pt>
                <c:pt idx="2319">
                  <c:v>43254.202777777777</c:v>
                </c:pt>
                <c:pt idx="2320">
                  <c:v>43254.206250000003</c:v>
                </c:pt>
                <c:pt idx="2321">
                  <c:v>43254.209722222222</c:v>
                </c:pt>
                <c:pt idx="2322">
                  <c:v>43254.213194444441</c:v>
                </c:pt>
                <c:pt idx="2323">
                  <c:v>43254.216666666667</c:v>
                </c:pt>
                <c:pt idx="2324">
                  <c:v>43254.220138888886</c:v>
                </c:pt>
                <c:pt idx="2325">
                  <c:v>43254.223611111112</c:v>
                </c:pt>
                <c:pt idx="2326">
                  <c:v>43254.227083333331</c:v>
                </c:pt>
                <c:pt idx="2327">
                  <c:v>43254.230555555558</c:v>
                </c:pt>
                <c:pt idx="2328">
                  <c:v>43254.234027777777</c:v>
                </c:pt>
                <c:pt idx="2329">
                  <c:v>43254.237500000003</c:v>
                </c:pt>
                <c:pt idx="2330">
                  <c:v>43254.240972222222</c:v>
                </c:pt>
                <c:pt idx="2331">
                  <c:v>43254.244444444441</c:v>
                </c:pt>
                <c:pt idx="2332">
                  <c:v>43254.247916666667</c:v>
                </c:pt>
                <c:pt idx="2333">
                  <c:v>43254.251388888886</c:v>
                </c:pt>
                <c:pt idx="2334">
                  <c:v>43254.254861111112</c:v>
                </c:pt>
                <c:pt idx="2335">
                  <c:v>43254.258333333331</c:v>
                </c:pt>
                <c:pt idx="2336">
                  <c:v>43254.261805555558</c:v>
                </c:pt>
                <c:pt idx="2337">
                  <c:v>43254.265277777777</c:v>
                </c:pt>
                <c:pt idx="2338">
                  <c:v>43254.268750000003</c:v>
                </c:pt>
                <c:pt idx="2339">
                  <c:v>43254.272222222222</c:v>
                </c:pt>
                <c:pt idx="2340">
                  <c:v>43254.275694444441</c:v>
                </c:pt>
                <c:pt idx="2341">
                  <c:v>43254.279166666667</c:v>
                </c:pt>
                <c:pt idx="2342">
                  <c:v>43254.282638888886</c:v>
                </c:pt>
                <c:pt idx="2343">
                  <c:v>43254.286111111112</c:v>
                </c:pt>
                <c:pt idx="2344">
                  <c:v>43254.289583333331</c:v>
                </c:pt>
                <c:pt idx="2345">
                  <c:v>43254.293055555558</c:v>
                </c:pt>
                <c:pt idx="2346">
                  <c:v>43254.296527777777</c:v>
                </c:pt>
                <c:pt idx="2347">
                  <c:v>43254.3</c:v>
                </c:pt>
                <c:pt idx="2348">
                  <c:v>43254.303472222222</c:v>
                </c:pt>
                <c:pt idx="2349">
                  <c:v>43254.306944444441</c:v>
                </c:pt>
                <c:pt idx="2350">
                  <c:v>43254.310416666667</c:v>
                </c:pt>
                <c:pt idx="2351">
                  <c:v>43254.313888888886</c:v>
                </c:pt>
                <c:pt idx="2352">
                  <c:v>43254.317361111112</c:v>
                </c:pt>
                <c:pt idx="2353">
                  <c:v>43254.320833333331</c:v>
                </c:pt>
                <c:pt idx="2354">
                  <c:v>43254.324305555558</c:v>
                </c:pt>
                <c:pt idx="2355">
                  <c:v>43254.327777777777</c:v>
                </c:pt>
                <c:pt idx="2356">
                  <c:v>43254.331250000003</c:v>
                </c:pt>
                <c:pt idx="2357">
                  <c:v>43254.334722222222</c:v>
                </c:pt>
                <c:pt idx="2358">
                  <c:v>43254.338194444441</c:v>
                </c:pt>
                <c:pt idx="2359">
                  <c:v>43254.341666666667</c:v>
                </c:pt>
                <c:pt idx="2360">
                  <c:v>43254.345138888886</c:v>
                </c:pt>
                <c:pt idx="2361">
                  <c:v>43254.348611111112</c:v>
                </c:pt>
                <c:pt idx="2362">
                  <c:v>43254.352083333331</c:v>
                </c:pt>
                <c:pt idx="2363">
                  <c:v>43254.355555555558</c:v>
                </c:pt>
                <c:pt idx="2364">
                  <c:v>43254.359027777777</c:v>
                </c:pt>
                <c:pt idx="2365">
                  <c:v>43254.362500000003</c:v>
                </c:pt>
                <c:pt idx="2366">
                  <c:v>43254.365972222222</c:v>
                </c:pt>
                <c:pt idx="2367">
                  <c:v>43254.369444444441</c:v>
                </c:pt>
                <c:pt idx="2368">
                  <c:v>43254.372916666667</c:v>
                </c:pt>
                <c:pt idx="2369">
                  <c:v>43254.376388888886</c:v>
                </c:pt>
                <c:pt idx="2370">
                  <c:v>43254.379861111112</c:v>
                </c:pt>
                <c:pt idx="2371">
                  <c:v>43254.383333333331</c:v>
                </c:pt>
                <c:pt idx="2372">
                  <c:v>43254.386805555558</c:v>
                </c:pt>
                <c:pt idx="2373">
                  <c:v>43254.390277777777</c:v>
                </c:pt>
                <c:pt idx="2374">
                  <c:v>43254.393750000003</c:v>
                </c:pt>
                <c:pt idx="2375">
                  <c:v>43254.397222222222</c:v>
                </c:pt>
                <c:pt idx="2376">
                  <c:v>43254.400694444441</c:v>
                </c:pt>
                <c:pt idx="2377">
                  <c:v>43254.404166666667</c:v>
                </c:pt>
                <c:pt idx="2378">
                  <c:v>43254.407638888886</c:v>
                </c:pt>
                <c:pt idx="2379">
                  <c:v>43254.411111111112</c:v>
                </c:pt>
                <c:pt idx="2380">
                  <c:v>43254.414583333331</c:v>
                </c:pt>
                <c:pt idx="2381">
                  <c:v>43254.418055555558</c:v>
                </c:pt>
                <c:pt idx="2382">
                  <c:v>43254.421527777777</c:v>
                </c:pt>
                <c:pt idx="2383">
                  <c:v>43254.425000000003</c:v>
                </c:pt>
                <c:pt idx="2384">
                  <c:v>43254.428472222222</c:v>
                </c:pt>
                <c:pt idx="2385">
                  <c:v>43254.431944444441</c:v>
                </c:pt>
                <c:pt idx="2386">
                  <c:v>43254.435416666667</c:v>
                </c:pt>
                <c:pt idx="2387">
                  <c:v>43254.438888888886</c:v>
                </c:pt>
                <c:pt idx="2388">
                  <c:v>43254.442361111112</c:v>
                </c:pt>
                <c:pt idx="2389">
                  <c:v>43254.445833333331</c:v>
                </c:pt>
                <c:pt idx="2390">
                  <c:v>43254.449305555558</c:v>
                </c:pt>
                <c:pt idx="2391">
                  <c:v>43254.452777777777</c:v>
                </c:pt>
                <c:pt idx="2392">
                  <c:v>43254.456250000003</c:v>
                </c:pt>
                <c:pt idx="2393">
                  <c:v>43254.459722222222</c:v>
                </c:pt>
                <c:pt idx="2394">
                  <c:v>43254.463194444441</c:v>
                </c:pt>
                <c:pt idx="2395">
                  <c:v>43254.466666666667</c:v>
                </c:pt>
                <c:pt idx="2396">
                  <c:v>43254.470138888886</c:v>
                </c:pt>
                <c:pt idx="2397">
                  <c:v>43254.473611111112</c:v>
                </c:pt>
                <c:pt idx="2398">
                  <c:v>43254.477083333331</c:v>
                </c:pt>
                <c:pt idx="2399">
                  <c:v>43254.480555555558</c:v>
                </c:pt>
                <c:pt idx="2400">
                  <c:v>43254.484027777777</c:v>
                </c:pt>
                <c:pt idx="2401">
                  <c:v>43254.487500000003</c:v>
                </c:pt>
                <c:pt idx="2402">
                  <c:v>43254.490972222222</c:v>
                </c:pt>
                <c:pt idx="2403">
                  <c:v>43254.494444444441</c:v>
                </c:pt>
                <c:pt idx="2404">
                  <c:v>43254.497916666667</c:v>
                </c:pt>
                <c:pt idx="2405">
                  <c:v>43254.501388888886</c:v>
                </c:pt>
                <c:pt idx="2406">
                  <c:v>43254.504861111112</c:v>
                </c:pt>
                <c:pt idx="2407">
                  <c:v>43254.508333333331</c:v>
                </c:pt>
                <c:pt idx="2408">
                  <c:v>43254.511805555558</c:v>
                </c:pt>
                <c:pt idx="2409">
                  <c:v>43254.515277777777</c:v>
                </c:pt>
                <c:pt idx="2410">
                  <c:v>43254.518750000003</c:v>
                </c:pt>
                <c:pt idx="2411">
                  <c:v>43254.522222222222</c:v>
                </c:pt>
                <c:pt idx="2412">
                  <c:v>43254.525694444441</c:v>
                </c:pt>
                <c:pt idx="2413">
                  <c:v>43254.529166666667</c:v>
                </c:pt>
                <c:pt idx="2414">
                  <c:v>43254.532638888886</c:v>
                </c:pt>
                <c:pt idx="2415">
                  <c:v>43254.536111111112</c:v>
                </c:pt>
                <c:pt idx="2416">
                  <c:v>43254.539583333331</c:v>
                </c:pt>
                <c:pt idx="2417">
                  <c:v>43254.543055555558</c:v>
                </c:pt>
                <c:pt idx="2418">
                  <c:v>43254.546527777777</c:v>
                </c:pt>
                <c:pt idx="2419">
                  <c:v>43254.55</c:v>
                </c:pt>
                <c:pt idx="2420">
                  <c:v>43254.553472222222</c:v>
                </c:pt>
                <c:pt idx="2421">
                  <c:v>43254.556944444441</c:v>
                </c:pt>
                <c:pt idx="2422">
                  <c:v>43254.560416666667</c:v>
                </c:pt>
                <c:pt idx="2423">
                  <c:v>43254.563888888886</c:v>
                </c:pt>
                <c:pt idx="2424">
                  <c:v>43254.567361111112</c:v>
                </c:pt>
                <c:pt idx="2425">
                  <c:v>43254.570833333331</c:v>
                </c:pt>
                <c:pt idx="2426">
                  <c:v>43254.574305555558</c:v>
                </c:pt>
                <c:pt idx="2427">
                  <c:v>43254.577777777777</c:v>
                </c:pt>
                <c:pt idx="2428">
                  <c:v>43254.581250000003</c:v>
                </c:pt>
                <c:pt idx="2429">
                  <c:v>43254.584722222222</c:v>
                </c:pt>
                <c:pt idx="2430">
                  <c:v>43254.588194444441</c:v>
                </c:pt>
                <c:pt idx="2431">
                  <c:v>43254.591666666667</c:v>
                </c:pt>
                <c:pt idx="2432">
                  <c:v>43254.595138888886</c:v>
                </c:pt>
                <c:pt idx="2433">
                  <c:v>43254.598611111112</c:v>
                </c:pt>
                <c:pt idx="2434">
                  <c:v>43254.602083333331</c:v>
                </c:pt>
                <c:pt idx="2435">
                  <c:v>43254.605555555558</c:v>
                </c:pt>
                <c:pt idx="2436">
                  <c:v>43254.609027777777</c:v>
                </c:pt>
                <c:pt idx="2437">
                  <c:v>43254.612500000003</c:v>
                </c:pt>
                <c:pt idx="2438">
                  <c:v>43254.615972222222</c:v>
                </c:pt>
                <c:pt idx="2439">
                  <c:v>43254.619444444441</c:v>
                </c:pt>
                <c:pt idx="2440">
                  <c:v>43254.622916666667</c:v>
                </c:pt>
                <c:pt idx="2441">
                  <c:v>43254.626388888886</c:v>
                </c:pt>
                <c:pt idx="2442">
                  <c:v>43254.629861111112</c:v>
                </c:pt>
                <c:pt idx="2443">
                  <c:v>43254.633333333331</c:v>
                </c:pt>
                <c:pt idx="2444">
                  <c:v>43254.636805555558</c:v>
                </c:pt>
                <c:pt idx="2445">
                  <c:v>43254.640277777777</c:v>
                </c:pt>
                <c:pt idx="2446">
                  <c:v>43254.643750000003</c:v>
                </c:pt>
                <c:pt idx="2447">
                  <c:v>43254.647222222222</c:v>
                </c:pt>
                <c:pt idx="2448">
                  <c:v>43254.650694444441</c:v>
                </c:pt>
                <c:pt idx="2449">
                  <c:v>43254.654166666667</c:v>
                </c:pt>
                <c:pt idx="2450">
                  <c:v>43254.657638888886</c:v>
                </c:pt>
                <c:pt idx="2451">
                  <c:v>43254.661111111112</c:v>
                </c:pt>
                <c:pt idx="2452">
                  <c:v>43254.664583333331</c:v>
                </c:pt>
                <c:pt idx="2453">
                  <c:v>43254.668055555558</c:v>
                </c:pt>
                <c:pt idx="2454">
                  <c:v>43254.671527777777</c:v>
                </c:pt>
                <c:pt idx="2455">
                  <c:v>43254.675000000003</c:v>
                </c:pt>
                <c:pt idx="2456">
                  <c:v>43254.678472222222</c:v>
                </c:pt>
                <c:pt idx="2457">
                  <c:v>43254.681944444441</c:v>
                </c:pt>
                <c:pt idx="2458">
                  <c:v>43254.685416666667</c:v>
                </c:pt>
                <c:pt idx="2459">
                  <c:v>43254.688888888886</c:v>
                </c:pt>
                <c:pt idx="2460">
                  <c:v>43254.692361111112</c:v>
                </c:pt>
                <c:pt idx="2461">
                  <c:v>43254.695833333331</c:v>
                </c:pt>
                <c:pt idx="2462">
                  <c:v>43254.699305555558</c:v>
                </c:pt>
                <c:pt idx="2463">
                  <c:v>43254.702777777777</c:v>
                </c:pt>
                <c:pt idx="2464">
                  <c:v>43254.706250000003</c:v>
                </c:pt>
                <c:pt idx="2465">
                  <c:v>43254.709722222222</c:v>
                </c:pt>
                <c:pt idx="2466">
                  <c:v>43254.713194444441</c:v>
                </c:pt>
                <c:pt idx="2467">
                  <c:v>43254.716666666667</c:v>
                </c:pt>
                <c:pt idx="2468">
                  <c:v>43254.720138888886</c:v>
                </c:pt>
                <c:pt idx="2469">
                  <c:v>43254.723611111112</c:v>
                </c:pt>
                <c:pt idx="2470">
                  <c:v>43254.727083333331</c:v>
                </c:pt>
                <c:pt idx="2471">
                  <c:v>43254.730555555558</c:v>
                </c:pt>
                <c:pt idx="2472">
                  <c:v>43254.734027777777</c:v>
                </c:pt>
                <c:pt idx="2473">
                  <c:v>43254.737500000003</c:v>
                </c:pt>
                <c:pt idx="2474">
                  <c:v>43254.740972222222</c:v>
                </c:pt>
                <c:pt idx="2475">
                  <c:v>43254.744444444441</c:v>
                </c:pt>
                <c:pt idx="2476">
                  <c:v>43254.747916666667</c:v>
                </c:pt>
                <c:pt idx="2477">
                  <c:v>43254.751388888886</c:v>
                </c:pt>
                <c:pt idx="2478">
                  <c:v>43254.754861111112</c:v>
                </c:pt>
                <c:pt idx="2479">
                  <c:v>43254.758333333331</c:v>
                </c:pt>
                <c:pt idx="2480">
                  <c:v>43254.761805555558</c:v>
                </c:pt>
                <c:pt idx="2481">
                  <c:v>43254.765277777777</c:v>
                </c:pt>
                <c:pt idx="2482">
                  <c:v>43254.768750000003</c:v>
                </c:pt>
                <c:pt idx="2483">
                  <c:v>43254.772222222222</c:v>
                </c:pt>
                <c:pt idx="2484">
                  <c:v>43254.775694444441</c:v>
                </c:pt>
                <c:pt idx="2485">
                  <c:v>43254.779166666667</c:v>
                </c:pt>
                <c:pt idx="2486">
                  <c:v>43254.782638888886</c:v>
                </c:pt>
                <c:pt idx="2487">
                  <c:v>43254.786111111112</c:v>
                </c:pt>
                <c:pt idx="2488">
                  <c:v>43254.789583333331</c:v>
                </c:pt>
                <c:pt idx="2489">
                  <c:v>43254.793055555558</c:v>
                </c:pt>
                <c:pt idx="2490">
                  <c:v>43254.796527777777</c:v>
                </c:pt>
                <c:pt idx="2491">
                  <c:v>43254.8</c:v>
                </c:pt>
                <c:pt idx="2492">
                  <c:v>43254.803472222222</c:v>
                </c:pt>
                <c:pt idx="2493">
                  <c:v>43254.806944444441</c:v>
                </c:pt>
                <c:pt idx="2494">
                  <c:v>43254.810416666667</c:v>
                </c:pt>
                <c:pt idx="2495">
                  <c:v>43254.813888888886</c:v>
                </c:pt>
                <c:pt idx="2496">
                  <c:v>43254.817361111112</c:v>
                </c:pt>
                <c:pt idx="2497">
                  <c:v>43254.820833333331</c:v>
                </c:pt>
                <c:pt idx="2498">
                  <c:v>43254.824305555558</c:v>
                </c:pt>
                <c:pt idx="2499">
                  <c:v>43254.827777777777</c:v>
                </c:pt>
                <c:pt idx="2500">
                  <c:v>43254.831944444442</c:v>
                </c:pt>
                <c:pt idx="2501">
                  <c:v>43254.834722222222</c:v>
                </c:pt>
                <c:pt idx="2502">
                  <c:v>43254.838194444441</c:v>
                </c:pt>
                <c:pt idx="2503">
                  <c:v>43254.841666666667</c:v>
                </c:pt>
                <c:pt idx="2504">
                  <c:v>43254.845138888886</c:v>
                </c:pt>
                <c:pt idx="2505">
                  <c:v>43254.848611111112</c:v>
                </c:pt>
                <c:pt idx="2506">
                  <c:v>43254.852083333331</c:v>
                </c:pt>
                <c:pt idx="2507">
                  <c:v>43254.855555555558</c:v>
                </c:pt>
                <c:pt idx="2508">
                  <c:v>43254.859027777777</c:v>
                </c:pt>
                <c:pt idx="2509">
                  <c:v>43254.862500000003</c:v>
                </c:pt>
                <c:pt idx="2510">
                  <c:v>43254.865972222222</c:v>
                </c:pt>
                <c:pt idx="2511">
                  <c:v>43254.869444444441</c:v>
                </c:pt>
                <c:pt idx="2512">
                  <c:v>43254.872916666667</c:v>
                </c:pt>
                <c:pt idx="2513">
                  <c:v>43254.876388888886</c:v>
                </c:pt>
                <c:pt idx="2514">
                  <c:v>43254.879861111112</c:v>
                </c:pt>
                <c:pt idx="2515">
                  <c:v>43254.883333333331</c:v>
                </c:pt>
                <c:pt idx="2516">
                  <c:v>43254.886805555558</c:v>
                </c:pt>
                <c:pt idx="2517">
                  <c:v>43254.890277777777</c:v>
                </c:pt>
                <c:pt idx="2518">
                  <c:v>43254.893750000003</c:v>
                </c:pt>
                <c:pt idx="2519">
                  <c:v>43254.897222222222</c:v>
                </c:pt>
                <c:pt idx="2520">
                  <c:v>43254.900694444441</c:v>
                </c:pt>
                <c:pt idx="2521">
                  <c:v>43254.904166666667</c:v>
                </c:pt>
                <c:pt idx="2522">
                  <c:v>43254.907638888886</c:v>
                </c:pt>
                <c:pt idx="2523">
                  <c:v>43254.911111111112</c:v>
                </c:pt>
                <c:pt idx="2524">
                  <c:v>43254.914583333331</c:v>
                </c:pt>
                <c:pt idx="2525">
                  <c:v>43254.918055555558</c:v>
                </c:pt>
                <c:pt idx="2526">
                  <c:v>43254.921527777777</c:v>
                </c:pt>
                <c:pt idx="2527">
                  <c:v>43254.925000000003</c:v>
                </c:pt>
                <c:pt idx="2528">
                  <c:v>43254.928472222222</c:v>
                </c:pt>
                <c:pt idx="2529">
                  <c:v>43254.931944444441</c:v>
                </c:pt>
                <c:pt idx="2530">
                  <c:v>43254.935416666667</c:v>
                </c:pt>
                <c:pt idx="2531">
                  <c:v>43254.938888888886</c:v>
                </c:pt>
                <c:pt idx="2532">
                  <c:v>43254.942361111112</c:v>
                </c:pt>
                <c:pt idx="2533">
                  <c:v>43254.945833333331</c:v>
                </c:pt>
                <c:pt idx="2534">
                  <c:v>43254.949305555558</c:v>
                </c:pt>
                <c:pt idx="2535">
                  <c:v>43254.952777777777</c:v>
                </c:pt>
                <c:pt idx="2536">
                  <c:v>43254.956250000003</c:v>
                </c:pt>
                <c:pt idx="2537">
                  <c:v>43254.959722222222</c:v>
                </c:pt>
                <c:pt idx="2538">
                  <c:v>43254.963194444441</c:v>
                </c:pt>
                <c:pt idx="2539">
                  <c:v>43254.966666666667</c:v>
                </c:pt>
                <c:pt idx="2540">
                  <c:v>43254.970138888886</c:v>
                </c:pt>
                <c:pt idx="2541">
                  <c:v>43254.973611111112</c:v>
                </c:pt>
                <c:pt idx="2542">
                  <c:v>43254.977083333331</c:v>
                </c:pt>
                <c:pt idx="2543">
                  <c:v>43254.980555555558</c:v>
                </c:pt>
                <c:pt idx="2544">
                  <c:v>43254.984027777777</c:v>
                </c:pt>
                <c:pt idx="2545">
                  <c:v>43254.987500000003</c:v>
                </c:pt>
                <c:pt idx="2546">
                  <c:v>43254.990972222222</c:v>
                </c:pt>
                <c:pt idx="2547">
                  <c:v>43254.994444444441</c:v>
                </c:pt>
                <c:pt idx="2548">
                  <c:v>43254.997916666667</c:v>
                </c:pt>
                <c:pt idx="2549">
                  <c:v>43255.001388888886</c:v>
                </c:pt>
                <c:pt idx="2550">
                  <c:v>43255.004861111112</c:v>
                </c:pt>
                <c:pt idx="2551">
                  <c:v>43255.008333333331</c:v>
                </c:pt>
                <c:pt idx="2552">
                  <c:v>43255.011805555558</c:v>
                </c:pt>
                <c:pt idx="2553">
                  <c:v>43255.015277777777</c:v>
                </c:pt>
                <c:pt idx="2554">
                  <c:v>43255.018750000003</c:v>
                </c:pt>
                <c:pt idx="2555">
                  <c:v>43255.022222222222</c:v>
                </c:pt>
                <c:pt idx="2556">
                  <c:v>43255.025694444441</c:v>
                </c:pt>
                <c:pt idx="2557">
                  <c:v>43255.029166666667</c:v>
                </c:pt>
                <c:pt idx="2558">
                  <c:v>43255.032638888886</c:v>
                </c:pt>
                <c:pt idx="2559">
                  <c:v>43255.036111111112</c:v>
                </c:pt>
                <c:pt idx="2560">
                  <c:v>43255.039583333331</c:v>
                </c:pt>
                <c:pt idx="2561">
                  <c:v>43255.043055555558</c:v>
                </c:pt>
                <c:pt idx="2562">
                  <c:v>43255.046527777777</c:v>
                </c:pt>
                <c:pt idx="2563">
                  <c:v>43255.05</c:v>
                </c:pt>
                <c:pt idx="2564">
                  <c:v>43255.053472222222</c:v>
                </c:pt>
                <c:pt idx="2565">
                  <c:v>43255.056944444441</c:v>
                </c:pt>
                <c:pt idx="2566">
                  <c:v>43255.060416666667</c:v>
                </c:pt>
                <c:pt idx="2567">
                  <c:v>43255.063888888886</c:v>
                </c:pt>
                <c:pt idx="2568">
                  <c:v>43255.067361111112</c:v>
                </c:pt>
                <c:pt idx="2569">
                  <c:v>43255.070833333331</c:v>
                </c:pt>
                <c:pt idx="2570">
                  <c:v>43255.074305555558</c:v>
                </c:pt>
                <c:pt idx="2571">
                  <c:v>43255.077777777777</c:v>
                </c:pt>
                <c:pt idx="2572">
                  <c:v>43255.081250000003</c:v>
                </c:pt>
                <c:pt idx="2573">
                  <c:v>43255.084722222222</c:v>
                </c:pt>
                <c:pt idx="2574">
                  <c:v>43255.088194444441</c:v>
                </c:pt>
                <c:pt idx="2575">
                  <c:v>43255.091666666667</c:v>
                </c:pt>
                <c:pt idx="2576">
                  <c:v>43255.095138888886</c:v>
                </c:pt>
                <c:pt idx="2577">
                  <c:v>43255.098611111112</c:v>
                </c:pt>
                <c:pt idx="2578">
                  <c:v>43255.102083333331</c:v>
                </c:pt>
                <c:pt idx="2579">
                  <c:v>43255.105555555558</c:v>
                </c:pt>
                <c:pt idx="2580">
                  <c:v>43255.109027777777</c:v>
                </c:pt>
                <c:pt idx="2581">
                  <c:v>43255.112500000003</c:v>
                </c:pt>
                <c:pt idx="2582">
                  <c:v>43255.115972222222</c:v>
                </c:pt>
                <c:pt idx="2583">
                  <c:v>43255.119444444441</c:v>
                </c:pt>
                <c:pt idx="2584">
                  <c:v>43255.122916666667</c:v>
                </c:pt>
                <c:pt idx="2585">
                  <c:v>43255.126388888886</c:v>
                </c:pt>
                <c:pt idx="2586">
                  <c:v>43255.129861111112</c:v>
                </c:pt>
                <c:pt idx="2587">
                  <c:v>43255.133333333331</c:v>
                </c:pt>
                <c:pt idx="2588">
                  <c:v>43255.136805555558</c:v>
                </c:pt>
                <c:pt idx="2589">
                  <c:v>43255.140277777777</c:v>
                </c:pt>
                <c:pt idx="2590">
                  <c:v>43255.143750000003</c:v>
                </c:pt>
                <c:pt idx="2591">
                  <c:v>43255.147222222222</c:v>
                </c:pt>
                <c:pt idx="2592">
                  <c:v>43255.150694444441</c:v>
                </c:pt>
                <c:pt idx="2593">
                  <c:v>43255.154166666667</c:v>
                </c:pt>
                <c:pt idx="2594">
                  <c:v>43255.157638888886</c:v>
                </c:pt>
                <c:pt idx="2595">
                  <c:v>43255.161111111112</c:v>
                </c:pt>
                <c:pt idx="2596">
                  <c:v>43255.164583333331</c:v>
                </c:pt>
                <c:pt idx="2597">
                  <c:v>43255.168055555558</c:v>
                </c:pt>
                <c:pt idx="2598">
                  <c:v>43255.171527777777</c:v>
                </c:pt>
                <c:pt idx="2599">
                  <c:v>43255.175000000003</c:v>
                </c:pt>
                <c:pt idx="2600">
                  <c:v>43255.178472222222</c:v>
                </c:pt>
                <c:pt idx="2601">
                  <c:v>43255.181944444441</c:v>
                </c:pt>
                <c:pt idx="2602">
                  <c:v>43255.185416666667</c:v>
                </c:pt>
                <c:pt idx="2603">
                  <c:v>43255.188888888886</c:v>
                </c:pt>
                <c:pt idx="2604">
                  <c:v>43255.192361111112</c:v>
                </c:pt>
                <c:pt idx="2605">
                  <c:v>43255.195833333331</c:v>
                </c:pt>
                <c:pt idx="2606">
                  <c:v>43255.199305555558</c:v>
                </c:pt>
                <c:pt idx="2607">
                  <c:v>43255.202777777777</c:v>
                </c:pt>
                <c:pt idx="2608">
                  <c:v>43255.206250000003</c:v>
                </c:pt>
                <c:pt idx="2609">
                  <c:v>43255.209722222222</c:v>
                </c:pt>
                <c:pt idx="2610">
                  <c:v>43255.213194444441</c:v>
                </c:pt>
                <c:pt idx="2611">
                  <c:v>43255.216666666667</c:v>
                </c:pt>
                <c:pt idx="2612">
                  <c:v>43255.220138888886</c:v>
                </c:pt>
                <c:pt idx="2613">
                  <c:v>43255.223611111112</c:v>
                </c:pt>
                <c:pt idx="2614">
                  <c:v>43255.227083333331</c:v>
                </c:pt>
                <c:pt idx="2615">
                  <c:v>43255.230555555558</c:v>
                </c:pt>
                <c:pt idx="2616">
                  <c:v>43255.234027777777</c:v>
                </c:pt>
                <c:pt idx="2617">
                  <c:v>43255.237500000003</c:v>
                </c:pt>
                <c:pt idx="2618">
                  <c:v>43255.240972222222</c:v>
                </c:pt>
                <c:pt idx="2619">
                  <c:v>43255.244444444441</c:v>
                </c:pt>
                <c:pt idx="2620">
                  <c:v>43255.247916666667</c:v>
                </c:pt>
                <c:pt idx="2621">
                  <c:v>43255.251388888886</c:v>
                </c:pt>
                <c:pt idx="2622">
                  <c:v>43255.254861111112</c:v>
                </c:pt>
                <c:pt idx="2623">
                  <c:v>43255.258333333331</c:v>
                </c:pt>
                <c:pt idx="2624">
                  <c:v>43255.261805555558</c:v>
                </c:pt>
                <c:pt idx="2625">
                  <c:v>43255.265277777777</c:v>
                </c:pt>
                <c:pt idx="2626">
                  <c:v>43255.268750000003</c:v>
                </c:pt>
                <c:pt idx="2627">
                  <c:v>43255.272222222222</c:v>
                </c:pt>
                <c:pt idx="2628">
                  <c:v>43255.275694444441</c:v>
                </c:pt>
                <c:pt idx="2629">
                  <c:v>43255.279166666667</c:v>
                </c:pt>
                <c:pt idx="2630">
                  <c:v>43255.282638888886</c:v>
                </c:pt>
                <c:pt idx="2631">
                  <c:v>43255.286111111112</c:v>
                </c:pt>
                <c:pt idx="2632">
                  <c:v>43255.289583333331</c:v>
                </c:pt>
                <c:pt idx="2633">
                  <c:v>43255.293055555558</c:v>
                </c:pt>
                <c:pt idx="2634">
                  <c:v>43255.296527777777</c:v>
                </c:pt>
                <c:pt idx="2635">
                  <c:v>43255.3</c:v>
                </c:pt>
                <c:pt idx="2636">
                  <c:v>43255.303472222222</c:v>
                </c:pt>
                <c:pt idx="2637">
                  <c:v>43255.306944444441</c:v>
                </c:pt>
                <c:pt idx="2638">
                  <c:v>43255.310416666667</c:v>
                </c:pt>
                <c:pt idx="2639">
                  <c:v>43255.313888888886</c:v>
                </c:pt>
                <c:pt idx="2640">
                  <c:v>43255.317361111112</c:v>
                </c:pt>
                <c:pt idx="2641">
                  <c:v>43255.320833333331</c:v>
                </c:pt>
                <c:pt idx="2642">
                  <c:v>43255.324305555558</c:v>
                </c:pt>
                <c:pt idx="2643">
                  <c:v>43255.327777777777</c:v>
                </c:pt>
                <c:pt idx="2644">
                  <c:v>43255.331250000003</c:v>
                </c:pt>
                <c:pt idx="2645">
                  <c:v>43255.334722222222</c:v>
                </c:pt>
                <c:pt idx="2646">
                  <c:v>43255.338194444441</c:v>
                </c:pt>
                <c:pt idx="2647">
                  <c:v>43255.341666666667</c:v>
                </c:pt>
                <c:pt idx="2648">
                  <c:v>43255.345138888886</c:v>
                </c:pt>
                <c:pt idx="2649">
                  <c:v>43255.348611111112</c:v>
                </c:pt>
                <c:pt idx="2650">
                  <c:v>43255.352083333331</c:v>
                </c:pt>
                <c:pt idx="2651">
                  <c:v>43255.355555555558</c:v>
                </c:pt>
                <c:pt idx="2652">
                  <c:v>43255.359027777777</c:v>
                </c:pt>
                <c:pt idx="2653">
                  <c:v>43255.362500000003</c:v>
                </c:pt>
                <c:pt idx="2654">
                  <c:v>43255.365972222222</c:v>
                </c:pt>
                <c:pt idx="2655">
                  <c:v>43255.369444444441</c:v>
                </c:pt>
                <c:pt idx="2656">
                  <c:v>43255.372916666667</c:v>
                </c:pt>
                <c:pt idx="2657">
                  <c:v>43255.376388888886</c:v>
                </c:pt>
                <c:pt idx="2658">
                  <c:v>43255.379861111112</c:v>
                </c:pt>
                <c:pt idx="2659">
                  <c:v>43255.383333333331</c:v>
                </c:pt>
                <c:pt idx="2660">
                  <c:v>43255.386805555558</c:v>
                </c:pt>
                <c:pt idx="2661">
                  <c:v>43255.390277777777</c:v>
                </c:pt>
                <c:pt idx="2662">
                  <c:v>43255.393750000003</c:v>
                </c:pt>
                <c:pt idx="2663">
                  <c:v>43255.397222222222</c:v>
                </c:pt>
                <c:pt idx="2664">
                  <c:v>43255.400694444441</c:v>
                </c:pt>
                <c:pt idx="2665">
                  <c:v>43255.404166666667</c:v>
                </c:pt>
                <c:pt idx="2666">
                  <c:v>43255.407638888886</c:v>
                </c:pt>
                <c:pt idx="2667">
                  <c:v>43255.411111111112</c:v>
                </c:pt>
                <c:pt idx="2668">
                  <c:v>43255.414583333331</c:v>
                </c:pt>
                <c:pt idx="2669">
                  <c:v>43255.418055555558</c:v>
                </c:pt>
                <c:pt idx="2670">
                  <c:v>43255.421527777777</c:v>
                </c:pt>
                <c:pt idx="2671">
                  <c:v>43255.425000000003</c:v>
                </c:pt>
                <c:pt idx="2672">
                  <c:v>43255.428472222222</c:v>
                </c:pt>
                <c:pt idx="2673">
                  <c:v>43255.431944444441</c:v>
                </c:pt>
                <c:pt idx="2674">
                  <c:v>43255.435416666667</c:v>
                </c:pt>
                <c:pt idx="2675">
                  <c:v>43255.438888888886</c:v>
                </c:pt>
                <c:pt idx="2676">
                  <c:v>43255.442361111112</c:v>
                </c:pt>
                <c:pt idx="2677">
                  <c:v>43255.445833333331</c:v>
                </c:pt>
                <c:pt idx="2678">
                  <c:v>43255.449305555558</c:v>
                </c:pt>
                <c:pt idx="2679">
                  <c:v>43255.452777777777</c:v>
                </c:pt>
                <c:pt idx="2680">
                  <c:v>43255.456250000003</c:v>
                </c:pt>
                <c:pt idx="2681">
                  <c:v>43255.459722222222</c:v>
                </c:pt>
                <c:pt idx="2682">
                  <c:v>43255.463194444441</c:v>
                </c:pt>
                <c:pt idx="2683">
                  <c:v>43255.466666666667</c:v>
                </c:pt>
                <c:pt idx="2684">
                  <c:v>43255.470138888886</c:v>
                </c:pt>
                <c:pt idx="2685">
                  <c:v>43255.473611111112</c:v>
                </c:pt>
                <c:pt idx="2686">
                  <c:v>43255.477083333331</c:v>
                </c:pt>
                <c:pt idx="2687">
                  <c:v>43255.480555555558</c:v>
                </c:pt>
                <c:pt idx="2688">
                  <c:v>43255.484027777777</c:v>
                </c:pt>
                <c:pt idx="2689">
                  <c:v>43255.487500000003</c:v>
                </c:pt>
                <c:pt idx="2690">
                  <c:v>43255.490972222222</c:v>
                </c:pt>
                <c:pt idx="2691">
                  <c:v>43255.494444444441</c:v>
                </c:pt>
                <c:pt idx="2692">
                  <c:v>43255.497916666667</c:v>
                </c:pt>
                <c:pt idx="2693">
                  <c:v>43255.501388888886</c:v>
                </c:pt>
                <c:pt idx="2694">
                  <c:v>43255.504861111112</c:v>
                </c:pt>
                <c:pt idx="2695">
                  <c:v>43255.508333333331</c:v>
                </c:pt>
                <c:pt idx="2696">
                  <c:v>43255.511805555558</c:v>
                </c:pt>
                <c:pt idx="2697">
                  <c:v>43255.515277777777</c:v>
                </c:pt>
                <c:pt idx="2698">
                  <c:v>43255.518750000003</c:v>
                </c:pt>
                <c:pt idx="2699">
                  <c:v>43255.522222222222</c:v>
                </c:pt>
                <c:pt idx="2700">
                  <c:v>43255.525694444441</c:v>
                </c:pt>
                <c:pt idx="2701">
                  <c:v>43255.529166666667</c:v>
                </c:pt>
                <c:pt idx="2702">
                  <c:v>43255.532638888886</c:v>
                </c:pt>
                <c:pt idx="2703">
                  <c:v>43255.536111111112</c:v>
                </c:pt>
                <c:pt idx="2704">
                  <c:v>43255.539583333331</c:v>
                </c:pt>
                <c:pt idx="2705">
                  <c:v>43255.543055555558</c:v>
                </c:pt>
                <c:pt idx="2706">
                  <c:v>43255.546527777777</c:v>
                </c:pt>
                <c:pt idx="2707">
                  <c:v>43255.55</c:v>
                </c:pt>
                <c:pt idx="2708">
                  <c:v>43255.553472222222</c:v>
                </c:pt>
                <c:pt idx="2709">
                  <c:v>43255.556944444441</c:v>
                </c:pt>
                <c:pt idx="2710">
                  <c:v>43255.560416666667</c:v>
                </c:pt>
                <c:pt idx="2711">
                  <c:v>43255.563888888886</c:v>
                </c:pt>
                <c:pt idx="2712">
                  <c:v>43255.567361111112</c:v>
                </c:pt>
                <c:pt idx="2713">
                  <c:v>43255.570833333331</c:v>
                </c:pt>
                <c:pt idx="2714">
                  <c:v>43255.574305555558</c:v>
                </c:pt>
                <c:pt idx="2715">
                  <c:v>43255.577777777777</c:v>
                </c:pt>
                <c:pt idx="2716">
                  <c:v>43255.581250000003</c:v>
                </c:pt>
                <c:pt idx="2717">
                  <c:v>43255.584722222222</c:v>
                </c:pt>
                <c:pt idx="2718">
                  <c:v>43255.588194444441</c:v>
                </c:pt>
                <c:pt idx="2719">
                  <c:v>43255.591666666667</c:v>
                </c:pt>
                <c:pt idx="2720">
                  <c:v>43255.595138888886</c:v>
                </c:pt>
                <c:pt idx="2721">
                  <c:v>43255.598611111112</c:v>
                </c:pt>
                <c:pt idx="2722">
                  <c:v>43255.602083333331</c:v>
                </c:pt>
                <c:pt idx="2723">
                  <c:v>43255.605555555558</c:v>
                </c:pt>
                <c:pt idx="2724">
                  <c:v>43255.609027777777</c:v>
                </c:pt>
                <c:pt idx="2725">
                  <c:v>43255.612500000003</c:v>
                </c:pt>
                <c:pt idx="2726">
                  <c:v>43255.615972222222</c:v>
                </c:pt>
                <c:pt idx="2727">
                  <c:v>43255.619444444441</c:v>
                </c:pt>
                <c:pt idx="2728">
                  <c:v>43255.622916666667</c:v>
                </c:pt>
                <c:pt idx="2729">
                  <c:v>43255.626388888886</c:v>
                </c:pt>
                <c:pt idx="2730">
                  <c:v>43255.629861111112</c:v>
                </c:pt>
                <c:pt idx="2731">
                  <c:v>43255.633333333331</c:v>
                </c:pt>
                <c:pt idx="2732">
                  <c:v>43255.636805555558</c:v>
                </c:pt>
                <c:pt idx="2733">
                  <c:v>43255.640277777777</c:v>
                </c:pt>
                <c:pt idx="2734">
                  <c:v>43255.643750000003</c:v>
                </c:pt>
                <c:pt idx="2735">
                  <c:v>43255.647222222222</c:v>
                </c:pt>
                <c:pt idx="2736">
                  <c:v>43255.650694444441</c:v>
                </c:pt>
                <c:pt idx="2737">
                  <c:v>43255.654166666667</c:v>
                </c:pt>
                <c:pt idx="2738">
                  <c:v>43255.657638888886</c:v>
                </c:pt>
                <c:pt idx="2739">
                  <c:v>43255.661111111112</c:v>
                </c:pt>
                <c:pt idx="2740">
                  <c:v>43255.664583333331</c:v>
                </c:pt>
                <c:pt idx="2741">
                  <c:v>43255.668055555558</c:v>
                </c:pt>
                <c:pt idx="2742">
                  <c:v>43255.671527777777</c:v>
                </c:pt>
                <c:pt idx="2743">
                  <c:v>43255.675000000003</c:v>
                </c:pt>
                <c:pt idx="2744">
                  <c:v>43255.678472222222</c:v>
                </c:pt>
                <c:pt idx="2745">
                  <c:v>43255.681944444441</c:v>
                </c:pt>
                <c:pt idx="2746">
                  <c:v>43255.685416666667</c:v>
                </c:pt>
                <c:pt idx="2747">
                  <c:v>43255.688888888886</c:v>
                </c:pt>
                <c:pt idx="2748">
                  <c:v>43255.692361111112</c:v>
                </c:pt>
                <c:pt idx="2749">
                  <c:v>43255.695833333331</c:v>
                </c:pt>
                <c:pt idx="2750">
                  <c:v>43255.699305555558</c:v>
                </c:pt>
                <c:pt idx="2751">
                  <c:v>43255.702777777777</c:v>
                </c:pt>
                <c:pt idx="2752">
                  <c:v>43255.706250000003</c:v>
                </c:pt>
                <c:pt idx="2753">
                  <c:v>43255.709722222222</c:v>
                </c:pt>
                <c:pt idx="2754">
                  <c:v>43255.713194444441</c:v>
                </c:pt>
                <c:pt idx="2755">
                  <c:v>43255.716666666667</c:v>
                </c:pt>
                <c:pt idx="2756">
                  <c:v>43255.720138888886</c:v>
                </c:pt>
                <c:pt idx="2757">
                  <c:v>43255.723611111112</c:v>
                </c:pt>
                <c:pt idx="2758">
                  <c:v>43255.727083333331</c:v>
                </c:pt>
                <c:pt idx="2759">
                  <c:v>43255.730555555558</c:v>
                </c:pt>
                <c:pt idx="2760">
                  <c:v>43255.734027777777</c:v>
                </c:pt>
                <c:pt idx="2761">
                  <c:v>43255.737500000003</c:v>
                </c:pt>
                <c:pt idx="2762">
                  <c:v>43255.740972222222</c:v>
                </c:pt>
                <c:pt idx="2763">
                  <c:v>43255.744444444441</c:v>
                </c:pt>
                <c:pt idx="2764">
                  <c:v>43255.747916666667</c:v>
                </c:pt>
                <c:pt idx="2765">
                  <c:v>43255.751388888886</c:v>
                </c:pt>
                <c:pt idx="2766">
                  <c:v>43255.754861111112</c:v>
                </c:pt>
                <c:pt idx="2767">
                  <c:v>43255.758333333331</c:v>
                </c:pt>
                <c:pt idx="2768">
                  <c:v>43255.761805555558</c:v>
                </c:pt>
                <c:pt idx="2769">
                  <c:v>43255.765277777777</c:v>
                </c:pt>
                <c:pt idx="2770">
                  <c:v>43255.768750000003</c:v>
                </c:pt>
                <c:pt idx="2771">
                  <c:v>43255.772222222222</c:v>
                </c:pt>
                <c:pt idx="2772">
                  <c:v>43255.775694444441</c:v>
                </c:pt>
                <c:pt idx="2773">
                  <c:v>43255.779166666667</c:v>
                </c:pt>
                <c:pt idx="2774">
                  <c:v>43255.782638888886</c:v>
                </c:pt>
                <c:pt idx="2775">
                  <c:v>43255.786111111112</c:v>
                </c:pt>
                <c:pt idx="2776">
                  <c:v>43255.789583333331</c:v>
                </c:pt>
                <c:pt idx="2777">
                  <c:v>43255.793055555558</c:v>
                </c:pt>
                <c:pt idx="2778">
                  <c:v>43255.796527777777</c:v>
                </c:pt>
                <c:pt idx="2779">
                  <c:v>43255.8</c:v>
                </c:pt>
                <c:pt idx="2780">
                  <c:v>43255.803472222222</c:v>
                </c:pt>
                <c:pt idx="2781">
                  <c:v>43255.806944444441</c:v>
                </c:pt>
                <c:pt idx="2782">
                  <c:v>43255.810416666667</c:v>
                </c:pt>
                <c:pt idx="2783">
                  <c:v>43255.813888888886</c:v>
                </c:pt>
                <c:pt idx="2784">
                  <c:v>43255.817361111112</c:v>
                </c:pt>
                <c:pt idx="2785">
                  <c:v>43255.820833333331</c:v>
                </c:pt>
                <c:pt idx="2786">
                  <c:v>43255.824305555558</c:v>
                </c:pt>
                <c:pt idx="2787">
                  <c:v>43255.827777777777</c:v>
                </c:pt>
                <c:pt idx="2788">
                  <c:v>43255.831250000003</c:v>
                </c:pt>
                <c:pt idx="2789">
                  <c:v>43255.834722222222</c:v>
                </c:pt>
                <c:pt idx="2790">
                  <c:v>43255.838194444441</c:v>
                </c:pt>
                <c:pt idx="2791">
                  <c:v>43255.841666666667</c:v>
                </c:pt>
                <c:pt idx="2792">
                  <c:v>43255.845138888886</c:v>
                </c:pt>
                <c:pt idx="2793">
                  <c:v>43255.848611111112</c:v>
                </c:pt>
                <c:pt idx="2794">
                  <c:v>43255.852083333331</c:v>
                </c:pt>
                <c:pt idx="2795">
                  <c:v>43255.855555555558</c:v>
                </c:pt>
                <c:pt idx="2796">
                  <c:v>43255.859027777777</c:v>
                </c:pt>
                <c:pt idx="2797">
                  <c:v>43255.862500000003</c:v>
                </c:pt>
                <c:pt idx="2798">
                  <c:v>43255.865972222222</c:v>
                </c:pt>
                <c:pt idx="2799">
                  <c:v>43255.869444444441</c:v>
                </c:pt>
                <c:pt idx="2800">
                  <c:v>43255.872916666667</c:v>
                </c:pt>
                <c:pt idx="2801">
                  <c:v>43255.876388888886</c:v>
                </c:pt>
                <c:pt idx="2802">
                  <c:v>43255.879861111112</c:v>
                </c:pt>
                <c:pt idx="2803">
                  <c:v>43255.883333333331</c:v>
                </c:pt>
                <c:pt idx="2804">
                  <c:v>43255.886805555558</c:v>
                </c:pt>
                <c:pt idx="2805">
                  <c:v>43255.890277777777</c:v>
                </c:pt>
                <c:pt idx="2806">
                  <c:v>43255.893750000003</c:v>
                </c:pt>
                <c:pt idx="2807">
                  <c:v>43255.897222222222</c:v>
                </c:pt>
                <c:pt idx="2808">
                  <c:v>43255.900694444441</c:v>
                </c:pt>
                <c:pt idx="2809">
                  <c:v>43255.904166666667</c:v>
                </c:pt>
                <c:pt idx="2810">
                  <c:v>43255.907638888886</c:v>
                </c:pt>
                <c:pt idx="2811">
                  <c:v>43255.911111111112</c:v>
                </c:pt>
                <c:pt idx="2812">
                  <c:v>43255.914583333331</c:v>
                </c:pt>
                <c:pt idx="2813">
                  <c:v>43255.918055555558</c:v>
                </c:pt>
                <c:pt idx="2814">
                  <c:v>43255.921527777777</c:v>
                </c:pt>
                <c:pt idx="2815">
                  <c:v>43255.925000000003</c:v>
                </c:pt>
                <c:pt idx="2816">
                  <c:v>43255.928472222222</c:v>
                </c:pt>
                <c:pt idx="2817">
                  <c:v>43255.931944444441</c:v>
                </c:pt>
                <c:pt idx="2818">
                  <c:v>43255.935416666667</c:v>
                </c:pt>
                <c:pt idx="2819">
                  <c:v>43255.938888888886</c:v>
                </c:pt>
                <c:pt idx="2820">
                  <c:v>43255.942361111112</c:v>
                </c:pt>
                <c:pt idx="2821">
                  <c:v>43255.945833333331</c:v>
                </c:pt>
                <c:pt idx="2822">
                  <c:v>43255.949305555558</c:v>
                </c:pt>
                <c:pt idx="2823">
                  <c:v>43255.952777777777</c:v>
                </c:pt>
                <c:pt idx="2824">
                  <c:v>43255.956250000003</c:v>
                </c:pt>
                <c:pt idx="2825">
                  <c:v>43255.959722222222</c:v>
                </c:pt>
                <c:pt idx="2826">
                  <c:v>43255.963194444441</c:v>
                </c:pt>
                <c:pt idx="2827">
                  <c:v>43255.966666666667</c:v>
                </c:pt>
                <c:pt idx="2828">
                  <c:v>43255.970138888886</c:v>
                </c:pt>
                <c:pt idx="2829">
                  <c:v>43255.973611111112</c:v>
                </c:pt>
                <c:pt idx="2830">
                  <c:v>43255.977083333331</c:v>
                </c:pt>
                <c:pt idx="2831">
                  <c:v>43255.980555555558</c:v>
                </c:pt>
                <c:pt idx="2832">
                  <c:v>43255.984027777777</c:v>
                </c:pt>
                <c:pt idx="2833">
                  <c:v>43255.987500000003</c:v>
                </c:pt>
                <c:pt idx="2834">
                  <c:v>43255.990972222222</c:v>
                </c:pt>
                <c:pt idx="2835">
                  <c:v>43255.994444444441</c:v>
                </c:pt>
                <c:pt idx="2836">
                  <c:v>43255.997916666667</c:v>
                </c:pt>
                <c:pt idx="2837">
                  <c:v>43256.001388888886</c:v>
                </c:pt>
                <c:pt idx="2838">
                  <c:v>43256.004861111112</c:v>
                </c:pt>
                <c:pt idx="2839">
                  <c:v>43256.008333333331</c:v>
                </c:pt>
                <c:pt idx="2840">
                  <c:v>43256.011805555558</c:v>
                </c:pt>
                <c:pt idx="2841">
                  <c:v>43256.015277777777</c:v>
                </c:pt>
                <c:pt idx="2842">
                  <c:v>43256.018750000003</c:v>
                </c:pt>
                <c:pt idx="2843">
                  <c:v>43256.022222222222</c:v>
                </c:pt>
                <c:pt idx="2844">
                  <c:v>43256.025694444441</c:v>
                </c:pt>
                <c:pt idx="2845">
                  <c:v>43256.029166666667</c:v>
                </c:pt>
                <c:pt idx="2846">
                  <c:v>43256.032638888886</c:v>
                </c:pt>
                <c:pt idx="2847">
                  <c:v>43256.036111111112</c:v>
                </c:pt>
                <c:pt idx="2848">
                  <c:v>43256.039583333331</c:v>
                </c:pt>
                <c:pt idx="2849">
                  <c:v>43256.043055555558</c:v>
                </c:pt>
                <c:pt idx="2850">
                  <c:v>43256.046527777777</c:v>
                </c:pt>
                <c:pt idx="2851">
                  <c:v>43256.05</c:v>
                </c:pt>
                <c:pt idx="2852">
                  <c:v>43256.053472222222</c:v>
                </c:pt>
                <c:pt idx="2853">
                  <c:v>43256.056944444441</c:v>
                </c:pt>
                <c:pt idx="2854">
                  <c:v>43256.060416666667</c:v>
                </c:pt>
                <c:pt idx="2855">
                  <c:v>43256.063888888886</c:v>
                </c:pt>
                <c:pt idx="2856">
                  <c:v>43256.067361111112</c:v>
                </c:pt>
                <c:pt idx="2857">
                  <c:v>43256.070833333331</c:v>
                </c:pt>
                <c:pt idx="2858">
                  <c:v>43256.074305555558</c:v>
                </c:pt>
                <c:pt idx="2859">
                  <c:v>43256.077777777777</c:v>
                </c:pt>
                <c:pt idx="2860">
                  <c:v>43256.081250000003</c:v>
                </c:pt>
                <c:pt idx="2861">
                  <c:v>43256.084722222222</c:v>
                </c:pt>
                <c:pt idx="2862">
                  <c:v>43256.088194444441</c:v>
                </c:pt>
                <c:pt idx="2863">
                  <c:v>43256.091666666667</c:v>
                </c:pt>
                <c:pt idx="2864">
                  <c:v>43256.095138888886</c:v>
                </c:pt>
                <c:pt idx="2865">
                  <c:v>43256.098611111112</c:v>
                </c:pt>
                <c:pt idx="2866">
                  <c:v>43256.102083333331</c:v>
                </c:pt>
                <c:pt idx="2867">
                  <c:v>43256.105555555558</c:v>
                </c:pt>
                <c:pt idx="2868">
                  <c:v>43256.109027777777</c:v>
                </c:pt>
                <c:pt idx="2869">
                  <c:v>43256.112500000003</c:v>
                </c:pt>
                <c:pt idx="2870">
                  <c:v>43256.115972222222</c:v>
                </c:pt>
                <c:pt idx="2871">
                  <c:v>43256.119444444441</c:v>
                </c:pt>
                <c:pt idx="2872">
                  <c:v>43256.122916666667</c:v>
                </c:pt>
                <c:pt idx="2873">
                  <c:v>43256.126388888886</c:v>
                </c:pt>
                <c:pt idx="2874">
                  <c:v>43256.129861111112</c:v>
                </c:pt>
                <c:pt idx="2875">
                  <c:v>43256.133333333331</c:v>
                </c:pt>
                <c:pt idx="2876">
                  <c:v>43256.136805555558</c:v>
                </c:pt>
                <c:pt idx="2877">
                  <c:v>43256.140277777777</c:v>
                </c:pt>
                <c:pt idx="2878">
                  <c:v>43256.143750000003</c:v>
                </c:pt>
                <c:pt idx="2879">
                  <c:v>43256.147222222222</c:v>
                </c:pt>
                <c:pt idx="2880">
                  <c:v>43256.150694444441</c:v>
                </c:pt>
                <c:pt idx="2881">
                  <c:v>43256.154166666667</c:v>
                </c:pt>
                <c:pt idx="2882">
                  <c:v>43256.157638888886</c:v>
                </c:pt>
                <c:pt idx="2883">
                  <c:v>43256.161111111112</c:v>
                </c:pt>
                <c:pt idx="2884">
                  <c:v>43256.164583333331</c:v>
                </c:pt>
                <c:pt idx="2885">
                  <c:v>43256.168055555558</c:v>
                </c:pt>
                <c:pt idx="2886">
                  <c:v>43256.171527777777</c:v>
                </c:pt>
                <c:pt idx="2887">
                  <c:v>43256.175000000003</c:v>
                </c:pt>
                <c:pt idx="2888">
                  <c:v>43256.178472222222</c:v>
                </c:pt>
                <c:pt idx="2889">
                  <c:v>43256.181944444441</c:v>
                </c:pt>
                <c:pt idx="2890">
                  <c:v>43256.185416666667</c:v>
                </c:pt>
                <c:pt idx="2891">
                  <c:v>43256.188888888886</c:v>
                </c:pt>
                <c:pt idx="2892">
                  <c:v>43256.192361111112</c:v>
                </c:pt>
                <c:pt idx="2893">
                  <c:v>43256.195833333331</c:v>
                </c:pt>
                <c:pt idx="2894">
                  <c:v>43256.199305555558</c:v>
                </c:pt>
                <c:pt idx="2895">
                  <c:v>43256.202777777777</c:v>
                </c:pt>
                <c:pt idx="2896">
                  <c:v>43256.206250000003</c:v>
                </c:pt>
                <c:pt idx="2897">
                  <c:v>43256.209722222222</c:v>
                </c:pt>
                <c:pt idx="2898">
                  <c:v>43256.213194444441</c:v>
                </c:pt>
                <c:pt idx="2899">
                  <c:v>43256.216666666667</c:v>
                </c:pt>
                <c:pt idx="2900">
                  <c:v>43256.220138888886</c:v>
                </c:pt>
                <c:pt idx="2901">
                  <c:v>43256.223611111112</c:v>
                </c:pt>
                <c:pt idx="2902">
                  <c:v>43256.227083333331</c:v>
                </c:pt>
                <c:pt idx="2903">
                  <c:v>43256.230555555558</c:v>
                </c:pt>
                <c:pt idx="2904">
                  <c:v>43256.234027777777</c:v>
                </c:pt>
                <c:pt idx="2905">
                  <c:v>43256.237500000003</c:v>
                </c:pt>
                <c:pt idx="2906">
                  <c:v>43256.240972222222</c:v>
                </c:pt>
                <c:pt idx="2907">
                  <c:v>43256.244444444441</c:v>
                </c:pt>
                <c:pt idx="2908">
                  <c:v>43256.247916666667</c:v>
                </c:pt>
                <c:pt idx="2909">
                  <c:v>43256.251388888886</c:v>
                </c:pt>
                <c:pt idx="2910">
                  <c:v>43256.254861111112</c:v>
                </c:pt>
                <c:pt idx="2911">
                  <c:v>43256.258333333331</c:v>
                </c:pt>
                <c:pt idx="2912">
                  <c:v>43256.261805555558</c:v>
                </c:pt>
                <c:pt idx="2913">
                  <c:v>43256.265277777777</c:v>
                </c:pt>
                <c:pt idx="2914">
                  <c:v>43256.268750000003</c:v>
                </c:pt>
                <c:pt idx="2915">
                  <c:v>43256.272222222222</c:v>
                </c:pt>
                <c:pt idx="2916">
                  <c:v>43256.275694444441</c:v>
                </c:pt>
                <c:pt idx="2917">
                  <c:v>43256.279166666667</c:v>
                </c:pt>
                <c:pt idx="2918">
                  <c:v>43256.282638888886</c:v>
                </c:pt>
                <c:pt idx="2919">
                  <c:v>43256.286111111112</c:v>
                </c:pt>
                <c:pt idx="2920">
                  <c:v>43256.289583333331</c:v>
                </c:pt>
                <c:pt idx="2921">
                  <c:v>43256.293055555558</c:v>
                </c:pt>
                <c:pt idx="2922">
                  <c:v>43256.296527777777</c:v>
                </c:pt>
                <c:pt idx="2923">
                  <c:v>43256.3</c:v>
                </c:pt>
                <c:pt idx="2924">
                  <c:v>43256.303472222222</c:v>
                </c:pt>
                <c:pt idx="2925">
                  <c:v>43256.306944444441</c:v>
                </c:pt>
                <c:pt idx="2926">
                  <c:v>43256.310416666667</c:v>
                </c:pt>
                <c:pt idx="2927">
                  <c:v>43256.313888888886</c:v>
                </c:pt>
                <c:pt idx="2928">
                  <c:v>43256.317361111112</c:v>
                </c:pt>
                <c:pt idx="2929">
                  <c:v>43256.320833333331</c:v>
                </c:pt>
                <c:pt idx="2930">
                  <c:v>43256.324305555558</c:v>
                </c:pt>
                <c:pt idx="2931">
                  <c:v>43256.327777777777</c:v>
                </c:pt>
                <c:pt idx="2932">
                  <c:v>43256.331250000003</c:v>
                </c:pt>
                <c:pt idx="2933">
                  <c:v>43256.334722222222</c:v>
                </c:pt>
                <c:pt idx="2934">
                  <c:v>43256.338194444441</c:v>
                </c:pt>
                <c:pt idx="2935">
                  <c:v>43256.341666666667</c:v>
                </c:pt>
                <c:pt idx="2936">
                  <c:v>43256.345138888886</c:v>
                </c:pt>
                <c:pt idx="2937">
                  <c:v>43256.348611111112</c:v>
                </c:pt>
                <c:pt idx="2938">
                  <c:v>43256.352083333331</c:v>
                </c:pt>
                <c:pt idx="2939">
                  <c:v>43256.355555555558</c:v>
                </c:pt>
                <c:pt idx="2940">
                  <c:v>43256.359027777777</c:v>
                </c:pt>
                <c:pt idx="2941">
                  <c:v>43256.362500000003</c:v>
                </c:pt>
                <c:pt idx="2942">
                  <c:v>43256.365972222222</c:v>
                </c:pt>
                <c:pt idx="2943">
                  <c:v>43256.369444444441</c:v>
                </c:pt>
                <c:pt idx="2944">
                  <c:v>43256.372916666667</c:v>
                </c:pt>
                <c:pt idx="2945">
                  <c:v>43256.376388888886</c:v>
                </c:pt>
                <c:pt idx="2946">
                  <c:v>43256.379861111112</c:v>
                </c:pt>
                <c:pt idx="2947">
                  <c:v>43256.383333333331</c:v>
                </c:pt>
                <c:pt idx="2948">
                  <c:v>43256.386805555558</c:v>
                </c:pt>
                <c:pt idx="2949">
                  <c:v>43256.390277777777</c:v>
                </c:pt>
                <c:pt idx="2950">
                  <c:v>43256.393750000003</c:v>
                </c:pt>
                <c:pt idx="2951">
                  <c:v>43256.397222222222</c:v>
                </c:pt>
                <c:pt idx="2952">
                  <c:v>43256.400694444441</c:v>
                </c:pt>
                <c:pt idx="2953">
                  <c:v>43256.404166666667</c:v>
                </c:pt>
                <c:pt idx="2954">
                  <c:v>43256.407638888886</c:v>
                </c:pt>
                <c:pt idx="2955">
                  <c:v>43256.411111111112</c:v>
                </c:pt>
                <c:pt idx="2956">
                  <c:v>43256.414583333331</c:v>
                </c:pt>
                <c:pt idx="2957">
                  <c:v>43256.418055555558</c:v>
                </c:pt>
                <c:pt idx="2958">
                  <c:v>43256.421527777777</c:v>
                </c:pt>
                <c:pt idx="2959">
                  <c:v>43256.425000000003</c:v>
                </c:pt>
                <c:pt idx="2960">
                  <c:v>43256.428472222222</c:v>
                </c:pt>
                <c:pt idx="2961">
                  <c:v>43256.431944444441</c:v>
                </c:pt>
                <c:pt idx="2962">
                  <c:v>43256.435416666667</c:v>
                </c:pt>
                <c:pt idx="2963">
                  <c:v>43256.438888888886</c:v>
                </c:pt>
                <c:pt idx="2964">
                  <c:v>43256.442361111112</c:v>
                </c:pt>
                <c:pt idx="2965">
                  <c:v>43256.445833333331</c:v>
                </c:pt>
                <c:pt idx="2966">
                  <c:v>43256.449305555558</c:v>
                </c:pt>
                <c:pt idx="2967">
                  <c:v>43256.452777777777</c:v>
                </c:pt>
                <c:pt idx="2968">
                  <c:v>43256.456250000003</c:v>
                </c:pt>
                <c:pt idx="2969">
                  <c:v>43256.459722222222</c:v>
                </c:pt>
                <c:pt idx="2970">
                  <c:v>43256.463194444441</c:v>
                </c:pt>
                <c:pt idx="2971">
                  <c:v>43256.466666666667</c:v>
                </c:pt>
                <c:pt idx="2972">
                  <c:v>43256.470138888886</c:v>
                </c:pt>
                <c:pt idx="2973">
                  <c:v>43256.473611111112</c:v>
                </c:pt>
                <c:pt idx="2974">
                  <c:v>43256.477083333331</c:v>
                </c:pt>
                <c:pt idx="2975">
                  <c:v>43256.480555555558</c:v>
                </c:pt>
                <c:pt idx="2976">
                  <c:v>43256.484027777777</c:v>
                </c:pt>
                <c:pt idx="2977">
                  <c:v>43256.487500000003</c:v>
                </c:pt>
                <c:pt idx="2978">
                  <c:v>43256.490972222222</c:v>
                </c:pt>
                <c:pt idx="2979">
                  <c:v>43256.494444444441</c:v>
                </c:pt>
                <c:pt idx="2980">
                  <c:v>43256.497916666667</c:v>
                </c:pt>
                <c:pt idx="2981">
                  <c:v>43256.501388888886</c:v>
                </c:pt>
                <c:pt idx="2982">
                  <c:v>43256.504861111112</c:v>
                </c:pt>
                <c:pt idx="2983">
                  <c:v>43256.508333333331</c:v>
                </c:pt>
                <c:pt idx="2984">
                  <c:v>43256.511805555558</c:v>
                </c:pt>
                <c:pt idx="2985">
                  <c:v>43256.515277777777</c:v>
                </c:pt>
                <c:pt idx="2986">
                  <c:v>43256.518750000003</c:v>
                </c:pt>
                <c:pt idx="2987">
                  <c:v>43256.522222222222</c:v>
                </c:pt>
                <c:pt idx="2988">
                  <c:v>43256.525694444441</c:v>
                </c:pt>
                <c:pt idx="2989">
                  <c:v>43256.529166666667</c:v>
                </c:pt>
                <c:pt idx="2990">
                  <c:v>43256.532638888886</c:v>
                </c:pt>
                <c:pt idx="2991">
                  <c:v>43256.536111111112</c:v>
                </c:pt>
                <c:pt idx="2992">
                  <c:v>43256.539583333331</c:v>
                </c:pt>
                <c:pt idx="2993">
                  <c:v>43256.543055555558</c:v>
                </c:pt>
                <c:pt idx="2994">
                  <c:v>43256.546527777777</c:v>
                </c:pt>
                <c:pt idx="2995">
                  <c:v>43256.55</c:v>
                </c:pt>
                <c:pt idx="2996">
                  <c:v>43256.553472222222</c:v>
                </c:pt>
                <c:pt idx="2997">
                  <c:v>43256.556944444441</c:v>
                </c:pt>
                <c:pt idx="2998">
                  <c:v>43256.560416666667</c:v>
                </c:pt>
                <c:pt idx="2999">
                  <c:v>43256.563888888886</c:v>
                </c:pt>
                <c:pt idx="3000">
                  <c:v>43256.567361111112</c:v>
                </c:pt>
                <c:pt idx="3001">
                  <c:v>43256.570833333331</c:v>
                </c:pt>
                <c:pt idx="3002">
                  <c:v>43256.574305555558</c:v>
                </c:pt>
                <c:pt idx="3003">
                  <c:v>43256.577777777777</c:v>
                </c:pt>
                <c:pt idx="3004">
                  <c:v>43256.581250000003</c:v>
                </c:pt>
                <c:pt idx="3005">
                  <c:v>43256.584722222222</c:v>
                </c:pt>
                <c:pt idx="3006">
                  <c:v>43256.588194444441</c:v>
                </c:pt>
                <c:pt idx="3007">
                  <c:v>43256.591666666667</c:v>
                </c:pt>
                <c:pt idx="3008">
                  <c:v>43256.595138888886</c:v>
                </c:pt>
                <c:pt idx="3009">
                  <c:v>43256.598611111112</c:v>
                </c:pt>
                <c:pt idx="3010">
                  <c:v>43256.602083333331</c:v>
                </c:pt>
                <c:pt idx="3011">
                  <c:v>43256.605555555558</c:v>
                </c:pt>
                <c:pt idx="3012">
                  <c:v>43256.609027777777</c:v>
                </c:pt>
                <c:pt idx="3013">
                  <c:v>43256.612500000003</c:v>
                </c:pt>
                <c:pt idx="3014">
                  <c:v>43256.615972222222</c:v>
                </c:pt>
                <c:pt idx="3015">
                  <c:v>43256.619444444441</c:v>
                </c:pt>
                <c:pt idx="3016">
                  <c:v>43256.622916666667</c:v>
                </c:pt>
                <c:pt idx="3017">
                  <c:v>43256.626388888886</c:v>
                </c:pt>
                <c:pt idx="3018">
                  <c:v>43256.629861111112</c:v>
                </c:pt>
                <c:pt idx="3019">
                  <c:v>43256.633333333331</c:v>
                </c:pt>
                <c:pt idx="3020">
                  <c:v>43256.636805555558</c:v>
                </c:pt>
                <c:pt idx="3021">
                  <c:v>43256.640277777777</c:v>
                </c:pt>
                <c:pt idx="3022">
                  <c:v>43256.643750000003</c:v>
                </c:pt>
                <c:pt idx="3023">
                  <c:v>43256.647222222222</c:v>
                </c:pt>
                <c:pt idx="3024">
                  <c:v>43256.650694444441</c:v>
                </c:pt>
                <c:pt idx="3025">
                  <c:v>43256.654166666667</c:v>
                </c:pt>
                <c:pt idx="3026">
                  <c:v>43256.657638888886</c:v>
                </c:pt>
                <c:pt idx="3027">
                  <c:v>43256.661111111112</c:v>
                </c:pt>
                <c:pt idx="3028">
                  <c:v>43256.664583333331</c:v>
                </c:pt>
                <c:pt idx="3029">
                  <c:v>43256.668055555558</c:v>
                </c:pt>
                <c:pt idx="3030">
                  <c:v>43256.671527777777</c:v>
                </c:pt>
                <c:pt idx="3031">
                  <c:v>43256.675000000003</c:v>
                </c:pt>
                <c:pt idx="3032">
                  <c:v>43256.678472222222</c:v>
                </c:pt>
                <c:pt idx="3033">
                  <c:v>43256.681944444441</c:v>
                </c:pt>
                <c:pt idx="3034">
                  <c:v>43256.685416666667</c:v>
                </c:pt>
                <c:pt idx="3035">
                  <c:v>43256.688888888886</c:v>
                </c:pt>
                <c:pt idx="3036">
                  <c:v>43256.692361111112</c:v>
                </c:pt>
                <c:pt idx="3037">
                  <c:v>43256.695833333331</c:v>
                </c:pt>
                <c:pt idx="3038">
                  <c:v>43256.699305555558</c:v>
                </c:pt>
                <c:pt idx="3039">
                  <c:v>43256.702777777777</c:v>
                </c:pt>
                <c:pt idx="3040">
                  <c:v>43256.706250000003</c:v>
                </c:pt>
                <c:pt idx="3041">
                  <c:v>43256.709722222222</c:v>
                </c:pt>
                <c:pt idx="3042">
                  <c:v>43256.713194444441</c:v>
                </c:pt>
                <c:pt idx="3043">
                  <c:v>43256.716666666667</c:v>
                </c:pt>
                <c:pt idx="3044">
                  <c:v>43256.720138888886</c:v>
                </c:pt>
                <c:pt idx="3045">
                  <c:v>43256.723611111112</c:v>
                </c:pt>
                <c:pt idx="3046">
                  <c:v>43256.727083333331</c:v>
                </c:pt>
                <c:pt idx="3047">
                  <c:v>43256.730555555558</c:v>
                </c:pt>
                <c:pt idx="3048">
                  <c:v>43256.734027777777</c:v>
                </c:pt>
                <c:pt idx="3049">
                  <c:v>43256.737500000003</c:v>
                </c:pt>
                <c:pt idx="3050">
                  <c:v>43256.740972222222</c:v>
                </c:pt>
                <c:pt idx="3051">
                  <c:v>43256.744444444441</c:v>
                </c:pt>
                <c:pt idx="3052">
                  <c:v>43256.747916666667</c:v>
                </c:pt>
                <c:pt idx="3053">
                  <c:v>43256.751388888886</c:v>
                </c:pt>
                <c:pt idx="3054">
                  <c:v>43256.754861111112</c:v>
                </c:pt>
                <c:pt idx="3055">
                  <c:v>43256.758333333331</c:v>
                </c:pt>
                <c:pt idx="3056">
                  <c:v>43256.761805555558</c:v>
                </c:pt>
                <c:pt idx="3057">
                  <c:v>43256.765277777777</c:v>
                </c:pt>
                <c:pt idx="3058">
                  <c:v>43256.768750000003</c:v>
                </c:pt>
                <c:pt idx="3059">
                  <c:v>43256.772222222222</c:v>
                </c:pt>
                <c:pt idx="3060">
                  <c:v>43256.775694444441</c:v>
                </c:pt>
                <c:pt idx="3061">
                  <c:v>43256.779166666667</c:v>
                </c:pt>
                <c:pt idx="3062">
                  <c:v>43256.782638888886</c:v>
                </c:pt>
                <c:pt idx="3063">
                  <c:v>43256.786111111112</c:v>
                </c:pt>
                <c:pt idx="3064">
                  <c:v>43256.789583333331</c:v>
                </c:pt>
                <c:pt idx="3065">
                  <c:v>43256.793055555558</c:v>
                </c:pt>
                <c:pt idx="3066">
                  <c:v>43256.796527777777</c:v>
                </c:pt>
                <c:pt idx="3067">
                  <c:v>43256.800000000003</c:v>
                </c:pt>
                <c:pt idx="3068">
                  <c:v>43256.803472222222</c:v>
                </c:pt>
                <c:pt idx="3069">
                  <c:v>43256.806944444441</c:v>
                </c:pt>
                <c:pt idx="3070">
                  <c:v>43256.810416666667</c:v>
                </c:pt>
                <c:pt idx="3071">
                  <c:v>43256.813888888886</c:v>
                </c:pt>
                <c:pt idx="3072">
                  <c:v>43256.817361111112</c:v>
                </c:pt>
                <c:pt idx="3073">
                  <c:v>43256.820833333331</c:v>
                </c:pt>
                <c:pt idx="3074">
                  <c:v>43256.824305555558</c:v>
                </c:pt>
                <c:pt idx="3075">
                  <c:v>43256.827777777777</c:v>
                </c:pt>
                <c:pt idx="3076">
                  <c:v>43256.831250000003</c:v>
                </c:pt>
                <c:pt idx="3077">
                  <c:v>43256.834722222222</c:v>
                </c:pt>
                <c:pt idx="3078">
                  <c:v>43256.838194444441</c:v>
                </c:pt>
                <c:pt idx="3079">
                  <c:v>43256.841666666667</c:v>
                </c:pt>
                <c:pt idx="3080">
                  <c:v>43256.845138888886</c:v>
                </c:pt>
                <c:pt idx="3081">
                  <c:v>43256.848611111112</c:v>
                </c:pt>
                <c:pt idx="3082">
                  <c:v>43256.852083333331</c:v>
                </c:pt>
                <c:pt idx="3083">
                  <c:v>43256.855555555558</c:v>
                </c:pt>
                <c:pt idx="3084">
                  <c:v>43256.859027777777</c:v>
                </c:pt>
                <c:pt idx="3085">
                  <c:v>43256.862500000003</c:v>
                </c:pt>
                <c:pt idx="3086">
                  <c:v>43256.865972222222</c:v>
                </c:pt>
                <c:pt idx="3087">
                  <c:v>43256.869444444441</c:v>
                </c:pt>
                <c:pt idx="3088">
                  <c:v>43256.872916666667</c:v>
                </c:pt>
                <c:pt idx="3089">
                  <c:v>43256.876388888886</c:v>
                </c:pt>
                <c:pt idx="3090">
                  <c:v>43256.879861111112</c:v>
                </c:pt>
                <c:pt idx="3091">
                  <c:v>43256.883333333331</c:v>
                </c:pt>
                <c:pt idx="3092">
                  <c:v>43256.886805555558</c:v>
                </c:pt>
                <c:pt idx="3093">
                  <c:v>43256.890277777777</c:v>
                </c:pt>
                <c:pt idx="3094">
                  <c:v>43256.893750000003</c:v>
                </c:pt>
                <c:pt idx="3095">
                  <c:v>43256.897222222222</c:v>
                </c:pt>
                <c:pt idx="3096">
                  <c:v>43256.900694444441</c:v>
                </c:pt>
                <c:pt idx="3097">
                  <c:v>43256.904166666667</c:v>
                </c:pt>
                <c:pt idx="3098">
                  <c:v>43256.907638888886</c:v>
                </c:pt>
                <c:pt idx="3099">
                  <c:v>43256.911111111112</c:v>
                </c:pt>
                <c:pt idx="3100">
                  <c:v>43256.914583333331</c:v>
                </c:pt>
                <c:pt idx="3101">
                  <c:v>43256.918055555558</c:v>
                </c:pt>
                <c:pt idx="3102">
                  <c:v>43256.921527777777</c:v>
                </c:pt>
                <c:pt idx="3103">
                  <c:v>43256.925000000003</c:v>
                </c:pt>
                <c:pt idx="3104">
                  <c:v>43256.928472222222</c:v>
                </c:pt>
                <c:pt idx="3105">
                  <c:v>43256.931944444441</c:v>
                </c:pt>
                <c:pt idx="3106">
                  <c:v>43256.935416666667</c:v>
                </c:pt>
                <c:pt idx="3107">
                  <c:v>43256.938888888886</c:v>
                </c:pt>
                <c:pt idx="3108">
                  <c:v>43256.942361111112</c:v>
                </c:pt>
                <c:pt idx="3109">
                  <c:v>43256.945833333331</c:v>
                </c:pt>
                <c:pt idx="3110">
                  <c:v>43256.949305555558</c:v>
                </c:pt>
                <c:pt idx="3111">
                  <c:v>43256.952777777777</c:v>
                </c:pt>
                <c:pt idx="3112">
                  <c:v>43256.956250000003</c:v>
                </c:pt>
                <c:pt idx="3113">
                  <c:v>43256.959722222222</c:v>
                </c:pt>
                <c:pt idx="3114">
                  <c:v>43256.963194444441</c:v>
                </c:pt>
                <c:pt idx="3115">
                  <c:v>43256.966666666667</c:v>
                </c:pt>
                <c:pt idx="3116">
                  <c:v>43256.970138888886</c:v>
                </c:pt>
                <c:pt idx="3117">
                  <c:v>43256.973611111112</c:v>
                </c:pt>
                <c:pt idx="3118">
                  <c:v>43256.977083333331</c:v>
                </c:pt>
                <c:pt idx="3119">
                  <c:v>43256.980555555558</c:v>
                </c:pt>
                <c:pt idx="3120">
                  <c:v>43256.984027777777</c:v>
                </c:pt>
                <c:pt idx="3121">
                  <c:v>43256.987500000003</c:v>
                </c:pt>
                <c:pt idx="3122">
                  <c:v>43256.990972222222</c:v>
                </c:pt>
                <c:pt idx="3123">
                  <c:v>43256.994444444441</c:v>
                </c:pt>
                <c:pt idx="3124">
                  <c:v>43256.997916666667</c:v>
                </c:pt>
              </c:numCache>
            </c:numRef>
          </c:xVal>
          <c:yVal>
            <c:numRef>
              <c:f>'Pocomoke area combo precip'!$C$4:$C$3130</c:f>
              <c:numCache>
                <c:formatCode>General</c:formatCode>
                <c:ptCount val="31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0.01</c:v>
                </c:pt>
                <c:pt idx="293">
                  <c:v>0.01</c:v>
                </c:pt>
                <c:pt idx="294">
                  <c:v>0.01</c:v>
                </c:pt>
                <c:pt idx="295">
                  <c:v>0.01</c:v>
                </c:pt>
                <c:pt idx="296">
                  <c:v>0.01</c:v>
                </c:pt>
                <c:pt idx="297">
                  <c:v>0.01</c:v>
                </c:pt>
                <c:pt idx="298">
                  <c:v>0.01</c:v>
                </c:pt>
                <c:pt idx="299">
                  <c:v>0.02</c:v>
                </c:pt>
                <c:pt idx="300">
                  <c:v>0.01</c:v>
                </c:pt>
                <c:pt idx="301">
                  <c:v>0.01</c:v>
                </c:pt>
                <c:pt idx="302">
                  <c:v>0.01</c:v>
                </c:pt>
                <c:pt idx="303">
                  <c:v>0.02</c:v>
                </c:pt>
                <c:pt idx="304">
                  <c:v>0.02</c:v>
                </c:pt>
                <c:pt idx="305">
                  <c:v>0.01</c:v>
                </c:pt>
                <c:pt idx="306">
                  <c:v>0.01</c:v>
                </c:pt>
                <c:pt idx="307">
                  <c:v>0.01</c:v>
                </c:pt>
                <c:pt idx="308">
                  <c:v>0.01</c:v>
                </c:pt>
                <c:pt idx="309">
                  <c:v>0.01</c:v>
                </c:pt>
                <c:pt idx="310">
                  <c:v>0.01</c:v>
                </c:pt>
                <c:pt idx="311">
                  <c:v>0.01</c:v>
                </c:pt>
                <c:pt idx="312">
                  <c:v>0.01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0.01</c:v>
                </c:pt>
                <c:pt idx="364">
                  <c:v>0.01</c:v>
                </c:pt>
                <c:pt idx="365">
                  <c:v>0.01</c:v>
                </c:pt>
                <c:pt idx="366">
                  <c:v>0.01</c:v>
                </c:pt>
                <c:pt idx="367">
                  <c:v>0.01</c:v>
                </c:pt>
                <c:pt idx="368">
                  <c:v>0.01</c:v>
                </c:pt>
                <c:pt idx="369">
                  <c:v>0.01</c:v>
                </c:pt>
                <c:pt idx="370">
                  <c:v>0.01</c:v>
                </c:pt>
                <c:pt idx="371">
                  <c:v>0.01</c:v>
                </c:pt>
                <c:pt idx="372">
                  <c:v>0.01</c:v>
                </c:pt>
                <c:pt idx="373">
                  <c:v>0.01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0.02</c:v>
                </c:pt>
                <c:pt idx="502">
                  <c:v>0.02</c:v>
                </c:pt>
                <c:pt idx="503">
                  <c:v>0.02</c:v>
                </c:pt>
                <c:pt idx="504">
                  <c:v>0.02</c:v>
                </c:pt>
                <c:pt idx="505">
                  <c:v>0.02</c:v>
                </c:pt>
                <c:pt idx="506">
                  <c:v>0.02</c:v>
                </c:pt>
                <c:pt idx="507">
                  <c:v>0.03</c:v>
                </c:pt>
                <c:pt idx="508">
                  <c:v>0.03</c:v>
                </c:pt>
                <c:pt idx="509">
                  <c:v>0.05</c:v>
                </c:pt>
                <c:pt idx="510">
                  <c:v>0.06</c:v>
                </c:pt>
                <c:pt idx="511">
                  <c:v>0.06</c:v>
                </c:pt>
                <c:pt idx="512">
                  <c:v>0.05</c:v>
                </c:pt>
                <c:pt idx="513">
                  <c:v>7.0000000000000007E-2</c:v>
                </c:pt>
                <c:pt idx="514">
                  <c:v>0.23</c:v>
                </c:pt>
                <c:pt idx="515">
                  <c:v>0.27</c:v>
                </c:pt>
                <c:pt idx="516">
                  <c:v>0.28999999999999998</c:v>
                </c:pt>
                <c:pt idx="517">
                  <c:v>0.3</c:v>
                </c:pt>
                <c:pt idx="518">
                  <c:v>0.32</c:v>
                </c:pt>
                <c:pt idx="519">
                  <c:v>0.34</c:v>
                </c:pt>
                <c:pt idx="520">
                  <c:v>0.35</c:v>
                </c:pt>
                <c:pt idx="521">
                  <c:v>0.36</c:v>
                </c:pt>
                <c:pt idx="522">
                  <c:v>0.37</c:v>
                </c:pt>
                <c:pt idx="523">
                  <c:v>0.35</c:v>
                </c:pt>
                <c:pt idx="524">
                  <c:v>0.36</c:v>
                </c:pt>
                <c:pt idx="525">
                  <c:v>0.19</c:v>
                </c:pt>
                <c:pt idx="526">
                  <c:v>0.2</c:v>
                </c:pt>
                <c:pt idx="527">
                  <c:v>0.18</c:v>
                </c:pt>
                <c:pt idx="528">
                  <c:v>0.21</c:v>
                </c:pt>
                <c:pt idx="529">
                  <c:v>0.18</c:v>
                </c:pt>
                <c:pt idx="530">
                  <c:v>0.2</c:v>
                </c:pt>
                <c:pt idx="531">
                  <c:v>0.18</c:v>
                </c:pt>
                <c:pt idx="532">
                  <c:v>0.21</c:v>
                </c:pt>
                <c:pt idx="533">
                  <c:v>0.21</c:v>
                </c:pt>
                <c:pt idx="534">
                  <c:v>0.22</c:v>
                </c:pt>
                <c:pt idx="535">
                  <c:v>0.19</c:v>
                </c:pt>
                <c:pt idx="536">
                  <c:v>0.19</c:v>
                </c:pt>
                <c:pt idx="537">
                  <c:v>0.18</c:v>
                </c:pt>
                <c:pt idx="538">
                  <c:v>0.19</c:v>
                </c:pt>
                <c:pt idx="539">
                  <c:v>0.15</c:v>
                </c:pt>
                <c:pt idx="540">
                  <c:v>0.18</c:v>
                </c:pt>
                <c:pt idx="541">
                  <c:v>0.19</c:v>
                </c:pt>
                <c:pt idx="542">
                  <c:v>0.22</c:v>
                </c:pt>
                <c:pt idx="543">
                  <c:v>0.2</c:v>
                </c:pt>
                <c:pt idx="544">
                  <c:v>0.23</c:v>
                </c:pt>
                <c:pt idx="545">
                  <c:v>0.22</c:v>
                </c:pt>
                <c:pt idx="546">
                  <c:v>0.24</c:v>
                </c:pt>
                <c:pt idx="547">
                  <c:v>0.24</c:v>
                </c:pt>
                <c:pt idx="548">
                  <c:v>0.25</c:v>
                </c:pt>
                <c:pt idx="549">
                  <c:v>0.23</c:v>
                </c:pt>
                <c:pt idx="550">
                  <c:v>0.24</c:v>
                </c:pt>
                <c:pt idx="551">
                  <c:v>0.21</c:v>
                </c:pt>
                <c:pt idx="552">
                  <c:v>0.21</c:v>
                </c:pt>
                <c:pt idx="553">
                  <c:v>0.15</c:v>
                </c:pt>
                <c:pt idx="554">
                  <c:v>0.09</c:v>
                </c:pt>
                <c:pt idx="555">
                  <c:v>0.1</c:v>
                </c:pt>
                <c:pt idx="556">
                  <c:v>0.1</c:v>
                </c:pt>
                <c:pt idx="557">
                  <c:v>7.0000000000000007E-2</c:v>
                </c:pt>
                <c:pt idx="558">
                  <c:v>0.04</c:v>
                </c:pt>
                <c:pt idx="559">
                  <c:v>0.05</c:v>
                </c:pt>
                <c:pt idx="560">
                  <c:v>0.04</c:v>
                </c:pt>
                <c:pt idx="561">
                  <c:v>0.04</c:v>
                </c:pt>
                <c:pt idx="562">
                  <c:v>0.03</c:v>
                </c:pt>
                <c:pt idx="563">
                  <c:v>0.03</c:v>
                </c:pt>
                <c:pt idx="564">
                  <c:v>0.02</c:v>
                </c:pt>
                <c:pt idx="565">
                  <c:v>0.02</c:v>
                </c:pt>
                <c:pt idx="566">
                  <c:v>0.01</c:v>
                </c:pt>
                <c:pt idx="567">
                  <c:v>0.01</c:v>
                </c:pt>
                <c:pt idx="568">
                  <c:v>0.01</c:v>
                </c:pt>
                <c:pt idx="569">
                  <c:v>0.01</c:v>
                </c:pt>
                <c:pt idx="570">
                  <c:v>0.01</c:v>
                </c:pt>
                <c:pt idx="571">
                  <c:v>0.01</c:v>
                </c:pt>
                <c:pt idx="572">
                  <c:v>0.01</c:v>
                </c:pt>
                <c:pt idx="573">
                  <c:v>0.01</c:v>
                </c:pt>
                <c:pt idx="574">
                  <c:v>0.01</c:v>
                </c:pt>
                <c:pt idx="575">
                  <c:v>0.01</c:v>
                </c:pt>
                <c:pt idx="576">
                  <c:v>0.01</c:v>
                </c:pt>
                <c:pt idx="577">
                  <c:v>0.01</c:v>
                </c:pt>
                <c:pt idx="578">
                  <c:v>0.01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0.01</c:v>
                </c:pt>
                <c:pt idx="592">
                  <c:v>0.01</c:v>
                </c:pt>
                <c:pt idx="593">
                  <c:v>0.01</c:v>
                </c:pt>
                <c:pt idx="594">
                  <c:v>0.01</c:v>
                </c:pt>
                <c:pt idx="595">
                  <c:v>0.01</c:v>
                </c:pt>
                <c:pt idx="596">
                  <c:v>0.01</c:v>
                </c:pt>
                <c:pt idx="597">
                  <c:v>0.01</c:v>
                </c:pt>
                <c:pt idx="598">
                  <c:v>0.01</c:v>
                </c:pt>
                <c:pt idx="599">
                  <c:v>0.01</c:v>
                </c:pt>
                <c:pt idx="600">
                  <c:v>0.01</c:v>
                </c:pt>
                <c:pt idx="601">
                  <c:v>0.01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0.01</c:v>
                </c:pt>
                <c:pt idx="935">
                  <c:v>0.01</c:v>
                </c:pt>
                <c:pt idx="936">
                  <c:v>0.01</c:v>
                </c:pt>
                <c:pt idx="937">
                  <c:v>0.01</c:v>
                </c:pt>
                <c:pt idx="938">
                  <c:v>0.01</c:v>
                </c:pt>
                <c:pt idx="939">
                  <c:v>0.01</c:v>
                </c:pt>
                <c:pt idx="940">
                  <c:v>0.01</c:v>
                </c:pt>
                <c:pt idx="941">
                  <c:v>0.01</c:v>
                </c:pt>
                <c:pt idx="942">
                  <c:v>0.01</c:v>
                </c:pt>
                <c:pt idx="943">
                  <c:v>0.01</c:v>
                </c:pt>
                <c:pt idx="944">
                  <c:v>0.01</c:v>
                </c:pt>
                <c:pt idx="945">
                  <c:v>0.01</c:v>
                </c:pt>
                <c:pt idx="946">
                  <c:v>0.01</c:v>
                </c:pt>
                <c:pt idx="947">
                  <c:v>0.01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0.01</c:v>
                </c:pt>
                <c:pt idx="1384">
                  <c:v>0.01</c:v>
                </c:pt>
                <c:pt idx="1385">
                  <c:v>0.01</c:v>
                </c:pt>
                <c:pt idx="1386">
                  <c:v>0.01</c:v>
                </c:pt>
                <c:pt idx="1387">
                  <c:v>0.01</c:v>
                </c:pt>
                <c:pt idx="1388">
                  <c:v>0.01</c:v>
                </c:pt>
                <c:pt idx="1389">
                  <c:v>0.01</c:v>
                </c:pt>
                <c:pt idx="1390">
                  <c:v>0.01</c:v>
                </c:pt>
                <c:pt idx="1391">
                  <c:v>0.01</c:v>
                </c:pt>
                <c:pt idx="1392">
                  <c:v>0.01</c:v>
                </c:pt>
                <c:pt idx="1393">
                  <c:v>0.01</c:v>
                </c:pt>
                <c:pt idx="1394">
                  <c:v>0.01</c:v>
                </c:pt>
                <c:pt idx="1395">
                  <c:v>0.01</c:v>
                </c:pt>
                <c:pt idx="1396">
                  <c:v>0.01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0.01</c:v>
                </c:pt>
                <c:pt idx="1461">
                  <c:v>0.01</c:v>
                </c:pt>
                <c:pt idx="1462">
                  <c:v>0.01</c:v>
                </c:pt>
                <c:pt idx="1463">
                  <c:v>0.01</c:v>
                </c:pt>
                <c:pt idx="1464">
                  <c:v>0.01</c:v>
                </c:pt>
                <c:pt idx="1465">
                  <c:v>0.01</c:v>
                </c:pt>
                <c:pt idx="1466">
                  <c:v>0.02</c:v>
                </c:pt>
                <c:pt idx="1467">
                  <c:v>0.02</c:v>
                </c:pt>
                <c:pt idx="1468">
                  <c:v>0.03</c:v>
                </c:pt>
                <c:pt idx="1469">
                  <c:v>0.03</c:v>
                </c:pt>
                <c:pt idx="1470">
                  <c:v>0.03</c:v>
                </c:pt>
                <c:pt idx="1471">
                  <c:v>0.03</c:v>
                </c:pt>
                <c:pt idx="1472">
                  <c:v>0.03</c:v>
                </c:pt>
                <c:pt idx="1473">
                  <c:v>0.03</c:v>
                </c:pt>
                <c:pt idx="1474">
                  <c:v>0.03</c:v>
                </c:pt>
                <c:pt idx="1475">
                  <c:v>0.02</c:v>
                </c:pt>
                <c:pt idx="1476">
                  <c:v>0.02</c:v>
                </c:pt>
                <c:pt idx="1477">
                  <c:v>0.02</c:v>
                </c:pt>
                <c:pt idx="1478">
                  <c:v>0.02</c:v>
                </c:pt>
                <c:pt idx="1479">
                  <c:v>0.02</c:v>
                </c:pt>
                <c:pt idx="1480">
                  <c:v>0.02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0.01</c:v>
                </c:pt>
                <c:pt idx="1700">
                  <c:v>0.01</c:v>
                </c:pt>
                <c:pt idx="1701">
                  <c:v>0.01</c:v>
                </c:pt>
                <c:pt idx="1702">
                  <c:v>0.01</c:v>
                </c:pt>
                <c:pt idx="1703">
                  <c:v>0.01</c:v>
                </c:pt>
                <c:pt idx="1704">
                  <c:v>0.01</c:v>
                </c:pt>
                <c:pt idx="1705">
                  <c:v>0.01</c:v>
                </c:pt>
                <c:pt idx="1706">
                  <c:v>0.01</c:v>
                </c:pt>
                <c:pt idx="1707">
                  <c:v>0.01</c:v>
                </c:pt>
                <c:pt idx="1708">
                  <c:v>0.01</c:v>
                </c:pt>
                <c:pt idx="1709">
                  <c:v>0.01</c:v>
                </c:pt>
                <c:pt idx="1710">
                  <c:v>0.01</c:v>
                </c:pt>
                <c:pt idx="1711">
                  <c:v>0.01</c:v>
                </c:pt>
                <c:pt idx="1712">
                  <c:v>0.01</c:v>
                </c:pt>
                <c:pt idx="1713">
                  <c:v>0.01</c:v>
                </c:pt>
                <c:pt idx="1714">
                  <c:v>0.01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0.01</c:v>
                </c:pt>
                <c:pt idx="1754">
                  <c:v>0.01</c:v>
                </c:pt>
                <c:pt idx="1755">
                  <c:v>0.01</c:v>
                </c:pt>
                <c:pt idx="1756">
                  <c:v>0.01</c:v>
                </c:pt>
                <c:pt idx="1757">
                  <c:v>0.01</c:v>
                </c:pt>
                <c:pt idx="1758">
                  <c:v>0.01</c:v>
                </c:pt>
                <c:pt idx="1759">
                  <c:v>0.01</c:v>
                </c:pt>
                <c:pt idx="1760">
                  <c:v>0.01</c:v>
                </c:pt>
                <c:pt idx="1761">
                  <c:v>0.01</c:v>
                </c:pt>
                <c:pt idx="1762">
                  <c:v>0.01</c:v>
                </c:pt>
                <c:pt idx="1763">
                  <c:v>0.01</c:v>
                </c:pt>
                <c:pt idx="1764">
                  <c:v>0.01</c:v>
                </c:pt>
                <c:pt idx="1765">
                  <c:v>0.01</c:v>
                </c:pt>
                <c:pt idx="1766">
                  <c:v>0.01</c:v>
                </c:pt>
                <c:pt idx="1767">
                  <c:v>0.01</c:v>
                </c:pt>
                <c:pt idx="1768">
                  <c:v>0.01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0.04</c:v>
                </c:pt>
                <c:pt idx="2128">
                  <c:v>0.09</c:v>
                </c:pt>
                <c:pt idx="2129">
                  <c:v>0.1</c:v>
                </c:pt>
                <c:pt idx="2130">
                  <c:v>0.1</c:v>
                </c:pt>
                <c:pt idx="2131">
                  <c:v>0.11</c:v>
                </c:pt>
                <c:pt idx="2132">
                  <c:v>0.11</c:v>
                </c:pt>
                <c:pt idx="2133">
                  <c:v>0.11</c:v>
                </c:pt>
                <c:pt idx="2134">
                  <c:v>0.12</c:v>
                </c:pt>
                <c:pt idx="2135">
                  <c:v>0.12</c:v>
                </c:pt>
                <c:pt idx="2136">
                  <c:v>0.12</c:v>
                </c:pt>
                <c:pt idx="2137">
                  <c:v>0.13</c:v>
                </c:pt>
                <c:pt idx="2138">
                  <c:v>0.13</c:v>
                </c:pt>
                <c:pt idx="2139">
                  <c:v>0.14000000000000001</c:v>
                </c:pt>
                <c:pt idx="2140">
                  <c:v>0.14000000000000001</c:v>
                </c:pt>
                <c:pt idx="2141">
                  <c:v>0.05</c:v>
                </c:pt>
                <c:pt idx="2142">
                  <c:v>0.05</c:v>
                </c:pt>
                <c:pt idx="2143">
                  <c:v>0.05</c:v>
                </c:pt>
                <c:pt idx="2144">
                  <c:v>0.05</c:v>
                </c:pt>
                <c:pt idx="2145">
                  <c:v>0.05</c:v>
                </c:pt>
                <c:pt idx="2146">
                  <c:v>0.06</c:v>
                </c:pt>
                <c:pt idx="2147">
                  <c:v>0.03</c:v>
                </c:pt>
                <c:pt idx="2148">
                  <c:v>0.04</c:v>
                </c:pt>
                <c:pt idx="2149">
                  <c:v>0.04</c:v>
                </c:pt>
                <c:pt idx="2150">
                  <c:v>0.05</c:v>
                </c:pt>
                <c:pt idx="2151">
                  <c:v>0.05</c:v>
                </c:pt>
                <c:pt idx="2152">
                  <c:v>0.05</c:v>
                </c:pt>
                <c:pt idx="2153">
                  <c:v>0.03</c:v>
                </c:pt>
                <c:pt idx="2154">
                  <c:v>0.03</c:v>
                </c:pt>
                <c:pt idx="2155">
                  <c:v>0.04</c:v>
                </c:pt>
                <c:pt idx="2156">
                  <c:v>0.04</c:v>
                </c:pt>
                <c:pt idx="2157">
                  <c:v>0.04</c:v>
                </c:pt>
                <c:pt idx="2158">
                  <c:v>0.04</c:v>
                </c:pt>
                <c:pt idx="2159">
                  <c:v>0.03</c:v>
                </c:pt>
                <c:pt idx="2160">
                  <c:v>0.03</c:v>
                </c:pt>
                <c:pt idx="2161">
                  <c:v>0.03</c:v>
                </c:pt>
                <c:pt idx="2162">
                  <c:v>0.03</c:v>
                </c:pt>
                <c:pt idx="2163">
                  <c:v>0.03</c:v>
                </c:pt>
                <c:pt idx="2164">
                  <c:v>0.03</c:v>
                </c:pt>
                <c:pt idx="2165">
                  <c:v>0.01</c:v>
                </c:pt>
                <c:pt idx="2166">
                  <c:v>0.01</c:v>
                </c:pt>
                <c:pt idx="2167">
                  <c:v>0.01</c:v>
                </c:pt>
                <c:pt idx="2168">
                  <c:v>0.01</c:v>
                </c:pt>
                <c:pt idx="2169">
                  <c:v>0.01</c:v>
                </c:pt>
                <c:pt idx="2170">
                  <c:v>0.01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0.01</c:v>
                </c:pt>
                <c:pt idx="2350">
                  <c:v>0.03</c:v>
                </c:pt>
                <c:pt idx="2351">
                  <c:v>0.03</c:v>
                </c:pt>
                <c:pt idx="2352">
                  <c:v>0.04</c:v>
                </c:pt>
                <c:pt idx="2353">
                  <c:v>0.04</c:v>
                </c:pt>
                <c:pt idx="2354">
                  <c:v>0.04</c:v>
                </c:pt>
                <c:pt idx="2355">
                  <c:v>0.04</c:v>
                </c:pt>
                <c:pt idx="2356">
                  <c:v>0.04</c:v>
                </c:pt>
                <c:pt idx="2357">
                  <c:v>0.04</c:v>
                </c:pt>
                <c:pt idx="2358">
                  <c:v>0.04</c:v>
                </c:pt>
                <c:pt idx="2359">
                  <c:v>0.05</c:v>
                </c:pt>
                <c:pt idx="2360">
                  <c:v>0.09</c:v>
                </c:pt>
                <c:pt idx="2361">
                  <c:v>0.1</c:v>
                </c:pt>
                <c:pt idx="2362">
                  <c:v>0.19</c:v>
                </c:pt>
                <c:pt idx="2363">
                  <c:v>0.21</c:v>
                </c:pt>
                <c:pt idx="2364">
                  <c:v>0.36</c:v>
                </c:pt>
                <c:pt idx="2365">
                  <c:v>0.62</c:v>
                </c:pt>
                <c:pt idx="2366">
                  <c:v>0.79</c:v>
                </c:pt>
                <c:pt idx="2367">
                  <c:v>0.85</c:v>
                </c:pt>
                <c:pt idx="2368">
                  <c:v>0.87</c:v>
                </c:pt>
                <c:pt idx="2369">
                  <c:v>0.87</c:v>
                </c:pt>
                <c:pt idx="2370">
                  <c:v>0.87</c:v>
                </c:pt>
                <c:pt idx="2371">
                  <c:v>0.88</c:v>
                </c:pt>
                <c:pt idx="2372">
                  <c:v>0.88</c:v>
                </c:pt>
                <c:pt idx="2373">
                  <c:v>0.88</c:v>
                </c:pt>
                <c:pt idx="2374">
                  <c:v>0.88</c:v>
                </c:pt>
                <c:pt idx="2375">
                  <c:v>0.7</c:v>
                </c:pt>
                <c:pt idx="2376">
                  <c:v>0.7</c:v>
                </c:pt>
                <c:pt idx="2377">
                  <c:v>0.7</c:v>
                </c:pt>
                <c:pt idx="2378">
                  <c:v>0.7</c:v>
                </c:pt>
                <c:pt idx="2379">
                  <c:v>0.7</c:v>
                </c:pt>
                <c:pt idx="2380">
                  <c:v>0.7</c:v>
                </c:pt>
                <c:pt idx="2381">
                  <c:v>0.03</c:v>
                </c:pt>
                <c:pt idx="2382">
                  <c:v>0.03</c:v>
                </c:pt>
                <c:pt idx="2383">
                  <c:v>0.03</c:v>
                </c:pt>
                <c:pt idx="2384">
                  <c:v>0.03</c:v>
                </c:pt>
                <c:pt idx="2385">
                  <c:v>0.03</c:v>
                </c:pt>
                <c:pt idx="2386">
                  <c:v>0.03</c:v>
                </c:pt>
                <c:pt idx="2387">
                  <c:v>0.01</c:v>
                </c:pt>
                <c:pt idx="2388">
                  <c:v>0.01</c:v>
                </c:pt>
                <c:pt idx="2389">
                  <c:v>0.01</c:v>
                </c:pt>
                <c:pt idx="2390">
                  <c:v>0.01</c:v>
                </c:pt>
                <c:pt idx="2391">
                  <c:v>0.01</c:v>
                </c:pt>
                <c:pt idx="2392">
                  <c:v>0.01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0.01</c:v>
                </c:pt>
                <c:pt idx="2462">
                  <c:v>0.01</c:v>
                </c:pt>
                <c:pt idx="2463">
                  <c:v>0.01</c:v>
                </c:pt>
                <c:pt idx="2464">
                  <c:v>0.01</c:v>
                </c:pt>
                <c:pt idx="2465">
                  <c:v>0.02</c:v>
                </c:pt>
                <c:pt idx="2466">
                  <c:v>0.02</c:v>
                </c:pt>
                <c:pt idx="2467">
                  <c:v>0.02</c:v>
                </c:pt>
                <c:pt idx="2468">
                  <c:v>0.02</c:v>
                </c:pt>
                <c:pt idx="2469">
                  <c:v>0.02</c:v>
                </c:pt>
                <c:pt idx="2470">
                  <c:v>0.03</c:v>
                </c:pt>
                <c:pt idx="2471">
                  <c:v>0.03</c:v>
                </c:pt>
                <c:pt idx="2472">
                  <c:v>0.03</c:v>
                </c:pt>
                <c:pt idx="2473">
                  <c:v>0.04</c:v>
                </c:pt>
                <c:pt idx="2474">
                  <c:v>0.05</c:v>
                </c:pt>
                <c:pt idx="2475">
                  <c:v>0.05</c:v>
                </c:pt>
                <c:pt idx="2476">
                  <c:v>0.06</c:v>
                </c:pt>
                <c:pt idx="2477">
                  <c:v>0.04</c:v>
                </c:pt>
                <c:pt idx="2478">
                  <c:v>0.04</c:v>
                </c:pt>
                <c:pt idx="2479">
                  <c:v>0.04</c:v>
                </c:pt>
                <c:pt idx="2480">
                  <c:v>0.04</c:v>
                </c:pt>
                <c:pt idx="2481">
                  <c:v>0.04</c:v>
                </c:pt>
                <c:pt idx="2482">
                  <c:v>0.04</c:v>
                </c:pt>
                <c:pt idx="2483">
                  <c:v>0.03</c:v>
                </c:pt>
                <c:pt idx="2484">
                  <c:v>0.03</c:v>
                </c:pt>
                <c:pt idx="2485">
                  <c:v>0.04</c:v>
                </c:pt>
                <c:pt idx="2486">
                  <c:v>0.04</c:v>
                </c:pt>
                <c:pt idx="2487">
                  <c:v>0.04</c:v>
                </c:pt>
                <c:pt idx="2488">
                  <c:v>0.04</c:v>
                </c:pt>
                <c:pt idx="2489">
                  <c:v>0.01</c:v>
                </c:pt>
                <c:pt idx="2490">
                  <c:v>0.01</c:v>
                </c:pt>
                <c:pt idx="2491">
                  <c:v>0.01</c:v>
                </c:pt>
                <c:pt idx="2492">
                  <c:v>0.01</c:v>
                </c:pt>
                <c:pt idx="2493">
                  <c:v>0.01</c:v>
                </c:pt>
                <c:pt idx="2494">
                  <c:v>0.01</c:v>
                </c:pt>
                <c:pt idx="2495">
                  <c:v>0.01</c:v>
                </c:pt>
                <c:pt idx="2496">
                  <c:v>0.01</c:v>
                </c:pt>
                <c:pt idx="2497">
                  <c:v>0.02</c:v>
                </c:pt>
                <c:pt idx="2498">
                  <c:v>0.02</c:v>
                </c:pt>
                <c:pt idx="2499">
                  <c:v>0.02</c:v>
                </c:pt>
                <c:pt idx="2500">
                  <c:v>0.02</c:v>
                </c:pt>
                <c:pt idx="2501">
                  <c:v>0.01</c:v>
                </c:pt>
                <c:pt idx="2502">
                  <c:v>0.01</c:v>
                </c:pt>
                <c:pt idx="2503">
                  <c:v>0.01</c:v>
                </c:pt>
                <c:pt idx="2504">
                  <c:v>0.01</c:v>
                </c:pt>
                <c:pt idx="2505">
                  <c:v>0.01</c:v>
                </c:pt>
                <c:pt idx="2506">
                  <c:v>0.01</c:v>
                </c:pt>
                <c:pt idx="2507">
                  <c:v>0.01</c:v>
                </c:pt>
                <c:pt idx="2508">
                  <c:v>0.01</c:v>
                </c:pt>
                <c:pt idx="2509">
                  <c:v>0.01</c:v>
                </c:pt>
                <c:pt idx="2510">
                  <c:v>0.01</c:v>
                </c:pt>
                <c:pt idx="2511">
                  <c:v>0.01</c:v>
                </c:pt>
                <c:pt idx="2512">
                  <c:v>0.01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0.01</c:v>
                </c:pt>
                <c:pt idx="2518">
                  <c:v>0.01</c:v>
                </c:pt>
                <c:pt idx="2519">
                  <c:v>0.01</c:v>
                </c:pt>
                <c:pt idx="2520">
                  <c:v>0.02</c:v>
                </c:pt>
                <c:pt idx="2521">
                  <c:v>0.02</c:v>
                </c:pt>
                <c:pt idx="2522">
                  <c:v>0.02</c:v>
                </c:pt>
                <c:pt idx="2523">
                  <c:v>0.02</c:v>
                </c:pt>
                <c:pt idx="2524">
                  <c:v>0.02</c:v>
                </c:pt>
                <c:pt idx="2525">
                  <c:v>0.02</c:v>
                </c:pt>
                <c:pt idx="2526">
                  <c:v>0.02</c:v>
                </c:pt>
                <c:pt idx="2527">
                  <c:v>0.02</c:v>
                </c:pt>
                <c:pt idx="2528">
                  <c:v>0.02</c:v>
                </c:pt>
                <c:pt idx="2529">
                  <c:v>0.02</c:v>
                </c:pt>
                <c:pt idx="2530">
                  <c:v>0.02</c:v>
                </c:pt>
                <c:pt idx="2531">
                  <c:v>0.02</c:v>
                </c:pt>
                <c:pt idx="2532">
                  <c:v>0.02</c:v>
                </c:pt>
                <c:pt idx="2533">
                  <c:v>0.02</c:v>
                </c:pt>
                <c:pt idx="2534">
                  <c:v>0.03</c:v>
                </c:pt>
                <c:pt idx="2535">
                  <c:v>0.03</c:v>
                </c:pt>
                <c:pt idx="2536">
                  <c:v>0.03</c:v>
                </c:pt>
                <c:pt idx="2537">
                  <c:v>0.03</c:v>
                </c:pt>
                <c:pt idx="2538">
                  <c:v>0.03</c:v>
                </c:pt>
                <c:pt idx="2539">
                  <c:v>0.04</c:v>
                </c:pt>
                <c:pt idx="2540">
                  <c:v>0.04</c:v>
                </c:pt>
                <c:pt idx="2541">
                  <c:v>0.05</c:v>
                </c:pt>
                <c:pt idx="2542">
                  <c:v>0.05</c:v>
                </c:pt>
                <c:pt idx="2543">
                  <c:v>0.06</c:v>
                </c:pt>
                <c:pt idx="2544">
                  <c:v>0.06</c:v>
                </c:pt>
                <c:pt idx="2545">
                  <c:v>0.06</c:v>
                </c:pt>
                <c:pt idx="2546">
                  <c:v>0.06</c:v>
                </c:pt>
                <c:pt idx="2547">
                  <c:v>0.06</c:v>
                </c:pt>
                <c:pt idx="2548">
                  <c:v>0.06</c:v>
                </c:pt>
                <c:pt idx="2549">
                  <c:v>0.04</c:v>
                </c:pt>
                <c:pt idx="2550">
                  <c:v>0.04</c:v>
                </c:pt>
                <c:pt idx="2551">
                  <c:v>0.04</c:v>
                </c:pt>
                <c:pt idx="2552">
                  <c:v>0.04</c:v>
                </c:pt>
                <c:pt idx="2553">
                  <c:v>0.04</c:v>
                </c:pt>
                <c:pt idx="2554">
                  <c:v>0.04</c:v>
                </c:pt>
                <c:pt idx="2555">
                  <c:v>0.02</c:v>
                </c:pt>
                <c:pt idx="2556">
                  <c:v>0.02</c:v>
                </c:pt>
                <c:pt idx="2557">
                  <c:v>0.02</c:v>
                </c:pt>
                <c:pt idx="2558">
                  <c:v>0.02</c:v>
                </c:pt>
                <c:pt idx="2559">
                  <c:v>0.02</c:v>
                </c:pt>
                <c:pt idx="2560">
                  <c:v>0.02</c:v>
                </c:pt>
                <c:pt idx="2561">
                  <c:v>0.01</c:v>
                </c:pt>
                <c:pt idx="2562">
                  <c:v>0.01</c:v>
                </c:pt>
                <c:pt idx="2563">
                  <c:v>0.01</c:v>
                </c:pt>
                <c:pt idx="2564">
                  <c:v>0.01</c:v>
                </c:pt>
                <c:pt idx="2565">
                  <c:v>0.01</c:v>
                </c:pt>
                <c:pt idx="2566">
                  <c:v>0.01</c:v>
                </c:pt>
                <c:pt idx="2567">
                  <c:v>0.01</c:v>
                </c:pt>
                <c:pt idx="2568">
                  <c:v>0.01</c:v>
                </c:pt>
                <c:pt idx="2569">
                  <c:v>0.01</c:v>
                </c:pt>
                <c:pt idx="2570">
                  <c:v>0.01</c:v>
                </c:pt>
                <c:pt idx="2571">
                  <c:v>0.01</c:v>
                </c:pt>
                <c:pt idx="2572">
                  <c:v>0.01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B39-4152-B1E5-EC91C9D6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182304"/>
        <c:axId val="1612630384"/>
      </c:scatterChart>
      <c:valAx>
        <c:axId val="888051103"/>
        <c:scaling>
          <c:orientation val="minMax"/>
          <c:max val="43249"/>
          <c:min val="4324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 in 2018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m\ 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927"/>
        <c:crosses val="autoZero"/>
        <c:crossBetween val="midCat"/>
        <c:minorUnit val="1"/>
      </c:valAx>
      <c:valAx>
        <c:axId val="88805692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River Height   </a:t>
                </a:r>
                <a:r>
                  <a:rPr lang="en-US" sz="1200" baseline="0"/>
                  <a:t>(feet)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4.9180102487189098E-2"/>
              <c:y val="0.417858996792067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1103"/>
        <c:crosses val="autoZero"/>
        <c:crossBetween val="midCat"/>
        <c:majorUnit val="5"/>
        <c:minorUnit val="1"/>
      </c:valAx>
      <c:valAx>
        <c:axId val="1612630384"/>
        <c:scaling>
          <c:orientation val="minMax"/>
          <c:max val="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accent2"/>
                    </a:solidFill>
                  </a:rPr>
                  <a:t>Rain   </a:t>
                </a:r>
                <a:r>
                  <a:rPr lang="en-US" sz="1200" b="1">
                    <a:solidFill>
                      <a:schemeClr val="accent2"/>
                    </a:solidFill>
                  </a:rPr>
                  <a:t>(inches per</a:t>
                </a:r>
                <a:r>
                  <a:rPr lang="en-US" sz="1200" b="1" baseline="0">
                    <a:solidFill>
                      <a:schemeClr val="accent2"/>
                    </a:solidFill>
                  </a:rPr>
                  <a:t> 5 minutes</a:t>
                </a:r>
                <a:r>
                  <a:rPr lang="en-US" sz="1200" b="1">
                    <a:solidFill>
                      <a:schemeClr val="accent2"/>
                    </a:solidFill>
                  </a:rPr>
                  <a:t>)</a:t>
                </a:r>
                <a:endParaRPr lang="en-US" sz="1600" b="1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0.94020216222972131"/>
              <c:y val="0.34332648002333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182304"/>
        <c:crosses val="max"/>
        <c:crossBetween val="midCat"/>
        <c:majorUnit val="1"/>
      </c:valAx>
      <c:valAx>
        <c:axId val="161818230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612630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05231051013661"/>
          <c:y val="2.4872376724995073E-2"/>
          <c:w val="0.27200207267257659"/>
          <c:h val="9.43566561441223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11406907469896E-2"/>
          <c:y val="2.918431029454651E-2"/>
          <c:w val="0.90030214973128364"/>
          <c:h val="0.66533319855566342"/>
        </c:manualLayout>
      </c:layout>
      <c:scatterChart>
        <c:scatterStyle val="lineMarker"/>
        <c:varyColors val="0"/>
        <c:ser>
          <c:idx val="0"/>
          <c:order val="0"/>
          <c:tx>
            <c:v>Gauge height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'01485000'!$F$2:$F$5857</c:f>
              <c:numCache>
                <c:formatCode>m/d/yyyy\ h:mm</c:formatCode>
                <c:ptCount val="5856"/>
                <c:pt idx="0">
                  <c:v>43221</c:v>
                </c:pt>
                <c:pt idx="1">
                  <c:v>43221.010416666664</c:v>
                </c:pt>
                <c:pt idx="2">
                  <c:v>43221.020833333336</c:v>
                </c:pt>
                <c:pt idx="3">
                  <c:v>43221.03125</c:v>
                </c:pt>
                <c:pt idx="4">
                  <c:v>43221.041666666664</c:v>
                </c:pt>
                <c:pt idx="5">
                  <c:v>43221.052083333336</c:v>
                </c:pt>
                <c:pt idx="6">
                  <c:v>43221.0625</c:v>
                </c:pt>
                <c:pt idx="7">
                  <c:v>43221.072916666664</c:v>
                </c:pt>
                <c:pt idx="8">
                  <c:v>43221.083333333336</c:v>
                </c:pt>
                <c:pt idx="9">
                  <c:v>43221.09375</c:v>
                </c:pt>
                <c:pt idx="10">
                  <c:v>43221.104166666664</c:v>
                </c:pt>
                <c:pt idx="11">
                  <c:v>43221.114583333336</c:v>
                </c:pt>
                <c:pt idx="12">
                  <c:v>43221.125</c:v>
                </c:pt>
                <c:pt idx="13">
                  <c:v>43221.135416666664</c:v>
                </c:pt>
                <c:pt idx="14">
                  <c:v>43221.145833333336</c:v>
                </c:pt>
                <c:pt idx="15">
                  <c:v>43221.15625</c:v>
                </c:pt>
                <c:pt idx="16">
                  <c:v>43221.166666666664</c:v>
                </c:pt>
                <c:pt idx="17">
                  <c:v>43221.177083333336</c:v>
                </c:pt>
                <c:pt idx="18">
                  <c:v>43221.1875</c:v>
                </c:pt>
                <c:pt idx="19">
                  <c:v>43221.197916666664</c:v>
                </c:pt>
                <c:pt idx="20">
                  <c:v>43221.208333333336</c:v>
                </c:pt>
                <c:pt idx="21">
                  <c:v>43221.21875</c:v>
                </c:pt>
                <c:pt idx="22">
                  <c:v>43221.229166666664</c:v>
                </c:pt>
                <c:pt idx="23">
                  <c:v>43221.239583333336</c:v>
                </c:pt>
                <c:pt idx="24">
                  <c:v>43221.25</c:v>
                </c:pt>
                <c:pt idx="25">
                  <c:v>43221.260416666664</c:v>
                </c:pt>
                <c:pt idx="26">
                  <c:v>43221.270833333336</c:v>
                </c:pt>
                <c:pt idx="27">
                  <c:v>43221.28125</c:v>
                </c:pt>
                <c:pt idx="28">
                  <c:v>43221.291666666664</c:v>
                </c:pt>
                <c:pt idx="29">
                  <c:v>43221.302083333336</c:v>
                </c:pt>
                <c:pt idx="30">
                  <c:v>43221.3125</c:v>
                </c:pt>
                <c:pt idx="31">
                  <c:v>43221.322916666664</c:v>
                </c:pt>
                <c:pt idx="32">
                  <c:v>43221.333333333336</c:v>
                </c:pt>
                <c:pt idx="33">
                  <c:v>43221.34375</c:v>
                </c:pt>
                <c:pt idx="34">
                  <c:v>43221.354166666664</c:v>
                </c:pt>
                <c:pt idx="35">
                  <c:v>43221.364583333336</c:v>
                </c:pt>
                <c:pt idx="36">
                  <c:v>43221.375</c:v>
                </c:pt>
                <c:pt idx="37">
                  <c:v>43221.385416666664</c:v>
                </c:pt>
                <c:pt idx="38">
                  <c:v>43221.395833333336</c:v>
                </c:pt>
                <c:pt idx="39">
                  <c:v>43221.40625</c:v>
                </c:pt>
                <c:pt idx="40">
                  <c:v>43221.416666666664</c:v>
                </c:pt>
                <c:pt idx="41">
                  <c:v>43221.427083333336</c:v>
                </c:pt>
                <c:pt idx="42">
                  <c:v>43221.4375</c:v>
                </c:pt>
                <c:pt idx="43">
                  <c:v>43221.447916666664</c:v>
                </c:pt>
                <c:pt idx="44">
                  <c:v>43221.458333333336</c:v>
                </c:pt>
                <c:pt idx="45">
                  <c:v>43221.46875</c:v>
                </c:pt>
                <c:pt idx="46">
                  <c:v>43221.479166666664</c:v>
                </c:pt>
                <c:pt idx="47">
                  <c:v>43221.489583333336</c:v>
                </c:pt>
                <c:pt idx="48">
                  <c:v>43221.5</c:v>
                </c:pt>
                <c:pt idx="49">
                  <c:v>43221.510416666664</c:v>
                </c:pt>
                <c:pt idx="50">
                  <c:v>43221.520833333336</c:v>
                </c:pt>
                <c:pt idx="51">
                  <c:v>43221.53125</c:v>
                </c:pt>
                <c:pt idx="52">
                  <c:v>43221.541666666664</c:v>
                </c:pt>
                <c:pt idx="53">
                  <c:v>43221.552083333336</c:v>
                </c:pt>
                <c:pt idx="54">
                  <c:v>43221.5625</c:v>
                </c:pt>
                <c:pt idx="55">
                  <c:v>43221.572916666664</c:v>
                </c:pt>
                <c:pt idx="56">
                  <c:v>43221.583333333336</c:v>
                </c:pt>
                <c:pt idx="57">
                  <c:v>43221.59375</c:v>
                </c:pt>
                <c:pt idx="58">
                  <c:v>43221.604166666664</c:v>
                </c:pt>
                <c:pt idx="59">
                  <c:v>43221.614583333336</c:v>
                </c:pt>
                <c:pt idx="60">
                  <c:v>43221.625</c:v>
                </c:pt>
                <c:pt idx="61">
                  <c:v>43221.635416666664</c:v>
                </c:pt>
                <c:pt idx="62">
                  <c:v>43221.645833333336</c:v>
                </c:pt>
                <c:pt idx="63">
                  <c:v>43221.65625</c:v>
                </c:pt>
                <c:pt idx="64">
                  <c:v>43221.666666666664</c:v>
                </c:pt>
                <c:pt idx="65">
                  <c:v>43221.677083333336</c:v>
                </c:pt>
                <c:pt idx="66">
                  <c:v>43221.6875</c:v>
                </c:pt>
                <c:pt idx="67">
                  <c:v>43221.697916666664</c:v>
                </c:pt>
                <c:pt idx="68">
                  <c:v>43221.708333333336</c:v>
                </c:pt>
                <c:pt idx="69">
                  <c:v>43221.71875</c:v>
                </c:pt>
                <c:pt idx="70">
                  <c:v>43221.729166666664</c:v>
                </c:pt>
                <c:pt idx="71">
                  <c:v>43221.739583333336</c:v>
                </c:pt>
                <c:pt idx="72">
                  <c:v>43221.75</c:v>
                </c:pt>
                <c:pt idx="73">
                  <c:v>43221.760416666664</c:v>
                </c:pt>
                <c:pt idx="74">
                  <c:v>43221.770833333336</c:v>
                </c:pt>
                <c:pt idx="75">
                  <c:v>43221.78125</c:v>
                </c:pt>
                <c:pt idx="76">
                  <c:v>43221.791666666664</c:v>
                </c:pt>
                <c:pt idx="77">
                  <c:v>43221.802083333336</c:v>
                </c:pt>
                <c:pt idx="78">
                  <c:v>43221.8125</c:v>
                </c:pt>
                <c:pt idx="79">
                  <c:v>43221.822916666664</c:v>
                </c:pt>
                <c:pt idx="80">
                  <c:v>43221.833333333336</c:v>
                </c:pt>
                <c:pt idx="81">
                  <c:v>43221.84375</c:v>
                </c:pt>
                <c:pt idx="82">
                  <c:v>43221.854166666664</c:v>
                </c:pt>
                <c:pt idx="83">
                  <c:v>43221.864583333336</c:v>
                </c:pt>
                <c:pt idx="84">
                  <c:v>43221.875</c:v>
                </c:pt>
                <c:pt idx="85">
                  <c:v>43221.885416666664</c:v>
                </c:pt>
                <c:pt idx="86">
                  <c:v>43221.895833333336</c:v>
                </c:pt>
                <c:pt idx="87">
                  <c:v>43221.90625</c:v>
                </c:pt>
                <c:pt idx="88">
                  <c:v>43221.916666666664</c:v>
                </c:pt>
                <c:pt idx="89">
                  <c:v>43221.927083333336</c:v>
                </c:pt>
                <c:pt idx="90">
                  <c:v>43221.9375</c:v>
                </c:pt>
                <c:pt idx="91">
                  <c:v>43221.947916666664</c:v>
                </c:pt>
                <c:pt idx="92">
                  <c:v>43221.958333333336</c:v>
                </c:pt>
                <c:pt idx="93">
                  <c:v>43221.96875</c:v>
                </c:pt>
                <c:pt idx="94">
                  <c:v>43221.979166666664</c:v>
                </c:pt>
                <c:pt idx="95">
                  <c:v>43221.989583333336</c:v>
                </c:pt>
                <c:pt idx="96">
                  <c:v>43222</c:v>
                </c:pt>
                <c:pt idx="97">
                  <c:v>43222.010416666664</c:v>
                </c:pt>
                <c:pt idx="98">
                  <c:v>43222.020833333336</c:v>
                </c:pt>
                <c:pt idx="99">
                  <c:v>43222.03125</c:v>
                </c:pt>
                <c:pt idx="100">
                  <c:v>43222.041666666664</c:v>
                </c:pt>
                <c:pt idx="101">
                  <c:v>43222.052083333336</c:v>
                </c:pt>
                <c:pt idx="102">
                  <c:v>43222.0625</c:v>
                </c:pt>
                <c:pt idx="103">
                  <c:v>43222.072916666664</c:v>
                </c:pt>
                <c:pt idx="104">
                  <c:v>43222.083333333336</c:v>
                </c:pt>
                <c:pt idx="105">
                  <c:v>43222.09375</c:v>
                </c:pt>
                <c:pt idx="106">
                  <c:v>43222.104166666664</c:v>
                </c:pt>
                <c:pt idx="107">
                  <c:v>43222.114583333336</c:v>
                </c:pt>
                <c:pt idx="108">
                  <c:v>43222.125</c:v>
                </c:pt>
                <c:pt idx="109">
                  <c:v>43222.135416666664</c:v>
                </c:pt>
                <c:pt idx="110">
                  <c:v>43222.145833333336</c:v>
                </c:pt>
                <c:pt idx="111">
                  <c:v>43222.15625</c:v>
                </c:pt>
                <c:pt idx="112">
                  <c:v>43222.166666666664</c:v>
                </c:pt>
                <c:pt idx="113">
                  <c:v>43222.177083333336</c:v>
                </c:pt>
                <c:pt idx="114">
                  <c:v>43222.1875</c:v>
                </c:pt>
                <c:pt idx="115">
                  <c:v>43222.197916666664</c:v>
                </c:pt>
                <c:pt idx="116">
                  <c:v>43222.208333333336</c:v>
                </c:pt>
                <c:pt idx="117">
                  <c:v>43222.21875</c:v>
                </c:pt>
                <c:pt idx="118">
                  <c:v>43222.229166666664</c:v>
                </c:pt>
                <c:pt idx="119">
                  <c:v>43222.239583333336</c:v>
                </c:pt>
                <c:pt idx="120">
                  <c:v>43222.25</c:v>
                </c:pt>
                <c:pt idx="121">
                  <c:v>43222.260416666664</c:v>
                </c:pt>
                <c:pt idx="122">
                  <c:v>43222.270833333336</c:v>
                </c:pt>
                <c:pt idx="123">
                  <c:v>43222.28125</c:v>
                </c:pt>
                <c:pt idx="124">
                  <c:v>43222.291666666664</c:v>
                </c:pt>
                <c:pt idx="125">
                  <c:v>43222.302083333336</c:v>
                </c:pt>
                <c:pt idx="126">
                  <c:v>43222.3125</c:v>
                </c:pt>
                <c:pt idx="127">
                  <c:v>43222.322916666664</c:v>
                </c:pt>
                <c:pt idx="128">
                  <c:v>43222.333333333336</c:v>
                </c:pt>
                <c:pt idx="129">
                  <c:v>43222.34375</c:v>
                </c:pt>
                <c:pt idx="130">
                  <c:v>43222.354166666664</c:v>
                </c:pt>
                <c:pt idx="131">
                  <c:v>43222.364583333336</c:v>
                </c:pt>
                <c:pt idx="132">
                  <c:v>43222.375</c:v>
                </c:pt>
                <c:pt idx="133">
                  <c:v>43222.385416666664</c:v>
                </c:pt>
                <c:pt idx="134">
                  <c:v>43222.395833333336</c:v>
                </c:pt>
                <c:pt idx="135">
                  <c:v>43222.40625</c:v>
                </c:pt>
                <c:pt idx="136">
                  <c:v>43222.416666666664</c:v>
                </c:pt>
                <c:pt idx="137">
                  <c:v>43222.427083333336</c:v>
                </c:pt>
                <c:pt idx="138">
                  <c:v>43222.4375</c:v>
                </c:pt>
                <c:pt idx="139">
                  <c:v>43222.447916666664</c:v>
                </c:pt>
                <c:pt idx="140">
                  <c:v>43222.458333333336</c:v>
                </c:pt>
                <c:pt idx="141">
                  <c:v>43222.46875</c:v>
                </c:pt>
                <c:pt idx="142">
                  <c:v>43222.479166666664</c:v>
                </c:pt>
                <c:pt idx="143">
                  <c:v>43222.489583333336</c:v>
                </c:pt>
                <c:pt idx="144">
                  <c:v>43222.5</c:v>
                </c:pt>
                <c:pt idx="145">
                  <c:v>43222.510416666664</c:v>
                </c:pt>
                <c:pt idx="146">
                  <c:v>43222.520833333336</c:v>
                </c:pt>
                <c:pt idx="147">
                  <c:v>43222.53125</c:v>
                </c:pt>
                <c:pt idx="148">
                  <c:v>43222.541666666664</c:v>
                </c:pt>
                <c:pt idx="149">
                  <c:v>43222.552083333336</c:v>
                </c:pt>
                <c:pt idx="150">
                  <c:v>43222.5625</c:v>
                </c:pt>
                <c:pt idx="151">
                  <c:v>43222.572916666664</c:v>
                </c:pt>
                <c:pt idx="152">
                  <c:v>43222.583333333336</c:v>
                </c:pt>
                <c:pt idx="153">
                  <c:v>43222.59375</c:v>
                </c:pt>
                <c:pt idx="154">
                  <c:v>43222.604166666664</c:v>
                </c:pt>
                <c:pt idx="155">
                  <c:v>43222.614583333336</c:v>
                </c:pt>
                <c:pt idx="156">
                  <c:v>43222.625</c:v>
                </c:pt>
                <c:pt idx="157">
                  <c:v>43222.635416666664</c:v>
                </c:pt>
                <c:pt idx="158">
                  <c:v>43222.645833333336</c:v>
                </c:pt>
                <c:pt idx="159">
                  <c:v>43222.65625</c:v>
                </c:pt>
                <c:pt idx="160">
                  <c:v>43222.666666666664</c:v>
                </c:pt>
                <c:pt idx="161">
                  <c:v>43222.677083333336</c:v>
                </c:pt>
                <c:pt idx="162">
                  <c:v>43222.6875</c:v>
                </c:pt>
                <c:pt idx="163">
                  <c:v>43222.697916666664</c:v>
                </c:pt>
                <c:pt idx="164">
                  <c:v>43222.708333333336</c:v>
                </c:pt>
                <c:pt idx="165">
                  <c:v>43222.71875</c:v>
                </c:pt>
                <c:pt idx="166">
                  <c:v>43222.729166666664</c:v>
                </c:pt>
                <c:pt idx="167">
                  <c:v>43222.739583333336</c:v>
                </c:pt>
                <c:pt idx="168">
                  <c:v>43222.75</c:v>
                </c:pt>
                <c:pt idx="169">
                  <c:v>43222.760416666664</c:v>
                </c:pt>
                <c:pt idx="170">
                  <c:v>43222.770833333336</c:v>
                </c:pt>
                <c:pt idx="171">
                  <c:v>43222.78125</c:v>
                </c:pt>
                <c:pt idx="172">
                  <c:v>43222.791666666664</c:v>
                </c:pt>
                <c:pt idx="173">
                  <c:v>43222.802083333336</c:v>
                </c:pt>
                <c:pt idx="174">
                  <c:v>43222.8125</c:v>
                </c:pt>
                <c:pt idx="175">
                  <c:v>43222.822916666664</c:v>
                </c:pt>
                <c:pt idx="176">
                  <c:v>43222.833333333336</c:v>
                </c:pt>
                <c:pt idx="177">
                  <c:v>43222.84375</c:v>
                </c:pt>
                <c:pt idx="178">
                  <c:v>43222.854166666664</c:v>
                </c:pt>
                <c:pt idx="179">
                  <c:v>43222.864583333336</c:v>
                </c:pt>
                <c:pt idx="180">
                  <c:v>43222.875</c:v>
                </c:pt>
                <c:pt idx="181">
                  <c:v>43222.885416666664</c:v>
                </c:pt>
                <c:pt idx="182">
                  <c:v>43222.895833333336</c:v>
                </c:pt>
                <c:pt idx="183">
                  <c:v>43222.90625</c:v>
                </c:pt>
                <c:pt idx="184">
                  <c:v>43222.916666666664</c:v>
                </c:pt>
                <c:pt idx="185">
                  <c:v>43222.927083333336</c:v>
                </c:pt>
                <c:pt idx="186">
                  <c:v>43222.9375</c:v>
                </c:pt>
                <c:pt idx="187">
                  <c:v>43222.947916666664</c:v>
                </c:pt>
                <c:pt idx="188">
                  <c:v>43222.958333333336</c:v>
                </c:pt>
                <c:pt idx="189">
                  <c:v>43222.96875</c:v>
                </c:pt>
                <c:pt idx="190">
                  <c:v>43222.979166666664</c:v>
                </c:pt>
                <c:pt idx="191">
                  <c:v>43222.989583333336</c:v>
                </c:pt>
                <c:pt idx="192">
                  <c:v>43223</c:v>
                </c:pt>
                <c:pt idx="193">
                  <c:v>43223.010416666664</c:v>
                </c:pt>
                <c:pt idx="194">
                  <c:v>43223.020833333336</c:v>
                </c:pt>
                <c:pt idx="195">
                  <c:v>43223.03125</c:v>
                </c:pt>
                <c:pt idx="196">
                  <c:v>43223.041666666664</c:v>
                </c:pt>
                <c:pt idx="197">
                  <c:v>43223.052083333336</c:v>
                </c:pt>
                <c:pt idx="198">
                  <c:v>43223.0625</c:v>
                </c:pt>
                <c:pt idx="199">
                  <c:v>43223.072916666664</c:v>
                </c:pt>
                <c:pt idx="200">
                  <c:v>43223.083333333336</c:v>
                </c:pt>
                <c:pt idx="201">
                  <c:v>43223.09375</c:v>
                </c:pt>
                <c:pt idx="202">
                  <c:v>43223.104166666664</c:v>
                </c:pt>
                <c:pt idx="203">
                  <c:v>43223.114583333336</c:v>
                </c:pt>
                <c:pt idx="204">
                  <c:v>43223.125</c:v>
                </c:pt>
                <c:pt idx="205">
                  <c:v>43223.135416666664</c:v>
                </c:pt>
                <c:pt idx="206">
                  <c:v>43223.145833333336</c:v>
                </c:pt>
                <c:pt idx="207">
                  <c:v>43223.15625</c:v>
                </c:pt>
                <c:pt idx="208">
                  <c:v>43223.166666666664</c:v>
                </c:pt>
                <c:pt idx="209">
                  <c:v>43223.177083333336</c:v>
                </c:pt>
                <c:pt idx="210">
                  <c:v>43223.1875</c:v>
                </c:pt>
                <c:pt idx="211">
                  <c:v>43223.197916666664</c:v>
                </c:pt>
                <c:pt idx="212">
                  <c:v>43223.208333333336</c:v>
                </c:pt>
                <c:pt idx="213">
                  <c:v>43223.21875</c:v>
                </c:pt>
                <c:pt idx="214">
                  <c:v>43223.229166666664</c:v>
                </c:pt>
                <c:pt idx="215">
                  <c:v>43223.239583333336</c:v>
                </c:pt>
                <c:pt idx="216">
                  <c:v>43223.25</c:v>
                </c:pt>
                <c:pt idx="217">
                  <c:v>43223.260416666664</c:v>
                </c:pt>
                <c:pt idx="218">
                  <c:v>43223.270833333336</c:v>
                </c:pt>
                <c:pt idx="219">
                  <c:v>43223.28125</c:v>
                </c:pt>
                <c:pt idx="220">
                  <c:v>43223.291666666664</c:v>
                </c:pt>
                <c:pt idx="221">
                  <c:v>43223.302083333336</c:v>
                </c:pt>
                <c:pt idx="222">
                  <c:v>43223.3125</c:v>
                </c:pt>
                <c:pt idx="223">
                  <c:v>43223.322916666664</c:v>
                </c:pt>
                <c:pt idx="224">
                  <c:v>43223.333333333336</c:v>
                </c:pt>
                <c:pt idx="225">
                  <c:v>43223.34375</c:v>
                </c:pt>
                <c:pt idx="226">
                  <c:v>43223.354166666664</c:v>
                </c:pt>
                <c:pt idx="227">
                  <c:v>43223.364583333336</c:v>
                </c:pt>
                <c:pt idx="228">
                  <c:v>43223.375</c:v>
                </c:pt>
                <c:pt idx="229">
                  <c:v>43223.385416666664</c:v>
                </c:pt>
                <c:pt idx="230">
                  <c:v>43223.395833333336</c:v>
                </c:pt>
                <c:pt idx="231">
                  <c:v>43223.40625</c:v>
                </c:pt>
                <c:pt idx="232">
                  <c:v>43223.416666666664</c:v>
                </c:pt>
                <c:pt idx="233">
                  <c:v>43223.427083333336</c:v>
                </c:pt>
                <c:pt idx="234">
                  <c:v>43223.4375</c:v>
                </c:pt>
                <c:pt idx="235">
                  <c:v>43223.447916666664</c:v>
                </c:pt>
                <c:pt idx="236">
                  <c:v>43223.458333333336</c:v>
                </c:pt>
                <c:pt idx="237">
                  <c:v>43223.46875</c:v>
                </c:pt>
                <c:pt idx="238">
                  <c:v>43223.479166666664</c:v>
                </c:pt>
                <c:pt idx="239">
                  <c:v>43223.489583333336</c:v>
                </c:pt>
                <c:pt idx="240">
                  <c:v>43223.5</c:v>
                </c:pt>
                <c:pt idx="241">
                  <c:v>43223.510416666664</c:v>
                </c:pt>
                <c:pt idx="242">
                  <c:v>43223.520833333336</c:v>
                </c:pt>
                <c:pt idx="243">
                  <c:v>43223.53125</c:v>
                </c:pt>
                <c:pt idx="244">
                  <c:v>43223.541666666664</c:v>
                </c:pt>
                <c:pt idx="245">
                  <c:v>43223.552083333336</c:v>
                </c:pt>
                <c:pt idx="246">
                  <c:v>43223.5625</c:v>
                </c:pt>
                <c:pt idx="247">
                  <c:v>43223.572916666664</c:v>
                </c:pt>
                <c:pt idx="248">
                  <c:v>43223.583333333336</c:v>
                </c:pt>
                <c:pt idx="249">
                  <c:v>43223.59375</c:v>
                </c:pt>
                <c:pt idx="250">
                  <c:v>43223.604166666664</c:v>
                </c:pt>
                <c:pt idx="251">
                  <c:v>43223.614583333336</c:v>
                </c:pt>
                <c:pt idx="252">
                  <c:v>43223.625</c:v>
                </c:pt>
                <c:pt idx="253">
                  <c:v>43223.635416666664</c:v>
                </c:pt>
                <c:pt idx="254">
                  <c:v>43223.645833333336</c:v>
                </c:pt>
                <c:pt idx="255">
                  <c:v>43223.65625</c:v>
                </c:pt>
                <c:pt idx="256">
                  <c:v>43223.666666666664</c:v>
                </c:pt>
                <c:pt idx="257">
                  <c:v>43223.677083333336</c:v>
                </c:pt>
                <c:pt idx="258">
                  <c:v>43223.6875</c:v>
                </c:pt>
                <c:pt idx="259">
                  <c:v>43223.697916666664</c:v>
                </c:pt>
                <c:pt idx="260">
                  <c:v>43223.708333333336</c:v>
                </c:pt>
                <c:pt idx="261">
                  <c:v>43223.71875</c:v>
                </c:pt>
                <c:pt idx="262">
                  <c:v>43223.729166666664</c:v>
                </c:pt>
                <c:pt idx="263">
                  <c:v>43223.739583333336</c:v>
                </c:pt>
                <c:pt idx="264">
                  <c:v>43223.75</c:v>
                </c:pt>
                <c:pt idx="265">
                  <c:v>43223.760416666664</c:v>
                </c:pt>
                <c:pt idx="266">
                  <c:v>43223.770833333336</c:v>
                </c:pt>
                <c:pt idx="267">
                  <c:v>43223.78125</c:v>
                </c:pt>
                <c:pt idx="268">
                  <c:v>43223.791666666664</c:v>
                </c:pt>
                <c:pt idx="269">
                  <c:v>43223.802083333336</c:v>
                </c:pt>
                <c:pt idx="270">
                  <c:v>43223.8125</c:v>
                </c:pt>
                <c:pt idx="271">
                  <c:v>43223.822916666664</c:v>
                </c:pt>
                <c:pt idx="272">
                  <c:v>43223.833333333336</c:v>
                </c:pt>
                <c:pt idx="273">
                  <c:v>43223.84375</c:v>
                </c:pt>
                <c:pt idx="274">
                  <c:v>43223.854166666664</c:v>
                </c:pt>
                <c:pt idx="275">
                  <c:v>43223.864583333336</c:v>
                </c:pt>
                <c:pt idx="276">
                  <c:v>43223.875</c:v>
                </c:pt>
                <c:pt idx="277">
                  <c:v>43223.885416666664</c:v>
                </c:pt>
                <c:pt idx="278">
                  <c:v>43223.895833333336</c:v>
                </c:pt>
                <c:pt idx="279">
                  <c:v>43223.90625</c:v>
                </c:pt>
                <c:pt idx="280">
                  <c:v>43223.916666666664</c:v>
                </c:pt>
                <c:pt idx="281">
                  <c:v>43223.927083333336</c:v>
                </c:pt>
                <c:pt idx="282">
                  <c:v>43223.9375</c:v>
                </c:pt>
                <c:pt idx="283">
                  <c:v>43223.947916666664</c:v>
                </c:pt>
                <c:pt idx="284">
                  <c:v>43223.958333333336</c:v>
                </c:pt>
                <c:pt idx="285">
                  <c:v>43223.96875</c:v>
                </c:pt>
                <c:pt idx="286">
                  <c:v>43223.979166666664</c:v>
                </c:pt>
                <c:pt idx="287">
                  <c:v>43223.989583333336</c:v>
                </c:pt>
                <c:pt idx="288">
                  <c:v>43224</c:v>
                </c:pt>
                <c:pt idx="289">
                  <c:v>43224.010416666664</c:v>
                </c:pt>
                <c:pt idx="290">
                  <c:v>43224.020833333336</c:v>
                </c:pt>
                <c:pt idx="291">
                  <c:v>43224.03125</c:v>
                </c:pt>
                <c:pt idx="292">
                  <c:v>43224.041666666664</c:v>
                </c:pt>
                <c:pt idx="293">
                  <c:v>43224.052083333336</c:v>
                </c:pt>
                <c:pt idx="294">
                  <c:v>43224.0625</c:v>
                </c:pt>
                <c:pt idx="295">
                  <c:v>43224.072916666664</c:v>
                </c:pt>
                <c:pt idx="296">
                  <c:v>43224.083333333336</c:v>
                </c:pt>
                <c:pt idx="297">
                  <c:v>43224.09375</c:v>
                </c:pt>
                <c:pt idx="298">
                  <c:v>43224.104166666664</c:v>
                </c:pt>
                <c:pt idx="299">
                  <c:v>43224.114583333336</c:v>
                </c:pt>
                <c:pt idx="300">
                  <c:v>43224.125</c:v>
                </c:pt>
                <c:pt idx="301">
                  <c:v>43224.135416666664</c:v>
                </c:pt>
                <c:pt idx="302">
                  <c:v>43224.145833333336</c:v>
                </c:pt>
                <c:pt idx="303">
                  <c:v>43224.15625</c:v>
                </c:pt>
                <c:pt idx="304">
                  <c:v>43224.166666666664</c:v>
                </c:pt>
                <c:pt idx="305">
                  <c:v>43224.177083333336</c:v>
                </c:pt>
                <c:pt idx="306">
                  <c:v>43224.1875</c:v>
                </c:pt>
                <c:pt idx="307">
                  <c:v>43224.197916666664</c:v>
                </c:pt>
                <c:pt idx="308">
                  <c:v>43224.208333333336</c:v>
                </c:pt>
                <c:pt idx="309">
                  <c:v>43224.21875</c:v>
                </c:pt>
                <c:pt idx="310">
                  <c:v>43224.229166666664</c:v>
                </c:pt>
                <c:pt idx="311">
                  <c:v>43224.239583333336</c:v>
                </c:pt>
                <c:pt idx="312">
                  <c:v>43224.25</c:v>
                </c:pt>
                <c:pt idx="313">
                  <c:v>43224.260416666664</c:v>
                </c:pt>
                <c:pt idx="314">
                  <c:v>43224.270833333336</c:v>
                </c:pt>
                <c:pt idx="315">
                  <c:v>43224.28125</c:v>
                </c:pt>
                <c:pt idx="316">
                  <c:v>43224.291666666664</c:v>
                </c:pt>
                <c:pt idx="317">
                  <c:v>43224.302083333336</c:v>
                </c:pt>
                <c:pt idx="318">
                  <c:v>43224.3125</c:v>
                </c:pt>
                <c:pt idx="319">
                  <c:v>43224.322916666664</c:v>
                </c:pt>
                <c:pt idx="320">
                  <c:v>43224.333333333336</c:v>
                </c:pt>
                <c:pt idx="321">
                  <c:v>43224.34375</c:v>
                </c:pt>
                <c:pt idx="322">
                  <c:v>43224.354166666664</c:v>
                </c:pt>
                <c:pt idx="323">
                  <c:v>43224.364583333336</c:v>
                </c:pt>
                <c:pt idx="324">
                  <c:v>43224.375</c:v>
                </c:pt>
                <c:pt idx="325">
                  <c:v>43224.385416666664</c:v>
                </c:pt>
                <c:pt idx="326">
                  <c:v>43224.395833333336</c:v>
                </c:pt>
                <c:pt idx="327">
                  <c:v>43224.40625</c:v>
                </c:pt>
                <c:pt idx="328">
                  <c:v>43224.416666666664</c:v>
                </c:pt>
                <c:pt idx="329">
                  <c:v>43224.427083333336</c:v>
                </c:pt>
                <c:pt idx="330">
                  <c:v>43224.4375</c:v>
                </c:pt>
                <c:pt idx="331">
                  <c:v>43224.447916666664</c:v>
                </c:pt>
                <c:pt idx="332">
                  <c:v>43224.458333333336</c:v>
                </c:pt>
                <c:pt idx="333">
                  <c:v>43224.46875</c:v>
                </c:pt>
                <c:pt idx="334">
                  <c:v>43224.479166666664</c:v>
                </c:pt>
                <c:pt idx="335">
                  <c:v>43224.489583333336</c:v>
                </c:pt>
                <c:pt idx="336">
                  <c:v>43224.5</c:v>
                </c:pt>
                <c:pt idx="337">
                  <c:v>43224.510416666664</c:v>
                </c:pt>
                <c:pt idx="338">
                  <c:v>43224.520833333336</c:v>
                </c:pt>
                <c:pt idx="339">
                  <c:v>43224.53125</c:v>
                </c:pt>
                <c:pt idx="340">
                  <c:v>43224.541666666664</c:v>
                </c:pt>
                <c:pt idx="341">
                  <c:v>43224.552083333336</c:v>
                </c:pt>
                <c:pt idx="342">
                  <c:v>43224.5625</c:v>
                </c:pt>
                <c:pt idx="343">
                  <c:v>43224.572916666664</c:v>
                </c:pt>
                <c:pt idx="344">
                  <c:v>43224.583333333336</c:v>
                </c:pt>
                <c:pt idx="345">
                  <c:v>43224.59375</c:v>
                </c:pt>
                <c:pt idx="346">
                  <c:v>43224.604166666664</c:v>
                </c:pt>
                <c:pt idx="347">
                  <c:v>43224.614583333336</c:v>
                </c:pt>
                <c:pt idx="348">
                  <c:v>43224.625</c:v>
                </c:pt>
                <c:pt idx="349">
                  <c:v>43224.635416666664</c:v>
                </c:pt>
                <c:pt idx="350">
                  <c:v>43224.645833333336</c:v>
                </c:pt>
                <c:pt idx="351">
                  <c:v>43224.65625</c:v>
                </c:pt>
                <c:pt idx="352">
                  <c:v>43224.666666666664</c:v>
                </c:pt>
                <c:pt idx="353">
                  <c:v>43224.677083333336</c:v>
                </c:pt>
                <c:pt idx="354">
                  <c:v>43224.6875</c:v>
                </c:pt>
                <c:pt idx="355">
                  <c:v>43224.697916666664</c:v>
                </c:pt>
                <c:pt idx="356">
                  <c:v>43224.708333333336</c:v>
                </c:pt>
                <c:pt idx="357">
                  <c:v>43224.71875</c:v>
                </c:pt>
                <c:pt idx="358">
                  <c:v>43224.729166666664</c:v>
                </c:pt>
                <c:pt idx="359">
                  <c:v>43224.739583333336</c:v>
                </c:pt>
                <c:pt idx="360">
                  <c:v>43224.75</c:v>
                </c:pt>
                <c:pt idx="361">
                  <c:v>43224.760416666664</c:v>
                </c:pt>
                <c:pt idx="362">
                  <c:v>43224.770833333336</c:v>
                </c:pt>
                <c:pt idx="363">
                  <c:v>43224.78125</c:v>
                </c:pt>
                <c:pt idx="364">
                  <c:v>43224.791666666664</c:v>
                </c:pt>
                <c:pt idx="365">
                  <c:v>43224.802083333336</c:v>
                </c:pt>
                <c:pt idx="366">
                  <c:v>43224.8125</c:v>
                </c:pt>
                <c:pt idx="367">
                  <c:v>43224.822916666664</c:v>
                </c:pt>
                <c:pt idx="368">
                  <c:v>43224.833333333336</c:v>
                </c:pt>
                <c:pt idx="369">
                  <c:v>43224.84375</c:v>
                </c:pt>
                <c:pt idx="370">
                  <c:v>43224.854166666664</c:v>
                </c:pt>
                <c:pt idx="371">
                  <c:v>43224.864583333336</c:v>
                </c:pt>
                <c:pt idx="372">
                  <c:v>43224.875</c:v>
                </c:pt>
                <c:pt idx="373">
                  <c:v>43224.885416666664</c:v>
                </c:pt>
                <c:pt idx="374">
                  <c:v>43224.895833333336</c:v>
                </c:pt>
                <c:pt idx="375">
                  <c:v>43224.90625</c:v>
                </c:pt>
                <c:pt idx="376">
                  <c:v>43224.916666666664</c:v>
                </c:pt>
                <c:pt idx="377">
                  <c:v>43224.927083333336</c:v>
                </c:pt>
                <c:pt idx="378">
                  <c:v>43224.9375</c:v>
                </c:pt>
                <c:pt idx="379">
                  <c:v>43224.947916666664</c:v>
                </c:pt>
                <c:pt idx="380">
                  <c:v>43224.958333333336</c:v>
                </c:pt>
                <c:pt idx="381">
                  <c:v>43224.96875</c:v>
                </c:pt>
                <c:pt idx="382">
                  <c:v>43224.979166666664</c:v>
                </c:pt>
                <c:pt idx="383">
                  <c:v>43224.989583333336</c:v>
                </c:pt>
                <c:pt idx="384">
                  <c:v>43225</c:v>
                </c:pt>
                <c:pt idx="385">
                  <c:v>43225.010416666664</c:v>
                </c:pt>
                <c:pt idx="386">
                  <c:v>43225.020833333336</c:v>
                </c:pt>
                <c:pt idx="387">
                  <c:v>43225.03125</c:v>
                </c:pt>
                <c:pt idx="388">
                  <c:v>43225.041666666664</c:v>
                </c:pt>
                <c:pt idx="389">
                  <c:v>43225.052083333336</c:v>
                </c:pt>
                <c:pt idx="390">
                  <c:v>43225.0625</c:v>
                </c:pt>
                <c:pt idx="391">
                  <c:v>43225.072916666664</c:v>
                </c:pt>
                <c:pt idx="392">
                  <c:v>43225.083333333336</c:v>
                </c:pt>
                <c:pt idx="393">
                  <c:v>43225.09375</c:v>
                </c:pt>
                <c:pt idx="394">
                  <c:v>43225.104166666664</c:v>
                </c:pt>
                <c:pt idx="395">
                  <c:v>43225.114583333336</c:v>
                </c:pt>
                <c:pt idx="396">
                  <c:v>43225.125</c:v>
                </c:pt>
                <c:pt idx="397">
                  <c:v>43225.135416666664</c:v>
                </c:pt>
                <c:pt idx="398">
                  <c:v>43225.145833333336</c:v>
                </c:pt>
                <c:pt idx="399">
                  <c:v>43225.15625</c:v>
                </c:pt>
                <c:pt idx="400">
                  <c:v>43225.166666666664</c:v>
                </c:pt>
                <c:pt idx="401">
                  <c:v>43225.177083333336</c:v>
                </c:pt>
                <c:pt idx="402">
                  <c:v>43225.1875</c:v>
                </c:pt>
                <c:pt idx="403">
                  <c:v>43225.197916666664</c:v>
                </c:pt>
                <c:pt idx="404">
                  <c:v>43225.208333333336</c:v>
                </c:pt>
                <c:pt idx="405">
                  <c:v>43225.21875</c:v>
                </c:pt>
                <c:pt idx="406">
                  <c:v>43225.229166666664</c:v>
                </c:pt>
                <c:pt idx="407">
                  <c:v>43225.239583333336</c:v>
                </c:pt>
                <c:pt idx="408">
                  <c:v>43225.25</c:v>
                </c:pt>
                <c:pt idx="409">
                  <c:v>43225.260416666664</c:v>
                </c:pt>
                <c:pt idx="410">
                  <c:v>43225.270833333336</c:v>
                </c:pt>
                <c:pt idx="411">
                  <c:v>43225.28125</c:v>
                </c:pt>
                <c:pt idx="412">
                  <c:v>43225.291666666664</c:v>
                </c:pt>
                <c:pt idx="413">
                  <c:v>43225.302083333336</c:v>
                </c:pt>
                <c:pt idx="414">
                  <c:v>43225.3125</c:v>
                </c:pt>
                <c:pt idx="415">
                  <c:v>43225.322916666664</c:v>
                </c:pt>
                <c:pt idx="416">
                  <c:v>43225.333333333336</c:v>
                </c:pt>
                <c:pt idx="417">
                  <c:v>43225.34375</c:v>
                </c:pt>
                <c:pt idx="418">
                  <c:v>43225.354166666664</c:v>
                </c:pt>
                <c:pt idx="419">
                  <c:v>43225.364583333336</c:v>
                </c:pt>
                <c:pt idx="420">
                  <c:v>43225.375</c:v>
                </c:pt>
                <c:pt idx="421">
                  <c:v>43225.385416666664</c:v>
                </c:pt>
                <c:pt idx="422">
                  <c:v>43225.395833333336</c:v>
                </c:pt>
                <c:pt idx="423">
                  <c:v>43225.40625</c:v>
                </c:pt>
                <c:pt idx="424">
                  <c:v>43225.416666666664</c:v>
                </c:pt>
                <c:pt idx="425">
                  <c:v>43225.427083333336</c:v>
                </c:pt>
                <c:pt idx="426">
                  <c:v>43225.4375</c:v>
                </c:pt>
                <c:pt idx="427">
                  <c:v>43225.447916666664</c:v>
                </c:pt>
                <c:pt idx="428">
                  <c:v>43225.458333333336</c:v>
                </c:pt>
                <c:pt idx="429">
                  <c:v>43225.46875</c:v>
                </c:pt>
                <c:pt idx="430">
                  <c:v>43225.479166666664</c:v>
                </c:pt>
                <c:pt idx="431">
                  <c:v>43225.489583333336</c:v>
                </c:pt>
                <c:pt idx="432">
                  <c:v>43225.5</c:v>
                </c:pt>
                <c:pt idx="433">
                  <c:v>43225.510416666664</c:v>
                </c:pt>
                <c:pt idx="434">
                  <c:v>43225.520833333336</c:v>
                </c:pt>
                <c:pt idx="435">
                  <c:v>43225.53125</c:v>
                </c:pt>
                <c:pt idx="436">
                  <c:v>43225.541666666664</c:v>
                </c:pt>
                <c:pt idx="437">
                  <c:v>43225.552083333336</c:v>
                </c:pt>
                <c:pt idx="438">
                  <c:v>43225.5625</c:v>
                </c:pt>
                <c:pt idx="439">
                  <c:v>43225.572916666664</c:v>
                </c:pt>
                <c:pt idx="440">
                  <c:v>43225.583333333336</c:v>
                </c:pt>
                <c:pt idx="441">
                  <c:v>43225.59375</c:v>
                </c:pt>
                <c:pt idx="442">
                  <c:v>43225.604166666664</c:v>
                </c:pt>
                <c:pt idx="443">
                  <c:v>43225.614583333336</c:v>
                </c:pt>
                <c:pt idx="444">
                  <c:v>43225.625</c:v>
                </c:pt>
                <c:pt idx="445">
                  <c:v>43225.635416666664</c:v>
                </c:pt>
                <c:pt idx="446">
                  <c:v>43225.645833333336</c:v>
                </c:pt>
                <c:pt idx="447">
                  <c:v>43225.65625</c:v>
                </c:pt>
                <c:pt idx="448">
                  <c:v>43225.666666666664</c:v>
                </c:pt>
                <c:pt idx="449">
                  <c:v>43225.677083333336</c:v>
                </c:pt>
                <c:pt idx="450">
                  <c:v>43225.6875</c:v>
                </c:pt>
                <c:pt idx="451">
                  <c:v>43225.697916666664</c:v>
                </c:pt>
                <c:pt idx="452">
                  <c:v>43225.708333333336</c:v>
                </c:pt>
                <c:pt idx="453">
                  <c:v>43225.71875</c:v>
                </c:pt>
                <c:pt idx="454">
                  <c:v>43225.729166666664</c:v>
                </c:pt>
                <c:pt idx="455">
                  <c:v>43225.739583333336</c:v>
                </c:pt>
                <c:pt idx="456">
                  <c:v>43225.75</c:v>
                </c:pt>
                <c:pt idx="457">
                  <c:v>43225.760416666664</c:v>
                </c:pt>
                <c:pt idx="458">
                  <c:v>43225.770833333336</c:v>
                </c:pt>
                <c:pt idx="459">
                  <c:v>43225.78125</c:v>
                </c:pt>
                <c:pt idx="460">
                  <c:v>43225.791666666664</c:v>
                </c:pt>
                <c:pt idx="461">
                  <c:v>43225.802083333336</c:v>
                </c:pt>
                <c:pt idx="462">
                  <c:v>43225.8125</c:v>
                </c:pt>
                <c:pt idx="463">
                  <c:v>43225.822916666664</c:v>
                </c:pt>
                <c:pt idx="464">
                  <c:v>43225.833333333336</c:v>
                </c:pt>
                <c:pt idx="465">
                  <c:v>43225.84375</c:v>
                </c:pt>
                <c:pt idx="466">
                  <c:v>43225.854166666664</c:v>
                </c:pt>
                <c:pt idx="467">
                  <c:v>43225.864583333336</c:v>
                </c:pt>
                <c:pt idx="468">
                  <c:v>43225.875</c:v>
                </c:pt>
                <c:pt idx="469">
                  <c:v>43225.885416666664</c:v>
                </c:pt>
                <c:pt idx="470">
                  <c:v>43225.895833333336</c:v>
                </c:pt>
                <c:pt idx="471">
                  <c:v>43225.90625</c:v>
                </c:pt>
                <c:pt idx="472">
                  <c:v>43225.916666666664</c:v>
                </c:pt>
                <c:pt idx="473">
                  <c:v>43225.927083333336</c:v>
                </c:pt>
                <c:pt idx="474">
                  <c:v>43225.9375</c:v>
                </c:pt>
                <c:pt idx="475">
                  <c:v>43225.947916666664</c:v>
                </c:pt>
                <c:pt idx="476">
                  <c:v>43225.958333333336</c:v>
                </c:pt>
                <c:pt idx="477">
                  <c:v>43225.96875</c:v>
                </c:pt>
                <c:pt idx="478">
                  <c:v>43225.979166666664</c:v>
                </c:pt>
                <c:pt idx="479">
                  <c:v>43225.989583333336</c:v>
                </c:pt>
                <c:pt idx="480">
                  <c:v>43226</c:v>
                </c:pt>
                <c:pt idx="481">
                  <c:v>43226.010416666664</c:v>
                </c:pt>
                <c:pt idx="482">
                  <c:v>43226.020833333336</c:v>
                </c:pt>
                <c:pt idx="483">
                  <c:v>43226.03125</c:v>
                </c:pt>
                <c:pt idx="484">
                  <c:v>43226.041666666664</c:v>
                </c:pt>
                <c:pt idx="485">
                  <c:v>43226.052083333336</c:v>
                </c:pt>
                <c:pt idx="486">
                  <c:v>43226.0625</c:v>
                </c:pt>
                <c:pt idx="487">
                  <c:v>43226.072916666664</c:v>
                </c:pt>
                <c:pt idx="488">
                  <c:v>43226.083333333336</c:v>
                </c:pt>
                <c:pt idx="489">
                  <c:v>43226.09375</c:v>
                </c:pt>
                <c:pt idx="490">
                  <c:v>43226.104166666664</c:v>
                </c:pt>
                <c:pt idx="491">
                  <c:v>43226.114583333336</c:v>
                </c:pt>
                <c:pt idx="492">
                  <c:v>43226.125</c:v>
                </c:pt>
                <c:pt idx="493">
                  <c:v>43226.135416666664</c:v>
                </c:pt>
                <c:pt idx="494">
                  <c:v>43226.145833333336</c:v>
                </c:pt>
                <c:pt idx="495">
                  <c:v>43226.15625</c:v>
                </c:pt>
                <c:pt idx="496">
                  <c:v>43226.166666666664</c:v>
                </c:pt>
                <c:pt idx="497">
                  <c:v>43226.177083333336</c:v>
                </c:pt>
                <c:pt idx="498">
                  <c:v>43226.1875</c:v>
                </c:pt>
                <c:pt idx="499">
                  <c:v>43226.197916666664</c:v>
                </c:pt>
                <c:pt idx="500">
                  <c:v>43226.208333333336</c:v>
                </c:pt>
                <c:pt idx="501">
                  <c:v>43226.21875</c:v>
                </c:pt>
                <c:pt idx="502">
                  <c:v>43226.229166666664</c:v>
                </c:pt>
                <c:pt idx="503">
                  <c:v>43226.239583333336</c:v>
                </c:pt>
                <c:pt idx="504">
                  <c:v>43226.25</c:v>
                </c:pt>
                <c:pt idx="505">
                  <c:v>43226.260416666664</c:v>
                </c:pt>
                <c:pt idx="506">
                  <c:v>43226.270833333336</c:v>
                </c:pt>
                <c:pt idx="507">
                  <c:v>43226.28125</c:v>
                </c:pt>
                <c:pt idx="508">
                  <c:v>43226.291666666664</c:v>
                </c:pt>
                <c:pt idx="509">
                  <c:v>43226.302083333336</c:v>
                </c:pt>
                <c:pt idx="510">
                  <c:v>43226.3125</c:v>
                </c:pt>
                <c:pt idx="511">
                  <c:v>43226.322916666664</c:v>
                </c:pt>
                <c:pt idx="512">
                  <c:v>43226.333333333336</c:v>
                </c:pt>
                <c:pt idx="513">
                  <c:v>43226.34375</c:v>
                </c:pt>
                <c:pt idx="514">
                  <c:v>43226.354166666664</c:v>
                </c:pt>
                <c:pt idx="515">
                  <c:v>43226.364583333336</c:v>
                </c:pt>
                <c:pt idx="516">
                  <c:v>43226.375</c:v>
                </c:pt>
                <c:pt idx="517">
                  <c:v>43226.385416666664</c:v>
                </c:pt>
                <c:pt idx="518">
                  <c:v>43226.395833333336</c:v>
                </c:pt>
                <c:pt idx="519">
                  <c:v>43226.40625</c:v>
                </c:pt>
                <c:pt idx="520">
                  <c:v>43226.416666666664</c:v>
                </c:pt>
                <c:pt idx="521">
                  <c:v>43226.427083333336</c:v>
                </c:pt>
                <c:pt idx="522">
                  <c:v>43226.4375</c:v>
                </c:pt>
                <c:pt idx="523">
                  <c:v>43226.447916666664</c:v>
                </c:pt>
                <c:pt idx="524">
                  <c:v>43226.458333333336</c:v>
                </c:pt>
                <c:pt idx="525">
                  <c:v>43226.46875</c:v>
                </c:pt>
                <c:pt idx="526">
                  <c:v>43226.479166666664</c:v>
                </c:pt>
                <c:pt idx="527">
                  <c:v>43226.489583333336</c:v>
                </c:pt>
                <c:pt idx="528">
                  <c:v>43226.5</c:v>
                </c:pt>
                <c:pt idx="529">
                  <c:v>43226.510416666664</c:v>
                </c:pt>
                <c:pt idx="530">
                  <c:v>43226.520833333336</c:v>
                </c:pt>
                <c:pt idx="531">
                  <c:v>43226.53125</c:v>
                </c:pt>
                <c:pt idx="532">
                  <c:v>43226.541666666664</c:v>
                </c:pt>
                <c:pt idx="533">
                  <c:v>43226.552083333336</c:v>
                </c:pt>
                <c:pt idx="534">
                  <c:v>43226.5625</c:v>
                </c:pt>
                <c:pt idx="535">
                  <c:v>43226.572916666664</c:v>
                </c:pt>
                <c:pt idx="536">
                  <c:v>43226.583333333336</c:v>
                </c:pt>
                <c:pt idx="537">
                  <c:v>43226.59375</c:v>
                </c:pt>
                <c:pt idx="538">
                  <c:v>43226.604166666664</c:v>
                </c:pt>
                <c:pt idx="539">
                  <c:v>43226.614583333336</c:v>
                </c:pt>
                <c:pt idx="540">
                  <c:v>43226.625</c:v>
                </c:pt>
                <c:pt idx="541">
                  <c:v>43226.635416666664</c:v>
                </c:pt>
                <c:pt idx="542">
                  <c:v>43226.645833333336</c:v>
                </c:pt>
                <c:pt idx="543">
                  <c:v>43226.65625</c:v>
                </c:pt>
                <c:pt idx="544">
                  <c:v>43226.666666666664</c:v>
                </c:pt>
                <c:pt idx="545">
                  <c:v>43226.677083333336</c:v>
                </c:pt>
                <c:pt idx="546">
                  <c:v>43226.6875</c:v>
                </c:pt>
                <c:pt idx="547">
                  <c:v>43226.697916666664</c:v>
                </c:pt>
                <c:pt idx="548">
                  <c:v>43226.708333333336</c:v>
                </c:pt>
                <c:pt idx="549">
                  <c:v>43226.71875</c:v>
                </c:pt>
                <c:pt idx="550">
                  <c:v>43226.729166666664</c:v>
                </c:pt>
                <c:pt idx="551">
                  <c:v>43226.739583333336</c:v>
                </c:pt>
                <c:pt idx="552">
                  <c:v>43226.75</c:v>
                </c:pt>
                <c:pt idx="553">
                  <c:v>43226.760416666664</c:v>
                </c:pt>
                <c:pt idx="554">
                  <c:v>43226.770833333336</c:v>
                </c:pt>
                <c:pt idx="555">
                  <c:v>43226.78125</c:v>
                </c:pt>
                <c:pt idx="556">
                  <c:v>43226.791666666664</c:v>
                </c:pt>
                <c:pt idx="557">
                  <c:v>43226.802083333336</c:v>
                </c:pt>
                <c:pt idx="558">
                  <c:v>43226.8125</c:v>
                </c:pt>
                <c:pt idx="559">
                  <c:v>43226.822916666664</c:v>
                </c:pt>
                <c:pt idx="560">
                  <c:v>43226.833333333336</c:v>
                </c:pt>
                <c:pt idx="561">
                  <c:v>43226.84375</c:v>
                </c:pt>
                <c:pt idx="562">
                  <c:v>43226.854166666664</c:v>
                </c:pt>
                <c:pt idx="563">
                  <c:v>43226.864583333336</c:v>
                </c:pt>
                <c:pt idx="564">
                  <c:v>43226.875</c:v>
                </c:pt>
                <c:pt idx="565">
                  <c:v>43226.885416666664</c:v>
                </c:pt>
                <c:pt idx="566">
                  <c:v>43226.895833333336</c:v>
                </c:pt>
                <c:pt idx="567">
                  <c:v>43226.90625</c:v>
                </c:pt>
                <c:pt idx="568">
                  <c:v>43226.916666666664</c:v>
                </c:pt>
                <c:pt idx="569">
                  <c:v>43226.927083333336</c:v>
                </c:pt>
                <c:pt idx="570">
                  <c:v>43226.9375</c:v>
                </c:pt>
                <c:pt idx="571">
                  <c:v>43226.947916666664</c:v>
                </c:pt>
                <c:pt idx="572">
                  <c:v>43226.958333333336</c:v>
                </c:pt>
                <c:pt idx="573">
                  <c:v>43226.96875</c:v>
                </c:pt>
                <c:pt idx="574">
                  <c:v>43226.979166666664</c:v>
                </c:pt>
                <c:pt idx="575">
                  <c:v>43226.989583333336</c:v>
                </c:pt>
                <c:pt idx="576">
                  <c:v>43227</c:v>
                </c:pt>
                <c:pt idx="577">
                  <c:v>43227.010416666664</c:v>
                </c:pt>
                <c:pt idx="578">
                  <c:v>43227.020833333336</c:v>
                </c:pt>
                <c:pt idx="579">
                  <c:v>43227.03125</c:v>
                </c:pt>
                <c:pt idx="580">
                  <c:v>43227.041666666664</c:v>
                </c:pt>
                <c:pt idx="581">
                  <c:v>43227.052083333336</c:v>
                </c:pt>
                <c:pt idx="582">
                  <c:v>43227.0625</c:v>
                </c:pt>
                <c:pt idx="583">
                  <c:v>43227.072916666664</c:v>
                </c:pt>
                <c:pt idx="584">
                  <c:v>43227.083333333336</c:v>
                </c:pt>
                <c:pt idx="585">
                  <c:v>43227.09375</c:v>
                </c:pt>
                <c:pt idx="586">
                  <c:v>43227.104166666664</c:v>
                </c:pt>
                <c:pt idx="587">
                  <c:v>43227.114583333336</c:v>
                </c:pt>
                <c:pt idx="588">
                  <c:v>43227.125</c:v>
                </c:pt>
                <c:pt idx="589">
                  <c:v>43227.135416666664</c:v>
                </c:pt>
                <c:pt idx="590">
                  <c:v>43227.145833333336</c:v>
                </c:pt>
                <c:pt idx="591">
                  <c:v>43227.15625</c:v>
                </c:pt>
                <c:pt idx="592">
                  <c:v>43227.166666666664</c:v>
                </c:pt>
                <c:pt idx="593">
                  <c:v>43227.177083333336</c:v>
                </c:pt>
                <c:pt idx="594">
                  <c:v>43227.1875</c:v>
                </c:pt>
                <c:pt idx="595">
                  <c:v>43227.197916666664</c:v>
                </c:pt>
                <c:pt idx="596">
                  <c:v>43227.208333333336</c:v>
                </c:pt>
                <c:pt idx="597">
                  <c:v>43227.21875</c:v>
                </c:pt>
                <c:pt idx="598">
                  <c:v>43227.229166666664</c:v>
                </c:pt>
                <c:pt idx="599">
                  <c:v>43227.239583333336</c:v>
                </c:pt>
                <c:pt idx="600">
                  <c:v>43227.25</c:v>
                </c:pt>
                <c:pt idx="601">
                  <c:v>43227.260416666664</c:v>
                </c:pt>
                <c:pt idx="602">
                  <c:v>43227.270833333336</c:v>
                </c:pt>
                <c:pt idx="603">
                  <c:v>43227.28125</c:v>
                </c:pt>
                <c:pt idx="604">
                  <c:v>43227.291666666664</c:v>
                </c:pt>
                <c:pt idx="605">
                  <c:v>43227.302083333336</c:v>
                </c:pt>
                <c:pt idx="606">
                  <c:v>43227.3125</c:v>
                </c:pt>
                <c:pt idx="607">
                  <c:v>43227.322916666664</c:v>
                </c:pt>
                <c:pt idx="608">
                  <c:v>43227.333333333336</c:v>
                </c:pt>
                <c:pt idx="609">
                  <c:v>43227.34375</c:v>
                </c:pt>
                <c:pt idx="610">
                  <c:v>43227.354166666664</c:v>
                </c:pt>
                <c:pt idx="611">
                  <c:v>43227.364583333336</c:v>
                </c:pt>
                <c:pt idx="612">
                  <c:v>43227.375</c:v>
                </c:pt>
                <c:pt idx="613">
                  <c:v>43227.385416666664</c:v>
                </c:pt>
                <c:pt idx="614">
                  <c:v>43227.395833333336</c:v>
                </c:pt>
                <c:pt idx="615">
                  <c:v>43227.40625</c:v>
                </c:pt>
                <c:pt idx="616">
                  <c:v>43227.416666666664</c:v>
                </c:pt>
                <c:pt idx="617">
                  <c:v>43227.427083333336</c:v>
                </c:pt>
                <c:pt idx="618">
                  <c:v>43227.4375</c:v>
                </c:pt>
                <c:pt idx="619">
                  <c:v>43227.447916666664</c:v>
                </c:pt>
                <c:pt idx="620">
                  <c:v>43227.458333333336</c:v>
                </c:pt>
                <c:pt idx="621">
                  <c:v>43227.46875</c:v>
                </c:pt>
                <c:pt idx="622">
                  <c:v>43227.479166666664</c:v>
                </c:pt>
                <c:pt idx="623">
                  <c:v>43227.489583333336</c:v>
                </c:pt>
                <c:pt idx="624">
                  <c:v>43227.5</c:v>
                </c:pt>
                <c:pt idx="625">
                  <c:v>43227.510416666664</c:v>
                </c:pt>
                <c:pt idx="626">
                  <c:v>43227.520833333336</c:v>
                </c:pt>
                <c:pt idx="627">
                  <c:v>43227.53125</c:v>
                </c:pt>
                <c:pt idx="628">
                  <c:v>43227.541666666664</c:v>
                </c:pt>
                <c:pt idx="629">
                  <c:v>43227.552083333336</c:v>
                </c:pt>
                <c:pt idx="630">
                  <c:v>43227.5625</c:v>
                </c:pt>
                <c:pt idx="631">
                  <c:v>43227.572916666664</c:v>
                </c:pt>
                <c:pt idx="632">
                  <c:v>43227.583333333336</c:v>
                </c:pt>
                <c:pt idx="633">
                  <c:v>43227.59375</c:v>
                </c:pt>
                <c:pt idx="634">
                  <c:v>43227.604166666664</c:v>
                </c:pt>
                <c:pt idx="635">
                  <c:v>43227.614583333336</c:v>
                </c:pt>
                <c:pt idx="636">
                  <c:v>43227.625</c:v>
                </c:pt>
                <c:pt idx="637">
                  <c:v>43227.635416666664</c:v>
                </c:pt>
                <c:pt idx="638">
                  <c:v>43227.645833333336</c:v>
                </c:pt>
                <c:pt idx="639">
                  <c:v>43227.65625</c:v>
                </c:pt>
                <c:pt idx="640">
                  <c:v>43227.666666666664</c:v>
                </c:pt>
                <c:pt idx="641">
                  <c:v>43227.677083333336</c:v>
                </c:pt>
                <c:pt idx="642">
                  <c:v>43227.6875</c:v>
                </c:pt>
                <c:pt idx="643">
                  <c:v>43227.697916666664</c:v>
                </c:pt>
                <c:pt idx="644">
                  <c:v>43227.708333333336</c:v>
                </c:pt>
                <c:pt idx="645">
                  <c:v>43227.71875</c:v>
                </c:pt>
                <c:pt idx="646">
                  <c:v>43227.729166666664</c:v>
                </c:pt>
                <c:pt idx="647">
                  <c:v>43227.739583333336</c:v>
                </c:pt>
                <c:pt idx="648">
                  <c:v>43227.75</c:v>
                </c:pt>
                <c:pt idx="649">
                  <c:v>43227.760416666664</c:v>
                </c:pt>
                <c:pt idx="650">
                  <c:v>43227.770833333336</c:v>
                </c:pt>
                <c:pt idx="651">
                  <c:v>43227.78125</c:v>
                </c:pt>
                <c:pt idx="652">
                  <c:v>43227.791666666664</c:v>
                </c:pt>
                <c:pt idx="653">
                  <c:v>43227.802083333336</c:v>
                </c:pt>
                <c:pt idx="654">
                  <c:v>43227.8125</c:v>
                </c:pt>
                <c:pt idx="655">
                  <c:v>43227.822916666664</c:v>
                </c:pt>
                <c:pt idx="656">
                  <c:v>43227.833333333336</c:v>
                </c:pt>
                <c:pt idx="657">
                  <c:v>43227.84375</c:v>
                </c:pt>
                <c:pt idx="658">
                  <c:v>43227.854166666664</c:v>
                </c:pt>
                <c:pt idx="659">
                  <c:v>43227.864583333336</c:v>
                </c:pt>
                <c:pt idx="660">
                  <c:v>43227.875</c:v>
                </c:pt>
                <c:pt idx="661">
                  <c:v>43227.885416666664</c:v>
                </c:pt>
                <c:pt idx="662">
                  <c:v>43227.895833333336</c:v>
                </c:pt>
                <c:pt idx="663">
                  <c:v>43227.90625</c:v>
                </c:pt>
                <c:pt idx="664">
                  <c:v>43227.916666666664</c:v>
                </c:pt>
                <c:pt idx="665">
                  <c:v>43227.927083333336</c:v>
                </c:pt>
                <c:pt idx="666">
                  <c:v>43227.9375</c:v>
                </c:pt>
                <c:pt idx="667">
                  <c:v>43227.947916666664</c:v>
                </c:pt>
                <c:pt idx="668">
                  <c:v>43227.958333333336</c:v>
                </c:pt>
                <c:pt idx="669">
                  <c:v>43227.96875</c:v>
                </c:pt>
                <c:pt idx="670">
                  <c:v>43227.979166666664</c:v>
                </c:pt>
                <c:pt idx="671">
                  <c:v>43227.989583333336</c:v>
                </c:pt>
                <c:pt idx="672">
                  <c:v>43228</c:v>
                </c:pt>
                <c:pt idx="673">
                  <c:v>43228.010416666664</c:v>
                </c:pt>
                <c:pt idx="674">
                  <c:v>43228.020833333336</c:v>
                </c:pt>
                <c:pt idx="675">
                  <c:v>43228.03125</c:v>
                </c:pt>
                <c:pt idx="676">
                  <c:v>43228.041666666664</c:v>
                </c:pt>
                <c:pt idx="677">
                  <c:v>43228.052083333336</c:v>
                </c:pt>
                <c:pt idx="678">
                  <c:v>43228.0625</c:v>
                </c:pt>
                <c:pt idx="679">
                  <c:v>43228.072916666664</c:v>
                </c:pt>
                <c:pt idx="680">
                  <c:v>43228.083333333336</c:v>
                </c:pt>
                <c:pt idx="681">
                  <c:v>43228.09375</c:v>
                </c:pt>
                <c:pt idx="682">
                  <c:v>43228.104166666664</c:v>
                </c:pt>
                <c:pt idx="683">
                  <c:v>43228.114583333336</c:v>
                </c:pt>
                <c:pt idx="684">
                  <c:v>43228.125</c:v>
                </c:pt>
                <c:pt idx="685">
                  <c:v>43228.135416666664</c:v>
                </c:pt>
                <c:pt idx="686">
                  <c:v>43228.145833333336</c:v>
                </c:pt>
                <c:pt idx="687">
                  <c:v>43228.15625</c:v>
                </c:pt>
                <c:pt idx="688">
                  <c:v>43228.166666666664</c:v>
                </c:pt>
                <c:pt idx="689">
                  <c:v>43228.177083333336</c:v>
                </c:pt>
                <c:pt idx="690">
                  <c:v>43228.1875</c:v>
                </c:pt>
                <c:pt idx="691">
                  <c:v>43228.197916666664</c:v>
                </c:pt>
                <c:pt idx="692">
                  <c:v>43228.208333333336</c:v>
                </c:pt>
                <c:pt idx="693">
                  <c:v>43228.21875</c:v>
                </c:pt>
                <c:pt idx="694">
                  <c:v>43228.229166666664</c:v>
                </c:pt>
                <c:pt idx="695">
                  <c:v>43228.239583333336</c:v>
                </c:pt>
                <c:pt idx="696">
                  <c:v>43228.25</c:v>
                </c:pt>
                <c:pt idx="697">
                  <c:v>43228.260416666664</c:v>
                </c:pt>
                <c:pt idx="698">
                  <c:v>43228.270833333336</c:v>
                </c:pt>
                <c:pt idx="699">
                  <c:v>43228.28125</c:v>
                </c:pt>
                <c:pt idx="700">
                  <c:v>43228.291666666664</c:v>
                </c:pt>
                <c:pt idx="701">
                  <c:v>43228.302083333336</c:v>
                </c:pt>
                <c:pt idx="702">
                  <c:v>43228.3125</c:v>
                </c:pt>
                <c:pt idx="703">
                  <c:v>43228.322916666664</c:v>
                </c:pt>
                <c:pt idx="704">
                  <c:v>43228.333333333336</c:v>
                </c:pt>
                <c:pt idx="705">
                  <c:v>43228.34375</c:v>
                </c:pt>
                <c:pt idx="706">
                  <c:v>43228.354166666664</c:v>
                </c:pt>
                <c:pt idx="707">
                  <c:v>43228.364583333336</c:v>
                </c:pt>
                <c:pt idx="708">
                  <c:v>43228.375</c:v>
                </c:pt>
                <c:pt idx="709">
                  <c:v>43228.385416666664</c:v>
                </c:pt>
                <c:pt idx="710">
                  <c:v>43228.395833333336</c:v>
                </c:pt>
                <c:pt idx="711">
                  <c:v>43228.40625</c:v>
                </c:pt>
                <c:pt idx="712">
                  <c:v>43228.416666666664</c:v>
                </c:pt>
                <c:pt idx="713">
                  <c:v>43228.427083333336</c:v>
                </c:pt>
                <c:pt idx="714">
                  <c:v>43228.4375</c:v>
                </c:pt>
                <c:pt idx="715">
                  <c:v>43228.447916666664</c:v>
                </c:pt>
                <c:pt idx="716">
                  <c:v>43228.458333333336</c:v>
                </c:pt>
                <c:pt idx="717">
                  <c:v>43228.46875</c:v>
                </c:pt>
                <c:pt idx="718">
                  <c:v>43228.479166666664</c:v>
                </c:pt>
                <c:pt idx="719">
                  <c:v>43228.489583333336</c:v>
                </c:pt>
                <c:pt idx="720">
                  <c:v>43228.5</c:v>
                </c:pt>
                <c:pt idx="721">
                  <c:v>43228.510416666664</c:v>
                </c:pt>
                <c:pt idx="722">
                  <c:v>43228.520833333336</c:v>
                </c:pt>
                <c:pt idx="723">
                  <c:v>43228.53125</c:v>
                </c:pt>
                <c:pt idx="724">
                  <c:v>43228.541666666664</c:v>
                </c:pt>
                <c:pt idx="725">
                  <c:v>43228.552083333336</c:v>
                </c:pt>
                <c:pt idx="726">
                  <c:v>43228.5625</c:v>
                </c:pt>
                <c:pt idx="727">
                  <c:v>43228.572916666664</c:v>
                </c:pt>
                <c:pt idx="728">
                  <c:v>43228.583333333336</c:v>
                </c:pt>
                <c:pt idx="729">
                  <c:v>43228.59375</c:v>
                </c:pt>
                <c:pt idx="730">
                  <c:v>43228.604166666664</c:v>
                </c:pt>
                <c:pt idx="731">
                  <c:v>43228.614583333336</c:v>
                </c:pt>
                <c:pt idx="732">
                  <c:v>43228.625</c:v>
                </c:pt>
                <c:pt idx="733">
                  <c:v>43228.635416666664</c:v>
                </c:pt>
                <c:pt idx="734">
                  <c:v>43228.645833333336</c:v>
                </c:pt>
                <c:pt idx="735">
                  <c:v>43228.65625</c:v>
                </c:pt>
                <c:pt idx="736">
                  <c:v>43228.666666666664</c:v>
                </c:pt>
                <c:pt idx="737">
                  <c:v>43228.677083333336</c:v>
                </c:pt>
                <c:pt idx="738">
                  <c:v>43228.6875</c:v>
                </c:pt>
                <c:pt idx="739">
                  <c:v>43228.697916666664</c:v>
                </c:pt>
                <c:pt idx="740">
                  <c:v>43228.708333333336</c:v>
                </c:pt>
                <c:pt idx="741">
                  <c:v>43228.71875</c:v>
                </c:pt>
                <c:pt idx="742">
                  <c:v>43228.729166666664</c:v>
                </c:pt>
                <c:pt idx="743">
                  <c:v>43228.739583333336</c:v>
                </c:pt>
                <c:pt idx="744">
                  <c:v>43228.75</c:v>
                </c:pt>
                <c:pt idx="745">
                  <c:v>43228.760416666664</c:v>
                </c:pt>
                <c:pt idx="746">
                  <c:v>43228.770833333336</c:v>
                </c:pt>
                <c:pt idx="747">
                  <c:v>43228.78125</c:v>
                </c:pt>
                <c:pt idx="748">
                  <c:v>43228.791666666664</c:v>
                </c:pt>
                <c:pt idx="749">
                  <c:v>43228.802083333336</c:v>
                </c:pt>
                <c:pt idx="750">
                  <c:v>43228.8125</c:v>
                </c:pt>
                <c:pt idx="751">
                  <c:v>43228.822916666664</c:v>
                </c:pt>
                <c:pt idx="752">
                  <c:v>43228.833333333336</c:v>
                </c:pt>
                <c:pt idx="753">
                  <c:v>43228.84375</c:v>
                </c:pt>
                <c:pt idx="754">
                  <c:v>43228.854166666664</c:v>
                </c:pt>
                <c:pt idx="755">
                  <c:v>43228.864583333336</c:v>
                </c:pt>
                <c:pt idx="756">
                  <c:v>43228.875</c:v>
                </c:pt>
                <c:pt idx="757">
                  <c:v>43228.885416666664</c:v>
                </c:pt>
                <c:pt idx="758">
                  <c:v>43228.895833333336</c:v>
                </c:pt>
                <c:pt idx="759">
                  <c:v>43228.90625</c:v>
                </c:pt>
                <c:pt idx="760">
                  <c:v>43228.916666666664</c:v>
                </c:pt>
                <c:pt idx="761">
                  <c:v>43228.927083333336</c:v>
                </c:pt>
                <c:pt idx="762">
                  <c:v>43228.9375</c:v>
                </c:pt>
                <c:pt idx="763">
                  <c:v>43228.947916666664</c:v>
                </c:pt>
                <c:pt idx="764">
                  <c:v>43228.958333333336</c:v>
                </c:pt>
                <c:pt idx="765">
                  <c:v>43228.96875</c:v>
                </c:pt>
                <c:pt idx="766">
                  <c:v>43228.979166666664</c:v>
                </c:pt>
                <c:pt idx="767">
                  <c:v>43228.989583333336</c:v>
                </c:pt>
                <c:pt idx="768">
                  <c:v>43229</c:v>
                </c:pt>
                <c:pt idx="769">
                  <c:v>43229.010416666664</c:v>
                </c:pt>
                <c:pt idx="770">
                  <c:v>43229.020833333336</c:v>
                </c:pt>
                <c:pt idx="771">
                  <c:v>43229.03125</c:v>
                </c:pt>
                <c:pt idx="772">
                  <c:v>43229.041666666664</c:v>
                </c:pt>
                <c:pt idx="773">
                  <c:v>43229.052083333336</c:v>
                </c:pt>
                <c:pt idx="774">
                  <c:v>43229.0625</c:v>
                </c:pt>
                <c:pt idx="775">
                  <c:v>43229.072916666664</c:v>
                </c:pt>
                <c:pt idx="776">
                  <c:v>43229.083333333336</c:v>
                </c:pt>
                <c:pt idx="777">
                  <c:v>43229.09375</c:v>
                </c:pt>
                <c:pt idx="778">
                  <c:v>43229.104166666664</c:v>
                </c:pt>
                <c:pt idx="779">
                  <c:v>43229.114583333336</c:v>
                </c:pt>
                <c:pt idx="780">
                  <c:v>43229.125</c:v>
                </c:pt>
                <c:pt idx="781">
                  <c:v>43229.135416666664</c:v>
                </c:pt>
                <c:pt idx="782">
                  <c:v>43229.145833333336</c:v>
                </c:pt>
                <c:pt idx="783">
                  <c:v>43229.15625</c:v>
                </c:pt>
                <c:pt idx="784">
                  <c:v>43229.166666666664</c:v>
                </c:pt>
                <c:pt idx="785">
                  <c:v>43229.177083333336</c:v>
                </c:pt>
                <c:pt idx="786">
                  <c:v>43229.1875</c:v>
                </c:pt>
                <c:pt idx="787">
                  <c:v>43229.197916666664</c:v>
                </c:pt>
                <c:pt idx="788">
                  <c:v>43229.208333333336</c:v>
                </c:pt>
                <c:pt idx="789">
                  <c:v>43229.21875</c:v>
                </c:pt>
                <c:pt idx="790">
                  <c:v>43229.229166666664</c:v>
                </c:pt>
                <c:pt idx="791">
                  <c:v>43229.239583333336</c:v>
                </c:pt>
                <c:pt idx="792">
                  <c:v>43229.25</c:v>
                </c:pt>
                <c:pt idx="793">
                  <c:v>43229.260416666664</c:v>
                </c:pt>
                <c:pt idx="794">
                  <c:v>43229.270833333336</c:v>
                </c:pt>
                <c:pt idx="795">
                  <c:v>43229.28125</c:v>
                </c:pt>
                <c:pt idx="796">
                  <c:v>43229.291666666664</c:v>
                </c:pt>
                <c:pt idx="797">
                  <c:v>43229.302083333336</c:v>
                </c:pt>
                <c:pt idx="798">
                  <c:v>43229.3125</c:v>
                </c:pt>
                <c:pt idx="799">
                  <c:v>43229.322916666664</c:v>
                </c:pt>
                <c:pt idx="800">
                  <c:v>43229.333333333336</c:v>
                </c:pt>
                <c:pt idx="801">
                  <c:v>43229.34375</c:v>
                </c:pt>
                <c:pt idx="802">
                  <c:v>43229.354166666664</c:v>
                </c:pt>
                <c:pt idx="803">
                  <c:v>43229.364583333336</c:v>
                </c:pt>
                <c:pt idx="804">
                  <c:v>43229.375</c:v>
                </c:pt>
                <c:pt idx="805">
                  <c:v>43229.385416666664</c:v>
                </c:pt>
                <c:pt idx="806">
                  <c:v>43229.395833333336</c:v>
                </c:pt>
                <c:pt idx="807">
                  <c:v>43229.40625</c:v>
                </c:pt>
                <c:pt idx="808">
                  <c:v>43229.416666666664</c:v>
                </c:pt>
                <c:pt idx="809">
                  <c:v>43229.427083333336</c:v>
                </c:pt>
                <c:pt idx="810">
                  <c:v>43229.4375</c:v>
                </c:pt>
                <c:pt idx="811">
                  <c:v>43229.447916666664</c:v>
                </c:pt>
                <c:pt idx="812">
                  <c:v>43229.458333333336</c:v>
                </c:pt>
                <c:pt idx="813">
                  <c:v>43229.46875</c:v>
                </c:pt>
                <c:pt idx="814">
                  <c:v>43229.479166666664</c:v>
                </c:pt>
                <c:pt idx="815">
                  <c:v>43229.489583333336</c:v>
                </c:pt>
                <c:pt idx="816">
                  <c:v>43229.5</c:v>
                </c:pt>
                <c:pt idx="817">
                  <c:v>43229.510416666664</c:v>
                </c:pt>
                <c:pt idx="818">
                  <c:v>43229.520833333336</c:v>
                </c:pt>
                <c:pt idx="819">
                  <c:v>43229.53125</c:v>
                </c:pt>
                <c:pt idx="820">
                  <c:v>43229.541666666664</c:v>
                </c:pt>
                <c:pt idx="821">
                  <c:v>43229.552083333336</c:v>
                </c:pt>
                <c:pt idx="822">
                  <c:v>43229.5625</c:v>
                </c:pt>
                <c:pt idx="823">
                  <c:v>43229.572916666664</c:v>
                </c:pt>
                <c:pt idx="824">
                  <c:v>43229.583333333336</c:v>
                </c:pt>
                <c:pt idx="825">
                  <c:v>43229.59375</c:v>
                </c:pt>
                <c:pt idx="826">
                  <c:v>43229.604166666664</c:v>
                </c:pt>
                <c:pt idx="827">
                  <c:v>43229.614583333336</c:v>
                </c:pt>
                <c:pt idx="828">
                  <c:v>43229.625</c:v>
                </c:pt>
                <c:pt idx="829">
                  <c:v>43229.635416666664</c:v>
                </c:pt>
                <c:pt idx="830">
                  <c:v>43229.645833333336</c:v>
                </c:pt>
                <c:pt idx="831">
                  <c:v>43229.65625</c:v>
                </c:pt>
                <c:pt idx="832">
                  <c:v>43229.666666666664</c:v>
                </c:pt>
                <c:pt idx="833">
                  <c:v>43229.677083333336</c:v>
                </c:pt>
                <c:pt idx="834">
                  <c:v>43229.6875</c:v>
                </c:pt>
                <c:pt idx="835">
                  <c:v>43229.697916666664</c:v>
                </c:pt>
                <c:pt idx="836">
                  <c:v>43229.708333333336</c:v>
                </c:pt>
                <c:pt idx="837">
                  <c:v>43229.71875</c:v>
                </c:pt>
                <c:pt idx="838">
                  <c:v>43229.729166666664</c:v>
                </c:pt>
                <c:pt idx="839">
                  <c:v>43229.739583333336</c:v>
                </c:pt>
                <c:pt idx="840">
                  <c:v>43229.75</c:v>
                </c:pt>
                <c:pt idx="841">
                  <c:v>43229.760416666664</c:v>
                </c:pt>
                <c:pt idx="842">
                  <c:v>43229.770833333336</c:v>
                </c:pt>
                <c:pt idx="843">
                  <c:v>43229.78125</c:v>
                </c:pt>
                <c:pt idx="844">
                  <c:v>43229.791666666664</c:v>
                </c:pt>
                <c:pt idx="845">
                  <c:v>43229.802083333336</c:v>
                </c:pt>
                <c:pt idx="846">
                  <c:v>43229.8125</c:v>
                </c:pt>
                <c:pt idx="847">
                  <c:v>43229.822916666664</c:v>
                </c:pt>
                <c:pt idx="848">
                  <c:v>43229.833333333336</c:v>
                </c:pt>
                <c:pt idx="849">
                  <c:v>43229.84375</c:v>
                </c:pt>
                <c:pt idx="850">
                  <c:v>43229.854166666664</c:v>
                </c:pt>
                <c:pt idx="851">
                  <c:v>43229.864583333336</c:v>
                </c:pt>
                <c:pt idx="852">
                  <c:v>43229.875</c:v>
                </c:pt>
                <c:pt idx="853">
                  <c:v>43229.885416666664</c:v>
                </c:pt>
                <c:pt idx="854">
                  <c:v>43229.895833333336</c:v>
                </c:pt>
                <c:pt idx="855">
                  <c:v>43229.90625</c:v>
                </c:pt>
                <c:pt idx="856">
                  <c:v>43229.916666666664</c:v>
                </c:pt>
                <c:pt idx="857">
                  <c:v>43229.927083333336</c:v>
                </c:pt>
                <c:pt idx="858">
                  <c:v>43229.9375</c:v>
                </c:pt>
                <c:pt idx="859">
                  <c:v>43229.947916666664</c:v>
                </c:pt>
                <c:pt idx="860">
                  <c:v>43229.958333333336</c:v>
                </c:pt>
                <c:pt idx="861">
                  <c:v>43229.96875</c:v>
                </c:pt>
                <c:pt idx="862">
                  <c:v>43229.979166666664</c:v>
                </c:pt>
                <c:pt idx="863">
                  <c:v>43229.989583333336</c:v>
                </c:pt>
                <c:pt idx="864">
                  <c:v>43230</c:v>
                </c:pt>
                <c:pt idx="865">
                  <c:v>43230.010416666664</c:v>
                </c:pt>
                <c:pt idx="866">
                  <c:v>43230.020833333336</c:v>
                </c:pt>
                <c:pt idx="867">
                  <c:v>43230.03125</c:v>
                </c:pt>
                <c:pt idx="868">
                  <c:v>43230.041666666664</c:v>
                </c:pt>
                <c:pt idx="869">
                  <c:v>43230.052083333336</c:v>
                </c:pt>
                <c:pt idx="870">
                  <c:v>43230.0625</c:v>
                </c:pt>
                <c:pt idx="871">
                  <c:v>43230.072916666664</c:v>
                </c:pt>
                <c:pt idx="872">
                  <c:v>43230.083333333336</c:v>
                </c:pt>
                <c:pt idx="873">
                  <c:v>43230.09375</c:v>
                </c:pt>
                <c:pt idx="874">
                  <c:v>43230.104166666664</c:v>
                </c:pt>
                <c:pt idx="875">
                  <c:v>43230.114583333336</c:v>
                </c:pt>
                <c:pt idx="876">
                  <c:v>43230.125</c:v>
                </c:pt>
                <c:pt idx="877">
                  <c:v>43230.135416666664</c:v>
                </c:pt>
                <c:pt idx="878">
                  <c:v>43230.145833333336</c:v>
                </c:pt>
                <c:pt idx="879">
                  <c:v>43230.15625</c:v>
                </c:pt>
                <c:pt idx="880">
                  <c:v>43230.166666666664</c:v>
                </c:pt>
                <c:pt idx="881">
                  <c:v>43230.177083333336</c:v>
                </c:pt>
                <c:pt idx="882">
                  <c:v>43230.1875</c:v>
                </c:pt>
                <c:pt idx="883">
                  <c:v>43230.197916666664</c:v>
                </c:pt>
                <c:pt idx="884">
                  <c:v>43230.208333333336</c:v>
                </c:pt>
                <c:pt idx="885">
                  <c:v>43230.21875</c:v>
                </c:pt>
                <c:pt idx="886">
                  <c:v>43230.229166666664</c:v>
                </c:pt>
                <c:pt idx="887">
                  <c:v>43230.239583333336</c:v>
                </c:pt>
                <c:pt idx="888">
                  <c:v>43230.25</c:v>
                </c:pt>
                <c:pt idx="889">
                  <c:v>43230.260416666664</c:v>
                </c:pt>
                <c:pt idx="890">
                  <c:v>43230.270833333336</c:v>
                </c:pt>
                <c:pt idx="891">
                  <c:v>43230.28125</c:v>
                </c:pt>
                <c:pt idx="892">
                  <c:v>43230.291666666664</c:v>
                </c:pt>
                <c:pt idx="893">
                  <c:v>43230.302083333336</c:v>
                </c:pt>
                <c:pt idx="894">
                  <c:v>43230.3125</c:v>
                </c:pt>
                <c:pt idx="895">
                  <c:v>43230.322916666664</c:v>
                </c:pt>
                <c:pt idx="896">
                  <c:v>43230.333333333336</c:v>
                </c:pt>
                <c:pt idx="897">
                  <c:v>43230.34375</c:v>
                </c:pt>
                <c:pt idx="898">
                  <c:v>43230.354166666664</c:v>
                </c:pt>
                <c:pt idx="899">
                  <c:v>43230.364583333336</c:v>
                </c:pt>
                <c:pt idx="900">
                  <c:v>43230.375</c:v>
                </c:pt>
                <c:pt idx="901">
                  <c:v>43230.385416666664</c:v>
                </c:pt>
                <c:pt idx="902">
                  <c:v>43230.395833333336</c:v>
                </c:pt>
                <c:pt idx="903">
                  <c:v>43230.40625</c:v>
                </c:pt>
                <c:pt idx="904">
                  <c:v>43230.416666666664</c:v>
                </c:pt>
                <c:pt idx="905">
                  <c:v>43230.427083333336</c:v>
                </c:pt>
                <c:pt idx="906">
                  <c:v>43230.4375</c:v>
                </c:pt>
                <c:pt idx="907">
                  <c:v>43230.447916666664</c:v>
                </c:pt>
                <c:pt idx="908">
                  <c:v>43230.458333333336</c:v>
                </c:pt>
                <c:pt idx="909">
                  <c:v>43230.46875</c:v>
                </c:pt>
                <c:pt idx="910">
                  <c:v>43230.479166666664</c:v>
                </c:pt>
                <c:pt idx="911">
                  <c:v>43230.489583333336</c:v>
                </c:pt>
                <c:pt idx="912">
                  <c:v>43230.5</c:v>
                </c:pt>
                <c:pt idx="913">
                  <c:v>43230.510416666664</c:v>
                </c:pt>
                <c:pt idx="914">
                  <c:v>43230.520833333336</c:v>
                </c:pt>
                <c:pt idx="915">
                  <c:v>43230.53125</c:v>
                </c:pt>
                <c:pt idx="916">
                  <c:v>43230.541666666664</c:v>
                </c:pt>
                <c:pt idx="917">
                  <c:v>43230.552083333336</c:v>
                </c:pt>
                <c:pt idx="918">
                  <c:v>43230.5625</c:v>
                </c:pt>
                <c:pt idx="919">
                  <c:v>43230.572916666664</c:v>
                </c:pt>
                <c:pt idx="920">
                  <c:v>43230.583333333336</c:v>
                </c:pt>
                <c:pt idx="921">
                  <c:v>43230.59375</c:v>
                </c:pt>
                <c:pt idx="922">
                  <c:v>43230.604166666664</c:v>
                </c:pt>
                <c:pt idx="923">
                  <c:v>43230.614583333336</c:v>
                </c:pt>
                <c:pt idx="924">
                  <c:v>43230.625</c:v>
                </c:pt>
                <c:pt idx="925">
                  <c:v>43230.635416666664</c:v>
                </c:pt>
                <c:pt idx="926">
                  <c:v>43230.645833333336</c:v>
                </c:pt>
                <c:pt idx="927">
                  <c:v>43230.65625</c:v>
                </c:pt>
                <c:pt idx="928">
                  <c:v>43230.666666666664</c:v>
                </c:pt>
                <c:pt idx="929">
                  <c:v>43230.677083333336</c:v>
                </c:pt>
                <c:pt idx="930">
                  <c:v>43230.6875</c:v>
                </c:pt>
                <c:pt idx="931">
                  <c:v>43230.697916666664</c:v>
                </c:pt>
                <c:pt idx="932">
                  <c:v>43230.708333333336</c:v>
                </c:pt>
                <c:pt idx="933">
                  <c:v>43230.71875</c:v>
                </c:pt>
                <c:pt idx="934">
                  <c:v>43230.729166666664</c:v>
                </c:pt>
                <c:pt idx="935">
                  <c:v>43230.739583333336</c:v>
                </c:pt>
                <c:pt idx="936">
                  <c:v>43230.75</c:v>
                </c:pt>
                <c:pt idx="937">
                  <c:v>43230.760416666664</c:v>
                </c:pt>
                <c:pt idx="938">
                  <c:v>43230.770833333336</c:v>
                </c:pt>
                <c:pt idx="939">
                  <c:v>43230.78125</c:v>
                </c:pt>
                <c:pt idx="940">
                  <c:v>43230.791666666664</c:v>
                </c:pt>
                <c:pt idx="941">
                  <c:v>43230.802083333336</c:v>
                </c:pt>
                <c:pt idx="942">
                  <c:v>43230.8125</c:v>
                </c:pt>
                <c:pt idx="943">
                  <c:v>43230.822916666664</c:v>
                </c:pt>
                <c:pt idx="944">
                  <c:v>43230.833333333336</c:v>
                </c:pt>
                <c:pt idx="945">
                  <c:v>43230.84375</c:v>
                </c:pt>
                <c:pt idx="946">
                  <c:v>43230.854166666664</c:v>
                </c:pt>
                <c:pt idx="947">
                  <c:v>43230.864583333336</c:v>
                </c:pt>
                <c:pt idx="948">
                  <c:v>43230.875</c:v>
                </c:pt>
                <c:pt idx="949">
                  <c:v>43230.885416666664</c:v>
                </c:pt>
                <c:pt idx="950">
                  <c:v>43230.895833333336</c:v>
                </c:pt>
                <c:pt idx="951">
                  <c:v>43230.90625</c:v>
                </c:pt>
                <c:pt idx="952">
                  <c:v>43230.916666666664</c:v>
                </c:pt>
                <c:pt idx="953">
                  <c:v>43230.927083333336</c:v>
                </c:pt>
                <c:pt idx="954">
                  <c:v>43230.9375</c:v>
                </c:pt>
                <c:pt idx="955">
                  <c:v>43230.947916666664</c:v>
                </c:pt>
                <c:pt idx="956">
                  <c:v>43230.958333333336</c:v>
                </c:pt>
                <c:pt idx="957">
                  <c:v>43230.96875</c:v>
                </c:pt>
                <c:pt idx="958">
                  <c:v>43230.979166666664</c:v>
                </c:pt>
                <c:pt idx="959">
                  <c:v>43230.989583333336</c:v>
                </c:pt>
                <c:pt idx="960">
                  <c:v>43231</c:v>
                </c:pt>
                <c:pt idx="961">
                  <c:v>43231.010416666664</c:v>
                </c:pt>
                <c:pt idx="962">
                  <c:v>43231.020833333336</c:v>
                </c:pt>
                <c:pt idx="963">
                  <c:v>43231.03125</c:v>
                </c:pt>
                <c:pt idx="964">
                  <c:v>43231.041666666664</c:v>
                </c:pt>
                <c:pt idx="965">
                  <c:v>43231.052083333336</c:v>
                </c:pt>
                <c:pt idx="966">
                  <c:v>43231.0625</c:v>
                </c:pt>
                <c:pt idx="967">
                  <c:v>43231.072916666664</c:v>
                </c:pt>
                <c:pt idx="968">
                  <c:v>43231.083333333336</c:v>
                </c:pt>
                <c:pt idx="969">
                  <c:v>43231.09375</c:v>
                </c:pt>
                <c:pt idx="970">
                  <c:v>43231.104166666664</c:v>
                </c:pt>
                <c:pt idx="971">
                  <c:v>43231.114583333336</c:v>
                </c:pt>
                <c:pt idx="972">
                  <c:v>43231.125</c:v>
                </c:pt>
                <c:pt idx="973">
                  <c:v>43231.135416666664</c:v>
                </c:pt>
                <c:pt idx="974">
                  <c:v>43231.145833333336</c:v>
                </c:pt>
                <c:pt idx="975">
                  <c:v>43231.15625</c:v>
                </c:pt>
                <c:pt idx="976">
                  <c:v>43231.166666666664</c:v>
                </c:pt>
                <c:pt idx="977">
                  <c:v>43231.177083333336</c:v>
                </c:pt>
                <c:pt idx="978">
                  <c:v>43231.1875</c:v>
                </c:pt>
                <c:pt idx="979">
                  <c:v>43231.197916666664</c:v>
                </c:pt>
                <c:pt idx="980">
                  <c:v>43231.208333333336</c:v>
                </c:pt>
                <c:pt idx="981">
                  <c:v>43231.21875</c:v>
                </c:pt>
                <c:pt idx="982">
                  <c:v>43231.229166666664</c:v>
                </c:pt>
                <c:pt idx="983">
                  <c:v>43231.239583333336</c:v>
                </c:pt>
                <c:pt idx="984">
                  <c:v>43231.25</c:v>
                </c:pt>
                <c:pt idx="985">
                  <c:v>43231.260416666664</c:v>
                </c:pt>
                <c:pt idx="986">
                  <c:v>43231.270833333336</c:v>
                </c:pt>
                <c:pt idx="987">
                  <c:v>43231.28125</c:v>
                </c:pt>
                <c:pt idx="988">
                  <c:v>43231.291666666664</c:v>
                </c:pt>
                <c:pt idx="989">
                  <c:v>43231.302083333336</c:v>
                </c:pt>
                <c:pt idx="990">
                  <c:v>43231.3125</c:v>
                </c:pt>
                <c:pt idx="991">
                  <c:v>43231.322916666664</c:v>
                </c:pt>
                <c:pt idx="992">
                  <c:v>43231.333333333336</c:v>
                </c:pt>
                <c:pt idx="993">
                  <c:v>43231.34375</c:v>
                </c:pt>
                <c:pt idx="994">
                  <c:v>43231.354166666664</c:v>
                </c:pt>
                <c:pt idx="995">
                  <c:v>43231.364583333336</c:v>
                </c:pt>
                <c:pt idx="996">
                  <c:v>43231.375</c:v>
                </c:pt>
                <c:pt idx="997">
                  <c:v>43231.385416666664</c:v>
                </c:pt>
                <c:pt idx="998">
                  <c:v>43231.395833333336</c:v>
                </c:pt>
                <c:pt idx="999">
                  <c:v>43231.40625</c:v>
                </c:pt>
                <c:pt idx="1000">
                  <c:v>43231.416666666664</c:v>
                </c:pt>
                <c:pt idx="1001">
                  <c:v>43231.427083333336</c:v>
                </c:pt>
                <c:pt idx="1002">
                  <c:v>43231.4375</c:v>
                </c:pt>
                <c:pt idx="1003">
                  <c:v>43231.447916666664</c:v>
                </c:pt>
                <c:pt idx="1004">
                  <c:v>43231.458333333336</c:v>
                </c:pt>
                <c:pt idx="1005">
                  <c:v>43231.46875</c:v>
                </c:pt>
                <c:pt idx="1006">
                  <c:v>43231.479166666664</c:v>
                </c:pt>
                <c:pt idx="1007">
                  <c:v>43231.489583333336</c:v>
                </c:pt>
                <c:pt idx="1008">
                  <c:v>43231.5</c:v>
                </c:pt>
                <c:pt idx="1009">
                  <c:v>43231.510416666664</c:v>
                </c:pt>
                <c:pt idx="1010">
                  <c:v>43231.520833333336</c:v>
                </c:pt>
                <c:pt idx="1011">
                  <c:v>43231.53125</c:v>
                </c:pt>
                <c:pt idx="1012">
                  <c:v>43231.541666666664</c:v>
                </c:pt>
                <c:pt idx="1013">
                  <c:v>43231.552083333336</c:v>
                </c:pt>
                <c:pt idx="1014">
                  <c:v>43231.5625</c:v>
                </c:pt>
                <c:pt idx="1015">
                  <c:v>43231.572916666664</c:v>
                </c:pt>
                <c:pt idx="1016">
                  <c:v>43231.583333333336</c:v>
                </c:pt>
                <c:pt idx="1017">
                  <c:v>43231.59375</c:v>
                </c:pt>
                <c:pt idx="1018">
                  <c:v>43231.604166666664</c:v>
                </c:pt>
                <c:pt idx="1019">
                  <c:v>43231.614583333336</c:v>
                </c:pt>
                <c:pt idx="1020">
                  <c:v>43231.625</c:v>
                </c:pt>
                <c:pt idx="1021">
                  <c:v>43231.635416666664</c:v>
                </c:pt>
                <c:pt idx="1022">
                  <c:v>43231.645833333336</c:v>
                </c:pt>
                <c:pt idx="1023">
                  <c:v>43231.65625</c:v>
                </c:pt>
                <c:pt idx="1024">
                  <c:v>43231.666666666664</c:v>
                </c:pt>
                <c:pt idx="1025">
                  <c:v>43231.677083333336</c:v>
                </c:pt>
                <c:pt idx="1026">
                  <c:v>43231.6875</c:v>
                </c:pt>
                <c:pt idx="1027">
                  <c:v>43231.697916666664</c:v>
                </c:pt>
                <c:pt idx="1028">
                  <c:v>43231.708333333336</c:v>
                </c:pt>
                <c:pt idx="1029">
                  <c:v>43231.71875</c:v>
                </c:pt>
                <c:pt idx="1030">
                  <c:v>43231.729166666664</c:v>
                </c:pt>
                <c:pt idx="1031">
                  <c:v>43231.739583333336</c:v>
                </c:pt>
                <c:pt idx="1032">
                  <c:v>43231.75</c:v>
                </c:pt>
                <c:pt idx="1033">
                  <c:v>43231.760416666664</c:v>
                </c:pt>
                <c:pt idx="1034">
                  <c:v>43231.770833333336</c:v>
                </c:pt>
                <c:pt idx="1035">
                  <c:v>43231.78125</c:v>
                </c:pt>
                <c:pt idx="1036">
                  <c:v>43231.791666666664</c:v>
                </c:pt>
                <c:pt idx="1037">
                  <c:v>43231.802083333336</c:v>
                </c:pt>
                <c:pt idx="1038">
                  <c:v>43231.8125</c:v>
                </c:pt>
                <c:pt idx="1039">
                  <c:v>43231.822916666664</c:v>
                </c:pt>
                <c:pt idx="1040">
                  <c:v>43231.833333333336</c:v>
                </c:pt>
                <c:pt idx="1041">
                  <c:v>43231.84375</c:v>
                </c:pt>
                <c:pt idx="1042">
                  <c:v>43231.854166666664</c:v>
                </c:pt>
                <c:pt idx="1043">
                  <c:v>43231.864583333336</c:v>
                </c:pt>
                <c:pt idx="1044">
                  <c:v>43231.875</c:v>
                </c:pt>
                <c:pt idx="1045">
                  <c:v>43231.885416666664</c:v>
                </c:pt>
                <c:pt idx="1046">
                  <c:v>43231.895833333336</c:v>
                </c:pt>
                <c:pt idx="1047">
                  <c:v>43231.90625</c:v>
                </c:pt>
                <c:pt idx="1048">
                  <c:v>43231.916666666664</c:v>
                </c:pt>
                <c:pt idx="1049">
                  <c:v>43231.927083333336</c:v>
                </c:pt>
                <c:pt idx="1050">
                  <c:v>43231.9375</c:v>
                </c:pt>
                <c:pt idx="1051">
                  <c:v>43231.947916666664</c:v>
                </c:pt>
                <c:pt idx="1052">
                  <c:v>43231.958333333336</c:v>
                </c:pt>
                <c:pt idx="1053">
                  <c:v>43231.96875</c:v>
                </c:pt>
                <c:pt idx="1054">
                  <c:v>43231.979166666664</c:v>
                </c:pt>
                <c:pt idx="1055">
                  <c:v>43231.989583333336</c:v>
                </c:pt>
                <c:pt idx="1056">
                  <c:v>43232</c:v>
                </c:pt>
                <c:pt idx="1057">
                  <c:v>43232.010416666664</c:v>
                </c:pt>
                <c:pt idx="1058">
                  <c:v>43232.020833333336</c:v>
                </c:pt>
                <c:pt idx="1059">
                  <c:v>43232.03125</c:v>
                </c:pt>
                <c:pt idx="1060">
                  <c:v>43232.041666666664</c:v>
                </c:pt>
                <c:pt idx="1061">
                  <c:v>43232.052083333336</c:v>
                </c:pt>
                <c:pt idx="1062">
                  <c:v>43232.0625</c:v>
                </c:pt>
                <c:pt idx="1063">
                  <c:v>43232.072916666664</c:v>
                </c:pt>
                <c:pt idx="1064">
                  <c:v>43232.083333333336</c:v>
                </c:pt>
                <c:pt idx="1065">
                  <c:v>43232.09375</c:v>
                </c:pt>
                <c:pt idx="1066">
                  <c:v>43232.104166666664</c:v>
                </c:pt>
                <c:pt idx="1067">
                  <c:v>43232.114583333336</c:v>
                </c:pt>
                <c:pt idx="1068">
                  <c:v>43232.125</c:v>
                </c:pt>
                <c:pt idx="1069">
                  <c:v>43232.135416666664</c:v>
                </c:pt>
                <c:pt idx="1070">
                  <c:v>43232.145833333336</c:v>
                </c:pt>
                <c:pt idx="1071">
                  <c:v>43232.15625</c:v>
                </c:pt>
                <c:pt idx="1072">
                  <c:v>43232.166666666664</c:v>
                </c:pt>
                <c:pt idx="1073">
                  <c:v>43232.177083333336</c:v>
                </c:pt>
                <c:pt idx="1074">
                  <c:v>43232.1875</c:v>
                </c:pt>
                <c:pt idx="1075">
                  <c:v>43232.197916666664</c:v>
                </c:pt>
                <c:pt idx="1076">
                  <c:v>43232.208333333336</c:v>
                </c:pt>
                <c:pt idx="1077">
                  <c:v>43232.21875</c:v>
                </c:pt>
                <c:pt idx="1078">
                  <c:v>43232.229166666664</c:v>
                </c:pt>
                <c:pt idx="1079">
                  <c:v>43232.239583333336</c:v>
                </c:pt>
                <c:pt idx="1080">
                  <c:v>43232.25</c:v>
                </c:pt>
                <c:pt idx="1081">
                  <c:v>43232.260416666664</c:v>
                </c:pt>
                <c:pt idx="1082">
                  <c:v>43232.270833333336</c:v>
                </c:pt>
                <c:pt idx="1083">
                  <c:v>43232.28125</c:v>
                </c:pt>
                <c:pt idx="1084">
                  <c:v>43232.291666666664</c:v>
                </c:pt>
                <c:pt idx="1085">
                  <c:v>43232.302083333336</c:v>
                </c:pt>
                <c:pt idx="1086">
                  <c:v>43232.3125</c:v>
                </c:pt>
                <c:pt idx="1087">
                  <c:v>43232.322916666664</c:v>
                </c:pt>
                <c:pt idx="1088">
                  <c:v>43232.333333333336</c:v>
                </c:pt>
                <c:pt idx="1089">
                  <c:v>43232.34375</c:v>
                </c:pt>
                <c:pt idx="1090">
                  <c:v>43232.354166666664</c:v>
                </c:pt>
                <c:pt idx="1091">
                  <c:v>43232.364583333336</c:v>
                </c:pt>
                <c:pt idx="1092">
                  <c:v>43232.375</c:v>
                </c:pt>
                <c:pt idx="1093">
                  <c:v>43232.385416666664</c:v>
                </c:pt>
                <c:pt idx="1094">
                  <c:v>43232.395833333336</c:v>
                </c:pt>
                <c:pt idx="1095">
                  <c:v>43232.40625</c:v>
                </c:pt>
                <c:pt idx="1096">
                  <c:v>43232.416666666664</c:v>
                </c:pt>
                <c:pt idx="1097">
                  <c:v>43232.427083333336</c:v>
                </c:pt>
                <c:pt idx="1098">
                  <c:v>43232.4375</c:v>
                </c:pt>
                <c:pt idx="1099">
                  <c:v>43232.447916666664</c:v>
                </c:pt>
                <c:pt idx="1100">
                  <c:v>43232.458333333336</c:v>
                </c:pt>
                <c:pt idx="1101">
                  <c:v>43232.46875</c:v>
                </c:pt>
                <c:pt idx="1102">
                  <c:v>43232.479166666664</c:v>
                </c:pt>
                <c:pt idx="1103">
                  <c:v>43232.489583333336</c:v>
                </c:pt>
                <c:pt idx="1104">
                  <c:v>43232.5</c:v>
                </c:pt>
                <c:pt idx="1105">
                  <c:v>43232.510416666664</c:v>
                </c:pt>
                <c:pt idx="1106">
                  <c:v>43232.520833333336</c:v>
                </c:pt>
                <c:pt idx="1107">
                  <c:v>43232.53125</c:v>
                </c:pt>
                <c:pt idx="1108">
                  <c:v>43232.541666666664</c:v>
                </c:pt>
                <c:pt idx="1109">
                  <c:v>43232.552083333336</c:v>
                </c:pt>
                <c:pt idx="1110">
                  <c:v>43232.5625</c:v>
                </c:pt>
                <c:pt idx="1111">
                  <c:v>43232.572916666664</c:v>
                </c:pt>
                <c:pt idx="1112">
                  <c:v>43232.583333333336</c:v>
                </c:pt>
                <c:pt idx="1113">
                  <c:v>43232.59375</c:v>
                </c:pt>
                <c:pt idx="1114">
                  <c:v>43232.604166666664</c:v>
                </c:pt>
                <c:pt idx="1115">
                  <c:v>43232.614583333336</c:v>
                </c:pt>
                <c:pt idx="1116">
                  <c:v>43232.625</c:v>
                </c:pt>
                <c:pt idx="1117">
                  <c:v>43232.635416666664</c:v>
                </c:pt>
                <c:pt idx="1118">
                  <c:v>43232.645833333336</c:v>
                </c:pt>
                <c:pt idx="1119">
                  <c:v>43232.65625</c:v>
                </c:pt>
                <c:pt idx="1120">
                  <c:v>43232.666666666664</c:v>
                </c:pt>
                <c:pt idx="1121">
                  <c:v>43232.677083333336</c:v>
                </c:pt>
                <c:pt idx="1122">
                  <c:v>43232.6875</c:v>
                </c:pt>
                <c:pt idx="1123">
                  <c:v>43232.697916666664</c:v>
                </c:pt>
                <c:pt idx="1124">
                  <c:v>43232.708333333336</c:v>
                </c:pt>
                <c:pt idx="1125">
                  <c:v>43232.71875</c:v>
                </c:pt>
                <c:pt idx="1126">
                  <c:v>43232.729166666664</c:v>
                </c:pt>
                <c:pt idx="1127">
                  <c:v>43232.739583333336</c:v>
                </c:pt>
                <c:pt idx="1128">
                  <c:v>43232.75</c:v>
                </c:pt>
                <c:pt idx="1129">
                  <c:v>43232.760416666664</c:v>
                </c:pt>
                <c:pt idx="1130">
                  <c:v>43232.770833333336</c:v>
                </c:pt>
                <c:pt idx="1131">
                  <c:v>43232.78125</c:v>
                </c:pt>
                <c:pt idx="1132">
                  <c:v>43232.791666666664</c:v>
                </c:pt>
                <c:pt idx="1133">
                  <c:v>43232.802083333336</c:v>
                </c:pt>
                <c:pt idx="1134">
                  <c:v>43232.8125</c:v>
                </c:pt>
                <c:pt idx="1135">
                  <c:v>43232.822916666664</c:v>
                </c:pt>
                <c:pt idx="1136">
                  <c:v>43232.833333333336</c:v>
                </c:pt>
                <c:pt idx="1137">
                  <c:v>43232.84375</c:v>
                </c:pt>
                <c:pt idx="1138">
                  <c:v>43232.854166666664</c:v>
                </c:pt>
                <c:pt idx="1139">
                  <c:v>43232.864583333336</c:v>
                </c:pt>
                <c:pt idx="1140">
                  <c:v>43232.875</c:v>
                </c:pt>
                <c:pt idx="1141">
                  <c:v>43232.885416666664</c:v>
                </c:pt>
                <c:pt idx="1142">
                  <c:v>43232.895833333336</c:v>
                </c:pt>
                <c:pt idx="1143">
                  <c:v>43232.90625</c:v>
                </c:pt>
                <c:pt idx="1144">
                  <c:v>43232.916666666664</c:v>
                </c:pt>
                <c:pt idx="1145">
                  <c:v>43232.927083333336</c:v>
                </c:pt>
                <c:pt idx="1146">
                  <c:v>43232.9375</c:v>
                </c:pt>
                <c:pt idx="1147">
                  <c:v>43232.947916666664</c:v>
                </c:pt>
                <c:pt idx="1148">
                  <c:v>43232.958333333336</c:v>
                </c:pt>
                <c:pt idx="1149">
                  <c:v>43232.96875</c:v>
                </c:pt>
                <c:pt idx="1150">
                  <c:v>43232.979166666664</c:v>
                </c:pt>
                <c:pt idx="1151">
                  <c:v>43232.989583333336</c:v>
                </c:pt>
                <c:pt idx="1152">
                  <c:v>43233</c:v>
                </c:pt>
                <c:pt idx="1153">
                  <c:v>43233.010416666664</c:v>
                </c:pt>
                <c:pt idx="1154">
                  <c:v>43233.020833333336</c:v>
                </c:pt>
                <c:pt idx="1155">
                  <c:v>43233.03125</c:v>
                </c:pt>
                <c:pt idx="1156">
                  <c:v>43233.041666666664</c:v>
                </c:pt>
                <c:pt idx="1157">
                  <c:v>43233.052083333336</c:v>
                </c:pt>
                <c:pt idx="1158">
                  <c:v>43233.0625</c:v>
                </c:pt>
                <c:pt idx="1159">
                  <c:v>43233.072916666664</c:v>
                </c:pt>
                <c:pt idx="1160">
                  <c:v>43233.083333333336</c:v>
                </c:pt>
                <c:pt idx="1161">
                  <c:v>43233.09375</c:v>
                </c:pt>
                <c:pt idx="1162">
                  <c:v>43233.104166666664</c:v>
                </c:pt>
                <c:pt idx="1163">
                  <c:v>43233.114583333336</c:v>
                </c:pt>
                <c:pt idx="1164">
                  <c:v>43233.125</c:v>
                </c:pt>
                <c:pt idx="1165">
                  <c:v>43233.135416666664</c:v>
                </c:pt>
                <c:pt idx="1166">
                  <c:v>43233.145833333336</c:v>
                </c:pt>
                <c:pt idx="1167">
                  <c:v>43233.15625</c:v>
                </c:pt>
                <c:pt idx="1168">
                  <c:v>43233.166666666664</c:v>
                </c:pt>
                <c:pt idx="1169">
                  <c:v>43233.177083333336</c:v>
                </c:pt>
                <c:pt idx="1170">
                  <c:v>43233.1875</c:v>
                </c:pt>
                <c:pt idx="1171">
                  <c:v>43233.197916666664</c:v>
                </c:pt>
                <c:pt idx="1172">
                  <c:v>43233.208333333336</c:v>
                </c:pt>
                <c:pt idx="1173">
                  <c:v>43233.21875</c:v>
                </c:pt>
                <c:pt idx="1174">
                  <c:v>43233.229166666664</c:v>
                </c:pt>
                <c:pt idx="1175">
                  <c:v>43233.239583333336</c:v>
                </c:pt>
                <c:pt idx="1176">
                  <c:v>43233.25</c:v>
                </c:pt>
                <c:pt idx="1177">
                  <c:v>43233.260416666664</c:v>
                </c:pt>
                <c:pt idx="1178">
                  <c:v>43233.270833333336</c:v>
                </c:pt>
                <c:pt idx="1179">
                  <c:v>43233.28125</c:v>
                </c:pt>
                <c:pt idx="1180">
                  <c:v>43233.291666666664</c:v>
                </c:pt>
                <c:pt idx="1181">
                  <c:v>43233.302083333336</c:v>
                </c:pt>
                <c:pt idx="1182">
                  <c:v>43233.3125</c:v>
                </c:pt>
                <c:pt idx="1183">
                  <c:v>43233.322916666664</c:v>
                </c:pt>
                <c:pt idx="1184">
                  <c:v>43233.333333333336</c:v>
                </c:pt>
                <c:pt idx="1185">
                  <c:v>43233.34375</c:v>
                </c:pt>
                <c:pt idx="1186">
                  <c:v>43233.354166666664</c:v>
                </c:pt>
                <c:pt idx="1187">
                  <c:v>43233.364583333336</c:v>
                </c:pt>
                <c:pt idx="1188">
                  <c:v>43233.375</c:v>
                </c:pt>
                <c:pt idx="1189">
                  <c:v>43233.385416666664</c:v>
                </c:pt>
                <c:pt idx="1190">
                  <c:v>43233.395833333336</c:v>
                </c:pt>
                <c:pt idx="1191">
                  <c:v>43233.40625</c:v>
                </c:pt>
                <c:pt idx="1192">
                  <c:v>43233.416666666664</c:v>
                </c:pt>
                <c:pt idx="1193">
                  <c:v>43233.427083333336</c:v>
                </c:pt>
                <c:pt idx="1194">
                  <c:v>43233.4375</c:v>
                </c:pt>
                <c:pt idx="1195">
                  <c:v>43233.447916666664</c:v>
                </c:pt>
                <c:pt idx="1196">
                  <c:v>43233.458333333336</c:v>
                </c:pt>
                <c:pt idx="1197">
                  <c:v>43233.46875</c:v>
                </c:pt>
                <c:pt idx="1198">
                  <c:v>43233.479166666664</c:v>
                </c:pt>
                <c:pt idx="1199">
                  <c:v>43233.489583333336</c:v>
                </c:pt>
                <c:pt idx="1200">
                  <c:v>43233.5</c:v>
                </c:pt>
                <c:pt idx="1201">
                  <c:v>43233.510416666664</c:v>
                </c:pt>
                <c:pt idx="1202">
                  <c:v>43233.520833333336</c:v>
                </c:pt>
                <c:pt idx="1203">
                  <c:v>43233.53125</c:v>
                </c:pt>
                <c:pt idx="1204">
                  <c:v>43233.541666666664</c:v>
                </c:pt>
                <c:pt idx="1205">
                  <c:v>43233.552083333336</c:v>
                </c:pt>
                <c:pt idx="1206">
                  <c:v>43233.5625</c:v>
                </c:pt>
                <c:pt idx="1207">
                  <c:v>43233.572916666664</c:v>
                </c:pt>
                <c:pt idx="1208">
                  <c:v>43233.583333333336</c:v>
                </c:pt>
                <c:pt idx="1209">
                  <c:v>43233.59375</c:v>
                </c:pt>
                <c:pt idx="1210">
                  <c:v>43233.604166666664</c:v>
                </c:pt>
                <c:pt idx="1211">
                  <c:v>43233.614583333336</c:v>
                </c:pt>
                <c:pt idx="1212">
                  <c:v>43233.625</c:v>
                </c:pt>
                <c:pt idx="1213">
                  <c:v>43233.635416666664</c:v>
                </c:pt>
                <c:pt idx="1214">
                  <c:v>43233.645833333336</c:v>
                </c:pt>
                <c:pt idx="1215">
                  <c:v>43233.65625</c:v>
                </c:pt>
                <c:pt idx="1216">
                  <c:v>43233.666666666664</c:v>
                </c:pt>
                <c:pt idx="1217">
                  <c:v>43233.677083333336</c:v>
                </c:pt>
                <c:pt idx="1218">
                  <c:v>43233.6875</c:v>
                </c:pt>
                <c:pt idx="1219">
                  <c:v>43233.697916666664</c:v>
                </c:pt>
                <c:pt idx="1220">
                  <c:v>43233.708333333336</c:v>
                </c:pt>
                <c:pt idx="1221">
                  <c:v>43233.71875</c:v>
                </c:pt>
                <c:pt idx="1222">
                  <c:v>43233.729166666664</c:v>
                </c:pt>
                <c:pt idx="1223">
                  <c:v>43233.739583333336</c:v>
                </c:pt>
                <c:pt idx="1224">
                  <c:v>43233.75</c:v>
                </c:pt>
                <c:pt idx="1225">
                  <c:v>43233.760416666664</c:v>
                </c:pt>
                <c:pt idx="1226">
                  <c:v>43233.770833333336</c:v>
                </c:pt>
                <c:pt idx="1227">
                  <c:v>43233.78125</c:v>
                </c:pt>
                <c:pt idx="1228">
                  <c:v>43233.791666666664</c:v>
                </c:pt>
                <c:pt idx="1229">
                  <c:v>43233.802083333336</c:v>
                </c:pt>
                <c:pt idx="1230">
                  <c:v>43233.8125</c:v>
                </c:pt>
                <c:pt idx="1231">
                  <c:v>43233.822916666664</c:v>
                </c:pt>
                <c:pt idx="1232">
                  <c:v>43233.833333333336</c:v>
                </c:pt>
                <c:pt idx="1233">
                  <c:v>43233.84375</c:v>
                </c:pt>
                <c:pt idx="1234">
                  <c:v>43233.854166666664</c:v>
                </c:pt>
                <c:pt idx="1235">
                  <c:v>43233.864583333336</c:v>
                </c:pt>
                <c:pt idx="1236">
                  <c:v>43233.875</c:v>
                </c:pt>
                <c:pt idx="1237">
                  <c:v>43233.885416666664</c:v>
                </c:pt>
                <c:pt idx="1238">
                  <c:v>43233.895833333336</c:v>
                </c:pt>
                <c:pt idx="1239">
                  <c:v>43233.90625</c:v>
                </c:pt>
                <c:pt idx="1240">
                  <c:v>43233.916666666664</c:v>
                </c:pt>
                <c:pt idx="1241">
                  <c:v>43233.927083333336</c:v>
                </c:pt>
                <c:pt idx="1242">
                  <c:v>43233.9375</c:v>
                </c:pt>
                <c:pt idx="1243">
                  <c:v>43233.947916666664</c:v>
                </c:pt>
                <c:pt idx="1244">
                  <c:v>43233.958333333336</c:v>
                </c:pt>
                <c:pt idx="1245">
                  <c:v>43233.96875</c:v>
                </c:pt>
                <c:pt idx="1246">
                  <c:v>43233.979166666664</c:v>
                </c:pt>
                <c:pt idx="1247">
                  <c:v>43233.989583333336</c:v>
                </c:pt>
                <c:pt idx="1248">
                  <c:v>43234</c:v>
                </c:pt>
                <c:pt idx="1249">
                  <c:v>43234.010416666664</c:v>
                </c:pt>
                <c:pt idx="1250">
                  <c:v>43234.020833333336</c:v>
                </c:pt>
                <c:pt idx="1251">
                  <c:v>43234.03125</c:v>
                </c:pt>
                <c:pt idx="1252">
                  <c:v>43234.041666666664</c:v>
                </c:pt>
                <c:pt idx="1253">
                  <c:v>43234.052083333336</c:v>
                </c:pt>
                <c:pt idx="1254">
                  <c:v>43234.0625</c:v>
                </c:pt>
                <c:pt idx="1255">
                  <c:v>43234.072916666664</c:v>
                </c:pt>
                <c:pt idx="1256">
                  <c:v>43234.083333333336</c:v>
                </c:pt>
                <c:pt idx="1257">
                  <c:v>43234.09375</c:v>
                </c:pt>
                <c:pt idx="1258">
                  <c:v>43234.104166666664</c:v>
                </c:pt>
                <c:pt idx="1259">
                  <c:v>43234.114583333336</c:v>
                </c:pt>
                <c:pt idx="1260">
                  <c:v>43234.125</c:v>
                </c:pt>
                <c:pt idx="1261">
                  <c:v>43234.135416666664</c:v>
                </c:pt>
                <c:pt idx="1262">
                  <c:v>43234.145833333336</c:v>
                </c:pt>
                <c:pt idx="1263">
                  <c:v>43234.15625</c:v>
                </c:pt>
                <c:pt idx="1264">
                  <c:v>43234.166666666664</c:v>
                </c:pt>
                <c:pt idx="1265">
                  <c:v>43234.177083333336</c:v>
                </c:pt>
                <c:pt idx="1266">
                  <c:v>43234.1875</c:v>
                </c:pt>
                <c:pt idx="1267">
                  <c:v>43234.197916666664</c:v>
                </c:pt>
                <c:pt idx="1268">
                  <c:v>43234.208333333336</c:v>
                </c:pt>
                <c:pt idx="1269">
                  <c:v>43234.21875</c:v>
                </c:pt>
                <c:pt idx="1270">
                  <c:v>43234.229166666664</c:v>
                </c:pt>
                <c:pt idx="1271">
                  <c:v>43234.239583333336</c:v>
                </c:pt>
                <c:pt idx="1272">
                  <c:v>43234.25</c:v>
                </c:pt>
                <c:pt idx="1273">
                  <c:v>43234.260416666664</c:v>
                </c:pt>
                <c:pt idx="1274">
                  <c:v>43234.270833333336</c:v>
                </c:pt>
                <c:pt idx="1275">
                  <c:v>43234.28125</c:v>
                </c:pt>
                <c:pt idx="1276">
                  <c:v>43234.291666666664</c:v>
                </c:pt>
                <c:pt idx="1277">
                  <c:v>43234.302083333336</c:v>
                </c:pt>
                <c:pt idx="1278">
                  <c:v>43234.3125</c:v>
                </c:pt>
                <c:pt idx="1279">
                  <c:v>43234.322916666664</c:v>
                </c:pt>
                <c:pt idx="1280">
                  <c:v>43234.333333333336</c:v>
                </c:pt>
                <c:pt idx="1281">
                  <c:v>43234.34375</c:v>
                </c:pt>
                <c:pt idx="1282">
                  <c:v>43234.354166666664</c:v>
                </c:pt>
                <c:pt idx="1283">
                  <c:v>43234.364583333336</c:v>
                </c:pt>
                <c:pt idx="1284">
                  <c:v>43234.375</c:v>
                </c:pt>
                <c:pt idx="1285">
                  <c:v>43234.385416666664</c:v>
                </c:pt>
                <c:pt idx="1286">
                  <c:v>43234.395833333336</c:v>
                </c:pt>
                <c:pt idx="1287">
                  <c:v>43234.40625</c:v>
                </c:pt>
                <c:pt idx="1288">
                  <c:v>43234.416666666664</c:v>
                </c:pt>
                <c:pt idx="1289">
                  <c:v>43234.427083333336</c:v>
                </c:pt>
                <c:pt idx="1290">
                  <c:v>43234.4375</c:v>
                </c:pt>
                <c:pt idx="1291">
                  <c:v>43234.447916666664</c:v>
                </c:pt>
                <c:pt idx="1292">
                  <c:v>43234.458333333336</c:v>
                </c:pt>
                <c:pt idx="1293">
                  <c:v>43234.46875</c:v>
                </c:pt>
                <c:pt idx="1294">
                  <c:v>43234.479166666664</c:v>
                </c:pt>
                <c:pt idx="1295">
                  <c:v>43234.489583333336</c:v>
                </c:pt>
                <c:pt idx="1296">
                  <c:v>43234.5</c:v>
                </c:pt>
                <c:pt idx="1297">
                  <c:v>43234.510416666664</c:v>
                </c:pt>
                <c:pt idx="1298">
                  <c:v>43234.520833333336</c:v>
                </c:pt>
                <c:pt idx="1299">
                  <c:v>43234.53125</c:v>
                </c:pt>
                <c:pt idx="1300">
                  <c:v>43234.541666666664</c:v>
                </c:pt>
                <c:pt idx="1301">
                  <c:v>43234.552083333336</c:v>
                </c:pt>
                <c:pt idx="1302">
                  <c:v>43234.5625</c:v>
                </c:pt>
                <c:pt idx="1303">
                  <c:v>43234.572916666664</c:v>
                </c:pt>
                <c:pt idx="1304">
                  <c:v>43234.583333333336</c:v>
                </c:pt>
                <c:pt idx="1305">
                  <c:v>43234.59375</c:v>
                </c:pt>
                <c:pt idx="1306">
                  <c:v>43234.604166666664</c:v>
                </c:pt>
                <c:pt idx="1307">
                  <c:v>43234.614583333336</c:v>
                </c:pt>
                <c:pt idx="1308">
                  <c:v>43234.625</c:v>
                </c:pt>
                <c:pt idx="1309">
                  <c:v>43234.635416666664</c:v>
                </c:pt>
                <c:pt idx="1310">
                  <c:v>43234.645833333336</c:v>
                </c:pt>
                <c:pt idx="1311">
                  <c:v>43234.65625</c:v>
                </c:pt>
                <c:pt idx="1312">
                  <c:v>43234.666666666664</c:v>
                </c:pt>
                <c:pt idx="1313">
                  <c:v>43234.677083333336</c:v>
                </c:pt>
                <c:pt idx="1314">
                  <c:v>43234.6875</c:v>
                </c:pt>
                <c:pt idx="1315">
                  <c:v>43234.697916666664</c:v>
                </c:pt>
                <c:pt idx="1316">
                  <c:v>43234.708333333336</c:v>
                </c:pt>
                <c:pt idx="1317">
                  <c:v>43234.71875</c:v>
                </c:pt>
                <c:pt idx="1318">
                  <c:v>43234.729166666664</c:v>
                </c:pt>
                <c:pt idx="1319">
                  <c:v>43234.739583333336</c:v>
                </c:pt>
                <c:pt idx="1320">
                  <c:v>43234.75</c:v>
                </c:pt>
                <c:pt idx="1321">
                  <c:v>43234.760416666664</c:v>
                </c:pt>
                <c:pt idx="1322">
                  <c:v>43234.770833333336</c:v>
                </c:pt>
                <c:pt idx="1323">
                  <c:v>43234.78125</c:v>
                </c:pt>
                <c:pt idx="1324">
                  <c:v>43234.791666666664</c:v>
                </c:pt>
                <c:pt idx="1325">
                  <c:v>43234.802083333336</c:v>
                </c:pt>
                <c:pt idx="1326">
                  <c:v>43234.8125</c:v>
                </c:pt>
                <c:pt idx="1327">
                  <c:v>43234.822916666664</c:v>
                </c:pt>
                <c:pt idx="1328">
                  <c:v>43234.833333333336</c:v>
                </c:pt>
                <c:pt idx="1329">
                  <c:v>43234.84375</c:v>
                </c:pt>
                <c:pt idx="1330">
                  <c:v>43234.854166666664</c:v>
                </c:pt>
                <c:pt idx="1331">
                  <c:v>43234.864583333336</c:v>
                </c:pt>
                <c:pt idx="1332">
                  <c:v>43234.875</c:v>
                </c:pt>
                <c:pt idx="1333">
                  <c:v>43234.885416666664</c:v>
                </c:pt>
                <c:pt idx="1334">
                  <c:v>43234.895833333336</c:v>
                </c:pt>
                <c:pt idx="1335">
                  <c:v>43234.90625</c:v>
                </c:pt>
                <c:pt idx="1336">
                  <c:v>43234.916666666664</c:v>
                </c:pt>
                <c:pt idx="1337">
                  <c:v>43234.927083333336</c:v>
                </c:pt>
                <c:pt idx="1338">
                  <c:v>43234.9375</c:v>
                </c:pt>
                <c:pt idx="1339">
                  <c:v>43234.947916666664</c:v>
                </c:pt>
                <c:pt idx="1340">
                  <c:v>43234.958333333336</c:v>
                </c:pt>
                <c:pt idx="1341">
                  <c:v>43234.96875</c:v>
                </c:pt>
                <c:pt idx="1342">
                  <c:v>43234.979166666664</c:v>
                </c:pt>
                <c:pt idx="1343">
                  <c:v>43234.989583333336</c:v>
                </c:pt>
                <c:pt idx="1344">
                  <c:v>43235</c:v>
                </c:pt>
                <c:pt idx="1345">
                  <c:v>43235.010416666664</c:v>
                </c:pt>
                <c:pt idx="1346">
                  <c:v>43235.020833333336</c:v>
                </c:pt>
                <c:pt idx="1347">
                  <c:v>43235.03125</c:v>
                </c:pt>
                <c:pt idx="1348">
                  <c:v>43235.041666666664</c:v>
                </c:pt>
                <c:pt idx="1349">
                  <c:v>43235.052083333336</c:v>
                </c:pt>
                <c:pt idx="1350">
                  <c:v>43235.0625</c:v>
                </c:pt>
                <c:pt idx="1351">
                  <c:v>43235.072916666664</c:v>
                </c:pt>
                <c:pt idx="1352">
                  <c:v>43235.083333333336</c:v>
                </c:pt>
                <c:pt idx="1353">
                  <c:v>43235.09375</c:v>
                </c:pt>
                <c:pt idx="1354">
                  <c:v>43235.104166666664</c:v>
                </c:pt>
                <c:pt idx="1355">
                  <c:v>43235.114583333336</c:v>
                </c:pt>
                <c:pt idx="1356">
                  <c:v>43235.125</c:v>
                </c:pt>
                <c:pt idx="1357">
                  <c:v>43235.135416666664</c:v>
                </c:pt>
                <c:pt idx="1358">
                  <c:v>43235.145833333336</c:v>
                </c:pt>
                <c:pt idx="1359">
                  <c:v>43235.15625</c:v>
                </c:pt>
                <c:pt idx="1360">
                  <c:v>43235.166666666664</c:v>
                </c:pt>
                <c:pt idx="1361">
                  <c:v>43235.177083333336</c:v>
                </c:pt>
                <c:pt idx="1362">
                  <c:v>43235.1875</c:v>
                </c:pt>
                <c:pt idx="1363">
                  <c:v>43235.197916666664</c:v>
                </c:pt>
                <c:pt idx="1364">
                  <c:v>43235.208333333336</c:v>
                </c:pt>
                <c:pt idx="1365">
                  <c:v>43235.21875</c:v>
                </c:pt>
                <c:pt idx="1366">
                  <c:v>43235.229166666664</c:v>
                </c:pt>
                <c:pt idx="1367">
                  <c:v>43235.239583333336</c:v>
                </c:pt>
                <c:pt idx="1368">
                  <c:v>43235.25</c:v>
                </c:pt>
                <c:pt idx="1369">
                  <c:v>43235.260416666664</c:v>
                </c:pt>
                <c:pt idx="1370">
                  <c:v>43235.270833333336</c:v>
                </c:pt>
                <c:pt idx="1371">
                  <c:v>43235.28125</c:v>
                </c:pt>
                <c:pt idx="1372">
                  <c:v>43235.291666666664</c:v>
                </c:pt>
                <c:pt idx="1373">
                  <c:v>43235.302083333336</c:v>
                </c:pt>
                <c:pt idx="1374">
                  <c:v>43235.3125</c:v>
                </c:pt>
                <c:pt idx="1375">
                  <c:v>43235.322916666664</c:v>
                </c:pt>
                <c:pt idx="1376">
                  <c:v>43235.333333333336</c:v>
                </c:pt>
                <c:pt idx="1377">
                  <c:v>43235.34375</c:v>
                </c:pt>
                <c:pt idx="1378">
                  <c:v>43235.354166666664</c:v>
                </c:pt>
                <c:pt idx="1379">
                  <c:v>43235.364583333336</c:v>
                </c:pt>
                <c:pt idx="1380">
                  <c:v>43235.375</c:v>
                </c:pt>
                <c:pt idx="1381">
                  <c:v>43235.385416666664</c:v>
                </c:pt>
                <c:pt idx="1382">
                  <c:v>43235.395833333336</c:v>
                </c:pt>
                <c:pt idx="1383">
                  <c:v>43235.40625</c:v>
                </c:pt>
                <c:pt idx="1384">
                  <c:v>43235.416666666664</c:v>
                </c:pt>
                <c:pt idx="1385">
                  <c:v>43235.427083333336</c:v>
                </c:pt>
                <c:pt idx="1386">
                  <c:v>43235.4375</c:v>
                </c:pt>
                <c:pt idx="1387">
                  <c:v>43235.447916666664</c:v>
                </c:pt>
                <c:pt idx="1388">
                  <c:v>43235.458333333336</c:v>
                </c:pt>
                <c:pt idx="1389">
                  <c:v>43235.46875</c:v>
                </c:pt>
                <c:pt idx="1390">
                  <c:v>43235.479166666664</c:v>
                </c:pt>
                <c:pt idx="1391">
                  <c:v>43235.489583333336</c:v>
                </c:pt>
                <c:pt idx="1392">
                  <c:v>43235.5</c:v>
                </c:pt>
                <c:pt idx="1393">
                  <c:v>43235.510416666664</c:v>
                </c:pt>
                <c:pt idx="1394">
                  <c:v>43235.520833333336</c:v>
                </c:pt>
                <c:pt idx="1395">
                  <c:v>43235.53125</c:v>
                </c:pt>
                <c:pt idx="1396">
                  <c:v>43235.541666666664</c:v>
                </c:pt>
                <c:pt idx="1397">
                  <c:v>43235.552083333336</c:v>
                </c:pt>
                <c:pt idx="1398">
                  <c:v>43235.5625</c:v>
                </c:pt>
                <c:pt idx="1399">
                  <c:v>43235.572916666664</c:v>
                </c:pt>
                <c:pt idx="1400">
                  <c:v>43235.583333333336</c:v>
                </c:pt>
                <c:pt idx="1401">
                  <c:v>43235.59375</c:v>
                </c:pt>
                <c:pt idx="1402">
                  <c:v>43235.604166666664</c:v>
                </c:pt>
                <c:pt idx="1403">
                  <c:v>43235.614583333336</c:v>
                </c:pt>
                <c:pt idx="1404">
                  <c:v>43235.625</c:v>
                </c:pt>
                <c:pt idx="1405">
                  <c:v>43235.635416666664</c:v>
                </c:pt>
                <c:pt idx="1406">
                  <c:v>43235.645833333336</c:v>
                </c:pt>
                <c:pt idx="1407">
                  <c:v>43235.65625</c:v>
                </c:pt>
                <c:pt idx="1408">
                  <c:v>43235.666666666664</c:v>
                </c:pt>
                <c:pt idx="1409">
                  <c:v>43235.677083333336</c:v>
                </c:pt>
                <c:pt idx="1410">
                  <c:v>43235.6875</c:v>
                </c:pt>
                <c:pt idx="1411">
                  <c:v>43235.697916666664</c:v>
                </c:pt>
                <c:pt idx="1412">
                  <c:v>43235.708333333336</c:v>
                </c:pt>
                <c:pt idx="1413">
                  <c:v>43235.71875</c:v>
                </c:pt>
                <c:pt idx="1414">
                  <c:v>43235.729166666664</c:v>
                </c:pt>
                <c:pt idx="1415">
                  <c:v>43235.739583333336</c:v>
                </c:pt>
                <c:pt idx="1416">
                  <c:v>43235.75</c:v>
                </c:pt>
                <c:pt idx="1417">
                  <c:v>43235.760416666664</c:v>
                </c:pt>
                <c:pt idx="1418">
                  <c:v>43235.770833333336</c:v>
                </c:pt>
                <c:pt idx="1419">
                  <c:v>43235.78125</c:v>
                </c:pt>
                <c:pt idx="1420">
                  <c:v>43235.791666666664</c:v>
                </c:pt>
                <c:pt idx="1421">
                  <c:v>43235.802083333336</c:v>
                </c:pt>
                <c:pt idx="1422">
                  <c:v>43235.8125</c:v>
                </c:pt>
                <c:pt idx="1423">
                  <c:v>43235.822916666664</c:v>
                </c:pt>
                <c:pt idx="1424">
                  <c:v>43235.833333333336</c:v>
                </c:pt>
                <c:pt idx="1425">
                  <c:v>43235.84375</c:v>
                </c:pt>
                <c:pt idx="1426">
                  <c:v>43235.854166666664</c:v>
                </c:pt>
                <c:pt idx="1427">
                  <c:v>43235.864583333336</c:v>
                </c:pt>
                <c:pt idx="1428">
                  <c:v>43235.875</c:v>
                </c:pt>
                <c:pt idx="1429">
                  <c:v>43235.885416666664</c:v>
                </c:pt>
                <c:pt idx="1430">
                  <c:v>43235.895833333336</c:v>
                </c:pt>
                <c:pt idx="1431">
                  <c:v>43235.90625</c:v>
                </c:pt>
                <c:pt idx="1432">
                  <c:v>43235.916666666664</c:v>
                </c:pt>
                <c:pt idx="1433">
                  <c:v>43235.927083333336</c:v>
                </c:pt>
                <c:pt idx="1434">
                  <c:v>43235.9375</c:v>
                </c:pt>
                <c:pt idx="1435">
                  <c:v>43235.947916666664</c:v>
                </c:pt>
                <c:pt idx="1436">
                  <c:v>43235.958333333336</c:v>
                </c:pt>
                <c:pt idx="1437">
                  <c:v>43235.96875</c:v>
                </c:pt>
                <c:pt idx="1438">
                  <c:v>43235.979166666664</c:v>
                </c:pt>
                <c:pt idx="1439">
                  <c:v>43235.989583333336</c:v>
                </c:pt>
                <c:pt idx="1440">
                  <c:v>43236</c:v>
                </c:pt>
                <c:pt idx="1441">
                  <c:v>43236.010416666664</c:v>
                </c:pt>
                <c:pt idx="1442">
                  <c:v>43236.020833333336</c:v>
                </c:pt>
                <c:pt idx="1443">
                  <c:v>43236.03125</c:v>
                </c:pt>
                <c:pt idx="1444">
                  <c:v>43236.041666666664</c:v>
                </c:pt>
                <c:pt idx="1445">
                  <c:v>43236.052083333336</c:v>
                </c:pt>
                <c:pt idx="1446">
                  <c:v>43236.0625</c:v>
                </c:pt>
                <c:pt idx="1447">
                  <c:v>43236.072916666664</c:v>
                </c:pt>
                <c:pt idx="1448">
                  <c:v>43236.083333333336</c:v>
                </c:pt>
                <c:pt idx="1449">
                  <c:v>43236.09375</c:v>
                </c:pt>
                <c:pt idx="1450">
                  <c:v>43236.104166666664</c:v>
                </c:pt>
                <c:pt idx="1451">
                  <c:v>43236.114583333336</c:v>
                </c:pt>
                <c:pt idx="1452">
                  <c:v>43236.125</c:v>
                </c:pt>
                <c:pt idx="1453">
                  <c:v>43236.135416666664</c:v>
                </c:pt>
                <c:pt idx="1454">
                  <c:v>43236.145833333336</c:v>
                </c:pt>
                <c:pt idx="1455">
                  <c:v>43236.15625</c:v>
                </c:pt>
                <c:pt idx="1456">
                  <c:v>43236.166666666664</c:v>
                </c:pt>
                <c:pt idx="1457">
                  <c:v>43236.177083333336</c:v>
                </c:pt>
                <c:pt idx="1458">
                  <c:v>43236.1875</c:v>
                </c:pt>
                <c:pt idx="1459">
                  <c:v>43236.197916666664</c:v>
                </c:pt>
                <c:pt idx="1460">
                  <c:v>43236.208333333336</c:v>
                </c:pt>
                <c:pt idx="1461">
                  <c:v>43236.21875</c:v>
                </c:pt>
                <c:pt idx="1462">
                  <c:v>43236.229166666664</c:v>
                </c:pt>
                <c:pt idx="1463">
                  <c:v>43236.239583333336</c:v>
                </c:pt>
                <c:pt idx="1464">
                  <c:v>43236.25</c:v>
                </c:pt>
                <c:pt idx="1465">
                  <c:v>43236.260416666664</c:v>
                </c:pt>
                <c:pt idx="1466">
                  <c:v>43236.270833333336</c:v>
                </c:pt>
                <c:pt idx="1467">
                  <c:v>43236.28125</c:v>
                </c:pt>
                <c:pt idx="1468">
                  <c:v>43236.291666666664</c:v>
                </c:pt>
                <c:pt idx="1469">
                  <c:v>43236.302083333336</c:v>
                </c:pt>
                <c:pt idx="1470">
                  <c:v>43236.3125</c:v>
                </c:pt>
                <c:pt idx="1471">
                  <c:v>43236.322916666664</c:v>
                </c:pt>
                <c:pt idx="1472">
                  <c:v>43236.333333333336</c:v>
                </c:pt>
                <c:pt idx="1473">
                  <c:v>43236.34375</c:v>
                </c:pt>
                <c:pt idx="1474">
                  <c:v>43236.354166666664</c:v>
                </c:pt>
                <c:pt idx="1475">
                  <c:v>43236.364583333336</c:v>
                </c:pt>
                <c:pt idx="1476">
                  <c:v>43236.375</c:v>
                </c:pt>
                <c:pt idx="1477">
                  <c:v>43236.385416666664</c:v>
                </c:pt>
                <c:pt idx="1478">
                  <c:v>43236.395833333336</c:v>
                </c:pt>
                <c:pt idx="1479">
                  <c:v>43236.40625</c:v>
                </c:pt>
                <c:pt idx="1480">
                  <c:v>43236.416666666664</c:v>
                </c:pt>
                <c:pt idx="1481">
                  <c:v>43236.427083333336</c:v>
                </c:pt>
                <c:pt idx="1482">
                  <c:v>43236.4375</c:v>
                </c:pt>
                <c:pt idx="1483">
                  <c:v>43236.447916666664</c:v>
                </c:pt>
                <c:pt idx="1484">
                  <c:v>43236.458333333336</c:v>
                </c:pt>
                <c:pt idx="1485">
                  <c:v>43236.46875</c:v>
                </c:pt>
                <c:pt idx="1486">
                  <c:v>43236.479166666664</c:v>
                </c:pt>
                <c:pt idx="1487">
                  <c:v>43236.489583333336</c:v>
                </c:pt>
                <c:pt idx="1488">
                  <c:v>43236.5</c:v>
                </c:pt>
                <c:pt idx="1489">
                  <c:v>43236.510416666664</c:v>
                </c:pt>
                <c:pt idx="1490">
                  <c:v>43236.520833333336</c:v>
                </c:pt>
                <c:pt idx="1491">
                  <c:v>43236.53125</c:v>
                </c:pt>
                <c:pt idx="1492">
                  <c:v>43236.541666666664</c:v>
                </c:pt>
                <c:pt idx="1493">
                  <c:v>43236.552083333336</c:v>
                </c:pt>
                <c:pt idx="1494">
                  <c:v>43236.5625</c:v>
                </c:pt>
                <c:pt idx="1495">
                  <c:v>43236.572916666664</c:v>
                </c:pt>
                <c:pt idx="1496">
                  <c:v>43236.583333333336</c:v>
                </c:pt>
                <c:pt idx="1497">
                  <c:v>43236.59375</c:v>
                </c:pt>
                <c:pt idx="1498">
                  <c:v>43236.604166666664</c:v>
                </c:pt>
                <c:pt idx="1499">
                  <c:v>43236.614583333336</c:v>
                </c:pt>
                <c:pt idx="1500">
                  <c:v>43236.625</c:v>
                </c:pt>
                <c:pt idx="1501">
                  <c:v>43236.635416666664</c:v>
                </c:pt>
                <c:pt idx="1502">
                  <c:v>43236.645833333336</c:v>
                </c:pt>
                <c:pt idx="1503">
                  <c:v>43236.65625</c:v>
                </c:pt>
                <c:pt idx="1504">
                  <c:v>43236.666666666664</c:v>
                </c:pt>
                <c:pt idx="1505">
                  <c:v>43236.677083333336</c:v>
                </c:pt>
                <c:pt idx="1506">
                  <c:v>43236.6875</c:v>
                </c:pt>
                <c:pt idx="1507">
                  <c:v>43236.697916666664</c:v>
                </c:pt>
                <c:pt idx="1508">
                  <c:v>43236.708333333336</c:v>
                </c:pt>
                <c:pt idx="1509">
                  <c:v>43236.71875</c:v>
                </c:pt>
                <c:pt idx="1510">
                  <c:v>43236.729166666664</c:v>
                </c:pt>
                <c:pt idx="1511">
                  <c:v>43236.739583333336</c:v>
                </c:pt>
                <c:pt idx="1512">
                  <c:v>43236.75</c:v>
                </c:pt>
                <c:pt idx="1513">
                  <c:v>43236.760416666664</c:v>
                </c:pt>
                <c:pt idx="1514">
                  <c:v>43236.770833333336</c:v>
                </c:pt>
                <c:pt idx="1515">
                  <c:v>43236.78125</c:v>
                </c:pt>
                <c:pt idx="1516">
                  <c:v>43236.791666666664</c:v>
                </c:pt>
                <c:pt idx="1517">
                  <c:v>43236.802083333336</c:v>
                </c:pt>
                <c:pt idx="1518">
                  <c:v>43236.8125</c:v>
                </c:pt>
                <c:pt idx="1519">
                  <c:v>43236.822916666664</c:v>
                </c:pt>
                <c:pt idx="1520">
                  <c:v>43236.833333333336</c:v>
                </c:pt>
                <c:pt idx="1521">
                  <c:v>43236.84375</c:v>
                </c:pt>
                <c:pt idx="1522">
                  <c:v>43236.854166666664</c:v>
                </c:pt>
                <c:pt idx="1523">
                  <c:v>43236.864583333336</c:v>
                </c:pt>
                <c:pt idx="1524">
                  <c:v>43236.875</c:v>
                </c:pt>
                <c:pt idx="1525">
                  <c:v>43236.885416666664</c:v>
                </c:pt>
                <c:pt idx="1526">
                  <c:v>43236.895833333336</c:v>
                </c:pt>
                <c:pt idx="1527">
                  <c:v>43236.90625</c:v>
                </c:pt>
                <c:pt idx="1528">
                  <c:v>43236.916666666664</c:v>
                </c:pt>
                <c:pt idx="1529">
                  <c:v>43236.927083333336</c:v>
                </c:pt>
                <c:pt idx="1530">
                  <c:v>43236.9375</c:v>
                </c:pt>
                <c:pt idx="1531">
                  <c:v>43236.947916666664</c:v>
                </c:pt>
                <c:pt idx="1532">
                  <c:v>43236.958333333336</c:v>
                </c:pt>
                <c:pt idx="1533">
                  <c:v>43236.96875</c:v>
                </c:pt>
                <c:pt idx="1534">
                  <c:v>43236.979166666664</c:v>
                </c:pt>
                <c:pt idx="1535">
                  <c:v>43236.989583333336</c:v>
                </c:pt>
                <c:pt idx="1536">
                  <c:v>43237</c:v>
                </c:pt>
                <c:pt idx="1537">
                  <c:v>43237.010416666664</c:v>
                </c:pt>
                <c:pt idx="1538">
                  <c:v>43237.020833333336</c:v>
                </c:pt>
                <c:pt idx="1539">
                  <c:v>43237.03125</c:v>
                </c:pt>
                <c:pt idx="1540">
                  <c:v>43237.041666666664</c:v>
                </c:pt>
                <c:pt idx="1541">
                  <c:v>43237.052083333336</c:v>
                </c:pt>
                <c:pt idx="1542">
                  <c:v>43237.0625</c:v>
                </c:pt>
                <c:pt idx="1543">
                  <c:v>43237.072916666664</c:v>
                </c:pt>
                <c:pt idx="1544">
                  <c:v>43237.083333333336</c:v>
                </c:pt>
                <c:pt idx="1545">
                  <c:v>43237.09375</c:v>
                </c:pt>
                <c:pt idx="1546">
                  <c:v>43237.104166666664</c:v>
                </c:pt>
                <c:pt idx="1547">
                  <c:v>43237.114583333336</c:v>
                </c:pt>
                <c:pt idx="1548">
                  <c:v>43237.125</c:v>
                </c:pt>
                <c:pt idx="1549">
                  <c:v>43237.135416666664</c:v>
                </c:pt>
                <c:pt idx="1550">
                  <c:v>43237.145833333336</c:v>
                </c:pt>
                <c:pt idx="1551">
                  <c:v>43237.15625</c:v>
                </c:pt>
                <c:pt idx="1552">
                  <c:v>43237.166666666664</c:v>
                </c:pt>
                <c:pt idx="1553">
                  <c:v>43237.177083333336</c:v>
                </c:pt>
                <c:pt idx="1554">
                  <c:v>43237.1875</c:v>
                </c:pt>
                <c:pt idx="1555">
                  <c:v>43237.197916666664</c:v>
                </c:pt>
                <c:pt idx="1556">
                  <c:v>43237.208333333336</c:v>
                </c:pt>
                <c:pt idx="1557">
                  <c:v>43237.21875</c:v>
                </c:pt>
                <c:pt idx="1558">
                  <c:v>43237.229166666664</c:v>
                </c:pt>
                <c:pt idx="1559">
                  <c:v>43237.239583333336</c:v>
                </c:pt>
                <c:pt idx="1560">
                  <c:v>43237.25</c:v>
                </c:pt>
                <c:pt idx="1561">
                  <c:v>43237.260416666664</c:v>
                </c:pt>
                <c:pt idx="1562">
                  <c:v>43237.270833333336</c:v>
                </c:pt>
                <c:pt idx="1563">
                  <c:v>43237.28125</c:v>
                </c:pt>
                <c:pt idx="1564">
                  <c:v>43237.291666666664</c:v>
                </c:pt>
                <c:pt idx="1565">
                  <c:v>43237.302083333336</c:v>
                </c:pt>
                <c:pt idx="1566">
                  <c:v>43237.3125</c:v>
                </c:pt>
                <c:pt idx="1567">
                  <c:v>43237.322916666664</c:v>
                </c:pt>
                <c:pt idx="1568">
                  <c:v>43237.333333333336</c:v>
                </c:pt>
                <c:pt idx="1569">
                  <c:v>43237.34375</c:v>
                </c:pt>
                <c:pt idx="1570">
                  <c:v>43237.354166666664</c:v>
                </c:pt>
                <c:pt idx="1571">
                  <c:v>43237.364583333336</c:v>
                </c:pt>
                <c:pt idx="1572">
                  <c:v>43237.375</c:v>
                </c:pt>
                <c:pt idx="1573">
                  <c:v>43237.385416666664</c:v>
                </c:pt>
                <c:pt idx="1574">
                  <c:v>43237.395833333336</c:v>
                </c:pt>
                <c:pt idx="1575">
                  <c:v>43237.40625</c:v>
                </c:pt>
                <c:pt idx="1576">
                  <c:v>43237.416666666664</c:v>
                </c:pt>
                <c:pt idx="1577">
                  <c:v>43237.427083333336</c:v>
                </c:pt>
                <c:pt idx="1578">
                  <c:v>43237.4375</c:v>
                </c:pt>
                <c:pt idx="1579">
                  <c:v>43237.447916666664</c:v>
                </c:pt>
                <c:pt idx="1580">
                  <c:v>43237.458333333336</c:v>
                </c:pt>
                <c:pt idx="1581">
                  <c:v>43237.46875</c:v>
                </c:pt>
                <c:pt idx="1582">
                  <c:v>43237.479166666664</c:v>
                </c:pt>
                <c:pt idx="1583">
                  <c:v>43237.489583333336</c:v>
                </c:pt>
                <c:pt idx="1584">
                  <c:v>43237.5</c:v>
                </c:pt>
                <c:pt idx="1585">
                  <c:v>43237.510416666664</c:v>
                </c:pt>
                <c:pt idx="1586">
                  <c:v>43237.520833333336</c:v>
                </c:pt>
                <c:pt idx="1587">
                  <c:v>43237.53125</c:v>
                </c:pt>
                <c:pt idx="1588">
                  <c:v>43237.541666666664</c:v>
                </c:pt>
                <c:pt idx="1589">
                  <c:v>43237.552083333336</c:v>
                </c:pt>
                <c:pt idx="1590">
                  <c:v>43237.5625</c:v>
                </c:pt>
                <c:pt idx="1591">
                  <c:v>43237.572916666664</c:v>
                </c:pt>
                <c:pt idx="1592">
                  <c:v>43237.583333333336</c:v>
                </c:pt>
                <c:pt idx="1593">
                  <c:v>43237.59375</c:v>
                </c:pt>
                <c:pt idx="1594">
                  <c:v>43237.604166666664</c:v>
                </c:pt>
                <c:pt idx="1595">
                  <c:v>43237.614583333336</c:v>
                </c:pt>
                <c:pt idx="1596">
                  <c:v>43237.625</c:v>
                </c:pt>
                <c:pt idx="1597">
                  <c:v>43237.635416666664</c:v>
                </c:pt>
                <c:pt idx="1598">
                  <c:v>43237.645833333336</c:v>
                </c:pt>
                <c:pt idx="1599">
                  <c:v>43237.65625</c:v>
                </c:pt>
                <c:pt idx="1600">
                  <c:v>43237.666666666664</c:v>
                </c:pt>
                <c:pt idx="1601">
                  <c:v>43237.677083333336</c:v>
                </c:pt>
                <c:pt idx="1602">
                  <c:v>43237.6875</c:v>
                </c:pt>
                <c:pt idx="1603">
                  <c:v>43237.697916666664</c:v>
                </c:pt>
                <c:pt idx="1604">
                  <c:v>43237.708333333336</c:v>
                </c:pt>
                <c:pt idx="1605">
                  <c:v>43237.71875</c:v>
                </c:pt>
                <c:pt idx="1606">
                  <c:v>43237.729166666664</c:v>
                </c:pt>
                <c:pt idx="1607">
                  <c:v>43237.739583333336</c:v>
                </c:pt>
                <c:pt idx="1608">
                  <c:v>43237.75</c:v>
                </c:pt>
                <c:pt idx="1609">
                  <c:v>43237.760416666664</c:v>
                </c:pt>
                <c:pt idx="1610">
                  <c:v>43237.770833333336</c:v>
                </c:pt>
                <c:pt idx="1611">
                  <c:v>43237.78125</c:v>
                </c:pt>
                <c:pt idx="1612">
                  <c:v>43237.791666666664</c:v>
                </c:pt>
                <c:pt idx="1613">
                  <c:v>43237.802083333336</c:v>
                </c:pt>
                <c:pt idx="1614">
                  <c:v>43237.8125</c:v>
                </c:pt>
                <c:pt idx="1615">
                  <c:v>43237.822916666664</c:v>
                </c:pt>
                <c:pt idx="1616">
                  <c:v>43237.833333333336</c:v>
                </c:pt>
                <c:pt idx="1617">
                  <c:v>43237.84375</c:v>
                </c:pt>
                <c:pt idx="1618">
                  <c:v>43237.854166666664</c:v>
                </c:pt>
                <c:pt idx="1619">
                  <c:v>43237.864583333336</c:v>
                </c:pt>
                <c:pt idx="1620">
                  <c:v>43237.875</c:v>
                </c:pt>
                <c:pt idx="1621">
                  <c:v>43237.885416666664</c:v>
                </c:pt>
                <c:pt idx="1622">
                  <c:v>43237.895833333336</c:v>
                </c:pt>
                <c:pt idx="1623">
                  <c:v>43237.90625</c:v>
                </c:pt>
                <c:pt idx="1624">
                  <c:v>43237.916666666664</c:v>
                </c:pt>
                <c:pt idx="1625">
                  <c:v>43237.927083333336</c:v>
                </c:pt>
                <c:pt idx="1626">
                  <c:v>43237.9375</c:v>
                </c:pt>
                <c:pt idx="1627">
                  <c:v>43237.947916666664</c:v>
                </c:pt>
                <c:pt idx="1628">
                  <c:v>43237.958333333336</c:v>
                </c:pt>
                <c:pt idx="1629">
                  <c:v>43237.96875</c:v>
                </c:pt>
                <c:pt idx="1630">
                  <c:v>43237.979166666664</c:v>
                </c:pt>
                <c:pt idx="1631">
                  <c:v>43237.989583333336</c:v>
                </c:pt>
                <c:pt idx="1632">
                  <c:v>43238</c:v>
                </c:pt>
                <c:pt idx="1633">
                  <c:v>43238.010416666664</c:v>
                </c:pt>
                <c:pt idx="1634">
                  <c:v>43238.020833333336</c:v>
                </c:pt>
                <c:pt idx="1635">
                  <c:v>43238.03125</c:v>
                </c:pt>
                <c:pt idx="1636">
                  <c:v>43238.041666666664</c:v>
                </c:pt>
                <c:pt idx="1637">
                  <c:v>43238.052083333336</c:v>
                </c:pt>
                <c:pt idx="1638">
                  <c:v>43238.0625</c:v>
                </c:pt>
                <c:pt idx="1639">
                  <c:v>43238.072916666664</c:v>
                </c:pt>
                <c:pt idx="1640">
                  <c:v>43238.083333333336</c:v>
                </c:pt>
                <c:pt idx="1641">
                  <c:v>43238.09375</c:v>
                </c:pt>
                <c:pt idx="1642">
                  <c:v>43238.104166666664</c:v>
                </c:pt>
                <c:pt idx="1643">
                  <c:v>43238.114583333336</c:v>
                </c:pt>
                <c:pt idx="1644">
                  <c:v>43238.125</c:v>
                </c:pt>
                <c:pt idx="1645">
                  <c:v>43238.135416666664</c:v>
                </c:pt>
                <c:pt idx="1646">
                  <c:v>43238.145833333336</c:v>
                </c:pt>
                <c:pt idx="1647">
                  <c:v>43238.15625</c:v>
                </c:pt>
                <c:pt idx="1648">
                  <c:v>43238.166666666664</c:v>
                </c:pt>
                <c:pt idx="1649">
                  <c:v>43238.177083333336</c:v>
                </c:pt>
                <c:pt idx="1650">
                  <c:v>43238.1875</c:v>
                </c:pt>
                <c:pt idx="1651">
                  <c:v>43238.197916666664</c:v>
                </c:pt>
                <c:pt idx="1652">
                  <c:v>43238.208333333336</c:v>
                </c:pt>
                <c:pt idx="1653">
                  <c:v>43238.21875</c:v>
                </c:pt>
                <c:pt idx="1654">
                  <c:v>43238.229166666664</c:v>
                </c:pt>
                <c:pt idx="1655">
                  <c:v>43238.239583333336</c:v>
                </c:pt>
                <c:pt idx="1656">
                  <c:v>43238.25</c:v>
                </c:pt>
                <c:pt idx="1657">
                  <c:v>43238.260416666664</c:v>
                </c:pt>
                <c:pt idx="1658">
                  <c:v>43238.270833333336</c:v>
                </c:pt>
                <c:pt idx="1659">
                  <c:v>43238.28125</c:v>
                </c:pt>
                <c:pt idx="1660">
                  <c:v>43238.291666666664</c:v>
                </c:pt>
                <c:pt idx="1661">
                  <c:v>43238.302083333336</c:v>
                </c:pt>
                <c:pt idx="1662">
                  <c:v>43238.3125</c:v>
                </c:pt>
                <c:pt idx="1663">
                  <c:v>43238.322916666664</c:v>
                </c:pt>
                <c:pt idx="1664">
                  <c:v>43238.333333333336</c:v>
                </c:pt>
                <c:pt idx="1665">
                  <c:v>43238.34375</c:v>
                </c:pt>
                <c:pt idx="1666">
                  <c:v>43238.354166666664</c:v>
                </c:pt>
                <c:pt idx="1667">
                  <c:v>43238.364583333336</c:v>
                </c:pt>
                <c:pt idx="1668">
                  <c:v>43238.375</c:v>
                </c:pt>
                <c:pt idx="1669">
                  <c:v>43238.385416666664</c:v>
                </c:pt>
                <c:pt idx="1670">
                  <c:v>43238.395833333336</c:v>
                </c:pt>
                <c:pt idx="1671">
                  <c:v>43238.40625</c:v>
                </c:pt>
                <c:pt idx="1672">
                  <c:v>43238.416666666664</c:v>
                </c:pt>
                <c:pt idx="1673">
                  <c:v>43238.427083333336</c:v>
                </c:pt>
                <c:pt idx="1674">
                  <c:v>43238.4375</c:v>
                </c:pt>
                <c:pt idx="1675">
                  <c:v>43238.447916666664</c:v>
                </c:pt>
                <c:pt idx="1676">
                  <c:v>43238.458333333336</c:v>
                </c:pt>
                <c:pt idx="1677">
                  <c:v>43238.46875</c:v>
                </c:pt>
                <c:pt idx="1678">
                  <c:v>43238.479166666664</c:v>
                </c:pt>
                <c:pt idx="1679">
                  <c:v>43238.489583333336</c:v>
                </c:pt>
                <c:pt idx="1680">
                  <c:v>43238.5</c:v>
                </c:pt>
                <c:pt idx="1681">
                  <c:v>43238.510416666664</c:v>
                </c:pt>
                <c:pt idx="1682">
                  <c:v>43238.520833333336</c:v>
                </c:pt>
                <c:pt idx="1683">
                  <c:v>43238.53125</c:v>
                </c:pt>
                <c:pt idx="1684">
                  <c:v>43238.541666666664</c:v>
                </c:pt>
                <c:pt idx="1685">
                  <c:v>43238.552083333336</c:v>
                </c:pt>
                <c:pt idx="1686">
                  <c:v>43238.5625</c:v>
                </c:pt>
                <c:pt idx="1687">
                  <c:v>43238.572916666664</c:v>
                </c:pt>
                <c:pt idx="1688">
                  <c:v>43238.583333333336</c:v>
                </c:pt>
                <c:pt idx="1689">
                  <c:v>43238.59375</c:v>
                </c:pt>
                <c:pt idx="1690">
                  <c:v>43238.604166666664</c:v>
                </c:pt>
                <c:pt idx="1691">
                  <c:v>43238.614583333336</c:v>
                </c:pt>
                <c:pt idx="1692">
                  <c:v>43238.625</c:v>
                </c:pt>
                <c:pt idx="1693">
                  <c:v>43238.635416666664</c:v>
                </c:pt>
                <c:pt idx="1694">
                  <c:v>43238.645833333336</c:v>
                </c:pt>
                <c:pt idx="1695">
                  <c:v>43238.65625</c:v>
                </c:pt>
                <c:pt idx="1696">
                  <c:v>43238.666666666664</c:v>
                </c:pt>
                <c:pt idx="1697">
                  <c:v>43238.677083333336</c:v>
                </c:pt>
                <c:pt idx="1698">
                  <c:v>43238.6875</c:v>
                </c:pt>
                <c:pt idx="1699">
                  <c:v>43238.697916666664</c:v>
                </c:pt>
                <c:pt idx="1700">
                  <c:v>43238.708333333336</c:v>
                </c:pt>
                <c:pt idx="1701">
                  <c:v>43238.71875</c:v>
                </c:pt>
                <c:pt idx="1702">
                  <c:v>43238.729166666664</c:v>
                </c:pt>
                <c:pt idx="1703">
                  <c:v>43238.739583333336</c:v>
                </c:pt>
                <c:pt idx="1704">
                  <c:v>43238.75</c:v>
                </c:pt>
                <c:pt idx="1705">
                  <c:v>43238.760416666664</c:v>
                </c:pt>
                <c:pt idx="1706">
                  <c:v>43238.770833333336</c:v>
                </c:pt>
                <c:pt idx="1707">
                  <c:v>43238.78125</c:v>
                </c:pt>
                <c:pt idx="1708">
                  <c:v>43238.791666666664</c:v>
                </c:pt>
                <c:pt idx="1709">
                  <c:v>43238.802083333336</c:v>
                </c:pt>
                <c:pt idx="1710">
                  <c:v>43238.8125</c:v>
                </c:pt>
                <c:pt idx="1711">
                  <c:v>43238.822916666664</c:v>
                </c:pt>
                <c:pt idx="1712">
                  <c:v>43238.833333333336</c:v>
                </c:pt>
                <c:pt idx="1713">
                  <c:v>43238.84375</c:v>
                </c:pt>
                <c:pt idx="1714">
                  <c:v>43238.854166666664</c:v>
                </c:pt>
                <c:pt idx="1715">
                  <c:v>43238.864583333336</c:v>
                </c:pt>
                <c:pt idx="1716">
                  <c:v>43238.875</c:v>
                </c:pt>
                <c:pt idx="1717">
                  <c:v>43238.885416666664</c:v>
                </c:pt>
                <c:pt idx="1718">
                  <c:v>43238.895833333336</c:v>
                </c:pt>
                <c:pt idx="1719">
                  <c:v>43238.90625</c:v>
                </c:pt>
                <c:pt idx="1720">
                  <c:v>43238.916666666664</c:v>
                </c:pt>
                <c:pt idx="1721">
                  <c:v>43238.927083333336</c:v>
                </c:pt>
                <c:pt idx="1722">
                  <c:v>43238.9375</c:v>
                </c:pt>
                <c:pt idx="1723">
                  <c:v>43238.947916666664</c:v>
                </c:pt>
                <c:pt idx="1724">
                  <c:v>43238.958333333336</c:v>
                </c:pt>
                <c:pt idx="1725">
                  <c:v>43238.96875</c:v>
                </c:pt>
                <c:pt idx="1726">
                  <c:v>43238.979166666664</c:v>
                </c:pt>
                <c:pt idx="1727">
                  <c:v>43238.989583333336</c:v>
                </c:pt>
                <c:pt idx="1728">
                  <c:v>43239</c:v>
                </c:pt>
                <c:pt idx="1729">
                  <c:v>43239.010416666664</c:v>
                </c:pt>
                <c:pt idx="1730">
                  <c:v>43239.020833333336</c:v>
                </c:pt>
                <c:pt idx="1731">
                  <c:v>43239.03125</c:v>
                </c:pt>
                <c:pt idx="1732">
                  <c:v>43239.041666666664</c:v>
                </c:pt>
                <c:pt idx="1733">
                  <c:v>43239.052083333336</c:v>
                </c:pt>
                <c:pt idx="1734">
                  <c:v>43239.0625</c:v>
                </c:pt>
                <c:pt idx="1735">
                  <c:v>43239.072916666664</c:v>
                </c:pt>
                <c:pt idx="1736">
                  <c:v>43239.083333333336</c:v>
                </c:pt>
                <c:pt idx="1737">
                  <c:v>43239.09375</c:v>
                </c:pt>
                <c:pt idx="1738">
                  <c:v>43239.104166666664</c:v>
                </c:pt>
                <c:pt idx="1739">
                  <c:v>43239.114583333336</c:v>
                </c:pt>
                <c:pt idx="1740">
                  <c:v>43239.125</c:v>
                </c:pt>
                <c:pt idx="1741">
                  <c:v>43239.135416666664</c:v>
                </c:pt>
                <c:pt idx="1742">
                  <c:v>43239.145833333336</c:v>
                </c:pt>
                <c:pt idx="1743">
                  <c:v>43239.15625</c:v>
                </c:pt>
                <c:pt idx="1744">
                  <c:v>43239.166666666664</c:v>
                </c:pt>
                <c:pt idx="1745">
                  <c:v>43239.177083333336</c:v>
                </c:pt>
                <c:pt idx="1746">
                  <c:v>43239.1875</c:v>
                </c:pt>
                <c:pt idx="1747">
                  <c:v>43239.197916666664</c:v>
                </c:pt>
                <c:pt idx="1748">
                  <c:v>43239.208333333336</c:v>
                </c:pt>
                <c:pt idx="1749">
                  <c:v>43239.21875</c:v>
                </c:pt>
                <c:pt idx="1750">
                  <c:v>43239.229166666664</c:v>
                </c:pt>
                <c:pt idx="1751">
                  <c:v>43239.239583333336</c:v>
                </c:pt>
                <c:pt idx="1752">
                  <c:v>43239.25</c:v>
                </c:pt>
                <c:pt idx="1753">
                  <c:v>43239.260416666664</c:v>
                </c:pt>
                <c:pt idx="1754">
                  <c:v>43239.270833333336</c:v>
                </c:pt>
                <c:pt idx="1755">
                  <c:v>43239.28125</c:v>
                </c:pt>
                <c:pt idx="1756">
                  <c:v>43239.291666666664</c:v>
                </c:pt>
                <c:pt idx="1757">
                  <c:v>43239.302083333336</c:v>
                </c:pt>
                <c:pt idx="1758">
                  <c:v>43239.3125</c:v>
                </c:pt>
                <c:pt idx="1759">
                  <c:v>43239.322916666664</c:v>
                </c:pt>
                <c:pt idx="1760">
                  <c:v>43239.333333333336</c:v>
                </c:pt>
                <c:pt idx="1761">
                  <c:v>43239.34375</c:v>
                </c:pt>
                <c:pt idx="1762">
                  <c:v>43239.354166666664</c:v>
                </c:pt>
                <c:pt idx="1763">
                  <c:v>43239.364583333336</c:v>
                </c:pt>
                <c:pt idx="1764">
                  <c:v>43239.375</c:v>
                </c:pt>
                <c:pt idx="1765">
                  <c:v>43239.385416666664</c:v>
                </c:pt>
                <c:pt idx="1766">
                  <c:v>43239.395833333336</c:v>
                </c:pt>
                <c:pt idx="1767">
                  <c:v>43239.40625</c:v>
                </c:pt>
                <c:pt idx="1768">
                  <c:v>43239.416666666664</c:v>
                </c:pt>
                <c:pt idx="1769">
                  <c:v>43239.427083333336</c:v>
                </c:pt>
                <c:pt idx="1770">
                  <c:v>43239.4375</c:v>
                </c:pt>
                <c:pt idx="1771">
                  <c:v>43239.447916666664</c:v>
                </c:pt>
                <c:pt idx="1772">
                  <c:v>43239.458333333336</c:v>
                </c:pt>
                <c:pt idx="1773">
                  <c:v>43239.46875</c:v>
                </c:pt>
                <c:pt idx="1774">
                  <c:v>43239.479166666664</c:v>
                </c:pt>
                <c:pt idx="1775">
                  <c:v>43239.489583333336</c:v>
                </c:pt>
                <c:pt idx="1776">
                  <c:v>43239.5</c:v>
                </c:pt>
                <c:pt idx="1777">
                  <c:v>43239.510416666664</c:v>
                </c:pt>
                <c:pt idx="1778">
                  <c:v>43239.520833333336</c:v>
                </c:pt>
                <c:pt idx="1779">
                  <c:v>43239.53125</c:v>
                </c:pt>
                <c:pt idx="1780">
                  <c:v>43239.541666666664</c:v>
                </c:pt>
                <c:pt idx="1781">
                  <c:v>43239.552083333336</c:v>
                </c:pt>
                <c:pt idx="1782">
                  <c:v>43239.5625</c:v>
                </c:pt>
                <c:pt idx="1783">
                  <c:v>43239.572916666664</c:v>
                </c:pt>
                <c:pt idx="1784">
                  <c:v>43239.583333333336</c:v>
                </c:pt>
                <c:pt idx="1785">
                  <c:v>43239.59375</c:v>
                </c:pt>
                <c:pt idx="1786">
                  <c:v>43239.604166666664</c:v>
                </c:pt>
                <c:pt idx="1787">
                  <c:v>43239.614583333336</c:v>
                </c:pt>
                <c:pt idx="1788">
                  <c:v>43239.625</c:v>
                </c:pt>
                <c:pt idx="1789">
                  <c:v>43239.635416666664</c:v>
                </c:pt>
                <c:pt idx="1790">
                  <c:v>43239.645833333336</c:v>
                </c:pt>
                <c:pt idx="1791">
                  <c:v>43239.65625</c:v>
                </c:pt>
                <c:pt idx="1792">
                  <c:v>43239.666666666664</c:v>
                </c:pt>
                <c:pt idx="1793">
                  <c:v>43239.677083333336</c:v>
                </c:pt>
                <c:pt idx="1794">
                  <c:v>43239.6875</c:v>
                </c:pt>
                <c:pt idx="1795">
                  <c:v>43239.697916666664</c:v>
                </c:pt>
                <c:pt idx="1796">
                  <c:v>43239.708333333336</c:v>
                </c:pt>
                <c:pt idx="1797">
                  <c:v>43239.71875</c:v>
                </c:pt>
                <c:pt idx="1798">
                  <c:v>43239.729166666664</c:v>
                </c:pt>
                <c:pt idx="1799">
                  <c:v>43239.739583333336</c:v>
                </c:pt>
                <c:pt idx="1800">
                  <c:v>43239.75</c:v>
                </c:pt>
                <c:pt idx="1801">
                  <c:v>43239.760416666664</c:v>
                </c:pt>
                <c:pt idx="1802">
                  <c:v>43239.770833333336</c:v>
                </c:pt>
                <c:pt idx="1803">
                  <c:v>43239.78125</c:v>
                </c:pt>
                <c:pt idx="1804">
                  <c:v>43239.791666666664</c:v>
                </c:pt>
                <c:pt idx="1805">
                  <c:v>43239.802083333336</c:v>
                </c:pt>
                <c:pt idx="1806">
                  <c:v>43239.8125</c:v>
                </c:pt>
                <c:pt idx="1807">
                  <c:v>43239.822916666664</c:v>
                </c:pt>
                <c:pt idx="1808">
                  <c:v>43239.833333333336</c:v>
                </c:pt>
                <c:pt idx="1809">
                  <c:v>43239.84375</c:v>
                </c:pt>
                <c:pt idx="1810">
                  <c:v>43239.854166666664</c:v>
                </c:pt>
                <c:pt idx="1811">
                  <c:v>43239.864583333336</c:v>
                </c:pt>
                <c:pt idx="1812">
                  <c:v>43239.875</c:v>
                </c:pt>
                <c:pt idx="1813">
                  <c:v>43239.885416666664</c:v>
                </c:pt>
                <c:pt idx="1814">
                  <c:v>43239.895833333336</c:v>
                </c:pt>
                <c:pt idx="1815">
                  <c:v>43239.90625</c:v>
                </c:pt>
                <c:pt idx="1816">
                  <c:v>43239.916666666664</c:v>
                </c:pt>
                <c:pt idx="1817">
                  <c:v>43239.927083333336</c:v>
                </c:pt>
                <c:pt idx="1818">
                  <c:v>43239.9375</c:v>
                </c:pt>
                <c:pt idx="1819">
                  <c:v>43239.947916666664</c:v>
                </c:pt>
                <c:pt idx="1820">
                  <c:v>43239.958333333336</c:v>
                </c:pt>
                <c:pt idx="1821">
                  <c:v>43239.96875</c:v>
                </c:pt>
                <c:pt idx="1822">
                  <c:v>43239.979166666664</c:v>
                </c:pt>
                <c:pt idx="1823">
                  <c:v>43239.989583333336</c:v>
                </c:pt>
                <c:pt idx="1824">
                  <c:v>43240</c:v>
                </c:pt>
                <c:pt idx="1825">
                  <c:v>43240.010416666664</c:v>
                </c:pt>
                <c:pt idx="1826">
                  <c:v>43240.020833333336</c:v>
                </c:pt>
                <c:pt idx="1827">
                  <c:v>43240.03125</c:v>
                </c:pt>
                <c:pt idx="1828">
                  <c:v>43240.041666666664</c:v>
                </c:pt>
                <c:pt idx="1829">
                  <c:v>43240.052083333336</c:v>
                </c:pt>
                <c:pt idx="1830">
                  <c:v>43240.0625</c:v>
                </c:pt>
                <c:pt idx="1831">
                  <c:v>43240.072916666664</c:v>
                </c:pt>
                <c:pt idx="1832">
                  <c:v>43240.083333333336</c:v>
                </c:pt>
                <c:pt idx="1833">
                  <c:v>43240.09375</c:v>
                </c:pt>
                <c:pt idx="1834">
                  <c:v>43240.104166666664</c:v>
                </c:pt>
                <c:pt idx="1835">
                  <c:v>43240.114583333336</c:v>
                </c:pt>
                <c:pt idx="1836">
                  <c:v>43240.125</c:v>
                </c:pt>
                <c:pt idx="1837">
                  <c:v>43240.135416666664</c:v>
                </c:pt>
                <c:pt idx="1838">
                  <c:v>43240.145833333336</c:v>
                </c:pt>
                <c:pt idx="1839">
                  <c:v>43240.15625</c:v>
                </c:pt>
                <c:pt idx="1840">
                  <c:v>43240.166666666664</c:v>
                </c:pt>
                <c:pt idx="1841">
                  <c:v>43240.177083333336</c:v>
                </c:pt>
                <c:pt idx="1842">
                  <c:v>43240.1875</c:v>
                </c:pt>
                <c:pt idx="1843">
                  <c:v>43240.197916666664</c:v>
                </c:pt>
                <c:pt idx="1844">
                  <c:v>43240.208333333336</c:v>
                </c:pt>
                <c:pt idx="1845">
                  <c:v>43240.21875</c:v>
                </c:pt>
                <c:pt idx="1846">
                  <c:v>43240.229166666664</c:v>
                </c:pt>
                <c:pt idx="1847">
                  <c:v>43240.239583333336</c:v>
                </c:pt>
                <c:pt idx="1848">
                  <c:v>43240.25</c:v>
                </c:pt>
                <c:pt idx="1849">
                  <c:v>43240.260416666664</c:v>
                </c:pt>
                <c:pt idx="1850">
                  <c:v>43240.270833333336</c:v>
                </c:pt>
                <c:pt idx="1851">
                  <c:v>43240.28125</c:v>
                </c:pt>
                <c:pt idx="1852">
                  <c:v>43240.291666666664</c:v>
                </c:pt>
                <c:pt idx="1853">
                  <c:v>43240.302083333336</c:v>
                </c:pt>
                <c:pt idx="1854">
                  <c:v>43240.3125</c:v>
                </c:pt>
                <c:pt idx="1855">
                  <c:v>43240.322916666664</c:v>
                </c:pt>
                <c:pt idx="1856">
                  <c:v>43240.333333333336</c:v>
                </c:pt>
                <c:pt idx="1857">
                  <c:v>43240.34375</c:v>
                </c:pt>
                <c:pt idx="1858">
                  <c:v>43240.354166666664</c:v>
                </c:pt>
                <c:pt idx="1859">
                  <c:v>43240.364583333336</c:v>
                </c:pt>
                <c:pt idx="1860">
                  <c:v>43240.375</c:v>
                </c:pt>
                <c:pt idx="1861">
                  <c:v>43240.385416666664</c:v>
                </c:pt>
                <c:pt idx="1862">
                  <c:v>43240.395833333336</c:v>
                </c:pt>
                <c:pt idx="1863">
                  <c:v>43240.40625</c:v>
                </c:pt>
                <c:pt idx="1864">
                  <c:v>43240.416666666664</c:v>
                </c:pt>
                <c:pt idx="1865">
                  <c:v>43240.427083333336</c:v>
                </c:pt>
                <c:pt idx="1866">
                  <c:v>43240.4375</c:v>
                </c:pt>
                <c:pt idx="1867">
                  <c:v>43240.447916666664</c:v>
                </c:pt>
                <c:pt idx="1868">
                  <c:v>43240.458333333336</c:v>
                </c:pt>
                <c:pt idx="1869">
                  <c:v>43240.46875</c:v>
                </c:pt>
                <c:pt idx="1870">
                  <c:v>43240.479166666664</c:v>
                </c:pt>
                <c:pt idx="1871">
                  <c:v>43240.489583333336</c:v>
                </c:pt>
                <c:pt idx="1872">
                  <c:v>43240.5</c:v>
                </c:pt>
                <c:pt idx="1873">
                  <c:v>43240.510416666664</c:v>
                </c:pt>
                <c:pt idx="1874">
                  <c:v>43240.520833333336</c:v>
                </c:pt>
                <c:pt idx="1875">
                  <c:v>43240.53125</c:v>
                </c:pt>
                <c:pt idx="1876">
                  <c:v>43240.541666666664</c:v>
                </c:pt>
                <c:pt idx="1877">
                  <c:v>43240.552083333336</c:v>
                </c:pt>
                <c:pt idx="1878">
                  <c:v>43240.5625</c:v>
                </c:pt>
                <c:pt idx="1879">
                  <c:v>43240.572916666664</c:v>
                </c:pt>
                <c:pt idx="1880">
                  <c:v>43240.583333333336</c:v>
                </c:pt>
                <c:pt idx="1881">
                  <c:v>43240.59375</c:v>
                </c:pt>
                <c:pt idx="1882">
                  <c:v>43240.604166666664</c:v>
                </c:pt>
                <c:pt idx="1883">
                  <c:v>43240.614583333336</c:v>
                </c:pt>
                <c:pt idx="1884">
                  <c:v>43240.625</c:v>
                </c:pt>
                <c:pt idx="1885">
                  <c:v>43240.635416666664</c:v>
                </c:pt>
                <c:pt idx="1886">
                  <c:v>43240.645833333336</c:v>
                </c:pt>
                <c:pt idx="1887">
                  <c:v>43240.65625</c:v>
                </c:pt>
                <c:pt idx="1888">
                  <c:v>43240.666666666664</c:v>
                </c:pt>
                <c:pt idx="1889">
                  <c:v>43240.677083333336</c:v>
                </c:pt>
                <c:pt idx="1890">
                  <c:v>43240.6875</c:v>
                </c:pt>
                <c:pt idx="1891">
                  <c:v>43240.697916666664</c:v>
                </c:pt>
                <c:pt idx="1892">
                  <c:v>43240.708333333336</c:v>
                </c:pt>
                <c:pt idx="1893">
                  <c:v>43240.71875</c:v>
                </c:pt>
                <c:pt idx="1894">
                  <c:v>43240.729166666664</c:v>
                </c:pt>
                <c:pt idx="1895">
                  <c:v>43240.739583333336</c:v>
                </c:pt>
                <c:pt idx="1896">
                  <c:v>43240.75</c:v>
                </c:pt>
                <c:pt idx="1897">
                  <c:v>43240.760416666664</c:v>
                </c:pt>
                <c:pt idx="1898">
                  <c:v>43240.770833333336</c:v>
                </c:pt>
                <c:pt idx="1899">
                  <c:v>43240.78125</c:v>
                </c:pt>
                <c:pt idx="1900">
                  <c:v>43240.791666666664</c:v>
                </c:pt>
                <c:pt idx="1901">
                  <c:v>43240.802083333336</c:v>
                </c:pt>
                <c:pt idx="1902">
                  <c:v>43240.8125</c:v>
                </c:pt>
                <c:pt idx="1903">
                  <c:v>43240.822916666664</c:v>
                </c:pt>
                <c:pt idx="1904">
                  <c:v>43240.833333333336</c:v>
                </c:pt>
                <c:pt idx="1905">
                  <c:v>43240.84375</c:v>
                </c:pt>
                <c:pt idx="1906">
                  <c:v>43240.854166666664</c:v>
                </c:pt>
                <c:pt idx="1907">
                  <c:v>43240.864583333336</c:v>
                </c:pt>
                <c:pt idx="1908">
                  <c:v>43240.875</c:v>
                </c:pt>
                <c:pt idx="1909">
                  <c:v>43240.885416666664</c:v>
                </c:pt>
                <c:pt idx="1910">
                  <c:v>43240.895833333336</c:v>
                </c:pt>
                <c:pt idx="1911">
                  <c:v>43240.90625</c:v>
                </c:pt>
                <c:pt idx="1912">
                  <c:v>43240.916666666664</c:v>
                </c:pt>
                <c:pt idx="1913">
                  <c:v>43240.927083333336</c:v>
                </c:pt>
                <c:pt idx="1914">
                  <c:v>43240.9375</c:v>
                </c:pt>
                <c:pt idx="1915">
                  <c:v>43240.947916666664</c:v>
                </c:pt>
                <c:pt idx="1916">
                  <c:v>43240.958333333336</c:v>
                </c:pt>
                <c:pt idx="1917">
                  <c:v>43240.96875</c:v>
                </c:pt>
                <c:pt idx="1918">
                  <c:v>43240.979166666664</c:v>
                </c:pt>
                <c:pt idx="1919">
                  <c:v>43240.989583333336</c:v>
                </c:pt>
                <c:pt idx="1920">
                  <c:v>43241</c:v>
                </c:pt>
                <c:pt idx="1921">
                  <c:v>43241.010416666664</c:v>
                </c:pt>
                <c:pt idx="1922">
                  <c:v>43241.020833333336</c:v>
                </c:pt>
                <c:pt idx="1923">
                  <c:v>43241.03125</c:v>
                </c:pt>
                <c:pt idx="1924">
                  <c:v>43241.041666666664</c:v>
                </c:pt>
                <c:pt idx="1925">
                  <c:v>43241.052083333336</c:v>
                </c:pt>
                <c:pt idx="1926">
                  <c:v>43241.0625</c:v>
                </c:pt>
                <c:pt idx="1927">
                  <c:v>43241.072916666664</c:v>
                </c:pt>
                <c:pt idx="1928">
                  <c:v>43241.083333333336</c:v>
                </c:pt>
                <c:pt idx="1929">
                  <c:v>43241.09375</c:v>
                </c:pt>
                <c:pt idx="1930">
                  <c:v>43241.104166666664</c:v>
                </c:pt>
                <c:pt idx="1931">
                  <c:v>43241.114583333336</c:v>
                </c:pt>
                <c:pt idx="1932">
                  <c:v>43241.125</c:v>
                </c:pt>
                <c:pt idx="1933">
                  <c:v>43241.135416666664</c:v>
                </c:pt>
                <c:pt idx="1934">
                  <c:v>43241.145833333336</c:v>
                </c:pt>
                <c:pt idx="1935">
                  <c:v>43241.15625</c:v>
                </c:pt>
                <c:pt idx="1936">
                  <c:v>43241.166666666664</c:v>
                </c:pt>
                <c:pt idx="1937">
                  <c:v>43241.177083333336</c:v>
                </c:pt>
                <c:pt idx="1938">
                  <c:v>43241.1875</c:v>
                </c:pt>
                <c:pt idx="1939">
                  <c:v>43241.197916666664</c:v>
                </c:pt>
                <c:pt idx="1940">
                  <c:v>43241.208333333336</c:v>
                </c:pt>
                <c:pt idx="1941">
                  <c:v>43241.21875</c:v>
                </c:pt>
                <c:pt idx="1942">
                  <c:v>43241.229166666664</c:v>
                </c:pt>
                <c:pt idx="1943">
                  <c:v>43241.239583333336</c:v>
                </c:pt>
                <c:pt idx="1944">
                  <c:v>43241.25</c:v>
                </c:pt>
                <c:pt idx="1945">
                  <c:v>43241.260416666664</c:v>
                </c:pt>
                <c:pt idx="1946">
                  <c:v>43241.270833333336</c:v>
                </c:pt>
                <c:pt idx="1947">
                  <c:v>43241.28125</c:v>
                </c:pt>
                <c:pt idx="1948">
                  <c:v>43241.291666666664</c:v>
                </c:pt>
                <c:pt idx="1949">
                  <c:v>43241.302083333336</c:v>
                </c:pt>
                <c:pt idx="1950">
                  <c:v>43241.3125</c:v>
                </c:pt>
                <c:pt idx="1951">
                  <c:v>43241.322916666664</c:v>
                </c:pt>
                <c:pt idx="1952">
                  <c:v>43241.333333333336</c:v>
                </c:pt>
                <c:pt idx="1953">
                  <c:v>43241.34375</c:v>
                </c:pt>
                <c:pt idx="1954">
                  <c:v>43241.354166666664</c:v>
                </c:pt>
                <c:pt idx="1955">
                  <c:v>43241.364583333336</c:v>
                </c:pt>
                <c:pt idx="1956">
                  <c:v>43241.375</c:v>
                </c:pt>
                <c:pt idx="1957">
                  <c:v>43241.385416666664</c:v>
                </c:pt>
                <c:pt idx="1958">
                  <c:v>43241.395833333336</c:v>
                </c:pt>
                <c:pt idx="1959">
                  <c:v>43241.40625</c:v>
                </c:pt>
                <c:pt idx="1960">
                  <c:v>43241.416666666664</c:v>
                </c:pt>
                <c:pt idx="1961">
                  <c:v>43241.427083333336</c:v>
                </c:pt>
                <c:pt idx="1962">
                  <c:v>43241.4375</c:v>
                </c:pt>
                <c:pt idx="1963">
                  <c:v>43241.447916666664</c:v>
                </c:pt>
                <c:pt idx="1964">
                  <c:v>43241.458333333336</c:v>
                </c:pt>
                <c:pt idx="1965">
                  <c:v>43241.46875</c:v>
                </c:pt>
                <c:pt idx="1966">
                  <c:v>43241.479166666664</c:v>
                </c:pt>
                <c:pt idx="1967">
                  <c:v>43241.489583333336</c:v>
                </c:pt>
                <c:pt idx="1968">
                  <c:v>43241.5</c:v>
                </c:pt>
                <c:pt idx="1969">
                  <c:v>43241.510416666664</c:v>
                </c:pt>
                <c:pt idx="1970">
                  <c:v>43241.520833333336</c:v>
                </c:pt>
                <c:pt idx="1971">
                  <c:v>43241.53125</c:v>
                </c:pt>
                <c:pt idx="1972">
                  <c:v>43241.541666666664</c:v>
                </c:pt>
                <c:pt idx="1973">
                  <c:v>43241.552083333336</c:v>
                </c:pt>
                <c:pt idx="1974">
                  <c:v>43241.5625</c:v>
                </c:pt>
                <c:pt idx="1975">
                  <c:v>43241.572916666664</c:v>
                </c:pt>
                <c:pt idx="1976">
                  <c:v>43241.583333333336</c:v>
                </c:pt>
                <c:pt idx="1977">
                  <c:v>43241.59375</c:v>
                </c:pt>
                <c:pt idx="1978">
                  <c:v>43241.604166666664</c:v>
                </c:pt>
                <c:pt idx="1979">
                  <c:v>43241.614583333336</c:v>
                </c:pt>
                <c:pt idx="1980">
                  <c:v>43241.625</c:v>
                </c:pt>
                <c:pt idx="1981">
                  <c:v>43241.635416666664</c:v>
                </c:pt>
                <c:pt idx="1982">
                  <c:v>43241.645833333336</c:v>
                </c:pt>
                <c:pt idx="1983">
                  <c:v>43241.65625</c:v>
                </c:pt>
                <c:pt idx="1984">
                  <c:v>43241.666666666664</c:v>
                </c:pt>
                <c:pt idx="1985">
                  <c:v>43241.677083333336</c:v>
                </c:pt>
                <c:pt idx="1986">
                  <c:v>43241.6875</c:v>
                </c:pt>
                <c:pt idx="1987">
                  <c:v>43241.697916666664</c:v>
                </c:pt>
                <c:pt idx="1988">
                  <c:v>43241.708333333336</c:v>
                </c:pt>
                <c:pt idx="1989">
                  <c:v>43241.71875</c:v>
                </c:pt>
                <c:pt idx="1990">
                  <c:v>43241.729166666664</c:v>
                </c:pt>
                <c:pt idx="1991">
                  <c:v>43241.739583333336</c:v>
                </c:pt>
                <c:pt idx="1992">
                  <c:v>43241.75</c:v>
                </c:pt>
                <c:pt idx="1993">
                  <c:v>43241.760416666664</c:v>
                </c:pt>
                <c:pt idx="1994">
                  <c:v>43241.770833333336</c:v>
                </c:pt>
                <c:pt idx="1995">
                  <c:v>43241.78125</c:v>
                </c:pt>
                <c:pt idx="1996">
                  <c:v>43241.791666666664</c:v>
                </c:pt>
                <c:pt idx="1997">
                  <c:v>43241.802083333336</c:v>
                </c:pt>
                <c:pt idx="1998">
                  <c:v>43241.8125</c:v>
                </c:pt>
                <c:pt idx="1999">
                  <c:v>43241.822916666664</c:v>
                </c:pt>
                <c:pt idx="2000">
                  <c:v>43241.833333333336</c:v>
                </c:pt>
                <c:pt idx="2001">
                  <c:v>43241.84375</c:v>
                </c:pt>
                <c:pt idx="2002">
                  <c:v>43241.854166666664</c:v>
                </c:pt>
                <c:pt idx="2003">
                  <c:v>43241.864583333336</c:v>
                </c:pt>
                <c:pt idx="2004">
                  <c:v>43241.875</c:v>
                </c:pt>
                <c:pt idx="2005">
                  <c:v>43241.885416666664</c:v>
                </c:pt>
                <c:pt idx="2006">
                  <c:v>43241.895833333336</c:v>
                </c:pt>
                <c:pt idx="2007">
                  <c:v>43241.90625</c:v>
                </c:pt>
                <c:pt idx="2008">
                  <c:v>43241.916666666664</c:v>
                </c:pt>
                <c:pt idx="2009">
                  <c:v>43241.927083333336</c:v>
                </c:pt>
                <c:pt idx="2010">
                  <c:v>43241.9375</c:v>
                </c:pt>
                <c:pt idx="2011">
                  <c:v>43241.947916666664</c:v>
                </c:pt>
                <c:pt idx="2012">
                  <c:v>43241.958333333336</c:v>
                </c:pt>
                <c:pt idx="2013">
                  <c:v>43241.96875</c:v>
                </c:pt>
                <c:pt idx="2014">
                  <c:v>43241.979166666664</c:v>
                </c:pt>
                <c:pt idx="2015">
                  <c:v>43241.989583333336</c:v>
                </c:pt>
                <c:pt idx="2016">
                  <c:v>43242</c:v>
                </c:pt>
                <c:pt idx="2017">
                  <c:v>43242.010416666664</c:v>
                </c:pt>
                <c:pt idx="2018">
                  <c:v>43242.020833333336</c:v>
                </c:pt>
                <c:pt idx="2019">
                  <c:v>43242.03125</c:v>
                </c:pt>
                <c:pt idx="2020">
                  <c:v>43242.041666666664</c:v>
                </c:pt>
                <c:pt idx="2021">
                  <c:v>43242.052083333336</c:v>
                </c:pt>
                <c:pt idx="2022">
                  <c:v>43242.0625</c:v>
                </c:pt>
                <c:pt idx="2023">
                  <c:v>43242.072916666664</c:v>
                </c:pt>
                <c:pt idx="2024">
                  <c:v>43242.083333333336</c:v>
                </c:pt>
                <c:pt idx="2025">
                  <c:v>43242.09375</c:v>
                </c:pt>
                <c:pt idx="2026">
                  <c:v>43242.104166666664</c:v>
                </c:pt>
                <c:pt idx="2027">
                  <c:v>43242.114583333336</c:v>
                </c:pt>
                <c:pt idx="2028">
                  <c:v>43242.125</c:v>
                </c:pt>
                <c:pt idx="2029">
                  <c:v>43242.135416666664</c:v>
                </c:pt>
                <c:pt idx="2030">
                  <c:v>43242.145833333336</c:v>
                </c:pt>
                <c:pt idx="2031">
                  <c:v>43242.15625</c:v>
                </c:pt>
                <c:pt idx="2032">
                  <c:v>43242.166666666664</c:v>
                </c:pt>
                <c:pt idx="2033">
                  <c:v>43242.177083333336</c:v>
                </c:pt>
                <c:pt idx="2034">
                  <c:v>43242.1875</c:v>
                </c:pt>
                <c:pt idx="2035">
                  <c:v>43242.197916666664</c:v>
                </c:pt>
                <c:pt idx="2036">
                  <c:v>43242.208333333336</c:v>
                </c:pt>
                <c:pt idx="2037">
                  <c:v>43242.21875</c:v>
                </c:pt>
                <c:pt idx="2038">
                  <c:v>43242.229166666664</c:v>
                </c:pt>
                <c:pt idx="2039">
                  <c:v>43242.239583333336</c:v>
                </c:pt>
                <c:pt idx="2040">
                  <c:v>43242.25</c:v>
                </c:pt>
                <c:pt idx="2041">
                  <c:v>43242.260416666664</c:v>
                </c:pt>
                <c:pt idx="2042">
                  <c:v>43242.270833333336</c:v>
                </c:pt>
                <c:pt idx="2043">
                  <c:v>43242.28125</c:v>
                </c:pt>
                <c:pt idx="2044">
                  <c:v>43242.291666666664</c:v>
                </c:pt>
                <c:pt idx="2045">
                  <c:v>43242.302083333336</c:v>
                </c:pt>
                <c:pt idx="2046">
                  <c:v>43242.3125</c:v>
                </c:pt>
                <c:pt idx="2047">
                  <c:v>43242.322916666664</c:v>
                </c:pt>
                <c:pt idx="2048">
                  <c:v>43242.333333333336</c:v>
                </c:pt>
                <c:pt idx="2049">
                  <c:v>43242.34375</c:v>
                </c:pt>
                <c:pt idx="2050">
                  <c:v>43242.354166666664</c:v>
                </c:pt>
                <c:pt idx="2051">
                  <c:v>43242.364583333336</c:v>
                </c:pt>
                <c:pt idx="2052">
                  <c:v>43242.375</c:v>
                </c:pt>
                <c:pt idx="2053">
                  <c:v>43242.385416666664</c:v>
                </c:pt>
                <c:pt idx="2054">
                  <c:v>43242.395833333336</c:v>
                </c:pt>
                <c:pt idx="2055">
                  <c:v>43242.40625</c:v>
                </c:pt>
                <c:pt idx="2056">
                  <c:v>43242.416666666664</c:v>
                </c:pt>
                <c:pt idx="2057">
                  <c:v>43242.427083333336</c:v>
                </c:pt>
                <c:pt idx="2058">
                  <c:v>43242.4375</c:v>
                </c:pt>
                <c:pt idx="2059">
                  <c:v>43242.447916666664</c:v>
                </c:pt>
                <c:pt idx="2060">
                  <c:v>43242.458333333336</c:v>
                </c:pt>
                <c:pt idx="2061">
                  <c:v>43242.46875</c:v>
                </c:pt>
                <c:pt idx="2062">
                  <c:v>43242.479166666664</c:v>
                </c:pt>
                <c:pt idx="2063">
                  <c:v>43242.489583333336</c:v>
                </c:pt>
                <c:pt idx="2064">
                  <c:v>43242.5</c:v>
                </c:pt>
                <c:pt idx="2065">
                  <c:v>43242.510416666664</c:v>
                </c:pt>
                <c:pt idx="2066">
                  <c:v>43242.520833333336</c:v>
                </c:pt>
                <c:pt idx="2067">
                  <c:v>43242.53125</c:v>
                </c:pt>
                <c:pt idx="2068">
                  <c:v>43242.541666666664</c:v>
                </c:pt>
                <c:pt idx="2069">
                  <c:v>43242.552083333336</c:v>
                </c:pt>
                <c:pt idx="2070">
                  <c:v>43242.5625</c:v>
                </c:pt>
                <c:pt idx="2071">
                  <c:v>43242.572916666664</c:v>
                </c:pt>
                <c:pt idx="2072">
                  <c:v>43242.583333333336</c:v>
                </c:pt>
                <c:pt idx="2073">
                  <c:v>43242.59375</c:v>
                </c:pt>
                <c:pt idx="2074">
                  <c:v>43242.604166666664</c:v>
                </c:pt>
                <c:pt idx="2075">
                  <c:v>43242.614583333336</c:v>
                </c:pt>
                <c:pt idx="2076">
                  <c:v>43242.625</c:v>
                </c:pt>
                <c:pt idx="2077">
                  <c:v>43242.635416666664</c:v>
                </c:pt>
                <c:pt idx="2078">
                  <c:v>43242.645833333336</c:v>
                </c:pt>
                <c:pt idx="2079">
                  <c:v>43242.65625</c:v>
                </c:pt>
                <c:pt idx="2080">
                  <c:v>43242.666666666664</c:v>
                </c:pt>
                <c:pt idx="2081">
                  <c:v>43242.677083333336</c:v>
                </c:pt>
                <c:pt idx="2082">
                  <c:v>43242.6875</c:v>
                </c:pt>
                <c:pt idx="2083">
                  <c:v>43242.697916666664</c:v>
                </c:pt>
                <c:pt idx="2084">
                  <c:v>43242.708333333336</c:v>
                </c:pt>
                <c:pt idx="2085">
                  <c:v>43242.71875</c:v>
                </c:pt>
                <c:pt idx="2086">
                  <c:v>43242.729166666664</c:v>
                </c:pt>
                <c:pt idx="2087">
                  <c:v>43242.739583333336</c:v>
                </c:pt>
                <c:pt idx="2088">
                  <c:v>43242.75</c:v>
                </c:pt>
                <c:pt idx="2089">
                  <c:v>43242.760416666664</c:v>
                </c:pt>
                <c:pt idx="2090">
                  <c:v>43242.770833333336</c:v>
                </c:pt>
                <c:pt idx="2091">
                  <c:v>43242.78125</c:v>
                </c:pt>
                <c:pt idx="2092">
                  <c:v>43242.791666666664</c:v>
                </c:pt>
                <c:pt idx="2093">
                  <c:v>43242.802083333336</c:v>
                </c:pt>
                <c:pt idx="2094">
                  <c:v>43242.8125</c:v>
                </c:pt>
                <c:pt idx="2095">
                  <c:v>43242.822916666664</c:v>
                </c:pt>
                <c:pt idx="2096">
                  <c:v>43242.833333333336</c:v>
                </c:pt>
                <c:pt idx="2097">
                  <c:v>43242.84375</c:v>
                </c:pt>
                <c:pt idx="2098">
                  <c:v>43242.854166666664</c:v>
                </c:pt>
                <c:pt idx="2099">
                  <c:v>43242.864583333336</c:v>
                </c:pt>
                <c:pt idx="2100">
                  <c:v>43242.875</c:v>
                </c:pt>
                <c:pt idx="2101">
                  <c:v>43242.885416666664</c:v>
                </c:pt>
                <c:pt idx="2102">
                  <c:v>43242.895833333336</c:v>
                </c:pt>
                <c:pt idx="2103">
                  <c:v>43242.90625</c:v>
                </c:pt>
                <c:pt idx="2104">
                  <c:v>43242.916666666664</c:v>
                </c:pt>
                <c:pt idx="2105">
                  <c:v>43242.927083333336</c:v>
                </c:pt>
                <c:pt idx="2106">
                  <c:v>43242.9375</c:v>
                </c:pt>
                <c:pt idx="2107">
                  <c:v>43242.947916666664</c:v>
                </c:pt>
                <c:pt idx="2108">
                  <c:v>43242.958333333336</c:v>
                </c:pt>
                <c:pt idx="2109">
                  <c:v>43242.96875</c:v>
                </c:pt>
                <c:pt idx="2110">
                  <c:v>43242.979166666664</c:v>
                </c:pt>
                <c:pt idx="2111">
                  <c:v>43242.989583333336</c:v>
                </c:pt>
                <c:pt idx="2112">
                  <c:v>43243</c:v>
                </c:pt>
                <c:pt idx="2113">
                  <c:v>43243.010416666664</c:v>
                </c:pt>
                <c:pt idx="2114">
                  <c:v>43243.020833333336</c:v>
                </c:pt>
                <c:pt idx="2115">
                  <c:v>43243.03125</c:v>
                </c:pt>
                <c:pt idx="2116">
                  <c:v>43243.041666666664</c:v>
                </c:pt>
                <c:pt idx="2117">
                  <c:v>43243.052083333336</c:v>
                </c:pt>
                <c:pt idx="2118">
                  <c:v>43243.0625</c:v>
                </c:pt>
                <c:pt idx="2119">
                  <c:v>43243.072916666664</c:v>
                </c:pt>
                <c:pt idx="2120">
                  <c:v>43243.083333333336</c:v>
                </c:pt>
                <c:pt idx="2121">
                  <c:v>43243.09375</c:v>
                </c:pt>
                <c:pt idx="2122">
                  <c:v>43243.104166666664</c:v>
                </c:pt>
                <c:pt idx="2123">
                  <c:v>43243.114583333336</c:v>
                </c:pt>
                <c:pt idx="2124">
                  <c:v>43243.125</c:v>
                </c:pt>
                <c:pt idx="2125">
                  <c:v>43243.135416666664</c:v>
                </c:pt>
                <c:pt idx="2126">
                  <c:v>43243.145833333336</c:v>
                </c:pt>
                <c:pt idx="2127">
                  <c:v>43243.15625</c:v>
                </c:pt>
                <c:pt idx="2128">
                  <c:v>43243.166666666664</c:v>
                </c:pt>
                <c:pt idx="2129">
                  <c:v>43243.177083333336</c:v>
                </c:pt>
                <c:pt idx="2130">
                  <c:v>43243.1875</c:v>
                </c:pt>
                <c:pt idx="2131">
                  <c:v>43243.197916666664</c:v>
                </c:pt>
                <c:pt idx="2132">
                  <c:v>43243.208333333336</c:v>
                </c:pt>
                <c:pt idx="2133">
                  <c:v>43243.21875</c:v>
                </c:pt>
                <c:pt idx="2134">
                  <c:v>43243.229166666664</c:v>
                </c:pt>
                <c:pt idx="2135">
                  <c:v>43243.239583333336</c:v>
                </c:pt>
                <c:pt idx="2136">
                  <c:v>43243.25</c:v>
                </c:pt>
                <c:pt idx="2137">
                  <c:v>43243.260416666664</c:v>
                </c:pt>
                <c:pt idx="2138">
                  <c:v>43243.270833333336</c:v>
                </c:pt>
                <c:pt idx="2139">
                  <c:v>43243.28125</c:v>
                </c:pt>
                <c:pt idx="2140">
                  <c:v>43243.291666666664</c:v>
                </c:pt>
                <c:pt idx="2141">
                  <c:v>43243.302083333336</c:v>
                </c:pt>
                <c:pt idx="2142">
                  <c:v>43243.3125</c:v>
                </c:pt>
                <c:pt idx="2143">
                  <c:v>43243.322916666664</c:v>
                </c:pt>
                <c:pt idx="2144">
                  <c:v>43243.333333333336</c:v>
                </c:pt>
                <c:pt idx="2145">
                  <c:v>43243.34375</c:v>
                </c:pt>
                <c:pt idx="2146">
                  <c:v>43243.354166666664</c:v>
                </c:pt>
                <c:pt idx="2147">
                  <c:v>43243.364583333336</c:v>
                </c:pt>
                <c:pt idx="2148">
                  <c:v>43243.375</c:v>
                </c:pt>
                <c:pt idx="2149">
                  <c:v>43243.385416666664</c:v>
                </c:pt>
                <c:pt idx="2150">
                  <c:v>43243.395833333336</c:v>
                </c:pt>
                <c:pt idx="2151">
                  <c:v>43243.40625</c:v>
                </c:pt>
                <c:pt idx="2152">
                  <c:v>43243.416666666664</c:v>
                </c:pt>
                <c:pt idx="2153">
                  <c:v>43243.427083333336</c:v>
                </c:pt>
                <c:pt idx="2154">
                  <c:v>43243.4375</c:v>
                </c:pt>
                <c:pt idx="2155">
                  <c:v>43243.447916666664</c:v>
                </c:pt>
                <c:pt idx="2156">
                  <c:v>43243.458333333336</c:v>
                </c:pt>
                <c:pt idx="2157">
                  <c:v>43243.46875</c:v>
                </c:pt>
                <c:pt idx="2158">
                  <c:v>43243.479166666664</c:v>
                </c:pt>
                <c:pt idx="2159">
                  <c:v>43243.489583333336</c:v>
                </c:pt>
                <c:pt idx="2160">
                  <c:v>43243.5</c:v>
                </c:pt>
                <c:pt idx="2161">
                  <c:v>43243.510416666664</c:v>
                </c:pt>
                <c:pt idx="2162">
                  <c:v>43243.520833333336</c:v>
                </c:pt>
                <c:pt idx="2163">
                  <c:v>43243.53125</c:v>
                </c:pt>
                <c:pt idx="2164">
                  <c:v>43243.541666666664</c:v>
                </c:pt>
                <c:pt idx="2165">
                  <c:v>43243.552083333336</c:v>
                </c:pt>
                <c:pt idx="2166">
                  <c:v>43243.5625</c:v>
                </c:pt>
                <c:pt idx="2167">
                  <c:v>43243.572916666664</c:v>
                </c:pt>
                <c:pt idx="2168">
                  <c:v>43243.583333333336</c:v>
                </c:pt>
                <c:pt idx="2169">
                  <c:v>43243.59375</c:v>
                </c:pt>
                <c:pt idx="2170">
                  <c:v>43243.604166666664</c:v>
                </c:pt>
                <c:pt idx="2171">
                  <c:v>43243.614583333336</c:v>
                </c:pt>
                <c:pt idx="2172">
                  <c:v>43243.625</c:v>
                </c:pt>
                <c:pt idx="2173">
                  <c:v>43243.635416666664</c:v>
                </c:pt>
                <c:pt idx="2174">
                  <c:v>43243.645833333336</c:v>
                </c:pt>
                <c:pt idx="2175">
                  <c:v>43243.65625</c:v>
                </c:pt>
                <c:pt idx="2176">
                  <c:v>43243.666666666664</c:v>
                </c:pt>
                <c:pt idx="2177">
                  <c:v>43243.677083333336</c:v>
                </c:pt>
                <c:pt idx="2178">
                  <c:v>43243.6875</c:v>
                </c:pt>
                <c:pt idx="2179">
                  <c:v>43243.697916666664</c:v>
                </c:pt>
                <c:pt idx="2180">
                  <c:v>43243.708333333336</c:v>
                </c:pt>
                <c:pt idx="2181">
                  <c:v>43243.71875</c:v>
                </c:pt>
                <c:pt idx="2182">
                  <c:v>43243.729166666664</c:v>
                </c:pt>
                <c:pt idx="2183">
                  <c:v>43243.739583333336</c:v>
                </c:pt>
                <c:pt idx="2184">
                  <c:v>43243.75</c:v>
                </c:pt>
                <c:pt idx="2185">
                  <c:v>43243.760416666664</c:v>
                </c:pt>
                <c:pt idx="2186">
                  <c:v>43243.770833333336</c:v>
                </c:pt>
                <c:pt idx="2187">
                  <c:v>43243.78125</c:v>
                </c:pt>
                <c:pt idx="2188">
                  <c:v>43243.791666666664</c:v>
                </c:pt>
                <c:pt idx="2189">
                  <c:v>43243.802083333336</c:v>
                </c:pt>
                <c:pt idx="2190">
                  <c:v>43243.8125</c:v>
                </c:pt>
                <c:pt idx="2191">
                  <c:v>43243.822916666664</c:v>
                </c:pt>
                <c:pt idx="2192">
                  <c:v>43243.833333333336</c:v>
                </c:pt>
                <c:pt idx="2193">
                  <c:v>43243.84375</c:v>
                </c:pt>
                <c:pt idx="2194">
                  <c:v>43243.854166666664</c:v>
                </c:pt>
                <c:pt idx="2195">
                  <c:v>43243.864583333336</c:v>
                </c:pt>
                <c:pt idx="2196">
                  <c:v>43243.875</c:v>
                </c:pt>
                <c:pt idx="2197">
                  <c:v>43243.885416666664</c:v>
                </c:pt>
                <c:pt idx="2198">
                  <c:v>43243.895833333336</c:v>
                </c:pt>
                <c:pt idx="2199">
                  <c:v>43243.90625</c:v>
                </c:pt>
                <c:pt idx="2200">
                  <c:v>43243.916666666664</c:v>
                </c:pt>
                <c:pt idx="2201">
                  <c:v>43243.927083333336</c:v>
                </c:pt>
                <c:pt idx="2202">
                  <c:v>43243.9375</c:v>
                </c:pt>
                <c:pt idx="2203">
                  <c:v>43243.947916666664</c:v>
                </c:pt>
                <c:pt idx="2204">
                  <c:v>43243.958333333336</c:v>
                </c:pt>
                <c:pt idx="2205">
                  <c:v>43243.96875</c:v>
                </c:pt>
                <c:pt idx="2206">
                  <c:v>43243.979166666664</c:v>
                </c:pt>
                <c:pt idx="2207">
                  <c:v>43243.989583333336</c:v>
                </c:pt>
                <c:pt idx="2208">
                  <c:v>43244</c:v>
                </c:pt>
                <c:pt idx="2209">
                  <c:v>43244.010416666664</c:v>
                </c:pt>
                <c:pt idx="2210">
                  <c:v>43244.020833333336</c:v>
                </c:pt>
                <c:pt idx="2211">
                  <c:v>43244.03125</c:v>
                </c:pt>
                <c:pt idx="2212">
                  <c:v>43244.041666666664</c:v>
                </c:pt>
                <c:pt idx="2213">
                  <c:v>43244.052083333336</c:v>
                </c:pt>
                <c:pt idx="2214">
                  <c:v>43244.0625</c:v>
                </c:pt>
                <c:pt idx="2215">
                  <c:v>43244.072916666664</c:v>
                </c:pt>
                <c:pt idx="2216">
                  <c:v>43244.083333333336</c:v>
                </c:pt>
                <c:pt idx="2217">
                  <c:v>43244.09375</c:v>
                </c:pt>
                <c:pt idx="2218">
                  <c:v>43244.104166666664</c:v>
                </c:pt>
                <c:pt idx="2219">
                  <c:v>43244.114583333336</c:v>
                </c:pt>
                <c:pt idx="2220">
                  <c:v>43244.125</c:v>
                </c:pt>
                <c:pt idx="2221">
                  <c:v>43244.135416666664</c:v>
                </c:pt>
                <c:pt idx="2222">
                  <c:v>43244.145833333336</c:v>
                </c:pt>
                <c:pt idx="2223">
                  <c:v>43244.15625</c:v>
                </c:pt>
                <c:pt idx="2224">
                  <c:v>43244.166666666664</c:v>
                </c:pt>
                <c:pt idx="2225">
                  <c:v>43244.177083333336</c:v>
                </c:pt>
                <c:pt idx="2226">
                  <c:v>43244.1875</c:v>
                </c:pt>
                <c:pt idx="2227">
                  <c:v>43244.197916666664</c:v>
                </c:pt>
                <c:pt idx="2228">
                  <c:v>43244.208333333336</c:v>
                </c:pt>
                <c:pt idx="2229">
                  <c:v>43244.21875</c:v>
                </c:pt>
                <c:pt idx="2230">
                  <c:v>43244.229166666664</c:v>
                </c:pt>
                <c:pt idx="2231">
                  <c:v>43244.239583333336</c:v>
                </c:pt>
                <c:pt idx="2232">
                  <c:v>43244.25</c:v>
                </c:pt>
                <c:pt idx="2233">
                  <c:v>43244.260416666664</c:v>
                </c:pt>
                <c:pt idx="2234">
                  <c:v>43244.270833333336</c:v>
                </c:pt>
                <c:pt idx="2235">
                  <c:v>43244.28125</c:v>
                </c:pt>
                <c:pt idx="2236">
                  <c:v>43244.291666666664</c:v>
                </c:pt>
                <c:pt idx="2237">
                  <c:v>43244.302083333336</c:v>
                </c:pt>
                <c:pt idx="2238">
                  <c:v>43244.3125</c:v>
                </c:pt>
                <c:pt idx="2239">
                  <c:v>43244.322916666664</c:v>
                </c:pt>
                <c:pt idx="2240">
                  <c:v>43244.333333333336</c:v>
                </c:pt>
                <c:pt idx="2241">
                  <c:v>43244.34375</c:v>
                </c:pt>
                <c:pt idx="2242">
                  <c:v>43244.354166666664</c:v>
                </c:pt>
                <c:pt idx="2243">
                  <c:v>43244.364583333336</c:v>
                </c:pt>
                <c:pt idx="2244">
                  <c:v>43244.375</c:v>
                </c:pt>
                <c:pt idx="2245">
                  <c:v>43244.385416666664</c:v>
                </c:pt>
                <c:pt idx="2246">
                  <c:v>43244.395833333336</c:v>
                </c:pt>
                <c:pt idx="2247">
                  <c:v>43244.40625</c:v>
                </c:pt>
                <c:pt idx="2248">
                  <c:v>43244.416666666664</c:v>
                </c:pt>
                <c:pt idx="2249">
                  <c:v>43244.427083333336</c:v>
                </c:pt>
                <c:pt idx="2250">
                  <c:v>43244.4375</c:v>
                </c:pt>
                <c:pt idx="2251">
                  <c:v>43244.447916666664</c:v>
                </c:pt>
                <c:pt idx="2252">
                  <c:v>43244.458333333336</c:v>
                </c:pt>
                <c:pt idx="2253">
                  <c:v>43244.46875</c:v>
                </c:pt>
                <c:pt idx="2254">
                  <c:v>43244.479166666664</c:v>
                </c:pt>
                <c:pt idx="2255">
                  <c:v>43244.489583333336</c:v>
                </c:pt>
                <c:pt idx="2256">
                  <c:v>43244.5</c:v>
                </c:pt>
                <c:pt idx="2257">
                  <c:v>43244.510416666664</c:v>
                </c:pt>
                <c:pt idx="2258">
                  <c:v>43244.520833333336</c:v>
                </c:pt>
                <c:pt idx="2259">
                  <c:v>43244.53125</c:v>
                </c:pt>
                <c:pt idx="2260">
                  <c:v>43244.541666666664</c:v>
                </c:pt>
                <c:pt idx="2261">
                  <c:v>43244.552083333336</c:v>
                </c:pt>
                <c:pt idx="2262">
                  <c:v>43244.5625</c:v>
                </c:pt>
                <c:pt idx="2263">
                  <c:v>43244.572916666664</c:v>
                </c:pt>
                <c:pt idx="2264">
                  <c:v>43244.583333333336</c:v>
                </c:pt>
                <c:pt idx="2265">
                  <c:v>43244.59375</c:v>
                </c:pt>
                <c:pt idx="2266">
                  <c:v>43244.604166666664</c:v>
                </c:pt>
                <c:pt idx="2267">
                  <c:v>43244.614583333336</c:v>
                </c:pt>
                <c:pt idx="2268">
                  <c:v>43244.625</c:v>
                </c:pt>
                <c:pt idx="2269">
                  <c:v>43244.635416666664</c:v>
                </c:pt>
                <c:pt idx="2270">
                  <c:v>43244.645833333336</c:v>
                </c:pt>
                <c:pt idx="2271">
                  <c:v>43244.65625</c:v>
                </c:pt>
                <c:pt idx="2272">
                  <c:v>43244.666666666664</c:v>
                </c:pt>
                <c:pt idx="2273">
                  <c:v>43244.677083333336</c:v>
                </c:pt>
                <c:pt idx="2274">
                  <c:v>43244.6875</c:v>
                </c:pt>
                <c:pt idx="2275">
                  <c:v>43244.697916666664</c:v>
                </c:pt>
                <c:pt idx="2276">
                  <c:v>43244.708333333336</c:v>
                </c:pt>
                <c:pt idx="2277">
                  <c:v>43244.71875</c:v>
                </c:pt>
                <c:pt idx="2278">
                  <c:v>43244.729166666664</c:v>
                </c:pt>
                <c:pt idx="2279">
                  <c:v>43244.739583333336</c:v>
                </c:pt>
                <c:pt idx="2280">
                  <c:v>43244.75</c:v>
                </c:pt>
                <c:pt idx="2281">
                  <c:v>43244.760416666664</c:v>
                </c:pt>
                <c:pt idx="2282">
                  <c:v>43244.770833333336</c:v>
                </c:pt>
                <c:pt idx="2283">
                  <c:v>43244.78125</c:v>
                </c:pt>
                <c:pt idx="2284">
                  <c:v>43244.791666666664</c:v>
                </c:pt>
                <c:pt idx="2285">
                  <c:v>43244.802083333336</c:v>
                </c:pt>
                <c:pt idx="2286">
                  <c:v>43244.8125</c:v>
                </c:pt>
                <c:pt idx="2287">
                  <c:v>43244.822916666664</c:v>
                </c:pt>
                <c:pt idx="2288">
                  <c:v>43244.833333333336</c:v>
                </c:pt>
                <c:pt idx="2289">
                  <c:v>43244.84375</c:v>
                </c:pt>
                <c:pt idx="2290">
                  <c:v>43244.854166666664</c:v>
                </c:pt>
                <c:pt idx="2291">
                  <c:v>43244.864583333336</c:v>
                </c:pt>
                <c:pt idx="2292">
                  <c:v>43244.875</c:v>
                </c:pt>
                <c:pt idx="2293">
                  <c:v>43244.885416666664</c:v>
                </c:pt>
                <c:pt idx="2294">
                  <c:v>43244.895833333336</c:v>
                </c:pt>
                <c:pt idx="2295">
                  <c:v>43244.90625</c:v>
                </c:pt>
                <c:pt idx="2296">
                  <c:v>43244.916666666664</c:v>
                </c:pt>
                <c:pt idx="2297">
                  <c:v>43244.927083333336</c:v>
                </c:pt>
                <c:pt idx="2298">
                  <c:v>43244.9375</c:v>
                </c:pt>
                <c:pt idx="2299">
                  <c:v>43244.947916666664</c:v>
                </c:pt>
                <c:pt idx="2300">
                  <c:v>43244.958333333336</c:v>
                </c:pt>
                <c:pt idx="2301">
                  <c:v>43244.96875</c:v>
                </c:pt>
                <c:pt idx="2302">
                  <c:v>43244.979166666664</c:v>
                </c:pt>
                <c:pt idx="2303">
                  <c:v>43244.989583333336</c:v>
                </c:pt>
                <c:pt idx="2304">
                  <c:v>43245</c:v>
                </c:pt>
                <c:pt idx="2305">
                  <c:v>43245.010416666664</c:v>
                </c:pt>
                <c:pt idx="2306">
                  <c:v>43245.020833333336</c:v>
                </c:pt>
                <c:pt idx="2307">
                  <c:v>43245.03125</c:v>
                </c:pt>
                <c:pt idx="2308">
                  <c:v>43245.041666666664</c:v>
                </c:pt>
                <c:pt idx="2309">
                  <c:v>43245.052083333336</c:v>
                </c:pt>
                <c:pt idx="2310">
                  <c:v>43245.0625</c:v>
                </c:pt>
                <c:pt idx="2311">
                  <c:v>43245.072916666664</c:v>
                </c:pt>
                <c:pt idx="2312">
                  <c:v>43245.083333333336</c:v>
                </c:pt>
                <c:pt idx="2313">
                  <c:v>43245.09375</c:v>
                </c:pt>
                <c:pt idx="2314">
                  <c:v>43245.104166666664</c:v>
                </c:pt>
                <c:pt idx="2315">
                  <c:v>43245.114583333336</c:v>
                </c:pt>
                <c:pt idx="2316">
                  <c:v>43245.125</c:v>
                </c:pt>
                <c:pt idx="2317">
                  <c:v>43245.135416666664</c:v>
                </c:pt>
                <c:pt idx="2318">
                  <c:v>43245.145833333336</c:v>
                </c:pt>
                <c:pt idx="2319">
                  <c:v>43245.15625</c:v>
                </c:pt>
                <c:pt idx="2320">
                  <c:v>43245.166666666664</c:v>
                </c:pt>
                <c:pt idx="2321">
                  <c:v>43245.177083333336</c:v>
                </c:pt>
                <c:pt idx="2322">
                  <c:v>43245.1875</c:v>
                </c:pt>
                <c:pt idx="2323">
                  <c:v>43245.197916666664</c:v>
                </c:pt>
                <c:pt idx="2324">
                  <c:v>43245.208333333336</c:v>
                </c:pt>
                <c:pt idx="2325">
                  <c:v>43245.21875</c:v>
                </c:pt>
                <c:pt idx="2326">
                  <c:v>43245.229166666664</c:v>
                </c:pt>
                <c:pt idx="2327">
                  <c:v>43245.239583333336</c:v>
                </c:pt>
                <c:pt idx="2328">
                  <c:v>43245.25</c:v>
                </c:pt>
                <c:pt idx="2329">
                  <c:v>43245.260416666664</c:v>
                </c:pt>
                <c:pt idx="2330">
                  <c:v>43245.270833333336</c:v>
                </c:pt>
                <c:pt idx="2331">
                  <c:v>43245.28125</c:v>
                </c:pt>
                <c:pt idx="2332">
                  <c:v>43245.291666666664</c:v>
                </c:pt>
                <c:pt idx="2333">
                  <c:v>43245.302083333336</c:v>
                </c:pt>
                <c:pt idx="2334">
                  <c:v>43245.3125</c:v>
                </c:pt>
                <c:pt idx="2335">
                  <c:v>43245.322916666664</c:v>
                </c:pt>
                <c:pt idx="2336">
                  <c:v>43245.333333333336</c:v>
                </c:pt>
                <c:pt idx="2337">
                  <c:v>43245.34375</c:v>
                </c:pt>
                <c:pt idx="2338">
                  <c:v>43245.354166666664</c:v>
                </c:pt>
                <c:pt idx="2339">
                  <c:v>43245.364583333336</c:v>
                </c:pt>
                <c:pt idx="2340">
                  <c:v>43245.375</c:v>
                </c:pt>
                <c:pt idx="2341">
                  <c:v>43245.385416666664</c:v>
                </c:pt>
                <c:pt idx="2342">
                  <c:v>43245.395833333336</c:v>
                </c:pt>
                <c:pt idx="2343">
                  <c:v>43245.40625</c:v>
                </c:pt>
                <c:pt idx="2344">
                  <c:v>43245.416666666664</c:v>
                </c:pt>
                <c:pt idx="2345">
                  <c:v>43245.427083333336</c:v>
                </c:pt>
                <c:pt idx="2346">
                  <c:v>43245.4375</c:v>
                </c:pt>
                <c:pt idx="2347">
                  <c:v>43245.447916666664</c:v>
                </c:pt>
                <c:pt idx="2348">
                  <c:v>43245.458333333336</c:v>
                </c:pt>
                <c:pt idx="2349">
                  <c:v>43245.46875</c:v>
                </c:pt>
                <c:pt idx="2350">
                  <c:v>43245.479166666664</c:v>
                </c:pt>
                <c:pt idx="2351">
                  <c:v>43245.489583333336</c:v>
                </c:pt>
                <c:pt idx="2352">
                  <c:v>43245.5</c:v>
                </c:pt>
                <c:pt idx="2353">
                  <c:v>43245.510416666664</c:v>
                </c:pt>
                <c:pt idx="2354">
                  <c:v>43245.520833333336</c:v>
                </c:pt>
                <c:pt idx="2355">
                  <c:v>43245.53125</c:v>
                </c:pt>
                <c:pt idx="2356">
                  <c:v>43245.541666666664</c:v>
                </c:pt>
                <c:pt idx="2357">
                  <c:v>43245.552083333336</c:v>
                </c:pt>
                <c:pt idx="2358">
                  <c:v>43245.5625</c:v>
                </c:pt>
                <c:pt idx="2359">
                  <c:v>43245.572916666664</c:v>
                </c:pt>
                <c:pt idx="2360">
                  <c:v>43245.583333333336</c:v>
                </c:pt>
                <c:pt idx="2361">
                  <c:v>43245.59375</c:v>
                </c:pt>
                <c:pt idx="2362">
                  <c:v>43245.604166666664</c:v>
                </c:pt>
                <c:pt idx="2363">
                  <c:v>43245.614583333336</c:v>
                </c:pt>
                <c:pt idx="2364">
                  <c:v>43245.625</c:v>
                </c:pt>
                <c:pt idx="2365">
                  <c:v>43245.635416666664</c:v>
                </c:pt>
                <c:pt idx="2366">
                  <c:v>43245.645833333336</c:v>
                </c:pt>
                <c:pt idx="2367">
                  <c:v>43245.65625</c:v>
                </c:pt>
                <c:pt idx="2368">
                  <c:v>43245.666666666664</c:v>
                </c:pt>
                <c:pt idx="2369">
                  <c:v>43245.677083333336</c:v>
                </c:pt>
                <c:pt idx="2370">
                  <c:v>43245.6875</c:v>
                </c:pt>
                <c:pt idx="2371">
                  <c:v>43245.697916666664</c:v>
                </c:pt>
                <c:pt idx="2372">
                  <c:v>43245.708333333336</c:v>
                </c:pt>
                <c:pt idx="2373">
                  <c:v>43245.71875</c:v>
                </c:pt>
                <c:pt idx="2374">
                  <c:v>43245.729166666664</c:v>
                </c:pt>
                <c:pt idx="2375">
                  <c:v>43245.739583333336</c:v>
                </c:pt>
                <c:pt idx="2376">
                  <c:v>43245.75</c:v>
                </c:pt>
                <c:pt idx="2377">
                  <c:v>43245.760416666664</c:v>
                </c:pt>
                <c:pt idx="2378">
                  <c:v>43245.770833333336</c:v>
                </c:pt>
                <c:pt idx="2379">
                  <c:v>43245.78125</c:v>
                </c:pt>
                <c:pt idx="2380">
                  <c:v>43245.791666666664</c:v>
                </c:pt>
                <c:pt idx="2381">
                  <c:v>43245.802083333336</c:v>
                </c:pt>
                <c:pt idx="2382">
                  <c:v>43245.8125</c:v>
                </c:pt>
                <c:pt idx="2383">
                  <c:v>43245.822916666664</c:v>
                </c:pt>
                <c:pt idx="2384">
                  <c:v>43245.833333333336</c:v>
                </c:pt>
                <c:pt idx="2385">
                  <c:v>43245.84375</c:v>
                </c:pt>
                <c:pt idx="2386">
                  <c:v>43245.854166666664</c:v>
                </c:pt>
                <c:pt idx="2387">
                  <c:v>43245.864583333336</c:v>
                </c:pt>
                <c:pt idx="2388">
                  <c:v>43245.875</c:v>
                </c:pt>
                <c:pt idx="2389">
                  <c:v>43245.885416666664</c:v>
                </c:pt>
                <c:pt idx="2390">
                  <c:v>43245.895833333336</c:v>
                </c:pt>
                <c:pt idx="2391">
                  <c:v>43245.90625</c:v>
                </c:pt>
                <c:pt idx="2392">
                  <c:v>43245.916666666664</c:v>
                </c:pt>
                <c:pt idx="2393">
                  <c:v>43245.927083333336</c:v>
                </c:pt>
                <c:pt idx="2394">
                  <c:v>43245.9375</c:v>
                </c:pt>
                <c:pt idx="2395">
                  <c:v>43245.947916666664</c:v>
                </c:pt>
                <c:pt idx="2396">
                  <c:v>43245.958333333336</c:v>
                </c:pt>
                <c:pt idx="2397">
                  <c:v>43245.96875</c:v>
                </c:pt>
                <c:pt idx="2398">
                  <c:v>43245.979166666664</c:v>
                </c:pt>
                <c:pt idx="2399">
                  <c:v>43245.989583333336</c:v>
                </c:pt>
                <c:pt idx="2400">
                  <c:v>43246</c:v>
                </c:pt>
                <c:pt idx="2401">
                  <c:v>43246.010416666664</c:v>
                </c:pt>
                <c:pt idx="2402">
                  <c:v>43246.020833333336</c:v>
                </c:pt>
                <c:pt idx="2403">
                  <c:v>43246.03125</c:v>
                </c:pt>
                <c:pt idx="2404">
                  <c:v>43246.041666666664</c:v>
                </c:pt>
                <c:pt idx="2405">
                  <c:v>43246.052083333336</c:v>
                </c:pt>
                <c:pt idx="2406">
                  <c:v>43246.0625</c:v>
                </c:pt>
                <c:pt idx="2407">
                  <c:v>43246.072916666664</c:v>
                </c:pt>
                <c:pt idx="2408">
                  <c:v>43246.083333333336</c:v>
                </c:pt>
                <c:pt idx="2409">
                  <c:v>43246.09375</c:v>
                </c:pt>
                <c:pt idx="2410">
                  <c:v>43246.104166666664</c:v>
                </c:pt>
                <c:pt idx="2411">
                  <c:v>43246.114583333336</c:v>
                </c:pt>
                <c:pt idx="2412">
                  <c:v>43246.125</c:v>
                </c:pt>
                <c:pt idx="2413">
                  <c:v>43246.135416666664</c:v>
                </c:pt>
                <c:pt idx="2414">
                  <c:v>43246.145833333336</c:v>
                </c:pt>
                <c:pt idx="2415">
                  <c:v>43246.15625</c:v>
                </c:pt>
                <c:pt idx="2416">
                  <c:v>43246.166666666664</c:v>
                </c:pt>
                <c:pt idx="2417">
                  <c:v>43246.177083333336</c:v>
                </c:pt>
                <c:pt idx="2418">
                  <c:v>43246.1875</c:v>
                </c:pt>
                <c:pt idx="2419">
                  <c:v>43246.197916666664</c:v>
                </c:pt>
                <c:pt idx="2420">
                  <c:v>43246.208333333336</c:v>
                </c:pt>
                <c:pt idx="2421">
                  <c:v>43246.21875</c:v>
                </c:pt>
                <c:pt idx="2422">
                  <c:v>43246.229166666664</c:v>
                </c:pt>
                <c:pt idx="2423">
                  <c:v>43246.239583333336</c:v>
                </c:pt>
                <c:pt idx="2424">
                  <c:v>43246.25</c:v>
                </c:pt>
                <c:pt idx="2425">
                  <c:v>43246.260416666664</c:v>
                </c:pt>
                <c:pt idx="2426">
                  <c:v>43246.270833333336</c:v>
                </c:pt>
                <c:pt idx="2427">
                  <c:v>43246.28125</c:v>
                </c:pt>
                <c:pt idx="2428">
                  <c:v>43246.291666666664</c:v>
                </c:pt>
                <c:pt idx="2429">
                  <c:v>43246.302083333336</c:v>
                </c:pt>
                <c:pt idx="2430">
                  <c:v>43246.3125</c:v>
                </c:pt>
                <c:pt idx="2431">
                  <c:v>43246.322916666664</c:v>
                </c:pt>
                <c:pt idx="2432">
                  <c:v>43246.333333333336</c:v>
                </c:pt>
                <c:pt idx="2433">
                  <c:v>43246.34375</c:v>
                </c:pt>
                <c:pt idx="2434">
                  <c:v>43246.354166666664</c:v>
                </c:pt>
                <c:pt idx="2435">
                  <c:v>43246.364583333336</c:v>
                </c:pt>
                <c:pt idx="2436">
                  <c:v>43246.375</c:v>
                </c:pt>
                <c:pt idx="2437">
                  <c:v>43246.385416666664</c:v>
                </c:pt>
                <c:pt idx="2438">
                  <c:v>43246.395833333336</c:v>
                </c:pt>
                <c:pt idx="2439">
                  <c:v>43246.40625</c:v>
                </c:pt>
                <c:pt idx="2440">
                  <c:v>43246.416666666664</c:v>
                </c:pt>
                <c:pt idx="2441">
                  <c:v>43246.427083333336</c:v>
                </c:pt>
                <c:pt idx="2442">
                  <c:v>43246.4375</c:v>
                </c:pt>
                <c:pt idx="2443">
                  <c:v>43246.447916666664</c:v>
                </c:pt>
                <c:pt idx="2444">
                  <c:v>43246.458333333336</c:v>
                </c:pt>
                <c:pt idx="2445">
                  <c:v>43246.46875</c:v>
                </c:pt>
                <c:pt idx="2446">
                  <c:v>43246.479166666664</c:v>
                </c:pt>
                <c:pt idx="2447">
                  <c:v>43246.489583333336</c:v>
                </c:pt>
                <c:pt idx="2448">
                  <c:v>43246.5</c:v>
                </c:pt>
                <c:pt idx="2449">
                  <c:v>43246.510416666664</c:v>
                </c:pt>
                <c:pt idx="2450">
                  <c:v>43246.520833333336</c:v>
                </c:pt>
                <c:pt idx="2451">
                  <c:v>43246.53125</c:v>
                </c:pt>
                <c:pt idx="2452">
                  <c:v>43246.541666666664</c:v>
                </c:pt>
                <c:pt idx="2453">
                  <c:v>43246.552083333336</c:v>
                </c:pt>
                <c:pt idx="2454">
                  <c:v>43246.5625</c:v>
                </c:pt>
                <c:pt idx="2455">
                  <c:v>43246.572916666664</c:v>
                </c:pt>
                <c:pt idx="2456">
                  <c:v>43246.583333333336</c:v>
                </c:pt>
                <c:pt idx="2457">
                  <c:v>43246.59375</c:v>
                </c:pt>
                <c:pt idx="2458">
                  <c:v>43246.604166666664</c:v>
                </c:pt>
                <c:pt idx="2459">
                  <c:v>43246.614583333336</c:v>
                </c:pt>
                <c:pt idx="2460">
                  <c:v>43246.625</c:v>
                </c:pt>
                <c:pt idx="2461">
                  <c:v>43246.635416666664</c:v>
                </c:pt>
                <c:pt idx="2462">
                  <c:v>43246.645833333336</c:v>
                </c:pt>
                <c:pt idx="2463">
                  <c:v>43246.65625</c:v>
                </c:pt>
                <c:pt idx="2464">
                  <c:v>43246.666666666664</c:v>
                </c:pt>
                <c:pt idx="2465">
                  <c:v>43246.677083333336</c:v>
                </c:pt>
                <c:pt idx="2466">
                  <c:v>43246.6875</c:v>
                </c:pt>
                <c:pt idx="2467">
                  <c:v>43246.697916666664</c:v>
                </c:pt>
                <c:pt idx="2468">
                  <c:v>43246.708333333336</c:v>
                </c:pt>
                <c:pt idx="2469">
                  <c:v>43246.71875</c:v>
                </c:pt>
                <c:pt idx="2470">
                  <c:v>43246.729166666664</c:v>
                </c:pt>
                <c:pt idx="2471">
                  <c:v>43246.739583333336</c:v>
                </c:pt>
                <c:pt idx="2472">
                  <c:v>43246.75</c:v>
                </c:pt>
                <c:pt idx="2473">
                  <c:v>43246.760416666664</c:v>
                </c:pt>
                <c:pt idx="2474">
                  <c:v>43246.770833333336</c:v>
                </c:pt>
                <c:pt idx="2475">
                  <c:v>43246.78125</c:v>
                </c:pt>
                <c:pt idx="2476">
                  <c:v>43246.791666666664</c:v>
                </c:pt>
                <c:pt idx="2477">
                  <c:v>43246.802083333336</c:v>
                </c:pt>
                <c:pt idx="2478">
                  <c:v>43246.8125</c:v>
                </c:pt>
                <c:pt idx="2479">
                  <c:v>43246.822916666664</c:v>
                </c:pt>
                <c:pt idx="2480">
                  <c:v>43246.833333333336</c:v>
                </c:pt>
                <c:pt idx="2481">
                  <c:v>43246.84375</c:v>
                </c:pt>
                <c:pt idx="2482">
                  <c:v>43246.854166666664</c:v>
                </c:pt>
                <c:pt idx="2483">
                  <c:v>43246.864583333336</c:v>
                </c:pt>
                <c:pt idx="2484">
                  <c:v>43246.875</c:v>
                </c:pt>
                <c:pt idx="2485">
                  <c:v>43246.885416666664</c:v>
                </c:pt>
                <c:pt idx="2486">
                  <c:v>43246.895833333336</c:v>
                </c:pt>
                <c:pt idx="2487">
                  <c:v>43246.90625</c:v>
                </c:pt>
                <c:pt idx="2488">
                  <c:v>43246.916666666664</c:v>
                </c:pt>
                <c:pt idx="2489">
                  <c:v>43246.927083333336</c:v>
                </c:pt>
                <c:pt idx="2490">
                  <c:v>43246.9375</c:v>
                </c:pt>
                <c:pt idx="2491">
                  <c:v>43246.947916666664</c:v>
                </c:pt>
                <c:pt idx="2492">
                  <c:v>43246.958333333336</c:v>
                </c:pt>
                <c:pt idx="2493">
                  <c:v>43246.96875</c:v>
                </c:pt>
                <c:pt idx="2494">
                  <c:v>43246.979166666664</c:v>
                </c:pt>
                <c:pt idx="2495">
                  <c:v>43246.989583333336</c:v>
                </c:pt>
                <c:pt idx="2496">
                  <c:v>43247</c:v>
                </c:pt>
                <c:pt idx="2497">
                  <c:v>43247.010416666664</c:v>
                </c:pt>
                <c:pt idx="2498">
                  <c:v>43247.020833333336</c:v>
                </c:pt>
                <c:pt idx="2499">
                  <c:v>43247.03125</c:v>
                </c:pt>
                <c:pt idx="2500">
                  <c:v>43247.041666666664</c:v>
                </c:pt>
                <c:pt idx="2501">
                  <c:v>43247.052083333336</c:v>
                </c:pt>
                <c:pt idx="2502">
                  <c:v>43247.0625</c:v>
                </c:pt>
                <c:pt idx="2503">
                  <c:v>43247.072916666664</c:v>
                </c:pt>
                <c:pt idx="2504">
                  <c:v>43247.083333333336</c:v>
                </c:pt>
                <c:pt idx="2505">
                  <c:v>43247.09375</c:v>
                </c:pt>
                <c:pt idx="2506">
                  <c:v>43247.104166666664</c:v>
                </c:pt>
                <c:pt idx="2507">
                  <c:v>43247.114583333336</c:v>
                </c:pt>
                <c:pt idx="2508">
                  <c:v>43247.125</c:v>
                </c:pt>
                <c:pt idx="2509">
                  <c:v>43247.135416666664</c:v>
                </c:pt>
                <c:pt idx="2510">
                  <c:v>43247.145833333336</c:v>
                </c:pt>
                <c:pt idx="2511">
                  <c:v>43247.15625</c:v>
                </c:pt>
                <c:pt idx="2512">
                  <c:v>43247.166666666664</c:v>
                </c:pt>
                <c:pt idx="2513">
                  <c:v>43247.177083333336</c:v>
                </c:pt>
                <c:pt idx="2514">
                  <c:v>43247.1875</c:v>
                </c:pt>
                <c:pt idx="2515">
                  <c:v>43247.197916666664</c:v>
                </c:pt>
                <c:pt idx="2516">
                  <c:v>43247.208333333336</c:v>
                </c:pt>
                <c:pt idx="2517">
                  <c:v>43247.21875</c:v>
                </c:pt>
                <c:pt idx="2518">
                  <c:v>43247.229166666664</c:v>
                </c:pt>
                <c:pt idx="2519">
                  <c:v>43247.239583333336</c:v>
                </c:pt>
                <c:pt idx="2520">
                  <c:v>43247.25</c:v>
                </c:pt>
                <c:pt idx="2521">
                  <c:v>43247.260416666664</c:v>
                </c:pt>
                <c:pt idx="2522">
                  <c:v>43247.270833333336</c:v>
                </c:pt>
                <c:pt idx="2523">
                  <c:v>43247.28125</c:v>
                </c:pt>
                <c:pt idx="2524">
                  <c:v>43247.291666666664</c:v>
                </c:pt>
                <c:pt idx="2525">
                  <c:v>43247.302083333336</c:v>
                </c:pt>
                <c:pt idx="2526">
                  <c:v>43247.3125</c:v>
                </c:pt>
                <c:pt idx="2527">
                  <c:v>43247.322916666664</c:v>
                </c:pt>
                <c:pt idx="2528">
                  <c:v>43247.333333333336</c:v>
                </c:pt>
                <c:pt idx="2529">
                  <c:v>43247.34375</c:v>
                </c:pt>
                <c:pt idx="2530">
                  <c:v>43247.354166666664</c:v>
                </c:pt>
                <c:pt idx="2531">
                  <c:v>43247.364583333336</c:v>
                </c:pt>
                <c:pt idx="2532">
                  <c:v>43247.375</c:v>
                </c:pt>
                <c:pt idx="2533">
                  <c:v>43247.385416666664</c:v>
                </c:pt>
                <c:pt idx="2534">
                  <c:v>43247.395833333336</c:v>
                </c:pt>
                <c:pt idx="2535">
                  <c:v>43247.40625</c:v>
                </c:pt>
                <c:pt idx="2536">
                  <c:v>43247.416666666664</c:v>
                </c:pt>
                <c:pt idx="2537">
                  <c:v>43247.427083333336</c:v>
                </c:pt>
                <c:pt idx="2538">
                  <c:v>43247.4375</c:v>
                </c:pt>
                <c:pt idx="2539">
                  <c:v>43247.447916666664</c:v>
                </c:pt>
                <c:pt idx="2540">
                  <c:v>43247.458333333336</c:v>
                </c:pt>
                <c:pt idx="2541">
                  <c:v>43247.46875</c:v>
                </c:pt>
                <c:pt idx="2542">
                  <c:v>43247.479166666664</c:v>
                </c:pt>
                <c:pt idx="2543">
                  <c:v>43247.489583333336</c:v>
                </c:pt>
                <c:pt idx="2544">
                  <c:v>43247.5</c:v>
                </c:pt>
                <c:pt idx="2545">
                  <c:v>43247.510416666664</c:v>
                </c:pt>
                <c:pt idx="2546">
                  <c:v>43247.520833333336</c:v>
                </c:pt>
                <c:pt idx="2547">
                  <c:v>43247.53125</c:v>
                </c:pt>
                <c:pt idx="2548">
                  <c:v>43247.541666666664</c:v>
                </c:pt>
                <c:pt idx="2549">
                  <c:v>43247.552083333336</c:v>
                </c:pt>
                <c:pt idx="2550">
                  <c:v>43247.5625</c:v>
                </c:pt>
                <c:pt idx="2551">
                  <c:v>43247.572916666664</c:v>
                </c:pt>
                <c:pt idx="2552">
                  <c:v>43247.583333333336</c:v>
                </c:pt>
                <c:pt idx="2553">
                  <c:v>43247.59375</c:v>
                </c:pt>
                <c:pt idx="2554">
                  <c:v>43247.604166666664</c:v>
                </c:pt>
                <c:pt idx="2555">
                  <c:v>43247.614583333336</c:v>
                </c:pt>
                <c:pt idx="2556">
                  <c:v>43247.625</c:v>
                </c:pt>
                <c:pt idx="2557">
                  <c:v>43247.635416666664</c:v>
                </c:pt>
                <c:pt idx="2558">
                  <c:v>43247.645833333336</c:v>
                </c:pt>
                <c:pt idx="2559">
                  <c:v>43247.65625</c:v>
                </c:pt>
                <c:pt idx="2560">
                  <c:v>43247.666666666664</c:v>
                </c:pt>
                <c:pt idx="2561">
                  <c:v>43247.677083333336</c:v>
                </c:pt>
                <c:pt idx="2562">
                  <c:v>43247.6875</c:v>
                </c:pt>
                <c:pt idx="2563">
                  <c:v>43247.697916666664</c:v>
                </c:pt>
                <c:pt idx="2564">
                  <c:v>43247.708333333336</c:v>
                </c:pt>
                <c:pt idx="2565">
                  <c:v>43247.71875</c:v>
                </c:pt>
                <c:pt idx="2566">
                  <c:v>43247.729166666664</c:v>
                </c:pt>
                <c:pt idx="2567">
                  <c:v>43247.739583333336</c:v>
                </c:pt>
                <c:pt idx="2568">
                  <c:v>43247.75</c:v>
                </c:pt>
                <c:pt idx="2569">
                  <c:v>43247.760416666664</c:v>
                </c:pt>
                <c:pt idx="2570">
                  <c:v>43247.770833333336</c:v>
                </c:pt>
                <c:pt idx="2571">
                  <c:v>43247.78125</c:v>
                </c:pt>
                <c:pt idx="2572">
                  <c:v>43247.791666666664</c:v>
                </c:pt>
                <c:pt idx="2573">
                  <c:v>43247.802083333336</c:v>
                </c:pt>
                <c:pt idx="2574">
                  <c:v>43247.8125</c:v>
                </c:pt>
                <c:pt idx="2575">
                  <c:v>43247.822916666664</c:v>
                </c:pt>
                <c:pt idx="2576">
                  <c:v>43247.833333333336</c:v>
                </c:pt>
                <c:pt idx="2577">
                  <c:v>43247.84375</c:v>
                </c:pt>
                <c:pt idx="2578">
                  <c:v>43247.854166666664</c:v>
                </c:pt>
                <c:pt idx="2579">
                  <c:v>43247.864583333336</c:v>
                </c:pt>
                <c:pt idx="2580">
                  <c:v>43247.875</c:v>
                </c:pt>
                <c:pt idx="2581">
                  <c:v>43247.885416666664</c:v>
                </c:pt>
                <c:pt idx="2582">
                  <c:v>43247.895833333336</c:v>
                </c:pt>
                <c:pt idx="2583">
                  <c:v>43247.90625</c:v>
                </c:pt>
                <c:pt idx="2584">
                  <c:v>43247.916666666664</c:v>
                </c:pt>
                <c:pt idx="2585">
                  <c:v>43247.927083333336</c:v>
                </c:pt>
                <c:pt idx="2586">
                  <c:v>43247.9375</c:v>
                </c:pt>
                <c:pt idx="2587">
                  <c:v>43247.947916666664</c:v>
                </c:pt>
                <c:pt idx="2588">
                  <c:v>43247.958333333336</c:v>
                </c:pt>
                <c:pt idx="2589">
                  <c:v>43247.96875</c:v>
                </c:pt>
                <c:pt idx="2590">
                  <c:v>43247.979166666664</c:v>
                </c:pt>
                <c:pt idx="2591">
                  <c:v>43247.989583333336</c:v>
                </c:pt>
                <c:pt idx="2592">
                  <c:v>43248</c:v>
                </c:pt>
                <c:pt idx="2593">
                  <c:v>43248.010416666664</c:v>
                </c:pt>
                <c:pt idx="2594">
                  <c:v>43248.020833333336</c:v>
                </c:pt>
                <c:pt idx="2595">
                  <c:v>43248.03125</c:v>
                </c:pt>
                <c:pt idx="2596">
                  <c:v>43248.041666666664</c:v>
                </c:pt>
                <c:pt idx="2597">
                  <c:v>43248.052083333336</c:v>
                </c:pt>
                <c:pt idx="2598">
                  <c:v>43248.0625</c:v>
                </c:pt>
                <c:pt idx="2599">
                  <c:v>43248.072916666664</c:v>
                </c:pt>
                <c:pt idx="2600">
                  <c:v>43248.083333333336</c:v>
                </c:pt>
                <c:pt idx="2601">
                  <c:v>43248.09375</c:v>
                </c:pt>
                <c:pt idx="2602">
                  <c:v>43248.104166666664</c:v>
                </c:pt>
                <c:pt idx="2603">
                  <c:v>43248.114583333336</c:v>
                </c:pt>
                <c:pt idx="2604">
                  <c:v>43248.125</c:v>
                </c:pt>
                <c:pt idx="2605">
                  <c:v>43248.135416666664</c:v>
                </c:pt>
                <c:pt idx="2606">
                  <c:v>43248.145833333336</c:v>
                </c:pt>
                <c:pt idx="2607">
                  <c:v>43248.15625</c:v>
                </c:pt>
                <c:pt idx="2608">
                  <c:v>43248.166666666664</c:v>
                </c:pt>
                <c:pt idx="2609">
                  <c:v>43248.177083333336</c:v>
                </c:pt>
                <c:pt idx="2610">
                  <c:v>43248.1875</c:v>
                </c:pt>
                <c:pt idx="2611">
                  <c:v>43248.197916666664</c:v>
                </c:pt>
                <c:pt idx="2612">
                  <c:v>43248.208333333336</c:v>
                </c:pt>
                <c:pt idx="2613">
                  <c:v>43248.21875</c:v>
                </c:pt>
                <c:pt idx="2614">
                  <c:v>43248.229166666664</c:v>
                </c:pt>
                <c:pt idx="2615">
                  <c:v>43248.239583333336</c:v>
                </c:pt>
                <c:pt idx="2616">
                  <c:v>43248.25</c:v>
                </c:pt>
                <c:pt idx="2617">
                  <c:v>43248.260416666664</c:v>
                </c:pt>
                <c:pt idx="2618">
                  <c:v>43248.270833333336</c:v>
                </c:pt>
                <c:pt idx="2619">
                  <c:v>43248.28125</c:v>
                </c:pt>
                <c:pt idx="2620">
                  <c:v>43248.291666666664</c:v>
                </c:pt>
                <c:pt idx="2621">
                  <c:v>43248.302083333336</c:v>
                </c:pt>
                <c:pt idx="2622">
                  <c:v>43248.3125</c:v>
                </c:pt>
                <c:pt idx="2623">
                  <c:v>43248.322916666664</c:v>
                </c:pt>
                <c:pt idx="2624">
                  <c:v>43248.333333333336</c:v>
                </c:pt>
                <c:pt idx="2625">
                  <c:v>43248.34375</c:v>
                </c:pt>
                <c:pt idx="2626">
                  <c:v>43248.354166666664</c:v>
                </c:pt>
                <c:pt idx="2627">
                  <c:v>43248.364583333336</c:v>
                </c:pt>
                <c:pt idx="2628">
                  <c:v>43248.375</c:v>
                </c:pt>
                <c:pt idx="2629">
                  <c:v>43248.385416666664</c:v>
                </c:pt>
                <c:pt idx="2630">
                  <c:v>43248.395833333336</c:v>
                </c:pt>
                <c:pt idx="2631">
                  <c:v>43248.40625</c:v>
                </c:pt>
                <c:pt idx="2632">
                  <c:v>43248.416666666664</c:v>
                </c:pt>
                <c:pt idx="2633">
                  <c:v>43248.427083333336</c:v>
                </c:pt>
                <c:pt idx="2634">
                  <c:v>43248.4375</c:v>
                </c:pt>
                <c:pt idx="2635">
                  <c:v>43248.447916666664</c:v>
                </c:pt>
                <c:pt idx="2636">
                  <c:v>43248.458333333336</c:v>
                </c:pt>
                <c:pt idx="2637">
                  <c:v>43248.46875</c:v>
                </c:pt>
                <c:pt idx="2638">
                  <c:v>43248.479166666664</c:v>
                </c:pt>
                <c:pt idx="2639">
                  <c:v>43248.489583333336</c:v>
                </c:pt>
                <c:pt idx="2640">
                  <c:v>43248.5</c:v>
                </c:pt>
                <c:pt idx="2641">
                  <c:v>43248.510416666664</c:v>
                </c:pt>
                <c:pt idx="2642">
                  <c:v>43248.520833333336</c:v>
                </c:pt>
                <c:pt idx="2643">
                  <c:v>43248.53125</c:v>
                </c:pt>
                <c:pt idx="2644">
                  <c:v>43248.541666666664</c:v>
                </c:pt>
                <c:pt idx="2645">
                  <c:v>43248.552083333336</c:v>
                </c:pt>
                <c:pt idx="2646">
                  <c:v>43248.5625</c:v>
                </c:pt>
                <c:pt idx="2647">
                  <c:v>43248.572916666664</c:v>
                </c:pt>
                <c:pt idx="2648">
                  <c:v>43248.583333333336</c:v>
                </c:pt>
                <c:pt idx="2649">
                  <c:v>43248.59375</c:v>
                </c:pt>
                <c:pt idx="2650">
                  <c:v>43248.604166666664</c:v>
                </c:pt>
                <c:pt idx="2651">
                  <c:v>43248.614583333336</c:v>
                </c:pt>
                <c:pt idx="2652">
                  <c:v>43248.625</c:v>
                </c:pt>
                <c:pt idx="2653">
                  <c:v>43248.635416666664</c:v>
                </c:pt>
                <c:pt idx="2654">
                  <c:v>43248.645833333336</c:v>
                </c:pt>
                <c:pt idx="2655">
                  <c:v>43248.65625</c:v>
                </c:pt>
                <c:pt idx="2656">
                  <c:v>43248.666666666664</c:v>
                </c:pt>
                <c:pt idx="2657">
                  <c:v>43248.677083333336</c:v>
                </c:pt>
                <c:pt idx="2658">
                  <c:v>43248.6875</c:v>
                </c:pt>
                <c:pt idx="2659">
                  <c:v>43248.697916666664</c:v>
                </c:pt>
                <c:pt idx="2660">
                  <c:v>43248.708333333336</c:v>
                </c:pt>
                <c:pt idx="2661">
                  <c:v>43248.71875</c:v>
                </c:pt>
                <c:pt idx="2662">
                  <c:v>43248.729166666664</c:v>
                </c:pt>
                <c:pt idx="2663">
                  <c:v>43248.739583333336</c:v>
                </c:pt>
                <c:pt idx="2664">
                  <c:v>43248.75</c:v>
                </c:pt>
                <c:pt idx="2665">
                  <c:v>43248.760416666664</c:v>
                </c:pt>
                <c:pt idx="2666">
                  <c:v>43248.770833333336</c:v>
                </c:pt>
                <c:pt idx="2667">
                  <c:v>43248.78125</c:v>
                </c:pt>
                <c:pt idx="2668">
                  <c:v>43248.791666666664</c:v>
                </c:pt>
                <c:pt idx="2669">
                  <c:v>43248.802083333336</c:v>
                </c:pt>
                <c:pt idx="2670">
                  <c:v>43248.8125</c:v>
                </c:pt>
                <c:pt idx="2671">
                  <c:v>43248.822916666664</c:v>
                </c:pt>
                <c:pt idx="2672">
                  <c:v>43248.833333333336</c:v>
                </c:pt>
                <c:pt idx="2673">
                  <c:v>43248.84375</c:v>
                </c:pt>
                <c:pt idx="2674">
                  <c:v>43248.854166666664</c:v>
                </c:pt>
                <c:pt idx="2675">
                  <c:v>43248.864583333336</c:v>
                </c:pt>
                <c:pt idx="2676">
                  <c:v>43248.875</c:v>
                </c:pt>
                <c:pt idx="2677">
                  <c:v>43248.885416666664</c:v>
                </c:pt>
                <c:pt idx="2678">
                  <c:v>43248.895833333336</c:v>
                </c:pt>
                <c:pt idx="2679">
                  <c:v>43248.90625</c:v>
                </c:pt>
                <c:pt idx="2680">
                  <c:v>43248.916666666664</c:v>
                </c:pt>
                <c:pt idx="2681">
                  <c:v>43248.927083333336</c:v>
                </c:pt>
                <c:pt idx="2682">
                  <c:v>43248.9375</c:v>
                </c:pt>
                <c:pt idx="2683">
                  <c:v>43248.947916666664</c:v>
                </c:pt>
                <c:pt idx="2684">
                  <c:v>43248.958333333336</c:v>
                </c:pt>
                <c:pt idx="2685">
                  <c:v>43248.96875</c:v>
                </c:pt>
                <c:pt idx="2686">
                  <c:v>43248.979166666664</c:v>
                </c:pt>
                <c:pt idx="2687">
                  <c:v>43248.989583333336</c:v>
                </c:pt>
                <c:pt idx="2688">
                  <c:v>43249</c:v>
                </c:pt>
                <c:pt idx="2689">
                  <c:v>43249.010416666664</c:v>
                </c:pt>
                <c:pt idx="2690">
                  <c:v>43249.020833333336</c:v>
                </c:pt>
                <c:pt idx="2691">
                  <c:v>43249.03125</c:v>
                </c:pt>
                <c:pt idx="2692">
                  <c:v>43249.041666666664</c:v>
                </c:pt>
                <c:pt idx="2693">
                  <c:v>43249.052083333336</c:v>
                </c:pt>
                <c:pt idx="2694">
                  <c:v>43249.0625</c:v>
                </c:pt>
                <c:pt idx="2695">
                  <c:v>43249.072916666664</c:v>
                </c:pt>
                <c:pt idx="2696">
                  <c:v>43249.083333333336</c:v>
                </c:pt>
                <c:pt idx="2697">
                  <c:v>43249.09375</c:v>
                </c:pt>
                <c:pt idx="2698">
                  <c:v>43249.104166666664</c:v>
                </c:pt>
                <c:pt idx="2699">
                  <c:v>43249.114583333336</c:v>
                </c:pt>
                <c:pt idx="2700">
                  <c:v>43249.125</c:v>
                </c:pt>
                <c:pt idx="2701">
                  <c:v>43249.135416666664</c:v>
                </c:pt>
                <c:pt idx="2702">
                  <c:v>43249.145833333336</c:v>
                </c:pt>
                <c:pt idx="2703">
                  <c:v>43249.15625</c:v>
                </c:pt>
                <c:pt idx="2704">
                  <c:v>43249.166666666664</c:v>
                </c:pt>
                <c:pt idx="2705">
                  <c:v>43249.177083333336</c:v>
                </c:pt>
                <c:pt idx="2706">
                  <c:v>43249.1875</c:v>
                </c:pt>
                <c:pt idx="2707">
                  <c:v>43249.197916666664</c:v>
                </c:pt>
                <c:pt idx="2708">
                  <c:v>43249.208333333336</c:v>
                </c:pt>
                <c:pt idx="2709">
                  <c:v>43249.21875</c:v>
                </c:pt>
                <c:pt idx="2710">
                  <c:v>43249.229166666664</c:v>
                </c:pt>
                <c:pt idx="2711">
                  <c:v>43249.239583333336</c:v>
                </c:pt>
                <c:pt idx="2712">
                  <c:v>43249.25</c:v>
                </c:pt>
                <c:pt idx="2713">
                  <c:v>43249.260416666664</c:v>
                </c:pt>
                <c:pt idx="2714">
                  <c:v>43249.270833333336</c:v>
                </c:pt>
                <c:pt idx="2715">
                  <c:v>43249.28125</c:v>
                </c:pt>
                <c:pt idx="2716">
                  <c:v>43249.291666666664</c:v>
                </c:pt>
                <c:pt idx="2717">
                  <c:v>43249.302083333336</c:v>
                </c:pt>
                <c:pt idx="2718">
                  <c:v>43249.3125</c:v>
                </c:pt>
                <c:pt idx="2719">
                  <c:v>43249.322916666664</c:v>
                </c:pt>
                <c:pt idx="2720">
                  <c:v>43249.333333333336</c:v>
                </c:pt>
                <c:pt idx="2721">
                  <c:v>43249.34375</c:v>
                </c:pt>
                <c:pt idx="2722">
                  <c:v>43249.354166666664</c:v>
                </c:pt>
                <c:pt idx="2723">
                  <c:v>43249.364583333336</c:v>
                </c:pt>
                <c:pt idx="2724">
                  <c:v>43249.375</c:v>
                </c:pt>
                <c:pt idx="2725">
                  <c:v>43249.385416666664</c:v>
                </c:pt>
                <c:pt idx="2726">
                  <c:v>43249.395833333336</c:v>
                </c:pt>
                <c:pt idx="2727">
                  <c:v>43249.40625</c:v>
                </c:pt>
                <c:pt idx="2728">
                  <c:v>43249.416666666664</c:v>
                </c:pt>
                <c:pt idx="2729">
                  <c:v>43249.427083333336</c:v>
                </c:pt>
                <c:pt idx="2730">
                  <c:v>43249.4375</c:v>
                </c:pt>
                <c:pt idx="2731">
                  <c:v>43249.447916666664</c:v>
                </c:pt>
                <c:pt idx="2732">
                  <c:v>43249.458333333336</c:v>
                </c:pt>
                <c:pt idx="2733">
                  <c:v>43249.46875</c:v>
                </c:pt>
                <c:pt idx="2734">
                  <c:v>43249.479166666664</c:v>
                </c:pt>
                <c:pt idx="2735">
                  <c:v>43249.489583333336</c:v>
                </c:pt>
                <c:pt idx="2736">
                  <c:v>43249.5</c:v>
                </c:pt>
                <c:pt idx="2737">
                  <c:v>43249.510416666664</c:v>
                </c:pt>
                <c:pt idx="2738">
                  <c:v>43249.520833333336</c:v>
                </c:pt>
                <c:pt idx="2739">
                  <c:v>43249.53125</c:v>
                </c:pt>
                <c:pt idx="2740">
                  <c:v>43249.541666666664</c:v>
                </c:pt>
                <c:pt idx="2741">
                  <c:v>43249.552083333336</c:v>
                </c:pt>
                <c:pt idx="2742">
                  <c:v>43249.5625</c:v>
                </c:pt>
                <c:pt idx="2743">
                  <c:v>43249.572916666664</c:v>
                </c:pt>
                <c:pt idx="2744">
                  <c:v>43249.583333333336</c:v>
                </c:pt>
                <c:pt idx="2745">
                  <c:v>43249.59375</c:v>
                </c:pt>
                <c:pt idx="2746">
                  <c:v>43249.604166666664</c:v>
                </c:pt>
                <c:pt idx="2747">
                  <c:v>43249.614583333336</c:v>
                </c:pt>
                <c:pt idx="2748">
                  <c:v>43249.625</c:v>
                </c:pt>
                <c:pt idx="2749">
                  <c:v>43249.635416666664</c:v>
                </c:pt>
                <c:pt idx="2750">
                  <c:v>43249.645833333336</c:v>
                </c:pt>
                <c:pt idx="2751">
                  <c:v>43249.65625</c:v>
                </c:pt>
                <c:pt idx="2752">
                  <c:v>43249.666666666664</c:v>
                </c:pt>
                <c:pt idx="2753">
                  <c:v>43249.677083333336</c:v>
                </c:pt>
                <c:pt idx="2754">
                  <c:v>43249.6875</c:v>
                </c:pt>
                <c:pt idx="2755">
                  <c:v>43249.697916666664</c:v>
                </c:pt>
                <c:pt idx="2756">
                  <c:v>43249.708333333336</c:v>
                </c:pt>
                <c:pt idx="2757">
                  <c:v>43249.71875</c:v>
                </c:pt>
                <c:pt idx="2758">
                  <c:v>43249.729166666664</c:v>
                </c:pt>
                <c:pt idx="2759">
                  <c:v>43249.739583333336</c:v>
                </c:pt>
                <c:pt idx="2760">
                  <c:v>43249.75</c:v>
                </c:pt>
                <c:pt idx="2761">
                  <c:v>43249.760416666664</c:v>
                </c:pt>
                <c:pt idx="2762">
                  <c:v>43249.770833333336</c:v>
                </c:pt>
                <c:pt idx="2763">
                  <c:v>43249.78125</c:v>
                </c:pt>
                <c:pt idx="2764">
                  <c:v>43249.791666666664</c:v>
                </c:pt>
                <c:pt idx="2765">
                  <c:v>43249.802083333336</c:v>
                </c:pt>
                <c:pt idx="2766">
                  <c:v>43249.8125</c:v>
                </c:pt>
                <c:pt idx="2767">
                  <c:v>43249.822916666664</c:v>
                </c:pt>
                <c:pt idx="2768">
                  <c:v>43249.833333333336</c:v>
                </c:pt>
                <c:pt idx="2769">
                  <c:v>43249.84375</c:v>
                </c:pt>
                <c:pt idx="2770">
                  <c:v>43249.854166666664</c:v>
                </c:pt>
                <c:pt idx="2771">
                  <c:v>43249.864583333336</c:v>
                </c:pt>
                <c:pt idx="2772">
                  <c:v>43249.875</c:v>
                </c:pt>
                <c:pt idx="2773">
                  <c:v>43249.885416666664</c:v>
                </c:pt>
                <c:pt idx="2774">
                  <c:v>43249.895833333336</c:v>
                </c:pt>
                <c:pt idx="2775">
                  <c:v>43249.90625</c:v>
                </c:pt>
                <c:pt idx="2776">
                  <c:v>43249.916666666664</c:v>
                </c:pt>
                <c:pt idx="2777">
                  <c:v>43249.927083333336</c:v>
                </c:pt>
                <c:pt idx="2778">
                  <c:v>43249.9375</c:v>
                </c:pt>
                <c:pt idx="2779">
                  <c:v>43249.947916666664</c:v>
                </c:pt>
                <c:pt idx="2780">
                  <c:v>43249.958333333336</c:v>
                </c:pt>
                <c:pt idx="2781">
                  <c:v>43249.96875</c:v>
                </c:pt>
                <c:pt idx="2782">
                  <c:v>43249.979166666664</c:v>
                </c:pt>
                <c:pt idx="2783">
                  <c:v>43249.989583333336</c:v>
                </c:pt>
                <c:pt idx="2784">
                  <c:v>43250</c:v>
                </c:pt>
                <c:pt idx="2785">
                  <c:v>43250.010416666664</c:v>
                </c:pt>
                <c:pt idx="2786">
                  <c:v>43250.020833333336</c:v>
                </c:pt>
                <c:pt idx="2787">
                  <c:v>43250.03125</c:v>
                </c:pt>
                <c:pt idx="2788">
                  <c:v>43250.041666666664</c:v>
                </c:pt>
                <c:pt idx="2789">
                  <c:v>43250.052083333336</c:v>
                </c:pt>
                <c:pt idx="2790">
                  <c:v>43250.0625</c:v>
                </c:pt>
                <c:pt idx="2791">
                  <c:v>43250.072916666664</c:v>
                </c:pt>
                <c:pt idx="2792">
                  <c:v>43250.083333333336</c:v>
                </c:pt>
                <c:pt idx="2793">
                  <c:v>43250.09375</c:v>
                </c:pt>
                <c:pt idx="2794">
                  <c:v>43250.104166666664</c:v>
                </c:pt>
                <c:pt idx="2795">
                  <c:v>43250.114583333336</c:v>
                </c:pt>
                <c:pt idx="2796">
                  <c:v>43250.125</c:v>
                </c:pt>
                <c:pt idx="2797">
                  <c:v>43250.135416666664</c:v>
                </c:pt>
                <c:pt idx="2798">
                  <c:v>43250.145833333336</c:v>
                </c:pt>
                <c:pt idx="2799">
                  <c:v>43250.15625</c:v>
                </c:pt>
                <c:pt idx="2800">
                  <c:v>43250.166666666664</c:v>
                </c:pt>
                <c:pt idx="2801">
                  <c:v>43250.177083333336</c:v>
                </c:pt>
                <c:pt idx="2802">
                  <c:v>43250.1875</c:v>
                </c:pt>
                <c:pt idx="2803">
                  <c:v>43250.197916666664</c:v>
                </c:pt>
                <c:pt idx="2804">
                  <c:v>43250.208333333336</c:v>
                </c:pt>
                <c:pt idx="2805">
                  <c:v>43250.21875</c:v>
                </c:pt>
                <c:pt idx="2806">
                  <c:v>43250.229166666664</c:v>
                </c:pt>
                <c:pt idx="2807">
                  <c:v>43250.239583333336</c:v>
                </c:pt>
                <c:pt idx="2808">
                  <c:v>43250.25</c:v>
                </c:pt>
                <c:pt idx="2809">
                  <c:v>43250.260416666664</c:v>
                </c:pt>
                <c:pt idx="2810">
                  <c:v>43250.270833333336</c:v>
                </c:pt>
                <c:pt idx="2811">
                  <c:v>43250.28125</c:v>
                </c:pt>
                <c:pt idx="2812">
                  <c:v>43250.291666666664</c:v>
                </c:pt>
                <c:pt idx="2813">
                  <c:v>43250.302083333336</c:v>
                </c:pt>
                <c:pt idx="2814">
                  <c:v>43250.3125</c:v>
                </c:pt>
                <c:pt idx="2815">
                  <c:v>43250.322916666664</c:v>
                </c:pt>
                <c:pt idx="2816">
                  <c:v>43250.333333333336</c:v>
                </c:pt>
                <c:pt idx="2817">
                  <c:v>43250.34375</c:v>
                </c:pt>
                <c:pt idx="2818">
                  <c:v>43250.354166666664</c:v>
                </c:pt>
                <c:pt idx="2819">
                  <c:v>43250.364583333336</c:v>
                </c:pt>
                <c:pt idx="2820">
                  <c:v>43250.375</c:v>
                </c:pt>
                <c:pt idx="2821">
                  <c:v>43250.385416666664</c:v>
                </c:pt>
                <c:pt idx="2822">
                  <c:v>43250.395833333336</c:v>
                </c:pt>
                <c:pt idx="2823">
                  <c:v>43250.40625</c:v>
                </c:pt>
                <c:pt idx="2824">
                  <c:v>43250.416666666664</c:v>
                </c:pt>
                <c:pt idx="2825">
                  <c:v>43250.427083333336</c:v>
                </c:pt>
                <c:pt idx="2826">
                  <c:v>43250.4375</c:v>
                </c:pt>
                <c:pt idx="2827">
                  <c:v>43250.447916666664</c:v>
                </c:pt>
                <c:pt idx="2828">
                  <c:v>43250.458333333336</c:v>
                </c:pt>
                <c:pt idx="2829">
                  <c:v>43250.46875</c:v>
                </c:pt>
                <c:pt idx="2830">
                  <c:v>43250.479166666664</c:v>
                </c:pt>
                <c:pt idx="2831">
                  <c:v>43250.489583333336</c:v>
                </c:pt>
                <c:pt idx="2832">
                  <c:v>43250.5</c:v>
                </c:pt>
                <c:pt idx="2833">
                  <c:v>43250.510416666664</c:v>
                </c:pt>
                <c:pt idx="2834">
                  <c:v>43250.520833333336</c:v>
                </c:pt>
                <c:pt idx="2835">
                  <c:v>43250.53125</c:v>
                </c:pt>
                <c:pt idx="2836">
                  <c:v>43250.541666666664</c:v>
                </c:pt>
                <c:pt idx="2837">
                  <c:v>43250.552083333336</c:v>
                </c:pt>
                <c:pt idx="2838">
                  <c:v>43250.5625</c:v>
                </c:pt>
                <c:pt idx="2839">
                  <c:v>43250.572916666664</c:v>
                </c:pt>
                <c:pt idx="2840">
                  <c:v>43250.583333333336</c:v>
                </c:pt>
                <c:pt idx="2841">
                  <c:v>43250.59375</c:v>
                </c:pt>
                <c:pt idx="2842">
                  <c:v>43250.604166666664</c:v>
                </c:pt>
                <c:pt idx="2843">
                  <c:v>43250.614583333336</c:v>
                </c:pt>
                <c:pt idx="2844">
                  <c:v>43250.625</c:v>
                </c:pt>
                <c:pt idx="2845">
                  <c:v>43250.635416666664</c:v>
                </c:pt>
                <c:pt idx="2846">
                  <c:v>43250.645833333336</c:v>
                </c:pt>
                <c:pt idx="2847">
                  <c:v>43250.65625</c:v>
                </c:pt>
                <c:pt idx="2848">
                  <c:v>43250.666666666664</c:v>
                </c:pt>
                <c:pt idx="2849">
                  <c:v>43250.677083333336</c:v>
                </c:pt>
                <c:pt idx="2850">
                  <c:v>43250.6875</c:v>
                </c:pt>
                <c:pt idx="2851">
                  <c:v>43250.697916666664</c:v>
                </c:pt>
                <c:pt idx="2852">
                  <c:v>43250.708333333336</c:v>
                </c:pt>
                <c:pt idx="2853">
                  <c:v>43250.71875</c:v>
                </c:pt>
                <c:pt idx="2854">
                  <c:v>43250.729166666664</c:v>
                </c:pt>
                <c:pt idx="2855">
                  <c:v>43250.739583333336</c:v>
                </c:pt>
                <c:pt idx="2856">
                  <c:v>43250.75</c:v>
                </c:pt>
                <c:pt idx="2857">
                  <c:v>43250.760416666664</c:v>
                </c:pt>
                <c:pt idx="2858">
                  <c:v>43250.770833333336</c:v>
                </c:pt>
                <c:pt idx="2859">
                  <c:v>43250.78125</c:v>
                </c:pt>
                <c:pt idx="2860">
                  <c:v>43250.791666666664</c:v>
                </c:pt>
                <c:pt idx="2861">
                  <c:v>43250.802083333336</c:v>
                </c:pt>
                <c:pt idx="2862">
                  <c:v>43250.8125</c:v>
                </c:pt>
                <c:pt idx="2863">
                  <c:v>43250.822916666664</c:v>
                </c:pt>
                <c:pt idx="2864">
                  <c:v>43250.833333333336</c:v>
                </c:pt>
                <c:pt idx="2865">
                  <c:v>43250.84375</c:v>
                </c:pt>
                <c:pt idx="2866">
                  <c:v>43250.854166666664</c:v>
                </c:pt>
                <c:pt idx="2867">
                  <c:v>43250.864583333336</c:v>
                </c:pt>
                <c:pt idx="2868">
                  <c:v>43250.875</c:v>
                </c:pt>
                <c:pt idx="2869">
                  <c:v>43250.885416666664</c:v>
                </c:pt>
                <c:pt idx="2870">
                  <c:v>43250.895833333336</c:v>
                </c:pt>
                <c:pt idx="2871">
                  <c:v>43250.90625</c:v>
                </c:pt>
                <c:pt idx="2872">
                  <c:v>43250.916666666664</c:v>
                </c:pt>
                <c:pt idx="2873">
                  <c:v>43250.927083333336</c:v>
                </c:pt>
                <c:pt idx="2874">
                  <c:v>43250.9375</c:v>
                </c:pt>
                <c:pt idx="2875">
                  <c:v>43250.947916666664</c:v>
                </c:pt>
                <c:pt idx="2876">
                  <c:v>43250.958333333336</c:v>
                </c:pt>
                <c:pt idx="2877">
                  <c:v>43250.96875</c:v>
                </c:pt>
                <c:pt idx="2878">
                  <c:v>43250.979166666664</c:v>
                </c:pt>
                <c:pt idx="2879">
                  <c:v>43250.989583333336</c:v>
                </c:pt>
                <c:pt idx="2880">
                  <c:v>43251</c:v>
                </c:pt>
                <c:pt idx="2881">
                  <c:v>43251.010416666664</c:v>
                </c:pt>
                <c:pt idx="2882">
                  <c:v>43251.020833333336</c:v>
                </c:pt>
                <c:pt idx="2883">
                  <c:v>43251.03125</c:v>
                </c:pt>
                <c:pt idx="2884">
                  <c:v>43251.041666666664</c:v>
                </c:pt>
                <c:pt idx="2885">
                  <c:v>43251.052083333336</c:v>
                </c:pt>
                <c:pt idx="2886">
                  <c:v>43251.0625</c:v>
                </c:pt>
                <c:pt idx="2887">
                  <c:v>43251.072916666664</c:v>
                </c:pt>
                <c:pt idx="2888">
                  <c:v>43251.083333333336</c:v>
                </c:pt>
                <c:pt idx="2889">
                  <c:v>43251.09375</c:v>
                </c:pt>
                <c:pt idx="2890">
                  <c:v>43251.104166666664</c:v>
                </c:pt>
                <c:pt idx="2891">
                  <c:v>43251.114583333336</c:v>
                </c:pt>
                <c:pt idx="2892">
                  <c:v>43251.125</c:v>
                </c:pt>
                <c:pt idx="2893">
                  <c:v>43251.135416666664</c:v>
                </c:pt>
                <c:pt idx="2894">
                  <c:v>43251.145833333336</c:v>
                </c:pt>
                <c:pt idx="2895">
                  <c:v>43251.15625</c:v>
                </c:pt>
                <c:pt idx="2896">
                  <c:v>43251.166666666664</c:v>
                </c:pt>
                <c:pt idx="2897">
                  <c:v>43251.177083333336</c:v>
                </c:pt>
                <c:pt idx="2898">
                  <c:v>43251.1875</c:v>
                </c:pt>
                <c:pt idx="2899">
                  <c:v>43251.197916666664</c:v>
                </c:pt>
                <c:pt idx="2900">
                  <c:v>43251.208333333336</c:v>
                </c:pt>
                <c:pt idx="2901">
                  <c:v>43251.21875</c:v>
                </c:pt>
                <c:pt idx="2902">
                  <c:v>43251.229166666664</c:v>
                </c:pt>
                <c:pt idx="2903">
                  <c:v>43251.239583333336</c:v>
                </c:pt>
                <c:pt idx="2904">
                  <c:v>43251.25</c:v>
                </c:pt>
                <c:pt idx="2905">
                  <c:v>43251.260416666664</c:v>
                </c:pt>
                <c:pt idx="2906">
                  <c:v>43251.270833333336</c:v>
                </c:pt>
                <c:pt idx="2907">
                  <c:v>43251.28125</c:v>
                </c:pt>
                <c:pt idx="2908">
                  <c:v>43251.291666666664</c:v>
                </c:pt>
                <c:pt idx="2909">
                  <c:v>43251.302083333336</c:v>
                </c:pt>
                <c:pt idx="2910">
                  <c:v>43251.3125</c:v>
                </c:pt>
                <c:pt idx="2911">
                  <c:v>43251.322916666664</c:v>
                </c:pt>
                <c:pt idx="2912">
                  <c:v>43251.333333333336</c:v>
                </c:pt>
                <c:pt idx="2913">
                  <c:v>43251.34375</c:v>
                </c:pt>
                <c:pt idx="2914">
                  <c:v>43251.354166666664</c:v>
                </c:pt>
                <c:pt idx="2915">
                  <c:v>43251.364583333336</c:v>
                </c:pt>
                <c:pt idx="2916">
                  <c:v>43251.375</c:v>
                </c:pt>
                <c:pt idx="2917">
                  <c:v>43251.385416666664</c:v>
                </c:pt>
                <c:pt idx="2918">
                  <c:v>43251.395833333336</c:v>
                </c:pt>
                <c:pt idx="2919">
                  <c:v>43251.40625</c:v>
                </c:pt>
                <c:pt idx="2920">
                  <c:v>43251.416666666664</c:v>
                </c:pt>
                <c:pt idx="2921">
                  <c:v>43251.427083333336</c:v>
                </c:pt>
                <c:pt idx="2922">
                  <c:v>43251.4375</c:v>
                </c:pt>
                <c:pt idx="2923">
                  <c:v>43251.447916666664</c:v>
                </c:pt>
                <c:pt idx="2924">
                  <c:v>43251.458333333336</c:v>
                </c:pt>
                <c:pt idx="2925">
                  <c:v>43251.46875</c:v>
                </c:pt>
                <c:pt idx="2926">
                  <c:v>43251.479166666664</c:v>
                </c:pt>
                <c:pt idx="2927">
                  <c:v>43251.489583333336</c:v>
                </c:pt>
                <c:pt idx="2928">
                  <c:v>43251.5</c:v>
                </c:pt>
                <c:pt idx="2929">
                  <c:v>43251.510416666664</c:v>
                </c:pt>
                <c:pt idx="2930">
                  <c:v>43251.520833333336</c:v>
                </c:pt>
                <c:pt idx="2931">
                  <c:v>43251.53125</c:v>
                </c:pt>
                <c:pt idx="2932">
                  <c:v>43251.541666666664</c:v>
                </c:pt>
                <c:pt idx="2933">
                  <c:v>43251.552083333336</c:v>
                </c:pt>
                <c:pt idx="2934">
                  <c:v>43251.5625</c:v>
                </c:pt>
                <c:pt idx="2935">
                  <c:v>43251.572916666664</c:v>
                </c:pt>
                <c:pt idx="2936">
                  <c:v>43251.583333333336</c:v>
                </c:pt>
                <c:pt idx="2937">
                  <c:v>43251.59375</c:v>
                </c:pt>
                <c:pt idx="2938">
                  <c:v>43251.604166666664</c:v>
                </c:pt>
                <c:pt idx="2939">
                  <c:v>43251.614583333336</c:v>
                </c:pt>
                <c:pt idx="2940">
                  <c:v>43251.625</c:v>
                </c:pt>
                <c:pt idx="2941">
                  <c:v>43251.635416666664</c:v>
                </c:pt>
                <c:pt idx="2942">
                  <c:v>43251.645833333336</c:v>
                </c:pt>
                <c:pt idx="2943">
                  <c:v>43251.65625</c:v>
                </c:pt>
                <c:pt idx="2944">
                  <c:v>43251.666666666664</c:v>
                </c:pt>
                <c:pt idx="2945">
                  <c:v>43251.677083333336</c:v>
                </c:pt>
                <c:pt idx="2946">
                  <c:v>43251.6875</c:v>
                </c:pt>
                <c:pt idx="2947">
                  <c:v>43251.697916666664</c:v>
                </c:pt>
                <c:pt idx="2948">
                  <c:v>43251.708333333336</c:v>
                </c:pt>
                <c:pt idx="2949">
                  <c:v>43251.71875</c:v>
                </c:pt>
                <c:pt idx="2950">
                  <c:v>43251.729166666664</c:v>
                </c:pt>
                <c:pt idx="2951">
                  <c:v>43251.739583333336</c:v>
                </c:pt>
                <c:pt idx="2952">
                  <c:v>43251.75</c:v>
                </c:pt>
                <c:pt idx="2953">
                  <c:v>43251.760416666664</c:v>
                </c:pt>
                <c:pt idx="2954">
                  <c:v>43251.770833333336</c:v>
                </c:pt>
                <c:pt idx="2955">
                  <c:v>43251.78125</c:v>
                </c:pt>
                <c:pt idx="2956">
                  <c:v>43251.791666666664</c:v>
                </c:pt>
                <c:pt idx="2957">
                  <c:v>43251.802083333336</c:v>
                </c:pt>
                <c:pt idx="2958">
                  <c:v>43251.8125</c:v>
                </c:pt>
                <c:pt idx="2959">
                  <c:v>43251.822916666664</c:v>
                </c:pt>
                <c:pt idx="2960">
                  <c:v>43251.833333333336</c:v>
                </c:pt>
                <c:pt idx="2961">
                  <c:v>43251.84375</c:v>
                </c:pt>
                <c:pt idx="2962">
                  <c:v>43251.854166666664</c:v>
                </c:pt>
                <c:pt idx="2963">
                  <c:v>43251.864583333336</c:v>
                </c:pt>
                <c:pt idx="2964">
                  <c:v>43251.875</c:v>
                </c:pt>
                <c:pt idx="2965">
                  <c:v>43251.885416666664</c:v>
                </c:pt>
                <c:pt idx="2966">
                  <c:v>43251.895833333336</c:v>
                </c:pt>
                <c:pt idx="2967">
                  <c:v>43251.90625</c:v>
                </c:pt>
                <c:pt idx="2968">
                  <c:v>43251.916666666664</c:v>
                </c:pt>
                <c:pt idx="2969">
                  <c:v>43251.927083333336</c:v>
                </c:pt>
                <c:pt idx="2970">
                  <c:v>43251.9375</c:v>
                </c:pt>
                <c:pt idx="2971">
                  <c:v>43251.947916666664</c:v>
                </c:pt>
                <c:pt idx="2972">
                  <c:v>43251.958333333336</c:v>
                </c:pt>
                <c:pt idx="2973">
                  <c:v>43251.96875</c:v>
                </c:pt>
                <c:pt idx="2974">
                  <c:v>43251.979166666664</c:v>
                </c:pt>
                <c:pt idx="2975">
                  <c:v>43251.989583333336</c:v>
                </c:pt>
                <c:pt idx="2976">
                  <c:v>43252</c:v>
                </c:pt>
                <c:pt idx="2977">
                  <c:v>43252.010416666664</c:v>
                </c:pt>
                <c:pt idx="2978">
                  <c:v>43252.020833333336</c:v>
                </c:pt>
                <c:pt idx="2979">
                  <c:v>43252.03125</c:v>
                </c:pt>
                <c:pt idx="2980">
                  <c:v>43252.041666666664</c:v>
                </c:pt>
                <c:pt idx="2981">
                  <c:v>43252.052083333336</c:v>
                </c:pt>
                <c:pt idx="2982">
                  <c:v>43252.0625</c:v>
                </c:pt>
                <c:pt idx="2983">
                  <c:v>43252.072916666664</c:v>
                </c:pt>
                <c:pt idx="2984">
                  <c:v>43252.083333333336</c:v>
                </c:pt>
                <c:pt idx="2985">
                  <c:v>43252.09375</c:v>
                </c:pt>
                <c:pt idx="2986">
                  <c:v>43252.104166666664</c:v>
                </c:pt>
                <c:pt idx="2987">
                  <c:v>43252.114583333336</c:v>
                </c:pt>
                <c:pt idx="2988">
                  <c:v>43252.125</c:v>
                </c:pt>
                <c:pt idx="2989">
                  <c:v>43252.135416666664</c:v>
                </c:pt>
                <c:pt idx="2990">
                  <c:v>43252.145833333336</c:v>
                </c:pt>
                <c:pt idx="2991">
                  <c:v>43252.15625</c:v>
                </c:pt>
                <c:pt idx="2992">
                  <c:v>43252.166666666664</c:v>
                </c:pt>
                <c:pt idx="2993">
                  <c:v>43252.177083333336</c:v>
                </c:pt>
                <c:pt idx="2994">
                  <c:v>43252.1875</c:v>
                </c:pt>
                <c:pt idx="2995">
                  <c:v>43252.197916666664</c:v>
                </c:pt>
                <c:pt idx="2996">
                  <c:v>43252.208333333336</c:v>
                </c:pt>
                <c:pt idx="2997">
                  <c:v>43252.21875</c:v>
                </c:pt>
                <c:pt idx="2998">
                  <c:v>43252.229166666664</c:v>
                </c:pt>
                <c:pt idx="2999">
                  <c:v>43252.239583333336</c:v>
                </c:pt>
                <c:pt idx="3000">
                  <c:v>43252.25</c:v>
                </c:pt>
                <c:pt idx="3001">
                  <c:v>43252.260416666664</c:v>
                </c:pt>
                <c:pt idx="3002">
                  <c:v>43252.270833333336</c:v>
                </c:pt>
                <c:pt idx="3003">
                  <c:v>43252.28125</c:v>
                </c:pt>
                <c:pt idx="3004">
                  <c:v>43252.291666666664</c:v>
                </c:pt>
                <c:pt idx="3005">
                  <c:v>43252.302083333336</c:v>
                </c:pt>
                <c:pt idx="3006">
                  <c:v>43252.3125</c:v>
                </c:pt>
                <c:pt idx="3007">
                  <c:v>43252.322916666664</c:v>
                </c:pt>
                <c:pt idx="3008">
                  <c:v>43252.333333333336</c:v>
                </c:pt>
                <c:pt idx="3009">
                  <c:v>43252.34375</c:v>
                </c:pt>
                <c:pt idx="3010">
                  <c:v>43252.354166666664</c:v>
                </c:pt>
                <c:pt idx="3011">
                  <c:v>43252.364583333336</c:v>
                </c:pt>
                <c:pt idx="3012">
                  <c:v>43252.375</c:v>
                </c:pt>
                <c:pt idx="3013">
                  <c:v>43252.385416666664</c:v>
                </c:pt>
                <c:pt idx="3014">
                  <c:v>43252.395833333336</c:v>
                </c:pt>
                <c:pt idx="3015">
                  <c:v>43252.40625</c:v>
                </c:pt>
                <c:pt idx="3016">
                  <c:v>43252.416666666664</c:v>
                </c:pt>
                <c:pt idx="3017">
                  <c:v>43252.427083333336</c:v>
                </c:pt>
                <c:pt idx="3018">
                  <c:v>43252.4375</c:v>
                </c:pt>
                <c:pt idx="3019">
                  <c:v>43252.447916666664</c:v>
                </c:pt>
                <c:pt idx="3020">
                  <c:v>43252.458333333336</c:v>
                </c:pt>
                <c:pt idx="3021">
                  <c:v>43252.46875</c:v>
                </c:pt>
                <c:pt idx="3022">
                  <c:v>43252.479166666664</c:v>
                </c:pt>
                <c:pt idx="3023">
                  <c:v>43252.489583333336</c:v>
                </c:pt>
                <c:pt idx="3024">
                  <c:v>43252.5</c:v>
                </c:pt>
                <c:pt idx="3025">
                  <c:v>43252.510416666664</c:v>
                </c:pt>
                <c:pt idx="3026">
                  <c:v>43252.520833333336</c:v>
                </c:pt>
                <c:pt idx="3027">
                  <c:v>43252.53125</c:v>
                </c:pt>
                <c:pt idx="3028">
                  <c:v>43252.541666666664</c:v>
                </c:pt>
                <c:pt idx="3029">
                  <c:v>43252.552083333336</c:v>
                </c:pt>
                <c:pt idx="3030">
                  <c:v>43252.5625</c:v>
                </c:pt>
                <c:pt idx="3031">
                  <c:v>43252.572916666664</c:v>
                </c:pt>
                <c:pt idx="3032">
                  <c:v>43252.583333333336</c:v>
                </c:pt>
                <c:pt idx="3033">
                  <c:v>43252.59375</c:v>
                </c:pt>
                <c:pt idx="3034">
                  <c:v>43252.604166666664</c:v>
                </c:pt>
                <c:pt idx="3035">
                  <c:v>43252.614583333336</c:v>
                </c:pt>
                <c:pt idx="3036">
                  <c:v>43252.625</c:v>
                </c:pt>
                <c:pt idx="3037">
                  <c:v>43252.635416666664</c:v>
                </c:pt>
                <c:pt idx="3038">
                  <c:v>43252.645833333336</c:v>
                </c:pt>
                <c:pt idx="3039">
                  <c:v>43252.65625</c:v>
                </c:pt>
                <c:pt idx="3040">
                  <c:v>43252.666666666664</c:v>
                </c:pt>
                <c:pt idx="3041">
                  <c:v>43252.677083333336</c:v>
                </c:pt>
                <c:pt idx="3042">
                  <c:v>43252.6875</c:v>
                </c:pt>
                <c:pt idx="3043">
                  <c:v>43252.697916666664</c:v>
                </c:pt>
                <c:pt idx="3044">
                  <c:v>43252.708333333336</c:v>
                </c:pt>
                <c:pt idx="3045">
                  <c:v>43252.71875</c:v>
                </c:pt>
                <c:pt idx="3046">
                  <c:v>43252.729166666664</c:v>
                </c:pt>
                <c:pt idx="3047">
                  <c:v>43252.739583333336</c:v>
                </c:pt>
                <c:pt idx="3048">
                  <c:v>43252.75</c:v>
                </c:pt>
                <c:pt idx="3049">
                  <c:v>43252.760416666664</c:v>
                </c:pt>
                <c:pt idx="3050">
                  <c:v>43252.770833333336</c:v>
                </c:pt>
                <c:pt idx="3051">
                  <c:v>43252.78125</c:v>
                </c:pt>
                <c:pt idx="3052">
                  <c:v>43252.791666666664</c:v>
                </c:pt>
                <c:pt idx="3053">
                  <c:v>43252.802083333336</c:v>
                </c:pt>
                <c:pt idx="3054">
                  <c:v>43252.8125</c:v>
                </c:pt>
                <c:pt idx="3055">
                  <c:v>43252.822916666664</c:v>
                </c:pt>
                <c:pt idx="3056">
                  <c:v>43252.833333333336</c:v>
                </c:pt>
                <c:pt idx="3057">
                  <c:v>43252.84375</c:v>
                </c:pt>
                <c:pt idx="3058">
                  <c:v>43252.854166666664</c:v>
                </c:pt>
                <c:pt idx="3059">
                  <c:v>43252.864583333336</c:v>
                </c:pt>
                <c:pt idx="3060">
                  <c:v>43252.875</c:v>
                </c:pt>
                <c:pt idx="3061">
                  <c:v>43252.885416666664</c:v>
                </c:pt>
                <c:pt idx="3062">
                  <c:v>43252.895833333336</c:v>
                </c:pt>
                <c:pt idx="3063">
                  <c:v>43252.90625</c:v>
                </c:pt>
                <c:pt idx="3064">
                  <c:v>43252.916666666664</c:v>
                </c:pt>
                <c:pt idx="3065">
                  <c:v>43252.927083333336</c:v>
                </c:pt>
                <c:pt idx="3066">
                  <c:v>43252.9375</c:v>
                </c:pt>
                <c:pt idx="3067">
                  <c:v>43252.947916666664</c:v>
                </c:pt>
                <c:pt idx="3068">
                  <c:v>43252.958333333336</c:v>
                </c:pt>
                <c:pt idx="3069">
                  <c:v>43252.96875</c:v>
                </c:pt>
                <c:pt idx="3070">
                  <c:v>43252.979166666664</c:v>
                </c:pt>
                <c:pt idx="3071">
                  <c:v>43252.989583333336</c:v>
                </c:pt>
                <c:pt idx="3072">
                  <c:v>43253</c:v>
                </c:pt>
                <c:pt idx="3073">
                  <c:v>43253.010416666664</c:v>
                </c:pt>
                <c:pt idx="3074">
                  <c:v>43253.020833333336</c:v>
                </c:pt>
                <c:pt idx="3075">
                  <c:v>43253.03125</c:v>
                </c:pt>
                <c:pt idx="3076">
                  <c:v>43253.041666666664</c:v>
                </c:pt>
                <c:pt idx="3077">
                  <c:v>43253.052083333336</c:v>
                </c:pt>
                <c:pt idx="3078">
                  <c:v>43253.0625</c:v>
                </c:pt>
                <c:pt idx="3079">
                  <c:v>43253.072916666664</c:v>
                </c:pt>
                <c:pt idx="3080">
                  <c:v>43253.083333333336</c:v>
                </c:pt>
                <c:pt idx="3081">
                  <c:v>43253.09375</c:v>
                </c:pt>
                <c:pt idx="3082">
                  <c:v>43253.104166666664</c:v>
                </c:pt>
                <c:pt idx="3083">
                  <c:v>43253.114583333336</c:v>
                </c:pt>
                <c:pt idx="3084">
                  <c:v>43253.125</c:v>
                </c:pt>
                <c:pt idx="3085">
                  <c:v>43253.135416666664</c:v>
                </c:pt>
                <c:pt idx="3086">
                  <c:v>43253.145833333336</c:v>
                </c:pt>
                <c:pt idx="3087">
                  <c:v>43253.15625</c:v>
                </c:pt>
                <c:pt idx="3088">
                  <c:v>43253.166666666664</c:v>
                </c:pt>
                <c:pt idx="3089">
                  <c:v>43253.177083333336</c:v>
                </c:pt>
                <c:pt idx="3090">
                  <c:v>43253.1875</c:v>
                </c:pt>
                <c:pt idx="3091">
                  <c:v>43253.197916666664</c:v>
                </c:pt>
                <c:pt idx="3092">
                  <c:v>43253.208333333336</c:v>
                </c:pt>
                <c:pt idx="3093">
                  <c:v>43253.21875</c:v>
                </c:pt>
                <c:pt idx="3094">
                  <c:v>43253.229166666664</c:v>
                </c:pt>
                <c:pt idx="3095">
                  <c:v>43253.239583333336</c:v>
                </c:pt>
                <c:pt idx="3096">
                  <c:v>43253.25</c:v>
                </c:pt>
                <c:pt idx="3097">
                  <c:v>43253.260416666664</c:v>
                </c:pt>
                <c:pt idx="3098">
                  <c:v>43253.270833333336</c:v>
                </c:pt>
                <c:pt idx="3099">
                  <c:v>43253.28125</c:v>
                </c:pt>
                <c:pt idx="3100">
                  <c:v>43253.291666666664</c:v>
                </c:pt>
                <c:pt idx="3101">
                  <c:v>43253.302083333336</c:v>
                </c:pt>
                <c:pt idx="3102">
                  <c:v>43253.3125</c:v>
                </c:pt>
                <c:pt idx="3103">
                  <c:v>43253.322916666664</c:v>
                </c:pt>
                <c:pt idx="3104">
                  <c:v>43253.333333333336</c:v>
                </c:pt>
                <c:pt idx="3105">
                  <c:v>43253.34375</c:v>
                </c:pt>
                <c:pt idx="3106">
                  <c:v>43253.354166666664</c:v>
                </c:pt>
                <c:pt idx="3107">
                  <c:v>43253.364583333336</c:v>
                </c:pt>
                <c:pt idx="3108">
                  <c:v>43253.375</c:v>
                </c:pt>
                <c:pt idx="3109">
                  <c:v>43253.385416666664</c:v>
                </c:pt>
                <c:pt idx="3110">
                  <c:v>43253.395833333336</c:v>
                </c:pt>
                <c:pt idx="3111">
                  <c:v>43253.40625</c:v>
                </c:pt>
                <c:pt idx="3112">
                  <c:v>43253.416666666664</c:v>
                </c:pt>
                <c:pt idx="3113">
                  <c:v>43253.427083333336</c:v>
                </c:pt>
                <c:pt idx="3114">
                  <c:v>43253.4375</c:v>
                </c:pt>
                <c:pt idx="3115">
                  <c:v>43253.447916666664</c:v>
                </c:pt>
                <c:pt idx="3116">
                  <c:v>43253.458333333336</c:v>
                </c:pt>
                <c:pt idx="3117">
                  <c:v>43253.46875</c:v>
                </c:pt>
                <c:pt idx="3118">
                  <c:v>43253.479166666664</c:v>
                </c:pt>
                <c:pt idx="3119">
                  <c:v>43253.489583333336</c:v>
                </c:pt>
                <c:pt idx="3120">
                  <c:v>43253.5</c:v>
                </c:pt>
                <c:pt idx="3121">
                  <c:v>43253.510416666664</c:v>
                </c:pt>
                <c:pt idx="3122">
                  <c:v>43253.520833333336</c:v>
                </c:pt>
                <c:pt idx="3123">
                  <c:v>43253.53125</c:v>
                </c:pt>
                <c:pt idx="3124">
                  <c:v>43253.541666666664</c:v>
                </c:pt>
                <c:pt idx="3125">
                  <c:v>43253.552083333336</c:v>
                </c:pt>
                <c:pt idx="3126">
                  <c:v>43253.5625</c:v>
                </c:pt>
                <c:pt idx="3127">
                  <c:v>43253.572916666664</c:v>
                </c:pt>
                <c:pt idx="3128">
                  <c:v>43253.583333333336</c:v>
                </c:pt>
                <c:pt idx="3129">
                  <c:v>43253.59375</c:v>
                </c:pt>
                <c:pt idx="3130">
                  <c:v>43253.604166666664</c:v>
                </c:pt>
                <c:pt idx="3131">
                  <c:v>43253.614583333336</c:v>
                </c:pt>
                <c:pt idx="3132">
                  <c:v>43253.625</c:v>
                </c:pt>
                <c:pt idx="3133">
                  <c:v>43253.635416666664</c:v>
                </c:pt>
                <c:pt idx="3134">
                  <c:v>43253.645833333336</c:v>
                </c:pt>
                <c:pt idx="3135">
                  <c:v>43253.65625</c:v>
                </c:pt>
                <c:pt idx="3136">
                  <c:v>43253.666666666664</c:v>
                </c:pt>
                <c:pt idx="3137">
                  <c:v>43253.677083333336</c:v>
                </c:pt>
                <c:pt idx="3138">
                  <c:v>43253.6875</c:v>
                </c:pt>
                <c:pt idx="3139">
                  <c:v>43253.697916666664</c:v>
                </c:pt>
                <c:pt idx="3140">
                  <c:v>43253.708333333336</c:v>
                </c:pt>
                <c:pt idx="3141">
                  <c:v>43253.71875</c:v>
                </c:pt>
                <c:pt idx="3142">
                  <c:v>43253.729166666664</c:v>
                </c:pt>
                <c:pt idx="3143">
                  <c:v>43253.739583333336</c:v>
                </c:pt>
                <c:pt idx="3144">
                  <c:v>43253.75</c:v>
                </c:pt>
                <c:pt idx="3145">
                  <c:v>43253.760416666664</c:v>
                </c:pt>
                <c:pt idx="3146">
                  <c:v>43253.770833333336</c:v>
                </c:pt>
                <c:pt idx="3147">
                  <c:v>43253.78125</c:v>
                </c:pt>
                <c:pt idx="3148">
                  <c:v>43253.791666666664</c:v>
                </c:pt>
                <c:pt idx="3149">
                  <c:v>43253.802083333336</c:v>
                </c:pt>
                <c:pt idx="3150">
                  <c:v>43253.8125</c:v>
                </c:pt>
                <c:pt idx="3151">
                  <c:v>43253.822916666664</c:v>
                </c:pt>
                <c:pt idx="3152">
                  <c:v>43253.833333333336</c:v>
                </c:pt>
                <c:pt idx="3153">
                  <c:v>43253.84375</c:v>
                </c:pt>
                <c:pt idx="3154">
                  <c:v>43253.854166666664</c:v>
                </c:pt>
                <c:pt idx="3155">
                  <c:v>43253.864583333336</c:v>
                </c:pt>
                <c:pt idx="3156">
                  <c:v>43253.875</c:v>
                </c:pt>
                <c:pt idx="3157">
                  <c:v>43253.885416666664</c:v>
                </c:pt>
                <c:pt idx="3158">
                  <c:v>43253.895833333336</c:v>
                </c:pt>
                <c:pt idx="3159">
                  <c:v>43253.90625</c:v>
                </c:pt>
                <c:pt idx="3160">
                  <c:v>43253.916666666664</c:v>
                </c:pt>
                <c:pt idx="3161">
                  <c:v>43253.927083333336</c:v>
                </c:pt>
                <c:pt idx="3162">
                  <c:v>43253.9375</c:v>
                </c:pt>
                <c:pt idx="3163">
                  <c:v>43253.947916666664</c:v>
                </c:pt>
                <c:pt idx="3164">
                  <c:v>43253.958333333336</c:v>
                </c:pt>
                <c:pt idx="3165">
                  <c:v>43253.96875</c:v>
                </c:pt>
                <c:pt idx="3166">
                  <c:v>43253.979166666664</c:v>
                </c:pt>
                <c:pt idx="3167">
                  <c:v>43253.989583333336</c:v>
                </c:pt>
                <c:pt idx="3168">
                  <c:v>43254</c:v>
                </c:pt>
                <c:pt idx="3169">
                  <c:v>43254.010416666664</c:v>
                </c:pt>
                <c:pt idx="3170">
                  <c:v>43254.020833333336</c:v>
                </c:pt>
                <c:pt idx="3171">
                  <c:v>43254.03125</c:v>
                </c:pt>
                <c:pt idx="3172">
                  <c:v>43254.041666666664</c:v>
                </c:pt>
                <c:pt idx="3173">
                  <c:v>43254.052083333336</c:v>
                </c:pt>
                <c:pt idx="3174">
                  <c:v>43254.0625</c:v>
                </c:pt>
                <c:pt idx="3175">
                  <c:v>43254.072916666664</c:v>
                </c:pt>
                <c:pt idx="3176">
                  <c:v>43254.083333333336</c:v>
                </c:pt>
                <c:pt idx="3177">
                  <c:v>43254.09375</c:v>
                </c:pt>
                <c:pt idx="3178">
                  <c:v>43254.104166666664</c:v>
                </c:pt>
                <c:pt idx="3179">
                  <c:v>43254.114583333336</c:v>
                </c:pt>
                <c:pt idx="3180">
                  <c:v>43254.125</c:v>
                </c:pt>
                <c:pt idx="3181">
                  <c:v>43254.135416666664</c:v>
                </c:pt>
                <c:pt idx="3182">
                  <c:v>43254.145833333336</c:v>
                </c:pt>
                <c:pt idx="3183">
                  <c:v>43254.15625</c:v>
                </c:pt>
                <c:pt idx="3184">
                  <c:v>43254.166666666664</c:v>
                </c:pt>
                <c:pt idx="3185">
                  <c:v>43254.177083333336</c:v>
                </c:pt>
                <c:pt idx="3186">
                  <c:v>43254.1875</c:v>
                </c:pt>
                <c:pt idx="3187">
                  <c:v>43254.197916666664</c:v>
                </c:pt>
                <c:pt idx="3188">
                  <c:v>43254.208333333336</c:v>
                </c:pt>
                <c:pt idx="3189">
                  <c:v>43254.21875</c:v>
                </c:pt>
                <c:pt idx="3190">
                  <c:v>43254.229166666664</c:v>
                </c:pt>
                <c:pt idx="3191">
                  <c:v>43254.239583333336</c:v>
                </c:pt>
                <c:pt idx="3192">
                  <c:v>43254.25</c:v>
                </c:pt>
                <c:pt idx="3193">
                  <c:v>43254.260416666664</c:v>
                </c:pt>
                <c:pt idx="3194">
                  <c:v>43254.270833333336</c:v>
                </c:pt>
                <c:pt idx="3195">
                  <c:v>43254.28125</c:v>
                </c:pt>
                <c:pt idx="3196">
                  <c:v>43254.291666666664</c:v>
                </c:pt>
                <c:pt idx="3197">
                  <c:v>43254.302083333336</c:v>
                </c:pt>
                <c:pt idx="3198">
                  <c:v>43254.3125</c:v>
                </c:pt>
                <c:pt idx="3199">
                  <c:v>43254.322916666664</c:v>
                </c:pt>
                <c:pt idx="3200">
                  <c:v>43254.333333333336</c:v>
                </c:pt>
                <c:pt idx="3201">
                  <c:v>43254.34375</c:v>
                </c:pt>
                <c:pt idx="3202">
                  <c:v>43254.354166666664</c:v>
                </c:pt>
                <c:pt idx="3203">
                  <c:v>43254.364583333336</c:v>
                </c:pt>
                <c:pt idx="3204">
                  <c:v>43254.375</c:v>
                </c:pt>
                <c:pt idx="3205">
                  <c:v>43254.385416666664</c:v>
                </c:pt>
                <c:pt idx="3206">
                  <c:v>43254.395833333336</c:v>
                </c:pt>
                <c:pt idx="3207">
                  <c:v>43254.40625</c:v>
                </c:pt>
                <c:pt idx="3208">
                  <c:v>43254.416666666664</c:v>
                </c:pt>
                <c:pt idx="3209">
                  <c:v>43254.427083333336</c:v>
                </c:pt>
                <c:pt idx="3210">
                  <c:v>43254.4375</c:v>
                </c:pt>
                <c:pt idx="3211">
                  <c:v>43254.447916666664</c:v>
                </c:pt>
                <c:pt idx="3212">
                  <c:v>43254.458333333336</c:v>
                </c:pt>
                <c:pt idx="3213">
                  <c:v>43254.46875</c:v>
                </c:pt>
                <c:pt idx="3214">
                  <c:v>43254.479166666664</c:v>
                </c:pt>
                <c:pt idx="3215">
                  <c:v>43254.489583333336</c:v>
                </c:pt>
                <c:pt idx="3216">
                  <c:v>43254.5</c:v>
                </c:pt>
                <c:pt idx="3217">
                  <c:v>43254.510416666664</c:v>
                </c:pt>
                <c:pt idx="3218">
                  <c:v>43254.520833333336</c:v>
                </c:pt>
                <c:pt idx="3219">
                  <c:v>43254.53125</c:v>
                </c:pt>
                <c:pt idx="3220">
                  <c:v>43254.541666666664</c:v>
                </c:pt>
                <c:pt idx="3221">
                  <c:v>43254.552083333336</c:v>
                </c:pt>
                <c:pt idx="3222">
                  <c:v>43254.5625</c:v>
                </c:pt>
                <c:pt idx="3223">
                  <c:v>43254.572916666664</c:v>
                </c:pt>
                <c:pt idx="3224">
                  <c:v>43254.583333333336</c:v>
                </c:pt>
                <c:pt idx="3225">
                  <c:v>43254.59375</c:v>
                </c:pt>
                <c:pt idx="3226">
                  <c:v>43254.604166666664</c:v>
                </c:pt>
                <c:pt idx="3227">
                  <c:v>43254.614583333336</c:v>
                </c:pt>
                <c:pt idx="3228">
                  <c:v>43254.625</c:v>
                </c:pt>
                <c:pt idx="3229">
                  <c:v>43254.635416666664</c:v>
                </c:pt>
                <c:pt idx="3230">
                  <c:v>43254.645833333336</c:v>
                </c:pt>
                <c:pt idx="3231">
                  <c:v>43254.65625</c:v>
                </c:pt>
                <c:pt idx="3232">
                  <c:v>43254.666666666664</c:v>
                </c:pt>
                <c:pt idx="3233">
                  <c:v>43254.677083333336</c:v>
                </c:pt>
                <c:pt idx="3234">
                  <c:v>43254.6875</c:v>
                </c:pt>
                <c:pt idx="3235">
                  <c:v>43254.697916666664</c:v>
                </c:pt>
                <c:pt idx="3236">
                  <c:v>43254.708333333336</c:v>
                </c:pt>
                <c:pt idx="3237">
                  <c:v>43254.71875</c:v>
                </c:pt>
                <c:pt idx="3238">
                  <c:v>43254.729166666664</c:v>
                </c:pt>
                <c:pt idx="3239">
                  <c:v>43254.739583333336</c:v>
                </c:pt>
                <c:pt idx="3240">
                  <c:v>43254.75</c:v>
                </c:pt>
                <c:pt idx="3241">
                  <c:v>43254.760416666664</c:v>
                </c:pt>
                <c:pt idx="3242">
                  <c:v>43254.770833333336</c:v>
                </c:pt>
                <c:pt idx="3243">
                  <c:v>43254.78125</c:v>
                </c:pt>
                <c:pt idx="3244">
                  <c:v>43254.791666666664</c:v>
                </c:pt>
                <c:pt idx="3245">
                  <c:v>43254.802083333336</c:v>
                </c:pt>
                <c:pt idx="3246">
                  <c:v>43254.8125</c:v>
                </c:pt>
                <c:pt idx="3247">
                  <c:v>43254.822916666664</c:v>
                </c:pt>
                <c:pt idx="3248">
                  <c:v>43254.833333333336</c:v>
                </c:pt>
                <c:pt idx="3249">
                  <c:v>43254.84375</c:v>
                </c:pt>
                <c:pt idx="3250">
                  <c:v>43254.854166666664</c:v>
                </c:pt>
                <c:pt idx="3251">
                  <c:v>43254.864583333336</c:v>
                </c:pt>
                <c:pt idx="3252">
                  <c:v>43254.875</c:v>
                </c:pt>
                <c:pt idx="3253">
                  <c:v>43254.885416666664</c:v>
                </c:pt>
                <c:pt idx="3254">
                  <c:v>43254.895833333336</c:v>
                </c:pt>
                <c:pt idx="3255">
                  <c:v>43254.90625</c:v>
                </c:pt>
                <c:pt idx="3256">
                  <c:v>43254.916666666664</c:v>
                </c:pt>
                <c:pt idx="3257">
                  <c:v>43254.927083333336</c:v>
                </c:pt>
                <c:pt idx="3258">
                  <c:v>43254.9375</c:v>
                </c:pt>
                <c:pt idx="3259">
                  <c:v>43254.947916666664</c:v>
                </c:pt>
                <c:pt idx="3260">
                  <c:v>43254.958333333336</c:v>
                </c:pt>
                <c:pt idx="3261">
                  <c:v>43254.96875</c:v>
                </c:pt>
                <c:pt idx="3262">
                  <c:v>43254.979166666664</c:v>
                </c:pt>
                <c:pt idx="3263">
                  <c:v>43254.989583333336</c:v>
                </c:pt>
                <c:pt idx="3264">
                  <c:v>43255</c:v>
                </c:pt>
                <c:pt idx="3265">
                  <c:v>43255.010416666664</c:v>
                </c:pt>
                <c:pt idx="3266">
                  <c:v>43255.020833333336</c:v>
                </c:pt>
                <c:pt idx="3267">
                  <c:v>43255.03125</c:v>
                </c:pt>
                <c:pt idx="3268">
                  <c:v>43255.041666666664</c:v>
                </c:pt>
                <c:pt idx="3269">
                  <c:v>43255.052083333336</c:v>
                </c:pt>
                <c:pt idx="3270">
                  <c:v>43255.0625</c:v>
                </c:pt>
                <c:pt idx="3271">
                  <c:v>43255.072916666664</c:v>
                </c:pt>
                <c:pt idx="3272">
                  <c:v>43255.083333333336</c:v>
                </c:pt>
                <c:pt idx="3273">
                  <c:v>43255.09375</c:v>
                </c:pt>
                <c:pt idx="3274">
                  <c:v>43255.104166666664</c:v>
                </c:pt>
                <c:pt idx="3275">
                  <c:v>43255.114583333336</c:v>
                </c:pt>
                <c:pt idx="3276">
                  <c:v>43255.125</c:v>
                </c:pt>
                <c:pt idx="3277">
                  <c:v>43255.135416666664</c:v>
                </c:pt>
                <c:pt idx="3278">
                  <c:v>43255.145833333336</c:v>
                </c:pt>
                <c:pt idx="3279">
                  <c:v>43255.15625</c:v>
                </c:pt>
                <c:pt idx="3280">
                  <c:v>43255.166666666664</c:v>
                </c:pt>
                <c:pt idx="3281">
                  <c:v>43255.177083333336</c:v>
                </c:pt>
                <c:pt idx="3282">
                  <c:v>43255.1875</c:v>
                </c:pt>
                <c:pt idx="3283">
                  <c:v>43255.197916666664</c:v>
                </c:pt>
                <c:pt idx="3284">
                  <c:v>43255.208333333336</c:v>
                </c:pt>
                <c:pt idx="3285">
                  <c:v>43255.21875</c:v>
                </c:pt>
                <c:pt idx="3286">
                  <c:v>43255.229166666664</c:v>
                </c:pt>
                <c:pt idx="3287">
                  <c:v>43255.239583333336</c:v>
                </c:pt>
                <c:pt idx="3288">
                  <c:v>43255.25</c:v>
                </c:pt>
                <c:pt idx="3289">
                  <c:v>43255.260416666664</c:v>
                </c:pt>
                <c:pt idx="3290">
                  <c:v>43255.270833333336</c:v>
                </c:pt>
                <c:pt idx="3291">
                  <c:v>43255.28125</c:v>
                </c:pt>
                <c:pt idx="3292">
                  <c:v>43255.291666666664</c:v>
                </c:pt>
                <c:pt idx="3293">
                  <c:v>43255.302083333336</c:v>
                </c:pt>
                <c:pt idx="3294">
                  <c:v>43255.3125</c:v>
                </c:pt>
                <c:pt idx="3295">
                  <c:v>43255.322916666664</c:v>
                </c:pt>
                <c:pt idx="3296">
                  <c:v>43255.333333333336</c:v>
                </c:pt>
                <c:pt idx="3297">
                  <c:v>43255.34375</c:v>
                </c:pt>
                <c:pt idx="3298">
                  <c:v>43255.354166666664</c:v>
                </c:pt>
                <c:pt idx="3299">
                  <c:v>43255.364583333336</c:v>
                </c:pt>
                <c:pt idx="3300">
                  <c:v>43255.375</c:v>
                </c:pt>
                <c:pt idx="3301">
                  <c:v>43255.385416666664</c:v>
                </c:pt>
                <c:pt idx="3302">
                  <c:v>43255.395833333336</c:v>
                </c:pt>
                <c:pt idx="3303">
                  <c:v>43255.40625</c:v>
                </c:pt>
                <c:pt idx="3304">
                  <c:v>43255.416666666664</c:v>
                </c:pt>
                <c:pt idx="3305">
                  <c:v>43255.427083333336</c:v>
                </c:pt>
                <c:pt idx="3306">
                  <c:v>43255.4375</c:v>
                </c:pt>
                <c:pt idx="3307">
                  <c:v>43255.447916666664</c:v>
                </c:pt>
                <c:pt idx="3308">
                  <c:v>43255.458333333336</c:v>
                </c:pt>
                <c:pt idx="3309">
                  <c:v>43255.46875</c:v>
                </c:pt>
                <c:pt idx="3310">
                  <c:v>43255.479166666664</c:v>
                </c:pt>
                <c:pt idx="3311">
                  <c:v>43255.489583333336</c:v>
                </c:pt>
                <c:pt idx="3312">
                  <c:v>43255.5</c:v>
                </c:pt>
                <c:pt idx="3313">
                  <c:v>43255.510416666664</c:v>
                </c:pt>
                <c:pt idx="3314">
                  <c:v>43255.520833333336</c:v>
                </c:pt>
                <c:pt idx="3315">
                  <c:v>43255.53125</c:v>
                </c:pt>
                <c:pt idx="3316">
                  <c:v>43255.541666666664</c:v>
                </c:pt>
                <c:pt idx="3317">
                  <c:v>43255.552083333336</c:v>
                </c:pt>
                <c:pt idx="3318">
                  <c:v>43255.5625</c:v>
                </c:pt>
                <c:pt idx="3319">
                  <c:v>43255.572916666664</c:v>
                </c:pt>
                <c:pt idx="3320">
                  <c:v>43255.583333333336</c:v>
                </c:pt>
                <c:pt idx="3321">
                  <c:v>43255.59375</c:v>
                </c:pt>
                <c:pt idx="3322">
                  <c:v>43255.604166666664</c:v>
                </c:pt>
                <c:pt idx="3323">
                  <c:v>43255.614583333336</c:v>
                </c:pt>
                <c:pt idx="3324">
                  <c:v>43255.625</c:v>
                </c:pt>
                <c:pt idx="3325">
                  <c:v>43255.635416666664</c:v>
                </c:pt>
                <c:pt idx="3326">
                  <c:v>43255.645833333336</c:v>
                </c:pt>
                <c:pt idx="3327">
                  <c:v>43255.65625</c:v>
                </c:pt>
                <c:pt idx="3328">
                  <c:v>43255.666666666664</c:v>
                </c:pt>
                <c:pt idx="3329">
                  <c:v>43255.677083333336</c:v>
                </c:pt>
                <c:pt idx="3330">
                  <c:v>43255.6875</c:v>
                </c:pt>
                <c:pt idx="3331">
                  <c:v>43255.697916666664</c:v>
                </c:pt>
                <c:pt idx="3332">
                  <c:v>43255.708333333336</c:v>
                </c:pt>
                <c:pt idx="3333">
                  <c:v>43255.71875</c:v>
                </c:pt>
                <c:pt idx="3334">
                  <c:v>43255.729166666664</c:v>
                </c:pt>
                <c:pt idx="3335">
                  <c:v>43255.739583333336</c:v>
                </c:pt>
                <c:pt idx="3336">
                  <c:v>43255.75</c:v>
                </c:pt>
                <c:pt idx="3337">
                  <c:v>43255.760416666664</c:v>
                </c:pt>
                <c:pt idx="3338">
                  <c:v>43255.770833333336</c:v>
                </c:pt>
                <c:pt idx="3339">
                  <c:v>43255.78125</c:v>
                </c:pt>
                <c:pt idx="3340">
                  <c:v>43255.791666666664</c:v>
                </c:pt>
                <c:pt idx="3341">
                  <c:v>43255.802083333336</c:v>
                </c:pt>
                <c:pt idx="3342">
                  <c:v>43255.8125</c:v>
                </c:pt>
                <c:pt idx="3343">
                  <c:v>43255.822916666664</c:v>
                </c:pt>
                <c:pt idx="3344">
                  <c:v>43255.833333333336</c:v>
                </c:pt>
                <c:pt idx="3345">
                  <c:v>43255.84375</c:v>
                </c:pt>
                <c:pt idx="3346">
                  <c:v>43255.854166666664</c:v>
                </c:pt>
                <c:pt idx="3347">
                  <c:v>43255.864583333336</c:v>
                </c:pt>
                <c:pt idx="3348">
                  <c:v>43255.875</c:v>
                </c:pt>
                <c:pt idx="3349">
                  <c:v>43255.885416666664</c:v>
                </c:pt>
                <c:pt idx="3350">
                  <c:v>43255.895833333336</c:v>
                </c:pt>
                <c:pt idx="3351">
                  <c:v>43255.90625</c:v>
                </c:pt>
                <c:pt idx="3352">
                  <c:v>43255.916666666664</c:v>
                </c:pt>
                <c:pt idx="3353">
                  <c:v>43255.927083333336</c:v>
                </c:pt>
                <c:pt idx="3354">
                  <c:v>43255.9375</c:v>
                </c:pt>
                <c:pt idx="3355">
                  <c:v>43255.947916666664</c:v>
                </c:pt>
                <c:pt idx="3356">
                  <c:v>43255.958333333336</c:v>
                </c:pt>
                <c:pt idx="3357">
                  <c:v>43255.96875</c:v>
                </c:pt>
                <c:pt idx="3358">
                  <c:v>43255.979166666664</c:v>
                </c:pt>
                <c:pt idx="3359">
                  <c:v>43255.989583333336</c:v>
                </c:pt>
                <c:pt idx="3360">
                  <c:v>43256</c:v>
                </c:pt>
                <c:pt idx="3361">
                  <c:v>43256.010416666664</c:v>
                </c:pt>
                <c:pt idx="3362">
                  <c:v>43256.020833333336</c:v>
                </c:pt>
                <c:pt idx="3363">
                  <c:v>43256.03125</c:v>
                </c:pt>
                <c:pt idx="3364">
                  <c:v>43256.041666666664</c:v>
                </c:pt>
                <c:pt idx="3365">
                  <c:v>43256.052083333336</c:v>
                </c:pt>
                <c:pt idx="3366">
                  <c:v>43256.0625</c:v>
                </c:pt>
                <c:pt idx="3367">
                  <c:v>43256.072916666664</c:v>
                </c:pt>
                <c:pt idx="3368">
                  <c:v>43256.083333333336</c:v>
                </c:pt>
                <c:pt idx="3369">
                  <c:v>43256.09375</c:v>
                </c:pt>
                <c:pt idx="3370">
                  <c:v>43256.104166666664</c:v>
                </c:pt>
                <c:pt idx="3371">
                  <c:v>43256.114583333336</c:v>
                </c:pt>
                <c:pt idx="3372">
                  <c:v>43256.125</c:v>
                </c:pt>
                <c:pt idx="3373">
                  <c:v>43256.135416666664</c:v>
                </c:pt>
                <c:pt idx="3374">
                  <c:v>43256.145833333336</c:v>
                </c:pt>
                <c:pt idx="3375">
                  <c:v>43256.15625</c:v>
                </c:pt>
                <c:pt idx="3376">
                  <c:v>43256.166666666664</c:v>
                </c:pt>
                <c:pt idx="3377">
                  <c:v>43256.177083333336</c:v>
                </c:pt>
                <c:pt idx="3378">
                  <c:v>43256.1875</c:v>
                </c:pt>
                <c:pt idx="3379">
                  <c:v>43256.197916666664</c:v>
                </c:pt>
                <c:pt idx="3380">
                  <c:v>43256.208333333336</c:v>
                </c:pt>
                <c:pt idx="3381">
                  <c:v>43256.21875</c:v>
                </c:pt>
                <c:pt idx="3382">
                  <c:v>43256.229166666664</c:v>
                </c:pt>
                <c:pt idx="3383">
                  <c:v>43256.239583333336</c:v>
                </c:pt>
                <c:pt idx="3384">
                  <c:v>43256.25</c:v>
                </c:pt>
                <c:pt idx="3385">
                  <c:v>43256.260416666664</c:v>
                </c:pt>
                <c:pt idx="3386">
                  <c:v>43256.270833333336</c:v>
                </c:pt>
                <c:pt idx="3387">
                  <c:v>43256.28125</c:v>
                </c:pt>
                <c:pt idx="3388">
                  <c:v>43256.291666666664</c:v>
                </c:pt>
                <c:pt idx="3389">
                  <c:v>43256.302083333336</c:v>
                </c:pt>
                <c:pt idx="3390">
                  <c:v>43256.3125</c:v>
                </c:pt>
                <c:pt idx="3391">
                  <c:v>43256.322916666664</c:v>
                </c:pt>
                <c:pt idx="3392">
                  <c:v>43256.333333333336</c:v>
                </c:pt>
                <c:pt idx="3393">
                  <c:v>43256.34375</c:v>
                </c:pt>
                <c:pt idx="3394">
                  <c:v>43256.354166666664</c:v>
                </c:pt>
                <c:pt idx="3395">
                  <c:v>43256.364583333336</c:v>
                </c:pt>
                <c:pt idx="3396">
                  <c:v>43256.375</c:v>
                </c:pt>
                <c:pt idx="3397">
                  <c:v>43256.385416666664</c:v>
                </c:pt>
                <c:pt idx="3398">
                  <c:v>43256.395833333336</c:v>
                </c:pt>
                <c:pt idx="3399">
                  <c:v>43256.40625</c:v>
                </c:pt>
                <c:pt idx="3400">
                  <c:v>43256.416666666664</c:v>
                </c:pt>
                <c:pt idx="3401">
                  <c:v>43256.427083333336</c:v>
                </c:pt>
                <c:pt idx="3402">
                  <c:v>43256.4375</c:v>
                </c:pt>
                <c:pt idx="3403">
                  <c:v>43256.447916666664</c:v>
                </c:pt>
                <c:pt idx="3404">
                  <c:v>43256.458333333336</c:v>
                </c:pt>
                <c:pt idx="3405">
                  <c:v>43256.46875</c:v>
                </c:pt>
                <c:pt idx="3406">
                  <c:v>43256.479166666664</c:v>
                </c:pt>
                <c:pt idx="3407">
                  <c:v>43256.489583333336</c:v>
                </c:pt>
                <c:pt idx="3408">
                  <c:v>43256.5</c:v>
                </c:pt>
                <c:pt idx="3409">
                  <c:v>43256.510416666664</c:v>
                </c:pt>
                <c:pt idx="3410">
                  <c:v>43256.520833333336</c:v>
                </c:pt>
                <c:pt idx="3411">
                  <c:v>43256.53125</c:v>
                </c:pt>
                <c:pt idx="3412">
                  <c:v>43256.541666666664</c:v>
                </c:pt>
                <c:pt idx="3413">
                  <c:v>43256.552083333336</c:v>
                </c:pt>
                <c:pt idx="3414">
                  <c:v>43256.5625</c:v>
                </c:pt>
                <c:pt idx="3415">
                  <c:v>43256.572916666664</c:v>
                </c:pt>
                <c:pt idx="3416">
                  <c:v>43256.583333333336</c:v>
                </c:pt>
                <c:pt idx="3417">
                  <c:v>43256.59375</c:v>
                </c:pt>
                <c:pt idx="3418">
                  <c:v>43256.604166666664</c:v>
                </c:pt>
                <c:pt idx="3419">
                  <c:v>43256.614583333336</c:v>
                </c:pt>
                <c:pt idx="3420">
                  <c:v>43256.625</c:v>
                </c:pt>
                <c:pt idx="3421">
                  <c:v>43256.635416666664</c:v>
                </c:pt>
                <c:pt idx="3422">
                  <c:v>43256.645833333336</c:v>
                </c:pt>
                <c:pt idx="3423">
                  <c:v>43256.65625</c:v>
                </c:pt>
                <c:pt idx="3424">
                  <c:v>43256.666666666664</c:v>
                </c:pt>
                <c:pt idx="3425">
                  <c:v>43256.677083333336</c:v>
                </c:pt>
                <c:pt idx="3426">
                  <c:v>43256.6875</c:v>
                </c:pt>
                <c:pt idx="3427">
                  <c:v>43256.697916666664</c:v>
                </c:pt>
                <c:pt idx="3428">
                  <c:v>43256.708333333336</c:v>
                </c:pt>
                <c:pt idx="3429">
                  <c:v>43256.71875</c:v>
                </c:pt>
                <c:pt idx="3430">
                  <c:v>43256.729166666664</c:v>
                </c:pt>
                <c:pt idx="3431">
                  <c:v>43256.739583333336</c:v>
                </c:pt>
                <c:pt idx="3432">
                  <c:v>43256.75</c:v>
                </c:pt>
                <c:pt idx="3433">
                  <c:v>43256.760416666664</c:v>
                </c:pt>
                <c:pt idx="3434">
                  <c:v>43256.770833333336</c:v>
                </c:pt>
                <c:pt idx="3435">
                  <c:v>43256.78125</c:v>
                </c:pt>
                <c:pt idx="3436">
                  <c:v>43256.791666666664</c:v>
                </c:pt>
                <c:pt idx="3437">
                  <c:v>43256.802083333336</c:v>
                </c:pt>
                <c:pt idx="3438">
                  <c:v>43256.8125</c:v>
                </c:pt>
                <c:pt idx="3439">
                  <c:v>43256.822916666664</c:v>
                </c:pt>
                <c:pt idx="3440">
                  <c:v>43256.833333333336</c:v>
                </c:pt>
                <c:pt idx="3441">
                  <c:v>43256.84375</c:v>
                </c:pt>
                <c:pt idx="3442">
                  <c:v>43256.854166666664</c:v>
                </c:pt>
                <c:pt idx="3443">
                  <c:v>43256.864583333336</c:v>
                </c:pt>
                <c:pt idx="3444">
                  <c:v>43256.875</c:v>
                </c:pt>
                <c:pt idx="3445">
                  <c:v>43256.885416666664</c:v>
                </c:pt>
                <c:pt idx="3446">
                  <c:v>43256.895833333336</c:v>
                </c:pt>
                <c:pt idx="3447">
                  <c:v>43256.90625</c:v>
                </c:pt>
                <c:pt idx="3448">
                  <c:v>43256.916666666664</c:v>
                </c:pt>
                <c:pt idx="3449">
                  <c:v>43256.927083333336</c:v>
                </c:pt>
                <c:pt idx="3450">
                  <c:v>43256.9375</c:v>
                </c:pt>
                <c:pt idx="3451">
                  <c:v>43256.947916666664</c:v>
                </c:pt>
                <c:pt idx="3452">
                  <c:v>43256.958333333336</c:v>
                </c:pt>
                <c:pt idx="3453">
                  <c:v>43256.96875</c:v>
                </c:pt>
                <c:pt idx="3454">
                  <c:v>43256.979166666664</c:v>
                </c:pt>
                <c:pt idx="3455">
                  <c:v>43256.989583333336</c:v>
                </c:pt>
                <c:pt idx="3456">
                  <c:v>43257</c:v>
                </c:pt>
                <c:pt idx="3457">
                  <c:v>43257.010416666664</c:v>
                </c:pt>
                <c:pt idx="3458">
                  <c:v>43257.020833333336</c:v>
                </c:pt>
                <c:pt idx="3459">
                  <c:v>43257.03125</c:v>
                </c:pt>
                <c:pt idx="3460">
                  <c:v>43257.041666666664</c:v>
                </c:pt>
                <c:pt idx="3461">
                  <c:v>43257.052083333336</c:v>
                </c:pt>
                <c:pt idx="3462">
                  <c:v>43257.0625</c:v>
                </c:pt>
                <c:pt idx="3463">
                  <c:v>43257.072916666664</c:v>
                </c:pt>
                <c:pt idx="3464">
                  <c:v>43257.083333333336</c:v>
                </c:pt>
                <c:pt idx="3465">
                  <c:v>43257.09375</c:v>
                </c:pt>
                <c:pt idx="3466">
                  <c:v>43257.104166666664</c:v>
                </c:pt>
                <c:pt idx="3467">
                  <c:v>43257.114583333336</c:v>
                </c:pt>
                <c:pt idx="3468">
                  <c:v>43257.125</c:v>
                </c:pt>
                <c:pt idx="3469">
                  <c:v>43257.135416666664</c:v>
                </c:pt>
                <c:pt idx="3470">
                  <c:v>43257.145833333336</c:v>
                </c:pt>
                <c:pt idx="3471">
                  <c:v>43257.15625</c:v>
                </c:pt>
                <c:pt idx="3472">
                  <c:v>43257.166666666664</c:v>
                </c:pt>
                <c:pt idx="3473">
                  <c:v>43257.177083333336</c:v>
                </c:pt>
                <c:pt idx="3474">
                  <c:v>43257.1875</c:v>
                </c:pt>
                <c:pt idx="3475">
                  <c:v>43257.197916666664</c:v>
                </c:pt>
                <c:pt idx="3476">
                  <c:v>43257.208333333336</c:v>
                </c:pt>
                <c:pt idx="3477">
                  <c:v>43257.21875</c:v>
                </c:pt>
                <c:pt idx="3478">
                  <c:v>43257.229166666664</c:v>
                </c:pt>
                <c:pt idx="3479">
                  <c:v>43257.239583333336</c:v>
                </c:pt>
                <c:pt idx="3480">
                  <c:v>43257.25</c:v>
                </c:pt>
                <c:pt idx="3481">
                  <c:v>43257.260416666664</c:v>
                </c:pt>
                <c:pt idx="3482">
                  <c:v>43257.270833333336</c:v>
                </c:pt>
                <c:pt idx="3483">
                  <c:v>43257.28125</c:v>
                </c:pt>
                <c:pt idx="3484">
                  <c:v>43257.291666666664</c:v>
                </c:pt>
                <c:pt idx="3485">
                  <c:v>43257.302083333336</c:v>
                </c:pt>
                <c:pt idx="3486">
                  <c:v>43257.3125</c:v>
                </c:pt>
                <c:pt idx="3487">
                  <c:v>43257.322916666664</c:v>
                </c:pt>
                <c:pt idx="3488">
                  <c:v>43257.333333333336</c:v>
                </c:pt>
                <c:pt idx="3489">
                  <c:v>43257.34375</c:v>
                </c:pt>
                <c:pt idx="3490">
                  <c:v>43257.354166666664</c:v>
                </c:pt>
                <c:pt idx="3491">
                  <c:v>43257.364583333336</c:v>
                </c:pt>
                <c:pt idx="3492">
                  <c:v>43257.375</c:v>
                </c:pt>
                <c:pt idx="3493">
                  <c:v>43257.385416666664</c:v>
                </c:pt>
                <c:pt idx="3494">
                  <c:v>43257.395833333336</c:v>
                </c:pt>
                <c:pt idx="3495">
                  <c:v>43257.40625</c:v>
                </c:pt>
                <c:pt idx="3496">
                  <c:v>43257.416666666664</c:v>
                </c:pt>
                <c:pt idx="3497">
                  <c:v>43257.427083333336</c:v>
                </c:pt>
                <c:pt idx="3498">
                  <c:v>43257.4375</c:v>
                </c:pt>
                <c:pt idx="3499">
                  <c:v>43257.447916666664</c:v>
                </c:pt>
                <c:pt idx="3500">
                  <c:v>43257.458333333336</c:v>
                </c:pt>
                <c:pt idx="3501">
                  <c:v>43257.46875</c:v>
                </c:pt>
                <c:pt idx="3502">
                  <c:v>43257.479166666664</c:v>
                </c:pt>
                <c:pt idx="3503">
                  <c:v>43257.489583333336</c:v>
                </c:pt>
                <c:pt idx="3504">
                  <c:v>43257.5</c:v>
                </c:pt>
                <c:pt idx="3505">
                  <c:v>43257.510416666664</c:v>
                </c:pt>
                <c:pt idx="3506">
                  <c:v>43257.520833333336</c:v>
                </c:pt>
                <c:pt idx="3507">
                  <c:v>43257.53125</c:v>
                </c:pt>
                <c:pt idx="3508">
                  <c:v>43257.541666666664</c:v>
                </c:pt>
                <c:pt idx="3509">
                  <c:v>43257.552083333336</c:v>
                </c:pt>
                <c:pt idx="3510">
                  <c:v>43257.5625</c:v>
                </c:pt>
                <c:pt idx="3511">
                  <c:v>43257.572916666664</c:v>
                </c:pt>
                <c:pt idx="3512">
                  <c:v>43257.583333333336</c:v>
                </c:pt>
                <c:pt idx="3513">
                  <c:v>43257.59375</c:v>
                </c:pt>
                <c:pt idx="3514">
                  <c:v>43257.604166666664</c:v>
                </c:pt>
                <c:pt idx="3515">
                  <c:v>43257.614583333336</c:v>
                </c:pt>
                <c:pt idx="3516">
                  <c:v>43257.625</c:v>
                </c:pt>
                <c:pt idx="3517">
                  <c:v>43257.635416666664</c:v>
                </c:pt>
                <c:pt idx="3518">
                  <c:v>43257.645833333336</c:v>
                </c:pt>
                <c:pt idx="3519">
                  <c:v>43257.65625</c:v>
                </c:pt>
                <c:pt idx="3520">
                  <c:v>43257.666666666664</c:v>
                </c:pt>
                <c:pt idx="3521">
                  <c:v>43257.677083333336</c:v>
                </c:pt>
                <c:pt idx="3522">
                  <c:v>43257.6875</c:v>
                </c:pt>
                <c:pt idx="3523">
                  <c:v>43257.697916666664</c:v>
                </c:pt>
                <c:pt idx="3524">
                  <c:v>43257.708333333336</c:v>
                </c:pt>
                <c:pt idx="3525">
                  <c:v>43257.71875</c:v>
                </c:pt>
                <c:pt idx="3526">
                  <c:v>43257.729166666664</c:v>
                </c:pt>
                <c:pt idx="3527">
                  <c:v>43257.739583333336</c:v>
                </c:pt>
                <c:pt idx="3528">
                  <c:v>43257.75</c:v>
                </c:pt>
                <c:pt idx="3529">
                  <c:v>43257.760416666664</c:v>
                </c:pt>
                <c:pt idx="3530">
                  <c:v>43257.770833333336</c:v>
                </c:pt>
                <c:pt idx="3531">
                  <c:v>43257.78125</c:v>
                </c:pt>
                <c:pt idx="3532">
                  <c:v>43257.791666666664</c:v>
                </c:pt>
                <c:pt idx="3533">
                  <c:v>43257.802083333336</c:v>
                </c:pt>
                <c:pt idx="3534">
                  <c:v>43257.8125</c:v>
                </c:pt>
                <c:pt idx="3535">
                  <c:v>43257.822916666664</c:v>
                </c:pt>
                <c:pt idx="3536">
                  <c:v>43257.833333333336</c:v>
                </c:pt>
                <c:pt idx="3537">
                  <c:v>43257.84375</c:v>
                </c:pt>
                <c:pt idx="3538">
                  <c:v>43257.854166666664</c:v>
                </c:pt>
                <c:pt idx="3539">
                  <c:v>43257.864583333336</c:v>
                </c:pt>
                <c:pt idx="3540">
                  <c:v>43257.875</c:v>
                </c:pt>
                <c:pt idx="3541">
                  <c:v>43257.885416666664</c:v>
                </c:pt>
                <c:pt idx="3542">
                  <c:v>43257.895833333336</c:v>
                </c:pt>
                <c:pt idx="3543">
                  <c:v>43257.90625</c:v>
                </c:pt>
                <c:pt idx="3544">
                  <c:v>43257.916666666664</c:v>
                </c:pt>
                <c:pt idx="3545">
                  <c:v>43257.927083333336</c:v>
                </c:pt>
                <c:pt idx="3546">
                  <c:v>43257.9375</c:v>
                </c:pt>
                <c:pt idx="3547">
                  <c:v>43257.947916666664</c:v>
                </c:pt>
                <c:pt idx="3548">
                  <c:v>43257.958333333336</c:v>
                </c:pt>
                <c:pt idx="3549">
                  <c:v>43257.96875</c:v>
                </c:pt>
                <c:pt idx="3550">
                  <c:v>43257.979166666664</c:v>
                </c:pt>
                <c:pt idx="3551">
                  <c:v>43257.989583333336</c:v>
                </c:pt>
                <c:pt idx="3552">
                  <c:v>43258</c:v>
                </c:pt>
                <c:pt idx="3553">
                  <c:v>43258.010416666664</c:v>
                </c:pt>
                <c:pt idx="3554">
                  <c:v>43258.020833333336</c:v>
                </c:pt>
                <c:pt idx="3555">
                  <c:v>43258.03125</c:v>
                </c:pt>
                <c:pt idx="3556">
                  <c:v>43258.041666666664</c:v>
                </c:pt>
                <c:pt idx="3557">
                  <c:v>43258.052083333336</c:v>
                </c:pt>
                <c:pt idx="3558">
                  <c:v>43258.0625</c:v>
                </c:pt>
                <c:pt idx="3559">
                  <c:v>43258.072916666664</c:v>
                </c:pt>
                <c:pt idx="3560">
                  <c:v>43258.083333333336</c:v>
                </c:pt>
                <c:pt idx="3561">
                  <c:v>43258.09375</c:v>
                </c:pt>
                <c:pt idx="3562">
                  <c:v>43258.104166666664</c:v>
                </c:pt>
                <c:pt idx="3563">
                  <c:v>43258.114583333336</c:v>
                </c:pt>
                <c:pt idx="3564">
                  <c:v>43258.125</c:v>
                </c:pt>
                <c:pt idx="3565">
                  <c:v>43258.135416666664</c:v>
                </c:pt>
                <c:pt idx="3566">
                  <c:v>43258.145833333336</c:v>
                </c:pt>
                <c:pt idx="3567">
                  <c:v>43258.15625</c:v>
                </c:pt>
                <c:pt idx="3568">
                  <c:v>43258.166666666664</c:v>
                </c:pt>
                <c:pt idx="3569">
                  <c:v>43258.177083333336</c:v>
                </c:pt>
                <c:pt idx="3570">
                  <c:v>43258.1875</c:v>
                </c:pt>
                <c:pt idx="3571">
                  <c:v>43258.197916666664</c:v>
                </c:pt>
                <c:pt idx="3572">
                  <c:v>43258.208333333336</c:v>
                </c:pt>
                <c:pt idx="3573">
                  <c:v>43258.21875</c:v>
                </c:pt>
                <c:pt idx="3574">
                  <c:v>43258.229166666664</c:v>
                </c:pt>
                <c:pt idx="3575">
                  <c:v>43258.239583333336</c:v>
                </c:pt>
                <c:pt idx="3576">
                  <c:v>43258.25</c:v>
                </c:pt>
                <c:pt idx="3577">
                  <c:v>43258.260416666664</c:v>
                </c:pt>
                <c:pt idx="3578">
                  <c:v>43258.270833333336</c:v>
                </c:pt>
                <c:pt idx="3579">
                  <c:v>43258.28125</c:v>
                </c:pt>
                <c:pt idx="3580">
                  <c:v>43258.291666666664</c:v>
                </c:pt>
                <c:pt idx="3581">
                  <c:v>43258.302083333336</c:v>
                </c:pt>
                <c:pt idx="3582">
                  <c:v>43258.3125</c:v>
                </c:pt>
                <c:pt idx="3583">
                  <c:v>43258.322916666664</c:v>
                </c:pt>
                <c:pt idx="3584">
                  <c:v>43258.333333333336</c:v>
                </c:pt>
                <c:pt idx="3585">
                  <c:v>43258.34375</c:v>
                </c:pt>
                <c:pt idx="3586">
                  <c:v>43258.354166666664</c:v>
                </c:pt>
                <c:pt idx="3587">
                  <c:v>43258.364583333336</c:v>
                </c:pt>
                <c:pt idx="3588">
                  <c:v>43258.375</c:v>
                </c:pt>
                <c:pt idx="3589">
                  <c:v>43258.385416666664</c:v>
                </c:pt>
                <c:pt idx="3590">
                  <c:v>43258.395833333336</c:v>
                </c:pt>
                <c:pt idx="3591">
                  <c:v>43258.40625</c:v>
                </c:pt>
                <c:pt idx="3592">
                  <c:v>43258.416666666664</c:v>
                </c:pt>
                <c:pt idx="3593">
                  <c:v>43258.427083333336</c:v>
                </c:pt>
                <c:pt idx="3594">
                  <c:v>43258.4375</c:v>
                </c:pt>
                <c:pt idx="3595">
                  <c:v>43258.447916666664</c:v>
                </c:pt>
                <c:pt idx="3596">
                  <c:v>43258.458333333336</c:v>
                </c:pt>
                <c:pt idx="3597">
                  <c:v>43258.46875</c:v>
                </c:pt>
                <c:pt idx="3598">
                  <c:v>43258.479166666664</c:v>
                </c:pt>
                <c:pt idx="3599">
                  <c:v>43258.489583333336</c:v>
                </c:pt>
                <c:pt idx="3600">
                  <c:v>43258.5</c:v>
                </c:pt>
                <c:pt idx="3601">
                  <c:v>43258.510416666664</c:v>
                </c:pt>
                <c:pt idx="3602">
                  <c:v>43258.520833333336</c:v>
                </c:pt>
                <c:pt idx="3603">
                  <c:v>43258.53125</c:v>
                </c:pt>
                <c:pt idx="3604">
                  <c:v>43258.541666666664</c:v>
                </c:pt>
                <c:pt idx="3605">
                  <c:v>43258.552083333336</c:v>
                </c:pt>
                <c:pt idx="3606">
                  <c:v>43258.5625</c:v>
                </c:pt>
                <c:pt idx="3607">
                  <c:v>43258.572916666664</c:v>
                </c:pt>
                <c:pt idx="3608">
                  <c:v>43258.583333333336</c:v>
                </c:pt>
                <c:pt idx="3609">
                  <c:v>43258.59375</c:v>
                </c:pt>
                <c:pt idx="3610">
                  <c:v>43258.604166666664</c:v>
                </c:pt>
                <c:pt idx="3611">
                  <c:v>43258.614583333336</c:v>
                </c:pt>
                <c:pt idx="3612">
                  <c:v>43258.625</c:v>
                </c:pt>
                <c:pt idx="3613">
                  <c:v>43258.635416666664</c:v>
                </c:pt>
                <c:pt idx="3614">
                  <c:v>43258.645833333336</c:v>
                </c:pt>
                <c:pt idx="3615">
                  <c:v>43258.65625</c:v>
                </c:pt>
                <c:pt idx="3616">
                  <c:v>43258.666666666664</c:v>
                </c:pt>
                <c:pt idx="3617">
                  <c:v>43258.677083333336</c:v>
                </c:pt>
                <c:pt idx="3618">
                  <c:v>43258.6875</c:v>
                </c:pt>
                <c:pt idx="3619">
                  <c:v>43258.697916666664</c:v>
                </c:pt>
                <c:pt idx="3620">
                  <c:v>43258.708333333336</c:v>
                </c:pt>
                <c:pt idx="3621">
                  <c:v>43258.71875</c:v>
                </c:pt>
                <c:pt idx="3622">
                  <c:v>43258.729166666664</c:v>
                </c:pt>
                <c:pt idx="3623">
                  <c:v>43258.739583333336</c:v>
                </c:pt>
                <c:pt idx="3624">
                  <c:v>43258.75</c:v>
                </c:pt>
                <c:pt idx="3625">
                  <c:v>43258.760416666664</c:v>
                </c:pt>
                <c:pt idx="3626">
                  <c:v>43258.770833333336</c:v>
                </c:pt>
                <c:pt idx="3627">
                  <c:v>43258.78125</c:v>
                </c:pt>
                <c:pt idx="3628">
                  <c:v>43258.791666666664</c:v>
                </c:pt>
                <c:pt idx="3629">
                  <c:v>43258.802083333336</c:v>
                </c:pt>
                <c:pt idx="3630">
                  <c:v>43258.8125</c:v>
                </c:pt>
                <c:pt idx="3631">
                  <c:v>43258.822916666664</c:v>
                </c:pt>
                <c:pt idx="3632">
                  <c:v>43258.833333333336</c:v>
                </c:pt>
                <c:pt idx="3633">
                  <c:v>43258.84375</c:v>
                </c:pt>
                <c:pt idx="3634">
                  <c:v>43258.854166666664</c:v>
                </c:pt>
                <c:pt idx="3635">
                  <c:v>43258.864583333336</c:v>
                </c:pt>
                <c:pt idx="3636">
                  <c:v>43258.875</c:v>
                </c:pt>
                <c:pt idx="3637">
                  <c:v>43258.885416666664</c:v>
                </c:pt>
                <c:pt idx="3638">
                  <c:v>43258.895833333336</c:v>
                </c:pt>
                <c:pt idx="3639">
                  <c:v>43258.90625</c:v>
                </c:pt>
                <c:pt idx="3640">
                  <c:v>43258.916666666664</c:v>
                </c:pt>
                <c:pt idx="3641">
                  <c:v>43258.927083333336</c:v>
                </c:pt>
                <c:pt idx="3642">
                  <c:v>43258.9375</c:v>
                </c:pt>
                <c:pt idx="3643">
                  <c:v>43258.947916666664</c:v>
                </c:pt>
                <c:pt idx="3644">
                  <c:v>43258.958333333336</c:v>
                </c:pt>
                <c:pt idx="3645">
                  <c:v>43258.96875</c:v>
                </c:pt>
                <c:pt idx="3646">
                  <c:v>43258.979166666664</c:v>
                </c:pt>
                <c:pt idx="3647">
                  <c:v>43258.989583333336</c:v>
                </c:pt>
                <c:pt idx="3648">
                  <c:v>43259</c:v>
                </c:pt>
                <c:pt idx="3649">
                  <c:v>43259.010416666664</c:v>
                </c:pt>
                <c:pt idx="3650">
                  <c:v>43259.020833333336</c:v>
                </c:pt>
                <c:pt idx="3651">
                  <c:v>43259.03125</c:v>
                </c:pt>
                <c:pt idx="3652">
                  <c:v>43259.041666666664</c:v>
                </c:pt>
                <c:pt idx="3653">
                  <c:v>43259.052083333336</c:v>
                </c:pt>
                <c:pt idx="3654">
                  <c:v>43259.0625</c:v>
                </c:pt>
                <c:pt idx="3655">
                  <c:v>43259.072916666664</c:v>
                </c:pt>
                <c:pt idx="3656">
                  <c:v>43259.083333333336</c:v>
                </c:pt>
                <c:pt idx="3657">
                  <c:v>43259.09375</c:v>
                </c:pt>
                <c:pt idx="3658">
                  <c:v>43259.104166666664</c:v>
                </c:pt>
                <c:pt idx="3659">
                  <c:v>43259.114583333336</c:v>
                </c:pt>
                <c:pt idx="3660">
                  <c:v>43259.125</c:v>
                </c:pt>
                <c:pt idx="3661">
                  <c:v>43259.135416666664</c:v>
                </c:pt>
                <c:pt idx="3662">
                  <c:v>43259.145833333336</c:v>
                </c:pt>
                <c:pt idx="3663">
                  <c:v>43259.15625</c:v>
                </c:pt>
                <c:pt idx="3664">
                  <c:v>43259.166666666664</c:v>
                </c:pt>
                <c:pt idx="3665">
                  <c:v>43259.177083333336</c:v>
                </c:pt>
                <c:pt idx="3666">
                  <c:v>43259.1875</c:v>
                </c:pt>
                <c:pt idx="3667">
                  <c:v>43259.197916666664</c:v>
                </c:pt>
                <c:pt idx="3668">
                  <c:v>43259.208333333336</c:v>
                </c:pt>
                <c:pt idx="3669">
                  <c:v>43259.21875</c:v>
                </c:pt>
                <c:pt idx="3670">
                  <c:v>43259.229166666664</c:v>
                </c:pt>
                <c:pt idx="3671">
                  <c:v>43259.239583333336</c:v>
                </c:pt>
                <c:pt idx="3672">
                  <c:v>43259.25</c:v>
                </c:pt>
                <c:pt idx="3673">
                  <c:v>43259.260416666664</c:v>
                </c:pt>
                <c:pt idx="3674">
                  <c:v>43259.270833333336</c:v>
                </c:pt>
                <c:pt idx="3675">
                  <c:v>43259.28125</c:v>
                </c:pt>
                <c:pt idx="3676">
                  <c:v>43259.291666666664</c:v>
                </c:pt>
                <c:pt idx="3677">
                  <c:v>43259.302083333336</c:v>
                </c:pt>
                <c:pt idx="3678">
                  <c:v>43259.3125</c:v>
                </c:pt>
                <c:pt idx="3679">
                  <c:v>43259.322916666664</c:v>
                </c:pt>
                <c:pt idx="3680">
                  <c:v>43259.333333333336</c:v>
                </c:pt>
                <c:pt idx="3681">
                  <c:v>43259.34375</c:v>
                </c:pt>
                <c:pt idx="3682">
                  <c:v>43259.354166666664</c:v>
                </c:pt>
                <c:pt idx="3683">
                  <c:v>43259.364583333336</c:v>
                </c:pt>
                <c:pt idx="3684">
                  <c:v>43259.375</c:v>
                </c:pt>
                <c:pt idx="3685">
                  <c:v>43259.385416666664</c:v>
                </c:pt>
                <c:pt idx="3686">
                  <c:v>43259.395833333336</c:v>
                </c:pt>
                <c:pt idx="3687">
                  <c:v>43259.40625</c:v>
                </c:pt>
                <c:pt idx="3688">
                  <c:v>43259.416666666664</c:v>
                </c:pt>
                <c:pt idx="3689">
                  <c:v>43259.427083333336</c:v>
                </c:pt>
                <c:pt idx="3690">
                  <c:v>43259.4375</c:v>
                </c:pt>
                <c:pt idx="3691">
                  <c:v>43259.447916666664</c:v>
                </c:pt>
                <c:pt idx="3692">
                  <c:v>43259.458333333336</c:v>
                </c:pt>
                <c:pt idx="3693">
                  <c:v>43259.46875</c:v>
                </c:pt>
                <c:pt idx="3694">
                  <c:v>43259.479166666664</c:v>
                </c:pt>
                <c:pt idx="3695">
                  <c:v>43259.489583333336</c:v>
                </c:pt>
                <c:pt idx="3696">
                  <c:v>43259.5</c:v>
                </c:pt>
                <c:pt idx="3697">
                  <c:v>43259.510416666664</c:v>
                </c:pt>
                <c:pt idx="3698">
                  <c:v>43259.520833333336</c:v>
                </c:pt>
                <c:pt idx="3699">
                  <c:v>43259.53125</c:v>
                </c:pt>
                <c:pt idx="3700">
                  <c:v>43259.541666666664</c:v>
                </c:pt>
                <c:pt idx="3701">
                  <c:v>43259.552083333336</c:v>
                </c:pt>
                <c:pt idx="3702">
                  <c:v>43259.5625</c:v>
                </c:pt>
                <c:pt idx="3703">
                  <c:v>43259.572916666664</c:v>
                </c:pt>
                <c:pt idx="3704">
                  <c:v>43259.583333333336</c:v>
                </c:pt>
                <c:pt idx="3705">
                  <c:v>43259.59375</c:v>
                </c:pt>
                <c:pt idx="3706">
                  <c:v>43259.604166666664</c:v>
                </c:pt>
                <c:pt idx="3707">
                  <c:v>43259.614583333336</c:v>
                </c:pt>
                <c:pt idx="3708">
                  <c:v>43259.625</c:v>
                </c:pt>
                <c:pt idx="3709">
                  <c:v>43259.635416666664</c:v>
                </c:pt>
                <c:pt idx="3710">
                  <c:v>43259.645833333336</c:v>
                </c:pt>
                <c:pt idx="3711">
                  <c:v>43259.65625</c:v>
                </c:pt>
                <c:pt idx="3712">
                  <c:v>43259.666666666664</c:v>
                </c:pt>
                <c:pt idx="3713">
                  <c:v>43259.677083333336</c:v>
                </c:pt>
                <c:pt idx="3714">
                  <c:v>43259.6875</c:v>
                </c:pt>
                <c:pt idx="3715">
                  <c:v>43259.697916666664</c:v>
                </c:pt>
                <c:pt idx="3716">
                  <c:v>43259.708333333336</c:v>
                </c:pt>
                <c:pt idx="3717">
                  <c:v>43259.71875</c:v>
                </c:pt>
                <c:pt idx="3718">
                  <c:v>43259.729166666664</c:v>
                </c:pt>
                <c:pt idx="3719">
                  <c:v>43259.739583333336</c:v>
                </c:pt>
                <c:pt idx="3720">
                  <c:v>43259.75</c:v>
                </c:pt>
                <c:pt idx="3721">
                  <c:v>43259.760416666664</c:v>
                </c:pt>
                <c:pt idx="3722">
                  <c:v>43259.770833333336</c:v>
                </c:pt>
                <c:pt idx="3723">
                  <c:v>43259.78125</c:v>
                </c:pt>
                <c:pt idx="3724">
                  <c:v>43259.791666666664</c:v>
                </c:pt>
                <c:pt idx="3725">
                  <c:v>43259.802083333336</c:v>
                </c:pt>
                <c:pt idx="3726">
                  <c:v>43259.8125</c:v>
                </c:pt>
                <c:pt idx="3727">
                  <c:v>43259.822916666664</c:v>
                </c:pt>
                <c:pt idx="3728">
                  <c:v>43259.833333333336</c:v>
                </c:pt>
                <c:pt idx="3729">
                  <c:v>43259.84375</c:v>
                </c:pt>
                <c:pt idx="3730">
                  <c:v>43259.854166666664</c:v>
                </c:pt>
                <c:pt idx="3731">
                  <c:v>43259.864583333336</c:v>
                </c:pt>
                <c:pt idx="3732">
                  <c:v>43259.875</c:v>
                </c:pt>
                <c:pt idx="3733">
                  <c:v>43259.885416666664</c:v>
                </c:pt>
                <c:pt idx="3734">
                  <c:v>43259.895833333336</c:v>
                </c:pt>
                <c:pt idx="3735">
                  <c:v>43259.90625</c:v>
                </c:pt>
                <c:pt idx="3736">
                  <c:v>43259.916666666664</c:v>
                </c:pt>
                <c:pt idx="3737">
                  <c:v>43259.927083333336</c:v>
                </c:pt>
                <c:pt idx="3738">
                  <c:v>43259.9375</c:v>
                </c:pt>
                <c:pt idx="3739">
                  <c:v>43259.947916666664</c:v>
                </c:pt>
                <c:pt idx="3740">
                  <c:v>43259.958333333336</c:v>
                </c:pt>
                <c:pt idx="3741">
                  <c:v>43259.96875</c:v>
                </c:pt>
                <c:pt idx="3742">
                  <c:v>43259.979166666664</c:v>
                </c:pt>
                <c:pt idx="3743">
                  <c:v>43259.989583333336</c:v>
                </c:pt>
                <c:pt idx="3744">
                  <c:v>43260</c:v>
                </c:pt>
                <c:pt idx="3745">
                  <c:v>43260.010416666664</c:v>
                </c:pt>
                <c:pt idx="3746">
                  <c:v>43260.020833333336</c:v>
                </c:pt>
                <c:pt idx="3747">
                  <c:v>43260.03125</c:v>
                </c:pt>
                <c:pt idx="3748">
                  <c:v>43260.041666666664</c:v>
                </c:pt>
                <c:pt idx="3749">
                  <c:v>43260.052083333336</c:v>
                </c:pt>
                <c:pt idx="3750">
                  <c:v>43260.0625</c:v>
                </c:pt>
                <c:pt idx="3751">
                  <c:v>43260.072916666664</c:v>
                </c:pt>
                <c:pt idx="3752">
                  <c:v>43260.083333333336</c:v>
                </c:pt>
                <c:pt idx="3753">
                  <c:v>43260.09375</c:v>
                </c:pt>
                <c:pt idx="3754">
                  <c:v>43260.104166666664</c:v>
                </c:pt>
                <c:pt idx="3755">
                  <c:v>43260.114583333336</c:v>
                </c:pt>
                <c:pt idx="3756">
                  <c:v>43260.125</c:v>
                </c:pt>
                <c:pt idx="3757">
                  <c:v>43260.135416666664</c:v>
                </c:pt>
                <c:pt idx="3758">
                  <c:v>43260.145833333336</c:v>
                </c:pt>
                <c:pt idx="3759">
                  <c:v>43260.15625</c:v>
                </c:pt>
                <c:pt idx="3760">
                  <c:v>43260.166666666664</c:v>
                </c:pt>
                <c:pt idx="3761">
                  <c:v>43260.177083333336</c:v>
                </c:pt>
                <c:pt idx="3762">
                  <c:v>43260.1875</c:v>
                </c:pt>
                <c:pt idx="3763">
                  <c:v>43260.197916666664</c:v>
                </c:pt>
                <c:pt idx="3764">
                  <c:v>43260.208333333336</c:v>
                </c:pt>
                <c:pt idx="3765">
                  <c:v>43260.21875</c:v>
                </c:pt>
                <c:pt idx="3766">
                  <c:v>43260.229166666664</c:v>
                </c:pt>
                <c:pt idx="3767">
                  <c:v>43260.239583333336</c:v>
                </c:pt>
                <c:pt idx="3768">
                  <c:v>43260.25</c:v>
                </c:pt>
                <c:pt idx="3769">
                  <c:v>43260.260416666664</c:v>
                </c:pt>
                <c:pt idx="3770">
                  <c:v>43260.270833333336</c:v>
                </c:pt>
                <c:pt idx="3771">
                  <c:v>43260.28125</c:v>
                </c:pt>
                <c:pt idx="3772">
                  <c:v>43260.291666666664</c:v>
                </c:pt>
                <c:pt idx="3773">
                  <c:v>43260.302083333336</c:v>
                </c:pt>
                <c:pt idx="3774">
                  <c:v>43260.3125</c:v>
                </c:pt>
                <c:pt idx="3775">
                  <c:v>43260.322916666664</c:v>
                </c:pt>
                <c:pt idx="3776">
                  <c:v>43260.333333333336</c:v>
                </c:pt>
                <c:pt idx="3777">
                  <c:v>43260.34375</c:v>
                </c:pt>
                <c:pt idx="3778">
                  <c:v>43260.354166666664</c:v>
                </c:pt>
                <c:pt idx="3779">
                  <c:v>43260.364583333336</c:v>
                </c:pt>
                <c:pt idx="3780">
                  <c:v>43260.375</c:v>
                </c:pt>
                <c:pt idx="3781">
                  <c:v>43260.385416666664</c:v>
                </c:pt>
                <c:pt idx="3782">
                  <c:v>43260.395833333336</c:v>
                </c:pt>
                <c:pt idx="3783">
                  <c:v>43260.40625</c:v>
                </c:pt>
                <c:pt idx="3784">
                  <c:v>43260.416666666664</c:v>
                </c:pt>
                <c:pt idx="3785">
                  <c:v>43260.427083333336</c:v>
                </c:pt>
                <c:pt idx="3786">
                  <c:v>43260.4375</c:v>
                </c:pt>
                <c:pt idx="3787">
                  <c:v>43260.447916666664</c:v>
                </c:pt>
                <c:pt idx="3788">
                  <c:v>43260.458333333336</c:v>
                </c:pt>
                <c:pt idx="3789">
                  <c:v>43260.46875</c:v>
                </c:pt>
                <c:pt idx="3790">
                  <c:v>43260.479166666664</c:v>
                </c:pt>
                <c:pt idx="3791">
                  <c:v>43260.489583333336</c:v>
                </c:pt>
                <c:pt idx="3792">
                  <c:v>43260.5</c:v>
                </c:pt>
                <c:pt idx="3793">
                  <c:v>43260.510416666664</c:v>
                </c:pt>
                <c:pt idx="3794">
                  <c:v>43260.520833333336</c:v>
                </c:pt>
                <c:pt idx="3795">
                  <c:v>43260.53125</c:v>
                </c:pt>
                <c:pt idx="3796">
                  <c:v>43260.541666666664</c:v>
                </c:pt>
                <c:pt idx="3797">
                  <c:v>43260.552083333336</c:v>
                </c:pt>
                <c:pt idx="3798">
                  <c:v>43260.5625</c:v>
                </c:pt>
                <c:pt idx="3799">
                  <c:v>43260.572916666664</c:v>
                </c:pt>
                <c:pt idx="3800">
                  <c:v>43260.583333333336</c:v>
                </c:pt>
                <c:pt idx="3801">
                  <c:v>43260.59375</c:v>
                </c:pt>
                <c:pt idx="3802">
                  <c:v>43260.604166666664</c:v>
                </c:pt>
                <c:pt idx="3803">
                  <c:v>43260.614583333336</c:v>
                </c:pt>
                <c:pt idx="3804">
                  <c:v>43260.625</c:v>
                </c:pt>
                <c:pt idx="3805">
                  <c:v>43260.635416666664</c:v>
                </c:pt>
                <c:pt idx="3806">
                  <c:v>43260.645833333336</c:v>
                </c:pt>
                <c:pt idx="3807">
                  <c:v>43260.65625</c:v>
                </c:pt>
                <c:pt idx="3808">
                  <c:v>43260.666666666664</c:v>
                </c:pt>
                <c:pt idx="3809">
                  <c:v>43260.677083333336</c:v>
                </c:pt>
                <c:pt idx="3810">
                  <c:v>43260.6875</c:v>
                </c:pt>
                <c:pt idx="3811">
                  <c:v>43260.697916666664</c:v>
                </c:pt>
                <c:pt idx="3812">
                  <c:v>43260.708333333336</c:v>
                </c:pt>
                <c:pt idx="3813">
                  <c:v>43260.71875</c:v>
                </c:pt>
                <c:pt idx="3814">
                  <c:v>43260.729166666664</c:v>
                </c:pt>
                <c:pt idx="3815">
                  <c:v>43260.739583333336</c:v>
                </c:pt>
                <c:pt idx="3816">
                  <c:v>43260.75</c:v>
                </c:pt>
                <c:pt idx="3817">
                  <c:v>43260.760416666664</c:v>
                </c:pt>
                <c:pt idx="3818">
                  <c:v>43260.770833333336</c:v>
                </c:pt>
                <c:pt idx="3819">
                  <c:v>43260.78125</c:v>
                </c:pt>
                <c:pt idx="3820">
                  <c:v>43260.791666666664</c:v>
                </c:pt>
                <c:pt idx="3821">
                  <c:v>43260.802083333336</c:v>
                </c:pt>
                <c:pt idx="3822">
                  <c:v>43260.8125</c:v>
                </c:pt>
                <c:pt idx="3823">
                  <c:v>43260.822916666664</c:v>
                </c:pt>
                <c:pt idx="3824">
                  <c:v>43260.833333333336</c:v>
                </c:pt>
                <c:pt idx="3825">
                  <c:v>43260.84375</c:v>
                </c:pt>
                <c:pt idx="3826">
                  <c:v>43260.854166666664</c:v>
                </c:pt>
                <c:pt idx="3827">
                  <c:v>43260.864583333336</c:v>
                </c:pt>
                <c:pt idx="3828">
                  <c:v>43260.875</c:v>
                </c:pt>
                <c:pt idx="3829">
                  <c:v>43260.885416666664</c:v>
                </c:pt>
                <c:pt idx="3830">
                  <c:v>43260.895833333336</c:v>
                </c:pt>
                <c:pt idx="3831">
                  <c:v>43260.90625</c:v>
                </c:pt>
                <c:pt idx="3832">
                  <c:v>43260.916666666664</c:v>
                </c:pt>
                <c:pt idx="3833">
                  <c:v>43260.927083333336</c:v>
                </c:pt>
                <c:pt idx="3834">
                  <c:v>43260.9375</c:v>
                </c:pt>
                <c:pt idx="3835">
                  <c:v>43260.947916666664</c:v>
                </c:pt>
                <c:pt idx="3836">
                  <c:v>43260.958333333336</c:v>
                </c:pt>
                <c:pt idx="3837">
                  <c:v>43260.96875</c:v>
                </c:pt>
                <c:pt idx="3838">
                  <c:v>43260.979166666664</c:v>
                </c:pt>
                <c:pt idx="3839">
                  <c:v>43260.989583333336</c:v>
                </c:pt>
                <c:pt idx="3840">
                  <c:v>43261</c:v>
                </c:pt>
                <c:pt idx="3841">
                  <c:v>43261.010416666664</c:v>
                </c:pt>
                <c:pt idx="3842">
                  <c:v>43261.020833333336</c:v>
                </c:pt>
                <c:pt idx="3843">
                  <c:v>43261.03125</c:v>
                </c:pt>
                <c:pt idx="3844">
                  <c:v>43261.041666666664</c:v>
                </c:pt>
                <c:pt idx="3845">
                  <c:v>43261.052083333336</c:v>
                </c:pt>
                <c:pt idx="3846">
                  <c:v>43261.0625</c:v>
                </c:pt>
                <c:pt idx="3847">
                  <c:v>43261.072916666664</c:v>
                </c:pt>
                <c:pt idx="3848">
                  <c:v>43261.083333333336</c:v>
                </c:pt>
                <c:pt idx="3849">
                  <c:v>43261.09375</c:v>
                </c:pt>
                <c:pt idx="3850">
                  <c:v>43261.104166666664</c:v>
                </c:pt>
                <c:pt idx="3851">
                  <c:v>43261.114583333336</c:v>
                </c:pt>
                <c:pt idx="3852">
                  <c:v>43261.125</c:v>
                </c:pt>
                <c:pt idx="3853">
                  <c:v>43261.135416666664</c:v>
                </c:pt>
                <c:pt idx="3854">
                  <c:v>43261.145833333336</c:v>
                </c:pt>
                <c:pt idx="3855">
                  <c:v>43261.15625</c:v>
                </c:pt>
                <c:pt idx="3856">
                  <c:v>43261.166666666664</c:v>
                </c:pt>
                <c:pt idx="3857">
                  <c:v>43261.177083333336</c:v>
                </c:pt>
                <c:pt idx="3858">
                  <c:v>43261.1875</c:v>
                </c:pt>
                <c:pt idx="3859">
                  <c:v>43261.197916666664</c:v>
                </c:pt>
                <c:pt idx="3860">
                  <c:v>43261.208333333336</c:v>
                </c:pt>
                <c:pt idx="3861">
                  <c:v>43261.21875</c:v>
                </c:pt>
                <c:pt idx="3862">
                  <c:v>43261.229166666664</c:v>
                </c:pt>
                <c:pt idx="3863">
                  <c:v>43261.239583333336</c:v>
                </c:pt>
                <c:pt idx="3864">
                  <c:v>43261.25</c:v>
                </c:pt>
                <c:pt idx="3865">
                  <c:v>43261.260416666664</c:v>
                </c:pt>
                <c:pt idx="3866">
                  <c:v>43261.270833333336</c:v>
                </c:pt>
                <c:pt idx="3867">
                  <c:v>43261.28125</c:v>
                </c:pt>
                <c:pt idx="3868">
                  <c:v>43261.291666666664</c:v>
                </c:pt>
                <c:pt idx="3869">
                  <c:v>43261.302083333336</c:v>
                </c:pt>
                <c:pt idx="3870">
                  <c:v>43261.3125</c:v>
                </c:pt>
                <c:pt idx="3871">
                  <c:v>43261.322916666664</c:v>
                </c:pt>
                <c:pt idx="3872">
                  <c:v>43261.333333333336</c:v>
                </c:pt>
                <c:pt idx="3873">
                  <c:v>43261.34375</c:v>
                </c:pt>
                <c:pt idx="3874">
                  <c:v>43261.354166666664</c:v>
                </c:pt>
                <c:pt idx="3875">
                  <c:v>43261.364583333336</c:v>
                </c:pt>
                <c:pt idx="3876">
                  <c:v>43261.375</c:v>
                </c:pt>
                <c:pt idx="3877">
                  <c:v>43261.385416666664</c:v>
                </c:pt>
                <c:pt idx="3878">
                  <c:v>43261.395833333336</c:v>
                </c:pt>
                <c:pt idx="3879">
                  <c:v>43261.40625</c:v>
                </c:pt>
                <c:pt idx="3880">
                  <c:v>43261.416666666664</c:v>
                </c:pt>
                <c:pt idx="3881">
                  <c:v>43261.427083333336</c:v>
                </c:pt>
                <c:pt idx="3882">
                  <c:v>43261.4375</c:v>
                </c:pt>
                <c:pt idx="3883">
                  <c:v>43261.447916666664</c:v>
                </c:pt>
                <c:pt idx="3884">
                  <c:v>43261.458333333336</c:v>
                </c:pt>
                <c:pt idx="3885">
                  <c:v>43261.46875</c:v>
                </c:pt>
                <c:pt idx="3886">
                  <c:v>43261.479166666664</c:v>
                </c:pt>
                <c:pt idx="3887">
                  <c:v>43261.489583333336</c:v>
                </c:pt>
                <c:pt idx="3888">
                  <c:v>43261.5</c:v>
                </c:pt>
                <c:pt idx="3889">
                  <c:v>43261.510416666664</c:v>
                </c:pt>
                <c:pt idx="3890">
                  <c:v>43261.520833333336</c:v>
                </c:pt>
                <c:pt idx="3891">
                  <c:v>43261.53125</c:v>
                </c:pt>
                <c:pt idx="3892">
                  <c:v>43261.541666666664</c:v>
                </c:pt>
                <c:pt idx="3893">
                  <c:v>43261.552083333336</c:v>
                </c:pt>
                <c:pt idx="3894">
                  <c:v>43261.5625</c:v>
                </c:pt>
                <c:pt idx="3895">
                  <c:v>43261.572916666664</c:v>
                </c:pt>
                <c:pt idx="3896">
                  <c:v>43261.583333333336</c:v>
                </c:pt>
                <c:pt idx="3897">
                  <c:v>43261.59375</c:v>
                </c:pt>
                <c:pt idx="3898">
                  <c:v>43261.604166666664</c:v>
                </c:pt>
                <c:pt idx="3899">
                  <c:v>43261.614583333336</c:v>
                </c:pt>
                <c:pt idx="3900">
                  <c:v>43261.625</c:v>
                </c:pt>
                <c:pt idx="3901">
                  <c:v>43261.635416666664</c:v>
                </c:pt>
                <c:pt idx="3902">
                  <c:v>43261.645833333336</c:v>
                </c:pt>
                <c:pt idx="3903">
                  <c:v>43261.65625</c:v>
                </c:pt>
                <c:pt idx="3904">
                  <c:v>43261.666666666664</c:v>
                </c:pt>
                <c:pt idx="3905">
                  <c:v>43261.677083333336</c:v>
                </c:pt>
                <c:pt idx="3906">
                  <c:v>43261.6875</c:v>
                </c:pt>
                <c:pt idx="3907">
                  <c:v>43261.697916666664</c:v>
                </c:pt>
                <c:pt idx="3908">
                  <c:v>43261.708333333336</c:v>
                </c:pt>
                <c:pt idx="3909">
                  <c:v>43261.71875</c:v>
                </c:pt>
                <c:pt idx="3910">
                  <c:v>43261.729166666664</c:v>
                </c:pt>
                <c:pt idx="3911">
                  <c:v>43261.739583333336</c:v>
                </c:pt>
                <c:pt idx="3912">
                  <c:v>43261.75</c:v>
                </c:pt>
                <c:pt idx="3913">
                  <c:v>43261.760416666664</c:v>
                </c:pt>
                <c:pt idx="3914">
                  <c:v>43261.770833333336</c:v>
                </c:pt>
                <c:pt idx="3915">
                  <c:v>43261.78125</c:v>
                </c:pt>
                <c:pt idx="3916">
                  <c:v>43261.791666666664</c:v>
                </c:pt>
                <c:pt idx="3917">
                  <c:v>43261.802083333336</c:v>
                </c:pt>
                <c:pt idx="3918">
                  <c:v>43261.8125</c:v>
                </c:pt>
                <c:pt idx="3919">
                  <c:v>43261.822916666664</c:v>
                </c:pt>
                <c:pt idx="3920">
                  <c:v>43261.833333333336</c:v>
                </c:pt>
                <c:pt idx="3921">
                  <c:v>43261.84375</c:v>
                </c:pt>
                <c:pt idx="3922">
                  <c:v>43261.854166666664</c:v>
                </c:pt>
                <c:pt idx="3923">
                  <c:v>43261.864583333336</c:v>
                </c:pt>
                <c:pt idx="3924">
                  <c:v>43261.875</c:v>
                </c:pt>
                <c:pt idx="3925">
                  <c:v>43261.885416666664</c:v>
                </c:pt>
                <c:pt idx="3926">
                  <c:v>43261.895833333336</c:v>
                </c:pt>
                <c:pt idx="3927">
                  <c:v>43261.90625</c:v>
                </c:pt>
                <c:pt idx="3928">
                  <c:v>43261.916666666664</c:v>
                </c:pt>
                <c:pt idx="3929">
                  <c:v>43261.927083333336</c:v>
                </c:pt>
                <c:pt idx="3930">
                  <c:v>43261.9375</c:v>
                </c:pt>
                <c:pt idx="3931">
                  <c:v>43261.947916666664</c:v>
                </c:pt>
                <c:pt idx="3932">
                  <c:v>43261.958333333336</c:v>
                </c:pt>
                <c:pt idx="3933">
                  <c:v>43261.96875</c:v>
                </c:pt>
                <c:pt idx="3934">
                  <c:v>43261.979166666664</c:v>
                </c:pt>
                <c:pt idx="3935">
                  <c:v>43261.989583333336</c:v>
                </c:pt>
                <c:pt idx="3936">
                  <c:v>43262</c:v>
                </c:pt>
                <c:pt idx="3937">
                  <c:v>43262.010416666664</c:v>
                </c:pt>
                <c:pt idx="3938">
                  <c:v>43262.020833333336</c:v>
                </c:pt>
                <c:pt idx="3939">
                  <c:v>43262.03125</c:v>
                </c:pt>
                <c:pt idx="3940">
                  <c:v>43262.041666666664</c:v>
                </c:pt>
                <c:pt idx="3941">
                  <c:v>43262.052083333336</c:v>
                </c:pt>
                <c:pt idx="3942">
                  <c:v>43262.0625</c:v>
                </c:pt>
                <c:pt idx="3943">
                  <c:v>43262.072916666664</c:v>
                </c:pt>
                <c:pt idx="3944">
                  <c:v>43262.083333333336</c:v>
                </c:pt>
                <c:pt idx="3945">
                  <c:v>43262.09375</c:v>
                </c:pt>
                <c:pt idx="3946">
                  <c:v>43262.104166666664</c:v>
                </c:pt>
                <c:pt idx="3947">
                  <c:v>43262.114583333336</c:v>
                </c:pt>
                <c:pt idx="3948">
                  <c:v>43262.125</c:v>
                </c:pt>
                <c:pt idx="3949">
                  <c:v>43262.135416666664</c:v>
                </c:pt>
                <c:pt idx="3950">
                  <c:v>43262.145833333336</c:v>
                </c:pt>
                <c:pt idx="3951">
                  <c:v>43262.15625</c:v>
                </c:pt>
                <c:pt idx="3952">
                  <c:v>43262.166666666664</c:v>
                </c:pt>
                <c:pt idx="3953">
                  <c:v>43262.177083333336</c:v>
                </c:pt>
                <c:pt idx="3954">
                  <c:v>43262.1875</c:v>
                </c:pt>
                <c:pt idx="3955">
                  <c:v>43262.197916666664</c:v>
                </c:pt>
                <c:pt idx="3956">
                  <c:v>43262.208333333336</c:v>
                </c:pt>
                <c:pt idx="3957">
                  <c:v>43262.21875</c:v>
                </c:pt>
                <c:pt idx="3958">
                  <c:v>43262.229166666664</c:v>
                </c:pt>
                <c:pt idx="3959">
                  <c:v>43262.239583333336</c:v>
                </c:pt>
                <c:pt idx="3960">
                  <c:v>43262.25</c:v>
                </c:pt>
                <c:pt idx="3961">
                  <c:v>43262.260416666664</c:v>
                </c:pt>
                <c:pt idx="3962">
                  <c:v>43262.270833333336</c:v>
                </c:pt>
                <c:pt idx="3963">
                  <c:v>43262.28125</c:v>
                </c:pt>
                <c:pt idx="3964">
                  <c:v>43262.291666666664</c:v>
                </c:pt>
                <c:pt idx="3965">
                  <c:v>43262.302083333336</c:v>
                </c:pt>
                <c:pt idx="3966">
                  <c:v>43262.3125</c:v>
                </c:pt>
                <c:pt idx="3967">
                  <c:v>43262.322916666664</c:v>
                </c:pt>
                <c:pt idx="3968">
                  <c:v>43262.333333333336</c:v>
                </c:pt>
                <c:pt idx="3969">
                  <c:v>43262.34375</c:v>
                </c:pt>
                <c:pt idx="3970">
                  <c:v>43262.354166666664</c:v>
                </c:pt>
                <c:pt idx="3971">
                  <c:v>43262.364583333336</c:v>
                </c:pt>
                <c:pt idx="3972">
                  <c:v>43262.375</c:v>
                </c:pt>
                <c:pt idx="3973">
                  <c:v>43262.385416666664</c:v>
                </c:pt>
                <c:pt idx="3974">
                  <c:v>43262.395833333336</c:v>
                </c:pt>
                <c:pt idx="3975">
                  <c:v>43262.40625</c:v>
                </c:pt>
                <c:pt idx="3976">
                  <c:v>43262.416666666664</c:v>
                </c:pt>
                <c:pt idx="3977">
                  <c:v>43262.427083333336</c:v>
                </c:pt>
                <c:pt idx="3978">
                  <c:v>43262.4375</c:v>
                </c:pt>
                <c:pt idx="3979">
                  <c:v>43262.447916666664</c:v>
                </c:pt>
                <c:pt idx="3980">
                  <c:v>43262.458333333336</c:v>
                </c:pt>
                <c:pt idx="3981">
                  <c:v>43262.46875</c:v>
                </c:pt>
                <c:pt idx="3982">
                  <c:v>43262.479166666664</c:v>
                </c:pt>
                <c:pt idx="3983">
                  <c:v>43262.489583333336</c:v>
                </c:pt>
                <c:pt idx="3984">
                  <c:v>43262.5</c:v>
                </c:pt>
                <c:pt idx="3985">
                  <c:v>43262.510416666664</c:v>
                </c:pt>
                <c:pt idx="3986">
                  <c:v>43262.520833333336</c:v>
                </c:pt>
                <c:pt idx="3987">
                  <c:v>43262.53125</c:v>
                </c:pt>
                <c:pt idx="3988">
                  <c:v>43262.541666666664</c:v>
                </c:pt>
                <c:pt idx="3989">
                  <c:v>43262.552083333336</c:v>
                </c:pt>
                <c:pt idx="3990">
                  <c:v>43262.5625</c:v>
                </c:pt>
                <c:pt idx="3991">
                  <c:v>43262.572916666664</c:v>
                </c:pt>
                <c:pt idx="3992">
                  <c:v>43262.583333333336</c:v>
                </c:pt>
                <c:pt idx="3993">
                  <c:v>43262.59375</c:v>
                </c:pt>
                <c:pt idx="3994">
                  <c:v>43262.604166666664</c:v>
                </c:pt>
                <c:pt idx="3995">
                  <c:v>43262.614583333336</c:v>
                </c:pt>
                <c:pt idx="3996">
                  <c:v>43262.625</c:v>
                </c:pt>
                <c:pt idx="3997">
                  <c:v>43262.635416666664</c:v>
                </c:pt>
                <c:pt idx="3998">
                  <c:v>43262.645833333336</c:v>
                </c:pt>
                <c:pt idx="3999">
                  <c:v>43262.65625</c:v>
                </c:pt>
                <c:pt idx="4000">
                  <c:v>43262.666666666664</c:v>
                </c:pt>
                <c:pt idx="4001">
                  <c:v>43262.677083333336</c:v>
                </c:pt>
                <c:pt idx="4002">
                  <c:v>43262.6875</c:v>
                </c:pt>
                <c:pt idx="4003">
                  <c:v>43262.697916666664</c:v>
                </c:pt>
                <c:pt idx="4004">
                  <c:v>43262.708333333336</c:v>
                </c:pt>
                <c:pt idx="4005">
                  <c:v>43262.71875</c:v>
                </c:pt>
                <c:pt idx="4006">
                  <c:v>43262.729166666664</c:v>
                </c:pt>
                <c:pt idx="4007">
                  <c:v>43262.739583333336</c:v>
                </c:pt>
                <c:pt idx="4008">
                  <c:v>43262.75</c:v>
                </c:pt>
                <c:pt idx="4009">
                  <c:v>43262.760416666664</c:v>
                </c:pt>
                <c:pt idx="4010">
                  <c:v>43262.770833333336</c:v>
                </c:pt>
                <c:pt idx="4011">
                  <c:v>43262.78125</c:v>
                </c:pt>
                <c:pt idx="4012">
                  <c:v>43262.791666666664</c:v>
                </c:pt>
                <c:pt idx="4013">
                  <c:v>43262.802083333336</c:v>
                </c:pt>
                <c:pt idx="4014">
                  <c:v>43262.8125</c:v>
                </c:pt>
                <c:pt idx="4015">
                  <c:v>43262.822916666664</c:v>
                </c:pt>
                <c:pt idx="4016">
                  <c:v>43262.833333333336</c:v>
                </c:pt>
                <c:pt idx="4017">
                  <c:v>43262.84375</c:v>
                </c:pt>
                <c:pt idx="4018">
                  <c:v>43262.854166666664</c:v>
                </c:pt>
                <c:pt idx="4019">
                  <c:v>43262.864583333336</c:v>
                </c:pt>
                <c:pt idx="4020">
                  <c:v>43262.875</c:v>
                </c:pt>
                <c:pt idx="4021">
                  <c:v>43262.885416666664</c:v>
                </c:pt>
                <c:pt idx="4022">
                  <c:v>43262.895833333336</c:v>
                </c:pt>
                <c:pt idx="4023">
                  <c:v>43262.90625</c:v>
                </c:pt>
                <c:pt idx="4024">
                  <c:v>43262.916666666664</c:v>
                </c:pt>
                <c:pt idx="4025">
                  <c:v>43262.927083333336</c:v>
                </c:pt>
                <c:pt idx="4026">
                  <c:v>43262.9375</c:v>
                </c:pt>
                <c:pt idx="4027">
                  <c:v>43262.947916666664</c:v>
                </c:pt>
                <c:pt idx="4028">
                  <c:v>43262.958333333336</c:v>
                </c:pt>
                <c:pt idx="4029">
                  <c:v>43262.96875</c:v>
                </c:pt>
                <c:pt idx="4030">
                  <c:v>43262.979166666664</c:v>
                </c:pt>
                <c:pt idx="4031">
                  <c:v>43262.989583333336</c:v>
                </c:pt>
                <c:pt idx="4032">
                  <c:v>43263</c:v>
                </c:pt>
                <c:pt idx="4033">
                  <c:v>43263.010416666664</c:v>
                </c:pt>
                <c:pt idx="4034">
                  <c:v>43263.020833333336</c:v>
                </c:pt>
                <c:pt idx="4035">
                  <c:v>43263.03125</c:v>
                </c:pt>
                <c:pt idx="4036">
                  <c:v>43263.041666666664</c:v>
                </c:pt>
                <c:pt idx="4037">
                  <c:v>43263.052083333336</c:v>
                </c:pt>
                <c:pt idx="4038">
                  <c:v>43263.0625</c:v>
                </c:pt>
                <c:pt idx="4039">
                  <c:v>43263.072916666664</c:v>
                </c:pt>
                <c:pt idx="4040">
                  <c:v>43263.083333333336</c:v>
                </c:pt>
                <c:pt idx="4041">
                  <c:v>43263.09375</c:v>
                </c:pt>
                <c:pt idx="4042">
                  <c:v>43263.104166666664</c:v>
                </c:pt>
                <c:pt idx="4043">
                  <c:v>43263.114583333336</c:v>
                </c:pt>
                <c:pt idx="4044">
                  <c:v>43263.125</c:v>
                </c:pt>
                <c:pt idx="4045">
                  <c:v>43263.135416666664</c:v>
                </c:pt>
                <c:pt idx="4046">
                  <c:v>43263.145833333336</c:v>
                </c:pt>
                <c:pt idx="4047">
                  <c:v>43263.15625</c:v>
                </c:pt>
                <c:pt idx="4048">
                  <c:v>43263.166666666664</c:v>
                </c:pt>
                <c:pt idx="4049">
                  <c:v>43263.177083333336</c:v>
                </c:pt>
                <c:pt idx="4050">
                  <c:v>43263.1875</c:v>
                </c:pt>
                <c:pt idx="4051">
                  <c:v>43263.197916666664</c:v>
                </c:pt>
                <c:pt idx="4052">
                  <c:v>43263.208333333336</c:v>
                </c:pt>
                <c:pt idx="4053">
                  <c:v>43263.21875</c:v>
                </c:pt>
                <c:pt idx="4054">
                  <c:v>43263.229166666664</c:v>
                </c:pt>
                <c:pt idx="4055">
                  <c:v>43263.239583333336</c:v>
                </c:pt>
                <c:pt idx="4056">
                  <c:v>43263.25</c:v>
                </c:pt>
                <c:pt idx="4057">
                  <c:v>43263.260416666664</c:v>
                </c:pt>
                <c:pt idx="4058">
                  <c:v>43263.270833333336</c:v>
                </c:pt>
                <c:pt idx="4059">
                  <c:v>43263.28125</c:v>
                </c:pt>
                <c:pt idx="4060">
                  <c:v>43263.291666666664</c:v>
                </c:pt>
                <c:pt idx="4061">
                  <c:v>43263.302083333336</c:v>
                </c:pt>
                <c:pt idx="4062">
                  <c:v>43263.3125</c:v>
                </c:pt>
                <c:pt idx="4063">
                  <c:v>43263.322916666664</c:v>
                </c:pt>
                <c:pt idx="4064">
                  <c:v>43263.333333333336</c:v>
                </c:pt>
                <c:pt idx="4065">
                  <c:v>43263.34375</c:v>
                </c:pt>
                <c:pt idx="4066">
                  <c:v>43263.354166666664</c:v>
                </c:pt>
                <c:pt idx="4067">
                  <c:v>43263.364583333336</c:v>
                </c:pt>
                <c:pt idx="4068">
                  <c:v>43263.375</c:v>
                </c:pt>
                <c:pt idx="4069">
                  <c:v>43263.385416666664</c:v>
                </c:pt>
                <c:pt idx="4070">
                  <c:v>43263.395833333336</c:v>
                </c:pt>
                <c:pt idx="4071">
                  <c:v>43263.40625</c:v>
                </c:pt>
                <c:pt idx="4072">
                  <c:v>43263.416666666664</c:v>
                </c:pt>
                <c:pt idx="4073">
                  <c:v>43263.427083333336</c:v>
                </c:pt>
                <c:pt idx="4074">
                  <c:v>43263.4375</c:v>
                </c:pt>
                <c:pt idx="4075">
                  <c:v>43263.447916666664</c:v>
                </c:pt>
                <c:pt idx="4076">
                  <c:v>43263.458333333336</c:v>
                </c:pt>
                <c:pt idx="4077">
                  <c:v>43263.46875</c:v>
                </c:pt>
                <c:pt idx="4078">
                  <c:v>43263.479166666664</c:v>
                </c:pt>
                <c:pt idx="4079">
                  <c:v>43263.489583333336</c:v>
                </c:pt>
                <c:pt idx="4080">
                  <c:v>43263.5</c:v>
                </c:pt>
                <c:pt idx="4081">
                  <c:v>43263.510416666664</c:v>
                </c:pt>
                <c:pt idx="4082">
                  <c:v>43263.520833333336</c:v>
                </c:pt>
                <c:pt idx="4083">
                  <c:v>43263.53125</c:v>
                </c:pt>
                <c:pt idx="4084">
                  <c:v>43263.541666666664</c:v>
                </c:pt>
                <c:pt idx="4085">
                  <c:v>43263.552083333336</c:v>
                </c:pt>
                <c:pt idx="4086">
                  <c:v>43263.5625</c:v>
                </c:pt>
                <c:pt idx="4087">
                  <c:v>43263.572916666664</c:v>
                </c:pt>
                <c:pt idx="4088">
                  <c:v>43263.583333333336</c:v>
                </c:pt>
                <c:pt idx="4089">
                  <c:v>43263.59375</c:v>
                </c:pt>
                <c:pt idx="4090">
                  <c:v>43263.604166666664</c:v>
                </c:pt>
                <c:pt idx="4091">
                  <c:v>43263.614583333336</c:v>
                </c:pt>
                <c:pt idx="4092">
                  <c:v>43263.625</c:v>
                </c:pt>
                <c:pt idx="4093">
                  <c:v>43263.635416666664</c:v>
                </c:pt>
                <c:pt idx="4094">
                  <c:v>43263.645833333336</c:v>
                </c:pt>
                <c:pt idx="4095">
                  <c:v>43263.65625</c:v>
                </c:pt>
                <c:pt idx="4096">
                  <c:v>43263.666666666664</c:v>
                </c:pt>
                <c:pt idx="4097">
                  <c:v>43263.677083333336</c:v>
                </c:pt>
                <c:pt idx="4098">
                  <c:v>43263.6875</c:v>
                </c:pt>
                <c:pt idx="4099">
                  <c:v>43263.697916666664</c:v>
                </c:pt>
                <c:pt idx="4100">
                  <c:v>43263.708333333336</c:v>
                </c:pt>
                <c:pt idx="4101">
                  <c:v>43263.71875</c:v>
                </c:pt>
                <c:pt idx="4102">
                  <c:v>43263.729166666664</c:v>
                </c:pt>
                <c:pt idx="4103">
                  <c:v>43263.739583333336</c:v>
                </c:pt>
                <c:pt idx="4104">
                  <c:v>43263.75</c:v>
                </c:pt>
                <c:pt idx="4105">
                  <c:v>43263.760416666664</c:v>
                </c:pt>
                <c:pt idx="4106">
                  <c:v>43263.770833333336</c:v>
                </c:pt>
                <c:pt idx="4107">
                  <c:v>43263.78125</c:v>
                </c:pt>
                <c:pt idx="4108">
                  <c:v>43263.791666666664</c:v>
                </c:pt>
                <c:pt idx="4109">
                  <c:v>43263.802083333336</c:v>
                </c:pt>
                <c:pt idx="4110">
                  <c:v>43263.8125</c:v>
                </c:pt>
                <c:pt idx="4111">
                  <c:v>43263.822916666664</c:v>
                </c:pt>
                <c:pt idx="4112">
                  <c:v>43263.833333333336</c:v>
                </c:pt>
                <c:pt idx="4113">
                  <c:v>43263.84375</c:v>
                </c:pt>
                <c:pt idx="4114">
                  <c:v>43263.854166666664</c:v>
                </c:pt>
                <c:pt idx="4115">
                  <c:v>43263.864583333336</c:v>
                </c:pt>
                <c:pt idx="4116">
                  <c:v>43263.875</c:v>
                </c:pt>
                <c:pt idx="4117">
                  <c:v>43263.885416666664</c:v>
                </c:pt>
                <c:pt idx="4118">
                  <c:v>43263.895833333336</c:v>
                </c:pt>
                <c:pt idx="4119">
                  <c:v>43263.90625</c:v>
                </c:pt>
                <c:pt idx="4120">
                  <c:v>43263.916666666664</c:v>
                </c:pt>
                <c:pt idx="4121">
                  <c:v>43263.927083333336</c:v>
                </c:pt>
                <c:pt idx="4122">
                  <c:v>43263.9375</c:v>
                </c:pt>
                <c:pt idx="4123">
                  <c:v>43263.947916666664</c:v>
                </c:pt>
                <c:pt idx="4124">
                  <c:v>43263.958333333336</c:v>
                </c:pt>
                <c:pt idx="4125">
                  <c:v>43263.96875</c:v>
                </c:pt>
                <c:pt idx="4126">
                  <c:v>43263.979166666664</c:v>
                </c:pt>
                <c:pt idx="4127">
                  <c:v>43263.989583333336</c:v>
                </c:pt>
                <c:pt idx="4128">
                  <c:v>43264</c:v>
                </c:pt>
                <c:pt idx="4129">
                  <c:v>43264.010416666664</c:v>
                </c:pt>
                <c:pt idx="4130">
                  <c:v>43264.020833333336</c:v>
                </c:pt>
                <c:pt idx="4131">
                  <c:v>43264.03125</c:v>
                </c:pt>
                <c:pt idx="4132">
                  <c:v>43264.041666666664</c:v>
                </c:pt>
                <c:pt idx="4133">
                  <c:v>43264.052083333336</c:v>
                </c:pt>
                <c:pt idx="4134">
                  <c:v>43264.0625</c:v>
                </c:pt>
                <c:pt idx="4135">
                  <c:v>43264.072916666664</c:v>
                </c:pt>
                <c:pt idx="4136">
                  <c:v>43264.083333333336</c:v>
                </c:pt>
                <c:pt idx="4137">
                  <c:v>43264.09375</c:v>
                </c:pt>
                <c:pt idx="4138">
                  <c:v>43264.104166666664</c:v>
                </c:pt>
                <c:pt idx="4139">
                  <c:v>43264.114583333336</c:v>
                </c:pt>
                <c:pt idx="4140">
                  <c:v>43264.125</c:v>
                </c:pt>
                <c:pt idx="4141">
                  <c:v>43264.135416666664</c:v>
                </c:pt>
                <c:pt idx="4142">
                  <c:v>43264.145833333336</c:v>
                </c:pt>
                <c:pt idx="4143">
                  <c:v>43264.15625</c:v>
                </c:pt>
                <c:pt idx="4144">
                  <c:v>43264.166666666664</c:v>
                </c:pt>
                <c:pt idx="4145">
                  <c:v>43264.177083333336</c:v>
                </c:pt>
                <c:pt idx="4146">
                  <c:v>43264.1875</c:v>
                </c:pt>
                <c:pt idx="4147">
                  <c:v>43264.197916666664</c:v>
                </c:pt>
                <c:pt idx="4148">
                  <c:v>43264.208333333336</c:v>
                </c:pt>
                <c:pt idx="4149">
                  <c:v>43264.21875</c:v>
                </c:pt>
                <c:pt idx="4150">
                  <c:v>43264.229166666664</c:v>
                </c:pt>
                <c:pt idx="4151">
                  <c:v>43264.239583333336</c:v>
                </c:pt>
                <c:pt idx="4152">
                  <c:v>43264.25</c:v>
                </c:pt>
                <c:pt idx="4153">
                  <c:v>43264.260416666664</c:v>
                </c:pt>
                <c:pt idx="4154">
                  <c:v>43264.270833333336</c:v>
                </c:pt>
                <c:pt idx="4155">
                  <c:v>43264.28125</c:v>
                </c:pt>
                <c:pt idx="4156">
                  <c:v>43264.291666666664</c:v>
                </c:pt>
                <c:pt idx="4157">
                  <c:v>43264.302083333336</c:v>
                </c:pt>
                <c:pt idx="4158">
                  <c:v>43264.3125</c:v>
                </c:pt>
                <c:pt idx="4159">
                  <c:v>43264.322916666664</c:v>
                </c:pt>
                <c:pt idx="4160">
                  <c:v>43264.333333333336</c:v>
                </c:pt>
                <c:pt idx="4161">
                  <c:v>43264.34375</c:v>
                </c:pt>
                <c:pt idx="4162">
                  <c:v>43264.354166666664</c:v>
                </c:pt>
                <c:pt idx="4163">
                  <c:v>43264.364583333336</c:v>
                </c:pt>
                <c:pt idx="4164">
                  <c:v>43264.375</c:v>
                </c:pt>
                <c:pt idx="4165">
                  <c:v>43264.385416666664</c:v>
                </c:pt>
                <c:pt idx="4166">
                  <c:v>43264.395833333336</c:v>
                </c:pt>
                <c:pt idx="4167">
                  <c:v>43264.40625</c:v>
                </c:pt>
                <c:pt idx="4168">
                  <c:v>43264.416666666664</c:v>
                </c:pt>
                <c:pt idx="4169">
                  <c:v>43264.427083333336</c:v>
                </c:pt>
                <c:pt idx="4170">
                  <c:v>43264.4375</c:v>
                </c:pt>
                <c:pt idx="4171">
                  <c:v>43264.447916666664</c:v>
                </c:pt>
                <c:pt idx="4172">
                  <c:v>43264.458333333336</c:v>
                </c:pt>
                <c:pt idx="4173">
                  <c:v>43264.46875</c:v>
                </c:pt>
                <c:pt idx="4174">
                  <c:v>43264.479166666664</c:v>
                </c:pt>
                <c:pt idx="4175">
                  <c:v>43264.489583333336</c:v>
                </c:pt>
                <c:pt idx="4176">
                  <c:v>43264.5</c:v>
                </c:pt>
                <c:pt idx="4177">
                  <c:v>43264.510416666664</c:v>
                </c:pt>
                <c:pt idx="4178">
                  <c:v>43264.520833333336</c:v>
                </c:pt>
                <c:pt idx="4179">
                  <c:v>43264.53125</c:v>
                </c:pt>
                <c:pt idx="4180">
                  <c:v>43264.541666666664</c:v>
                </c:pt>
                <c:pt idx="4181">
                  <c:v>43264.552083333336</c:v>
                </c:pt>
                <c:pt idx="4182">
                  <c:v>43264.5625</c:v>
                </c:pt>
                <c:pt idx="4183">
                  <c:v>43264.572916666664</c:v>
                </c:pt>
                <c:pt idx="4184">
                  <c:v>43264.583333333336</c:v>
                </c:pt>
                <c:pt idx="4185">
                  <c:v>43264.59375</c:v>
                </c:pt>
                <c:pt idx="4186">
                  <c:v>43264.604166666664</c:v>
                </c:pt>
                <c:pt idx="4187">
                  <c:v>43264.614583333336</c:v>
                </c:pt>
                <c:pt idx="4188">
                  <c:v>43264.625</c:v>
                </c:pt>
                <c:pt idx="4189">
                  <c:v>43264.635416666664</c:v>
                </c:pt>
                <c:pt idx="4190">
                  <c:v>43264.645833333336</c:v>
                </c:pt>
                <c:pt idx="4191">
                  <c:v>43264.65625</c:v>
                </c:pt>
                <c:pt idx="4192">
                  <c:v>43264.666666666664</c:v>
                </c:pt>
                <c:pt idx="4193">
                  <c:v>43264.677083333336</c:v>
                </c:pt>
                <c:pt idx="4194">
                  <c:v>43264.6875</c:v>
                </c:pt>
                <c:pt idx="4195">
                  <c:v>43264.697916666664</c:v>
                </c:pt>
                <c:pt idx="4196">
                  <c:v>43264.708333333336</c:v>
                </c:pt>
                <c:pt idx="4197">
                  <c:v>43264.71875</c:v>
                </c:pt>
                <c:pt idx="4198">
                  <c:v>43264.729166666664</c:v>
                </c:pt>
                <c:pt idx="4199">
                  <c:v>43264.739583333336</c:v>
                </c:pt>
                <c:pt idx="4200">
                  <c:v>43264.75</c:v>
                </c:pt>
                <c:pt idx="4201">
                  <c:v>43264.760416666664</c:v>
                </c:pt>
                <c:pt idx="4202">
                  <c:v>43264.770833333336</c:v>
                </c:pt>
                <c:pt idx="4203">
                  <c:v>43264.78125</c:v>
                </c:pt>
                <c:pt idx="4204">
                  <c:v>43264.791666666664</c:v>
                </c:pt>
                <c:pt idx="4205">
                  <c:v>43264.802083333336</c:v>
                </c:pt>
                <c:pt idx="4206">
                  <c:v>43264.8125</c:v>
                </c:pt>
                <c:pt idx="4207">
                  <c:v>43264.822916666664</c:v>
                </c:pt>
                <c:pt idx="4208">
                  <c:v>43264.833333333336</c:v>
                </c:pt>
                <c:pt idx="4209">
                  <c:v>43264.84375</c:v>
                </c:pt>
                <c:pt idx="4210">
                  <c:v>43264.854166666664</c:v>
                </c:pt>
                <c:pt idx="4211">
                  <c:v>43264.864583333336</c:v>
                </c:pt>
                <c:pt idx="4212">
                  <c:v>43264.875</c:v>
                </c:pt>
                <c:pt idx="4213">
                  <c:v>43264.885416666664</c:v>
                </c:pt>
                <c:pt idx="4214">
                  <c:v>43264.895833333336</c:v>
                </c:pt>
                <c:pt idx="4215">
                  <c:v>43264.90625</c:v>
                </c:pt>
                <c:pt idx="4216">
                  <c:v>43264.916666666664</c:v>
                </c:pt>
                <c:pt idx="4217">
                  <c:v>43264.927083333336</c:v>
                </c:pt>
                <c:pt idx="4218">
                  <c:v>43264.9375</c:v>
                </c:pt>
                <c:pt idx="4219">
                  <c:v>43264.947916666664</c:v>
                </c:pt>
                <c:pt idx="4220">
                  <c:v>43264.958333333336</c:v>
                </c:pt>
                <c:pt idx="4221">
                  <c:v>43264.96875</c:v>
                </c:pt>
                <c:pt idx="4222">
                  <c:v>43264.979166666664</c:v>
                </c:pt>
                <c:pt idx="4223">
                  <c:v>43264.989583333336</c:v>
                </c:pt>
                <c:pt idx="4224">
                  <c:v>43265</c:v>
                </c:pt>
                <c:pt idx="4225">
                  <c:v>43265.010416666664</c:v>
                </c:pt>
                <c:pt idx="4226">
                  <c:v>43265.020833333336</c:v>
                </c:pt>
                <c:pt idx="4227">
                  <c:v>43265.03125</c:v>
                </c:pt>
                <c:pt idx="4228">
                  <c:v>43265.041666666664</c:v>
                </c:pt>
                <c:pt idx="4229">
                  <c:v>43265.052083333336</c:v>
                </c:pt>
                <c:pt idx="4230">
                  <c:v>43265.0625</c:v>
                </c:pt>
                <c:pt idx="4231">
                  <c:v>43265.072916666664</c:v>
                </c:pt>
                <c:pt idx="4232">
                  <c:v>43265.083333333336</c:v>
                </c:pt>
                <c:pt idx="4233">
                  <c:v>43265.09375</c:v>
                </c:pt>
                <c:pt idx="4234">
                  <c:v>43265.104166666664</c:v>
                </c:pt>
                <c:pt idx="4235">
                  <c:v>43265.114583333336</c:v>
                </c:pt>
                <c:pt idx="4236">
                  <c:v>43265.125</c:v>
                </c:pt>
                <c:pt idx="4237">
                  <c:v>43265.135416666664</c:v>
                </c:pt>
                <c:pt idx="4238">
                  <c:v>43265.145833333336</c:v>
                </c:pt>
                <c:pt idx="4239">
                  <c:v>43265.15625</c:v>
                </c:pt>
                <c:pt idx="4240">
                  <c:v>43265.166666666664</c:v>
                </c:pt>
                <c:pt idx="4241">
                  <c:v>43265.177083333336</c:v>
                </c:pt>
                <c:pt idx="4242">
                  <c:v>43265.1875</c:v>
                </c:pt>
                <c:pt idx="4243">
                  <c:v>43265.197916666664</c:v>
                </c:pt>
                <c:pt idx="4244">
                  <c:v>43265.208333333336</c:v>
                </c:pt>
                <c:pt idx="4245">
                  <c:v>43265.21875</c:v>
                </c:pt>
                <c:pt idx="4246">
                  <c:v>43265.229166666664</c:v>
                </c:pt>
                <c:pt idx="4247">
                  <c:v>43265.239583333336</c:v>
                </c:pt>
                <c:pt idx="4248">
                  <c:v>43265.25</c:v>
                </c:pt>
                <c:pt idx="4249">
                  <c:v>43265.260416666664</c:v>
                </c:pt>
                <c:pt idx="4250">
                  <c:v>43265.270833333336</c:v>
                </c:pt>
                <c:pt idx="4251">
                  <c:v>43265.28125</c:v>
                </c:pt>
                <c:pt idx="4252">
                  <c:v>43265.291666666664</c:v>
                </c:pt>
                <c:pt idx="4253">
                  <c:v>43265.302083333336</c:v>
                </c:pt>
                <c:pt idx="4254">
                  <c:v>43265.3125</c:v>
                </c:pt>
                <c:pt idx="4255">
                  <c:v>43265.322916666664</c:v>
                </c:pt>
                <c:pt idx="4256">
                  <c:v>43265.333333333336</c:v>
                </c:pt>
                <c:pt idx="4257">
                  <c:v>43265.34375</c:v>
                </c:pt>
                <c:pt idx="4258">
                  <c:v>43265.354166666664</c:v>
                </c:pt>
                <c:pt idx="4259">
                  <c:v>43265.364583333336</c:v>
                </c:pt>
                <c:pt idx="4260">
                  <c:v>43265.375</c:v>
                </c:pt>
                <c:pt idx="4261">
                  <c:v>43265.385416666664</c:v>
                </c:pt>
                <c:pt idx="4262">
                  <c:v>43265.395833333336</c:v>
                </c:pt>
                <c:pt idx="4263">
                  <c:v>43265.40625</c:v>
                </c:pt>
                <c:pt idx="4264">
                  <c:v>43265.416666666664</c:v>
                </c:pt>
                <c:pt idx="4265">
                  <c:v>43265.427083333336</c:v>
                </c:pt>
                <c:pt idx="4266">
                  <c:v>43265.4375</c:v>
                </c:pt>
                <c:pt idx="4267">
                  <c:v>43265.447916666664</c:v>
                </c:pt>
                <c:pt idx="4268">
                  <c:v>43265.458333333336</c:v>
                </c:pt>
                <c:pt idx="4269">
                  <c:v>43265.46875</c:v>
                </c:pt>
                <c:pt idx="4270">
                  <c:v>43265.479166666664</c:v>
                </c:pt>
                <c:pt idx="4271">
                  <c:v>43265.489583333336</c:v>
                </c:pt>
                <c:pt idx="4272">
                  <c:v>43265.5</c:v>
                </c:pt>
                <c:pt idx="4273">
                  <c:v>43265.510416666664</c:v>
                </c:pt>
                <c:pt idx="4274">
                  <c:v>43265.520833333336</c:v>
                </c:pt>
                <c:pt idx="4275">
                  <c:v>43265.53125</c:v>
                </c:pt>
                <c:pt idx="4276">
                  <c:v>43265.541666666664</c:v>
                </c:pt>
                <c:pt idx="4277">
                  <c:v>43265.552083333336</c:v>
                </c:pt>
                <c:pt idx="4278">
                  <c:v>43265.5625</c:v>
                </c:pt>
                <c:pt idx="4279">
                  <c:v>43265.572916666664</c:v>
                </c:pt>
                <c:pt idx="4280">
                  <c:v>43265.583333333336</c:v>
                </c:pt>
                <c:pt idx="4281">
                  <c:v>43265.59375</c:v>
                </c:pt>
                <c:pt idx="4282">
                  <c:v>43265.604166666664</c:v>
                </c:pt>
                <c:pt idx="4283">
                  <c:v>43265.614583333336</c:v>
                </c:pt>
                <c:pt idx="4284">
                  <c:v>43265.625</c:v>
                </c:pt>
                <c:pt idx="4285">
                  <c:v>43265.635416666664</c:v>
                </c:pt>
                <c:pt idx="4286">
                  <c:v>43265.645833333336</c:v>
                </c:pt>
                <c:pt idx="4287">
                  <c:v>43265.65625</c:v>
                </c:pt>
                <c:pt idx="4288">
                  <c:v>43265.666666666664</c:v>
                </c:pt>
                <c:pt idx="4289">
                  <c:v>43265.677083333336</c:v>
                </c:pt>
                <c:pt idx="4290">
                  <c:v>43265.6875</c:v>
                </c:pt>
                <c:pt idx="4291">
                  <c:v>43265.697916666664</c:v>
                </c:pt>
                <c:pt idx="4292">
                  <c:v>43265.708333333336</c:v>
                </c:pt>
                <c:pt idx="4293">
                  <c:v>43265.71875</c:v>
                </c:pt>
                <c:pt idx="4294">
                  <c:v>43265.729166666664</c:v>
                </c:pt>
                <c:pt idx="4295">
                  <c:v>43265.739583333336</c:v>
                </c:pt>
                <c:pt idx="4296">
                  <c:v>43265.75</c:v>
                </c:pt>
                <c:pt idx="4297">
                  <c:v>43265.760416666664</c:v>
                </c:pt>
                <c:pt idx="4298">
                  <c:v>43265.770833333336</c:v>
                </c:pt>
                <c:pt idx="4299">
                  <c:v>43265.78125</c:v>
                </c:pt>
                <c:pt idx="4300">
                  <c:v>43265.791666666664</c:v>
                </c:pt>
                <c:pt idx="4301">
                  <c:v>43265.802083333336</c:v>
                </c:pt>
                <c:pt idx="4302">
                  <c:v>43265.8125</c:v>
                </c:pt>
                <c:pt idx="4303">
                  <c:v>43265.822916666664</c:v>
                </c:pt>
                <c:pt idx="4304">
                  <c:v>43265.833333333336</c:v>
                </c:pt>
                <c:pt idx="4305">
                  <c:v>43265.84375</c:v>
                </c:pt>
                <c:pt idx="4306">
                  <c:v>43265.854166666664</c:v>
                </c:pt>
                <c:pt idx="4307">
                  <c:v>43265.864583333336</c:v>
                </c:pt>
                <c:pt idx="4308">
                  <c:v>43265.875</c:v>
                </c:pt>
                <c:pt idx="4309">
                  <c:v>43265.885416666664</c:v>
                </c:pt>
                <c:pt idx="4310">
                  <c:v>43265.895833333336</c:v>
                </c:pt>
                <c:pt idx="4311">
                  <c:v>43265.90625</c:v>
                </c:pt>
                <c:pt idx="4312">
                  <c:v>43265.916666666664</c:v>
                </c:pt>
                <c:pt idx="4313">
                  <c:v>43265.927083333336</c:v>
                </c:pt>
                <c:pt idx="4314">
                  <c:v>43265.9375</c:v>
                </c:pt>
                <c:pt idx="4315">
                  <c:v>43265.947916666664</c:v>
                </c:pt>
                <c:pt idx="4316">
                  <c:v>43265.958333333336</c:v>
                </c:pt>
                <c:pt idx="4317">
                  <c:v>43265.96875</c:v>
                </c:pt>
                <c:pt idx="4318">
                  <c:v>43265.979166666664</c:v>
                </c:pt>
                <c:pt idx="4319">
                  <c:v>43265.989583333336</c:v>
                </c:pt>
                <c:pt idx="4320">
                  <c:v>43266</c:v>
                </c:pt>
                <c:pt idx="4321">
                  <c:v>43266.010416666664</c:v>
                </c:pt>
                <c:pt idx="4322">
                  <c:v>43266.020833333336</c:v>
                </c:pt>
                <c:pt idx="4323">
                  <c:v>43266.03125</c:v>
                </c:pt>
                <c:pt idx="4324">
                  <c:v>43266.041666666664</c:v>
                </c:pt>
                <c:pt idx="4325">
                  <c:v>43266.052083333336</c:v>
                </c:pt>
                <c:pt idx="4326">
                  <c:v>43266.0625</c:v>
                </c:pt>
                <c:pt idx="4327">
                  <c:v>43266.072916666664</c:v>
                </c:pt>
                <c:pt idx="4328">
                  <c:v>43266.083333333336</c:v>
                </c:pt>
                <c:pt idx="4329">
                  <c:v>43266.09375</c:v>
                </c:pt>
                <c:pt idx="4330">
                  <c:v>43266.104166666664</c:v>
                </c:pt>
                <c:pt idx="4331">
                  <c:v>43266.114583333336</c:v>
                </c:pt>
                <c:pt idx="4332">
                  <c:v>43266.125</c:v>
                </c:pt>
                <c:pt idx="4333">
                  <c:v>43266.135416666664</c:v>
                </c:pt>
                <c:pt idx="4334">
                  <c:v>43266.145833333336</c:v>
                </c:pt>
                <c:pt idx="4335">
                  <c:v>43266.15625</c:v>
                </c:pt>
                <c:pt idx="4336">
                  <c:v>43266.166666666664</c:v>
                </c:pt>
                <c:pt idx="4337">
                  <c:v>43266.177083333336</c:v>
                </c:pt>
                <c:pt idx="4338">
                  <c:v>43266.1875</c:v>
                </c:pt>
                <c:pt idx="4339">
                  <c:v>43266.197916666664</c:v>
                </c:pt>
                <c:pt idx="4340">
                  <c:v>43266.208333333336</c:v>
                </c:pt>
                <c:pt idx="4341">
                  <c:v>43266.21875</c:v>
                </c:pt>
                <c:pt idx="4342">
                  <c:v>43266.229166666664</c:v>
                </c:pt>
                <c:pt idx="4343">
                  <c:v>43266.239583333336</c:v>
                </c:pt>
                <c:pt idx="4344">
                  <c:v>43266.25</c:v>
                </c:pt>
                <c:pt idx="4345">
                  <c:v>43266.260416666664</c:v>
                </c:pt>
                <c:pt idx="4346">
                  <c:v>43266.270833333336</c:v>
                </c:pt>
                <c:pt idx="4347">
                  <c:v>43266.28125</c:v>
                </c:pt>
                <c:pt idx="4348">
                  <c:v>43266.291666666664</c:v>
                </c:pt>
                <c:pt idx="4349">
                  <c:v>43266.302083333336</c:v>
                </c:pt>
                <c:pt idx="4350">
                  <c:v>43266.3125</c:v>
                </c:pt>
                <c:pt idx="4351">
                  <c:v>43266.322916666664</c:v>
                </c:pt>
                <c:pt idx="4352">
                  <c:v>43266.333333333336</c:v>
                </c:pt>
                <c:pt idx="4353">
                  <c:v>43266.34375</c:v>
                </c:pt>
                <c:pt idx="4354">
                  <c:v>43266.354166666664</c:v>
                </c:pt>
                <c:pt idx="4355">
                  <c:v>43266.364583333336</c:v>
                </c:pt>
                <c:pt idx="4356">
                  <c:v>43266.375</c:v>
                </c:pt>
                <c:pt idx="4357">
                  <c:v>43266.385416666664</c:v>
                </c:pt>
                <c:pt idx="4358">
                  <c:v>43266.395833333336</c:v>
                </c:pt>
                <c:pt idx="4359">
                  <c:v>43266.40625</c:v>
                </c:pt>
                <c:pt idx="4360">
                  <c:v>43266.416666666664</c:v>
                </c:pt>
                <c:pt idx="4361">
                  <c:v>43266.427083333336</c:v>
                </c:pt>
                <c:pt idx="4362">
                  <c:v>43266.4375</c:v>
                </c:pt>
                <c:pt idx="4363">
                  <c:v>43266.447916666664</c:v>
                </c:pt>
                <c:pt idx="4364">
                  <c:v>43266.458333333336</c:v>
                </c:pt>
                <c:pt idx="4365">
                  <c:v>43266.46875</c:v>
                </c:pt>
                <c:pt idx="4366">
                  <c:v>43266.479166666664</c:v>
                </c:pt>
                <c:pt idx="4367">
                  <c:v>43266.489583333336</c:v>
                </c:pt>
                <c:pt idx="4368">
                  <c:v>43266.5</c:v>
                </c:pt>
                <c:pt idx="4369">
                  <c:v>43266.510416666664</c:v>
                </c:pt>
                <c:pt idx="4370">
                  <c:v>43266.520833333336</c:v>
                </c:pt>
                <c:pt idx="4371">
                  <c:v>43266.53125</c:v>
                </c:pt>
                <c:pt idx="4372">
                  <c:v>43266.541666666664</c:v>
                </c:pt>
                <c:pt idx="4373">
                  <c:v>43266.552083333336</c:v>
                </c:pt>
                <c:pt idx="4374">
                  <c:v>43266.5625</c:v>
                </c:pt>
                <c:pt idx="4375">
                  <c:v>43266.572916666664</c:v>
                </c:pt>
                <c:pt idx="4376">
                  <c:v>43266.583333333336</c:v>
                </c:pt>
                <c:pt idx="4377">
                  <c:v>43266.59375</c:v>
                </c:pt>
                <c:pt idx="4378">
                  <c:v>43266.604166666664</c:v>
                </c:pt>
                <c:pt idx="4379">
                  <c:v>43266.614583333336</c:v>
                </c:pt>
                <c:pt idx="4380">
                  <c:v>43266.625</c:v>
                </c:pt>
                <c:pt idx="4381">
                  <c:v>43266.635416666664</c:v>
                </c:pt>
                <c:pt idx="4382">
                  <c:v>43266.645833333336</c:v>
                </c:pt>
                <c:pt idx="4383">
                  <c:v>43266.65625</c:v>
                </c:pt>
                <c:pt idx="4384">
                  <c:v>43266.666666666664</c:v>
                </c:pt>
                <c:pt idx="4385">
                  <c:v>43266.677083333336</c:v>
                </c:pt>
                <c:pt idx="4386">
                  <c:v>43266.6875</c:v>
                </c:pt>
                <c:pt idx="4387">
                  <c:v>43266.697916666664</c:v>
                </c:pt>
                <c:pt idx="4388">
                  <c:v>43266.708333333336</c:v>
                </c:pt>
                <c:pt idx="4389">
                  <c:v>43266.71875</c:v>
                </c:pt>
                <c:pt idx="4390">
                  <c:v>43266.729166666664</c:v>
                </c:pt>
                <c:pt idx="4391">
                  <c:v>43266.739583333336</c:v>
                </c:pt>
                <c:pt idx="4392">
                  <c:v>43266.75</c:v>
                </c:pt>
                <c:pt idx="4393">
                  <c:v>43266.760416666664</c:v>
                </c:pt>
                <c:pt idx="4394">
                  <c:v>43266.770833333336</c:v>
                </c:pt>
                <c:pt idx="4395">
                  <c:v>43266.78125</c:v>
                </c:pt>
                <c:pt idx="4396">
                  <c:v>43266.791666666664</c:v>
                </c:pt>
                <c:pt idx="4397">
                  <c:v>43266.802083333336</c:v>
                </c:pt>
                <c:pt idx="4398">
                  <c:v>43266.8125</c:v>
                </c:pt>
                <c:pt idx="4399">
                  <c:v>43266.822916666664</c:v>
                </c:pt>
                <c:pt idx="4400">
                  <c:v>43266.833333333336</c:v>
                </c:pt>
                <c:pt idx="4401">
                  <c:v>43266.84375</c:v>
                </c:pt>
                <c:pt idx="4402">
                  <c:v>43266.854166666664</c:v>
                </c:pt>
                <c:pt idx="4403">
                  <c:v>43266.864583333336</c:v>
                </c:pt>
                <c:pt idx="4404">
                  <c:v>43266.875</c:v>
                </c:pt>
                <c:pt idx="4405">
                  <c:v>43266.885416666664</c:v>
                </c:pt>
                <c:pt idx="4406">
                  <c:v>43266.895833333336</c:v>
                </c:pt>
                <c:pt idx="4407">
                  <c:v>43266.90625</c:v>
                </c:pt>
                <c:pt idx="4408">
                  <c:v>43266.916666666664</c:v>
                </c:pt>
                <c:pt idx="4409">
                  <c:v>43266.927083333336</c:v>
                </c:pt>
                <c:pt idx="4410">
                  <c:v>43266.9375</c:v>
                </c:pt>
                <c:pt idx="4411">
                  <c:v>43266.947916666664</c:v>
                </c:pt>
                <c:pt idx="4412">
                  <c:v>43266.958333333336</c:v>
                </c:pt>
                <c:pt idx="4413">
                  <c:v>43266.96875</c:v>
                </c:pt>
                <c:pt idx="4414">
                  <c:v>43266.979166666664</c:v>
                </c:pt>
                <c:pt idx="4415">
                  <c:v>43266.989583333336</c:v>
                </c:pt>
                <c:pt idx="4416">
                  <c:v>43267</c:v>
                </c:pt>
                <c:pt idx="4417">
                  <c:v>43267.010416666664</c:v>
                </c:pt>
                <c:pt idx="4418">
                  <c:v>43267.020833333336</c:v>
                </c:pt>
                <c:pt idx="4419">
                  <c:v>43267.03125</c:v>
                </c:pt>
                <c:pt idx="4420">
                  <c:v>43267.041666666664</c:v>
                </c:pt>
                <c:pt idx="4421">
                  <c:v>43267.052083333336</c:v>
                </c:pt>
                <c:pt idx="4422">
                  <c:v>43267.0625</c:v>
                </c:pt>
                <c:pt idx="4423">
                  <c:v>43267.072916666664</c:v>
                </c:pt>
                <c:pt idx="4424">
                  <c:v>43267.083333333336</c:v>
                </c:pt>
                <c:pt idx="4425">
                  <c:v>43267.09375</c:v>
                </c:pt>
                <c:pt idx="4426">
                  <c:v>43267.104166666664</c:v>
                </c:pt>
                <c:pt idx="4427">
                  <c:v>43267.114583333336</c:v>
                </c:pt>
                <c:pt idx="4428">
                  <c:v>43267.125</c:v>
                </c:pt>
                <c:pt idx="4429">
                  <c:v>43267.135416666664</c:v>
                </c:pt>
                <c:pt idx="4430">
                  <c:v>43267.145833333336</c:v>
                </c:pt>
                <c:pt idx="4431">
                  <c:v>43267.15625</c:v>
                </c:pt>
                <c:pt idx="4432">
                  <c:v>43267.166666666664</c:v>
                </c:pt>
                <c:pt idx="4433">
                  <c:v>43267.177083333336</c:v>
                </c:pt>
                <c:pt idx="4434">
                  <c:v>43267.1875</c:v>
                </c:pt>
                <c:pt idx="4435">
                  <c:v>43267.197916666664</c:v>
                </c:pt>
                <c:pt idx="4436">
                  <c:v>43267.208333333336</c:v>
                </c:pt>
                <c:pt idx="4437">
                  <c:v>43267.21875</c:v>
                </c:pt>
                <c:pt idx="4438">
                  <c:v>43267.229166666664</c:v>
                </c:pt>
                <c:pt idx="4439">
                  <c:v>43267.239583333336</c:v>
                </c:pt>
                <c:pt idx="4440">
                  <c:v>43267.25</c:v>
                </c:pt>
                <c:pt idx="4441">
                  <c:v>43267.260416666664</c:v>
                </c:pt>
                <c:pt idx="4442">
                  <c:v>43267.270833333336</c:v>
                </c:pt>
                <c:pt idx="4443">
                  <c:v>43267.28125</c:v>
                </c:pt>
                <c:pt idx="4444">
                  <c:v>43267.291666666664</c:v>
                </c:pt>
                <c:pt idx="4445">
                  <c:v>43267.302083333336</c:v>
                </c:pt>
                <c:pt idx="4446">
                  <c:v>43267.3125</c:v>
                </c:pt>
                <c:pt idx="4447">
                  <c:v>43267.322916666664</c:v>
                </c:pt>
                <c:pt idx="4448">
                  <c:v>43267.333333333336</c:v>
                </c:pt>
                <c:pt idx="4449">
                  <c:v>43267.34375</c:v>
                </c:pt>
                <c:pt idx="4450">
                  <c:v>43267.354166666664</c:v>
                </c:pt>
                <c:pt idx="4451">
                  <c:v>43267.364583333336</c:v>
                </c:pt>
                <c:pt idx="4452">
                  <c:v>43267.375</c:v>
                </c:pt>
                <c:pt idx="4453">
                  <c:v>43267.385416666664</c:v>
                </c:pt>
                <c:pt idx="4454">
                  <c:v>43267.395833333336</c:v>
                </c:pt>
                <c:pt idx="4455">
                  <c:v>43267.40625</c:v>
                </c:pt>
                <c:pt idx="4456">
                  <c:v>43267.416666666664</c:v>
                </c:pt>
                <c:pt idx="4457">
                  <c:v>43267.427083333336</c:v>
                </c:pt>
                <c:pt idx="4458">
                  <c:v>43267.4375</c:v>
                </c:pt>
                <c:pt idx="4459">
                  <c:v>43267.447916666664</c:v>
                </c:pt>
                <c:pt idx="4460">
                  <c:v>43267.458333333336</c:v>
                </c:pt>
                <c:pt idx="4461">
                  <c:v>43267.46875</c:v>
                </c:pt>
                <c:pt idx="4462">
                  <c:v>43267.479166666664</c:v>
                </c:pt>
                <c:pt idx="4463">
                  <c:v>43267.489583333336</c:v>
                </c:pt>
                <c:pt idx="4464">
                  <c:v>43267.5</c:v>
                </c:pt>
                <c:pt idx="4465">
                  <c:v>43267.510416666664</c:v>
                </c:pt>
                <c:pt idx="4466">
                  <c:v>43267.520833333336</c:v>
                </c:pt>
                <c:pt idx="4467">
                  <c:v>43267.53125</c:v>
                </c:pt>
                <c:pt idx="4468">
                  <c:v>43267.541666666664</c:v>
                </c:pt>
                <c:pt idx="4469">
                  <c:v>43267.552083333336</c:v>
                </c:pt>
                <c:pt idx="4470">
                  <c:v>43267.5625</c:v>
                </c:pt>
                <c:pt idx="4471">
                  <c:v>43267.572916666664</c:v>
                </c:pt>
                <c:pt idx="4472">
                  <c:v>43267.583333333336</c:v>
                </c:pt>
                <c:pt idx="4473">
                  <c:v>43267.59375</c:v>
                </c:pt>
                <c:pt idx="4474">
                  <c:v>43267.604166666664</c:v>
                </c:pt>
                <c:pt idx="4475">
                  <c:v>43267.614583333336</c:v>
                </c:pt>
                <c:pt idx="4476">
                  <c:v>43267.625</c:v>
                </c:pt>
                <c:pt idx="4477">
                  <c:v>43267.635416666664</c:v>
                </c:pt>
                <c:pt idx="4478">
                  <c:v>43267.645833333336</c:v>
                </c:pt>
                <c:pt idx="4479">
                  <c:v>43267.65625</c:v>
                </c:pt>
                <c:pt idx="4480">
                  <c:v>43267.666666666664</c:v>
                </c:pt>
                <c:pt idx="4481">
                  <c:v>43267.677083333336</c:v>
                </c:pt>
                <c:pt idx="4482">
                  <c:v>43267.6875</c:v>
                </c:pt>
                <c:pt idx="4483">
                  <c:v>43267.697916666664</c:v>
                </c:pt>
                <c:pt idx="4484">
                  <c:v>43267.708333333336</c:v>
                </c:pt>
                <c:pt idx="4485">
                  <c:v>43267.71875</c:v>
                </c:pt>
                <c:pt idx="4486">
                  <c:v>43267.729166666664</c:v>
                </c:pt>
                <c:pt idx="4487">
                  <c:v>43267.739583333336</c:v>
                </c:pt>
                <c:pt idx="4488">
                  <c:v>43267.75</c:v>
                </c:pt>
                <c:pt idx="4489">
                  <c:v>43267.760416666664</c:v>
                </c:pt>
                <c:pt idx="4490">
                  <c:v>43267.770833333336</c:v>
                </c:pt>
                <c:pt idx="4491">
                  <c:v>43267.78125</c:v>
                </c:pt>
                <c:pt idx="4492">
                  <c:v>43267.791666666664</c:v>
                </c:pt>
                <c:pt idx="4493">
                  <c:v>43267.802083333336</c:v>
                </c:pt>
                <c:pt idx="4494">
                  <c:v>43267.8125</c:v>
                </c:pt>
                <c:pt idx="4495">
                  <c:v>43267.822916666664</c:v>
                </c:pt>
                <c:pt idx="4496">
                  <c:v>43267.833333333336</c:v>
                </c:pt>
                <c:pt idx="4497">
                  <c:v>43267.84375</c:v>
                </c:pt>
                <c:pt idx="4498">
                  <c:v>43267.854166666664</c:v>
                </c:pt>
                <c:pt idx="4499">
                  <c:v>43267.864583333336</c:v>
                </c:pt>
                <c:pt idx="4500">
                  <c:v>43267.875</c:v>
                </c:pt>
                <c:pt idx="4501">
                  <c:v>43267.885416666664</c:v>
                </c:pt>
                <c:pt idx="4502">
                  <c:v>43267.895833333336</c:v>
                </c:pt>
                <c:pt idx="4503">
                  <c:v>43267.90625</c:v>
                </c:pt>
                <c:pt idx="4504">
                  <c:v>43267.916666666664</c:v>
                </c:pt>
                <c:pt idx="4505">
                  <c:v>43267.927083333336</c:v>
                </c:pt>
                <c:pt idx="4506">
                  <c:v>43267.9375</c:v>
                </c:pt>
                <c:pt idx="4507">
                  <c:v>43267.947916666664</c:v>
                </c:pt>
                <c:pt idx="4508">
                  <c:v>43267.958333333336</c:v>
                </c:pt>
                <c:pt idx="4509">
                  <c:v>43267.96875</c:v>
                </c:pt>
                <c:pt idx="4510">
                  <c:v>43267.979166666664</c:v>
                </c:pt>
                <c:pt idx="4511">
                  <c:v>43267.989583333336</c:v>
                </c:pt>
                <c:pt idx="4512">
                  <c:v>43268</c:v>
                </c:pt>
                <c:pt idx="4513">
                  <c:v>43268.010416666664</c:v>
                </c:pt>
                <c:pt idx="4514">
                  <c:v>43268.020833333336</c:v>
                </c:pt>
                <c:pt idx="4515">
                  <c:v>43268.03125</c:v>
                </c:pt>
                <c:pt idx="4516">
                  <c:v>43268.041666666664</c:v>
                </c:pt>
                <c:pt idx="4517">
                  <c:v>43268.052083333336</c:v>
                </c:pt>
                <c:pt idx="4518">
                  <c:v>43268.0625</c:v>
                </c:pt>
                <c:pt idx="4519">
                  <c:v>43268.072916666664</c:v>
                </c:pt>
                <c:pt idx="4520">
                  <c:v>43268.083333333336</c:v>
                </c:pt>
                <c:pt idx="4521">
                  <c:v>43268.09375</c:v>
                </c:pt>
                <c:pt idx="4522">
                  <c:v>43268.104166666664</c:v>
                </c:pt>
                <c:pt idx="4523">
                  <c:v>43268.114583333336</c:v>
                </c:pt>
                <c:pt idx="4524">
                  <c:v>43268.125</c:v>
                </c:pt>
                <c:pt idx="4525">
                  <c:v>43268.135416666664</c:v>
                </c:pt>
                <c:pt idx="4526">
                  <c:v>43268.145833333336</c:v>
                </c:pt>
                <c:pt idx="4527">
                  <c:v>43268.15625</c:v>
                </c:pt>
                <c:pt idx="4528">
                  <c:v>43268.166666666664</c:v>
                </c:pt>
                <c:pt idx="4529">
                  <c:v>43268.177083333336</c:v>
                </c:pt>
                <c:pt idx="4530">
                  <c:v>43268.1875</c:v>
                </c:pt>
                <c:pt idx="4531">
                  <c:v>43268.197916666664</c:v>
                </c:pt>
                <c:pt idx="4532">
                  <c:v>43268.208333333336</c:v>
                </c:pt>
                <c:pt idx="4533">
                  <c:v>43268.21875</c:v>
                </c:pt>
                <c:pt idx="4534">
                  <c:v>43268.229166666664</c:v>
                </c:pt>
                <c:pt idx="4535">
                  <c:v>43268.239583333336</c:v>
                </c:pt>
                <c:pt idx="4536">
                  <c:v>43268.25</c:v>
                </c:pt>
                <c:pt idx="4537">
                  <c:v>43268.260416666664</c:v>
                </c:pt>
                <c:pt idx="4538">
                  <c:v>43268.270833333336</c:v>
                </c:pt>
                <c:pt idx="4539">
                  <c:v>43268.28125</c:v>
                </c:pt>
                <c:pt idx="4540">
                  <c:v>43268.291666666664</c:v>
                </c:pt>
                <c:pt idx="4541">
                  <c:v>43268.302083333336</c:v>
                </c:pt>
                <c:pt idx="4542">
                  <c:v>43268.3125</c:v>
                </c:pt>
                <c:pt idx="4543">
                  <c:v>43268.322916666664</c:v>
                </c:pt>
                <c:pt idx="4544">
                  <c:v>43268.333333333336</c:v>
                </c:pt>
                <c:pt idx="4545">
                  <c:v>43268.34375</c:v>
                </c:pt>
                <c:pt idx="4546">
                  <c:v>43268.354166666664</c:v>
                </c:pt>
                <c:pt idx="4547">
                  <c:v>43268.364583333336</c:v>
                </c:pt>
                <c:pt idx="4548">
                  <c:v>43268.375</c:v>
                </c:pt>
                <c:pt idx="4549">
                  <c:v>43268.385416666664</c:v>
                </c:pt>
                <c:pt idx="4550">
                  <c:v>43268.395833333336</c:v>
                </c:pt>
                <c:pt idx="4551">
                  <c:v>43268.40625</c:v>
                </c:pt>
                <c:pt idx="4552">
                  <c:v>43268.416666666664</c:v>
                </c:pt>
                <c:pt idx="4553">
                  <c:v>43268.427083333336</c:v>
                </c:pt>
                <c:pt idx="4554">
                  <c:v>43268.4375</c:v>
                </c:pt>
                <c:pt idx="4555">
                  <c:v>43268.447916666664</c:v>
                </c:pt>
                <c:pt idx="4556">
                  <c:v>43268.458333333336</c:v>
                </c:pt>
                <c:pt idx="4557">
                  <c:v>43268.46875</c:v>
                </c:pt>
                <c:pt idx="4558">
                  <c:v>43268.479166666664</c:v>
                </c:pt>
                <c:pt idx="4559">
                  <c:v>43268.489583333336</c:v>
                </c:pt>
                <c:pt idx="4560">
                  <c:v>43268.5</c:v>
                </c:pt>
                <c:pt idx="4561">
                  <c:v>43268.510416666664</c:v>
                </c:pt>
                <c:pt idx="4562">
                  <c:v>43268.520833333336</c:v>
                </c:pt>
                <c:pt idx="4563">
                  <c:v>43268.53125</c:v>
                </c:pt>
                <c:pt idx="4564">
                  <c:v>43268.541666666664</c:v>
                </c:pt>
                <c:pt idx="4565">
                  <c:v>43268.552083333336</c:v>
                </c:pt>
                <c:pt idx="4566">
                  <c:v>43268.5625</c:v>
                </c:pt>
                <c:pt idx="4567">
                  <c:v>43268.572916666664</c:v>
                </c:pt>
                <c:pt idx="4568">
                  <c:v>43268.583333333336</c:v>
                </c:pt>
                <c:pt idx="4569">
                  <c:v>43268.59375</c:v>
                </c:pt>
                <c:pt idx="4570">
                  <c:v>43268.604166666664</c:v>
                </c:pt>
                <c:pt idx="4571">
                  <c:v>43268.614583333336</c:v>
                </c:pt>
                <c:pt idx="4572">
                  <c:v>43268.625</c:v>
                </c:pt>
                <c:pt idx="4573">
                  <c:v>43268.635416666664</c:v>
                </c:pt>
                <c:pt idx="4574">
                  <c:v>43268.645833333336</c:v>
                </c:pt>
                <c:pt idx="4575">
                  <c:v>43268.65625</c:v>
                </c:pt>
                <c:pt idx="4576">
                  <c:v>43268.666666666664</c:v>
                </c:pt>
                <c:pt idx="4577">
                  <c:v>43268.677083333336</c:v>
                </c:pt>
                <c:pt idx="4578">
                  <c:v>43268.6875</c:v>
                </c:pt>
                <c:pt idx="4579">
                  <c:v>43268.697916666664</c:v>
                </c:pt>
                <c:pt idx="4580">
                  <c:v>43268.708333333336</c:v>
                </c:pt>
                <c:pt idx="4581">
                  <c:v>43268.71875</c:v>
                </c:pt>
                <c:pt idx="4582">
                  <c:v>43268.729166666664</c:v>
                </c:pt>
                <c:pt idx="4583">
                  <c:v>43268.739583333336</c:v>
                </c:pt>
                <c:pt idx="4584">
                  <c:v>43268.75</c:v>
                </c:pt>
                <c:pt idx="4585">
                  <c:v>43268.760416666664</c:v>
                </c:pt>
                <c:pt idx="4586">
                  <c:v>43268.770833333336</c:v>
                </c:pt>
                <c:pt idx="4587">
                  <c:v>43268.78125</c:v>
                </c:pt>
                <c:pt idx="4588">
                  <c:v>43268.791666666664</c:v>
                </c:pt>
                <c:pt idx="4589">
                  <c:v>43268.802083333336</c:v>
                </c:pt>
                <c:pt idx="4590">
                  <c:v>43268.8125</c:v>
                </c:pt>
                <c:pt idx="4591">
                  <c:v>43268.822916666664</c:v>
                </c:pt>
                <c:pt idx="4592">
                  <c:v>43268.833333333336</c:v>
                </c:pt>
                <c:pt idx="4593">
                  <c:v>43268.84375</c:v>
                </c:pt>
                <c:pt idx="4594">
                  <c:v>43268.854166666664</c:v>
                </c:pt>
                <c:pt idx="4595">
                  <c:v>43268.864583333336</c:v>
                </c:pt>
                <c:pt idx="4596">
                  <c:v>43268.875</c:v>
                </c:pt>
                <c:pt idx="4597">
                  <c:v>43268.885416666664</c:v>
                </c:pt>
                <c:pt idx="4598">
                  <c:v>43268.895833333336</c:v>
                </c:pt>
                <c:pt idx="4599">
                  <c:v>43268.90625</c:v>
                </c:pt>
                <c:pt idx="4600">
                  <c:v>43268.916666666664</c:v>
                </c:pt>
                <c:pt idx="4601">
                  <c:v>43268.927083333336</c:v>
                </c:pt>
                <c:pt idx="4602">
                  <c:v>43268.9375</c:v>
                </c:pt>
                <c:pt idx="4603">
                  <c:v>43268.947916666664</c:v>
                </c:pt>
                <c:pt idx="4604">
                  <c:v>43268.958333333336</c:v>
                </c:pt>
                <c:pt idx="4605">
                  <c:v>43268.96875</c:v>
                </c:pt>
                <c:pt idx="4606">
                  <c:v>43268.979166666664</c:v>
                </c:pt>
                <c:pt idx="4607">
                  <c:v>43268.989583333336</c:v>
                </c:pt>
                <c:pt idx="4608">
                  <c:v>43269</c:v>
                </c:pt>
                <c:pt idx="4609">
                  <c:v>43269.010416666664</c:v>
                </c:pt>
                <c:pt idx="4610">
                  <c:v>43269.020833333336</c:v>
                </c:pt>
                <c:pt idx="4611">
                  <c:v>43269.03125</c:v>
                </c:pt>
                <c:pt idx="4612">
                  <c:v>43269.041666666664</c:v>
                </c:pt>
                <c:pt idx="4613">
                  <c:v>43269.052083333336</c:v>
                </c:pt>
                <c:pt idx="4614">
                  <c:v>43269.0625</c:v>
                </c:pt>
                <c:pt idx="4615">
                  <c:v>43269.072916666664</c:v>
                </c:pt>
                <c:pt idx="4616">
                  <c:v>43269.083333333336</c:v>
                </c:pt>
                <c:pt idx="4617">
                  <c:v>43269.09375</c:v>
                </c:pt>
                <c:pt idx="4618">
                  <c:v>43269.104166666664</c:v>
                </c:pt>
                <c:pt idx="4619">
                  <c:v>43269.114583333336</c:v>
                </c:pt>
                <c:pt idx="4620">
                  <c:v>43269.125</c:v>
                </c:pt>
                <c:pt idx="4621">
                  <c:v>43269.135416666664</c:v>
                </c:pt>
                <c:pt idx="4622">
                  <c:v>43269.145833333336</c:v>
                </c:pt>
                <c:pt idx="4623">
                  <c:v>43269.15625</c:v>
                </c:pt>
                <c:pt idx="4624">
                  <c:v>43269.166666666664</c:v>
                </c:pt>
                <c:pt idx="4625">
                  <c:v>43269.177083333336</c:v>
                </c:pt>
                <c:pt idx="4626">
                  <c:v>43269.1875</c:v>
                </c:pt>
                <c:pt idx="4627">
                  <c:v>43269.197916666664</c:v>
                </c:pt>
                <c:pt idx="4628">
                  <c:v>43269.208333333336</c:v>
                </c:pt>
                <c:pt idx="4629">
                  <c:v>43269.21875</c:v>
                </c:pt>
                <c:pt idx="4630">
                  <c:v>43269.229166666664</c:v>
                </c:pt>
                <c:pt idx="4631">
                  <c:v>43269.239583333336</c:v>
                </c:pt>
                <c:pt idx="4632">
                  <c:v>43269.25</c:v>
                </c:pt>
                <c:pt idx="4633">
                  <c:v>43269.260416666664</c:v>
                </c:pt>
                <c:pt idx="4634">
                  <c:v>43269.270833333336</c:v>
                </c:pt>
                <c:pt idx="4635">
                  <c:v>43269.28125</c:v>
                </c:pt>
                <c:pt idx="4636">
                  <c:v>43269.291666666664</c:v>
                </c:pt>
                <c:pt idx="4637">
                  <c:v>43269.302083333336</c:v>
                </c:pt>
                <c:pt idx="4638">
                  <c:v>43269.3125</c:v>
                </c:pt>
                <c:pt idx="4639">
                  <c:v>43269.322916666664</c:v>
                </c:pt>
                <c:pt idx="4640">
                  <c:v>43269.333333333336</c:v>
                </c:pt>
                <c:pt idx="4641">
                  <c:v>43269.34375</c:v>
                </c:pt>
                <c:pt idx="4642">
                  <c:v>43269.354166666664</c:v>
                </c:pt>
                <c:pt idx="4643">
                  <c:v>43269.364583333336</c:v>
                </c:pt>
                <c:pt idx="4644">
                  <c:v>43269.375</c:v>
                </c:pt>
                <c:pt idx="4645">
                  <c:v>43269.385416666664</c:v>
                </c:pt>
                <c:pt idx="4646">
                  <c:v>43269.395833333336</c:v>
                </c:pt>
                <c:pt idx="4647">
                  <c:v>43269.40625</c:v>
                </c:pt>
                <c:pt idx="4648">
                  <c:v>43269.416666666664</c:v>
                </c:pt>
                <c:pt idx="4649">
                  <c:v>43269.427083333336</c:v>
                </c:pt>
                <c:pt idx="4650">
                  <c:v>43269.4375</c:v>
                </c:pt>
                <c:pt idx="4651">
                  <c:v>43269.447916666664</c:v>
                </c:pt>
                <c:pt idx="4652">
                  <c:v>43269.458333333336</c:v>
                </c:pt>
                <c:pt idx="4653">
                  <c:v>43269.46875</c:v>
                </c:pt>
                <c:pt idx="4654">
                  <c:v>43269.479166666664</c:v>
                </c:pt>
                <c:pt idx="4655">
                  <c:v>43269.489583333336</c:v>
                </c:pt>
                <c:pt idx="4656">
                  <c:v>43269.5</c:v>
                </c:pt>
                <c:pt idx="4657">
                  <c:v>43269.510416666664</c:v>
                </c:pt>
                <c:pt idx="4658">
                  <c:v>43269.520833333336</c:v>
                </c:pt>
                <c:pt idx="4659">
                  <c:v>43269.53125</c:v>
                </c:pt>
                <c:pt idx="4660">
                  <c:v>43269.541666666664</c:v>
                </c:pt>
                <c:pt idx="4661">
                  <c:v>43269.552083333336</c:v>
                </c:pt>
                <c:pt idx="4662">
                  <c:v>43269.5625</c:v>
                </c:pt>
                <c:pt idx="4663">
                  <c:v>43269.572916666664</c:v>
                </c:pt>
                <c:pt idx="4664">
                  <c:v>43269.583333333336</c:v>
                </c:pt>
                <c:pt idx="4665">
                  <c:v>43269.59375</c:v>
                </c:pt>
                <c:pt idx="4666">
                  <c:v>43269.604166666664</c:v>
                </c:pt>
                <c:pt idx="4667">
                  <c:v>43269.614583333336</c:v>
                </c:pt>
                <c:pt idx="4668">
                  <c:v>43269.625</c:v>
                </c:pt>
                <c:pt idx="4669">
                  <c:v>43269.635416666664</c:v>
                </c:pt>
                <c:pt idx="4670">
                  <c:v>43269.645833333336</c:v>
                </c:pt>
                <c:pt idx="4671">
                  <c:v>43269.65625</c:v>
                </c:pt>
                <c:pt idx="4672">
                  <c:v>43269.666666666664</c:v>
                </c:pt>
                <c:pt idx="4673">
                  <c:v>43269.677083333336</c:v>
                </c:pt>
                <c:pt idx="4674">
                  <c:v>43269.6875</c:v>
                </c:pt>
                <c:pt idx="4675">
                  <c:v>43269.697916666664</c:v>
                </c:pt>
                <c:pt idx="4676">
                  <c:v>43269.708333333336</c:v>
                </c:pt>
                <c:pt idx="4677">
                  <c:v>43269.71875</c:v>
                </c:pt>
                <c:pt idx="4678">
                  <c:v>43269.729166666664</c:v>
                </c:pt>
                <c:pt idx="4679">
                  <c:v>43269.739583333336</c:v>
                </c:pt>
                <c:pt idx="4680">
                  <c:v>43269.75</c:v>
                </c:pt>
                <c:pt idx="4681">
                  <c:v>43269.760416666664</c:v>
                </c:pt>
                <c:pt idx="4682">
                  <c:v>43269.770833333336</c:v>
                </c:pt>
                <c:pt idx="4683">
                  <c:v>43269.78125</c:v>
                </c:pt>
                <c:pt idx="4684">
                  <c:v>43269.791666666664</c:v>
                </c:pt>
                <c:pt idx="4685">
                  <c:v>43269.802083333336</c:v>
                </c:pt>
                <c:pt idx="4686">
                  <c:v>43269.8125</c:v>
                </c:pt>
                <c:pt idx="4687">
                  <c:v>43269.822916666664</c:v>
                </c:pt>
                <c:pt idx="4688">
                  <c:v>43269.833333333336</c:v>
                </c:pt>
                <c:pt idx="4689">
                  <c:v>43269.84375</c:v>
                </c:pt>
                <c:pt idx="4690">
                  <c:v>43269.854166666664</c:v>
                </c:pt>
                <c:pt idx="4691">
                  <c:v>43269.864583333336</c:v>
                </c:pt>
                <c:pt idx="4692">
                  <c:v>43269.875</c:v>
                </c:pt>
                <c:pt idx="4693">
                  <c:v>43269.885416666664</c:v>
                </c:pt>
                <c:pt idx="4694">
                  <c:v>43269.895833333336</c:v>
                </c:pt>
                <c:pt idx="4695">
                  <c:v>43269.90625</c:v>
                </c:pt>
                <c:pt idx="4696">
                  <c:v>43269.916666666664</c:v>
                </c:pt>
                <c:pt idx="4697">
                  <c:v>43269.927083333336</c:v>
                </c:pt>
                <c:pt idx="4698">
                  <c:v>43269.9375</c:v>
                </c:pt>
                <c:pt idx="4699">
                  <c:v>43269.947916666664</c:v>
                </c:pt>
                <c:pt idx="4700">
                  <c:v>43269.958333333336</c:v>
                </c:pt>
                <c:pt idx="4701">
                  <c:v>43269.96875</c:v>
                </c:pt>
                <c:pt idx="4702">
                  <c:v>43269.979166666664</c:v>
                </c:pt>
                <c:pt idx="4703">
                  <c:v>43269.989583333336</c:v>
                </c:pt>
                <c:pt idx="4704">
                  <c:v>43270</c:v>
                </c:pt>
                <c:pt idx="4705">
                  <c:v>43270.010416666664</c:v>
                </c:pt>
                <c:pt idx="4706">
                  <c:v>43270.020833333336</c:v>
                </c:pt>
                <c:pt idx="4707">
                  <c:v>43270.03125</c:v>
                </c:pt>
                <c:pt idx="4708">
                  <c:v>43270.041666666664</c:v>
                </c:pt>
                <c:pt idx="4709">
                  <c:v>43270.052083333336</c:v>
                </c:pt>
                <c:pt idx="4710">
                  <c:v>43270.0625</c:v>
                </c:pt>
                <c:pt idx="4711">
                  <c:v>43270.072916666664</c:v>
                </c:pt>
                <c:pt idx="4712">
                  <c:v>43270.083333333336</c:v>
                </c:pt>
                <c:pt idx="4713">
                  <c:v>43270.09375</c:v>
                </c:pt>
                <c:pt idx="4714">
                  <c:v>43270.104166666664</c:v>
                </c:pt>
                <c:pt idx="4715">
                  <c:v>43270.114583333336</c:v>
                </c:pt>
                <c:pt idx="4716">
                  <c:v>43270.125</c:v>
                </c:pt>
                <c:pt idx="4717">
                  <c:v>43270.135416666664</c:v>
                </c:pt>
                <c:pt idx="4718">
                  <c:v>43270.145833333336</c:v>
                </c:pt>
                <c:pt idx="4719">
                  <c:v>43270.15625</c:v>
                </c:pt>
                <c:pt idx="4720">
                  <c:v>43270.166666666664</c:v>
                </c:pt>
                <c:pt idx="4721">
                  <c:v>43270.177083333336</c:v>
                </c:pt>
                <c:pt idx="4722">
                  <c:v>43270.1875</c:v>
                </c:pt>
                <c:pt idx="4723">
                  <c:v>43270.197916666664</c:v>
                </c:pt>
                <c:pt idx="4724">
                  <c:v>43270.208333333336</c:v>
                </c:pt>
                <c:pt idx="4725">
                  <c:v>43270.21875</c:v>
                </c:pt>
                <c:pt idx="4726">
                  <c:v>43270.229166666664</c:v>
                </c:pt>
                <c:pt idx="4727">
                  <c:v>43270.239583333336</c:v>
                </c:pt>
                <c:pt idx="4728">
                  <c:v>43270.25</c:v>
                </c:pt>
                <c:pt idx="4729">
                  <c:v>43270.260416666664</c:v>
                </c:pt>
                <c:pt idx="4730">
                  <c:v>43270.270833333336</c:v>
                </c:pt>
                <c:pt idx="4731">
                  <c:v>43270.28125</c:v>
                </c:pt>
                <c:pt idx="4732">
                  <c:v>43270.291666666664</c:v>
                </c:pt>
                <c:pt idx="4733">
                  <c:v>43270.302083333336</c:v>
                </c:pt>
                <c:pt idx="4734">
                  <c:v>43270.3125</c:v>
                </c:pt>
                <c:pt idx="4735">
                  <c:v>43270.322916666664</c:v>
                </c:pt>
                <c:pt idx="4736">
                  <c:v>43270.333333333336</c:v>
                </c:pt>
                <c:pt idx="4737">
                  <c:v>43270.34375</c:v>
                </c:pt>
                <c:pt idx="4738">
                  <c:v>43270.354166666664</c:v>
                </c:pt>
                <c:pt idx="4739">
                  <c:v>43270.364583333336</c:v>
                </c:pt>
                <c:pt idx="4740">
                  <c:v>43270.375</c:v>
                </c:pt>
                <c:pt idx="4741">
                  <c:v>43270.385416666664</c:v>
                </c:pt>
                <c:pt idx="4742">
                  <c:v>43270.395833333336</c:v>
                </c:pt>
                <c:pt idx="4743">
                  <c:v>43270.40625</c:v>
                </c:pt>
                <c:pt idx="4744">
                  <c:v>43270.416666666664</c:v>
                </c:pt>
                <c:pt idx="4745">
                  <c:v>43270.427083333336</c:v>
                </c:pt>
                <c:pt idx="4746">
                  <c:v>43270.4375</c:v>
                </c:pt>
                <c:pt idx="4747">
                  <c:v>43270.447916666664</c:v>
                </c:pt>
                <c:pt idx="4748">
                  <c:v>43270.458333333336</c:v>
                </c:pt>
                <c:pt idx="4749">
                  <c:v>43270.46875</c:v>
                </c:pt>
                <c:pt idx="4750">
                  <c:v>43270.479166666664</c:v>
                </c:pt>
                <c:pt idx="4751">
                  <c:v>43270.489583333336</c:v>
                </c:pt>
                <c:pt idx="4752">
                  <c:v>43270.5</c:v>
                </c:pt>
                <c:pt idx="4753">
                  <c:v>43270.510416666664</c:v>
                </c:pt>
                <c:pt idx="4754">
                  <c:v>43270.520833333336</c:v>
                </c:pt>
                <c:pt idx="4755">
                  <c:v>43270.53125</c:v>
                </c:pt>
                <c:pt idx="4756">
                  <c:v>43270.541666666664</c:v>
                </c:pt>
                <c:pt idx="4757">
                  <c:v>43270.552083333336</c:v>
                </c:pt>
                <c:pt idx="4758">
                  <c:v>43270.5625</c:v>
                </c:pt>
                <c:pt idx="4759">
                  <c:v>43270.572916666664</c:v>
                </c:pt>
                <c:pt idx="4760">
                  <c:v>43270.583333333336</c:v>
                </c:pt>
                <c:pt idx="4761">
                  <c:v>43270.59375</c:v>
                </c:pt>
                <c:pt idx="4762">
                  <c:v>43270.604166666664</c:v>
                </c:pt>
                <c:pt idx="4763">
                  <c:v>43270.614583333336</c:v>
                </c:pt>
                <c:pt idx="4764">
                  <c:v>43270.625</c:v>
                </c:pt>
                <c:pt idx="4765">
                  <c:v>43270.635416666664</c:v>
                </c:pt>
                <c:pt idx="4766">
                  <c:v>43270.645833333336</c:v>
                </c:pt>
                <c:pt idx="4767">
                  <c:v>43270.65625</c:v>
                </c:pt>
                <c:pt idx="4768">
                  <c:v>43270.666666666664</c:v>
                </c:pt>
                <c:pt idx="4769">
                  <c:v>43270.677083333336</c:v>
                </c:pt>
                <c:pt idx="4770">
                  <c:v>43270.6875</c:v>
                </c:pt>
                <c:pt idx="4771">
                  <c:v>43270.697916666664</c:v>
                </c:pt>
                <c:pt idx="4772">
                  <c:v>43270.708333333336</c:v>
                </c:pt>
                <c:pt idx="4773">
                  <c:v>43270.71875</c:v>
                </c:pt>
                <c:pt idx="4774">
                  <c:v>43270.729166666664</c:v>
                </c:pt>
                <c:pt idx="4775">
                  <c:v>43270.739583333336</c:v>
                </c:pt>
                <c:pt idx="4776">
                  <c:v>43270.75</c:v>
                </c:pt>
                <c:pt idx="4777">
                  <c:v>43270.760416666664</c:v>
                </c:pt>
                <c:pt idx="4778">
                  <c:v>43270.770833333336</c:v>
                </c:pt>
                <c:pt idx="4779">
                  <c:v>43270.78125</c:v>
                </c:pt>
                <c:pt idx="4780">
                  <c:v>43270.791666666664</c:v>
                </c:pt>
                <c:pt idx="4781">
                  <c:v>43270.802083333336</c:v>
                </c:pt>
                <c:pt idx="4782">
                  <c:v>43270.8125</c:v>
                </c:pt>
                <c:pt idx="4783">
                  <c:v>43270.822916666664</c:v>
                </c:pt>
                <c:pt idx="4784">
                  <c:v>43270.833333333336</c:v>
                </c:pt>
                <c:pt idx="4785">
                  <c:v>43270.84375</c:v>
                </c:pt>
                <c:pt idx="4786">
                  <c:v>43270.854166666664</c:v>
                </c:pt>
                <c:pt idx="4787">
                  <c:v>43270.864583333336</c:v>
                </c:pt>
                <c:pt idx="4788">
                  <c:v>43270.875</c:v>
                </c:pt>
                <c:pt idx="4789">
                  <c:v>43270.885416666664</c:v>
                </c:pt>
                <c:pt idx="4790">
                  <c:v>43270.895833333336</c:v>
                </c:pt>
                <c:pt idx="4791">
                  <c:v>43270.90625</c:v>
                </c:pt>
                <c:pt idx="4792">
                  <c:v>43270.916666666664</c:v>
                </c:pt>
                <c:pt idx="4793">
                  <c:v>43270.927083333336</c:v>
                </c:pt>
                <c:pt idx="4794">
                  <c:v>43270.9375</c:v>
                </c:pt>
                <c:pt idx="4795">
                  <c:v>43270.947916666664</c:v>
                </c:pt>
                <c:pt idx="4796">
                  <c:v>43270.958333333336</c:v>
                </c:pt>
                <c:pt idx="4797">
                  <c:v>43270.96875</c:v>
                </c:pt>
                <c:pt idx="4798">
                  <c:v>43270.979166666664</c:v>
                </c:pt>
                <c:pt idx="4799">
                  <c:v>43270.989583333336</c:v>
                </c:pt>
                <c:pt idx="4800">
                  <c:v>43271</c:v>
                </c:pt>
                <c:pt idx="4801">
                  <c:v>43271.010416666664</c:v>
                </c:pt>
                <c:pt idx="4802">
                  <c:v>43271.020833333336</c:v>
                </c:pt>
                <c:pt idx="4803">
                  <c:v>43271.03125</c:v>
                </c:pt>
                <c:pt idx="4804">
                  <c:v>43271.041666666664</c:v>
                </c:pt>
                <c:pt idx="4805">
                  <c:v>43271.052083333336</c:v>
                </c:pt>
                <c:pt idx="4806">
                  <c:v>43271.0625</c:v>
                </c:pt>
                <c:pt idx="4807">
                  <c:v>43271.072916666664</c:v>
                </c:pt>
                <c:pt idx="4808">
                  <c:v>43271.083333333336</c:v>
                </c:pt>
                <c:pt idx="4809">
                  <c:v>43271.09375</c:v>
                </c:pt>
                <c:pt idx="4810">
                  <c:v>43271.104166666664</c:v>
                </c:pt>
                <c:pt idx="4811">
                  <c:v>43271.114583333336</c:v>
                </c:pt>
                <c:pt idx="4812">
                  <c:v>43271.125</c:v>
                </c:pt>
                <c:pt idx="4813">
                  <c:v>43271.135416666664</c:v>
                </c:pt>
                <c:pt idx="4814">
                  <c:v>43271.145833333336</c:v>
                </c:pt>
                <c:pt idx="4815">
                  <c:v>43271.15625</c:v>
                </c:pt>
                <c:pt idx="4816">
                  <c:v>43271.166666666664</c:v>
                </c:pt>
                <c:pt idx="4817">
                  <c:v>43271.177083333336</c:v>
                </c:pt>
                <c:pt idx="4818">
                  <c:v>43271.1875</c:v>
                </c:pt>
                <c:pt idx="4819">
                  <c:v>43271.197916666664</c:v>
                </c:pt>
                <c:pt idx="4820">
                  <c:v>43271.208333333336</c:v>
                </c:pt>
                <c:pt idx="4821">
                  <c:v>43271.21875</c:v>
                </c:pt>
                <c:pt idx="4822">
                  <c:v>43271.229166666664</c:v>
                </c:pt>
                <c:pt idx="4823">
                  <c:v>43271.239583333336</c:v>
                </c:pt>
                <c:pt idx="4824">
                  <c:v>43271.25</c:v>
                </c:pt>
                <c:pt idx="4825">
                  <c:v>43271.260416666664</c:v>
                </c:pt>
                <c:pt idx="4826">
                  <c:v>43271.270833333336</c:v>
                </c:pt>
                <c:pt idx="4827">
                  <c:v>43271.28125</c:v>
                </c:pt>
                <c:pt idx="4828">
                  <c:v>43271.291666666664</c:v>
                </c:pt>
                <c:pt idx="4829">
                  <c:v>43271.302083333336</c:v>
                </c:pt>
                <c:pt idx="4830">
                  <c:v>43271.3125</c:v>
                </c:pt>
                <c:pt idx="4831">
                  <c:v>43271.322916666664</c:v>
                </c:pt>
                <c:pt idx="4832">
                  <c:v>43271.333333333336</c:v>
                </c:pt>
                <c:pt idx="4833">
                  <c:v>43271.34375</c:v>
                </c:pt>
                <c:pt idx="4834">
                  <c:v>43271.354166666664</c:v>
                </c:pt>
                <c:pt idx="4835">
                  <c:v>43271.364583333336</c:v>
                </c:pt>
                <c:pt idx="4836">
                  <c:v>43271.375</c:v>
                </c:pt>
                <c:pt idx="4837">
                  <c:v>43271.385416666664</c:v>
                </c:pt>
                <c:pt idx="4838">
                  <c:v>43271.395833333336</c:v>
                </c:pt>
                <c:pt idx="4839">
                  <c:v>43271.40625</c:v>
                </c:pt>
                <c:pt idx="4840">
                  <c:v>43271.416666666664</c:v>
                </c:pt>
                <c:pt idx="4841">
                  <c:v>43271.427083333336</c:v>
                </c:pt>
                <c:pt idx="4842">
                  <c:v>43271.4375</c:v>
                </c:pt>
                <c:pt idx="4843">
                  <c:v>43271.447916666664</c:v>
                </c:pt>
                <c:pt idx="4844">
                  <c:v>43271.458333333336</c:v>
                </c:pt>
                <c:pt idx="4845">
                  <c:v>43271.46875</c:v>
                </c:pt>
                <c:pt idx="4846">
                  <c:v>43271.479166666664</c:v>
                </c:pt>
                <c:pt idx="4847">
                  <c:v>43271.489583333336</c:v>
                </c:pt>
                <c:pt idx="4848">
                  <c:v>43271.5</c:v>
                </c:pt>
                <c:pt idx="4849">
                  <c:v>43271.510416666664</c:v>
                </c:pt>
                <c:pt idx="4850">
                  <c:v>43271.520833333336</c:v>
                </c:pt>
                <c:pt idx="4851">
                  <c:v>43271.53125</c:v>
                </c:pt>
                <c:pt idx="4852">
                  <c:v>43271.541666666664</c:v>
                </c:pt>
                <c:pt idx="4853">
                  <c:v>43271.552083333336</c:v>
                </c:pt>
                <c:pt idx="4854">
                  <c:v>43271.5625</c:v>
                </c:pt>
                <c:pt idx="4855">
                  <c:v>43271.572916666664</c:v>
                </c:pt>
                <c:pt idx="4856">
                  <c:v>43271.583333333336</c:v>
                </c:pt>
                <c:pt idx="4857">
                  <c:v>43271.59375</c:v>
                </c:pt>
                <c:pt idx="4858">
                  <c:v>43271.604166666664</c:v>
                </c:pt>
                <c:pt idx="4859">
                  <c:v>43271.614583333336</c:v>
                </c:pt>
                <c:pt idx="4860">
                  <c:v>43271.625</c:v>
                </c:pt>
                <c:pt idx="4861">
                  <c:v>43271.635416666664</c:v>
                </c:pt>
                <c:pt idx="4862">
                  <c:v>43271.645833333336</c:v>
                </c:pt>
                <c:pt idx="4863">
                  <c:v>43271.65625</c:v>
                </c:pt>
                <c:pt idx="4864">
                  <c:v>43271.666666666664</c:v>
                </c:pt>
                <c:pt idx="4865">
                  <c:v>43271.677083333336</c:v>
                </c:pt>
                <c:pt idx="4866">
                  <c:v>43271.6875</c:v>
                </c:pt>
                <c:pt idx="4867">
                  <c:v>43271.697916666664</c:v>
                </c:pt>
                <c:pt idx="4868">
                  <c:v>43271.708333333336</c:v>
                </c:pt>
                <c:pt idx="4869">
                  <c:v>43271.71875</c:v>
                </c:pt>
                <c:pt idx="4870">
                  <c:v>43271.729166666664</c:v>
                </c:pt>
                <c:pt idx="4871">
                  <c:v>43271.739583333336</c:v>
                </c:pt>
                <c:pt idx="4872">
                  <c:v>43271.75</c:v>
                </c:pt>
                <c:pt idx="4873">
                  <c:v>43271.760416666664</c:v>
                </c:pt>
                <c:pt idx="4874">
                  <c:v>43271.770833333336</c:v>
                </c:pt>
                <c:pt idx="4875">
                  <c:v>43271.78125</c:v>
                </c:pt>
                <c:pt idx="4876">
                  <c:v>43271.791666666664</c:v>
                </c:pt>
                <c:pt idx="4877">
                  <c:v>43271.802083333336</c:v>
                </c:pt>
                <c:pt idx="4878">
                  <c:v>43271.8125</c:v>
                </c:pt>
                <c:pt idx="4879">
                  <c:v>43271.822916666664</c:v>
                </c:pt>
                <c:pt idx="4880">
                  <c:v>43271.833333333336</c:v>
                </c:pt>
                <c:pt idx="4881">
                  <c:v>43271.84375</c:v>
                </c:pt>
                <c:pt idx="4882">
                  <c:v>43271.854166666664</c:v>
                </c:pt>
                <c:pt idx="4883">
                  <c:v>43271.864583333336</c:v>
                </c:pt>
                <c:pt idx="4884">
                  <c:v>43271.875</c:v>
                </c:pt>
                <c:pt idx="4885">
                  <c:v>43271.885416666664</c:v>
                </c:pt>
                <c:pt idx="4886">
                  <c:v>43271.895833333336</c:v>
                </c:pt>
                <c:pt idx="4887">
                  <c:v>43271.90625</c:v>
                </c:pt>
                <c:pt idx="4888">
                  <c:v>43271.916666666664</c:v>
                </c:pt>
                <c:pt idx="4889">
                  <c:v>43271.927083333336</c:v>
                </c:pt>
                <c:pt idx="4890">
                  <c:v>43271.9375</c:v>
                </c:pt>
                <c:pt idx="4891">
                  <c:v>43271.947916666664</c:v>
                </c:pt>
                <c:pt idx="4892">
                  <c:v>43271.958333333336</c:v>
                </c:pt>
                <c:pt idx="4893">
                  <c:v>43271.96875</c:v>
                </c:pt>
                <c:pt idx="4894">
                  <c:v>43271.979166666664</c:v>
                </c:pt>
                <c:pt idx="4895">
                  <c:v>43271.989583333336</c:v>
                </c:pt>
                <c:pt idx="4896">
                  <c:v>43272</c:v>
                </c:pt>
                <c:pt idx="4897">
                  <c:v>43272.010416666664</c:v>
                </c:pt>
                <c:pt idx="4898">
                  <c:v>43272.020833333336</c:v>
                </c:pt>
                <c:pt idx="4899">
                  <c:v>43272.03125</c:v>
                </c:pt>
                <c:pt idx="4900">
                  <c:v>43272.041666666664</c:v>
                </c:pt>
                <c:pt idx="4901">
                  <c:v>43272.052083333336</c:v>
                </c:pt>
                <c:pt idx="4902">
                  <c:v>43272.0625</c:v>
                </c:pt>
                <c:pt idx="4903">
                  <c:v>43272.072916666664</c:v>
                </c:pt>
                <c:pt idx="4904">
                  <c:v>43272.083333333336</c:v>
                </c:pt>
                <c:pt idx="4905">
                  <c:v>43272.09375</c:v>
                </c:pt>
                <c:pt idx="4906">
                  <c:v>43272.104166666664</c:v>
                </c:pt>
                <c:pt idx="4907">
                  <c:v>43272.114583333336</c:v>
                </c:pt>
                <c:pt idx="4908">
                  <c:v>43272.125</c:v>
                </c:pt>
                <c:pt idx="4909">
                  <c:v>43272.135416666664</c:v>
                </c:pt>
                <c:pt idx="4910">
                  <c:v>43272.145833333336</c:v>
                </c:pt>
                <c:pt idx="4911">
                  <c:v>43272.15625</c:v>
                </c:pt>
                <c:pt idx="4912">
                  <c:v>43272.166666666664</c:v>
                </c:pt>
                <c:pt idx="4913">
                  <c:v>43272.177083333336</c:v>
                </c:pt>
                <c:pt idx="4914">
                  <c:v>43272.1875</c:v>
                </c:pt>
                <c:pt idx="4915">
                  <c:v>43272.197916666664</c:v>
                </c:pt>
                <c:pt idx="4916">
                  <c:v>43272.208333333336</c:v>
                </c:pt>
                <c:pt idx="4917">
                  <c:v>43272.21875</c:v>
                </c:pt>
                <c:pt idx="4918">
                  <c:v>43272.229166666664</c:v>
                </c:pt>
                <c:pt idx="4919">
                  <c:v>43272.239583333336</c:v>
                </c:pt>
                <c:pt idx="4920">
                  <c:v>43272.25</c:v>
                </c:pt>
                <c:pt idx="4921">
                  <c:v>43272.260416666664</c:v>
                </c:pt>
                <c:pt idx="4922">
                  <c:v>43272.270833333336</c:v>
                </c:pt>
                <c:pt idx="4923">
                  <c:v>43272.28125</c:v>
                </c:pt>
                <c:pt idx="4924">
                  <c:v>43272.291666666664</c:v>
                </c:pt>
                <c:pt idx="4925">
                  <c:v>43272.302083333336</c:v>
                </c:pt>
                <c:pt idx="4926">
                  <c:v>43272.3125</c:v>
                </c:pt>
                <c:pt idx="4927">
                  <c:v>43272.322916666664</c:v>
                </c:pt>
                <c:pt idx="4928">
                  <c:v>43272.333333333336</c:v>
                </c:pt>
                <c:pt idx="4929">
                  <c:v>43272.34375</c:v>
                </c:pt>
                <c:pt idx="4930">
                  <c:v>43272.354166666664</c:v>
                </c:pt>
                <c:pt idx="4931">
                  <c:v>43272.364583333336</c:v>
                </c:pt>
                <c:pt idx="4932">
                  <c:v>43272.375</c:v>
                </c:pt>
                <c:pt idx="4933">
                  <c:v>43272.385416666664</c:v>
                </c:pt>
                <c:pt idx="4934">
                  <c:v>43272.395833333336</c:v>
                </c:pt>
                <c:pt idx="4935">
                  <c:v>43272.40625</c:v>
                </c:pt>
                <c:pt idx="4936">
                  <c:v>43272.416666666664</c:v>
                </c:pt>
                <c:pt idx="4937">
                  <c:v>43272.427083333336</c:v>
                </c:pt>
                <c:pt idx="4938">
                  <c:v>43272.4375</c:v>
                </c:pt>
                <c:pt idx="4939">
                  <c:v>43272.447916666664</c:v>
                </c:pt>
                <c:pt idx="4940">
                  <c:v>43272.458333333336</c:v>
                </c:pt>
                <c:pt idx="4941">
                  <c:v>43272.46875</c:v>
                </c:pt>
                <c:pt idx="4942">
                  <c:v>43272.479166666664</c:v>
                </c:pt>
                <c:pt idx="4943">
                  <c:v>43272.489583333336</c:v>
                </c:pt>
                <c:pt idx="4944">
                  <c:v>43272.5</c:v>
                </c:pt>
                <c:pt idx="4945">
                  <c:v>43272.510416666664</c:v>
                </c:pt>
                <c:pt idx="4946">
                  <c:v>43272.520833333336</c:v>
                </c:pt>
                <c:pt idx="4947">
                  <c:v>43272.53125</c:v>
                </c:pt>
                <c:pt idx="4948">
                  <c:v>43272.541666666664</c:v>
                </c:pt>
                <c:pt idx="4949">
                  <c:v>43272.552083333336</c:v>
                </c:pt>
                <c:pt idx="4950">
                  <c:v>43272.5625</c:v>
                </c:pt>
                <c:pt idx="4951">
                  <c:v>43272.572916666664</c:v>
                </c:pt>
                <c:pt idx="4952">
                  <c:v>43272.583333333336</c:v>
                </c:pt>
                <c:pt idx="4953">
                  <c:v>43272.59375</c:v>
                </c:pt>
                <c:pt idx="4954">
                  <c:v>43272.604166666664</c:v>
                </c:pt>
                <c:pt idx="4955">
                  <c:v>43272.614583333336</c:v>
                </c:pt>
                <c:pt idx="4956">
                  <c:v>43272.625</c:v>
                </c:pt>
                <c:pt idx="4957">
                  <c:v>43272.635416666664</c:v>
                </c:pt>
                <c:pt idx="4958">
                  <c:v>43272.645833333336</c:v>
                </c:pt>
                <c:pt idx="4959">
                  <c:v>43272.65625</c:v>
                </c:pt>
                <c:pt idx="4960">
                  <c:v>43272.666666666664</c:v>
                </c:pt>
                <c:pt idx="4961">
                  <c:v>43272.677083333336</c:v>
                </c:pt>
                <c:pt idx="4962">
                  <c:v>43272.6875</c:v>
                </c:pt>
                <c:pt idx="4963">
                  <c:v>43272.697916666664</c:v>
                </c:pt>
                <c:pt idx="4964">
                  <c:v>43272.708333333336</c:v>
                </c:pt>
                <c:pt idx="4965">
                  <c:v>43272.71875</c:v>
                </c:pt>
                <c:pt idx="4966">
                  <c:v>43272.729166666664</c:v>
                </c:pt>
                <c:pt idx="4967">
                  <c:v>43272.739583333336</c:v>
                </c:pt>
                <c:pt idx="4968">
                  <c:v>43272.75</c:v>
                </c:pt>
                <c:pt idx="4969">
                  <c:v>43272.760416666664</c:v>
                </c:pt>
                <c:pt idx="4970">
                  <c:v>43272.770833333336</c:v>
                </c:pt>
                <c:pt idx="4971">
                  <c:v>43272.78125</c:v>
                </c:pt>
                <c:pt idx="4972">
                  <c:v>43272.791666666664</c:v>
                </c:pt>
                <c:pt idx="4973">
                  <c:v>43272.802083333336</c:v>
                </c:pt>
                <c:pt idx="4974">
                  <c:v>43272.8125</c:v>
                </c:pt>
                <c:pt idx="4975">
                  <c:v>43272.822916666664</c:v>
                </c:pt>
                <c:pt idx="4976">
                  <c:v>43272.833333333336</c:v>
                </c:pt>
                <c:pt idx="4977">
                  <c:v>43272.84375</c:v>
                </c:pt>
                <c:pt idx="4978">
                  <c:v>43272.854166666664</c:v>
                </c:pt>
                <c:pt idx="4979">
                  <c:v>43272.864583333336</c:v>
                </c:pt>
                <c:pt idx="4980">
                  <c:v>43272.875</c:v>
                </c:pt>
                <c:pt idx="4981">
                  <c:v>43272.885416666664</c:v>
                </c:pt>
                <c:pt idx="4982">
                  <c:v>43272.895833333336</c:v>
                </c:pt>
                <c:pt idx="4983">
                  <c:v>43272.90625</c:v>
                </c:pt>
                <c:pt idx="4984">
                  <c:v>43272.916666666664</c:v>
                </c:pt>
                <c:pt idx="4985">
                  <c:v>43272.927083333336</c:v>
                </c:pt>
                <c:pt idx="4986">
                  <c:v>43272.9375</c:v>
                </c:pt>
                <c:pt idx="4987">
                  <c:v>43272.947916666664</c:v>
                </c:pt>
                <c:pt idx="4988">
                  <c:v>43272.958333333336</c:v>
                </c:pt>
                <c:pt idx="4989">
                  <c:v>43272.96875</c:v>
                </c:pt>
                <c:pt idx="4990">
                  <c:v>43272.979166666664</c:v>
                </c:pt>
                <c:pt idx="4991">
                  <c:v>43272.989583333336</c:v>
                </c:pt>
                <c:pt idx="4992">
                  <c:v>43273</c:v>
                </c:pt>
                <c:pt idx="4993">
                  <c:v>43273.010416666664</c:v>
                </c:pt>
                <c:pt idx="4994">
                  <c:v>43273.020833333336</c:v>
                </c:pt>
                <c:pt idx="4995">
                  <c:v>43273.03125</c:v>
                </c:pt>
                <c:pt idx="4996">
                  <c:v>43273.041666666664</c:v>
                </c:pt>
                <c:pt idx="4997">
                  <c:v>43273.052083333336</c:v>
                </c:pt>
                <c:pt idx="4998">
                  <c:v>43273.0625</c:v>
                </c:pt>
                <c:pt idx="4999">
                  <c:v>43273.072916666664</c:v>
                </c:pt>
                <c:pt idx="5000">
                  <c:v>43273.083333333336</c:v>
                </c:pt>
                <c:pt idx="5001">
                  <c:v>43273.09375</c:v>
                </c:pt>
                <c:pt idx="5002">
                  <c:v>43273.104166666664</c:v>
                </c:pt>
                <c:pt idx="5003">
                  <c:v>43273.114583333336</c:v>
                </c:pt>
                <c:pt idx="5004">
                  <c:v>43273.125</c:v>
                </c:pt>
                <c:pt idx="5005">
                  <c:v>43273.135416666664</c:v>
                </c:pt>
                <c:pt idx="5006">
                  <c:v>43273.145833333336</c:v>
                </c:pt>
                <c:pt idx="5007">
                  <c:v>43273.15625</c:v>
                </c:pt>
                <c:pt idx="5008">
                  <c:v>43273.166666666664</c:v>
                </c:pt>
                <c:pt idx="5009">
                  <c:v>43273.177083333336</c:v>
                </c:pt>
                <c:pt idx="5010">
                  <c:v>43273.1875</c:v>
                </c:pt>
                <c:pt idx="5011">
                  <c:v>43273.197916666664</c:v>
                </c:pt>
                <c:pt idx="5012">
                  <c:v>43273.208333333336</c:v>
                </c:pt>
                <c:pt idx="5013">
                  <c:v>43273.21875</c:v>
                </c:pt>
                <c:pt idx="5014">
                  <c:v>43273.229166666664</c:v>
                </c:pt>
                <c:pt idx="5015">
                  <c:v>43273.239583333336</c:v>
                </c:pt>
                <c:pt idx="5016">
                  <c:v>43273.25</c:v>
                </c:pt>
                <c:pt idx="5017">
                  <c:v>43273.260416666664</c:v>
                </c:pt>
                <c:pt idx="5018">
                  <c:v>43273.270833333336</c:v>
                </c:pt>
                <c:pt idx="5019">
                  <c:v>43273.28125</c:v>
                </c:pt>
                <c:pt idx="5020">
                  <c:v>43273.291666666664</c:v>
                </c:pt>
                <c:pt idx="5021">
                  <c:v>43273.302083333336</c:v>
                </c:pt>
                <c:pt idx="5022">
                  <c:v>43273.3125</c:v>
                </c:pt>
                <c:pt idx="5023">
                  <c:v>43273.322916666664</c:v>
                </c:pt>
                <c:pt idx="5024">
                  <c:v>43273.333333333336</c:v>
                </c:pt>
                <c:pt idx="5025">
                  <c:v>43273.34375</c:v>
                </c:pt>
                <c:pt idx="5026">
                  <c:v>43273.354166666664</c:v>
                </c:pt>
                <c:pt idx="5027">
                  <c:v>43273.364583333336</c:v>
                </c:pt>
                <c:pt idx="5028">
                  <c:v>43273.375</c:v>
                </c:pt>
                <c:pt idx="5029">
                  <c:v>43273.385416666664</c:v>
                </c:pt>
                <c:pt idx="5030">
                  <c:v>43273.395833333336</c:v>
                </c:pt>
                <c:pt idx="5031">
                  <c:v>43273.40625</c:v>
                </c:pt>
                <c:pt idx="5032">
                  <c:v>43273.416666666664</c:v>
                </c:pt>
                <c:pt idx="5033">
                  <c:v>43273.427083333336</c:v>
                </c:pt>
                <c:pt idx="5034">
                  <c:v>43273.4375</c:v>
                </c:pt>
                <c:pt idx="5035">
                  <c:v>43273.447916666664</c:v>
                </c:pt>
                <c:pt idx="5036">
                  <c:v>43273.458333333336</c:v>
                </c:pt>
                <c:pt idx="5037">
                  <c:v>43273.46875</c:v>
                </c:pt>
                <c:pt idx="5038">
                  <c:v>43273.479166666664</c:v>
                </c:pt>
                <c:pt idx="5039">
                  <c:v>43273.489583333336</c:v>
                </c:pt>
                <c:pt idx="5040">
                  <c:v>43273.5</c:v>
                </c:pt>
                <c:pt idx="5041">
                  <c:v>43273.510416666664</c:v>
                </c:pt>
                <c:pt idx="5042">
                  <c:v>43273.520833333336</c:v>
                </c:pt>
                <c:pt idx="5043">
                  <c:v>43273.53125</c:v>
                </c:pt>
                <c:pt idx="5044">
                  <c:v>43273.541666666664</c:v>
                </c:pt>
                <c:pt idx="5045">
                  <c:v>43273.552083333336</c:v>
                </c:pt>
                <c:pt idx="5046">
                  <c:v>43273.5625</c:v>
                </c:pt>
                <c:pt idx="5047">
                  <c:v>43273.572916666664</c:v>
                </c:pt>
                <c:pt idx="5048">
                  <c:v>43273.583333333336</c:v>
                </c:pt>
                <c:pt idx="5049">
                  <c:v>43273.59375</c:v>
                </c:pt>
                <c:pt idx="5050">
                  <c:v>43273.604166666664</c:v>
                </c:pt>
                <c:pt idx="5051">
                  <c:v>43273.614583333336</c:v>
                </c:pt>
                <c:pt idx="5052">
                  <c:v>43273.625</c:v>
                </c:pt>
                <c:pt idx="5053">
                  <c:v>43273.635416666664</c:v>
                </c:pt>
                <c:pt idx="5054">
                  <c:v>43273.645833333336</c:v>
                </c:pt>
                <c:pt idx="5055">
                  <c:v>43273.65625</c:v>
                </c:pt>
                <c:pt idx="5056">
                  <c:v>43273.666666666664</c:v>
                </c:pt>
                <c:pt idx="5057">
                  <c:v>43273.677083333336</c:v>
                </c:pt>
                <c:pt idx="5058">
                  <c:v>43273.6875</c:v>
                </c:pt>
                <c:pt idx="5059">
                  <c:v>43273.697916666664</c:v>
                </c:pt>
                <c:pt idx="5060">
                  <c:v>43273.708333333336</c:v>
                </c:pt>
                <c:pt idx="5061">
                  <c:v>43273.71875</c:v>
                </c:pt>
                <c:pt idx="5062">
                  <c:v>43273.729166666664</c:v>
                </c:pt>
                <c:pt idx="5063">
                  <c:v>43273.739583333336</c:v>
                </c:pt>
                <c:pt idx="5064">
                  <c:v>43273.75</c:v>
                </c:pt>
                <c:pt idx="5065">
                  <c:v>43273.760416666664</c:v>
                </c:pt>
                <c:pt idx="5066">
                  <c:v>43273.770833333336</c:v>
                </c:pt>
                <c:pt idx="5067">
                  <c:v>43273.78125</c:v>
                </c:pt>
                <c:pt idx="5068">
                  <c:v>43273.791666666664</c:v>
                </c:pt>
                <c:pt idx="5069">
                  <c:v>43273.802083333336</c:v>
                </c:pt>
                <c:pt idx="5070">
                  <c:v>43273.8125</c:v>
                </c:pt>
                <c:pt idx="5071">
                  <c:v>43273.822916666664</c:v>
                </c:pt>
                <c:pt idx="5072">
                  <c:v>43273.833333333336</c:v>
                </c:pt>
                <c:pt idx="5073">
                  <c:v>43273.84375</c:v>
                </c:pt>
                <c:pt idx="5074">
                  <c:v>43273.854166666664</c:v>
                </c:pt>
                <c:pt idx="5075">
                  <c:v>43273.864583333336</c:v>
                </c:pt>
                <c:pt idx="5076">
                  <c:v>43273.875</c:v>
                </c:pt>
                <c:pt idx="5077">
                  <c:v>43273.885416666664</c:v>
                </c:pt>
                <c:pt idx="5078">
                  <c:v>43273.895833333336</c:v>
                </c:pt>
                <c:pt idx="5079">
                  <c:v>43273.90625</c:v>
                </c:pt>
                <c:pt idx="5080">
                  <c:v>43273.916666666664</c:v>
                </c:pt>
                <c:pt idx="5081">
                  <c:v>43273.927083333336</c:v>
                </c:pt>
                <c:pt idx="5082">
                  <c:v>43273.9375</c:v>
                </c:pt>
                <c:pt idx="5083">
                  <c:v>43273.947916666664</c:v>
                </c:pt>
                <c:pt idx="5084">
                  <c:v>43273.958333333336</c:v>
                </c:pt>
                <c:pt idx="5085">
                  <c:v>43273.96875</c:v>
                </c:pt>
                <c:pt idx="5086">
                  <c:v>43273.979166666664</c:v>
                </c:pt>
                <c:pt idx="5087">
                  <c:v>43273.989583333336</c:v>
                </c:pt>
                <c:pt idx="5088">
                  <c:v>43274</c:v>
                </c:pt>
                <c:pt idx="5089">
                  <c:v>43274.010416666664</c:v>
                </c:pt>
                <c:pt idx="5090">
                  <c:v>43274.020833333336</c:v>
                </c:pt>
                <c:pt idx="5091">
                  <c:v>43274.03125</c:v>
                </c:pt>
                <c:pt idx="5092">
                  <c:v>43274.041666666664</c:v>
                </c:pt>
                <c:pt idx="5093">
                  <c:v>43274.052083333336</c:v>
                </c:pt>
                <c:pt idx="5094">
                  <c:v>43274.0625</c:v>
                </c:pt>
                <c:pt idx="5095">
                  <c:v>43274.072916666664</c:v>
                </c:pt>
                <c:pt idx="5096">
                  <c:v>43274.083333333336</c:v>
                </c:pt>
                <c:pt idx="5097">
                  <c:v>43274.09375</c:v>
                </c:pt>
                <c:pt idx="5098">
                  <c:v>43274.104166666664</c:v>
                </c:pt>
                <c:pt idx="5099">
                  <c:v>43274.114583333336</c:v>
                </c:pt>
                <c:pt idx="5100">
                  <c:v>43274.125</c:v>
                </c:pt>
                <c:pt idx="5101">
                  <c:v>43274.135416666664</c:v>
                </c:pt>
                <c:pt idx="5102">
                  <c:v>43274.145833333336</c:v>
                </c:pt>
                <c:pt idx="5103">
                  <c:v>43274.15625</c:v>
                </c:pt>
                <c:pt idx="5104">
                  <c:v>43274.166666666664</c:v>
                </c:pt>
                <c:pt idx="5105">
                  <c:v>43274.177083333336</c:v>
                </c:pt>
                <c:pt idx="5106">
                  <c:v>43274.1875</c:v>
                </c:pt>
                <c:pt idx="5107">
                  <c:v>43274.197916666664</c:v>
                </c:pt>
                <c:pt idx="5108">
                  <c:v>43274.208333333336</c:v>
                </c:pt>
                <c:pt idx="5109">
                  <c:v>43274.21875</c:v>
                </c:pt>
                <c:pt idx="5110">
                  <c:v>43274.229166666664</c:v>
                </c:pt>
                <c:pt idx="5111">
                  <c:v>43274.239583333336</c:v>
                </c:pt>
                <c:pt idx="5112">
                  <c:v>43274.25</c:v>
                </c:pt>
                <c:pt idx="5113">
                  <c:v>43274.260416666664</c:v>
                </c:pt>
                <c:pt idx="5114">
                  <c:v>43274.270833333336</c:v>
                </c:pt>
                <c:pt idx="5115">
                  <c:v>43274.28125</c:v>
                </c:pt>
                <c:pt idx="5116">
                  <c:v>43274.291666666664</c:v>
                </c:pt>
                <c:pt idx="5117">
                  <c:v>43274.302083333336</c:v>
                </c:pt>
                <c:pt idx="5118">
                  <c:v>43274.3125</c:v>
                </c:pt>
                <c:pt idx="5119">
                  <c:v>43274.322916666664</c:v>
                </c:pt>
                <c:pt idx="5120">
                  <c:v>43274.333333333336</c:v>
                </c:pt>
                <c:pt idx="5121">
                  <c:v>43274.34375</c:v>
                </c:pt>
                <c:pt idx="5122">
                  <c:v>43274.354166666664</c:v>
                </c:pt>
                <c:pt idx="5123">
                  <c:v>43274.364583333336</c:v>
                </c:pt>
                <c:pt idx="5124">
                  <c:v>43274.375</c:v>
                </c:pt>
                <c:pt idx="5125">
                  <c:v>43274.385416666664</c:v>
                </c:pt>
                <c:pt idx="5126">
                  <c:v>43274.395833333336</c:v>
                </c:pt>
                <c:pt idx="5127">
                  <c:v>43274.40625</c:v>
                </c:pt>
                <c:pt idx="5128">
                  <c:v>43274.416666666664</c:v>
                </c:pt>
                <c:pt idx="5129">
                  <c:v>43274.427083333336</c:v>
                </c:pt>
                <c:pt idx="5130">
                  <c:v>43274.4375</c:v>
                </c:pt>
                <c:pt idx="5131">
                  <c:v>43274.447916666664</c:v>
                </c:pt>
                <c:pt idx="5132">
                  <c:v>43274.458333333336</c:v>
                </c:pt>
                <c:pt idx="5133">
                  <c:v>43274.46875</c:v>
                </c:pt>
                <c:pt idx="5134">
                  <c:v>43274.479166666664</c:v>
                </c:pt>
                <c:pt idx="5135">
                  <c:v>43274.489583333336</c:v>
                </c:pt>
                <c:pt idx="5136">
                  <c:v>43274.5</c:v>
                </c:pt>
                <c:pt idx="5137">
                  <c:v>43274.510416666664</c:v>
                </c:pt>
                <c:pt idx="5138">
                  <c:v>43274.520833333336</c:v>
                </c:pt>
                <c:pt idx="5139">
                  <c:v>43274.53125</c:v>
                </c:pt>
                <c:pt idx="5140">
                  <c:v>43274.541666666664</c:v>
                </c:pt>
                <c:pt idx="5141">
                  <c:v>43274.552083333336</c:v>
                </c:pt>
                <c:pt idx="5142">
                  <c:v>43274.5625</c:v>
                </c:pt>
                <c:pt idx="5143">
                  <c:v>43274.572916666664</c:v>
                </c:pt>
                <c:pt idx="5144">
                  <c:v>43274.583333333336</c:v>
                </c:pt>
                <c:pt idx="5145">
                  <c:v>43274.59375</c:v>
                </c:pt>
                <c:pt idx="5146">
                  <c:v>43274.604166666664</c:v>
                </c:pt>
                <c:pt idx="5147">
                  <c:v>43274.614583333336</c:v>
                </c:pt>
                <c:pt idx="5148">
                  <c:v>43274.625</c:v>
                </c:pt>
                <c:pt idx="5149">
                  <c:v>43274.635416666664</c:v>
                </c:pt>
                <c:pt idx="5150">
                  <c:v>43274.645833333336</c:v>
                </c:pt>
                <c:pt idx="5151">
                  <c:v>43274.65625</c:v>
                </c:pt>
                <c:pt idx="5152">
                  <c:v>43274.666666666664</c:v>
                </c:pt>
                <c:pt idx="5153">
                  <c:v>43274.677083333336</c:v>
                </c:pt>
                <c:pt idx="5154">
                  <c:v>43274.6875</c:v>
                </c:pt>
                <c:pt idx="5155">
                  <c:v>43274.697916666664</c:v>
                </c:pt>
                <c:pt idx="5156">
                  <c:v>43274.708333333336</c:v>
                </c:pt>
                <c:pt idx="5157">
                  <c:v>43274.71875</c:v>
                </c:pt>
                <c:pt idx="5158">
                  <c:v>43274.729166666664</c:v>
                </c:pt>
                <c:pt idx="5159">
                  <c:v>43274.739583333336</c:v>
                </c:pt>
                <c:pt idx="5160">
                  <c:v>43274.75</c:v>
                </c:pt>
                <c:pt idx="5161">
                  <c:v>43274.760416666664</c:v>
                </c:pt>
                <c:pt idx="5162">
                  <c:v>43274.770833333336</c:v>
                </c:pt>
                <c:pt idx="5163">
                  <c:v>43274.78125</c:v>
                </c:pt>
                <c:pt idx="5164">
                  <c:v>43274.791666666664</c:v>
                </c:pt>
                <c:pt idx="5165">
                  <c:v>43274.802083333336</c:v>
                </c:pt>
                <c:pt idx="5166">
                  <c:v>43274.8125</c:v>
                </c:pt>
                <c:pt idx="5167">
                  <c:v>43274.822916666664</c:v>
                </c:pt>
                <c:pt idx="5168">
                  <c:v>43274.833333333336</c:v>
                </c:pt>
                <c:pt idx="5169">
                  <c:v>43274.84375</c:v>
                </c:pt>
                <c:pt idx="5170">
                  <c:v>43274.854166666664</c:v>
                </c:pt>
                <c:pt idx="5171">
                  <c:v>43274.864583333336</c:v>
                </c:pt>
                <c:pt idx="5172">
                  <c:v>43274.875</c:v>
                </c:pt>
                <c:pt idx="5173">
                  <c:v>43274.885416666664</c:v>
                </c:pt>
                <c:pt idx="5174">
                  <c:v>43274.895833333336</c:v>
                </c:pt>
                <c:pt idx="5175">
                  <c:v>43274.90625</c:v>
                </c:pt>
                <c:pt idx="5176">
                  <c:v>43274.916666666664</c:v>
                </c:pt>
                <c:pt idx="5177">
                  <c:v>43274.927083333336</c:v>
                </c:pt>
                <c:pt idx="5178">
                  <c:v>43274.9375</c:v>
                </c:pt>
                <c:pt idx="5179">
                  <c:v>43274.947916666664</c:v>
                </c:pt>
                <c:pt idx="5180">
                  <c:v>43274.958333333336</c:v>
                </c:pt>
                <c:pt idx="5181">
                  <c:v>43274.96875</c:v>
                </c:pt>
                <c:pt idx="5182">
                  <c:v>43274.979166666664</c:v>
                </c:pt>
                <c:pt idx="5183">
                  <c:v>43274.989583333336</c:v>
                </c:pt>
                <c:pt idx="5184">
                  <c:v>43275</c:v>
                </c:pt>
                <c:pt idx="5185">
                  <c:v>43275.010416666664</c:v>
                </c:pt>
                <c:pt idx="5186">
                  <c:v>43275.020833333336</c:v>
                </c:pt>
                <c:pt idx="5187">
                  <c:v>43275.03125</c:v>
                </c:pt>
                <c:pt idx="5188">
                  <c:v>43275.041666666664</c:v>
                </c:pt>
                <c:pt idx="5189">
                  <c:v>43275.052083333336</c:v>
                </c:pt>
                <c:pt idx="5190">
                  <c:v>43275.0625</c:v>
                </c:pt>
                <c:pt idx="5191">
                  <c:v>43275.072916666664</c:v>
                </c:pt>
                <c:pt idx="5192">
                  <c:v>43275.083333333336</c:v>
                </c:pt>
                <c:pt idx="5193">
                  <c:v>43275.09375</c:v>
                </c:pt>
                <c:pt idx="5194">
                  <c:v>43275.104166666664</c:v>
                </c:pt>
                <c:pt idx="5195">
                  <c:v>43275.114583333336</c:v>
                </c:pt>
                <c:pt idx="5196">
                  <c:v>43275.125</c:v>
                </c:pt>
                <c:pt idx="5197">
                  <c:v>43275.135416666664</c:v>
                </c:pt>
                <c:pt idx="5198">
                  <c:v>43275.145833333336</c:v>
                </c:pt>
                <c:pt idx="5199">
                  <c:v>43275.15625</c:v>
                </c:pt>
                <c:pt idx="5200">
                  <c:v>43275.166666666664</c:v>
                </c:pt>
                <c:pt idx="5201">
                  <c:v>43275.177083333336</c:v>
                </c:pt>
                <c:pt idx="5202">
                  <c:v>43275.1875</c:v>
                </c:pt>
                <c:pt idx="5203">
                  <c:v>43275.197916666664</c:v>
                </c:pt>
                <c:pt idx="5204">
                  <c:v>43275.208333333336</c:v>
                </c:pt>
                <c:pt idx="5205">
                  <c:v>43275.21875</c:v>
                </c:pt>
                <c:pt idx="5206">
                  <c:v>43275.229166666664</c:v>
                </c:pt>
                <c:pt idx="5207">
                  <c:v>43275.239583333336</c:v>
                </c:pt>
                <c:pt idx="5208">
                  <c:v>43275.25</c:v>
                </c:pt>
                <c:pt idx="5209">
                  <c:v>43275.260416666664</c:v>
                </c:pt>
                <c:pt idx="5210">
                  <c:v>43275.270833333336</c:v>
                </c:pt>
                <c:pt idx="5211">
                  <c:v>43275.28125</c:v>
                </c:pt>
                <c:pt idx="5212">
                  <c:v>43275.291666666664</c:v>
                </c:pt>
                <c:pt idx="5213">
                  <c:v>43275.302083333336</c:v>
                </c:pt>
                <c:pt idx="5214">
                  <c:v>43275.3125</c:v>
                </c:pt>
                <c:pt idx="5215">
                  <c:v>43275.322916666664</c:v>
                </c:pt>
                <c:pt idx="5216">
                  <c:v>43275.333333333336</c:v>
                </c:pt>
                <c:pt idx="5217">
                  <c:v>43275.34375</c:v>
                </c:pt>
                <c:pt idx="5218">
                  <c:v>43275.354166666664</c:v>
                </c:pt>
                <c:pt idx="5219">
                  <c:v>43275.364583333336</c:v>
                </c:pt>
                <c:pt idx="5220">
                  <c:v>43275.375</c:v>
                </c:pt>
                <c:pt idx="5221">
                  <c:v>43275.385416666664</c:v>
                </c:pt>
                <c:pt idx="5222">
                  <c:v>43275.395833333336</c:v>
                </c:pt>
                <c:pt idx="5223">
                  <c:v>43275.40625</c:v>
                </c:pt>
                <c:pt idx="5224">
                  <c:v>43275.416666666664</c:v>
                </c:pt>
                <c:pt idx="5225">
                  <c:v>43275.427083333336</c:v>
                </c:pt>
                <c:pt idx="5226">
                  <c:v>43275.4375</c:v>
                </c:pt>
                <c:pt idx="5227">
                  <c:v>43275.447916666664</c:v>
                </c:pt>
                <c:pt idx="5228">
                  <c:v>43275.458333333336</c:v>
                </c:pt>
                <c:pt idx="5229">
                  <c:v>43275.46875</c:v>
                </c:pt>
                <c:pt idx="5230">
                  <c:v>43275.479166666664</c:v>
                </c:pt>
                <c:pt idx="5231">
                  <c:v>43275.489583333336</c:v>
                </c:pt>
                <c:pt idx="5232">
                  <c:v>43275.5</c:v>
                </c:pt>
                <c:pt idx="5233">
                  <c:v>43275.510416666664</c:v>
                </c:pt>
                <c:pt idx="5234">
                  <c:v>43275.520833333336</c:v>
                </c:pt>
                <c:pt idx="5235">
                  <c:v>43275.53125</c:v>
                </c:pt>
                <c:pt idx="5236">
                  <c:v>43275.541666666664</c:v>
                </c:pt>
                <c:pt idx="5237">
                  <c:v>43275.552083333336</c:v>
                </c:pt>
                <c:pt idx="5238">
                  <c:v>43275.5625</c:v>
                </c:pt>
                <c:pt idx="5239">
                  <c:v>43275.572916666664</c:v>
                </c:pt>
                <c:pt idx="5240">
                  <c:v>43275.583333333336</c:v>
                </c:pt>
                <c:pt idx="5241">
                  <c:v>43275.59375</c:v>
                </c:pt>
                <c:pt idx="5242">
                  <c:v>43275.604166666664</c:v>
                </c:pt>
                <c:pt idx="5243">
                  <c:v>43275.614583333336</c:v>
                </c:pt>
                <c:pt idx="5244">
                  <c:v>43275.625</c:v>
                </c:pt>
                <c:pt idx="5245">
                  <c:v>43275.635416666664</c:v>
                </c:pt>
                <c:pt idx="5246">
                  <c:v>43275.645833333336</c:v>
                </c:pt>
                <c:pt idx="5247">
                  <c:v>43275.65625</c:v>
                </c:pt>
                <c:pt idx="5248">
                  <c:v>43275.666666666664</c:v>
                </c:pt>
                <c:pt idx="5249">
                  <c:v>43275.677083333336</c:v>
                </c:pt>
                <c:pt idx="5250">
                  <c:v>43275.6875</c:v>
                </c:pt>
                <c:pt idx="5251">
                  <c:v>43275.697916666664</c:v>
                </c:pt>
                <c:pt idx="5252">
                  <c:v>43275.708333333336</c:v>
                </c:pt>
                <c:pt idx="5253">
                  <c:v>43275.71875</c:v>
                </c:pt>
                <c:pt idx="5254">
                  <c:v>43275.729166666664</c:v>
                </c:pt>
                <c:pt idx="5255">
                  <c:v>43275.739583333336</c:v>
                </c:pt>
                <c:pt idx="5256">
                  <c:v>43275.75</c:v>
                </c:pt>
                <c:pt idx="5257">
                  <c:v>43275.760416666664</c:v>
                </c:pt>
                <c:pt idx="5258">
                  <c:v>43275.770833333336</c:v>
                </c:pt>
                <c:pt idx="5259">
                  <c:v>43275.78125</c:v>
                </c:pt>
                <c:pt idx="5260">
                  <c:v>43275.791666666664</c:v>
                </c:pt>
                <c:pt idx="5261">
                  <c:v>43275.802083333336</c:v>
                </c:pt>
                <c:pt idx="5262">
                  <c:v>43275.8125</c:v>
                </c:pt>
                <c:pt idx="5263">
                  <c:v>43275.822916666664</c:v>
                </c:pt>
                <c:pt idx="5264">
                  <c:v>43275.833333333336</c:v>
                </c:pt>
                <c:pt idx="5265">
                  <c:v>43275.84375</c:v>
                </c:pt>
                <c:pt idx="5266">
                  <c:v>43275.854166666664</c:v>
                </c:pt>
                <c:pt idx="5267">
                  <c:v>43275.864583333336</c:v>
                </c:pt>
                <c:pt idx="5268">
                  <c:v>43275.875</c:v>
                </c:pt>
                <c:pt idx="5269">
                  <c:v>43275.885416666664</c:v>
                </c:pt>
                <c:pt idx="5270">
                  <c:v>43275.895833333336</c:v>
                </c:pt>
                <c:pt idx="5271">
                  <c:v>43275.90625</c:v>
                </c:pt>
                <c:pt idx="5272">
                  <c:v>43275.916666666664</c:v>
                </c:pt>
                <c:pt idx="5273">
                  <c:v>43275.927083333336</c:v>
                </c:pt>
                <c:pt idx="5274">
                  <c:v>43275.9375</c:v>
                </c:pt>
                <c:pt idx="5275">
                  <c:v>43275.947916666664</c:v>
                </c:pt>
                <c:pt idx="5276">
                  <c:v>43275.958333333336</c:v>
                </c:pt>
                <c:pt idx="5277">
                  <c:v>43275.96875</c:v>
                </c:pt>
                <c:pt idx="5278">
                  <c:v>43275.979166666664</c:v>
                </c:pt>
                <c:pt idx="5279">
                  <c:v>43275.989583333336</c:v>
                </c:pt>
                <c:pt idx="5280">
                  <c:v>43276</c:v>
                </c:pt>
                <c:pt idx="5281">
                  <c:v>43276.010416666664</c:v>
                </c:pt>
                <c:pt idx="5282">
                  <c:v>43276.020833333336</c:v>
                </c:pt>
                <c:pt idx="5283">
                  <c:v>43276.03125</c:v>
                </c:pt>
                <c:pt idx="5284">
                  <c:v>43276.041666666664</c:v>
                </c:pt>
                <c:pt idx="5285">
                  <c:v>43276.052083333336</c:v>
                </c:pt>
                <c:pt idx="5286">
                  <c:v>43276.0625</c:v>
                </c:pt>
                <c:pt idx="5287">
                  <c:v>43276.072916666664</c:v>
                </c:pt>
                <c:pt idx="5288">
                  <c:v>43276.083333333336</c:v>
                </c:pt>
                <c:pt idx="5289">
                  <c:v>43276.09375</c:v>
                </c:pt>
                <c:pt idx="5290">
                  <c:v>43276.104166666664</c:v>
                </c:pt>
                <c:pt idx="5291">
                  <c:v>43276.114583333336</c:v>
                </c:pt>
                <c:pt idx="5292">
                  <c:v>43276.125</c:v>
                </c:pt>
                <c:pt idx="5293">
                  <c:v>43276.135416666664</c:v>
                </c:pt>
                <c:pt idx="5294">
                  <c:v>43276.145833333336</c:v>
                </c:pt>
                <c:pt idx="5295">
                  <c:v>43276.15625</c:v>
                </c:pt>
                <c:pt idx="5296">
                  <c:v>43276.166666666664</c:v>
                </c:pt>
                <c:pt idx="5297">
                  <c:v>43276.177083333336</c:v>
                </c:pt>
                <c:pt idx="5298">
                  <c:v>43276.1875</c:v>
                </c:pt>
                <c:pt idx="5299">
                  <c:v>43276.197916666664</c:v>
                </c:pt>
                <c:pt idx="5300">
                  <c:v>43276.208333333336</c:v>
                </c:pt>
                <c:pt idx="5301">
                  <c:v>43276.21875</c:v>
                </c:pt>
                <c:pt idx="5302">
                  <c:v>43276.229166666664</c:v>
                </c:pt>
                <c:pt idx="5303">
                  <c:v>43276.239583333336</c:v>
                </c:pt>
                <c:pt idx="5304">
                  <c:v>43276.25</c:v>
                </c:pt>
                <c:pt idx="5305">
                  <c:v>43276.260416666664</c:v>
                </c:pt>
                <c:pt idx="5306">
                  <c:v>43276.270833333336</c:v>
                </c:pt>
                <c:pt idx="5307">
                  <c:v>43276.28125</c:v>
                </c:pt>
                <c:pt idx="5308">
                  <c:v>43276.291666666664</c:v>
                </c:pt>
                <c:pt idx="5309">
                  <c:v>43276.302083333336</c:v>
                </c:pt>
                <c:pt idx="5310">
                  <c:v>43276.3125</c:v>
                </c:pt>
                <c:pt idx="5311">
                  <c:v>43276.322916666664</c:v>
                </c:pt>
                <c:pt idx="5312">
                  <c:v>43276.333333333336</c:v>
                </c:pt>
                <c:pt idx="5313">
                  <c:v>43276.34375</c:v>
                </c:pt>
                <c:pt idx="5314">
                  <c:v>43276.354166666664</c:v>
                </c:pt>
                <c:pt idx="5315">
                  <c:v>43276.364583333336</c:v>
                </c:pt>
                <c:pt idx="5316">
                  <c:v>43276.375</c:v>
                </c:pt>
                <c:pt idx="5317">
                  <c:v>43276.385416666664</c:v>
                </c:pt>
                <c:pt idx="5318">
                  <c:v>43276.395833333336</c:v>
                </c:pt>
                <c:pt idx="5319">
                  <c:v>43276.40625</c:v>
                </c:pt>
                <c:pt idx="5320">
                  <c:v>43276.416666666664</c:v>
                </c:pt>
                <c:pt idx="5321">
                  <c:v>43276.427083333336</c:v>
                </c:pt>
                <c:pt idx="5322">
                  <c:v>43276.4375</c:v>
                </c:pt>
                <c:pt idx="5323">
                  <c:v>43276.447916666664</c:v>
                </c:pt>
                <c:pt idx="5324">
                  <c:v>43276.458333333336</c:v>
                </c:pt>
                <c:pt idx="5325">
                  <c:v>43276.46875</c:v>
                </c:pt>
                <c:pt idx="5326">
                  <c:v>43276.479166666664</c:v>
                </c:pt>
                <c:pt idx="5327">
                  <c:v>43276.489583333336</c:v>
                </c:pt>
                <c:pt idx="5328">
                  <c:v>43276.5</c:v>
                </c:pt>
                <c:pt idx="5329">
                  <c:v>43276.510416666664</c:v>
                </c:pt>
                <c:pt idx="5330">
                  <c:v>43276.520833333336</c:v>
                </c:pt>
                <c:pt idx="5331">
                  <c:v>43276.53125</c:v>
                </c:pt>
                <c:pt idx="5332">
                  <c:v>43276.541666666664</c:v>
                </c:pt>
                <c:pt idx="5333">
                  <c:v>43276.552083333336</c:v>
                </c:pt>
                <c:pt idx="5334">
                  <c:v>43276.5625</c:v>
                </c:pt>
                <c:pt idx="5335">
                  <c:v>43276.572916666664</c:v>
                </c:pt>
                <c:pt idx="5336">
                  <c:v>43276.583333333336</c:v>
                </c:pt>
                <c:pt idx="5337">
                  <c:v>43276.59375</c:v>
                </c:pt>
                <c:pt idx="5338">
                  <c:v>43276.604166666664</c:v>
                </c:pt>
                <c:pt idx="5339">
                  <c:v>43276.614583333336</c:v>
                </c:pt>
                <c:pt idx="5340">
                  <c:v>43276.625</c:v>
                </c:pt>
                <c:pt idx="5341">
                  <c:v>43276.635416666664</c:v>
                </c:pt>
                <c:pt idx="5342">
                  <c:v>43276.645833333336</c:v>
                </c:pt>
                <c:pt idx="5343">
                  <c:v>43276.65625</c:v>
                </c:pt>
                <c:pt idx="5344">
                  <c:v>43276.666666666664</c:v>
                </c:pt>
                <c:pt idx="5345">
                  <c:v>43276.677083333336</c:v>
                </c:pt>
                <c:pt idx="5346">
                  <c:v>43276.6875</c:v>
                </c:pt>
                <c:pt idx="5347">
                  <c:v>43276.697916666664</c:v>
                </c:pt>
                <c:pt idx="5348">
                  <c:v>43276.708333333336</c:v>
                </c:pt>
                <c:pt idx="5349">
                  <c:v>43276.71875</c:v>
                </c:pt>
                <c:pt idx="5350">
                  <c:v>43276.729166666664</c:v>
                </c:pt>
                <c:pt idx="5351">
                  <c:v>43276.739583333336</c:v>
                </c:pt>
                <c:pt idx="5352">
                  <c:v>43276.75</c:v>
                </c:pt>
                <c:pt idx="5353">
                  <c:v>43276.760416666664</c:v>
                </c:pt>
                <c:pt idx="5354">
                  <c:v>43276.770833333336</c:v>
                </c:pt>
                <c:pt idx="5355">
                  <c:v>43276.78125</c:v>
                </c:pt>
                <c:pt idx="5356">
                  <c:v>43276.791666666664</c:v>
                </c:pt>
                <c:pt idx="5357">
                  <c:v>43276.802083333336</c:v>
                </c:pt>
                <c:pt idx="5358">
                  <c:v>43276.8125</c:v>
                </c:pt>
                <c:pt idx="5359">
                  <c:v>43276.822916666664</c:v>
                </c:pt>
                <c:pt idx="5360">
                  <c:v>43276.833333333336</c:v>
                </c:pt>
                <c:pt idx="5361">
                  <c:v>43276.84375</c:v>
                </c:pt>
                <c:pt idx="5362">
                  <c:v>43276.854166666664</c:v>
                </c:pt>
                <c:pt idx="5363">
                  <c:v>43276.864583333336</c:v>
                </c:pt>
                <c:pt idx="5364">
                  <c:v>43276.875</c:v>
                </c:pt>
                <c:pt idx="5365">
                  <c:v>43276.885416666664</c:v>
                </c:pt>
                <c:pt idx="5366">
                  <c:v>43276.895833333336</c:v>
                </c:pt>
                <c:pt idx="5367">
                  <c:v>43276.90625</c:v>
                </c:pt>
                <c:pt idx="5368">
                  <c:v>43276.916666666664</c:v>
                </c:pt>
                <c:pt idx="5369">
                  <c:v>43276.927083333336</c:v>
                </c:pt>
                <c:pt idx="5370">
                  <c:v>43276.9375</c:v>
                </c:pt>
                <c:pt idx="5371">
                  <c:v>43276.947916666664</c:v>
                </c:pt>
                <c:pt idx="5372">
                  <c:v>43276.958333333336</c:v>
                </c:pt>
                <c:pt idx="5373">
                  <c:v>43276.96875</c:v>
                </c:pt>
                <c:pt idx="5374">
                  <c:v>43276.979166666664</c:v>
                </c:pt>
                <c:pt idx="5375">
                  <c:v>43276.989583333336</c:v>
                </c:pt>
                <c:pt idx="5376">
                  <c:v>43277</c:v>
                </c:pt>
                <c:pt idx="5377">
                  <c:v>43277.010416666664</c:v>
                </c:pt>
                <c:pt idx="5378">
                  <c:v>43277.020833333336</c:v>
                </c:pt>
                <c:pt idx="5379">
                  <c:v>43277.03125</c:v>
                </c:pt>
                <c:pt idx="5380">
                  <c:v>43277.041666666664</c:v>
                </c:pt>
                <c:pt idx="5381">
                  <c:v>43277.052083333336</c:v>
                </c:pt>
                <c:pt idx="5382">
                  <c:v>43277.0625</c:v>
                </c:pt>
                <c:pt idx="5383">
                  <c:v>43277.072916666664</c:v>
                </c:pt>
                <c:pt idx="5384">
                  <c:v>43277.083333333336</c:v>
                </c:pt>
                <c:pt idx="5385">
                  <c:v>43277.09375</c:v>
                </c:pt>
                <c:pt idx="5386">
                  <c:v>43277.104166666664</c:v>
                </c:pt>
                <c:pt idx="5387">
                  <c:v>43277.114583333336</c:v>
                </c:pt>
                <c:pt idx="5388">
                  <c:v>43277.125</c:v>
                </c:pt>
                <c:pt idx="5389">
                  <c:v>43277.135416666664</c:v>
                </c:pt>
                <c:pt idx="5390">
                  <c:v>43277.145833333336</c:v>
                </c:pt>
                <c:pt idx="5391">
                  <c:v>43277.15625</c:v>
                </c:pt>
                <c:pt idx="5392">
                  <c:v>43277.166666666664</c:v>
                </c:pt>
                <c:pt idx="5393">
                  <c:v>43277.177083333336</c:v>
                </c:pt>
                <c:pt idx="5394">
                  <c:v>43277.1875</c:v>
                </c:pt>
                <c:pt idx="5395">
                  <c:v>43277.197916666664</c:v>
                </c:pt>
                <c:pt idx="5396">
                  <c:v>43277.208333333336</c:v>
                </c:pt>
                <c:pt idx="5397">
                  <c:v>43277.21875</c:v>
                </c:pt>
                <c:pt idx="5398">
                  <c:v>43277.229166666664</c:v>
                </c:pt>
                <c:pt idx="5399">
                  <c:v>43277.239583333336</c:v>
                </c:pt>
                <c:pt idx="5400">
                  <c:v>43277.25</c:v>
                </c:pt>
                <c:pt idx="5401">
                  <c:v>43277.260416666664</c:v>
                </c:pt>
                <c:pt idx="5402">
                  <c:v>43277.270833333336</c:v>
                </c:pt>
                <c:pt idx="5403">
                  <c:v>43277.28125</c:v>
                </c:pt>
                <c:pt idx="5404">
                  <c:v>43277.291666666664</c:v>
                </c:pt>
                <c:pt idx="5405">
                  <c:v>43277.302083333336</c:v>
                </c:pt>
                <c:pt idx="5406">
                  <c:v>43277.3125</c:v>
                </c:pt>
                <c:pt idx="5407">
                  <c:v>43277.322916666664</c:v>
                </c:pt>
                <c:pt idx="5408">
                  <c:v>43277.333333333336</c:v>
                </c:pt>
                <c:pt idx="5409">
                  <c:v>43277.34375</c:v>
                </c:pt>
                <c:pt idx="5410">
                  <c:v>43277.354166666664</c:v>
                </c:pt>
                <c:pt idx="5411">
                  <c:v>43277.364583333336</c:v>
                </c:pt>
                <c:pt idx="5412">
                  <c:v>43277.375</c:v>
                </c:pt>
                <c:pt idx="5413">
                  <c:v>43277.385416666664</c:v>
                </c:pt>
                <c:pt idx="5414">
                  <c:v>43277.395833333336</c:v>
                </c:pt>
                <c:pt idx="5415">
                  <c:v>43277.40625</c:v>
                </c:pt>
                <c:pt idx="5416">
                  <c:v>43277.416666666664</c:v>
                </c:pt>
                <c:pt idx="5417">
                  <c:v>43277.427083333336</c:v>
                </c:pt>
                <c:pt idx="5418">
                  <c:v>43277.4375</c:v>
                </c:pt>
                <c:pt idx="5419">
                  <c:v>43277.447916666664</c:v>
                </c:pt>
                <c:pt idx="5420">
                  <c:v>43277.458333333336</c:v>
                </c:pt>
                <c:pt idx="5421">
                  <c:v>43277.46875</c:v>
                </c:pt>
                <c:pt idx="5422">
                  <c:v>43277.479166666664</c:v>
                </c:pt>
                <c:pt idx="5423">
                  <c:v>43277.489583333336</c:v>
                </c:pt>
                <c:pt idx="5424">
                  <c:v>43277.5</c:v>
                </c:pt>
                <c:pt idx="5425">
                  <c:v>43277.510416666664</c:v>
                </c:pt>
                <c:pt idx="5426">
                  <c:v>43277.520833333336</c:v>
                </c:pt>
                <c:pt idx="5427">
                  <c:v>43277.53125</c:v>
                </c:pt>
                <c:pt idx="5428">
                  <c:v>43277.541666666664</c:v>
                </c:pt>
                <c:pt idx="5429">
                  <c:v>43277.552083333336</c:v>
                </c:pt>
                <c:pt idx="5430">
                  <c:v>43277.5625</c:v>
                </c:pt>
                <c:pt idx="5431">
                  <c:v>43277.572916666664</c:v>
                </c:pt>
                <c:pt idx="5432">
                  <c:v>43277.583333333336</c:v>
                </c:pt>
                <c:pt idx="5433">
                  <c:v>43277.59375</c:v>
                </c:pt>
                <c:pt idx="5434">
                  <c:v>43277.604166666664</c:v>
                </c:pt>
                <c:pt idx="5435">
                  <c:v>43277.614583333336</c:v>
                </c:pt>
                <c:pt idx="5436">
                  <c:v>43277.625</c:v>
                </c:pt>
                <c:pt idx="5437">
                  <c:v>43277.635416666664</c:v>
                </c:pt>
                <c:pt idx="5438">
                  <c:v>43277.645833333336</c:v>
                </c:pt>
                <c:pt idx="5439">
                  <c:v>43277.65625</c:v>
                </c:pt>
                <c:pt idx="5440">
                  <c:v>43277.666666666664</c:v>
                </c:pt>
                <c:pt idx="5441">
                  <c:v>43277.677083333336</c:v>
                </c:pt>
                <c:pt idx="5442">
                  <c:v>43277.6875</c:v>
                </c:pt>
                <c:pt idx="5443">
                  <c:v>43277.697916666664</c:v>
                </c:pt>
                <c:pt idx="5444">
                  <c:v>43277.708333333336</c:v>
                </c:pt>
                <c:pt idx="5445">
                  <c:v>43277.71875</c:v>
                </c:pt>
                <c:pt idx="5446">
                  <c:v>43277.729166666664</c:v>
                </c:pt>
                <c:pt idx="5447">
                  <c:v>43277.739583333336</c:v>
                </c:pt>
                <c:pt idx="5448">
                  <c:v>43277.75</c:v>
                </c:pt>
                <c:pt idx="5449">
                  <c:v>43277.760416666664</c:v>
                </c:pt>
                <c:pt idx="5450">
                  <c:v>43277.770833333336</c:v>
                </c:pt>
                <c:pt idx="5451">
                  <c:v>43277.78125</c:v>
                </c:pt>
                <c:pt idx="5452">
                  <c:v>43277.791666666664</c:v>
                </c:pt>
                <c:pt idx="5453">
                  <c:v>43277.802083333336</c:v>
                </c:pt>
                <c:pt idx="5454">
                  <c:v>43277.8125</c:v>
                </c:pt>
                <c:pt idx="5455">
                  <c:v>43277.822916666664</c:v>
                </c:pt>
                <c:pt idx="5456">
                  <c:v>43277.833333333336</c:v>
                </c:pt>
                <c:pt idx="5457">
                  <c:v>43277.84375</c:v>
                </c:pt>
                <c:pt idx="5458">
                  <c:v>43277.854166666664</c:v>
                </c:pt>
                <c:pt idx="5459">
                  <c:v>43277.864583333336</c:v>
                </c:pt>
                <c:pt idx="5460">
                  <c:v>43277.875</c:v>
                </c:pt>
                <c:pt idx="5461">
                  <c:v>43277.885416666664</c:v>
                </c:pt>
                <c:pt idx="5462">
                  <c:v>43277.895833333336</c:v>
                </c:pt>
                <c:pt idx="5463">
                  <c:v>43277.90625</c:v>
                </c:pt>
                <c:pt idx="5464">
                  <c:v>43277.916666666664</c:v>
                </c:pt>
                <c:pt idx="5465">
                  <c:v>43277.927083333336</c:v>
                </c:pt>
                <c:pt idx="5466">
                  <c:v>43277.9375</c:v>
                </c:pt>
                <c:pt idx="5467">
                  <c:v>43277.947916666664</c:v>
                </c:pt>
                <c:pt idx="5468">
                  <c:v>43277.958333333336</c:v>
                </c:pt>
                <c:pt idx="5469">
                  <c:v>43277.96875</c:v>
                </c:pt>
                <c:pt idx="5470">
                  <c:v>43277.979166666664</c:v>
                </c:pt>
                <c:pt idx="5471">
                  <c:v>43277.989583333336</c:v>
                </c:pt>
                <c:pt idx="5472">
                  <c:v>43278</c:v>
                </c:pt>
                <c:pt idx="5473">
                  <c:v>43278.010416666664</c:v>
                </c:pt>
                <c:pt idx="5474">
                  <c:v>43278.020833333336</c:v>
                </c:pt>
                <c:pt idx="5475">
                  <c:v>43278.03125</c:v>
                </c:pt>
                <c:pt idx="5476">
                  <c:v>43278.041666666664</c:v>
                </c:pt>
                <c:pt idx="5477">
                  <c:v>43278.052083333336</c:v>
                </c:pt>
                <c:pt idx="5478">
                  <c:v>43278.0625</c:v>
                </c:pt>
                <c:pt idx="5479">
                  <c:v>43278.072916666664</c:v>
                </c:pt>
                <c:pt idx="5480">
                  <c:v>43278.083333333336</c:v>
                </c:pt>
                <c:pt idx="5481">
                  <c:v>43278.09375</c:v>
                </c:pt>
                <c:pt idx="5482">
                  <c:v>43278.104166666664</c:v>
                </c:pt>
                <c:pt idx="5483">
                  <c:v>43278.114583333336</c:v>
                </c:pt>
                <c:pt idx="5484">
                  <c:v>43278.125</c:v>
                </c:pt>
                <c:pt idx="5485">
                  <c:v>43278.135416666664</c:v>
                </c:pt>
                <c:pt idx="5486">
                  <c:v>43278.145833333336</c:v>
                </c:pt>
                <c:pt idx="5487">
                  <c:v>43278.15625</c:v>
                </c:pt>
                <c:pt idx="5488">
                  <c:v>43278.166666666664</c:v>
                </c:pt>
                <c:pt idx="5489">
                  <c:v>43278.177083333336</c:v>
                </c:pt>
                <c:pt idx="5490">
                  <c:v>43278.1875</c:v>
                </c:pt>
                <c:pt idx="5491">
                  <c:v>43278.197916666664</c:v>
                </c:pt>
                <c:pt idx="5492">
                  <c:v>43278.208333333336</c:v>
                </c:pt>
                <c:pt idx="5493">
                  <c:v>43278.21875</c:v>
                </c:pt>
                <c:pt idx="5494">
                  <c:v>43278.229166666664</c:v>
                </c:pt>
                <c:pt idx="5495">
                  <c:v>43278.239583333336</c:v>
                </c:pt>
                <c:pt idx="5496">
                  <c:v>43278.25</c:v>
                </c:pt>
                <c:pt idx="5497">
                  <c:v>43278.260416666664</c:v>
                </c:pt>
                <c:pt idx="5498">
                  <c:v>43278.270833333336</c:v>
                </c:pt>
                <c:pt idx="5499">
                  <c:v>43278.28125</c:v>
                </c:pt>
                <c:pt idx="5500">
                  <c:v>43278.291666666664</c:v>
                </c:pt>
                <c:pt idx="5501">
                  <c:v>43278.302083333336</c:v>
                </c:pt>
                <c:pt idx="5502">
                  <c:v>43278.3125</c:v>
                </c:pt>
                <c:pt idx="5503">
                  <c:v>43278.322916666664</c:v>
                </c:pt>
                <c:pt idx="5504">
                  <c:v>43278.333333333336</c:v>
                </c:pt>
                <c:pt idx="5505">
                  <c:v>43278.34375</c:v>
                </c:pt>
                <c:pt idx="5506">
                  <c:v>43278.354166666664</c:v>
                </c:pt>
                <c:pt idx="5507">
                  <c:v>43278.364583333336</c:v>
                </c:pt>
                <c:pt idx="5508">
                  <c:v>43278.375</c:v>
                </c:pt>
                <c:pt idx="5509">
                  <c:v>43278.385416666664</c:v>
                </c:pt>
                <c:pt idx="5510">
                  <c:v>43278.395833333336</c:v>
                </c:pt>
                <c:pt idx="5511">
                  <c:v>43278.40625</c:v>
                </c:pt>
                <c:pt idx="5512">
                  <c:v>43278.416666666664</c:v>
                </c:pt>
                <c:pt idx="5513">
                  <c:v>43278.427083333336</c:v>
                </c:pt>
                <c:pt idx="5514">
                  <c:v>43278.4375</c:v>
                </c:pt>
                <c:pt idx="5515">
                  <c:v>43278.447916666664</c:v>
                </c:pt>
                <c:pt idx="5516">
                  <c:v>43278.458333333336</c:v>
                </c:pt>
                <c:pt idx="5517">
                  <c:v>43278.46875</c:v>
                </c:pt>
                <c:pt idx="5518">
                  <c:v>43278.479166666664</c:v>
                </c:pt>
                <c:pt idx="5519">
                  <c:v>43278.489583333336</c:v>
                </c:pt>
                <c:pt idx="5520">
                  <c:v>43278.5</c:v>
                </c:pt>
                <c:pt idx="5521">
                  <c:v>43278.510416666664</c:v>
                </c:pt>
                <c:pt idx="5522">
                  <c:v>43278.520833333336</c:v>
                </c:pt>
                <c:pt idx="5523">
                  <c:v>43278.53125</c:v>
                </c:pt>
                <c:pt idx="5524">
                  <c:v>43278.541666666664</c:v>
                </c:pt>
                <c:pt idx="5525">
                  <c:v>43278.552083333336</c:v>
                </c:pt>
                <c:pt idx="5526">
                  <c:v>43278.5625</c:v>
                </c:pt>
                <c:pt idx="5527">
                  <c:v>43278.572916666664</c:v>
                </c:pt>
                <c:pt idx="5528">
                  <c:v>43278.583333333336</c:v>
                </c:pt>
                <c:pt idx="5529">
                  <c:v>43278.59375</c:v>
                </c:pt>
                <c:pt idx="5530">
                  <c:v>43278.604166666664</c:v>
                </c:pt>
                <c:pt idx="5531">
                  <c:v>43278.614583333336</c:v>
                </c:pt>
                <c:pt idx="5532">
                  <c:v>43278.625</c:v>
                </c:pt>
                <c:pt idx="5533">
                  <c:v>43278.635416666664</c:v>
                </c:pt>
                <c:pt idx="5534">
                  <c:v>43278.645833333336</c:v>
                </c:pt>
                <c:pt idx="5535">
                  <c:v>43278.65625</c:v>
                </c:pt>
                <c:pt idx="5536">
                  <c:v>43278.666666666664</c:v>
                </c:pt>
                <c:pt idx="5537">
                  <c:v>43278.677083333336</c:v>
                </c:pt>
                <c:pt idx="5538">
                  <c:v>43278.6875</c:v>
                </c:pt>
                <c:pt idx="5539">
                  <c:v>43278.697916666664</c:v>
                </c:pt>
                <c:pt idx="5540">
                  <c:v>43278.708333333336</c:v>
                </c:pt>
                <c:pt idx="5541">
                  <c:v>43278.71875</c:v>
                </c:pt>
                <c:pt idx="5542">
                  <c:v>43278.729166666664</c:v>
                </c:pt>
                <c:pt idx="5543">
                  <c:v>43278.739583333336</c:v>
                </c:pt>
                <c:pt idx="5544">
                  <c:v>43278.75</c:v>
                </c:pt>
                <c:pt idx="5545">
                  <c:v>43278.760416666664</c:v>
                </c:pt>
                <c:pt idx="5546">
                  <c:v>43278.770833333336</c:v>
                </c:pt>
                <c:pt idx="5547">
                  <c:v>43278.78125</c:v>
                </c:pt>
                <c:pt idx="5548">
                  <c:v>43278.791666666664</c:v>
                </c:pt>
                <c:pt idx="5549">
                  <c:v>43278.802083333336</c:v>
                </c:pt>
                <c:pt idx="5550">
                  <c:v>43278.8125</c:v>
                </c:pt>
                <c:pt idx="5551">
                  <c:v>43278.822916666664</c:v>
                </c:pt>
                <c:pt idx="5552">
                  <c:v>43278.833333333336</c:v>
                </c:pt>
                <c:pt idx="5553">
                  <c:v>43278.84375</c:v>
                </c:pt>
                <c:pt idx="5554">
                  <c:v>43278.854166666664</c:v>
                </c:pt>
                <c:pt idx="5555">
                  <c:v>43278.864583333336</c:v>
                </c:pt>
                <c:pt idx="5556">
                  <c:v>43278.875</c:v>
                </c:pt>
                <c:pt idx="5557">
                  <c:v>43278.885416666664</c:v>
                </c:pt>
                <c:pt idx="5558">
                  <c:v>43278.895833333336</c:v>
                </c:pt>
                <c:pt idx="5559">
                  <c:v>43278.90625</c:v>
                </c:pt>
                <c:pt idx="5560">
                  <c:v>43278.916666666664</c:v>
                </c:pt>
                <c:pt idx="5561">
                  <c:v>43278.927083333336</c:v>
                </c:pt>
                <c:pt idx="5562">
                  <c:v>43278.9375</c:v>
                </c:pt>
                <c:pt idx="5563">
                  <c:v>43278.947916666664</c:v>
                </c:pt>
                <c:pt idx="5564">
                  <c:v>43278.958333333336</c:v>
                </c:pt>
                <c:pt idx="5565">
                  <c:v>43278.96875</c:v>
                </c:pt>
                <c:pt idx="5566">
                  <c:v>43278.979166666664</c:v>
                </c:pt>
                <c:pt idx="5567">
                  <c:v>43278.989583333336</c:v>
                </c:pt>
                <c:pt idx="5568">
                  <c:v>43279</c:v>
                </c:pt>
                <c:pt idx="5569">
                  <c:v>43279.010416666664</c:v>
                </c:pt>
                <c:pt idx="5570">
                  <c:v>43279.020833333336</c:v>
                </c:pt>
                <c:pt idx="5571">
                  <c:v>43279.03125</c:v>
                </c:pt>
                <c:pt idx="5572">
                  <c:v>43279.041666666664</c:v>
                </c:pt>
                <c:pt idx="5573">
                  <c:v>43279.052083333336</c:v>
                </c:pt>
                <c:pt idx="5574">
                  <c:v>43279.0625</c:v>
                </c:pt>
                <c:pt idx="5575">
                  <c:v>43279.072916666664</c:v>
                </c:pt>
                <c:pt idx="5576">
                  <c:v>43279.083333333336</c:v>
                </c:pt>
                <c:pt idx="5577">
                  <c:v>43279.09375</c:v>
                </c:pt>
                <c:pt idx="5578">
                  <c:v>43279.104166666664</c:v>
                </c:pt>
                <c:pt idx="5579">
                  <c:v>43279.114583333336</c:v>
                </c:pt>
                <c:pt idx="5580">
                  <c:v>43279.125</c:v>
                </c:pt>
                <c:pt idx="5581">
                  <c:v>43279.135416666664</c:v>
                </c:pt>
                <c:pt idx="5582">
                  <c:v>43279.145833333336</c:v>
                </c:pt>
                <c:pt idx="5583">
                  <c:v>43279.15625</c:v>
                </c:pt>
                <c:pt idx="5584">
                  <c:v>43279.166666666664</c:v>
                </c:pt>
                <c:pt idx="5585">
                  <c:v>43279.177083333336</c:v>
                </c:pt>
                <c:pt idx="5586">
                  <c:v>43279.1875</c:v>
                </c:pt>
                <c:pt idx="5587">
                  <c:v>43279.197916666664</c:v>
                </c:pt>
                <c:pt idx="5588">
                  <c:v>43279.208333333336</c:v>
                </c:pt>
                <c:pt idx="5589">
                  <c:v>43279.21875</c:v>
                </c:pt>
                <c:pt idx="5590">
                  <c:v>43279.229166666664</c:v>
                </c:pt>
                <c:pt idx="5591">
                  <c:v>43279.239583333336</c:v>
                </c:pt>
                <c:pt idx="5592">
                  <c:v>43279.25</c:v>
                </c:pt>
                <c:pt idx="5593">
                  <c:v>43279.260416666664</c:v>
                </c:pt>
                <c:pt idx="5594">
                  <c:v>43279.270833333336</c:v>
                </c:pt>
                <c:pt idx="5595">
                  <c:v>43279.28125</c:v>
                </c:pt>
                <c:pt idx="5596">
                  <c:v>43279.291666666664</c:v>
                </c:pt>
                <c:pt idx="5597">
                  <c:v>43279.302083333336</c:v>
                </c:pt>
                <c:pt idx="5598">
                  <c:v>43279.3125</c:v>
                </c:pt>
                <c:pt idx="5599">
                  <c:v>43279.322916666664</c:v>
                </c:pt>
                <c:pt idx="5600">
                  <c:v>43279.333333333336</c:v>
                </c:pt>
                <c:pt idx="5601">
                  <c:v>43279.34375</c:v>
                </c:pt>
                <c:pt idx="5602">
                  <c:v>43279.354166666664</c:v>
                </c:pt>
                <c:pt idx="5603">
                  <c:v>43279.364583333336</c:v>
                </c:pt>
                <c:pt idx="5604">
                  <c:v>43279.375</c:v>
                </c:pt>
                <c:pt idx="5605">
                  <c:v>43279.385416666664</c:v>
                </c:pt>
                <c:pt idx="5606">
                  <c:v>43279.395833333336</c:v>
                </c:pt>
                <c:pt idx="5607">
                  <c:v>43279.40625</c:v>
                </c:pt>
                <c:pt idx="5608">
                  <c:v>43279.416666666664</c:v>
                </c:pt>
                <c:pt idx="5609">
                  <c:v>43279.427083333336</c:v>
                </c:pt>
                <c:pt idx="5610">
                  <c:v>43279.4375</c:v>
                </c:pt>
                <c:pt idx="5611">
                  <c:v>43279.447916666664</c:v>
                </c:pt>
                <c:pt idx="5612">
                  <c:v>43279.458333333336</c:v>
                </c:pt>
                <c:pt idx="5613">
                  <c:v>43279.46875</c:v>
                </c:pt>
                <c:pt idx="5614">
                  <c:v>43279.479166666664</c:v>
                </c:pt>
                <c:pt idx="5615">
                  <c:v>43279.489583333336</c:v>
                </c:pt>
                <c:pt idx="5616">
                  <c:v>43279.5</c:v>
                </c:pt>
                <c:pt idx="5617">
                  <c:v>43279.510416666664</c:v>
                </c:pt>
                <c:pt idx="5618">
                  <c:v>43279.520833333336</c:v>
                </c:pt>
                <c:pt idx="5619">
                  <c:v>43279.53125</c:v>
                </c:pt>
                <c:pt idx="5620">
                  <c:v>43279.541666666664</c:v>
                </c:pt>
                <c:pt idx="5621">
                  <c:v>43279.552083333336</c:v>
                </c:pt>
                <c:pt idx="5622">
                  <c:v>43279.5625</c:v>
                </c:pt>
                <c:pt idx="5623">
                  <c:v>43279.572916666664</c:v>
                </c:pt>
                <c:pt idx="5624">
                  <c:v>43279.583333333336</c:v>
                </c:pt>
                <c:pt idx="5625">
                  <c:v>43279.59375</c:v>
                </c:pt>
                <c:pt idx="5626">
                  <c:v>43279.604166666664</c:v>
                </c:pt>
                <c:pt idx="5627">
                  <c:v>43279.614583333336</c:v>
                </c:pt>
                <c:pt idx="5628">
                  <c:v>43279.625</c:v>
                </c:pt>
                <c:pt idx="5629">
                  <c:v>43279.635416666664</c:v>
                </c:pt>
                <c:pt idx="5630">
                  <c:v>43279.645833333336</c:v>
                </c:pt>
                <c:pt idx="5631">
                  <c:v>43279.65625</c:v>
                </c:pt>
                <c:pt idx="5632">
                  <c:v>43279.666666666664</c:v>
                </c:pt>
                <c:pt idx="5633">
                  <c:v>43279.677083333336</c:v>
                </c:pt>
                <c:pt idx="5634">
                  <c:v>43279.6875</c:v>
                </c:pt>
                <c:pt idx="5635">
                  <c:v>43279.697916666664</c:v>
                </c:pt>
                <c:pt idx="5636">
                  <c:v>43279.708333333336</c:v>
                </c:pt>
                <c:pt idx="5637">
                  <c:v>43279.71875</c:v>
                </c:pt>
                <c:pt idx="5638">
                  <c:v>43279.729166666664</c:v>
                </c:pt>
                <c:pt idx="5639">
                  <c:v>43279.739583333336</c:v>
                </c:pt>
                <c:pt idx="5640">
                  <c:v>43279.75</c:v>
                </c:pt>
                <c:pt idx="5641">
                  <c:v>43279.760416666664</c:v>
                </c:pt>
                <c:pt idx="5642">
                  <c:v>43279.770833333336</c:v>
                </c:pt>
                <c:pt idx="5643">
                  <c:v>43279.78125</c:v>
                </c:pt>
                <c:pt idx="5644">
                  <c:v>43279.791666666664</c:v>
                </c:pt>
                <c:pt idx="5645">
                  <c:v>43279.802083333336</c:v>
                </c:pt>
                <c:pt idx="5646">
                  <c:v>43279.8125</c:v>
                </c:pt>
                <c:pt idx="5647">
                  <c:v>43279.822916666664</c:v>
                </c:pt>
                <c:pt idx="5648">
                  <c:v>43279.833333333336</c:v>
                </c:pt>
                <c:pt idx="5649">
                  <c:v>43279.84375</c:v>
                </c:pt>
                <c:pt idx="5650">
                  <c:v>43279.854166666664</c:v>
                </c:pt>
                <c:pt idx="5651">
                  <c:v>43279.864583333336</c:v>
                </c:pt>
                <c:pt idx="5652">
                  <c:v>43279.875</c:v>
                </c:pt>
                <c:pt idx="5653">
                  <c:v>43279.885416666664</c:v>
                </c:pt>
                <c:pt idx="5654">
                  <c:v>43279.895833333336</c:v>
                </c:pt>
                <c:pt idx="5655">
                  <c:v>43279.90625</c:v>
                </c:pt>
                <c:pt idx="5656">
                  <c:v>43279.916666666664</c:v>
                </c:pt>
                <c:pt idx="5657">
                  <c:v>43279.927083333336</c:v>
                </c:pt>
                <c:pt idx="5658">
                  <c:v>43279.9375</c:v>
                </c:pt>
                <c:pt idx="5659">
                  <c:v>43279.947916666664</c:v>
                </c:pt>
                <c:pt idx="5660">
                  <c:v>43279.958333333336</c:v>
                </c:pt>
                <c:pt idx="5661">
                  <c:v>43279.96875</c:v>
                </c:pt>
                <c:pt idx="5662">
                  <c:v>43279.979166666664</c:v>
                </c:pt>
                <c:pt idx="5663">
                  <c:v>43279.989583333336</c:v>
                </c:pt>
                <c:pt idx="5664">
                  <c:v>43280</c:v>
                </c:pt>
                <c:pt idx="5665">
                  <c:v>43280.010416666664</c:v>
                </c:pt>
                <c:pt idx="5666">
                  <c:v>43280.020833333336</c:v>
                </c:pt>
                <c:pt idx="5667">
                  <c:v>43280.03125</c:v>
                </c:pt>
                <c:pt idx="5668">
                  <c:v>43280.041666666664</c:v>
                </c:pt>
                <c:pt idx="5669">
                  <c:v>43280.052083333336</c:v>
                </c:pt>
                <c:pt idx="5670">
                  <c:v>43280.0625</c:v>
                </c:pt>
                <c:pt idx="5671">
                  <c:v>43280.072916666664</c:v>
                </c:pt>
                <c:pt idx="5672">
                  <c:v>43280.083333333336</c:v>
                </c:pt>
                <c:pt idx="5673">
                  <c:v>43280.09375</c:v>
                </c:pt>
                <c:pt idx="5674">
                  <c:v>43280.104166666664</c:v>
                </c:pt>
                <c:pt idx="5675">
                  <c:v>43280.114583333336</c:v>
                </c:pt>
                <c:pt idx="5676">
                  <c:v>43280.125</c:v>
                </c:pt>
                <c:pt idx="5677">
                  <c:v>43280.135416666664</c:v>
                </c:pt>
                <c:pt idx="5678">
                  <c:v>43280.145833333336</c:v>
                </c:pt>
                <c:pt idx="5679">
                  <c:v>43280.15625</c:v>
                </c:pt>
                <c:pt idx="5680">
                  <c:v>43280.166666666664</c:v>
                </c:pt>
                <c:pt idx="5681">
                  <c:v>43280.177083333336</c:v>
                </c:pt>
                <c:pt idx="5682">
                  <c:v>43280.1875</c:v>
                </c:pt>
                <c:pt idx="5683">
                  <c:v>43280.197916666664</c:v>
                </c:pt>
                <c:pt idx="5684">
                  <c:v>43280.208333333336</c:v>
                </c:pt>
                <c:pt idx="5685">
                  <c:v>43280.21875</c:v>
                </c:pt>
                <c:pt idx="5686">
                  <c:v>43280.229166666664</c:v>
                </c:pt>
                <c:pt idx="5687">
                  <c:v>43280.239583333336</c:v>
                </c:pt>
                <c:pt idx="5688">
                  <c:v>43280.25</c:v>
                </c:pt>
                <c:pt idx="5689">
                  <c:v>43280.260416666664</c:v>
                </c:pt>
                <c:pt idx="5690">
                  <c:v>43280.270833333336</c:v>
                </c:pt>
                <c:pt idx="5691">
                  <c:v>43280.28125</c:v>
                </c:pt>
                <c:pt idx="5692">
                  <c:v>43280.291666666664</c:v>
                </c:pt>
                <c:pt idx="5693">
                  <c:v>43280.302083333336</c:v>
                </c:pt>
                <c:pt idx="5694">
                  <c:v>43280.3125</c:v>
                </c:pt>
                <c:pt idx="5695">
                  <c:v>43280.322916666664</c:v>
                </c:pt>
                <c:pt idx="5696">
                  <c:v>43280.333333333336</c:v>
                </c:pt>
                <c:pt idx="5697">
                  <c:v>43280.34375</c:v>
                </c:pt>
                <c:pt idx="5698">
                  <c:v>43280.354166666664</c:v>
                </c:pt>
                <c:pt idx="5699">
                  <c:v>43280.364583333336</c:v>
                </c:pt>
                <c:pt idx="5700">
                  <c:v>43280.375</c:v>
                </c:pt>
                <c:pt idx="5701">
                  <c:v>43280.385416666664</c:v>
                </c:pt>
                <c:pt idx="5702">
                  <c:v>43280.395833333336</c:v>
                </c:pt>
                <c:pt idx="5703">
                  <c:v>43280.40625</c:v>
                </c:pt>
                <c:pt idx="5704">
                  <c:v>43280.416666666664</c:v>
                </c:pt>
                <c:pt idx="5705">
                  <c:v>43280.427083333336</c:v>
                </c:pt>
                <c:pt idx="5706">
                  <c:v>43280.4375</c:v>
                </c:pt>
                <c:pt idx="5707">
                  <c:v>43280.447916666664</c:v>
                </c:pt>
                <c:pt idx="5708">
                  <c:v>43280.458333333336</c:v>
                </c:pt>
                <c:pt idx="5709">
                  <c:v>43280.46875</c:v>
                </c:pt>
                <c:pt idx="5710">
                  <c:v>43280.479166666664</c:v>
                </c:pt>
                <c:pt idx="5711">
                  <c:v>43280.489583333336</c:v>
                </c:pt>
                <c:pt idx="5712">
                  <c:v>43280.5</c:v>
                </c:pt>
                <c:pt idx="5713">
                  <c:v>43280.510416666664</c:v>
                </c:pt>
                <c:pt idx="5714">
                  <c:v>43280.520833333336</c:v>
                </c:pt>
                <c:pt idx="5715">
                  <c:v>43280.53125</c:v>
                </c:pt>
                <c:pt idx="5716">
                  <c:v>43280.541666666664</c:v>
                </c:pt>
                <c:pt idx="5717">
                  <c:v>43280.552083333336</c:v>
                </c:pt>
                <c:pt idx="5718">
                  <c:v>43280.5625</c:v>
                </c:pt>
                <c:pt idx="5719">
                  <c:v>43280.572916666664</c:v>
                </c:pt>
                <c:pt idx="5720">
                  <c:v>43280.583333333336</c:v>
                </c:pt>
                <c:pt idx="5721">
                  <c:v>43280.59375</c:v>
                </c:pt>
                <c:pt idx="5722">
                  <c:v>43280.604166666664</c:v>
                </c:pt>
                <c:pt idx="5723">
                  <c:v>43280.614583333336</c:v>
                </c:pt>
                <c:pt idx="5724">
                  <c:v>43280.625</c:v>
                </c:pt>
                <c:pt idx="5725">
                  <c:v>43280.635416666664</c:v>
                </c:pt>
                <c:pt idx="5726">
                  <c:v>43280.645833333336</c:v>
                </c:pt>
                <c:pt idx="5727">
                  <c:v>43280.65625</c:v>
                </c:pt>
                <c:pt idx="5728">
                  <c:v>43280.666666666664</c:v>
                </c:pt>
                <c:pt idx="5729">
                  <c:v>43280.677083333336</c:v>
                </c:pt>
                <c:pt idx="5730">
                  <c:v>43280.6875</c:v>
                </c:pt>
                <c:pt idx="5731">
                  <c:v>43280.697916666664</c:v>
                </c:pt>
                <c:pt idx="5732">
                  <c:v>43280.708333333336</c:v>
                </c:pt>
                <c:pt idx="5733">
                  <c:v>43280.71875</c:v>
                </c:pt>
                <c:pt idx="5734">
                  <c:v>43280.729166666664</c:v>
                </c:pt>
                <c:pt idx="5735">
                  <c:v>43280.739583333336</c:v>
                </c:pt>
                <c:pt idx="5736">
                  <c:v>43280.75</c:v>
                </c:pt>
                <c:pt idx="5737">
                  <c:v>43280.760416666664</c:v>
                </c:pt>
                <c:pt idx="5738">
                  <c:v>43280.770833333336</c:v>
                </c:pt>
                <c:pt idx="5739">
                  <c:v>43280.78125</c:v>
                </c:pt>
                <c:pt idx="5740">
                  <c:v>43280.791666666664</c:v>
                </c:pt>
                <c:pt idx="5741">
                  <c:v>43280.802083333336</c:v>
                </c:pt>
                <c:pt idx="5742">
                  <c:v>43280.8125</c:v>
                </c:pt>
                <c:pt idx="5743">
                  <c:v>43280.822916666664</c:v>
                </c:pt>
                <c:pt idx="5744">
                  <c:v>43280.833333333336</c:v>
                </c:pt>
                <c:pt idx="5745">
                  <c:v>43280.84375</c:v>
                </c:pt>
                <c:pt idx="5746">
                  <c:v>43280.854166666664</c:v>
                </c:pt>
                <c:pt idx="5747">
                  <c:v>43280.864583333336</c:v>
                </c:pt>
                <c:pt idx="5748">
                  <c:v>43280.875</c:v>
                </c:pt>
                <c:pt idx="5749">
                  <c:v>43280.885416666664</c:v>
                </c:pt>
                <c:pt idx="5750">
                  <c:v>43280.895833333336</c:v>
                </c:pt>
                <c:pt idx="5751">
                  <c:v>43280.90625</c:v>
                </c:pt>
                <c:pt idx="5752">
                  <c:v>43280.916666666664</c:v>
                </c:pt>
                <c:pt idx="5753">
                  <c:v>43280.927083333336</c:v>
                </c:pt>
                <c:pt idx="5754">
                  <c:v>43280.9375</c:v>
                </c:pt>
                <c:pt idx="5755">
                  <c:v>43280.947916666664</c:v>
                </c:pt>
                <c:pt idx="5756">
                  <c:v>43280.958333333336</c:v>
                </c:pt>
                <c:pt idx="5757">
                  <c:v>43280.96875</c:v>
                </c:pt>
                <c:pt idx="5758">
                  <c:v>43280.979166666664</c:v>
                </c:pt>
                <c:pt idx="5759">
                  <c:v>43280.989583333336</c:v>
                </c:pt>
                <c:pt idx="5760">
                  <c:v>43281</c:v>
                </c:pt>
                <c:pt idx="5761">
                  <c:v>43281.010416666664</c:v>
                </c:pt>
                <c:pt idx="5762">
                  <c:v>43281.020833333336</c:v>
                </c:pt>
                <c:pt idx="5763">
                  <c:v>43281.03125</c:v>
                </c:pt>
                <c:pt idx="5764">
                  <c:v>43281.041666666664</c:v>
                </c:pt>
                <c:pt idx="5765">
                  <c:v>43281.052083333336</c:v>
                </c:pt>
                <c:pt idx="5766">
                  <c:v>43281.0625</c:v>
                </c:pt>
                <c:pt idx="5767">
                  <c:v>43281.072916666664</c:v>
                </c:pt>
                <c:pt idx="5768">
                  <c:v>43281.083333333336</c:v>
                </c:pt>
                <c:pt idx="5769">
                  <c:v>43281.09375</c:v>
                </c:pt>
                <c:pt idx="5770">
                  <c:v>43281.104166666664</c:v>
                </c:pt>
                <c:pt idx="5771">
                  <c:v>43281.114583333336</c:v>
                </c:pt>
                <c:pt idx="5772">
                  <c:v>43281.125</c:v>
                </c:pt>
                <c:pt idx="5773">
                  <c:v>43281.135416666664</c:v>
                </c:pt>
                <c:pt idx="5774">
                  <c:v>43281.145833333336</c:v>
                </c:pt>
                <c:pt idx="5775">
                  <c:v>43281.15625</c:v>
                </c:pt>
                <c:pt idx="5776">
                  <c:v>43281.166666666664</c:v>
                </c:pt>
                <c:pt idx="5777">
                  <c:v>43281.177083333336</c:v>
                </c:pt>
                <c:pt idx="5778">
                  <c:v>43281.1875</c:v>
                </c:pt>
                <c:pt idx="5779">
                  <c:v>43281.197916666664</c:v>
                </c:pt>
                <c:pt idx="5780">
                  <c:v>43281.208333333336</c:v>
                </c:pt>
                <c:pt idx="5781">
                  <c:v>43281.21875</c:v>
                </c:pt>
                <c:pt idx="5782">
                  <c:v>43281.229166666664</c:v>
                </c:pt>
                <c:pt idx="5783">
                  <c:v>43281.239583333336</c:v>
                </c:pt>
                <c:pt idx="5784">
                  <c:v>43281.25</c:v>
                </c:pt>
                <c:pt idx="5785">
                  <c:v>43281.260416666664</c:v>
                </c:pt>
                <c:pt idx="5786">
                  <c:v>43281.270833333336</c:v>
                </c:pt>
                <c:pt idx="5787">
                  <c:v>43281.28125</c:v>
                </c:pt>
                <c:pt idx="5788">
                  <c:v>43281.291666666664</c:v>
                </c:pt>
                <c:pt idx="5789">
                  <c:v>43281.302083333336</c:v>
                </c:pt>
                <c:pt idx="5790">
                  <c:v>43281.3125</c:v>
                </c:pt>
                <c:pt idx="5791">
                  <c:v>43281.322916666664</c:v>
                </c:pt>
                <c:pt idx="5792">
                  <c:v>43281.333333333336</c:v>
                </c:pt>
                <c:pt idx="5793">
                  <c:v>43281.34375</c:v>
                </c:pt>
                <c:pt idx="5794">
                  <c:v>43281.354166666664</c:v>
                </c:pt>
                <c:pt idx="5795">
                  <c:v>43281.364583333336</c:v>
                </c:pt>
                <c:pt idx="5796">
                  <c:v>43281.375</c:v>
                </c:pt>
                <c:pt idx="5797">
                  <c:v>43281.385416666664</c:v>
                </c:pt>
                <c:pt idx="5798">
                  <c:v>43281.395833333336</c:v>
                </c:pt>
                <c:pt idx="5799">
                  <c:v>43281.40625</c:v>
                </c:pt>
                <c:pt idx="5800">
                  <c:v>43281.416666666664</c:v>
                </c:pt>
                <c:pt idx="5801">
                  <c:v>43281.427083333336</c:v>
                </c:pt>
                <c:pt idx="5802">
                  <c:v>43281.4375</c:v>
                </c:pt>
                <c:pt idx="5803">
                  <c:v>43281.447916666664</c:v>
                </c:pt>
                <c:pt idx="5804">
                  <c:v>43281.458333333336</c:v>
                </c:pt>
                <c:pt idx="5805">
                  <c:v>43281.46875</c:v>
                </c:pt>
                <c:pt idx="5806">
                  <c:v>43281.479166666664</c:v>
                </c:pt>
                <c:pt idx="5807">
                  <c:v>43281.489583333336</c:v>
                </c:pt>
                <c:pt idx="5808">
                  <c:v>43281.5</c:v>
                </c:pt>
                <c:pt idx="5809">
                  <c:v>43281.510416666664</c:v>
                </c:pt>
                <c:pt idx="5810">
                  <c:v>43281.520833333336</c:v>
                </c:pt>
                <c:pt idx="5811">
                  <c:v>43281.53125</c:v>
                </c:pt>
                <c:pt idx="5812">
                  <c:v>43281.541666666664</c:v>
                </c:pt>
                <c:pt idx="5813">
                  <c:v>43281.552083333336</c:v>
                </c:pt>
                <c:pt idx="5814">
                  <c:v>43281.5625</c:v>
                </c:pt>
                <c:pt idx="5815">
                  <c:v>43281.572916666664</c:v>
                </c:pt>
                <c:pt idx="5816">
                  <c:v>43281.583333333336</c:v>
                </c:pt>
                <c:pt idx="5817">
                  <c:v>43281.59375</c:v>
                </c:pt>
                <c:pt idx="5818">
                  <c:v>43281.604166666664</c:v>
                </c:pt>
                <c:pt idx="5819">
                  <c:v>43281.614583333336</c:v>
                </c:pt>
                <c:pt idx="5820">
                  <c:v>43281.625</c:v>
                </c:pt>
                <c:pt idx="5821">
                  <c:v>43281.635416666664</c:v>
                </c:pt>
                <c:pt idx="5822">
                  <c:v>43281.645833333336</c:v>
                </c:pt>
                <c:pt idx="5823">
                  <c:v>43281.65625</c:v>
                </c:pt>
                <c:pt idx="5824">
                  <c:v>43281.666666666664</c:v>
                </c:pt>
                <c:pt idx="5825">
                  <c:v>43281.677083333336</c:v>
                </c:pt>
                <c:pt idx="5826">
                  <c:v>43281.6875</c:v>
                </c:pt>
                <c:pt idx="5827">
                  <c:v>43281.697916666664</c:v>
                </c:pt>
                <c:pt idx="5828">
                  <c:v>43281.708333333336</c:v>
                </c:pt>
                <c:pt idx="5829">
                  <c:v>43281.71875</c:v>
                </c:pt>
                <c:pt idx="5830">
                  <c:v>43281.729166666664</c:v>
                </c:pt>
                <c:pt idx="5831">
                  <c:v>43281.739583333336</c:v>
                </c:pt>
                <c:pt idx="5832">
                  <c:v>43281.75</c:v>
                </c:pt>
                <c:pt idx="5833">
                  <c:v>43281.760416666664</c:v>
                </c:pt>
                <c:pt idx="5834">
                  <c:v>43281.770833333336</c:v>
                </c:pt>
                <c:pt idx="5835">
                  <c:v>43281.78125</c:v>
                </c:pt>
                <c:pt idx="5836">
                  <c:v>43281.791666666664</c:v>
                </c:pt>
                <c:pt idx="5837">
                  <c:v>43281.802083333336</c:v>
                </c:pt>
                <c:pt idx="5838">
                  <c:v>43281.8125</c:v>
                </c:pt>
                <c:pt idx="5839">
                  <c:v>43281.822916666664</c:v>
                </c:pt>
                <c:pt idx="5840">
                  <c:v>43281.833333333336</c:v>
                </c:pt>
                <c:pt idx="5841">
                  <c:v>43281.84375</c:v>
                </c:pt>
                <c:pt idx="5842">
                  <c:v>43281.854166666664</c:v>
                </c:pt>
                <c:pt idx="5843">
                  <c:v>43281.864583333336</c:v>
                </c:pt>
                <c:pt idx="5844">
                  <c:v>43281.875</c:v>
                </c:pt>
                <c:pt idx="5845">
                  <c:v>43281.885416666664</c:v>
                </c:pt>
                <c:pt idx="5846">
                  <c:v>43281.895833333336</c:v>
                </c:pt>
                <c:pt idx="5847">
                  <c:v>43281.90625</c:v>
                </c:pt>
                <c:pt idx="5848">
                  <c:v>43281.916666666664</c:v>
                </c:pt>
                <c:pt idx="5849">
                  <c:v>43281.927083333336</c:v>
                </c:pt>
                <c:pt idx="5850">
                  <c:v>43281.9375</c:v>
                </c:pt>
                <c:pt idx="5851">
                  <c:v>43281.947916666664</c:v>
                </c:pt>
                <c:pt idx="5852">
                  <c:v>43281.958333333336</c:v>
                </c:pt>
                <c:pt idx="5853">
                  <c:v>43281.96875</c:v>
                </c:pt>
                <c:pt idx="5854">
                  <c:v>43281.979166666664</c:v>
                </c:pt>
                <c:pt idx="5855">
                  <c:v>43281.989583333336</c:v>
                </c:pt>
              </c:numCache>
            </c:numRef>
          </c:xVal>
          <c:yVal>
            <c:numRef>
              <c:f>'01485000'!$G$2:$G$5857</c:f>
              <c:numCache>
                <c:formatCode>General</c:formatCode>
                <c:ptCount val="5856"/>
                <c:pt idx="0">
                  <c:v>5.52</c:v>
                </c:pt>
                <c:pt idx="1">
                  <c:v>5.51</c:v>
                </c:pt>
                <c:pt idx="2">
                  <c:v>5.51</c:v>
                </c:pt>
                <c:pt idx="3">
                  <c:v>5.51</c:v>
                </c:pt>
                <c:pt idx="4">
                  <c:v>5.51</c:v>
                </c:pt>
                <c:pt idx="5">
                  <c:v>5.51</c:v>
                </c:pt>
                <c:pt idx="6">
                  <c:v>5.51</c:v>
                </c:pt>
                <c:pt idx="7">
                  <c:v>5.51</c:v>
                </c:pt>
                <c:pt idx="8">
                  <c:v>5.51</c:v>
                </c:pt>
                <c:pt idx="9">
                  <c:v>5.51</c:v>
                </c:pt>
                <c:pt idx="10">
                  <c:v>5.51</c:v>
                </c:pt>
                <c:pt idx="11">
                  <c:v>5.5</c:v>
                </c:pt>
                <c:pt idx="12">
                  <c:v>5.51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5.49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5.49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>
                  <c:v>5.49</c:v>
                </c:pt>
                <c:pt idx="37">
                  <c:v>5.49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5.49</c:v>
                </c:pt>
                <c:pt idx="42">
                  <c:v>5.49</c:v>
                </c:pt>
                <c:pt idx="43">
                  <c:v>5.49</c:v>
                </c:pt>
                <c:pt idx="44">
                  <c:v>5.48</c:v>
                </c:pt>
                <c:pt idx="45">
                  <c:v>5.49</c:v>
                </c:pt>
                <c:pt idx="46">
                  <c:v>5.48</c:v>
                </c:pt>
                <c:pt idx="47">
                  <c:v>5.49</c:v>
                </c:pt>
                <c:pt idx="48">
                  <c:v>5.48</c:v>
                </c:pt>
                <c:pt idx="49">
                  <c:v>5.48</c:v>
                </c:pt>
                <c:pt idx="50">
                  <c:v>5.47</c:v>
                </c:pt>
                <c:pt idx="51">
                  <c:v>5.47</c:v>
                </c:pt>
                <c:pt idx="52">
                  <c:v>5.47</c:v>
                </c:pt>
                <c:pt idx="53">
                  <c:v>5.47</c:v>
                </c:pt>
                <c:pt idx="54">
                  <c:v>5.47</c:v>
                </c:pt>
                <c:pt idx="55">
                  <c:v>5.47</c:v>
                </c:pt>
                <c:pt idx="56">
                  <c:v>5.47</c:v>
                </c:pt>
                <c:pt idx="57">
                  <c:v>5.47</c:v>
                </c:pt>
                <c:pt idx="58">
                  <c:v>5.47</c:v>
                </c:pt>
                <c:pt idx="59">
                  <c:v>5.47</c:v>
                </c:pt>
                <c:pt idx="60">
                  <c:v>5.47</c:v>
                </c:pt>
                <c:pt idx="61">
                  <c:v>5.46</c:v>
                </c:pt>
                <c:pt idx="62">
                  <c:v>5.47</c:v>
                </c:pt>
                <c:pt idx="63">
                  <c:v>5.46</c:v>
                </c:pt>
                <c:pt idx="64">
                  <c:v>5.46</c:v>
                </c:pt>
                <c:pt idx="65">
                  <c:v>5.46</c:v>
                </c:pt>
                <c:pt idx="66">
                  <c:v>5.46</c:v>
                </c:pt>
                <c:pt idx="67">
                  <c:v>5.46</c:v>
                </c:pt>
                <c:pt idx="68">
                  <c:v>5.46</c:v>
                </c:pt>
                <c:pt idx="69">
                  <c:v>5.46</c:v>
                </c:pt>
                <c:pt idx="70">
                  <c:v>5.46</c:v>
                </c:pt>
                <c:pt idx="71">
                  <c:v>5.46</c:v>
                </c:pt>
                <c:pt idx="72">
                  <c:v>5.46</c:v>
                </c:pt>
                <c:pt idx="73">
                  <c:v>5.45</c:v>
                </c:pt>
                <c:pt idx="74">
                  <c:v>5.45</c:v>
                </c:pt>
                <c:pt idx="75">
                  <c:v>5.45</c:v>
                </c:pt>
                <c:pt idx="76">
                  <c:v>5.46</c:v>
                </c:pt>
                <c:pt idx="77">
                  <c:v>5.46</c:v>
                </c:pt>
                <c:pt idx="78">
                  <c:v>5.46</c:v>
                </c:pt>
                <c:pt idx="79">
                  <c:v>5.45</c:v>
                </c:pt>
                <c:pt idx="80">
                  <c:v>5.45</c:v>
                </c:pt>
                <c:pt idx="81">
                  <c:v>5.44</c:v>
                </c:pt>
                <c:pt idx="82">
                  <c:v>5.45</c:v>
                </c:pt>
                <c:pt idx="83">
                  <c:v>5.45</c:v>
                </c:pt>
                <c:pt idx="84">
                  <c:v>5.44</c:v>
                </c:pt>
                <c:pt idx="85">
                  <c:v>5.44</c:v>
                </c:pt>
                <c:pt idx="86">
                  <c:v>5.44</c:v>
                </c:pt>
                <c:pt idx="87">
                  <c:v>5.45</c:v>
                </c:pt>
                <c:pt idx="88">
                  <c:v>5.44</c:v>
                </c:pt>
                <c:pt idx="89">
                  <c:v>5.44</c:v>
                </c:pt>
                <c:pt idx="90">
                  <c:v>5.44</c:v>
                </c:pt>
                <c:pt idx="91">
                  <c:v>5.43</c:v>
                </c:pt>
                <c:pt idx="92">
                  <c:v>5.43</c:v>
                </c:pt>
                <c:pt idx="93">
                  <c:v>5.43</c:v>
                </c:pt>
                <c:pt idx="94">
                  <c:v>5.43</c:v>
                </c:pt>
                <c:pt idx="95">
                  <c:v>5.43</c:v>
                </c:pt>
                <c:pt idx="96">
                  <c:v>5.43</c:v>
                </c:pt>
                <c:pt idx="97">
                  <c:v>5.42</c:v>
                </c:pt>
                <c:pt idx="98">
                  <c:v>5.42</c:v>
                </c:pt>
                <c:pt idx="99">
                  <c:v>5.42</c:v>
                </c:pt>
                <c:pt idx="100">
                  <c:v>5.42</c:v>
                </c:pt>
                <c:pt idx="101">
                  <c:v>5.42</c:v>
                </c:pt>
                <c:pt idx="102">
                  <c:v>5.41</c:v>
                </c:pt>
                <c:pt idx="103">
                  <c:v>5.41</c:v>
                </c:pt>
                <c:pt idx="104">
                  <c:v>5.41</c:v>
                </c:pt>
                <c:pt idx="105">
                  <c:v>5.41</c:v>
                </c:pt>
                <c:pt idx="106">
                  <c:v>5.41</c:v>
                </c:pt>
                <c:pt idx="107">
                  <c:v>5.41</c:v>
                </c:pt>
                <c:pt idx="108">
                  <c:v>5.41</c:v>
                </c:pt>
                <c:pt idx="109">
                  <c:v>5.4</c:v>
                </c:pt>
                <c:pt idx="110">
                  <c:v>5.41</c:v>
                </c:pt>
                <c:pt idx="111">
                  <c:v>5.4</c:v>
                </c:pt>
                <c:pt idx="112">
                  <c:v>5.4</c:v>
                </c:pt>
                <c:pt idx="113">
                  <c:v>5.4</c:v>
                </c:pt>
                <c:pt idx="114">
                  <c:v>5.4</c:v>
                </c:pt>
                <c:pt idx="115">
                  <c:v>5.39</c:v>
                </c:pt>
                <c:pt idx="116">
                  <c:v>5.39</c:v>
                </c:pt>
                <c:pt idx="117">
                  <c:v>5.39</c:v>
                </c:pt>
                <c:pt idx="118">
                  <c:v>5.39</c:v>
                </c:pt>
                <c:pt idx="119">
                  <c:v>5.39</c:v>
                </c:pt>
                <c:pt idx="120">
                  <c:v>5.39</c:v>
                </c:pt>
                <c:pt idx="121">
                  <c:v>5.39</c:v>
                </c:pt>
                <c:pt idx="122">
                  <c:v>5.39</c:v>
                </c:pt>
                <c:pt idx="123">
                  <c:v>5.39</c:v>
                </c:pt>
                <c:pt idx="124">
                  <c:v>5.39</c:v>
                </c:pt>
                <c:pt idx="125">
                  <c:v>5.39</c:v>
                </c:pt>
                <c:pt idx="126">
                  <c:v>5.4</c:v>
                </c:pt>
                <c:pt idx="127">
                  <c:v>5.39</c:v>
                </c:pt>
                <c:pt idx="128">
                  <c:v>5.39</c:v>
                </c:pt>
                <c:pt idx="129">
                  <c:v>5.39</c:v>
                </c:pt>
                <c:pt idx="130">
                  <c:v>5.39</c:v>
                </c:pt>
                <c:pt idx="131">
                  <c:v>5.39</c:v>
                </c:pt>
                <c:pt idx="132">
                  <c:v>5.39</c:v>
                </c:pt>
                <c:pt idx="133">
                  <c:v>5.39</c:v>
                </c:pt>
                <c:pt idx="134">
                  <c:v>5.38</c:v>
                </c:pt>
                <c:pt idx="135">
                  <c:v>5.38</c:v>
                </c:pt>
                <c:pt idx="136">
                  <c:v>5.37</c:v>
                </c:pt>
                <c:pt idx="137">
                  <c:v>5.37</c:v>
                </c:pt>
                <c:pt idx="138">
                  <c:v>5.37</c:v>
                </c:pt>
                <c:pt idx="139">
                  <c:v>5.37</c:v>
                </c:pt>
                <c:pt idx="140">
                  <c:v>5.37</c:v>
                </c:pt>
                <c:pt idx="141">
                  <c:v>5.37</c:v>
                </c:pt>
                <c:pt idx="142">
                  <c:v>5.36</c:v>
                </c:pt>
                <c:pt idx="143">
                  <c:v>5.35</c:v>
                </c:pt>
                <c:pt idx="144">
                  <c:v>5.35</c:v>
                </c:pt>
                <c:pt idx="145">
                  <c:v>5.35</c:v>
                </c:pt>
                <c:pt idx="146">
                  <c:v>5.35</c:v>
                </c:pt>
                <c:pt idx="147">
                  <c:v>5.35</c:v>
                </c:pt>
                <c:pt idx="148">
                  <c:v>5.35</c:v>
                </c:pt>
                <c:pt idx="149">
                  <c:v>5.35</c:v>
                </c:pt>
                <c:pt idx="150">
                  <c:v>5.34</c:v>
                </c:pt>
                <c:pt idx="151">
                  <c:v>5.34</c:v>
                </c:pt>
                <c:pt idx="152">
                  <c:v>5.34</c:v>
                </c:pt>
                <c:pt idx="153">
                  <c:v>5.34</c:v>
                </c:pt>
                <c:pt idx="154">
                  <c:v>5.34</c:v>
                </c:pt>
                <c:pt idx="155">
                  <c:v>5.33</c:v>
                </c:pt>
                <c:pt idx="156">
                  <c:v>5.33</c:v>
                </c:pt>
                <c:pt idx="157">
                  <c:v>5.33</c:v>
                </c:pt>
                <c:pt idx="158">
                  <c:v>5.33</c:v>
                </c:pt>
                <c:pt idx="159">
                  <c:v>5.34</c:v>
                </c:pt>
                <c:pt idx="160">
                  <c:v>5.33</c:v>
                </c:pt>
                <c:pt idx="161">
                  <c:v>5.33</c:v>
                </c:pt>
                <c:pt idx="162">
                  <c:v>5.33</c:v>
                </c:pt>
                <c:pt idx="163">
                  <c:v>5.33</c:v>
                </c:pt>
                <c:pt idx="164">
                  <c:v>5.33</c:v>
                </c:pt>
                <c:pt idx="165">
                  <c:v>5.33</c:v>
                </c:pt>
                <c:pt idx="166">
                  <c:v>5.33</c:v>
                </c:pt>
                <c:pt idx="167">
                  <c:v>5.33</c:v>
                </c:pt>
                <c:pt idx="168">
                  <c:v>5.33</c:v>
                </c:pt>
                <c:pt idx="169">
                  <c:v>5.32</c:v>
                </c:pt>
                <c:pt idx="170">
                  <c:v>5.32</c:v>
                </c:pt>
                <c:pt idx="171">
                  <c:v>5.33</c:v>
                </c:pt>
                <c:pt idx="172">
                  <c:v>5.33</c:v>
                </c:pt>
                <c:pt idx="173">
                  <c:v>5.32</c:v>
                </c:pt>
                <c:pt idx="174">
                  <c:v>5.32</c:v>
                </c:pt>
                <c:pt idx="175">
                  <c:v>5.33</c:v>
                </c:pt>
                <c:pt idx="176">
                  <c:v>5.32</c:v>
                </c:pt>
                <c:pt idx="177">
                  <c:v>5.32</c:v>
                </c:pt>
                <c:pt idx="178">
                  <c:v>5.32</c:v>
                </c:pt>
                <c:pt idx="179">
                  <c:v>5.32</c:v>
                </c:pt>
                <c:pt idx="180">
                  <c:v>5.31</c:v>
                </c:pt>
                <c:pt idx="181">
                  <c:v>5.31</c:v>
                </c:pt>
                <c:pt idx="182">
                  <c:v>5.31</c:v>
                </c:pt>
                <c:pt idx="183">
                  <c:v>5.31</c:v>
                </c:pt>
                <c:pt idx="184">
                  <c:v>5.31</c:v>
                </c:pt>
                <c:pt idx="185">
                  <c:v>5.31</c:v>
                </c:pt>
                <c:pt idx="186">
                  <c:v>5.31</c:v>
                </c:pt>
                <c:pt idx="187">
                  <c:v>5.31</c:v>
                </c:pt>
                <c:pt idx="188">
                  <c:v>5.31</c:v>
                </c:pt>
                <c:pt idx="189">
                  <c:v>5.31</c:v>
                </c:pt>
                <c:pt idx="190">
                  <c:v>5.3</c:v>
                </c:pt>
                <c:pt idx="191">
                  <c:v>5.3</c:v>
                </c:pt>
                <c:pt idx="192">
                  <c:v>5.3</c:v>
                </c:pt>
                <c:pt idx="193">
                  <c:v>5.3</c:v>
                </c:pt>
                <c:pt idx="194">
                  <c:v>5.3</c:v>
                </c:pt>
                <c:pt idx="195">
                  <c:v>5.3</c:v>
                </c:pt>
                <c:pt idx="196">
                  <c:v>5.31</c:v>
                </c:pt>
                <c:pt idx="197">
                  <c:v>5.3</c:v>
                </c:pt>
                <c:pt idx="198">
                  <c:v>5.3</c:v>
                </c:pt>
                <c:pt idx="199">
                  <c:v>5.3</c:v>
                </c:pt>
                <c:pt idx="200">
                  <c:v>5.3</c:v>
                </c:pt>
                <c:pt idx="201">
                  <c:v>5.3</c:v>
                </c:pt>
                <c:pt idx="202">
                  <c:v>5.3</c:v>
                </c:pt>
                <c:pt idx="203">
                  <c:v>5.3</c:v>
                </c:pt>
                <c:pt idx="204">
                  <c:v>5.3</c:v>
                </c:pt>
                <c:pt idx="205">
                  <c:v>5.3</c:v>
                </c:pt>
                <c:pt idx="206">
                  <c:v>5.3</c:v>
                </c:pt>
                <c:pt idx="207">
                  <c:v>5.3</c:v>
                </c:pt>
                <c:pt idx="208">
                  <c:v>5.29</c:v>
                </c:pt>
                <c:pt idx="209">
                  <c:v>5.29</c:v>
                </c:pt>
                <c:pt idx="210">
                  <c:v>5.29</c:v>
                </c:pt>
                <c:pt idx="211">
                  <c:v>5.29</c:v>
                </c:pt>
                <c:pt idx="212">
                  <c:v>5.29</c:v>
                </c:pt>
                <c:pt idx="213">
                  <c:v>5.29</c:v>
                </c:pt>
                <c:pt idx="214">
                  <c:v>5.29</c:v>
                </c:pt>
                <c:pt idx="215">
                  <c:v>5.29</c:v>
                </c:pt>
                <c:pt idx="216">
                  <c:v>5.29</c:v>
                </c:pt>
                <c:pt idx="217">
                  <c:v>5.29</c:v>
                </c:pt>
                <c:pt idx="218">
                  <c:v>5.29</c:v>
                </c:pt>
                <c:pt idx="219">
                  <c:v>5.29</c:v>
                </c:pt>
                <c:pt idx="220">
                  <c:v>5.29</c:v>
                </c:pt>
                <c:pt idx="221">
                  <c:v>5.28</c:v>
                </c:pt>
                <c:pt idx="222">
                  <c:v>5.29</c:v>
                </c:pt>
                <c:pt idx="223">
                  <c:v>5.29</c:v>
                </c:pt>
                <c:pt idx="224">
                  <c:v>5.29</c:v>
                </c:pt>
                <c:pt idx="225">
                  <c:v>5.29</c:v>
                </c:pt>
                <c:pt idx="226">
                  <c:v>5.29</c:v>
                </c:pt>
                <c:pt idx="227">
                  <c:v>5.29</c:v>
                </c:pt>
                <c:pt idx="228">
                  <c:v>5.29</c:v>
                </c:pt>
                <c:pt idx="229">
                  <c:v>5.28</c:v>
                </c:pt>
                <c:pt idx="230">
                  <c:v>5.28</c:v>
                </c:pt>
                <c:pt idx="231">
                  <c:v>5.28</c:v>
                </c:pt>
                <c:pt idx="232">
                  <c:v>5.27</c:v>
                </c:pt>
                <c:pt idx="233">
                  <c:v>5.28</c:v>
                </c:pt>
                <c:pt idx="234">
                  <c:v>5.28</c:v>
                </c:pt>
                <c:pt idx="235">
                  <c:v>5.28</c:v>
                </c:pt>
                <c:pt idx="236">
                  <c:v>5.27</c:v>
                </c:pt>
                <c:pt idx="237">
                  <c:v>5.27</c:v>
                </c:pt>
                <c:pt idx="238">
                  <c:v>5.27</c:v>
                </c:pt>
                <c:pt idx="239">
                  <c:v>5.26</c:v>
                </c:pt>
                <c:pt idx="240">
                  <c:v>5.26</c:v>
                </c:pt>
                <c:pt idx="241">
                  <c:v>5.26</c:v>
                </c:pt>
                <c:pt idx="242">
                  <c:v>5.25</c:v>
                </c:pt>
                <c:pt idx="243">
                  <c:v>5.26</c:v>
                </c:pt>
                <c:pt idx="244">
                  <c:v>5.25</c:v>
                </c:pt>
                <c:pt idx="245">
                  <c:v>5.25</c:v>
                </c:pt>
                <c:pt idx="246">
                  <c:v>5.25</c:v>
                </c:pt>
                <c:pt idx="247">
                  <c:v>5.25</c:v>
                </c:pt>
                <c:pt idx="248">
                  <c:v>5.25</c:v>
                </c:pt>
                <c:pt idx="249">
                  <c:v>5.25</c:v>
                </c:pt>
                <c:pt idx="250">
                  <c:v>5.24</c:v>
                </c:pt>
                <c:pt idx="251">
                  <c:v>5.24</c:v>
                </c:pt>
                <c:pt idx="252">
                  <c:v>5.24</c:v>
                </c:pt>
                <c:pt idx="253">
                  <c:v>5.25</c:v>
                </c:pt>
                <c:pt idx="254">
                  <c:v>5.25</c:v>
                </c:pt>
                <c:pt idx="255">
                  <c:v>5.25</c:v>
                </c:pt>
                <c:pt idx="256">
                  <c:v>5.24</c:v>
                </c:pt>
                <c:pt idx="257">
                  <c:v>5.24</c:v>
                </c:pt>
                <c:pt idx="258">
                  <c:v>5.24</c:v>
                </c:pt>
                <c:pt idx="259">
                  <c:v>5.24</c:v>
                </c:pt>
                <c:pt idx="260">
                  <c:v>5.24</c:v>
                </c:pt>
                <c:pt idx="261">
                  <c:v>5.24</c:v>
                </c:pt>
                <c:pt idx="262">
                  <c:v>5.24</c:v>
                </c:pt>
                <c:pt idx="263">
                  <c:v>5.24</c:v>
                </c:pt>
                <c:pt idx="264">
                  <c:v>5.24</c:v>
                </c:pt>
                <c:pt idx="265">
                  <c:v>5.24</c:v>
                </c:pt>
                <c:pt idx="266">
                  <c:v>5.24</c:v>
                </c:pt>
                <c:pt idx="267">
                  <c:v>5.24</c:v>
                </c:pt>
                <c:pt idx="268">
                  <c:v>5.25</c:v>
                </c:pt>
                <c:pt idx="269">
                  <c:v>5.24</c:v>
                </c:pt>
                <c:pt idx="270">
                  <c:v>5.24</c:v>
                </c:pt>
                <c:pt idx="271">
                  <c:v>5.24</c:v>
                </c:pt>
                <c:pt idx="272">
                  <c:v>5.24</c:v>
                </c:pt>
                <c:pt idx="273">
                  <c:v>5.24</c:v>
                </c:pt>
                <c:pt idx="274">
                  <c:v>5.24</c:v>
                </c:pt>
                <c:pt idx="275">
                  <c:v>5.24</c:v>
                </c:pt>
                <c:pt idx="276">
                  <c:v>5.24</c:v>
                </c:pt>
                <c:pt idx="277">
                  <c:v>5.23</c:v>
                </c:pt>
                <c:pt idx="278">
                  <c:v>5.23</c:v>
                </c:pt>
                <c:pt idx="279">
                  <c:v>5.24</c:v>
                </c:pt>
                <c:pt idx="280">
                  <c:v>5.23</c:v>
                </c:pt>
                <c:pt idx="281">
                  <c:v>5.23</c:v>
                </c:pt>
                <c:pt idx="282">
                  <c:v>5.23</c:v>
                </c:pt>
                <c:pt idx="283">
                  <c:v>5.23</c:v>
                </c:pt>
                <c:pt idx="284">
                  <c:v>5.23</c:v>
                </c:pt>
                <c:pt idx="285">
                  <c:v>5.23</c:v>
                </c:pt>
                <c:pt idx="286">
                  <c:v>5.23</c:v>
                </c:pt>
                <c:pt idx="287">
                  <c:v>5.23</c:v>
                </c:pt>
                <c:pt idx="288">
                  <c:v>5.23</c:v>
                </c:pt>
                <c:pt idx="289">
                  <c:v>5.23</c:v>
                </c:pt>
                <c:pt idx="290">
                  <c:v>5.23</c:v>
                </c:pt>
                <c:pt idx="291">
                  <c:v>5.22</c:v>
                </c:pt>
                <c:pt idx="292">
                  <c:v>5.22</c:v>
                </c:pt>
                <c:pt idx="293">
                  <c:v>5.22</c:v>
                </c:pt>
                <c:pt idx="294">
                  <c:v>5.22</c:v>
                </c:pt>
                <c:pt idx="295">
                  <c:v>5.22</c:v>
                </c:pt>
                <c:pt idx="296">
                  <c:v>5.22</c:v>
                </c:pt>
                <c:pt idx="297">
                  <c:v>5.22</c:v>
                </c:pt>
                <c:pt idx="298">
                  <c:v>5.22</c:v>
                </c:pt>
                <c:pt idx="299">
                  <c:v>5.22</c:v>
                </c:pt>
                <c:pt idx="300">
                  <c:v>5.22</c:v>
                </c:pt>
                <c:pt idx="301">
                  <c:v>5.22</c:v>
                </c:pt>
                <c:pt idx="302">
                  <c:v>5.21</c:v>
                </c:pt>
                <c:pt idx="303">
                  <c:v>5.22</c:v>
                </c:pt>
                <c:pt idx="304">
                  <c:v>5.22</c:v>
                </c:pt>
                <c:pt idx="305">
                  <c:v>5.21</c:v>
                </c:pt>
                <c:pt idx="306">
                  <c:v>5.21</c:v>
                </c:pt>
                <c:pt idx="307">
                  <c:v>5.21</c:v>
                </c:pt>
                <c:pt idx="308">
                  <c:v>5.21</c:v>
                </c:pt>
                <c:pt idx="309">
                  <c:v>5.21</c:v>
                </c:pt>
                <c:pt idx="310">
                  <c:v>5.21</c:v>
                </c:pt>
                <c:pt idx="311">
                  <c:v>5.21</c:v>
                </c:pt>
                <c:pt idx="312">
                  <c:v>5.21</c:v>
                </c:pt>
                <c:pt idx="313">
                  <c:v>5.21</c:v>
                </c:pt>
                <c:pt idx="314">
                  <c:v>5.21</c:v>
                </c:pt>
                <c:pt idx="315">
                  <c:v>5.21</c:v>
                </c:pt>
                <c:pt idx="316">
                  <c:v>5.21</c:v>
                </c:pt>
                <c:pt idx="317">
                  <c:v>5.21</c:v>
                </c:pt>
                <c:pt idx="318">
                  <c:v>5.21</c:v>
                </c:pt>
                <c:pt idx="319">
                  <c:v>5.22</c:v>
                </c:pt>
                <c:pt idx="320">
                  <c:v>5.22</c:v>
                </c:pt>
                <c:pt idx="321">
                  <c:v>5.21</c:v>
                </c:pt>
                <c:pt idx="322">
                  <c:v>5.21</c:v>
                </c:pt>
                <c:pt idx="323">
                  <c:v>5.22</c:v>
                </c:pt>
                <c:pt idx="324">
                  <c:v>5.21</c:v>
                </c:pt>
                <c:pt idx="325">
                  <c:v>5.21</c:v>
                </c:pt>
                <c:pt idx="326">
                  <c:v>5.2</c:v>
                </c:pt>
                <c:pt idx="327">
                  <c:v>5.2</c:v>
                </c:pt>
                <c:pt idx="328">
                  <c:v>5.2</c:v>
                </c:pt>
                <c:pt idx="329">
                  <c:v>5.21</c:v>
                </c:pt>
                <c:pt idx="330">
                  <c:v>5.2</c:v>
                </c:pt>
                <c:pt idx="331">
                  <c:v>5.2</c:v>
                </c:pt>
                <c:pt idx="332">
                  <c:v>5.19</c:v>
                </c:pt>
                <c:pt idx="333">
                  <c:v>5.2</c:v>
                </c:pt>
                <c:pt idx="334">
                  <c:v>5.19</c:v>
                </c:pt>
                <c:pt idx="335">
                  <c:v>5.19</c:v>
                </c:pt>
                <c:pt idx="336">
                  <c:v>5.19</c:v>
                </c:pt>
                <c:pt idx="337">
                  <c:v>5.18</c:v>
                </c:pt>
                <c:pt idx="338">
                  <c:v>5.19</c:v>
                </c:pt>
                <c:pt idx="339">
                  <c:v>5.18</c:v>
                </c:pt>
                <c:pt idx="340">
                  <c:v>5.18</c:v>
                </c:pt>
                <c:pt idx="341">
                  <c:v>5.18</c:v>
                </c:pt>
                <c:pt idx="342">
                  <c:v>5.18</c:v>
                </c:pt>
                <c:pt idx="343">
                  <c:v>5.18</c:v>
                </c:pt>
                <c:pt idx="344">
                  <c:v>5.17</c:v>
                </c:pt>
                <c:pt idx="345">
                  <c:v>5.18</c:v>
                </c:pt>
                <c:pt idx="346">
                  <c:v>5.17</c:v>
                </c:pt>
                <c:pt idx="347">
                  <c:v>5.18</c:v>
                </c:pt>
                <c:pt idx="348">
                  <c:v>5.18</c:v>
                </c:pt>
                <c:pt idx="349">
                  <c:v>5.18</c:v>
                </c:pt>
                <c:pt idx="350">
                  <c:v>5.18</c:v>
                </c:pt>
                <c:pt idx="351">
                  <c:v>5.18</c:v>
                </c:pt>
                <c:pt idx="352">
                  <c:v>5.17</c:v>
                </c:pt>
                <c:pt idx="353">
                  <c:v>5.18</c:v>
                </c:pt>
                <c:pt idx="354">
                  <c:v>5.18</c:v>
                </c:pt>
                <c:pt idx="355">
                  <c:v>5.18</c:v>
                </c:pt>
                <c:pt idx="356">
                  <c:v>5.18</c:v>
                </c:pt>
                <c:pt idx="357">
                  <c:v>5.18</c:v>
                </c:pt>
                <c:pt idx="358">
                  <c:v>5.18</c:v>
                </c:pt>
                <c:pt idx="359">
                  <c:v>5.18</c:v>
                </c:pt>
                <c:pt idx="360">
                  <c:v>5.18</c:v>
                </c:pt>
                <c:pt idx="361">
                  <c:v>5.18</c:v>
                </c:pt>
                <c:pt idx="362">
                  <c:v>5.18</c:v>
                </c:pt>
                <c:pt idx="363">
                  <c:v>5.19</c:v>
                </c:pt>
                <c:pt idx="364">
                  <c:v>5.17</c:v>
                </c:pt>
                <c:pt idx="365">
                  <c:v>5.17</c:v>
                </c:pt>
                <c:pt idx="366">
                  <c:v>5.17</c:v>
                </c:pt>
                <c:pt idx="367">
                  <c:v>5.17</c:v>
                </c:pt>
                <c:pt idx="368">
                  <c:v>5.17</c:v>
                </c:pt>
                <c:pt idx="369">
                  <c:v>5.17</c:v>
                </c:pt>
                <c:pt idx="370">
                  <c:v>5.17</c:v>
                </c:pt>
                <c:pt idx="371">
                  <c:v>5.17</c:v>
                </c:pt>
                <c:pt idx="372">
                  <c:v>5.17</c:v>
                </c:pt>
                <c:pt idx="373">
                  <c:v>5.17</c:v>
                </c:pt>
                <c:pt idx="374">
                  <c:v>5.17</c:v>
                </c:pt>
                <c:pt idx="375">
                  <c:v>5.17</c:v>
                </c:pt>
                <c:pt idx="376">
                  <c:v>5.16</c:v>
                </c:pt>
                <c:pt idx="377">
                  <c:v>5.16</c:v>
                </c:pt>
                <c:pt idx="378">
                  <c:v>5.16</c:v>
                </c:pt>
                <c:pt idx="379">
                  <c:v>5.16</c:v>
                </c:pt>
                <c:pt idx="380">
                  <c:v>5.16</c:v>
                </c:pt>
                <c:pt idx="381">
                  <c:v>5.16</c:v>
                </c:pt>
                <c:pt idx="382">
                  <c:v>5.16</c:v>
                </c:pt>
                <c:pt idx="383">
                  <c:v>5.16</c:v>
                </c:pt>
                <c:pt idx="384">
                  <c:v>5.16</c:v>
                </c:pt>
                <c:pt idx="385">
                  <c:v>5.16</c:v>
                </c:pt>
                <c:pt idx="386">
                  <c:v>5.16</c:v>
                </c:pt>
                <c:pt idx="387">
                  <c:v>5.16</c:v>
                </c:pt>
                <c:pt idx="388">
                  <c:v>5.16</c:v>
                </c:pt>
                <c:pt idx="389">
                  <c:v>5.16</c:v>
                </c:pt>
                <c:pt idx="390">
                  <c:v>5.16</c:v>
                </c:pt>
                <c:pt idx="391">
                  <c:v>5.16</c:v>
                </c:pt>
                <c:pt idx="392">
                  <c:v>5.16</c:v>
                </c:pt>
                <c:pt idx="393">
                  <c:v>5.16</c:v>
                </c:pt>
                <c:pt idx="394">
                  <c:v>5.16</c:v>
                </c:pt>
                <c:pt idx="395">
                  <c:v>5.16</c:v>
                </c:pt>
                <c:pt idx="396">
                  <c:v>5.15</c:v>
                </c:pt>
                <c:pt idx="397">
                  <c:v>5.15</c:v>
                </c:pt>
                <c:pt idx="398">
                  <c:v>5.15</c:v>
                </c:pt>
                <c:pt idx="399">
                  <c:v>5.15</c:v>
                </c:pt>
                <c:pt idx="400">
                  <c:v>5.15</c:v>
                </c:pt>
                <c:pt idx="401">
                  <c:v>5.15</c:v>
                </c:pt>
                <c:pt idx="402">
                  <c:v>5.15</c:v>
                </c:pt>
                <c:pt idx="403">
                  <c:v>5.15</c:v>
                </c:pt>
                <c:pt idx="404">
                  <c:v>5.15</c:v>
                </c:pt>
                <c:pt idx="405">
                  <c:v>5.15</c:v>
                </c:pt>
                <c:pt idx="406">
                  <c:v>5.15</c:v>
                </c:pt>
                <c:pt idx="407">
                  <c:v>5.15</c:v>
                </c:pt>
                <c:pt idx="408">
                  <c:v>5.15</c:v>
                </c:pt>
                <c:pt idx="409">
                  <c:v>5.15</c:v>
                </c:pt>
                <c:pt idx="410">
                  <c:v>5.15</c:v>
                </c:pt>
                <c:pt idx="411">
                  <c:v>5.15</c:v>
                </c:pt>
                <c:pt idx="412">
                  <c:v>5.14</c:v>
                </c:pt>
                <c:pt idx="413">
                  <c:v>5.14</c:v>
                </c:pt>
                <c:pt idx="414">
                  <c:v>5.14</c:v>
                </c:pt>
                <c:pt idx="415">
                  <c:v>5.14</c:v>
                </c:pt>
                <c:pt idx="416">
                  <c:v>5.14</c:v>
                </c:pt>
                <c:pt idx="417">
                  <c:v>5.14</c:v>
                </c:pt>
                <c:pt idx="418">
                  <c:v>5.15</c:v>
                </c:pt>
                <c:pt idx="419">
                  <c:v>5.15</c:v>
                </c:pt>
                <c:pt idx="420">
                  <c:v>5.15</c:v>
                </c:pt>
                <c:pt idx="421">
                  <c:v>5.14</c:v>
                </c:pt>
                <c:pt idx="422">
                  <c:v>5.14</c:v>
                </c:pt>
                <c:pt idx="423">
                  <c:v>5.14</c:v>
                </c:pt>
                <c:pt idx="424">
                  <c:v>5.13</c:v>
                </c:pt>
                <c:pt idx="425">
                  <c:v>5.13</c:v>
                </c:pt>
                <c:pt idx="426">
                  <c:v>5.13</c:v>
                </c:pt>
                <c:pt idx="427">
                  <c:v>5.13</c:v>
                </c:pt>
                <c:pt idx="428">
                  <c:v>5.13</c:v>
                </c:pt>
                <c:pt idx="429">
                  <c:v>5.13</c:v>
                </c:pt>
                <c:pt idx="430">
                  <c:v>5.13</c:v>
                </c:pt>
                <c:pt idx="431">
                  <c:v>5.12</c:v>
                </c:pt>
                <c:pt idx="432">
                  <c:v>5.13</c:v>
                </c:pt>
                <c:pt idx="433">
                  <c:v>5.12</c:v>
                </c:pt>
                <c:pt idx="434">
                  <c:v>5.12</c:v>
                </c:pt>
                <c:pt idx="435">
                  <c:v>5.13</c:v>
                </c:pt>
                <c:pt idx="436">
                  <c:v>5.12</c:v>
                </c:pt>
                <c:pt idx="437">
                  <c:v>5.12</c:v>
                </c:pt>
                <c:pt idx="438">
                  <c:v>5.1100000000000003</c:v>
                </c:pt>
                <c:pt idx="439">
                  <c:v>5.13</c:v>
                </c:pt>
                <c:pt idx="440">
                  <c:v>5.12</c:v>
                </c:pt>
                <c:pt idx="441">
                  <c:v>5.12</c:v>
                </c:pt>
                <c:pt idx="442">
                  <c:v>5.12</c:v>
                </c:pt>
                <c:pt idx="443">
                  <c:v>5.12</c:v>
                </c:pt>
                <c:pt idx="444">
                  <c:v>5.12</c:v>
                </c:pt>
                <c:pt idx="445">
                  <c:v>5.12</c:v>
                </c:pt>
                <c:pt idx="446">
                  <c:v>5.12</c:v>
                </c:pt>
                <c:pt idx="447">
                  <c:v>5.12</c:v>
                </c:pt>
                <c:pt idx="448">
                  <c:v>5.12</c:v>
                </c:pt>
                <c:pt idx="449">
                  <c:v>5.12</c:v>
                </c:pt>
                <c:pt idx="450">
                  <c:v>5.12</c:v>
                </c:pt>
                <c:pt idx="451">
                  <c:v>5.12</c:v>
                </c:pt>
                <c:pt idx="452">
                  <c:v>5.1100000000000003</c:v>
                </c:pt>
                <c:pt idx="453">
                  <c:v>5.1100000000000003</c:v>
                </c:pt>
                <c:pt idx="454">
                  <c:v>5.1100000000000003</c:v>
                </c:pt>
                <c:pt idx="455">
                  <c:v>5.1100000000000003</c:v>
                </c:pt>
                <c:pt idx="456">
                  <c:v>5.1100000000000003</c:v>
                </c:pt>
                <c:pt idx="457">
                  <c:v>5.1100000000000003</c:v>
                </c:pt>
                <c:pt idx="458">
                  <c:v>5.0999999999999996</c:v>
                </c:pt>
                <c:pt idx="459">
                  <c:v>5.1100000000000003</c:v>
                </c:pt>
                <c:pt idx="460">
                  <c:v>5.1100000000000003</c:v>
                </c:pt>
                <c:pt idx="461">
                  <c:v>5.1100000000000003</c:v>
                </c:pt>
                <c:pt idx="462">
                  <c:v>5.1100000000000003</c:v>
                </c:pt>
                <c:pt idx="463">
                  <c:v>5.1100000000000003</c:v>
                </c:pt>
                <c:pt idx="464">
                  <c:v>5.1100000000000003</c:v>
                </c:pt>
                <c:pt idx="465">
                  <c:v>5.1100000000000003</c:v>
                </c:pt>
                <c:pt idx="466">
                  <c:v>5.1100000000000003</c:v>
                </c:pt>
                <c:pt idx="467">
                  <c:v>5.0999999999999996</c:v>
                </c:pt>
                <c:pt idx="468">
                  <c:v>5.0999999999999996</c:v>
                </c:pt>
                <c:pt idx="469">
                  <c:v>5.0999999999999996</c:v>
                </c:pt>
                <c:pt idx="470">
                  <c:v>5.0999999999999996</c:v>
                </c:pt>
                <c:pt idx="471">
                  <c:v>5.0999999999999996</c:v>
                </c:pt>
                <c:pt idx="472">
                  <c:v>5.0999999999999996</c:v>
                </c:pt>
                <c:pt idx="473">
                  <c:v>5.0999999999999996</c:v>
                </c:pt>
                <c:pt idx="474">
                  <c:v>5.0999999999999996</c:v>
                </c:pt>
                <c:pt idx="475">
                  <c:v>5.0999999999999996</c:v>
                </c:pt>
                <c:pt idx="476">
                  <c:v>5.0999999999999996</c:v>
                </c:pt>
                <c:pt idx="477">
                  <c:v>5.0999999999999996</c:v>
                </c:pt>
                <c:pt idx="478">
                  <c:v>5.0999999999999996</c:v>
                </c:pt>
                <c:pt idx="479">
                  <c:v>5.09</c:v>
                </c:pt>
                <c:pt idx="480">
                  <c:v>5.0999999999999996</c:v>
                </c:pt>
                <c:pt idx="481">
                  <c:v>5.09</c:v>
                </c:pt>
                <c:pt idx="482">
                  <c:v>5.09</c:v>
                </c:pt>
                <c:pt idx="483">
                  <c:v>5.0999999999999996</c:v>
                </c:pt>
                <c:pt idx="484">
                  <c:v>5.09</c:v>
                </c:pt>
                <c:pt idx="485">
                  <c:v>5.09</c:v>
                </c:pt>
                <c:pt idx="486">
                  <c:v>5.09</c:v>
                </c:pt>
                <c:pt idx="487">
                  <c:v>5.09</c:v>
                </c:pt>
                <c:pt idx="488">
                  <c:v>5.09</c:v>
                </c:pt>
                <c:pt idx="489">
                  <c:v>5.09</c:v>
                </c:pt>
                <c:pt idx="490">
                  <c:v>5.09</c:v>
                </c:pt>
                <c:pt idx="491">
                  <c:v>5.09</c:v>
                </c:pt>
                <c:pt idx="492">
                  <c:v>5.09</c:v>
                </c:pt>
                <c:pt idx="493">
                  <c:v>5.09</c:v>
                </c:pt>
                <c:pt idx="494">
                  <c:v>5.09</c:v>
                </c:pt>
                <c:pt idx="495">
                  <c:v>5.09</c:v>
                </c:pt>
                <c:pt idx="496">
                  <c:v>5.09</c:v>
                </c:pt>
                <c:pt idx="497">
                  <c:v>5.09</c:v>
                </c:pt>
                <c:pt idx="498">
                  <c:v>5.09</c:v>
                </c:pt>
                <c:pt idx="499">
                  <c:v>5.09</c:v>
                </c:pt>
                <c:pt idx="500">
                  <c:v>5.08</c:v>
                </c:pt>
                <c:pt idx="501">
                  <c:v>5.08</c:v>
                </c:pt>
                <c:pt idx="502">
                  <c:v>5.08</c:v>
                </c:pt>
                <c:pt idx="503">
                  <c:v>5.08</c:v>
                </c:pt>
                <c:pt idx="504">
                  <c:v>5.08</c:v>
                </c:pt>
                <c:pt idx="505">
                  <c:v>5.08</c:v>
                </c:pt>
                <c:pt idx="506">
                  <c:v>5.08</c:v>
                </c:pt>
                <c:pt idx="507">
                  <c:v>5.08</c:v>
                </c:pt>
                <c:pt idx="508">
                  <c:v>5.08</c:v>
                </c:pt>
                <c:pt idx="509">
                  <c:v>5.08</c:v>
                </c:pt>
                <c:pt idx="510">
                  <c:v>5.08</c:v>
                </c:pt>
                <c:pt idx="511">
                  <c:v>5.08</c:v>
                </c:pt>
                <c:pt idx="512">
                  <c:v>5.08</c:v>
                </c:pt>
                <c:pt idx="513">
                  <c:v>5.08</c:v>
                </c:pt>
                <c:pt idx="514">
                  <c:v>5.08</c:v>
                </c:pt>
                <c:pt idx="515">
                  <c:v>5.08</c:v>
                </c:pt>
                <c:pt idx="516">
                  <c:v>5.08</c:v>
                </c:pt>
                <c:pt idx="517">
                  <c:v>5.08</c:v>
                </c:pt>
                <c:pt idx="518">
                  <c:v>5.08</c:v>
                </c:pt>
                <c:pt idx="519">
                  <c:v>5.08</c:v>
                </c:pt>
                <c:pt idx="520">
                  <c:v>5.08</c:v>
                </c:pt>
                <c:pt idx="521">
                  <c:v>5.08</c:v>
                </c:pt>
                <c:pt idx="522">
                  <c:v>5.07</c:v>
                </c:pt>
                <c:pt idx="523">
                  <c:v>5.07</c:v>
                </c:pt>
                <c:pt idx="524">
                  <c:v>5.07</c:v>
                </c:pt>
                <c:pt idx="525">
                  <c:v>5.07</c:v>
                </c:pt>
                <c:pt idx="526">
                  <c:v>5.08</c:v>
                </c:pt>
                <c:pt idx="527">
                  <c:v>5.07</c:v>
                </c:pt>
                <c:pt idx="528">
                  <c:v>5.08</c:v>
                </c:pt>
                <c:pt idx="529">
                  <c:v>5.08</c:v>
                </c:pt>
                <c:pt idx="530">
                  <c:v>5.08</c:v>
                </c:pt>
                <c:pt idx="531">
                  <c:v>5.08</c:v>
                </c:pt>
                <c:pt idx="532">
                  <c:v>5.08</c:v>
                </c:pt>
                <c:pt idx="533">
                  <c:v>5.08</c:v>
                </c:pt>
                <c:pt idx="534">
                  <c:v>5.08</c:v>
                </c:pt>
                <c:pt idx="535">
                  <c:v>5.08</c:v>
                </c:pt>
                <c:pt idx="536">
                  <c:v>5.08</c:v>
                </c:pt>
                <c:pt idx="537">
                  <c:v>5.08</c:v>
                </c:pt>
                <c:pt idx="538">
                  <c:v>5.09</c:v>
                </c:pt>
                <c:pt idx="539">
                  <c:v>5.08</c:v>
                </c:pt>
                <c:pt idx="540">
                  <c:v>5.08</c:v>
                </c:pt>
                <c:pt idx="541">
                  <c:v>5.07</c:v>
                </c:pt>
                <c:pt idx="542">
                  <c:v>5.07</c:v>
                </c:pt>
                <c:pt idx="543">
                  <c:v>5.07</c:v>
                </c:pt>
                <c:pt idx="544">
                  <c:v>5.07</c:v>
                </c:pt>
                <c:pt idx="545">
                  <c:v>5.08</c:v>
                </c:pt>
                <c:pt idx="546">
                  <c:v>5.07</c:v>
                </c:pt>
                <c:pt idx="547">
                  <c:v>5.08</c:v>
                </c:pt>
                <c:pt idx="548">
                  <c:v>5.08</c:v>
                </c:pt>
                <c:pt idx="549">
                  <c:v>5.08</c:v>
                </c:pt>
                <c:pt idx="550">
                  <c:v>5.08</c:v>
                </c:pt>
                <c:pt idx="551">
                  <c:v>5.08</c:v>
                </c:pt>
                <c:pt idx="552">
                  <c:v>5.08</c:v>
                </c:pt>
                <c:pt idx="553">
                  <c:v>5.08</c:v>
                </c:pt>
                <c:pt idx="554">
                  <c:v>5.08</c:v>
                </c:pt>
                <c:pt idx="555">
                  <c:v>5.08</c:v>
                </c:pt>
                <c:pt idx="556">
                  <c:v>5.08</c:v>
                </c:pt>
                <c:pt idx="557">
                  <c:v>5.08</c:v>
                </c:pt>
                <c:pt idx="558">
                  <c:v>5.08</c:v>
                </c:pt>
                <c:pt idx="559">
                  <c:v>5.08</c:v>
                </c:pt>
                <c:pt idx="560">
                  <c:v>5.08</c:v>
                </c:pt>
                <c:pt idx="561">
                  <c:v>5.08</c:v>
                </c:pt>
                <c:pt idx="562">
                  <c:v>5.08</c:v>
                </c:pt>
                <c:pt idx="563">
                  <c:v>5.08</c:v>
                </c:pt>
                <c:pt idx="564">
                  <c:v>5.08</c:v>
                </c:pt>
                <c:pt idx="565">
                  <c:v>5.09</c:v>
                </c:pt>
                <c:pt idx="566">
                  <c:v>5.09</c:v>
                </c:pt>
                <c:pt idx="567">
                  <c:v>5.09</c:v>
                </c:pt>
                <c:pt idx="568">
                  <c:v>5.09</c:v>
                </c:pt>
                <c:pt idx="569">
                  <c:v>5.09</c:v>
                </c:pt>
                <c:pt idx="570">
                  <c:v>5.09</c:v>
                </c:pt>
                <c:pt idx="571">
                  <c:v>5.09</c:v>
                </c:pt>
                <c:pt idx="572">
                  <c:v>5.0999999999999996</c:v>
                </c:pt>
                <c:pt idx="573">
                  <c:v>5.09</c:v>
                </c:pt>
                <c:pt idx="574">
                  <c:v>5.0999999999999996</c:v>
                </c:pt>
                <c:pt idx="575">
                  <c:v>5.09</c:v>
                </c:pt>
                <c:pt idx="576">
                  <c:v>5.09</c:v>
                </c:pt>
                <c:pt idx="577">
                  <c:v>5.09</c:v>
                </c:pt>
                <c:pt idx="578">
                  <c:v>5.09</c:v>
                </c:pt>
                <c:pt idx="579">
                  <c:v>5.09</c:v>
                </c:pt>
                <c:pt idx="580">
                  <c:v>5.09</c:v>
                </c:pt>
                <c:pt idx="581">
                  <c:v>5.09</c:v>
                </c:pt>
                <c:pt idx="582">
                  <c:v>5.09</c:v>
                </c:pt>
                <c:pt idx="583">
                  <c:v>5.09</c:v>
                </c:pt>
                <c:pt idx="584">
                  <c:v>5.09</c:v>
                </c:pt>
                <c:pt idx="585">
                  <c:v>5.09</c:v>
                </c:pt>
                <c:pt idx="586">
                  <c:v>5.09</c:v>
                </c:pt>
                <c:pt idx="587">
                  <c:v>5.09</c:v>
                </c:pt>
                <c:pt idx="588">
                  <c:v>5.09</c:v>
                </c:pt>
                <c:pt idx="589">
                  <c:v>5.09</c:v>
                </c:pt>
                <c:pt idx="590">
                  <c:v>5.09</c:v>
                </c:pt>
                <c:pt idx="591">
                  <c:v>5.09</c:v>
                </c:pt>
                <c:pt idx="592">
                  <c:v>5.09</c:v>
                </c:pt>
                <c:pt idx="593">
                  <c:v>5.09</c:v>
                </c:pt>
                <c:pt idx="594">
                  <c:v>5.0999999999999996</c:v>
                </c:pt>
                <c:pt idx="595">
                  <c:v>5.09</c:v>
                </c:pt>
                <c:pt idx="596">
                  <c:v>5.09</c:v>
                </c:pt>
                <c:pt idx="597">
                  <c:v>5.09</c:v>
                </c:pt>
                <c:pt idx="598">
                  <c:v>5.09</c:v>
                </c:pt>
                <c:pt idx="599">
                  <c:v>5.09</c:v>
                </c:pt>
                <c:pt idx="600">
                  <c:v>5.09</c:v>
                </c:pt>
                <c:pt idx="601">
                  <c:v>5.09</c:v>
                </c:pt>
                <c:pt idx="602">
                  <c:v>5.09</c:v>
                </c:pt>
                <c:pt idx="603">
                  <c:v>5.09</c:v>
                </c:pt>
                <c:pt idx="604">
                  <c:v>5.09</c:v>
                </c:pt>
                <c:pt idx="605">
                  <c:v>5.09</c:v>
                </c:pt>
                <c:pt idx="606">
                  <c:v>5.09</c:v>
                </c:pt>
                <c:pt idx="607">
                  <c:v>5.09</c:v>
                </c:pt>
                <c:pt idx="608">
                  <c:v>5.09</c:v>
                </c:pt>
                <c:pt idx="609">
                  <c:v>5.09</c:v>
                </c:pt>
                <c:pt idx="610">
                  <c:v>5.09</c:v>
                </c:pt>
                <c:pt idx="611">
                  <c:v>5.09</c:v>
                </c:pt>
                <c:pt idx="612">
                  <c:v>5.09</c:v>
                </c:pt>
                <c:pt idx="613">
                  <c:v>5.09</c:v>
                </c:pt>
                <c:pt idx="614">
                  <c:v>5.09</c:v>
                </c:pt>
                <c:pt idx="615">
                  <c:v>5.08</c:v>
                </c:pt>
                <c:pt idx="616">
                  <c:v>5.08</c:v>
                </c:pt>
                <c:pt idx="617">
                  <c:v>5.08</c:v>
                </c:pt>
                <c:pt idx="618">
                  <c:v>5.08</c:v>
                </c:pt>
                <c:pt idx="619">
                  <c:v>5.08</c:v>
                </c:pt>
                <c:pt idx="620">
                  <c:v>5.09</c:v>
                </c:pt>
                <c:pt idx="621">
                  <c:v>5.08</c:v>
                </c:pt>
                <c:pt idx="622">
                  <c:v>5.08</c:v>
                </c:pt>
                <c:pt idx="623">
                  <c:v>5.09</c:v>
                </c:pt>
                <c:pt idx="624">
                  <c:v>5.08</c:v>
                </c:pt>
                <c:pt idx="625">
                  <c:v>5.08</c:v>
                </c:pt>
                <c:pt idx="626">
                  <c:v>5.08</c:v>
                </c:pt>
                <c:pt idx="627">
                  <c:v>5.08</c:v>
                </c:pt>
                <c:pt idx="628">
                  <c:v>5.07</c:v>
                </c:pt>
                <c:pt idx="629">
                  <c:v>5.07</c:v>
                </c:pt>
                <c:pt idx="630">
                  <c:v>5.07</c:v>
                </c:pt>
                <c:pt idx="631">
                  <c:v>5.07</c:v>
                </c:pt>
                <c:pt idx="632">
                  <c:v>5.07</c:v>
                </c:pt>
                <c:pt idx="633">
                  <c:v>5.0599999999999996</c:v>
                </c:pt>
                <c:pt idx="634">
                  <c:v>5.0599999999999996</c:v>
                </c:pt>
                <c:pt idx="635">
                  <c:v>5.0599999999999996</c:v>
                </c:pt>
                <c:pt idx="636">
                  <c:v>5.0599999999999996</c:v>
                </c:pt>
                <c:pt idx="637">
                  <c:v>5.0599999999999996</c:v>
                </c:pt>
                <c:pt idx="638">
                  <c:v>5.07</c:v>
                </c:pt>
                <c:pt idx="639">
                  <c:v>5.0599999999999996</c:v>
                </c:pt>
                <c:pt idx="640">
                  <c:v>5.0599999999999996</c:v>
                </c:pt>
                <c:pt idx="641">
                  <c:v>5.0599999999999996</c:v>
                </c:pt>
                <c:pt idx="642">
                  <c:v>5.0599999999999996</c:v>
                </c:pt>
                <c:pt idx="643">
                  <c:v>5.0599999999999996</c:v>
                </c:pt>
                <c:pt idx="644">
                  <c:v>5.0599999999999996</c:v>
                </c:pt>
                <c:pt idx="645">
                  <c:v>5.0599999999999996</c:v>
                </c:pt>
                <c:pt idx="646">
                  <c:v>5.0599999999999996</c:v>
                </c:pt>
                <c:pt idx="647">
                  <c:v>5.0599999999999996</c:v>
                </c:pt>
                <c:pt idx="648">
                  <c:v>5.0599999999999996</c:v>
                </c:pt>
                <c:pt idx="649">
                  <c:v>5.0599999999999996</c:v>
                </c:pt>
                <c:pt idx="650">
                  <c:v>5.0599999999999996</c:v>
                </c:pt>
                <c:pt idx="651">
                  <c:v>5.0599999999999996</c:v>
                </c:pt>
                <c:pt idx="652">
                  <c:v>5.0599999999999996</c:v>
                </c:pt>
                <c:pt idx="653">
                  <c:v>5.0599999999999996</c:v>
                </c:pt>
                <c:pt idx="654">
                  <c:v>5.0599999999999996</c:v>
                </c:pt>
                <c:pt idx="655">
                  <c:v>5.0599999999999996</c:v>
                </c:pt>
                <c:pt idx="656">
                  <c:v>5.0599999999999996</c:v>
                </c:pt>
                <c:pt idx="657">
                  <c:v>5.0599999999999996</c:v>
                </c:pt>
                <c:pt idx="658">
                  <c:v>5.0599999999999996</c:v>
                </c:pt>
                <c:pt idx="659">
                  <c:v>5.05</c:v>
                </c:pt>
                <c:pt idx="660">
                  <c:v>5.05</c:v>
                </c:pt>
                <c:pt idx="661">
                  <c:v>5.05</c:v>
                </c:pt>
                <c:pt idx="662">
                  <c:v>5.05</c:v>
                </c:pt>
                <c:pt idx="663">
                  <c:v>5.05</c:v>
                </c:pt>
                <c:pt idx="664">
                  <c:v>5.05</c:v>
                </c:pt>
                <c:pt idx="665">
                  <c:v>5.05</c:v>
                </c:pt>
                <c:pt idx="666">
                  <c:v>5.04</c:v>
                </c:pt>
                <c:pt idx="667">
                  <c:v>5.04</c:v>
                </c:pt>
                <c:pt idx="668">
                  <c:v>5.04</c:v>
                </c:pt>
                <c:pt idx="669">
                  <c:v>5.04</c:v>
                </c:pt>
                <c:pt idx="670">
                  <c:v>5.04</c:v>
                </c:pt>
                <c:pt idx="671">
                  <c:v>5.04</c:v>
                </c:pt>
                <c:pt idx="672">
                  <c:v>5.04</c:v>
                </c:pt>
                <c:pt idx="673">
                  <c:v>5.04</c:v>
                </c:pt>
                <c:pt idx="674">
                  <c:v>5.04</c:v>
                </c:pt>
                <c:pt idx="675">
                  <c:v>5.04</c:v>
                </c:pt>
                <c:pt idx="676">
                  <c:v>5.04</c:v>
                </c:pt>
                <c:pt idx="677">
                  <c:v>5.03</c:v>
                </c:pt>
                <c:pt idx="678">
                  <c:v>5.03</c:v>
                </c:pt>
                <c:pt idx="679">
                  <c:v>5.03</c:v>
                </c:pt>
                <c:pt idx="680">
                  <c:v>5.03</c:v>
                </c:pt>
                <c:pt idx="681">
                  <c:v>5.03</c:v>
                </c:pt>
                <c:pt idx="682">
                  <c:v>5.03</c:v>
                </c:pt>
                <c:pt idx="683">
                  <c:v>5.03</c:v>
                </c:pt>
                <c:pt idx="684">
                  <c:v>5.03</c:v>
                </c:pt>
                <c:pt idx="685">
                  <c:v>5.03</c:v>
                </c:pt>
                <c:pt idx="686">
                  <c:v>5.03</c:v>
                </c:pt>
                <c:pt idx="687">
                  <c:v>5.03</c:v>
                </c:pt>
                <c:pt idx="688">
                  <c:v>5.0199999999999996</c:v>
                </c:pt>
                <c:pt idx="689">
                  <c:v>5.03</c:v>
                </c:pt>
                <c:pt idx="690">
                  <c:v>5.03</c:v>
                </c:pt>
                <c:pt idx="691">
                  <c:v>5.0199999999999996</c:v>
                </c:pt>
                <c:pt idx="692">
                  <c:v>5.0199999999999996</c:v>
                </c:pt>
                <c:pt idx="693">
                  <c:v>5.0199999999999996</c:v>
                </c:pt>
                <c:pt idx="694">
                  <c:v>5.0199999999999996</c:v>
                </c:pt>
                <c:pt idx="695">
                  <c:v>5.0199999999999996</c:v>
                </c:pt>
                <c:pt idx="696">
                  <c:v>5.0199999999999996</c:v>
                </c:pt>
                <c:pt idx="697">
                  <c:v>5.0199999999999996</c:v>
                </c:pt>
                <c:pt idx="698">
                  <c:v>5.0199999999999996</c:v>
                </c:pt>
                <c:pt idx="699">
                  <c:v>5.0199999999999996</c:v>
                </c:pt>
                <c:pt idx="700">
                  <c:v>5.0199999999999996</c:v>
                </c:pt>
                <c:pt idx="701">
                  <c:v>5.0199999999999996</c:v>
                </c:pt>
                <c:pt idx="702">
                  <c:v>5.0199999999999996</c:v>
                </c:pt>
                <c:pt idx="703">
                  <c:v>5.0199999999999996</c:v>
                </c:pt>
                <c:pt idx="704">
                  <c:v>5.0199999999999996</c:v>
                </c:pt>
                <c:pt idx="705">
                  <c:v>5.0199999999999996</c:v>
                </c:pt>
                <c:pt idx="706">
                  <c:v>5.0199999999999996</c:v>
                </c:pt>
                <c:pt idx="707">
                  <c:v>5.0199999999999996</c:v>
                </c:pt>
                <c:pt idx="708">
                  <c:v>5.0199999999999996</c:v>
                </c:pt>
                <c:pt idx="709">
                  <c:v>5.01</c:v>
                </c:pt>
                <c:pt idx="710">
                  <c:v>5.01</c:v>
                </c:pt>
                <c:pt idx="711">
                  <c:v>5.01</c:v>
                </c:pt>
                <c:pt idx="712">
                  <c:v>5.0199999999999996</c:v>
                </c:pt>
                <c:pt idx="713">
                  <c:v>5.01</c:v>
                </c:pt>
                <c:pt idx="714">
                  <c:v>5.01</c:v>
                </c:pt>
                <c:pt idx="715">
                  <c:v>5.0199999999999996</c:v>
                </c:pt>
                <c:pt idx="716">
                  <c:v>5.01</c:v>
                </c:pt>
                <c:pt idx="717">
                  <c:v>5.01</c:v>
                </c:pt>
                <c:pt idx="718">
                  <c:v>5.01</c:v>
                </c:pt>
                <c:pt idx="719">
                  <c:v>5.01</c:v>
                </c:pt>
                <c:pt idx="720">
                  <c:v>5</c:v>
                </c:pt>
                <c:pt idx="721">
                  <c:v>5</c:v>
                </c:pt>
                <c:pt idx="722">
                  <c:v>4.99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</c:v>
                </c:pt>
                <c:pt idx="729">
                  <c:v>5</c:v>
                </c:pt>
                <c:pt idx="730">
                  <c:v>5</c:v>
                </c:pt>
                <c:pt idx="731">
                  <c:v>4.99</c:v>
                </c:pt>
                <c:pt idx="732">
                  <c:v>5</c:v>
                </c:pt>
                <c:pt idx="733">
                  <c:v>4.99</c:v>
                </c:pt>
                <c:pt idx="734">
                  <c:v>4.99</c:v>
                </c:pt>
                <c:pt idx="735">
                  <c:v>4.99</c:v>
                </c:pt>
                <c:pt idx="736">
                  <c:v>4.99</c:v>
                </c:pt>
                <c:pt idx="737">
                  <c:v>4.99</c:v>
                </c:pt>
                <c:pt idx="738">
                  <c:v>4.9800000000000004</c:v>
                </c:pt>
                <c:pt idx="739">
                  <c:v>4.9800000000000004</c:v>
                </c:pt>
                <c:pt idx="740">
                  <c:v>4.99</c:v>
                </c:pt>
                <c:pt idx="741">
                  <c:v>4.99</c:v>
                </c:pt>
                <c:pt idx="742">
                  <c:v>4.99</c:v>
                </c:pt>
                <c:pt idx="743">
                  <c:v>4.99</c:v>
                </c:pt>
                <c:pt idx="744">
                  <c:v>4.99</c:v>
                </c:pt>
                <c:pt idx="745">
                  <c:v>4.99</c:v>
                </c:pt>
                <c:pt idx="746">
                  <c:v>4.99</c:v>
                </c:pt>
                <c:pt idx="747">
                  <c:v>4.99</c:v>
                </c:pt>
                <c:pt idx="748">
                  <c:v>4.99</c:v>
                </c:pt>
                <c:pt idx="749">
                  <c:v>5</c:v>
                </c:pt>
                <c:pt idx="750">
                  <c:v>4.99</c:v>
                </c:pt>
                <c:pt idx="751">
                  <c:v>5</c:v>
                </c:pt>
                <c:pt idx="752">
                  <c:v>4.99</c:v>
                </c:pt>
                <c:pt idx="753">
                  <c:v>4.99</c:v>
                </c:pt>
                <c:pt idx="754">
                  <c:v>4.99</c:v>
                </c:pt>
                <c:pt idx="755">
                  <c:v>4.99</c:v>
                </c:pt>
                <c:pt idx="756">
                  <c:v>4.99</c:v>
                </c:pt>
                <c:pt idx="757">
                  <c:v>4.99</c:v>
                </c:pt>
                <c:pt idx="758">
                  <c:v>4.99</c:v>
                </c:pt>
                <c:pt idx="759">
                  <c:v>4.99</c:v>
                </c:pt>
                <c:pt idx="760">
                  <c:v>4.99</c:v>
                </c:pt>
                <c:pt idx="761">
                  <c:v>4.99</c:v>
                </c:pt>
                <c:pt idx="762">
                  <c:v>4.99</c:v>
                </c:pt>
                <c:pt idx="763">
                  <c:v>4.99</c:v>
                </c:pt>
                <c:pt idx="764">
                  <c:v>4.99</c:v>
                </c:pt>
                <c:pt idx="765">
                  <c:v>4.99</c:v>
                </c:pt>
                <c:pt idx="766">
                  <c:v>4.99</c:v>
                </c:pt>
                <c:pt idx="767">
                  <c:v>4.99</c:v>
                </c:pt>
                <c:pt idx="768">
                  <c:v>4.99</c:v>
                </c:pt>
                <c:pt idx="769">
                  <c:v>4.99</c:v>
                </c:pt>
                <c:pt idx="770">
                  <c:v>4.99</c:v>
                </c:pt>
                <c:pt idx="771">
                  <c:v>5</c:v>
                </c:pt>
                <c:pt idx="772">
                  <c:v>4.99</c:v>
                </c:pt>
                <c:pt idx="773">
                  <c:v>5</c:v>
                </c:pt>
                <c:pt idx="774">
                  <c:v>5</c:v>
                </c:pt>
                <c:pt idx="775">
                  <c:v>5</c:v>
                </c:pt>
                <c:pt idx="776">
                  <c:v>5</c:v>
                </c:pt>
                <c:pt idx="777">
                  <c:v>5</c:v>
                </c:pt>
                <c:pt idx="778">
                  <c:v>5</c:v>
                </c:pt>
                <c:pt idx="779">
                  <c:v>5</c:v>
                </c:pt>
                <c:pt idx="780">
                  <c:v>5</c:v>
                </c:pt>
                <c:pt idx="781">
                  <c:v>5</c:v>
                </c:pt>
                <c:pt idx="782">
                  <c:v>5</c:v>
                </c:pt>
                <c:pt idx="783">
                  <c:v>5</c:v>
                </c:pt>
                <c:pt idx="784">
                  <c:v>5</c:v>
                </c:pt>
                <c:pt idx="785">
                  <c:v>5</c:v>
                </c:pt>
                <c:pt idx="786">
                  <c:v>5</c:v>
                </c:pt>
                <c:pt idx="787">
                  <c:v>5</c:v>
                </c:pt>
                <c:pt idx="788">
                  <c:v>5.01</c:v>
                </c:pt>
                <c:pt idx="789">
                  <c:v>5.01</c:v>
                </c:pt>
                <c:pt idx="790">
                  <c:v>5.01</c:v>
                </c:pt>
                <c:pt idx="791">
                  <c:v>5.01</c:v>
                </c:pt>
                <c:pt idx="792">
                  <c:v>5.01</c:v>
                </c:pt>
                <c:pt idx="793">
                  <c:v>5.01</c:v>
                </c:pt>
                <c:pt idx="794">
                  <c:v>5.01</c:v>
                </c:pt>
                <c:pt idx="795">
                  <c:v>5</c:v>
                </c:pt>
                <c:pt idx="796">
                  <c:v>5.01</c:v>
                </c:pt>
                <c:pt idx="797">
                  <c:v>5.01</c:v>
                </c:pt>
                <c:pt idx="798">
                  <c:v>5.01</c:v>
                </c:pt>
                <c:pt idx="799">
                  <c:v>5.01</c:v>
                </c:pt>
                <c:pt idx="800">
                  <c:v>5.01</c:v>
                </c:pt>
                <c:pt idx="801">
                  <c:v>5.01</c:v>
                </c:pt>
                <c:pt idx="802">
                  <c:v>5.01</c:v>
                </c:pt>
                <c:pt idx="803">
                  <c:v>5.01</c:v>
                </c:pt>
                <c:pt idx="804">
                  <c:v>5.01</c:v>
                </c:pt>
                <c:pt idx="805">
                  <c:v>5.01</c:v>
                </c:pt>
                <c:pt idx="806">
                  <c:v>5.01</c:v>
                </c:pt>
                <c:pt idx="807">
                  <c:v>5.01</c:v>
                </c:pt>
                <c:pt idx="808">
                  <c:v>5</c:v>
                </c:pt>
                <c:pt idx="809">
                  <c:v>5.01</c:v>
                </c:pt>
                <c:pt idx="810">
                  <c:v>5.01</c:v>
                </c:pt>
                <c:pt idx="811">
                  <c:v>5.01</c:v>
                </c:pt>
                <c:pt idx="812">
                  <c:v>5.01</c:v>
                </c:pt>
                <c:pt idx="813">
                  <c:v>5.01</c:v>
                </c:pt>
                <c:pt idx="814">
                  <c:v>5</c:v>
                </c:pt>
                <c:pt idx="815">
                  <c:v>5.01</c:v>
                </c:pt>
                <c:pt idx="816">
                  <c:v>5</c:v>
                </c:pt>
                <c:pt idx="817">
                  <c:v>5</c:v>
                </c:pt>
                <c:pt idx="818">
                  <c:v>5</c:v>
                </c:pt>
                <c:pt idx="819">
                  <c:v>5</c:v>
                </c:pt>
                <c:pt idx="820">
                  <c:v>5</c:v>
                </c:pt>
                <c:pt idx="821">
                  <c:v>4.99</c:v>
                </c:pt>
                <c:pt idx="822">
                  <c:v>4.99</c:v>
                </c:pt>
                <c:pt idx="823">
                  <c:v>5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4.99</c:v>
                </c:pt>
                <c:pt idx="828">
                  <c:v>5</c:v>
                </c:pt>
                <c:pt idx="829">
                  <c:v>4.99</c:v>
                </c:pt>
                <c:pt idx="830">
                  <c:v>5</c:v>
                </c:pt>
                <c:pt idx="831">
                  <c:v>5</c:v>
                </c:pt>
                <c:pt idx="832">
                  <c:v>5</c:v>
                </c:pt>
                <c:pt idx="833">
                  <c:v>4.99</c:v>
                </c:pt>
                <c:pt idx="834">
                  <c:v>5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5</c:v>
                </c:pt>
                <c:pt idx="839">
                  <c:v>5</c:v>
                </c:pt>
                <c:pt idx="840">
                  <c:v>4.99</c:v>
                </c:pt>
                <c:pt idx="841">
                  <c:v>5</c:v>
                </c:pt>
                <c:pt idx="842">
                  <c:v>5</c:v>
                </c:pt>
                <c:pt idx="843">
                  <c:v>5</c:v>
                </c:pt>
                <c:pt idx="844">
                  <c:v>5</c:v>
                </c:pt>
                <c:pt idx="845">
                  <c:v>5.01</c:v>
                </c:pt>
                <c:pt idx="846">
                  <c:v>5</c:v>
                </c:pt>
                <c:pt idx="847">
                  <c:v>5.01</c:v>
                </c:pt>
                <c:pt idx="848">
                  <c:v>5.01</c:v>
                </c:pt>
                <c:pt idx="849">
                  <c:v>5</c:v>
                </c:pt>
                <c:pt idx="850">
                  <c:v>5</c:v>
                </c:pt>
                <c:pt idx="851">
                  <c:v>5.01</c:v>
                </c:pt>
                <c:pt idx="852">
                  <c:v>5</c:v>
                </c:pt>
                <c:pt idx="853">
                  <c:v>5</c:v>
                </c:pt>
                <c:pt idx="854">
                  <c:v>5</c:v>
                </c:pt>
                <c:pt idx="855">
                  <c:v>5</c:v>
                </c:pt>
                <c:pt idx="856">
                  <c:v>5</c:v>
                </c:pt>
                <c:pt idx="857">
                  <c:v>4.99</c:v>
                </c:pt>
                <c:pt idx="858">
                  <c:v>4.99</c:v>
                </c:pt>
                <c:pt idx="859">
                  <c:v>4.99</c:v>
                </c:pt>
                <c:pt idx="860">
                  <c:v>4.99</c:v>
                </c:pt>
                <c:pt idx="861">
                  <c:v>4.99</c:v>
                </c:pt>
                <c:pt idx="862">
                  <c:v>4.99</c:v>
                </c:pt>
                <c:pt idx="863">
                  <c:v>4.99</c:v>
                </c:pt>
                <c:pt idx="864">
                  <c:v>4.9800000000000004</c:v>
                </c:pt>
                <c:pt idx="865">
                  <c:v>4.9800000000000004</c:v>
                </c:pt>
                <c:pt idx="866">
                  <c:v>4.9800000000000004</c:v>
                </c:pt>
                <c:pt idx="867">
                  <c:v>4.9800000000000004</c:v>
                </c:pt>
                <c:pt idx="868">
                  <c:v>4.9800000000000004</c:v>
                </c:pt>
                <c:pt idx="869">
                  <c:v>4.9800000000000004</c:v>
                </c:pt>
                <c:pt idx="870">
                  <c:v>4.9800000000000004</c:v>
                </c:pt>
                <c:pt idx="871">
                  <c:v>4.9800000000000004</c:v>
                </c:pt>
                <c:pt idx="872">
                  <c:v>4.9800000000000004</c:v>
                </c:pt>
                <c:pt idx="873">
                  <c:v>4.97</c:v>
                </c:pt>
                <c:pt idx="874">
                  <c:v>4.9800000000000004</c:v>
                </c:pt>
                <c:pt idx="875">
                  <c:v>4.97</c:v>
                </c:pt>
                <c:pt idx="876">
                  <c:v>4.97</c:v>
                </c:pt>
                <c:pt idx="877">
                  <c:v>4.97</c:v>
                </c:pt>
                <c:pt idx="878">
                  <c:v>4.97</c:v>
                </c:pt>
                <c:pt idx="879">
                  <c:v>4.97</c:v>
                </c:pt>
                <c:pt idx="880">
                  <c:v>4.97</c:v>
                </c:pt>
                <c:pt idx="881">
                  <c:v>4.97</c:v>
                </c:pt>
                <c:pt idx="882">
                  <c:v>4.96</c:v>
                </c:pt>
                <c:pt idx="883">
                  <c:v>4.96</c:v>
                </c:pt>
                <c:pt idx="884">
                  <c:v>4.96</c:v>
                </c:pt>
                <c:pt idx="885">
                  <c:v>4.96</c:v>
                </c:pt>
                <c:pt idx="886">
                  <c:v>4.96</c:v>
                </c:pt>
                <c:pt idx="887">
                  <c:v>4.96</c:v>
                </c:pt>
                <c:pt idx="888">
                  <c:v>4.96</c:v>
                </c:pt>
                <c:pt idx="889">
                  <c:v>4.96</c:v>
                </c:pt>
                <c:pt idx="890">
                  <c:v>4.96</c:v>
                </c:pt>
                <c:pt idx="891">
                  <c:v>4.95</c:v>
                </c:pt>
                <c:pt idx="892">
                  <c:v>4.95</c:v>
                </c:pt>
                <c:pt idx="893">
                  <c:v>4.95</c:v>
                </c:pt>
                <c:pt idx="894">
                  <c:v>4.96</c:v>
                </c:pt>
                <c:pt idx="895">
                  <c:v>4.96</c:v>
                </c:pt>
                <c:pt idx="896">
                  <c:v>4.96</c:v>
                </c:pt>
                <c:pt idx="897">
                  <c:v>4.96</c:v>
                </c:pt>
                <c:pt idx="898">
                  <c:v>4.96</c:v>
                </c:pt>
                <c:pt idx="899">
                  <c:v>4.96</c:v>
                </c:pt>
                <c:pt idx="900">
                  <c:v>4.96</c:v>
                </c:pt>
                <c:pt idx="901">
                  <c:v>4.95</c:v>
                </c:pt>
                <c:pt idx="902">
                  <c:v>4.96</c:v>
                </c:pt>
                <c:pt idx="903">
                  <c:v>4.95</c:v>
                </c:pt>
                <c:pt idx="904">
                  <c:v>4.95</c:v>
                </c:pt>
                <c:pt idx="905">
                  <c:v>4.95</c:v>
                </c:pt>
                <c:pt idx="906">
                  <c:v>4.9400000000000004</c:v>
                </c:pt>
                <c:pt idx="907">
                  <c:v>4.95</c:v>
                </c:pt>
                <c:pt idx="908">
                  <c:v>4.95</c:v>
                </c:pt>
                <c:pt idx="909">
                  <c:v>4.95</c:v>
                </c:pt>
                <c:pt idx="910">
                  <c:v>4.95</c:v>
                </c:pt>
                <c:pt idx="911">
                  <c:v>4.9400000000000004</c:v>
                </c:pt>
                <c:pt idx="912">
                  <c:v>4.93</c:v>
                </c:pt>
                <c:pt idx="913">
                  <c:v>4.9400000000000004</c:v>
                </c:pt>
                <c:pt idx="914">
                  <c:v>4.93</c:v>
                </c:pt>
                <c:pt idx="915">
                  <c:v>4.93</c:v>
                </c:pt>
                <c:pt idx="916">
                  <c:v>4.93</c:v>
                </c:pt>
                <c:pt idx="917">
                  <c:v>4.93</c:v>
                </c:pt>
                <c:pt idx="918">
                  <c:v>4.93</c:v>
                </c:pt>
                <c:pt idx="919">
                  <c:v>4.93</c:v>
                </c:pt>
                <c:pt idx="920">
                  <c:v>4.93</c:v>
                </c:pt>
                <c:pt idx="921">
                  <c:v>4.93</c:v>
                </c:pt>
                <c:pt idx="922">
                  <c:v>4.92</c:v>
                </c:pt>
                <c:pt idx="923">
                  <c:v>4.93</c:v>
                </c:pt>
                <c:pt idx="924">
                  <c:v>4.92</c:v>
                </c:pt>
                <c:pt idx="925">
                  <c:v>4.92</c:v>
                </c:pt>
                <c:pt idx="926">
                  <c:v>4.92</c:v>
                </c:pt>
                <c:pt idx="927">
                  <c:v>4.92</c:v>
                </c:pt>
                <c:pt idx="928">
                  <c:v>4.92</c:v>
                </c:pt>
                <c:pt idx="929">
                  <c:v>4.92</c:v>
                </c:pt>
                <c:pt idx="930">
                  <c:v>4.92</c:v>
                </c:pt>
                <c:pt idx="931">
                  <c:v>4.92</c:v>
                </c:pt>
                <c:pt idx="932">
                  <c:v>4.93</c:v>
                </c:pt>
                <c:pt idx="933">
                  <c:v>4.93</c:v>
                </c:pt>
                <c:pt idx="934">
                  <c:v>4.93</c:v>
                </c:pt>
                <c:pt idx="935">
                  <c:v>4.9400000000000004</c:v>
                </c:pt>
                <c:pt idx="936">
                  <c:v>4.93</c:v>
                </c:pt>
                <c:pt idx="937">
                  <c:v>4.93</c:v>
                </c:pt>
                <c:pt idx="938">
                  <c:v>4.93</c:v>
                </c:pt>
                <c:pt idx="939">
                  <c:v>4.9400000000000004</c:v>
                </c:pt>
                <c:pt idx="940">
                  <c:v>4.9400000000000004</c:v>
                </c:pt>
                <c:pt idx="941">
                  <c:v>4.9400000000000004</c:v>
                </c:pt>
                <c:pt idx="942">
                  <c:v>4.9400000000000004</c:v>
                </c:pt>
                <c:pt idx="943">
                  <c:v>4.9400000000000004</c:v>
                </c:pt>
                <c:pt idx="944">
                  <c:v>4.9400000000000004</c:v>
                </c:pt>
                <c:pt idx="945">
                  <c:v>4.9400000000000004</c:v>
                </c:pt>
                <c:pt idx="946">
                  <c:v>4.93</c:v>
                </c:pt>
                <c:pt idx="947">
                  <c:v>4.93</c:v>
                </c:pt>
                <c:pt idx="948">
                  <c:v>4.93</c:v>
                </c:pt>
                <c:pt idx="949">
                  <c:v>4.9400000000000004</c:v>
                </c:pt>
                <c:pt idx="950">
                  <c:v>4.9400000000000004</c:v>
                </c:pt>
                <c:pt idx="951">
                  <c:v>4.93</c:v>
                </c:pt>
                <c:pt idx="952">
                  <c:v>4.9400000000000004</c:v>
                </c:pt>
                <c:pt idx="953">
                  <c:v>4.9400000000000004</c:v>
                </c:pt>
                <c:pt idx="954">
                  <c:v>4.9400000000000004</c:v>
                </c:pt>
                <c:pt idx="955">
                  <c:v>4.9400000000000004</c:v>
                </c:pt>
                <c:pt idx="956">
                  <c:v>4.9400000000000004</c:v>
                </c:pt>
                <c:pt idx="957">
                  <c:v>4.9400000000000004</c:v>
                </c:pt>
                <c:pt idx="958">
                  <c:v>4.9400000000000004</c:v>
                </c:pt>
                <c:pt idx="959">
                  <c:v>4.95</c:v>
                </c:pt>
                <c:pt idx="960">
                  <c:v>4.95</c:v>
                </c:pt>
                <c:pt idx="961">
                  <c:v>4.95</c:v>
                </c:pt>
                <c:pt idx="962">
                  <c:v>4.95</c:v>
                </c:pt>
                <c:pt idx="963">
                  <c:v>4.95</c:v>
                </c:pt>
                <c:pt idx="964">
                  <c:v>4.95</c:v>
                </c:pt>
                <c:pt idx="965">
                  <c:v>4.95</c:v>
                </c:pt>
                <c:pt idx="966">
                  <c:v>4.96</c:v>
                </c:pt>
                <c:pt idx="967">
                  <c:v>4.95</c:v>
                </c:pt>
                <c:pt idx="968">
                  <c:v>4.96</c:v>
                </c:pt>
                <c:pt idx="969">
                  <c:v>4.96</c:v>
                </c:pt>
                <c:pt idx="970">
                  <c:v>4.96</c:v>
                </c:pt>
                <c:pt idx="971">
                  <c:v>4.96</c:v>
                </c:pt>
                <c:pt idx="972">
                  <c:v>4.96</c:v>
                </c:pt>
                <c:pt idx="973">
                  <c:v>4.96</c:v>
                </c:pt>
                <c:pt idx="974">
                  <c:v>4.96</c:v>
                </c:pt>
                <c:pt idx="975">
                  <c:v>4.96</c:v>
                </c:pt>
                <c:pt idx="976">
                  <c:v>4.96</c:v>
                </c:pt>
                <c:pt idx="977">
                  <c:v>4.96</c:v>
                </c:pt>
                <c:pt idx="978">
                  <c:v>4.96</c:v>
                </c:pt>
                <c:pt idx="979">
                  <c:v>4.96</c:v>
                </c:pt>
                <c:pt idx="980">
                  <c:v>4.96</c:v>
                </c:pt>
                <c:pt idx="981">
                  <c:v>4.96</c:v>
                </c:pt>
                <c:pt idx="982">
                  <c:v>4.96</c:v>
                </c:pt>
                <c:pt idx="983">
                  <c:v>4.96</c:v>
                </c:pt>
                <c:pt idx="984">
                  <c:v>4.96</c:v>
                </c:pt>
                <c:pt idx="985">
                  <c:v>4.96</c:v>
                </c:pt>
                <c:pt idx="986">
                  <c:v>4.96</c:v>
                </c:pt>
                <c:pt idx="987">
                  <c:v>4.96</c:v>
                </c:pt>
                <c:pt idx="988">
                  <c:v>4.97</c:v>
                </c:pt>
                <c:pt idx="989">
                  <c:v>4.97</c:v>
                </c:pt>
                <c:pt idx="990">
                  <c:v>4.97</c:v>
                </c:pt>
                <c:pt idx="991">
                  <c:v>4.97</c:v>
                </c:pt>
                <c:pt idx="992">
                  <c:v>4.97</c:v>
                </c:pt>
                <c:pt idx="993">
                  <c:v>4.97</c:v>
                </c:pt>
                <c:pt idx="994">
                  <c:v>4.97</c:v>
                </c:pt>
                <c:pt idx="995">
                  <c:v>4.97</c:v>
                </c:pt>
                <c:pt idx="996">
                  <c:v>4.97</c:v>
                </c:pt>
                <c:pt idx="997">
                  <c:v>4.97</c:v>
                </c:pt>
                <c:pt idx="998">
                  <c:v>4.97</c:v>
                </c:pt>
                <c:pt idx="999">
                  <c:v>4.97</c:v>
                </c:pt>
                <c:pt idx="1000">
                  <c:v>4.97</c:v>
                </c:pt>
                <c:pt idx="1001">
                  <c:v>4.97</c:v>
                </c:pt>
                <c:pt idx="1002">
                  <c:v>4.97</c:v>
                </c:pt>
                <c:pt idx="1003">
                  <c:v>4.97</c:v>
                </c:pt>
                <c:pt idx="1004">
                  <c:v>4.96</c:v>
                </c:pt>
                <c:pt idx="1005">
                  <c:v>4.96</c:v>
                </c:pt>
                <c:pt idx="1006">
                  <c:v>4.96</c:v>
                </c:pt>
                <c:pt idx="1007">
                  <c:v>4.96</c:v>
                </c:pt>
                <c:pt idx="1008">
                  <c:v>4.96</c:v>
                </c:pt>
                <c:pt idx="1009">
                  <c:v>4.96</c:v>
                </c:pt>
                <c:pt idx="1010">
                  <c:v>4.95</c:v>
                </c:pt>
                <c:pt idx="1011">
                  <c:v>4.96</c:v>
                </c:pt>
                <c:pt idx="1012">
                  <c:v>4.96</c:v>
                </c:pt>
                <c:pt idx="1013">
                  <c:v>4.96</c:v>
                </c:pt>
                <c:pt idx="1014">
                  <c:v>4.95</c:v>
                </c:pt>
                <c:pt idx="1015">
                  <c:v>4.95</c:v>
                </c:pt>
                <c:pt idx="1016">
                  <c:v>4.95</c:v>
                </c:pt>
                <c:pt idx="1017">
                  <c:v>4.95</c:v>
                </c:pt>
                <c:pt idx="1018">
                  <c:v>4.95</c:v>
                </c:pt>
                <c:pt idx="1019">
                  <c:v>4.95</c:v>
                </c:pt>
                <c:pt idx="1020">
                  <c:v>4.95</c:v>
                </c:pt>
                <c:pt idx="1021">
                  <c:v>4.95</c:v>
                </c:pt>
                <c:pt idx="1022">
                  <c:v>4.95</c:v>
                </c:pt>
                <c:pt idx="1023">
                  <c:v>4.96</c:v>
                </c:pt>
                <c:pt idx="1024">
                  <c:v>4.95</c:v>
                </c:pt>
                <c:pt idx="1025">
                  <c:v>4.96</c:v>
                </c:pt>
                <c:pt idx="1026">
                  <c:v>4.96</c:v>
                </c:pt>
                <c:pt idx="1027">
                  <c:v>4.95</c:v>
                </c:pt>
                <c:pt idx="1028">
                  <c:v>4.95</c:v>
                </c:pt>
                <c:pt idx="1029">
                  <c:v>4.95</c:v>
                </c:pt>
                <c:pt idx="1030">
                  <c:v>4.95</c:v>
                </c:pt>
                <c:pt idx="1031">
                  <c:v>4.95</c:v>
                </c:pt>
                <c:pt idx="1032">
                  <c:v>4.95</c:v>
                </c:pt>
                <c:pt idx="1033">
                  <c:v>4.9400000000000004</c:v>
                </c:pt>
                <c:pt idx="1034">
                  <c:v>4.95</c:v>
                </c:pt>
                <c:pt idx="1035">
                  <c:v>4.95</c:v>
                </c:pt>
                <c:pt idx="1036">
                  <c:v>4.95</c:v>
                </c:pt>
                <c:pt idx="1037">
                  <c:v>4.95</c:v>
                </c:pt>
                <c:pt idx="1038">
                  <c:v>4.95</c:v>
                </c:pt>
                <c:pt idx="1039">
                  <c:v>4.95</c:v>
                </c:pt>
                <c:pt idx="1040">
                  <c:v>4.95</c:v>
                </c:pt>
                <c:pt idx="1041">
                  <c:v>4.9400000000000004</c:v>
                </c:pt>
                <c:pt idx="1042">
                  <c:v>4.95</c:v>
                </c:pt>
                <c:pt idx="1043">
                  <c:v>4.95</c:v>
                </c:pt>
                <c:pt idx="1044">
                  <c:v>4.96</c:v>
                </c:pt>
                <c:pt idx="1045">
                  <c:v>4.96</c:v>
                </c:pt>
                <c:pt idx="1046">
                  <c:v>4.96</c:v>
                </c:pt>
                <c:pt idx="1047">
                  <c:v>4.95</c:v>
                </c:pt>
                <c:pt idx="1048">
                  <c:v>4.95</c:v>
                </c:pt>
                <c:pt idx="1049">
                  <c:v>4.95</c:v>
                </c:pt>
                <c:pt idx="1050">
                  <c:v>4.95</c:v>
                </c:pt>
                <c:pt idx="1051">
                  <c:v>4.95</c:v>
                </c:pt>
                <c:pt idx="1052">
                  <c:v>4.95</c:v>
                </c:pt>
                <c:pt idx="1053">
                  <c:v>4.95</c:v>
                </c:pt>
                <c:pt idx="1054">
                  <c:v>4.95</c:v>
                </c:pt>
                <c:pt idx="1055">
                  <c:v>4.95</c:v>
                </c:pt>
                <c:pt idx="1056">
                  <c:v>4.95</c:v>
                </c:pt>
                <c:pt idx="1057">
                  <c:v>4.95</c:v>
                </c:pt>
                <c:pt idx="1058">
                  <c:v>4.95</c:v>
                </c:pt>
                <c:pt idx="1059">
                  <c:v>4.95</c:v>
                </c:pt>
                <c:pt idx="1060">
                  <c:v>4.95</c:v>
                </c:pt>
                <c:pt idx="1061">
                  <c:v>4.95</c:v>
                </c:pt>
                <c:pt idx="1062">
                  <c:v>4.9400000000000004</c:v>
                </c:pt>
                <c:pt idx="1063">
                  <c:v>4.9400000000000004</c:v>
                </c:pt>
                <c:pt idx="1064">
                  <c:v>4.9400000000000004</c:v>
                </c:pt>
                <c:pt idx="1065">
                  <c:v>4.9400000000000004</c:v>
                </c:pt>
                <c:pt idx="1066">
                  <c:v>4.9400000000000004</c:v>
                </c:pt>
                <c:pt idx="1067">
                  <c:v>4.9400000000000004</c:v>
                </c:pt>
                <c:pt idx="1068">
                  <c:v>4.9400000000000004</c:v>
                </c:pt>
                <c:pt idx="1069">
                  <c:v>4.9400000000000004</c:v>
                </c:pt>
                <c:pt idx="1070">
                  <c:v>4.9400000000000004</c:v>
                </c:pt>
                <c:pt idx="1071">
                  <c:v>4.9400000000000004</c:v>
                </c:pt>
                <c:pt idx="1072">
                  <c:v>4.9400000000000004</c:v>
                </c:pt>
                <c:pt idx="1073">
                  <c:v>4.9400000000000004</c:v>
                </c:pt>
                <c:pt idx="1074">
                  <c:v>4.9400000000000004</c:v>
                </c:pt>
                <c:pt idx="1075">
                  <c:v>4.9400000000000004</c:v>
                </c:pt>
                <c:pt idx="1076">
                  <c:v>4.9400000000000004</c:v>
                </c:pt>
                <c:pt idx="1077">
                  <c:v>4.9400000000000004</c:v>
                </c:pt>
                <c:pt idx="1078">
                  <c:v>4.9400000000000004</c:v>
                </c:pt>
                <c:pt idx="1079">
                  <c:v>4.9400000000000004</c:v>
                </c:pt>
                <c:pt idx="1080">
                  <c:v>4.9400000000000004</c:v>
                </c:pt>
                <c:pt idx="1081">
                  <c:v>4.9400000000000004</c:v>
                </c:pt>
                <c:pt idx="1082">
                  <c:v>4.9400000000000004</c:v>
                </c:pt>
                <c:pt idx="1083">
                  <c:v>4.93</c:v>
                </c:pt>
                <c:pt idx="1084">
                  <c:v>4.93</c:v>
                </c:pt>
                <c:pt idx="1085">
                  <c:v>4.93</c:v>
                </c:pt>
                <c:pt idx="1086">
                  <c:v>4.9400000000000004</c:v>
                </c:pt>
                <c:pt idx="1087">
                  <c:v>4.93</c:v>
                </c:pt>
                <c:pt idx="1088">
                  <c:v>4.9400000000000004</c:v>
                </c:pt>
                <c:pt idx="1089">
                  <c:v>4.9400000000000004</c:v>
                </c:pt>
                <c:pt idx="1090">
                  <c:v>4.9400000000000004</c:v>
                </c:pt>
                <c:pt idx="1091">
                  <c:v>4.9400000000000004</c:v>
                </c:pt>
                <c:pt idx="1092">
                  <c:v>4.9400000000000004</c:v>
                </c:pt>
                <c:pt idx="1093">
                  <c:v>4.9400000000000004</c:v>
                </c:pt>
                <c:pt idx="1094">
                  <c:v>4.93</c:v>
                </c:pt>
                <c:pt idx="1095">
                  <c:v>4.9400000000000004</c:v>
                </c:pt>
                <c:pt idx="1096">
                  <c:v>4.9400000000000004</c:v>
                </c:pt>
                <c:pt idx="1097">
                  <c:v>4.93</c:v>
                </c:pt>
                <c:pt idx="1098">
                  <c:v>4.93</c:v>
                </c:pt>
                <c:pt idx="1099">
                  <c:v>4.93</c:v>
                </c:pt>
                <c:pt idx="1100">
                  <c:v>4.93</c:v>
                </c:pt>
                <c:pt idx="1101">
                  <c:v>4.93</c:v>
                </c:pt>
                <c:pt idx="1102">
                  <c:v>4.92</c:v>
                </c:pt>
                <c:pt idx="1103">
                  <c:v>4.92</c:v>
                </c:pt>
                <c:pt idx="1104">
                  <c:v>4.92</c:v>
                </c:pt>
                <c:pt idx="1105">
                  <c:v>4.92</c:v>
                </c:pt>
                <c:pt idx="1106">
                  <c:v>4.92</c:v>
                </c:pt>
                <c:pt idx="1107">
                  <c:v>4.92</c:v>
                </c:pt>
                <c:pt idx="1108">
                  <c:v>4.92</c:v>
                </c:pt>
                <c:pt idx="1109">
                  <c:v>4.91</c:v>
                </c:pt>
                <c:pt idx="1110">
                  <c:v>4.92</c:v>
                </c:pt>
                <c:pt idx="1111">
                  <c:v>4.92</c:v>
                </c:pt>
                <c:pt idx="1112">
                  <c:v>4.92</c:v>
                </c:pt>
                <c:pt idx="1113">
                  <c:v>4.92</c:v>
                </c:pt>
                <c:pt idx="1114">
                  <c:v>4.92</c:v>
                </c:pt>
                <c:pt idx="1115">
                  <c:v>4.92</c:v>
                </c:pt>
                <c:pt idx="1116">
                  <c:v>4.92</c:v>
                </c:pt>
                <c:pt idx="1117">
                  <c:v>4.92</c:v>
                </c:pt>
                <c:pt idx="1118">
                  <c:v>4.92</c:v>
                </c:pt>
                <c:pt idx="1119">
                  <c:v>4.92</c:v>
                </c:pt>
                <c:pt idx="1120">
                  <c:v>4.92</c:v>
                </c:pt>
                <c:pt idx="1121">
                  <c:v>4.92</c:v>
                </c:pt>
                <c:pt idx="1122">
                  <c:v>4.92</c:v>
                </c:pt>
                <c:pt idx="1123">
                  <c:v>4.92</c:v>
                </c:pt>
                <c:pt idx="1124">
                  <c:v>4.93</c:v>
                </c:pt>
                <c:pt idx="1125">
                  <c:v>4.92</c:v>
                </c:pt>
                <c:pt idx="1126">
                  <c:v>4.92</c:v>
                </c:pt>
                <c:pt idx="1127">
                  <c:v>4.92</c:v>
                </c:pt>
                <c:pt idx="1128">
                  <c:v>4.92</c:v>
                </c:pt>
                <c:pt idx="1129">
                  <c:v>4.92</c:v>
                </c:pt>
                <c:pt idx="1130">
                  <c:v>4.93</c:v>
                </c:pt>
                <c:pt idx="1131">
                  <c:v>4.93</c:v>
                </c:pt>
                <c:pt idx="1132">
                  <c:v>4.93</c:v>
                </c:pt>
                <c:pt idx="1133">
                  <c:v>4.9400000000000004</c:v>
                </c:pt>
                <c:pt idx="1134">
                  <c:v>4.93</c:v>
                </c:pt>
                <c:pt idx="1135">
                  <c:v>4.93</c:v>
                </c:pt>
                <c:pt idx="1136">
                  <c:v>4.93</c:v>
                </c:pt>
                <c:pt idx="1137">
                  <c:v>4.93</c:v>
                </c:pt>
                <c:pt idx="1138">
                  <c:v>4.93</c:v>
                </c:pt>
                <c:pt idx="1139">
                  <c:v>4.93</c:v>
                </c:pt>
                <c:pt idx="1140">
                  <c:v>4.93</c:v>
                </c:pt>
                <c:pt idx="1141">
                  <c:v>4.93</c:v>
                </c:pt>
                <c:pt idx="1142">
                  <c:v>4.93</c:v>
                </c:pt>
                <c:pt idx="1143">
                  <c:v>4.93</c:v>
                </c:pt>
                <c:pt idx="1144">
                  <c:v>4.91</c:v>
                </c:pt>
                <c:pt idx="1145">
                  <c:v>4.93</c:v>
                </c:pt>
                <c:pt idx="1146">
                  <c:v>4.93</c:v>
                </c:pt>
                <c:pt idx="1147">
                  <c:v>4.93</c:v>
                </c:pt>
                <c:pt idx="1148">
                  <c:v>4.95</c:v>
                </c:pt>
                <c:pt idx="1149">
                  <c:v>4.99</c:v>
                </c:pt>
                <c:pt idx="1150">
                  <c:v>4.99</c:v>
                </c:pt>
                <c:pt idx="1151">
                  <c:v>4.99</c:v>
                </c:pt>
                <c:pt idx="1152">
                  <c:v>5</c:v>
                </c:pt>
                <c:pt idx="1153">
                  <c:v>5.01</c:v>
                </c:pt>
                <c:pt idx="1154">
                  <c:v>5.01</c:v>
                </c:pt>
                <c:pt idx="1155">
                  <c:v>5.01</c:v>
                </c:pt>
                <c:pt idx="1156">
                  <c:v>5.0199999999999996</c:v>
                </c:pt>
                <c:pt idx="1157">
                  <c:v>5.03</c:v>
                </c:pt>
                <c:pt idx="1158">
                  <c:v>5.03</c:v>
                </c:pt>
                <c:pt idx="1159">
                  <c:v>5.04</c:v>
                </c:pt>
                <c:pt idx="1160">
                  <c:v>5.05</c:v>
                </c:pt>
                <c:pt idx="1161">
                  <c:v>5.05</c:v>
                </c:pt>
                <c:pt idx="1162">
                  <c:v>5.0599999999999996</c:v>
                </c:pt>
                <c:pt idx="1163">
                  <c:v>5.07</c:v>
                </c:pt>
                <c:pt idx="1164">
                  <c:v>5.08</c:v>
                </c:pt>
                <c:pt idx="1165">
                  <c:v>5.09</c:v>
                </c:pt>
                <c:pt idx="1166">
                  <c:v>5.0999999999999996</c:v>
                </c:pt>
                <c:pt idx="1167">
                  <c:v>5.0999999999999996</c:v>
                </c:pt>
                <c:pt idx="1168">
                  <c:v>5.12</c:v>
                </c:pt>
                <c:pt idx="1169">
                  <c:v>5.13</c:v>
                </c:pt>
                <c:pt idx="1170">
                  <c:v>5.14</c:v>
                </c:pt>
                <c:pt idx="1171">
                  <c:v>5.15</c:v>
                </c:pt>
                <c:pt idx="1172">
                  <c:v>5.17</c:v>
                </c:pt>
                <c:pt idx="1173">
                  <c:v>5.18</c:v>
                </c:pt>
                <c:pt idx="1174">
                  <c:v>5.19</c:v>
                </c:pt>
                <c:pt idx="1175">
                  <c:v>5.21</c:v>
                </c:pt>
                <c:pt idx="1176">
                  <c:v>5.22</c:v>
                </c:pt>
                <c:pt idx="1177">
                  <c:v>5.24</c:v>
                </c:pt>
                <c:pt idx="1178">
                  <c:v>5.26</c:v>
                </c:pt>
                <c:pt idx="1179">
                  <c:v>5.28</c:v>
                </c:pt>
                <c:pt idx="1180">
                  <c:v>5.3</c:v>
                </c:pt>
                <c:pt idx="1181">
                  <c:v>5.32</c:v>
                </c:pt>
                <c:pt idx="1182">
                  <c:v>5.34</c:v>
                </c:pt>
                <c:pt idx="1183">
                  <c:v>5.36</c:v>
                </c:pt>
                <c:pt idx="1184">
                  <c:v>5.38</c:v>
                </c:pt>
                <c:pt idx="1185">
                  <c:v>5.4</c:v>
                </c:pt>
                <c:pt idx="1186">
                  <c:v>5.42</c:v>
                </c:pt>
                <c:pt idx="1187">
                  <c:v>5.44</c:v>
                </c:pt>
                <c:pt idx="1188">
                  <c:v>5.46</c:v>
                </c:pt>
                <c:pt idx="1189">
                  <c:v>5.48</c:v>
                </c:pt>
                <c:pt idx="1190">
                  <c:v>5.5</c:v>
                </c:pt>
                <c:pt idx="1191">
                  <c:v>5.51</c:v>
                </c:pt>
                <c:pt idx="1192">
                  <c:v>5.53</c:v>
                </c:pt>
                <c:pt idx="1193">
                  <c:v>5.56</c:v>
                </c:pt>
                <c:pt idx="1194">
                  <c:v>5.57</c:v>
                </c:pt>
                <c:pt idx="1195">
                  <c:v>5.59</c:v>
                </c:pt>
                <c:pt idx="1196">
                  <c:v>5.61</c:v>
                </c:pt>
                <c:pt idx="1197">
                  <c:v>5.62</c:v>
                </c:pt>
                <c:pt idx="1198">
                  <c:v>5.64</c:v>
                </c:pt>
                <c:pt idx="1199">
                  <c:v>5.66</c:v>
                </c:pt>
                <c:pt idx="1200">
                  <c:v>5.68</c:v>
                </c:pt>
                <c:pt idx="1201">
                  <c:v>5.7</c:v>
                </c:pt>
                <c:pt idx="1202">
                  <c:v>5.7</c:v>
                </c:pt>
                <c:pt idx="1203">
                  <c:v>5.71</c:v>
                </c:pt>
                <c:pt idx="1204">
                  <c:v>5.72</c:v>
                </c:pt>
                <c:pt idx="1205">
                  <c:v>5.74</c:v>
                </c:pt>
                <c:pt idx="1206">
                  <c:v>5.74</c:v>
                </c:pt>
                <c:pt idx="1207">
                  <c:v>5.75</c:v>
                </c:pt>
                <c:pt idx="1208">
                  <c:v>5.76</c:v>
                </c:pt>
                <c:pt idx="1209">
                  <c:v>5.78</c:v>
                </c:pt>
                <c:pt idx="1210">
                  <c:v>5.78</c:v>
                </c:pt>
                <c:pt idx="1211">
                  <c:v>5.79</c:v>
                </c:pt>
                <c:pt idx="1212">
                  <c:v>5.79</c:v>
                </c:pt>
                <c:pt idx="1213">
                  <c:v>5.79</c:v>
                </c:pt>
                <c:pt idx="1214">
                  <c:v>5.8</c:v>
                </c:pt>
                <c:pt idx="1215">
                  <c:v>5.8</c:v>
                </c:pt>
                <c:pt idx="1216">
                  <c:v>5.81</c:v>
                </c:pt>
                <c:pt idx="1217">
                  <c:v>5.82</c:v>
                </c:pt>
                <c:pt idx="1218">
                  <c:v>5.82</c:v>
                </c:pt>
                <c:pt idx="1219">
                  <c:v>5.82</c:v>
                </c:pt>
                <c:pt idx="1220">
                  <c:v>5.82</c:v>
                </c:pt>
                <c:pt idx="1221">
                  <c:v>5.82</c:v>
                </c:pt>
                <c:pt idx="1222">
                  <c:v>5.82</c:v>
                </c:pt>
                <c:pt idx="1223">
                  <c:v>5.82</c:v>
                </c:pt>
                <c:pt idx="1224">
                  <c:v>5.82</c:v>
                </c:pt>
                <c:pt idx="1225">
                  <c:v>5.81</c:v>
                </c:pt>
                <c:pt idx="1226">
                  <c:v>5.81</c:v>
                </c:pt>
                <c:pt idx="1227">
                  <c:v>5.81</c:v>
                </c:pt>
                <c:pt idx="1228">
                  <c:v>5.81</c:v>
                </c:pt>
                <c:pt idx="1229">
                  <c:v>5.81</c:v>
                </c:pt>
                <c:pt idx="1230">
                  <c:v>5.8</c:v>
                </c:pt>
                <c:pt idx="1231">
                  <c:v>5.8</c:v>
                </c:pt>
                <c:pt idx="1232">
                  <c:v>5.8</c:v>
                </c:pt>
                <c:pt idx="1233">
                  <c:v>5.8</c:v>
                </c:pt>
                <c:pt idx="1234">
                  <c:v>5.79</c:v>
                </c:pt>
                <c:pt idx="1235">
                  <c:v>5.79</c:v>
                </c:pt>
                <c:pt idx="1236">
                  <c:v>5.79</c:v>
                </c:pt>
                <c:pt idx="1237">
                  <c:v>5.78</c:v>
                </c:pt>
                <c:pt idx="1238">
                  <c:v>5.78</c:v>
                </c:pt>
                <c:pt idx="1239">
                  <c:v>5.77</c:v>
                </c:pt>
                <c:pt idx="1240">
                  <c:v>5.77</c:v>
                </c:pt>
                <c:pt idx="1241">
                  <c:v>5.76</c:v>
                </c:pt>
                <c:pt idx="1242">
                  <c:v>5.77</c:v>
                </c:pt>
                <c:pt idx="1243">
                  <c:v>5.76</c:v>
                </c:pt>
                <c:pt idx="1244">
                  <c:v>5.75</c:v>
                </c:pt>
                <c:pt idx="1245">
                  <c:v>5.75</c:v>
                </c:pt>
                <c:pt idx="1246">
                  <c:v>5.74</c:v>
                </c:pt>
                <c:pt idx="1247">
                  <c:v>5.74</c:v>
                </c:pt>
                <c:pt idx="1248">
                  <c:v>5.73</c:v>
                </c:pt>
                <c:pt idx="1249">
                  <c:v>5.73</c:v>
                </c:pt>
                <c:pt idx="1250">
                  <c:v>5.72</c:v>
                </c:pt>
                <c:pt idx="1251">
                  <c:v>5.72</c:v>
                </c:pt>
                <c:pt idx="1252">
                  <c:v>5.72</c:v>
                </c:pt>
                <c:pt idx="1253">
                  <c:v>5.71</c:v>
                </c:pt>
                <c:pt idx="1254">
                  <c:v>5.72</c:v>
                </c:pt>
                <c:pt idx="1255">
                  <c:v>5.72</c:v>
                </c:pt>
                <c:pt idx="1256">
                  <c:v>5.75</c:v>
                </c:pt>
                <c:pt idx="1257">
                  <c:v>5.76</c:v>
                </c:pt>
                <c:pt idx="1258">
                  <c:v>5.82</c:v>
                </c:pt>
                <c:pt idx="1259">
                  <c:v>5.83</c:v>
                </c:pt>
                <c:pt idx="1260">
                  <c:v>5.83</c:v>
                </c:pt>
                <c:pt idx="1261">
                  <c:v>5.84</c:v>
                </c:pt>
                <c:pt idx="1262">
                  <c:v>5.86</c:v>
                </c:pt>
                <c:pt idx="1263">
                  <c:v>5.88</c:v>
                </c:pt>
                <c:pt idx="1264">
                  <c:v>5.9</c:v>
                </c:pt>
                <c:pt idx="1265">
                  <c:v>5.92</c:v>
                </c:pt>
                <c:pt idx="1266">
                  <c:v>5.94</c:v>
                </c:pt>
                <c:pt idx="1267">
                  <c:v>5.98</c:v>
                </c:pt>
                <c:pt idx="1268">
                  <c:v>6.02</c:v>
                </c:pt>
                <c:pt idx="1269">
                  <c:v>6.09</c:v>
                </c:pt>
                <c:pt idx="1270">
                  <c:v>6.18</c:v>
                </c:pt>
                <c:pt idx="1271">
                  <c:v>6.3</c:v>
                </c:pt>
                <c:pt idx="1272">
                  <c:v>6.43</c:v>
                </c:pt>
                <c:pt idx="1273">
                  <c:v>6.57</c:v>
                </c:pt>
                <c:pt idx="1274">
                  <c:v>6.71</c:v>
                </c:pt>
                <c:pt idx="1275">
                  <c:v>6.84</c:v>
                </c:pt>
                <c:pt idx="1276">
                  <c:v>6.97</c:v>
                </c:pt>
                <c:pt idx="1277">
                  <c:v>7.09</c:v>
                </c:pt>
                <c:pt idx="1278">
                  <c:v>7.2</c:v>
                </c:pt>
                <c:pt idx="1279">
                  <c:v>7.3</c:v>
                </c:pt>
                <c:pt idx="1280">
                  <c:v>7.38</c:v>
                </c:pt>
                <c:pt idx="1281">
                  <c:v>7.47</c:v>
                </c:pt>
                <c:pt idx="1282">
                  <c:v>7.54</c:v>
                </c:pt>
                <c:pt idx="1283">
                  <c:v>7.62</c:v>
                </c:pt>
                <c:pt idx="1284">
                  <c:v>7.69</c:v>
                </c:pt>
                <c:pt idx="1285">
                  <c:v>7.76</c:v>
                </c:pt>
                <c:pt idx="1286">
                  <c:v>7.82</c:v>
                </c:pt>
                <c:pt idx="1287">
                  <c:v>7.87</c:v>
                </c:pt>
                <c:pt idx="1288">
                  <c:v>7.93</c:v>
                </c:pt>
                <c:pt idx="1289">
                  <c:v>7.98</c:v>
                </c:pt>
                <c:pt idx="1290">
                  <c:v>8.0399999999999991</c:v>
                </c:pt>
                <c:pt idx="1291">
                  <c:v>8.08</c:v>
                </c:pt>
                <c:pt idx="1292">
                  <c:v>8.1300000000000008</c:v>
                </c:pt>
                <c:pt idx="1293">
                  <c:v>8.17</c:v>
                </c:pt>
                <c:pt idx="1294">
                  <c:v>8.2100000000000009</c:v>
                </c:pt>
                <c:pt idx="1295">
                  <c:v>8.25</c:v>
                </c:pt>
                <c:pt idx="1296">
                  <c:v>8.2799999999999994</c:v>
                </c:pt>
                <c:pt idx="1297">
                  <c:v>8.32</c:v>
                </c:pt>
                <c:pt idx="1298">
                  <c:v>8.34</c:v>
                </c:pt>
                <c:pt idx="1299">
                  <c:v>8.36</c:v>
                </c:pt>
                <c:pt idx="1300">
                  <c:v>8.39</c:v>
                </c:pt>
                <c:pt idx="1301">
                  <c:v>8.41</c:v>
                </c:pt>
                <c:pt idx="1302">
                  <c:v>8.43</c:v>
                </c:pt>
                <c:pt idx="1303">
                  <c:v>8.4499999999999993</c:v>
                </c:pt>
                <c:pt idx="1304">
                  <c:v>8.4499999999999993</c:v>
                </c:pt>
                <c:pt idx="1305">
                  <c:v>8.4700000000000006</c:v>
                </c:pt>
                <c:pt idx="1306">
                  <c:v>8.49</c:v>
                </c:pt>
                <c:pt idx="1307">
                  <c:v>8.49</c:v>
                </c:pt>
                <c:pt idx="1308">
                  <c:v>8.51</c:v>
                </c:pt>
                <c:pt idx="1309">
                  <c:v>8.52</c:v>
                </c:pt>
                <c:pt idx="1310">
                  <c:v>8.5299999999999994</c:v>
                </c:pt>
                <c:pt idx="1311">
                  <c:v>8.5299999999999994</c:v>
                </c:pt>
                <c:pt idx="1312">
                  <c:v>8.5399999999999991</c:v>
                </c:pt>
                <c:pt idx="1313">
                  <c:v>8.5399999999999991</c:v>
                </c:pt>
                <c:pt idx="1314">
                  <c:v>8.5500000000000007</c:v>
                </c:pt>
                <c:pt idx="1315">
                  <c:v>8.5500000000000007</c:v>
                </c:pt>
                <c:pt idx="1316">
                  <c:v>8.56</c:v>
                </c:pt>
                <c:pt idx="1317">
                  <c:v>8.56</c:v>
                </c:pt>
                <c:pt idx="1318">
                  <c:v>8.56</c:v>
                </c:pt>
                <c:pt idx="1319">
                  <c:v>8.56</c:v>
                </c:pt>
                <c:pt idx="1320">
                  <c:v>8.56</c:v>
                </c:pt>
                <c:pt idx="1321">
                  <c:v>8.56</c:v>
                </c:pt>
                <c:pt idx="1322">
                  <c:v>8.56</c:v>
                </c:pt>
                <c:pt idx="1323">
                  <c:v>8.56</c:v>
                </c:pt>
                <c:pt idx="1324">
                  <c:v>8.5500000000000007</c:v>
                </c:pt>
                <c:pt idx="1325">
                  <c:v>8.5500000000000007</c:v>
                </c:pt>
                <c:pt idx="1326">
                  <c:v>8.5399999999999991</c:v>
                </c:pt>
                <c:pt idx="1327">
                  <c:v>8.5299999999999994</c:v>
                </c:pt>
                <c:pt idx="1328">
                  <c:v>8.5299999999999994</c:v>
                </c:pt>
                <c:pt idx="1329">
                  <c:v>8.52</c:v>
                </c:pt>
                <c:pt idx="1330">
                  <c:v>8.52</c:v>
                </c:pt>
                <c:pt idx="1331">
                  <c:v>8.51</c:v>
                </c:pt>
                <c:pt idx="1332">
                  <c:v>8.5</c:v>
                </c:pt>
                <c:pt idx="1333">
                  <c:v>8.49</c:v>
                </c:pt>
                <c:pt idx="1334">
                  <c:v>8.48</c:v>
                </c:pt>
                <c:pt idx="1335">
                  <c:v>8.4700000000000006</c:v>
                </c:pt>
                <c:pt idx="1336">
                  <c:v>8.4600000000000009</c:v>
                </c:pt>
                <c:pt idx="1337">
                  <c:v>8.4499999999999993</c:v>
                </c:pt>
                <c:pt idx="1338">
                  <c:v>8.44</c:v>
                </c:pt>
                <c:pt idx="1339">
                  <c:v>8.42</c:v>
                </c:pt>
                <c:pt idx="1340">
                  <c:v>8.41</c:v>
                </c:pt>
                <c:pt idx="1341">
                  <c:v>8.4</c:v>
                </c:pt>
                <c:pt idx="1342">
                  <c:v>8.39</c:v>
                </c:pt>
                <c:pt idx="1343">
                  <c:v>8.3699999999999992</c:v>
                </c:pt>
                <c:pt idx="1344">
                  <c:v>8.36</c:v>
                </c:pt>
                <c:pt idx="1345">
                  <c:v>8.35</c:v>
                </c:pt>
                <c:pt idx="1346">
                  <c:v>8.33</c:v>
                </c:pt>
                <c:pt idx="1347">
                  <c:v>8.32</c:v>
                </c:pt>
                <c:pt idx="1348">
                  <c:v>8.3000000000000007</c:v>
                </c:pt>
                <c:pt idx="1349">
                  <c:v>8.2899999999999991</c:v>
                </c:pt>
                <c:pt idx="1350">
                  <c:v>8.27</c:v>
                </c:pt>
                <c:pt idx="1351">
                  <c:v>8.25</c:v>
                </c:pt>
                <c:pt idx="1352">
                  <c:v>8.24</c:v>
                </c:pt>
                <c:pt idx="1353">
                  <c:v>8.2200000000000006</c:v>
                </c:pt>
                <c:pt idx="1354">
                  <c:v>8.1999999999999993</c:v>
                </c:pt>
                <c:pt idx="1355">
                  <c:v>8.19</c:v>
                </c:pt>
                <c:pt idx="1356">
                  <c:v>8.18</c:v>
                </c:pt>
                <c:pt idx="1357">
                  <c:v>8.16</c:v>
                </c:pt>
                <c:pt idx="1358">
                  <c:v>8.14</c:v>
                </c:pt>
                <c:pt idx="1359">
                  <c:v>8.1300000000000008</c:v>
                </c:pt>
                <c:pt idx="1360">
                  <c:v>8.11</c:v>
                </c:pt>
                <c:pt idx="1361">
                  <c:v>8.1</c:v>
                </c:pt>
                <c:pt idx="1362">
                  <c:v>8.08</c:v>
                </c:pt>
                <c:pt idx="1363">
                  <c:v>8.07</c:v>
                </c:pt>
                <c:pt idx="1364">
                  <c:v>8.0500000000000007</c:v>
                </c:pt>
                <c:pt idx="1365">
                  <c:v>8.0299999999999994</c:v>
                </c:pt>
                <c:pt idx="1366">
                  <c:v>8.02</c:v>
                </c:pt>
                <c:pt idx="1367">
                  <c:v>8</c:v>
                </c:pt>
                <c:pt idx="1368">
                  <c:v>7.99</c:v>
                </c:pt>
                <c:pt idx="1369">
                  <c:v>7.97</c:v>
                </c:pt>
                <c:pt idx="1370">
                  <c:v>7.96</c:v>
                </c:pt>
                <c:pt idx="1371">
                  <c:v>7.94</c:v>
                </c:pt>
                <c:pt idx="1372">
                  <c:v>7.92</c:v>
                </c:pt>
                <c:pt idx="1373">
                  <c:v>7.9</c:v>
                </c:pt>
                <c:pt idx="1374">
                  <c:v>7.88</c:v>
                </c:pt>
                <c:pt idx="1375">
                  <c:v>7.87</c:v>
                </c:pt>
                <c:pt idx="1376">
                  <c:v>7.86</c:v>
                </c:pt>
                <c:pt idx="1377">
                  <c:v>7.84</c:v>
                </c:pt>
                <c:pt idx="1378">
                  <c:v>7.82</c:v>
                </c:pt>
                <c:pt idx="1379">
                  <c:v>7.82</c:v>
                </c:pt>
                <c:pt idx="1380">
                  <c:v>7.8</c:v>
                </c:pt>
                <c:pt idx="1381">
                  <c:v>7.78</c:v>
                </c:pt>
                <c:pt idx="1382">
                  <c:v>7.77</c:v>
                </c:pt>
                <c:pt idx="1383">
                  <c:v>7.75</c:v>
                </c:pt>
                <c:pt idx="1384">
                  <c:v>7.74</c:v>
                </c:pt>
                <c:pt idx="1385">
                  <c:v>7.72</c:v>
                </c:pt>
                <c:pt idx="1386">
                  <c:v>7.7</c:v>
                </c:pt>
                <c:pt idx="1387">
                  <c:v>7.69</c:v>
                </c:pt>
                <c:pt idx="1388">
                  <c:v>7.68</c:v>
                </c:pt>
                <c:pt idx="1389">
                  <c:v>7.66</c:v>
                </c:pt>
                <c:pt idx="1390">
                  <c:v>7.65</c:v>
                </c:pt>
                <c:pt idx="1391">
                  <c:v>7.63</c:v>
                </c:pt>
                <c:pt idx="1392">
                  <c:v>7.61</c:v>
                </c:pt>
                <c:pt idx="1393">
                  <c:v>7.6</c:v>
                </c:pt>
                <c:pt idx="1394">
                  <c:v>7.59</c:v>
                </c:pt>
                <c:pt idx="1395">
                  <c:v>7.57</c:v>
                </c:pt>
                <c:pt idx="1396">
                  <c:v>7.55</c:v>
                </c:pt>
                <c:pt idx="1397">
                  <c:v>7.55</c:v>
                </c:pt>
                <c:pt idx="1398">
                  <c:v>7.54</c:v>
                </c:pt>
                <c:pt idx="1399">
                  <c:v>7.53</c:v>
                </c:pt>
                <c:pt idx="1400">
                  <c:v>7.5</c:v>
                </c:pt>
                <c:pt idx="1401">
                  <c:v>7.49</c:v>
                </c:pt>
                <c:pt idx="1402">
                  <c:v>7.47</c:v>
                </c:pt>
                <c:pt idx="1403">
                  <c:v>7.46</c:v>
                </c:pt>
                <c:pt idx="1404">
                  <c:v>7.46</c:v>
                </c:pt>
                <c:pt idx="1405">
                  <c:v>7.45</c:v>
                </c:pt>
                <c:pt idx="1406">
                  <c:v>7.44</c:v>
                </c:pt>
                <c:pt idx="1407">
                  <c:v>7.42</c:v>
                </c:pt>
                <c:pt idx="1408">
                  <c:v>7.41</c:v>
                </c:pt>
                <c:pt idx="1409">
                  <c:v>7.39</c:v>
                </c:pt>
                <c:pt idx="1410">
                  <c:v>7.38</c:v>
                </c:pt>
                <c:pt idx="1411">
                  <c:v>7.37</c:v>
                </c:pt>
                <c:pt idx="1412">
                  <c:v>7.36</c:v>
                </c:pt>
                <c:pt idx="1413">
                  <c:v>7.35</c:v>
                </c:pt>
                <c:pt idx="1414">
                  <c:v>7.34</c:v>
                </c:pt>
                <c:pt idx="1415">
                  <c:v>7.33</c:v>
                </c:pt>
                <c:pt idx="1416">
                  <c:v>7.31</c:v>
                </c:pt>
                <c:pt idx="1417">
                  <c:v>7.31</c:v>
                </c:pt>
                <c:pt idx="1418">
                  <c:v>7.3</c:v>
                </c:pt>
                <c:pt idx="1419">
                  <c:v>7.29</c:v>
                </c:pt>
                <c:pt idx="1420">
                  <c:v>7.27</c:v>
                </c:pt>
                <c:pt idx="1421">
                  <c:v>7.26</c:v>
                </c:pt>
                <c:pt idx="1422">
                  <c:v>7.25</c:v>
                </c:pt>
                <c:pt idx="1423">
                  <c:v>7.24</c:v>
                </c:pt>
                <c:pt idx="1424">
                  <c:v>7.23</c:v>
                </c:pt>
                <c:pt idx="1425">
                  <c:v>7.22</c:v>
                </c:pt>
                <c:pt idx="1426">
                  <c:v>7.21</c:v>
                </c:pt>
                <c:pt idx="1427">
                  <c:v>7.2</c:v>
                </c:pt>
                <c:pt idx="1428">
                  <c:v>7.18</c:v>
                </c:pt>
                <c:pt idx="1429">
                  <c:v>7.18</c:v>
                </c:pt>
                <c:pt idx="1430">
                  <c:v>7.16</c:v>
                </c:pt>
                <c:pt idx="1431">
                  <c:v>7.15</c:v>
                </c:pt>
                <c:pt idx="1432">
                  <c:v>7.14</c:v>
                </c:pt>
                <c:pt idx="1433">
                  <c:v>7.13</c:v>
                </c:pt>
                <c:pt idx="1434">
                  <c:v>7.12</c:v>
                </c:pt>
                <c:pt idx="1435">
                  <c:v>7.11</c:v>
                </c:pt>
                <c:pt idx="1436">
                  <c:v>7.1</c:v>
                </c:pt>
                <c:pt idx="1437">
                  <c:v>7.09</c:v>
                </c:pt>
                <c:pt idx="1438">
                  <c:v>7.07</c:v>
                </c:pt>
                <c:pt idx="1439">
                  <c:v>7.07</c:v>
                </c:pt>
                <c:pt idx="1440">
                  <c:v>7.07</c:v>
                </c:pt>
                <c:pt idx="1441">
                  <c:v>7.08</c:v>
                </c:pt>
                <c:pt idx="1442">
                  <c:v>7.09</c:v>
                </c:pt>
                <c:pt idx="1443">
                  <c:v>7.08</c:v>
                </c:pt>
                <c:pt idx="1444">
                  <c:v>7.08</c:v>
                </c:pt>
                <c:pt idx="1445">
                  <c:v>7.08</c:v>
                </c:pt>
                <c:pt idx="1446">
                  <c:v>7.08</c:v>
                </c:pt>
                <c:pt idx="1447">
                  <c:v>7.07</c:v>
                </c:pt>
                <c:pt idx="1448">
                  <c:v>7.08</c:v>
                </c:pt>
                <c:pt idx="1449">
                  <c:v>7.08</c:v>
                </c:pt>
                <c:pt idx="1450">
                  <c:v>7.08</c:v>
                </c:pt>
                <c:pt idx="1451">
                  <c:v>7.08</c:v>
                </c:pt>
                <c:pt idx="1452">
                  <c:v>7.09</c:v>
                </c:pt>
                <c:pt idx="1453">
                  <c:v>7.1</c:v>
                </c:pt>
                <c:pt idx="1454">
                  <c:v>7.12</c:v>
                </c:pt>
                <c:pt idx="1455">
                  <c:v>7.14</c:v>
                </c:pt>
                <c:pt idx="1456">
                  <c:v>7.16</c:v>
                </c:pt>
                <c:pt idx="1457">
                  <c:v>7.19</c:v>
                </c:pt>
                <c:pt idx="1458">
                  <c:v>7.23</c:v>
                </c:pt>
                <c:pt idx="1459">
                  <c:v>7.28</c:v>
                </c:pt>
                <c:pt idx="1460">
                  <c:v>7.34</c:v>
                </c:pt>
                <c:pt idx="1461">
                  <c:v>7.41</c:v>
                </c:pt>
                <c:pt idx="1462">
                  <c:v>7.48</c:v>
                </c:pt>
                <c:pt idx="1463">
                  <c:v>7.55</c:v>
                </c:pt>
                <c:pt idx="1464">
                  <c:v>7.62</c:v>
                </c:pt>
                <c:pt idx="1465">
                  <c:v>7.7</c:v>
                </c:pt>
                <c:pt idx="1466">
                  <c:v>7.77</c:v>
                </c:pt>
                <c:pt idx="1467">
                  <c:v>7.84</c:v>
                </c:pt>
                <c:pt idx="1468">
                  <c:v>7.91</c:v>
                </c:pt>
                <c:pt idx="1469">
                  <c:v>7.98</c:v>
                </c:pt>
                <c:pt idx="1470">
                  <c:v>8.0399999999999991</c:v>
                </c:pt>
                <c:pt idx="1471">
                  <c:v>8.1</c:v>
                </c:pt>
                <c:pt idx="1472">
                  <c:v>8.15</c:v>
                </c:pt>
                <c:pt idx="1473">
                  <c:v>8.1999999999999993</c:v>
                </c:pt>
                <c:pt idx="1474">
                  <c:v>8.24</c:v>
                </c:pt>
                <c:pt idx="1475">
                  <c:v>8.2899999999999991</c:v>
                </c:pt>
                <c:pt idx="1476">
                  <c:v>8.33</c:v>
                </c:pt>
                <c:pt idx="1477">
                  <c:v>8.36</c:v>
                </c:pt>
                <c:pt idx="1478">
                  <c:v>8.3800000000000008</c:v>
                </c:pt>
                <c:pt idx="1479">
                  <c:v>8.41</c:v>
                </c:pt>
                <c:pt idx="1480">
                  <c:v>8.44</c:v>
                </c:pt>
                <c:pt idx="1481">
                  <c:v>8.4499999999999993</c:v>
                </c:pt>
                <c:pt idx="1482">
                  <c:v>8.48</c:v>
                </c:pt>
                <c:pt idx="1483">
                  <c:v>8.49</c:v>
                </c:pt>
                <c:pt idx="1484">
                  <c:v>8.5</c:v>
                </c:pt>
                <c:pt idx="1485">
                  <c:v>8.51</c:v>
                </c:pt>
                <c:pt idx="1486">
                  <c:v>8.52</c:v>
                </c:pt>
                <c:pt idx="1487">
                  <c:v>8.5299999999999994</c:v>
                </c:pt>
                <c:pt idx="1488">
                  <c:v>8.5299999999999994</c:v>
                </c:pt>
                <c:pt idx="1489">
                  <c:v>8.5399999999999991</c:v>
                </c:pt>
                <c:pt idx="1490">
                  <c:v>8.5500000000000007</c:v>
                </c:pt>
                <c:pt idx="1491">
                  <c:v>8.5500000000000007</c:v>
                </c:pt>
                <c:pt idx="1492">
                  <c:v>8.5500000000000007</c:v>
                </c:pt>
                <c:pt idx="1493">
                  <c:v>8.5500000000000007</c:v>
                </c:pt>
                <c:pt idx="1494">
                  <c:v>8.5500000000000007</c:v>
                </c:pt>
                <c:pt idx="1495">
                  <c:v>8.5500000000000007</c:v>
                </c:pt>
                <c:pt idx="1496">
                  <c:v>8.5500000000000007</c:v>
                </c:pt>
                <c:pt idx="1497">
                  <c:v>8.5399999999999991</c:v>
                </c:pt>
                <c:pt idx="1498">
                  <c:v>8.5399999999999991</c:v>
                </c:pt>
                <c:pt idx="1499">
                  <c:v>8.5299999999999994</c:v>
                </c:pt>
                <c:pt idx="1500">
                  <c:v>8.5299999999999994</c:v>
                </c:pt>
                <c:pt idx="1501">
                  <c:v>8.52</c:v>
                </c:pt>
                <c:pt idx="1502">
                  <c:v>8.52</c:v>
                </c:pt>
                <c:pt idx="1503">
                  <c:v>8.52</c:v>
                </c:pt>
                <c:pt idx="1504">
                  <c:v>8.51</c:v>
                </c:pt>
                <c:pt idx="1505">
                  <c:v>8.51</c:v>
                </c:pt>
                <c:pt idx="1506">
                  <c:v>8.5</c:v>
                </c:pt>
                <c:pt idx="1507">
                  <c:v>8.49</c:v>
                </c:pt>
                <c:pt idx="1508">
                  <c:v>8.49</c:v>
                </c:pt>
                <c:pt idx="1509">
                  <c:v>8.48</c:v>
                </c:pt>
                <c:pt idx="1510">
                  <c:v>8.4700000000000006</c:v>
                </c:pt>
                <c:pt idx="1511">
                  <c:v>8.4600000000000009</c:v>
                </c:pt>
                <c:pt idx="1512">
                  <c:v>8.4499999999999993</c:v>
                </c:pt>
                <c:pt idx="1513">
                  <c:v>8.44</c:v>
                </c:pt>
                <c:pt idx="1514">
                  <c:v>8.43</c:v>
                </c:pt>
                <c:pt idx="1515">
                  <c:v>8.43</c:v>
                </c:pt>
                <c:pt idx="1516">
                  <c:v>8.42</c:v>
                </c:pt>
                <c:pt idx="1517">
                  <c:v>8.41</c:v>
                </c:pt>
                <c:pt idx="1518">
                  <c:v>8.4</c:v>
                </c:pt>
                <c:pt idx="1519">
                  <c:v>8.39</c:v>
                </c:pt>
                <c:pt idx="1520">
                  <c:v>8.3800000000000008</c:v>
                </c:pt>
                <c:pt idx="1521">
                  <c:v>8.3800000000000008</c:v>
                </c:pt>
                <c:pt idx="1522">
                  <c:v>8.3699999999999992</c:v>
                </c:pt>
                <c:pt idx="1523">
                  <c:v>8.36</c:v>
                </c:pt>
                <c:pt idx="1524">
                  <c:v>8.35</c:v>
                </c:pt>
                <c:pt idx="1525">
                  <c:v>8.35</c:v>
                </c:pt>
                <c:pt idx="1526">
                  <c:v>8.34</c:v>
                </c:pt>
                <c:pt idx="1527">
                  <c:v>8.33</c:v>
                </c:pt>
                <c:pt idx="1528">
                  <c:v>8.32</c:v>
                </c:pt>
                <c:pt idx="1529">
                  <c:v>8.31</c:v>
                </c:pt>
                <c:pt idx="1530">
                  <c:v>8.3000000000000007</c:v>
                </c:pt>
                <c:pt idx="1531">
                  <c:v>8.2899999999999991</c:v>
                </c:pt>
                <c:pt idx="1532">
                  <c:v>8.2799999999999994</c:v>
                </c:pt>
                <c:pt idx="1533">
                  <c:v>8.27</c:v>
                </c:pt>
                <c:pt idx="1534">
                  <c:v>8.26</c:v>
                </c:pt>
                <c:pt idx="1535">
                  <c:v>8.26</c:v>
                </c:pt>
                <c:pt idx="1536">
                  <c:v>8.24</c:v>
                </c:pt>
                <c:pt idx="1537">
                  <c:v>8.24</c:v>
                </c:pt>
                <c:pt idx="1538">
                  <c:v>8.23</c:v>
                </c:pt>
                <c:pt idx="1539">
                  <c:v>8.2200000000000006</c:v>
                </c:pt>
                <c:pt idx="1540">
                  <c:v>8.2100000000000009</c:v>
                </c:pt>
                <c:pt idx="1541">
                  <c:v>8.2100000000000009</c:v>
                </c:pt>
                <c:pt idx="1542">
                  <c:v>8.19</c:v>
                </c:pt>
                <c:pt idx="1543">
                  <c:v>8.19</c:v>
                </c:pt>
                <c:pt idx="1544">
                  <c:v>8.18</c:v>
                </c:pt>
                <c:pt idx="1545">
                  <c:v>8.17</c:v>
                </c:pt>
                <c:pt idx="1546">
                  <c:v>8.16</c:v>
                </c:pt>
                <c:pt idx="1547">
                  <c:v>8.15</c:v>
                </c:pt>
                <c:pt idx="1548">
                  <c:v>8.15</c:v>
                </c:pt>
                <c:pt idx="1549">
                  <c:v>8.1300000000000008</c:v>
                </c:pt>
                <c:pt idx="1550">
                  <c:v>8.1300000000000008</c:v>
                </c:pt>
                <c:pt idx="1551">
                  <c:v>8.1199999999999992</c:v>
                </c:pt>
                <c:pt idx="1552">
                  <c:v>8.1199999999999992</c:v>
                </c:pt>
                <c:pt idx="1553">
                  <c:v>8.1</c:v>
                </c:pt>
                <c:pt idx="1554">
                  <c:v>8.1</c:v>
                </c:pt>
                <c:pt idx="1555">
                  <c:v>8.09</c:v>
                </c:pt>
                <c:pt idx="1556">
                  <c:v>8.08</c:v>
                </c:pt>
                <c:pt idx="1557">
                  <c:v>8.08</c:v>
                </c:pt>
                <c:pt idx="1558">
                  <c:v>8.07</c:v>
                </c:pt>
                <c:pt idx="1559">
                  <c:v>8.06</c:v>
                </c:pt>
                <c:pt idx="1560">
                  <c:v>8.0500000000000007</c:v>
                </c:pt>
                <c:pt idx="1561">
                  <c:v>8.0500000000000007</c:v>
                </c:pt>
                <c:pt idx="1562">
                  <c:v>8.0399999999999991</c:v>
                </c:pt>
                <c:pt idx="1563">
                  <c:v>8.0399999999999991</c:v>
                </c:pt>
                <c:pt idx="1564">
                  <c:v>8.0299999999999994</c:v>
                </c:pt>
                <c:pt idx="1565">
                  <c:v>8.02</c:v>
                </c:pt>
                <c:pt idx="1566">
                  <c:v>8.01</c:v>
                </c:pt>
                <c:pt idx="1567">
                  <c:v>8.01</c:v>
                </c:pt>
                <c:pt idx="1568">
                  <c:v>8</c:v>
                </c:pt>
                <c:pt idx="1569">
                  <c:v>8</c:v>
                </c:pt>
                <c:pt idx="1570">
                  <c:v>7.99</c:v>
                </c:pt>
                <c:pt idx="1571">
                  <c:v>7.98</c:v>
                </c:pt>
                <c:pt idx="1572">
                  <c:v>7.98</c:v>
                </c:pt>
                <c:pt idx="1573">
                  <c:v>7.97</c:v>
                </c:pt>
                <c:pt idx="1574">
                  <c:v>7.96</c:v>
                </c:pt>
                <c:pt idx="1575">
                  <c:v>7.95</c:v>
                </c:pt>
                <c:pt idx="1576">
                  <c:v>7.95</c:v>
                </c:pt>
                <c:pt idx="1577">
                  <c:v>7.94</c:v>
                </c:pt>
                <c:pt idx="1578">
                  <c:v>7.94</c:v>
                </c:pt>
                <c:pt idx="1579">
                  <c:v>7.93</c:v>
                </c:pt>
                <c:pt idx="1580">
                  <c:v>7.92</c:v>
                </c:pt>
                <c:pt idx="1581">
                  <c:v>7.92</c:v>
                </c:pt>
                <c:pt idx="1582">
                  <c:v>7.92</c:v>
                </c:pt>
                <c:pt idx="1583">
                  <c:v>7.92</c:v>
                </c:pt>
                <c:pt idx="1584">
                  <c:v>7.91</c:v>
                </c:pt>
                <c:pt idx="1585">
                  <c:v>7.91</c:v>
                </c:pt>
                <c:pt idx="1586">
                  <c:v>7.9</c:v>
                </c:pt>
                <c:pt idx="1587">
                  <c:v>7.89</c:v>
                </c:pt>
                <c:pt idx="1588">
                  <c:v>7.89</c:v>
                </c:pt>
                <c:pt idx="1589">
                  <c:v>7.9</c:v>
                </c:pt>
                <c:pt idx="1590">
                  <c:v>7.89</c:v>
                </c:pt>
                <c:pt idx="1591">
                  <c:v>7.88</c:v>
                </c:pt>
                <c:pt idx="1592">
                  <c:v>7.88</c:v>
                </c:pt>
                <c:pt idx="1593">
                  <c:v>7.88</c:v>
                </c:pt>
                <c:pt idx="1594">
                  <c:v>7.88</c:v>
                </c:pt>
                <c:pt idx="1595">
                  <c:v>7.87</c:v>
                </c:pt>
                <c:pt idx="1596">
                  <c:v>7.87</c:v>
                </c:pt>
                <c:pt idx="1597">
                  <c:v>7.87</c:v>
                </c:pt>
                <c:pt idx="1598">
                  <c:v>7.86</c:v>
                </c:pt>
                <c:pt idx="1599">
                  <c:v>7.87</c:v>
                </c:pt>
                <c:pt idx="1600">
                  <c:v>7.87</c:v>
                </c:pt>
                <c:pt idx="1601">
                  <c:v>7.87</c:v>
                </c:pt>
                <c:pt idx="1602">
                  <c:v>7.87</c:v>
                </c:pt>
                <c:pt idx="1603">
                  <c:v>7.88</c:v>
                </c:pt>
                <c:pt idx="1604">
                  <c:v>7.88</c:v>
                </c:pt>
                <c:pt idx="1605">
                  <c:v>7.89</c:v>
                </c:pt>
                <c:pt idx="1606">
                  <c:v>7.89</c:v>
                </c:pt>
                <c:pt idx="1607">
                  <c:v>7.9</c:v>
                </c:pt>
                <c:pt idx="1608">
                  <c:v>7.9</c:v>
                </c:pt>
                <c:pt idx="1609">
                  <c:v>7.9</c:v>
                </c:pt>
                <c:pt idx="1610">
                  <c:v>7.9</c:v>
                </c:pt>
                <c:pt idx="1611">
                  <c:v>7.91</c:v>
                </c:pt>
                <c:pt idx="1612">
                  <c:v>7.92</c:v>
                </c:pt>
                <c:pt idx="1613">
                  <c:v>7.92</c:v>
                </c:pt>
                <c:pt idx="1614">
                  <c:v>7.92</c:v>
                </c:pt>
                <c:pt idx="1615">
                  <c:v>7.93</c:v>
                </c:pt>
                <c:pt idx="1616">
                  <c:v>7.94</c:v>
                </c:pt>
                <c:pt idx="1617">
                  <c:v>7.94</c:v>
                </c:pt>
                <c:pt idx="1618">
                  <c:v>7.95</c:v>
                </c:pt>
                <c:pt idx="1619">
                  <c:v>7.96</c:v>
                </c:pt>
                <c:pt idx="1620">
                  <c:v>7.97</c:v>
                </c:pt>
                <c:pt idx="1621">
                  <c:v>7.98</c:v>
                </c:pt>
                <c:pt idx="1622">
                  <c:v>7.99</c:v>
                </c:pt>
                <c:pt idx="1623">
                  <c:v>8</c:v>
                </c:pt>
                <c:pt idx="1624">
                  <c:v>8.01</c:v>
                </c:pt>
                <c:pt idx="1625">
                  <c:v>8.02</c:v>
                </c:pt>
                <c:pt idx="1626">
                  <c:v>8.0299999999999994</c:v>
                </c:pt>
                <c:pt idx="1627">
                  <c:v>8.0500000000000007</c:v>
                </c:pt>
                <c:pt idx="1628">
                  <c:v>8.06</c:v>
                </c:pt>
                <c:pt idx="1629">
                  <c:v>8.07</c:v>
                </c:pt>
                <c:pt idx="1630">
                  <c:v>8.09</c:v>
                </c:pt>
                <c:pt idx="1631">
                  <c:v>8.1</c:v>
                </c:pt>
                <c:pt idx="1632">
                  <c:v>8.11</c:v>
                </c:pt>
                <c:pt idx="1633">
                  <c:v>8.1300000000000008</c:v>
                </c:pt>
                <c:pt idx="1634">
                  <c:v>8.14</c:v>
                </c:pt>
                <c:pt idx="1635">
                  <c:v>8.15</c:v>
                </c:pt>
                <c:pt idx="1636">
                  <c:v>8.16</c:v>
                </c:pt>
                <c:pt idx="1637">
                  <c:v>8.18</c:v>
                </c:pt>
                <c:pt idx="1638">
                  <c:v>8.19</c:v>
                </c:pt>
                <c:pt idx="1639">
                  <c:v>8.1999999999999993</c:v>
                </c:pt>
                <c:pt idx="1640">
                  <c:v>8.2200000000000006</c:v>
                </c:pt>
                <c:pt idx="1641">
                  <c:v>8.23</c:v>
                </c:pt>
                <c:pt idx="1642">
                  <c:v>8.24</c:v>
                </c:pt>
                <c:pt idx="1643">
                  <c:v>8.25</c:v>
                </c:pt>
                <c:pt idx="1644">
                  <c:v>8.26</c:v>
                </c:pt>
                <c:pt idx="1645">
                  <c:v>8.27</c:v>
                </c:pt>
                <c:pt idx="1646">
                  <c:v>8.2799999999999994</c:v>
                </c:pt>
                <c:pt idx="1647">
                  <c:v>8.2799999999999994</c:v>
                </c:pt>
                <c:pt idx="1648">
                  <c:v>8.2899999999999991</c:v>
                </c:pt>
                <c:pt idx="1649">
                  <c:v>8.31</c:v>
                </c:pt>
                <c:pt idx="1650">
                  <c:v>8.31</c:v>
                </c:pt>
                <c:pt idx="1651">
                  <c:v>8.33</c:v>
                </c:pt>
                <c:pt idx="1652">
                  <c:v>8.34</c:v>
                </c:pt>
                <c:pt idx="1653">
                  <c:v>8.35</c:v>
                </c:pt>
                <c:pt idx="1654">
                  <c:v>8.3699999999999992</c:v>
                </c:pt>
                <c:pt idx="1655">
                  <c:v>8.39</c:v>
                </c:pt>
                <c:pt idx="1656">
                  <c:v>8.42</c:v>
                </c:pt>
                <c:pt idx="1657">
                  <c:v>8.4499999999999993</c:v>
                </c:pt>
                <c:pt idx="1658">
                  <c:v>8.48</c:v>
                </c:pt>
                <c:pt idx="1659">
                  <c:v>8.51</c:v>
                </c:pt>
                <c:pt idx="1660">
                  <c:v>8.5399999999999991</c:v>
                </c:pt>
                <c:pt idx="1661">
                  <c:v>8.58</c:v>
                </c:pt>
                <c:pt idx="1662">
                  <c:v>8.65</c:v>
                </c:pt>
                <c:pt idx="1663">
                  <c:v>8.74</c:v>
                </c:pt>
                <c:pt idx="1664">
                  <c:v>8.81</c:v>
                </c:pt>
                <c:pt idx="1665">
                  <c:v>8.91</c:v>
                </c:pt>
                <c:pt idx="1666">
                  <c:v>9.0299999999999994</c:v>
                </c:pt>
                <c:pt idx="1667">
                  <c:v>9.16</c:v>
                </c:pt>
                <c:pt idx="1668">
                  <c:v>9.3000000000000007</c:v>
                </c:pt>
                <c:pt idx="1669">
                  <c:v>9.43</c:v>
                </c:pt>
                <c:pt idx="1670">
                  <c:v>9.56</c:v>
                </c:pt>
                <c:pt idx="1671">
                  <c:v>9.66</c:v>
                </c:pt>
                <c:pt idx="1672">
                  <c:v>9.76</c:v>
                </c:pt>
                <c:pt idx="1673">
                  <c:v>9.83</c:v>
                </c:pt>
                <c:pt idx="1674">
                  <c:v>9.89</c:v>
                </c:pt>
                <c:pt idx="1675">
                  <c:v>9.9600000000000009</c:v>
                </c:pt>
                <c:pt idx="1676">
                  <c:v>10</c:v>
                </c:pt>
                <c:pt idx="1677">
                  <c:v>10.039999999999999</c:v>
                </c:pt>
                <c:pt idx="1678">
                  <c:v>10.07</c:v>
                </c:pt>
                <c:pt idx="1679">
                  <c:v>10.1</c:v>
                </c:pt>
                <c:pt idx="1680">
                  <c:v>10.119999999999999</c:v>
                </c:pt>
                <c:pt idx="1681">
                  <c:v>10.15</c:v>
                </c:pt>
                <c:pt idx="1682">
                  <c:v>10.18</c:v>
                </c:pt>
                <c:pt idx="1683">
                  <c:v>10.210000000000001</c:v>
                </c:pt>
                <c:pt idx="1684">
                  <c:v>10.23</c:v>
                </c:pt>
                <c:pt idx="1685">
                  <c:v>10.26</c:v>
                </c:pt>
                <c:pt idx="1686">
                  <c:v>10.28</c:v>
                </c:pt>
                <c:pt idx="1687">
                  <c:v>10.31</c:v>
                </c:pt>
                <c:pt idx="1688">
                  <c:v>10.34</c:v>
                </c:pt>
                <c:pt idx="1689">
                  <c:v>10.36</c:v>
                </c:pt>
                <c:pt idx="1690">
                  <c:v>10.38</c:v>
                </c:pt>
                <c:pt idx="1691">
                  <c:v>10.4</c:v>
                </c:pt>
                <c:pt idx="1692">
                  <c:v>10.41</c:v>
                </c:pt>
                <c:pt idx="1693">
                  <c:v>10.43</c:v>
                </c:pt>
                <c:pt idx="1694">
                  <c:v>10.45</c:v>
                </c:pt>
                <c:pt idx="1695">
                  <c:v>10.47</c:v>
                </c:pt>
                <c:pt idx="1696">
                  <c:v>10.5</c:v>
                </c:pt>
                <c:pt idx="1697">
                  <c:v>10.52</c:v>
                </c:pt>
                <c:pt idx="1698">
                  <c:v>10.55</c:v>
                </c:pt>
                <c:pt idx="1699">
                  <c:v>10.58</c:v>
                </c:pt>
                <c:pt idx="1700">
                  <c:v>10.61</c:v>
                </c:pt>
                <c:pt idx="1701">
                  <c:v>10.64</c:v>
                </c:pt>
                <c:pt idx="1702">
                  <c:v>10.68</c:v>
                </c:pt>
                <c:pt idx="1703">
                  <c:v>10.71</c:v>
                </c:pt>
                <c:pt idx="1704">
                  <c:v>10.75</c:v>
                </c:pt>
                <c:pt idx="1705">
                  <c:v>10.79</c:v>
                </c:pt>
                <c:pt idx="1706">
                  <c:v>10.83</c:v>
                </c:pt>
                <c:pt idx="1707">
                  <c:v>10.87</c:v>
                </c:pt>
                <c:pt idx="1708">
                  <c:v>10.9</c:v>
                </c:pt>
                <c:pt idx="1709">
                  <c:v>10.95</c:v>
                </c:pt>
                <c:pt idx="1710">
                  <c:v>10.99</c:v>
                </c:pt>
                <c:pt idx="1711">
                  <c:v>11.03</c:v>
                </c:pt>
                <c:pt idx="1712">
                  <c:v>11.07</c:v>
                </c:pt>
                <c:pt idx="1713">
                  <c:v>11.12</c:v>
                </c:pt>
                <c:pt idx="1714">
                  <c:v>11.17</c:v>
                </c:pt>
                <c:pt idx="1715">
                  <c:v>11.22</c:v>
                </c:pt>
                <c:pt idx="1716">
                  <c:v>11.27</c:v>
                </c:pt>
                <c:pt idx="1717">
                  <c:v>11.32</c:v>
                </c:pt>
                <c:pt idx="1718">
                  <c:v>11.37</c:v>
                </c:pt>
                <c:pt idx="1719">
                  <c:v>11.42</c:v>
                </c:pt>
                <c:pt idx="1720">
                  <c:v>11.47</c:v>
                </c:pt>
                <c:pt idx="1721">
                  <c:v>11.52</c:v>
                </c:pt>
                <c:pt idx="1722">
                  <c:v>11.57</c:v>
                </c:pt>
                <c:pt idx="1723">
                  <c:v>11.64</c:v>
                </c:pt>
                <c:pt idx="1724">
                  <c:v>11.69</c:v>
                </c:pt>
                <c:pt idx="1725">
                  <c:v>11.75</c:v>
                </c:pt>
                <c:pt idx="1726">
                  <c:v>11.8</c:v>
                </c:pt>
                <c:pt idx="1727">
                  <c:v>11.86</c:v>
                </c:pt>
                <c:pt idx="1728">
                  <c:v>11.92</c:v>
                </c:pt>
                <c:pt idx="1729">
                  <c:v>11.99</c:v>
                </c:pt>
                <c:pt idx="1730">
                  <c:v>12.05</c:v>
                </c:pt>
                <c:pt idx="1731">
                  <c:v>12.1</c:v>
                </c:pt>
                <c:pt idx="1732">
                  <c:v>12.16</c:v>
                </c:pt>
                <c:pt idx="1733">
                  <c:v>12.21</c:v>
                </c:pt>
                <c:pt idx="1734">
                  <c:v>12.27</c:v>
                </c:pt>
                <c:pt idx="1735">
                  <c:v>12.32</c:v>
                </c:pt>
                <c:pt idx="1736">
                  <c:v>12.36</c:v>
                </c:pt>
                <c:pt idx="1737">
                  <c:v>12.41</c:v>
                </c:pt>
                <c:pt idx="1738">
                  <c:v>12.46</c:v>
                </c:pt>
                <c:pt idx="1739">
                  <c:v>12.5</c:v>
                </c:pt>
                <c:pt idx="1740">
                  <c:v>12.54</c:v>
                </c:pt>
                <c:pt idx="1741">
                  <c:v>12.58</c:v>
                </c:pt>
                <c:pt idx="1742">
                  <c:v>12.61</c:v>
                </c:pt>
                <c:pt idx="1743">
                  <c:v>12.66</c:v>
                </c:pt>
                <c:pt idx="1744">
                  <c:v>12.7</c:v>
                </c:pt>
                <c:pt idx="1745">
                  <c:v>12.73</c:v>
                </c:pt>
                <c:pt idx="1746">
                  <c:v>12.77</c:v>
                </c:pt>
                <c:pt idx="1747">
                  <c:v>12.8</c:v>
                </c:pt>
                <c:pt idx="1748">
                  <c:v>12.83</c:v>
                </c:pt>
                <c:pt idx="1749">
                  <c:v>12.86</c:v>
                </c:pt>
                <c:pt idx="1750">
                  <c:v>12.89</c:v>
                </c:pt>
                <c:pt idx="1751">
                  <c:v>12.93</c:v>
                </c:pt>
                <c:pt idx="1752">
                  <c:v>12.95</c:v>
                </c:pt>
                <c:pt idx="1753">
                  <c:v>12.98</c:v>
                </c:pt>
                <c:pt idx="1754">
                  <c:v>13.01</c:v>
                </c:pt>
                <c:pt idx="1755">
                  <c:v>13.03</c:v>
                </c:pt>
                <c:pt idx="1756">
                  <c:v>13.06</c:v>
                </c:pt>
                <c:pt idx="1757">
                  <c:v>13.08</c:v>
                </c:pt>
                <c:pt idx="1758">
                  <c:v>13.1</c:v>
                </c:pt>
                <c:pt idx="1759">
                  <c:v>13.13</c:v>
                </c:pt>
                <c:pt idx="1760">
                  <c:v>13.14</c:v>
                </c:pt>
                <c:pt idx="1761">
                  <c:v>13.16</c:v>
                </c:pt>
                <c:pt idx="1762">
                  <c:v>13.18</c:v>
                </c:pt>
                <c:pt idx="1763">
                  <c:v>13.2</c:v>
                </c:pt>
                <c:pt idx="1764">
                  <c:v>13.22</c:v>
                </c:pt>
                <c:pt idx="1765">
                  <c:v>13.24</c:v>
                </c:pt>
                <c:pt idx="1766">
                  <c:v>13.25</c:v>
                </c:pt>
                <c:pt idx="1767">
                  <c:v>13.27</c:v>
                </c:pt>
                <c:pt idx="1768">
                  <c:v>13.29</c:v>
                </c:pt>
                <c:pt idx="1769">
                  <c:v>13.3</c:v>
                </c:pt>
                <c:pt idx="1770">
                  <c:v>13.32</c:v>
                </c:pt>
                <c:pt idx="1771">
                  <c:v>13.33</c:v>
                </c:pt>
                <c:pt idx="1772">
                  <c:v>13.35</c:v>
                </c:pt>
                <c:pt idx="1773">
                  <c:v>13.35</c:v>
                </c:pt>
                <c:pt idx="1774">
                  <c:v>13.36</c:v>
                </c:pt>
                <c:pt idx="1775">
                  <c:v>13.37</c:v>
                </c:pt>
                <c:pt idx="1776">
                  <c:v>13.38</c:v>
                </c:pt>
                <c:pt idx="1777">
                  <c:v>13.39</c:v>
                </c:pt>
                <c:pt idx="1778">
                  <c:v>13.4</c:v>
                </c:pt>
                <c:pt idx="1779">
                  <c:v>13.4</c:v>
                </c:pt>
                <c:pt idx="1780">
                  <c:v>13.41</c:v>
                </c:pt>
                <c:pt idx="1781">
                  <c:v>13.43</c:v>
                </c:pt>
                <c:pt idx="1782">
                  <c:v>13.43</c:v>
                </c:pt>
                <c:pt idx="1783">
                  <c:v>13.44</c:v>
                </c:pt>
                <c:pt idx="1784">
                  <c:v>13.45</c:v>
                </c:pt>
                <c:pt idx="1785">
                  <c:v>13.44</c:v>
                </c:pt>
                <c:pt idx="1786">
                  <c:v>13.45</c:v>
                </c:pt>
                <c:pt idx="1787">
                  <c:v>13.46</c:v>
                </c:pt>
                <c:pt idx="1788">
                  <c:v>13.47</c:v>
                </c:pt>
                <c:pt idx="1789">
                  <c:v>13.47</c:v>
                </c:pt>
                <c:pt idx="1790">
                  <c:v>13.47</c:v>
                </c:pt>
                <c:pt idx="1791">
                  <c:v>13.49</c:v>
                </c:pt>
                <c:pt idx="1792">
                  <c:v>13.48</c:v>
                </c:pt>
                <c:pt idx="1793">
                  <c:v>13.49</c:v>
                </c:pt>
                <c:pt idx="1794">
                  <c:v>13.48</c:v>
                </c:pt>
                <c:pt idx="1795">
                  <c:v>13.49</c:v>
                </c:pt>
                <c:pt idx="1796">
                  <c:v>13.49</c:v>
                </c:pt>
                <c:pt idx="1797">
                  <c:v>13.5</c:v>
                </c:pt>
                <c:pt idx="1798">
                  <c:v>13.51</c:v>
                </c:pt>
                <c:pt idx="1799">
                  <c:v>13.5</c:v>
                </c:pt>
                <c:pt idx="1800">
                  <c:v>13.5</c:v>
                </c:pt>
                <c:pt idx="1801">
                  <c:v>13.51</c:v>
                </c:pt>
                <c:pt idx="1802">
                  <c:v>13.5</c:v>
                </c:pt>
                <c:pt idx="1803">
                  <c:v>13.5</c:v>
                </c:pt>
                <c:pt idx="1804">
                  <c:v>13.5</c:v>
                </c:pt>
                <c:pt idx="1805">
                  <c:v>13.5</c:v>
                </c:pt>
                <c:pt idx="1806">
                  <c:v>13.5</c:v>
                </c:pt>
                <c:pt idx="1807">
                  <c:v>13.49</c:v>
                </c:pt>
                <c:pt idx="1808">
                  <c:v>13.5</c:v>
                </c:pt>
                <c:pt idx="1809">
                  <c:v>13.5</c:v>
                </c:pt>
                <c:pt idx="1810">
                  <c:v>13.5</c:v>
                </c:pt>
                <c:pt idx="1811">
                  <c:v>13.49</c:v>
                </c:pt>
                <c:pt idx="1812">
                  <c:v>13.5</c:v>
                </c:pt>
                <c:pt idx="1813">
                  <c:v>13.49</c:v>
                </c:pt>
                <c:pt idx="1814">
                  <c:v>13.49</c:v>
                </c:pt>
                <c:pt idx="1815">
                  <c:v>13.49</c:v>
                </c:pt>
                <c:pt idx="1816">
                  <c:v>13.48</c:v>
                </c:pt>
                <c:pt idx="1817">
                  <c:v>13.48</c:v>
                </c:pt>
                <c:pt idx="1818">
                  <c:v>13.48</c:v>
                </c:pt>
                <c:pt idx="1819">
                  <c:v>13.48</c:v>
                </c:pt>
                <c:pt idx="1820">
                  <c:v>13.48</c:v>
                </c:pt>
                <c:pt idx="1821">
                  <c:v>13.47</c:v>
                </c:pt>
                <c:pt idx="1822">
                  <c:v>13.47</c:v>
                </c:pt>
                <c:pt idx="1823">
                  <c:v>13.45</c:v>
                </c:pt>
                <c:pt idx="1824">
                  <c:v>13.46</c:v>
                </c:pt>
                <c:pt idx="1825">
                  <c:v>13.45</c:v>
                </c:pt>
                <c:pt idx="1826">
                  <c:v>13.44</c:v>
                </c:pt>
                <c:pt idx="1827">
                  <c:v>13.43</c:v>
                </c:pt>
                <c:pt idx="1828">
                  <c:v>13.43</c:v>
                </c:pt>
                <c:pt idx="1829">
                  <c:v>13.43</c:v>
                </c:pt>
                <c:pt idx="1830">
                  <c:v>13.42</c:v>
                </c:pt>
                <c:pt idx="1831">
                  <c:v>13.41</c:v>
                </c:pt>
                <c:pt idx="1832">
                  <c:v>13.39</c:v>
                </c:pt>
                <c:pt idx="1833">
                  <c:v>13.39</c:v>
                </c:pt>
                <c:pt idx="1834">
                  <c:v>13.38</c:v>
                </c:pt>
                <c:pt idx="1835">
                  <c:v>13.39</c:v>
                </c:pt>
                <c:pt idx="1836">
                  <c:v>13.37</c:v>
                </c:pt>
                <c:pt idx="1837">
                  <c:v>13.36</c:v>
                </c:pt>
                <c:pt idx="1838">
                  <c:v>13.36</c:v>
                </c:pt>
                <c:pt idx="1839">
                  <c:v>13.34</c:v>
                </c:pt>
                <c:pt idx="1840">
                  <c:v>13.34</c:v>
                </c:pt>
                <c:pt idx="1841">
                  <c:v>13.33</c:v>
                </c:pt>
                <c:pt idx="1842">
                  <c:v>13.32</c:v>
                </c:pt>
                <c:pt idx="1843">
                  <c:v>13.31</c:v>
                </c:pt>
                <c:pt idx="1844">
                  <c:v>13.3</c:v>
                </c:pt>
                <c:pt idx="1845">
                  <c:v>13.3</c:v>
                </c:pt>
                <c:pt idx="1846">
                  <c:v>13.28</c:v>
                </c:pt>
                <c:pt idx="1847">
                  <c:v>13.28</c:v>
                </c:pt>
                <c:pt idx="1848">
                  <c:v>13.27</c:v>
                </c:pt>
                <c:pt idx="1849">
                  <c:v>13.25</c:v>
                </c:pt>
                <c:pt idx="1850">
                  <c:v>13.25</c:v>
                </c:pt>
                <c:pt idx="1851">
                  <c:v>13.24</c:v>
                </c:pt>
                <c:pt idx="1852">
                  <c:v>13.23</c:v>
                </c:pt>
                <c:pt idx="1853">
                  <c:v>13.21</c:v>
                </c:pt>
                <c:pt idx="1854">
                  <c:v>13.2</c:v>
                </c:pt>
                <c:pt idx="1855">
                  <c:v>13.2</c:v>
                </c:pt>
                <c:pt idx="1856">
                  <c:v>13.2</c:v>
                </c:pt>
                <c:pt idx="1857">
                  <c:v>13.18</c:v>
                </c:pt>
                <c:pt idx="1858">
                  <c:v>13.18</c:v>
                </c:pt>
                <c:pt idx="1859">
                  <c:v>13.16</c:v>
                </c:pt>
                <c:pt idx="1860">
                  <c:v>13.15</c:v>
                </c:pt>
                <c:pt idx="1861">
                  <c:v>13.14</c:v>
                </c:pt>
                <c:pt idx="1862">
                  <c:v>13.13</c:v>
                </c:pt>
                <c:pt idx="1863">
                  <c:v>13.12</c:v>
                </c:pt>
                <c:pt idx="1864">
                  <c:v>13.11</c:v>
                </c:pt>
                <c:pt idx="1865">
                  <c:v>13.1</c:v>
                </c:pt>
                <c:pt idx="1866">
                  <c:v>13.09</c:v>
                </c:pt>
                <c:pt idx="1867">
                  <c:v>13.08</c:v>
                </c:pt>
                <c:pt idx="1868">
                  <c:v>13.06</c:v>
                </c:pt>
                <c:pt idx="1869">
                  <c:v>13.06</c:v>
                </c:pt>
                <c:pt idx="1870">
                  <c:v>13.05</c:v>
                </c:pt>
                <c:pt idx="1871">
                  <c:v>13.04</c:v>
                </c:pt>
                <c:pt idx="1872">
                  <c:v>13.03</c:v>
                </c:pt>
                <c:pt idx="1873">
                  <c:v>13.02</c:v>
                </c:pt>
                <c:pt idx="1874">
                  <c:v>13.01</c:v>
                </c:pt>
                <c:pt idx="1875">
                  <c:v>12.99</c:v>
                </c:pt>
                <c:pt idx="1876">
                  <c:v>12.98</c:v>
                </c:pt>
                <c:pt idx="1877">
                  <c:v>12.97</c:v>
                </c:pt>
                <c:pt idx="1878">
                  <c:v>12.96</c:v>
                </c:pt>
                <c:pt idx="1879">
                  <c:v>12.95</c:v>
                </c:pt>
                <c:pt idx="1880">
                  <c:v>12.95</c:v>
                </c:pt>
                <c:pt idx="1881">
                  <c:v>12.93</c:v>
                </c:pt>
                <c:pt idx="1882">
                  <c:v>12.92</c:v>
                </c:pt>
                <c:pt idx="1883">
                  <c:v>12.91</c:v>
                </c:pt>
                <c:pt idx="1884">
                  <c:v>12.91</c:v>
                </c:pt>
                <c:pt idx="1885">
                  <c:v>12.88</c:v>
                </c:pt>
                <c:pt idx="1886">
                  <c:v>12.89</c:v>
                </c:pt>
                <c:pt idx="1887">
                  <c:v>12.88</c:v>
                </c:pt>
                <c:pt idx="1888">
                  <c:v>12.86</c:v>
                </c:pt>
                <c:pt idx="1889">
                  <c:v>12.84</c:v>
                </c:pt>
                <c:pt idx="1890">
                  <c:v>12.83</c:v>
                </c:pt>
                <c:pt idx="1891">
                  <c:v>12.82</c:v>
                </c:pt>
                <c:pt idx="1892">
                  <c:v>12.81</c:v>
                </c:pt>
                <c:pt idx="1893">
                  <c:v>12.8</c:v>
                </c:pt>
                <c:pt idx="1894">
                  <c:v>12.8</c:v>
                </c:pt>
                <c:pt idx="1895">
                  <c:v>12.77</c:v>
                </c:pt>
                <c:pt idx="1896">
                  <c:v>12.78</c:v>
                </c:pt>
                <c:pt idx="1897">
                  <c:v>12.76</c:v>
                </c:pt>
                <c:pt idx="1898">
                  <c:v>12.76</c:v>
                </c:pt>
                <c:pt idx="1899">
                  <c:v>12.74</c:v>
                </c:pt>
                <c:pt idx="1900">
                  <c:v>12.74</c:v>
                </c:pt>
                <c:pt idx="1901">
                  <c:v>12.72</c:v>
                </c:pt>
                <c:pt idx="1902">
                  <c:v>12.71</c:v>
                </c:pt>
                <c:pt idx="1903">
                  <c:v>12.71</c:v>
                </c:pt>
                <c:pt idx="1904">
                  <c:v>12.69</c:v>
                </c:pt>
                <c:pt idx="1905">
                  <c:v>12.68</c:v>
                </c:pt>
                <c:pt idx="1906">
                  <c:v>12.68</c:v>
                </c:pt>
                <c:pt idx="1907">
                  <c:v>12.66</c:v>
                </c:pt>
                <c:pt idx="1908">
                  <c:v>12.65</c:v>
                </c:pt>
                <c:pt idx="1909">
                  <c:v>12.64</c:v>
                </c:pt>
                <c:pt idx="1910">
                  <c:v>12.62</c:v>
                </c:pt>
                <c:pt idx="1911">
                  <c:v>12.62</c:v>
                </c:pt>
                <c:pt idx="1912">
                  <c:v>12.61</c:v>
                </c:pt>
                <c:pt idx="1913">
                  <c:v>12.6</c:v>
                </c:pt>
                <c:pt idx="1914">
                  <c:v>12.58</c:v>
                </c:pt>
                <c:pt idx="1915">
                  <c:v>12.58</c:v>
                </c:pt>
                <c:pt idx="1916">
                  <c:v>12.57</c:v>
                </c:pt>
                <c:pt idx="1917">
                  <c:v>12.56</c:v>
                </c:pt>
                <c:pt idx="1918">
                  <c:v>12.55</c:v>
                </c:pt>
                <c:pt idx="1919">
                  <c:v>12.54</c:v>
                </c:pt>
                <c:pt idx="1920">
                  <c:v>12.54</c:v>
                </c:pt>
                <c:pt idx="1921">
                  <c:v>12.51</c:v>
                </c:pt>
                <c:pt idx="1922">
                  <c:v>12.5</c:v>
                </c:pt>
                <c:pt idx="1923">
                  <c:v>12.5</c:v>
                </c:pt>
                <c:pt idx="1924">
                  <c:v>12.49</c:v>
                </c:pt>
                <c:pt idx="1925">
                  <c:v>12.47</c:v>
                </c:pt>
                <c:pt idx="1926">
                  <c:v>12.46</c:v>
                </c:pt>
                <c:pt idx="1927">
                  <c:v>12.45</c:v>
                </c:pt>
                <c:pt idx="1928">
                  <c:v>12.45</c:v>
                </c:pt>
                <c:pt idx="1929">
                  <c:v>12.44</c:v>
                </c:pt>
                <c:pt idx="1930">
                  <c:v>12.42</c:v>
                </c:pt>
                <c:pt idx="1931">
                  <c:v>12.41</c:v>
                </c:pt>
                <c:pt idx="1932">
                  <c:v>12.4</c:v>
                </c:pt>
                <c:pt idx="1933">
                  <c:v>12.39</c:v>
                </c:pt>
                <c:pt idx="1934">
                  <c:v>12.38</c:v>
                </c:pt>
                <c:pt idx="1935">
                  <c:v>12.37</c:v>
                </c:pt>
                <c:pt idx="1936">
                  <c:v>12.35</c:v>
                </c:pt>
                <c:pt idx="1937">
                  <c:v>12.35</c:v>
                </c:pt>
                <c:pt idx="1938">
                  <c:v>12.34</c:v>
                </c:pt>
                <c:pt idx="1939">
                  <c:v>12.33</c:v>
                </c:pt>
                <c:pt idx="1940">
                  <c:v>12.32</c:v>
                </c:pt>
                <c:pt idx="1941">
                  <c:v>12.3</c:v>
                </c:pt>
                <c:pt idx="1942">
                  <c:v>12.3</c:v>
                </c:pt>
                <c:pt idx="1943">
                  <c:v>12.29</c:v>
                </c:pt>
                <c:pt idx="1944">
                  <c:v>12.28</c:v>
                </c:pt>
                <c:pt idx="1945">
                  <c:v>12.27</c:v>
                </c:pt>
                <c:pt idx="1946">
                  <c:v>12.26</c:v>
                </c:pt>
                <c:pt idx="1947">
                  <c:v>12.25</c:v>
                </c:pt>
                <c:pt idx="1948">
                  <c:v>12.24</c:v>
                </c:pt>
                <c:pt idx="1949">
                  <c:v>12.23</c:v>
                </c:pt>
                <c:pt idx="1950">
                  <c:v>12.22</c:v>
                </c:pt>
                <c:pt idx="1951">
                  <c:v>12.21</c:v>
                </c:pt>
                <c:pt idx="1952">
                  <c:v>12.21</c:v>
                </c:pt>
                <c:pt idx="1953">
                  <c:v>12.2</c:v>
                </c:pt>
                <c:pt idx="1954">
                  <c:v>12.19</c:v>
                </c:pt>
                <c:pt idx="1955">
                  <c:v>12.17</c:v>
                </c:pt>
                <c:pt idx="1956">
                  <c:v>12.17</c:v>
                </c:pt>
                <c:pt idx="1957">
                  <c:v>12.15</c:v>
                </c:pt>
                <c:pt idx="1958">
                  <c:v>12.14</c:v>
                </c:pt>
                <c:pt idx="1959">
                  <c:v>12.13</c:v>
                </c:pt>
                <c:pt idx="1960">
                  <c:v>12.12</c:v>
                </c:pt>
                <c:pt idx="1961">
                  <c:v>12.11</c:v>
                </c:pt>
                <c:pt idx="1962">
                  <c:v>12.1</c:v>
                </c:pt>
                <c:pt idx="1963">
                  <c:v>12.1</c:v>
                </c:pt>
                <c:pt idx="1964">
                  <c:v>12.08</c:v>
                </c:pt>
                <c:pt idx="1965">
                  <c:v>12.07</c:v>
                </c:pt>
                <c:pt idx="1966">
                  <c:v>12.05</c:v>
                </c:pt>
                <c:pt idx="1967">
                  <c:v>12.04</c:v>
                </c:pt>
                <c:pt idx="1968">
                  <c:v>12.02</c:v>
                </c:pt>
                <c:pt idx="1969">
                  <c:v>12.01</c:v>
                </c:pt>
                <c:pt idx="1970">
                  <c:v>12.01</c:v>
                </c:pt>
                <c:pt idx="1971">
                  <c:v>11.99</c:v>
                </c:pt>
                <c:pt idx="1972">
                  <c:v>11.98</c:v>
                </c:pt>
                <c:pt idx="1973">
                  <c:v>11.97</c:v>
                </c:pt>
                <c:pt idx="1974">
                  <c:v>11.97</c:v>
                </c:pt>
                <c:pt idx="1975">
                  <c:v>11.95</c:v>
                </c:pt>
                <c:pt idx="1976">
                  <c:v>11.93</c:v>
                </c:pt>
                <c:pt idx="1977">
                  <c:v>11.93</c:v>
                </c:pt>
                <c:pt idx="1978">
                  <c:v>11.92</c:v>
                </c:pt>
                <c:pt idx="1979">
                  <c:v>11.91</c:v>
                </c:pt>
                <c:pt idx="1980">
                  <c:v>11.89</c:v>
                </c:pt>
                <c:pt idx="1981">
                  <c:v>11.89</c:v>
                </c:pt>
                <c:pt idx="1982">
                  <c:v>11.88</c:v>
                </c:pt>
                <c:pt idx="1983">
                  <c:v>11.87</c:v>
                </c:pt>
                <c:pt idx="1984">
                  <c:v>11.87</c:v>
                </c:pt>
                <c:pt idx="1985">
                  <c:v>11.86</c:v>
                </c:pt>
                <c:pt idx="1986">
                  <c:v>11.84</c:v>
                </c:pt>
                <c:pt idx="1987">
                  <c:v>11.83</c:v>
                </c:pt>
                <c:pt idx="1988">
                  <c:v>11.82</c:v>
                </c:pt>
                <c:pt idx="1989">
                  <c:v>11.81</c:v>
                </c:pt>
                <c:pt idx="1990">
                  <c:v>11.81</c:v>
                </c:pt>
                <c:pt idx="1991">
                  <c:v>11.79</c:v>
                </c:pt>
                <c:pt idx="1992">
                  <c:v>11.78</c:v>
                </c:pt>
                <c:pt idx="1993">
                  <c:v>11.77</c:v>
                </c:pt>
                <c:pt idx="1994">
                  <c:v>11.76</c:v>
                </c:pt>
                <c:pt idx="1995">
                  <c:v>11.75</c:v>
                </c:pt>
                <c:pt idx="1996">
                  <c:v>11.75</c:v>
                </c:pt>
                <c:pt idx="1997">
                  <c:v>11.74</c:v>
                </c:pt>
                <c:pt idx="1998">
                  <c:v>11.73</c:v>
                </c:pt>
                <c:pt idx="1999">
                  <c:v>11.71</c:v>
                </c:pt>
                <c:pt idx="2000">
                  <c:v>11.7</c:v>
                </c:pt>
                <c:pt idx="2001">
                  <c:v>11.7</c:v>
                </c:pt>
                <c:pt idx="2002">
                  <c:v>11.68</c:v>
                </c:pt>
                <c:pt idx="2003">
                  <c:v>11.68</c:v>
                </c:pt>
                <c:pt idx="2004">
                  <c:v>11.67</c:v>
                </c:pt>
                <c:pt idx="2005">
                  <c:v>11.66</c:v>
                </c:pt>
                <c:pt idx="2006">
                  <c:v>11.65</c:v>
                </c:pt>
                <c:pt idx="2007">
                  <c:v>11.64</c:v>
                </c:pt>
                <c:pt idx="2008">
                  <c:v>11.63</c:v>
                </c:pt>
                <c:pt idx="2009">
                  <c:v>11.62</c:v>
                </c:pt>
                <c:pt idx="2010">
                  <c:v>11.61</c:v>
                </c:pt>
                <c:pt idx="2011">
                  <c:v>11.6</c:v>
                </c:pt>
                <c:pt idx="2012">
                  <c:v>11.59</c:v>
                </c:pt>
                <c:pt idx="2013">
                  <c:v>11.58</c:v>
                </c:pt>
                <c:pt idx="2014">
                  <c:v>11.57</c:v>
                </c:pt>
                <c:pt idx="2015">
                  <c:v>11.56</c:v>
                </c:pt>
                <c:pt idx="2016">
                  <c:v>11.55</c:v>
                </c:pt>
                <c:pt idx="2017">
                  <c:v>11.54</c:v>
                </c:pt>
                <c:pt idx="2018">
                  <c:v>11.52</c:v>
                </c:pt>
                <c:pt idx="2019">
                  <c:v>11.52</c:v>
                </c:pt>
                <c:pt idx="2020">
                  <c:v>11.51</c:v>
                </c:pt>
                <c:pt idx="2021">
                  <c:v>11.5</c:v>
                </c:pt>
                <c:pt idx="2022">
                  <c:v>11.49</c:v>
                </c:pt>
                <c:pt idx="2023">
                  <c:v>11.48</c:v>
                </c:pt>
                <c:pt idx="2024">
                  <c:v>11.47</c:v>
                </c:pt>
                <c:pt idx="2025">
                  <c:v>11.46</c:v>
                </c:pt>
                <c:pt idx="2026">
                  <c:v>11.45</c:v>
                </c:pt>
                <c:pt idx="2027">
                  <c:v>11.44</c:v>
                </c:pt>
                <c:pt idx="2028">
                  <c:v>11.43</c:v>
                </c:pt>
                <c:pt idx="2029">
                  <c:v>11.43</c:v>
                </c:pt>
                <c:pt idx="2030">
                  <c:v>11.41</c:v>
                </c:pt>
                <c:pt idx="2031">
                  <c:v>11.41</c:v>
                </c:pt>
                <c:pt idx="2032">
                  <c:v>11.39</c:v>
                </c:pt>
                <c:pt idx="2033">
                  <c:v>11.39</c:v>
                </c:pt>
                <c:pt idx="2034">
                  <c:v>11.38</c:v>
                </c:pt>
                <c:pt idx="2035">
                  <c:v>11.37</c:v>
                </c:pt>
                <c:pt idx="2036">
                  <c:v>11.36</c:v>
                </c:pt>
                <c:pt idx="2037">
                  <c:v>11.35</c:v>
                </c:pt>
                <c:pt idx="2038">
                  <c:v>11.34</c:v>
                </c:pt>
                <c:pt idx="2039">
                  <c:v>11.33</c:v>
                </c:pt>
                <c:pt idx="2040">
                  <c:v>11.32</c:v>
                </c:pt>
                <c:pt idx="2041">
                  <c:v>11.31</c:v>
                </c:pt>
                <c:pt idx="2042">
                  <c:v>11.3</c:v>
                </c:pt>
                <c:pt idx="2043">
                  <c:v>11.29</c:v>
                </c:pt>
                <c:pt idx="2044">
                  <c:v>11.28</c:v>
                </c:pt>
                <c:pt idx="2045">
                  <c:v>11.27</c:v>
                </c:pt>
                <c:pt idx="2046">
                  <c:v>11.26</c:v>
                </c:pt>
                <c:pt idx="2047">
                  <c:v>11.25</c:v>
                </c:pt>
                <c:pt idx="2048">
                  <c:v>11.24</c:v>
                </c:pt>
                <c:pt idx="2049">
                  <c:v>11.23</c:v>
                </c:pt>
                <c:pt idx="2050">
                  <c:v>11.22</c:v>
                </c:pt>
                <c:pt idx="2051">
                  <c:v>11.22</c:v>
                </c:pt>
                <c:pt idx="2052">
                  <c:v>11.21</c:v>
                </c:pt>
                <c:pt idx="2053">
                  <c:v>11.2</c:v>
                </c:pt>
                <c:pt idx="2054">
                  <c:v>11.19</c:v>
                </c:pt>
                <c:pt idx="2055">
                  <c:v>11.18</c:v>
                </c:pt>
                <c:pt idx="2056">
                  <c:v>11.17</c:v>
                </c:pt>
                <c:pt idx="2057">
                  <c:v>11.16</c:v>
                </c:pt>
                <c:pt idx="2058">
                  <c:v>11.15</c:v>
                </c:pt>
                <c:pt idx="2059">
                  <c:v>11.14</c:v>
                </c:pt>
                <c:pt idx="2060">
                  <c:v>11.13</c:v>
                </c:pt>
                <c:pt idx="2061">
                  <c:v>11.12</c:v>
                </c:pt>
                <c:pt idx="2062">
                  <c:v>11.11</c:v>
                </c:pt>
                <c:pt idx="2063">
                  <c:v>11.09</c:v>
                </c:pt>
                <c:pt idx="2064">
                  <c:v>11.08</c:v>
                </c:pt>
                <c:pt idx="2065">
                  <c:v>11.07</c:v>
                </c:pt>
                <c:pt idx="2066">
                  <c:v>11.05</c:v>
                </c:pt>
                <c:pt idx="2067">
                  <c:v>11.05</c:v>
                </c:pt>
                <c:pt idx="2068">
                  <c:v>11.04</c:v>
                </c:pt>
                <c:pt idx="2069">
                  <c:v>11.03</c:v>
                </c:pt>
                <c:pt idx="2070">
                  <c:v>11.03</c:v>
                </c:pt>
                <c:pt idx="2071">
                  <c:v>11.02</c:v>
                </c:pt>
                <c:pt idx="2072">
                  <c:v>11.01</c:v>
                </c:pt>
                <c:pt idx="2073">
                  <c:v>11</c:v>
                </c:pt>
                <c:pt idx="2074">
                  <c:v>10.99</c:v>
                </c:pt>
                <c:pt idx="2075">
                  <c:v>10.98</c:v>
                </c:pt>
                <c:pt idx="2076">
                  <c:v>10.97</c:v>
                </c:pt>
                <c:pt idx="2077">
                  <c:v>10.96</c:v>
                </c:pt>
                <c:pt idx="2078">
                  <c:v>10.95</c:v>
                </c:pt>
                <c:pt idx="2079">
                  <c:v>10.94</c:v>
                </c:pt>
                <c:pt idx="2080">
                  <c:v>10.92</c:v>
                </c:pt>
                <c:pt idx="2081">
                  <c:v>10.91</c:v>
                </c:pt>
                <c:pt idx="2082">
                  <c:v>10.91</c:v>
                </c:pt>
                <c:pt idx="2083">
                  <c:v>10.91</c:v>
                </c:pt>
                <c:pt idx="2084">
                  <c:v>10.9</c:v>
                </c:pt>
                <c:pt idx="2085">
                  <c:v>10.88</c:v>
                </c:pt>
                <c:pt idx="2086">
                  <c:v>10.88</c:v>
                </c:pt>
                <c:pt idx="2087">
                  <c:v>10.87</c:v>
                </c:pt>
                <c:pt idx="2088">
                  <c:v>10.86</c:v>
                </c:pt>
                <c:pt idx="2089">
                  <c:v>10.85</c:v>
                </c:pt>
                <c:pt idx="2090">
                  <c:v>10.84</c:v>
                </c:pt>
                <c:pt idx="2091">
                  <c:v>10.83</c:v>
                </c:pt>
                <c:pt idx="2092">
                  <c:v>10.82</c:v>
                </c:pt>
                <c:pt idx="2093">
                  <c:v>10.81</c:v>
                </c:pt>
                <c:pt idx="2094">
                  <c:v>10.8</c:v>
                </c:pt>
                <c:pt idx="2095">
                  <c:v>10.79</c:v>
                </c:pt>
                <c:pt idx="2096">
                  <c:v>10.79</c:v>
                </c:pt>
                <c:pt idx="2097">
                  <c:v>10.77</c:v>
                </c:pt>
                <c:pt idx="2098">
                  <c:v>10.77</c:v>
                </c:pt>
                <c:pt idx="2099">
                  <c:v>10.76</c:v>
                </c:pt>
                <c:pt idx="2100">
                  <c:v>10.74</c:v>
                </c:pt>
                <c:pt idx="2101">
                  <c:v>10.73</c:v>
                </c:pt>
                <c:pt idx="2102">
                  <c:v>10.73</c:v>
                </c:pt>
                <c:pt idx="2103">
                  <c:v>10.72</c:v>
                </c:pt>
                <c:pt idx="2104">
                  <c:v>10.71</c:v>
                </c:pt>
                <c:pt idx="2105">
                  <c:v>10.7</c:v>
                </c:pt>
                <c:pt idx="2106">
                  <c:v>10.69</c:v>
                </c:pt>
                <c:pt idx="2107">
                  <c:v>10.68</c:v>
                </c:pt>
                <c:pt idx="2108">
                  <c:v>10.67</c:v>
                </c:pt>
                <c:pt idx="2109">
                  <c:v>10.66</c:v>
                </c:pt>
                <c:pt idx="2110">
                  <c:v>10.65</c:v>
                </c:pt>
                <c:pt idx="2111">
                  <c:v>10.64</c:v>
                </c:pt>
                <c:pt idx="2112">
                  <c:v>10.63</c:v>
                </c:pt>
                <c:pt idx="2113">
                  <c:v>10.62</c:v>
                </c:pt>
                <c:pt idx="2114">
                  <c:v>10.61</c:v>
                </c:pt>
                <c:pt idx="2115">
                  <c:v>10.6</c:v>
                </c:pt>
                <c:pt idx="2116">
                  <c:v>10.59</c:v>
                </c:pt>
                <c:pt idx="2117">
                  <c:v>10.58</c:v>
                </c:pt>
                <c:pt idx="2118">
                  <c:v>10.58</c:v>
                </c:pt>
                <c:pt idx="2119">
                  <c:v>10.56</c:v>
                </c:pt>
                <c:pt idx="2120">
                  <c:v>10.56</c:v>
                </c:pt>
                <c:pt idx="2121">
                  <c:v>10.54</c:v>
                </c:pt>
                <c:pt idx="2122">
                  <c:v>10.53</c:v>
                </c:pt>
                <c:pt idx="2123">
                  <c:v>10.53</c:v>
                </c:pt>
                <c:pt idx="2124">
                  <c:v>10.51</c:v>
                </c:pt>
                <c:pt idx="2125">
                  <c:v>10.5</c:v>
                </c:pt>
                <c:pt idx="2126">
                  <c:v>10.5</c:v>
                </c:pt>
                <c:pt idx="2127">
                  <c:v>10.49</c:v>
                </c:pt>
                <c:pt idx="2128">
                  <c:v>10.48</c:v>
                </c:pt>
                <c:pt idx="2129">
                  <c:v>10.47</c:v>
                </c:pt>
                <c:pt idx="2130">
                  <c:v>10.46</c:v>
                </c:pt>
                <c:pt idx="2131">
                  <c:v>10.45</c:v>
                </c:pt>
                <c:pt idx="2132">
                  <c:v>10.44</c:v>
                </c:pt>
                <c:pt idx="2133">
                  <c:v>10.43</c:v>
                </c:pt>
                <c:pt idx="2134">
                  <c:v>10.42</c:v>
                </c:pt>
                <c:pt idx="2135">
                  <c:v>10.41</c:v>
                </c:pt>
                <c:pt idx="2136">
                  <c:v>10.41</c:v>
                </c:pt>
                <c:pt idx="2137">
                  <c:v>10.4</c:v>
                </c:pt>
                <c:pt idx="2138">
                  <c:v>10.39</c:v>
                </c:pt>
                <c:pt idx="2139">
                  <c:v>10.38</c:v>
                </c:pt>
                <c:pt idx="2140">
                  <c:v>10.37</c:v>
                </c:pt>
                <c:pt idx="2141">
                  <c:v>10.36</c:v>
                </c:pt>
                <c:pt idx="2142">
                  <c:v>10.35</c:v>
                </c:pt>
                <c:pt idx="2143">
                  <c:v>10.34</c:v>
                </c:pt>
                <c:pt idx="2144">
                  <c:v>10.33</c:v>
                </c:pt>
                <c:pt idx="2145">
                  <c:v>10.33</c:v>
                </c:pt>
                <c:pt idx="2146">
                  <c:v>10.32</c:v>
                </c:pt>
                <c:pt idx="2147">
                  <c:v>10.31</c:v>
                </c:pt>
                <c:pt idx="2148">
                  <c:v>10.3</c:v>
                </c:pt>
                <c:pt idx="2149">
                  <c:v>10.29</c:v>
                </c:pt>
                <c:pt idx="2150">
                  <c:v>10.28</c:v>
                </c:pt>
                <c:pt idx="2151">
                  <c:v>10.27</c:v>
                </c:pt>
                <c:pt idx="2152">
                  <c:v>10.26</c:v>
                </c:pt>
                <c:pt idx="2153">
                  <c:v>10.25</c:v>
                </c:pt>
                <c:pt idx="2154">
                  <c:v>10.24</c:v>
                </c:pt>
                <c:pt idx="2155">
                  <c:v>10.23</c:v>
                </c:pt>
                <c:pt idx="2156">
                  <c:v>10.23</c:v>
                </c:pt>
                <c:pt idx="2157">
                  <c:v>10.220000000000001</c:v>
                </c:pt>
                <c:pt idx="2158">
                  <c:v>10.210000000000001</c:v>
                </c:pt>
                <c:pt idx="2159">
                  <c:v>10.199999999999999</c:v>
                </c:pt>
                <c:pt idx="2160">
                  <c:v>10.19</c:v>
                </c:pt>
                <c:pt idx="2161">
                  <c:v>10.18</c:v>
                </c:pt>
                <c:pt idx="2162">
                  <c:v>10.17</c:v>
                </c:pt>
                <c:pt idx="2163">
                  <c:v>10.15</c:v>
                </c:pt>
                <c:pt idx="2164">
                  <c:v>10.14</c:v>
                </c:pt>
                <c:pt idx="2165">
                  <c:v>10.130000000000001</c:v>
                </c:pt>
                <c:pt idx="2166">
                  <c:v>10.130000000000001</c:v>
                </c:pt>
                <c:pt idx="2167">
                  <c:v>10.119999999999999</c:v>
                </c:pt>
                <c:pt idx="2168">
                  <c:v>10.11</c:v>
                </c:pt>
                <c:pt idx="2169">
                  <c:v>10.1</c:v>
                </c:pt>
                <c:pt idx="2170">
                  <c:v>10.09</c:v>
                </c:pt>
                <c:pt idx="2171">
                  <c:v>10.08</c:v>
                </c:pt>
                <c:pt idx="2172">
                  <c:v>10.07</c:v>
                </c:pt>
                <c:pt idx="2173">
                  <c:v>10.07</c:v>
                </c:pt>
                <c:pt idx="2174">
                  <c:v>10.07</c:v>
                </c:pt>
                <c:pt idx="2175">
                  <c:v>10.050000000000001</c:v>
                </c:pt>
                <c:pt idx="2176">
                  <c:v>10.050000000000001</c:v>
                </c:pt>
                <c:pt idx="2177">
                  <c:v>10.02</c:v>
                </c:pt>
                <c:pt idx="2178">
                  <c:v>10.02</c:v>
                </c:pt>
                <c:pt idx="2179">
                  <c:v>10.01</c:v>
                </c:pt>
                <c:pt idx="2180">
                  <c:v>9.99</c:v>
                </c:pt>
                <c:pt idx="2181">
                  <c:v>9.99</c:v>
                </c:pt>
                <c:pt idx="2182">
                  <c:v>9.98</c:v>
                </c:pt>
                <c:pt idx="2183">
                  <c:v>9.9700000000000006</c:v>
                </c:pt>
                <c:pt idx="2184">
                  <c:v>9.9700000000000006</c:v>
                </c:pt>
                <c:pt idx="2185">
                  <c:v>9.9600000000000009</c:v>
                </c:pt>
                <c:pt idx="2186">
                  <c:v>9.9499999999999993</c:v>
                </c:pt>
                <c:pt idx="2187">
                  <c:v>9.94</c:v>
                </c:pt>
                <c:pt idx="2188">
                  <c:v>9.93</c:v>
                </c:pt>
                <c:pt idx="2189">
                  <c:v>9.92</c:v>
                </c:pt>
                <c:pt idx="2190">
                  <c:v>9.91</c:v>
                </c:pt>
                <c:pt idx="2191">
                  <c:v>9.91</c:v>
                </c:pt>
                <c:pt idx="2192">
                  <c:v>9.9</c:v>
                </c:pt>
                <c:pt idx="2193">
                  <c:v>9.89</c:v>
                </c:pt>
                <c:pt idx="2194">
                  <c:v>9.8800000000000008</c:v>
                </c:pt>
                <c:pt idx="2195">
                  <c:v>9.8699999999999992</c:v>
                </c:pt>
                <c:pt idx="2196">
                  <c:v>9.86</c:v>
                </c:pt>
                <c:pt idx="2197">
                  <c:v>9.85</c:v>
                </c:pt>
                <c:pt idx="2198">
                  <c:v>9.84</c:v>
                </c:pt>
                <c:pt idx="2199">
                  <c:v>9.83</c:v>
                </c:pt>
                <c:pt idx="2200">
                  <c:v>9.82</c:v>
                </c:pt>
                <c:pt idx="2201">
                  <c:v>9.81</c:v>
                </c:pt>
                <c:pt idx="2202">
                  <c:v>9.8000000000000007</c:v>
                </c:pt>
                <c:pt idx="2203">
                  <c:v>9.7899999999999991</c:v>
                </c:pt>
                <c:pt idx="2204">
                  <c:v>9.7799999999999994</c:v>
                </c:pt>
                <c:pt idx="2205">
                  <c:v>9.7799999999999994</c:v>
                </c:pt>
                <c:pt idx="2206">
                  <c:v>9.77</c:v>
                </c:pt>
                <c:pt idx="2207">
                  <c:v>9.76</c:v>
                </c:pt>
                <c:pt idx="2208">
                  <c:v>9.75</c:v>
                </c:pt>
                <c:pt idx="2209">
                  <c:v>9.74</c:v>
                </c:pt>
                <c:pt idx="2210">
                  <c:v>9.73</c:v>
                </c:pt>
                <c:pt idx="2211">
                  <c:v>9.7200000000000006</c:v>
                </c:pt>
                <c:pt idx="2212">
                  <c:v>9.7100000000000009</c:v>
                </c:pt>
                <c:pt idx="2213">
                  <c:v>9.6999999999999993</c:v>
                </c:pt>
                <c:pt idx="2214">
                  <c:v>9.69</c:v>
                </c:pt>
                <c:pt idx="2215">
                  <c:v>9.68</c:v>
                </c:pt>
                <c:pt idx="2216">
                  <c:v>9.67</c:v>
                </c:pt>
                <c:pt idx="2217">
                  <c:v>9.66</c:v>
                </c:pt>
                <c:pt idx="2218">
                  <c:v>9.65</c:v>
                </c:pt>
                <c:pt idx="2219">
                  <c:v>9.64</c:v>
                </c:pt>
                <c:pt idx="2220">
                  <c:v>9.6300000000000008</c:v>
                </c:pt>
                <c:pt idx="2221">
                  <c:v>9.6199999999999992</c:v>
                </c:pt>
                <c:pt idx="2222">
                  <c:v>9.61</c:v>
                </c:pt>
                <c:pt idx="2223">
                  <c:v>9.6</c:v>
                </c:pt>
                <c:pt idx="2224">
                  <c:v>9.59</c:v>
                </c:pt>
                <c:pt idx="2225">
                  <c:v>9.58</c:v>
                </c:pt>
                <c:pt idx="2226">
                  <c:v>9.57</c:v>
                </c:pt>
                <c:pt idx="2227">
                  <c:v>9.56</c:v>
                </c:pt>
                <c:pt idx="2228">
                  <c:v>9.5500000000000007</c:v>
                </c:pt>
                <c:pt idx="2229">
                  <c:v>9.5399999999999991</c:v>
                </c:pt>
                <c:pt idx="2230">
                  <c:v>9.5299999999999994</c:v>
                </c:pt>
                <c:pt idx="2231">
                  <c:v>9.52</c:v>
                </c:pt>
                <c:pt idx="2232">
                  <c:v>9.51</c:v>
                </c:pt>
                <c:pt idx="2233">
                  <c:v>9.5</c:v>
                </c:pt>
                <c:pt idx="2234">
                  <c:v>9.49</c:v>
                </c:pt>
                <c:pt idx="2235">
                  <c:v>9.49</c:v>
                </c:pt>
                <c:pt idx="2236">
                  <c:v>9.4700000000000006</c:v>
                </c:pt>
                <c:pt idx="2237">
                  <c:v>9.4600000000000009</c:v>
                </c:pt>
                <c:pt idx="2238">
                  <c:v>9.4600000000000009</c:v>
                </c:pt>
                <c:pt idx="2239">
                  <c:v>9.4499999999999993</c:v>
                </c:pt>
                <c:pt idx="2240">
                  <c:v>9.44</c:v>
                </c:pt>
                <c:pt idx="2241">
                  <c:v>9.43</c:v>
                </c:pt>
                <c:pt idx="2242">
                  <c:v>9.42</c:v>
                </c:pt>
                <c:pt idx="2243">
                  <c:v>9.41</c:v>
                </c:pt>
                <c:pt idx="2244">
                  <c:v>9.4</c:v>
                </c:pt>
                <c:pt idx="2245">
                  <c:v>9.3800000000000008</c:v>
                </c:pt>
                <c:pt idx="2246">
                  <c:v>9.3699999999999992</c:v>
                </c:pt>
                <c:pt idx="2247">
                  <c:v>9.36</c:v>
                </c:pt>
                <c:pt idx="2248">
                  <c:v>9.36</c:v>
                </c:pt>
                <c:pt idx="2249">
                  <c:v>9.34</c:v>
                </c:pt>
                <c:pt idx="2250">
                  <c:v>9.33</c:v>
                </c:pt>
                <c:pt idx="2251">
                  <c:v>9.31</c:v>
                </c:pt>
                <c:pt idx="2252">
                  <c:v>9.3000000000000007</c:v>
                </c:pt>
                <c:pt idx="2253">
                  <c:v>9.2899999999999991</c:v>
                </c:pt>
                <c:pt idx="2254">
                  <c:v>9.2799999999999994</c:v>
                </c:pt>
                <c:pt idx="2255">
                  <c:v>9.27</c:v>
                </c:pt>
                <c:pt idx="2256">
                  <c:v>9.25</c:v>
                </c:pt>
                <c:pt idx="2257">
                  <c:v>9.24</c:v>
                </c:pt>
                <c:pt idx="2258">
                  <c:v>9.23</c:v>
                </c:pt>
                <c:pt idx="2259">
                  <c:v>9.2100000000000009</c:v>
                </c:pt>
                <c:pt idx="2260">
                  <c:v>9.1999999999999993</c:v>
                </c:pt>
                <c:pt idx="2261">
                  <c:v>9.19</c:v>
                </c:pt>
                <c:pt idx="2262">
                  <c:v>9.17</c:v>
                </c:pt>
                <c:pt idx="2263">
                  <c:v>9.17</c:v>
                </c:pt>
                <c:pt idx="2264">
                  <c:v>9.15</c:v>
                </c:pt>
                <c:pt idx="2265">
                  <c:v>9.1300000000000008</c:v>
                </c:pt>
                <c:pt idx="2266">
                  <c:v>9.1300000000000008</c:v>
                </c:pt>
                <c:pt idx="2267">
                  <c:v>9.11</c:v>
                </c:pt>
                <c:pt idx="2268">
                  <c:v>9.11</c:v>
                </c:pt>
                <c:pt idx="2269">
                  <c:v>9.09</c:v>
                </c:pt>
                <c:pt idx="2270">
                  <c:v>9.07</c:v>
                </c:pt>
                <c:pt idx="2271">
                  <c:v>9.07</c:v>
                </c:pt>
                <c:pt idx="2272">
                  <c:v>9.0500000000000007</c:v>
                </c:pt>
                <c:pt idx="2273">
                  <c:v>9.0399999999999991</c:v>
                </c:pt>
                <c:pt idx="2274">
                  <c:v>9.0299999999999994</c:v>
                </c:pt>
                <c:pt idx="2275">
                  <c:v>9.02</c:v>
                </c:pt>
                <c:pt idx="2276">
                  <c:v>9.01</c:v>
                </c:pt>
                <c:pt idx="2277">
                  <c:v>9</c:v>
                </c:pt>
                <c:pt idx="2278">
                  <c:v>8.99</c:v>
                </c:pt>
                <c:pt idx="2279">
                  <c:v>8.98</c:v>
                </c:pt>
                <c:pt idx="2280">
                  <c:v>8.9700000000000006</c:v>
                </c:pt>
                <c:pt idx="2281">
                  <c:v>8.9600000000000009</c:v>
                </c:pt>
                <c:pt idx="2282">
                  <c:v>8.9499999999999993</c:v>
                </c:pt>
                <c:pt idx="2283">
                  <c:v>8.93</c:v>
                </c:pt>
                <c:pt idx="2284">
                  <c:v>8.92</c:v>
                </c:pt>
                <c:pt idx="2285">
                  <c:v>8.91</c:v>
                </c:pt>
                <c:pt idx="2286">
                  <c:v>8.9</c:v>
                </c:pt>
                <c:pt idx="2287">
                  <c:v>8.89</c:v>
                </c:pt>
                <c:pt idx="2288">
                  <c:v>8.8800000000000008</c:v>
                </c:pt>
                <c:pt idx="2289">
                  <c:v>8.86</c:v>
                </c:pt>
                <c:pt idx="2290">
                  <c:v>8.85</c:v>
                </c:pt>
                <c:pt idx="2291">
                  <c:v>8.84</c:v>
                </c:pt>
                <c:pt idx="2292">
                  <c:v>8.82</c:v>
                </c:pt>
                <c:pt idx="2293">
                  <c:v>8.81</c:v>
                </c:pt>
                <c:pt idx="2294">
                  <c:v>8.8000000000000007</c:v>
                </c:pt>
                <c:pt idx="2295">
                  <c:v>8.7899999999999991</c:v>
                </c:pt>
                <c:pt idx="2296">
                  <c:v>8.7799999999999994</c:v>
                </c:pt>
                <c:pt idx="2297">
                  <c:v>8.76</c:v>
                </c:pt>
                <c:pt idx="2298">
                  <c:v>8.75</c:v>
                </c:pt>
                <c:pt idx="2299">
                  <c:v>8.74</c:v>
                </c:pt>
                <c:pt idx="2300">
                  <c:v>8.73</c:v>
                </c:pt>
                <c:pt idx="2301">
                  <c:v>8.7200000000000006</c:v>
                </c:pt>
                <c:pt idx="2302">
                  <c:v>8.6999999999999993</c:v>
                </c:pt>
                <c:pt idx="2303">
                  <c:v>8.6999999999999993</c:v>
                </c:pt>
                <c:pt idx="2304">
                  <c:v>8.68</c:v>
                </c:pt>
                <c:pt idx="2305">
                  <c:v>8.67</c:v>
                </c:pt>
                <c:pt idx="2306">
                  <c:v>8.66</c:v>
                </c:pt>
                <c:pt idx="2307">
                  <c:v>8.65</c:v>
                </c:pt>
                <c:pt idx="2308">
                  <c:v>8.6300000000000008</c:v>
                </c:pt>
                <c:pt idx="2309">
                  <c:v>8.6199999999999992</c:v>
                </c:pt>
                <c:pt idx="2310">
                  <c:v>8.61</c:v>
                </c:pt>
                <c:pt idx="2311">
                  <c:v>8.6</c:v>
                </c:pt>
                <c:pt idx="2312">
                  <c:v>8.59</c:v>
                </c:pt>
                <c:pt idx="2313">
                  <c:v>8.58</c:v>
                </c:pt>
                <c:pt idx="2314">
                  <c:v>8.57</c:v>
                </c:pt>
                <c:pt idx="2315">
                  <c:v>8.56</c:v>
                </c:pt>
                <c:pt idx="2316">
                  <c:v>8.5500000000000007</c:v>
                </c:pt>
                <c:pt idx="2317">
                  <c:v>8.5299999999999994</c:v>
                </c:pt>
                <c:pt idx="2318">
                  <c:v>8.52</c:v>
                </c:pt>
                <c:pt idx="2319">
                  <c:v>8.51</c:v>
                </c:pt>
                <c:pt idx="2320">
                  <c:v>8.5</c:v>
                </c:pt>
                <c:pt idx="2321">
                  <c:v>8.49</c:v>
                </c:pt>
                <c:pt idx="2322">
                  <c:v>8.48</c:v>
                </c:pt>
                <c:pt idx="2323">
                  <c:v>8.4700000000000006</c:v>
                </c:pt>
                <c:pt idx="2324">
                  <c:v>8.4600000000000009</c:v>
                </c:pt>
                <c:pt idx="2325">
                  <c:v>8.4499999999999993</c:v>
                </c:pt>
                <c:pt idx="2326">
                  <c:v>8.44</c:v>
                </c:pt>
                <c:pt idx="2327">
                  <c:v>8.43</c:v>
                </c:pt>
                <c:pt idx="2328">
                  <c:v>8.42</c:v>
                </c:pt>
                <c:pt idx="2329">
                  <c:v>8.41</c:v>
                </c:pt>
                <c:pt idx="2330">
                  <c:v>8.39</c:v>
                </c:pt>
                <c:pt idx="2331">
                  <c:v>8.39</c:v>
                </c:pt>
                <c:pt idx="2332">
                  <c:v>8.3800000000000008</c:v>
                </c:pt>
                <c:pt idx="2333">
                  <c:v>8.3699999999999992</c:v>
                </c:pt>
                <c:pt idx="2334">
                  <c:v>8.36</c:v>
                </c:pt>
                <c:pt idx="2335">
                  <c:v>8.35</c:v>
                </c:pt>
                <c:pt idx="2336">
                  <c:v>8.34</c:v>
                </c:pt>
                <c:pt idx="2337">
                  <c:v>8.33</c:v>
                </c:pt>
                <c:pt idx="2338">
                  <c:v>8.32</c:v>
                </c:pt>
                <c:pt idx="2339">
                  <c:v>8.31</c:v>
                </c:pt>
                <c:pt idx="2340">
                  <c:v>8.3000000000000007</c:v>
                </c:pt>
                <c:pt idx="2341">
                  <c:v>8.2899999999999991</c:v>
                </c:pt>
                <c:pt idx="2342">
                  <c:v>8.2799999999999994</c:v>
                </c:pt>
                <c:pt idx="2343">
                  <c:v>8.27</c:v>
                </c:pt>
                <c:pt idx="2344">
                  <c:v>8.26</c:v>
                </c:pt>
                <c:pt idx="2345">
                  <c:v>8.25</c:v>
                </c:pt>
                <c:pt idx="2346">
                  <c:v>8.25</c:v>
                </c:pt>
                <c:pt idx="2347">
                  <c:v>8.23</c:v>
                </c:pt>
                <c:pt idx="2348">
                  <c:v>8.2200000000000006</c:v>
                </c:pt>
                <c:pt idx="2349">
                  <c:v>8.2100000000000009</c:v>
                </c:pt>
                <c:pt idx="2350">
                  <c:v>8.2100000000000009</c:v>
                </c:pt>
                <c:pt idx="2351">
                  <c:v>8.1999999999999993</c:v>
                </c:pt>
                <c:pt idx="2352">
                  <c:v>8.19</c:v>
                </c:pt>
                <c:pt idx="2353">
                  <c:v>8.18</c:v>
                </c:pt>
                <c:pt idx="2354">
                  <c:v>8.16</c:v>
                </c:pt>
                <c:pt idx="2355">
                  <c:v>8.15</c:v>
                </c:pt>
                <c:pt idx="2356">
                  <c:v>8.14</c:v>
                </c:pt>
                <c:pt idx="2357">
                  <c:v>8.1300000000000008</c:v>
                </c:pt>
                <c:pt idx="2358">
                  <c:v>8.1199999999999992</c:v>
                </c:pt>
                <c:pt idx="2359">
                  <c:v>8.11</c:v>
                </c:pt>
                <c:pt idx="2360">
                  <c:v>8.1</c:v>
                </c:pt>
                <c:pt idx="2361">
                  <c:v>8.09</c:v>
                </c:pt>
                <c:pt idx="2362">
                  <c:v>8.08</c:v>
                </c:pt>
                <c:pt idx="2363">
                  <c:v>8.08</c:v>
                </c:pt>
                <c:pt idx="2364">
                  <c:v>8.06</c:v>
                </c:pt>
                <c:pt idx="2365">
                  <c:v>8.06</c:v>
                </c:pt>
                <c:pt idx="2366">
                  <c:v>8.0500000000000007</c:v>
                </c:pt>
                <c:pt idx="2367">
                  <c:v>8.0399999999999991</c:v>
                </c:pt>
                <c:pt idx="2368">
                  <c:v>8.0399999999999991</c:v>
                </c:pt>
                <c:pt idx="2369">
                  <c:v>8.02</c:v>
                </c:pt>
                <c:pt idx="2370">
                  <c:v>8.02</c:v>
                </c:pt>
                <c:pt idx="2371">
                  <c:v>8.01</c:v>
                </c:pt>
                <c:pt idx="2372">
                  <c:v>8</c:v>
                </c:pt>
                <c:pt idx="2373">
                  <c:v>8</c:v>
                </c:pt>
                <c:pt idx="2374">
                  <c:v>7.99</c:v>
                </c:pt>
                <c:pt idx="2375">
                  <c:v>7.98</c:v>
                </c:pt>
                <c:pt idx="2376">
                  <c:v>7.97</c:v>
                </c:pt>
                <c:pt idx="2377">
                  <c:v>7.97</c:v>
                </c:pt>
                <c:pt idx="2378">
                  <c:v>7.96</c:v>
                </c:pt>
                <c:pt idx="2379">
                  <c:v>7.96</c:v>
                </c:pt>
                <c:pt idx="2380">
                  <c:v>7.94</c:v>
                </c:pt>
                <c:pt idx="2381">
                  <c:v>7.93</c:v>
                </c:pt>
                <c:pt idx="2382">
                  <c:v>7.93</c:v>
                </c:pt>
                <c:pt idx="2383">
                  <c:v>7.92</c:v>
                </c:pt>
                <c:pt idx="2384">
                  <c:v>7.92</c:v>
                </c:pt>
                <c:pt idx="2385">
                  <c:v>7.91</c:v>
                </c:pt>
                <c:pt idx="2386">
                  <c:v>7.9</c:v>
                </c:pt>
                <c:pt idx="2387">
                  <c:v>7.89</c:v>
                </c:pt>
                <c:pt idx="2388">
                  <c:v>7.88</c:v>
                </c:pt>
                <c:pt idx="2389">
                  <c:v>7.87</c:v>
                </c:pt>
                <c:pt idx="2390">
                  <c:v>7.87</c:v>
                </c:pt>
                <c:pt idx="2391">
                  <c:v>7.86</c:v>
                </c:pt>
                <c:pt idx="2392">
                  <c:v>7.85</c:v>
                </c:pt>
                <c:pt idx="2393">
                  <c:v>7.84</c:v>
                </c:pt>
                <c:pt idx="2394">
                  <c:v>7.83</c:v>
                </c:pt>
                <c:pt idx="2395">
                  <c:v>7.82</c:v>
                </c:pt>
                <c:pt idx="2396">
                  <c:v>7.82</c:v>
                </c:pt>
                <c:pt idx="2397">
                  <c:v>7.81</c:v>
                </c:pt>
                <c:pt idx="2398">
                  <c:v>7.81</c:v>
                </c:pt>
                <c:pt idx="2399">
                  <c:v>7.79</c:v>
                </c:pt>
                <c:pt idx="2400">
                  <c:v>7.79</c:v>
                </c:pt>
                <c:pt idx="2401">
                  <c:v>7.78</c:v>
                </c:pt>
                <c:pt idx="2402">
                  <c:v>7.78</c:v>
                </c:pt>
                <c:pt idx="2403">
                  <c:v>7.77</c:v>
                </c:pt>
                <c:pt idx="2404">
                  <c:v>7.76</c:v>
                </c:pt>
                <c:pt idx="2405">
                  <c:v>7.75</c:v>
                </c:pt>
                <c:pt idx="2406">
                  <c:v>7.74</c:v>
                </c:pt>
                <c:pt idx="2407">
                  <c:v>7.74</c:v>
                </c:pt>
                <c:pt idx="2408">
                  <c:v>7.73</c:v>
                </c:pt>
                <c:pt idx="2409">
                  <c:v>7.72</c:v>
                </c:pt>
                <c:pt idx="2410">
                  <c:v>7.72</c:v>
                </c:pt>
                <c:pt idx="2411">
                  <c:v>7.71</c:v>
                </c:pt>
                <c:pt idx="2412">
                  <c:v>7.71</c:v>
                </c:pt>
                <c:pt idx="2413">
                  <c:v>7.69</c:v>
                </c:pt>
                <c:pt idx="2414">
                  <c:v>7.69</c:v>
                </c:pt>
                <c:pt idx="2415">
                  <c:v>7.69</c:v>
                </c:pt>
                <c:pt idx="2416">
                  <c:v>7.67</c:v>
                </c:pt>
                <c:pt idx="2417">
                  <c:v>7.67</c:v>
                </c:pt>
                <c:pt idx="2418">
                  <c:v>7.66</c:v>
                </c:pt>
                <c:pt idx="2419">
                  <c:v>7.65</c:v>
                </c:pt>
                <c:pt idx="2420">
                  <c:v>7.65</c:v>
                </c:pt>
                <c:pt idx="2421">
                  <c:v>7.64</c:v>
                </c:pt>
                <c:pt idx="2422">
                  <c:v>7.63</c:v>
                </c:pt>
                <c:pt idx="2423">
                  <c:v>7.63</c:v>
                </c:pt>
                <c:pt idx="2424">
                  <c:v>7.62</c:v>
                </c:pt>
                <c:pt idx="2425">
                  <c:v>7.61</c:v>
                </c:pt>
                <c:pt idx="2426">
                  <c:v>7.61</c:v>
                </c:pt>
                <c:pt idx="2427">
                  <c:v>7.6</c:v>
                </c:pt>
                <c:pt idx="2428">
                  <c:v>7.59</c:v>
                </c:pt>
                <c:pt idx="2429">
                  <c:v>7.6</c:v>
                </c:pt>
                <c:pt idx="2430">
                  <c:v>7.59</c:v>
                </c:pt>
                <c:pt idx="2431">
                  <c:v>7.59</c:v>
                </c:pt>
                <c:pt idx="2432">
                  <c:v>7.58</c:v>
                </c:pt>
                <c:pt idx="2433">
                  <c:v>7.57</c:v>
                </c:pt>
                <c:pt idx="2434">
                  <c:v>7.56</c:v>
                </c:pt>
                <c:pt idx="2435">
                  <c:v>7.56</c:v>
                </c:pt>
                <c:pt idx="2436">
                  <c:v>7.55</c:v>
                </c:pt>
                <c:pt idx="2437">
                  <c:v>7.55</c:v>
                </c:pt>
                <c:pt idx="2438">
                  <c:v>7.55</c:v>
                </c:pt>
                <c:pt idx="2439">
                  <c:v>7.54</c:v>
                </c:pt>
                <c:pt idx="2440">
                  <c:v>7.53</c:v>
                </c:pt>
                <c:pt idx="2441">
                  <c:v>7.52</c:v>
                </c:pt>
                <c:pt idx="2442">
                  <c:v>7.52</c:v>
                </c:pt>
                <c:pt idx="2443">
                  <c:v>7.51</c:v>
                </c:pt>
                <c:pt idx="2444">
                  <c:v>7.51</c:v>
                </c:pt>
                <c:pt idx="2445">
                  <c:v>7.5</c:v>
                </c:pt>
                <c:pt idx="2446">
                  <c:v>7.48</c:v>
                </c:pt>
                <c:pt idx="2447">
                  <c:v>7.48</c:v>
                </c:pt>
                <c:pt idx="2448">
                  <c:v>7.47</c:v>
                </c:pt>
                <c:pt idx="2449">
                  <c:v>7.47</c:v>
                </c:pt>
                <c:pt idx="2450">
                  <c:v>7.46</c:v>
                </c:pt>
                <c:pt idx="2451">
                  <c:v>7.45</c:v>
                </c:pt>
                <c:pt idx="2452">
                  <c:v>7.45</c:v>
                </c:pt>
                <c:pt idx="2453">
                  <c:v>7.44</c:v>
                </c:pt>
                <c:pt idx="2454">
                  <c:v>7.44</c:v>
                </c:pt>
                <c:pt idx="2455">
                  <c:v>7.43</c:v>
                </c:pt>
                <c:pt idx="2456">
                  <c:v>7.42</c:v>
                </c:pt>
                <c:pt idx="2457">
                  <c:v>7.42</c:v>
                </c:pt>
                <c:pt idx="2458">
                  <c:v>7.41</c:v>
                </c:pt>
                <c:pt idx="2459">
                  <c:v>7.41</c:v>
                </c:pt>
                <c:pt idx="2460">
                  <c:v>7.4</c:v>
                </c:pt>
                <c:pt idx="2461">
                  <c:v>7.4</c:v>
                </c:pt>
                <c:pt idx="2462">
                  <c:v>7.4</c:v>
                </c:pt>
                <c:pt idx="2463">
                  <c:v>7.38</c:v>
                </c:pt>
                <c:pt idx="2464">
                  <c:v>7.38</c:v>
                </c:pt>
                <c:pt idx="2465">
                  <c:v>7.38</c:v>
                </c:pt>
                <c:pt idx="2466">
                  <c:v>7.36</c:v>
                </c:pt>
                <c:pt idx="2467">
                  <c:v>7.37</c:v>
                </c:pt>
                <c:pt idx="2468">
                  <c:v>7.36</c:v>
                </c:pt>
                <c:pt idx="2469">
                  <c:v>7.36</c:v>
                </c:pt>
                <c:pt idx="2470">
                  <c:v>7.36</c:v>
                </c:pt>
                <c:pt idx="2471">
                  <c:v>7.35</c:v>
                </c:pt>
                <c:pt idx="2472">
                  <c:v>7.35</c:v>
                </c:pt>
                <c:pt idx="2473">
                  <c:v>7.34</c:v>
                </c:pt>
                <c:pt idx="2474">
                  <c:v>7.34</c:v>
                </c:pt>
                <c:pt idx="2475">
                  <c:v>7.33</c:v>
                </c:pt>
                <c:pt idx="2476">
                  <c:v>7.32</c:v>
                </c:pt>
                <c:pt idx="2477">
                  <c:v>7.31</c:v>
                </c:pt>
                <c:pt idx="2478">
                  <c:v>7.3</c:v>
                </c:pt>
                <c:pt idx="2479">
                  <c:v>7.3</c:v>
                </c:pt>
                <c:pt idx="2480">
                  <c:v>7.29</c:v>
                </c:pt>
                <c:pt idx="2481">
                  <c:v>7.29</c:v>
                </c:pt>
                <c:pt idx="2482">
                  <c:v>7.28</c:v>
                </c:pt>
                <c:pt idx="2483">
                  <c:v>7.27</c:v>
                </c:pt>
                <c:pt idx="2484">
                  <c:v>7.27</c:v>
                </c:pt>
                <c:pt idx="2485">
                  <c:v>7.26</c:v>
                </c:pt>
                <c:pt idx="2486">
                  <c:v>7.26</c:v>
                </c:pt>
                <c:pt idx="2487">
                  <c:v>7.25</c:v>
                </c:pt>
                <c:pt idx="2488">
                  <c:v>7.24</c:v>
                </c:pt>
                <c:pt idx="2489">
                  <c:v>7.24</c:v>
                </c:pt>
                <c:pt idx="2490">
                  <c:v>7.23</c:v>
                </c:pt>
                <c:pt idx="2491">
                  <c:v>7.23</c:v>
                </c:pt>
                <c:pt idx="2492">
                  <c:v>7.22</c:v>
                </c:pt>
                <c:pt idx="2493">
                  <c:v>7.21</c:v>
                </c:pt>
                <c:pt idx="2494">
                  <c:v>7.21</c:v>
                </c:pt>
                <c:pt idx="2495">
                  <c:v>7.2</c:v>
                </c:pt>
                <c:pt idx="2496">
                  <c:v>7.19</c:v>
                </c:pt>
                <c:pt idx="2497">
                  <c:v>7.19</c:v>
                </c:pt>
                <c:pt idx="2498">
                  <c:v>7.18</c:v>
                </c:pt>
                <c:pt idx="2499">
                  <c:v>7.18</c:v>
                </c:pt>
                <c:pt idx="2500">
                  <c:v>7.17</c:v>
                </c:pt>
                <c:pt idx="2501">
                  <c:v>7.16</c:v>
                </c:pt>
                <c:pt idx="2502">
                  <c:v>7.16</c:v>
                </c:pt>
                <c:pt idx="2503">
                  <c:v>7.15</c:v>
                </c:pt>
                <c:pt idx="2504">
                  <c:v>7.15</c:v>
                </c:pt>
                <c:pt idx="2505">
                  <c:v>7.14</c:v>
                </c:pt>
                <c:pt idx="2506">
                  <c:v>7.14</c:v>
                </c:pt>
                <c:pt idx="2507">
                  <c:v>7.13</c:v>
                </c:pt>
                <c:pt idx="2508">
                  <c:v>7.13</c:v>
                </c:pt>
                <c:pt idx="2509">
                  <c:v>7.12</c:v>
                </c:pt>
                <c:pt idx="2510">
                  <c:v>7.12</c:v>
                </c:pt>
                <c:pt idx="2511">
                  <c:v>7.11</c:v>
                </c:pt>
                <c:pt idx="2512">
                  <c:v>7.1</c:v>
                </c:pt>
                <c:pt idx="2513">
                  <c:v>7.1</c:v>
                </c:pt>
                <c:pt idx="2514">
                  <c:v>7.09</c:v>
                </c:pt>
                <c:pt idx="2515">
                  <c:v>7.09</c:v>
                </c:pt>
                <c:pt idx="2516">
                  <c:v>7.08</c:v>
                </c:pt>
                <c:pt idx="2517">
                  <c:v>7.08</c:v>
                </c:pt>
                <c:pt idx="2518">
                  <c:v>7.08</c:v>
                </c:pt>
                <c:pt idx="2519">
                  <c:v>7.07</c:v>
                </c:pt>
                <c:pt idx="2520">
                  <c:v>7.06</c:v>
                </c:pt>
                <c:pt idx="2521">
                  <c:v>7.06</c:v>
                </c:pt>
                <c:pt idx="2522">
                  <c:v>7.06</c:v>
                </c:pt>
                <c:pt idx="2523">
                  <c:v>7.05</c:v>
                </c:pt>
                <c:pt idx="2524">
                  <c:v>7.05</c:v>
                </c:pt>
                <c:pt idx="2525">
                  <c:v>7.04</c:v>
                </c:pt>
                <c:pt idx="2526">
                  <c:v>7.04</c:v>
                </c:pt>
                <c:pt idx="2527">
                  <c:v>7.04</c:v>
                </c:pt>
                <c:pt idx="2528">
                  <c:v>7.03</c:v>
                </c:pt>
                <c:pt idx="2529">
                  <c:v>7.03</c:v>
                </c:pt>
                <c:pt idx="2530">
                  <c:v>7.02</c:v>
                </c:pt>
                <c:pt idx="2531">
                  <c:v>7.02</c:v>
                </c:pt>
                <c:pt idx="2532">
                  <c:v>7.01</c:v>
                </c:pt>
                <c:pt idx="2533">
                  <c:v>7.01</c:v>
                </c:pt>
                <c:pt idx="2534">
                  <c:v>7</c:v>
                </c:pt>
                <c:pt idx="2535">
                  <c:v>7</c:v>
                </c:pt>
                <c:pt idx="2536">
                  <c:v>7</c:v>
                </c:pt>
                <c:pt idx="2537">
                  <c:v>6.99</c:v>
                </c:pt>
                <c:pt idx="2538">
                  <c:v>6.99</c:v>
                </c:pt>
                <c:pt idx="2539">
                  <c:v>6.99</c:v>
                </c:pt>
                <c:pt idx="2540">
                  <c:v>6.98</c:v>
                </c:pt>
                <c:pt idx="2541">
                  <c:v>6.98</c:v>
                </c:pt>
                <c:pt idx="2542">
                  <c:v>6.98</c:v>
                </c:pt>
                <c:pt idx="2543">
                  <c:v>6.97</c:v>
                </c:pt>
                <c:pt idx="2544">
                  <c:v>6.97</c:v>
                </c:pt>
                <c:pt idx="2545">
                  <c:v>6.97</c:v>
                </c:pt>
                <c:pt idx="2546">
                  <c:v>6.97</c:v>
                </c:pt>
                <c:pt idx="2547">
                  <c:v>6.97</c:v>
                </c:pt>
                <c:pt idx="2548">
                  <c:v>6.96</c:v>
                </c:pt>
                <c:pt idx="2549">
                  <c:v>6.94</c:v>
                </c:pt>
                <c:pt idx="2550">
                  <c:v>6.95</c:v>
                </c:pt>
                <c:pt idx="2551">
                  <c:v>6.94</c:v>
                </c:pt>
                <c:pt idx="2552">
                  <c:v>6.94</c:v>
                </c:pt>
                <c:pt idx="2553">
                  <c:v>6.94</c:v>
                </c:pt>
                <c:pt idx="2554">
                  <c:v>6.93</c:v>
                </c:pt>
                <c:pt idx="2555">
                  <c:v>6.93</c:v>
                </c:pt>
                <c:pt idx="2556">
                  <c:v>6.93</c:v>
                </c:pt>
                <c:pt idx="2557">
                  <c:v>6.92</c:v>
                </c:pt>
                <c:pt idx="2558">
                  <c:v>6.92</c:v>
                </c:pt>
                <c:pt idx="2559">
                  <c:v>6.92</c:v>
                </c:pt>
                <c:pt idx="2560">
                  <c:v>6.91</c:v>
                </c:pt>
                <c:pt idx="2561">
                  <c:v>6.9</c:v>
                </c:pt>
                <c:pt idx="2562">
                  <c:v>6.91</c:v>
                </c:pt>
                <c:pt idx="2563">
                  <c:v>6.91</c:v>
                </c:pt>
                <c:pt idx="2564">
                  <c:v>6.9</c:v>
                </c:pt>
                <c:pt idx="2565">
                  <c:v>6.9</c:v>
                </c:pt>
                <c:pt idx="2566">
                  <c:v>6.9</c:v>
                </c:pt>
                <c:pt idx="2567">
                  <c:v>6.9</c:v>
                </c:pt>
                <c:pt idx="2568">
                  <c:v>6.9</c:v>
                </c:pt>
                <c:pt idx="2569">
                  <c:v>6.91</c:v>
                </c:pt>
                <c:pt idx="2570">
                  <c:v>6.89</c:v>
                </c:pt>
                <c:pt idx="2571">
                  <c:v>6.89</c:v>
                </c:pt>
                <c:pt idx="2572">
                  <c:v>6.88</c:v>
                </c:pt>
                <c:pt idx="2573">
                  <c:v>6.88</c:v>
                </c:pt>
                <c:pt idx="2574">
                  <c:v>6.88</c:v>
                </c:pt>
                <c:pt idx="2575">
                  <c:v>6.87</c:v>
                </c:pt>
                <c:pt idx="2576">
                  <c:v>6.87</c:v>
                </c:pt>
                <c:pt idx="2577">
                  <c:v>6.87</c:v>
                </c:pt>
                <c:pt idx="2578">
                  <c:v>6.87</c:v>
                </c:pt>
                <c:pt idx="2579">
                  <c:v>6.86</c:v>
                </c:pt>
                <c:pt idx="2580">
                  <c:v>6.88</c:v>
                </c:pt>
                <c:pt idx="2581">
                  <c:v>6.88</c:v>
                </c:pt>
                <c:pt idx="2582">
                  <c:v>6.89</c:v>
                </c:pt>
                <c:pt idx="2583">
                  <c:v>6.9</c:v>
                </c:pt>
                <c:pt idx="2584">
                  <c:v>6.91</c:v>
                </c:pt>
                <c:pt idx="2585">
                  <c:v>6.92</c:v>
                </c:pt>
                <c:pt idx="2586">
                  <c:v>6.95</c:v>
                </c:pt>
                <c:pt idx="2587">
                  <c:v>6.97</c:v>
                </c:pt>
                <c:pt idx="2588">
                  <c:v>7.01</c:v>
                </c:pt>
                <c:pt idx="2589">
                  <c:v>7.06</c:v>
                </c:pt>
                <c:pt idx="2590">
                  <c:v>7.15</c:v>
                </c:pt>
                <c:pt idx="2591">
                  <c:v>7.26</c:v>
                </c:pt>
                <c:pt idx="2592">
                  <c:v>7.42</c:v>
                </c:pt>
                <c:pt idx="2593">
                  <c:v>7.6</c:v>
                </c:pt>
                <c:pt idx="2594">
                  <c:v>7.81</c:v>
                </c:pt>
                <c:pt idx="2595">
                  <c:v>8.0299999999999994</c:v>
                </c:pt>
                <c:pt idx="2596">
                  <c:v>8.24</c:v>
                </c:pt>
                <c:pt idx="2597">
                  <c:v>8.43</c:v>
                </c:pt>
                <c:pt idx="2598">
                  <c:v>8.6</c:v>
                </c:pt>
                <c:pt idx="2599">
                  <c:v>8.74</c:v>
                </c:pt>
                <c:pt idx="2600">
                  <c:v>8.8699999999999992</c:v>
                </c:pt>
                <c:pt idx="2601">
                  <c:v>8.9700000000000006</c:v>
                </c:pt>
                <c:pt idx="2602">
                  <c:v>9.0500000000000007</c:v>
                </c:pt>
                <c:pt idx="2603">
                  <c:v>9.1300000000000008</c:v>
                </c:pt>
                <c:pt idx="2604">
                  <c:v>9.18</c:v>
                </c:pt>
                <c:pt idx="2605">
                  <c:v>9.23</c:v>
                </c:pt>
                <c:pt idx="2606">
                  <c:v>9.27</c:v>
                </c:pt>
                <c:pt idx="2607">
                  <c:v>9.31</c:v>
                </c:pt>
                <c:pt idx="2608">
                  <c:v>9.34</c:v>
                </c:pt>
                <c:pt idx="2609">
                  <c:v>9.3699999999999992</c:v>
                </c:pt>
                <c:pt idx="2610">
                  <c:v>9.4</c:v>
                </c:pt>
                <c:pt idx="2611">
                  <c:v>9.43</c:v>
                </c:pt>
                <c:pt idx="2612">
                  <c:v>9.4600000000000009</c:v>
                </c:pt>
                <c:pt idx="2613">
                  <c:v>9.48</c:v>
                </c:pt>
                <c:pt idx="2614">
                  <c:v>9.51</c:v>
                </c:pt>
                <c:pt idx="2615">
                  <c:v>9.5299999999999994</c:v>
                </c:pt>
                <c:pt idx="2616">
                  <c:v>9.5500000000000007</c:v>
                </c:pt>
                <c:pt idx="2617">
                  <c:v>9.57</c:v>
                </c:pt>
                <c:pt idx="2618">
                  <c:v>9.59</c:v>
                </c:pt>
                <c:pt idx="2619">
                  <c:v>9.61</c:v>
                </c:pt>
                <c:pt idx="2620">
                  <c:v>9.6199999999999992</c:v>
                </c:pt>
                <c:pt idx="2621">
                  <c:v>9.64</c:v>
                </c:pt>
                <c:pt idx="2622">
                  <c:v>9.65</c:v>
                </c:pt>
                <c:pt idx="2623">
                  <c:v>9.66</c:v>
                </c:pt>
                <c:pt idx="2624">
                  <c:v>9.67</c:v>
                </c:pt>
                <c:pt idx="2625">
                  <c:v>9.69</c:v>
                </c:pt>
                <c:pt idx="2626">
                  <c:v>9.6999999999999993</c:v>
                </c:pt>
                <c:pt idx="2627">
                  <c:v>9.7100000000000009</c:v>
                </c:pt>
                <c:pt idx="2628">
                  <c:v>9.7200000000000006</c:v>
                </c:pt>
                <c:pt idx="2629">
                  <c:v>9.74</c:v>
                </c:pt>
                <c:pt idx="2630">
                  <c:v>9.74</c:v>
                </c:pt>
                <c:pt idx="2631">
                  <c:v>9.75</c:v>
                </c:pt>
                <c:pt idx="2632">
                  <c:v>9.76</c:v>
                </c:pt>
                <c:pt idx="2633">
                  <c:v>9.76</c:v>
                </c:pt>
                <c:pt idx="2634">
                  <c:v>9.77</c:v>
                </c:pt>
                <c:pt idx="2635">
                  <c:v>9.77</c:v>
                </c:pt>
                <c:pt idx="2636">
                  <c:v>9.7799999999999994</c:v>
                </c:pt>
                <c:pt idx="2637">
                  <c:v>9.7799999999999994</c:v>
                </c:pt>
                <c:pt idx="2638">
                  <c:v>9.7899999999999991</c:v>
                </c:pt>
                <c:pt idx="2639">
                  <c:v>9.7899999999999991</c:v>
                </c:pt>
                <c:pt idx="2640">
                  <c:v>9.7899999999999991</c:v>
                </c:pt>
                <c:pt idx="2641">
                  <c:v>9.8000000000000007</c:v>
                </c:pt>
                <c:pt idx="2642">
                  <c:v>9.8000000000000007</c:v>
                </c:pt>
                <c:pt idx="2643">
                  <c:v>9.81</c:v>
                </c:pt>
                <c:pt idx="2644">
                  <c:v>9.81</c:v>
                </c:pt>
                <c:pt idx="2645">
                  <c:v>9.82</c:v>
                </c:pt>
                <c:pt idx="2646">
                  <c:v>9.82</c:v>
                </c:pt>
                <c:pt idx="2647">
                  <c:v>9.82</c:v>
                </c:pt>
                <c:pt idx="2648">
                  <c:v>9.83</c:v>
                </c:pt>
                <c:pt idx="2649">
                  <c:v>9.83</c:v>
                </c:pt>
                <c:pt idx="2650">
                  <c:v>9.85</c:v>
                </c:pt>
                <c:pt idx="2651">
                  <c:v>9.86</c:v>
                </c:pt>
                <c:pt idx="2652">
                  <c:v>9.8699999999999992</c:v>
                </c:pt>
                <c:pt idx="2653">
                  <c:v>9.8800000000000008</c:v>
                </c:pt>
                <c:pt idx="2654">
                  <c:v>9.89</c:v>
                </c:pt>
                <c:pt idx="2655">
                  <c:v>9.9</c:v>
                </c:pt>
                <c:pt idx="2656">
                  <c:v>9.91</c:v>
                </c:pt>
                <c:pt idx="2657">
                  <c:v>9.92</c:v>
                </c:pt>
                <c:pt idx="2658">
                  <c:v>9.93</c:v>
                </c:pt>
                <c:pt idx="2659">
                  <c:v>9.9499999999999993</c:v>
                </c:pt>
                <c:pt idx="2660">
                  <c:v>9.9600000000000009</c:v>
                </c:pt>
                <c:pt idx="2661">
                  <c:v>9.98</c:v>
                </c:pt>
                <c:pt idx="2662">
                  <c:v>9.99</c:v>
                </c:pt>
                <c:pt idx="2663">
                  <c:v>10</c:v>
                </c:pt>
                <c:pt idx="2664">
                  <c:v>10.02</c:v>
                </c:pt>
                <c:pt idx="2665">
                  <c:v>10.029999999999999</c:v>
                </c:pt>
                <c:pt idx="2666">
                  <c:v>10.039999999999999</c:v>
                </c:pt>
                <c:pt idx="2667">
                  <c:v>10.050000000000001</c:v>
                </c:pt>
                <c:pt idx="2668">
                  <c:v>10.06</c:v>
                </c:pt>
                <c:pt idx="2669">
                  <c:v>10.08</c:v>
                </c:pt>
                <c:pt idx="2670">
                  <c:v>10.09</c:v>
                </c:pt>
                <c:pt idx="2671">
                  <c:v>10.09</c:v>
                </c:pt>
                <c:pt idx="2672">
                  <c:v>10.11</c:v>
                </c:pt>
                <c:pt idx="2673">
                  <c:v>10.119999999999999</c:v>
                </c:pt>
                <c:pt idx="2674">
                  <c:v>10.130000000000001</c:v>
                </c:pt>
                <c:pt idx="2675">
                  <c:v>10.14</c:v>
                </c:pt>
                <c:pt idx="2676">
                  <c:v>10.16</c:v>
                </c:pt>
                <c:pt idx="2677">
                  <c:v>10.18</c:v>
                </c:pt>
                <c:pt idx="2678">
                  <c:v>10.19</c:v>
                </c:pt>
                <c:pt idx="2679">
                  <c:v>10.210000000000001</c:v>
                </c:pt>
                <c:pt idx="2680">
                  <c:v>10.220000000000001</c:v>
                </c:pt>
                <c:pt idx="2681">
                  <c:v>10.23</c:v>
                </c:pt>
                <c:pt idx="2682">
                  <c:v>10.24</c:v>
                </c:pt>
                <c:pt idx="2683">
                  <c:v>10.26</c:v>
                </c:pt>
                <c:pt idx="2684">
                  <c:v>10.28</c:v>
                </c:pt>
                <c:pt idx="2685">
                  <c:v>10.29</c:v>
                </c:pt>
                <c:pt idx="2686">
                  <c:v>10.31</c:v>
                </c:pt>
                <c:pt idx="2687">
                  <c:v>10.33</c:v>
                </c:pt>
                <c:pt idx="2688">
                  <c:v>10.34</c:v>
                </c:pt>
                <c:pt idx="2689">
                  <c:v>10.36</c:v>
                </c:pt>
                <c:pt idx="2690">
                  <c:v>10.37</c:v>
                </c:pt>
                <c:pt idx="2691">
                  <c:v>10.39</c:v>
                </c:pt>
                <c:pt idx="2692">
                  <c:v>10.4</c:v>
                </c:pt>
                <c:pt idx="2693">
                  <c:v>10.42</c:v>
                </c:pt>
                <c:pt idx="2694">
                  <c:v>10.43</c:v>
                </c:pt>
                <c:pt idx="2695">
                  <c:v>10.44</c:v>
                </c:pt>
                <c:pt idx="2696">
                  <c:v>10.45</c:v>
                </c:pt>
                <c:pt idx="2697">
                  <c:v>10.46</c:v>
                </c:pt>
                <c:pt idx="2698">
                  <c:v>10.48</c:v>
                </c:pt>
                <c:pt idx="2699">
                  <c:v>10.49</c:v>
                </c:pt>
                <c:pt idx="2700">
                  <c:v>10.5</c:v>
                </c:pt>
                <c:pt idx="2701">
                  <c:v>10.51</c:v>
                </c:pt>
                <c:pt idx="2702">
                  <c:v>10.52</c:v>
                </c:pt>
                <c:pt idx="2703">
                  <c:v>10.54</c:v>
                </c:pt>
                <c:pt idx="2704">
                  <c:v>10.55</c:v>
                </c:pt>
                <c:pt idx="2705">
                  <c:v>10.56</c:v>
                </c:pt>
                <c:pt idx="2706">
                  <c:v>10.57</c:v>
                </c:pt>
                <c:pt idx="2707">
                  <c:v>10.58</c:v>
                </c:pt>
                <c:pt idx="2708">
                  <c:v>10.59</c:v>
                </c:pt>
                <c:pt idx="2709">
                  <c:v>10.6</c:v>
                </c:pt>
                <c:pt idx="2710">
                  <c:v>10.61</c:v>
                </c:pt>
                <c:pt idx="2711">
                  <c:v>10.62</c:v>
                </c:pt>
                <c:pt idx="2712">
                  <c:v>10.63</c:v>
                </c:pt>
                <c:pt idx="2713">
                  <c:v>10.63</c:v>
                </c:pt>
                <c:pt idx="2714">
                  <c:v>10.64</c:v>
                </c:pt>
                <c:pt idx="2715">
                  <c:v>10.65</c:v>
                </c:pt>
                <c:pt idx="2716">
                  <c:v>10.66</c:v>
                </c:pt>
                <c:pt idx="2717">
                  <c:v>10.66</c:v>
                </c:pt>
                <c:pt idx="2718">
                  <c:v>10.67</c:v>
                </c:pt>
                <c:pt idx="2719">
                  <c:v>10.68</c:v>
                </c:pt>
                <c:pt idx="2720">
                  <c:v>10.68</c:v>
                </c:pt>
                <c:pt idx="2721">
                  <c:v>10.69</c:v>
                </c:pt>
                <c:pt idx="2722">
                  <c:v>10.7</c:v>
                </c:pt>
                <c:pt idx="2723">
                  <c:v>10.7</c:v>
                </c:pt>
                <c:pt idx="2724">
                  <c:v>10.71</c:v>
                </c:pt>
                <c:pt idx="2725">
                  <c:v>10.71</c:v>
                </c:pt>
                <c:pt idx="2726">
                  <c:v>10.72</c:v>
                </c:pt>
                <c:pt idx="2727">
                  <c:v>10.72</c:v>
                </c:pt>
                <c:pt idx="2728">
                  <c:v>10.72</c:v>
                </c:pt>
                <c:pt idx="2729">
                  <c:v>10.73</c:v>
                </c:pt>
                <c:pt idx="2730">
                  <c:v>10.74</c:v>
                </c:pt>
                <c:pt idx="2731">
                  <c:v>10.74</c:v>
                </c:pt>
                <c:pt idx="2732">
                  <c:v>10.74</c:v>
                </c:pt>
                <c:pt idx="2733">
                  <c:v>10.74</c:v>
                </c:pt>
                <c:pt idx="2734">
                  <c:v>10.74</c:v>
                </c:pt>
                <c:pt idx="2735">
                  <c:v>10.75</c:v>
                </c:pt>
                <c:pt idx="2736">
                  <c:v>10.75</c:v>
                </c:pt>
                <c:pt idx="2737">
                  <c:v>10.75</c:v>
                </c:pt>
                <c:pt idx="2738">
                  <c:v>10.75</c:v>
                </c:pt>
                <c:pt idx="2739">
                  <c:v>10.76</c:v>
                </c:pt>
                <c:pt idx="2740">
                  <c:v>10.75</c:v>
                </c:pt>
                <c:pt idx="2741">
                  <c:v>10.76</c:v>
                </c:pt>
                <c:pt idx="2742">
                  <c:v>10.76</c:v>
                </c:pt>
                <c:pt idx="2743">
                  <c:v>10.76</c:v>
                </c:pt>
                <c:pt idx="2744">
                  <c:v>10.77</c:v>
                </c:pt>
                <c:pt idx="2745">
                  <c:v>10.77</c:v>
                </c:pt>
                <c:pt idx="2746">
                  <c:v>10.76</c:v>
                </c:pt>
                <c:pt idx="2747">
                  <c:v>10.77</c:v>
                </c:pt>
                <c:pt idx="2748">
                  <c:v>10.77</c:v>
                </c:pt>
                <c:pt idx="2749">
                  <c:v>10.77</c:v>
                </c:pt>
                <c:pt idx="2750">
                  <c:v>10.77</c:v>
                </c:pt>
                <c:pt idx="2751">
                  <c:v>10.76</c:v>
                </c:pt>
                <c:pt idx="2752">
                  <c:v>10.77</c:v>
                </c:pt>
                <c:pt idx="2753">
                  <c:v>10.76</c:v>
                </c:pt>
                <c:pt idx="2754">
                  <c:v>10.76</c:v>
                </c:pt>
                <c:pt idx="2755">
                  <c:v>10.75</c:v>
                </c:pt>
                <c:pt idx="2756">
                  <c:v>10.76</c:v>
                </c:pt>
                <c:pt idx="2757">
                  <c:v>10.76</c:v>
                </c:pt>
                <c:pt idx="2758">
                  <c:v>10.75</c:v>
                </c:pt>
                <c:pt idx="2759">
                  <c:v>10.75</c:v>
                </c:pt>
                <c:pt idx="2760">
                  <c:v>10.75</c:v>
                </c:pt>
                <c:pt idx="2761">
                  <c:v>10.75</c:v>
                </c:pt>
                <c:pt idx="2762">
                  <c:v>10.74</c:v>
                </c:pt>
                <c:pt idx="2763">
                  <c:v>10.74</c:v>
                </c:pt>
                <c:pt idx="2764">
                  <c:v>10.74</c:v>
                </c:pt>
                <c:pt idx="2765">
                  <c:v>10.74</c:v>
                </c:pt>
                <c:pt idx="2766">
                  <c:v>10.74</c:v>
                </c:pt>
                <c:pt idx="2767">
                  <c:v>10.73</c:v>
                </c:pt>
                <c:pt idx="2768">
                  <c:v>10.73</c:v>
                </c:pt>
                <c:pt idx="2769">
                  <c:v>10.73</c:v>
                </c:pt>
                <c:pt idx="2770">
                  <c:v>10.72</c:v>
                </c:pt>
                <c:pt idx="2771">
                  <c:v>10.72</c:v>
                </c:pt>
                <c:pt idx="2772">
                  <c:v>10.71</c:v>
                </c:pt>
                <c:pt idx="2773">
                  <c:v>10.71</c:v>
                </c:pt>
                <c:pt idx="2774">
                  <c:v>10.71</c:v>
                </c:pt>
                <c:pt idx="2775">
                  <c:v>10.71</c:v>
                </c:pt>
                <c:pt idx="2776">
                  <c:v>10.7</c:v>
                </c:pt>
                <c:pt idx="2777">
                  <c:v>10.69</c:v>
                </c:pt>
                <c:pt idx="2778">
                  <c:v>10.69</c:v>
                </c:pt>
                <c:pt idx="2779">
                  <c:v>10.68</c:v>
                </c:pt>
                <c:pt idx="2780">
                  <c:v>10.68</c:v>
                </c:pt>
                <c:pt idx="2781">
                  <c:v>10.67</c:v>
                </c:pt>
                <c:pt idx="2782">
                  <c:v>10.67</c:v>
                </c:pt>
                <c:pt idx="2783">
                  <c:v>10.66</c:v>
                </c:pt>
                <c:pt idx="2784">
                  <c:v>10.66</c:v>
                </c:pt>
                <c:pt idx="2785">
                  <c:v>10.65</c:v>
                </c:pt>
                <c:pt idx="2786">
                  <c:v>10.65</c:v>
                </c:pt>
                <c:pt idx="2787">
                  <c:v>10.65</c:v>
                </c:pt>
                <c:pt idx="2788">
                  <c:v>10.64</c:v>
                </c:pt>
                <c:pt idx="2789">
                  <c:v>10.63</c:v>
                </c:pt>
                <c:pt idx="2790">
                  <c:v>10.63</c:v>
                </c:pt>
                <c:pt idx="2791">
                  <c:v>10.62</c:v>
                </c:pt>
                <c:pt idx="2792">
                  <c:v>10.61</c:v>
                </c:pt>
                <c:pt idx="2793">
                  <c:v>10.61</c:v>
                </c:pt>
                <c:pt idx="2794">
                  <c:v>10.6</c:v>
                </c:pt>
                <c:pt idx="2795">
                  <c:v>10.6</c:v>
                </c:pt>
                <c:pt idx="2796">
                  <c:v>10.59</c:v>
                </c:pt>
                <c:pt idx="2797">
                  <c:v>10.58</c:v>
                </c:pt>
                <c:pt idx="2798">
                  <c:v>10.58</c:v>
                </c:pt>
                <c:pt idx="2799">
                  <c:v>10.57</c:v>
                </c:pt>
                <c:pt idx="2800">
                  <c:v>10.56</c:v>
                </c:pt>
                <c:pt idx="2801">
                  <c:v>10.55</c:v>
                </c:pt>
                <c:pt idx="2802">
                  <c:v>10.55</c:v>
                </c:pt>
                <c:pt idx="2803">
                  <c:v>10.54</c:v>
                </c:pt>
                <c:pt idx="2804">
                  <c:v>10.53</c:v>
                </c:pt>
                <c:pt idx="2805">
                  <c:v>10.53</c:v>
                </c:pt>
                <c:pt idx="2806">
                  <c:v>10.52</c:v>
                </c:pt>
                <c:pt idx="2807">
                  <c:v>10.51</c:v>
                </c:pt>
                <c:pt idx="2808">
                  <c:v>10.5</c:v>
                </c:pt>
                <c:pt idx="2809">
                  <c:v>10.5</c:v>
                </c:pt>
                <c:pt idx="2810">
                  <c:v>10.49</c:v>
                </c:pt>
                <c:pt idx="2811">
                  <c:v>10.48</c:v>
                </c:pt>
                <c:pt idx="2812">
                  <c:v>10.47</c:v>
                </c:pt>
                <c:pt idx="2813">
                  <c:v>10.47</c:v>
                </c:pt>
                <c:pt idx="2814">
                  <c:v>10.46</c:v>
                </c:pt>
                <c:pt idx="2815">
                  <c:v>10.45</c:v>
                </c:pt>
                <c:pt idx="2816">
                  <c:v>10.45</c:v>
                </c:pt>
                <c:pt idx="2817">
                  <c:v>10.44</c:v>
                </c:pt>
                <c:pt idx="2818">
                  <c:v>10.43</c:v>
                </c:pt>
                <c:pt idx="2819">
                  <c:v>10.42</c:v>
                </c:pt>
                <c:pt idx="2820">
                  <c:v>10.42</c:v>
                </c:pt>
                <c:pt idx="2821">
                  <c:v>10.41</c:v>
                </c:pt>
                <c:pt idx="2822">
                  <c:v>10.4</c:v>
                </c:pt>
                <c:pt idx="2823">
                  <c:v>10.39</c:v>
                </c:pt>
                <c:pt idx="2824">
                  <c:v>10.38</c:v>
                </c:pt>
                <c:pt idx="2825">
                  <c:v>10.37</c:v>
                </c:pt>
                <c:pt idx="2826">
                  <c:v>10.36</c:v>
                </c:pt>
                <c:pt idx="2827">
                  <c:v>10.35</c:v>
                </c:pt>
                <c:pt idx="2828">
                  <c:v>10.34</c:v>
                </c:pt>
                <c:pt idx="2829">
                  <c:v>10.33</c:v>
                </c:pt>
                <c:pt idx="2830">
                  <c:v>10.33</c:v>
                </c:pt>
                <c:pt idx="2831">
                  <c:v>10.32</c:v>
                </c:pt>
                <c:pt idx="2832">
                  <c:v>10.31</c:v>
                </c:pt>
                <c:pt idx="2833">
                  <c:v>10.3</c:v>
                </c:pt>
                <c:pt idx="2834">
                  <c:v>10.29</c:v>
                </c:pt>
                <c:pt idx="2835">
                  <c:v>10.28</c:v>
                </c:pt>
                <c:pt idx="2836">
                  <c:v>10.27</c:v>
                </c:pt>
                <c:pt idx="2837">
                  <c:v>10.26</c:v>
                </c:pt>
                <c:pt idx="2838">
                  <c:v>10.26</c:v>
                </c:pt>
                <c:pt idx="2839">
                  <c:v>10.25</c:v>
                </c:pt>
                <c:pt idx="2840">
                  <c:v>10.24</c:v>
                </c:pt>
                <c:pt idx="2841">
                  <c:v>10.24</c:v>
                </c:pt>
                <c:pt idx="2842">
                  <c:v>10.220000000000001</c:v>
                </c:pt>
                <c:pt idx="2843">
                  <c:v>10.210000000000001</c:v>
                </c:pt>
                <c:pt idx="2844">
                  <c:v>10.199999999999999</c:v>
                </c:pt>
                <c:pt idx="2845">
                  <c:v>10.19</c:v>
                </c:pt>
                <c:pt idx="2846">
                  <c:v>10.19</c:v>
                </c:pt>
                <c:pt idx="2847">
                  <c:v>10.18</c:v>
                </c:pt>
                <c:pt idx="2848">
                  <c:v>10.17</c:v>
                </c:pt>
                <c:pt idx="2849">
                  <c:v>10.16</c:v>
                </c:pt>
                <c:pt idx="2850">
                  <c:v>10.15</c:v>
                </c:pt>
                <c:pt idx="2851">
                  <c:v>10.14</c:v>
                </c:pt>
                <c:pt idx="2852">
                  <c:v>10.130000000000001</c:v>
                </c:pt>
                <c:pt idx="2853">
                  <c:v>10.11</c:v>
                </c:pt>
                <c:pt idx="2854">
                  <c:v>10.11</c:v>
                </c:pt>
                <c:pt idx="2855">
                  <c:v>10.1</c:v>
                </c:pt>
                <c:pt idx="2856">
                  <c:v>10.09</c:v>
                </c:pt>
                <c:pt idx="2857">
                  <c:v>10.08</c:v>
                </c:pt>
                <c:pt idx="2858">
                  <c:v>10.07</c:v>
                </c:pt>
                <c:pt idx="2859">
                  <c:v>10.06</c:v>
                </c:pt>
                <c:pt idx="2860">
                  <c:v>10.050000000000001</c:v>
                </c:pt>
                <c:pt idx="2861">
                  <c:v>10.039999999999999</c:v>
                </c:pt>
                <c:pt idx="2862">
                  <c:v>10.029999999999999</c:v>
                </c:pt>
                <c:pt idx="2863">
                  <c:v>10.02</c:v>
                </c:pt>
                <c:pt idx="2864">
                  <c:v>10.01</c:v>
                </c:pt>
                <c:pt idx="2865">
                  <c:v>10</c:v>
                </c:pt>
                <c:pt idx="2866">
                  <c:v>9.98</c:v>
                </c:pt>
                <c:pt idx="2867">
                  <c:v>9.9700000000000006</c:v>
                </c:pt>
                <c:pt idx="2868">
                  <c:v>9.9600000000000009</c:v>
                </c:pt>
                <c:pt idx="2869">
                  <c:v>9.9499999999999993</c:v>
                </c:pt>
                <c:pt idx="2870">
                  <c:v>9.94</c:v>
                </c:pt>
                <c:pt idx="2871">
                  <c:v>9.93</c:v>
                </c:pt>
                <c:pt idx="2872">
                  <c:v>9.92</c:v>
                </c:pt>
                <c:pt idx="2873">
                  <c:v>9.91</c:v>
                </c:pt>
                <c:pt idx="2874">
                  <c:v>9.9</c:v>
                </c:pt>
                <c:pt idx="2875">
                  <c:v>9.89</c:v>
                </c:pt>
                <c:pt idx="2876">
                  <c:v>9.8800000000000008</c:v>
                </c:pt>
                <c:pt idx="2877">
                  <c:v>9.8699999999999992</c:v>
                </c:pt>
                <c:pt idx="2878">
                  <c:v>9.86</c:v>
                </c:pt>
                <c:pt idx="2879">
                  <c:v>9.86</c:v>
                </c:pt>
                <c:pt idx="2880">
                  <c:v>9.85</c:v>
                </c:pt>
                <c:pt idx="2881">
                  <c:v>9.84</c:v>
                </c:pt>
                <c:pt idx="2882">
                  <c:v>9.83</c:v>
                </c:pt>
                <c:pt idx="2883">
                  <c:v>9.82</c:v>
                </c:pt>
                <c:pt idx="2884">
                  <c:v>9.81</c:v>
                </c:pt>
                <c:pt idx="2885">
                  <c:v>9.8000000000000007</c:v>
                </c:pt>
                <c:pt idx="2886">
                  <c:v>9.7899999999999991</c:v>
                </c:pt>
                <c:pt idx="2887">
                  <c:v>9.7799999999999994</c:v>
                </c:pt>
                <c:pt idx="2888">
                  <c:v>9.77</c:v>
                </c:pt>
                <c:pt idx="2889">
                  <c:v>9.76</c:v>
                </c:pt>
                <c:pt idx="2890">
                  <c:v>9.75</c:v>
                </c:pt>
                <c:pt idx="2891">
                  <c:v>9.74</c:v>
                </c:pt>
                <c:pt idx="2892">
                  <c:v>9.73</c:v>
                </c:pt>
                <c:pt idx="2893">
                  <c:v>9.7200000000000006</c:v>
                </c:pt>
                <c:pt idx="2894">
                  <c:v>9.7100000000000009</c:v>
                </c:pt>
                <c:pt idx="2895">
                  <c:v>9.6999999999999993</c:v>
                </c:pt>
                <c:pt idx="2896">
                  <c:v>9.69</c:v>
                </c:pt>
                <c:pt idx="2897">
                  <c:v>9.68</c:v>
                </c:pt>
                <c:pt idx="2898">
                  <c:v>9.67</c:v>
                </c:pt>
                <c:pt idx="2899">
                  <c:v>9.66</c:v>
                </c:pt>
                <c:pt idx="2900">
                  <c:v>9.65</c:v>
                </c:pt>
                <c:pt idx="2901">
                  <c:v>9.64</c:v>
                </c:pt>
                <c:pt idx="2902">
                  <c:v>9.6300000000000008</c:v>
                </c:pt>
                <c:pt idx="2903">
                  <c:v>9.6199999999999992</c:v>
                </c:pt>
                <c:pt idx="2904">
                  <c:v>9.61</c:v>
                </c:pt>
                <c:pt idx="2905">
                  <c:v>9.6</c:v>
                </c:pt>
                <c:pt idx="2906">
                  <c:v>9.58</c:v>
                </c:pt>
                <c:pt idx="2907">
                  <c:v>9.57</c:v>
                </c:pt>
                <c:pt idx="2908">
                  <c:v>9.56</c:v>
                </c:pt>
                <c:pt idx="2909">
                  <c:v>9.5500000000000007</c:v>
                </c:pt>
                <c:pt idx="2910">
                  <c:v>9.5399999999999991</c:v>
                </c:pt>
                <c:pt idx="2911">
                  <c:v>9.5299999999999994</c:v>
                </c:pt>
                <c:pt idx="2912">
                  <c:v>9.52</c:v>
                </c:pt>
                <c:pt idx="2913">
                  <c:v>9.51</c:v>
                </c:pt>
                <c:pt idx="2914">
                  <c:v>9.5</c:v>
                </c:pt>
                <c:pt idx="2915">
                  <c:v>9.49</c:v>
                </c:pt>
                <c:pt idx="2916">
                  <c:v>9.48</c:v>
                </c:pt>
                <c:pt idx="2917">
                  <c:v>9.4700000000000006</c:v>
                </c:pt>
                <c:pt idx="2918">
                  <c:v>9.4600000000000009</c:v>
                </c:pt>
                <c:pt idx="2919">
                  <c:v>9.44</c:v>
                </c:pt>
                <c:pt idx="2920">
                  <c:v>9.43</c:v>
                </c:pt>
                <c:pt idx="2921">
                  <c:v>9.43</c:v>
                </c:pt>
                <c:pt idx="2922">
                  <c:v>9.42</c:v>
                </c:pt>
                <c:pt idx="2923">
                  <c:v>9.41</c:v>
                </c:pt>
                <c:pt idx="2924">
                  <c:v>9.4</c:v>
                </c:pt>
                <c:pt idx="2925">
                  <c:v>9.3800000000000008</c:v>
                </c:pt>
                <c:pt idx="2926">
                  <c:v>9.3699999999999992</c:v>
                </c:pt>
                <c:pt idx="2927">
                  <c:v>9.36</c:v>
                </c:pt>
                <c:pt idx="2928">
                  <c:v>9.34</c:v>
                </c:pt>
                <c:pt idx="2929">
                  <c:v>9.33</c:v>
                </c:pt>
                <c:pt idx="2930">
                  <c:v>9.33</c:v>
                </c:pt>
                <c:pt idx="2931">
                  <c:v>9.31</c:v>
                </c:pt>
                <c:pt idx="2932">
                  <c:v>9.31</c:v>
                </c:pt>
                <c:pt idx="2933">
                  <c:v>9.2899999999999991</c:v>
                </c:pt>
                <c:pt idx="2934">
                  <c:v>9.2799999999999994</c:v>
                </c:pt>
                <c:pt idx="2935">
                  <c:v>9.26</c:v>
                </c:pt>
                <c:pt idx="2936">
                  <c:v>9.25</c:v>
                </c:pt>
                <c:pt idx="2937">
                  <c:v>9.23</c:v>
                </c:pt>
                <c:pt idx="2938">
                  <c:v>9.23</c:v>
                </c:pt>
                <c:pt idx="2939">
                  <c:v>9.2100000000000009</c:v>
                </c:pt>
                <c:pt idx="2940">
                  <c:v>9.2100000000000009</c:v>
                </c:pt>
                <c:pt idx="2941">
                  <c:v>9.1999999999999993</c:v>
                </c:pt>
                <c:pt idx="2942">
                  <c:v>9.18</c:v>
                </c:pt>
                <c:pt idx="2943">
                  <c:v>9.17</c:v>
                </c:pt>
                <c:pt idx="2944">
                  <c:v>9.16</c:v>
                </c:pt>
                <c:pt idx="2945">
                  <c:v>9.15</c:v>
                </c:pt>
                <c:pt idx="2946">
                  <c:v>9.1300000000000008</c:v>
                </c:pt>
                <c:pt idx="2947">
                  <c:v>9.1199999999999992</c:v>
                </c:pt>
                <c:pt idx="2948">
                  <c:v>9.11</c:v>
                </c:pt>
                <c:pt idx="2949">
                  <c:v>9.11</c:v>
                </c:pt>
                <c:pt idx="2950">
                  <c:v>9.1</c:v>
                </c:pt>
                <c:pt idx="2951">
                  <c:v>9.08</c:v>
                </c:pt>
                <c:pt idx="2952">
                  <c:v>9.06</c:v>
                </c:pt>
                <c:pt idx="2953">
                  <c:v>9.0500000000000007</c:v>
                </c:pt>
                <c:pt idx="2954">
                  <c:v>9.0399999999999991</c:v>
                </c:pt>
                <c:pt idx="2955">
                  <c:v>9.0299999999999994</c:v>
                </c:pt>
                <c:pt idx="2956">
                  <c:v>9.02</c:v>
                </c:pt>
                <c:pt idx="2957">
                  <c:v>9.01</c:v>
                </c:pt>
                <c:pt idx="2958">
                  <c:v>8.99</c:v>
                </c:pt>
                <c:pt idx="2959">
                  <c:v>8.99</c:v>
                </c:pt>
                <c:pt idx="2960">
                  <c:v>8.9700000000000006</c:v>
                </c:pt>
                <c:pt idx="2961">
                  <c:v>8.9600000000000009</c:v>
                </c:pt>
                <c:pt idx="2962">
                  <c:v>8.9499999999999993</c:v>
                </c:pt>
                <c:pt idx="2963">
                  <c:v>8.93</c:v>
                </c:pt>
                <c:pt idx="2964">
                  <c:v>8.93</c:v>
                </c:pt>
                <c:pt idx="2965">
                  <c:v>8.91</c:v>
                </c:pt>
                <c:pt idx="2966">
                  <c:v>8.9</c:v>
                </c:pt>
                <c:pt idx="2967">
                  <c:v>8.89</c:v>
                </c:pt>
                <c:pt idx="2968">
                  <c:v>8.8699999999999992</c:v>
                </c:pt>
                <c:pt idx="2969">
                  <c:v>8.86</c:v>
                </c:pt>
                <c:pt idx="2970">
                  <c:v>8.85</c:v>
                </c:pt>
                <c:pt idx="2971">
                  <c:v>8.83</c:v>
                </c:pt>
                <c:pt idx="2972">
                  <c:v>8.83</c:v>
                </c:pt>
                <c:pt idx="2973">
                  <c:v>8.81</c:v>
                </c:pt>
                <c:pt idx="2974">
                  <c:v>8.8000000000000007</c:v>
                </c:pt>
                <c:pt idx="2975">
                  <c:v>8.7899999999999991</c:v>
                </c:pt>
                <c:pt idx="2976">
                  <c:v>8.7799999999999994</c:v>
                </c:pt>
                <c:pt idx="2977">
                  <c:v>8.76</c:v>
                </c:pt>
                <c:pt idx="2978">
                  <c:v>8.75</c:v>
                </c:pt>
                <c:pt idx="2979">
                  <c:v>8.74</c:v>
                </c:pt>
                <c:pt idx="2980">
                  <c:v>8.73</c:v>
                </c:pt>
                <c:pt idx="2981">
                  <c:v>8.7200000000000006</c:v>
                </c:pt>
                <c:pt idx="2982">
                  <c:v>8.7100000000000009</c:v>
                </c:pt>
                <c:pt idx="2983">
                  <c:v>8.69</c:v>
                </c:pt>
                <c:pt idx="2984">
                  <c:v>8.68</c:v>
                </c:pt>
                <c:pt idx="2985">
                  <c:v>8.67</c:v>
                </c:pt>
                <c:pt idx="2986">
                  <c:v>8.66</c:v>
                </c:pt>
                <c:pt idx="2987">
                  <c:v>8.65</c:v>
                </c:pt>
                <c:pt idx="2988">
                  <c:v>8.64</c:v>
                </c:pt>
                <c:pt idx="2989">
                  <c:v>8.6300000000000008</c:v>
                </c:pt>
                <c:pt idx="2990">
                  <c:v>8.6199999999999992</c:v>
                </c:pt>
                <c:pt idx="2991">
                  <c:v>8.6</c:v>
                </c:pt>
                <c:pt idx="2992">
                  <c:v>8.59</c:v>
                </c:pt>
                <c:pt idx="2993">
                  <c:v>8.58</c:v>
                </c:pt>
                <c:pt idx="2994">
                  <c:v>8.57</c:v>
                </c:pt>
                <c:pt idx="2995">
                  <c:v>8.56</c:v>
                </c:pt>
                <c:pt idx="2996">
                  <c:v>8.5500000000000007</c:v>
                </c:pt>
                <c:pt idx="2997">
                  <c:v>8.5399999999999991</c:v>
                </c:pt>
                <c:pt idx="2998">
                  <c:v>8.5299999999999994</c:v>
                </c:pt>
                <c:pt idx="2999">
                  <c:v>8.52</c:v>
                </c:pt>
                <c:pt idx="3000">
                  <c:v>8.51</c:v>
                </c:pt>
                <c:pt idx="3001">
                  <c:v>8.5</c:v>
                </c:pt>
                <c:pt idx="3002">
                  <c:v>8.49</c:v>
                </c:pt>
                <c:pt idx="3003">
                  <c:v>8.48</c:v>
                </c:pt>
                <c:pt idx="3004">
                  <c:v>8.4700000000000006</c:v>
                </c:pt>
                <c:pt idx="3005">
                  <c:v>8.4600000000000009</c:v>
                </c:pt>
                <c:pt idx="3006">
                  <c:v>8.4499999999999993</c:v>
                </c:pt>
                <c:pt idx="3007">
                  <c:v>8.4499999999999993</c:v>
                </c:pt>
                <c:pt idx="3008">
                  <c:v>8.44</c:v>
                </c:pt>
                <c:pt idx="3009">
                  <c:v>8.42</c:v>
                </c:pt>
                <c:pt idx="3010">
                  <c:v>8.41</c:v>
                </c:pt>
                <c:pt idx="3011">
                  <c:v>8.39</c:v>
                </c:pt>
                <c:pt idx="3012">
                  <c:v>8.3800000000000008</c:v>
                </c:pt>
                <c:pt idx="3013">
                  <c:v>8.3800000000000008</c:v>
                </c:pt>
                <c:pt idx="3014">
                  <c:v>8.3699999999999992</c:v>
                </c:pt>
                <c:pt idx="3015">
                  <c:v>8.36</c:v>
                </c:pt>
                <c:pt idx="3016">
                  <c:v>8.35</c:v>
                </c:pt>
                <c:pt idx="3017">
                  <c:v>8.35</c:v>
                </c:pt>
                <c:pt idx="3018">
                  <c:v>8.33</c:v>
                </c:pt>
                <c:pt idx="3019">
                  <c:v>8.32</c:v>
                </c:pt>
                <c:pt idx="3020">
                  <c:v>8.31</c:v>
                </c:pt>
                <c:pt idx="3021">
                  <c:v>8.3000000000000007</c:v>
                </c:pt>
                <c:pt idx="3022">
                  <c:v>8.2899999999999991</c:v>
                </c:pt>
                <c:pt idx="3023">
                  <c:v>8.2799999999999994</c:v>
                </c:pt>
                <c:pt idx="3024">
                  <c:v>8.2799999999999994</c:v>
                </c:pt>
                <c:pt idx="3025">
                  <c:v>8.27</c:v>
                </c:pt>
                <c:pt idx="3026">
                  <c:v>8.25</c:v>
                </c:pt>
                <c:pt idx="3027">
                  <c:v>8.24</c:v>
                </c:pt>
                <c:pt idx="3028">
                  <c:v>8.23</c:v>
                </c:pt>
                <c:pt idx="3029">
                  <c:v>8.2200000000000006</c:v>
                </c:pt>
                <c:pt idx="3030">
                  <c:v>8.2100000000000009</c:v>
                </c:pt>
                <c:pt idx="3031">
                  <c:v>8.19</c:v>
                </c:pt>
                <c:pt idx="3032">
                  <c:v>8.19</c:v>
                </c:pt>
                <c:pt idx="3033">
                  <c:v>8.19</c:v>
                </c:pt>
                <c:pt idx="3034">
                  <c:v>8.18</c:v>
                </c:pt>
                <c:pt idx="3035">
                  <c:v>8.16</c:v>
                </c:pt>
                <c:pt idx="3036">
                  <c:v>8.16</c:v>
                </c:pt>
                <c:pt idx="3037">
                  <c:v>8.15</c:v>
                </c:pt>
                <c:pt idx="3038">
                  <c:v>8.14</c:v>
                </c:pt>
                <c:pt idx="3039">
                  <c:v>8.1199999999999992</c:v>
                </c:pt>
                <c:pt idx="3040">
                  <c:v>8.1199999999999992</c:v>
                </c:pt>
                <c:pt idx="3041">
                  <c:v>8.11</c:v>
                </c:pt>
                <c:pt idx="3042">
                  <c:v>8.11</c:v>
                </c:pt>
                <c:pt idx="3043">
                  <c:v>8.1</c:v>
                </c:pt>
                <c:pt idx="3044">
                  <c:v>8.08</c:v>
                </c:pt>
                <c:pt idx="3045">
                  <c:v>8.08</c:v>
                </c:pt>
                <c:pt idx="3046">
                  <c:v>8.07</c:v>
                </c:pt>
                <c:pt idx="3047">
                  <c:v>8.07</c:v>
                </c:pt>
                <c:pt idx="3048">
                  <c:v>8.06</c:v>
                </c:pt>
                <c:pt idx="3049">
                  <c:v>8.0500000000000007</c:v>
                </c:pt>
                <c:pt idx="3050">
                  <c:v>8.0500000000000007</c:v>
                </c:pt>
                <c:pt idx="3051">
                  <c:v>8.0399999999999991</c:v>
                </c:pt>
                <c:pt idx="3052">
                  <c:v>8.0399999999999991</c:v>
                </c:pt>
                <c:pt idx="3053">
                  <c:v>8.0299999999999994</c:v>
                </c:pt>
                <c:pt idx="3054">
                  <c:v>8.02</c:v>
                </c:pt>
                <c:pt idx="3055">
                  <c:v>8.01</c:v>
                </c:pt>
                <c:pt idx="3056">
                  <c:v>8</c:v>
                </c:pt>
                <c:pt idx="3057">
                  <c:v>8</c:v>
                </c:pt>
                <c:pt idx="3058">
                  <c:v>7.98</c:v>
                </c:pt>
                <c:pt idx="3059">
                  <c:v>7.98</c:v>
                </c:pt>
                <c:pt idx="3060">
                  <c:v>7.97</c:v>
                </c:pt>
                <c:pt idx="3061">
                  <c:v>7.96</c:v>
                </c:pt>
                <c:pt idx="3062">
                  <c:v>7.95</c:v>
                </c:pt>
                <c:pt idx="3063">
                  <c:v>7.95</c:v>
                </c:pt>
                <c:pt idx="3064">
                  <c:v>7.94</c:v>
                </c:pt>
                <c:pt idx="3065">
                  <c:v>7.93</c:v>
                </c:pt>
                <c:pt idx="3066">
                  <c:v>7.92</c:v>
                </c:pt>
                <c:pt idx="3067">
                  <c:v>7.91</c:v>
                </c:pt>
                <c:pt idx="3068">
                  <c:v>7.91</c:v>
                </c:pt>
                <c:pt idx="3069">
                  <c:v>7.9</c:v>
                </c:pt>
                <c:pt idx="3070">
                  <c:v>7.89</c:v>
                </c:pt>
                <c:pt idx="3071">
                  <c:v>7.88</c:v>
                </c:pt>
                <c:pt idx="3072">
                  <c:v>7.88</c:v>
                </c:pt>
                <c:pt idx="3073">
                  <c:v>7.87</c:v>
                </c:pt>
                <c:pt idx="3074">
                  <c:v>7.86</c:v>
                </c:pt>
                <c:pt idx="3075">
                  <c:v>7.85</c:v>
                </c:pt>
                <c:pt idx="3076">
                  <c:v>7.84</c:v>
                </c:pt>
                <c:pt idx="3077">
                  <c:v>7.84</c:v>
                </c:pt>
                <c:pt idx="3078">
                  <c:v>7.83</c:v>
                </c:pt>
                <c:pt idx="3079">
                  <c:v>7.82</c:v>
                </c:pt>
                <c:pt idx="3080">
                  <c:v>7.81</c:v>
                </c:pt>
                <c:pt idx="3081">
                  <c:v>7.8</c:v>
                </c:pt>
                <c:pt idx="3082">
                  <c:v>7.8</c:v>
                </c:pt>
                <c:pt idx="3083">
                  <c:v>7.79</c:v>
                </c:pt>
                <c:pt idx="3084">
                  <c:v>7.78</c:v>
                </c:pt>
                <c:pt idx="3085">
                  <c:v>7.77</c:v>
                </c:pt>
                <c:pt idx="3086">
                  <c:v>7.77</c:v>
                </c:pt>
                <c:pt idx="3087">
                  <c:v>7.76</c:v>
                </c:pt>
                <c:pt idx="3088">
                  <c:v>7.76</c:v>
                </c:pt>
                <c:pt idx="3089">
                  <c:v>7.75</c:v>
                </c:pt>
                <c:pt idx="3090">
                  <c:v>7.74</c:v>
                </c:pt>
                <c:pt idx="3091">
                  <c:v>7.74</c:v>
                </c:pt>
                <c:pt idx="3092">
                  <c:v>7.73</c:v>
                </c:pt>
                <c:pt idx="3093">
                  <c:v>7.72</c:v>
                </c:pt>
                <c:pt idx="3094">
                  <c:v>7.72</c:v>
                </c:pt>
                <c:pt idx="3095">
                  <c:v>7.71</c:v>
                </c:pt>
                <c:pt idx="3096">
                  <c:v>7.7</c:v>
                </c:pt>
                <c:pt idx="3097">
                  <c:v>7.7</c:v>
                </c:pt>
                <c:pt idx="3098">
                  <c:v>7.69</c:v>
                </c:pt>
                <c:pt idx="3099">
                  <c:v>7.69</c:v>
                </c:pt>
                <c:pt idx="3100">
                  <c:v>7.68</c:v>
                </c:pt>
                <c:pt idx="3101">
                  <c:v>7.68</c:v>
                </c:pt>
                <c:pt idx="3102">
                  <c:v>7.67</c:v>
                </c:pt>
                <c:pt idx="3103">
                  <c:v>7.66</c:v>
                </c:pt>
                <c:pt idx="3104">
                  <c:v>7.66</c:v>
                </c:pt>
                <c:pt idx="3105">
                  <c:v>7.65</c:v>
                </c:pt>
                <c:pt idx="3106">
                  <c:v>7.64</c:v>
                </c:pt>
                <c:pt idx="3107">
                  <c:v>7.64</c:v>
                </c:pt>
                <c:pt idx="3108">
                  <c:v>7.63</c:v>
                </c:pt>
                <c:pt idx="3109">
                  <c:v>7.63</c:v>
                </c:pt>
                <c:pt idx="3110">
                  <c:v>7.62</c:v>
                </c:pt>
                <c:pt idx="3111">
                  <c:v>7.62</c:v>
                </c:pt>
                <c:pt idx="3112">
                  <c:v>7.61</c:v>
                </c:pt>
                <c:pt idx="3113">
                  <c:v>7.6</c:v>
                </c:pt>
                <c:pt idx="3114">
                  <c:v>7.6</c:v>
                </c:pt>
                <c:pt idx="3115">
                  <c:v>7.59</c:v>
                </c:pt>
                <c:pt idx="3116">
                  <c:v>7.59</c:v>
                </c:pt>
                <c:pt idx="3117">
                  <c:v>7.58</c:v>
                </c:pt>
                <c:pt idx="3118">
                  <c:v>7.57</c:v>
                </c:pt>
                <c:pt idx="3119">
                  <c:v>7.57</c:v>
                </c:pt>
                <c:pt idx="3120">
                  <c:v>7.56</c:v>
                </c:pt>
                <c:pt idx="3121">
                  <c:v>7.56</c:v>
                </c:pt>
                <c:pt idx="3122">
                  <c:v>7.55</c:v>
                </c:pt>
                <c:pt idx="3123">
                  <c:v>7.55</c:v>
                </c:pt>
                <c:pt idx="3124">
                  <c:v>7.54</c:v>
                </c:pt>
                <c:pt idx="3125">
                  <c:v>7.54</c:v>
                </c:pt>
                <c:pt idx="3126">
                  <c:v>7.53</c:v>
                </c:pt>
                <c:pt idx="3127">
                  <c:v>7.52</c:v>
                </c:pt>
                <c:pt idx="3128">
                  <c:v>7.52</c:v>
                </c:pt>
                <c:pt idx="3129">
                  <c:v>7.51</c:v>
                </c:pt>
                <c:pt idx="3130">
                  <c:v>7.51</c:v>
                </c:pt>
                <c:pt idx="3131">
                  <c:v>7.51</c:v>
                </c:pt>
                <c:pt idx="3132">
                  <c:v>7.5</c:v>
                </c:pt>
                <c:pt idx="3133">
                  <c:v>7.5</c:v>
                </c:pt>
                <c:pt idx="3134">
                  <c:v>7.49</c:v>
                </c:pt>
                <c:pt idx="3135">
                  <c:v>7.48</c:v>
                </c:pt>
                <c:pt idx="3136">
                  <c:v>7.48</c:v>
                </c:pt>
                <c:pt idx="3137">
                  <c:v>7.48</c:v>
                </c:pt>
                <c:pt idx="3138">
                  <c:v>7.47</c:v>
                </c:pt>
                <c:pt idx="3139">
                  <c:v>7.47</c:v>
                </c:pt>
                <c:pt idx="3140">
                  <c:v>7.46</c:v>
                </c:pt>
                <c:pt idx="3141">
                  <c:v>7.46</c:v>
                </c:pt>
                <c:pt idx="3142">
                  <c:v>7.45</c:v>
                </c:pt>
                <c:pt idx="3143">
                  <c:v>7.45</c:v>
                </c:pt>
                <c:pt idx="3144">
                  <c:v>7.44</c:v>
                </c:pt>
                <c:pt idx="3145">
                  <c:v>7.43</c:v>
                </c:pt>
                <c:pt idx="3146">
                  <c:v>7.42</c:v>
                </c:pt>
                <c:pt idx="3147">
                  <c:v>7.42</c:v>
                </c:pt>
                <c:pt idx="3148">
                  <c:v>7.42</c:v>
                </c:pt>
                <c:pt idx="3149">
                  <c:v>7.41</c:v>
                </c:pt>
                <c:pt idx="3150">
                  <c:v>7.41</c:v>
                </c:pt>
                <c:pt idx="3151">
                  <c:v>7.41</c:v>
                </c:pt>
                <c:pt idx="3152">
                  <c:v>7.41</c:v>
                </c:pt>
                <c:pt idx="3153">
                  <c:v>7.4</c:v>
                </c:pt>
                <c:pt idx="3154">
                  <c:v>7.39</c:v>
                </c:pt>
                <c:pt idx="3155">
                  <c:v>7.39</c:v>
                </c:pt>
                <c:pt idx="3156">
                  <c:v>7.38</c:v>
                </c:pt>
                <c:pt idx="3157">
                  <c:v>7.38</c:v>
                </c:pt>
                <c:pt idx="3158">
                  <c:v>7.37</c:v>
                </c:pt>
                <c:pt idx="3159">
                  <c:v>7.37</c:v>
                </c:pt>
                <c:pt idx="3160">
                  <c:v>7.36</c:v>
                </c:pt>
                <c:pt idx="3161">
                  <c:v>7.36</c:v>
                </c:pt>
                <c:pt idx="3162">
                  <c:v>7.35</c:v>
                </c:pt>
                <c:pt idx="3163">
                  <c:v>7.35</c:v>
                </c:pt>
                <c:pt idx="3164">
                  <c:v>7.34</c:v>
                </c:pt>
                <c:pt idx="3165">
                  <c:v>7.34</c:v>
                </c:pt>
                <c:pt idx="3166">
                  <c:v>7.33</c:v>
                </c:pt>
                <c:pt idx="3167">
                  <c:v>7.33</c:v>
                </c:pt>
                <c:pt idx="3168">
                  <c:v>7.33</c:v>
                </c:pt>
                <c:pt idx="3169">
                  <c:v>7.32</c:v>
                </c:pt>
                <c:pt idx="3170">
                  <c:v>7.32</c:v>
                </c:pt>
                <c:pt idx="3171">
                  <c:v>7.31</c:v>
                </c:pt>
                <c:pt idx="3172">
                  <c:v>7.31</c:v>
                </c:pt>
                <c:pt idx="3173">
                  <c:v>7.31</c:v>
                </c:pt>
                <c:pt idx="3174">
                  <c:v>7.31</c:v>
                </c:pt>
                <c:pt idx="3175">
                  <c:v>7.3</c:v>
                </c:pt>
                <c:pt idx="3176">
                  <c:v>7.3</c:v>
                </c:pt>
                <c:pt idx="3177">
                  <c:v>7.3</c:v>
                </c:pt>
                <c:pt idx="3178">
                  <c:v>7.29</c:v>
                </c:pt>
                <c:pt idx="3179">
                  <c:v>7.29</c:v>
                </c:pt>
                <c:pt idx="3180">
                  <c:v>7.28</c:v>
                </c:pt>
                <c:pt idx="3181">
                  <c:v>7.28</c:v>
                </c:pt>
                <c:pt idx="3182">
                  <c:v>7.28</c:v>
                </c:pt>
                <c:pt idx="3183">
                  <c:v>7.27</c:v>
                </c:pt>
                <c:pt idx="3184">
                  <c:v>7.27</c:v>
                </c:pt>
                <c:pt idx="3185">
                  <c:v>7.26</c:v>
                </c:pt>
                <c:pt idx="3186">
                  <c:v>7.26</c:v>
                </c:pt>
                <c:pt idx="3187">
                  <c:v>7.25</c:v>
                </c:pt>
                <c:pt idx="3188">
                  <c:v>7.25</c:v>
                </c:pt>
                <c:pt idx="3189">
                  <c:v>7.24</c:v>
                </c:pt>
                <c:pt idx="3190">
                  <c:v>7.24</c:v>
                </c:pt>
                <c:pt idx="3191">
                  <c:v>7.24</c:v>
                </c:pt>
                <c:pt idx="3192">
                  <c:v>7.24</c:v>
                </c:pt>
                <c:pt idx="3193">
                  <c:v>7.23</c:v>
                </c:pt>
                <c:pt idx="3194">
                  <c:v>7.23</c:v>
                </c:pt>
                <c:pt idx="3195">
                  <c:v>7.23</c:v>
                </c:pt>
                <c:pt idx="3196">
                  <c:v>7.23</c:v>
                </c:pt>
                <c:pt idx="3197">
                  <c:v>7.22</c:v>
                </c:pt>
                <c:pt idx="3198">
                  <c:v>7.22</c:v>
                </c:pt>
                <c:pt idx="3199">
                  <c:v>7.22</c:v>
                </c:pt>
                <c:pt idx="3200">
                  <c:v>7.22</c:v>
                </c:pt>
                <c:pt idx="3201">
                  <c:v>7.22</c:v>
                </c:pt>
                <c:pt idx="3202">
                  <c:v>7.21</c:v>
                </c:pt>
                <c:pt idx="3203">
                  <c:v>7.21</c:v>
                </c:pt>
                <c:pt idx="3204">
                  <c:v>7.22</c:v>
                </c:pt>
                <c:pt idx="3205">
                  <c:v>7.21</c:v>
                </c:pt>
                <c:pt idx="3206">
                  <c:v>7.25</c:v>
                </c:pt>
                <c:pt idx="3207">
                  <c:v>7.27</c:v>
                </c:pt>
                <c:pt idx="3208">
                  <c:v>7.28</c:v>
                </c:pt>
                <c:pt idx="3209">
                  <c:v>7.29</c:v>
                </c:pt>
                <c:pt idx="3210">
                  <c:v>7.33</c:v>
                </c:pt>
                <c:pt idx="3211">
                  <c:v>7.35</c:v>
                </c:pt>
                <c:pt idx="3212">
                  <c:v>7.38</c:v>
                </c:pt>
                <c:pt idx="3213">
                  <c:v>7.42</c:v>
                </c:pt>
                <c:pt idx="3214">
                  <c:v>7.46</c:v>
                </c:pt>
                <c:pt idx="3215">
                  <c:v>7.52</c:v>
                </c:pt>
                <c:pt idx="3216">
                  <c:v>7.57</c:v>
                </c:pt>
                <c:pt idx="3217">
                  <c:v>7.64</c:v>
                </c:pt>
                <c:pt idx="3218">
                  <c:v>7.71</c:v>
                </c:pt>
                <c:pt idx="3219">
                  <c:v>7.8</c:v>
                </c:pt>
                <c:pt idx="3220">
                  <c:v>7.89</c:v>
                </c:pt>
                <c:pt idx="3221">
                  <c:v>7.99</c:v>
                </c:pt>
                <c:pt idx="3222">
                  <c:v>8.1</c:v>
                </c:pt>
                <c:pt idx="3223">
                  <c:v>8.2100000000000009</c:v>
                </c:pt>
                <c:pt idx="3224">
                  <c:v>8.32</c:v>
                </c:pt>
                <c:pt idx="3225">
                  <c:v>8.44</c:v>
                </c:pt>
                <c:pt idx="3226">
                  <c:v>8.5399999999999991</c:v>
                </c:pt>
                <c:pt idx="3227">
                  <c:v>8.65</c:v>
                </c:pt>
                <c:pt idx="3228">
                  <c:v>8.74</c:v>
                </c:pt>
                <c:pt idx="3229">
                  <c:v>8.83</c:v>
                </c:pt>
                <c:pt idx="3230">
                  <c:v>8.91</c:v>
                </c:pt>
                <c:pt idx="3231">
                  <c:v>8.9700000000000006</c:v>
                </c:pt>
                <c:pt idx="3232">
                  <c:v>9.0299999999999994</c:v>
                </c:pt>
                <c:pt idx="3233">
                  <c:v>9.08</c:v>
                </c:pt>
                <c:pt idx="3234">
                  <c:v>9.1199999999999992</c:v>
                </c:pt>
                <c:pt idx="3235">
                  <c:v>9.16</c:v>
                </c:pt>
                <c:pt idx="3236">
                  <c:v>9.19</c:v>
                </c:pt>
                <c:pt idx="3237">
                  <c:v>9.2100000000000009</c:v>
                </c:pt>
                <c:pt idx="3238">
                  <c:v>9.24</c:v>
                </c:pt>
                <c:pt idx="3239">
                  <c:v>9.26</c:v>
                </c:pt>
                <c:pt idx="3240">
                  <c:v>9.2799999999999994</c:v>
                </c:pt>
                <c:pt idx="3241">
                  <c:v>9.3000000000000007</c:v>
                </c:pt>
                <c:pt idx="3242">
                  <c:v>9.32</c:v>
                </c:pt>
                <c:pt idx="3243">
                  <c:v>9.33</c:v>
                </c:pt>
                <c:pt idx="3244">
                  <c:v>9.34</c:v>
                </c:pt>
                <c:pt idx="3245">
                  <c:v>9.35</c:v>
                </c:pt>
                <c:pt idx="3246">
                  <c:v>9.36</c:v>
                </c:pt>
                <c:pt idx="3247">
                  <c:v>9.3699999999999992</c:v>
                </c:pt>
                <c:pt idx="3248">
                  <c:v>9.3800000000000008</c:v>
                </c:pt>
                <c:pt idx="3249">
                  <c:v>9.4</c:v>
                </c:pt>
                <c:pt idx="3250">
                  <c:v>9.41</c:v>
                </c:pt>
                <c:pt idx="3251">
                  <c:v>9.42</c:v>
                </c:pt>
                <c:pt idx="3252">
                  <c:v>9.43</c:v>
                </c:pt>
                <c:pt idx="3253">
                  <c:v>9.44</c:v>
                </c:pt>
                <c:pt idx="3254">
                  <c:v>9.44</c:v>
                </c:pt>
                <c:pt idx="3255">
                  <c:v>9.4499999999999993</c:v>
                </c:pt>
                <c:pt idx="3256">
                  <c:v>9.4499999999999993</c:v>
                </c:pt>
                <c:pt idx="3257">
                  <c:v>9.4600000000000009</c:v>
                </c:pt>
                <c:pt idx="3258">
                  <c:v>9.4700000000000006</c:v>
                </c:pt>
                <c:pt idx="3259">
                  <c:v>9.48</c:v>
                </c:pt>
                <c:pt idx="3260">
                  <c:v>9.49</c:v>
                </c:pt>
                <c:pt idx="3261">
                  <c:v>9.49</c:v>
                </c:pt>
                <c:pt idx="3262">
                  <c:v>9.5</c:v>
                </c:pt>
                <c:pt idx="3263">
                  <c:v>9.5</c:v>
                </c:pt>
                <c:pt idx="3264">
                  <c:v>9.51</c:v>
                </c:pt>
                <c:pt idx="3265">
                  <c:v>9.52</c:v>
                </c:pt>
                <c:pt idx="3266">
                  <c:v>9.5299999999999994</c:v>
                </c:pt>
                <c:pt idx="3267">
                  <c:v>9.5500000000000007</c:v>
                </c:pt>
                <c:pt idx="3268">
                  <c:v>9.5500000000000007</c:v>
                </c:pt>
                <c:pt idx="3269">
                  <c:v>9.56</c:v>
                </c:pt>
                <c:pt idx="3270">
                  <c:v>9.57</c:v>
                </c:pt>
                <c:pt idx="3271">
                  <c:v>9.57</c:v>
                </c:pt>
                <c:pt idx="3272">
                  <c:v>9.58</c:v>
                </c:pt>
                <c:pt idx="3273">
                  <c:v>9.59</c:v>
                </c:pt>
                <c:pt idx="3274">
                  <c:v>9.59</c:v>
                </c:pt>
                <c:pt idx="3275">
                  <c:v>9.6</c:v>
                </c:pt>
                <c:pt idx="3276">
                  <c:v>9.6199999999999992</c:v>
                </c:pt>
                <c:pt idx="3277">
                  <c:v>9.6199999999999992</c:v>
                </c:pt>
                <c:pt idx="3278">
                  <c:v>9.6300000000000008</c:v>
                </c:pt>
                <c:pt idx="3279">
                  <c:v>9.6300000000000008</c:v>
                </c:pt>
                <c:pt idx="3280">
                  <c:v>9.64</c:v>
                </c:pt>
                <c:pt idx="3281">
                  <c:v>9.65</c:v>
                </c:pt>
                <c:pt idx="3282">
                  <c:v>9.66</c:v>
                </c:pt>
                <c:pt idx="3283">
                  <c:v>9.66</c:v>
                </c:pt>
                <c:pt idx="3284">
                  <c:v>9.67</c:v>
                </c:pt>
                <c:pt idx="3285">
                  <c:v>9.67</c:v>
                </c:pt>
                <c:pt idx="3286">
                  <c:v>9.69</c:v>
                </c:pt>
                <c:pt idx="3287">
                  <c:v>9.69</c:v>
                </c:pt>
                <c:pt idx="3288">
                  <c:v>9.6999999999999993</c:v>
                </c:pt>
                <c:pt idx="3289">
                  <c:v>9.7100000000000009</c:v>
                </c:pt>
                <c:pt idx="3290">
                  <c:v>9.7200000000000006</c:v>
                </c:pt>
                <c:pt idx="3291">
                  <c:v>9.7200000000000006</c:v>
                </c:pt>
                <c:pt idx="3292">
                  <c:v>9.73</c:v>
                </c:pt>
                <c:pt idx="3293">
                  <c:v>9.73</c:v>
                </c:pt>
                <c:pt idx="3294">
                  <c:v>9.74</c:v>
                </c:pt>
                <c:pt idx="3295">
                  <c:v>9.75</c:v>
                </c:pt>
                <c:pt idx="3296">
                  <c:v>9.75</c:v>
                </c:pt>
                <c:pt idx="3297">
                  <c:v>9.75</c:v>
                </c:pt>
                <c:pt idx="3298">
                  <c:v>9.76</c:v>
                </c:pt>
                <c:pt idx="3299">
                  <c:v>9.76</c:v>
                </c:pt>
                <c:pt idx="3300">
                  <c:v>9.77</c:v>
                </c:pt>
                <c:pt idx="3301">
                  <c:v>9.77</c:v>
                </c:pt>
                <c:pt idx="3302">
                  <c:v>9.77</c:v>
                </c:pt>
                <c:pt idx="3303">
                  <c:v>9.7799999999999994</c:v>
                </c:pt>
                <c:pt idx="3304">
                  <c:v>9.7799999999999994</c:v>
                </c:pt>
                <c:pt idx="3305">
                  <c:v>9.7799999999999994</c:v>
                </c:pt>
                <c:pt idx="3306">
                  <c:v>9.7799999999999994</c:v>
                </c:pt>
                <c:pt idx="3307">
                  <c:v>9.7899999999999991</c:v>
                </c:pt>
                <c:pt idx="3308">
                  <c:v>9.7899999999999991</c:v>
                </c:pt>
                <c:pt idx="3309">
                  <c:v>9.7899999999999991</c:v>
                </c:pt>
                <c:pt idx="3310">
                  <c:v>9.7899999999999991</c:v>
                </c:pt>
                <c:pt idx="3311">
                  <c:v>9.7899999999999991</c:v>
                </c:pt>
                <c:pt idx="3312">
                  <c:v>9.7899999999999991</c:v>
                </c:pt>
                <c:pt idx="3313">
                  <c:v>9.8000000000000007</c:v>
                </c:pt>
                <c:pt idx="3314">
                  <c:v>9.8000000000000007</c:v>
                </c:pt>
                <c:pt idx="3315">
                  <c:v>9.8000000000000007</c:v>
                </c:pt>
                <c:pt idx="3316">
                  <c:v>9.7899999999999991</c:v>
                </c:pt>
                <c:pt idx="3317">
                  <c:v>9.7899999999999991</c:v>
                </c:pt>
                <c:pt idx="3318">
                  <c:v>9.7899999999999991</c:v>
                </c:pt>
                <c:pt idx="3319">
                  <c:v>9.7899999999999991</c:v>
                </c:pt>
                <c:pt idx="3320">
                  <c:v>9.8000000000000007</c:v>
                </c:pt>
                <c:pt idx="3321">
                  <c:v>9.8000000000000007</c:v>
                </c:pt>
                <c:pt idx="3322">
                  <c:v>9.8000000000000007</c:v>
                </c:pt>
                <c:pt idx="3323">
                  <c:v>9.8000000000000007</c:v>
                </c:pt>
                <c:pt idx="3324">
                  <c:v>9.7899999999999991</c:v>
                </c:pt>
                <c:pt idx="3325">
                  <c:v>9.8000000000000007</c:v>
                </c:pt>
                <c:pt idx="3326">
                  <c:v>9.8000000000000007</c:v>
                </c:pt>
                <c:pt idx="3327">
                  <c:v>9.8000000000000007</c:v>
                </c:pt>
                <c:pt idx="3328">
                  <c:v>9.8000000000000007</c:v>
                </c:pt>
                <c:pt idx="3329">
                  <c:v>9.8000000000000007</c:v>
                </c:pt>
                <c:pt idx="3330">
                  <c:v>9.8000000000000007</c:v>
                </c:pt>
                <c:pt idx="3331">
                  <c:v>9.8000000000000007</c:v>
                </c:pt>
                <c:pt idx="3332">
                  <c:v>9.8000000000000007</c:v>
                </c:pt>
                <c:pt idx="3333">
                  <c:v>9.8000000000000007</c:v>
                </c:pt>
                <c:pt idx="3334">
                  <c:v>9.8000000000000007</c:v>
                </c:pt>
                <c:pt idx="3335">
                  <c:v>9.8000000000000007</c:v>
                </c:pt>
                <c:pt idx="3336">
                  <c:v>9.8000000000000007</c:v>
                </c:pt>
                <c:pt idx="3337">
                  <c:v>9.8000000000000007</c:v>
                </c:pt>
                <c:pt idx="3338">
                  <c:v>9.8000000000000007</c:v>
                </c:pt>
                <c:pt idx="3339">
                  <c:v>9.8000000000000007</c:v>
                </c:pt>
                <c:pt idx="3340">
                  <c:v>9.8000000000000007</c:v>
                </c:pt>
                <c:pt idx="3341">
                  <c:v>9.8000000000000007</c:v>
                </c:pt>
                <c:pt idx="3342">
                  <c:v>9.8000000000000007</c:v>
                </c:pt>
                <c:pt idx="3343">
                  <c:v>9.8000000000000007</c:v>
                </c:pt>
                <c:pt idx="3344">
                  <c:v>9.8000000000000007</c:v>
                </c:pt>
                <c:pt idx="3345">
                  <c:v>9.7899999999999991</c:v>
                </c:pt>
                <c:pt idx="3346">
                  <c:v>9.7899999999999991</c:v>
                </c:pt>
                <c:pt idx="3347">
                  <c:v>9.7899999999999991</c:v>
                </c:pt>
                <c:pt idx="3348">
                  <c:v>9.7899999999999991</c:v>
                </c:pt>
                <c:pt idx="3349">
                  <c:v>9.7799999999999994</c:v>
                </c:pt>
                <c:pt idx="3350">
                  <c:v>9.7799999999999994</c:v>
                </c:pt>
                <c:pt idx="3351">
                  <c:v>9.7799999999999994</c:v>
                </c:pt>
                <c:pt idx="3352">
                  <c:v>9.77</c:v>
                </c:pt>
                <c:pt idx="3353">
                  <c:v>9.77</c:v>
                </c:pt>
                <c:pt idx="3354">
                  <c:v>9.77</c:v>
                </c:pt>
                <c:pt idx="3355">
                  <c:v>9.76</c:v>
                </c:pt>
                <c:pt idx="3356">
                  <c:v>9.76</c:v>
                </c:pt>
                <c:pt idx="3357">
                  <c:v>9.76</c:v>
                </c:pt>
                <c:pt idx="3358">
                  <c:v>9.75</c:v>
                </c:pt>
                <c:pt idx="3359">
                  <c:v>9.74</c:v>
                </c:pt>
                <c:pt idx="3360">
                  <c:v>9.74</c:v>
                </c:pt>
                <c:pt idx="3361">
                  <c:v>9.74</c:v>
                </c:pt>
                <c:pt idx="3362">
                  <c:v>9.73</c:v>
                </c:pt>
                <c:pt idx="3363">
                  <c:v>9.73</c:v>
                </c:pt>
                <c:pt idx="3364">
                  <c:v>9.7200000000000006</c:v>
                </c:pt>
                <c:pt idx="3365">
                  <c:v>9.7200000000000006</c:v>
                </c:pt>
                <c:pt idx="3366">
                  <c:v>9.7100000000000009</c:v>
                </c:pt>
                <c:pt idx="3367">
                  <c:v>9.7100000000000009</c:v>
                </c:pt>
                <c:pt idx="3368">
                  <c:v>9.7100000000000009</c:v>
                </c:pt>
                <c:pt idx="3369">
                  <c:v>9.6999999999999993</c:v>
                </c:pt>
                <c:pt idx="3370">
                  <c:v>9.6999999999999993</c:v>
                </c:pt>
                <c:pt idx="3371">
                  <c:v>9.69</c:v>
                </c:pt>
                <c:pt idx="3372">
                  <c:v>9.68</c:v>
                </c:pt>
                <c:pt idx="3373">
                  <c:v>9.68</c:v>
                </c:pt>
                <c:pt idx="3374">
                  <c:v>9.67</c:v>
                </c:pt>
                <c:pt idx="3375">
                  <c:v>9.67</c:v>
                </c:pt>
                <c:pt idx="3376">
                  <c:v>9.66</c:v>
                </c:pt>
                <c:pt idx="3377">
                  <c:v>9.66</c:v>
                </c:pt>
                <c:pt idx="3378">
                  <c:v>9.65</c:v>
                </c:pt>
                <c:pt idx="3379">
                  <c:v>9.64</c:v>
                </c:pt>
                <c:pt idx="3380">
                  <c:v>9.64</c:v>
                </c:pt>
                <c:pt idx="3381">
                  <c:v>9.6300000000000008</c:v>
                </c:pt>
                <c:pt idx="3382">
                  <c:v>9.6199999999999992</c:v>
                </c:pt>
                <c:pt idx="3383">
                  <c:v>9.6199999999999992</c:v>
                </c:pt>
                <c:pt idx="3384">
                  <c:v>9.61</c:v>
                </c:pt>
                <c:pt idx="3385">
                  <c:v>9.6</c:v>
                </c:pt>
                <c:pt idx="3386">
                  <c:v>9.6</c:v>
                </c:pt>
                <c:pt idx="3387">
                  <c:v>9.59</c:v>
                </c:pt>
                <c:pt idx="3388">
                  <c:v>9.58</c:v>
                </c:pt>
                <c:pt idx="3389">
                  <c:v>9.58</c:v>
                </c:pt>
                <c:pt idx="3390">
                  <c:v>9.57</c:v>
                </c:pt>
                <c:pt idx="3391">
                  <c:v>9.57</c:v>
                </c:pt>
                <c:pt idx="3392">
                  <c:v>9.56</c:v>
                </c:pt>
                <c:pt idx="3393">
                  <c:v>9.56</c:v>
                </c:pt>
                <c:pt idx="3394">
                  <c:v>9.5500000000000007</c:v>
                </c:pt>
                <c:pt idx="3395">
                  <c:v>9.5500000000000007</c:v>
                </c:pt>
                <c:pt idx="3396">
                  <c:v>9.5399999999999991</c:v>
                </c:pt>
                <c:pt idx="3397">
                  <c:v>9.5299999999999994</c:v>
                </c:pt>
                <c:pt idx="3398">
                  <c:v>9.52</c:v>
                </c:pt>
                <c:pt idx="3399">
                  <c:v>9.51</c:v>
                </c:pt>
                <c:pt idx="3400">
                  <c:v>9.5</c:v>
                </c:pt>
                <c:pt idx="3401">
                  <c:v>9.49</c:v>
                </c:pt>
                <c:pt idx="3402">
                  <c:v>9.49</c:v>
                </c:pt>
                <c:pt idx="3403">
                  <c:v>9.48</c:v>
                </c:pt>
                <c:pt idx="3404">
                  <c:v>9.4600000000000009</c:v>
                </c:pt>
                <c:pt idx="3405">
                  <c:v>9.4600000000000009</c:v>
                </c:pt>
                <c:pt idx="3406">
                  <c:v>9.44</c:v>
                </c:pt>
                <c:pt idx="3407">
                  <c:v>9.43</c:v>
                </c:pt>
                <c:pt idx="3408">
                  <c:v>9.42</c:v>
                </c:pt>
                <c:pt idx="3409">
                  <c:v>9.42</c:v>
                </c:pt>
                <c:pt idx="3410">
                  <c:v>9.41</c:v>
                </c:pt>
                <c:pt idx="3411">
                  <c:v>9.39</c:v>
                </c:pt>
                <c:pt idx="3412">
                  <c:v>9.3800000000000008</c:v>
                </c:pt>
                <c:pt idx="3413">
                  <c:v>9.3699999999999992</c:v>
                </c:pt>
                <c:pt idx="3414">
                  <c:v>9.36</c:v>
                </c:pt>
                <c:pt idx="3415">
                  <c:v>9.35</c:v>
                </c:pt>
                <c:pt idx="3416">
                  <c:v>9.34</c:v>
                </c:pt>
                <c:pt idx="3417">
                  <c:v>9.33</c:v>
                </c:pt>
                <c:pt idx="3418">
                  <c:v>9.32</c:v>
                </c:pt>
                <c:pt idx="3419">
                  <c:v>9.31</c:v>
                </c:pt>
                <c:pt idx="3420">
                  <c:v>9.3000000000000007</c:v>
                </c:pt>
                <c:pt idx="3421">
                  <c:v>9.2899999999999991</c:v>
                </c:pt>
                <c:pt idx="3422">
                  <c:v>9.2799999999999994</c:v>
                </c:pt>
                <c:pt idx="3423">
                  <c:v>9.2799999999999994</c:v>
                </c:pt>
                <c:pt idx="3424">
                  <c:v>9.27</c:v>
                </c:pt>
                <c:pt idx="3425">
                  <c:v>9.25</c:v>
                </c:pt>
                <c:pt idx="3426">
                  <c:v>9.24</c:v>
                </c:pt>
                <c:pt idx="3427">
                  <c:v>9.23</c:v>
                </c:pt>
                <c:pt idx="3428">
                  <c:v>9.2200000000000006</c:v>
                </c:pt>
                <c:pt idx="3429">
                  <c:v>9.2100000000000009</c:v>
                </c:pt>
                <c:pt idx="3430">
                  <c:v>9.1999999999999993</c:v>
                </c:pt>
                <c:pt idx="3431">
                  <c:v>9.19</c:v>
                </c:pt>
                <c:pt idx="3432">
                  <c:v>9.18</c:v>
                </c:pt>
                <c:pt idx="3433">
                  <c:v>9.17</c:v>
                </c:pt>
                <c:pt idx="3434">
                  <c:v>9.15</c:v>
                </c:pt>
                <c:pt idx="3435">
                  <c:v>9.14</c:v>
                </c:pt>
                <c:pt idx="3436">
                  <c:v>9.1300000000000008</c:v>
                </c:pt>
                <c:pt idx="3437">
                  <c:v>9.1199999999999992</c:v>
                </c:pt>
                <c:pt idx="3438">
                  <c:v>9.11</c:v>
                </c:pt>
                <c:pt idx="3439">
                  <c:v>9.09</c:v>
                </c:pt>
                <c:pt idx="3440">
                  <c:v>9.08</c:v>
                </c:pt>
                <c:pt idx="3441">
                  <c:v>9.07</c:v>
                </c:pt>
                <c:pt idx="3442">
                  <c:v>9.06</c:v>
                </c:pt>
                <c:pt idx="3443">
                  <c:v>9.0399999999999991</c:v>
                </c:pt>
                <c:pt idx="3444">
                  <c:v>9.0299999999999994</c:v>
                </c:pt>
                <c:pt idx="3445">
                  <c:v>9.02</c:v>
                </c:pt>
                <c:pt idx="3446">
                  <c:v>9</c:v>
                </c:pt>
                <c:pt idx="3447">
                  <c:v>8.99</c:v>
                </c:pt>
                <c:pt idx="3448">
                  <c:v>8.9700000000000006</c:v>
                </c:pt>
                <c:pt idx="3449">
                  <c:v>8.9600000000000009</c:v>
                </c:pt>
                <c:pt idx="3450">
                  <c:v>8.9499999999999993</c:v>
                </c:pt>
                <c:pt idx="3451">
                  <c:v>8.93</c:v>
                </c:pt>
                <c:pt idx="3452">
                  <c:v>8.92</c:v>
                </c:pt>
                <c:pt idx="3453">
                  <c:v>8.91</c:v>
                </c:pt>
                <c:pt idx="3454">
                  <c:v>8.89</c:v>
                </c:pt>
                <c:pt idx="3455">
                  <c:v>8.8699999999999992</c:v>
                </c:pt>
                <c:pt idx="3456">
                  <c:v>8.86</c:v>
                </c:pt>
                <c:pt idx="3457">
                  <c:v>8.85</c:v>
                </c:pt>
                <c:pt idx="3458">
                  <c:v>8.83</c:v>
                </c:pt>
                <c:pt idx="3459">
                  <c:v>8.82</c:v>
                </c:pt>
                <c:pt idx="3460">
                  <c:v>8.81</c:v>
                </c:pt>
                <c:pt idx="3461">
                  <c:v>8.8000000000000007</c:v>
                </c:pt>
                <c:pt idx="3462">
                  <c:v>8.7799999999999994</c:v>
                </c:pt>
                <c:pt idx="3463">
                  <c:v>8.77</c:v>
                </c:pt>
                <c:pt idx="3464">
                  <c:v>8.75</c:v>
                </c:pt>
                <c:pt idx="3465">
                  <c:v>8.74</c:v>
                </c:pt>
                <c:pt idx="3466">
                  <c:v>8.73</c:v>
                </c:pt>
                <c:pt idx="3467">
                  <c:v>8.7200000000000006</c:v>
                </c:pt>
                <c:pt idx="3468">
                  <c:v>8.6999999999999993</c:v>
                </c:pt>
                <c:pt idx="3469">
                  <c:v>8.69</c:v>
                </c:pt>
                <c:pt idx="3470">
                  <c:v>8.67</c:v>
                </c:pt>
                <c:pt idx="3471">
                  <c:v>8.66</c:v>
                </c:pt>
                <c:pt idx="3472">
                  <c:v>8.64</c:v>
                </c:pt>
                <c:pt idx="3473">
                  <c:v>8.6300000000000008</c:v>
                </c:pt>
                <c:pt idx="3474">
                  <c:v>8.6199999999999992</c:v>
                </c:pt>
                <c:pt idx="3475">
                  <c:v>8.61</c:v>
                </c:pt>
                <c:pt idx="3476">
                  <c:v>8.59</c:v>
                </c:pt>
                <c:pt idx="3477">
                  <c:v>8.58</c:v>
                </c:pt>
                <c:pt idx="3478">
                  <c:v>8.57</c:v>
                </c:pt>
                <c:pt idx="3479">
                  <c:v>8.56</c:v>
                </c:pt>
                <c:pt idx="3480">
                  <c:v>8.5399999999999991</c:v>
                </c:pt>
                <c:pt idx="3481">
                  <c:v>8.5299999999999994</c:v>
                </c:pt>
                <c:pt idx="3482">
                  <c:v>8.52</c:v>
                </c:pt>
                <c:pt idx="3483">
                  <c:v>8.5</c:v>
                </c:pt>
                <c:pt idx="3484">
                  <c:v>8.49</c:v>
                </c:pt>
                <c:pt idx="3485">
                  <c:v>8.49</c:v>
                </c:pt>
                <c:pt idx="3486">
                  <c:v>8.4700000000000006</c:v>
                </c:pt>
                <c:pt idx="3487">
                  <c:v>8.4600000000000009</c:v>
                </c:pt>
                <c:pt idx="3488">
                  <c:v>8.4499999999999993</c:v>
                </c:pt>
                <c:pt idx="3489">
                  <c:v>8.43</c:v>
                </c:pt>
                <c:pt idx="3490">
                  <c:v>8.43</c:v>
                </c:pt>
                <c:pt idx="3491">
                  <c:v>8.42</c:v>
                </c:pt>
                <c:pt idx="3492">
                  <c:v>8.4</c:v>
                </c:pt>
                <c:pt idx="3493">
                  <c:v>8.39</c:v>
                </c:pt>
                <c:pt idx="3494">
                  <c:v>8.3699999999999992</c:v>
                </c:pt>
                <c:pt idx="3495">
                  <c:v>8.36</c:v>
                </c:pt>
                <c:pt idx="3496">
                  <c:v>8.35</c:v>
                </c:pt>
                <c:pt idx="3497">
                  <c:v>8.34</c:v>
                </c:pt>
                <c:pt idx="3498">
                  <c:v>8.33</c:v>
                </c:pt>
                <c:pt idx="3499">
                  <c:v>8.31</c:v>
                </c:pt>
                <c:pt idx="3500">
                  <c:v>8.3000000000000007</c:v>
                </c:pt>
                <c:pt idx="3501">
                  <c:v>8.2899999999999991</c:v>
                </c:pt>
                <c:pt idx="3502">
                  <c:v>8.27</c:v>
                </c:pt>
                <c:pt idx="3503">
                  <c:v>8.27</c:v>
                </c:pt>
                <c:pt idx="3504">
                  <c:v>8.25</c:v>
                </c:pt>
                <c:pt idx="3505">
                  <c:v>8.24</c:v>
                </c:pt>
                <c:pt idx="3506">
                  <c:v>8.23</c:v>
                </c:pt>
                <c:pt idx="3507">
                  <c:v>8.2100000000000009</c:v>
                </c:pt>
                <c:pt idx="3508">
                  <c:v>8.2100000000000009</c:v>
                </c:pt>
                <c:pt idx="3509">
                  <c:v>8.19</c:v>
                </c:pt>
                <c:pt idx="3510">
                  <c:v>8.18</c:v>
                </c:pt>
                <c:pt idx="3511">
                  <c:v>8.17</c:v>
                </c:pt>
                <c:pt idx="3512">
                  <c:v>8.16</c:v>
                </c:pt>
                <c:pt idx="3513">
                  <c:v>8.14</c:v>
                </c:pt>
                <c:pt idx="3514">
                  <c:v>8.14</c:v>
                </c:pt>
                <c:pt idx="3515">
                  <c:v>8.1300000000000008</c:v>
                </c:pt>
                <c:pt idx="3516">
                  <c:v>8.1300000000000008</c:v>
                </c:pt>
                <c:pt idx="3517">
                  <c:v>8.11</c:v>
                </c:pt>
                <c:pt idx="3518">
                  <c:v>8.09</c:v>
                </c:pt>
                <c:pt idx="3519">
                  <c:v>8.08</c:v>
                </c:pt>
                <c:pt idx="3520">
                  <c:v>8.07</c:v>
                </c:pt>
                <c:pt idx="3521">
                  <c:v>8.06</c:v>
                </c:pt>
                <c:pt idx="3522">
                  <c:v>8.0500000000000007</c:v>
                </c:pt>
                <c:pt idx="3523">
                  <c:v>8.0500000000000007</c:v>
                </c:pt>
                <c:pt idx="3524">
                  <c:v>8.0399999999999991</c:v>
                </c:pt>
                <c:pt idx="3525">
                  <c:v>8.0299999999999994</c:v>
                </c:pt>
                <c:pt idx="3526">
                  <c:v>8.02</c:v>
                </c:pt>
                <c:pt idx="3527">
                  <c:v>8</c:v>
                </c:pt>
                <c:pt idx="3528">
                  <c:v>7.99</c:v>
                </c:pt>
                <c:pt idx="3529">
                  <c:v>7.98</c:v>
                </c:pt>
                <c:pt idx="3530">
                  <c:v>7.97</c:v>
                </c:pt>
                <c:pt idx="3531">
                  <c:v>7.96</c:v>
                </c:pt>
                <c:pt idx="3532">
                  <c:v>7.95</c:v>
                </c:pt>
                <c:pt idx="3533">
                  <c:v>7.94</c:v>
                </c:pt>
                <c:pt idx="3534">
                  <c:v>7.93</c:v>
                </c:pt>
                <c:pt idx="3535">
                  <c:v>7.92</c:v>
                </c:pt>
                <c:pt idx="3536">
                  <c:v>7.91</c:v>
                </c:pt>
                <c:pt idx="3537">
                  <c:v>7.9</c:v>
                </c:pt>
                <c:pt idx="3538">
                  <c:v>7.89</c:v>
                </c:pt>
                <c:pt idx="3539">
                  <c:v>7.88</c:v>
                </c:pt>
                <c:pt idx="3540">
                  <c:v>7.87</c:v>
                </c:pt>
                <c:pt idx="3541">
                  <c:v>7.86</c:v>
                </c:pt>
                <c:pt idx="3542">
                  <c:v>7.85</c:v>
                </c:pt>
                <c:pt idx="3543">
                  <c:v>7.84</c:v>
                </c:pt>
                <c:pt idx="3544">
                  <c:v>7.83</c:v>
                </c:pt>
                <c:pt idx="3545">
                  <c:v>7.82</c:v>
                </c:pt>
                <c:pt idx="3546">
                  <c:v>7.81</c:v>
                </c:pt>
                <c:pt idx="3547">
                  <c:v>7.8</c:v>
                </c:pt>
                <c:pt idx="3548">
                  <c:v>7.79</c:v>
                </c:pt>
                <c:pt idx="3549">
                  <c:v>7.78</c:v>
                </c:pt>
                <c:pt idx="3550">
                  <c:v>7.77</c:v>
                </c:pt>
                <c:pt idx="3551">
                  <c:v>7.76</c:v>
                </c:pt>
                <c:pt idx="3552">
                  <c:v>7.75</c:v>
                </c:pt>
                <c:pt idx="3553">
                  <c:v>7.74</c:v>
                </c:pt>
                <c:pt idx="3554">
                  <c:v>7.73</c:v>
                </c:pt>
                <c:pt idx="3555">
                  <c:v>7.72</c:v>
                </c:pt>
                <c:pt idx="3556">
                  <c:v>7.71</c:v>
                </c:pt>
                <c:pt idx="3557">
                  <c:v>7.7</c:v>
                </c:pt>
                <c:pt idx="3558">
                  <c:v>7.69</c:v>
                </c:pt>
                <c:pt idx="3559">
                  <c:v>7.68</c:v>
                </c:pt>
                <c:pt idx="3560">
                  <c:v>7.68</c:v>
                </c:pt>
                <c:pt idx="3561">
                  <c:v>7.67</c:v>
                </c:pt>
                <c:pt idx="3562">
                  <c:v>7.66</c:v>
                </c:pt>
                <c:pt idx="3563">
                  <c:v>7.65</c:v>
                </c:pt>
                <c:pt idx="3564">
                  <c:v>7.64</c:v>
                </c:pt>
                <c:pt idx="3565">
                  <c:v>7.63</c:v>
                </c:pt>
                <c:pt idx="3566">
                  <c:v>7.62</c:v>
                </c:pt>
                <c:pt idx="3567">
                  <c:v>7.62</c:v>
                </c:pt>
                <c:pt idx="3568">
                  <c:v>7.61</c:v>
                </c:pt>
                <c:pt idx="3569">
                  <c:v>7.6</c:v>
                </c:pt>
                <c:pt idx="3570">
                  <c:v>7.6</c:v>
                </c:pt>
                <c:pt idx="3571">
                  <c:v>7.59</c:v>
                </c:pt>
                <c:pt idx="3572">
                  <c:v>7.58</c:v>
                </c:pt>
                <c:pt idx="3573">
                  <c:v>7.58</c:v>
                </c:pt>
                <c:pt idx="3574">
                  <c:v>7.56</c:v>
                </c:pt>
                <c:pt idx="3575">
                  <c:v>7.56</c:v>
                </c:pt>
                <c:pt idx="3576">
                  <c:v>7.55</c:v>
                </c:pt>
                <c:pt idx="3577">
                  <c:v>7.54</c:v>
                </c:pt>
                <c:pt idx="3578">
                  <c:v>7.54</c:v>
                </c:pt>
                <c:pt idx="3579">
                  <c:v>7.53</c:v>
                </c:pt>
                <c:pt idx="3580">
                  <c:v>7.52</c:v>
                </c:pt>
                <c:pt idx="3581">
                  <c:v>7.51</c:v>
                </c:pt>
                <c:pt idx="3582">
                  <c:v>7.51</c:v>
                </c:pt>
                <c:pt idx="3583">
                  <c:v>7.5</c:v>
                </c:pt>
                <c:pt idx="3584">
                  <c:v>7.49</c:v>
                </c:pt>
                <c:pt idx="3585">
                  <c:v>7.48</c:v>
                </c:pt>
                <c:pt idx="3586">
                  <c:v>7.49</c:v>
                </c:pt>
                <c:pt idx="3587">
                  <c:v>7.48</c:v>
                </c:pt>
                <c:pt idx="3588">
                  <c:v>7.48</c:v>
                </c:pt>
                <c:pt idx="3589">
                  <c:v>7.47</c:v>
                </c:pt>
                <c:pt idx="3590">
                  <c:v>7.46</c:v>
                </c:pt>
                <c:pt idx="3591">
                  <c:v>7.45</c:v>
                </c:pt>
                <c:pt idx="3592">
                  <c:v>7.44</c:v>
                </c:pt>
                <c:pt idx="3593">
                  <c:v>7.43</c:v>
                </c:pt>
                <c:pt idx="3594">
                  <c:v>7.43</c:v>
                </c:pt>
                <c:pt idx="3595">
                  <c:v>7.42</c:v>
                </c:pt>
                <c:pt idx="3596">
                  <c:v>7.41</c:v>
                </c:pt>
                <c:pt idx="3597">
                  <c:v>7.41</c:v>
                </c:pt>
                <c:pt idx="3598">
                  <c:v>7.4</c:v>
                </c:pt>
                <c:pt idx="3599">
                  <c:v>7.4</c:v>
                </c:pt>
                <c:pt idx="3600">
                  <c:v>7.39</c:v>
                </c:pt>
                <c:pt idx="3601">
                  <c:v>7.39</c:v>
                </c:pt>
                <c:pt idx="3602">
                  <c:v>7.38</c:v>
                </c:pt>
                <c:pt idx="3603">
                  <c:v>7.36</c:v>
                </c:pt>
                <c:pt idx="3604">
                  <c:v>7.36</c:v>
                </c:pt>
                <c:pt idx="3605">
                  <c:v>7.35</c:v>
                </c:pt>
                <c:pt idx="3606">
                  <c:v>7.35</c:v>
                </c:pt>
                <c:pt idx="3607">
                  <c:v>7.34</c:v>
                </c:pt>
                <c:pt idx="3608">
                  <c:v>7.34</c:v>
                </c:pt>
                <c:pt idx="3609">
                  <c:v>7.33</c:v>
                </c:pt>
                <c:pt idx="3610">
                  <c:v>7.32</c:v>
                </c:pt>
                <c:pt idx="3611">
                  <c:v>7.31</c:v>
                </c:pt>
                <c:pt idx="3612">
                  <c:v>7.3</c:v>
                </c:pt>
                <c:pt idx="3613">
                  <c:v>7.3</c:v>
                </c:pt>
                <c:pt idx="3614">
                  <c:v>7.29</c:v>
                </c:pt>
                <c:pt idx="3615">
                  <c:v>7.29</c:v>
                </c:pt>
                <c:pt idx="3616">
                  <c:v>7.28</c:v>
                </c:pt>
                <c:pt idx="3617">
                  <c:v>7.28</c:v>
                </c:pt>
                <c:pt idx="3618">
                  <c:v>7.28</c:v>
                </c:pt>
                <c:pt idx="3619">
                  <c:v>7.27</c:v>
                </c:pt>
                <c:pt idx="3620">
                  <c:v>7.27</c:v>
                </c:pt>
                <c:pt idx="3621">
                  <c:v>7.26</c:v>
                </c:pt>
                <c:pt idx="3622">
                  <c:v>7.25</c:v>
                </c:pt>
                <c:pt idx="3623">
                  <c:v>7.25</c:v>
                </c:pt>
                <c:pt idx="3624">
                  <c:v>7.24</c:v>
                </c:pt>
                <c:pt idx="3625">
                  <c:v>7.23</c:v>
                </c:pt>
                <c:pt idx="3626">
                  <c:v>7.22</c:v>
                </c:pt>
                <c:pt idx="3627">
                  <c:v>7.22</c:v>
                </c:pt>
                <c:pt idx="3628">
                  <c:v>7.22</c:v>
                </c:pt>
                <c:pt idx="3629">
                  <c:v>7.21</c:v>
                </c:pt>
                <c:pt idx="3630">
                  <c:v>7.2</c:v>
                </c:pt>
                <c:pt idx="3631">
                  <c:v>7.2</c:v>
                </c:pt>
                <c:pt idx="3632">
                  <c:v>7.19</c:v>
                </c:pt>
                <c:pt idx="3633">
                  <c:v>7.18</c:v>
                </c:pt>
                <c:pt idx="3634">
                  <c:v>7.18</c:v>
                </c:pt>
                <c:pt idx="3635">
                  <c:v>7.17</c:v>
                </c:pt>
                <c:pt idx="3636">
                  <c:v>7.17</c:v>
                </c:pt>
                <c:pt idx="3637">
                  <c:v>7.16</c:v>
                </c:pt>
                <c:pt idx="3638">
                  <c:v>7.15</c:v>
                </c:pt>
                <c:pt idx="3639">
                  <c:v>7.15</c:v>
                </c:pt>
                <c:pt idx="3640">
                  <c:v>7.14</c:v>
                </c:pt>
                <c:pt idx="3641">
                  <c:v>7.13</c:v>
                </c:pt>
                <c:pt idx="3642">
                  <c:v>7.12</c:v>
                </c:pt>
                <c:pt idx="3643">
                  <c:v>7.12</c:v>
                </c:pt>
                <c:pt idx="3644">
                  <c:v>7.11</c:v>
                </c:pt>
                <c:pt idx="3645">
                  <c:v>7.11</c:v>
                </c:pt>
                <c:pt idx="3646">
                  <c:v>7.1</c:v>
                </c:pt>
                <c:pt idx="3647">
                  <c:v>7.09</c:v>
                </c:pt>
                <c:pt idx="3648">
                  <c:v>7.09</c:v>
                </c:pt>
                <c:pt idx="3649">
                  <c:v>7.08</c:v>
                </c:pt>
                <c:pt idx="3650">
                  <c:v>7.08</c:v>
                </c:pt>
                <c:pt idx="3651">
                  <c:v>7.07</c:v>
                </c:pt>
                <c:pt idx="3652">
                  <c:v>7.06</c:v>
                </c:pt>
                <c:pt idx="3653">
                  <c:v>7.06</c:v>
                </c:pt>
                <c:pt idx="3654">
                  <c:v>7.05</c:v>
                </c:pt>
                <c:pt idx="3655">
                  <c:v>7.04</c:v>
                </c:pt>
                <c:pt idx="3656">
                  <c:v>7.04</c:v>
                </c:pt>
                <c:pt idx="3657">
                  <c:v>7.04</c:v>
                </c:pt>
                <c:pt idx="3658">
                  <c:v>7.03</c:v>
                </c:pt>
                <c:pt idx="3659">
                  <c:v>7.02</c:v>
                </c:pt>
                <c:pt idx="3660">
                  <c:v>7.02</c:v>
                </c:pt>
                <c:pt idx="3661">
                  <c:v>7.01</c:v>
                </c:pt>
                <c:pt idx="3662">
                  <c:v>7</c:v>
                </c:pt>
                <c:pt idx="3663">
                  <c:v>7</c:v>
                </c:pt>
                <c:pt idx="3664">
                  <c:v>7</c:v>
                </c:pt>
                <c:pt idx="3665">
                  <c:v>6.99</c:v>
                </c:pt>
                <c:pt idx="3666">
                  <c:v>6.99</c:v>
                </c:pt>
                <c:pt idx="3667">
                  <c:v>6.98</c:v>
                </c:pt>
                <c:pt idx="3668">
                  <c:v>6.97</c:v>
                </c:pt>
                <c:pt idx="3669">
                  <c:v>6.97</c:v>
                </c:pt>
                <c:pt idx="3670">
                  <c:v>6.96</c:v>
                </c:pt>
                <c:pt idx="3671">
                  <c:v>6.96</c:v>
                </c:pt>
                <c:pt idx="3672">
                  <c:v>6.95</c:v>
                </c:pt>
                <c:pt idx="3673">
                  <c:v>6.95</c:v>
                </c:pt>
                <c:pt idx="3674">
                  <c:v>6.95</c:v>
                </c:pt>
                <c:pt idx="3675">
                  <c:v>6.94</c:v>
                </c:pt>
                <c:pt idx="3676">
                  <c:v>6.94</c:v>
                </c:pt>
                <c:pt idx="3677">
                  <c:v>6.93</c:v>
                </c:pt>
                <c:pt idx="3678">
                  <c:v>6.92</c:v>
                </c:pt>
                <c:pt idx="3679">
                  <c:v>6.93</c:v>
                </c:pt>
                <c:pt idx="3680">
                  <c:v>6.92</c:v>
                </c:pt>
                <c:pt idx="3681">
                  <c:v>6.92</c:v>
                </c:pt>
                <c:pt idx="3682">
                  <c:v>6.91</c:v>
                </c:pt>
                <c:pt idx="3683">
                  <c:v>6.91</c:v>
                </c:pt>
                <c:pt idx="3684">
                  <c:v>6.91</c:v>
                </c:pt>
                <c:pt idx="3685">
                  <c:v>6.9</c:v>
                </c:pt>
                <c:pt idx="3686">
                  <c:v>6.89</c:v>
                </c:pt>
                <c:pt idx="3687">
                  <c:v>6.89</c:v>
                </c:pt>
                <c:pt idx="3688">
                  <c:v>6.88</c:v>
                </c:pt>
                <c:pt idx="3689">
                  <c:v>6.88</c:v>
                </c:pt>
                <c:pt idx="3690">
                  <c:v>6.87</c:v>
                </c:pt>
                <c:pt idx="3691">
                  <c:v>6.87</c:v>
                </c:pt>
                <c:pt idx="3692">
                  <c:v>6.86</c:v>
                </c:pt>
                <c:pt idx="3693">
                  <c:v>6.85</c:v>
                </c:pt>
                <c:pt idx="3694">
                  <c:v>6.85</c:v>
                </c:pt>
                <c:pt idx="3695">
                  <c:v>6.84</c:v>
                </c:pt>
                <c:pt idx="3696">
                  <c:v>6.84</c:v>
                </c:pt>
                <c:pt idx="3697">
                  <c:v>6.84</c:v>
                </c:pt>
                <c:pt idx="3698">
                  <c:v>6.83</c:v>
                </c:pt>
                <c:pt idx="3699">
                  <c:v>6.83</c:v>
                </c:pt>
                <c:pt idx="3700">
                  <c:v>6.82</c:v>
                </c:pt>
                <c:pt idx="3701">
                  <c:v>6.82</c:v>
                </c:pt>
                <c:pt idx="3702">
                  <c:v>6.82</c:v>
                </c:pt>
                <c:pt idx="3703">
                  <c:v>6.81</c:v>
                </c:pt>
                <c:pt idx="3704">
                  <c:v>6.81</c:v>
                </c:pt>
                <c:pt idx="3705">
                  <c:v>6.8</c:v>
                </c:pt>
                <c:pt idx="3706">
                  <c:v>6.79</c:v>
                </c:pt>
                <c:pt idx="3707">
                  <c:v>6.79</c:v>
                </c:pt>
                <c:pt idx="3708">
                  <c:v>6.79</c:v>
                </c:pt>
                <c:pt idx="3709">
                  <c:v>6.79</c:v>
                </c:pt>
                <c:pt idx="3710">
                  <c:v>6.78</c:v>
                </c:pt>
                <c:pt idx="3711">
                  <c:v>6.78</c:v>
                </c:pt>
                <c:pt idx="3712">
                  <c:v>6.78</c:v>
                </c:pt>
                <c:pt idx="3713">
                  <c:v>6.77</c:v>
                </c:pt>
                <c:pt idx="3714">
                  <c:v>6.77</c:v>
                </c:pt>
                <c:pt idx="3715">
                  <c:v>6.76</c:v>
                </c:pt>
                <c:pt idx="3716">
                  <c:v>6.76</c:v>
                </c:pt>
                <c:pt idx="3717">
                  <c:v>6.75</c:v>
                </c:pt>
                <c:pt idx="3718">
                  <c:v>6.76</c:v>
                </c:pt>
                <c:pt idx="3719">
                  <c:v>6.76</c:v>
                </c:pt>
                <c:pt idx="3720">
                  <c:v>6.75</c:v>
                </c:pt>
                <c:pt idx="3721">
                  <c:v>6.74</c:v>
                </c:pt>
                <c:pt idx="3722">
                  <c:v>6.74</c:v>
                </c:pt>
                <c:pt idx="3723">
                  <c:v>6.73</c:v>
                </c:pt>
                <c:pt idx="3724">
                  <c:v>6.73</c:v>
                </c:pt>
                <c:pt idx="3725">
                  <c:v>6.73</c:v>
                </c:pt>
                <c:pt idx="3726">
                  <c:v>6.73</c:v>
                </c:pt>
                <c:pt idx="3727">
                  <c:v>6.72</c:v>
                </c:pt>
                <c:pt idx="3728">
                  <c:v>6.72</c:v>
                </c:pt>
                <c:pt idx="3729">
                  <c:v>6.71</c:v>
                </c:pt>
                <c:pt idx="3730">
                  <c:v>6.71</c:v>
                </c:pt>
                <c:pt idx="3731">
                  <c:v>6.7</c:v>
                </c:pt>
                <c:pt idx="3732">
                  <c:v>6.7</c:v>
                </c:pt>
                <c:pt idx="3733">
                  <c:v>6.69</c:v>
                </c:pt>
                <c:pt idx="3734">
                  <c:v>6.68</c:v>
                </c:pt>
                <c:pt idx="3735">
                  <c:v>6.68</c:v>
                </c:pt>
                <c:pt idx="3736">
                  <c:v>6.68</c:v>
                </c:pt>
                <c:pt idx="3737">
                  <c:v>6.67</c:v>
                </c:pt>
                <c:pt idx="3738">
                  <c:v>6.67</c:v>
                </c:pt>
                <c:pt idx="3739">
                  <c:v>6.66</c:v>
                </c:pt>
                <c:pt idx="3740">
                  <c:v>6.66</c:v>
                </c:pt>
                <c:pt idx="3741">
                  <c:v>6.65</c:v>
                </c:pt>
                <c:pt idx="3742">
                  <c:v>6.65</c:v>
                </c:pt>
                <c:pt idx="3743">
                  <c:v>6.64</c:v>
                </c:pt>
                <c:pt idx="3744">
                  <c:v>6.64</c:v>
                </c:pt>
                <c:pt idx="3745">
                  <c:v>6.64</c:v>
                </c:pt>
                <c:pt idx="3746">
                  <c:v>6.64</c:v>
                </c:pt>
                <c:pt idx="3747">
                  <c:v>6.63</c:v>
                </c:pt>
                <c:pt idx="3748">
                  <c:v>6.63</c:v>
                </c:pt>
                <c:pt idx="3749">
                  <c:v>6.62</c:v>
                </c:pt>
                <c:pt idx="3750">
                  <c:v>6.62</c:v>
                </c:pt>
                <c:pt idx="3751">
                  <c:v>6.62</c:v>
                </c:pt>
                <c:pt idx="3752">
                  <c:v>6.61</c:v>
                </c:pt>
                <c:pt idx="3753">
                  <c:v>6.61</c:v>
                </c:pt>
                <c:pt idx="3754">
                  <c:v>6.61</c:v>
                </c:pt>
                <c:pt idx="3755">
                  <c:v>6.6</c:v>
                </c:pt>
                <c:pt idx="3756">
                  <c:v>6.6</c:v>
                </c:pt>
                <c:pt idx="3757">
                  <c:v>6.59</c:v>
                </c:pt>
                <c:pt idx="3758">
                  <c:v>6.59</c:v>
                </c:pt>
                <c:pt idx="3759">
                  <c:v>6.59</c:v>
                </c:pt>
                <c:pt idx="3760">
                  <c:v>6.58</c:v>
                </c:pt>
                <c:pt idx="3761">
                  <c:v>6.58</c:v>
                </c:pt>
                <c:pt idx="3762">
                  <c:v>6.58</c:v>
                </c:pt>
                <c:pt idx="3763">
                  <c:v>6.58</c:v>
                </c:pt>
                <c:pt idx="3764">
                  <c:v>6.57</c:v>
                </c:pt>
                <c:pt idx="3765">
                  <c:v>6.57</c:v>
                </c:pt>
                <c:pt idx="3766">
                  <c:v>6.57</c:v>
                </c:pt>
                <c:pt idx="3767">
                  <c:v>6.56</c:v>
                </c:pt>
                <c:pt idx="3768">
                  <c:v>6.56</c:v>
                </c:pt>
                <c:pt idx="3769">
                  <c:v>6.56</c:v>
                </c:pt>
                <c:pt idx="3770">
                  <c:v>6.56</c:v>
                </c:pt>
                <c:pt idx="3771">
                  <c:v>6.55</c:v>
                </c:pt>
                <c:pt idx="3772">
                  <c:v>6.55</c:v>
                </c:pt>
                <c:pt idx="3773">
                  <c:v>6.55</c:v>
                </c:pt>
                <c:pt idx="3774">
                  <c:v>6.55</c:v>
                </c:pt>
                <c:pt idx="3775">
                  <c:v>6.55</c:v>
                </c:pt>
                <c:pt idx="3776">
                  <c:v>6.55</c:v>
                </c:pt>
                <c:pt idx="3777">
                  <c:v>6.55</c:v>
                </c:pt>
                <c:pt idx="3778">
                  <c:v>6.54</c:v>
                </c:pt>
                <c:pt idx="3779">
                  <c:v>6.53</c:v>
                </c:pt>
                <c:pt idx="3780">
                  <c:v>6.53</c:v>
                </c:pt>
                <c:pt idx="3781">
                  <c:v>6.53</c:v>
                </c:pt>
                <c:pt idx="3782">
                  <c:v>6.53</c:v>
                </c:pt>
                <c:pt idx="3783">
                  <c:v>6.53</c:v>
                </c:pt>
                <c:pt idx="3784">
                  <c:v>6.52</c:v>
                </c:pt>
                <c:pt idx="3785">
                  <c:v>6.52</c:v>
                </c:pt>
                <c:pt idx="3786">
                  <c:v>6.51</c:v>
                </c:pt>
                <c:pt idx="3787">
                  <c:v>6.52</c:v>
                </c:pt>
                <c:pt idx="3788">
                  <c:v>6.51</c:v>
                </c:pt>
                <c:pt idx="3789">
                  <c:v>6.51</c:v>
                </c:pt>
                <c:pt idx="3790">
                  <c:v>6.51</c:v>
                </c:pt>
                <c:pt idx="3791">
                  <c:v>6.51</c:v>
                </c:pt>
                <c:pt idx="3792">
                  <c:v>6.5</c:v>
                </c:pt>
                <c:pt idx="3793">
                  <c:v>6.51</c:v>
                </c:pt>
                <c:pt idx="3794">
                  <c:v>6.5</c:v>
                </c:pt>
                <c:pt idx="3795">
                  <c:v>6.5</c:v>
                </c:pt>
                <c:pt idx="3796">
                  <c:v>6.49</c:v>
                </c:pt>
                <c:pt idx="3797">
                  <c:v>6.5</c:v>
                </c:pt>
                <c:pt idx="3798">
                  <c:v>6.49</c:v>
                </c:pt>
                <c:pt idx="3799">
                  <c:v>6.5</c:v>
                </c:pt>
                <c:pt idx="3800">
                  <c:v>6.49</c:v>
                </c:pt>
                <c:pt idx="3801">
                  <c:v>6.49</c:v>
                </c:pt>
                <c:pt idx="3802">
                  <c:v>6.49</c:v>
                </c:pt>
                <c:pt idx="3803">
                  <c:v>6.48</c:v>
                </c:pt>
                <c:pt idx="3804">
                  <c:v>6.48</c:v>
                </c:pt>
                <c:pt idx="3805">
                  <c:v>6.48</c:v>
                </c:pt>
                <c:pt idx="3806">
                  <c:v>6.48</c:v>
                </c:pt>
                <c:pt idx="3807">
                  <c:v>6.48</c:v>
                </c:pt>
                <c:pt idx="3808">
                  <c:v>6.48</c:v>
                </c:pt>
                <c:pt idx="3809">
                  <c:v>6.49</c:v>
                </c:pt>
                <c:pt idx="3810">
                  <c:v>6.48</c:v>
                </c:pt>
                <c:pt idx="3811">
                  <c:v>6.51</c:v>
                </c:pt>
                <c:pt idx="3812">
                  <c:v>6.58</c:v>
                </c:pt>
                <c:pt idx="3813">
                  <c:v>6.61</c:v>
                </c:pt>
                <c:pt idx="3814">
                  <c:v>6.64</c:v>
                </c:pt>
                <c:pt idx="3815">
                  <c:v>6.67</c:v>
                </c:pt>
                <c:pt idx="3816">
                  <c:v>6.72</c:v>
                </c:pt>
                <c:pt idx="3817">
                  <c:v>6.78</c:v>
                </c:pt>
                <c:pt idx="3818">
                  <c:v>6.84</c:v>
                </c:pt>
                <c:pt idx="3819">
                  <c:v>6.93</c:v>
                </c:pt>
                <c:pt idx="3820">
                  <c:v>7.03</c:v>
                </c:pt>
                <c:pt idx="3821">
                  <c:v>7.14</c:v>
                </c:pt>
                <c:pt idx="3822">
                  <c:v>7.27</c:v>
                </c:pt>
                <c:pt idx="3823">
                  <c:v>7.4</c:v>
                </c:pt>
                <c:pt idx="3824">
                  <c:v>7.55</c:v>
                </c:pt>
                <c:pt idx="3825">
                  <c:v>7.71</c:v>
                </c:pt>
                <c:pt idx="3826">
                  <c:v>7.87</c:v>
                </c:pt>
                <c:pt idx="3827">
                  <c:v>8.01</c:v>
                </c:pt>
                <c:pt idx="3828">
                  <c:v>8.16</c:v>
                </c:pt>
                <c:pt idx="3829">
                  <c:v>8.3000000000000007</c:v>
                </c:pt>
                <c:pt idx="3830">
                  <c:v>8.43</c:v>
                </c:pt>
                <c:pt idx="3831">
                  <c:v>8.5399999999999991</c:v>
                </c:pt>
                <c:pt idx="3832">
                  <c:v>8.66</c:v>
                </c:pt>
                <c:pt idx="3833">
                  <c:v>8.77</c:v>
                </c:pt>
                <c:pt idx="3834">
                  <c:v>8.8699999999999992</c:v>
                </c:pt>
                <c:pt idx="3835">
                  <c:v>8.9499999999999993</c:v>
                </c:pt>
                <c:pt idx="3836">
                  <c:v>9.0299999999999994</c:v>
                </c:pt>
                <c:pt idx="3837">
                  <c:v>9.1</c:v>
                </c:pt>
                <c:pt idx="3838">
                  <c:v>9.16</c:v>
                </c:pt>
                <c:pt idx="3839">
                  <c:v>9.2100000000000009</c:v>
                </c:pt>
                <c:pt idx="3840">
                  <c:v>9.26</c:v>
                </c:pt>
                <c:pt idx="3841">
                  <c:v>9.2899999999999991</c:v>
                </c:pt>
                <c:pt idx="3842">
                  <c:v>9.32</c:v>
                </c:pt>
                <c:pt idx="3843">
                  <c:v>9.35</c:v>
                </c:pt>
                <c:pt idx="3844">
                  <c:v>9.3800000000000008</c:v>
                </c:pt>
                <c:pt idx="3845">
                  <c:v>9.4</c:v>
                </c:pt>
                <c:pt idx="3846">
                  <c:v>9.42</c:v>
                </c:pt>
                <c:pt idx="3847">
                  <c:v>9.43</c:v>
                </c:pt>
                <c:pt idx="3848">
                  <c:v>9.44</c:v>
                </c:pt>
                <c:pt idx="3849">
                  <c:v>9.4600000000000009</c:v>
                </c:pt>
                <c:pt idx="3850">
                  <c:v>9.4700000000000006</c:v>
                </c:pt>
                <c:pt idx="3851">
                  <c:v>9.48</c:v>
                </c:pt>
                <c:pt idx="3852">
                  <c:v>9.49</c:v>
                </c:pt>
                <c:pt idx="3853">
                  <c:v>9.5</c:v>
                </c:pt>
                <c:pt idx="3854">
                  <c:v>9.5</c:v>
                </c:pt>
                <c:pt idx="3855">
                  <c:v>9.51</c:v>
                </c:pt>
                <c:pt idx="3856">
                  <c:v>9.52</c:v>
                </c:pt>
                <c:pt idx="3857">
                  <c:v>9.52</c:v>
                </c:pt>
                <c:pt idx="3858">
                  <c:v>9.5299999999999994</c:v>
                </c:pt>
                <c:pt idx="3859">
                  <c:v>9.5399999999999991</c:v>
                </c:pt>
                <c:pt idx="3860">
                  <c:v>9.5399999999999991</c:v>
                </c:pt>
                <c:pt idx="3861">
                  <c:v>9.5399999999999991</c:v>
                </c:pt>
                <c:pt idx="3862">
                  <c:v>9.5500000000000007</c:v>
                </c:pt>
                <c:pt idx="3863">
                  <c:v>9.5500000000000007</c:v>
                </c:pt>
                <c:pt idx="3864">
                  <c:v>9.5500000000000007</c:v>
                </c:pt>
                <c:pt idx="3865">
                  <c:v>9.56</c:v>
                </c:pt>
                <c:pt idx="3866">
                  <c:v>9.56</c:v>
                </c:pt>
                <c:pt idx="3867">
                  <c:v>9.56</c:v>
                </c:pt>
                <c:pt idx="3868">
                  <c:v>9.57</c:v>
                </c:pt>
                <c:pt idx="3869">
                  <c:v>9.57</c:v>
                </c:pt>
                <c:pt idx="3870">
                  <c:v>9.58</c:v>
                </c:pt>
                <c:pt idx="3871">
                  <c:v>9.58</c:v>
                </c:pt>
                <c:pt idx="3872">
                  <c:v>9.59</c:v>
                </c:pt>
                <c:pt idx="3873">
                  <c:v>9.59</c:v>
                </c:pt>
                <c:pt idx="3874">
                  <c:v>9.59</c:v>
                </c:pt>
                <c:pt idx="3875">
                  <c:v>9.6</c:v>
                </c:pt>
                <c:pt idx="3876">
                  <c:v>9.6</c:v>
                </c:pt>
                <c:pt idx="3877">
                  <c:v>9.6</c:v>
                </c:pt>
                <c:pt idx="3878">
                  <c:v>9.6</c:v>
                </c:pt>
                <c:pt idx="3879">
                  <c:v>9.6</c:v>
                </c:pt>
                <c:pt idx="3880">
                  <c:v>9.6</c:v>
                </c:pt>
                <c:pt idx="3881">
                  <c:v>9.6</c:v>
                </c:pt>
                <c:pt idx="3882">
                  <c:v>9.6</c:v>
                </c:pt>
                <c:pt idx="3883">
                  <c:v>9.6</c:v>
                </c:pt>
                <c:pt idx="3884">
                  <c:v>9.61</c:v>
                </c:pt>
                <c:pt idx="3885">
                  <c:v>9.61</c:v>
                </c:pt>
                <c:pt idx="3886">
                  <c:v>9.6199999999999992</c:v>
                </c:pt>
                <c:pt idx="3887">
                  <c:v>9.6199999999999992</c:v>
                </c:pt>
                <c:pt idx="3888">
                  <c:v>9.6199999999999992</c:v>
                </c:pt>
                <c:pt idx="3889">
                  <c:v>9.6199999999999992</c:v>
                </c:pt>
                <c:pt idx="3890">
                  <c:v>9.6300000000000008</c:v>
                </c:pt>
                <c:pt idx="3891">
                  <c:v>9.6199999999999992</c:v>
                </c:pt>
                <c:pt idx="3892">
                  <c:v>9.6199999999999992</c:v>
                </c:pt>
                <c:pt idx="3893">
                  <c:v>9.6199999999999992</c:v>
                </c:pt>
                <c:pt idx="3894">
                  <c:v>9.6300000000000008</c:v>
                </c:pt>
                <c:pt idx="3895">
                  <c:v>9.6300000000000008</c:v>
                </c:pt>
                <c:pt idx="3896">
                  <c:v>9.6300000000000008</c:v>
                </c:pt>
                <c:pt idx="3897">
                  <c:v>9.6199999999999992</c:v>
                </c:pt>
                <c:pt idx="3898">
                  <c:v>9.6199999999999992</c:v>
                </c:pt>
                <c:pt idx="3899">
                  <c:v>9.6300000000000008</c:v>
                </c:pt>
                <c:pt idx="3900">
                  <c:v>9.64</c:v>
                </c:pt>
                <c:pt idx="3901">
                  <c:v>9.6300000000000008</c:v>
                </c:pt>
                <c:pt idx="3902">
                  <c:v>9.64</c:v>
                </c:pt>
                <c:pt idx="3903">
                  <c:v>9.65</c:v>
                </c:pt>
                <c:pt idx="3904">
                  <c:v>9.64</c:v>
                </c:pt>
                <c:pt idx="3905">
                  <c:v>9.65</c:v>
                </c:pt>
                <c:pt idx="3906">
                  <c:v>9.65</c:v>
                </c:pt>
                <c:pt idx="3907">
                  <c:v>9.65</c:v>
                </c:pt>
                <c:pt idx="3908">
                  <c:v>9.65</c:v>
                </c:pt>
                <c:pt idx="3909">
                  <c:v>9.66</c:v>
                </c:pt>
                <c:pt idx="3910">
                  <c:v>9.66</c:v>
                </c:pt>
                <c:pt idx="3911">
                  <c:v>9.67</c:v>
                </c:pt>
                <c:pt idx="3912">
                  <c:v>9.66</c:v>
                </c:pt>
                <c:pt idx="3913">
                  <c:v>9.67</c:v>
                </c:pt>
                <c:pt idx="3914">
                  <c:v>9.67</c:v>
                </c:pt>
                <c:pt idx="3915">
                  <c:v>9.67</c:v>
                </c:pt>
                <c:pt idx="3916">
                  <c:v>9.67</c:v>
                </c:pt>
                <c:pt idx="3917">
                  <c:v>9.67</c:v>
                </c:pt>
                <c:pt idx="3918">
                  <c:v>9.67</c:v>
                </c:pt>
                <c:pt idx="3919">
                  <c:v>9.67</c:v>
                </c:pt>
                <c:pt idx="3920">
                  <c:v>9.67</c:v>
                </c:pt>
                <c:pt idx="3921">
                  <c:v>9.67</c:v>
                </c:pt>
                <c:pt idx="3922">
                  <c:v>9.67</c:v>
                </c:pt>
                <c:pt idx="3923">
                  <c:v>9.68</c:v>
                </c:pt>
                <c:pt idx="3924">
                  <c:v>9.68</c:v>
                </c:pt>
                <c:pt idx="3925">
                  <c:v>9.67</c:v>
                </c:pt>
                <c:pt idx="3926">
                  <c:v>9.68</c:v>
                </c:pt>
                <c:pt idx="3927">
                  <c:v>9.68</c:v>
                </c:pt>
                <c:pt idx="3928">
                  <c:v>9.69</c:v>
                </c:pt>
                <c:pt idx="3929">
                  <c:v>9.69</c:v>
                </c:pt>
                <c:pt idx="3930">
                  <c:v>9.69</c:v>
                </c:pt>
                <c:pt idx="3931">
                  <c:v>9.6999999999999993</c:v>
                </c:pt>
                <c:pt idx="3932">
                  <c:v>9.6999999999999993</c:v>
                </c:pt>
                <c:pt idx="3933">
                  <c:v>9.6999999999999993</c:v>
                </c:pt>
                <c:pt idx="3934">
                  <c:v>9.6999999999999993</c:v>
                </c:pt>
                <c:pt idx="3935">
                  <c:v>9.7100000000000009</c:v>
                </c:pt>
                <c:pt idx="3936">
                  <c:v>9.7100000000000009</c:v>
                </c:pt>
                <c:pt idx="3937">
                  <c:v>9.7100000000000009</c:v>
                </c:pt>
                <c:pt idx="3938">
                  <c:v>9.7100000000000009</c:v>
                </c:pt>
                <c:pt idx="3939">
                  <c:v>9.7200000000000006</c:v>
                </c:pt>
                <c:pt idx="3940">
                  <c:v>9.7200000000000006</c:v>
                </c:pt>
                <c:pt idx="3941">
                  <c:v>9.7200000000000006</c:v>
                </c:pt>
                <c:pt idx="3942">
                  <c:v>9.7200000000000006</c:v>
                </c:pt>
                <c:pt idx="3943">
                  <c:v>9.7200000000000006</c:v>
                </c:pt>
                <c:pt idx="3944">
                  <c:v>9.7200000000000006</c:v>
                </c:pt>
                <c:pt idx="3945">
                  <c:v>9.7200000000000006</c:v>
                </c:pt>
                <c:pt idx="3946">
                  <c:v>9.7200000000000006</c:v>
                </c:pt>
                <c:pt idx="3947">
                  <c:v>9.7200000000000006</c:v>
                </c:pt>
                <c:pt idx="3948">
                  <c:v>9.7200000000000006</c:v>
                </c:pt>
                <c:pt idx="3949">
                  <c:v>9.7200000000000006</c:v>
                </c:pt>
                <c:pt idx="3950">
                  <c:v>9.7200000000000006</c:v>
                </c:pt>
                <c:pt idx="3951">
                  <c:v>9.7200000000000006</c:v>
                </c:pt>
                <c:pt idx="3952">
                  <c:v>9.7200000000000006</c:v>
                </c:pt>
                <c:pt idx="3953">
                  <c:v>9.7200000000000006</c:v>
                </c:pt>
                <c:pt idx="3954">
                  <c:v>9.7200000000000006</c:v>
                </c:pt>
                <c:pt idx="3955">
                  <c:v>9.73</c:v>
                </c:pt>
                <c:pt idx="3956">
                  <c:v>9.73</c:v>
                </c:pt>
                <c:pt idx="3957">
                  <c:v>9.73</c:v>
                </c:pt>
                <c:pt idx="3958">
                  <c:v>9.73</c:v>
                </c:pt>
                <c:pt idx="3959">
                  <c:v>9.73</c:v>
                </c:pt>
                <c:pt idx="3960">
                  <c:v>9.73</c:v>
                </c:pt>
                <c:pt idx="3961">
                  <c:v>9.73</c:v>
                </c:pt>
                <c:pt idx="3962">
                  <c:v>9.74</c:v>
                </c:pt>
                <c:pt idx="3963">
                  <c:v>9.74</c:v>
                </c:pt>
                <c:pt idx="3964">
                  <c:v>9.73</c:v>
                </c:pt>
                <c:pt idx="3965">
                  <c:v>9.73</c:v>
                </c:pt>
                <c:pt idx="3966">
                  <c:v>9.74</c:v>
                </c:pt>
                <c:pt idx="3967">
                  <c:v>9.74</c:v>
                </c:pt>
                <c:pt idx="3968">
                  <c:v>9.74</c:v>
                </c:pt>
                <c:pt idx="3969">
                  <c:v>9.74</c:v>
                </c:pt>
                <c:pt idx="3970">
                  <c:v>9.74</c:v>
                </c:pt>
                <c:pt idx="3971">
                  <c:v>9.74</c:v>
                </c:pt>
                <c:pt idx="3972">
                  <c:v>9.74</c:v>
                </c:pt>
                <c:pt idx="3973">
                  <c:v>9.74</c:v>
                </c:pt>
                <c:pt idx="3974">
                  <c:v>9.75</c:v>
                </c:pt>
                <c:pt idx="3975">
                  <c:v>9.75</c:v>
                </c:pt>
                <c:pt idx="3976">
                  <c:v>9.75</c:v>
                </c:pt>
                <c:pt idx="3977">
                  <c:v>9.75</c:v>
                </c:pt>
                <c:pt idx="3978">
                  <c:v>9.75</c:v>
                </c:pt>
                <c:pt idx="3979">
                  <c:v>9.75</c:v>
                </c:pt>
                <c:pt idx="3980">
                  <c:v>9.75</c:v>
                </c:pt>
                <c:pt idx="3981">
                  <c:v>9.75</c:v>
                </c:pt>
                <c:pt idx="3982">
                  <c:v>9.76</c:v>
                </c:pt>
                <c:pt idx="3983">
                  <c:v>9.76</c:v>
                </c:pt>
                <c:pt idx="3984">
                  <c:v>9.76</c:v>
                </c:pt>
                <c:pt idx="3985">
                  <c:v>9.75</c:v>
                </c:pt>
                <c:pt idx="3986">
                  <c:v>9.75</c:v>
                </c:pt>
                <c:pt idx="3987">
                  <c:v>9.76</c:v>
                </c:pt>
                <c:pt idx="3988">
                  <c:v>9.76</c:v>
                </c:pt>
                <c:pt idx="3989">
                  <c:v>9.75</c:v>
                </c:pt>
                <c:pt idx="3990">
                  <c:v>9.75</c:v>
                </c:pt>
                <c:pt idx="3991">
                  <c:v>9.76</c:v>
                </c:pt>
                <c:pt idx="3992">
                  <c:v>9.75</c:v>
                </c:pt>
                <c:pt idx="3993">
                  <c:v>9.76</c:v>
                </c:pt>
                <c:pt idx="3994">
                  <c:v>9.76</c:v>
                </c:pt>
                <c:pt idx="3995">
                  <c:v>9.76</c:v>
                </c:pt>
                <c:pt idx="3996">
                  <c:v>9.76</c:v>
                </c:pt>
                <c:pt idx="3997">
                  <c:v>9.76</c:v>
                </c:pt>
                <c:pt idx="3998">
                  <c:v>9.76</c:v>
                </c:pt>
                <c:pt idx="3999">
                  <c:v>9.76</c:v>
                </c:pt>
                <c:pt idx="4000">
                  <c:v>9.76</c:v>
                </c:pt>
                <c:pt idx="4001">
                  <c:v>9.76</c:v>
                </c:pt>
                <c:pt idx="4002">
                  <c:v>9.76</c:v>
                </c:pt>
                <c:pt idx="4003">
                  <c:v>9.76</c:v>
                </c:pt>
                <c:pt idx="4004">
                  <c:v>9.76</c:v>
                </c:pt>
                <c:pt idx="4005">
                  <c:v>9.75</c:v>
                </c:pt>
                <c:pt idx="4006">
                  <c:v>9.75</c:v>
                </c:pt>
                <c:pt idx="4007">
                  <c:v>9.75</c:v>
                </c:pt>
                <c:pt idx="4008">
                  <c:v>9.75</c:v>
                </c:pt>
                <c:pt idx="4009">
                  <c:v>9.75</c:v>
                </c:pt>
                <c:pt idx="4010">
                  <c:v>9.75</c:v>
                </c:pt>
                <c:pt idx="4011">
                  <c:v>9.75</c:v>
                </c:pt>
                <c:pt idx="4012">
                  <c:v>9.76</c:v>
                </c:pt>
                <c:pt idx="4013">
                  <c:v>9.75</c:v>
                </c:pt>
                <c:pt idx="4014">
                  <c:v>9.75</c:v>
                </c:pt>
                <c:pt idx="4015">
                  <c:v>9.75</c:v>
                </c:pt>
                <c:pt idx="4016">
                  <c:v>9.75</c:v>
                </c:pt>
                <c:pt idx="4017">
                  <c:v>9.75</c:v>
                </c:pt>
                <c:pt idx="4018">
                  <c:v>9.75</c:v>
                </c:pt>
                <c:pt idx="4019">
                  <c:v>9.75</c:v>
                </c:pt>
                <c:pt idx="4020">
                  <c:v>9.75</c:v>
                </c:pt>
                <c:pt idx="4021">
                  <c:v>9.74</c:v>
                </c:pt>
                <c:pt idx="4022">
                  <c:v>9.74</c:v>
                </c:pt>
                <c:pt idx="4023">
                  <c:v>9.74</c:v>
                </c:pt>
                <c:pt idx="4024">
                  <c:v>9.74</c:v>
                </c:pt>
                <c:pt idx="4025">
                  <c:v>9.74</c:v>
                </c:pt>
                <c:pt idx="4026">
                  <c:v>9.74</c:v>
                </c:pt>
                <c:pt idx="4027">
                  <c:v>9.73</c:v>
                </c:pt>
                <c:pt idx="4028">
                  <c:v>9.73</c:v>
                </c:pt>
                <c:pt idx="4029">
                  <c:v>9.73</c:v>
                </c:pt>
                <c:pt idx="4030">
                  <c:v>9.73</c:v>
                </c:pt>
                <c:pt idx="4031">
                  <c:v>9.7200000000000006</c:v>
                </c:pt>
                <c:pt idx="4032">
                  <c:v>9.7200000000000006</c:v>
                </c:pt>
                <c:pt idx="4033">
                  <c:v>9.7200000000000006</c:v>
                </c:pt>
                <c:pt idx="4034">
                  <c:v>9.7200000000000006</c:v>
                </c:pt>
                <c:pt idx="4035">
                  <c:v>9.7200000000000006</c:v>
                </c:pt>
                <c:pt idx="4036">
                  <c:v>9.7100000000000009</c:v>
                </c:pt>
                <c:pt idx="4037">
                  <c:v>9.7100000000000009</c:v>
                </c:pt>
                <c:pt idx="4038">
                  <c:v>9.6999999999999993</c:v>
                </c:pt>
                <c:pt idx="4039">
                  <c:v>9.6999999999999993</c:v>
                </c:pt>
                <c:pt idx="4040">
                  <c:v>9.6999999999999993</c:v>
                </c:pt>
                <c:pt idx="4041">
                  <c:v>9.6999999999999993</c:v>
                </c:pt>
                <c:pt idx="4042">
                  <c:v>9.69</c:v>
                </c:pt>
                <c:pt idx="4043">
                  <c:v>9.69</c:v>
                </c:pt>
                <c:pt idx="4044">
                  <c:v>9.69</c:v>
                </c:pt>
                <c:pt idx="4045">
                  <c:v>9.68</c:v>
                </c:pt>
                <c:pt idx="4046">
                  <c:v>9.68</c:v>
                </c:pt>
                <c:pt idx="4047">
                  <c:v>9.67</c:v>
                </c:pt>
                <c:pt idx="4048">
                  <c:v>9.67</c:v>
                </c:pt>
                <c:pt idx="4049">
                  <c:v>9.67</c:v>
                </c:pt>
                <c:pt idx="4050">
                  <c:v>9.66</c:v>
                </c:pt>
                <c:pt idx="4051">
                  <c:v>9.66</c:v>
                </c:pt>
                <c:pt idx="4052">
                  <c:v>9.65</c:v>
                </c:pt>
                <c:pt idx="4053">
                  <c:v>9.65</c:v>
                </c:pt>
                <c:pt idx="4054">
                  <c:v>9.64</c:v>
                </c:pt>
                <c:pt idx="4055">
                  <c:v>9.64</c:v>
                </c:pt>
                <c:pt idx="4056">
                  <c:v>9.64</c:v>
                </c:pt>
                <c:pt idx="4057">
                  <c:v>9.6300000000000008</c:v>
                </c:pt>
                <c:pt idx="4058">
                  <c:v>9.6300000000000008</c:v>
                </c:pt>
                <c:pt idx="4059">
                  <c:v>9.6199999999999992</c:v>
                </c:pt>
                <c:pt idx="4060">
                  <c:v>9.6199999999999992</c:v>
                </c:pt>
                <c:pt idx="4061">
                  <c:v>9.6199999999999992</c:v>
                </c:pt>
                <c:pt idx="4062">
                  <c:v>9.6199999999999992</c:v>
                </c:pt>
                <c:pt idx="4063">
                  <c:v>9.61</c:v>
                </c:pt>
                <c:pt idx="4064">
                  <c:v>9.61</c:v>
                </c:pt>
                <c:pt idx="4065">
                  <c:v>9.6</c:v>
                </c:pt>
                <c:pt idx="4066">
                  <c:v>9.6</c:v>
                </c:pt>
                <c:pt idx="4067">
                  <c:v>9.59</c:v>
                </c:pt>
                <c:pt idx="4068">
                  <c:v>9.59</c:v>
                </c:pt>
                <c:pt idx="4069">
                  <c:v>9.58</c:v>
                </c:pt>
                <c:pt idx="4070">
                  <c:v>9.58</c:v>
                </c:pt>
                <c:pt idx="4071">
                  <c:v>9.57</c:v>
                </c:pt>
                <c:pt idx="4072">
                  <c:v>9.56</c:v>
                </c:pt>
                <c:pt idx="4073">
                  <c:v>9.5500000000000007</c:v>
                </c:pt>
                <c:pt idx="4074">
                  <c:v>9.5500000000000007</c:v>
                </c:pt>
                <c:pt idx="4075">
                  <c:v>9.5399999999999991</c:v>
                </c:pt>
                <c:pt idx="4076">
                  <c:v>9.5299999999999994</c:v>
                </c:pt>
                <c:pt idx="4077">
                  <c:v>9.52</c:v>
                </c:pt>
                <c:pt idx="4078">
                  <c:v>9.52</c:v>
                </c:pt>
                <c:pt idx="4079">
                  <c:v>9.51</c:v>
                </c:pt>
                <c:pt idx="4080">
                  <c:v>9.5</c:v>
                </c:pt>
                <c:pt idx="4081">
                  <c:v>9.49</c:v>
                </c:pt>
                <c:pt idx="4082">
                  <c:v>9.49</c:v>
                </c:pt>
                <c:pt idx="4083">
                  <c:v>9.48</c:v>
                </c:pt>
                <c:pt idx="4084">
                  <c:v>9.4700000000000006</c:v>
                </c:pt>
                <c:pt idx="4085">
                  <c:v>9.4600000000000009</c:v>
                </c:pt>
                <c:pt idx="4086">
                  <c:v>9.4600000000000009</c:v>
                </c:pt>
                <c:pt idx="4087">
                  <c:v>9.4499999999999993</c:v>
                </c:pt>
                <c:pt idx="4088">
                  <c:v>9.44</c:v>
                </c:pt>
                <c:pt idx="4089">
                  <c:v>9.43</c:v>
                </c:pt>
                <c:pt idx="4090">
                  <c:v>9.43</c:v>
                </c:pt>
                <c:pt idx="4091">
                  <c:v>9.42</c:v>
                </c:pt>
                <c:pt idx="4092">
                  <c:v>9.41</c:v>
                </c:pt>
                <c:pt idx="4093">
                  <c:v>9.4</c:v>
                </c:pt>
                <c:pt idx="4094">
                  <c:v>9.4</c:v>
                </c:pt>
                <c:pt idx="4095">
                  <c:v>9.39</c:v>
                </c:pt>
                <c:pt idx="4096">
                  <c:v>9.3800000000000008</c:v>
                </c:pt>
                <c:pt idx="4097">
                  <c:v>9.39</c:v>
                </c:pt>
                <c:pt idx="4098">
                  <c:v>9.3699999999999992</c:v>
                </c:pt>
                <c:pt idx="4099">
                  <c:v>9.3699999999999992</c:v>
                </c:pt>
                <c:pt idx="4100">
                  <c:v>9.36</c:v>
                </c:pt>
                <c:pt idx="4101">
                  <c:v>9.34</c:v>
                </c:pt>
                <c:pt idx="4102">
                  <c:v>9.34</c:v>
                </c:pt>
                <c:pt idx="4103">
                  <c:v>9.33</c:v>
                </c:pt>
                <c:pt idx="4104">
                  <c:v>9.32</c:v>
                </c:pt>
                <c:pt idx="4105">
                  <c:v>9.32</c:v>
                </c:pt>
                <c:pt idx="4106">
                  <c:v>9.31</c:v>
                </c:pt>
                <c:pt idx="4107">
                  <c:v>9.3000000000000007</c:v>
                </c:pt>
                <c:pt idx="4108">
                  <c:v>9.2899999999999991</c:v>
                </c:pt>
                <c:pt idx="4109">
                  <c:v>9.2799999999999994</c:v>
                </c:pt>
                <c:pt idx="4110">
                  <c:v>9.27</c:v>
                </c:pt>
                <c:pt idx="4111">
                  <c:v>9.26</c:v>
                </c:pt>
                <c:pt idx="4112">
                  <c:v>9.25</c:v>
                </c:pt>
                <c:pt idx="4113">
                  <c:v>9.24</c:v>
                </c:pt>
                <c:pt idx="4114">
                  <c:v>9.23</c:v>
                </c:pt>
                <c:pt idx="4115">
                  <c:v>9.2200000000000006</c:v>
                </c:pt>
                <c:pt idx="4116">
                  <c:v>9.2100000000000009</c:v>
                </c:pt>
                <c:pt idx="4117">
                  <c:v>9.1999999999999993</c:v>
                </c:pt>
                <c:pt idx="4118">
                  <c:v>9.19</c:v>
                </c:pt>
                <c:pt idx="4119">
                  <c:v>9.18</c:v>
                </c:pt>
                <c:pt idx="4120">
                  <c:v>9.17</c:v>
                </c:pt>
                <c:pt idx="4121">
                  <c:v>9.16</c:v>
                </c:pt>
                <c:pt idx="4122">
                  <c:v>9.15</c:v>
                </c:pt>
                <c:pt idx="4123">
                  <c:v>9.14</c:v>
                </c:pt>
                <c:pt idx="4124">
                  <c:v>9.1300000000000008</c:v>
                </c:pt>
                <c:pt idx="4125">
                  <c:v>9.1199999999999992</c:v>
                </c:pt>
                <c:pt idx="4126">
                  <c:v>9.11</c:v>
                </c:pt>
                <c:pt idx="4127">
                  <c:v>9.1</c:v>
                </c:pt>
                <c:pt idx="4128">
                  <c:v>9.08</c:v>
                </c:pt>
                <c:pt idx="4129">
                  <c:v>9.07</c:v>
                </c:pt>
                <c:pt idx="4130">
                  <c:v>9.07</c:v>
                </c:pt>
                <c:pt idx="4131">
                  <c:v>9.0500000000000007</c:v>
                </c:pt>
                <c:pt idx="4132">
                  <c:v>9.0399999999999991</c:v>
                </c:pt>
                <c:pt idx="4133">
                  <c:v>9.0299999999999994</c:v>
                </c:pt>
                <c:pt idx="4134">
                  <c:v>9.01</c:v>
                </c:pt>
                <c:pt idx="4135">
                  <c:v>9</c:v>
                </c:pt>
                <c:pt idx="4136">
                  <c:v>8.99</c:v>
                </c:pt>
                <c:pt idx="4137">
                  <c:v>8.98</c:v>
                </c:pt>
                <c:pt idx="4138">
                  <c:v>8.9700000000000006</c:v>
                </c:pt>
                <c:pt idx="4139">
                  <c:v>8.9600000000000009</c:v>
                </c:pt>
                <c:pt idx="4140">
                  <c:v>8.9499999999999993</c:v>
                </c:pt>
                <c:pt idx="4141">
                  <c:v>8.93</c:v>
                </c:pt>
                <c:pt idx="4142">
                  <c:v>8.92</c:v>
                </c:pt>
                <c:pt idx="4143">
                  <c:v>8.91</c:v>
                </c:pt>
                <c:pt idx="4144">
                  <c:v>8.9</c:v>
                </c:pt>
                <c:pt idx="4145">
                  <c:v>8.89</c:v>
                </c:pt>
                <c:pt idx="4146">
                  <c:v>8.8800000000000008</c:v>
                </c:pt>
                <c:pt idx="4147">
                  <c:v>8.8699999999999992</c:v>
                </c:pt>
                <c:pt idx="4148">
                  <c:v>8.86</c:v>
                </c:pt>
                <c:pt idx="4149">
                  <c:v>8.85</c:v>
                </c:pt>
                <c:pt idx="4150">
                  <c:v>8.84</c:v>
                </c:pt>
                <c:pt idx="4151">
                  <c:v>8.82</c:v>
                </c:pt>
                <c:pt idx="4152">
                  <c:v>8.81</c:v>
                </c:pt>
                <c:pt idx="4153">
                  <c:v>8.8000000000000007</c:v>
                </c:pt>
                <c:pt idx="4154">
                  <c:v>8.7899999999999991</c:v>
                </c:pt>
                <c:pt idx="4155">
                  <c:v>8.7799999999999994</c:v>
                </c:pt>
                <c:pt idx="4156">
                  <c:v>8.77</c:v>
                </c:pt>
                <c:pt idx="4157">
                  <c:v>8.76</c:v>
                </c:pt>
                <c:pt idx="4158">
                  <c:v>8.75</c:v>
                </c:pt>
                <c:pt idx="4159">
                  <c:v>8.74</c:v>
                </c:pt>
                <c:pt idx="4160">
                  <c:v>8.73</c:v>
                </c:pt>
                <c:pt idx="4161">
                  <c:v>8.7200000000000006</c:v>
                </c:pt>
                <c:pt idx="4162">
                  <c:v>8.7100000000000009</c:v>
                </c:pt>
                <c:pt idx="4163">
                  <c:v>8.6999999999999993</c:v>
                </c:pt>
                <c:pt idx="4164">
                  <c:v>8.69</c:v>
                </c:pt>
                <c:pt idx="4165">
                  <c:v>8.68</c:v>
                </c:pt>
                <c:pt idx="4166">
                  <c:v>8.67</c:v>
                </c:pt>
                <c:pt idx="4167">
                  <c:v>8.66</c:v>
                </c:pt>
                <c:pt idx="4168">
                  <c:v>8.64</c:v>
                </c:pt>
                <c:pt idx="4169">
                  <c:v>8.6300000000000008</c:v>
                </c:pt>
                <c:pt idx="4170">
                  <c:v>8.6300000000000008</c:v>
                </c:pt>
                <c:pt idx="4171">
                  <c:v>8.61</c:v>
                </c:pt>
                <c:pt idx="4172">
                  <c:v>8.61</c:v>
                </c:pt>
                <c:pt idx="4173">
                  <c:v>8.6</c:v>
                </c:pt>
                <c:pt idx="4174">
                  <c:v>8.59</c:v>
                </c:pt>
                <c:pt idx="4175">
                  <c:v>8.58</c:v>
                </c:pt>
                <c:pt idx="4176">
                  <c:v>8.56</c:v>
                </c:pt>
                <c:pt idx="4177">
                  <c:v>8.5500000000000007</c:v>
                </c:pt>
                <c:pt idx="4178">
                  <c:v>8.5399999999999991</c:v>
                </c:pt>
                <c:pt idx="4179">
                  <c:v>8.5299999999999994</c:v>
                </c:pt>
                <c:pt idx="4180">
                  <c:v>8.52</c:v>
                </c:pt>
                <c:pt idx="4181">
                  <c:v>8.51</c:v>
                </c:pt>
                <c:pt idx="4182">
                  <c:v>8.5</c:v>
                </c:pt>
                <c:pt idx="4183">
                  <c:v>8.49</c:v>
                </c:pt>
                <c:pt idx="4184">
                  <c:v>8.48</c:v>
                </c:pt>
                <c:pt idx="4185">
                  <c:v>8.4700000000000006</c:v>
                </c:pt>
                <c:pt idx="4186">
                  <c:v>8.4600000000000009</c:v>
                </c:pt>
                <c:pt idx="4187">
                  <c:v>8.4600000000000009</c:v>
                </c:pt>
                <c:pt idx="4188">
                  <c:v>8.44</c:v>
                </c:pt>
                <c:pt idx="4189">
                  <c:v>8.43</c:v>
                </c:pt>
                <c:pt idx="4190">
                  <c:v>8.42</c:v>
                </c:pt>
                <c:pt idx="4191">
                  <c:v>8.42</c:v>
                </c:pt>
                <c:pt idx="4192">
                  <c:v>8.41</c:v>
                </c:pt>
                <c:pt idx="4193">
                  <c:v>8.4</c:v>
                </c:pt>
                <c:pt idx="4194">
                  <c:v>8.3800000000000008</c:v>
                </c:pt>
                <c:pt idx="4195">
                  <c:v>8.3800000000000008</c:v>
                </c:pt>
                <c:pt idx="4196">
                  <c:v>8.3800000000000008</c:v>
                </c:pt>
                <c:pt idx="4197">
                  <c:v>8.36</c:v>
                </c:pt>
                <c:pt idx="4198">
                  <c:v>8.35</c:v>
                </c:pt>
                <c:pt idx="4199">
                  <c:v>8.34</c:v>
                </c:pt>
                <c:pt idx="4200">
                  <c:v>8.33</c:v>
                </c:pt>
                <c:pt idx="4201">
                  <c:v>8.33</c:v>
                </c:pt>
                <c:pt idx="4202">
                  <c:v>8.32</c:v>
                </c:pt>
                <c:pt idx="4203">
                  <c:v>8.31</c:v>
                </c:pt>
                <c:pt idx="4204">
                  <c:v>8.3000000000000007</c:v>
                </c:pt>
                <c:pt idx="4205">
                  <c:v>8.2899999999999991</c:v>
                </c:pt>
                <c:pt idx="4206">
                  <c:v>8.2899999999999991</c:v>
                </c:pt>
                <c:pt idx="4207">
                  <c:v>8.2799999999999994</c:v>
                </c:pt>
                <c:pt idx="4208">
                  <c:v>8.27</c:v>
                </c:pt>
                <c:pt idx="4209">
                  <c:v>8.26</c:v>
                </c:pt>
                <c:pt idx="4210">
                  <c:v>8.25</c:v>
                </c:pt>
                <c:pt idx="4211">
                  <c:v>8.24</c:v>
                </c:pt>
                <c:pt idx="4212">
                  <c:v>8.23</c:v>
                </c:pt>
                <c:pt idx="4213">
                  <c:v>8.2200000000000006</c:v>
                </c:pt>
                <c:pt idx="4214">
                  <c:v>8.2100000000000009</c:v>
                </c:pt>
                <c:pt idx="4215">
                  <c:v>8.2100000000000009</c:v>
                </c:pt>
                <c:pt idx="4216">
                  <c:v>8.1999999999999993</c:v>
                </c:pt>
                <c:pt idx="4217">
                  <c:v>8.19</c:v>
                </c:pt>
                <c:pt idx="4218">
                  <c:v>8.18</c:v>
                </c:pt>
                <c:pt idx="4219">
                  <c:v>8.17</c:v>
                </c:pt>
                <c:pt idx="4220">
                  <c:v>8.16</c:v>
                </c:pt>
                <c:pt idx="4221">
                  <c:v>8.15</c:v>
                </c:pt>
                <c:pt idx="4222">
                  <c:v>8.14</c:v>
                </c:pt>
                <c:pt idx="4223">
                  <c:v>8.1300000000000008</c:v>
                </c:pt>
                <c:pt idx="4224">
                  <c:v>8.1300000000000008</c:v>
                </c:pt>
                <c:pt idx="4225">
                  <c:v>8.1199999999999992</c:v>
                </c:pt>
                <c:pt idx="4226">
                  <c:v>8.11</c:v>
                </c:pt>
                <c:pt idx="4227">
                  <c:v>8.1</c:v>
                </c:pt>
                <c:pt idx="4228">
                  <c:v>8.09</c:v>
                </c:pt>
                <c:pt idx="4229">
                  <c:v>8.09</c:v>
                </c:pt>
                <c:pt idx="4230">
                  <c:v>8.08</c:v>
                </c:pt>
                <c:pt idx="4231">
                  <c:v>8.07</c:v>
                </c:pt>
                <c:pt idx="4232">
                  <c:v>8.06</c:v>
                </c:pt>
                <c:pt idx="4233">
                  <c:v>8.0500000000000007</c:v>
                </c:pt>
                <c:pt idx="4234">
                  <c:v>8.0500000000000007</c:v>
                </c:pt>
                <c:pt idx="4235">
                  <c:v>8.0399999999999991</c:v>
                </c:pt>
                <c:pt idx="4236">
                  <c:v>8.0299999999999994</c:v>
                </c:pt>
                <c:pt idx="4237">
                  <c:v>8.02</c:v>
                </c:pt>
                <c:pt idx="4238">
                  <c:v>8.02</c:v>
                </c:pt>
                <c:pt idx="4239">
                  <c:v>8.01</c:v>
                </c:pt>
                <c:pt idx="4240">
                  <c:v>8</c:v>
                </c:pt>
                <c:pt idx="4241">
                  <c:v>7.99</c:v>
                </c:pt>
                <c:pt idx="4242">
                  <c:v>7.99</c:v>
                </c:pt>
                <c:pt idx="4243">
                  <c:v>7.98</c:v>
                </c:pt>
                <c:pt idx="4244">
                  <c:v>7.97</c:v>
                </c:pt>
                <c:pt idx="4245">
                  <c:v>7.96</c:v>
                </c:pt>
                <c:pt idx="4246">
                  <c:v>7.96</c:v>
                </c:pt>
                <c:pt idx="4247">
                  <c:v>7.95</c:v>
                </c:pt>
                <c:pt idx="4248">
                  <c:v>7.95</c:v>
                </c:pt>
                <c:pt idx="4249">
                  <c:v>7.94</c:v>
                </c:pt>
                <c:pt idx="4250">
                  <c:v>7.93</c:v>
                </c:pt>
                <c:pt idx="4251">
                  <c:v>7.92</c:v>
                </c:pt>
                <c:pt idx="4252">
                  <c:v>7.92</c:v>
                </c:pt>
                <c:pt idx="4253">
                  <c:v>7.91</c:v>
                </c:pt>
                <c:pt idx="4254">
                  <c:v>7.91</c:v>
                </c:pt>
                <c:pt idx="4255">
                  <c:v>7.9</c:v>
                </c:pt>
                <c:pt idx="4256">
                  <c:v>7.89</c:v>
                </c:pt>
                <c:pt idx="4257">
                  <c:v>7.88</c:v>
                </c:pt>
                <c:pt idx="4258">
                  <c:v>7.88</c:v>
                </c:pt>
                <c:pt idx="4259">
                  <c:v>7.87</c:v>
                </c:pt>
                <c:pt idx="4260">
                  <c:v>7.86</c:v>
                </c:pt>
                <c:pt idx="4261">
                  <c:v>7.85</c:v>
                </c:pt>
                <c:pt idx="4262">
                  <c:v>7.85</c:v>
                </c:pt>
                <c:pt idx="4263">
                  <c:v>7.85</c:v>
                </c:pt>
                <c:pt idx="4264">
                  <c:v>7.85</c:v>
                </c:pt>
                <c:pt idx="4265">
                  <c:v>7.84</c:v>
                </c:pt>
                <c:pt idx="4266">
                  <c:v>7.84</c:v>
                </c:pt>
                <c:pt idx="4267">
                  <c:v>7.83</c:v>
                </c:pt>
                <c:pt idx="4268">
                  <c:v>7.81</c:v>
                </c:pt>
                <c:pt idx="4269">
                  <c:v>7.8</c:v>
                </c:pt>
                <c:pt idx="4270">
                  <c:v>7.8</c:v>
                </c:pt>
                <c:pt idx="4271">
                  <c:v>7.8</c:v>
                </c:pt>
                <c:pt idx="4272">
                  <c:v>7.79</c:v>
                </c:pt>
                <c:pt idx="4273">
                  <c:v>7.78</c:v>
                </c:pt>
                <c:pt idx="4274">
                  <c:v>7.77</c:v>
                </c:pt>
                <c:pt idx="4275">
                  <c:v>7.76</c:v>
                </c:pt>
                <c:pt idx="4276">
                  <c:v>7.76</c:v>
                </c:pt>
                <c:pt idx="4277">
                  <c:v>7.75</c:v>
                </c:pt>
                <c:pt idx="4278">
                  <c:v>7.74</c:v>
                </c:pt>
                <c:pt idx="4279">
                  <c:v>7.73</c:v>
                </c:pt>
                <c:pt idx="4280">
                  <c:v>7.73</c:v>
                </c:pt>
                <c:pt idx="4281">
                  <c:v>7.72</c:v>
                </c:pt>
                <c:pt idx="4282">
                  <c:v>7.71</c:v>
                </c:pt>
                <c:pt idx="4283">
                  <c:v>7.7</c:v>
                </c:pt>
                <c:pt idx="4284">
                  <c:v>7.69</c:v>
                </c:pt>
                <c:pt idx="4285">
                  <c:v>7.69</c:v>
                </c:pt>
                <c:pt idx="4286">
                  <c:v>7.68</c:v>
                </c:pt>
                <c:pt idx="4287">
                  <c:v>7.68</c:v>
                </c:pt>
                <c:pt idx="4288">
                  <c:v>7.67</c:v>
                </c:pt>
                <c:pt idx="4289">
                  <c:v>7.67</c:v>
                </c:pt>
                <c:pt idx="4290">
                  <c:v>7.65</c:v>
                </c:pt>
                <c:pt idx="4291">
                  <c:v>7.65</c:v>
                </c:pt>
                <c:pt idx="4292">
                  <c:v>7.64</c:v>
                </c:pt>
                <c:pt idx="4293">
                  <c:v>7.64</c:v>
                </c:pt>
                <c:pt idx="4294">
                  <c:v>7.63</c:v>
                </c:pt>
                <c:pt idx="4295">
                  <c:v>7.62</c:v>
                </c:pt>
                <c:pt idx="4296">
                  <c:v>7.61</c:v>
                </c:pt>
                <c:pt idx="4297">
                  <c:v>7.6</c:v>
                </c:pt>
                <c:pt idx="4298">
                  <c:v>7.6</c:v>
                </c:pt>
                <c:pt idx="4299">
                  <c:v>7.59</c:v>
                </c:pt>
                <c:pt idx="4300">
                  <c:v>7.59</c:v>
                </c:pt>
                <c:pt idx="4301">
                  <c:v>7.58</c:v>
                </c:pt>
                <c:pt idx="4302">
                  <c:v>7.57</c:v>
                </c:pt>
                <c:pt idx="4303">
                  <c:v>7.56</c:v>
                </c:pt>
                <c:pt idx="4304">
                  <c:v>7.56</c:v>
                </c:pt>
                <c:pt idx="4305">
                  <c:v>7.55</c:v>
                </c:pt>
                <c:pt idx="4306">
                  <c:v>7.54</c:v>
                </c:pt>
                <c:pt idx="4307">
                  <c:v>7.53</c:v>
                </c:pt>
                <c:pt idx="4308">
                  <c:v>7.52</c:v>
                </c:pt>
                <c:pt idx="4309">
                  <c:v>7.52</c:v>
                </c:pt>
                <c:pt idx="4310">
                  <c:v>7.51</c:v>
                </c:pt>
                <c:pt idx="4311">
                  <c:v>7.5</c:v>
                </c:pt>
                <c:pt idx="4312">
                  <c:v>7.49</c:v>
                </c:pt>
                <c:pt idx="4313">
                  <c:v>7.49</c:v>
                </c:pt>
                <c:pt idx="4314">
                  <c:v>7.48</c:v>
                </c:pt>
                <c:pt idx="4315">
                  <c:v>7.47</c:v>
                </c:pt>
                <c:pt idx="4316">
                  <c:v>7.46</c:v>
                </c:pt>
                <c:pt idx="4317">
                  <c:v>7.45</c:v>
                </c:pt>
                <c:pt idx="4318">
                  <c:v>7.44</c:v>
                </c:pt>
                <c:pt idx="4319">
                  <c:v>7.43</c:v>
                </c:pt>
                <c:pt idx="4320">
                  <c:v>7.43</c:v>
                </c:pt>
                <c:pt idx="4321">
                  <c:v>7.42</c:v>
                </c:pt>
                <c:pt idx="4322">
                  <c:v>7.41</c:v>
                </c:pt>
                <c:pt idx="4323">
                  <c:v>7.41</c:v>
                </c:pt>
                <c:pt idx="4324">
                  <c:v>7.4</c:v>
                </c:pt>
                <c:pt idx="4325">
                  <c:v>7.39</c:v>
                </c:pt>
                <c:pt idx="4326">
                  <c:v>7.39</c:v>
                </c:pt>
                <c:pt idx="4327">
                  <c:v>7.38</c:v>
                </c:pt>
                <c:pt idx="4328">
                  <c:v>7.37</c:v>
                </c:pt>
                <c:pt idx="4329">
                  <c:v>7.36</c:v>
                </c:pt>
                <c:pt idx="4330">
                  <c:v>7.35</c:v>
                </c:pt>
                <c:pt idx="4331">
                  <c:v>7.35</c:v>
                </c:pt>
                <c:pt idx="4332">
                  <c:v>7.34</c:v>
                </c:pt>
                <c:pt idx="4333">
                  <c:v>7.33</c:v>
                </c:pt>
                <c:pt idx="4334">
                  <c:v>7.33</c:v>
                </c:pt>
                <c:pt idx="4335">
                  <c:v>7.32</c:v>
                </c:pt>
                <c:pt idx="4336">
                  <c:v>7.31</c:v>
                </c:pt>
                <c:pt idx="4337">
                  <c:v>7.3</c:v>
                </c:pt>
                <c:pt idx="4338">
                  <c:v>7.3</c:v>
                </c:pt>
                <c:pt idx="4339">
                  <c:v>7.29</c:v>
                </c:pt>
                <c:pt idx="4340">
                  <c:v>7.29</c:v>
                </c:pt>
                <c:pt idx="4341">
                  <c:v>7.28</c:v>
                </c:pt>
                <c:pt idx="4342">
                  <c:v>7.27</c:v>
                </c:pt>
                <c:pt idx="4343">
                  <c:v>7.27</c:v>
                </c:pt>
                <c:pt idx="4344">
                  <c:v>7.26</c:v>
                </c:pt>
                <c:pt idx="4345">
                  <c:v>7.25</c:v>
                </c:pt>
                <c:pt idx="4346">
                  <c:v>7.25</c:v>
                </c:pt>
                <c:pt idx="4347">
                  <c:v>7.24</c:v>
                </c:pt>
                <c:pt idx="4348">
                  <c:v>7.24</c:v>
                </c:pt>
                <c:pt idx="4349">
                  <c:v>7.23</c:v>
                </c:pt>
                <c:pt idx="4350">
                  <c:v>7.22</c:v>
                </c:pt>
                <c:pt idx="4351">
                  <c:v>7.22</c:v>
                </c:pt>
                <c:pt idx="4352">
                  <c:v>7.21</c:v>
                </c:pt>
                <c:pt idx="4353">
                  <c:v>7.21</c:v>
                </c:pt>
                <c:pt idx="4354">
                  <c:v>7.21</c:v>
                </c:pt>
                <c:pt idx="4355">
                  <c:v>7.2</c:v>
                </c:pt>
                <c:pt idx="4356">
                  <c:v>7.19</c:v>
                </c:pt>
                <c:pt idx="4357">
                  <c:v>7.18</c:v>
                </c:pt>
                <c:pt idx="4358">
                  <c:v>7.18</c:v>
                </c:pt>
                <c:pt idx="4359">
                  <c:v>7.17</c:v>
                </c:pt>
                <c:pt idx="4360">
                  <c:v>7.17</c:v>
                </c:pt>
                <c:pt idx="4361">
                  <c:v>7.16</c:v>
                </c:pt>
                <c:pt idx="4362">
                  <c:v>7.16</c:v>
                </c:pt>
                <c:pt idx="4363">
                  <c:v>7.16</c:v>
                </c:pt>
                <c:pt idx="4364">
                  <c:v>7.14</c:v>
                </c:pt>
                <c:pt idx="4365">
                  <c:v>7.13</c:v>
                </c:pt>
                <c:pt idx="4366">
                  <c:v>7.13</c:v>
                </c:pt>
                <c:pt idx="4367">
                  <c:v>7.12</c:v>
                </c:pt>
                <c:pt idx="4368">
                  <c:v>7.11</c:v>
                </c:pt>
                <c:pt idx="4369">
                  <c:v>7.1</c:v>
                </c:pt>
                <c:pt idx="4370">
                  <c:v>7.1</c:v>
                </c:pt>
                <c:pt idx="4371">
                  <c:v>7.09</c:v>
                </c:pt>
                <c:pt idx="4372">
                  <c:v>7.08</c:v>
                </c:pt>
                <c:pt idx="4373">
                  <c:v>7.08</c:v>
                </c:pt>
                <c:pt idx="4374">
                  <c:v>7.07</c:v>
                </c:pt>
                <c:pt idx="4375">
                  <c:v>7.06</c:v>
                </c:pt>
                <c:pt idx="4376">
                  <c:v>7.06</c:v>
                </c:pt>
                <c:pt idx="4377">
                  <c:v>7.05</c:v>
                </c:pt>
                <c:pt idx="4378">
                  <c:v>7.05</c:v>
                </c:pt>
                <c:pt idx="4379">
                  <c:v>7.04</c:v>
                </c:pt>
                <c:pt idx="4380">
                  <c:v>7.04</c:v>
                </c:pt>
                <c:pt idx="4381">
                  <c:v>7.03</c:v>
                </c:pt>
                <c:pt idx="4382">
                  <c:v>7.02</c:v>
                </c:pt>
                <c:pt idx="4383">
                  <c:v>7.02</c:v>
                </c:pt>
                <c:pt idx="4384">
                  <c:v>7.02</c:v>
                </c:pt>
                <c:pt idx="4385">
                  <c:v>7</c:v>
                </c:pt>
                <c:pt idx="4386">
                  <c:v>7.01</c:v>
                </c:pt>
                <c:pt idx="4387">
                  <c:v>7</c:v>
                </c:pt>
                <c:pt idx="4388">
                  <c:v>7</c:v>
                </c:pt>
                <c:pt idx="4389">
                  <c:v>6.99</c:v>
                </c:pt>
                <c:pt idx="4390">
                  <c:v>6.98</c:v>
                </c:pt>
                <c:pt idx="4391">
                  <c:v>6.98</c:v>
                </c:pt>
                <c:pt idx="4392">
                  <c:v>6.98</c:v>
                </c:pt>
                <c:pt idx="4393">
                  <c:v>6.97</c:v>
                </c:pt>
                <c:pt idx="4394">
                  <c:v>6.96</c:v>
                </c:pt>
                <c:pt idx="4395">
                  <c:v>6.96</c:v>
                </c:pt>
                <c:pt idx="4396">
                  <c:v>6.95</c:v>
                </c:pt>
                <c:pt idx="4397">
                  <c:v>6.95</c:v>
                </c:pt>
                <c:pt idx="4398">
                  <c:v>6.95</c:v>
                </c:pt>
                <c:pt idx="4399">
                  <c:v>6.94</c:v>
                </c:pt>
                <c:pt idx="4400">
                  <c:v>6.93</c:v>
                </c:pt>
                <c:pt idx="4401">
                  <c:v>6.93</c:v>
                </c:pt>
                <c:pt idx="4402">
                  <c:v>6.92</c:v>
                </c:pt>
                <c:pt idx="4403">
                  <c:v>6.91</c:v>
                </c:pt>
                <c:pt idx="4404">
                  <c:v>6.91</c:v>
                </c:pt>
                <c:pt idx="4405">
                  <c:v>6.9</c:v>
                </c:pt>
                <c:pt idx="4406">
                  <c:v>6.9</c:v>
                </c:pt>
                <c:pt idx="4407">
                  <c:v>6.89</c:v>
                </c:pt>
                <c:pt idx="4408">
                  <c:v>6.89</c:v>
                </c:pt>
                <c:pt idx="4409">
                  <c:v>6.88</c:v>
                </c:pt>
                <c:pt idx="4410">
                  <c:v>6.87</c:v>
                </c:pt>
                <c:pt idx="4411">
                  <c:v>6.87</c:v>
                </c:pt>
                <c:pt idx="4412">
                  <c:v>6.86</c:v>
                </c:pt>
                <c:pt idx="4413">
                  <c:v>6.86</c:v>
                </c:pt>
                <c:pt idx="4414">
                  <c:v>6.85</c:v>
                </c:pt>
                <c:pt idx="4415">
                  <c:v>6.84</c:v>
                </c:pt>
                <c:pt idx="4416">
                  <c:v>6.84</c:v>
                </c:pt>
                <c:pt idx="4417">
                  <c:v>6.83</c:v>
                </c:pt>
                <c:pt idx="4418">
                  <c:v>6.83</c:v>
                </c:pt>
                <c:pt idx="4419">
                  <c:v>6.82</c:v>
                </c:pt>
                <c:pt idx="4420">
                  <c:v>6.82</c:v>
                </c:pt>
                <c:pt idx="4421">
                  <c:v>6.81</c:v>
                </c:pt>
                <c:pt idx="4422">
                  <c:v>6.81</c:v>
                </c:pt>
                <c:pt idx="4423">
                  <c:v>6.81</c:v>
                </c:pt>
                <c:pt idx="4424">
                  <c:v>6.8</c:v>
                </c:pt>
                <c:pt idx="4425">
                  <c:v>6.79</c:v>
                </c:pt>
                <c:pt idx="4426">
                  <c:v>6.79</c:v>
                </c:pt>
                <c:pt idx="4427">
                  <c:v>6.79</c:v>
                </c:pt>
                <c:pt idx="4428">
                  <c:v>6.78</c:v>
                </c:pt>
                <c:pt idx="4429">
                  <c:v>6.77</c:v>
                </c:pt>
                <c:pt idx="4430">
                  <c:v>6.77</c:v>
                </c:pt>
                <c:pt idx="4431">
                  <c:v>6.76</c:v>
                </c:pt>
                <c:pt idx="4432">
                  <c:v>6.76</c:v>
                </c:pt>
                <c:pt idx="4433">
                  <c:v>6.75</c:v>
                </c:pt>
                <c:pt idx="4434">
                  <c:v>6.75</c:v>
                </c:pt>
                <c:pt idx="4435">
                  <c:v>6.75</c:v>
                </c:pt>
                <c:pt idx="4436">
                  <c:v>6.74</c:v>
                </c:pt>
                <c:pt idx="4437">
                  <c:v>6.74</c:v>
                </c:pt>
                <c:pt idx="4438">
                  <c:v>6.73</c:v>
                </c:pt>
                <c:pt idx="4439">
                  <c:v>6.73</c:v>
                </c:pt>
                <c:pt idx="4440">
                  <c:v>6.72</c:v>
                </c:pt>
                <c:pt idx="4441">
                  <c:v>6.72</c:v>
                </c:pt>
                <c:pt idx="4442">
                  <c:v>6.71</c:v>
                </c:pt>
                <c:pt idx="4443">
                  <c:v>6.71</c:v>
                </c:pt>
                <c:pt idx="4444">
                  <c:v>6.71</c:v>
                </c:pt>
                <c:pt idx="4445">
                  <c:v>6.7</c:v>
                </c:pt>
                <c:pt idx="4446">
                  <c:v>6.7</c:v>
                </c:pt>
                <c:pt idx="4447">
                  <c:v>6.7</c:v>
                </c:pt>
                <c:pt idx="4448">
                  <c:v>6.7</c:v>
                </c:pt>
                <c:pt idx="4449">
                  <c:v>6.69</c:v>
                </c:pt>
                <c:pt idx="4450">
                  <c:v>6.7</c:v>
                </c:pt>
                <c:pt idx="4451">
                  <c:v>6.69</c:v>
                </c:pt>
                <c:pt idx="4452">
                  <c:v>6.68</c:v>
                </c:pt>
                <c:pt idx="4453">
                  <c:v>6.68</c:v>
                </c:pt>
                <c:pt idx="4454">
                  <c:v>6.67</c:v>
                </c:pt>
                <c:pt idx="4455">
                  <c:v>6.67</c:v>
                </c:pt>
                <c:pt idx="4456">
                  <c:v>6.67</c:v>
                </c:pt>
                <c:pt idx="4457">
                  <c:v>6.66</c:v>
                </c:pt>
                <c:pt idx="4458">
                  <c:v>6.65</c:v>
                </c:pt>
                <c:pt idx="4459">
                  <c:v>6.65</c:v>
                </c:pt>
                <c:pt idx="4460">
                  <c:v>6.64</c:v>
                </c:pt>
                <c:pt idx="4461">
                  <c:v>6.64</c:v>
                </c:pt>
                <c:pt idx="4462">
                  <c:v>6.63</c:v>
                </c:pt>
                <c:pt idx="4463">
                  <c:v>6.63</c:v>
                </c:pt>
                <c:pt idx="4464">
                  <c:v>6.62</c:v>
                </c:pt>
                <c:pt idx="4465">
                  <c:v>6.62</c:v>
                </c:pt>
                <c:pt idx="4466">
                  <c:v>6.61</c:v>
                </c:pt>
                <c:pt idx="4467">
                  <c:v>6.61</c:v>
                </c:pt>
                <c:pt idx="4468">
                  <c:v>6.6</c:v>
                </c:pt>
                <c:pt idx="4469">
                  <c:v>6.6</c:v>
                </c:pt>
                <c:pt idx="4470">
                  <c:v>6.6</c:v>
                </c:pt>
                <c:pt idx="4471">
                  <c:v>6.59</c:v>
                </c:pt>
                <c:pt idx="4472">
                  <c:v>6.59</c:v>
                </c:pt>
                <c:pt idx="4473">
                  <c:v>6.59</c:v>
                </c:pt>
                <c:pt idx="4474">
                  <c:v>6.58</c:v>
                </c:pt>
                <c:pt idx="4475">
                  <c:v>6.57</c:v>
                </c:pt>
                <c:pt idx="4476">
                  <c:v>6.58</c:v>
                </c:pt>
                <c:pt idx="4477">
                  <c:v>6.58</c:v>
                </c:pt>
                <c:pt idx="4478">
                  <c:v>6.58</c:v>
                </c:pt>
                <c:pt idx="4479">
                  <c:v>6.57</c:v>
                </c:pt>
                <c:pt idx="4480">
                  <c:v>6.57</c:v>
                </c:pt>
                <c:pt idx="4481">
                  <c:v>6.57</c:v>
                </c:pt>
                <c:pt idx="4482">
                  <c:v>6.56</c:v>
                </c:pt>
                <c:pt idx="4483">
                  <c:v>6.55</c:v>
                </c:pt>
                <c:pt idx="4484">
                  <c:v>6.55</c:v>
                </c:pt>
                <c:pt idx="4485">
                  <c:v>6.55</c:v>
                </c:pt>
                <c:pt idx="4486">
                  <c:v>6.54</c:v>
                </c:pt>
                <c:pt idx="4487">
                  <c:v>6.55</c:v>
                </c:pt>
                <c:pt idx="4488">
                  <c:v>6.54</c:v>
                </c:pt>
                <c:pt idx="4489">
                  <c:v>6.54</c:v>
                </c:pt>
                <c:pt idx="4490">
                  <c:v>6.54</c:v>
                </c:pt>
                <c:pt idx="4491">
                  <c:v>6.54</c:v>
                </c:pt>
                <c:pt idx="4492">
                  <c:v>6.54</c:v>
                </c:pt>
                <c:pt idx="4493">
                  <c:v>6.53</c:v>
                </c:pt>
                <c:pt idx="4494">
                  <c:v>6.53</c:v>
                </c:pt>
                <c:pt idx="4495">
                  <c:v>6.52</c:v>
                </c:pt>
                <c:pt idx="4496">
                  <c:v>6.52</c:v>
                </c:pt>
                <c:pt idx="4497">
                  <c:v>6.52</c:v>
                </c:pt>
                <c:pt idx="4498">
                  <c:v>6.51</c:v>
                </c:pt>
                <c:pt idx="4499">
                  <c:v>6.51</c:v>
                </c:pt>
                <c:pt idx="4500">
                  <c:v>6.5</c:v>
                </c:pt>
                <c:pt idx="4501">
                  <c:v>6.5</c:v>
                </c:pt>
                <c:pt idx="4502">
                  <c:v>6.5</c:v>
                </c:pt>
                <c:pt idx="4503">
                  <c:v>6.49</c:v>
                </c:pt>
                <c:pt idx="4504">
                  <c:v>6.49</c:v>
                </c:pt>
                <c:pt idx="4505">
                  <c:v>6.48</c:v>
                </c:pt>
                <c:pt idx="4506">
                  <c:v>6.48</c:v>
                </c:pt>
                <c:pt idx="4507">
                  <c:v>6.47</c:v>
                </c:pt>
                <c:pt idx="4508">
                  <c:v>6.47</c:v>
                </c:pt>
                <c:pt idx="4509">
                  <c:v>6.47</c:v>
                </c:pt>
                <c:pt idx="4510">
                  <c:v>6.47</c:v>
                </c:pt>
                <c:pt idx="4511">
                  <c:v>6.46</c:v>
                </c:pt>
                <c:pt idx="4512">
                  <c:v>6.46</c:v>
                </c:pt>
                <c:pt idx="4513">
                  <c:v>6.46</c:v>
                </c:pt>
                <c:pt idx="4514">
                  <c:v>6.45</c:v>
                </c:pt>
                <c:pt idx="4515">
                  <c:v>6.45</c:v>
                </c:pt>
                <c:pt idx="4516">
                  <c:v>6.44</c:v>
                </c:pt>
                <c:pt idx="4517">
                  <c:v>6.44</c:v>
                </c:pt>
                <c:pt idx="4518">
                  <c:v>6.44</c:v>
                </c:pt>
                <c:pt idx="4519">
                  <c:v>6.43</c:v>
                </c:pt>
                <c:pt idx="4520">
                  <c:v>6.43</c:v>
                </c:pt>
                <c:pt idx="4521">
                  <c:v>6.42</c:v>
                </c:pt>
                <c:pt idx="4522">
                  <c:v>6.42</c:v>
                </c:pt>
                <c:pt idx="4523">
                  <c:v>6.42</c:v>
                </c:pt>
                <c:pt idx="4524">
                  <c:v>6.42</c:v>
                </c:pt>
                <c:pt idx="4525">
                  <c:v>6.41</c:v>
                </c:pt>
                <c:pt idx="4526">
                  <c:v>6.41</c:v>
                </c:pt>
                <c:pt idx="4527">
                  <c:v>6.41</c:v>
                </c:pt>
                <c:pt idx="4528">
                  <c:v>6.4</c:v>
                </c:pt>
                <c:pt idx="4529">
                  <c:v>6.4</c:v>
                </c:pt>
                <c:pt idx="4530">
                  <c:v>6.39</c:v>
                </c:pt>
                <c:pt idx="4531">
                  <c:v>6.39</c:v>
                </c:pt>
                <c:pt idx="4532">
                  <c:v>6.38</c:v>
                </c:pt>
                <c:pt idx="4533">
                  <c:v>6.39</c:v>
                </c:pt>
                <c:pt idx="4534">
                  <c:v>6.38</c:v>
                </c:pt>
                <c:pt idx="4535">
                  <c:v>6.38</c:v>
                </c:pt>
                <c:pt idx="4536">
                  <c:v>6.37</c:v>
                </c:pt>
                <c:pt idx="4537">
                  <c:v>6.37</c:v>
                </c:pt>
                <c:pt idx="4538">
                  <c:v>6.37</c:v>
                </c:pt>
                <c:pt idx="4539">
                  <c:v>6.37</c:v>
                </c:pt>
                <c:pt idx="4540">
                  <c:v>6.36</c:v>
                </c:pt>
                <c:pt idx="4541">
                  <c:v>6.36</c:v>
                </c:pt>
                <c:pt idx="4542">
                  <c:v>6.36</c:v>
                </c:pt>
                <c:pt idx="4543">
                  <c:v>6.36</c:v>
                </c:pt>
                <c:pt idx="4544">
                  <c:v>6.36</c:v>
                </c:pt>
                <c:pt idx="4545">
                  <c:v>6.35</c:v>
                </c:pt>
                <c:pt idx="4546">
                  <c:v>6.35</c:v>
                </c:pt>
                <c:pt idx="4547">
                  <c:v>6.34</c:v>
                </c:pt>
                <c:pt idx="4548">
                  <c:v>6.35</c:v>
                </c:pt>
                <c:pt idx="4549">
                  <c:v>6.34</c:v>
                </c:pt>
                <c:pt idx="4550">
                  <c:v>6.34</c:v>
                </c:pt>
                <c:pt idx="4551">
                  <c:v>6.33</c:v>
                </c:pt>
                <c:pt idx="4552">
                  <c:v>6.32</c:v>
                </c:pt>
                <c:pt idx="4553">
                  <c:v>6.32</c:v>
                </c:pt>
                <c:pt idx="4554">
                  <c:v>6.32</c:v>
                </c:pt>
                <c:pt idx="4555">
                  <c:v>6.32</c:v>
                </c:pt>
                <c:pt idx="4556">
                  <c:v>6.31</c:v>
                </c:pt>
                <c:pt idx="4557">
                  <c:v>6.3</c:v>
                </c:pt>
                <c:pt idx="4558">
                  <c:v>6.3</c:v>
                </c:pt>
                <c:pt idx="4559">
                  <c:v>6.29</c:v>
                </c:pt>
                <c:pt idx="4560">
                  <c:v>6.29</c:v>
                </c:pt>
                <c:pt idx="4561">
                  <c:v>6.29</c:v>
                </c:pt>
                <c:pt idx="4562">
                  <c:v>6.29</c:v>
                </c:pt>
                <c:pt idx="4563">
                  <c:v>6.28</c:v>
                </c:pt>
                <c:pt idx="4564">
                  <c:v>6.28</c:v>
                </c:pt>
                <c:pt idx="4565">
                  <c:v>6.28</c:v>
                </c:pt>
                <c:pt idx="4566">
                  <c:v>6.27</c:v>
                </c:pt>
                <c:pt idx="4567">
                  <c:v>6.27</c:v>
                </c:pt>
                <c:pt idx="4568">
                  <c:v>6.27</c:v>
                </c:pt>
                <c:pt idx="4569">
                  <c:v>6.26</c:v>
                </c:pt>
                <c:pt idx="4570">
                  <c:v>6.26</c:v>
                </c:pt>
                <c:pt idx="4571">
                  <c:v>6.26</c:v>
                </c:pt>
                <c:pt idx="4572">
                  <c:v>6.26</c:v>
                </c:pt>
                <c:pt idx="4573">
                  <c:v>6.25</c:v>
                </c:pt>
                <c:pt idx="4574">
                  <c:v>6.25</c:v>
                </c:pt>
                <c:pt idx="4575">
                  <c:v>6.25</c:v>
                </c:pt>
                <c:pt idx="4576">
                  <c:v>6.25</c:v>
                </c:pt>
                <c:pt idx="4577">
                  <c:v>6.25</c:v>
                </c:pt>
                <c:pt idx="4578">
                  <c:v>6.25</c:v>
                </c:pt>
                <c:pt idx="4579">
                  <c:v>6.24</c:v>
                </c:pt>
                <c:pt idx="4580">
                  <c:v>6.24</c:v>
                </c:pt>
                <c:pt idx="4581">
                  <c:v>6.24</c:v>
                </c:pt>
                <c:pt idx="4582">
                  <c:v>6.24</c:v>
                </c:pt>
                <c:pt idx="4583">
                  <c:v>6.24</c:v>
                </c:pt>
                <c:pt idx="4584">
                  <c:v>6.24</c:v>
                </c:pt>
                <c:pt idx="4585">
                  <c:v>6.23</c:v>
                </c:pt>
                <c:pt idx="4586">
                  <c:v>6.23</c:v>
                </c:pt>
                <c:pt idx="4587">
                  <c:v>6.23</c:v>
                </c:pt>
                <c:pt idx="4588">
                  <c:v>6.24</c:v>
                </c:pt>
                <c:pt idx="4589">
                  <c:v>6.23</c:v>
                </c:pt>
                <c:pt idx="4590">
                  <c:v>6.23</c:v>
                </c:pt>
                <c:pt idx="4591">
                  <c:v>6.22</c:v>
                </c:pt>
                <c:pt idx="4592">
                  <c:v>6.23</c:v>
                </c:pt>
                <c:pt idx="4593">
                  <c:v>6.22</c:v>
                </c:pt>
                <c:pt idx="4594">
                  <c:v>6.22</c:v>
                </c:pt>
                <c:pt idx="4595">
                  <c:v>6.22</c:v>
                </c:pt>
                <c:pt idx="4596">
                  <c:v>6.21</c:v>
                </c:pt>
                <c:pt idx="4597">
                  <c:v>6.21</c:v>
                </c:pt>
                <c:pt idx="4598">
                  <c:v>6.21</c:v>
                </c:pt>
                <c:pt idx="4599">
                  <c:v>6.2</c:v>
                </c:pt>
                <c:pt idx="4600">
                  <c:v>6.2</c:v>
                </c:pt>
                <c:pt idx="4601">
                  <c:v>6.19</c:v>
                </c:pt>
                <c:pt idx="4602">
                  <c:v>6.19</c:v>
                </c:pt>
                <c:pt idx="4603">
                  <c:v>6.19</c:v>
                </c:pt>
                <c:pt idx="4604">
                  <c:v>6.19</c:v>
                </c:pt>
                <c:pt idx="4605">
                  <c:v>6.19</c:v>
                </c:pt>
                <c:pt idx="4606">
                  <c:v>6.18</c:v>
                </c:pt>
                <c:pt idx="4607">
                  <c:v>6.18</c:v>
                </c:pt>
                <c:pt idx="4608">
                  <c:v>6.18</c:v>
                </c:pt>
                <c:pt idx="4609">
                  <c:v>6.17</c:v>
                </c:pt>
                <c:pt idx="4610">
                  <c:v>6.17</c:v>
                </c:pt>
                <c:pt idx="4611">
                  <c:v>6.17</c:v>
                </c:pt>
                <c:pt idx="4612">
                  <c:v>6.17</c:v>
                </c:pt>
                <c:pt idx="4613">
                  <c:v>6.16</c:v>
                </c:pt>
                <c:pt idx="4614">
                  <c:v>6.16</c:v>
                </c:pt>
                <c:pt idx="4615">
                  <c:v>6.16</c:v>
                </c:pt>
                <c:pt idx="4616">
                  <c:v>6.16</c:v>
                </c:pt>
                <c:pt idx="4617">
                  <c:v>6.16</c:v>
                </c:pt>
                <c:pt idx="4618">
                  <c:v>6.15</c:v>
                </c:pt>
                <c:pt idx="4619">
                  <c:v>6.15</c:v>
                </c:pt>
                <c:pt idx="4620">
                  <c:v>6.15</c:v>
                </c:pt>
                <c:pt idx="4621">
                  <c:v>6.15</c:v>
                </c:pt>
                <c:pt idx="4622">
                  <c:v>6.14</c:v>
                </c:pt>
                <c:pt idx="4623">
                  <c:v>6.14</c:v>
                </c:pt>
                <c:pt idx="4624">
                  <c:v>6.14</c:v>
                </c:pt>
                <c:pt idx="4625">
                  <c:v>6.14</c:v>
                </c:pt>
                <c:pt idx="4626">
                  <c:v>6.14</c:v>
                </c:pt>
                <c:pt idx="4627">
                  <c:v>6.13</c:v>
                </c:pt>
                <c:pt idx="4628">
                  <c:v>6.13</c:v>
                </c:pt>
                <c:pt idx="4629">
                  <c:v>6.13</c:v>
                </c:pt>
                <c:pt idx="4630">
                  <c:v>6.13</c:v>
                </c:pt>
                <c:pt idx="4631">
                  <c:v>6.12</c:v>
                </c:pt>
                <c:pt idx="4632">
                  <c:v>6.12</c:v>
                </c:pt>
                <c:pt idx="4633">
                  <c:v>6.12</c:v>
                </c:pt>
                <c:pt idx="4634">
                  <c:v>6.12</c:v>
                </c:pt>
                <c:pt idx="4635">
                  <c:v>6.12</c:v>
                </c:pt>
                <c:pt idx="4636">
                  <c:v>6.12</c:v>
                </c:pt>
                <c:pt idx="4637">
                  <c:v>6.11</c:v>
                </c:pt>
                <c:pt idx="4638">
                  <c:v>6.11</c:v>
                </c:pt>
                <c:pt idx="4639">
                  <c:v>6.11</c:v>
                </c:pt>
                <c:pt idx="4640">
                  <c:v>6.11</c:v>
                </c:pt>
                <c:pt idx="4641">
                  <c:v>6.11</c:v>
                </c:pt>
                <c:pt idx="4642">
                  <c:v>6.1</c:v>
                </c:pt>
                <c:pt idx="4643">
                  <c:v>6.1</c:v>
                </c:pt>
                <c:pt idx="4644">
                  <c:v>6.1</c:v>
                </c:pt>
                <c:pt idx="4645">
                  <c:v>6.1</c:v>
                </c:pt>
                <c:pt idx="4646">
                  <c:v>6.1</c:v>
                </c:pt>
                <c:pt idx="4647">
                  <c:v>6.1</c:v>
                </c:pt>
                <c:pt idx="4648">
                  <c:v>6.1</c:v>
                </c:pt>
                <c:pt idx="4649">
                  <c:v>6.09</c:v>
                </c:pt>
                <c:pt idx="4650">
                  <c:v>6.09</c:v>
                </c:pt>
                <c:pt idx="4651">
                  <c:v>6.08</c:v>
                </c:pt>
                <c:pt idx="4652">
                  <c:v>6.08</c:v>
                </c:pt>
                <c:pt idx="4653">
                  <c:v>6.08</c:v>
                </c:pt>
                <c:pt idx="4654">
                  <c:v>6.08</c:v>
                </c:pt>
                <c:pt idx="4655">
                  <c:v>6.07</c:v>
                </c:pt>
                <c:pt idx="4656">
                  <c:v>6.07</c:v>
                </c:pt>
                <c:pt idx="4657">
                  <c:v>6.07</c:v>
                </c:pt>
                <c:pt idx="4658">
                  <c:v>6.07</c:v>
                </c:pt>
                <c:pt idx="4659">
                  <c:v>6.06</c:v>
                </c:pt>
                <c:pt idx="4660">
                  <c:v>6.06</c:v>
                </c:pt>
                <c:pt idx="4661">
                  <c:v>6.06</c:v>
                </c:pt>
                <c:pt idx="4662">
                  <c:v>6.06</c:v>
                </c:pt>
                <c:pt idx="4663">
                  <c:v>6.06</c:v>
                </c:pt>
                <c:pt idx="4664">
                  <c:v>6.05</c:v>
                </c:pt>
                <c:pt idx="4665">
                  <c:v>6.05</c:v>
                </c:pt>
                <c:pt idx="4666">
                  <c:v>6.05</c:v>
                </c:pt>
                <c:pt idx="4667">
                  <c:v>6.05</c:v>
                </c:pt>
                <c:pt idx="4668">
                  <c:v>6.05</c:v>
                </c:pt>
                <c:pt idx="4669">
                  <c:v>6.04</c:v>
                </c:pt>
                <c:pt idx="4670">
                  <c:v>6.04</c:v>
                </c:pt>
                <c:pt idx="4671">
                  <c:v>6.05</c:v>
                </c:pt>
                <c:pt idx="4672">
                  <c:v>6.04</c:v>
                </c:pt>
                <c:pt idx="4673">
                  <c:v>6.04</c:v>
                </c:pt>
                <c:pt idx="4674">
                  <c:v>6.04</c:v>
                </c:pt>
                <c:pt idx="4675">
                  <c:v>6.04</c:v>
                </c:pt>
                <c:pt idx="4676">
                  <c:v>6.03</c:v>
                </c:pt>
                <c:pt idx="4677">
                  <c:v>6.04</c:v>
                </c:pt>
                <c:pt idx="4678">
                  <c:v>6.04</c:v>
                </c:pt>
                <c:pt idx="4679">
                  <c:v>6.03</c:v>
                </c:pt>
                <c:pt idx="4680">
                  <c:v>6.04</c:v>
                </c:pt>
                <c:pt idx="4681">
                  <c:v>6.03</c:v>
                </c:pt>
                <c:pt idx="4682">
                  <c:v>6.03</c:v>
                </c:pt>
                <c:pt idx="4683">
                  <c:v>6.03</c:v>
                </c:pt>
                <c:pt idx="4684">
                  <c:v>6.04</c:v>
                </c:pt>
                <c:pt idx="4685">
                  <c:v>6.03</c:v>
                </c:pt>
                <c:pt idx="4686">
                  <c:v>6.04</c:v>
                </c:pt>
                <c:pt idx="4687">
                  <c:v>6.03</c:v>
                </c:pt>
                <c:pt idx="4688">
                  <c:v>6.02</c:v>
                </c:pt>
                <c:pt idx="4689">
                  <c:v>6.02</c:v>
                </c:pt>
                <c:pt idx="4690">
                  <c:v>6.02</c:v>
                </c:pt>
                <c:pt idx="4691">
                  <c:v>6.02</c:v>
                </c:pt>
                <c:pt idx="4692">
                  <c:v>6.02</c:v>
                </c:pt>
                <c:pt idx="4693">
                  <c:v>6.02</c:v>
                </c:pt>
                <c:pt idx="4694">
                  <c:v>6.02</c:v>
                </c:pt>
                <c:pt idx="4695">
                  <c:v>6.01</c:v>
                </c:pt>
                <c:pt idx="4696">
                  <c:v>6.01</c:v>
                </c:pt>
                <c:pt idx="4697">
                  <c:v>6.01</c:v>
                </c:pt>
                <c:pt idx="4698">
                  <c:v>6.01</c:v>
                </c:pt>
                <c:pt idx="4699">
                  <c:v>6</c:v>
                </c:pt>
                <c:pt idx="4700">
                  <c:v>6</c:v>
                </c:pt>
                <c:pt idx="4701">
                  <c:v>6</c:v>
                </c:pt>
                <c:pt idx="4702">
                  <c:v>6</c:v>
                </c:pt>
                <c:pt idx="4703">
                  <c:v>5.99</c:v>
                </c:pt>
                <c:pt idx="4704">
                  <c:v>6</c:v>
                </c:pt>
                <c:pt idx="4705">
                  <c:v>5.99</c:v>
                </c:pt>
                <c:pt idx="4706">
                  <c:v>5.99</c:v>
                </c:pt>
                <c:pt idx="4707">
                  <c:v>5.99</c:v>
                </c:pt>
                <c:pt idx="4708">
                  <c:v>5.99</c:v>
                </c:pt>
                <c:pt idx="4709">
                  <c:v>5.99</c:v>
                </c:pt>
                <c:pt idx="4710">
                  <c:v>5.98</c:v>
                </c:pt>
                <c:pt idx="4711">
                  <c:v>5.98</c:v>
                </c:pt>
                <c:pt idx="4712">
                  <c:v>5.98</c:v>
                </c:pt>
                <c:pt idx="4713">
                  <c:v>5.98</c:v>
                </c:pt>
                <c:pt idx="4714">
                  <c:v>5.98</c:v>
                </c:pt>
                <c:pt idx="4715">
                  <c:v>5.97</c:v>
                </c:pt>
                <c:pt idx="4716">
                  <c:v>5.97</c:v>
                </c:pt>
                <c:pt idx="4717">
                  <c:v>5.97</c:v>
                </c:pt>
                <c:pt idx="4718">
                  <c:v>5.97</c:v>
                </c:pt>
                <c:pt idx="4719">
                  <c:v>5.97</c:v>
                </c:pt>
                <c:pt idx="4720">
                  <c:v>5.97</c:v>
                </c:pt>
                <c:pt idx="4721">
                  <c:v>5.97</c:v>
                </c:pt>
                <c:pt idx="4722">
                  <c:v>5.97</c:v>
                </c:pt>
                <c:pt idx="4723">
                  <c:v>5.96</c:v>
                </c:pt>
                <c:pt idx="4724">
                  <c:v>5.96</c:v>
                </c:pt>
                <c:pt idx="4725">
                  <c:v>5.96</c:v>
                </c:pt>
                <c:pt idx="4726">
                  <c:v>5.96</c:v>
                </c:pt>
                <c:pt idx="4727">
                  <c:v>5.96</c:v>
                </c:pt>
                <c:pt idx="4728">
                  <c:v>5.96</c:v>
                </c:pt>
                <c:pt idx="4729">
                  <c:v>5.96</c:v>
                </c:pt>
                <c:pt idx="4730">
                  <c:v>5.95</c:v>
                </c:pt>
                <c:pt idx="4731">
                  <c:v>5.95</c:v>
                </c:pt>
                <c:pt idx="4732">
                  <c:v>5.95</c:v>
                </c:pt>
                <c:pt idx="4733">
                  <c:v>5.95</c:v>
                </c:pt>
                <c:pt idx="4734">
                  <c:v>5.94</c:v>
                </c:pt>
                <c:pt idx="4735">
                  <c:v>5.94</c:v>
                </c:pt>
                <c:pt idx="4736">
                  <c:v>5.94</c:v>
                </c:pt>
                <c:pt idx="4737">
                  <c:v>5.94</c:v>
                </c:pt>
                <c:pt idx="4738">
                  <c:v>5.94</c:v>
                </c:pt>
                <c:pt idx="4739">
                  <c:v>5.94</c:v>
                </c:pt>
                <c:pt idx="4740">
                  <c:v>5.94</c:v>
                </c:pt>
                <c:pt idx="4741">
                  <c:v>5.94</c:v>
                </c:pt>
                <c:pt idx="4742">
                  <c:v>5.94</c:v>
                </c:pt>
                <c:pt idx="4743">
                  <c:v>5.93</c:v>
                </c:pt>
                <c:pt idx="4744">
                  <c:v>5.93</c:v>
                </c:pt>
                <c:pt idx="4745">
                  <c:v>5.93</c:v>
                </c:pt>
                <c:pt idx="4746">
                  <c:v>5.93</c:v>
                </c:pt>
                <c:pt idx="4747">
                  <c:v>5.93</c:v>
                </c:pt>
                <c:pt idx="4748">
                  <c:v>5.92</c:v>
                </c:pt>
                <c:pt idx="4749">
                  <c:v>5.92</c:v>
                </c:pt>
                <c:pt idx="4750">
                  <c:v>5.92</c:v>
                </c:pt>
                <c:pt idx="4751">
                  <c:v>5.92</c:v>
                </c:pt>
                <c:pt idx="4752">
                  <c:v>5.92</c:v>
                </c:pt>
                <c:pt idx="4753">
                  <c:v>5.92</c:v>
                </c:pt>
                <c:pt idx="4754">
                  <c:v>5.92</c:v>
                </c:pt>
                <c:pt idx="4755">
                  <c:v>5.92</c:v>
                </c:pt>
                <c:pt idx="4756">
                  <c:v>5.91</c:v>
                </c:pt>
                <c:pt idx="4757">
                  <c:v>5.92</c:v>
                </c:pt>
                <c:pt idx="4758">
                  <c:v>5.91</c:v>
                </c:pt>
                <c:pt idx="4759">
                  <c:v>5.91</c:v>
                </c:pt>
                <c:pt idx="4760">
                  <c:v>5.9</c:v>
                </c:pt>
                <c:pt idx="4761">
                  <c:v>5.91</c:v>
                </c:pt>
                <c:pt idx="4762">
                  <c:v>5.91</c:v>
                </c:pt>
                <c:pt idx="4763">
                  <c:v>5.91</c:v>
                </c:pt>
                <c:pt idx="4764">
                  <c:v>5.89</c:v>
                </c:pt>
                <c:pt idx="4765">
                  <c:v>5.89</c:v>
                </c:pt>
                <c:pt idx="4766">
                  <c:v>5.9</c:v>
                </c:pt>
                <c:pt idx="4767">
                  <c:v>5.91</c:v>
                </c:pt>
                <c:pt idx="4768">
                  <c:v>5.91</c:v>
                </c:pt>
                <c:pt idx="4769">
                  <c:v>5.9</c:v>
                </c:pt>
                <c:pt idx="4770">
                  <c:v>5.9</c:v>
                </c:pt>
                <c:pt idx="4771">
                  <c:v>5.9</c:v>
                </c:pt>
                <c:pt idx="4772">
                  <c:v>5.9</c:v>
                </c:pt>
                <c:pt idx="4773">
                  <c:v>5.9</c:v>
                </c:pt>
                <c:pt idx="4774">
                  <c:v>5.89</c:v>
                </c:pt>
                <c:pt idx="4775">
                  <c:v>5.9</c:v>
                </c:pt>
                <c:pt idx="4776">
                  <c:v>5.9</c:v>
                </c:pt>
                <c:pt idx="4777">
                  <c:v>5.89</c:v>
                </c:pt>
                <c:pt idx="4778">
                  <c:v>5.89</c:v>
                </c:pt>
                <c:pt idx="4779">
                  <c:v>5.88</c:v>
                </c:pt>
                <c:pt idx="4780">
                  <c:v>5.88</c:v>
                </c:pt>
                <c:pt idx="4781">
                  <c:v>5.88</c:v>
                </c:pt>
                <c:pt idx="4782">
                  <c:v>5.88</c:v>
                </c:pt>
                <c:pt idx="4783">
                  <c:v>5.88</c:v>
                </c:pt>
                <c:pt idx="4784">
                  <c:v>5.88</c:v>
                </c:pt>
                <c:pt idx="4785">
                  <c:v>5.88</c:v>
                </c:pt>
                <c:pt idx="4786">
                  <c:v>5.88</c:v>
                </c:pt>
                <c:pt idx="4787">
                  <c:v>5.87</c:v>
                </c:pt>
                <c:pt idx="4788">
                  <c:v>5.87</c:v>
                </c:pt>
                <c:pt idx="4789">
                  <c:v>5.88</c:v>
                </c:pt>
                <c:pt idx="4790">
                  <c:v>5.87</c:v>
                </c:pt>
                <c:pt idx="4791">
                  <c:v>5.87</c:v>
                </c:pt>
                <c:pt idx="4792">
                  <c:v>5.86</c:v>
                </c:pt>
                <c:pt idx="4793">
                  <c:v>5.87</c:v>
                </c:pt>
                <c:pt idx="4794">
                  <c:v>5.87</c:v>
                </c:pt>
                <c:pt idx="4795">
                  <c:v>5.87</c:v>
                </c:pt>
                <c:pt idx="4796">
                  <c:v>5.86</c:v>
                </c:pt>
                <c:pt idx="4797">
                  <c:v>5.87</c:v>
                </c:pt>
                <c:pt idx="4798">
                  <c:v>5.86</c:v>
                </c:pt>
                <c:pt idx="4799">
                  <c:v>5.86</c:v>
                </c:pt>
                <c:pt idx="4800">
                  <c:v>5.86</c:v>
                </c:pt>
                <c:pt idx="4801">
                  <c:v>5.86</c:v>
                </c:pt>
                <c:pt idx="4802">
                  <c:v>5.86</c:v>
                </c:pt>
                <c:pt idx="4803">
                  <c:v>5.86</c:v>
                </c:pt>
                <c:pt idx="4804">
                  <c:v>5.85</c:v>
                </c:pt>
                <c:pt idx="4805">
                  <c:v>5.85</c:v>
                </c:pt>
                <c:pt idx="4806">
                  <c:v>5.85</c:v>
                </c:pt>
                <c:pt idx="4807">
                  <c:v>5.85</c:v>
                </c:pt>
                <c:pt idx="4808">
                  <c:v>5.85</c:v>
                </c:pt>
                <c:pt idx="4809">
                  <c:v>5.85</c:v>
                </c:pt>
                <c:pt idx="4810">
                  <c:v>5.85</c:v>
                </c:pt>
                <c:pt idx="4811">
                  <c:v>5.85</c:v>
                </c:pt>
                <c:pt idx="4812">
                  <c:v>5.85</c:v>
                </c:pt>
                <c:pt idx="4813">
                  <c:v>5.84</c:v>
                </c:pt>
                <c:pt idx="4814">
                  <c:v>5.84</c:v>
                </c:pt>
                <c:pt idx="4815">
                  <c:v>5.84</c:v>
                </c:pt>
                <c:pt idx="4816">
                  <c:v>5.84</c:v>
                </c:pt>
                <c:pt idx="4817">
                  <c:v>5.84</c:v>
                </c:pt>
                <c:pt idx="4818">
                  <c:v>5.83</c:v>
                </c:pt>
                <c:pt idx="4819">
                  <c:v>5.83</c:v>
                </c:pt>
                <c:pt idx="4820">
                  <c:v>5.83</c:v>
                </c:pt>
                <c:pt idx="4821">
                  <c:v>5.83</c:v>
                </c:pt>
                <c:pt idx="4822">
                  <c:v>5.83</c:v>
                </c:pt>
                <c:pt idx="4823">
                  <c:v>5.83</c:v>
                </c:pt>
                <c:pt idx="4824">
                  <c:v>5.83</c:v>
                </c:pt>
                <c:pt idx="4825">
                  <c:v>5.83</c:v>
                </c:pt>
                <c:pt idx="4826">
                  <c:v>5.82</c:v>
                </c:pt>
                <c:pt idx="4827">
                  <c:v>5.82</c:v>
                </c:pt>
                <c:pt idx="4828">
                  <c:v>5.82</c:v>
                </c:pt>
                <c:pt idx="4829">
                  <c:v>5.82</c:v>
                </c:pt>
                <c:pt idx="4830">
                  <c:v>5.82</c:v>
                </c:pt>
                <c:pt idx="4831">
                  <c:v>5.82</c:v>
                </c:pt>
                <c:pt idx="4832">
                  <c:v>5.81</c:v>
                </c:pt>
                <c:pt idx="4833">
                  <c:v>5.81</c:v>
                </c:pt>
                <c:pt idx="4834">
                  <c:v>5.8</c:v>
                </c:pt>
                <c:pt idx="4835">
                  <c:v>5.8</c:v>
                </c:pt>
                <c:pt idx="4836">
                  <c:v>5.81</c:v>
                </c:pt>
                <c:pt idx="4837">
                  <c:v>5.81</c:v>
                </c:pt>
                <c:pt idx="4838">
                  <c:v>5.81</c:v>
                </c:pt>
                <c:pt idx="4839">
                  <c:v>5.8</c:v>
                </c:pt>
                <c:pt idx="4840">
                  <c:v>5.8</c:v>
                </c:pt>
                <c:pt idx="4841">
                  <c:v>5.8</c:v>
                </c:pt>
                <c:pt idx="4842">
                  <c:v>5.8</c:v>
                </c:pt>
                <c:pt idx="4843">
                  <c:v>5.8</c:v>
                </c:pt>
                <c:pt idx="4844">
                  <c:v>5.79</c:v>
                </c:pt>
                <c:pt idx="4845">
                  <c:v>5.79</c:v>
                </c:pt>
                <c:pt idx="4846">
                  <c:v>5.79</c:v>
                </c:pt>
                <c:pt idx="4847">
                  <c:v>5.79</c:v>
                </c:pt>
                <c:pt idx="4848">
                  <c:v>5.79</c:v>
                </c:pt>
                <c:pt idx="4849">
                  <c:v>5.78</c:v>
                </c:pt>
                <c:pt idx="4850">
                  <c:v>5.78</c:v>
                </c:pt>
                <c:pt idx="4851">
                  <c:v>5.78</c:v>
                </c:pt>
                <c:pt idx="4852">
                  <c:v>5.79</c:v>
                </c:pt>
                <c:pt idx="4853">
                  <c:v>5.78</c:v>
                </c:pt>
                <c:pt idx="4854">
                  <c:v>5.78</c:v>
                </c:pt>
                <c:pt idx="4855">
                  <c:v>5.77</c:v>
                </c:pt>
                <c:pt idx="4856">
                  <c:v>5.79</c:v>
                </c:pt>
                <c:pt idx="4857">
                  <c:v>5.79</c:v>
                </c:pt>
                <c:pt idx="4858">
                  <c:v>5.78</c:v>
                </c:pt>
                <c:pt idx="4859">
                  <c:v>5.77</c:v>
                </c:pt>
                <c:pt idx="4860">
                  <c:v>5.78</c:v>
                </c:pt>
                <c:pt idx="4861">
                  <c:v>5.78</c:v>
                </c:pt>
                <c:pt idx="4862">
                  <c:v>5.79</c:v>
                </c:pt>
                <c:pt idx="4863">
                  <c:v>5.78</c:v>
                </c:pt>
                <c:pt idx="4864">
                  <c:v>5.77</c:v>
                </c:pt>
                <c:pt idx="4865">
                  <c:v>5.8</c:v>
                </c:pt>
                <c:pt idx="4866">
                  <c:v>5.8</c:v>
                </c:pt>
                <c:pt idx="4867">
                  <c:v>5.78</c:v>
                </c:pt>
                <c:pt idx="4868">
                  <c:v>5.79</c:v>
                </c:pt>
                <c:pt idx="4869">
                  <c:v>5.78</c:v>
                </c:pt>
                <c:pt idx="4870">
                  <c:v>5.79</c:v>
                </c:pt>
                <c:pt idx="4871">
                  <c:v>5.78</c:v>
                </c:pt>
                <c:pt idx="4872">
                  <c:v>5.78</c:v>
                </c:pt>
                <c:pt idx="4873">
                  <c:v>5.78</c:v>
                </c:pt>
                <c:pt idx="4874">
                  <c:v>5.77</c:v>
                </c:pt>
                <c:pt idx="4875">
                  <c:v>5.78</c:v>
                </c:pt>
                <c:pt idx="4876">
                  <c:v>5.78</c:v>
                </c:pt>
                <c:pt idx="4877">
                  <c:v>5.77</c:v>
                </c:pt>
                <c:pt idx="4878">
                  <c:v>5.77</c:v>
                </c:pt>
                <c:pt idx="4879">
                  <c:v>5.78</c:v>
                </c:pt>
                <c:pt idx="4880">
                  <c:v>5.78</c:v>
                </c:pt>
                <c:pt idx="4881">
                  <c:v>5.77</c:v>
                </c:pt>
                <c:pt idx="4882">
                  <c:v>5.77</c:v>
                </c:pt>
                <c:pt idx="4883">
                  <c:v>5.77</c:v>
                </c:pt>
                <c:pt idx="4884">
                  <c:v>5.77</c:v>
                </c:pt>
                <c:pt idx="4885">
                  <c:v>5.76</c:v>
                </c:pt>
                <c:pt idx="4886">
                  <c:v>5.77</c:v>
                </c:pt>
                <c:pt idx="4887">
                  <c:v>5.76</c:v>
                </c:pt>
                <c:pt idx="4888">
                  <c:v>5.77</c:v>
                </c:pt>
                <c:pt idx="4889">
                  <c:v>5.76</c:v>
                </c:pt>
                <c:pt idx="4890">
                  <c:v>5.76</c:v>
                </c:pt>
                <c:pt idx="4891">
                  <c:v>5.76</c:v>
                </c:pt>
                <c:pt idx="4892">
                  <c:v>5.76</c:v>
                </c:pt>
                <c:pt idx="4893">
                  <c:v>5.76</c:v>
                </c:pt>
                <c:pt idx="4894">
                  <c:v>5.75</c:v>
                </c:pt>
                <c:pt idx="4895">
                  <c:v>5.75</c:v>
                </c:pt>
                <c:pt idx="4896">
                  <c:v>5.75</c:v>
                </c:pt>
                <c:pt idx="4897">
                  <c:v>5.75</c:v>
                </c:pt>
                <c:pt idx="4898">
                  <c:v>5.75</c:v>
                </c:pt>
                <c:pt idx="4899">
                  <c:v>5.75</c:v>
                </c:pt>
                <c:pt idx="4900">
                  <c:v>5.75</c:v>
                </c:pt>
                <c:pt idx="4901">
                  <c:v>5.75</c:v>
                </c:pt>
                <c:pt idx="4902">
                  <c:v>5.75</c:v>
                </c:pt>
                <c:pt idx="4903">
                  <c:v>5.74</c:v>
                </c:pt>
                <c:pt idx="4904">
                  <c:v>5.74</c:v>
                </c:pt>
                <c:pt idx="4905">
                  <c:v>5.74</c:v>
                </c:pt>
                <c:pt idx="4906">
                  <c:v>5.75</c:v>
                </c:pt>
                <c:pt idx="4907">
                  <c:v>5.74</c:v>
                </c:pt>
                <c:pt idx="4908">
                  <c:v>5.74</c:v>
                </c:pt>
                <c:pt idx="4909">
                  <c:v>5.74</c:v>
                </c:pt>
                <c:pt idx="4910">
                  <c:v>5.74</c:v>
                </c:pt>
                <c:pt idx="4911">
                  <c:v>5.74</c:v>
                </c:pt>
                <c:pt idx="4912">
                  <c:v>5.74</c:v>
                </c:pt>
                <c:pt idx="4913">
                  <c:v>5.74</c:v>
                </c:pt>
                <c:pt idx="4914">
                  <c:v>5.74</c:v>
                </c:pt>
                <c:pt idx="4915">
                  <c:v>5.74</c:v>
                </c:pt>
                <c:pt idx="4916">
                  <c:v>5.73</c:v>
                </c:pt>
                <c:pt idx="4917">
                  <c:v>5.73</c:v>
                </c:pt>
                <c:pt idx="4918">
                  <c:v>5.73</c:v>
                </c:pt>
                <c:pt idx="4919">
                  <c:v>5.73</c:v>
                </c:pt>
                <c:pt idx="4920">
                  <c:v>5.73</c:v>
                </c:pt>
                <c:pt idx="4921">
                  <c:v>5.73</c:v>
                </c:pt>
                <c:pt idx="4922">
                  <c:v>5.73</c:v>
                </c:pt>
                <c:pt idx="4923">
                  <c:v>5.73</c:v>
                </c:pt>
                <c:pt idx="4924">
                  <c:v>5.73</c:v>
                </c:pt>
                <c:pt idx="4925">
                  <c:v>5.73</c:v>
                </c:pt>
                <c:pt idx="4926">
                  <c:v>5.73</c:v>
                </c:pt>
                <c:pt idx="4927">
                  <c:v>5.73</c:v>
                </c:pt>
                <c:pt idx="4928">
                  <c:v>5.73</c:v>
                </c:pt>
                <c:pt idx="4929">
                  <c:v>5.72</c:v>
                </c:pt>
                <c:pt idx="4930">
                  <c:v>5.72</c:v>
                </c:pt>
                <c:pt idx="4931">
                  <c:v>5.72</c:v>
                </c:pt>
                <c:pt idx="4932">
                  <c:v>5.72</c:v>
                </c:pt>
                <c:pt idx="4933">
                  <c:v>5.72</c:v>
                </c:pt>
                <c:pt idx="4934">
                  <c:v>5.72</c:v>
                </c:pt>
                <c:pt idx="4935">
                  <c:v>5.72</c:v>
                </c:pt>
                <c:pt idx="4936">
                  <c:v>5.72</c:v>
                </c:pt>
                <c:pt idx="4937">
                  <c:v>5.72</c:v>
                </c:pt>
                <c:pt idx="4938">
                  <c:v>5.71</c:v>
                </c:pt>
                <c:pt idx="4939">
                  <c:v>5.71</c:v>
                </c:pt>
                <c:pt idx="4940">
                  <c:v>5.71</c:v>
                </c:pt>
                <c:pt idx="4941">
                  <c:v>5.71</c:v>
                </c:pt>
                <c:pt idx="4942">
                  <c:v>5.71</c:v>
                </c:pt>
                <c:pt idx="4943">
                  <c:v>5.71</c:v>
                </c:pt>
                <c:pt idx="4944">
                  <c:v>5.71</c:v>
                </c:pt>
                <c:pt idx="4945">
                  <c:v>5.72</c:v>
                </c:pt>
                <c:pt idx="4946">
                  <c:v>5.71</c:v>
                </c:pt>
                <c:pt idx="4947">
                  <c:v>5.71</c:v>
                </c:pt>
                <c:pt idx="4948">
                  <c:v>5.72</c:v>
                </c:pt>
                <c:pt idx="4949">
                  <c:v>5.71</c:v>
                </c:pt>
                <c:pt idx="4950">
                  <c:v>5.72</c:v>
                </c:pt>
                <c:pt idx="4951">
                  <c:v>5.72</c:v>
                </c:pt>
                <c:pt idx="4952">
                  <c:v>5.71</c:v>
                </c:pt>
                <c:pt idx="4953">
                  <c:v>5.71</c:v>
                </c:pt>
                <c:pt idx="4954">
                  <c:v>5.71</c:v>
                </c:pt>
                <c:pt idx="4955">
                  <c:v>5.71</c:v>
                </c:pt>
                <c:pt idx="4956">
                  <c:v>5.71</c:v>
                </c:pt>
                <c:pt idx="4957">
                  <c:v>5.7</c:v>
                </c:pt>
                <c:pt idx="4958">
                  <c:v>5.7</c:v>
                </c:pt>
                <c:pt idx="4959">
                  <c:v>5.7</c:v>
                </c:pt>
                <c:pt idx="4960">
                  <c:v>5.7</c:v>
                </c:pt>
                <c:pt idx="4961">
                  <c:v>5.69</c:v>
                </c:pt>
                <c:pt idx="4962">
                  <c:v>5.69</c:v>
                </c:pt>
                <c:pt idx="4963">
                  <c:v>5.7</c:v>
                </c:pt>
                <c:pt idx="4964">
                  <c:v>5.71</c:v>
                </c:pt>
                <c:pt idx="4965">
                  <c:v>5.7</c:v>
                </c:pt>
                <c:pt idx="4966">
                  <c:v>5.69</c:v>
                </c:pt>
                <c:pt idx="4967">
                  <c:v>5.69</c:v>
                </c:pt>
                <c:pt idx="4968">
                  <c:v>5.69</c:v>
                </c:pt>
                <c:pt idx="4969">
                  <c:v>5.7</c:v>
                </c:pt>
                <c:pt idx="4970">
                  <c:v>5.69</c:v>
                </c:pt>
                <c:pt idx="4971">
                  <c:v>5.69</c:v>
                </c:pt>
                <c:pt idx="4972">
                  <c:v>5.69</c:v>
                </c:pt>
                <c:pt idx="4973">
                  <c:v>5.69</c:v>
                </c:pt>
                <c:pt idx="4974">
                  <c:v>5.69</c:v>
                </c:pt>
                <c:pt idx="4975">
                  <c:v>5.69</c:v>
                </c:pt>
                <c:pt idx="4976">
                  <c:v>5.69</c:v>
                </c:pt>
                <c:pt idx="4977">
                  <c:v>5.69</c:v>
                </c:pt>
                <c:pt idx="4978">
                  <c:v>5.68</c:v>
                </c:pt>
                <c:pt idx="4979">
                  <c:v>5.68</c:v>
                </c:pt>
                <c:pt idx="4980">
                  <c:v>5.68</c:v>
                </c:pt>
                <c:pt idx="4981">
                  <c:v>5.68</c:v>
                </c:pt>
                <c:pt idx="4982">
                  <c:v>5.67</c:v>
                </c:pt>
                <c:pt idx="4983">
                  <c:v>5.68</c:v>
                </c:pt>
                <c:pt idx="4984">
                  <c:v>5.67</c:v>
                </c:pt>
                <c:pt idx="4985">
                  <c:v>5.67</c:v>
                </c:pt>
                <c:pt idx="4986">
                  <c:v>5.67</c:v>
                </c:pt>
                <c:pt idx="4987">
                  <c:v>5.67</c:v>
                </c:pt>
                <c:pt idx="4988">
                  <c:v>5.67</c:v>
                </c:pt>
                <c:pt idx="4989">
                  <c:v>5.66</c:v>
                </c:pt>
                <c:pt idx="4990">
                  <c:v>5.66</c:v>
                </c:pt>
                <c:pt idx="4991">
                  <c:v>5.66</c:v>
                </c:pt>
                <c:pt idx="4992">
                  <c:v>5.66</c:v>
                </c:pt>
                <c:pt idx="4993">
                  <c:v>5.66</c:v>
                </c:pt>
                <c:pt idx="4994">
                  <c:v>5.66</c:v>
                </c:pt>
                <c:pt idx="4995">
                  <c:v>5.66</c:v>
                </c:pt>
                <c:pt idx="4996">
                  <c:v>5.65</c:v>
                </c:pt>
                <c:pt idx="4997">
                  <c:v>5.65</c:v>
                </c:pt>
                <c:pt idx="4998">
                  <c:v>5.65</c:v>
                </c:pt>
                <c:pt idx="4999">
                  <c:v>5.65</c:v>
                </c:pt>
                <c:pt idx="5000">
                  <c:v>5.65</c:v>
                </c:pt>
                <c:pt idx="5001">
                  <c:v>5.65</c:v>
                </c:pt>
                <c:pt idx="5002">
                  <c:v>5.65</c:v>
                </c:pt>
                <c:pt idx="5003">
                  <c:v>5.65</c:v>
                </c:pt>
                <c:pt idx="5004">
                  <c:v>5.65</c:v>
                </c:pt>
                <c:pt idx="5005">
                  <c:v>5.65</c:v>
                </c:pt>
                <c:pt idx="5006">
                  <c:v>5.65</c:v>
                </c:pt>
                <c:pt idx="5007">
                  <c:v>5.65</c:v>
                </c:pt>
                <c:pt idx="5008">
                  <c:v>5.65</c:v>
                </c:pt>
                <c:pt idx="5009">
                  <c:v>5.65</c:v>
                </c:pt>
                <c:pt idx="5010">
                  <c:v>5.65</c:v>
                </c:pt>
                <c:pt idx="5011">
                  <c:v>5.65</c:v>
                </c:pt>
                <c:pt idx="5012">
                  <c:v>5.65</c:v>
                </c:pt>
                <c:pt idx="5013">
                  <c:v>5.65</c:v>
                </c:pt>
                <c:pt idx="5014">
                  <c:v>5.65</c:v>
                </c:pt>
                <c:pt idx="5015">
                  <c:v>5.65</c:v>
                </c:pt>
                <c:pt idx="5016">
                  <c:v>5.65</c:v>
                </c:pt>
                <c:pt idx="5017">
                  <c:v>5.65</c:v>
                </c:pt>
                <c:pt idx="5018">
                  <c:v>5.65</c:v>
                </c:pt>
                <c:pt idx="5019">
                  <c:v>5.65</c:v>
                </c:pt>
                <c:pt idx="5020">
                  <c:v>5.65</c:v>
                </c:pt>
                <c:pt idx="5021">
                  <c:v>5.65</c:v>
                </c:pt>
                <c:pt idx="5022">
                  <c:v>5.65</c:v>
                </c:pt>
                <c:pt idx="5023">
                  <c:v>5.65</c:v>
                </c:pt>
                <c:pt idx="5024">
                  <c:v>5.65</c:v>
                </c:pt>
                <c:pt idx="5025">
                  <c:v>5.65</c:v>
                </c:pt>
                <c:pt idx="5026">
                  <c:v>5.65</c:v>
                </c:pt>
                <c:pt idx="5027">
                  <c:v>5.65</c:v>
                </c:pt>
                <c:pt idx="5028">
                  <c:v>5.65</c:v>
                </c:pt>
                <c:pt idx="5029">
                  <c:v>5.65</c:v>
                </c:pt>
                <c:pt idx="5030">
                  <c:v>5.65</c:v>
                </c:pt>
                <c:pt idx="5031">
                  <c:v>5.65</c:v>
                </c:pt>
                <c:pt idx="5032">
                  <c:v>5.65</c:v>
                </c:pt>
                <c:pt idx="5033">
                  <c:v>5.65</c:v>
                </c:pt>
                <c:pt idx="5034">
                  <c:v>5.65</c:v>
                </c:pt>
                <c:pt idx="5035">
                  <c:v>5.65</c:v>
                </c:pt>
                <c:pt idx="5036">
                  <c:v>5.65</c:v>
                </c:pt>
                <c:pt idx="5037">
                  <c:v>5.65</c:v>
                </c:pt>
                <c:pt idx="5038">
                  <c:v>5.65</c:v>
                </c:pt>
                <c:pt idx="5039">
                  <c:v>5.66</c:v>
                </c:pt>
                <c:pt idx="5040">
                  <c:v>5.66</c:v>
                </c:pt>
                <c:pt idx="5041">
                  <c:v>5.66</c:v>
                </c:pt>
                <c:pt idx="5042">
                  <c:v>5.65</c:v>
                </c:pt>
                <c:pt idx="5043">
                  <c:v>5.65</c:v>
                </c:pt>
                <c:pt idx="5044">
                  <c:v>5.65</c:v>
                </c:pt>
                <c:pt idx="5045">
                  <c:v>5.65</c:v>
                </c:pt>
                <c:pt idx="5046">
                  <c:v>5.65</c:v>
                </c:pt>
                <c:pt idx="5047">
                  <c:v>5.65</c:v>
                </c:pt>
                <c:pt idx="5048">
                  <c:v>5.65</c:v>
                </c:pt>
                <c:pt idx="5049">
                  <c:v>5.65</c:v>
                </c:pt>
                <c:pt idx="5050">
                  <c:v>5.65</c:v>
                </c:pt>
                <c:pt idx="5051">
                  <c:v>5.66</c:v>
                </c:pt>
                <c:pt idx="5052">
                  <c:v>5.65</c:v>
                </c:pt>
                <c:pt idx="5053">
                  <c:v>5.65</c:v>
                </c:pt>
                <c:pt idx="5054">
                  <c:v>5.65</c:v>
                </c:pt>
                <c:pt idx="5055">
                  <c:v>5.65</c:v>
                </c:pt>
                <c:pt idx="5056">
                  <c:v>5.65</c:v>
                </c:pt>
                <c:pt idx="5057">
                  <c:v>5.65</c:v>
                </c:pt>
                <c:pt idx="5058">
                  <c:v>5.65</c:v>
                </c:pt>
                <c:pt idx="5059">
                  <c:v>5.65</c:v>
                </c:pt>
                <c:pt idx="5060">
                  <c:v>5.65</c:v>
                </c:pt>
                <c:pt idx="5061">
                  <c:v>5.64</c:v>
                </c:pt>
                <c:pt idx="5062">
                  <c:v>5.65</c:v>
                </c:pt>
                <c:pt idx="5063">
                  <c:v>5.65</c:v>
                </c:pt>
                <c:pt idx="5064">
                  <c:v>5.65</c:v>
                </c:pt>
                <c:pt idx="5065">
                  <c:v>5.65</c:v>
                </c:pt>
                <c:pt idx="5066">
                  <c:v>5.64</c:v>
                </c:pt>
                <c:pt idx="5067">
                  <c:v>5.64</c:v>
                </c:pt>
                <c:pt idx="5068">
                  <c:v>5.64</c:v>
                </c:pt>
                <c:pt idx="5069">
                  <c:v>5.64</c:v>
                </c:pt>
                <c:pt idx="5070">
                  <c:v>5.64</c:v>
                </c:pt>
                <c:pt idx="5071">
                  <c:v>5.64</c:v>
                </c:pt>
                <c:pt idx="5072">
                  <c:v>5.64</c:v>
                </c:pt>
                <c:pt idx="5073">
                  <c:v>5.64</c:v>
                </c:pt>
                <c:pt idx="5074">
                  <c:v>5.64</c:v>
                </c:pt>
                <c:pt idx="5075">
                  <c:v>5.64</c:v>
                </c:pt>
                <c:pt idx="5076">
                  <c:v>5.64</c:v>
                </c:pt>
                <c:pt idx="5077">
                  <c:v>5.64</c:v>
                </c:pt>
                <c:pt idx="5078">
                  <c:v>5.64</c:v>
                </c:pt>
                <c:pt idx="5079">
                  <c:v>5.64</c:v>
                </c:pt>
                <c:pt idx="5080">
                  <c:v>5.64</c:v>
                </c:pt>
                <c:pt idx="5081">
                  <c:v>5.63</c:v>
                </c:pt>
                <c:pt idx="5082">
                  <c:v>5.63</c:v>
                </c:pt>
                <c:pt idx="5083">
                  <c:v>5.63</c:v>
                </c:pt>
                <c:pt idx="5084">
                  <c:v>5.63</c:v>
                </c:pt>
                <c:pt idx="5085">
                  <c:v>5.63</c:v>
                </c:pt>
                <c:pt idx="5086">
                  <c:v>5.63</c:v>
                </c:pt>
                <c:pt idx="5087">
                  <c:v>5.63</c:v>
                </c:pt>
                <c:pt idx="5088">
                  <c:v>5.63</c:v>
                </c:pt>
                <c:pt idx="5089">
                  <c:v>5.63</c:v>
                </c:pt>
                <c:pt idx="5090">
                  <c:v>5.63</c:v>
                </c:pt>
                <c:pt idx="5091">
                  <c:v>5.63</c:v>
                </c:pt>
                <c:pt idx="5092">
                  <c:v>5.63</c:v>
                </c:pt>
                <c:pt idx="5093">
                  <c:v>5.63</c:v>
                </c:pt>
                <c:pt idx="5094">
                  <c:v>5.63</c:v>
                </c:pt>
                <c:pt idx="5095">
                  <c:v>5.63</c:v>
                </c:pt>
                <c:pt idx="5096">
                  <c:v>5.63</c:v>
                </c:pt>
                <c:pt idx="5097">
                  <c:v>5.63</c:v>
                </c:pt>
                <c:pt idx="5098">
                  <c:v>5.63</c:v>
                </c:pt>
                <c:pt idx="5099">
                  <c:v>5.63</c:v>
                </c:pt>
                <c:pt idx="5100">
                  <c:v>5.62</c:v>
                </c:pt>
                <c:pt idx="5101">
                  <c:v>5.62</c:v>
                </c:pt>
                <c:pt idx="5102">
                  <c:v>5.62</c:v>
                </c:pt>
                <c:pt idx="5103">
                  <c:v>5.63</c:v>
                </c:pt>
                <c:pt idx="5104">
                  <c:v>5.63</c:v>
                </c:pt>
                <c:pt idx="5105">
                  <c:v>5.62</c:v>
                </c:pt>
                <c:pt idx="5106">
                  <c:v>5.62</c:v>
                </c:pt>
                <c:pt idx="5107">
                  <c:v>5.63</c:v>
                </c:pt>
                <c:pt idx="5108">
                  <c:v>5.63</c:v>
                </c:pt>
                <c:pt idx="5109">
                  <c:v>5.63</c:v>
                </c:pt>
                <c:pt idx="5110">
                  <c:v>5.62</c:v>
                </c:pt>
                <c:pt idx="5111">
                  <c:v>5.62</c:v>
                </c:pt>
                <c:pt idx="5112">
                  <c:v>5.62</c:v>
                </c:pt>
                <c:pt idx="5113">
                  <c:v>5.63</c:v>
                </c:pt>
                <c:pt idx="5114">
                  <c:v>5.62</c:v>
                </c:pt>
                <c:pt idx="5115">
                  <c:v>5.62</c:v>
                </c:pt>
                <c:pt idx="5116">
                  <c:v>5.63</c:v>
                </c:pt>
                <c:pt idx="5117">
                  <c:v>5.63</c:v>
                </c:pt>
                <c:pt idx="5118">
                  <c:v>5.63</c:v>
                </c:pt>
                <c:pt idx="5119">
                  <c:v>5.63</c:v>
                </c:pt>
                <c:pt idx="5120">
                  <c:v>5.63</c:v>
                </c:pt>
                <c:pt idx="5121">
                  <c:v>5.63</c:v>
                </c:pt>
                <c:pt idx="5122">
                  <c:v>5.64</c:v>
                </c:pt>
                <c:pt idx="5123">
                  <c:v>5.64</c:v>
                </c:pt>
                <c:pt idx="5124">
                  <c:v>5.64</c:v>
                </c:pt>
                <c:pt idx="5125">
                  <c:v>5.64</c:v>
                </c:pt>
                <c:pt idx="5126">
                  <c:v>5.64</c:v>
                </c:pt>
                <c:pt idx="5127">
                  <c:v>5.64</c:v>
                </c:pt>
                <c:pt idx="5128">
                  <c:v>5.64</c:v>
                </c:pt>
                <c:pt idx="5129">
                  <c:v>5.65</c:v>
                </c:pt>
                <c:pt idx="5130">
                  <c:v>5.65</c:v>
                </c:pt>
                <c:pt idx="5131">
                  <c:v>5.66</c:v>
                </c:pt>
                <c:pt idx="5132">
                  <c:v>5.66</c:v>
                </c:pt>
                <c:pt idx="5133">
                  <c:v>5.66</c:v>
                </c:pt>
                <c:pt idx="5134">
                  <c:v>5.66</c:v>
                </c:pt>
                <c:pt idx="5135">
                  <c:v>5.67</c:v>
                </c:pt>
                <c:pt idx="5136">
                  <c:v>5.67</c:v>
                </c:pt>
                <c:pt idx="5137">
                  <c:v>5.68</c:v>
                </c:pt>
                <c:pt idx="5138">
                  <c:v>5.68</c:v>
                </c:pt>
                <c:pt idx="5139">
                  <c:v>5.68</c:v>
                </c:pt>
                <c:pt idx="5140">
                  <c:v>5.68</c:v>
                </c:pt>
                <c:pt idx="5141">
                  <c:v>5.69</c:v>
                </c:pt>
                <c:pt idx="5142">
                  <c:v>5.69</c:v>
                </c:pt>
                <c:pt idx="5143">
                  <c:v>5.7</c:v>
                </c:pt>
                <c:pt idx="5144">
                  <c:v>5.7</c:v>
                </c:pt>
                <c:pt idx="5145">
                  <c:v>5.7</c:v>
                </c:pt>
                <c:pt idx="5146">
                  <c:v>5.7</c:v>
                </c:pt>
                <c:pt idx="5147">
                  <c:v>5.71</c:v>
                </c:pt>
                <c:pt idx="5148">
                  <c:v>5.72</c:v>
                </c:pt>
                <c:pt idx="5149">
                  <c:v>5.73</c:v>
                </c:pt>
                <c:pt idx="5150">
                  <c:v>5.74</c:v>
                </c:pt>
                <c:pt idx="5151">
                  <c:v>5.74</c:v>
                </c:pt>
                <c:pt idx="5152">
                  <c:v>5.74</c:v>
                </c:pt>
                <c:pt idx="5153">
                  <c:v>5.74</c:v>
                </c:pt>
                <c:pt idx="5154">
                  <c:v>5.74</c:v>
                </c:pt>
                <c:pt idx="5155">
                  <c:v>5.74</c:v>
                </c:pt>
                <c:pt idx="5156">
                  <c:v>5.74</c:v>
                </c:pt>
                <c:pt idx="5157">
                  <c:v>5.74</c:v>
                </c:pt>
                <c:pt idx="5158">
                  <c:v>5.74</c:v>
                </c:pt>
                <c:pt idx="5159">
                  <c:v>5.75</c:v>
                </c:pt>
                <c:pt idx="5160">
                  <c:v>5.75</c:v>
                </c:pt>
                <c:pt idx="5161">
                  <c:v>5.75</c:v>
                </c:pt>
                <c:pt idx="5162">
                  <c:v>5.76</c:v>
                </c:pt>
                <c:pt idx="5163">
                  <c:v>5.76</c:v>
                </c:pt>
                <c:pt idx="5164">
                  <c:v>5.76</c:v>
                </c:pt>
                <c:pt idx="5165">
                  <c:v>5.76</c:v>
                </c:pt>
                <c:pt idx="5166">
                  <c:v>5.76</c:v>
                </c:pt>
                <c:pt idx="5167">
                  <c:v>5.76</c:v>
                </c:pt>
                <c:pt idx="5168">
                  <c:v>5.76</c:v>
                </c:pt>
                <c:pt idx="5169">
                  <c:v>5.77</c:v>
                </c:pt>
                <c:pt idx="5170">
                  <c:v>5.77</c:v>
                </c:pt>
                <c:pt idx="5171">
                  <c:v>5.77</c:v>
                </c:pt>
                <c:pt idx="5172">
                  <c:v>5.77</c:v>
                </c:pt>
                <c:pt idx="5173">
                  <c:v>5.76</c:v>
                </c:pt>
                <c:pt idx="5174">
                  <c:v>5.76</c:v>
                </c:pt>
                <c:pt idx="5175">
                  <c:v>5.76</c:v>
                </c:pt>
                <c:pt idx="5176">
                  <c:v>5.76</c:v>
                </c:pt>
                <c:pt idx="5177">
                  <c:v>5.76</c:v>
                </c:pt>
                <c:pt idx="5178">
                  <c:v>5.76</c:v>
                </c:pt>
                <c:pt idx="5179">
                  <c:v>5.76</c:v>
                </c:pt>
                <c:pt idx="5180">
                  <c:v>5.76</c:v>
                </c:pt>
                <c:pt idx="5181">
                  <c:v>5.75</c:v>
                </c:pt>
                <c:pt idx="5182">
                  <c:v>5.75</c:v>
                </c:pt>
                <c:pt idx="5183">
                  <c:v>5.76</c:v>
                </c:pt>
                <c:pt idx="5184">
                  <c:v>5.75</c:v>
                </c:pt>
                <c:pt idx="5185">
                  <c:v>5.75</c:v>
                </c:pt>
                <c:pt idx="5186">
                  <c:v>5.75</c:v>
                </c:pt>
                <c:pt idx="5187">
                  <c:v>5.75</c:v>
                </c:pt>
                <c:pt idx="5188">
                  <c:v>5.74</c:v>
                </c:pt>
                <c:pt idx="5189">
                  <c:v>5.74</c:v>
                </c:pt>
                <c:pt idx="5190">
                  <c:v>5.74</c:v>
                </c:pt>
                <c:pt idx="5191">
                  <c:v>5.74</c:v>
                </c:pt>
                <c:pt idx="5192">
                  <c:v>5.73</c:v>
                </c:pt>
                <c:pt idx="5193">
                  <c:v>5.73</c:v>
                </c:pt>
                <c:pt idx="5194">
                  <c:v>5.73</c:v>
                </c:pt>
                <c:pt idx="5195">
                  <c:v>5.73</c:v>
                </c:pt>
                <c:pt idx="5196">
                  <c:v>5.72</c:v>
                </c:pt>
                <c:pt idx="5197">
                  <c:v>5.72</c:v>
                </c:pt>
                <c:pt idx="5198">
                  <c:v>5.72</c:v>
                </c:pt>
                <c:pt idx="5199">
                  <c:v>5.71</c:v>
                </c:pt>
                <c:pt idx="5200">
                  <c:v>5.71</c:v>
                </c:pt>
                <c:pt idx="5201">
                  <c:v>5.71</c:v>
                </c:pt>
                <c:pt idx="5202">
                  <c:v>5.71</c:v>
                </c:pt>
                <c:pt idx="5203">
                  <c:v>5.71</c:v>
                </c:pt>
                <c:pt idx="5204">
                  <c:v>5.7</c:v>
                </c:pt>
                <c:pt idx="5205">
                  <c:v>5.7</c:v>
                </c:pt>
                <c:pt idx="5206">
                  <c:v>5.7</c:v>
                </c:pt>
                <c:pt idx="5207">
                  <c:v>5.7</c:v>
                </c:pt>
                <c:pt idx="5208">
                  <c:v>5.69</c:v>
                </c:pt>
                <c:pt idx="5209">
                  <c:v>5.69</c:v>
                </c:pt>
                <c:pt idx="5210">
                  <c:v>5.69</c:v>
                </c:pt>
                <c:pt idx="5211">
                  <c:v>5.69</c:v>
                </c:pt>
                <c:pt idx="5212">
                  <c:v>5.68</c:v>
                </c:pt>
                <c:pt idx="5213">
                  <c:v>5.68</c:v>
                </c:pt>
                <c:pt idx="5214">
                  <c:v>5.69</c:v>
                </c:pt>
                <c:pt idx="5215">
                  <c:v>5.68</c:v>
                </c:pt>
                <c:pt idx="5216">
                  <c:v>5.68</c:v>
                </c:pt>
                <c:pt idx="5217">
                  <c:v>5.67</c:v>
                </c:pt>
                <c:pt idx="5218">
                  <c:v>5.67</c:v>
                </c:pt>
                <c:pt idx="5219">
                  <c:v>5.67</c:v>
                </c:pt>
                <c:pt idx="5220">
                  <c:v>5.67</c:v>
                </c:pt>
                <c:pt idx="5221">
                  <c:v>5.67</c:v>
                </c:pt>
                <c:pt idx="5222">
                  <c:v>5.66</c:v>
                </c:pt>
                <c:pt idx="5223">
                  <c:v>5.65</c:v>
                </c:pt>
                <c:pt idx="5224">
                  <c:v>5.65</c:v>
                </c:pt>
                <c:pt idx="5225">
                  <c:v>5.65</c:v>
                </c:pt>
                <c:pt idx="5226">
                  <c:v>5.65</c:v>
                </c:pt>
                <c:pt idx="5227">
                  <c:v>5.65</c:v>
                </c:pt>
                <c:pt idx="5228">
                  <c:v>5.64</c:v>
                </c:pt>
                <c:pt idx="5229">
                  <c:v>5.63</c:v>
                </c:pt>
                <c:pt idx="5230">
                  <c:v>5.63</c:v>
                </c:pt>
                <c:pt idx="5231">
                  <c:v>5.63</c:v>
                </c:pt>
                <c:pt idx="5232">
                  <c:v>5.63</c:v>
                </c:pt>
                <c:pt idx="5233">
                  <c:v>5.62</c:v>
                </c:pt>
                <c:pt idx="5234">
                  <c:v>5.62</c:v>
                </c:pt>
                <c:pt idx="5235">
                  <c:v>5.61</c:v>
                </c:pt>
                <c:pt idx="5236">
                  <c:v>5.61</c:v>
                </c:pt>
                <c:pt idx="5237">
                  <c:v>5.61</c:v>
                </c:pt>
                <c:pt idx="5238">
                  <c:v>5.62</c:v>
                </c:pt>
                <c:pt idx="5239">
                  <c:v>5.62</c:v>
                </c:pt>
                <c:pt idx="5240">
                  <c:v>5.62</c:v>
                </c:pt>
                <c:pt idx="5241">
                  <c:v>5.6</c:v>
                </c:pt>
                <c:pt idx="5242">
                  <c:v>5.6</c:v>
                </c:pt>
                <c:pt idx="5243">
                  <c:v>5.61</c:v>
                </c:pt>
                <c:pt idx="5244">
                  <c:v>5.59</c:v>
                </c:pt>
                <c:pt idx="5245">
                  <c:v>5.59</c:v>
                </c:pt>
                <c:pt idx="5246">
                  <c:v>5.59</c:v>
                </c:pt>
                <c:pt idx="5247">
                  <c:v>5.59</c:v>
                </c:pt>
                <c:pt idx="5248">
                  <c:v>5.59</c:v>
                </c:pt>
                <c:pt idx="5249">
                  <c:v>5.59</c:v>
                </c:pt>
                <c:pt idx="5250">
                  <c:v>5.6</c:v>
                </c:pt>
                <c:pt idx="5251">
                  <c:v>5.6</c:v>
                </c:pt>
                <c:pt idx="5252">
                  <c:v>5.6</c:v>
                </c:pt>
                <c:pt idx="5253">
                  <c:v>5.59</c:v>
                </c:pt>
                <c:pt idx="5254">
                  <c:v>5.6</c:v>
                </c:pt>
                <c:pt idx="5255">
                  <c:v>5.59</c:v>
                </c:pt>
                <c:pt idx="5256">
                  <c:v>5.6</c:v>
                </c:pt>
                <c:pt idx="5257">
                  <c:v>5.6</c:v>
                </c:pt>
                <c:pt idx="5258">
                  <c:v>5.59</c:v>
                </c:pt>
                <c:pt idx="5259">
                  <c:v>5.59</c:v>
                </c:pt>
                <c:pt idx="5260">
                  <c:v>5.59</c:v>
                </c:pt>
                <c:pt idx="5261">
                  <c:v>5.59</c:v>
                </c:pt>
                <c:pt idx="5262">
                  <c:v>5.58</c:v>
                </c:pt>
                <c:pt idx="5263">
                  <c:v>5.58</c:v>
                </c:pt>
                <c:pt idx="5264">
                  <c:v>5.58</c:v>
                </c:pt>
                <c:pt idx="5265">
                  <c:v>5.58</c:v>
                </c:pt>
                <c:pt idx="5266">
                  <c:v>5.58</c:v>
                </c:pt>
                <c:pt idx="5267">
                  <c:v>5.58</c:v>
                </c:pt>
                <c:pt idx="5268">
                  <c:v>5.58</c:v>
                </c:pt>
                <c:pt idx="5269">
                  <c:v>5.57</c:v>
                </c:pt>
                <c:pt idx="5270">
                  <c:v>5.57</c:v>
                </c:pt>
                <c:pt idx="5271">
                  <c:v>5.57</c:v>
                </c:pt>
                <c:pt idx="5272">
                  <c:v>5.57</c:v>
                </c:pt>
                <c:pt idx="5273">
                  <c:v>5.56</c:v>
                </c:pt>
                <c:pt idx="5274">
                  <c:v>5.56</c:v>
                </c:pt>
                <c:pt idx="5275">
                  <c:v>5.56</c:v>
                </c:pt>
                <c:pt idx="5276">
                  <c:v>5.56</c:v>
                </c:pt>
                <c:pt idx="5277">
                  <c:v>5.56</c:v>
                </c:pt>
                <c:pt idx="5278">
                  <c:v>5.55</c:v>
                </c:pt>
                <c:pt idx="5279">
                  <c:v>5.55</c:v>
                </c:pt>
                <c:pt idx="5280">
                  <c:v>5.55</c:v>
                </c:pt>
                <c:pt idx="5281">
                  <c:v>5.55</c:v>
                </c:pt>
                <c:pt idx="5282">
                  <c:v>5.55</c:v>
                </c:pt>
                <c:pt idx="5283">
                  <c:v>5.54</c:v>
                </c:pt>
                <c:pt idx="5284">
                  <c:v>5.54</c:v>
                </c:pt>
                <c:pt idx="5285">
                  <c:v>5.54</c:v>
                </c:pt>
                <c:pt idx="5286">
                  <c:v>5.54</c:v>
                </c:pt>
                <c:pt idx="5287">
                  <c:v>5.54</c:v>
                </c:pt>
                <c:pt idx="5288">
                  <c:v>5.53</c:v>
                </c:pt>
                <c:pt idx="5289">
                  <c:v>5.53</c:v>
                </c:pt>
                <c:pt idx="5290">
                  <c:v>5.53</c:v>
                </c:pt>
                <c:pt idx="5291">
                  <c:v>5.53</c:v>
                </c:pt>
                <c:pt idx="5292">
                  <c:v>5.52</c:v>
                </c:pt>
                <c:pt idx="5293">
                  <c:v>5.53</c:v>
                </c:pt>
                <c:pt idx="5294">
                  <c:v>5.52</c:v>
                </c:pt>
                <c:pt idx="5295">
                  <c:v>5.52</c:v>
                </c:pt>
                <c:pt idx="5296">
                  <c:v>5.52</c:v>
                </c:pt>
                <c:pt idx="5297">
                  <c:v>5.52</c:v>
                </c:pt>
                <c:pt idx="5298">
                  <c:v>5.52</c:v>
                </c:pt>
                <c:pt idx="5299">
                  <c:v>5.51</c:v>
                </c:pt>
                <c:pt idx="5300">
                  <c:v>5.51</c:v>
                </c:pt>
                <c:pt idx="5301">
                  <c:v>5.51</c:v>
                </c:pt>
                <c:pt idx="5302">
                  <c:v>5.51</c:v>
                </c:pt>
                <c:pt idx="5303">
                  <c:v>5.51</c:v>
                </c:pt>
                <c:pt idx="5304">
                  <c:v>5.51</c:v>
                </c:pt>
                <c:pt idx="5305">
                  <c:v>5.51</c:v>
                </c:pt>
                <c:pt idx="5306">
                  <c:v>5.51</c:v>
                </c:pt>
                <c:pt idx="5307">
                  <c:v>5.51</c:v>
                </c:pt>
                <c:pt idx="5308">
                  <c:v>5.51</c:v>
                </c:pt>
                <c:pt idx="5309">
                  <c:v>5.5</c:v>
                </c:pt>
                <c:pt idx="5310">
                  <c:v>5.51</c:v>
                </c:pt>
                <c:pt idx="5311">
                  <c:v>5.51</c:v>
                </c:pt>
                <c:pt idx="5312">
                  <c:v>5.51</c:v>
                </c:pt>
                <c:pt idx="5313">
                  <c:v>5.51</c:v>
                </c:pt>
                <c:pt idx="5314">
                  <c:v>5.5</c:v>
                </c:pt>
                <c:pt idx="5315">
                  <c:v>5.5</c:v>
                </c:pt>
                <c:pt idx="5316">
                  <c:v>5.5</c:v>
                </c:pt>
                <c:pt idx="5317">
                  <c:v>5.49</c:v>
                </c:pt>
                <c:pt idx="5318">
                  <c:v>5.49</c:v>
                </c:pt>
                <c:pt idx="5319">
                  <c:v>5.49</c:v>
                </c:pt>
                <c:pt idx="5320">
                  <c:v>5.49</c:v>
                </c:pt>
                <c:pt idx="5321">
                  <c:v>5.49</c:v>
                </c:pt>
                <c:pt idx="5322">
                  <c:v>5.5</c:v>
                </c:pt>
                <c:pt idx="5323">
                  <c:v>5.49</c:v>
                </c:pt>
                <c:pt idx="5324">
                  <c:v>5.49</c:v>
                </c:pt>
                <c:pt idx="5325">
                  <c:v>5.48</c:v>
                </c:pt>
                <c:pt idx="5326">
                  <c:v>5.47</c:v>
                </c:pt>
                <c:pt idx="5327">
                  <c:v>5.48</c:v>
                </c:pt>
                <c:pt idx="5328">
                  <c:v>5.48</c:v>
                </c:pt>
                <c:pt idx="5329">
                  <c:v>5.47</c:v>
                </c:pt>
                <c:pt idx="5330">
                  <c:v>5.47</c:v>
                </c:pt>
                <c:pt idx="5331">
                  <c:v>5.46</c:v>
                </c:pt>
                <c:pt idx="5332">
                  <c:v>5.46</c:v>
                </c:pt>
                <c:pt idx="5333">
                  <c:v>5.46</c:v>
                </c:pt>
                <c:pt idx="5334">
                  <c:v>5.46</c:v>
                </c:pt>
                <c:pt idx="5335">
                  <c:v>5.46</c:v>
                </c:pt>
                <c:pt idx="5336">
                  <c:v>5.46</c:v>
                </c:pt>
                <c:pt idx="5337">
                  <c:v>5.46</c:v>
                </c:pt>
                <c:pt idx="5338">
                  <c:v>5.45</c:v>
                </c:pt>
                <c:pt idx="5339">
                  <c:v>5.46</c:v>
                </c:pt>
                <c:pt idx="5340">
                  <c:v>5.45</c:v>
                </c:pt>
                <c:pt idx="5341">
                  <c:v>5.45</c:v>
                </c:pt>
                <c:pt idx="5342">
                  <c:v>5.46</c:v>
                </c:pt>
                <c:pt idx="5343">
                  <c:v>5.45</c:v>
                </c:pt>
                <c:pt idx="5344">
                  <c:v>5.45</c:v>
                </c:pt>
                <c:pt idx="5345">
                  <c:v>5.46</c:v>
                </c:pt>
                <c:pt idx="5346">
                  <c:v>5.45</c:v>
                </c:pt>
                <c:pt idx="5347">
                  <c:v>5.46</c:v>
                </c:pt>
                <c:pt idx="5348">
                  <c:v>5.46</c:v>
                </c:pt>
                <c:pt idx="5349">
                  <c:v>5.46</c:v>
                </c:pt>
                <c:pt idx="5350">
                  <c:v>5.45</c:v>
                </c:pt>
                <c:pt idx="5351">
                  <c:v>5.44</c:v>
                </c:pt>
                <c:pt idx="5352">
                  <c:v>5.45</c:v>
                </c:pt>
                <c:pt idx="5353">
                  <c:v>5.45</c:v>
                </c:pt>
                <c:pt idx="5354">
                  <c:v>5.45</c:v>
                </c:pt>
                <c:pt idx="5355">
                  <c:v>5.45</c:v>
                </c:pt>
                <c:pt idx="5356">
                  <c:v>5.44</c:v>
                </c:pt>
                <c:pt idx="5357">
                  <c:v>5.44</c:v>
                </c:pt>
                <c:pt idx="5358">
                  <c:v>5.44</c:v>
                </c:pt>
                <c:pt idx="5359">
                  <c:v>5.44</c:v>
                </c:pt>
                <c:pt idx="5360">
                  <c:v>5.44</c:v>
                </c:pt>
                <c:pt idx="5361">
                  <c:v>5.44</c:v>
                </c:pt>
                <c:pt idx="5362">
                  <c:v>5.44</c:v>
                </c:pt>
                <c:pt idx="5363">
                  <c:v>5.44</c:v>
                </c:pt>
                <c:pt idx="5364">
                  <c:v>5.43</c:v>
                </c:pt>
                <c:pt idx="5365">
                  <c:v>5.43</c:v>
                </c:pt>
                <c:pt idx="5366">
                  <c:v>5.43</c:v>
                </c:pt>
                <c:pt idx="5367">
                  <c:v>5.43</c:v>
                </c:pt>
                <c:pt idx="5368">
                  <c:v>5.43</c:v>
                </c:pt>
                <c:pt idx="5369">
                  <c:v>5.43</c:v>
                </c:pt>
                <c:pt idx="5370">
                  <c:v>5.42</c:v>
                </c:pt>
                <c:pt idx="5371">
                  <c:v>5.42</c:v>
                </c:pt>
                <c:pt idx="5372">
                  <c:v>5.42</c:v>
                </c:pt>
                <c:pt idx="5373">
                  <c:v>5.42</c:v>
                </c:pt>
                <c:pt idx="5374">
                  <c:v>5.41</c:v>
                </c:pt>
                <c:pt idx="5375">
                  <c:v>5.41</c:v>
                </c:pt>
                <c:pt idx="5376">
                  <c:v>5.41</c:v>
                </c:pt>
                <c:pt idx="5377">
                  <c:v>5.41</c:v>
                </c:pt>
                <c:pt idx="5378">
                  <c:v>5.41</c:v>
                </c:pt>
                <c:pt idx="5379">
                  <c:v>5.4</c:v>
                </c:pt>
                <c:pt idx="5380">
                  <c:v>5.4</c:v>
                </c:pt>
                <c:pt idx="5381">
                  <c:v>5.4</c:v>
                </c:pt>
                <c:pt idx="5382">
                  <c:v>5.41</c:v>
                </c:pt>
                <c:pt idx="5383">
                  <c:v>5.4</c:v>
                </c:pt>
                <c:pt idx="5384">
                  <c:v>5.4</c:v>
                </c:pt>
                <c:pt idx="5385">
                  <c:v>5.4</c:v>
                </c:pt>
                <c:pt idx="5386">
                  <c:v>5.4</c:v>
                </c:pt>
                <c:pt idx="5387">
                  <c:v>5.4</c:v>
                </c:pt>
                <c:pt idx="5388">
                  <c:v>5.4</c:v>
                </c:pt>
                <c:pt idx="5389">
                  <c:v>5.4</c:v>
                </c:pt>
                <c:pt idx="5390">
                  <c:v>5.39</c:v>
                </c:pt>
                <c:pt idx="5391">
                  <c:v>5.39</c:v>
                </c:pt>
                <c:pt idx="5392">
                  <c:v>5.39</c:v>
                </c:pt>
                <c:pt idx="5393">
                  <c:v>5.39</c:v>
                </c:pt>
                <c:pt idx="5394">
                  <c:v>5.39</c:v>
                </c:pt>
                <c:pt idx="5395">
                  <c:v>5.39</c:v>
                </c:pt>
                <c:pt idx="5396">
                  <c:v>5.39</c:v>
                </c:pt>
                <c:pt idx="5397">
                  <c:v>5.39</c:v>
                </c:pt>
                <c:pt idx="5398">
                  <c:v>5.38</c:v>
                </c:pt>
                <c:pt idx="5399">
                  <c:v>5.38</c:v>
                </c:pt>
                <c:pt idx="5400">
                  <c:v>5.38</c:v>
                </c:pt>
                <c:pt idx="5401">
                  <c:v>5.38</c:v>
                </c:pt>
                <c:pt idx="5402">
                  <c:v>5.38</c:v>
                </c:pt>
                <c:pt idx="5403">
                  <c:v>5.38</c:v>
                </c:pt>
                <c:pt idx="5404">
                  <c:v>5.38</c:v>
                </c:pt>
                <c:pt idx="5405">
                  <c:v>5.37</c:v>
                </c:pt>
                <c:pt idx="5406">
                  <c:v>5.38</c:v>
                </c:pt>
                <c:pt idx="5407">
                  <c:v>5.38</c:v>
                </c:pt>
                <c:pt idx="5408">
                  <c:v>5.38</c:v>
                </c:pt>
                <c:pt idx="5409">
                  <c:v>5.38</c:v>
                </c:pt>
                <c:pt idx="5410">
                  <c:v>5.38</c:v>
                </c:pt>
                <c:pt idx="5411">
                  <c:v>5.38</c:v>
                </c:pt>
                <c:pt idx="5412">
                  <c:v>5.37</c:v>
                </c:pt>
                <c:pt idx="5413">
                  <c:v>5.37</c:v>
                </c:pt>
                <c:pt idx="5414">
                  <c:v>5.37</c:v>
                </c:pt>
                <c:pt idx="5415">
                  <c:v>5.37</c:v>
                </c:pt>
                <c:pt idx="5416">
                  <c:v>5.37</c:v>
                </c:pt>
                <c:pt idx="5417">
                  <c:v>5.37</c:v>
                </c:pt>
                <c:pt idx="5418">
                  <c:v>5.36</c:v>
                </c:pt>
                <c:pt idx="5419">
                  <c:v>5.37</c:v>
                </c:pt>
                <c:pt idx="5420">
                  <c:v>5.35</c:v>
                </c:pt>
                <c:pt idx="5421">
                  <c:v>5.36</c:v>
                </c:pt>
                <c:pt idx="5422">
                  <c:v>5.36</c:v>
                </c:pt>
                <c:pt idx="5423">
                  <c:v>5.35</c:v>
                </c:pt>
                <c:pt idx="5424">
                  <c:v>5.35</c:v>
                </c:pt>
                <c:pt idx="5425">
                  <c:v>5.35</c:v>
                </c:pt>
                <c:pt idx="5426">
                  <c:v>5.34</c:v>
                </c:pt>
                <c:pt idx="5427">
                  <c:v>5.34</c:v>
                </c:pt>
                <c:pt idx="5428">
                  <c:v>5.34</c:v>
                </c:pt>
                <c:pt idx="5429">
                  <c:v>5.34</c:v>
                </c:pt>
                <c:pt idx="5430">
                  <c:v>5.34</c:v>
                </c:pt>
                <c:pt idx="5431">
                  <c:v>5.34</c:v>
                </c:pt>
                <c:pt idx="5432">
                  <c:v>5.34</c:v>
                </c:pt>
                <c:pt idx="5433">
                  <c:v>5.34</c:v>
                </c:pt>
                <c:pt idx="5434">
                  <c:v>5.33</c:v>
                </c:pt>
                <c:pt idx="5435">
                  <c:v>5.33</c:v>
                </c:pt>
                <c:pt idx="5436">
                  <c:v>5.33</c:v>
                </c:pt>
                <c:pt idx="5437">
                  <c:v>5.33</c:v>
                </c:pt>
                <c:pt idx="5438">
                  <c:v>5.33</c:v>
                </c:pt>
                <c:pt idx="5439">
                  <c:v>5.33</c:v>
                </c:pt>
                <c:pt idx="5440">
                  <c:v>5.33</c:v>
                </c:pt>
                <c:pt idx="5441">
                  <c:v>5.33</c:v>
                </c:pt>
                <c:pt idx="5442">
                  <c:v>5.33</c:v>
                </c:pt>
                <c:pt idx="5443">
                  <c:v>5.33</c:v>
                </c:pt>
                <c:pt idx="5444">
                  <c:v>5.33</c:v>
                </c:pt>
                <c:pt idx="5445">
                  <c:v>5.33</c:v>
                </c:pt>
                <c:pt idx="5446">
                  <c:v>5.33</c:v>
                </c:pt>
                <c:pt idx="5447">
                  <c:v>5.33</c:v>
                </c:pt>
                <c:pt idx="5448">
                  <c:v>5.33</c:v>
                </c:pt>
                <c:pt idx="5449">
                  <c:v>5.33</c:v>
                </c:pt>
                <c:pt idx="5450">
                  <c:v>5.33</c:v>
                </c:pt>
                <c:pt idx="5451">
                  <c:v>5.33</c:v>
                </c:pt>
                <c:pt idx="5452">
                  <c:v>5.33</c:v>
                </c:pt>
                <c:pt idx="5453">
                  <c:v>5.33</c:v>
                </c:pt>
                <c:pt idx="5454">
                  <c:v>5.33</c:v>
                </c:pt>
                <c:pt idx="5455">
                  <c:v>5.34</c:v>
                </c:pt>
                <c:pt idx="5456">
                  <c:v>5.33</c:v>
                </c:pt>
                <c:pt idx="5457">
                  <c:v>5.33</c:v>
                </c:pt>
                <c:pt idx="5458">
                  <c:v>5.33</c:v>
                </c:pt>
                <c:pt idx="5459">
                  <c:v>5.33</c:v>
                </c:pt>
                <c:pt idx="5460">
                  <c:v>5.33</c:v>
                </c:pt>
                <c:pt idx="5461">
                  <c:v>5.32</c:v>
                </c:pt>
                <c:pt idx="5462">
                  <c:v>5.32</c:v>
                </c:pt>
                <c:pt idx="5463">
                  <c:v>5.32</c:v>
                </c:pt>
                <c:pt idx="5464">
                  <c:v>5.32</c:v>
                </c:pt>
                <c:pt idx="5465">
                  <c:v>5.32</c:v>
                </c:pt>
                <c:pt idx="5466">
                  <c:v>5.32</c:v>
                </c:pt>
                <c:pt idx="5467">
                  <c:v>5.32</c:v>
                </c:pt>
                <c:pt idx="5468">
                  <c:v>5.32</c:v>
                </c:pt>
                <c:pt idx="5469">
                  <c:v>5.32</c:v>
                </c:pt>
                <c:pt idx="5470">
                  <c:v>5.32</c:v>
                </c:pt>
                <c:pt idx="5471">
                  <c:v>5.31</c:v>
                </c:pt>
                <c:pt idx="5472">
                  <c:v>5.31</c:v>
                </c:pt>
                <c:pt idx="5473">
                  <c:v>5.31</c:v>
                </c:pt>
                <c:pt idx="5474">
                  <c:v>5.31</c:v>
                </c:pt>
                <c:pt idx="5475">
                  <c:v>5.31</c:v>
                </c:pt>
                <c:pt idx="5476">
                  <c:v>5.31</c:v>
                </c:pt>
                <c:pt idx="5477">
                  <c:v>5.31</c:v>
                </c:pt>
                <c:pt idx="5478">
                  <c:v>5.31</c:v>
                </c:pt>
                <c:pt idx="5479">
                  <c:v>5.31</c:v>
                </c:pt>
                <c:pt idx="5480">
                  <c:v>5.3</c:v>
                </c:pt>
                <c:pt idx="5481">
                  <c:v>5.3</c:v>
                </c:pt>
                <c:pt idx="5482">
                  <c:v>5.3</c:v>
                </c:pt>
                <c:pt idx="5483">
                  <c:v>5.3</c:v>
                </c:pt>
                <c:pt idx="5484">
                  <c:v>5.3</c:v>
                </c:pt>
                <c:pt idx="5485">
                  <c:v>5.3</c:v>
                </c:pt>
                <c:pt idx="5486">
                  <c:v>5.3</c:v>
                </c:pt>
                <c:pt idx="5487">
                  <c:v>5.3</c:v>
                </c:pt>
                <c:pt idx="5488">
                  <c:v>5.3</c:v>
                </c:pt>
                <c:pt idx="5489">
                  <c:v>5.29</c:v>
                </c:pt>
                <c:pt idx="5490">
                  <c:v>5.29</c:v>
                </c:pt>
                <c:pt idx="5491">
                  <c:v>5.29</c:v>
                </c:pt>
                <c:pt idx="5492">
                  <c:v>5.29</c:v>
                </c:pt>
                <c:pt idx="5493">
                  <c:v>5.29</c:v>
                </c:pt>
                <c:pt idx="5494">
                  <c:v>5.29</c:v>
                </c:pt>
                <c:pt idx="5495">
                  <c:v>5.29</c:v>
                </c:pt>
                <c:pt idx="5496">
                  <c:v>5.29</c:v>
                </c:pt>
                <c:pt idx="5497">
                  <c:v>5.29</c:v>
                </c:pt>
                <c:pt idx="5498">
                  <c:v>5.29</c:v>
                </c:pt>
                <c:pt idx="5499">
                  <c:v>5.29</c:v>
                </c:pt>
                <c:pt idx="5500">
                  <c:v>5.29</c:v>
                </c:pt>
                <c:pt idx="5501">
                  <c:v>5.29</c:v>
                </c:pt>
                <c:pt idx="5502">
                  <c:v>5.29</c:v>
                </c:pt>
                <c:pt idx="5503">
                  <c:v>5.29</c:v>
                </c:pt>
                <c:pt idx="5504">
                  <c:v>5.29</c:v>
                </c:pt>
                <c:pt idx="5505">
                  <c:v>5.29</c:v>
                </c:pt>
                <c:pt idx="5506">
                  <c:v>5.29</c:v>
                </c:pt>
                <c:pt idx="5507">
                  <c:v>5.29</c:v>
                </c:pt>
                <c:pt idx="5508">
                  <c:v>5.29</c:v>
                </c:pt>
                <c:pt idx="5509">
                  <c:v>5.28</c:v>
                </c:pt>
                <c:pt idx="5510">
                  <c:v>5.28</c:v>
                </c:pt>
                <c:pt idx="5511">
                  <c:v>5.28</c:v>
                </c:pt>
                <c:pt idx="5512">
                  <c:v>5.28</c:v>
                </c:pt>
                <c:pt idx="5513">
                  <c:v>5.28</c:v>
                </c:pt>
                <c:pt idx="5514">
                  <c:v>5.28</c:v>
                </c:pt>
                <c:pt idx="5515">
                  <c:v>5.29</c:v>
                </c:pt>
                <c:pt idx="5516">
                  <c:v>5.28</c:v>
                </c:pt>
                <c:pt idx="5517">
                  <c:v>5.28</c:v>
                </c:pt>
                <c:pt idx="5518">
                  <c:v>5.27</c:v>
                </c:pt>
                <c:pt idx="5519">
                  <c:v>5.28</c:v>
                </c:pt>
                <c:pt idx="5520">
                  <c:v>5.28</c:v>
                </c:pt>
                <c:pt idx="5521">
                  <c:v>5.29</c:v>
                </c:pt>
                <c:pt idx="5522">
                  <c:v>5.28</c:v>
                </c:pt>
                <c:pt idx="5523">
                  <c:v>5.27</c:v>
                </c:pt>
                <c:pt idx="5524">
                  <c:v>5.27</c:v>
                </c:pt>
                <c:pt idx="5525">
                  <c:v>5.27</c:v>
                </c:pt>
                <c:pt idx="5526">
                  <c:v>5.27</c:v>
                </c:pt>
                <c:pt idx="5527">
                  <c:v>5.27</c:v>
                </c:pt>
                <c:pt idx="5528">
                  <c:v>5.26</c:v>
                </c:pt>
                <c:pt idx="5529">
                  <c:v>5.27</c:v>
                </c:pt>
                <c:pt idx="5530">
                  <c:v>5.27</c:v>
                </c:pt>
                <c:pt idx="5531">
                  <c:v>5.26</c:v>
                </c:pt>
                <c:pt idx="5532">
                  <c:v>5.26</c:v>
                </c:pt>
                <c:pt idx="5533">
                  <c:v>5.26</c:v>
                </c:pt>
                <c:pt idx="5534">
                  <c:v>5.26</c:v>
                </c:pt>
                <c:pt idx="5535">
                  <c:v>5.26</c:v>
                </c:pt>
                <c:pt idx="5536">
                  <c:v>5.26</c:v>
                </c:pt>
                <c:pt idx="5537">
                  <c:v>5.27</c:v>
                </c:pt>
                <c:pt idx="5538">
                  <c:v>5.26</c:v>
                </c:pt>
                <c:pt idx="5539">
                  <c:v>5.27</c:v>
                </c:pt>
                <c:pt idx="5540">
                  <c:v>5.27</c:v>
                </c:pt>
                <c:pt idx="5541">
                  <c:v>5.26</c:v>
                </c:pt>
                <c:pt idx="5542">
                  <c:v>5.27</c:v>
                </c:pt>
                <c:pt idx="5543">
                  <c:v>5.27</c:v>
                </c:pt>
                <c:pt idx="5544">
                  <c:v>5.27</c:v>
                </c:pt>
                <c:pt idx="5545">
                  <c:v>5.27</c:v>
                </c:pt>
                <c:pt idx="5546">
                  <c:v>5.26</c:v>
                </c:pt>
                <c:pt idx="5547">
                  <c:v>5.27</c:v>
                </c:pt>
                <c:pt idx="5548">
                  <c:v>5.27</c:v>
                </c:pt>
                <c:pt idx="5549">
                  <c:v>5.27</c:v>
                </c:pt>
                <c:pt idx="5550">
                  <c:v>5.27</c:v>
                </c:pt>
                <c:pt idx="5551">
                  <c:v>5.27</c:v>
                </c:pt>
                <c:pt idx="5552">
                  <c:v>5.27</c:v>
                </c:pt>
                <c:pt idx="5553">
                  <c:v>5.28</c:v>
                </c:pt>
                <c:pt idx="5554">
                  <c:v>5.27</c:v>
                </c:pt>
                <c:pt idx="5555">
                  <c:v>5.28</c:v>
                </c:pt>
                <c:pt idx="5556">
                  <c:v>5.27</c:v>
                </c:pt>
                <c:pt idx="5557">
                  <c:v>5.27</c:v>
                </c:pt>
                <c:pt idx="5558">
                  <c:v>5.27</c:v>
                </c:pt>
                <c:pt idx="5559">
                  <c:v>5.27</c:v>
                </c:pt>
                <c:pt idx="5560">
                  <c:v>5.27</c:v>
                </c:pt>
                <c:pt idx="5561">
                  <c:v>5.27</c:v>
                </c:pt>
                <c:pt idx="5562">
                  <c:v>5.27</c:v>
                </c:pt>
                <c:pt idx="5563">
                  <c:v>5.27</c:v>
                </c:pt>
                <c:pt idx="5564">
                  <c:v>5.27</c:v>
                </c:pt>
                <c:pt idx="5565">
                  <c:v>5.27</c:v>
                </c:pt>
                <c:pt idx="5566">
                  <c:v>5.27</c:v>
                </c:pt>
                <c:pt idx="5567">
                  <c:v>5.27</c:v>
                </c:pt>
                <c:pt idx="5568">
                  <c:v>5.27</c:v>
                </c:pt>
                <c:pt idx="5569">
                  <c:v>5.27</c:v>
                </c:pt>
                <c:pt idx="5570">
                  <c:v>5.27</c:v>
                </c:pt>
                <c:pt idx="5571">
                  <c:v>5.27</c:v>
                </c:pt>
                <c:pt idx="5572">
                  <c:v>5.26</c:v>
                </c:pt>
                <c:pt idx="5573">
                  <c:v>5.27</c:v>
                </c:pt>
                <c:pt idx="5574">
                  <c:v>5.27</c:v>
                </c:pt>
                <c:pt idx="5575">
                  <c:v>5.27</c:v>
                </c:pt>
                <c:pt idx="5576">
                  <c:v>5.27</c:v>
                </c:pt>
                <c:pt idx="5577">
                  <c:v>5.27</c:v>
                </c:pt>
                <c:pt idx="5578">
                  <c:v>5.27</c:v>
                </c:pt>
                <c:pt idx="5579">
                  <c:v>5.26</c:v>
                </c:pt>
                <c:pt idx="5580">
                  <c:v>5.26</c:v>
                </c:pt>
                <c:pt idx="5581">
                  <c:v>5.27</c:v>
                </c:pt>
                <c:pt idx="5582">
                  <c:v>5.26</c:v>
                </c:pt>
                <c:pt idx="5583">
                  <c:v>5.26</c:v>
                </c:pt>
                <c:pt idx="5584">
                  <c:v>5.26</c:v>
                </c:pt>
                <c:pt idx="5585">
                  <c:v>5.26</c:v>
                </c:pt>
                <c:pt idx="5586">
                  <c:v>5.26</c:v>
                </c:pt>
                <c:pt idx="5587">
                  <c:v>5.26</c:v>
                </c:pt>
                <c:pt idx="5588">
                  <c:v>5.26</c:v>
                </c:pt>
                <c:pt idx="5589">
                  <c:v>5.26</c:v>
                </c:pt>
                <c:pt idx="5590">
                  <c:v>5.26</c:v>
                </c:pt>
                <c:pt idx="5591">
                  <c:v>5.26</c:v>
                </c:pt>
                <c:pt idx="5592">
                  <c:v>5.26</c:v>
                </c:pt>
                <c:pt idx="5593">
                  <c:v>5.26</c:v>
                </c:pt>
                <c:pt idx="5594">
                  <c:v>5.26</c:v>
                </c:pt>
                <c:pt idx="5595">
                  <c:v>5.25</c:v>
                </c:pt>
                <c:pt idx="5596">
                  <c:v>5.26</c:v>
                </c:pt>
                <c:pt idx="5597">
                  <c:v>5.26</c:v>
                </c:pt>
                <c:pt idx="5598">
                  <c:v>5.26</c:v>
                </c:pt>
                <c:pt idx="5599">
                  <c:v>5.25</c:v>
                </c:pt>
                <c:pt idx="5600">
                  <c:v>5.26</c:v>
                </c:pt>
                <c:pt idx="5601">
                  <c:v>5.25</c:v>
                </c:pt>
                <c:pt idx="5602">
                  <c:v>5.25</c:v>
                </c:pt>
                <c:pt idx="5603">
                  <c:v>5.25</c:v>
                </c:pt>
                <c:pt idx="5604">
                  <c:v>5.26</c:v>
                </c:pt>
                <c:pt idx="5605">
                  <c:v>5.25</c:v>
                </c:pt>
                <c:pt idx="5606">
                  <c:v>5.25</c:v>
                </c:pt>
                <c:pt idx="5607">
                  <c:v>5.25</c:v>
                </c:pt>
                <c:pt idx="5608">
                  <c:v>5.25</c:v>
                </c:pt>
                <c:pt idx="5609">
                  <c:v>5.25</c:v>
                </c:pt>
                <c:pt idx="5610">
                  <c:v>5.25</c:v>
                </c:pt>
                <c:pt idx="5611">
                  <c:v>5.24</c:v>
                </c:pt>
                <c:pt idx="5612">
                  <c:v>5.25</c:v>
                </c:pt>
                <c:pt idx="5613">
                  <c:v>5.24</c:v>
                </c:pt>
                <c:pt idx="5614">
                  <c:v>5.24</c:v>
                </c:pt>
                <c:pt idx="5615">
                  <c:v>5.24</c:v>
                </c:pt>
                <c:pt idx="5616">
                  <c:v>5.23</c:v>
                </c:pt>
                <c:pt idx="5617">
                  <c:v>5.23</c:v>
                </c:pt>
                <c:pt idx="5618">
                  <c:v>5.23</c:v>
                </c:pt>
                <c:pt idx="5619">
                  <c:v>5.24</c:v>
                </c:pt>
                <c:pt idx="5620">
                  <c:v>5.24</c:v>
                </c:pt>
                <c:pt idx="5621">
                  <c:v>5.23</c:v>
                </c:pt>
                <c:pt idx="5622">
                  <c:v>5.22</c:v>
                </c:pt>
                <c:pt idx="5623">
                  <c:v>5.23</c:v>
                </c:pt>
                <c:pt idx="5624">
                  <c:v>5.23</c:v>
                </c:pt>
                <c:pt idx="5625">
                  <c:v>5.22</c:v>
                </c:pt>
                <c:pt idx="5626">
                  <c:v>5.23</c:v>
                </c:pt>
                <c:pt idx="5627">
                  <c:v>5.23</c:v>
                </c:pt>
                <c:pt idx="5628">
                  <c:v>5.24</c:v>
                </c:pt>
                <c:pt idx="5629">
                  <c:v>5.23</c:v>
                </c:pt>
                <c:pt idx="5630">
                  <c:v>5.23</c:v>
                </c:pt>
                <c:pt idx="5631">
                  <c:v>5.24</c:v>
                </c:pt>
                <c:pt idx="5632">
                  <c:v>5.23</c:v>
                </c:pt>
                <c:pt idx="5633">
                  <c:v>5.23</c:v>
                </c:pt>
                <c:pt idx="5634">
                  <c:v>5.23</c:v>
                </c:pt>
                <c:pt idx="5635">
                  <c:v>5.22</c:v>
                </c:pt>
                <c:pt idx="5636">
                  <c:v>5.23</c:v>
                </c:pt>
                <c:pt idx="5637">
                  <c:v>5.23</c:v>
                </c:pt>
                <c:pt idx="5638">
                  <c:v>5.23</c:v>
                </c:pt>
                <c:pt idx="5639">
                  <c:v>5.22</c:v>
                </c:pt>
                <c:pt idx="5640">
                  <c:v>5.23</c:v>
                </c:pt>
                <c:pt idx="5641">
                  <c:v>5.23</c:v>
                </c:pt>
                <c:pt idx="5642">
                  <c:v>5.23</c:v>
                </c:pt>
                <c:pt idx="5643">
                  <c:v>5.24</c:v>
                </c:pt>
                <c:pt idx="5644">
                  <c:v>5.24</c:v>
                </c:pt>
                <c:pt idx="5645">
                  <c:v>5.23</c:v>
                </c:pt>
                <c:pt idx="5646">
                  <c:v>5.24</c:v>
                </c:pt>
                <c:pt idx="5647">
                  <c:v>5.24</c:v>
                </c:pt>
                <c:pt idx="5648">
                  <c:v>5.23</c:v>
                </c:pt>
                <c:pt idx="5649">
                  <c:v>5.23</c:v>
                </c:pt>
                <c:pt idx="5650">
                  <c:v>5.23</c:v>
                </c:pt>
                <c:pt idx="5651">
                  <c:v>5.23</c:v>
                </c:pt>
                <c:pt idx="5652">
                  <c:v>5.23</c:v>
                </c:pt>
                <c:pt idx="5653">
                  <c:v>5.23</c:v>
                </c:pt>
                <c:pt idx="5654">
                  <c:v>5.23</c:v>
                </c:pt>
                <c:pt idx="5655">
                  <c:v>5.23</c:v>
                </c:pt>
                <c:pt idx="5656">
                  <c:v>5.22</c:v>
                </c:pt>
                <c:pt idx="5657">
                  <c:v>5.22</c:v>
                </c:pt>
                <c:pt idx="5658">
                  <c:v>5.22</c:v>
                </c:pt>
                <c:pt idx="5659">
                  <c:v>5.22</c:v>
                </c:pt>
                <c:pt idx="5660">
                  <c:v>5.22</c:v>
                </c:pt>
                <c:pt idx="5661">
                  <c:v>5.21</c:v>
                </c:pt>
                <c:pt idx="5662">
                  <c:v>5.21</c:v>
                </c:pt>
                <c:pt idx="5663">
                  <c:v>5.21</c:v>
                </c:pt>
                <c:pt idx="5664">
                  <c:v>5.21</c:v>
                </c:pt>
                <c:pt idx="5665">
                  <c:v>5.21</c:v>
                </c:pt>
                <c:pt idx="5666">
                  <c:v>5.21</c:v>
                </c:pt>
                <c:pt idx="5667">
                  <c:v>5.21</c:v>
                </c:pt>
                <c:pt idx="5668">
                  <c:v>5.21</c:v>
                </c:pt>
                <c:pt idx="5669">
                  <c:v>5.21</c:v>
                </c:pt>
                <c:pt idx="5670">
                  <c:v>5.2</c:v>
                </c:pt>
                <c:pt idx="5671">
                  <c:v>5.2</c:v>
                </c:pt>
                <c:pt idx="5672">
                  <c:v>5.2</c:v>
                </c:pt>
                <c:pt idx="5673">
                  <c:v>5.2</c:v>
                </c:pt>
                <c:pt idx="5674">
                  <c:v>5.2</c:v>
                </c:pt>
                <c:pt idx="5675">
                  <c:v>5.19</c:v>
                </c:pt>
                <c:pt idx="5676">
                  <c:v>5.19</c:v>
                </c:pt>
                <c:pt idx="5677">
                  <c:v>5.19</c:v>
                </c:pt>
                <c:pt idx="5678">
                  <c:v>5.19</c:v>
                </c:pt>
                <c:pt idx="5679">
                  <c:v>5.19</c:v>
                </c:pt>
                <c:pt idx="5680">
                  <c:v>5.19</c:v>
                </c:pt>
                <c:pt idx="5681">
                  <c:v>5.19</c:v>
                </c:pt>
                <c:pt idx="5682">
                  <c:v>5.18</c:v>
                </c:pt>
                <c:pt idx="5683">
                  <c:v>5.19</c:v>
                </c:pt>
                <c:pt idx="5684">
                  <c:v>5.18</c:v>
                </c:pt>
                <c:pt idx="5685">
                  <c:v>5.18</c:v>
                </c:pt>
                <c:pt idx="5686">
                  <c:v>5.18</c:v>
                </c:pt>
                <c:pt idx="5687">
                  <c:v>5.18</c:v>
                </c:pt>
                <c:pt idx="5688">
                  <c:v>5.18</c:v>
                </c:pt>
                <c:pt idx="5689">
                  <c:v>5.18</c:v>
                </c:pt>
                <c:pt idx="5690">
                  <c:v>5.18</c:v>
                </c:pt>
                <c:pt idx="5691">
                  <c:v>5.18</c:v>
                </c:pt>
                <c:pt idx="5692">
                  <c:v>5.18</c:v>
                </c:pt>
                <c:pt idx="5693">
                  <c:v>5.17</c:v>
                </c:pt>
                <c:pt idx="5694">
                  <c:v>5.18</c:v>
                </c:pt>
                <c:pt idx="5695">
                  <c:v>5.18</c:v>
                </c:pt>
                <c:pt idx="5696">
                  <c:v>5.18</c:v>
                </c:pt>
                <c:pt idx="5697">
                  <c:v>5.17</c:v>
                </c:pt>
                <c:pt idx="5698">
                  <c:v>5.17</c:v>
                </c:pt>
                <c:pt idx="5699">
                  <c:v>5.18</c:v>
                </c:pt>
                <c:pt idx="5700">
                  <c:v>5.18</c:v>
                </c:pt>
                <c:pt idx="5701">
                  <c:v>5.18</c:v>
                </c:pt>
                <c:pt idx="5702">
                  <c:v>5.17</c:v>
                </c:pt>
                <c:pt idx="5703">
                  <c:v>5.17</c:v>
                </c:pt>
                <c:pt idx="5704">
                  <c:v>5.17</c:v>
                </c:pt>
                <c:pt idx="5705">
                  <c:v>5.17</c:v>
                </c:pt>
                <c:pt idx="5706">
                  <c:v>5.16</c:v>
                </c:pt>
                <c:pt idx="5707">
                  <c:v>5.16</c:v>
                </c:pt>
                <c:pt idx="5708">
                  <c:v>5.15</c:v>
                </c:pt>
                <c:pt idx="5709">
                  <c:v>5.15</c:v>
                </c:pt>
                <c:pt idx="5710">
                  <c:v>5.15</c:v>
                </c:pt>
                <c:pt idx="5711">
                  <c:v>5.15</c:v>
                </c:pt>
                <c:pt idx="5712">
                  <c:v>5.14</c:v>
                </c:pt>
                <c:pt idx="5713">
                  <c:v>5.15</c:v>
                </c:pt>
                <c:pt idx="5714">
                  <c:v>5.15</c:v>
                </c:pt>
                <c:pt idx="5715">
                  <c:v>5.14</c:v>
                </c:pt>
                <c:pt idx="5716">
                  <c:v>5.15</c:v>
                </c:pt>
                <c:pt idx="5717">
                  <c:v>5.13</c:v>
                </c:pt>
                <c:pt idx="5718">
                  <c:v>5.14</c:v>
                </c:pt>
                <c:pt idx="5719">
                  <c:v>5.13</c:v>
                </c:pt>
                <c:pt idx="5720">
                  <c:v>5.14</c:v>
                </c:pt>
                <c:pt idx="5721">
                  <c:v>5.14</c:v>
                </c:pt>
                <c:pt idx="5722">
                  <c:v>5.13</c:v>
                </c:pt>
                <c:pt idx="5723">
                  <c:v>5.13</c:v>
                </c:pt>
                <c:pt idx="5724">
                  <c:v>5.14</c:v>
                </c:pt>
                <c:pt idx="5725">
                  <c:v>5.13</c:v>
                </c:pt>
                <c:pt idx="5726">
                  <c:v>5.12</c:v>
                </c:pt>
                <c:pt idx="5727">
                  <c:v>5.12</c:v>
                </c:pt>
                <c:pt idx="5728">
                  <c:v>5.12</c:v>
                </c:pt>
                <c:pt idx="5729">
                  <c:v>5.12</c:v>
                </c:pt>
                <c:pt idx="5730">
                  <c:v>5.13</c:v>
                </c:pt>
                <c:pt idx="5731">
                  <c:v>5.12</c:v>
                </c:pt>
                <c:pt idx="5732">
                  <c:v>5.12</c:v>
                </c:pt>
                <c:pt idx="5733">
                  <c:v>5.13</c:v>
                </c:pt>
                <c:pt idx="5734">
                  <c:v>5.12</c:v>
                </c:pt>
                <c:pt idx="5735">
                  <c:v>5.12</c:v>
                </c:pt>
                <c:pt idx="5736">
                  <c:v>5.12</c:v>
                </c:pt>
                <c:pt idx="5737">
                  <c:v>5.12</c:v>
                </c:pt>
                <c:pt idx="5738">
                  <c:v>5.12</c:v>
                </c:pt>
                <c:pt idx="5739">
                  <c:v>5.12</c:v>
                </c:pt>
                <c:pt idx="5740">
                  <c:v>5.13</c:v>
                </c:pt>
                <c:pt idx="5741">
                  <c:v>5.13</c:v>
                </c:pt>
                <c:pt idx="5742">
                  <c:v>5.13</c:v>
                </c:pt>
                <c:pt idx="5743">
                  <c:v>5.13</c:v>
                </c:pt>
                <c:pt idx="5744">
                  <c:v>5.12</c:v>
                </c:pt>
                <c:pt idx="5745">
                  <c:v>5.12</c:v>
                </c:pt>
                <c:pt idx="5746">
                  <c:v>5.12</c:v>
                </c:pt>
                <c:pt idx="5747">
                  <c:v>5.12</c:v>
                </c:pt>
                <c:pt idx="5748">
                  <c:v>5.12</c:v>
                </c:pt>
                <c:pt idx="5749">
                  <c:v>5.12</c:v>
                </c:pt>
                <c:pt idx="5750">
                  <c:v>5.12</c:v>
                </c:pt>
                <c:pt idx="5751">
                  <c:v>5.12</c:v>
                </c:pt>
                <c:pt idx="5752">
                  <c:v>5.12</c:v>
                </c:pt>
                <c:pt idx="5753">
                  <c:v>5.12</c:v>
                </c:pt>
                <c:pt idx="5754">
                  <c:v>5.1100000000000003</c:v>
                </c:pt>
                <c:pt idx="5755">
                  <c:v>5.1100000000000003</c:v>
                </c:pt>
                <c:pt idx="5756">
                  <c:v>5.1100000000000003</c:v>
                </c:pt>
                <c:pt idx="5757">
                  <c:v>5.1100000000000003</c:v>
                </c:pt>
                <c:pt idx="5758">
                  <c:v>5.1100000000000003</c:v>
                </c:pt>
                <c:pt idx="5759">
                  <c:v>5.1100000000000003</c:v>
                </c:pt>
                <c:pt idx="5760">
                  <c:v>5.1100000000000003</c:v>
                </c:pt>
                <c:pt idx="5761">
                  <c:v>5.1100000000000003</c:v>
                </c:pt>
                <c:pt idx="5762">
                  <c:v>5.1100000000000003</c:v>
                </c:pt>
                <c:pt idx="5763">
                  <c:v>5.1100000000000003</c:v>
                </c:pt>
                <c:pt idx="5764">
                  <c:v>5.0999999999999996</c:v>
                </c:pt>
                <c:pt idx="5765">
                  <c:v>5.0999999999999996</c:v>
                </c:pt>
                <c:pt idx="5766">
                  <c:v>5.0999999999999996</c:v>
                </c:pt>
                <c:pt idx="5767">
                  <c:v>5.0999999999999996</c:v>
                </c:pt>
                <c:pt idx="5768">
                  <c:v>5.0999999999999996</c:v>
                </c:pt>
                <c:pt idx="5769">
                  <c:v>5.09</c:v>
                </c:pt>
                <c:pt idx="5770">
                  <c:v>5.09</c:v>
                </c:pt>
                <c:pt idx="5771">
                  <c:v>5.0999999999999996</c:v>
                </c:pt>
                <c:pt idx="5772">
                  <c:v>5.09</c:v>
                </c:pt>
                <c:pt idx="5773">
                  <c:v>5.09</c:v>
                </c:pt>
                <c:pt idx="5774">
                  <c:v>5.09</c:v>
                </c:pt>
                <c:pt idx="5775">
                  <c:v>5.09</c:v>
                </c:pt>
                <c:pt idx="5776">
                  <c:v>5.09</c:v>
                </c:pt>
                <c:pt idx="5777">
                  <c:v>5.09</c:v>
                </c:pt>
                <c:pt idx="5778">
                  <c:v>5.08</c:v>
                </c:pt>
                <c:pt idx="5779">
                  <c:v>5.08</c:v>
                </c:pt>
                <c:pt idx="5780">
                  <c:v>5.09</c:v>
                </c:pt>
                <c:pt idx="5781">
                  <c:v>5.08</c:v>
                </c:pt>
                <c:pt idx="5782">
                  <c:v>5.08</c:v>
                </c:pt>
                <c:pt idx="5783">
                  <c:v>5.09</c:v>
                </c:pt>
                <c:pt idx="5784">
                  <c:v>5.09</c:v>
                </c:pt>
                <c:pt idx="5785">
                  <c:v>5.08</c:v>
                </c:pt>
                <c:pt idx="5786">
                  <c:v>5.08</c:v>
                </c:pt>
                <c:pt idx="5787">
                  <c:v>5.08</c:v>
                </c:pt>
                <c:pt idx="5788">
                  <c:v>5.08</c:v>
                </c:pt>
                <c:pt idx="5789">
                  <c:v>5.08</c:v>
                </c:pt>
                <c:pt idx="5790">
                  <c:v>5.08</c:v>
                </c:pt>
                <c:pt idx="5791">
                  <c:v>5.09</c:v>
                </c:pt>
                <c:pt idx="5792">
                  <c:v>5.09</c:v>
                </c:pt>
                <c:pt idx="5793">
                  <c:v>5.09</c:v>
                </c:pt>
                <c:pt idx="5794">
                  <c:v>5.08</c:v>
                </c:pt>
                <c:pt idx="5795">
                  <c:v>5.09</c:v>
                </c:pt>
                <c:pt idx="5796">
                  <c:v>5.09</c:v>
                </c:pt>
                <c:pt idx="5797">
                  <c:v>5.09</c:v>
                </c:pt>
                <c:pt idx="5798">
                  <c:v>5.08</c:v>
                </c:pt>
                <c:pt idx="5799">
                  <c:v>5.08</c:v>
                </c:pt>
                <c:pt idx="5800">
                  <c:v>5.08</c:v>
                </c:pt>
                <c:pt idx="5801">
                  <c:v>5.08</c:v>
                </c:pt>
                <c:pt idx="5802">
                  <c:v>5.07</c:v>
                </c:pt>
                <c:pt idx="5803">
                  <c:v>5.07</c:v>
                </c:pt>
                <c:pt idx="5804">
                  <c:v>5.07</c:v>
                </c:pt>
                <c:pt idx="5805">
                  <c:v>5.07</c:v>
                </c:pt>
                <c:pt idx="5806">
                  <c:v>5.0599999999999996</c:v>
                </c:pt>
                <c:pt idx="5807">
                  <c:v>5.0599999999999996</c:v>
                </c:pt>
                <c:pt idx="5808">
                  <c:v>5.0599999999999996</c:v>
                </c:pt>
                <c:pt idx="5809">
                  <c:v>5.0599999999999996</c:v>
                </c:pt>
                <c:pt idx="5810">
                  <c:v>5.0599999999999996</c:v>
                </c:pt>
                <c:pt idx="5811">
                  <c:v>5.0599999999999996</c:v>
                </c:pt>
                <c:pt idx="5812">
                  <c:v>5.0599999999999996</c:v>
                </c:pt>
                <c:pt idx="5813">
                  <c:v>5.0599999999999996</c:v>
                </c:pt>
                <c:pt idx="5814">
                  <c:v>5.0599999999999996</c:v>
                </c:pt>
                <c:pt idx="5815">
                  <c:v>5.0599999999999996</c:v>
                </c:pt>
                <c:pt idx="5816">
                  <c:v>5.0599999999999996</c:v>
                </c:pt>
                <c:pt idx="5817">
                  <c:v>5.0599999999999996</c:v>
                </c:pt>
                <c:pt idx="5818">
                  <c:v>5.0599999999999996</c:v>
                </c:pt>
                <c:pt idx="5819">
                  <c:v>5.05</c:v>
                </c:pt>
                <c:pt idx="5820">
                  <c:v>5.05</c:v>
                </c:pt>
                <c:pt idx="5821">
                  <c:v>5.05</c:v>
                </c:pt>
                <c:pt idx="5822">
                  <c:v>5.0599999999999996</c:v>
                </c:pt>
                <c:pt idx="5823">
                  <c:v>5.0599999999999996</c:v>
                </c:pt>
                <c:pt idx="5824">
                  <c:v>5.05</c:v>
                </c:pt>
                <c:pt idx="5825">
                  <c:v>5.0599999999999996</c:v>
                </c:pt>
                <c:pt idx="5826">
                  <c:v>5.05</c:v>
                </c:pt>
                <c:pt idx="5827">
                  <c:v>5.05</c:v>
                </c:pt>
                <c:pt idx="5828">
                  <c:v>5.05</c:v>
                </c:pt>
                <c:pt idx="5829">
                  <c:v>5.05</c:v>
                </c:pt>
                <c:pt idx="5830">
                  <c:v>5.05</c:v>
                </c:pt>
                <c:pt idx="5831">
                  <c:v>5.05</c:v>
                </c:pt>
                <c:pt idx="5832">
                  <c:v>5.05</c:v>
                </c:pt>
                <c:pt idx="5833">
                  <c:v>5.05</c:v>
                </c:pt>
                <c:pt idx="5834">
                  <c:v>5.05</c:v>
                </c:pt>
                <c:pt idx="5835">
                  <c:v>5.0599999999999996</c:v>
                </c:pt>
                <c:pt idx="5836">
                  <c:v>5.0599999999999996</c:v>
                </c:pt>
                <c:pt idx="5837">
                  <c:v>5.0599999999999996</c:v>
                </c:pt>
                <c:pt idx="5838">
                  <c:v>5.0599999999999996</c:v>
                </c:pt>
                <c:pt idx="5839">
                  <c:v>5.0599999999999996</c:v>
                </c:pt>
                <c:pt idx="5840">
                  <c:v>5.0599999999999996</c:v>
                </c:pt>
                <c:pt idx="5841">
                  <c:v>5.0599999999999996</c:v>
                </c:pt>
                <c:pt idx="5842">
                  <c:v>5.05</c:v>
                </c:pt>
                <c:pt idx="5843">
                  <c:v>5.05</c:v>
                </c:pt>
                <c:pt idx="5844">
                  <c:v>5.0599999999999996</c:v>
                </c:pt>
                <c:pt idx="5845">
                  <c:v>5.0599999999999996</c:v>
                </c:pt>
                <c:pt idx="5846">
                  <c:v>5.05</c:v>
                </c:pt>
                <c:pt idx="5847">
                  <c:v>5.05</c:v>
                </c:pt>
                <c:pt idx="5848">
                  <c:v>5.05</c:v>
                </c:pt>
                <c:pt idx="5849">
                  <c:v>5.0599999999999996</c:v>
                </c:pt>
                <c:pt idx="5850">
                  <c:v>5.0599999999999996</c:v>
                </c:pt>
                <c:pt idx="5851">
                  <c:v>5.05</c:v>
                </c:pt>
                <c:pt idx="5852">
                  <c:v>5.05</c:v>
                </c:pt>
                <c:pt idx="5853">
                  <c:v>5.05</c:v>
                </c:pt>
                <c:pt idx="5854">
                  <c:v>5.05</c:v>
                </c:pt>
                <c:pt idx="5855">
                  <c:v>5.05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7B-4BD1-BE1D-E448A1A19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051103"/>
        <c:axId val="888056927"/>
      </c:scatterChart>
      <c:scatterChart>
        <c:scatterStyle val="lineMarker"/>
        <c:varyColors val="0"/>
        <c:ser>
          <c:idx val="1"/>
          <c:order val="1"/>
          <c:tx>
            <c:v>Precipitation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WBAN93720!$B$2:$B$12520</c:f>
              <c:numCache>
                <c:formatCode>m/d/yyyy\ h:mm</c:formatCode>
                <c:ptCount val="12519"/>
                <c:pt idx="0">
                  <c:v>43101.037499999999</c:v>
                </c:pt>
                <c:pt idx="1">
                  <c:v>43101.07916666667</c:v>
                </c:pt>
                <c:pt idx="2">
                  <c:v>43101.120833333334</c:v>
                </c:pt>
                <c:pt idx="3">
                  <c:v>43101.162499999999</c:v>
                </c:pt>
                <c:pt idx="4">
                  <c:v>43101.20416666667</c:v>
                </c:pt>
                <c:pt idx="5">
                  <c:v>43101.245833333334</c:v>
                </c:pt>
                <c:pt idx="6">
                  <c:v>43101.287499999999</c:v>
                </c:pt>
                <c:pt idx="7">
                  <c:v>43101.32916666667</c:v>
                </c:pt>
                <c:pt idx="8">
                  <c:v>43101.370833333334</c:v>
                </c:pt>
                <c:pt idx="9">
                  <c:v>43101.412499999999</c:v>
                </c:pt>
                <c:pt idx="10">
                  <c:v>43101.45416666667</c:v>
                </c:pt>
                <c:pt idx="11">
                  <c:v>43101.495833333334</c:v>
                </c:pt>
                <c:pt idx="12">
                  <c:v>43101.537499999999</c:v>
                </c:pt>
                <c:pt idx="13">
                  <c:v>43101.57916666667</c:v>
                </c:pt>
                <c:pt idx="14">
                  <c:v>43101.620833333334</c:v>
                </c:pt>
                <c:pt idx="15">
                  <c:v>43101.662499999999</c:v>
                </c:pt>
                <c:pt idx="16">
                  <c:v>43101.70416666667</c:v>
                </c:pt>
                <c:pt idx="17">
                  <c:v>43101.745833333334</c:v>
                </c:pt>
                <c:pt idx="18">
                  <c:v>43101.787499999999</c:v>
                </c:pt>
                <c:pt idx="19">
                  <c:v>43101.82916666667</c:v>
                </c:pt>
                <c:pt idx="20">
                  <c:v>43101.870833333334</c:v>
                </c:pt>
                <c:pt idx="21">
                  <c:v>43101.912499999999</c:v>
                </c:pt>
                <c:pt idx="22">
                  <c:v>43101.95416666667</c:v>
                </c:pt>
                <c:pt idx="23">
                  <c:v>43101.995833333334</c:v>
                </c:pt>
                <c:pt idx="24">
                  <c:v>43101.999305555553</c:v>
                </c:pt>
                <c:pt idx="25">
                  <c:v>43102.037499999999</c:v>
                </c:pt>
                <c:pt idx="26">
                  <c:v>43102.07916666667</c:v>
                </c:pt>
                <c:pt idx="27">
                  <c:v>43102.120833333334</c:v>
                </c:pt>
                <c:pt idx="28">
                  <c:v>43102.162499999999</c:v>
                </c:pt>
                <c:pt idx="29">
                  <c:v>43102.20416666667</c:v>
                </c:pt>
                <c:pt idx="30">
                  <c:v>43102.245833333334</c:v>
                </c:pt>
                <c:pt idx="31">
                  <c:v>43102.287499999999</c:v>
                </c:pt>
                <c:pt idx="32">
                  <c:v>43102.32916666667</c:v>
                </c:pt>
                <c:pt idx="33">
                  <c:v>43102.370833333334</c:v>
                </c:pt>
                <c:pt idx="34">
                  <c:v>43102.412499999999</c:v>
                </c:pt>
                <c:pt idx="35">
                  <c:v>43102.45416666667</c:v>
                </c:pt>
                <c:pt idx="36">
                  <c:v>43102.495833333334</c:v>
                </c:pt>
                <c:pt idx="37">
                  <c:v>43102.537499999999</c:v>
                </c:pt>
                <c:pt idx="38">
                  <c:v>43102.57916666667</c:v>
                </c:pt>
                <c:pt idx="39">
                  <c:v>43102.620833333334</c:v>
                </c:pt>
                <c:pt idx="40">
                  <c:v>43102.662499999999</c:v>
                </c:pt>
                <c:pt idx="41">
                  <c:v>43102.70416666667</c:v>
                </c:pt>
                <c:pt idx="42">
                  <c:v>43102.745833333334</c:v>
                </c:pt>
                <c:pt idx="43">
                  <c:v>43102.787499999999</c:v>
                </c:pt>
                <c:pt idx="44">
                  <c:v>43102.82916666667</c:v>
                </c:pt>
                <c:pt idx="45">
                  <c:v>43102.870833333334</c:v>
                </c:pt>
                <c:pt idx="46">
                  <c:v>43102.912499999999</c:v>
                </c:pt>
                <c:pt idx="47">
                  <c:v>43102.95416666667</c:v>
                </c:pt>
                <c:pt idx="48">
                  <c:v>43102.995833333334</c:v>
                </c:pt>
                <c:pt idx="49">
                  <c:v>43102.999305555553</c:v>
                </c:pt>
                <c:pt idx="50">
                  <c:v>43103.037499999999</c:v>
                </c:pt>
                <c:pt idx="51">
                  <c:v>43103.07916666667</c:v>
                </c:pt>
                <c:pt idx="52">
                  <c:v>43103.120833333334</c:v>
                </c:pt>
                <c:pt idx="53">
                  <c:v>43103.162499999999</c:v>
                </c:pt>
                <c:pt idx="54">
                  <c:v>43103.20416666667</c:v>
                </c:pt>
                <c:pt idx="55">
                  <c:v>43103.245833333334</c:v>
                </c:pt>
                <c:pt idx="56">
                  <c:v>43103.287499999999</c:v>
                </c:pt>
                <c:pt idx="57">
                  <c:v>43103.32916666667</c:v>
                </c:pt>
                <c:pt idx="58">
                  <c:v>43103.370833333334</c:v>
                </c:pt>
                <c:pt idx="59">
                  <c:v>43103.412499999999</c:v>
                </c:pt>
                <c:pt idx="60">
                  <c:v>43103.45416666667</c:v>
                </c:pt>
                <c:pt idx="61">
                  <c:v>43103.495833333334</c:v>
                </c:pt>
                <c:pt idx="62">
                  <c:v>43103.537499999999</c:v>
                </c:pt>
                <c:pt idx="63">
                  <c:v>43103.57916666667</c:v>
                </c:pt>
                <c:pt idx="64">
                  <c:v>43103.620833333334</c:v>
                </c:pt>
                <c:pt idx="65">
                  <c:v>43103.662499999999</c:v>
                </c:pt>
                <c:pt idx="66">
                  <c:v>43103.702777777777</c:v>
                </c:pt>
                <c:pt idx="67">
                  <c:v>43103.70416666667</c:v>
                </c:pt>
                <c:pt idx="68">
                  <c:v>43103.713888888888</c:v>
                </c:pt>
                <c:pt idx="69">
                  <c:v>43103.745833333334</c:v>
                </c:pt>
                <c:pt idx="70">
                  <c:v>43103.787499999999</c:v>
                </c:pt>
                <c:pt idx="71">
                  <c:v>43103.82916666667</c:v>
                </c:pt>
                <c:pt idx="72">
                  <c:v>43103.870833333334</c:v>
                </c:pt>
                <c:pt idx="73">
                  <c:v>43103.875694444447</c:v>
                </c:pt>
                <c:pt idx="74">
                  <c:v>43103.912499999999</c:v>
                </c:pt>
                <c:pt idx="75">
                  <c:v>43103.929166666669</c:v>
                </c:pt>
                <c:pt idx="76">
                  <c:v>43103.938194444447</c:v>
                </c:pt>
                <c:pt idx="77">
                  <c:v>43103.952777777777</c:v>
                </c:pt>
                <c:pt idx="78">
                  <c:v>43103.95416666667</c:v>
                </c:pt>
                <c:pt idx="79">
                  <c:v>43103.966666666667</c:v>
                </c:pt>
                <c:pt idx="80">
                  <c:v>43103.979166666664</c:v>
                </c:pt>
                <c:pt idx="81">
                  <c:v>43103.986111111109</c:v>
                </c:pt>
                <c:pt idx="82">
                  <c:v>43103.995833333334</c:v>
                </c:pt>
                <c:pt idx="83">
                  <c:v>43103.999305555553</c:v>
                </c:pt>
                <c:pt idx="84">
                  <c:v>43104.00277777778</c:v>
                </c:pt>
                <c:pt idx="85">
                  <c:v>43104.019444444442</c:v>
                </c:pt>
                <c:pt idx="86">
                  <c:v>43104.037499999999</c:v>
                </c:pt>
                <c:pt idx="87">
                  <c:v>43104.046527777777</c:v>
                </c:pt>
                <c:pt idx="88">
                  <c:v>43104.054166666669</c:v>
                </c:pt>
                <c:pt idx="89">
                  <c:v>43104.07916666667</c:v>
                </c:pt>
                <c:pt idx="90">
                  <c:v>43104.120833333334</c:v>
                </c:pt>
                <c:pt idx="91">
                  <c:v>43104.162499999999</c:v>
                </c:pt>
                <c:pt idx="92">
                  <c:v>43104.20416666667</c:v>
                </c:pt>
                <c:pt idx="93">
                  <c:v>43104.245833333334</c:v>
                </c:pt>
                <c:pt idx="94">
                  <c:v>43104.279166666667</c:v>
                </c:pt>
                <c:pt idx="95">
                  <c:v>43104.287499999999</c:v>
                </c:pt>
                <c:pt idx="96">
                  <c:v>43104.296527777777</c:v>
                </c:pt>
                <c:pt idx="97">
                  <c:v>43104.327777777777</c:v>
                </c:pt>
                <c:pt idx="98">
                  <c:v>43104.32916666667</c:v>
                </c:pt>
                <c:pt idx="99">
                  <c:v>43104.370833333334</c:v>
                </c:pt>
                <c:pt idx="100">
                  <c:v>43104.412499999999</c:v>
                </c:pt>
                <c:pt idx="101">
                  <c:v>43104.432638888888</c:v>
                </c:pt>
                <c:pt idx="102">
                  <c:v>43104.45416666667</c:v>
                </c:pt>
                <c:pt idx="103">
                  <c:v>43104.470833333333</c:v>
                </c:pt>
                <c:pt idx="104">
                  <c:v>43104.495833333334</c:v>
                </c:pt>
                <c:pt idx="105">
                  <c:v>43104.530555555553</c:v>
                </c:pt>
                <c:pt idx="106">
                  <c:v>43104.537499999999</c:v>
                </c:pt>
                <c:pt idx="107">
                  <c:v>43104.569444444445</c:v>
                </c:pt>
                <c:pt idx="108">
                  <c:v>43104.577777777777</c:v>
                </c:pt>
                <c:pt idx="109">
                  <c:v>43104.57916666667</c:v>
                </c:pt>
                <c:pt idx="110">
                  <c:v>43104.619444444441</c:v>
                </c:pt>
                <c:pt idx="111">
                  <c:v>43104.620833333334</c:v>
                </c:pt>
                <c:pt idx="112">
                  <c:v>43104.659722222219</c:v>
                </c:pt>
                <c:pt idx="113">
                  <c:v>43104.662499999999</c:v>
                </c:pt>
                <c:pt idx="114">
                  <c:v>43104.673611111109</c:v>
                </c:pt>
                <c:pt idx="115">
                  <c:v>43104.70416666667</c:v>
                </c:pt>
                <c:pt idx="116">
                  <c:v>43104.745833333334</c:v>
                </c:pt>
                <c:pt idx="117">
                  <c:v>43104.787499999999</c:v>
                </c:pt>
                <c:pt idx="118">
                  <c:v>43104.82916666667</c:v>
                </c:pt>
                <c:pt idx="119">
                  <c:v>43104.870833333334</c:v>
                </c:pt>
                <c:pt idx="120">
                  <c:v>43104.912499999999</c:v>
                </c:pt>
                <c:pt idx="121">
                  <c:v>43104.95416666667</c:v>
                </c:pt>
                <c:pt idx="122">
                  <c:v>43104.995833333334</c:v>
                </c:pt>
                <c:pt idx="123">
                  <c:v>43104.999305555553</c:v>
                </c:pt>
                <c:pt idx="124">
                  <c:v>43105.037499999999</c:v>
                </c:pt>
                <c:pt idx="125">
                  <c:v>43105.07916666667</c:v>
                </c:pt>
                <c:pt idx="126">
                  <c:v>43105.120833333334</c:v>
                </c:pt>
                <c:pt idx="127">
                  <c:v>43105.162499999999</c:v>
                </c:pt>
                <c:pt idx="128">
                  <c:v>43105.20416666667</c:v>
                </c:pt>
                <c:pt idx="129">
                  <c:v>43105.245833333334</c:v>
                </c:pt>
                <c:pt idx="130">
                  <c:v>43105.287499999999</c:v>
                </c:pt>
                <c:pt idx="131">
                  <c:v>43105.32916666667</c:v>
                </c:pt>
                <c:pt idx="132">
                  <c:v>43105.370833333334</c:v>
                </c:pt>
                <c:pt idx="133">
                  <c:v>43105.412499999999</c:v>
                </c:pt>
                <c:pt idx="134">
                  <c:v>43105.45416666667</c:v>
                </c:pt>
                <c:pt idx="135">
                  <c:v>43105.495833333334</c:v>
                </c:pt>
                <c:pt idx="136">
                  <c:v>43105.537499999999</c:v>
                </c:pt>
                <c:pt idx="137">
                  <c:v>43105.57916666667</c:v>
                </c:pt>
                <c:pt idx="138">
                  <c:v>43105.620833333334</c:v>
                </c:pt>
                <c:pt idx="139">
                  <c:v>43105.662499999999</c:v>
                </c:pt>
                <c:pt idx="140">
                  <c:v>43105.70416666667</c:v>
                </c:pt>
                <c:pt idx="141">
                  <c:v>43105.745833333334</c:v>
                </c:pt>
                <c:pt idx="142">
                  <c:v>43105.787499999999</c:v>
                </c:pt>
                <c:pt idx="143">
                  <c:v>43105.82916666667</c:v>
                </c:pt>
                <c:pt idx="144">
                  <c:v>43105.870833333334</c:v>
                </c:pt>
                <c:pt idx="145">
                  <c:v>43105.912499999999</c:v>
                </c:pt>
                <c:pt idx="146">
                  <c:v>43105.95416666667</c:v>
                </c:pt>
                <c:pt idx="147">
                  <c:v>43105.995833333334</c:v>
                </c:pt>
                <c:pt idx="148">
                  <c:v>43105.999305555553</c:v>
                </c:pt>
                <c:pt idx="149">
                  <c:v>43106.037499999999</c:v>
                </c:pt>
                <c:pt idx="150">
                  <c:v>43106.07916666667</c:v>
                </c:pt>
                <c:pt idx="151">
                  <c:v>43106.120833333334</c:v>
                </c:pt>
                <c:pt idx="152">
                  <c:v>43106.162499999999</c:v>
                </c:pt>
                <c:pt idx="153">
                  <c:v>43106.20416666667</c:v>
                </c:pt>
                <c:pt idx="154">
                  <c:v>43106.245833333334</c:v>
                </c:pt>
                <c:pt idx="155">
                  <c:v>43106.287499999999</c:v>
                </c:pt>
                <c:pt idx="156">
                  <c:v>43106.32916666667</c:v>
                </c:pt>
                <c:pt idx="157">
                  <c:v>43106.370833333334</c:v>
                </c:pt>
                <c:pt idx="158">
                  <c:v>43106.412499999999</c:v>
                </c:pt>
                <c:pt idx="159">
                  <c:v>43106.45416666667</c:v>
                </c:pt>
                <c:pt idx="160">
                  <c:v>43106.495833333334</c:v>
                </c:pt>
                <c:pt idx="161">
                  <c:v>43106.537499999999</c:v>
                </c:pt>
                <c:pt idx="162">
                  <c:v>43106.57916666667</c:v>
                </c:pt>
                <c:pt idx="163">
                  <c:v>43106.620833333334</c:v>
                </c:pt>
                <c:pt idx="164">
                  <c:v>43106.662499999999</c:v>
                </c:pt>
                <c:pt idx="165">
                  <c:v>43106.70416666667</c:v>
                </c:pt>
                <c:pt idx="166">
                  <c:v>43106.745833333334</c:v>
                </c:pt>
                <c:pt idx="167">
                  <c:v>43106.787499999999</c:v>
                </c:pt>
                <c:pt idx="168">
                  <c:v>43106.82916666667</c:v>
                </c:pt>
                <c:pt idx="169">
                  <c:v>43106.870833333334</c:v>
                </c:pt>
                <c:pt idx="170">
                  <c:v>43106.912499999999</c:v>
                </c:pt>
                <c:pt idx="171">
                  <c:v>43106.95416666667</c:v>
                </c:pt>
                <c:pt idx="172">
                  <c:v>43106.995833333334</c:v>
                </c:pt>
                <c:pt idx="173">
                  <c:v>43106.999305555553</c:v>
                </c:pt>
                <c:pt idx="174">
                  <c:v>43107.037499999999</c:v>
                </c:pt>
                <c:pt idx="175">
                  <c:v>43107.07916666667</c:v>
                </c:pt>
                <c:pt idx="176">
                  <c:v>43107.120833333334</c:v>
                </c:pt>
                <c:pt idx="177">
                  <c:v>43107.162499999999</c:v>
                </c:pt>
                <c:pt idx="178">
                  <c:v>43107.20416666667</c:v>
                </c:pt>
                <c:pt idx="179">
                  <c:v>43107.245833333334</c:v>
                </c:pt>
                <c:pt idx="180">
                  <c:v>43107.287499999999</c:v>
                </c:pt>
                <c:pt idx="181">
                  <c:v>43107.32916666667</c:v>
                </c:pt>
                <c:pt idx="182">
                  <c:v>43107.370833333334</c:v>
                </c:pt>
                <c:pt idx="183">
                  <c:v>43107.412499999999</c:v>
                </c:pt>
                <c:pt idx="184">
                  <c:v>43107.45416666667</c:v>
                </c:pt>
                <c:pt idx="185">
                  <c:v>43107.495833333334</c:v>
                </c:pt>
                <c:pt idx="186">
                  <c:v>43107.537499999999</c:v>
                </c:pt>
                <c:pt idx="187">
                  <c:v>43107.57916666667</c:v>
                </c:pt>
                <c:pt idx="188">
                  <c:v>43107.620833333334</c:v>
                </c:pt>
                <c:pt idx="189">
                  <c:v>43107.662499999999</c:v>
                </c:pt>
                <c:pt idx="190">
                  <c:v>43107.70416666667</c:v>
                </c:pt>
                <c:pt idx="191">
                  <c:v>43107.745833333334</c:v>
                </c:pt>
                <c:pt idx="192">
                  <c:v>43107.787499999999</c:v>
                </c:pt>
                <c:pt idx="193">
                  <c:v>43107.82916666667</c:v>
                </c:pt>
                <c:pt idx="194">
                  <c:v>43107.870833333334</c:v>
                </c:pt>
                <c:pt idx="195">
                  <c:v>43107.912499999999</c:v>
                </c:pt>
                <c:pt idx="196">
                  <c:v>43107.95416666667</c:v>
                </c:pt>
                <c:pt idx="197">
                  <c:v>43107.995833333334</c:v>
                </c:pt>
                <c:pt idx="198">
                  <c:v>43107.999305555553</c:v>
                </c:pt>
                <c:pt idx="199">
                  <c:v>43108.037499999999</c:v>
                </c:pt>
                <c:pt idx="200">
                  <c:v>43108.07916666667</c:v>
                </c:pt>
                <c:pt idx="201">
                  <c:v>43108.120833333334</c:v>
                </c:pt>
                <c:pt idx="202">
                  <c:v>43108.162499999999</c:v>
                </c:pt>
                <c:pt idx="203">
                  <c:v>43108.20416666667</c:v>
                </c:pt>
                <c:pt idx="204">
                  <c:v>43108.245833333334</c:v>
                </c:pt>
                <c:pt idx="205">
                  <c:v>43108.287499999999</c:v>
                </c:pt>
                <c:pt idx="206">
                  <c:v>43108.32916666667</c:v>
                </c:pt>
                <c:pt idx="207">
                  <c:v>43108.370833333334</c:v>
                </c:pt>
                <c:pt idx="208">
                  <c:v>43108.412499999999</c:v>
                </c:pt>
                <c:pt idx="209">
                  <c:v>43108.45416666667</c:v>
                </c:pt>
                <c:pt idx="210">
                  <c:v>43108.495833333334</c:v>
                </c:pt>
                <c:pt idx="211">
                  <c:v>43108.537499999999</c:v>
                </c:pt>
                <c:pt idx="212">
                  <c:v>43108.57916666667</c:v>
                </c:pt>
                <c:pt idx="213">
                  <c:v>43108.620833333334</c:v>
                </c:pt>
                <c:pt idx="214">
                  <c:v>43108.662499999999</c:v>
                </c:pt>
                <c:pt idx="215">
                  <c:v>43108.70416666667</c:v>
                </c:pt>
                <c:pt idx="216">
                  <c:v>43108.745833333334</c:v>
                </c:pt>
                <c:pt idx="217">
                  <c:v>43108.787499999999</c:v>
                </c:pt>
                <c:pt idx="218">
                  <c:v>43108.82916666667</c:v>
                </c:pt>
                <c:pt idx="219">
                  <c:v>43108.870833333334</c:v>
                </c:pt>
                <c:pt idx="220">
                  <c:v>43108.912499999999</c:v>
                </c:pt>
                <c:pt idx="221">
                  <c:v>43108.95416666667</c:v>
                </c:pt>
                <c:pt idx="222">
                  <c:v>43108.995833333334</c:v>
                </c:pt>
                <c:pt idx="223">
                  <c:v>43108.999305555553</c:v>
                </c:pt>
                <c:pt idx="224">
                  <c:v>43109.037499999999</c:v>
                </c:pt>
                <c:pt idx="225">
                  <c:v>43109.07916666667</c:v>
                </c:pt>
                <c:pt idx="226">
                  <c:v>43109.120833333334</c:v>
                </c:pt>
                <c:pt idx="227">
                  <c:v>43109.162499999999</c:v>
                </c:pt>
                <c:pt idx="228">
                  <c:v>43109.20416666667</c:v>
                </c:pt>
                <c:pt idx="229">
                  <c:v>43109.23541666667</c:v>
                </c:pt>
                <c:pt idx="230">
                  <c:v>43109.245833333334</c:v>
                </c:pt>
                <c:pt idx="231">
                  <c:v>43109.287499999999</c:v>
                </c:pt>
                <c:pt idx="232">
                  <c:v>43109.293749999997</c:v>
                </c:pt>
                <c:pt idx="233">
                  <c:v>43109.32916666667</c:v>
                </c:pt>
                <c:pt idx="234">
                  <c:v>43109.370833333334</c:v>
                </c:pt>
                <c:pt idx="235">
                  <c:v>43109.412499999999</c:v>
                </c:pt>
                <c:pt idx="236">
                  <c:v>43109.421527777777</c:v>
                </c:pt>
                <c:pt idx="237">
                  <c:v>43109.424305555556</c:v>
                </c:pt>
                <c:pt idx="238">
                  <c:v>43109.429166666669</c:v>
                </c:pt>
                <c:pt idx="239">
                  <c:v>43109.45416666667</c:v>
                </c:pt>
                <c:pt idx="240">
                  <c:v>43109.495833333334</c:v>
                </c:pt>
                <c:pt idx="241">
                  <c:v>43109.537499999999</c:v>
                </c:pt>
                <c:pt idx="242">
                  <c:v>43109.57916666667</c:v>
                </c:pt>
                <c:pt idx="243">
                  <c:v>43109.620833333334</c:v>
                </c:pt>
                <c:pt idx="244">
                  <c:v>43109.662499999999</c:v>
                </c:pt>
                <c:pt idx="245">
                  <c:v>43109.70416666667</c:v>
                </c:pt>
                <c:pt idx="246">
                  <c:v>43109.745833333334</c:v>
                </c:pt>
                <c:pt idx="247">
                  <c:v>43109.787499999999</c:v>
                </c:pt>
                <c:pt idx="248">
                  <c:v>43109.82916666667</c:v>
                </c:pt>
                <c:pt idx="249">
                  <c:v>43109.870833333334</c:v>
                </c:pt>
                <c:pt idx="250">
                  <c:v>43109.912499999999</c:v>
                </c:pt>
                <c:pt idx="251">
                  <c:v>43109.952777777777</c:v>
                </c:pt>
                <c:pt idx="252">
                  <c:v>43109.95416666667</c:v>
                </c:pt>
                <c:pt idx="253">
                  <c:v>43109.959722222222</c:v>
                </c:pt>
                <c:pt idx="254">
                  <c:v>43109.995833333334</c:v>
                </c:pt>
                <c:pt idx="255">
                  <c:v>43109.999305555553</c:v>
                </c:pt>
                <c:pt idx="256">
                  <c:v>43110.029166666667</c:v>
                </c:pt>
                <c:pt idx="257">
                  <c:v>43110.03402777778</c:v>
                </c:pt>
                <c:pt idx="258">
                  <c:v>43110.037499999999</c:v>
                </c:pt>
                <c:pt idx="259">
                  <c:v>43110.07916666667</c:v>
                </c:pt>
                <c:pt idx="260">
                  <c:v>43110.118055555555</c:v>
                </c:pt>
                <c:pt idx="261">
                  <c:v>43110.119444444441</c:v>
                </c:pt>
                <c:pt idx="262">
                  <c:v>43110.120833333334</c:v>
                </c:pt>
                <c:pt idx="263">
                  <c:v>43110.129861111112</c:v>
                </c:pt>
                <c:pt idx="264">
                  <c:v>43110.134722222225</c:v>
                </c:pt>
                <c:pt idx="265">
                  <c:v>43110.162499999999</c:v>
                </c:pt>
                <c:pt idx="266">
                  <c:v>43110.20416666667</c:v>
                </c:pt>
                <c:pt idx="267">
                  <c:v>43110.245833333334</c:v>
                </c:pt>
                <c:pt idx="268">
                  <c:v>43110.287499999999</c:v>
                </c:pt>
                <c:pt idx="269">
                  <c:v>43110.32916666667</c:v>
                </c:pt>
                <c:pt idx="270">
                  <c:v>43110.339583333334</c:v>
                </c:pt>
                <c:pt idx="271">
                  <c:v>43110.345138888886</c:v>
                </c:pt>
                <c:pt idx="272">
                  <c:v>43110.370833333334</c:v>
                </c:pt>
                <c:pt idx="273">
                  <c:v>43110.412499999999</c:v>
                </c:pt>
                <c:pt idx="274">
                  <c:v>43110.45416666667</c:v>
                </c:pt>
                <c:pt idx="275">
                  <c:v>43110.495833333334</c:v>
                </c:pt>
                <c:pt idx="276">
                  <c:v>43110.537499999999</c:v>
                </c:pt>
                <c:pt idx="277">
                  <c:v>43110.57916666667</c:v>
                </c:pt>
                <c:pt idx="278">
                  <c:v>43110.620833333334</c:v>
                </c:pt>
                <c:pt idx="279">
                  <c:v>43110.662499999999</c:v>
                </c:pt>
                <c:pt idx="280">
                  <c:v>43110.70416666667</c:v>
                </c:pt>
                <c:pt idx="281">
                  <c:v>43110.745833333334</c:v>
                </c:pt>
                <c:pt idx="282">
                  <c:v>43110.787499999999</c:v>
                </c:pt>
                <c:pt idx="283">
                  <c:v>43110.82916666667</c:v>
                </c:pt>
                <c:pt idx="284">
                  <c:v>43110.870833333334</c:v>
                </c:pt>
                <c:pt idx="285">
                  <c:v>43110.912499999999</c:v>
                </c:pt>
                <c:pt idx="286">
                  <c:v>43110.95416666667</c:v>
                </c:pt>
                <c:pt idx="287">
                  <c:v>43110.995833333334</c:v>
                </c:pt>
                <c:pt idx="288">
                  <c:v>43110.999305555553</c:v>
                </c:pt>
                <c:pt idx="289">
                  <c:v>43111.037499999999</c:v>
                </c:pt>
                <c:pt idx="290">
                  <c:v>43111.07916666667</c:v>
                </c:pt>
                <c:pt idx="291">
                  <c:v>43111.120833333334</c:v>
                </c:pt>
                <c:pt idx="292">
                  <c:v>43111.162499999999</c:v>
                </c:pt>
                <c:pt idx="293">
                  <c:v>43111.20416666667</c:v>
                </c:pt>
                <c:pt idx="294">
                  <c:v>43111.245833333334</c:v>
                </c:pt>
                <c:pt idx="295">
                  <c:v>43111.287499999999</c:v>
                </c:pt>
                <c:pt idx="296">
                  <c:v>43111.32916666667</c:v>
                </c:pt>
                <c:pt idx="297">
                  <c:v>43111.370833333334</c:v>
                </c:pt>
                <c:pt idx="298">
                  <c:v>43111.412499999999</c:v>
                </c:pt>
                <c:pt idx="299">
                  <c:v>43111.45416666667</c:v>
                </c:pt>
                <c:pt idx="300">
                  <c:v>43111.495833333334</c:v>
                </c:pt>
                <c:pt idx="301">
                  <c:v>43111.537499999999</c:v>
                </c:pt>
                <c:pt idx="302">
                  <c:v>43111.57916666667</c:v>
                </c:pt>
                <c:pt idx="303">
                  <c:v>43111.620833333334</c:v>
                </c:pt>
                <c:pt idx="304">
                  <c:v>43111.662499999999</c:v>
                </c:pt>
                <c:pt idx="305">
                  <c:v>43111.70416666667</c:v>
                </c:pt>
                <c:pt idx="306">
                  <c:v>43111.745833333334</c:v>
                </c:pt>
                <c:pt idx="307">
                  <c:v>43111.787499999999</c:v>
                </c:pt>
                <c:pt idx="308">
                  <c:v>43111.82916666667</c:v>
                </c:pt>
                <c:pt idx="309">
                  <c:v>43111.870833333334</c:v>
                </c:pt>
                <c:pt idx="310">
                  <c:v>43111.912499999999</c:v>
                </c:pt>
                <c:pt idx="311">
                  <c:v>43111.95416666667</c:v>
                </c:pt>
                <c:pt idx="312">
                  <c:v>43111.995833333334</c:v>
                </c:pt>
                <c:pt idx="313">
                  <c:v>43111.999305555553</c:v>
                </c:pt>
                <c:pt idx="314">
                  <c:v>43112.037499999999</c:v>
                </c:pt>
                <c:pt idx="315">
                  <c:v>43112.04583333333</c:v>
                </c:pt>
                <c:pt idx="316">
                  <c:v>43112.077777777777</c:v>
                </c:pt>
                <c:pt idx="317">
                  <c:v>43112.07916666667</c:v>
                </c:pt>
                <c:pt idx="318">
                  <c:v>43112.120833333334</c:v>
                </c:pt>
                <c:pt idx="319">
                  <c:v>43112.148611111108</c:v>
                </c:pt>
                <c:pt idx="320">
                  <c:v>43112.161111111112</c:v>
                </c:pt>
                <c:pt idx="321">
                  <c:v>43112.162499999999</c:v>
                </c:pt>
                <c:pt idx="322">
                  <c:v>43112.175000000003</c:v>
                </c:pt>
                <c:pt idx="323">
                  <c:v>43112.20416666667</c:v>
                </c:pt>
                <c:pt idx="324">
                  <c:v>43112.213194444441</c:v>
                </c:pt>
                <c:pt idx="325">
                  <c:v>43112.242361111108</c:v>
                </c:pt>
                <c:pt idx="326">
                  <c:v>43112.245833333334</c:v>
                </c:pt>
                <c:pt idx="327">
                  <c:v>43112.263194444444</c:v>
                </c:pt>
                <c:pt idx="328">
                  <c:v>43112.287499999999</c:v>
                </c:pt>
                <c:pt idx="329">
                  <c:v>43112.292361111111</c:v>
                </c:pt>
                <c:pt idx="330">
                  <c:v>43112.32916666667</c:v>
                </c:pt>
                <c:pt idx="331">
                  <c:v>43112.352083333331</c:v>
                </c:pt>
                <c:pt idx="332">
                  <c:v>43112.370833333334</c:v>
                </c:pt>
                <c:pt idx="333">
                  <c:v>43112.378472222219</c:v>
                </c:pt>
                <c:pt idx="334">
                  <c:v>43112.412499999999</c:v>
                </c:pt>
                <c:pt idx="335">
                  <c:v>43112.45416666667</c:v>
                </c:pt>
                <c:pt idx="336">
                  <c:v>43112.474305555559</c:v>
                </c:pt>
                <c:pt idx="337">
                  <c:v>43112.494444444441</c:v>
                </c:pt>
                <c:pt idx="338">
                  <c:v>43112.495833333334</c:v>
                </c:pt>
                <c:pt idx="339">
                  <c:v>43112.537499999999</c:v>
                </c:pt>
                <c:pt idx="340">
                  <c:v>43112.54791666667</c:v>
                </c:pt>
                <c:pt idx="341">
                  <c:v>43112.57916666667</c:v>
                </c:pt>
                <c:pt idx="342">
                  <c:v>43112.620833333334</c:v>
                </c:pt>
                <c:pt idx="343">
                  <c:v>43112.662499999999</c:v>
                </c:pt>
                <c:pt idx="344">
                  <c:v>43112.664583333331</c:v>
                </c:pt>
                <c:pt idx="345">
                  <c:v>43112.701388888891</c:v>
                </c:pt>
                <c:pt idx="346">
                  <c:v>43112.70416666667</c:v>
                </c:pt>
                <c:pt idx="347">
                  <c:v>43112.745833333334</c:v>
                </c:pt>
                <c:pt idx="348">
                  <c:v>43112.787499999999</c:v>
                </c:pt>
                <c:pt idx="349">
                  <c:v>43112.799305555556</c:v>
                </c:pt>
                <c:pt idx="350">
                  <c:v>43112.82916666667</c:v>
                </c:pt>
                <c:pt idx="351">
                  <c:v>43112.870833333334</c:v>
                </c:pt>
                <c:pt idx="352">
                  <c:v>43112.888194444444</c:v>
                </c:pt>
                <c:pt idx="353">
                  <c:v>43112.912499999999</c:v>
                </c:pt>
                <c:pt idx="354">
                  <c:v>43112.92083333333</c:v>
                </c:pt>
                <c:pt idx="355">
                  <c:v>43112.936111111114</c:v>
                </c:pt>
                <c:pt idx="356">
                  <c:v>43112.941666666666</c:v>
                </c:pt>
                <c:pt idx="357">
                  <c:v>43112.95416666667</c:v>
                </c:pt>
                <c:pt idx="358">
                  <c:v>43112.965277777781</c:v>
                </c:pt>
                <c:pt idx="359">
                  <c:v>43112.995833333334</c:v>
                </c:pt>
                <c:pt idx="360">
                  <c:v>43112.999305555553</c:v>
                </c:pt>
                <c:pt idx="361">
                  <c:v>43113.003472222219</c:v>
                </c:pt>
                <c:pt idx="362">
                  <c:v>43113.037499999999</c:v>
                </c:pt>
                <c:pt idx="363">
                  <c:v>43113.049305555556</c:v>
                </c:pt>
                <c:pt idx="364">
                  <c:v>43113.064583333333</c:v>
                </c:pt>
                <c:pt idx="365">
                  <c:v>43113.07916666667</c:v>
                </c:pt>
                <c:pt idx="366">
                  <c:v>43113.120833333334</c:v>
                </c:pt>
                <c:pt idx="367">
                  <c:v>43113.162499999999</c:v>
                </c:pt>
                <c:pt idx="368">
                  <c:v>43113.20416666667</c:v>
                </c:pt>
                <c:pt idx="369">
                  <c:v>43113.245833333334</c:v>
                </c:pt>
                <c:pt idx="370">
                  <c:v>43113.275694444441</c:v>
                </c:pt>
                <c:pt idx="371">
                  <c:v>43113.285416666666</c:v>
                </c:pt>
                <c:pt idx="372">
                  <c:v>43113.287499999999</c:v>
                </c:pt>
                <c:pt idx="373">
                  <c:v>43113.327777777777</c:v>
                </c:pt>
                <c:pt idx="374">
                  <c:v>43113.32916666667</c:v>
                </c:pt>
                <c:pt idx="375">
                  <c:v>43113.369444444441</c:v>
                </c:pt>
                <c:pt idx="376">
                  <c:v>43113.370833333334</c:v>
                </c:pt>
                <c:pt idx="377">
                  <c:v>43113.412499999999</c:v>
                </c:pt>
                <c:pt idx="378">
                  <c:v>43113.446527777778</c:v>
                </c:pt>
                <c:pt idx="379">
                  <c:v>43113.45416666667</c:v>
                </c:pt>
                <c:pt idx="380">
                  <c:v>43113.459027777775</c:v>
                </c:pt>
                <c:pt idx="381">
                  <c:v>43113.495833333334</c:v>
                </c:pt>
                <c:pt idx="382">
                  <c:v>43113.536111111112</c:v>
                </c:pt>
                <c:pt idx="383">
                  <c:v>43113.537499999999</c:v>
                </c:pt>
                <c:pt idx="384">
                  <c:v>43113.57916666667</c:v>
                </c:pt>
                <c:pt idx="385">
                  <c:v>43113.620833333334</c:v>
                </c:pt>
                <c:pt idx="386">
                  <c:v>43113.662499999999</c:v>
                </c:pt>
                <c:pt idx="387">
                  <c:v>43113.70416666667</c:v>
                </c:pt>
                <c:pt idx="388">
                  <c:v>43113.745833333334</c:v>
                </c:pt>
                <c:pt idx="389">
                  <c:v>43113.787499999999</c:v>
                </c:pt>
                <c:pt idx="390">
                  <c:v>43113.82916666667</c:v>
                </c:pt>
                <c:pt idx="391">
                  <c:v>43113.870833333334</c:v>
                </c:pt>
                <c:pt idx="392">
                  <c:v>43113.912499999999</c:v>
                </c:pt>
                <c:pt idx="393">
                  <c:v>43113.95416666667</c:v>
                </c:pt>
                <c:pt idx="394">
                  <c:v>43113.995833333334</c:v>
                </c:pt>
                <c:pt idx="395">
                  <c:v>43113.999305555553</c:v>
                </c:pt>
                <c:pt idx="396">
                  <c:v>43114.037499999999</c:v>
                </c:pt>
                <c:pt idx="397">
                  <c:v>43114.07916666667</c:v>
                </c:pt>
                <c:pt idx="398">
                  <c:v>43114.120833333334</c:v>
                </c:pt>
                <c:pt idx="399">
                  <c:v>43114.162499999999</c:v>
                </c:pt>
                <c:pt idx="400">
                  <c:v>43114.20416666667</c:v>
                </c:pt>
                <c:pt idx="401">
                  <c:v>43114.245833333334</c:v>
                </c:pt>
                <c:pt idx="402">
                  <c:v>43114.287499999999</c:v>
                </c:pt>
                <c:pt idx="403">
                  <c:v>43114.32916666667</c:v>
                </c:pt>
                <c:pt idx="404">
                  <c:v>43114.370833333334</c:v>
                </c:pt>
                <c:pt idx="405">
                  <c:v>43114.412499999999</c:v>
                </c:pt>
                <c:pt idx="406">
                  <c:v>43114.45416666667</c:v>
                </c:pt>
                <c:pt idx="407">
                  <c:v>43114.495833333334</c:v>
                </c:pt>
                <c:pt idx="408">
                  <c:v>43114.537499999999</c:v>
                </c:pt>
                <c:pt idx="409">
                  <c:v>43114.57916666667</c:v>
                </c:pt>
                <c:pt idx="410">
                  <c:v>43114.620833333334</c:v>
                </c:pt>
                <c:pt idx="411">
                  <c:v>43114.662499999999</c:v>
                </c:pt>
                <c:pt idx="412">
                  <c:v>43114.70416666667</c:v>
                </c:pt>
                <c:pt idx="413">
                  <c:v>43114.745833333334</c:v>
                </c:pt>
                <c:pt idx="414">
                  <c:v>43114.787499999999</c:v>
                </c:pt>
                <c:pt idx="415">
                  <c:v>43114.82916666667</c:v>
                </c:pt>
                <c:pt idx="416">
                  <c:v>43114.870833333334</c:v>
                </c:pt>
                <c:pt idx="417">
                  <c:v>43114.912499999999</c:v>
                </c:pt>
                <c:pt idx="418">
                  <c:v>43114.95416666667</c:v>
                </c:pt>
                <c:pt idx="419">
                  <c:v>43114.995833333334</c:v>
                </c:pt>
                <c:pt idx="420">
                  <c:v>43114.999305555553</c:v>
                </c:pt>
                <c:pt idx="421">
                  <c:v>43115.037499999999</c:v>
                </c:pt>
                <c:pt idx="422">
                  <c:v>43115.07916666667</c:v>
                </c:pt>
                <c:pt idx="423">
                  <c:v>43115.120833333334</c:v>
                </c:pt>
                <c:pt idx="424">
                  <c:v>43115.162499999999</c:v>
                </c:pt>
                <c:pt idx="425">
                  <c:v>43115.20416666667</c:v>
                </c:pt>
                <c:pt idx="426">
                  <c:v>43115.245833333334</c:v>
                </c:pt>
                <c:pt idx="427">
                  <c:v>43115.287499999999</c:v>
                </c:pt>
                <c:pt idx="428">
                  <c:v>43115.293055555558</c:v>
                </c:pt>
                <c:pt idx="429">
                  <c:v>43115.32916666667</c:v>
                </c:pt>
                <c:pt idx="430">
                  <c:v>43115.355555555558</c:v>
                </c:pt>
                <c:pt idx="431">
                  <c:v>43115.369444444441</c:v>
                </c:pt>
                <c:pt idx="432">
                  <c:v>43115.370833333334</c:v>
                </c:pt>
                <c:pt idx="433">
                  <c:v>43115.412499999999</c:v>
                </c:pt>
                <c:pt idx="434">
                  <c:v>43115.45416666667</c:v>
                </c:pt>
                <c:pt idx="435">
                  <c:v>43115.495833333334</c:v>
                </c:pt>
                <c:pt idx="436">
                  <c:v>43115.537499999999</c:v>
                </c:pt>
                <c:pt idx="437">
                  <c:v>43115.57916666667</c:v>
                </c:pt>
                <c:pt idx="438">
                  <c:v>43115.619444444441</c:v>
                </c:pt>
                <c:pt idx="439">
                  <c:v>43115.620833333334</c:v>
                </c:pt>
                <c:pt idx="440">
                  <c:v>43115.636805555558</c:v>
                </c:pt>
                <c:pt idx="441">
                  <c:v>43115.656944444447</c:v>
                </c:pt>
                <c:pt idx="442">
                  <c:v>43115.661111111112</c:v>
                </c:pt>
                <c:pt idx="443">
                  <c:v>43115.662499999999</c:v>
                </c:pt>
                <c:pt idx="444">
                  <c:v>43115.668055555558</c:v>
                </c:pt>
                <c:pt idx="445">
                  <c:v>43115.70416666667</c:v>
                </c:pt>
                <c:pt idx="446">
                  <c:v>43115.745833333334</c:v>
                </c:pt>
                <c:pt idx="447">
                  <c:v>43115.787499999999</c:v>
                </c:pt>
                <c:pt idx="448">
                  <c:v>43115.82916666667</c:v>
                </c:pt>
                <c:pt idx="449">
                  <c:v>43115.870833333334</c:v>
                </c:pt>
                <c:pt idx="450">
                  <c:v>43115.881249999999</c:v>
                </c:pt>
                <c:pt idx="451">
                  <c:v>43115.909722222219</c:v>
                </c:pt>
                <c:pt idx="452">
                  <c:v>43115.912499999999</c:v>
                </c:pt>
                <c:pt idx="453">
                  <c:v>43115.93472222222</c:v>
                </c:pt>
                <c:pt idx="454">
                  <c:v>43115.95416666667</c:v>
                </c:pt>
                <c:pt idx="455">
                  <c:v>43115.994444444441</c:v>
                </c:pt>
                <c:pt idx="456">
                  <c:v>43115.995833333334</c:v>
                </c:pt>
                <c:pt idx="457">
                  <c:v>43115.999305555553</c:v>
                </c:pt>
                <c:pt idx="458">
                  <c:v>43116.037499999999</c:v>
                </c:pt>
                <c:pt idx="459">
                  <c:v>43116.060416666667</c:v>
                </c:pt>
                <c:pt idx="460">
                  <c:v>43116.067361111112</c:v>
                </c:pt>
                <c:pt idx="461">
                  <c:v>43116.07916666667</c:v>
                </c:pt>
                <c:pt idx="462">
                  <c:v>43116.086805555555</c:v>
                </c:pt>
                <c:pt idx="463">
                  <c:v>43116.097222222219</c:v>
                </c:pt>
                <c:pt idx="464">
                  <c:v>43116.120833333334</c:v>
                </c:pt>
                <c:pt idx="465">
                  <c:v>43116.162499999999</c:v>
                </c:pt>
                <c:pt idx="466">
                  <c:v>43116.202777777777</c:v>
                </c:pt>
                <c:pt idx="467">
                  <c:v>43116.20416666667</c:v>
                </c:pt>
                <c:pt idx="468">
                  <c:v>43116.245833333334</c:v>
                </c:pt>
                <c:pt idx="469">
                  <c:v>43116.287499999999</c:v>
                </c:pt>
                <c:pt idx="470">
                  <c:v>43116.32916666667</c:v>
                </c:pt>
                <c:pt idx="471">
                  <c:v>43116.370833333334</c:v>
                </c:pt>
                <c:pt idx="472">
                  <c:v>43116.412499999999</c:v>
                </c:pt>
                <c:pt idx="473">
                  <c:v>43116.45416666667</c:v>
                </c:pt>
                <c:pt idx="474">
                  <c:v>43116.495833333334</c:v>
                </c:pt>
                <c:pt idx="475">
                  <c:v>43116.537499999999</c:v>
                </c:pt>
                <c:pt idx="476">
                  <c:v>43116.57916666667</c:v>
                </c:pt>
                <c:pt idx="477">
                  <c:v>43116.620833333334</c:v>
                </c:pt>
                <c:pt idx="478">
                  <c:v>43116.662499999999</c:v>
                </c:pt>
                <c:pt idx="479">
                  <c:v>43116.668749999997</c:v>
                </c:pt>
                <c:pt idx="480">
                  <c:v>43116.70416666667</c:v>
                </c:pt>
                <c:pt idx="481">
                  <c:v>43116.745833333334</c:v>
                </c:pt>
                <c:pt idx="482">
                  <c:v>43116.775000000001</c:v>
                </c:pt>
                <c:pt idx="483">
                  <c:v>43116.787499999999</c:v>
                </c:pt>
                <c:pt idx="484">
                  <c:v>43116.814583333333</c:v>
                </c:pt>
                <c:pt idx="485">
                  <c:v>43116.82916666667</c:v>
                </c:pt>
                <c:pt idx="486">
                  <c:v>43116.870833333334</c:v>
                </c:pt>
                <c:pt idx="487">
                  <c:v>43116.912499999999</c:v>
                </c:pt>
                <c:pt idx="488">
                  <c:v>43116.95416666667</c:v>
                </c:pt>
                <c:pt idx="489">
                  <c:v>43116.995833333334</c:v>
                </c:pt>
                <c:pt idx="490">
                  <c:v>43116.999305555553</c:v>
                </c:pt>
                <c:pt idx="491">
                  <c:v>43117.036111111112</c:v>
                </c:pt>
                <c:pt idx="492">
                  <c:v>43117.037499999999</c:v>
                </c:pt>
                <c:pt idx="493">
                  <c:v>43117.050694444442</c:v>
                </c:pt>
                <c:pt idx="494">
                  <c:v>43117.067361111112</c:v>
                </c:pt>
                <c:pt idx="495">
                  <c:v>43117.07916666667</c:v>
                </c:pt>
                <c:pt idx="496">
                  <c:v>43117.120833333334</c:v>
                </c:pt>
                <c:pt idx="497">
                  <c:v>43117.162499999999</c:v>
                </c:pt>
                <c:pt idx="498">
                  <c:v>43117.20416666667</c:v>
                </c:pt>
                <c:pt idx="499">
                  <c:v>43117.23541666667</c:v>
                </c:pt>
                <c:pt idx="500">
                  <c:v>43117.245833333334</c:v>
                </c:pt>
                <c:pt idx="501">
                  <c:v>43117.287499999999</c:v>
                </c:pt>
                <c:pt idx="502">
                  <c:v>43117.309027777781</c:v>
                </c:pt>
                <c:pt idx="503">
                  <c:v>43117.314583333333</c:v>
                </c:pt>
                <c:pt idx="504">
                  <c:v>43117.32916666667</c:v>
                </c:pt>
                <c:pt idx="505">
                  <c:v>43117.370833333334</c:v>
                </c:pt>
                <c:pt idx="506">
                  <c:v>43117.396527777775</c:v>
                </c:pt>
                <c:pt idx="507">
                  <c:v>43117.412499999999</c:v>
                </c:pt>
                <c:pt idx="508">
                  <c:v>43117.427083333336</c:v>
                </c:pt>
                <c:pt idx="509">
                  <c:v>43117.447222222225</c:v>
                </c:pt>
                <c:pt idx="510">
                  <c:v>43117.452777777777</c:v>
                </c:pt>
                <c:pt idx="511">
                  <c:v>43117.45416666667</c:v>
                </c:pt>
                <c:pt idx="512">
                  <c:v>43117.459027777775</c:v>
                </c:pt>
                <c:pt idx="513">
                  <c:v>43117.495833333334</c:v>
                </c:pt>
                <c:pt idx="514">
                  <c:v>43117.536111111112</c:v>
                </c:pt>
                <c:pt idx="515">
                  <c:v>43117.537499999999</c:v>
                </c:pt>
                <c:pt idx="516">
                  <c:v>43117.543749999997</c:v>
                </c:pt>
                <c:pt idx="517">
                  <c:v>43117.55</c:v>
                </c:pt>
                <c:pt idx="518">
                  <c:v>43117.570833333331</c:v>
                </c:pt>
                <c:pt idx="519">
                  <c:v>43117.57916666667</c:v>
                </c:pt>
                <c:pt idx="520">
                  <c:v>43117.590277777781</c:v>
                </c:pt>
                <c:pt idx="521">
                  <c:v>43117.618055555555</c:v>
                </c:pt>
                <c:pt idx="522">
                  <c:v>43117.620833333334</c:v>
                </c:pt>
                <c:pt idx="523">
                  <c:v>43117.625694444447</c:v>
                </c:pt>
                <c:pt idx="524">
                  <c:v>43117.662499999999</c:v>
                </c:pt>
                <c:pt idx="525">
                  <c:v>43117.70416666667</c:v>
                </c:pt>
                <c:pt idx="526">
                  <c:v>43117.745833333334</c:v>
                </c:pt>
                <c:pt idx="527">
                  <c:v>43117.787499999999</c:v>
                </c:pt>
                <c:pt idx="528">
                  <c:v>43117.82916666667</c:v>
                </c:pt>
                <c:pt idx="529">
                  <c:v>43117.870833333334</c:v>
                </c:pt>
                <c:pt idx="530">
                  <c:v>43117.912499999999</c:v>
                </c:pt>
                <c:pt idx="531">
                  <c:v>43117.95416666667</c:v>
                </c:pt>
                <c:pt idx="532">
                  <c:v>43117.995833333334</c:v>
                </c:pt>
                <c:pt idx="533">
                  <c:v>43117.999305555553</c:v>
                </c:pt>
                <c:pt idx="534">
                  <c:v>43118.037499999999</c:v>
                </c:pt>
                <c:pt idx="535">
                  <c:v>43118.07916666667</c:v>
                </c:pt>
                <c:pt idx="536">
                  <c:v>43118.120833333334</c:v>
                </c:pt>
                <c:pt idx="537">
                  <c:v>43118.162499999999</c:v>
                </c:pt>
                <c:pt idx="538">
                  <c:v>43118.20416666667</c:v>
                </c:pt>
                <c:pt idx="539">
                  <c:v>43118.245833333334</c:v>
                </c:pt>
                <c:pt idx="540">
                  <c:v>43118.287499999999</c:v>
                </c:pt>
                <c:pt idx="541">
                  <c:v>43118.32916666667</c:v>
                </c:pt>
                <c:pt idx="542">
                  <c:v>43118.370833333334</c:v>
                </c:pt>
                <c:pt idx="543">
                  <c:v>43118.412499999999</c:v>
                </c:pt>
                <c:pt idx="544">
                  <c:v>43118.45416666667</c:v>
                </c:pt>
                <c:pt idx="545">
                  <c:v>43118.495833333334</c:v>
                </c:pt>
                <c:pt idx="546">
                  <c:v>43118.537499999999</c:v>
                </c:pt>
                <c:pt idx="547">
                  <c:v>43118.57916666667</c:v>
                </c:pt>
                <c:pt idx="548">
                  <c:v>43118.620833333334</c:v>
                </c:pt>
                <c:pt idx="549">
                  <c:v>43118.662499999999</c:v>
                </c:pt>
                <c:pt idx="550">
                  <c:v>43118.70416666667</c:v>
                </c:pt>
                <c:pt idx="551">
                  <c:v>43118.745833333334</c:v>
                </c:pt>
                <c:pt idx="552">
                  <c:v>43118.787499999999</c:v>
                </c:pt>
                <c:pt idx="553">
                  <c:v>43118.82916666667</c:v>
                </c:pt>
                <c:pt idx="554">
                  <c:v>43118.870833333334</c:v>
                </c:pt>
                <c:pt idx="555">
                  <c:v>43118.912499999999</c:v>
                </c:pt>
                <c:pt idx="556">
                  <c:v>43118.95416666667</c:v>
                </c:pt>
                <c:pt idx="557">
                  <c:v>43118.995833333334</c:v>
                </c:pt>
                <c:pt idx="558">
                  <c:v>43118.999305555553</c:v>
                </c:pt>
                <c:pt idx="559">
                  <c:v>43119.037499999999</c:v>
                </c:pt>
                <c:pt idx="560">
                  <c:v>43119.07916666667</c:v>
                </c:pt>
                <c:pt idx="561">
                  <c:v>43119.120833333334</c:v>
                </c:pt>
                <c:pt idx="562">
                  <c:v>43119.162499999999</c:v>
                </c:pt>
                <c:pt idx="563">
                  <c:v>43119.20416666667</c:v>
                </c:pt>
                <c:pt idx="564">
                  <c:v>43119.245833333334</c:v>
                </c:pt>
                <c:pt idx="565">
                  <c:v>43119.287499999999</c:v>
                </c:pt>
                <c:pt idx="566">
                  <c:v>43119.32916666667</c:v>
                </c:pt>
                <c:pt idx="567">
                  <c:v>43119.370833333334</c:v>
                </c:pt>
                <c:pt idx="568">
                  <c:v>43119.412499999999</c:v>
                </c:pt>
                <c:pt idx="569">
                  <c:v>43119.45416666667</c:v>
                </c:pt>
                <c:pt idx="570">
                  <c:v>43119.495833333334</c:v>
                </c:pt>
                <c:pt idx="571">
                  <c:v>43119.537499999999</c:v>
                </c:pt>
                <c:pt idx="572">
                  <c:v>43119.57916666667</c:v>
                </c:pt>
                <c:pt idx="573">
                  <c:v>43119.620833333334</c:v>
                </c:pt>
                <c:pt idx="574">
                  <c:v>43119.621527777781</c:v>
                </c:pt>
                <c:pt idx="575">
                  <c:v>43119.662499999999</c:v>
                </c:pt>
                <c:pt idx="576">
                  <c:v>43119.70416666667</c:v>
                </c:pt>
                <c:pt idx="577">
                  <c:v>43119.745833333334</c:v>
                </c:pt>
                <c:pt idx="578">
                  <c:v>43119.787499999999</c:v>
                </c:pt>
                <c:pt idx="579">
                  <c:v>43119.82916666667</c:v>
                </c:pt>
                <c:pt idx="580">
                  <c:v>43119.870833333334</c:v>
                </c:pt>
                <c:pt idx="581">
                  <c:v>43119.912499999999</c:v>
                </c:pt>
                <c:pt idx="582">
                  <c:v>43119.95416666667</c:v>
                </c:pt>
                <c:pt idx="583">
                  <c:v>43119.995833333334</c:v>
                </c:pt>
                <c:pt idx="584">
                  <c:v>43119.999305555553</c:v>
                </c:pt>
                <c:pt idx="585">
                  <c:v>43120.037499999999</c:v>
                </c:pt>
                <c:pt idx="586">
                  <c:v>43120.07916666667</c:v>
                </c:pt>
                <c:pt idx="587">
                  <c:v>43120.120833333334</c:v>
                </c:pt>
                <c:pt idx="588">
                  <c:v>43120.162499999999</c:v>
                </c:pt>
                <c:pt idx="589">
                  <c:v>43120.20416666667</c:v>
                </c:pt>
                <c:pt idx="590">
                  <c:v>43120.245833333334</c:v>
                </c:pt>
                <c:pt idx="591">
                  <c:v>43120.287499999999</c:v>
                </c:pt>
                <c:pt idx="592">
                  <c:v>43120.32916666667</c:v>
                </c:pt>
                <c:pt idx="593">
                  <c:v>43120.370833333334</c:v>
                </c:pt>
                <c:pt idx="594">
                  <c:v>43120.412499999999</c:v>
                </c:pt>
                <c:pt idx="595">
                  <c:v>43120.45416666667</c:v>
                </c:pt>
                <c:pt idx="596">
                  <c:v>43120.495833333334</c:v>
                </c:pt>
                <c:pt idx="597">
                  <c:v>43120.537499999999</c:v>
                </c:pt>
                <c:pt idx="598">
                  <c:v>43120.57916666667</c:v>
                </c:pt>
                <c:pt idx="599">
                  <c:v>43120.620833333334</c:v>
                </c:pt>
                <c:pt idx="600">
                  <c:v>43120.662499999999</c:v>
                </c:pt>
                <c:pt idx="601">
                  <c:v>43120.70416666667</c:v>
                </c:pt>
                <c:pt idx="602">
                  <c:v>43120.745833333334</c:v>
                </c:pt>
                <c:pt idx="603">
                  <c:v>43120.787499999999</c:v>
                </c:pt>
                <c:pt idx="604">
                  <c:v>43120.82916666667</c:v>
                </c:pt>
                <c:pt idx="605">
                  <c:v>43120.870833333334</c:v>
                </c:pt>
                <c:pt idx="606">
                  <c:v>43120.912499999999</c:v>
                </c:pt>
                <c:pt idx="607">
                  <c:v>43120.95416666667</c:v>
                </c:pt>
                <c:pt idx="608">
                  <c:v>43120.995833333334</c:v>
                </c:pt>
                <c:pt idx="609">
                  <c:v>43120.999305555553</c:v>
                </c:pt>
                <c:pt idx="610">
                  <c:v>43121.037499999999</c:v>
                </c:pt>
                <c:pt idx="611">
                  <c:v>43121.07916666667</c:v>
                </c:pt>
                <c:pt idx="612">
                  <c:v>43121.120833333334</c:v>
                </c:pt>
                <c:pt idx="613">
                  <c:v>43121.162499999999</c:v>
                </c:pt>
                <c:pt idx="614">
                  <c:v>43121.20416666667</c:v>
                </c:pt>
                <c:pt idx="615">
                  <c:v>43121.245833333334</c:v>
                </c:pt>
                <c:pt idx="616">
                  <c:v>43121.287499999999</c:v>
                </c:pt>
                <c:pt idx="617">
                  <c:v>43121.32916666667</c:v>
                </c:pt>
                <c:pt idx="618">
                  <c:v>43121.370833333334</c:v>
                </c:pt>
                <c:pt idx="619">
                  <c:v>43121.412499999999</c:v>
                </c:pt>
                <c:pt idx="620">
                  <c:v>43121.45416666667</c:v>
                </c:pt>
                <c:pt idx="621">
                  <c:v>43121.495833333334</c:v>
                </c:pt>
                <c:pt idx="622">
                  <c:v>43121.537499999999</c:v>
                </c:pt>
                <c:pt idx="623">
                  <c:v>43121.57916666667</c:v>
                </c:pt>
                <c:pt idx="624">
                  <c:v>43121.620833333334</c:v>
                </c:pt>
                <c:pt idx="625">
                  <c:v>43121.662499999999</c:v>
                </c:pt>
                <c:pt idx="626">
                  <c:v>43121.70416666667</c:v>
                </c:pt>
                <c:pt idx="627">
                  <c:v>43121.745833333334</c:v>
                </c:pt>
                <c:pt idx="628">
                  <c:v>43121.787499999999</c:v>
                </c:pt>
                <c:pt idx="629">
                  <c:v>43121.82916666667</c:v>
                </c:pt>
                <c:pt idx="630">
                  <c:v>43121.870833333334</c:v>
                </c:pt>
                <c:pt idx="631">
                  <c:v>43121.912499999999</c:v>
                </c:pt>
                <c:pt idx="632">
                  <c:v>43121.95416666667</c:v>
                </c:pt>
                <c:pt idx="633">
                  <c:v>43121.995833333334</c:v>
                </c:pt>
                <c:pt idx="634">
                  <c:v>43121.999305555553</c:v>
                </c:pt>
                <c:pt idx="635">
                  <c:v>43122.037499999999</c:v>
                </c:pt>
                <c:pt idx="636">
                  <c:v>43122.07916666667</c:v>
                </c:pt>
                <c:pt idx="637">
                  <c:v>43122.120833333334</c:v>
                </c:pt>
                <c:pt idx="638">
                  <c:v>43122.162499999999</c:v>
                </c:pt>
                <c:pt idx="639">
                  <c:v>43122.20416666667</c:v>
                </c:pt>
                <c:pt idx="640">
                  <c:v>43122.245833333334</c:v>
                </c:pt>
                <c:pt idx="641">
                  <c:v>43122.287499999999</c:v>
                </c:pt>
                <c:pt idx="642">
                  <c:v>43122.32916666667</c:v>
                </c:pt>
                <c:pt idx="643">
                  <c:v>43122.370833333334</c:v>
                </c:pt>
                <c:pt idx="644">
                  <c:v>43122.412499999999</c:v>
                </c:pt>
                <c:pt idx="645">
                  <c:v>43122.45416666667</c:v>
                </c:pt>
                <c:pt idx="646">
                  <c:v>43122.495833333334</c:v>
                </c:pt>
                <c:pt idx="647">
                  <c:v>43122.537499999999</c:v>
                </c:pt>
                <c:pt idx="648">
                  <c:v>43122.57916666667</c:v>
                </c:pt>
                <c:pt idx="649">
                  <c:v>43122.620833333334</c:v>
                </c:pt>
                <c:pt idx="650">
                  <c:v>43122.662499999999</c:v>
                </c:pt>
                <c:pt idx="651">
                  <c:v>43122.70416666667</c:v>
                </c:pt>
                <c:pt idx="652">
                  <c:v>43122.745833333334</c:v>
                </c:pt>
                <c:pt idx="653">
                  <c:v>43122.787499999999</c:v>
                </c:pt>
                <c:pt idx="654">
                  <c:v>43122.82916666667</c:v>
                </c:pt>
                <c:pt idx="655">
                  <c:v>43122.870833333334</c:v>
                </c:pt>
                <c:pt idx="656">
                  <c:v>43122.912499999999</c:v>
                </c:pt>
                <c:pt idx="657">
                  <c:v>43122.95416666667</c:v>
                </c:pt>
                <c:pt idx="658">
                  <c:v>43122.995833333334</c:v>
                </c:pt>
                <c:pt idx="659">
                  <c:v>43122.999305555553</c:v>
                </c:pt>
                <c:pt idx="660">
                  <c:v>43123.037499999999</c:v>
                </c:pt>
                <c:pt idx="661">
                  <c:v>43123.054861111108</c:v>
                </c:pt>
                <c:pt idx="662">
                  <c:v>43123.07916666667</c:v>
                </c:pt>
                <c:pt idx="663">
                  <c:v>43123.086111111108</c:v>
                </c:pt>
                <c:pt idx="664">
                  <c:v>43123.097916666666</c:v>
                </c:pt>
                <c:pt idx="665">
                  <c:v>43123.102777777778</c:v>
                </c:pt>
                <c:pt idx="666">
                  <c:v>43123.120833333334</c:v>
                </c:pt>
                <c:pt idx="667">
                  <c:v>43123.162499999999</c:v>
                </c:pt>
                <c:pt idx="668">
                  <c:v>43123.20416666667</c:v>
                </c:pt>
                <c:pt idx="669">
                  <c:v>43123.245833333334</c:v>
                </c:pt>
                <c:pt idx="670">
                  <c:v>43123.287499999999</c:v>
                </c:pt>
                <c:pt idx="671">
                  <c:v>43123.32916666667</c:v>
                </c:pt>
                <c:pt idx="672">
                  <c:v>43123.370833333334</c:v>
                </c:pt>
                <c:pt idx="673">
                  <c:v>43123.381944444445</c:v>
                </c:pt>
                <c:pt idx="674">
                  <c:v>43123.39166666667</c:v>
                </c:pt>
                <c:pt idx="675">
                  <c:v>43123.397222222222</c:v>
                </c:pt>
                <c:pt idx="676">
                  <c:v>43123.402083333334</c:v>
                </c:pt>
                <c:pt idx="677">
                  <c:v>43123.40625</c:v>
                </c:pt>
                <c:pt idx="678">
                  <c:v>43123.412499999999</c:v>
                </c:pt>
                <c:pt idx="679">
                  <c:v>43123.418749999997</c:v>
                </c:pt>
                <c:pt idx="680">
                  <c:v>43123.423611111109</c:v>
                </c:pt>
                <c:pt idx="681">
                  <c:v>43123.432638888888</c:v>
                </c:pt>
                <c:pt idx="682">
                  <c:v>43123.438194444447</c:v>
                </c:pt>
                <c:pt idx="683">
                  <c:v>43123.445833333331</c:v>
                </c:pt>
                <c:pt idx="684">
                  <c:v>43123.45208333333</c:v>
                </c:pt>
                <c:pt idx="685">
                  <c:v>43123.45416666667</c:v>
                </c:pt>
                <c:pt idx="686">
                  <c:v>43123.479166666664</c:v>
                </c:pt>
                <c:pt idx="687">
                  <c:v>43123.48541666667</c:v>
                </c:pt>
                <c:pt idx="688">
                  <c:v>43123.495833333334</c:v>
                </c:pt>
                <c:pt idx="689">
                  <c:v>43123.511805555558</c:v>
                </c:pt>
                <c:pt idx="690">
                  <c:v>43123.51666666667</c:v>
                </c:pt>
                <c:pt idx="691">
                  <c:v>43123.537499999999</c:v>
                </c:pt>
                <c:pt idx="692">
                  <c:v>43123.57916666667</c:v>
                </c:pt>
                <c:pt idx="693">
                  <c:v>43123.620833333334</c:v>
                </c:pt>
                <c:pt idx="694">
                  <c:v>43123.662499999999</c:v>
                </c:pt>
                <c:pt idx="695">
                  <c:v>43123.70416666667</c:v>
                </c:pt>
                <c:pt idx="696">
                  <c:v>43123.745833333334</c:v>
                </c:pt>
                <c:pt idx="697">
                  <c:v>43123.787499999999</c:v>
                </c:pt>
                <c:pt idx="698">
                  <c:v>43123.82916666667</c:v>
                </c:pt>
                <c:pt idx="699">
                  <c:v>43123.870833333334</c:v>
                </c:pt>
                <c:pt idx="700">
                  <c:v>43123.912499999999</c:v>
                </c:pt>
                <c:pt idx="701">
                  <c:v>43123.95416666667</c:v>
                </c:pt>
                <c:pt idx="702">
                  <c:v>43123.995833333334</c:v>
                </c:pt>
                <c:pt idx="703">
                  <c:v>43123.999305555553</c:v>
                </c:pt>
                <c:pt idx="704">
                  <c:v>43124.037499999999</c:v>
                </c:pt>
                <c:pt idx="705">
                  <c:v>43124.07916666667</c:v>
                </c:pt>
                <c:pt idx="706">
                  <c:v>43124.120833333334</c:v>
                </c:pt>
                <c:pt idx="707">
                  <c:v>43124.162499999999</c:v>
                </c:pt>
                <c:pt idx="708">
                  <c:v>43124.20416666667</c:v>
                </c:pt>
                <c:pt idx="709">
                  <c:v>43124.245833333334</c:v>
                </c:pt>
                <c:pt idx="710">
                  <c:v>43124.287499999999</c:v>
                </c:pt>
                <c:pt idx="711">
                  <c:v>43124.32916666667</c:v>
                </c:pt>
                <c:pt idx="712">
                  <c:v>43124.370833333334</c:v>
                </c:pt>
                <c:pt idx="713">
                  <c:v>43124.412499999999</c:v>
                </c:pt>
                <c:pt idx="714">
                  <c:v>43124.45416666667</c:v>
                </c:pt>
                <c:pt idx="715">
                  <c:v>43124.495833333334</c:v>
                </c:pt>
                <c:pt idx="716">
                  <c:v>43124.537499999999</c:v>
                </c:pt>
                <c:pt idx="717">
                  <c:v>43124.57916666667</c:v>
                </c:pt>
                <c:pt idx="718">
                  <c:v>43124.620833333334</c:v>
                </c:pt>
                <c:pt idx="719">
                  <c:v>43124.662499999999</c:v>
                </c:pt>
                <c:pt idx="720">
                  <c:v>43124.70416666667</c:v>
                </c:pt>
                <c:pt idx="721">
                  <c:v>43124.745833333334</c:v>
                </c:pt>
                <c:pt idx="722">
                  <c:v>43124.787499999999</c:v>
                </c:pt>
                <c:pt idx="723">
                  <c:v>43124.82916666667</c:v>
                </c:pt>
                <c:pt idx="724">
                  <c:v>43124.870833333334</c:v>
                </c:pt>
                <c:pt idx="725">
                  <c:v>43124.912499999999</c:v>
                </c:pt>
                <c:pt idx="726">
                  <c:v>43124.95416666667</c:v>
                </c:pt>
                <c:pt idx="727">
                  <c:v>43124.995833333334</c:v>
                </c:pt>
                <c:pt idx="728">
                  <c:v>43124.999305555553</c:v>
                </c:pt>
                <c:pt idx="729">
                  <c:v>43125.037499999999</c:v>
                </c:pt>
                <c:pt idx="730">
                  <c:v>43125.07916666667</c:v>
                </c:pt>
                <c:pt idx="731">
                  <c:v>43125.120833333334</c:v>
                </c:pt>
                <c:pt idx="732">
                  <c:v>43125.162499999999</c:v>
                </c:pt>
                <c:pt idx="733">
                  <c:v>43125.20416666667</c:v>
                </c:pt>
                <c:pt idx="734">
                  <c:v>43125.245833333334</c:v>
                </c:pt>
                <c:pt idx="735">
                  <c:v>43125.287499999999</c:v>
                </c:pt>
                <c:pt idx="736">
                  <c:v>43125.32916666667</c:v>
                </c:pt>
                <c:pt idx="737">
                  <c:v>43125.370833333334</c:v>
                </c:pt>
                <c:pt idx="738">
                  <c:v>43125.412499999999</c:v>
                </c:pt>
                <c:pt idx="739">
                  <c:v>43125.45416666667</c:v>
                </c:pt>
                <c:pt idx="740">
                  <c:v>43125.495833333334</c:v>
                </c:pt>
                <c:pt idx="741">
                  <c:v>43125.537499999999</c:v>
                </c:pt>
                <c:pt idx="742">
                  <c:v>43125.57916666667</c:v>
                </c:pt>
                <c:pt idx="743">
                  <c:v>43125.620833333334</c:v>
                </c:pt>
                <c:pt idx="744">
                  <c:v>43125.662499999999</c:v>
                </c:pt>
                <c:pt idx="745">
                  <c:v>43125.70416666667</c:v>
                </c:pt>
                <c:pt idx="746">
                  <c:v>43125.745833333334</c:v>
                </c:pt>
                <c:pt idx="747">
                  <c:v>43125.787499999999</c:v>
                </c:pt>
                <c:pt idx="748">
                  <c:v>43125.82916666667</c:v>
                </c:pt>
                <c:pt idx="749">
                  <c:v>43125.870833333334</c:v>
                </c:pt>
                <c:pt idx="750">
                  <c:v>43125.912499999999</c:v>
                </c:pt>
                <c:pt idx="751">
                  <c:v>43125.95416666667</c:v>
                </c:pt>
                <c:pt idx="752">
                  <c:v>43125.995833333334</c:v>
                </c:pt>
                <c:pt idx="753">
                  <c:v>43125.999305555553</c:v>
                </c:pt>
                <c:pt idx="754">
                  <c:v>43126.037499999999</c:v>
                </c:pt>
                <c:pt idx="755">
                  <c:v>43126.07916666667</c:v>
                </c:pt>
                <c:pt idx="756">
                  <c:v>43126.120833333334</c:v>
                </c:pt>
                <c:pt idx="757">
                  <c:v>43126.162499999999</c:v>
                </c:pt>
                <c:pt idx="758">
                  <c:v>43126.20416666667</c:v>
                </c:pt>
                <c:pt idx="759">
                  <c:v>43126.245833333334</c:v>
                </c:pt>
                <c:pt idx="760">
                  <c:v>43126.287499999999</c:v>
                </c:pt>
                <c:pt idx="761">
                  <c:v>43126.32916666667</c:v>
                </c:pt>
                <c:pt idx="762">
                  <c:v>43126.370833333334</c:v>
                </c:pt>
                <c:pt idx="763">
                  <c:v>43126.412499999999</c:v>
                </c:pt>
                <c:pt idx="764">
                  <c:v>43126.45416666667</c:v>
                </c:pt>
                <c:pt idx="765">
                  <c:v>43126.495833333334</c:v>
                </c:pt>
                <c:pt idx="766">
                  <c:v>43126.537499999999</c:v>
                </c:pt>
                <c:pt idx="767">
                  <c:v>43126.57916666667</c:v>
                </c:pt>
                <c:pt idx="768">
                  <c:v>43126.620833333334</c:v>
                </c:pt>
                <c:pt idx="769">
                  <c:v>43126.662499999999</c:v>
                </c:pt>
                <c:pt idx="770">
                  <c:v>43126.70416666667</c:v>
                </c:pt>
                <c:pt idx="771">
                  <c:v>43126.745833333334</c:v>
                </c:pt>
                <c:pt idx="772">
                  <c:v>43126.787499999999</c:v>
                </c:pt>
                <c:pt idx="773">
                  <c:v>43126.82916666667</c:v>
                </c:pt>
                <c:pt idx="774">
                  <c:v>43126.870833333334</c:v>
                </c:pt>
                <c:pt idx="775">
                  <c:v>43126.912499999999</c:v>
                </c:pt>
                <c:pt idx="776">
                  <c:v>43126.95416666667</c:v>
                </c:pt>
                <c:pt idx="777">
                  <c:v>43126.995833333334</c:v>
                </c:pt>
                <c:pt idx="778">
                  <c:v>43126.999305555553</c:v>
                </c:pt>
                <c:pt idx="779">
                  <c:v>43127.037499999999</c:v>
                </c:pt>
                <c:pt idx="780">
                  <c:v>43127.07916666667</c:v>
                </c:pt>
                <c:pt idx="781">
                  <c:v>43127.120833333334</c:v>
                </c:pt>
                <c:pt idx="782">
                  <c:v>43127.162499999999</c:v>
                </c:pt>
                <c:pt idx="783">
                  <c:v>43127.20416666667</c:v>
                </c:pt>
                <c:pt idx="784">
                  <c:v>43127.245833333334</c:v>
                </c:pt>
                <c:pt idx="785">
                  <c:v>43127.287499999999</c:v>
                </c:pt>
                <c:pt idx="786">
                  <c:v>43127.32916666667</c:v>
                </c:pt>
                <c:pt idx="787">
                  <c:v>43127.370833333334</c:v>
                </c:pt>
                <c:pt idx="788">
                  <c:v>43127.412499999999</c:v>
                </c:pt>
                <c:pt idx="789">
                  <c:v>43127.45416666667</c:v>
                </c:pt>
                <c:pt idx="790">
                  <c:v>43127.495833333334</c:v>
                </c:pt>
                <c:pt idx="791">
                  <c:v>43127.537499999999</c:v>
                </c:pt>
                <c:pt idx="792">
                  <c:v>43127.57916666667</c:v>
                </c:pt>
                <c:pt idx="793">
                  <c:v>43127.620833333334</c:v>
                </c:pt>
                <c:pt idx="794">
                  <c:v>43127.662499999999</c:v>
                </c:pt>
                <c:pt idx="795">
                  <c:v>43127.70416666667</c:v>
                </c:pt>
                <c:pt idx="796">
                  <c:v>43127.745833333334</c:v>
                </c:pt>
                <c:pt idx="797">
                  <c:v>43127.787499999999</c:v>
                </c:pt>
                <c:pt idx="798">
                  <c:v>43127.82916666667</c:v>
                </c:pt>
                <c:pt idx="799">
                  <c:v>43127.870833333334</c:v>
                </c:pt>
                <c:pt idx="800">
                  <c:v>43127.912499999999</c:v>
                </c:pt>
                <c:pt idx="801">
                  <c:v>43127.95416666667</c:v>
                </c:pt>
                <c:pt idx="802">
                  <c:v>43127.995833333334</c:v>
                </c:pt>
                <c:pt idx="803">
                  <c:v>43127.999305555553</c:v>
                </c:pt>
                <c:pt idx="804">
                  <c:v>43128.037499999999</c:v>
                </c:pt>
                <c:pt idx="805">
                  <c:v>43128.07916666667</c:v>
                </c:pt>
                <c:pt idx="806">
                  <c:v>43128.120833333334</c:v>
                </c:pt>
                <c:pt idx="807">
                  <c:v>43128.162499999999</c:v>
                </c:pt>
                <c:pt idx="808">
                  <c:v>43128.20416666667</c:v>
                </c:pt>
                <c:pt idx="809">
                  <c:v>43128.245833333334</c:v>
                </c:pt>
                <c:pt idx="810">
                  <c:v>43128.287499999999</c:v>
                </c:pt>
                <c:pt idx="811">
                  <c:v>43128.318055555559</c:v>
                </c:pt>
                <c:pt idx="812">
                  <c:v>43128.32916666667</c:v>
                </c:pt>
                <c:pt idx="813">
                  <c:v>43128.34375</c:v>
                </c:pt>
                <c:pt idx="814">
                  <c:v>43128.370833333334</c:v>
                </c:pt>
                <c:pt idx="815">
                  <c:v>43128.412499999999</c:v>
                </c:pt>
                <c:pt idx="816">
                  <c:v>43128.45416666667</c:v>
                </c:pt>
                <c:pt idx="817">
                  <c:v>43128.495833333334</c:v>
                </c:pt>
                <c:pt idx="818">
                  <c:v>43128.537499999999</c:v>
                </c:pt>
                <c:pt idx="819">
                  <c:v>43128.55</c:v>
                </c:pt>
                <c:pt idx="820">
                  <c:v>43128.561111111114</c:v>
                </c:pt>
                <c:pt idx="821">
                  <c:v>43128.568055555559</c:v>
                </c:pt>
                <c:pt idx="822">
                  <c:v>43128.572916666664</c:v>
                </c:pt>
                <c:pt idx="823">
                  <c:v>43128.57708333333</c:v>
                </c:pt>
                <c:pt idx="824">
                  <c:v>43128.577777777777</c:v>
                </c:pt>
                <c:pt idx="825">
                  <c:v>43128.619444444441</c:v>
                </c:pt>
                <c:pt idx="826">
                  <c:v>43128.620833333334</c:v>
                </c:pt>
                <c:pt idx="827">
                  <c:v>43128.625694444447</c:v>
                </c:pt>
                <c:pt idx="828">
                  <c:v>43128.633333333331</c:v>
                </c:pt>
                <c:pt idx="829">
                  <c:v>43128.662499999999</c:v>
                </c:pt>
                <c:pt idx="830">
                  <c:v>43128.70416666667</c:v>
                </c:pt>
                <c:pt idx="831">
                  <c:v>43128.71597222222</c:v>
                </c:pt>
                <c:pt idx="832">
                  <c:v>43128.745833333334</c:v>
                </c:pt>
                <c:pt idx="833">
                  <c:v>43128.787499999999</c:v>
                </c:pt>
                <c:pt idx="834">
                  <c:v>43128.82916666667</c:v>
                </c:pt>
                <c:pt idx="835">
                  <c:v>43128.870833333334</c:v>
                </c:pt>
                <c:pt idx="836">
                  <c:v>43128.912499999999</c:v>
                </c:pt>
                <c:pt idx="837">
                  <c:v>43128.936805555553</c:v>
                </c:pt>
                <c:pt idx="838">
                  <c:v>43128.95416666667</c:v>
                </c:pt>
                <c:pt idx="839">
                  <c:v>43128.96597222222</c:v>
                </c:pt>
                <c:pt idx="840">
                  <c:v>43128.986111111109</c:v>
                </c:pt>
                <c:pt idx="841">
                  <c:v>43128.993750000001</c:v>
                </c:pt>
                <c:pt idx="842">
                  <c:v>43128.995833333334</c:v>
                </c:pt>
                <c:pt idx="843">
                  <c:v>43128.999305555553</c:v>
                </c:pt>
                <c:pt idx="844">
                  <c:v>43129.009027777778</c:v>
                </c:pt>
                <c:pt idx="845">
                  <c:v>43129.037499999999</c:v>
                </c:pt>
                <c:pt idx="846">
                  <c:v>43129.07916666667</c:v>
                </c:pt>
                <c:pt idx="847">
                  <c:v>43129.120833333334</c:v>
                </c:pt>
                <c:pt idx="848">
                  <c:v>43129.162499999999</c:v>
                </c:pt>
                <c:pt idx="849">
                  <c:v>43129.200694444444</c:v>
                </c:pt>
                <c:pt idx="850">
                  <c:v>43129.20416666667</c:v>
                </c:pt>
                <c:pt idx="851">
                  <c:v>43129.211111111108</c:v>
                </c:pt>
                <c:pt idx="852">
                  <c:v>43129.21597222222</c:v>
                </c:pt>
                <c:pt idx="853">
                  <c:v>43129.220833333333</c:v>
                </c:pt>
                <c:pt idx="854">
                  <c:v>43129.23541666667</c:v>
                </c:pt>
                <c:pt idx="855">
                  <c:v>43129.244444444441</c:v>
                </c:pt>
                <c:pt idx="856">
                  <c:v>43129.245833333334</c:v>
                </c:pt>
                <c:pt idx="857">
                  <c:v>43129.261805555558</c:v>
                </c:pt>
                <c:pt idx="858">
                  <c:v>43129.287499999999</c:v>
                </c:pt>
                <c:pt idx="859">
                  <c:v>43129.294444444444</c:v>
                </c:pt>
                <c:pt idx="860">
                  <c:v>43129.32916666667</c:v>
                </c:pt>
                <c:pt idx="861">
                  <c:v>43129.355555555558</c:v>
                </c:pt>
                <c:pt idx="862">
                  <c:v>43129.370833333334</c:v>
                </c:pt>
                <c:pt idx="863">
                  <c:v>43129.412499999999</c:v>
                </c:pt>
                <c:pt idx="864">
                  <c:v>43129.452777777777</c:v>
                </c:pt>
                <c:pt idx="865">
                  <c:v>43129.45416666667</c:v>
                </c:pt>
                <c:pt idx="866">
                  <c:v>43129.491666666669</c:v>
                </c:pt>
                <c:pt idx="867">
                  <c:v>43129.495833333334</c:v>
                </c:pt>
                <c:pt idx="868">
                  <c:v>43129.513194444444</c:v>
                </c:pt>
                <c:pt idx="869">
                  <c:v>43129.536111111112</c:v>
                </c:pt>
                <c:pt idx="870">
                  <c:v>43129.537499999999</c:v>
                </c:pt>
                <c:pt idx="871">
                  <c:v>43129.54583333333</c:v>
                </c:pt>
                <c:pt idx="872">
                  <c:v>43129.549305555556</c:v>
                </c:pt>
                <c:pt idx="873">
                  <c:v>43129.569444444445</c:v>
                </c:pt>
                <c:pt idx="874">
                  <c:v>43129.57916666667</c:v>
                </c:pt>
                <c:pt idx="875">
                  <c:v>43129.590277777781</c:v>
                </c:pt>
                <c:pt idx="876">
                  <c:v>43129.605555555558</c:v>
                </c:pt>
                <c:pt idx="877">
                  <c:v>43129.617361111108</c:v>
                </c:pt>
                <c:pt idx="878">
                  <c:v>43129.620833333334</c:v>
                </c:pt>
                <c:pt idx="879">
                  <c:v>43129.627083333333</c:v>
                </c:pt>
                <c:pt idx="880">
                  <c:v>43129.63958333333</c:v>
                </c:pt>
                <c:pt idx="881">
                  <c:v>43129.647916666669</c:v>
                </c:pt>
                <c:pt idx="882">
                  <c:v>43129.654166666667</c:v>
                </c:pt>
                <c:pt idx="883">
                  <c:v>43129.662499999999</c:v>
                </c:pt>
                <c:pt idx="884">
                  <c:v>43129.67291666667</c:v>
                </c:pt>
                <c:pt idx="885">
                  <c:v>43129.678472222222</c:v>
                </c:pt>
                <c:pt idx="886">
                  <c:v>43129.698611111111</c:v>
                </c:pt>
                <c:pt idx="887">
                  <c:v>43129.70416666667</c:v>
                </c:pt>
                <c:pt idx="888">
                  <c:v>43129.709027777775</c:v>
                </c:pt>
                <c:pt idx="889">
                  <c:v>43129.720138888886</c:v>
                </c:pt>
                <c:pt idx="890">
                  <c:v>43129.745833333334</c:v>
                </c:pt>
                <c:pt idx="891">
                  <c:v>43129.75</c:v>
                </c:pt>
                <c:pt idx="892">
                  <c:v>43129.755555555559</c:v>
                </c:pt>
                <c:pt idx="893">
                  <c:v>43129.787499999999</c:v>
                </c:pt>
                <c:pt idx="894">
                  <c:v>43129.82916666667</c:v>
                </c:pt>
                <c:pt idx="895">
                  <c:v>43129.855555555558</c:v>
                </c:pt>
                <c:pt idx="896">
                  <c:v>43129.863194444442</c:v>
                </c:pt>
                <c:pt idx="897">
                  <c:v>43129.870833333334</c:v>
                </c:pt>
                <c:pt idx="898">
                  <c:v>43129.881944444445</c:v>
                </c:pt>
                <c:pt idx="899">
                  <c:v>43129.912499999999</c:v>
                </c:pt>
                <c:pt idx="900">
                  <c:v>43129.95416666667</c:v>
                </c:pt>
                <c:pt idx="901">
                  <c:v>43129.97152777778</c:v>
                </c:pt>
                <c:pt idx="902">
                  <c:v>43129.994444444441</c:v>
                </c:pt>
                <c:pt idx="903">
                  <c:v>43129.995833333334</c:v>
                </c:pt>
                <c:pt idx="904">
                  <c:v>43129.999305555553</c:v>
                </c:pt>
                <c:pt idx="905">
                  <c:v>43130.004861111112</c:v>
                </c:pt>
                <c:pt idx="906">
                  <c:v>43130.024305555555</c:v>
                </c:pt>
                <c:pt idx="907">
                  <c:v>43130.037499999999</c:v>
                </c:pt>
                <c:pt idx="908">
                  <c:v>43130.05972222222</c:v>
                </c:pt>
                <c:pt idx="909">
                  <c:v>43130.07916666667</c:v>
                </c:pt>
                <c:pt idx="910">
                  <c:v>43130.120833333334</c:v>
                </c:pt>
                <c:pt idx="911">
                  <c:v>43130.162499999999</c:v>
                </c:pt>
                <c:pt idx="912">
                  <c:v>43130.168055555558</c:v>
                </c:pt>
                <c:pt idx="913">
                  <c:v>43130.20416666667</c:v>
                </c:pt>
                <c:pt idx="914">
                  <c:v>43130.245833333334</c:v>
                </c:pt>
                <c:pt idx="915">
                  <c:v>43130.286111111112</c:v>
                </c:pt>
                <c:pt idx="916">
                  <c:v>43130.287499999999</c:v>
                </c:pt>
                <c:pt idx="917">
                  <c:v>43130.32916666667</c:v>
                </c:pt>
                <c:pt idx="918">
                  <c:v>43130.354166666664</c:v>
                </c:pt>
                <c:pt idx="919">
                  <c:v>43130.359027777777</c:v>
                </c:pt>
                <c:pt idx="920">
                  <c:v>43130.364583333336</c:v>
                </c:pt>
                <c:pt idx="921">
                  <c:v>43130.365972222222</c:v>
                </c:pt>
                <c:pt idx="922">
                  <c:v>43130.369444444441</c:v>
                </c:pt>
                <c:pt idx="923">
                  <c:v>43130.370833333334</c:v>
                </c:pt>
                <c:pt idx="924">
                  <c:v>43130.379861111112</c:v>
                </c:pt>
                <c:pt idx="925">
                  <c:v>43130.397916666669</c:v>
                </c:pt>
                <c:pt idx="926">
                  <c:v>43130.407638888886</c:v>
                </c:pt>
                <c:pt idx="927">
                  <c:v>43130.412499999999</c:v>
                </c:pt>
                <c:pt idx="928">
                  <c:v>43130.417361111111</c:v>
                </c:pt>
                <c:pt idx="929">
                  <c:v>43130.42291666667</c:v>
                </c:pt>
                <c:pt idx="930">
                  <c:v>43130.442361111112</c:v>
                </c:pt>
                <c:pt idx="931">
                  <c:v>43130.45416666667</c:v>
                </c:pt>
                <c:pt idx="932">
                  <c:v>43130.484027777777</c:v>
                </c:pt>
                <c:pt idx="933">
                  <c:v>43130.490277777775</c:v>
                </c:pt>
                <c:pt idx="934">
                  <c:v>43130.494444444441</c:v>
                </c:pt>
                <c:pt idx="935">
                  <c:v>43130.495833333334</c:v>
                </c:pt>
                <c:pt idx="936">
                  <c:v>43130.506249999999</c:v>
                </c:pt>
                <c:pt idx="937">
                  <c:v>43130.511111111111</c:v>
                </c:pt>
                <c:pt idx="938">
                  <c:v>43130.523611111108</c:v>
                </c:pt>
                <c:pt idx="939">
                  <c:v>43130.537499999999</c:v>
                </c:pt>
                <c:pt idx="940">
                  <c:v>43130.57916666667</c:v>
                </c:pt>
                <c:pt idx="941">
                  <c:v>43130.620833333334</c:v>
                </c:pt>
                <c:pt idx="942">
                  <c:v>43130.662499999999</c:v>
                </c:pt>
                <c:pt idx="943">
                  <c:v>43130.70416666667</c:v>
                </c:pt>
                <c:pt idx="944">
                  <c:v>43130.745833333334</c:v>
                </c:pt>
                <c:pt idx="945">
                  <c:v>43130.787499999999</c:v>
                </c:pt>
                <c:pt idx="946">
                  <c:v>43130.82916666667</c:v>
                </c:pt>
                <c:pt idx="947">
                  <c:v>43130.870833333334</c:v>
                </c:pt>
                <c:pt idx="948">
                  <c:v>43130.912499999999</c:v>
                </c:pt>
                <c:pt idx="949">
                  <c:v>43130.95416666667</c:v>
                </c:pt>
                <c:pt idx="950">
                  <c:v>43130.995833333334</c:v>
                </c:pt>
                <c:pt idx="951">
                  <c:v>43130.999305555553</c:v>
                </c:pt>
                <c:pt idx="952">
                  <c:v>43131.037499999999</c:v>
                </c:pt>
                <c:pt idx="953">
                  <c:v>43131.07916666667</c:v>
                </c:pt>
                <c:pt idx="954">
                  <c:v>43131.120833333334</c:v>
                </c:pt>
                <c:pt idx="955">
                  <c:v>43131.162499999999</c:v>
                </c:pt>
                <c:pt idx="956">
                  <c:v>43131.20416666667</c:v>
                </c:pt>
                <c:pt idx="957">
                  <c:v>43131.245833333334</c:v>
                </c:pt>
                <c:pt idx="958">
                  <c:v>43131.287499999999</c:v>
                </c:pt>
                <c:pt idx="959">
                  <c:v>43131.32916666667</c:v>
                </c:pt>
                <c:pt idx="960">
                  <c:v>43131.370833333334</c:v>
                </c:pt>
                <c:pt idx="961">
                  <c:v>43131.412499999999</c:v>
                </c:pt>
                <c:pt idx="962">
                  <c:v>43131.45416666667</c:v>
                </c:pt>
                <c:pt idx="963">
                  <c:v>43131.495833333334</c:v>
                </c:pt>
                <c:pt idx="964">
                  <c:v>43131.537499999999</c:v>
                </c:pt>
                <c:pt idx="965">
                  <c:v>43131.57916666667</c:v>
                </c:pt>
                <c:pt idx="966">
                  <c:v>43131.620833333334</c:v>
                </c:pt>
                <c:pt idx="967">
                  <c:v>43131.662499999999</c:v>
                </c:pt>
                <c:pt idx="968">
                  <c:v>43131.70416666667</c:v>
                </c:pt>
                <c:pt idx="969">
                  <c:v>43131.745833333334</c:v>
                </c:pt>
                <c:pt idx="970">
                  <c:v>43131.787499999999</c:v>
                </c:pt>
                <c:pt idx="971">
                  <c:v>43131.82916666667</c:v>
                </c:pt>
                <c:pt idx="972">
                  <c:v>43131.870833333334</c:v>
                </c:pt>
                <c:pt idx="973">
                  <c:v>43131.912499999999</c:v>
                </c:pt>
                <c:pt idx="974">
                  <c:v>43131.95416666667</c:v>
                </c:pt>
                <c:pt idx="975">
                  <c:v>43131.995833333334</c:v>
                </c:pt>
                <c:pt idx="976">
                  <c:v>43131.999305555553</c:v>
                </c:pt>
                <c:pt idx="977">
                  <c:v>43131.999305555553</c:v>
                </c:pt>
                <c:pt idx="978">
                  <c:v>43132.037499999999</c:v>
                </c:pt>
                <c:pt idx="979">
                  <c:v>43132.07916666667</c:v>
                </c:pt>
                <c:pt idx="980">
                  <c:v>43132.120833333334</c:v>
                </c:pt>
                <c:pt idx="981">
                  <c:v>43132.162499999999</c:v>
                </c:pt>
                <c:pt idx="982">
                  <c:v>43132.20416666667</c:v>
                </c:pt>
                <c:pt idx="983">
                  <c:v>43132.245833333334</c:v>
                </c:pt>
                <c:pt idx="984">
                  <c:v>43132.287499999999</c:v>
                </c:pt>
                <c:pt idx="985">
                  <c:v>43132.32916666667</c:v>
                </c:pt>
                <c:pt idx="986">
                  <c:v>43132.370833333334</c:v>
                </c:pt>
                <c:pt idx="987">
                  <c:v>43132.412499999999</c:v>
                </c:pt>
                <c:pt idx="988">
                  <c:v>43132.45416666667</c:v>
                </c:pt>
                <c:pt idx="989">
                  <c:v>43132.495833333334</c:v>
                </c:pt>
                <c:pt idx="990">
                  <c:v>43132.537499999999</c:v>
                </c:pt>
                <c:pt idx="991">
                  <c:v>43132.57916666667</c:v>
                </c:pt>
                <c:pt idx="992">
                  <c:v>43132.620833333334</c:v>
                </c:pt>
                <c:pt idx="993">
                  <c:v>43132.662499999999</c:v>
                </c:pt>
                <c:pt idx="994">
                  <c:v>43132.70416666667</c:v>
                </c:pt>
                <c:pt idx="995">
                  <c:v>43132.745833333334</c:v>
                </c:pt>
                <c:pt idx="996">
                  <c:v>43132.787499999999</c:v>
                </c:pt>
                <c:pt idx="997">
                  <c:v>43132.82916666667</c:v>
                </c:pt>
                <c:pt idx="998">
                  <c:v>43132.870833333334</c:v>
                </c:pt>
                <c:pt idx="999">
                  <c:v>43132.912499999999</c:v>
                </c:pt>
                <c:pt idx="1000">
                  <c:v>43132.95416666667</c:v>
                </c:pt>
                <c:pt idx="1001">
                  <c:v>43132.995833333334</c:v>
                </c:pt>
                <c:pt idx="1002">
                  <c:v>43132.999305555553</c:v>
                </c:pt>
                <c:pt idx="1003">
                  <c:v>43133.037499999999</c:v>
                </c:pt>
                <c:pt idx="1004">
                  <c:v>43133.056250000001</c:v>
                </c:pt>
                <c:pt idx="1005">
                  <c:v>43133.066666666666</c:v>
                </c:pt>
                <c:pt idx="1006">
                  <c:v>43133.076388888891</c:v>
                </c:pt>
                <c:pt idx="1007">
                  <c:v>43133.07916666667</c:v>
                </c:pt>
                <c:pt idx="1008">
                  <c:v>43133.120833333334</c:v>
                </c:pt>
                <c:pt idx="1009">
                  <c:v>43133.15625</c:v>
                </c:pt>
                <c:pt idx="1010">
                  <c:v>43133.161111111112</c:v>
                </c:pt>
                <c:pt idx="1011">
                  <c:v>43133.162499999999</c:v>
                </c:pt>
                <c:pt idx="1012">
                  <c:v>43133.195138888892</c:v>
                </c:pt>
                <c:pt idx="1013">
                  <c:v>43133.200694444444</c:v>
                </c:pt>
                <c:pt idx="1014">
                  <c:v>43133.20416666667</c:v>
                </c:pt>
                <c:pt idx="1015">
                  <c:v>43133.222916666666</c:v>
                </c:pt>
                <c:pt idx="1016">
                  <c:v>43133.234027777777</c:v>
                </c:pt>
                <c:pt idx="1017">
                  <c:v>43133.244444444441</c:v>
                </c:pt>
                <c:pt idx="1018">
                  <c:v>43133.245833333334</c:v>
                </c:pt>
                <c:pt idx="1019">
                  <c:v>43133.255555555559</c:v>
                </c:pt>
                <c:pt idx="1020">
                  <c:v>43133.262499999997</c:v>
                </c:pt>
                <c:pt idx="1021">
                  <c:v>43133.275694444441</c:v>
                </c:pt>
                <c:pt idx="1022">
                  <c:v>43133.287499999999</c:v>
                </c:pt>
                <c:pt idx="1023">
                  <c:v>43133.292361111111</c:v>
                </c:pt>
                <c:pt idx="1024">
                  <c:v>43133.325694444444</c:v>
                </c:pt>
                <c:pt idx="1025">
                  <c:v>43133.32916666667</c:v>
                </c:pt>
                <c:pt idx="1026">
                  <c:v>43133.370833333334</c:v>
                </c:pt>
                <c:pt idx="1027">
                  <c:v>43133.412499999999</c:v>
                </c:pt>
                <c:pt idx="1028">
                  <c:v>43133.45416666667</c:v>
                </c:pt>
                <c:pt idx="1029">
                  <c:v>43133.495833333334</c:v>
                </c:pt>
                <c:pt idx="1030">
                  <c:v>43133.537499999999</c:v>
                </c:pt>
                <c:pt idx="1031">
                  <c:v>43133.57916666667</c:v>
                </c:pt>
                <c:pt idx="1032">
                  <c:v>43133.620833333334</c:v>
                </c:pt>
                <c:pt idx="1033">
                  <c:v>43133.662499999999</c:v>
                </c:pt>
                <c:pt idx="1034">
                  <c:v>43133.70416666667</c:v>
                </c:pt>
                <c:pt idx="1035">
                  <c:v>43133.745833333334</c:v>
                </c:pt>
                <c:pt idx="1036">
                  <c:v>43133.787499999999</c:v>
                </c:pt>
                <c:pt idx="1037">
                  <c:v>43133.82916666667</c:v>
                </c:pt>
                <c:pt idx="1038">
                  <c:v>43133.870833333334</c:v>
                </c:pt>
                <c:pt idx="1039">
                  <c:v>43133.912499999999</c:v>
                </c:pt>
                <c:pt idx="1040">
                  <c:v>43133.95416666667</c:v>
                </c:pt>
                <c:pt idx="1041">
                  <c:v>43133.995833333334</c:v>
                </c:pt>
                <c:pt idx="1042">
                  <c:v>43133.999305555553</c:v>
                </c:pt>
                <c:pt idx="1043">
                  <c:v>43134.037499999999</c:v>
                </c:pt>
                <c:pt idx="1044">
                  <c:v>43134.07916666667</c:v>
                </c:pt>
                <c:pt idx="1045">
                  <c:v>43134.120833333334</c:v>
                </c:pt>
                <c:pt idx="1046">
                  <c:v>43134.162499999999</c:v>
                </c:pt>
                <c:pt idx="1047">
                  <c:v>43134.20416666667</c:v>
                </c:pt>
                <c:pt idx="1048">
                  <c:v>43134.245833333334</c:v>
                </c:pt>
                <c:pt idx="1049">
                  <c:v>43134.287499999999</c:v>
                </c:pt>
                <c:pt idx="1050">
                  <c:v>43134.32916666667</c:v>
                </c:pt>
                <c:pt idx="1051">
                  <c:v>43134.370833333334</c:v>
                </c:pt>
                <c:pt idx="1052">
                  <c:v>43134.412499999999</c:v>
                </c:pt>
                <c:pt idx="1053">
                  <c:v>43134.45416666667</c:v>
                </c:pt>
                <c:pt idx="1054">
                  <c:v>43134.495833333334</c:v>
                </c:pt>
                <c:pt idx="1055">
                  <c:v>43134.537499999999</c:v>
                </c:pt>
                <c:pt idx="1056">
                  <c:v>43134.57916666667</c:v>
                </c:pt>
                <c:pt idx="1057">
                  <c:v>43134.620833333334</c:v>
                </c:pt>
                <c:pt idx="1058">
                  <c:v>43134.662499999999</c:v>
                </c:pt>
                <c:pt idx="1059">
                  <c:v>43134.70416666667</c:v>
                </c:pt>
                <c:pt idx="1060">
                  <c:v>43134.745833333334</c:v>
                </c:pt>
                <c:pt idx="1061">
                  <c:v>43134.787499999999</c:v>
                </c:pt>
                <c:pt idx="1062">
                  <c:v>43134.82916666667</c:v>
                </c:pt>
                <c:pt idx="1063">
                  <c:v>43134.870833333334</c:v>
                </c:pt>
                <c:pt idx="1064">
                  <c:v>43134.912499999999</c:v>
                </c:pt>
                <c:pt idx="1065">
                  <c:v>43134.95416666667</c:v>
                </c:pt>
                <c:pt idx="1066">
                  <c:v>43134.995833333334</c:v>
                </c:pt>
                <c:pt idx="1067">
                  <c:v>43134.999305555553</c:v>
                </c:pt>
                <c:pt idx="1068">
                  <c:v>43135.037499999999</c:v>
                </c:pt>
                <c:pt idx="1069">
                  <c:v>43135.07916666667</c:v>
                </c:pt>
                <c:pt idx="1070">
                  <c:v>43135.120833333334</c:v>
                </c:pt>
                <c:pt idx="1071">
                  <c:v>43135.162499999999</c:v>
                </c:pt>
                <c:pt idx="1072">
                  <c:v>43135.20416666667</c:v>
                </c:pt>
                <c:pt idx="1073">
                  <c:v>43135.245833333334</c:v>
                </c:pt>
                <c:pt idx="1074">
                  <c:v>43135.287499999999</c:v>
                </c:pt>
                <c:pt idx="1075">
                  <c:v>43135.32916666667</c:v>
                </c:pt>
                <c:pt idx="1076">
                  <c:v>43135.370833333334</c:v>
                </c:pt>
                <c:pt idx="1077">
                  <c:v>43135.412499999999</c:v>
                </c:pt>
                <c:pt idx="1078">
                  <c:v>43135.45416666667</c:v>
                </c:pt>
                <c:pt idx="1079">
                  <c:v>43135.495833333334</c:v>
                </c:pt>
                <c:pt idx="1080">
                  <c:v>43135.537499999999</c:v>
                </c:pt>
                <c:pt idx="1081">
                  <c:v>43135.57916666667</c:v>
                </c:pt>
                <c:pt idx="1082">
                  <c:v>43135.620833333334</c:v>
                </c:pt>
                <c:pt idx="1083">
                  <c:v>43135.662499999999</c:v>
                </c:pt>
                <c:pt idx="1084">
                  <c:v>43135.70416666667</c:v>
                </c:pt>
                <c:pt idx="1085">
                  <c:v>43135.745833333334</c:v>
                </c:pt>
                <c:pt idx="1086">
                  <c:v>43135.758333333331</c:v>
                </c:pt>
                <c:pt idx="1087">
                  <c:v>43135.76458333333</c:v>
                </c:pt>
                <c:pt idx="1088">
                  <c:v>43135.787499999999</c:v>
                </c:pt>
                <c:pt idx="1089">
                  <c:v>43135.799305555556</c:v>
                </c:pt>
                <c:pt idx="1090">
                  <c:v>43135.809027777781</c:v>
                </c:pt>
                <c:pt idx="1091">
                  <c:v>43135.823611111111</c:v>
                </c:pt>
                <c:pt idx="1092">
                  <c:v>43135.827777777777</c:v>
                </c:pt>
                <c:pt idx="1093">
                  <c:v>43135.82916666667</c:v>
                </c:pt>
                <c:pt idx="1094">
                  <c:v>43135.837500000001</c:v>
                </c:pt>
                <c:pt idx="1095">
                  <c:v>43135.845138888886</c:v>
                </c:pt>
                <c:pt idx="1096">
                  <c:v>43135.869444444441</c:v>
                </c:pt>
                <c:pt idx="1097">
                  <c:v>43135.870833333334</c:v>
                </c:pt>
                <c:pt idx="1098">
                  <c:v>43135.880555555559</c:v>
                </c:pt>
                <c:pt idx="1099">
                  <c:v>43135.912499999999</c:v>
                </c:pt>
                <c:pt idx="1100">
                  <c:v>43135.938194444447</c:v>
                </c:pt>
                <c:pt idx="1101">
                  <c:v>43135.952777777777</c:v>
                </c:pt>
                <c:pt idx="1102">
                  <c:v>43135.95416666667</c:v>
                </c:pt>
                <c:pt idx="1103">
                  <c:v>43135.961805555555</c:v>
                </c:pt>
                <c:pt idx="1104">
                  <c:v>43135.970833333333</c:v>
                </c:pt>
                <c:pt idx="1105">
                  <c:v>43135.995833333334</c:v>
                </c:pt>
                <c:pt idx="1106">
                  <c:v>43135.999305555553</c:v>
                </c:pt>
                <c:pt idx="1107">
                  <c:v>43136.037499999999</c:v>
                </c:pt>
                <c:pt idx="1108">
                  <c:v>43136.046527777777</c:v>
                </c:pt>
                <c:pt idx="1109">
                  <c:v>43136.071527777778</c:v>
                </c:pt>
                <c:pt idx="1110">
                  <c:v>43136.077777777777</c:v>
                </c:pt>
                <c:pt idx="1111">
                  <c:v>43136.07916666667</c:v>
                </c:pt>
                <c:pt idx="1112">
                  <c:v>43136.086111111108</c:v>
                </c:pt>
                <c:pt idx="1113">
                  <c:v>43136.091666666667</c:v>
                </c:pt>
                <c:pt idx="1114">
                  <c:v>43136.118750000001</c:v>
                </c:pt>
                <c:pt idx="1115">
                  <c:v>43136.120833333334</c:v>
                </c:pt>
                <c:pt idx="1116">
                  <c:v>43136.162499999999</c:v>
                </c:pt>
                <c:pt idx="1117">
                  <c:v>43136.20416666667</c:v>
                </c:pt>
                <c:pt idx="1118">
                  <c:v>43136.245833333334</c:v>
                </c:pt>
                <c:pt idx="1119">
                  <c:v>43136.287499999999</c:v>
                </c:pt>
                <c:pt idx="1120">
                  <c:v>43136.32916666667</c:v>
                </c:pt>
                <c:pt idx="1121">
                  <c:v>43136.370833333334</c:v>
                </c:pt>
                <c:pt idx="1122">
                  <c:v>43136.412499999999</c:v>
                </c:pt>
                <c:pt idx="1123">
                  <c:v>43136.45416666667</c:v>
                </c:pt>
                <c:pt idx="1124">
                  <c:v>43136.495833333334</c:v>
                </c:pt>
                <c:pt idx="1125">
                  <c:v>43136.537499999999</c:v>
                </c:pt>
                <c:pt idx="1126">
                  <c:v>43136.57916666667</c:v>
                </c:pt>
                <c:pt idx="1127">
                  <c:v>43136.620833333334</c:v>
                </c:pt>
                <c:pt idx="1128">
                  <c:v>43136.662499999999</c:v>
                </c:pt>
                <c:pt idx="1129">
                  <c:v>43136.70416666667</c:v>
                </c:pt>
                <c:pt idx="1130">
                  <c:v>43136.745833333334</c:v>
                </c:pt>
                <c:pt idx="1131">
                  <c:v>43136.787499999999</c:v>
                </c:pt>
                <c:pt idx="1132">
                  <c:v>43136.82916666667</c:v>
                </c:pt>
                <c:pt idx="1133">
                  <c:v>43136.870833333334</c:v>
                </c:pt>
                <c:pt idx="1134">
                  <c:v>43136.912499999999</c:v>
                </c:pt>
                <c:pt idx="1135">
                  <c:v>43136.95416666667</c:v>
                </c:pt>
                <c:pt idx="1136">
                  <c:v>43136.995833333334</c:v>
                </c:pt>
                <c:pt idx="1137">
                  <c:v>43136.999305555553</c:v>
                </c:pt>
                <c:pt idx="1138">
                  <c:v>43137.037499999999</c:v>
                </c:pt>
                <c:pt idx="1139">
                  <c:v>43137.07916666667</c:v>
                </c:pt>
                <c:pt idx="1140">
                  <c:v>43137.120833333334</c:v>
                </c:pt>
                <c:pt idx="1141">
                  <c:v>43137.162499999999</c:v>
                </c:pt>
                <c:pt idx="1142">
                  <c:v>43137.20416666667</c:v>
                </c:pt>
                <c:pt idx="1143">
                  <c:v>43137.245833333334</c:v>
                </c:pt>
                <c:pt idx="1144">
                  <c:v>43137.287499999999</c:v>
                </c:pt>
                <c:pt idx="1145">
                  <c:v>43137.32916666667</c:v>
                </c:pt>
                <c:pt idx="1146">
                  <c:v>43137.370833333334</c:v>
                </c:pt>
                <c:pt idx="1147">
                  <c:v>43137.412499999999</c:v>
                </c:pt>
                <c:pt idx="1148">
                  <c:v>43137.45416666667</c:v>
                </c:pt>
                <c:pt idx="1149">
                  <c:v>43137.495833333334</c:v>
                </c:pt>
                <c:pt idx="1150">
                  <c:v>43137.537499999999</c:v>
                </c:pt>
                <c:pt idx="1151">
                  <c:v>43137.57916666667</c:v>
                </c:pt>
                <c:pt idx="1152">
                  <c:v>43137.620833333334</c:v>
                </c:pt>
                <c:pt idx="1153">
                  <c:v>43137.662499999999</c:v>
                </c:pt>
                <c:pt idx="1154">
                  <c:v>43137.70416666667</c:v>
                </c:pt>
                <c:pt idx="1155">
                  <c:v>43137.745833333334</c:v>
                </c:pt>
                <c:pt idx="1156">
                  <c:v>43137.787499999999</c:v>
                </c:pt>
                <c:pt idx="1157">
                  <c:v>43137.82916666667</c:v>
                </c:pt>
                <c:pt idx="1158">
                  <c:v>43137.870833333334</c:v>
                </c:pt>
                <c:pt idx="1159">
                  <c:v>43137.912499999999</c:v>
                </c:pt>
                <c:pt idx="1160">
                  <c:v>43137.95416666667</c:v>
                </c:pt>
                <c:pt idx="1161">
                  <c:v>43137.995833333334</c:v>
                </c:pt>
                <c:pt idx="1162">
                  <c:v>43137.999305555553</c:v>
                </c:pt>
                <c:pt idx="1163">
                  <c:v>43138.037499999999</c:v>
                </c:pt>
                <c:pt idx="1164">
                  <c:v>43138.07916666667</c:v>
                </c:pt>
                <c:pt idx="1165">
                  <c:v>43138.120833333334</c:v>
                </c:pt>
                <c:pt idx="1166">
                  <c:v>43138.162499999999</c:v>
                </c:pt>
                <c:pt idx="1167">
                  <c:v>43138.20416666667</c:v>
                </c:pt>
                <c:pt idx="1168">
                  <c:v>43138.245833333334</c:v>
                </c:pt>
                <c:pt idx="1169">
                  <c:v>43138.287499999999</c:v>
                </c:pt>
                <c:pt idx="1170">
                  <c:v>43138.32916666667</c:v>
                </c:pt>
                <c:pt idx="1171">
                  <c:v>43138.370833333334</c:v>
                </c:pt>
                <c:pt idx="1172">
                  <c:v>43138.398611111108</c:v>
                </c:pt>
                <c:pt idx="1173">
                  <c:v>43138.412499999999</c:v>
                </c:pt>
                <c:pt idx="1174">
                  <c:v>43138.426388888889</c:v>
                </c:pt>
                <c:pt idx="1175">
                  <c:v>43138.450694444444</c:v>
                </c:pt>
                <c:pt idx="1176">
                  <c:v>43138.45416666667</c:v>
                </c:pt>
                <c:pt idx="1177">
                  <c:v>43138.474305555559</c:v>
                </c:pt>
                <c:pt idx="1178">
                  <c:v>43138.495833333334</c:v>
                </c:pt>
                <c:pt idx="1179">
                  <c:v>43138.537499999999</c:v>
                </c:pt>
                <c:pt idx="1180">
                  <c:v>43138.57916666667</c:v>
                </c:pt>
                <c:pt idx="1181">
                  <c:v>43138.620833333334</c:v>
                </c:pt>
                <c:pt idx="1182">
                  <c:v>43138.662499999999</c:v>
                </c:pt>
                <c:pt idx="1183">
                  <c:v>43138.70416666667</c:v>
                </c:pt>
                <c:pt idx="1184">
                  <c:v>43138.745833333334</c:v>
                </c:pt>
                <c:pt idx="1185">
                  <c:v>43138.786111111112</c:v>
                </c:pt>
                <c:pt idx="1186">
                  <c:v>43138.787499999999</c:v>
                </c:pt>
                <c:pt idx="1187">
                  <c:v>43138.793055555558</c:v>
                </c:pt>
                <c:pt idx="1188">
                  <c:v>43138.806250000001</c:v>
                </c:pt>
                <c:pt idx="1189">
                  <c:v>43138.811805555553</c:v>
                </c:pt>
                <c:pt idx="1190">
                  <c:v>43138.818749999999</c:v>
                </c:pt>
                <c:pt idx="1191">
                  <c:v>43138.820833333331</c:v>
                </c:pt>
                <c:pt idx="1192">
                  <c:v>43138.82916666667</c:v>
                </c:pt>
                <c:pt idx="1193">
                  <c:v>43138.834027777775</c:v>
                </c:pt>
                <c:pt idx="1194">
                  <c:v>43138.839583333334</c:v>
                </c:pt>
                <c:pt idx="1195">
                  <c:v>43138.849305555559</c:v>
                </c:pt>
                <c:pt idx="1196">
                  <c:v>43138.870833333334</c:v>
                </c:pt>
                <c:pt idx="1197">
                  <c:v>43138.912499999999</c:v>
                </c:pt>
                <c:pt idx="1198">
                  <c:v>43138.95416666667</c:v>
                </c:pt>
                <c:pt idx="1199">
                  <c:v>43138.995833333334</c:v>
                </c:pt>
                <c:pt idx="1200">
                  <c:v>43138.999305555553</c:v>
                </c:pt>
                <c:pt idx="1201">
                  <c:v>43139.037499999999</c:v>
                </c:pt>
                <c:pt idx="1202">
                  <c:v>43139.07916666667</c:v>
                </c:pt>
                <c:pt idx="1203">
                  <c:v>43139.120833333334</c:v>
                </c:pt>
                <c:pt idx="1204">
                  <c:v>43139.162499999999</c:v>
                </c:pt>
                <c:pt idx="1205">
                  <c:v>43139.20416666667</c:v>
                </c:pt>
                <c:pt idx="1206">
                  <c:v>43139.245833333334</c:v>
                </c:pt>
                <c:pt idx="1207">
                  <c:v>43139.287499999999</c:v>
                </c:pt>
                <c:pt idx="1208">
                  <c:v>43139.32916666667</c:v>
                </c:pt>
                <c:pt idx="1209">
                  <c:v>43139.370833333334</c:v>
                </c:pt>
                <c:pt idx="1210">
                  <c:v>43139.412499999999</c:v>
                </c:pt>
                <c:pt idx="1211">
                  <c:v>43139.45416666667</c:v>
                </c:pt>
                <c:pt idx="1212">
                  <c:v>43139.495833333334</c:v>
                </c:pt>
                <c:pt idx="1213">
                  <c:v>43139.537499999999</c:v>
                </c:pt>
                <c:pt idx="1214">
                  <c:v>43139.57916666667</c:v>
                </c:pt>
                <c:pt idx="1215">
                  <c:v>43139.620833333334</c:v>
                </c:pt>
                <c:pt idx="1216">
                  <c:v>43139.662499999999</c:v>
                </c:pt>
                <c:pt idx="1217">
                  <c:v>43139.70416666667</c:v>
                </c:pt>
                <c:pt idx="1218">
                  <c:v>43139.745833333334</c:v>
                </c:pt>
                <c:pt idx="1219">
                  <c:v>43139.787499999999</c:v>
                </c:pt>
                <c:pt idx="1220">
                  <c:v>43139.82916666667</c:v>
                </c:pt>
                <c:pt idx="1221">
                  <c:v>43139.870833333334</c:v>
                </c:pt>
                <c:pt idx="1222">
                  <c:v>43139.912499999999</c:v>
                </c:pt>
                <c:pt idx="1223">
                  <c:v>43139.95416666667</c:v>
                </c:pt>
                <c:pt idx="1224">
                  <c:v>43139.995833333334</c:v>
                </c:pt>
                <c:pt idx="1225">
                  <c:v>43139.999305555553</c:v>
                </c:pt>
                <c:pt idx="1226">
                  <c:v>43140.037499999999</c:v>
                </c:pt>
                <c:pt idx="1227">
                  <c:v>43140.07916666667</c:v>
                </c:pt>
                <c:pt idx="1228">
                  <c:v>43140.120833333334</c:v>
                </c:pt>
                <c:pt idx="1229">
                  <c:v>43140.162499999999</c:v>
                </c:pt>
                <c:pt idx="1230">
                  <c:v>43140.20416666667</c:v>
                </c:pt>
                <c:pt idx="1231">
                  <c:v>43140.245833333334</c:v>
                </c:pt>
                <c:pt idx="1232">
                  <c:v>43140.287499999999</c:v>
                </c:pt>
                <c:pt idx="1233">
                  <c:v>43140.32916666667</c:v>
                </c:pt>
                <c:pt idx="1234">
                  <c:v>43140.370833333334</c:v>
                </c:pt>
                <c:pt idx="1235">
                  <c:v>43140.412499999999</c:v>
                </c:pt>
                <c:pt idx="1236">
                  <c:v>43140.45416666667</c:v>
                </c:pt>
                <c:pt idx="1237">
                  <c:v>43140.495833333334</c:v>
                </c:pt>
                <c:pt idx="1238">
                  <c:v>43140.537499999999</c:v>
                </c:pt>
                <c:pt idx="1239">
                  <c:v>43140.57916666667</c:v>
                </c:pt>
                <c:pt idx="1240">
                  <c:v>43140.620833333334</c:v>
                </c:pt>
                <c:pt idx="1241">
                  <c:v>43140.662499999999</c:v>
                </c:pt>
                <c:pt idx="1242">
                  <c:v>43140.70416666667</c:v>
                </c:pt>
                <c:pt idx="1243">
                  <c:v>43140.745833333334</c:v>
                </c:pt>
                <c:pt idx="1244">
                  <c:v>43140.787499999999</c:v>
                </c:pt>
                <c:pt idx="1245">
                  <c:v>43140.82916666667</c:v>
                </c:pt>
                <c:pt idx="1246">
                  <c:v>43140.870833333334</c:v>
                </c:pt>
                <c:pt idx="1247">
                  <c:v>43140.912499999999</c:v>
                </c:pt>
                <c:pt idx="1248">
                  <c:v>43140.95416666667</c:v>
                </c:pt>
                <c:pt idx="1249">
                  <c:v>43140.995833333334</c:v>
                </c:pt>
                <c:pt idx="1250">
                  <c:v>43140.999305555553</c:v>
                </c:pt>
                <c:pt idx="1251">
                  <c:v>43141.037499999999</c:v>
                </c:pt>
                <c:pt idx="1252">
                  <c:v>43141.07916666667</c:v>
                </c:pt>
                <c:pt idx="1253">
                  <c:v>43141.120833333334</c:v>
                </c:pt>
                <c:pt idx="1254">
                  <c:v>43141.162499999999</c:v>
                </c:pt>
                <c:pt idx="1255">
                  <c:v>43141.20416666667</c:v>
                </c:pt>
                <c:pt idx="1256">
                  <c:v>43141.245833333334</c:v>
                </c:pt>
                <c:pt idx="1257">
                  <c:v>43141.287499999999</c:v>
                </c:pt>
                <c:pt idx="1258">
                  <c:v>43141.32916666667</c:v>
                </c:pt>
                <c:pt idx="1259">
                  <c:v>43141.370833333334</c:v>
                </c:pt>
                <c:pt idx="1260">
                  <c:v>43141.412499999999</c:v>
                </c:pt>
                <c:pt idx="1261">
                  <c:v>43141.45416666667</c:v>
                </c:pt>
                <c:pt idx="1262">
                  <c:v>43141.495833333334</c:v>
                </c:pt>
                <c:pt idx="1263">
                  <c:v>43141.537499999999</c:v>
                </c:pt>
                <c:pt idx="1264">
                  <c:v>43141.57916666667</c:v>
                </c:pt>
                <c:pt idx="1265">
                  <c:v>43141.600694444445</c:v>
                </c:pt>
                <c:pt idx="1266">
                  <c:v>43141.615277777775</c:v>
                </c:pt>
                <c:pt idx="1267">
                  <c:v>43141.620833333334</c:v>
                </c:pt>
                <c:pt idx="1268">
                  <c:v>43141.647222222222</c:v>
                </c:pt>
                <c:pt idx="1269">
                  <c:v>43141.662499999999</c:v>
                </c:pt>
                <c:pt idx="1270">
                  <c:v>43141.70416666667</c:v>
                </c:pt>
                <c:pt idx="1271">
                  <c:v>43141.717361111114</c:v>
                </c:pt>
                <c:pt idx="1272">
                  <c:v>43141.744444444441</c:v>
                </c:pt>
                <c:pt idx="1273">
                  <c:v>43141.745833333334</c:v>
                </c:pt>
                <c:pt idx="1274">
                  <c:v>43141.781944444447</c:v>
                </c:pt>
                <c:pt idx="1275">
                  <c:v>43141.787499999999</c:v>
                </c:pt>
                <c:pt idx="1276">
                  <c:v>43141.82916666667</c:v>
                </c:pt>
                <c:pt idx="1277">
                  <c:v>43141.870833333334</c:v>
                </c:pt>
                <c:pt idx="1278">
                  <c:v>43141.881944444445</c:v>
                </c:pt>
                <c:pt idx="1279">
                  <c:v>43141.90347222222</c:v>
                </c:pt>
                <c:pt idx="1280">
                  <c:v>43141.912499999999</c:v>
                </c:pt>
                <c:pt idx="1281">
                  <c:v>43141.921527777777</c:v>
                </c:pt>
                <c:pt idx="1282">
                  <c:v>43141.933333333334</c:v>
                </c:pt>
                <c:pt idx="1283">
                  <c:v>43141.95416666667</c:v>
                </c:pt>
                <c:pt idx="1284">
                  <c:v>43141.994444444441</c:v>
                </c:pt>
                <c:pt idx="1285">
                  <c:v>43141.995833333334</c:v>
                </c:pt>
                <c:pt idx="1286">
                  <c:v>43141.999305555553</c:v>
                </c:pt>
                <c:pt idx="1287">
                  <c:v>43142.000694444447</c:v>
                </c:pt>
                <c:pt idx="1288">
                  <c:v>43142.025694444441</c:v>
                </c:pt>
                <c:pt idx="1289">
                  <c:v>43142.032638888886</c:v>
                </c:pt>
                <c:pt idx="1290">
                  <c:v>43142.037499999999</c:v>
                </c:pt>
                <c:pt idx="1291">
                  <c:v>43142.07916666667</c:v>
                </c:pt>
                <c:pt idx="1292">
                  <c:v>43142.09652777778</c:v>
                </c:pt>
                <c:pt idx="1293">
                  <c:v>43142.105555555558</c:v>
                </c:pt>
                <c:pt idx="1294">
                  <c:v>43142.120833333334</c:v>
                </c:pt>
                <c:pt idx="1295">
                  <c:v>43142.126388888886</c:v>
                </c:pt>
                <c:pt idx="1296">
                  <c:v>43142.131944444445</c:v>
                </c:pt>
                <c:pt idx="1297">
                  <c:v>43142.143750000003</c:v>
                </c:pt>
                <c:pt idx="1298">
                  <c:v>43142.162499999999</c:v>
                </c:pt>
                <c:pt idx="1299">
                  <c:v>43142.199305555558</c:v>
                </c:pt>
                <c:pt idx="1300">
                  <c:v>43142.20416666667</c:v>
                </c:pt>
                <c:pt idx="1301">
                  <c:v>43142.209027777775</c:v>
                </c:pt>
                <c:pt idx="1302">
                  <c:v>43142.214583333334</c:v>
                </c:pt>
                <c:pt idx="1303">
                  <c:v>43142.216666666667</c:v>
                </c:pt>
                <c:pt idx="1304">
                  <c:v>43142.245833333334</c:v>
                </c:pt>
                <c:pt idx="1305">
                  <c:v>43142.262499999997</c:v>
                </c:pt>
                <c:pt idx="1306">
                  <c:v>43142.287499999999</c:v>
                </c:pt>
                <c:pt idx="1307">
                  <c:v>43142.32916666667</c:v>
                </c:pt>
                <c:pt idx="1308">
                  <c:v>43142.369444444441</c:v>
                </c:pt>
                <c:pt idx="1309">
                  <c:v>43142.370833333334</c:v>
                </c:pt>
                <c:pt idx="1310">
                  <c:v>43142.37777777778</c:v>
                </c:pt>
                <c:pt idx="1311">
                  <c:v>43142.382638888892</c:v>
                </c:pt>
                <c:pt idx="1312">
                  <c:v>43142.388194444444</c:v>
                </c:pt>
                <c:pt idx="1313">
                  <c:v>43142.396527777775</c:v>
                </c:pt>
                <c:pt idx="1314">
                  <c:v>43142.412499999999</c:v>
                </c:pt>
                <c:pt idx="1315">
                  <c:v>43142.45416666667</c:v>
                </c:pt>
                <c:pt idx="1316">
                  <c:v>43142.495833333334</c:v>
                </c:pt>
                <c:pt idx="1317">
                  <c:v>43142.529861111114</c:v>
                </c:pt>
                <c:pt idx="1318">
                  <c:v>43142.537499999999</c:v>
                </c:pt>
                <c:pt idx="1319">
                  <c:v>43142.57916666667</c:v>
                </c:pt>
                <c:pt idx="1320">
                  <c:v>43142.620833333334</c:v>
                </c:pt>
                <c:pt idx="1321">
                  <c:v>43142.662499999999</c:v>
                </c:pt>
                <c:pt idx="1322">
                  <c:v>43142.70416666667</c:v>
                </c:pt>
                <c:pt idx="1323">
                  <c:v>43142.727777777778</c:v>
                </c:pt>
                <c:pt idx="1324">
                  <c:v>43142.73541666667</c:v>
                </c:pt>
                <c:pt idx="1325">
                  <c:v>43142.738194444442</c:v>
                </c:pt>
                <c:pt idx="1326">
                  <c:v>43142.745833333334</c:v>
                </c:pt>
                <c:pt idx="1327">
                  <c:v>43142.787499999999</c:v>
                </c:pt>
                <c:pt idx="1328">
                  <c:v>43142.82916666667</c:v>
                </c:pt>
                <c:pt idx="1329">
                  <c:v>43142.870833333334</c:v>
                </c:pt>
                <c:pt idx="1330">
                  <c:v>43142.912499999999</c:v>
                </c:pt>
                <c:pt idx="1331">
                  <c:v>43142.95416666667</c:v>
                </c:pt>
                <c:pt idx="1332">
                  <c:v>43142.995833333334</c:v>
                </c:pt>
                <c:pt idx="1333">
                  <c:v>43142.999305555553</c:v>
                </c:pt>
                <c:pt idx="1334">
                  <c:v>43143.037499999999</c:v>
                </c:pt>
                <c:pt idx="1335">
                  <c:v>43143.07916666667</c:v>
                </c:pt>
                <c:pt idx="1336">
                  <c:v>43143.120833333334</c:v>
                </c:pt>
                <c:pt idx="1337">
                  <c:v>43143.162499999999</c:v>
                </c:pt>
                <c:pt idx="1338">
                  <c:v>43143.20416666667</c:v>
                </c:pt>
                <c:pt idx="1339">
                  <c:v>43143.214583333334</c:v>
                </c:pt>
                <c:pt idx="1340">
                  <c:v>43143.220138888886</c:v>
                </c:pt>
                <c:pt idx="1341">
                  <c:v>43143.227083333331</c:v>
                </c:pt>
                <c:pt idx="1342">
                  <c:v>43143.245833333334</c:v>
                </c:pt>
                <c:pt idx="1343">
                  <c:v>43143.25277777778</c:v>
                </c:pt>
                <c:pt idx="1344">
                  <c:v>43143.256249999999</c:v>
                </c:pt>
                <c:pt idx="1345">
                  <c:v>43143.261111111111</c:v>
                </c:pt>
                <c:pt idx="1346">
                  <c:v>43143.265277777777</c:v>
                </c:pt>
                <c:pt idx="1347">
                  <c:v>43143.272916666669</c:v>
                </c:pt>
                <c:pt idx="1348">
                  <c:v>43143.287499999999</c:v>
                </c:pt>
                <c:pt idx="1349">
                  <c:v>43143.296527777777</c:v>
                </c:pt>
                <c:pt idx="1350">
                  <c:v>43143.31527777778</c:v>
                </c:pt>
                <c:pt idx="1351">
                  <c:v>43143.323611111111</c:v>
                </c:pt>
                <c:pt idx="1352">
                  <c:v>43143.32708333333</c:v>
                </c:pt>
                <c:pt idx="1353">
                  <c:v>43143.327777777777</c:v>
                </c:pt>
                <c:pt idx="1354">
                  <c:v>43143.32916666667</c:v>
                </c:pt>
                <c:pt idx="1355">
                  <c:v>43143.338194444441</c:v>
                </c:pt>
                <c:pt idx="1356">
                  <c:v>43143.343055555553</c:v>
                </c:pt>
                <c:pt idx="1357">
                  <c:v>43143.344444444447</c:v>
                </c:pt>
                <c:pt idx="1358">
                  <c:v>43143.350694444445</c:v>
                </c:pt>
                <c:pt idx="1359">
                  <c:v>43143.363194444442</c:v>
                </c:pt>
                <c:pt idx="1360">
                  <c:v>43143.370833333334</c:v>
                </c:pt>
                <c:pt idx="1361">
                  <c:v>43143.375694444447</c:v>
                </c:pt>
                <c:pt idx="1362">
                  <c:v>43143.395138888889</c:v>
                </c:pt>
                <c:pt idx="1363">
                  <c:v>43143.412499999999</c:v>
                </c:pt>
                <c:pt idx="1364">
                  <c:v>43143.415277777778</c:v>
                </c:pt>
                <c:pt idx="1365">
                  <c:v>43143.42083333333</c:v>
                </c:pt>
                <c:pt idx="1366">
                  <c:v>43143.441666666666</c:v>
                </c:pt>
                <c:pt idx="1367">
                  <c:v>43143.447916666664</c:v>
                </c:pt>
                <c:pt idx="1368">
                  <c:v>43143.452777777777</c:v>
                </c:pt>
                <c:pt idx="1369">
                  <c:v>43143.45416666667</c:v>
                </c:pt>
                <c:pt idx="1370">
                  <c:v>43143.495833333334</c:v>
                </c:pt>
                <c:pt idx="1371">
                  <c:v>43143.520833333336</c:v>
                </c:pt>
                <c:pt idx="1372">
                  <c:v>43143.537499999999</c:v>
                </c:pt>
                <c:pt idx="1373">
                  <c:v>43143.57916666667</c:v>
                </c:pt>
                <c:pt idx="1374">
                  <c:v>43143.620833333334</c:v>
                </c:pt>
                <c:pt idx="1375">
                  <c:v>43143.662499999999</c:v>
                </c:pt>
                <c:pt idx="1376">
                  <c:v>43143.70416666667</c:v>
                </c:pt>
                <c:pt idx="1377">
                  <c:v>43143.745833333334</c:v>
                </c:pt>
                <c:pt idx="1378">
                  <c:v>43143.787499999999</c:v>
                </c:pt>
                <c:pt idx="1379">
                  <c:v>43143.82916666667</c:v>
                </c:pt>
                <c:pt idx="1380">
                  <c:v>43143.870833333334</c:v>
                </c:pt>
                <c:pt idx="1381">
                  <c:v>43143.912499999999</c:v>
                </c:pt>
                <c:pt idx="1382">
                  <c:v>43143.95416666667</c:v>
                </c:pt>
                <c:pt idx="1383">
                  <c:v>43143.995833333334</c:v>
                </c:pt>
                <c:pt idx="1384">
                  <c:v>43143.999305555553</c:v>
                </c:pt>
                <c:pt idx="1385">
                  <c:v>43144.037499999999</c:v>
                </c:pt>
                <c:pt idx="1386">
                  <c:v>43144.07916666667</c:v>
                </c:pt>
                <c:pt idx="1387">
                  <c:v>43144.120833333334</c:v>
                </c:pt>
                <c:pt idx="1388">
                  <c:v>43144.162499999999</c:v>
                </c:pt>
                <c:pt idx="1389">
                  <c:v>43144.20416666667</c:v>
                </c:pt>
                <c:pt idx="1390">
                  <c:v>43144.245833333334</c:v>
                </c:pt>
                <c:pt idx="1391">
                  <c:v>43144.287499999999</c:v>
                </c:pt>
                <c:pt idx="1392">
                  <c:v>43144.32916666667</c:v>
                </c:pt>
                <c:pt idx="1393">
                  <c:v>43144.370833333334</c:v>
                </c:pt>
                <c:pt idx="1394">
                  <c:v>43144.412499999999</c:v>
                </c:pt>
                <c:pt idx="1395">
                  <c:v>43144.45416666667</c:v>
                </c:pt>
                <c:pt idx="1396">
                  <c:v>43144.495833333334</c:v>
                </c:pt>
                <c:pt idx="1397">
                  <c:v>43144.537499999999</c:v>
                </c:pt>
                <c:pt idx="1398">
                  <c:v>43144.552777777775</c:v>
                </c:pt>
                <c:pt idx="1399">
                  <c:v>43144.57916666667</c:v>
                </c:pt>
                <c:pt idx="1400">
                  <c:v>43144.593055555553</c:v>
                </c:pt>
                <c:pt idx="1401">
                  <c:v>43144.620833333334</c:v>
                </c:pt>
                <c:pt idx="1402">
                  <c:v>43144.662499999999</c:v>
                </c:pt>
                <c:pt idx="1403">
                  <c:v>43144.70416666667</c:v>
                </c:pt>
                <c:pt idx="1404">
                  <c:v>43144.745833333334</c:v>
                </c:pt>
                <c:pt idx="1405">
                  <c:v>43144.787499999999</c:v>
                </c:pt>
                <c:pt idx="1406">
                  <c:v>43144.82916666667</c:v>
                </c:pt>
                <c:pt idx="1407">
                  <c:v>43144.870833333334</c:v>
                </c:pt>
                <c:pt idx="1408">
                  <c:v>43144.912499999999</c:v>
                </c:pt>
                <c:pt idx="1409">
                  <c:v>43144.951388888891</c:v>
                </c:pt>
                <c:pt idx="1410">
                  <c:v>43144.952777777777</c:v>
                </c:pt>
                <c:pt idx="1411">
                  <c:v>43144.95416666667</c:v>
                </c:pt>
                <c:pt idx="1412">
                  <c:v>43144.959027777775</c:v>
                </c:pt>
                <c:pt idx="1413">
                  <c:v>43144.974999999999</c:v>
                </c:pt>
                <c:pt idx="1414">
                  <c:v>43144.995833333334</c:v>
                </c:pt>
                <c:pt idx="1415">
                  <c:v>43144.999305555553</c:v>
                </c:pt>
                <c:pt idx="1416">
                  <c:v>43145.000694444447</c:v>
                </c:pt>
                <c:pt idx="1417">
                  <c:v>43145.037499999999</c:v>
                </c:pt>
                <c:pt idx="1418">
                  <c:v>43145.05</c:v>
                </c:pt>
                <c:pt idx="1419">
                  <c:v>43145.07916666667</c:v>
                </c:pt>
                <c:pt idx="1420">
                  <c:v>43145.111805555556</c:v>
                </c:pt>
                <c:pt idx="1421">
                  <c:v>43145.120833333334</c:v>
                </c:pt>
                <c:pt idx="1422">
                  <c:v>43145.162499999999</c:v>
                </c:pt>
                <c:pt idx="1423">
                  <c:v>43145.175694444442</c:v>
                </c:pt>
                <c:pt idx="1424">
                  <c:v>43145.186805555553</c:v>
                </c:pt>
                <c:pt idx="1425">
                  <c:v>43145.202777777777</c:v>
                </c:pt>
                <c:pt idx="1426">
                  <c:v>43145.20416666667</c:v>
                </c:pt>
                <c:pt idx="1427">
                  <c:v>43145.212500000001</c:v>
                </c:pt>
                <c:pt idx="1428">
                  <c:v>43145.227083333331</c:v>
                </c:pt>
                <c:pt idx="1429">
                  <c:v>43145.245833333334</c:v>
                </c:pt>
                <c:pt idx="1430">
                  <c:v>43145.253472222219</c:v>
                </c:pt>
                <c:pt idx="1431">
                  <c:v>43145.287499999999</c:v>
                </c:pt>
                <c:pt idx="1432">
                  <c:v>43145.295138888891</c:v>
                </c:pt>
                <c:pt idx="1433">
                  <c:v>43145.311805555553</c:v>
                </c:pt>
                <c:pt idx="1434">
                  <c:v>43145.320833333331</c:v>
                </c:pt>
                <c:pt idx="1435">
                  <c:v>43145.32916666667</c:v>
                </c:pt>
                <c:pt idx="1436">
                  <c:v>43145.339583333334</c:v>
                </c:pt>
                <c:pt idx="1437">
                  <c:v>43145.362500000003</c:v>
                </c:pt>
                <c:pt idx="1438">
                  <c:v>43145.369444444441</c:v>
                </c:pt>
                <c:pt idx="1439">
                  <c:v>43145.370833333334</c:v>
                </c:pt>
                <c:pt idx="1440">
                  <c:v>43145.412499999999</c:v>
                </c:pt>
                <c:pt idx="1441">
                  <c:v>43145.42291666667</c:v>
                </c:pt>
                <c:pt idx="1442">
                  <c:v>43145.45416666667</c:v>
                </c:pt>
                <c:pt idx="1443">
                  <c:v>43145.495833333334</c:v>
                </c:pt>
                <c:pt idx="1444">
                  <c:v>43145.504861111112</c:v>
                </c:pt>
                <c:pt idx="1445">
                  <c:v>43145.537499999999</c:v>
                </c:pt>
                <c:pt idx="1446">
                  <c:v>43145.57916666667</c:v>
                </c:pt>
                <c:pt idx="1447">
                  <c:v>43145.59097222222</c:v>
                </c:pt>
                <c:pt idx="1448">
                  <c:v>43145.620833333334</c:v>
                </c:pt>
                <c:pt idx="1449">
                  <c:v>43145.662499999999</c:v>
                </c:pt>
                <c:pt idx="1450">
                  <c:v>43145.70416666667</c:v>
                </c:pt>
                <c:pt idx="1451">
                  <c:v>43145.745833333334</c:v>
                </c:pt>
                <c:pt idx="1452">
                  <c:v>43145.787499999999</c:v>
                </c:pt>
                <c:pt idx="1453">
                  <c:v>43145.82916666667</c:v>
                </c:pt>
                <c:pt idx="1454">
                  <c:v>43145.870833333334</c:v>
                </c:pt>
                <c:pt idx="1455">
                  <c:v>43145.912499999999</c:v>
                </c:pt>
                <c:pt idx="1456">
                  <c:v>43145.95416666667</c:v>
                </c:pt>
                <c:pt idx="1457">
                  <c:v>43145.995833333334</c:v>
                </c:pt>
                <c:pt idx="1458">
                  <c:v>43145.999305555553</c:v>
                </c:pt>
                <c:pt idx="1459">
                  <c:v>43146.037499999999</c:v>
                </c:pt>
                <c:pt idx="1460">
                  <c:v>43146.07916666667</c:v>
                </c:pt>
                <c:pt idx="1461">
                  <c:v>43146.120833333334</c:v>
                </c:pt>
                <c:pt idx="1462">
                  <c:v>43146.162499999999</c:v>
                </c:pt>
                <c:pt idx="1463">
                  <c:v>43146.20416666667</c:v>
                </c:pt>
                <c:pt idx="1464">
                  <c:v>43146.245833333334</c:v>
                </c:pt>
                <c:pt idx="1465">
                  <c:v>43146.287499999999</c:v>
                </c:pt>
                <c:pt idx="1466">
                  <c:v>43146.32916666667</c:v>
                </c:pt>
                <c:pt idx="1467">
                  <c:v>43146.370833333334</c:v>
                </c:pt>
                <c:pt idx="1468">
                  <c:v>43146.412499999999</c:v>
                </c:pt>
                <c:pt idx="1469">
                  <c:v>43146.45416666667</c:v>
                </c:pt>
                <c:pt idx="1470">
                  <c:v>43146.495833333334</c:v>
                </c:pt>
                <c:pt idx="1471">
                  <c:v>43146.537499999999</c:v>
                </c:pt>
                <c:pt idx="1472">
                  <c:v>43146.57916666667</c:v>
                </c:pt>
                <c:pt idx="1473">
                  <c:v>43146.620833333334</c:v>
                </c:pt>
                <c:pt idx="1474">
                  <c:v>43146.662499999999</c:v>
                </c:pt>
                <c:pt idx="1475">
                  <c:v>43146.70416666667</c:v>
                </c:pt>
                <c:pt idx="1476">
                  <c:v>43146.745833333334</c:v>
                </c:pt>
                <c:pt idx="1477">
                  <c:v>43146.787499999999</c:v>
                </c:pt>
                <c:pt idx="1478">
                  <c:v>43146.82916666667</c:v>
                </c:pt>
                <c:pt idx="1479">
                  <c:v>43146.870833333334</c:v>
                </c:pt>
                <c:pt idx="1480">
                  <c:v>43146.912499999999</c:v>
                </c:pt>
                <c:pt idx="1481">
                  <c:v>43146.95416666667</c:v>
                </c:pt>
                <c:pt idx="1482">
                  <c:v>43146.995833333334</c:v>
                </c:pt>
                <c:pt idx="1483">
                  <c:v>43146.999305555553</c:v>
                </c:pt>
                <c:pt idx="1484">
                  <c:v>43147.037499999999</c:v>
                </c:pt>
                <c:pt idx="1485">
                  <c:v>43147.07916666667</c:v>
                </c:pt>
                <c:pt idx="1486">
                  <c:v>43147.120833333334</c:v>
                </c:pt>
                <c:pt idx="1487">
                  <c:v>43147.162499999999</c:v>
                </c:pt>
                <c:pt idx="1488">
                  <c:v>43147.20416666667</c:v>
                </c:pt>
                <c:pt idx="1489">
                  <c:v>43147.244444444441</c:v>
                </c:pt>
                <c:pt idx="1490">
                  <c:v>43147.245833333334</c:v>
                </c:pt>
                <c:pt idx="1491">
                  <c:v>43147.287499999999</c:v>
                </c:pt>
                <c:pt idx="1492">
                  <c:v>43147.32916666667</c:v>
                </c:pt>
                <c:pt idx="1493">
                  <c:v>43147.370833333334</c:v>
                </c:pt>
                <c:pt idx="1494">
                  <c:v>43147.412499999999</c:v>
                </c:pt>
                <c:pt idx="1495">
                  <c:v>43147.45416666667</c:v>
                </c:pt>
                <c:pt idx="1496">
                  <c:v>43147.495833333334</c:v>
                </c:pt>
                <c:pt idx="1497">
                  <c:v>43147.537499999999</c:v>
                </c:pt>
                <c:pt idx="1498">
                  <c:v>43147.57916666667</c:v>
                </c:pt>
                <c:pt idx="1499">
                  <c:v>43147.620833333334</c:v>
                </c:pt>
                <c:pt idx="1500">
                  <c:v>43147.662499999999</c:v>
                </c:pt>
                <c:pt idx="1501">
                  <c:v>43147.70416666667</c:v>
                </c:pt>
                <c:pt idx="1502">
                  <c:v>43147.745833333334</c:v>
                </c:pt>
                <c:pt idx="1503">
                  <c:v>43147.787499999999</c:v>
                </c:pt>
                <c:pt idx="1504">
                  <c:v>43147.82916666667</c:v>
                </c:pt>
                <c:pt idx="1505">
                  <c:v>43147.870833333334</c:v>
                </c:pt>
                <c:pt idx="1506">
                  <c:v>43147.912499999999</c:v>
                </c:pt>
                <c:pt idx="1507">
                  <c:v>43147.95416666667</c:v>
                </c:pt>
                <c:pt idx="1508">
                  <c:v>43147.995833333334</c:v>
                </c:pt>
                <c:pt idx="1509">
                  <c:v>43147.999305555553</c:v>
                </c:pt>
                <c:pt idx="1510">
                  <c:v>43148.037499999999</c:v>
                </c:pt>
                <c:pt idx="1511">
                  <c:v>43148.07916666667</c:v>
                </c:pt>
                <c:pt idx="1512">
                  <c:v>43148.120833333334</c:v>
                </c:pt>
                <c:pt idx="1513">
                  <c:v>43148.162499999999</c:v>
                </c:pt>
                <c:pt idx="1514">
                  <c:v>43148.20416666667</c:v>
                </c:pt>
                <c:pt idx="1515">
                  <c:v>43148.245833333334</c:v>
                </c:pt>
                <c:pt idx="1516">
                  <c:v>43148.287499999999</c:v>
                </c:pt>
                <c:pt idx="1517">
                  <c:v>43148.32916666667</c:v>
                </c:pt>
                <c:pt idx="1518">
                  <c:v>43148.370833333334</c:v>
                </c:pt>
                <c:pt idx="1519">
                  <c:v>43148.412499999999</c:v>
                </c:pt>
                <c:pt idx="1520">
                  <c:v>43148.45416666667</c:v>
                </c:pt>
                <c:pt idx="1521">
                  <c:v>43148.495833333334</c:v>
                </c:pt>
                <c:pt idx="1522">
                  <c:v>43148.537499999999</c:v>
                </c:pt>
                <c:pt idx="1523">
                  <c:v>43148.57916666667</c:v>
                </c:pt>
                <c:pt idx="1524">
                  <c:v>43148.620833333334</c:v>
                </c:pt>
                <c:pt idx="1525">
                  <c:v>43148.662499999999</c:v>
                </c:pt>
                <c:pt idx="1526">
                  <c:v>43148.70416666667</c:v>
                </c:pt>
                <c:pt idx="1527">
                  <c:v>43148.720138888886</c:v>
                </c:pt>
                <c:pt idx="1528">
                  <c:v>43148.727777777778</c:v>
                </c:pt>
                <c:pt idx="1529">
                  <c:v>43148.73333333333</c:v>
                </c:pt>
                <c:pt idx="1530">
                  <c:v>43148.73541666667</c:v>
                </c:pt>
                <c:pt idx="1531">
                  <c:v>43148.743055555555</c:v>
                </c:pt>
                <c:pt idx="1532">
                  <c:v>43148.745833333334</c:v>
                </c:pt>
                <c:pt idx="1533">
                  <c:v>43148.752083333333</c:v>
                </c:pt>
                <c:pt idx="1534">
                  <c:v>43148.756944444445</c:v>
                </c:pt>
                <c:pt idx="1535">
                  <c:v>43148.765972222223</c:v>
                </c:pt>
                <c:pt idx="1536">
                  <c:v>43148.779861111114</c:v>
                </c:pt>
                <c:pt idx="1537">
                  <c:v>43148.786111111112</c:v>
                </c:pt>
                <c:pt idx="1538">
                  <c:v>43148.787499999999</c:v>
                </c:pt>
                <c:pt idx="1539">
                  <c:v>43148.809027777781</c:v>
                </c:pt>
                <c:pt idx="1540">
                  <c:v>43148.814583333333</c:v>
                </c:pt>
                <c:pt idx="1541">
                  <c:v>43148.82916666667</c:v>
                </c:pt>
                <c:pt idx="1542">
                  <c:v>43148.870833333334</c:v>
                </c:pt>
                <c:pt idx="1543">
                  <c:v>43148.880555555559</c:v>
                </c:pt>
                <c:pt idx="1544">
                  <c:v>43148.897916666669</c:v>
                </c:pt>
                <c:pt idx="1545">
                  <c:v>43148.904166666667</c:v>
                </c:pt>
                <c:pt idx="1546">
                  <c:v>43148.912499999999</c:v>
                </c:pt>
                <c:pt idx="1547">
                  <c:v>43148.918749999997</c:v>
                </c:pt>
                <c:pt idx="1548">
                  <c:v>43148.95416666667</c:v>
                </c:pt>
                <c:pt idx="1549">
                  <c:v>43148.962500000001</c:v>
                </c:pt>
                <c:pt idx="1550">
                  <c:v>43148.995833333334</c:v>
                </c:pt>
                <c:pt idx="1551">
                  <c:v>43148.999305555553</c:v>
                </c:pt>
                <c:pt idx="1552">
                  <c:v>43149.037499999999</c:v>
                </c:pt>
                <c:pt idx="1553">
                  <c:v>43149.07916666667</c:v>
                </c:pt>
                <c:pt idx="1554">
                  <c:v>43149.120833333334</c:v>
                </c:pt>
                <c:pt idx="1555">
                  <c:v>43149.12777777778</c:v>
                </c:pt>
                <c:pt idx="1556">
                  <c:v>43149.162499999999</c:v>
                </c:pt>
                <c:pt idx="1557">
                  <c:v>43149.20416666667</c:v>
                </c:pt>
                <c:pt idx="1558">
                  <c:v>43149.230555555558</c:v>
                </c:pt>
                <c:pt idx="1559">
                  <c:v>43149.245833333334</c:v>
                </c:pt>
                <c:pt idx="1560">
                  <c:v>43149.287499999999</c:v>
                </c:pt>
                <c:pt idx="1561">
                  <c:v>43149.32916666667</c:v>
                </c:pt>
                <c:pt idx="1562">
                  <c:v>43149.370833333334</c:v>
                </c:pt>
                <c:pt idx="1563">
                  <c:v>43149.412499999999</c:v>
                </c:pt>
                <c:pt idx="1564">
                  <c:v>43149.45416666667</c:v>
                </c:pt>
                <c:pt idx="1565">
                  <c:v>43149.495833333334</c:v>
                </c:pt>
                <c:pt idx="1566">
                  <c:v>43149.537499999999</c:v>
                </c:pt>
                <c:pt idx="1567">
                  <c:v>43149.57916666667</c:v>
                </c:pt>
                <c:pt idx="1568">
                  <c:v>43149.620833333334</c:v>
                </c:pt>
                <c:pt idx="1569">
                  <c:v>43149.662499999999</c:v>
                </c:pt>
                <c:pt idx="1570">
                  <c:v>43149.70416666667</c:v>
                </c:pt>
                <c:pt idx="1571">
                  <c:v>43149.745833333334</c:v>
                </c:pt>
                <c:pt idx="1572">
                  <c:v>43149.787499999999</c:v>
                </c:pt>
                <c:pt idx="1573">
                  <c:v>43149.82916666667</c:v>
                </c:pt>
                <c:pt idx="1574">
                  <c:v>43149.870833333334</c:v>
                </c:pt>
                <c:pt idx="1575">
                  <c:v>43149.912499999999</c:v>
                </c:pt>
                <c:pt idx="1576">
                  <c:v>43149.95416666667</c:v>
                </c:pt>
                <c:pt idx="1577">
                  <c:v>43149.995833333334</c:v>
                </c:pt>
                <c:pt idx="1578">
                  <c:v>43149.999305555553</c:v>
                </c:pt>
                <c:pt idx="1579">
                  <c:v>43150.037499999999</c:v>
                </c:pt>
                <c:pt idx="1580">
                  <c:v>43150.07916666667</c:v>
                </c:pt>
                <c:pt idx="1581">
                  <c:v>43150.120833333334</c:v>
                </c:pt>
                <c:pt idx="1582">
                  <c:v>43150.162499999999</c:v>
                </c:pt>
                <c:pt idx="1583">
                  <c:v>43150.20416666667</c:v>
                </c:pt>
                <c:pt idx="1584">
                  <c:v>43150.245833333334</c:v>
                </c:pt>
                <c:pt idx="1585">
                  <c:v>43150.287499999999</c:v>
                </c:pt>
                <c:pt idx="1586">
                  <c:v>43150.32916666667</c:v>
                </c:pt>
                <c:pt idx="1587">
                  <c:v>43150.370833333334</c:v>
                </c:pt>
                <c:pt idx="1588">
                  <c:v>43150.412499999999</c:v>
                </c:pt>
                <c:pt idx="1589">
                  <c:v>43150.45416666667</c:v>
                </c:pt>
                <c:pt idx="1590">
                  <c:v>43150.495833333334</c:v>
                </c:pt>
                <c:pt idx="1591">
                  <c:v>43150.537499999999</c:v>
                </c:pt>
                <c:pt idx="1592">
                  <c:v>43150.57916666667</c:v>
                </c:pt>
                <c:pt idx="1593">
                  <c:v>43150.601388888892</c:v>
                </c:pt>
                <c:pt idx="1594">
                  <c:v>43150.620833333334</c:v>
                </c:pt>
                <c:pt idx="1595">
                  <c:v>43150.642361111109</c:v>
                </c:pt>
                <c:pt idx="1596">
                  <c:v>43150.654166666667</c:v>
                </c:pt>
                <c:pt idx="1597">
                  <c:v>43150.660416666666</c:v>
                </c:pt>
                <c:pt idx="1598">
                  <c:v>43150.662499999999</c:v>
                </c:pt>
                <c:pt idx="1599">
                  <c:v>43150.668749999997</c:v>
                </c:pt>
                <c:pt idx="1600">
                  <c:v>43150.70416666667</c:v>
                </c:pt>
                <c:pt idx="1601">
                  <c:v>43150.727083333331</c:v>
                </c:pt>
                <c:pt idx="1602">
                  <c:v>43150.744444444441</c:v>
                </c:pt>
                <c:pt idx="1603">
                  <c:v>43150.745833333334</c:v>
                </c:pt>
                <c:pt idx="1604">
                  <c:v>43150.787499999999</c:v>
                </c:pt>
                <c:pt idx="1605">
                  <c:v>43150.82916666667</c:v>
                </c:pt>
                <c:pt idx="1606">
                  <c:v>43150.870833333334</c:v>
                </c:pt>
                <c:pt idx="1607">
                  <c:v>43150.89166666667</c:v>
                </c:pt>
                <c:pt idx="1608">
                  <c:v>43150.912499999999</c:v>
                </c:pt>
                <c:pt idx="1609">
                  <c:v>43150.917361111111</c:v>
                </c:pt>
                <c:pt idx="1610">
                  <c:v>43150.952777777777</c:v>
                </c:pt>
                <c:pt idx="1611">
                  <c:v>43150.95416666667</c:v>
                </c:pt>
                <c:pt idx="1612">
                  <c:v>43150.995833333334</c:v>
                </c:pt>
                <c:pt idx="1613">
                  <c:v>43150.999305555553</c:v>
                </c:pt>
                <c:pt idx="1614">
                  <c:v>43151.005555555559</c:v>
                </c:pt>
                <c:pt idx="1615">
                  <c:v>43151.024305555555</c:v>
                </c:pt>
                <c:pt idx="1616">
                  <c:v>43151.037499999999</c:v>
                </c:pt>
                <c:pt idx="1617">
                  <c:v>43151.07916666667</c:v>
                </c:pt>
                <c:pt idx="1618">
                  <c:v>43151.099305555559</c:v>
                </c:pt>
                <c:pt idx="1619">
                  <c:v>43151.114583333336</c:v>
                </c:pt>
                <c:pt idx="1620">
                  <c:v>43151.119444444441</c:v>
                </c:pt>
                <c:pt idx="1621">
                  <c:v>43151.120833333334</c:v>
                </c:pt>
                <c:pt idx="1622">
                  <c:v>43151.148611111108</c:v>
                </c:pt>
                <c:pt idx="1623">
                  <c:v>43151.162499999999</c:v>
                </c:pt>
                <c:pt idx="1624">
                  <c:v>43151.1875</c:v>
                </c:pt>
                <c:pt idx="1625">
                  <c:v>43151.20416666667</c:v>
                </c:pt>
                <c:pt idx="1626">
                  <c:v>43151.222916666666</c:v>
                </c:pt>
                <c:pt idx="1627">
                  <c:v>43151.245833333334</c:v>
                </c:pt>
                <c:pt idx="1628">
                  <c:v>43151.275694444441</c:v>
                </c:pt>
                <c:pt idx="1629">
                  <c:v>43151.287499999999</c:v>
                </c:pt>
                <c:pt idx="1630">
                  <c:v>43151.293749999997</c:v>
                </c:pt>
                <c:pt idx="1631">
                  <c:v>43151.327777777777</c:v>
                </c:pt>
                <c:pt idx="1632">
                  <c:v>43151.32916666667</c:v>
                </c:pt>
                <c:pt idx="1633">
                  <c:v>43151.370833333334</c:v>
                </c:pt>
                <c:pt idx="1634">
                  <c:v>43151.412499999999</c:v>
                </c:pt>
                <c:pt idx="1635">
                  <c:v>43151.45416666667</c:v>
                </c:pt>
                <c:pt idx="1636">
                  <c:v>43151.495833333334</c:v>
                </c:pt>
                <c:pt idx="1637">
                  <c:v>43151.51666666667</c:v>
                </c:pt>
                <c:pt idx="1638">
                  <c:v>43151.537499999999</c:v>
                </c:pt>
                <c:pt idx="1639">
                  <c:v>43151.554861111108</c:v>
                </c:pt>
                <c:pt idx="1640">
                  <c:v>43151.561805555553</c:v>
                </c:pt>
                <c:pt idx="1641">
                  <c:v>43151.566666666666</c:v>
                </c:pt>
                <c:pt idx="1642">
                  <c:v>43151.571527777778</c:v>
                </c:pt>
                <c:pt idx="1643">
                  <c:v>43151.577777777777</c:v>
                </c:pt>
                <c:pt idx="1644">
                  <c:v>43151.57916666667</c:v>
                </c:pt>
                <c:pt idx="1645">
                  <c:v>43151.587500000001</c:v>
                </c:pt>
                <c:pt idx="1646">
                  <c:v>43151.619444444441</c:v>
                </c:pt>
                <c:pt idx="1647">
                  <c:v>43151.620833333334</c:v>
                </c:pt>
                <c:pt idx="1648">
                  <c:v>43151.648611111108</c:v>
                </c:pt>
                <c:pt idx="1649">
                  <c:v>43151.662499999999</c:v>
                </c:pt>
                <c:pt idx="1650">
                  <c:v>43151.690972222219</c:v>
                </c:pt>
                <c:pt idx="1651">
                  <c:v>43151.697222222225</c:v>
                </c:pt>
                <c:pt idx="1652">
                  <c:v>43151.70416666667</c:v>
                </c:pt>
                <c:pt idx="1653">
                  <c:v>43151.734027777777</c:v>
                </c:pt>
                <c:pt idx="1654">
                  <c:v>43151.742361111108</c:v>
                </c:pt>
                <c:pt idx="1655">
                  <c:v>43151.745833333334</c:v>
                </c:pt>
                <c:pt idx="1656">
                  <c:v>43151.787499999999</c:v>
                </c:pt>
                <c:pt idx="1657">
                  <c:v>43151.794444444444</c:v>
                </c:pt>
                <c:pt idx="1658">
                  <c:v>43151.82916666667</c:v>
                </c:pt>
                <c:pt idx="1659">
                  <c:v>43151.870833333334</c:v>
                </c:pt>
                <c:pt idx="1660">
                  <c:v>43151.9</c:v>
                </c:pt>
                <c:pt idx="1661">
                  <c:v>43151.911111111112</c:v>
                </c:pt>
                <c:pt idx="1662">
                  <c:v>43151.912499999999</c:v>
                </c:pt>
                <c:pt idx="1663">
                  <c:v>43151.95416666667</c:v>
                </c:pt>
                <c:pt idx="1664">
                  <c:v>43151.995833333334</c:v>
                </c:pt>
                <c:pt idx="1665">
                  <c:v>43151.999305555553</c:v>
                </c:pt>
                <c:pt idx="1666">
                  <c:v>43152.013888888891</c:v>
                </c:pt>
                <c:pt idx="1667">
                  <c:v>43152.021527777775</c:v>
                </c:pt>
                <c:pt idx="1668">
                  <c:v>43152.037499999999</c:v>
                </c:pt>
                <c:pt idx="1669">
                  <c:v>43152.054166666669</c:v>
                </c:pt>
                <c:pt idx="1670">
                  <c:v>43152.07916666667</c:v>
                </c:pt>
                <c:pt idx="1671">
                  <c:v>43152.091666666667</c:v>
                </c:pt>
                <c:pt idx="1672">
                  <c:v>43152.09652777778</c:v>
                </c:pt>
                <c:pt idx="1673">
                  <c:v>43152.118055555555</c:v>
                </c:pt>
                <c:pt idx="1674">
                  <c:v>43152.120833333334</c:v>
                </c:pt>
                <c:pt idx="1675">
                  <c:v>43152.143055555556</c:v>
                </c:pt>
                <c:pt idx="1676">
                  <c:v>43152.149305555555</c:v>
                </c:pt>
                <c:pt idx="1677">
                  <c:v>43152.162499999999</c:v>
                </c:pt>
                <c:pt idx="1678">
                  <c:v>43152.20416666667</c:v>
                </c:pt>
                <c:pt idx="1679">
                  <c:v>43152.245833333334</c:v>
                </c:pt>
                <c:pt idx="1680">
                  <c:v>43152.287499999999</c:v>
                </c:pt>
                <c:pt idx="1681">
                  <c:v>43152.32916666667</c:v>
                </c:pt>
                <c:pt idx="1682">
                  <c:v>43152.356944444444</c:v>
                </c:pt>
                <c:pt idx="1683">
                  <c:v>43152.370833333334</c:v>
                </c:pt>
                <c:pt idx="1684">
                  <c:v>43152.412499999999</c:v>
                </c:pt>
                <c:pt idx="1685">
                  <c:v>43152.445138888892</c:v>
                </c:pt>
                <c:pt idx="1686">
                  <c:v>43152.45416666667</c:v>
                </c:pt>
                <c:pt idx="1687">
                  <c:v>43152.495833333334</c:v>
                </c:pt>
                <c:pt idx="1688">
                  <c:v>43152.536111111112</c:v>
                </c:pt>
                <c:pt idx="1689">
                  <c:v>43152.537499999999</c:v>
                </c:pt>
                <c:pt idx="1690">
                  <c:v>43152.57916666667</c:v>
                </c:pt>
                <c:pt idx="1691">
                  <c:v>43152.620833333334</c:v>
                </c:pt>
                <c:pt idx="1692">
                  <c:v>43152.662499999999</c:v>
                </c:pt>
                <c:pt idx="1693">
                  <c:v>43152.70416666667</c:v>
                </c:pt>
                <c:pt idx="1694">
                  <c:v>43152.745833333334</c:v>
                </c:pt>
                <c:pt idx="1695">
                  <c:v>43152.787499999999</c:v>
                </c:pt>
                <c:pt idx="1696">
                  <c:v>43152.82916666667</c:v>
                </c:pt>
                <c:pt idx="1697">
                  <c:v>43152.870833333334</c:v>
                </c:pt>
                <c:pt idx="1698">
                  <c:v>43152.912499999999</c:v>
                </c:pt>
                <c:pt idx="1699">
                  <c:v>43152.95416666667</c:v>
                </c:pt>
                <c:pt idx="1700">
                  <c:v>43152.995833333334</c:v>
                </c:pt>
                <c:pt idx="1701">
                  <c:v>43152.999305555553</c:v>
                </c:pt>
                <c:pt idx="1702">
                  <c:v>43153.037499999999</c:v>
                </c:pt>
                <c:pt idx="1703">
                  <c:v>43153.07916666667</c:v>
                </c:pt>
                <c:pt idx="1704">
                  <c:v>43153.120833333334</c:v>
                </c:pt>
                <c:pt idx="1705">
                  <c:v>43153.162499999999</c:v>
                </c:pt>
                <c:pt idx="1706">
                  <c:v>43153.194444444445</c:v>
                </c:pt>
                <c:pt idx="1707">
                  <c:v>43153.199305555558</c:v>
                </c:pt>
                <c:pt idx="1708">
                  <c:v>43153.20416666667</c:v>
                </c:pt>
                <c:pt idx="1709">
                  <c:v>43153.209722222222</c:v>
                </c:pt>
                <c:pt idx="1710">
                  <c:v>43153.239583333336</c:v>
                </c:pt>
                <c:pt idx="1711">
                  <c:v>43153.244444444441</c:v>
                </c:pt>
                <c:pt idx="1712">
                  <c:v>43153.245833333334</c:v>
                </c:pt>
                <c:pt idx="1713">
                  <c:v>43153.284722222219</c:v>
                </c:pt>
                <c:pt idx="1714">
                  <c:v>43153.287499999999</c:v>
                </c:pt>
                <c:pt idx="1715">
                  <c:v>43153.32916666667</c:v>
                </c:pt>
                <c:pt idx="1716">
                  <c:v>43153.370833333334</c:v>
                </c:pt>
                <c:pt idx="1717">
                  <c:v>43153.412499999999</c:v>
                </c:pt>
                <c:pt idx="1718">
                  <c:v>43153.45416666667</c:v>
                </c:pt>
                <c:pt idx="1719">
                  <c:v>43153.474305555559</c:v>
                </c:pt>
                <c:pt idx="1720">
                  <c:v>43153.495833333334</c:v>
                </c:pt>
                <c:pt idx="1721">
                  <c:v>43153.537499999999</c:v>
                </c:pt>
                <c:pt idx="1722">
                  <c:v>43153.57916666667</c:v>
                </c:pt>
                <c:pt idx="1723">
                  <c:v>43153.61041666667</c:v>
                </c:pt>
                <c:pt idx="1724">
                  <c:v>43153.620833333334</c:v>
                </c:pt>
                <c:pt idx="1725">
                  <c:v>43153.625694444447</c:v>
                </c:pt>
                <c:pt idx="1726">
                  <c:v>43153.659722222219</c:v>
                </c:pt>
                <c:pt idx="1727">
                  <c:v>43153.662499999999</c:v>
                </c:pt>
                <c:pt idx="1728">
                  <c:v>43153.70416666667</c:v>
                </c:pt>
                <c:pt idx="1729">
                  <c:v>43153.745833333334</c:v>
                </c:pt>
                <c:pt idx="1730">
                  <c:v>43153.787499999999</c:v>
                </c:pt>
                <c:pt idx="1731">
                  <c:v>43153.82916666667</c:v>
                </c:pt>
                <c:pt idx="1732">
                  <c:v>43153.870833333334</c:v>
                </c:pt>
                <c:pt idx="1733">
                  <c:v>43153.912499999999</c:v>
                </c:pt>
                <c:pt idx="1734">
                  <c:v>43153.95416666667</c:v>
                </c:pt>
                <c:pt idx="1735">
                  <c:v>43153.995833333334</c:v>
                </c:pt>
                <c:pt idx="1736">
                  <c:v>43153.999305555553</c:v>
                </c:pt>
                <c:pt idx="1737">
                  <c:v>43154.037499999999</c:v>
                </c:pt>
                <c:pt idx="1738">
                  <c:v>43154.07916666667</c:v>
                </c:pt>
                <c:pt idx="1739">
                  <c:v>43154.120833333334</c:v>
                </c:pt>
                <c:pt idx="1740">
                  <c:v>43154.162499999999</c:v>
                </c:pt>
                <c:pt idx="1741">
                  <c:v>43154.20416666667</c:v>
                </c:pt>
                <c:pt idx="1742">
                  <c:v>43154.245833333334</c:v>
                </c:pt>
                <c:pt idx="1743">
                  <c:v>43154.287499999999</c:v>
                </c:pt>
                <c:pt idx="1744">
                  <c:v>43154.306944444441</c:v>
                </c:pt>
                <c:pt idx="1745">
                  <c:v>43154.311805555553</c:v>
                </c:pt>
                <c:pt idx="1746">
                  <c:v>43154.32916666667</c:v>
                </c:pt>
                <c:pt idx="1747">
                  <c:v>43154.345138888886</c:v>
                </c:pt>
                <c:pt idx="1748">
                  <c:v>43154.363888888889</c:v>
                </c:pt>
                <c:pt idx="1749">
                  <c:v>43154.370833333334</c:v>
                </c:pt>
                <c:pt idx="1750">
                  <c:v>43154.393750000003</c:v>
                </c:pt>
                <c:pt idx="1751">
                  <c:v>43154.410416666666</c:v>
                </c:pt>
                <c:pt idx="1752">
                  <c:v>43154.412499999999</c:v>
                </c:pt>
                <c:pt idx="1753">
                  <c:v>43154.417361111111</c:v>
                </c:pt>
                <c:pt idx="1754">
                  <c:v>43154.428472222222</c:v>
                </c:pt>
                <c:pt idx="1755">
                  <c:v>43154.436111111114</c:v>
                </c:pt>
                <c:pt idx="1756">
                  <c:v>43154.448611111111</c:v>
                </c:pt>
                <c:pt idx="1757">
                  <c:v>43154.45416666667</c:v>
                </c:pt>
                <c:pt idx="1758">
                  <c:v>43154.462500000001</c:v>
                </c:pt>
                <c:pt idx="1759">
                  <c:v>43154.495833333334</c:v>
                </c:pt>
                <c:pt idx="1760">
                  <c:v>43154.500694444447</c:v>
                </c:pt>
                <c:pt idx="1761">
                  <c:v>43154.532638888886</c:v>
                </c:pt>
                <c:pt idx="1762">
                  <c:v>43154.536111111112</c:v>
                </c:pt>
                <c:pt idx="1763">
                  <c:v>43154.537499999999</c:v>
                </c:pt>
                <c:pt idx="1764">
                  <c:v>43154.548611111109</c:v>
                </c:pt>
                <c:pt idx="1765">
                  <c:v>43154.57916666667</c:v>
                </c:pt>
                <c:pt idx="1766">
                  <c:v>43154.620833333334</c:v>
                </c:pt>
                <c:pt idx="1767">
                  <c:v>43154.625694444447</c:v>
                </c:pt>
                <c:pt idx="1768">
                  <c:v>43154.63958333333</c:v>
                </c:pt>
                <c:pt idx="1769">
                  <c:v>43154.662499999999</c:v>
                </c:pt>
                <c:pt idx="1770">
                  <c:v>43154.691666666666</c:v>
                </c:pt>
                <c:pt idx="1771">
                  <c:v>43154.70416666667</c:v>
                </c:pt>
                <c:pt idx="1772">
                  <c:v>43154.745833333334</c:v>
                </c:pt>
                <c:pt idx="1773">
                  <c:v>43154.773611111108</c:v>
                </c:pt>
                <c:pt idx="1774">
                  <c:v>43154.787499999999</c:v>
                </c:pt>
                <c:pt idx="1775">
                  <c:v>43154.804861111108</c:v>
                </c:pt>
                <c:pt idx="1776">
                  <c:v>43154.825694444444</c:v>
                </c:pt>
                <c:pt idx="1777">
                  <c:v>43154.82916666667</c:v>
                </c:pt>
                <c:pt idx="1778">
                  <c:v>43154.835416666669</c:v>
                </c:pt>
                <c:pt idx="1779">
                  <c:v>43154.857638888891</c:v>
                </c:pt>
                <c:pt idx="1780">
                  <c:v>43154.870833333334</c:v>
                </c:pt>
                <c:pt idx="1781">
                  <c:v>43154.878472222219</c:v>
                </c:pt>
                <c:pt idx="1782">
                  <c:v>43154.909722222219</c:v>
                </c:pt>
                <c:pt idx="1783">
                  <c:v>43154.912499999999</c:v>
                </c:pt>
                <c:pt idx="1784">
                  <c:v>43154.927777777775</c:v>
                </c:pt>
                <c:pt idx="1785">
                  <c:v>43154.95416666667</c:v>
                </c:pt>
                <c:pt idx="1786">
                  <c:v>43154.959027777775</c:v>
                </c:pt>
                <c:pt idx="1787">
                  <c:v>43154.96597222222</c:v>
                </c:pt>
                <c:pt idx="1788">
                  <c:v>43154.994444444441</c:v>
                </c:pt>
                <c:pt idx="1789">
                  <c:v>43154.995833333334</c:v>
                </c:pt>
                <c:pt idx="1790">
                  <c:v>43154.999305555553</c:v>
                </c:pt>
                <c:pt idx="1791">
                  <c:v>43155.010416666664</c:v>
                </c:pt>
                <c:pt idx="1792">
                  <c:v>43155.01666666667</c:v>
                </c:pt>
                <c:pt idx="1793">
                  <c:v>43155.037499999999</c:v>
                </c:pt>
                <c:pt idx="1794">
                  <c:v>43155.045138888891</c:v>
                </c:pt>
                <c:pt idx="1795">
                  <c:v>43155.053472222222</c:v>
                </c:pt>
                <c:pt idx="1796">
                  <c:v>43155.064583333333</c:v>
                </c:pt>
                <c:pt idx="1797">
                  <c:v>43155.07916666667</c:v>
                </c:pt>
                <c:pt idx="1798">
                  <c:v>43155.085416666669</c:v>
                </c:pt>
                <c:pt idx="1799">
                  <c:v>43155.105555555558</c:v>
                </c:pt>
                <c:pt idx="1800">
                  <c:v>43155.120833333334</c:v>
                </c:pt>
                <c:pt idx="1801">
                  <c:v>43155.135416666664</c:v>
                </c:pt>
                <c:pt idx="1802">
                  <c:v>43155.15902777778</c:v>
                </c:pt>
                <c:pt idx="1803">
                  <c:v>43155.162499999999</c:v>
                </c:pt>
                <c:pt idx="1804">
                  <c:v>43155.20416666667</c:v>
                </c:pt>
                <c:pt idx="1805">
                  <c:v>43155.229861111111</c:v>
                </c:pt>
                <c:pt idx="1806">
                  <c:v>43155.245833333334</c:v>
                </c:pt>
                <c:pt idx="1807">
                  <c:v>43155.287499999999</c:v>
                </c:pt>
                <c:pt idx="1808">
                  <c:v>43155.32916666667</c:v>
                </c:pt>
                <c:pt idx="1809">
                  <c:v>43155.339583333334</c:v>
                </c:pt>
                <c:pt idx="1810">
                  <c:v>43155.357638888891</c:v>
                </c:pt>
                <c:pt idx="1811">
                  <c:v>43155.370833333334</c:v>
                </c:pt>
                <c:pt idx="1812">
                  <c:v>43155.40625</c:v>
                </c:pt>
                <c:pt idx="1813">
                  <c:v>43155.412499999999</c:v>
                </c:pt>
                <c:pt idx="1814">
                  <c:v>43155.417361111111</c:v>
                </c:pt>
                <c:pt idx="1815">
                  <c:v>43155.423611111109</c:v>
                </c:pt>
                <c:pt idx="1816">
                  <c:v>43155.45416666667</c:v>
                </c:pt>
                <c:pt idx="1817">
                  <c:v>43155.461111111108</c:v>
                </c:pt>
                <c:pt idx="1818">
                  <c:v>43155.495833333334</c:v>
                </c:pt>
                <c:pt idx="1819">
                  <c:v>43155.511111111111</c:v>
                </c:pt>
                <c:pt idx="1820">
                  <c:v>43155.537499999999</c:v>
                </c:pt>
                <c:pt idx="1821">
                  <c:v>43155.54583333333</c:v>
                </c:pt>
                <c:pt idx="1822">
                  <c:v>43155.552777777775</c:v>
                </c:pt>
                <c:pt idx="1823">
                  <c:v>43155.57916666667</c:v>
                </c:pt>
                <c:pt idx="1824">
                  <c:v>43155.620833333334</c:v>
                </c:pt>
                <c:pt idx="1825">
                  <c:v>43155.634027777778</c:v>
                </c:pt>
                <c:pt idx="1826">
                  <c:v>43155.662499999999</c:v>
                </c:pt>
                <c:pt idx="1827">
                  <c:v>43155.677777777775</c:v>
                </c:pt>
                <c:pt idx="1828">
                  <c:v>43155.685416666667</c:v>
                </c:pt>
                <c:pt idx="1829">
                  <c:v>43155.70416666667</c:v>
                </c:pt>
                <c:pt idx="1830">
                  <c:v>43155.714583333334</c:v>
                </c:pt>
                <c:pt idx="1831">
                  <c:v>43155.743750000001</c:v>
                </c:pt>
                <c:pt idx="1832">
                  <c:v>43155.745833333334</c:v>
                </c:pt>
                <c:pt idx="1833">
                  <c:v>43155.78125</c:v>
                </c:pt>
                <c:pt idx="1834">
                  <c:v>43155.787499999999</c:v>
                </c:pt>
                <c:pt idx="1835">
                  <c:v>43155.805555555555</c:v>
                </c:pt>
                <c:pt idx="1836">
                  <c:v>43155.81527777778</c:v>
                </c:pt>
                <c:pt idx="1837">
                  <c:v>43155.822222222225</c:v>
                </c:pt>
                <c:pt idx="1838">
                  <c:v>43155.82916666667</c:v>
                </c:pt>
                <c:pt idx="1839">
                  <c:v>43155.854166666664</c:v>
                </c:pt>
                <c:pt idx="1840">
                  <c:v>43155.870833333334</c:v>
                </c:pt>
                <c:pt idx="1841">
                  <c:v>43155.912499999999</c:v>
                </c:pt>
                <c:pt idx="1842">
                  <c:v>43155.947916666664</c:v>
                </c:pt>
                <c:pt idx="1843">
                  <c:v>43155.95416666667</c:v>
                </c:pt>
                <c:pt idx="1844">
                  <c:v>43155.977083333331</c:v>
                </c:pt>
                <c:pt idx="1845">
                  <c:v>43155.995833333334</c:v>
                </c:pt>
                <c:pt idx="1846">
                  <c:v>43155.999305555553</c:v>
                </c:pt>
                <c:pt idx="1847">
                  <c:v>43156.020138888889</c:v>
                </c:pt>
                <c:pt idx="1848">
                  <c:v>43156.030555555553</c:v>
                </c:pt>
                <c:pt idx="1849">
                  <c:v>43156.037499999999</c:v>
                </c:pt>
                <c:pt idx="1850">
                  <c:v>43156.07916666667</c:v>
                </c:pt>
                <c:pt idx="1851">
                  <c:v>43156.120833333334</c:v>
                </c:pt>
                <c:pt idx="1852">
                  <c:v>43156.162499999999</c:v>
                </c:pt>
                <c:pt idx="1853">
                  <c:v>43156.186805555553</c:v>
                </c:pt>
                <c:pt idx="1854">
                  <c:v>43156.20416666667</c:v>
                </c:pt>
                <c:pt idx="1855">
                  <c:v>43156.244444444441</c:v>
                </c:pt>
                <c:pt idx="1856">
                  <c:v>43156.245833333334</c:v>
                </c:pt>
                <c:pt idx="1857">
                  <c:v>43156.286111111112</c:v>
                </c:pt>
                <c:pt idx="1858">
                  <c:v>43156.287499999999</c:v>
                </c:pt>
                <c:pt idx="1859">
                  <c:v>43156.32916666667</c:v>
                </c:pt>
                <c:pt idx="1860">
                  <c:v>43156.349305555559</c:v>
                </c:pt>
                <c:pt idx="1861">
                  <c:v>43156.354166666664</c:v>
                </c:pt>
                <c:pt idx="1862">
                  <c:v>43156.36041666667</c:v>
                </c:pt>
                <c:pt idx="1863">
                  <c:v>43156.370833333334</c:v>
                </c:pt>
                <c:pt idx="1864">
                  <c:v>43156.412499999999</c:v>
                </c:pt>
                <c:pt idx="1865">
                  <c:v>43156.450694444444</c:v>
                </c:pt>
                <c:pt idx="1866">
                  <c:v>43156.45416666667</c:v>
                </c:pt>
                <c:pt idx="1867">
                  <c:v>43156.495833333334</c:v>
                </c:pt>
                <c:pt idx="1868">
                  <c:v>43156.500694444447</c:v>
                </c:pt>
                <c:pt idx="1869">
                  <c:v>43156.537499999999</c:v>
                </c:pt>
                <c:pt idx="1870">
                  <c:v>43156.57916666667</c:v>
                </c:pt>
                <c:pt idx="1871">
                  <c:v>43156.59652777778</c:v>
                </c:pt>
                <c:pt idx="1872">
                  <c:v>43156.620833333334</c:v>
                </c:pt>
                <c:pt idx="1873">
                  <c:v>43156.662499999999</c:v>
                </c:pt>
                <c:pt idx="1874">
                  <c:v>43156.70416666667</c:v>
                </c:pt>
                <c:pt idx="1875">
                  <c:v>43156.745833333334</c:v>
                </c:pt>
                <c:pt idx="1876">
                  <c:v>43156.787499999999</c:v>
                </c:pt>
                <c:pt idx="1877">
                  <c:v>43156.82916666667</c:v>
                </c:pt>
                <c:pt idx="1878">
                  <c:v>43156.870833333334</c:v>
                </c:pt>
                <c:pt idx="1879">
                  <c:v>43156.912499999999</c:v>
                </c:pt>
                <c:pt idx="1880">
                  <c:v>43156.9375</c:v>
                </c:pt>
                <c:pt idx="1881">
                  <c:v>43156.95416666667</c:v>
                </c:pt>
                <c:pt idx="1882">
                  <c:v>43156.995833333334</c:v>
                </c:pt>
                <c:pt idx="1883">
                  <c:v>43156.999305555553</c:v>
                </c:pt>
                <c:pt idx="1884">
                  <c:v>43157.037499999999</c:v>
                </c:pt>
                <c:pt idx="1885">
                  <c:v>43157.061805555553</c:v>
                </c:pt>
                <c:pt idx="1886">
                  <c:v>43157.077777777777</c:v>
                </c:pt>
                <c:pt idx="1887">
                  <c:v>43157.07916666667</c:v>
                </c:pt>
                <c:pt idx="1888">
                  <c:v>43157.084027777775</c:v>
                </c:pt>
                <c:pt idx="1889">
                  <c:v>43157.093055555553</c:v>
                </c:pt>
                <c:pt idx="1890">
                  <c:v>43157.094444444447</c:v>
                </c:pt>
                <c:pt idx="1891">
                  <c:v>43157.120833333334</c:v>
                </c:pt>
                <c:pt idx="1892">
                  <c:v>43157.161111111112</c:v>
                </c:pt>
                <c:pt idx="1893">
                  <c:v>43157.162499999999</c:v>
                </c:pt>
                <c:pt idx="1894">
                  <c:v>43157.171527777777</c:v>
                </c:pt>
                <c:pt idx="1895">
                  <c:v>43157.177777777775</c:v>
                </c:pt>
                <c:pt idx="1896">
                  <c:v>43157.182638888888</c:v>
                </c:pt>
                <c:pt idx="1897">
                  <c:v>43157.193749999999</c:v>
                </c:pt>
                <c:pt idx="1898">
                  <c:v>43157.196527777778</c:v>
                </c:pt>
                <c:pt idx="1899">
                  <c:v>43157.20416666667</c:v>
                </c:pt>
                <c:pt idx="1900">
                  <c:v>43157.236111111109</c:v>
                </c:pt>
                <c:pt idx="1901">
                  <c:v>43157.245833333334</c:v>
                </c:pt>
                <c:pt idx="1902">
                  <c:v>43157.287499999999</c:v>
                </c:pt>
                <c:pt idx="1903">
                  <c:v>43157.304861111108</c:v>
                </c:pt>
                <c:pt idx="1904">
                  <c:v>43157.311111111114</c:v>
                </c:pt>
                <c:pt idx="1905">
                  <c:v>43157.32916666667</c:v>
                </c:pt>
                <c:pt idx="1906">
                  <c:v>43157.370833333334</c:v>
                </c:pt>
                <c:pt idx="1907">
                  <c:v>43157.412499999999</c:v>
                </c:pt>
                <c:pt idx="1908">
                  <c:v>43157.45416666667</c:v>
                </c:pt>
                <c:pt idx="1909">
                  <c:v>43157.495833333334</c:v>
                </c:pt>
                <c:pt idx="1910">
                  <c:v>43157.537499999999</c:v>
                </c:pt>
                <c:pt idx="1911">
                  <c:v>43157.57916666667</c:v>
                </c:pt>
                <c:pt idx="1912">
                  <c:v>43157.620833333334</c:v>
                </c:pt>
                <c:pt idx="1913">
                  <c:v>43157.662499999999</c:v>
                </c:pt>
                <c:pt idx="1914">
                  <c:v>43157.70416666667</c:v>
                </c:pt>
                <c:pt idx="1915">
                  <c:v>43157.745833333334</c:v>
                </c:pt>
                <c:pt idx="1916">
                  <c:v>43157.787499999999</c:v>
                </c:pt>
                <c:pt idx="1917">
                  <c:v>43157.82916666667</c:v>
                </c:pt>
                <c:pt idx="1918">
                  <c:v>43157.870833333334</c:v>
                </c:pt>
                <c:pt idx="1919">
                  <c:v>43157.912499999999</c:v>
                </c:pt>
                <c:pt idx="1920">
                  <c:v>43157.95416666667</c:v>
                </c:pt>
                <c:pt idx="1921">
                  <c:v>43157.995833333334</c:v>
                </c:pt>
                <c:pt idx="1922">
                  <c:v>43157.999305555553</c:v>
                </c:pt>
                <c:pt idx="1923">
                  <c:v>43158.037499999999</c:v>
                </c:pt>
                <c:pt idx="1924">
                  <c:v>43158.07916666667</c:v>
                </c:pt>
                <c:pt idx="1925">
                  <c:v>43158.120833333334</c:v>
                </c:pt>
                <c:pt idx="1926">
                  <c:v>43158.162499999999</c:v>
                </c:pt>
                <c:pt idx="1927">
                  <c:v>43158.20416666667</c:v>
                </c:pt>
                <c:pt idx="1928">
                  <c:v>43158.245833333334</c:v>
                </c:pt>
                <c:pt idx="1929">
                  <c:v>43158.287499999999</c:v>
                </c:pt>
                <c:pt idx="1930">
                  <c:v>43158.32916666667</c:v>
                </c:pt>
                <c:pt idx="1931">
                  <c:v>43158.370833333334</c:v>
                </c:pt>
                <c:pt idx="1932">
                  <c:v>43158.412499999999</c:v>
                </c:pt>
                <c:pt idx="1933">
                  <c:v>43158.45416666667</c:v>
                </c:pt>
                <c:pt idx="1934">
                  <c:v>43158.495833333334</c:v>
                </c:pt>
                <c:pt idx="1935">
                  <c:v>43158.537499999999</c:v>
                </c:pt>
                <c:pt idx="1936">
                  <c:v>43158.57916666667</c:v>
                </c:pt>
                <c:pt idx="1937">
                  <c:v>43158.620833333334</c:v>
                </c:pt>
                <c:pt idx="1938">
                  <c:v>43158.662499999999</c:v>
                </c:pt>
                <c:pt idx="1939">
                  <c:v>43158.70416666667</c:v>
                </c:pt>
                <c:pt idx="1940">
                  <c:v>43158.745833333334</c:v>
                </c:pt>
                <c:pt idx="1941">
                  <c:v>43158.787499999999</c:v>
                </c:pt>
                <c:pt idx="1942">
                  <c:v>43158.82916666667</c:v>
                </c:pt>
                <c:pt idx="1943">
                  <c:v>43158.870833333334</c:v>
                </c:pt>
                <c:pt idx="1944">
                  <c:v>43158.912499999999</c:v>
                </c:pt>
                <c:pt idx="1945">
                  <c:v>43158.95416666667</c:v>
                </c:pt>
                <c:pt idx="1946">
                  <c:v>43158.995833333334</c:v>
                </c:pt>
                <c:pt idx="1947">
                  <c:v>43158.999305555553</c:v>
                </c:pt>
                <c:pt idx="1948">
                  <c:v>43159.037499999999</c:v>
                </c:pt>
                <c:pt idx="1949">
                  <c:v>43159.07916666667</c:v>
                </c:pt>
                <c:pt idx="1950">
                  <c:v>43159.120833333334</c:v>
                </c:pt>
                <c:pt idx="1951">
                  <c:v>43159.162499999999</c:v>
                </c:pt>
                <c:pt idx="1952">
                  <c:v>43159.20416666667</c:v>
                </c:pt>
                <c:pt idx="1953">
                  <c:v>43159.245833333334</c:v>
                </c:pt>
                <c:pt idx="1954">
                  <c:v>43159.287499999999</c:v>
                </c:pt>
                <c:pt idx="1955">
                  <c:v>43159.32916666667</c:v>
                </c:pt>
                <c:pt idx="1956">
                  <c:v>43159.370833333334</c:v>
                </c:pt>
                <c:pt idx="1957">
                  <c:v>43159.412499999999</c:v>
                </c:pt>
                <c:pt idx="1958">
                  <c:v>43159.45416666667</c:v>
                </c:pt>
                <c:pt idx="1959">
                  <c:v>43159.495833333334</c:v>
                </c:pt>
                <c:pt idx="1960">
                  <c:v>43159.537499999999</c:v>
                </c:pt>
                <c:pt idx="1961">
                  <c:v>43159.57916666667</c:v>
                </c:pt>
                <c:pt idx="1962">
                  <c:v>43159.620833333334</c:v>
                </c:pt>
                <c:pt idx="1963">
                  <c:v>43159.662499999999</c:v>
                </c:pt>
                <c:pt idx="1964">
                  <c:v>43159.70416666667</c:v>
                </c:pt>
                <c:pt idx="1965">
                  <c:v>43159.745833333334</c:v>
                </c:pt>
                <c:pt idx="1966">
                  <c:v>43159.787499999999</c:v>
                </c:pt>
                <c:pt idx="1967">
                  <c:v>43159.82916666667</c:v>
                </c:pt>
                <c:pt idx="1968">
                  <c:v>43159.870833333334</c:v>
                </c:pt>
                <c:pt idx="1969">
                  <c:v>43159.912499999999</c:v>
                </c:pt>
                <c:pt idx="1970">
                  <c:v>43159.95416666667</c:v>
                </c:pt>
                <c:pt idx="1971">
                  <c:v>43159.995833333334</c:v>
                </c:pt>
                <c:pt idx="1972">
                  <c:v>43159.999305555553</c:v>
                </c:pt>
                <c:pt idx="1973">
                  <c:v>43159.999305555553</c:v>
                </c:pt>
                <c:pt idx="1974">
                  <c:v>43160.037499999999</c:v>
                </c:pt>
                <c:pt idx="1975">
                  <c:v>43160.07916666667</c:v>
                </c:pt>
                <c:pt idx="1976">
                  <c:v>43160.120833333334</c:v>
                </c:pt>
                <c:pt idx="1977">
                  <c:v>43160.162499999999</c:v>
                </c:pt>
                <c:pt idx="1978">
                  <c:v>43160.20416666667</c:v>
                </c:pt>
                <c:pt idx="1979">
                  <c:v>43160.245833333334</c:v>
                </c:pt>
                <c:pt idx="1980">
                  <c:v>43160.287499999999</c:v>
                </c:pt>
                <c:pt idx="1981">
                  <c:v>43160.32916666667</c:v>
                </c:pt>
                <c:pt idx="1982">
                  <c:v>43160.370833333334</c:v>
                </c:pt>
                <c:pt idx="1983">
                  <c:v>43160.412499999999</c:v>
                </c:pt>
                <c:pt idx="1984">
                  <c:v>43160.45416666667</c:v>
                </c:pt>
                <c:pt idx="1985">
                  <c:v>43160.495833333334</c:v>
                </c:pt>
                <c:pt idx="1986">
                  <c:v>43160.537499999999</c:v>
                </c:pt>
                <c:pt idx="1987">
                  <c:v>43160.57916666667</c:v>
                </c:pt>
                <c:pt idx="1988">
                  <c:v>43160.620833333334</c:v>
                </c:pt>
                <c:pt idx="1989">
                  <c:v>43160.652777777781</c:v>
                </c:pt>
                <c:pt idx="1990">
                  <c:v>43160.662499999999</c:v>
                </c:pt>
                <c:pt idx="1991">
                  <c:v>43160.677777777775</c:v>
                </c:pt>
                <c:pt idx="1992">
                  <c:v>43160.686111111114</c:v>
                </c:pt>
                <c:pt idx="1993">
                  <c:v>43160.70416666667</c:v>
                </c:pt>
                <c:pt idx="1994">
                  <c:v>43160.745833333334</c:v>
                </c:pt>
                <c:pt idx="1995">
                  <c:v>43160.786111111112</c:v>
                </c:pt>
                <c:pt idx="1996">
                  <c:v>43160.787499999999</c:v>
                </c:pt>
                <c:pt idx="1997">
                  <c:v>43160.804861111108</c:v>
                </c:pt>
                <c:pt idx="1998">
                  <c:v>43160.811805555553</c:v>
                </c:pt>
                <c:pt idx="1999">
                  <c:v>43160.82916666667</c:v>
                </c:pt>
                <c:pt idx="2000">
                  <c:v>43160.849305555559</c:v>
                </c:pt>
                <c:pt idx="2001">
                  <c:v>43160.870833333334</c:v>
                </c:pt>
                <c:pt idx="2002">
                  <c:v>43160.884027777778</c:v>
                </c:pt>
                <c:pt idx="2003">
                  <c:v>43160.912499999999</c:v>
                </c:pt>
                <c:pt idx="2004">
                  <c:v>43160.928472222222</c:v>
                </c:pt>
                <c:pt idx="2005">
                  <c:v>43160.950694444444</c:v>
                </c:pt>
                <c:pt idx="2006">
                  <c:v>43160.95416666667</c:v>
                </c:pt>
                <c:pt idx="2007">
                  <c:v>43160.995833333334</c:v>
                </c:pt>
                <c:pt idx="2008">
                  <c:v>43160.999305555553</c:v>
                </c:pt>
                <c:pt idx="2009">
                  <c:v>43161.022222222222</c:v>
                </c:pt>
                <c:pt idx="2010">
                  <c:v>43161.036111111112</c:v>
                </c:pt>
                <c:pt idx="2011">
                  <c:v>43161.037499999999</c:v>
                </c:pt>
                <c:pt idx="2012">
                  <c:v>43161.065972222219</c:v>
                </c:pt>
                <c:pt idx="2013">
                  <c:v>43161.07916666667</c:v>
                </c:pt>
                <c:pt idx="2014">
                  <c:v>43161.095138888886</c:v>
                </c:pt>
                <c:pt idx="2015">
                  <c:v>43161.115277777775</c:v>
                </c:pt>
                <c:pt idx="2016">
                  <c:v>43161.120833333334</c:v>
                </c:pt>
                <c:pt idx="2017">
                  <c:v>43161.162499999999</c:v>
                </c:pt>
                <c:pt idx="2018">
                  <c:v>43161.20416666667</c:v>
                </c:pt>
                <c:pt idx="2019">
                  <c:v>43161.245833333334</c:v>
                </c:pt>
                <c:pt idx="2020">
                  <c:v>43161.287499999999</c:v>
                </c:pt>
                <c:pt idx="2021">
                  <c:v>43161.32916666667</c:v>
                </c:pt>
                <c:pt idx="2022">
                  <c:v>43161.347222222219</c:v>
                </c:pt>
                <c:pt idx="2023">
                  <c:v>43161.370833333334</c:v>
                </c:pt>
                <c:pt idx="2024">
                  <c:v>43161.398611111108</c:v>
                </c:pt>
                <c:pt idx="2025">
                  <c:v>43161.412499999999</c:v>
                </c:pt>
                <c:pt idx="2026">
                  <c:v>43161.446527777778</c:v>
                </c:pt>
                <c:pt idx="2027">
                  <c:v>43161.45416666667</c:v>
                </c:pt>
                <c:pt idx="2028">
                  <c:v>43161.495833333334</c:v>
                </c:pt>
                <c:pt idx="2029">
                  <c:v>43161.537499999999</c:v>
                </c:pt>
                <c:pt idx="2030">
                  <c:v>43161.57916666667</c:v>
                </c:pt>
                <c:pt idx="2031">
                  <c:v>43161.620833333334</c:v>
                </c:pt>
                <c:pt idx="2032">
                  <c:v>43161.662499999999</c:v>
                </c:pt>
                <c:pt idx="2033">
                  <c:v>43161.70416666667</c:v>
                </c:pt>
                <c:pt idx="2034">
                  <c:v>43161.737500000003</c:v>
                </c:pt>
                <c:pt idx="2035">
                  <c:v>43161.745833333334</c:v>
                </c:pt>
                <c:pt idx="2036">
                  <c:v>43161.787499999999</c:v>
                </c:pt>
                <c:pt idx="2037">
                  <c:v>43161.792361111111</c:v>
                </c:pt>
                <c:pt idx="2038">
                  <c:v>43161.827777777777</c:v>
                </c:pt>
                <c:pt idx="2039">
                  <c:v>43161.82916666667</c:v>
                </c:pt>
                <c:pt idx="2040">
                  <c:v>43161.864583333336</c:v>
                </c:pt>
                <c:pt idx="2041">
                  <c:v>43161.870833333334</c:v>
                </c:pt>
                <c:pt idx="2042">
                  <c:v>43161.912499999999</c:v>
                </c:pt>
                <c:pt idx="2043">
                  <c:v>43161.95416666667</c:v>
                </c:pt>
                <c:pt idx="2044">
                  <c:v>43161.995833333334</c:v>
                </c:pt>
                <c:pt idx="2045">
                  <c:v>43161.999305555553</c:v>
                </c:pt>
                <c:pt idx="2046">
                  <c:v>43162.037499999999</c:v>
                </c:pt>
                <c:pt idx="2047">
                  <c:v>43162.07916666667</c:v>
                </c:pt>
                <c:pt idx="2048">
                  <c:v>43162.120833333334</c:v>
                </c:pt>
                <c:pt idx="2049">
                  <c:v>43162.162499999999</c:v>
                </c:pt>
                <c:pt idx="2050">
                  <c:v>43162.20416666667</c:v>
                </c:pt>
                <c:pt idx="2051">
                  <c:v>43162.245833333334</c:v>
                </c:pt>
                <c:pt idx="2052">
                  <c:v>43162.287499999999</c:v>
                </c:pt>
                <c:pt idx="2053">
                  <c:v>43162.32916666667</c:v>
                </c:pt>
                <c:pt idx="2054">
                  <c:v>43162.370833333334</c:v>
                </c:pt>
                <c:pt idx="2055">
                  <c:v>43162.412499999999</c:v>
                </c:pt>
                <c:pt idx="2056">
                  <c:v>43162.45416666667</c:v>
                </c:pt>
                <c:pt idx="2057">
                  <c:v>43162.495833333334</c:v>
                </c:pt>
                <c:pt idx="2058">
                  <c:v>43162.537499999999</c:v>
                </c:pt>
                <c:pt idx="2059">
                  <c:v>43162.57916666667</c:v>
                </c:pt>
                <c:pt idx="2060">
                  <c:v>43162.620833333334</c:v>
                </c:pt>
                <c:pt idx="2061">
                  <c:v>43162.662499999999</c:v>
                </c:pt>
                <c:pt idx="2062">
                  <c:v>43162.70416666667</c:v>
                </c:pt>
                <c:pt idx="2063">
                  <c:v>43162.745833333334</c:v>
                </c:pt>
                <c:pt idx="2064">
                  <c:v>43162.787499999999</c:v>
                </c:pt>
                <c:pt idx="2065">
                  <c:v>43162.82916666667</c:v>
                </c:pt>
                <c:pt idx="2066">
                  <c:v>43162.870833333334</c:v>
                </c:pt>
                <c:pt idx="2067">
                  <c:v>43162.912499999999</c:v>
                </c:pt>
                <c:pt idx="2068">
                  <c:v>43162.95416666667</c:v>
                </c:pt>
                <c:pt idx="2069">
                  <c:v>43162.995833333334</c:v>
                </c:pt>
                <c:pt idx="2070">
                  <c:v>43162.999305555553</c:v>
                </c:pt>
                <c:pt idx="2071">
                  <c:v>43163.037499999999</c:v>
                </c:pt>
                <c:pt idx="2072">
                  <c:v>43163.07916666667</c:v>
                </c:pt>
                <c:pt idx="2073">
                  <c:v>43163.120833333334</c:v>
                </c:pt>
                <c:pt idx="2074">
                  <c:v>43163.162499999999</c:v>
                </c:pt>
                <c:pt idx="2075">
                  <c:v>43163.20416666667</c:v>
                </c:pt>
                <c:pt idx="2076">
                  <c:v>43163.245833333334</c:v>
                </c:pt>
                <c:pt idx="2077">
                  <c:v>43163.287499999999</c:v>
                </c:pt>
                <c:pt idx="2078">
                  <c:v>43163.32916666667</c:v>
                </c:pt>
                <c:pt idx="2079">
                  <c:v>43163.370833333334</c:v>
                </c:pt>
                <c:pt idx="2080">
                  <c:v>43163.412499999999</c:v>
                </c:pt>
                <c:pt idx="2081">
                  <c:v>43163.45416666667</c:v>
                </c:pt>
                <c:pt idx="2082">
                  <c:v>43163.495833333334</c:v>
                </c:pt>
                <c:pt idx="2083">
                  <c:v>43163.537499999999</c:v>
                </c:pt>
                <c:pt idx="2084">
                  <c:v>43163.57916666667</c:v>
                </c:pt>
                <c:pt idx="2085">
                  <c:v>43163.620833333334</c:v>
                </c:pt>
                <c:pt idx="2086">
                  <c:v>43163.662499999999</c:v>
                </c:pt>
                <c:pt idx="2087">
                  <c:v>43163.70416666667</c:v>
                </c:pt>
                <c:pt idx="2088">
                  <c:v>43163.745833333334</c:v>
                </c:pt>
                <c:pt idx="2089">
                  <c:v>43163.787499999999</c:v>
                </c:pt>
                <c:pt idx="2090">
                  <c:v>43163.82916666667</c:v>
                </c:pt>
                <c:pt idx="2091">
                  <c:v>43163.870833333334</c:v>
                </c:pt>
                <c:pt idx="2092">
                  <c:v>43163.912499999999</c:v>
                </c:pt>
                <c:pt idx="2093">
                  <c:v>43163.95416666667</c:v>
                </c:pt>
                <c:pt idx="2094">
                  <c:v>43163.995833333334</c:v>
                </c:pt>
                <c:pt idx="2095">
                  <c:v>43163.999305555553</c:v>
                </c:pt>
                <c:pt idx="2096">
                  <c:v>43164.037499999999</c:v>
                </c:pt>
                <c:pt idx="2097">
                  <c:v>43164.07916666667</c:v>
                </c:pt>
                <c:pt idx="2098">
                  <c:v>43164.120833333334</c:v>
                </c:pt>
                <c:pt idx="2099">
                  <c:v>43164.162499999999</c:v>
                </c:pt>
                <c:pt idx="2100">
                  <c:v>43164.20416666667</c:v>
                </c:pt>
                <c:pt idx="2101">
                  <c:v>43164.245833333334</c:v>
                </c:pt>
                <c:pt idx="2102">
                  <c:v>43164.287499999999</c:v>
                </c:pt>
                <c:pt idx="2103">
                  <c:v>43164.32916666667</c:v>
                </c:pt>
                <c:pt idx="2104">
                  <c:v>43164.370833333334</c:v>
                </c:pt>
                <c:pt idx="2105">
                  <c:v>43164.412499999999</c:v>
                </c:pt>
                <c:pt idx="2106">
                  <c:v>43164.45416666667</c:v>
                </c:pt>
                <c:pt idx="2107">
                  <c:v>43164.495833333334</c:v>
                </c:pt>
                <c:pt idx="2108">
                  <c:v>43164.537499999999</c:v>
                </c:pt>
                <c:pt idx="2109">
                  <c:v>43164.57916666667</c:v>
                </c:pt>
                <c:pt idx="2110">
                  <c:v>43164.620833333334</c:v>
                </c:pt>
                <c:pt idx="2111">
                  <c:v>43164.662499999999</c:v>
                </c:pt>
                <c:pt idx="2112">
                  <c:v>43164.70416666667</c:v>
                </c:pt>
                <c:pt idx="2113">
                  <c:v>43164.745833333334</c:v>
                </c:pt>
                <c:pt idx="2114">
                  <c:v>43164.787499999999</c:v>
                </c:pt>
                <c:pt idx="2115">
                  <c:v>43164.82916666667</c:v>
                </c:pt>
                <c:pt idx="2116">
                  <c:v>43164.870833333334</c:v>
                </c:pt>
                <c:pt idx="2117">
                  <c:v>43164.912499999999</c:v>
                </c:pt>
                <c:pt idx="2118">
                  <c:v>43164.95416666667</c:v>
                </c:pt>
                <c:pt idx="2119">
                  <c:v>43164.995833333334</c:v>
                </c:pt>
                <c:pt idx="2120">
                  <c:v>43164.999305555553</c:v>
                </c:pt>
                <c:pt idx="2121">
                  <c:v>43165.037499999999</c:v>
                </c:pt>
                <c:pt idx="2122">
                  <c:v>43165.07916666667</c:v>
                </c:pt>
                <c:pt idx="2123">
                  <c:v>43165.120833333334</c:v>
                </c:pt>
                <c:pt idx="2124">
                  <c:v>43165.162499999999</c:v>
                </c:pt>
                <c:pt idx="2125">
                  <c:v>43165.20416666667</c:v>
                </c:pt>
                <c:pt idx="2126">
                  <c:v>43165.245833333334</c:v>
                </c:pt>
                <c:pt idx="2127">
                  <c:v>43165.287499999999</c:v>
                </c:pt>
                <c:pt idx="2128">
                  <c:v>43165.32916666667</c:v>
                </c:pt>
                <c:pt idx="2129">
                  <c:v>43165.370833333334</c:v>
                </c:pt>
                <c:pt idx="2130">
                  <c:v>43165.412499999999</c:v>
                </c:pt>
                <c:pt idx="2131">
                  <c:v>43165.45416666667</c:v>
                </c:pt>
                <c:pt idx="2132">
                  <c:v>43165.495833333334</c:v>
                </c:pt>
                <c:pt idx="2133">
                  <c:v>43165.537499999999</c:v>
                </c:pt>
                <c:pt idx="2134">
                  <c:v>43165.57916666667</c:v>
                </c:pt>
                <c:pt idx="2135">
                  <c:v>43165.620833333334</c:v>
                </c:pt>
                <c:pt idx="2136">
                  <c:v>43165.662499999999</c:v>
                </c:pt>
                <c:pt idx="2137">
                  <c:v>43165.70416666667</c:v>
                </c:pt>
                <c:pt idx="2138">
                  <c:v>43165.745833333334</c:v>
                </c:pt>
                <c:pt idx="2139">
                  <c:v>43165.787499999999</c:v>
                </c:pt>
                <c:pt idx="2140">
                  <c:v>43165.82916666667</c:v>
                </c:pt>
                <c:pt idx="2141">
                  <c:v>43165.870833333334</c:v>
                </c:pt>
                <c:pt idx="2142">
                  <c:v>43165.890972222223</c:v>
                </c:pt>
                <c:pt idx="2143">
                  <c:v>43165.902083333334</c:v>
                </c:pt>
                <c:pt idx="2144">
                  <c:v>43165.912499999999</c:v>
                </c:pt>
                <c:pt idx="2145">
                  <c:v>43165.945138888892</c:v>
                </c:pt>
                <c:pt idx="2146">
                  <c:v>43165.952777777777</c:v>
                </c:pt>
                <c:pt idx="2147">
                  <c:v>43165.95416666667</c:v>
                </c:pt>
                <c:pt idx="2148">
                  <c:v>43165.98333333333</c:v>
                </c:pt>
                <c:pt idx="2149">
                  <c:v>43165.994444444441</c:v>
                </c:pt>
                <c:pt idx="2150">
                  <c:v>43165.995833333334</c:v>
                </c:pt>
                <c:pt idx="2151">
                  <c:v>43165.999305555553</c:v>
                </c:pt>
                <c:pt idx="2152">
                  <c:v>43166.03125</c:v>
                </c:pt>
                <c:pt idx="2153">
                  <c:v>43166.037499999999</c:v>
                </c:pt>
                <c:pt idx="2154">
                  <c:v>43166.075694444444</c:v>
                </c:pt>
                <c:pt idx="2155">
                  <c:v>43166.07916666667</c:v>
                </c:pt>
                <c:pt idx="2156">
                  <c:v>43166.120833333334</c:v>
                </c:pt>
                <c:pt idx="2157">
                  <c:v>43166.162499999999</c:v>
                </c:pt>
                <c:pt idx="2158">
                  <c:v>43166.20416666667</c:v>
                </c:pt>
                <c:pt idx="2159">
                  <c:v>43166.245833333334</c:v>
                </c:pt>
                <c:pt idx="2160">
                  <c:v>43166.284722222219</c:v>
                </c:pt>
                <c:pt idx="2161">
                  <c:v>43166.287499999999</c:v>
                </c:pt>
                <c:pt idx="2162">
                  <c:v>43166.32916666667</c:v>
                </c:pt>
                <c:pt idx="2163">
                  <c:v>43166.36041666667</c:v>
                </c:pt>
                <c:pt idx="2164">
                  <c:v>43166.368055555555</c:v>
                </c:pt>
                <c:pt idx="2165">
                  <c:v>43166.370833333334</c:v>
                </c:pt>
                <c:pt idx="2166">
                  <c:v>43166.376388888886</c:v>
                </c:pt>
                <c:pt idx="2167">
                  <c:v>43166.394444444442</c:v>
                </c:pt>
                <c:pt idx="2168">
                  <c:v>43166.399305555555</c:v>
                </c:pt>
                <c:pt idx="2169">
                  <c:v>43166.40625</c:v>
                </c:pt>
                <c:pt idx="2170">
                  <c:v>43166.412499999999</c:v>
                </c:pt>
                <c:pt idx="2171">
                  <c:v>43166.45416666667</c:v>
                </c:pt>
                <c:pt idx="2172">
                  <c:v>43166.494444444441</c:v>
                </c:pt>
                <c:pt idx="2173">
                  <c:v>43166.495833333334</c:v>
                </c:pt>
                <c:pt idx="2174">
                  <c:v>43166.537499999999</c:v>
                </c:pt>
                <c:pt idx="2175">
                  <c:v>43166.554166666669</c:v>
                </c:pt>
                <c:pt idx="2176">
                  <c:v>43166.574305555558</c:v>
                </c:pt>
                <c:pt idx="2177">
                  <c:v>43166.57916666667</c:v>
                </c:pt>
                <c:pt idx="2178">
                  <c:v>43166.620833333334</c:v>
                </c:pt>
                <c:pt idx="2179">
                  <c:v>43166.662499999999</c:v>
                </c:pt>
                <c:pt idx="2180">
                  <c:v>43166.679166666669</c:v>
                </c:pt>
                <c:pt idx="2181">
                  <c:v>43166.70416666667</c:v>
                </c:pt>
                <c:pt idx="2182">
                  <c:v>43166.712500000001</c:v>
                </c:pt>
                <c:pt idx="2183">
                  <c:v>43166.745833333334</c:v>
                </c:pt>
                <c:pt idx="2184">
                  <c:v>43166.787499999999</c:v>
                </c:pt>
                <c:pt idx="2185">
                  <c:v>43166.82916666667</c:v>
                </c:pt>
                <c:pt idx="2186">
                  <c:v>43166.870833333334</c:v>
                </c:pt>
                <c:pt idx="2187">
                  <c:v>43166.912499999999</c:v>
                </c:pt>
                <c:pt idx="2188">
                  <c:v>43166.95416666667</c:v>
                </c:pt>
                <c:pt idx="2189">
                  <c:v>43166.995833333334</c:v>
                </c:pt>
                <c:pt idx="2190">
                  <c:v>43166.999305555553</c:v>
                </c:pt>
                <c:pt idx="2191">
                  <c:v>43167.037499999999</c:v>
                </c:pt>
                <c:pt idx="2192">
                  <c:v>43167.07916666667</c:v>
                </c:pt>
                <c:pt idx="2193">
                  <c:v>43167.120833333334</c:v>
                </c:pt>
                <c:pt idx="2194">
                  <c:v>43167.162499999999</c:v>
                </c:pt>
                <c:pt idx="2195">
                  <c:v>43167.20416666667</c:v>
                </c:pt>
                <c:pt idx="2196">
                  <c:v>43167.245833333334</c:v>
                </c:pt>
                <c:pt idx="2197">
                  <c:v>43167.287499999999</c:v>
                </c:pt>
                <c:pt idx="2198">
                  <c:v>43167.32916666667</c:v>
                </c:pt>
                <c:pt idx="2199">
                  <c:v>43167.370833333334</c:v>
                </c:pt>
                <c:pt idx="2200">
                  <c:v>43167.412499999999</c:v>
                </c:pt>
                <c:pt idx="2201">
                  <c:v>43167.45416666667</c:v>
                </c:pt>
                <c:pt idx="2202">
                  <c:v>43167.495833333334</c:v>
                </c:pt>
                <c:pt idx="2203">
                  <c:v>43167.537499999999</c:v>
                </c:pt>
                <c:pt idx="2204">
                  <c:v>43167.57916666667</c:v>
                </c:pt>
                <c:pt idx="2205">
                  <c:v>43167.620833333334</c:v>
                </c:pt>
                <c:pt idx="2206">
                  <c:v>43167.662499999999</c:v>
                </c:pt>
                <c:pt idx="2207">
                  <c:v>43167.70416666667</c:v>
                </c:pt>
                <c:pt idx="2208">
                  <c:v>43167.745833333334</c:v>
                </c:pt>
                <c:pt idx="2209">
                  <c:v>43167.787499999999</c:v>
                </c:pt>
                <c:pt idx="2210">
                  <c:v>43167.82916666667</c:v>
                </c:pt>
                <c:pt idx="2211">
                  <c:v>43167.870833333334</c:v>
                </c:pt>
                <c:pt idx="2212">
                  <c:v>43167.912499999999</c:v>
                </c:pt>
                <c:pt idx="2213">
                  <c:v>43167.95416666667</c:v>
                </c:pt>
                <c:pt idx="2214">
                  <c:v>43167.995833333334</c:v>
                </c:pt>
                <c:pt idx="2215">
                  <c:v>43167.999305555553</c:v>
                </c:pt>
                <c:pt idx="2216">
                  <c:v>43168.037499999999</c:v>
                </c:pt>
                <c:pt idx="2217">
                  <c:v>43168.07916666667</c:v>
                </c:pt>
                <c:pt idx="2218">
                  <c:v>43168.120833333334</c:v>
                </c:pt>
                <c:pt idx="2219">
                  <c:v>43168.162499999999</c:v>
                </c:pt>
                <c:pt idx="2220">
                  <c:v>43168.20416666667</c:v>
                </c:pt>
                <c:pt idx="2221">
                  <c:v>43168.245833333334</c:v>
                </c:pt>
                <c:pt idx="2222">
                  <c:v>43168.287499999999</c:v>
                </c:pt>
                <c:pt idx="2223">
                  <c:v>43168.32916666667</c:v>
                </c:pt>
                <c:pt idx="2224">
                  <c:v>43168.370833333334</c:v>
                </c:pt>
                <c:pt idx="2225">
                  <c:v>43168.412499999999</c:v>
                </c:pt>
                <c:pt idx="2226">
                  <c:v>43168.45416666667</c:v>
                </c:pt>
                <c:pt idx="2227">
                  <c:v>43168.495833333334</c:v>
                </c:pt>
                <c:pt idx="2228">
                  <c:v>43168.537499999999</c:v>
                </c:pt>
                <c:pt idx="2229">
                  <c:v>43168.57916666667</c:v>
                </c:pt>
                <c:pt idx="2230">
                  <c:v>43168.620833333334</c:v>
                </c:pt>
                <c:pt idx="2231">
                  <c:v>43168.662499999999</c:v>
                </c:pt>
                <c:pt idx="2232">
                  <c:v>43168.70416666667</c:v>
                </c:pt>
                <c:pt idx="2233">
                  <c:v>43168.745833333334</c:v>
                </c:pt>
                <c:pt idx="2234">
                  <c:v>43168.787499999999</c:v>
                </c:pt>
                <c:pt idx="2235">
                  <c:v>43168.82916666667</c:v>
                </c:pt>
                <c:pt idx="2236">
                  <c:v>43168.870833333334</c:v>
                </c:pt>
                <c:pt idx="2237">
                  <c:v>43168.912499999999</c:v>
                </c:pt>
                <c:pt idx="2238">
                  <c:v>43168.95416666667</c:v>
                </c:pt>
                <c:pt idx="2239">
                  <c:v>43168.995833333334</c:v>
                </c:pt>
                <c:pt idx="2240">
                  <c:v>43168.999305555553</c:v>
                </c:pt>
                <c:pt idx="2241">
                  <c:v>43169.037499999999</c:v>
                </c:pt>
                <c:pt idx="2242">
                  <c:v>43169.07916666667</c:v>
                </c:pt>
                <c:pt idx="2243">
                  <c:v>43169.120833333334</c:v>
                </c:pt>
                <c:pt idx="2244">
                  <c:v>43169.162499999999</c:v>
                </c:pt>
                <c:pt idx="2245">
                  <c:v>43169.20416666667</c:v>
                </c:pt>
                <c:pt idx="2246">
                  <c:v>43169.245833333334</c:v>
                </c:pt>
                <c:pt idx="2247">
                  <c:v>43169.287499999999</c:v>
                </c:pt>
                <c:pt idx="2248">
                  <c:v>43169.32916666667</c:v>
                </c:pt>
                <c:pt idx="2249">
                  <c:v>43169.370833333334</c:v>
                </c:pt>
                <c:pt idx="2250">
                  <c:v>43169.412499999999</c:v>
                </c:pt>
                <c:pt idx="2251">
                  <c:v>43169.45416666667</c:v>
                </c:pt>
                <c:pt idx="2252">
                  <c:v>43169.495833333334</c:v>
                </c:pt>
                <c:pt idx="2253">
                  <c:v>43169.537499999999</c:v>
                </c:pt>
                <c:pt idx="2254">
                  <c:v>43169.57916666667</c:v>
                </c:pt>
                <c:pt idx="2255">
                  <c:v>43169.620833333334</c:v>
                </c:pt>
                <c:pt idx="2256">
                  <c:v>43169.662499999999</c:v>
                </c:pt>
                <c:pt idx="2257">
                  <c:v>43169.70416666667</c:v>
                </c:pt>
                <c:pt idx="2258">
                  <c:v>43169.745833333334</c:v>
                </c:pt>
                <c:pt idx="2259">
                  <c:v>43169.787499999999</c:v>
                </c:pt>
                <c:pt idx="2260">
                  <c:v>43169.82916666667</c:v>
                </c:pt>
                <c:pt idx="2261">
                  <c:v>43169.870833333334</c:v>
                </c:pt>
                <c:pt idx="2262">
                  <c:v>43169.912499999999</c:v>
                </c:pt>
                <c:pt idx="2263">
                  <c:v>43169.95416666667</c:v>
                </c:pt>
                <c:pt idx="2264">
                  <c:v>43169.995833333334</c:v>
                </c:pt>
                <c:pt idx="2265">
                  <c:v>43169.999305555553</c:v>
                </c:pt>
                <c:pt idx="2266">
                  <c:v>43170.037499999999</c:v>
                </c:pt>
                <c:pt idx="2267">
                  <c:v>43170.07916666667</c:v>
                </c:pt>
                <c:pt idx="2268">
                  <c:v>43170.120833333334</c:v>
                </c:pt>
                <c:pt idx="2269">
                  <c:v>43170.162499999999</c:v>
                </c:pt>
                <c:pt idx="2270">
                  <c:v>43170.20416666667</c:v>
                </c:pt>
                <c:pt idx="2271">
                  <c:v>43170.245833333334</c:v>
                </c:pt>
                <c:pt idx="2272">
                  <c:v>43170.287499999999</c:v>
                </c:pt>
                <c:pt idx="2273">
                  <c:v>43170.32916666667</c:v>
                </c:pt>
                <c:pt idx="2274">
                  <c:v>43170.370833333334</c:v>
                </c:pt>
                <c:pt idx="2275">
                  <c:v>43170.412499999999</c:v>
                </c:pt>
                <c:pt idx="2276">
                  <c:v>43170.45416666667</c:v>
                </c:pt>
                <c:pt idx="2277">
                  <c:v>43170.495833333334</c:v>
                </c:pt>
                <c:pt idx="2278">
                  <c:v>43170.537499999999</c:v>
                </c:pt>
                <c:pt idx="2279">
                  <c:v>43170.57916666667</c:v>
                </c:pt>
                <c:pt idx="2280">
                  <c:v>43170.620833333334</c:v>
                </c:pt>
                <c:pt idx="2281">
                  <c:v>43170.662499999999</c:v>
                </c:pt>
                <c:pt idx="2282">
                  <c:v>43170.70416666667</c:v>
                </c:pt>
                <c:pt idx="2283">
                  <c:v>43170.745833333334</c:v>
                </c:pt>
                <c:pt idx="2284">
                  <c:v>43170.787499999999</c:v>
                </c:pt>
                <c:pt idx="2285">
                  <c:v>43170.82916666667</c:v>
                </c:pt>
                <c:pt idx="2286">
                  <c:v>43170.870833333334</c:v>
                </c:pt>
                <c:pt idx="2287">
                  <c:v>43170.912499999999</c:v>
                </c:pt>
                <c:pt idx="2288">
                  <c:v>43170.95416666667</c:v>
                </c:pt>
                <c:pt idx="2289">
                  <c:v>43170.995833333334</c:v>
                </c:pt>
                <c:pt idx="2290">
                  <c:v>43170.999305555553</c:v>
                </c:pt>
                <c:pt idx="2291">
                  <c:v>43171.037499999999</c:v>
                </c:pt>
                <c:pt idx="2292">
                  <c:v>43171.07916666667</c:v>
                </c:pt>
                <c:pt idx="2293">
                  <c:v>43171.120833333334</c:v>
                </c:pt>
                <c:pt idx="2294">
                  <c:v>43171.162499999999</c:v>
                </c:pt>
                <c:pt idx="2295">
                  <c:v>43171.20416666667</c:v>
                </c:pt>
                <c:pt idx="2296">
                  <c:v>43171.245833333334</c:v>
                </c:pt>
                <c:pt idx="2297">
                  <c:v>43171.287499999999</c:v>
                </c:pt>
                <c:pt idx="2298">
                  <c:v>43171.32916666667</c:v>
                </c:pt>
                <c:pt idx="2299">
                  <c:v>43171.370833333334</c:v>
                </c:pt>
                <c:pt idx="2300">
                  <c:v>43171.412499999999</c:v>
                </c:pt>
                <c:pt idx="2301">
                  <c:v>43171.45416666667</c:v>
                </c:pt>
                <c:pt idx="2302">
                  <c:v>43171.495833333334</c:v>
                </c:pt>
                <c:pt idx="2303">
                  <c:v>43171.537499999999</c:v>
                </c:pt>
                <c:pt idx="2304">
                  <c:v>43171.544444444444</c:v>
                </c:pt>
                <c:pt idx="2305">
                  <c:v>43171.57916666667</c:v>
                </c:pt>
                <c:pt idx="2306">
                  <c:v>43171.620833333334</c:v>
                </c:pt>
                <c:pt idx="2307">
                  <c:v>43171.662499999999</c:v>
                </c:pt>
                <c:pt idx="2308">
                  <c:v>43171.679166666669</c:v>
                </c:pt>
                <c:pt idx="2309">
                  <c:v>43171.70416666667</c:v>
                </c:pt>
                <c:pt idx="2310">
                  <c:v>43171.745833333334</c:v>
                </c:pt>
                <c:pt idx="2311">
                  <c:v>43171.787499999999</c:v>
                </c:pt>
                <c:pt idx="2312">
                  <c:v>43171.799305555556</c:v>
                </c:pt>
                <c:pt idx="2313">
                  <c:v>43171.82916666667</c:v>
                </c:pt>
                <c:pt idx="2314">
                  <c:v>43171.870833333334</c:v>
                </c:pt>
                <c:pt idx="2315">
                  <c:v>43171.912499999999</c:v>
                </c:pt>
                <c:pt idx="2316">
                  <c:v>43171.95416666667</c:v>
                </c:pt>
                <c:pt idx="2317">
                  <c:v>43171.995833333334</c:v>
                </c:pt>
                <c:pt idx="2318">
                  <c:v>43171.999305555553</c:v>
                </c:pt>
                <c:pt idx="2319">
                  <c:v>43172.037499999999</c:v>
                </c:pt>
                <c:pt idx="2320">
                  <c:v>43172.077777777777</c:v>
                </c:pt>
                <c:pt idx="2321">
                  <c:v>43172.07916666667</c:v>
                </c:pt>
                <c:pt idx="2322">
                  <c:v>43172.120833333334</c:v>
                </c:pt>
                <c:pt idx="2323">
                  <c:v>43172.162499999999</c:v>
                </c:pt>
                <c:pt idx="2324">
                  <c:v>43172.20416666667</c:v>
                </c:pt>
                <c:pt idx="2325">
                  <c:v>43172.231944444444</c:v>
                </c:pt>
                <c:pt idx="2326">
                  <c:v>43172.245833333334</c:v>
                </c:pt>
                <c:pt idx="2327">
                  <c:v>43172.287499999999</c:v>
                </c:pt>
                <c:pt idx="2328">
                  <c:v>43172.32916666667</c:v>
                </c:pt>
                <c:pt idx="2329">
                  <c:v>43172.370833333334</c:v>
                </c:pt>
                <c:pt idx="2330">
                  <c:v>43172.399305555555</c:v>
                </c:pt>
                <c:pt idx="2331">
                  <c:v>43172.412499999999</c:v>
                </c:pt>
                <c:pt idx="2332">
                  <c:v>43172.45416666667</c:v>
                </c:pt>
                <c:pt idx="2333">
                  <c:v>43172.495833333334</c:v>
                </c:pt>
                <c:pt idx="2334">
                  <c:v>43172.537499999999</c:v>
                </c:pt>
                <c:pt idx="2335">
                  <c:v>43172.57916666667</c:v>
                </c:pt>
                <c:pt idx="2336">
                  <c:v>43172.620833333334</c:v>
                </c:pt>
                <c:pt idx="2337">
                  <c:v>43172.662499999999</c:v>
                </c:pt>
                <c:pt idx="2338">
                  <c:v>43172.70416666667</c:v>
                </c:pt>
                <c:pt idx="2339">
                  <c:v>43172.745833333334</c:v>
                </c:pt>
                <c:pt idx="2340">
                  <c:v>43172.787499999999</c:v>
                </c:pt>
                <c:pt idx="2341">
                  <c:v>43172.82916666667</c:v>
                </c:pt>
                <c:pt idx="2342">
                  <c:v>43172.870833333334</c:v>
                </c:pt>
                <c:pt idx="2343">
                  <c:v>43172.912499999999</c:v>
                </c:pt>
                <c:pt idx="2344">
                  <c:v>43172.95416666667</c:v>
                </c:pt>
                <c:pt idx="2345">
                  <c:v>43172.995833333334</c:v>
                </c:pt>
                <c:pt idx="2346">
                  <c:v>43172.999305555553</c:v>
                </c:pt>
                <c:pt idx="2347">
                  <c:v>43173.037499999999</c:v>
                </c:pt>
                <c:pt idx="2348">
                  <c:v>43173.07916666667</c:v>
                </c:pt>
                <c:pt idx="2349">
                  <c:v>43173.120833333334</c:v>
                </c:pt>
                <c:pt idx="2350">
                  <c:v>43173.162499999999</c:v>
                </c:pt>
                <c:pt idx="2351">
                  <c:v>43173.20416666667</c:v>
                </c:pt>
                <c:pt idx="2352">
                  <c:v>43173.245833333334</c:v>
                </c:pt>
                <c:pt idx="2353">
                  <c:v>43173.287499999999</c:v>
                </c:pt>
                <c:pt idx="2354">
                  <c:v>43173.32916666667</c:v>
                </c:pt>
                <c:pt idx="2355">
                  <c:v>43173.370833333334</c:v>
                </c:pt>
                <c:pt idx="2356">
                  <c:v>43173.412499999999</c:v>
                </c:pt>
                <c:pt idx="2357">
                  <c:v>43173.45416666667</c:v>
                </c:pt>
                <c:pt idx="2358">
                  <c:v>43173.495833333334</c:v>
                </c:pt>
                <c:pt idx="2359">
                  <c:v>43173.537499999999</c:v>
                </c:pt>
                <c:pt idx="2360">
                  <c:v>43173.57916666667</c:v>
                </c:pt>
                <c:pt idx="2361">
                  <c:v>43173.620833333334</c:v>
                </c:pt>
                <c:pt idx="2362">
                  <c:v>43173.662499999999</c:v>
                </c:pt>
                <c:pt idx="2363">
                  <c:v>43173.70416666667</c:v>
                </c:pt>
                <c:pt idx="2364">
                  <c:v>43173.745833333334</c:v>
                </c:pt>
                <c:pt idx="2365">
                  <c:v>43173.787499999999</c:v>
                </c:pt>
                <c:pt idx="2366">
                  <c:v>43173.82916666667</c:v>
                </c:pt>
                <c:pt idx="2367">
                  <c:v>43173.870833333334</c:v>
                </c:pt>
                <c:pt idx="2368">
                  <c:v>43173.912499999999</c:v>
                </c:pt>
                <c:pt idx="2369">
                  <c:v>43173.95416666667</c:v>
                </c:pt>
                <c:pt idx="2370">
                  <c:v>43173.995833333334</c:v>
                </c:pt>
                <c:pt idx="2371">
                  <c:v>43173.999305555553</c:v>
                </c:pt>
                <c:pt idx="2372">
                  <c:v>43174.037499999999</c:v>
                </c:pt>
                <c:pt idx="2373">
                  <c:v>43174.07916666667</c:v>
                </c:pt>
                <c:pt idx="2374">
                  <c:v>43174.120833333334</c:v>
                </c:pt>
                <c:pt idx="2375">
                  <c:v>43174.162499999999</c:v>
                </c:pt>
                <c:pt idx="2376">
                  <c:v>43174.20416666667</c:v>
                </c:pt>
                <c:pt idx="2377">
                  <c:v>43174.245833333334</c:v>
                </c:pt>
                <c:pt idx="2378">
                  <c:v>43174.287499999999</c:v>
                </c:pt>
                <c:pt idx="2379">
                  <c:v>43174.32916666667</c:v>
                </c:pt>
                <c:pt idx="2380">
                  <c:v>43174.370833333334</c:v>
                </c:pt>
                <c:pt idx="2381">
                  <c:v>43174.412499999999</c:v>
                </c:pt>
                <c:pt idx="2382">
                  <c:v>43174.45416666667</c:v>
                </c:pt>
                <c:pt idx="2383">
                  <c:v>43174.495833333334</c:v>
                </c:pt>
                <c:pt idx="2384">
                  <c:v>43174.537499999999</c:v>
                </c:pt>
                <c:pt idx="2385">
                  <c:v>43174.57916666667</c:v>
                </c:pt>
                <c:pt idx="2386">
                  <c:v>43174.620833333334</c:v>
                </c:pt>
                <c:pt idx="2387">
                  <c:v>43174.662499999999</c:v>
                </c:pt>
                <c:pt idx="2388">
                  <c:v>43174.70416666667</c:v>
                </c:pt>
                <c:pt idx="2389">
                  <c:v>43174.745833333334</c:v>
                </c:pt>
                <c:pt idx="2390">
                  <c:v>43174.787499999999</c:v>
                </c:pt>
                <c:pt idx="2391">
                  <c:v>43174.82916666667</c:v>
                </c:pt>
                <c:pt idx="2392">
                  <c:v>43174.870833333334</c:v>
                </c:pt>
                <c:pt idx="2393">
                  <c:v>43174.912499999999</c:v>
                </c:pt>
                <c:pt idx="2394">
                  <c:v>43174.95416666667</c:v>
                </c:pt>
                <c:pt idx="2395">
                  <c:v>43174.995833333334</c:v>
                </c:pt>
                <c:pt idx="2396">
                  <c:v>43174.999305555553</c:v>
                </c:pt>
                <c:pt idx="2397">
                  <c:v>43175.037499999999</c:v>
                </c:pt>
                <c:pt idx="2398">
                  <c:v>43175.07916666667</c:v>
                </c:pt>
                <c:pt idx="2399">
                  <c:v>43175.120833333334</c:v>
                </c:pt>
                <c:pt idx="2400">
                  <c:v>43175.162499999999</c:v>
                </c:pt>
                <c:pt idx="2401">
                  <c:v>43175.20416666667</c:v>
                </c:pt>
                <c:pt idx="2402">
                  <c:v>43175.245833333334</c:v>
                </c:pt>
                <c:pt idx="2403">
                  <c:v>43175.287499999999</c:v>
                </c:pt>
                <c:pt idx="2404">
                  <c:v>43175.32916666667</c:v>
                </c:pt>
                <c:pt idx="2405">
                  <c:v>43175.370833333334</c:v>
                </c:pt>
                <c:pt idx="2406">
                  <c:v>43175.412499999999</c:v>
                </c:pt>
                <c:pt idx="2407">
                  <c:v>43175.45416666667</c:v>
                </c:pt>
                <c:pt idx="2408">
                  <c:v>43175.495833333334</c:v>
                </c:pt>
                <c:pt idx="2409">
                  <c:v>43175.537499999999</c:v>
                </c:pt>
                <c:pt idx="2410">
                  <c:v>43175.57916666667</c:v>
                </c:pt>
                <c:pt idx="2411">
                  <c:v>43175.579861111109</c:v>
                </c:pt>
                <c:pt idx="2412">
                  <c:v>43175.620833333334</c:v>
                </c:pt>
                <c:pt idx="2413">
                  <c:v>43175.662499999999</c:v>
                </c:pt>
                <c:pt idx="2414">
                  <c:v>43175.70416666667</c:v>
                </c:pt>
                <c:pt idx="2415">
                  <c:v>43175.745833333334</c:v>
                </c:pt>
                <c:pt idx="2416">
                  <c:v>43175.787499999999</c:v>
                </c:pt>
                <c:pt idx="2417">
                  <c:v>43175.82916666667</c:v>
                </c:pt>
                <c:pt idx="2418">
                  <c:v>43175.870833333334</c:v>
                </c:pt>
                <c:pt idx="2419">
                  <c:v>43175.912499999999</c:v>
                </c:pt>
                <c:pt idx="2420">
                  <c:v>43175.95416666667</c:v>
                </c:pt>
                <c:pt idx="2421">
                  <c:v>43175.995833333334</c:v>
                </c:pt>
                <c:pt idx="2422">
                  <c:v>43175.999305555553</c:v>
                </c:pt>
                <c:pt idx="2423">
                  <c:v>43176.037499999999</c:v>
                </c:pt>
                <c:pt idx="2424">
                  <c:v>43176.07916666667</c:v>
                </c:pt>
                <c:pt idx="2425">
                  <c:v>43176.120833333334</c:v>
                </c:pt>
                <c:pt idx="2426">
                  <c:v>43176.162499999999</c:v>
                </c:pt>
                <c:pt idx="2427">
                  <c:v>43176.20416666667</c:v>
                </c:pt>
                <c:pt idx="2428">
                  <c:v>43176.245833333334</c:v>
                </c:pt>
                <c:pt idx="2429">
                  <c:v>43176.287499999999</c:v>
                </c:pt>
                <c:pt idx="2430">
                  <c:v>43176.32916666667</c:v>
                </c:pt>
                <c:pt idx="2431">
                  <c:v>43176.370833333334</c:v>
                </c:pt>
                <c:pt idx="2432">
                  <c:v>43176.412499999999</c:v>
                </c:pt>
                <c:pt idx="2433">
                  <c:v>43176.45416666667</c:v>
                </c:pt>
                <c:pt idx="2434">
                  <c:v>43176.495833333334</c:v>
                </c:pt>
                <c:pt idx="2435">
                  <c:v>43176.537499999999</c:v>
                </c:pt>
                <c:pt idx="2436">
                  <c:v>43176.57916666667</c:v>
                </c:pt>
                <c:pt idx="2437">
                  <c:v>43176.620833333334</c:v>
                </c:pt>
                <c:pt idx="2438">
                  <c:v>43176.662499999999</c:v>
                </c:pt>
                <c:pt idx="2439">
                  <c:v>43176.70416666667</c:v>
                </c:pt>
                <c:pt idx="2440">
                  <c:v>43176.745833333334</c:v>
                </c:pt>
                <c:pt idx="2441">
                  <c:v>43176.787499999999</c:v>
                </c:pt>
                <c:pt idx="2442">
                  <c:v>43176.82916666667</c:v>
                </c:pt>
                <c:pt idx="2443">
                  <c:v>43176.870833333334</c:v>
                </c:pt>
                <c:pt idx="2444">
                  <c:v>43176.912499999999</c:v>
                </c:pt>
                <c:pt idx="2445">
                  <c:v>43176.95416666667</c:v>
                </c:pt>
                <c:pt idx="2446">
                  <c:v>43176.995833333334</c:v>
                </c:pt>
                <c:pt idx="2447">
                  <c:v>43176.999305555553</c:v>
                </c:pt>
                <c:pt idx="2448">
                  <c:v>43177.037499999999</c:v>
                </c:pt>
                <c:pt idx="2449">
                  <c:v>43177.07916666667</c:v>
                </c:pt>
                <c:pt idx="2450">
                  <c:v>43177.120833333334</c:v>
                </c:pt>
                <c:pt idx="2451">
                  <c:v>43177.162499999999</c:v>
                </c:pt>
                <c:pt idx="2452">
                  <c:v>43177.20416666667</c:v>
                </c:pt>
                <c:pt idx="2453">
                  <c:v>43177.245833333334</c:v>
                </c:pt>
                <c:pt idx="2454">
                  <c:v>43177.287499999999</c:v>
                </c:pt>
                <c:pt idx="2455">
                  <c:v>43177.32916666667</c:v>
                </c:pt>
                <c:pt idx="2456">
                  <c:v>43177.370833333334</c:v>
                </c:pt>
                <c:pt idx="2457">
                  <c:v>43177.412499999999</c:v>
                </c:pt>
                <c:pt idx="2458">
                  <c:v>43177.45416666667</c:v>
                </c:pt>
                <c:pt idx="2459">
                  <c:v>43177.495833333334</c:v>
                </c:pt>
                <c:pt idx="2460">
                  <c:v>43177.537499999999</c:v>
                </c:pt>
                <c:pt idx="2461">
                  <c:v>43177.57916666667</c:v>
                </c:pt>
                <c:pt idx="2462">
                  <c:v>43177.620833333334</c:v>
                </c:pt>
                <c:pt idx="2463">
                  <c:v>43177.662499999999</c:v>
                </c:pt>
                <c:pt idx="2464">
                  <c:v>43177.70416666667</c:v>
                </c:pt>
                <c:pt idx="2465">
                  <c:v>43177.745833333334</c:v>
                </c:pt>
                <c:pt idx="2466">
                  <c:v>43177.787499999999</c:v>
                </c:pt>
                <c:pt idx="2467">
                  <c:v>43177.82916666667</c:v>
                </c:pt>
                <c:pt idx="2468">
                  <c:v>43177.870833333334</c:v>
                </c:pt>
                <c:pt idx="2469">
                  <c:v>43177.912499999999</c:v>
                </c:pt>
                <c:pt idx="2470">
                  <c:v>43177.95416666667</c:v>
                </c:pt>
                <c:pt idx="2471">
                  <c:v>43177.995833333334</c:v>
                </c:pt>
                <c:pt idx="2472">
                  <c:v>43177.999305555553</c:v>
                </c:pt>
                <c:pt idx="2473">
                  <c:v>43178.037499999999</c:v>
                </c:pt>
                <c:pt idx="2474">
                  <c:v>43178.07916666667</c:v>
                </c:pt>
                <c:pt idx="2475">
                  <c:v>43178.120833333334</c:v>
                </c:pt>
                <c:pt idx="2476">
                  <c:v>43178.162499999999</c:v>
                </c:pt>
                <c:pt idx="2477">
                  <c:v>43178.20416666667</c:v>
                </c:pt>
                <c:pt idx="2478">
                  <c:v>43178.245833333334</c:v>
                </c:pt>
                <c:pt idx="2479">
                  <c:v>43178.287499999999</c:v>
                </c:pt>
                <c:pt idx="2480">
                  <c:v>43178.32916666667</c:v>
                </c:pt>
                <c:pt idx="2481">
                  <c:v>43178.370833333334</c:v>
                </c:pt>
                <c:pt idx="2482">
                  <c:v>43178.412499999999</c:v>
                </c:pt>
                <c:pt idx="2483">
                  <c:v>43178.45416666667</c:v>
                </c:pt>
                <c:pt idx="2484">
                  <c:v>43178.495833333334</c:v>
                </c:pt>
                <c:pt idx="2485">
                  <c:v>43178.537499999999</c:v>
                </c:pt>
                <c:pt idx="2486">
                  <c:v>43178.57916666667</c:v>
                </c:pt>
                <c:pt idx="2487">
                  <c:v>43178.620833333334</c:v>
                </c:pt>
                <c:pt idx="2488">
                  <c:v>43178.662499999999</c:v>
                </c:pt>
                <c:pt idx="2489">
                  <c:v>43178.70416666667</c:v>
                </c:pt>
                <c:pt idx="2490">
                  <c:v>43178.745833333334</c:v>
                </c:pt>
                <c:pt idx="2491">
                  <c:v>43178.787499999999</c:v>
                </c:pt>
                <c:pt idx="2492">
                  <c:v>43178.82916666667</c:v>
                </c:pt>
                <c:pt idx="2493">
                  <c:v>43178.870833333334</c:v>
                </c:pt>
                <c:pt idx="2494">
                  <c:v>43178.912499999999</c:v>
                </c:pt>
                <c:pt idx="2495">
                  <c:v>43178.95416666667</c:v>
                </c:pt>
                <c:pt idx="2496">
                  <c:v>43178.995833333334</c:v>
                </c:pt>
                <c:pt idx="2497">
                  <c:v>43178.999305555553</c:v>
                </c:pt>
                <c:pt idx="2498">
                  <c:v>43179.037499999999</c:v>
                </c:pt>
                <c:pt idx="2499">
                  <c:v>43179.07916666667</c:v>
                </c:pt>
                <c:pt idx="2500">
                  <c:v>43179.120833333334</c:v>
                </c:pt>
                <c:pt idx="2501">
                  <c:v>43179.14166666667</c:v>
                </c:pt>
                <c:pt idx="2502">
                  <c:v>43179.161111111112</c:v>
                </c:pt>
                <c:pt idx="2503">
                  <c:v>43179.162499999999</c:v>
                </c:pt>
                <c:pt idx="2504">
                  <c:v>43179.200694444444</c:v>
                </c:pt>
                <c:pt idx="2505">
                  <c:v>43179.20416666667</c:v>
                </c:pt>
                <c:pt idx="2506">
                  <c:v>43179.220833333333</c:v>
                </c:pt>
                <c:pt idx="2507">
                  <c:v>43179.245833333334</c:v>
                </c:pt>
                <c:pt idx="2508">
                  <c:v>43179.252083333333</c:v>
                </c:pt>
                <c:pt idx="2509">
                  <c:v>43179.287499999999</c:v>
                </c:pt>
                <c:pt idx="2510">
                  <c:v>43179.291666666664</c:v>
                </c:pt>
                <c:pt idx="2511">
                  <c:v>43179.32916666667</c:v>
                </c:pt>
                <c:pt idx="2512">
                  <c:v>43179.34097222222</c:v>
                </c:pt>
                <c:pt idx="2513">
                  <c:v>43179.348611111112</c:v>
                </c:pt>
                <c:pt idx="2514">
                  <c:v>43179.370833333334</c:v>
                </c:pt>
                <c:pt idx="2515">
                  <c:v>43179.376388888886</c:v>
                </c:pt>
                <c:pt idx="2516">
                  <c:v>43179.380555555559</c:v>
                </c:pt>
                <c:pt idx="2517">
                  <c:v>43179.392361111109</c:v>
                </c:pt>
                <c:pt idx="2518">
                  <c:v>43179.412499999999</c:v>
                </c:pt>
                <c:pt idx="2519">
                  <c:v>43179.45416666667</c:v>
                </c:pt>
                <c:pt idx="2520">
                  <c:v>43179.479166666664</c:v>
                </c:pt>
                <c:pt idx="2521">
                  <c:v>43179.494444444441</c:v>
                </c:pt>
                <c:pt idx="2522">
                  <c:v>43179.495833333334</c:v>
                </c:pt>
                <c:pt idx="2523">
                  <c:v>43179.501388888886</c:v>
                </c:pt>
                <c:pt idx="2524">
                  <c:v>43179.513194444444</c:v>
                </c:pt>
                <c:pt idx="2525">
                  <c:v>43179.526388888888</c:v>
                </c:pt>
                <c:pt idx="2526">
                  <c:v>43179.537499999999</c:v>
                </c:pt>
                <c:pt idx="2527">
                  <c:v>43179.57916666667</c:v>
                </c:pt>
                <c:pt idx="2528">
                  <c:v>43179.586111111108</c:v>
                </c:pt>
                <c:pt idx="2529">
                  <c:v>43179.619444444441</c:v>
                </c:pt>
                <c:pt idx="2530">
                  <c:v>43179.620833333334</c:v>
                </c:pt>
                <c:pt idx="2531">
                  <c:v>43179.636805555558</c:v>
                </c:pt>
                <c:pt idx="2532">
                  <c:v>43179.649305555555</c:v>
                </c:pt>
                <c:pt idx="2533">
                  <c:v>43179.662499999999</c:v>
                </c:pt>
                <c:pt idx="2534">
                  <c:v>43179.677777777775</c:v>
                </c:pt>
                <c:pt idx="2535">
                  <c:v>43179.682638888888</c:v>
                </c:pt>
                <c:pt idx="2536">
                  <c:v>43179.68472222222</c:v>
                </c:pt>
                <c:pt idx="2537">
                  <c:v>43179.70416666667</c:v>
                </c:pt>
                <c:pt idx="2538">
                  <c:v>43179.720138888886</c:v>
                </c:pt>
                <c:pt idx="2539">
                  <c:v>43179.745833333334</c:v>
                </c:pt>
                <c:pt idx="2540">
                  <c:v>43179.754166666666</c:v>
                </c:pt>
                <c:pt idx="2541">
                  <c:v>43179.760416666664</c:v>
                </c:pt>
                <c:pt idx="2542">
                  <c:v>43179.768055555556</c:v>
                </c:pt>
                <c:pt idx="2543">
                  <c:v>43179.787499999999</c:v>
                </c:pt>
                <c:pt idx="2544">
                  <c:v>43179.792361111111</c:v>
                </c:pt>
                <c:pt idx="2545">
                  <c:v>43179.813888888886</c:v>
                </c:pt>
                <c:pt idx="2546">
                  <c:v>43179.82916666667</c:v>
                </c:pt>
                <c:pt idx="2547">
                  <c:v>43179.856249999997</c:v>
                </c:pt>
                <c:pt idx="2548">
                  <c:v>43179.870833333334</c:v>
                </c:pt>
                <c:pt idx="2549">
                  <c:v>43179.89166666667</c:v>
                </c:pt>
                <c:pt idx="2550">
                  <c:v>43179.912499999999</c:v>
                </c:pt>
                <c:pt idx="2551">
                  <c:v>43179.95416666667</c:v>
                </c:pt>
                <c:pt idx="2552">
                  <c:v>43179.987500000003</c:v>
                </c:pt>
                <c:pt idx="2553">
                  <c:v>43179.995833333334</c:v>
                </c:pt>
                <c:pt idx="2554">
                  <c:v>43179.999305555553</c:v>
                </c:pt>
                <c:pt idx="2555">
                  <c:v>43180.01458333333</c:v>
                </c:pt>
                <c:pt idx="2556">
                  <c:v>43180.037499999999</c:v>
                </c:pt>
                <c:pt idx="2557">
                  <c:v>43180.07916666667</c:v>
                </c:pt>
                <c:pt idx="2558">
                  <c:v>43180.120833333334</c:v>
                </c:pt>
                <c:pt idx="2559">
                  <c:v>43180.162499999999</c:v>
                </c:pt>
                <c:pt idx="2560">
                  <c:v>43180.178472222222</c:v>
                </c:pt>
                <c:pt idx="2561">
                  <c:v>43180.194444444445</c:v>
                </c:pt>
                <c:pt idx="2562">
                  <c:v>43180.20416666667</c:v>
                </c:pt>
                <c:pt idx="2563">
                  <c:v>43180.211111111108</c:v>
                </c:pt>
                <c:pt idx="2564">
                  <c:v>43180.222916666666</c:v>
                </c:pt>
                <c:pt idx="2565">
                  <c:v>43180.245833333334</c:v>
                </c:pt>
                <c:pt idx="2566">
                  <c:v>43180.255555555559</c:v>
                </c:pt>
                <c:pt idx="2567">
                  <c:v>43180.275000000001</c:v>
                </c:pt>
                <c:pt idx="2568">
                  <c:v>43180.279861111114</c:v>
                </c:pt>
                <c:pt idx="2569">
                  <c:v>43180.286111111112</c:v>
                </c:pt>
                <c:pt idx="2570">
                  <c:v>43180.287499999999</c:v>
                </c:pt>
                <c:pt idx="2571">
                  <c:v>43180.306944444441</c:v>
                </c:pt>
                <c:pt idx="2572">
                  <c:v>43180.32916666667</c:v>
                </c:pt>
                <c:pt idx="2573">
                  <c:v>43180.342361111114</c:v>
                </c:pt>
                <c:pt idx="2574">
                  <c:v>43180.350694444445</c:v>
                </c:pt>
                <c:pt idx="2575">
                  <c:v>43180.361805555556</c:v>
                </c:pt>
                <c:pt idx="2576">
                  <c:v>43180.369444444441</c:v>
                </c:pt>
                <c:pt idx="2577">
                  <c:v>43180.370833333334</c:v>
                </c:pt>
                <c:pt idx="2578">
                  <c:v>43180.386111111111</c:v>
                </c:pt>
                <c:pt idx="2579">
                  <c:v>43180.412499999999</c:v>
                </c:pt>
                <c:pt idx="2580">
                  <c:v>43180.42291666667</c:v>
                </c:pt>
                <c:pt idx="2581">
                  <c:v>43180.45416666667</c:v>
                </c:pt>
                <c:pt idx="2582">
                  <c:v>43180.461111111108</c:v>
                </c:pt>
                <c:pt idx="2583">
                  <c:v>43180.481944444444</c:v>
                </c:pt>
                <c:pt idx="2584">
                  <c:v>43180.493055555555</c:v>
                </c:pt>
                <c:pt idx="2585">
                  <c:v>43180.495833333334</c:v>
                </c:pt>
                <c:pt idx="2586">
                  <c:v>43180.500694444447</c:v>
                </c:pt>
                <c:pt idx="2587">
                  <c:v>43180.505555555559</c:v>
                </c:pt>
                <c:pt idx="2588">
                  <c:v>43180.512499999997</c:v>
                </c:pt>
                <c:pt idx="2589">
                  <c:v>43180.536111111112</c:v>
                </c:pt>
                <c:pt idx="2590">
                  <c:v>43180.537499999999</c:v>
                </c:pt>
                <c:pt idx="2591">
                  <c:v>43180.544444444444</c:v>
                </c:pt>
                <c:pt idx="2592">
                  <c:v>43180.561111111114</c:v>
                </c:pt>
                <c:pt idx="2593">
                  <c:v>43180.565972222219</c:v>
                </c:pt>
                <c:pt idx="2594">
                  <c:v>43180.57916666667</c:v>
                </c:pt>
                <c:pt idx="2595">
                  <c:v>43180.620833333334</c:v>
                </c:pt>
                <c:pt idx="2596">
                  <c:v>43180.662499999999</c:v>
                </c:pt>
                <c:pt idx="2597">
                  <c:v>43180.70416666667</c:v>
                </c:pt>
                <c:pt idx="2598">
                  <c:v>43180.724305555559</c:v>
                </c:pt>
                <c:pt idx="2599">
                  <c:v>43180.744444444441</c:v>
                </c:pt>
                <c:pt idx="2600">
                  <c:v>43180.745833333334</c:v>
                </c:pt>
                <c:pt idx="2601">
                  <c:v>43180.756944444445</c:v>
                </c:pt>
                <c:pt idx="2602">
                  <c:v>43180.763888888891</c:v>
                </c:pt>
                <c:pt idx="2603">
                  <c:v>43180.787499999999</c:v>
                </c:pt>
                <c:pt idx="2604">
                  <c:v>43180.802777777775</c:v>
                </c:pt>
                <c:pt idx="2605">
                  <c:v>43180.810416666667</c:v>
                </c:pt>
                <c:pt idx="2606">
                  <c:v>43180.818055555559</c:v>
                </c:pt>
                <c:pt idx="2607">
                  <c:v>43180.827777777777</c:v>
                </c:pt>
                <c:pt idx="2608">
                  <c:v>43180.82916666667</c:v>
                </c:pt>
                <c:pt idx="2609">
                  <c:v>43180.834027777775</c:v>
                </c:pt>
                <c:pt idx="2610">
                  <c:v>43180.841666666667</c:v>
                </c:pt>
                <c:pt idx="2611">
                  <c:v>43180.851388888892</c:v>
                </c:pt>
                <c:pt idx="2612">
                  <c:v>43180.857638888891</c:v>
                </c:pt>
                <c:pt idx="2613">
                  <c:v>43180.864583333336</c:v>
                </c:pt>
                <c:pt idx="2614">
                  <c:v>43180.869444444441</c:v>
                </c:pt>
                <c:pt idx="2615">
                  <c:v>43180.870833333334</c:v>
                </c:pt>
                <c:pt idx="2616">
                  <c:v>43180.875694444447</c:v>
                </c:pt>
                <c:pt idx="2617">
                  <c:v>43180.890972222223</c:v>
                </c:pt>
                <c:pt idx="2618">
                  <c:v>43180.912499999999</c:v>
                </c:pt>
                <c:pt idx="2619">
                  <c:v>43180.917361111111</c:v>
                </c:pt>
                <c:pt idx="2620">
                  <c:v>43180.923611111109</c:v>
                </c:pt>
                <c:pt idx="2621">
                  <c:v>43180.931944444441</c:v>
                </c:pt>
                <c:pt idx="2622">
                  <c:v>43180.938194444447</c:v>
                </c:pt>
                <c:pt idx="2623">
                  <c:v>43180.95416666667</c:v>
                </c:pt>
                <c:pt idx="2624">
                  <c:v>43180.989583333336</c:v>
                </c:pt>
                <c:pt idx="2625">
                  <c:v>43180.995833333334</c:v>
                </c:pt>
                <c:pt idx="2626">
                  <c:v>43180.999305555553</c:v>
                </c:pt>
                <c:pt idx="2627">
                  <c:v>43181.009027777778</c:v>
                </c:pt>
                <c:pt idx="2628">
                  <c:v>43181.018750000003</c:v>
                </c:pt>
                <c:pt idx="2629">
                  <c:v>43181.03125</c:v>
                </c:pt>
                <c:pt idx="2630">
                  <c:v>43181.037499999999</c:v>
                </c:pt>
                <c:pt idx="2631">
                  <c:v>43181.050694444442</c:v>
                </c:pt>
                <c:pt idx="2632">
                  <c:v>43181.07916666667</c:v>
                </c:pt>
                <c:pt idx="2633">
                  <c:v>43181.091666666667</c:v>
                </c:pt>
                <c:pt idx="2634">
                  <c:v>43181.120833333334</c:v>
                </c:pt>
                <c:pt idx="2635">
                  <c:v>43181.126388888886</c:v>
                </c:pt>
                <c:pt idx="2636">
                  <c:v>43181.161111111112</c:v>
                </c:pt>
                <c:pt idx="2637">
                  <c:v>43181.162499999999</c:v>
                </c:pt>
                <c:pt idx="2638">
                  <c:v>43181.20416666667</c:v>
                </c:pt>
                <c:pt idx="2639">
                  <c:v>43181.245833333334</c:v>
                </c:pt>
                <c:pt idx="2640">
                  <c:v>43181.287499999999</c:v>
                </c:pt>
                <c:pt idx="2641">
                  <c:v>43181.32916666667</c:v>
                </c:pt>
                <c:pt idx="2642">
                  <c:v>43181.370833333334</c:v>
                </c:pt>
                <c:pt idx="2643">
                  <c:v>43181.412499999999</c:v>
                </c:pt>
                <c:pt idx="2644">
                  <c:v>43181.45416666667</c:v>
                </c:pt>
                <c:pt idx="2645">
                  <c:v>43181.495833333334</c:v>
                </c:pt>
                <c:pt idx="2646">
                  <c:v>43181.537499999999</c:v>
                </c:pt>
                <c:pt idx="2647">
                  <c:v>43181.57916666667</c:v>
                </c:pt>
                <c:pt idx="2648">
                  <c:v>43181.620833333334</c:v>
                </c:pt>
                <c:pt idx="2649">
                  <c:v>43181.662499999999</c:v>
                </c:pt>
                <c:pt idx="2650">
                  <c:v>43181.70416666667</c:v>
                </c:pt>
                <c:pt idx="2651">
                  <c:v>43181.745833333334</c:v>
                </c:pt>
                <c:pt idx="2652">
                  <c:v>43181.787499999999</c:v>
                </c:pt>
                <c:pt idx="2653">
                  <c:v>43181.82916666667</c:v>
                </c:pt>
                <c:pt idx="2654">
                  <c:v>43181.870833333334</c:v>
                </c:pt>
                <c:pt idx="2655">
                  <c:v>43181.912499999999</c:v>
                </c:pt>
                <c:pt idx="2656">
                  <c:v>43181.95416666667</c:v>
                </c:pt>
                <c:pt idx="2657">
                  <c:v>43181.995833333334</c:v>
                </c:pt>
                <c:pt idx="2658">
                  <c:v>43181.999305555553</c:v>
                </c:pt>
                <c:pt idx="2659">
                  <c:v>43182.037499999999</c:v>
                </c:pt>
                <c:pt idx="2660">
                  <c:v>43182.07916666667</c:v>
                </c:pt>
                <c:pt idx="2661">
                  <c:v>43182.120833333334</c:v>
                </c:pt>
                <c:pt idx="2662">
                  <c:v>43182.162499999999</c:v>
                </c:pt>
                <c:pt idx="2663">
                  <c:v>43182.20416666667</c:v>
                </c:pt>
                <c:pt idx="2664">
                  <c:v>43182.245833333334</c:v>
                </c:pt>
                <c:pt idx="2665">
                  <c:v>43182.287499999999</c:v>
                </c:pt>
                <c:pt idx="2666">
                  <c:v>43182.32916666667</c:v>
                </c:pt>
                <c:pt idx="2667">
                  <c:v>43182.370833333334</c:v>
                </c:pt>
                <c:pt idx="2668">
                  <c:v>43182.412499999999</c:v>
                </c:pt>
                <c:pt idx="2669">
                  <c:v>43182.45416666667</c:v>
                </c:pt>
                <c:pt idx="2670">
                  <c:v>43182.495833333334</c:v>
                </c:pt>
                <c:pt idx="2671">
                  <c:v>43182.537499999999</c:v>
                </c:pt>
                <c:pt idx="2672">
                  <c:v>43182.57916666667</c:v>
                </c:pt>
                <c:pt idx="2673">
                  <c:v>43182.620833333334</c:v>
                </c:pt>
                <c:pt idx="2674">
                  <c:v>43182.662499999999</c:v>
                </c:pt>
                <c:pt idx="2675">
                  <c:v>43182.70416666667</c:v>
                </c:pt>
                <c:pt idx="2676">
                  <c:v>43182.745833333334</c:v>
                </c:pt>
                <c:pt idx="2677">
                  <c:v>43182.787499999999</c:v>
                </c:pt>
                <c:pt idx="2678">
                  <c:v>43182.82916666667</c:v>
                </c:pt>
                <c:pt idx="2679">
                  <c:v>43182.870833333334</c:v>
                </c:pt>
                <c:pt idx="2680">
                  <c:v>43182.912499999999</c:v>
                </c:pt>
                <c:pt idx="2681">
                  <c:v>43182.95416666667</c:v>
                </c:pt>
                <c:pt idx="2682">
                  <c:v>43182.995833333334</c:v>
                </c:pt>
                <c:pt idx="2683">
                  <c:v>43182.999305555553</c:v>
                </c:pt>
                <c:pt idx="2684">
                  <c:v>43183.037499999999</c:v>
                </c:pt>
                <c:pt idx="2685">
                  <c:v>43183.07916666667</c:v>
                </c:pt>
                <c:pt idx="2686">
                  <c:v>43183.120833333334</c:v>
                </c:pt>
                <c:pt idx="2687">
                  <c:v>43183.162499999999</c:v>
                </c:pt>
                <c:pt idx="2688">
                  <c:v>43183.20416666667</c:v>
                </c:pt>
                <c:pt idx="2689">
                  <c:v>43183.245833333334</c:v>
                </c:pt>
                <c:pt idx="2690">
                  <c:v>43183.287499999999</c:v>
                </c:pt>
                <c:pt idx="2691">
                  <c:v>43183.32916666667</c:v>
                </c:pt>
                <c:pt idx="2692">
                  <c:v>43183.370833333334</c:v>
                </c:pt>
                <c:pt idx="2693">
                  <c:v>43183.412499999999</c:v>
                </c:pt>
                <c:pt idx="2694">
                  <c:v>43183.45416666667</c:v>
                </c:pt>
                <c:pt idx="2695">
                  <c:v>43183.495833333334</c:v>
                </c:pt>
                <c:pt idx="2696">
                  <c:v>43183.537499999999</c:v>
                </c:pt>
                <c:pt idx="2697">
                  <c:v>43183.57916666667</c:v>
                </c:pt>
                <c:pt idx="2698">
                  <c:v>43183.620833333334</c:v>
                </c:pt>
                <c:pt idx="2699">
                  <c:v>43183.662499999999</c:v>
                </c:pt>
                <c:pt idx="2700">
                  <c:v>43183.70416666667</c:v>
                </c:pt>
                <c:pt idx="2701">
                  <c:v>43183.745833333334</c:v>
                </c:pt>
                <c:pt idx="2702">
                  <c:v>43183.787499999999</c:v>
                </c:pt>
                <c:pt idx="2703">
                  <c:v>43183.82916666667</c:v>
                </c:pt>
                <c:pt idx="2704">
                  <c:v>43183.870833333334</c:v>
                </c:pt>
                <c:pt idx="2705">
                  <c:v>43183.912499999999</c:v>
                </c:pt>
                <c:pt idx="2706">
                  <c:v>43183.95416666667</c:v>
                </c:pt>
                <c:pt idx="2707">
                  <c:v>43183.995833333334</c:v>
                </c:pt>
                <c:pt idx="2708">
                  <c:v>43183.999305555553</c:v>
                </c:pt>
                <c:pt idx="2709">
                  <c:v>43184.037499999999</c:v>
                </c:pt>
                <c:pt idx="2710">
                  <c:v>43184.07916666667</c:v>
                </c:pt>
                <c:pt idx="2711">
                  <c:v>43184.120833333334</c:v>
                </c:pt>
                <c:pt idx="2712">
                  <c:v>43184.162499999999</c:v>
                </c:pt>
                <c:pt idx="2713">
                  <c:v>43184.20416666667</c:v>
                </c:pt>
                <c:pt idx="2714">
                  <c:v>43184.245833333334</c:v>
                </c:pt>
                <c:pt idx="2715">
                  <c:v>43184.287499999999</c:v>
                </c:pt>
                <c:pt idx="2716">
                  <c:v>43184.32916666667</c:v>
                </c:pt>
                <c:pt idx="2717">
                  <c:v>43184.370833333334</c:v>
                </c:pt>
                <c:pt idx="2718">
                  <c:v>43184.412499999999</c:v>
                </c:pt>
                <c:pt idx="2719">
                  <c:v>43184.45416666667</c:v>
                </c:pt>
                <c:pt idx="2720">
                  <c:v>43184.495833333334</c:v>
                </c:pt>
                <c:pt idx="2721">
                  <c:v>43184.537499999999</c:v>
                </c:pt>
                <c:pt idx="2722">
                  <c:v>43184.57916666667</c:v>
                </c:pt>
                <c:pt idx="2723">
                  <c:v>43184.620833333334</c:v>
                </c:pt>
                <c:pt idx="2724">
                  <c:v>43184.662499999999</c:v>
                </c:pt>
                <c:pt idx="2725">
                  <c:v>43184.675694444442</c:v>
                </c:pt>
                <c:pt idx="2726">
                  <c:v>43184.70416666667</c:v>
                </c:pt>
                <c:pt idx="2727">
                  <c:v>43184.718055555553</c:v>
                </c:pt>
                <c:pt idx="2728">
                  <c:v>43184.728472222225</c:v>
                </c:pt>
                <c:pt idx="2729">
                  <c:v>43184.736805555556</c:v>
                </c:pt>
                <c:pt idx="2730">
                  <c:v>43184.745833333334</c:v>
                </c:pt>
                <c:pt idx="2731">
                  <c:v>43184.751388888886</c:v>
                </c:pt>
                <c:pt idx="2732">
                  <c:v>43184.756944444445</c:v>
                </c:pt>
                <c:pt idx="2733">
                  <c:v>43184.763888888891</c:v>
                </c:pt>
                <c:pt idx="2734">
                  <c:v>43184.787499999999</c:v>
                </c:pt>
                <c:pt idx="2735">
                  <c:v>43184.82916666667</c:v>
                </c:pt>
                <c:pt idx="2736">
                  <c:v>43184.870833333334</c:v>
                </c:pt>
                <c:pt idx="2737">
                  <c:v>43184.912499999999</c:v>
                </c:pt>
                <c:pt idx="2738">
                  <c:v>43184.95416666667</c:v>
                </c:pt>
                <c:pt idx="2739">
                  <c:v>43184.995833333334</c:v>
                </c:pt>
                <c:pt idx="2740">
                  <c:v>43184.999305555553</c:v>
                </c:pt>
                <c:pt idx="2741">
                  <c:v>43185.037499999999</c:v>
                </c:pt>
                <c:pt idx="2742">
                  <c:v>43185.07916666667</c:v>
                </c:pt>
                <c:pt idx="2743">
                  <c:v>43185.120833333334</c:v>
                </c:pt>
                <c:pt idx="2744">
                  <c:v>43185.162499999999</c:v>
                </c:pt>
                <c:pt idx="2745">
                  <c:v>43185.20416666667</c:v>
                </c:pt>
                <c:pt idx="2746">
                  <c:v>43185.245833333334</c:v>
                </c:pt>
                <c:pt idx="2747">
                  <c:v>43185.287499999999</c:v>
                </c:pt>
                <c:pt idx="2748">
                  <c:v>43185.32916666667</c:v>
                </c:pt>
                <c:pt idx="2749">
                  <c:v>43185.370833333334</c:v>
                </c:pt>
                <c:pt idx="2750">
                  <c:v>43185.412499999999</c:v>
                </c:pt>
                <c:pt idx="2751">
                  <c:v>43185.45416666667</c:v>
                </c:pt>
                <c:pt idx="2752">
                  <c:v>43185.495833333334</c:v>
                </c:pt>
                <c:pt idx="2753">
                  <c:v>43185.537499999999</c:v>
                </c:pt>
                <c:pt idx="2754">
                  <c:v>43185.57916666667</c:v>
                </c:pt>
                <c:pt idx="2755">
                  <c:v>43185.620833333334</c:v>
                </c:pt>
                <c:pt idx="2756">
                  <c:v>43185.662499999999</c:v>
                </c:pt>
                <c:pt idx="2757">
                  <c:v>43185.692361111112</c:v>
                </c:pt>
                <c:pt idx="2758">
                  <c:v>43185.70416666667</c:v>
                </c:pt>
                <c:pt idx="2759">
                  <c:v>43185.745833333334</c:v>
                </c:pt>
                <c:pt idx="2760">
                  <c:v>43185.775694444441</c:v>
                </c:pt>
                <c:pt idx="2761">
                  <c:v>43185.787499999999</c:v>
                </c:pt>
                <c:pt idx="2762">
                  <c:v>43185.79791666667</c:v>
                </c:pt>
                <c:pt idx="2763">
                  <c:v>43185.82916666667</c:v>
                </c:pt>
                <c:pt idx="2764">
                  <c:v>43185.849305555559</c:v>
                </c:pt>
                <c:pt idx="2765">
                  <c:v>43185.870833333334</c:v>
                </c:pt>
                <c:pt idx="2766">
                  <c:v>43185.912499999999</c:v>
                </c:pt>
                <c:pt idx="2767">
                  <c:v>43185.95416666667</c:v>
                </c:pt>
                <c:pt idx="2768">
                  <c:v>43185.995833333334</c:v>
                </c:pt>
                <c:pt idx="2769">
                  <c:v>43185.999305555553</c:v>
                </c:pt>
                <c:pt idx="2770">
                  <c:v>43186.037499999999</c:v>
                </c:pt>
                <c:pt idx="2771">
                  <c:v>43186.07916666667</c:v>
                </c:pt>
                <c:pt idx="2772">
                  <c:v>43186.120833333334</c:v>
                </c:pt>
                <c:pt idx="2773">
                  <c:v>43186.162499999999</c:v>
                </c:pt>
                <c:pt idx="2774">
                  <c:v>43186.20416666667</c:v>
                </c:pt>
                <c:pt idx="2775">
                  <c:v>43186.245833333334</c:v>
                </c:pt>
                <c:pt idx="2776">
                  <c:v>43186.287499999999</c:v>
                </c:pt>
                <c:pt idx="2777">
                  <c:v>43186.32916666667</c:v>
                </c:pt>
                <c:pt idx="2778">
                  <c:v>43186.370833333334</c:v>
                </c:pt>
                <c:pt idx="2779">
                  <c:v>43186.412499999999</c:v>
                </c:pt>
                <c:pt idx="2780">
                  <c:v>43186.45416666667</c:v>
                </c:pt>
                <c:pt idx="2781">
                  <c:v>43186.495833333334</c:v>
                </c:pt>
                <c:pt idx="2782">
                  <c:v>43186.537499999999</c:v>
                </c:pt>
                <c:pt idx="2783">
                  <c:v>43186.57916666667</c:v>
                </c:pt>
                <c:pt idx="2784">
                  <c:v>43186.620833333334</c:v>
                </c:pt>
                <c:pt idx="2785">
                  <c:v>43186.662499999999</c:v>
                </c:pt>
                <c:pt idx="2786">
                  <c:v>43186.70416666667</c:v>
                </c:pt>
                <c:pt idx="2787">
                  <c:v>43186.745833333334</c:v>
                </c:pt>
                <c:pt idx="2788">
                  <c:v>43186.787499999999</c:v>
                </c:pt>
                <c:pt idx="2789">
                  <c:v>43186.82916666667</c:v>
                </c:pt>
                <c:pt idx="2790">
                  <c:v>43186.870833333334</c:v>
                </c:pt>
                <c:pt idx="2791">
                  <c:v>43186.912499999999</c:v>
                </c:pt>
                <c:pt idx="2792">
                  <c:v>43186.95416666667</c:v>
                </c:pt>
                <c:pt idx="2793">
                  <c:v>43186.995833333334</c:v>
                </c:pt>
                <c:pt idx="2794">
                  <c:v>43186.999305555553</c:v>
                </c:pt>
                <c:pt idx="2795">
                  <c:v>43187.037499999999</c:v>
                </c:pt>
                <c:pt idx="2796">
                  <c:v>43187.07916666667</c:v>
                </c:pt>
                <c:pt idx="2797">
                  <c:v>43187.120833333334</c:v>
                </c:pt>
                <c:pt idx="2798">
                  <c:v>43187.162499999999</c:v>
                </c:pt>
                <c:pt idx="2799">
                  <c:v>43187.20416666667</c:v>
                </c:pt>
                <c:pt idx="2800">
                  <c:v>43187.245833333334</c:v>
                </c:pt>
                <c:pt idx="2801">
                  <c:v>43187.287499999999</c:v>
                </c:pt>
                <c:pt idx="2802">
                  <c:v>43187.32916666667</c:v>
                </c:pt>
                <c:pt idx="2803">
                  <c:v>43187.370833333334</c:v>
                </c:pt>
                <c:pt idx="2804">
                  <c:v>43187.412499999999</c:v>
                </c:pt>
                <c:pt idx="2805">
                  <c:v>43187.45416666667</c:v>
                </c:pt>
                <c:pt idx="2806">
                  <c:v>43187.495833333334</c:v>
                </c:pt>
                <c:pt idx="2807">
                  <c:v>43187.537499999999</c:v>
                </c:pt>
                <c:pt idx="2808">
                  <c:v>43187.57916666667</c:v>
                </c:pt>
                <c:pt idx="2809">
                  <c:v>43187.620833333334</c:v>
                </c:pt>
                <c:pt idx="2810">
                  <c:v>43187.662499999999</c:v>
                </c:pt>
                <c:pt idx="2811">
                  <c:v>43187.70416666667</c:v>
                </c:pt>
                <c:pt idx="2812">
                  <c:v>43187.745833333334</c:v>
                </c:pt>
                <c:pt idx="2813">
                  <c:v>43187.746527777781</c:v>
                </c:pt>
                <c:pt idx="2814">
                  <c:v>43187.787499999999</c:v>
                </c:pt>
                <c:pt idx="2815">
                  <c:v>43187.82916666667</c:v>
                </c:pt>
                <c:pt idx="2816">
                  <c:v>43187.870833333334</c:v>
                </c:pt>
                <c:pt idx="2817">
                  <c:v>43187.912499999999</c:v>
                </c:pt>
                <c:pt idx="2818">
                  <c:v>43187.95416666667</c:v>
                </c:pt>
                <c:pt idx="2819">
                  <c:v>43187.995833333334</c:v>
                </c:pt>
                <c:pt idx="2820">
                  <c:v>43187.999305555553</c:v>
                </c:pt>
                <c:pt idx="2821">
                  <c:v>43188.037499999999</c:v>
                </c:pt>
                <c:pt idx="2822">
                  <c:v>43188.07916666667</c:v>
                </c:pt>
                <c:pt idx="2823">
                  <c:v>43188.120833333334</c:v>
                </c:pt>
                <c:pt idx="2824">
                  <c:v>43188.162499999999</c:v>
                </c:pt>
                <c:pt idx="2825">
                  <c:v>43188.20416666667</c:v>
                </c:pt>
                <c:pt idx="2826">
                  <c:v>43188.245833333334</c:v>
                </c:pt>
                <c:pt idx="2827">
                  <c:v>43188.287499999999</c:v>
                </c:pt>
                <c:pt idx="2828">
                  <c:v>43188.32916666667</c:v>
                </c:pt>
                <c:pt idx="2829">
                  <c:v>43188.370833333334</c:v>
                </c:pt>
                <c:pt idx="2830">
                  <c:v>43188.412499999999</c:v>
                </c:pt>
                <c:pt idx="2831">
                  <c:v>43188.45416666667</c:v>
                </c:pt>
                <c:pt idx="2832">
                  <c:v>43188.495833333334</c:v>
                </c:pt>
                <c:pt idx="2833">
                  <c:v>43188.537499999999</c:v>
                </c:pt>
                <c:pt idx="2834">
                  <c:v>43188.57916666667</c:v>
                </c:pt>
                <c:pt idx="2835">
                  <c:v>43188.620833333334</c:v>
                </c:pt>
                <c:pt idx="2836">
                  <c:v>43188.662499999999</c:v>
                </c:pt>
                <c:pt idx="2837">
                  <c:v>43188.70416666667</c:v>
                </c:pt>
                <c:pt idx="2838">
                  <c:v>43188.745833333334</c:v>
                </c:pt>
                <c:pt idx="2839">
                  <c:v>43188.787499999999</c:v>
                </c:pt>
                <c:pt idx="2840">
                  <c:v>43188.82916666667</c:v>
                </c:pt>
                <c:pt idx="2841">
                  <c:v>43188.870833333334</c:v>
                </c:pt>
                <c:pt idx="2842">
                  <c:v>43188.912499999999</c:v>
                </c:pt>
                <c:pt idx="2843">
                  <c:v>43188.95416666667</c:v>
                </c:pt>
                <c:pt idx="2844">
                  <c:v>43188.995833333334</c:v>
                </c:pt>
                <c:pt idx="2845">
                  <c:v>43188.999305555553</c:v>
                </c:pt>
                <c:pt idx="2846">
                  <c:v>43189.037499999999</c:v>
                </c:pt>
                <c:pt idx="2847">
                  <c:v>43189.07916666667</c:v>
                </c:pt>
                <c:pt idx="2848">
                  <c:v>43189.120833333334</c:v>
                </c:pt>
                <c:pt idx="2849">
                  <c:v>43189.162499999999</c:v>
                </c:pt>
                <c:pt idx="2850">
                  <c:v>43189.20416666667</c:v>
                </c:pt>
                <c:pt idx="2851">
                  <c:v>43189.245833333334</c:v>
                </c:pt>
                <c:pt idx="2852">
                  <c:v>43189.287499999999</c:v>
                </c:pt>
                <c:pt idx="2853">
                  <c:v>43189.32916666667</c:v>
                </c:pt>
                <c:pt idx="2854">
                  <c:v>43189.370833333334</c:v>
                </c:pt>
                <c:pt idx="2855">
                  <c:v>43189.412499999999</c:v>
                </c:pt>
                <c:pt idx="2856">
                  <c:v>43189.45416666667</c:v>
                </c:pt>
                <c:pt idx="2857">
                  <c:v>43189.466666666667</c:v>
                </c:pt>
                <c:pt idx="2858">
                  <c:v>43189.493750000001</c:v>
                </c:pt>
                <c:pt idx="2859">
                  <c:v>43189.495833333334</c:v>
                </c:pt>
                <c:pt idx="2860">
                  <c:v>43189.537499999999</c:v>
                </c:pt>
                <c:pt idx="2861">
                  <c:v>43189.57916666667</c:v>
                </c:pt>
                <c:pt idx="2862">
                  <c:v>43189.620833333334</c:v>
                </c:pt>
                <c:pt idx="2863">
                  <c:v>43189.65625</c:v>
                </c:pt>
                <c:pt idx="2864">
                  <c:v>43189.661111111112</c:v>
                </c:pt>
                <c:pt idx="2865">
                  <c:v>43189.662499999999</c:v>
                </c:pt>
                <c:pt idx="2866">
                  <c:v>43189.70416666667</c:v>
                </c:pt>
                <c:pt idx="2867">
                  <c:v>43189.743750000001</c:v>
                </c:pt>
                <c:pt idx="2868">
                  <c:v>43189.745833333334</c:v>
                </c:pt>
                <c:pt idx="2869">
                  <c:v>43189.787499999999</c:v>
                </c:pt>
                <c:pt idx="2870">
                  <c:v>43189.82916666667</c:v>
                </c:pt>
                <c:pt idx="2871">
                  <c:v>43189.870833333334</c:v>
                </c:pt>
                <c:pt idx="2872">
                  <c:v>43189.912499999999</c:v>
                </c:pt>
                <c:pt idx="2873">
                  <c:v>43189.95416666667</c:v>
                </c:pt>
                <c:pt idx="2874">
                  <c:v>43189.995833333334</c:v>
                </c:pt>
                <c:pt idx="2875">
                  <c:v>43189.999305555553</c:v>
                </c:pt>
                <c:pt idx="2876">
                  <c:v>43190.037499999999</c:v>
                </c:pt>
                <c:pt idx="2877">
                  <c:v>43190.07916666667</c:v>
                </c:pt>
                <c:pt idx="2878">
                  <c:v>43190.120833333334</c:v>
                </c:pt>
                <c:pt idx="2879">
                  <c:v>43190.162499999999</c:v>
                </c:pt>
                <c:pt idx="2880">
                  <c:v>43190.20416666667</c:v>
                </c:pt>
                <c:pt idx="2881">
                  <c:v>43190.245833333334</c:v>
                </c:pt>
                <c:pt idx="2882">
                  <c:v>43190.287499999999</c:v>
                </c:pt>
                <c:pt idx="2883">
                  <c:v>43190.32916666667</c:v>
                </c:pt>
                <c:pt idx="2884">
                  <c:v>43190.370833333334</c:v>
                </c:pt>
                <c:pt idx="2885">
                  <c:v>43190.412499999999</c:v>
                </c:pt>
                <c:pt idx="2886">
                  <c:v>43190.45416666667</c:v>
                </c:pt>
                <c:pt idx="2887">
                  <c:v>43190.495833333334</c:v>
                </c:pt>
                <c:pt idx="2888">
                  <c:v>43190.537499999999</c:v>
                </c:pt>
                <c:pt idx="2889">
                  <c:v>43190.57916666667</c:v>
                </c:pt>
                <c:pt idx="2890">
                  <c:v>43190.620833333334</c:v>
                </c:pt>
                <c:pt idx="2891">
                  <c:v>43190.662499999999</c:v>
                </c:pt>
                <c:pt idx="2892">
                  <c:v>43190.70416666667</c:v>
                </c:pt>
                <c:pt idx="2893">
                  <c:v>43190.745833333334</c:v>
                </c:pt>
                <c:pt idx="2894">
                  <c:v>43190.787499999999</c:v>
                </c:pt>
                <c:pt idx="2895">
                  <c:v>43190.82916666667</c:v>
                </c:pt>
                <c:pt idx="2896">
                  <c:v>43190.870833333334</c:v>
                </c:pt>
                <c:pt idx="2897">
                  <c:v>43190.912499999999</c:v>
                </c:pt>
                <c:pt idx="2898">
                  <c:v>43190.95416666667</c:v>
                </c:pt>
                <c:pt idx="2899">
                  <c:v>43190.995833333334</c:v>
                </c:pt>
                <c:pt idx="2900">
                  <c:v>43190.999305555553</c:v>
                </c:pt>
                <c:pt idx="2901">
                  <c:v>43190.999305555553</c:v>
                </c:pt>
                <c:pt idx="2902">
                  <c:v>43191.037499999999</c:v>
                </c:pt>
                <c:pt idx="2903">
                  <c:v>43191.07916666667</c:v>
                </c:pt>
                <c:pt idx="2904">
                  <c:v>43191.120833333334</c:v>
                </c:pt>
                <c:pt idx="2905">
                  <c:v>43191.162499999999</c:v>
                </c:pt>
                <c:pt idx="2906">
                  <c:v>43191.20416666667</c:v>
                </c:pt>
                <c:pt idx="2907">
                  <c:v>43191.245833333334</c:v>
                </c:pt>
                <c:pt idx="2908">
                  <c:v>43191.287499999999</c:v>
                </c:pt>
                <c:pt idx="2909">
                  <c:v>43191.32916666667</c:v>
                </c:pt>
                <c:pt idx="2910">
                  <c:v>43191.370833333334</c:v>
                </c:pt>
                <c:pt idx="2911">
                  <c:v>43191.412499999999</c:v>
                </c:pt>
                <c:pt idx="2912">
                  <c:v>43191.45416666667</c:v>
                </c:pt>
                <c:pt idx="2913">
                  <c:v>43191.495833333334</c:v>
                </c:pt>
                <c:pt idx="2914">
                  <c:v>43191.537499999999</c:v>
                </c:pt>
                <c:pt idx="2915">
                  <c:v>43191.57916666667</c:v>
                </c:pt>
                <c:pt idx="2916">
                  <c:v>43191.620833333334</c:v>
                </c:pt>
                <c:pt idx="2917">
                  <c:v>43191.662499999999</c:v>
                </c:pt>
                <c:pt idx="2918">
                  <c:v>43191.70416666667</c:v>
                </c:pt>
                <c:pt idx="2919">
                  <c:v>43191.745833333334</c:v>
                </c:pt>
                <c:pt idx="2920">
                  <c:v>43191.787499999999</c:v>
                </c:pt>
                <c:pt idx="2921">
                  <c:v>43191.82916666667</c:v>
                </c:pt>
                <c:pt idx="2922">
                  <c:v>43191.870833333334</c:v>
                </c:pt>
                <c:pt idx="2923">
                  <c:v>43191.912499999999</c:v>
                </c:pt>
                <c:pt idx="2924">
                  <c:v>43191.95416666667</c:v>
                </c:pt>
                <c:pt idx="2925">
                  <c:v>43191.995833333334</c:v>
                </c:pt>
                <c:pt idx="2926">
                  <c:v>43191.999305555553</c:v>
                </c:pt>
                <c:pt idx="2927">
                  <c:v>43192.037499999999</c:v>
                </c:pt>
                <c:pt idx="2928">
                  <c:v>43192.07916666667</c:v>
                </c:pt>
                <c:pt idx="2929">
                  <c:v>43192.120833333334</c:v>
                </c:pt>
                <c:pt idx="2930">
                  <c:v>43192.162499999999</c:v>
                </c:pt>
                <c:pt idx="2931">
                  <c:v>43192.20416666667</c:v>
                </c:pt>
                <c:pt idx="2932">
                  <c:v>43192.22152777778</c:v>
                </c:pt>
                <c:pt idx="2933">
                  <c:v>43192.245833333334</c:v>
                </c:pt>
                <c:pt idx="2934">
                  <c:v>43192.253472222219</c:v>
                </c:pt>
                <c:pt idx="2935">
                  <c:v>43192.265277777777</c:v>
                </c:pt>
                <c:pt idx="2936">
                  <c:v>43192.287499999999</c:v>
                </c:pt>
                <c:pt idx="2937">
                  <c:v>43192.32916666667</c:v>
                </c:pt>
                <c:pt idx="2938">
                  <c:v>43192.363888888889</c:v>
                </c:pt>
                <c:pt idx="2939">
                  <c:v>43192.370833333334</c:v>
                </c:pt>
                <c:pt idx="2940">
                  <c:v>43192.412499999999</c:v>
                </c:pt>
                <c:pt idx="2941">
                  <c:v>43192.45416666667</c:v>
                </c:pt>
                <c:pt idx="2942">
                  <c:v>43192.495833333334</c:v>
                </c:pt>
                <c:pt idx="2943">
                  <c:v>43192.537499999999</c:v>
                </c:pt>
                <c:pt idx="2944">
                  <c:v>43192.55</c:v>
                </c:pt>
                <c:pt idx="2945">
                  <c:v>43192.57916666667</c:v>
                </c:pt>
                <c:pt idx="2946">
                  <c:v>43192.620833333334</c:v>
                </c:pt>
                <c:pt idx="2947">
                  <c:v>43192.662499999999</c:v>
                </c:pt>
                <c:pt idx="2948">
                  <c:v>43192.70416666667</c:v>
                </c:pt>
                <c:pt idx="2949">
                  <c:v>43192.745833333334</c:v>
                </c:pt>
                <c:pt idx="2950">
                  <c:v>43192.762499999997</c:v>
                </c:pt>
                <c:pt idx="2951">
                  <c:v>43192.787499999999</c:v>
                </c:pt>
                <c:pt idx="2952">
                  <c:v>43192.82916666667</c:v>
                </c:pt>
                <c:pt idx="2953">
                  <c:v>43192.870833333334</c:v>
                </c:pt>
                <c:pt idx="2954">
                  <c:v>43192.912499999999</c:v>
                </c:pt>
                <c:pt idx="2955">
                  <c:v>43192.95416666667</c:v>
                </c:pt>
                <c:pt idx="2956">
                  <c:v>43192.995833333334</c:v>
                </c:pt>
                <c:pt idx="2957">
                  <c:v>43192.999305555553</c:v>
                </c:pt>
                <c:pt idx="2958">
                  <c:v>43193.037499999999</c:v>
                </c:pt>
                <c:pt idx="2959">
                  <c:v>43193.07916666667</c:v>
                </c:pt>
                <c:pt idx="2960">
                  <c:v>43193.118750000001</c:v>
                </c:pt>
                <c:pt idx="2961">
                  <c:v>43193.120833333334</c:v>
                </c:pt>
                <c:pt idx="2962">
                  <c:v>43193.134722222225</c:v>
                </c:pt>
                <c:pt idx="2963">
                  <c:v>43193.162499999999</c:v>
                </c:pt>
                <c:pt idx="2964">
                  <c:v>43193.192361111112</c:v>
                </c:pt>
                <c:pt idx="2965">
                  <c:v>43193.20416666667</c:v>
                </c:pt>
                <c:pt idx="2966">
                  <c:v>43193.244444444441</c:v>
                </c:pt>
                <c:pt idx="2967">
                  <c:v>43193.245833333334</c:v>
                </c:pt>
                <c:pt idx="2968">
                  <c:v>43193.287499999999</c:v>
                </c:pt>
                <c:pt idx="2969">
                  <c:v>43193.297222222223</c:v>
                </c:pt>
                <c:pt idx="2970">
                  <c:v>43193.318749999999</c:v>
                </c:pt>
                <c:pt idx="2971">
                  <c:v>43193.32916666667</c:v>
                </c:pt>
                <c:pt idx="2972">
                  <c:v>43193.370833333334</c:v>
                </c:pt>
                <c:pt idx="2973">
                  <c:v>43193.410416666666</c:v>
                </c:pt>
                <c:pt idx="2974">
                  <c:v>43193.412499999999</c:v>
                </c:pt>
                <c:pt idx="2975">
                  <c:v>43193.45416666667</c:v>
                </c:pt>
                <c:pt idx="2976">
                  <c:v>43193.468055555553</c:v>
                </c:pt>
                <c:pt idx="2977">
                  <c:v>43193.474999999999</c:v>
                </c:pt>
                <c:pt idx="2978">
                  <c:v>43193.495833333334</c:v>
                </c:pt>
                <c:pt idx="2979">
                  <c:v>43193.537499999999</c:v>
                </c:pt>
                <c:pt idx="2980">
                  <c:v>43193.5625</c:v>
                </c:pt>
                <c:pt idx="2981">
                  <c:v>43193.57916666667</c:v>
                </c:pt>
                <c:pt idx="2982">
                  <c:v>43193.620833333334</c:v>
                </c:pt>
                <c:pt idx="2983">
                  <c:v>43193.662499999999</c:v>
                </c:pt>
                <c:pt idx="2984">
                  <c:v>43193.676388888889</c:v>
                </c:pt>
                <c:pt idx="2985">
                  <c:v>43193.695833333331</c:v>
                </c:pt>
                <c:pt idx="2986">
                  <c:v>43193.70416666667</c:v>
                </c:pt>
                <c:pt idx="2987">
                  <c:v>43193.716666666667</c:v>
                </c:pt>
                <c:pt idx="2988">
                  <c:v>43193.745833333334</c:v>
                </c:pt>
                <c:pt idx="2989">
                  <c:v>43193.787499999999</c:v>
                </c:pt>
                <c:pt idx="2990">
                  <c:v>43193.82916666667</c:v>
                </c:pt>
                <c:pt idx="2991">
                  <c:v>43193.870833333334</c:v>
                </c:pt>
                <c:pt idx="2992">
                  <c:v>43193.912499999999</c:v>
                </c:pt>
                <c:pt idx="2993">
                  <c:v>43193.95416666667</c:v>
                </c:pt>
                <c:pt idx="2994">
                  <c:v>43193.995833333334</c:v>
                </c:pt>
                <c:pt idx="2995">
                  <c:v>43193.999305555553</c:v>
                </c:pt>
                <c:pt idx="2996">
                  <c:v>43194.037499999999</c:v>
                </c:pt>
                <c:pt idx="2997">
                  <c:v>43194.07916666667</c:v>
                </c:pt>
                <c:pt idx="2998">
                  <c:v>43194.120833333334</c:v>
                </c:pt>
                <c:pt idx="2999">
                  <c:v>43194.162499999999</c:v>
                </c:pt>
                <c:pt idx="3000">
                  <c:v>43194.20416666667</c:v>
                </c:pt>
                <c:pt idx="3001">
                  <c:v>43194.245833333334</c:v>
                </c:pt>
                <c:pt idx="3002">
                  <c:v>43194.287499999999</c:v>
                </c:pt>
                <c:pt idx="3003">
                  <c:v>43194.32916666667</c:v>
                </c:pt>
                <c:pt idx="3004">
                  <c:v>43194.370833333334</c:v>
                </c:pt>
                <c:pt idx="3005">
                  <c:v>43194.412499999999</c:v>
                </c:pt>
                <c:pt idx="3006">
                  <c:v>43194.45416666667</c:v>
                </c:pt>
                <c:pt idx="3007">
                  <c:v>43194.495833333334</c:v>
                </c:pt>
                <c:pt idx="3008">
                  <c:v>43194.537499999999</c:v>
                </c:pt>
                <c:pt idx="3009">
                  <c:v>43194.568055555559</c:v>
                </c:pt>
                <c:pt idx="3010">
                  <c:v>43194.57916666667</c:v>
                </c:pt>
                <c:pt idx="3011">
                  <c:v>43194.620833333334</c:v>
                </c:pt>
                <c:pt idx="3012">
                  <c:v>43194.662499999999</c:v>
                </c:pt>
                <c:pt idx="3013">
                  <c:v>43194.70416666667</c:v>
                </c:pt>
                <c:pt idx="3014">
                  <c:v>43194.745833333334</c:v>
                </c:pt>
                <c:pt idx="3015">
                  <c:v>43194.787499999999</c:v>
                </c:pt>
                <c:pt idx="3016">
                  <c:v>43194.82916666667</c:v>
                </c:pt>
                <c:pt idx="3017">
                  <c:v>43194.870833333334</c:v>
                </c:pt>
                <c:pt idx="3018">
                  <c:v>43194.912499999999</c:v>
                </c:pt>
                <c:pt idx="3019">
                  <c:v>43194.95416666667</c:v>
                </c:pt>
                <c:pt idx="3020">
                  <c:v>43194.995833333334</c:v>
                </c:pt>
                <c:pt idx="3021">
                  <c:v>43194.999305555553</c:v>
                </c:pt>
                <c:pt idx="3022">
                  <c:v>43195.037499999999</c:v>
                </c:pt>
                <c:pt idx="3023">
                  <c:v>43195.07916666667</c:v>
                </c:pt>
                <c:pt idx="3024">
                  <c:v>43195.120833333334</c:v>
                </c:pt>
                <c:pt idx="3025">
                  <c:v>43195.162499999999</c:v>
                </c:pt>
                <c:pt idx="3026">
                  <c:v>43195.20416666667</c:v>
                </c:pt>
                <c:pt idx="3027">
                  <c:v>43195.245833333334</c:v>
                </c:pt>
                <c:pt idx="3028">
                  <c:v>43195.287499999999</c:v>
                </c:pt>
                <c:pt idx="3029">
                  <c:v>43195.32916666667</c:v>
                </c:pt>
                <c:pt idx="3030">
                  <c:v>43195.370833333334</c:v>
                </c:pt>
                <c:pt idx="3031">
                  <c:v>43195.412499999999</c:v>
                </c:pt>
                <c:pt idx="3032">
                  <c:v>43195.45416666667</c:v>
                </c:pt>
                <c:pt idx="3033">
                  <c:v>43195.495833333334</c:v>
                </c:pt>
                <c:pt idx="3034">
                  <c:v>43195.537499999999</c:v>
                </c:pt>
                <c:pt idx="3035">
                  <c:v>43195.57916666667</c:v>
                </c:pt>
                <c:pt idx="3036">
                  <c:v>43195.620833333334</c:v>
                </c:pt>
                <c:pt idx="3037">
                  <c:v>43195.662499999999</c:v>
                </c:pt>
                <c:pt idx="3038">
                  <c:v>43195.70416666667</c:v>
                </c:pt>
                <c:pt idx="3039">
                  <c:v>43195.745833333334</c:v>
                </c:pt>
                <c:pt idx="3040">
                  <c:v>43195.787499999999</c:v>
                </c:pt>
                <c:pt idx="3041">
                  <c:v>43195.82916666667</c:v>
                </c:pt>
                <c:pt idx="3042">
                  <c:v>43195.870833333334</c:v>
                </c:pt>
                <c:pt idx="3043">
                  <c:v>43195.912499999999</c:v>
                </c:pt>
                <c:pt idx="3044">
                  <c:v>43195.95416666667</c:v>
                </c:pt>
                <c:pt idx="3045">
                  <c:v>43195.995833333334</c:v>
                </c:pt>
                <c:pt idx="3046">
                  <c:v>43195.999305555553</c:v>
                </c:pt>
                <c:pt idx="3047">
                  <c:v>43196.037499999999</c:v>
                </c:pt>
                <c:pt idx="3048">
                  <c:v>43196.07916666667</c:v>
                </c:pt>
                <c:pt idx="3049">
                  <c:v>43196.120833333334</c:v>
                </c:pt>
                <c:pt idx="3050">
                  <c:v>43196.162499999999</c:v>
                </c:pt>
                <c:pt idx="3051">
                  <c:v>43196.20416666667</c:v>
                </c:pt>
                <c:pt idx="3052">
                  <c:v>43196.245833333334</c:v>
                </c:pt>
                <c:pt idx="3053">
                  <c:v>43196.287499999999</c:v>
                </c:pt>
                <c:pt idx="3054">
                  <c:v>43196.32916666667</c:v>
                </c:pt>
                <c:pt idx="3055">
                  <c:v>43196.370833333334</c:v>
                </c:pt>
                <c:pt idx="3056">
                  <c:v>43196.412499999999</c:v>
                </c:pt>
                <c:pt idx="3057">
                  <c:v>43196.45416666667</c:v>
                </c:pt>
                <c:pt idx="3058">
                  <c:v>43196.495833333334</c:v>
                </c:pt>
                <c:pt idx="3059">
                  <c:v>43196.537499999999</c:v>
                </c:pt>
                <c:pt idx="3060">
                  <c:v>43196.57916666667</c:v>
                </c:pt>
                <c:pt idx="3061">
                  <c:v>43196.620833333334</c:v>
                </c:pt>
                <c:pt idx="3062">
                  <c:v>43196.662499999999</c:v>
                </c:pt>
                <c:pt idx="3063">
                  <c:v>43196.70416666667</c:v>
                </c:pt>
                <c:pt idx="3064">
                  <c:v>43196.745833333334</c:v>
                </c:pt>
                <c:pt idx="3065">
                  <c:v>43196.787499999999</c:v>
                </c:pt>
                <c:pt idx="3066">
                  <c:v>43196.82916666667</c:v>
                </c:pt>
                <c:pt idx="3067">
                  <c:v>43196.870833333334</c:v>
                </c:pt>
                <c:pt idx="3068">
                  <c:v>43196.912499999999</c:v>
                </c:pt>
                <c:pt idx="3069">
                  <c:v>43196.95416666667</c:v>
                </c:pt>
                <c:pt idx="3070">
                  <c:v>43196.995833333334</c:v>
                </c:pt>
                <c:pt idx="3071">
                  <c:v>43196.999305555553</c:v>
                </c:pt>
                <c:pt idx="3072">
                  <c:v>43197.037499999999</c:v>
                </c:pt>
                <c:pt idx="3073">
                  <c:v>43197.07916666667</c:v>
                </c:pt>
                <c:pt idx="3074">
                  <c:v>43197.120833333334</c:v>
                </c:pt>
                <c:pt idx="3075">
                  <c:v>43197.162499999999</c:v>
                </c:pt>
                <c:pt idx="3076">
                  <c:v>43197.191666666666</c:v>
                </c:pt>
                <c:pt idx="3077">
                  <c:v>43197.20416666667</c:v>
                </c:pt>
                <c:pt idx="3078">
                  <c:v>43197.21597222222</c:v>
                </c:pt>
                <c:pt idx="3079">
                  <c:v>43197.228472222225</c:v>
                </c:pt>
                <c:pt idx="3080">
                  <c:v>43197.245833333334</c:v>
                </c:pt>
                <c:pt idx="3081">
                  <c:v>43197.287499999999</c:v>
                </c:pt>
                <c:pt idx="3082">
                  <c:v>43197.32708333333</c:v>
                </c:pt>
                <c:pt idx="3083">
                  <c:v>43197.32916666667</c:v>
                </c:pt>
                <c:pt idx="3084">
                  <c:v>43197.370833333334</c:v>
                </c:pt>
                <c:pt idx="3085">
                  <c:v>43197.412499999999</c:v>
                </c:pt>
                <c:pt idx="3086">
                  <c:v>43197.45416666667</c:v>
                </c:pt>
                <c:pt idx="3087">
                  <c:v>43197.495833333334</c:v>
                </c:pt>
                <c:pt idx="3088">
                  <c:v>43197.537499999999</c:v>
                </c:pt>
                <c:pt idx="3089">
                  <c:v>43197.57916666667</c:v>
                </c:pt>
                <c:pt idx="3090">
                  <c:v>43197.620833333334</c:v>
                </c:pt>
                <c:pt idx="3091">
                  <c:v>43197.662499999999</c:v>
                </c:pt>
                <c:pt idx="3092">
                  <c:v>43197.70416666667</c:v>
                </c:pt>
                <c:pt idx="3093">
                  <c:v>43197.745833333334</c:v>
                </c:pt>
                <c:pt idx="3094">
                  <c:v>43197.787499999999</c:v>
                </c:pt>
                <c:pt idx="3095">
                  <c:v>43197.82916666667</c:v>
                </c:pt>
                <c:pt idx="3096">
                  <c:v>43197.870833333334</c:v>
                </c:pt>
                <c:pt idx="3097">
                  <c:v>43197.912499999999</c:v>
                </c:pt>
                <c:pt idx="3098">
                  <c:v>43197.95416666667</c:v>
                </c:pt>
                <c:pt idx="3099">
                  <c:v>43197.995833333334</c:v>
                </c:pt>
                <c:pt idx="3100">
                  <c:v>43197.999305555553</c:v>
                </c:pt>
                <c:pt idx="3101">
                  <c:v>43198.037499999999</c:v>
                </c:pt>
                <c:pt idx="3102">
                  <c:v>43198.07916666667</c:v>
                </c:pt>
                <c:pt idx="3103">
                  <c:v>43198.120833333334</c:v>
                </c:pt>
                <c:pt idx="3104">
                  <c:v>43198.162499999999</c:v>
                </c:pt>
                <c:pt idx="3105">
                  <c:v>43198.20416666667</c:v>
                </c:pt>
                <c:pt idx="3106">
                  <c:v>43198.245833333334</c:v>
                </c:pt>
                <c:pt idx="3107">
                  <c:v>43198.287499999999</c:v>
                </c:pt>
                <c:pt idx="3108">
                  <c:v>43198.32916666667</c:v>
                </c:pt>
                <c:pt idx="3109">
                  <c:v>43198.370833333334</c:v>
                </c:pt>
                <c:pt idx="3110">
                  <c:v>43198.412499999999</c:v>
                </c:pt>
                <c:pt idx="3111">
                  <c:v>43198.45416666667</c:v>
                </c:pt>
                <c:pt idx="3112">
                  <c:v>43198.495833333334</c:v>
                </c:pt>
                <c:pt idx="3113">
                  <c:v>43198.537499999999</c:v>
                </c:pt>
                <c:pt idx="3114">
                  <c:v>43198.57916666667</c:v>
                </c:pt>
                <c:pt idx="3115">
                  <c:v>43198.620833333334</c:v>
                </c:pt>
                <c:pt idx="3116">
                  <c:v>43198.662499999999</c:v>
                </c:pt>
                <c:pt idx="3117">
                  <c:v>43198.70416666667</c:v>
                </c:pt>
                <c:pt idx="3118">
                  <c:v>43198.745833333334</c:v>
                </c:pt>
                <c:pt idx="3119">
                  <c:v>43198.787499999999</c:v>
                </c:pt>
                <c:pt idx="3120">
                  <c:v>43198.82916666667</c:v>
                </c:pt>
                <c:pt idx="3121">
                  <c:v>43198.870833333334</c:v>
                </c:pt>
                <c:pt idx="3122">
                  <c:v>43198.912499999999</c:v>
                </c:pt>
                <c:pt idx="3123">
                  <c:v>43198.95416666667</c:v>
                </c:pt>
                <c:pt idx="3124">
                  <c:v>43198.995833333334</c:v>
                </c:pt>
                <c:pt idx="3125">
                  <c:v>43198.999305555553</c:v>
                </c:pt>
                <c:pt idx="3126">
                  <c:v>43199.037499999999</c:v>
                </c:pt>
                <c:pt idx="3127">
                  <c:v>43199.07916666667</c:v>
                </c:pt>
                <c:pt idx="3128">
                  <c:v>43199.120833333334</c:v>
                </c:pt>
                <c:pt idx="3129">
                  <c:v>43199.162499999999</c:v>
                </c:pt>
                <c:pt idx="3130">
                  <c:v>43199.20416666667</c:v>
                </c:pt>
                <c:pt idx="3131">
                  <c:v>43199.245833333334</c:v>
                </c:pt>
                <c:pt idx="3132">
                  <c:v>43199.287499999999</c:v>
                </c:pt>
                <c:pt idx="3133">
                  <c:v>43199.32916666667</c:v>
                </c:pt>
                <c:pt idx="3134">
                  <c:v>43199.361805555556</c:v>
                </c:pt>
                <c:pt idx="3135">
                  <c:v>43199.370833333334</c:v>
                </c:pt>
                <c:pt idx="3136">
                  <c:v>43199.375694444447</c:v>
                </c:pt>
                <c:pt idx="3137">
                  <c:v>43199.412499999999</c:v>
                </c:pt>
                <c:pt idx="3138">
                  <c:v>43199.432638888888</c:v>
                </c:pt>
                <c:pt idx="3139">
                  <c:v>43199.45416666667</c:v>
                </c:pt>
                <c:pt idx="3140">
                  <c:v>43199.495833333334</c:v>
                </c:pt>
                <c:pt idx="3141">
                  <c:v>43199.534722222219</c:v>
                </c:pt>
                <c:pt idx="3142">
                  <c:v>43199.537499999999</c:v>
                </c:pt>
                <c:pt idx="3143">
                  <c:v>43199.57916666667</c:v>
                </c:pt>
                <c:pt idx="3144">
                  <c:v>43199.620833333334</c:v>
                </c:pt>
                <c:pt idx="3145">
                  <c:v>43199.662499999999</c:v>
                </c:pt>
                <c:pt idx="3146">
                  <c:v>43199.70416666667</c:v>
                </c:pt>
                <c:pt idx="3147">
                  <c:v>43199.745833333334</c:v>
                </c:pt>
                <c:pt idx="3148">
                  <c:v>43199.787499999999</c:v>
                </c:pt>
                <c:pt idx="3149">
                  <c:v>43199.82916666667</c:v>
                </c:pt>
                <c:pt idx="3150">
                  <c:v>43199.870833333334</c:v>
                </c:pt>
                <c:pt idx="3151">
                  <c:v>43199.884722222225</c:v>
                </c:pt>
                <c:pt idx="3152">
                  <c:v>43199.895138888889</c:v>
                </c:pt>
                <c:pt idx="3153">
                  <c:v>43199.90347222222</c:v>
                </c:pt>
                <c:pt idx="3154">
                  <c:v>43199.912499999999</c:v>
                </c:pt>
                <c:pt idx="3155">
                  <c:v>43199.95416666667</c:v>
                </c:pt>
                <c:pt idx="3156">
                  <c:v>43199.988888888889</c:v>
                </c:pt>
                <c:pt idx="3157">
                  <c:v>43199.995833333334</c:v>
                </c:pt>
                <c:pt idx="3158">
                  <c:v>43199.999305555553</c:v>
                </c:pt>
                <c:pt idx="3159">
                  <c:v>43200.037499999999</c:v>
                </c:pt>
                <c:pt idx="3160">
                  <c:v>43200.07916666667</c:v>
                </c:pt>
                <c:pt idx="3161">
                  <c:v>43200.120833333334</c:v>
                </c:pt>
                <c:pt idx="3162">
                  <c:v>43200.162499999999</c:v>
                </c:pt>
                <c:pt idx="3163">
                  <c:v>43200.176388888889</c:v>
                </c:pt>
                <c:pt idx="3164">
                  <c:v>43200.189583333333</c:v>
                </c:pt>
                <c:pt idx="3165">
                  <c:v>43200.20416666667</c:v>
                </c:pt>
                <c:pt idx="3166">
                  <c:v>43200.209027777775</c:v>
                </c:pt>
                <c:pt idx="3167">
                  <c:v>43200.224999999999</c:v>
                </c:pt>
                <c:pt idx="3168">
                  <c:v>43200.231944444444</c:v>
                </c:pt>
                <c:pt idx="3169">
                  <c:v>43200.244444444441</c:v>
                </c:pt>
                <c:pt idx="3170">
                  <c:v>43200.245833333334</c:v>
                </c:pt>
                <c:pt idx="3171">
                  <c:v>43200.260416666664</c:v>
                </c:pt>
                <c:pt idx="3172">
                  <c:v>43200.281944444447</c:v>
                </c:pt>
                <c:pt idx="3173">
                  <c:v>43200.287499999999</c:v>
                </c:pt>
                <c:pt idx="3174">
                  <c:v>43200.297222222223</c:v>
                </c:pt>
                <c:pt idx="3175">
                  <c:v>43200.32916666667</c:v>
                </c:pt>
                <c:pt idx="3176">
                  <c:v>43200.334027777775</c:v>
                </c:pt>
                <c:pt idx="3177">
                  <c:v>43200.357638888891</c:v>
                </c:pt>
                <c:pt idx="3178">
                  <c:v>43200.369444444441</c:v>
                </c:pt>
                <c:pt idx="3179">
                  <c:v>43200.370833333334</c:v>
                </c:pt>
                <c:pt idx="3180">
                  <c:v>43200.412499999999</c:v>
                </c:pt>
                <c:pt idx="3181">
                  <c:v>43200.45416666667</c:v>
                </c:pt>
                <c:pt idx="3182">
                  <c:v>43200.495833333334</c:v>
                </c:pt>
                <c:pt idx="3183">
                  <c:v>43200.537499999999</c:v>
                </c:pt>
                <c:pt idx="3184">
                  <c:v>43200.57916666667</c:v>
                </c:pt>
                <c:pt idx="3185">
                  <c:v>43200.620833333334</c:v>
                </c:pt>
                <c:pt idx="3186">
                  <c:v>43200.662499999999</c:v>
                </c:pt>
                <c:pt idx="3187">
                  <c:v>43200.70416666667</c:v>
                </c:pt>
                <c:pt idx="3188">
                  <c:v>43200.745833333334</c:v>
                </c:pt>
                <c:pt idx="3189">
                  <c:v>43200.787499999999</c:v>
                </c:pt>
                <c:pt idx="3190">
                  <c:v>43200.82916666667</c:v>
                </c:pt>
                <c:pt idx="3191">
                  <c:v>43200.870833333334</c:v>
                </c:pt>
                <c:pt idx="3192">
                  <c:v>43200.912499999999</c:v>
                </c:pt>
                <c:pt idx="3193">
                  <c:v>43200.95416666667</c:v>
                </c:pt>
                <c:pt idx="3194">
                  <c:v>43200.995833333334</c:v>
                </c:pt>
                <c:pt idx="3195">
                  <c:v>43200.999305555553</c:v>
                </c:pt>
                <c:pt idx="3196">
                  <c:v>43201.037499999999</c:v>
                </c:pt>
                <c:pt idx="3197">
                  <c:v>43201.07916666667</c:v>
                </c:pt>
                <c:pt idx="3198">
                  <c:v>43201.120833333334</c:v>
                </c:pt>
                <c:pt idx="3199">
                  <c:v>43201.162499999999</c:v>
                </c:pt>
                <c:pt idx="3200">
                  <c:v>43201.20416666667</c:v>
                </c:pt>
                <c:pt idx="3201">
                  <c:v>43201.245833333334</c:v>
                </c:pt>
                <c:pt idx="3202">
                  <c:v>43201.287499999999</c:v>
                </c:pt>
                <c:pt idx="3203">
                  <c:v>43201.32916666667</c:v>
                </c:pt>
                <c:pt idx="3204">
                  <c:v>43201.370833333334</c:v>
                </c:pt>
                <c:pt idx="3205">
                  <c:v>43201.412499999999</c:v>
                </c:pt>
                <c:pt idx="3206">
                  <c:v>43201.45416666667</c:v>
                </c:pt>
                <c:pt idx="3207">
                  <c:v>43201.495833333334</c:v>
                </c:pt>
                <c:pt idx="3208">
                  <c:v>43201.537499999999</c:v>
                </c:pt>
                <c:pt idx="3209">
                  <c:v>43201.57916666667</c:v>
                </c:pt>
                <c:pt idx="3210">
                  <c:v>43201.620833333334</c:v>
                </c:pt>
                <c:pt idx="3211">
                  <c:v>43201.662499999999</c:v>
                </c:pt>
                <c:pt idx="3212">
                  <c:v>43201.70416666667</c:v>
                </c:pt>
                <c:pt idx="3213">
                  <c:v>43201.745833333334</c:v>
                </c:pt>
                <c:pt idx="3214">
                  <c:v>43201.787499999999</c:v>
                </c:pt>
                <c:pt idx="3215">
                  <c:v>43201.82916666667</c:v>
                </c:pt>
                <c:pt idx="3216">
                  <c:v>43201.870833333334</c:v>
                </c:pt>
                <c:pt idx="3217">
                  <c:v>43201.912499999999</c:v>
                </c:pt>
                <c:pt idx="3218">
                  <c:v>43201.95416666667</c:v>
                </c:pt>
                <c:pt idx="3219">
                  <c:v>43201.995833333334</c:v>
                </c:pt>
                <c:pt idx="3220">
                  <c:v>43201.999305555553</c:v>
                </c:pt>
                <c:pt idx="3221">
                  <c:v>43202.037499999999</c:v>
                </c:pt>
                <c:pt idx="3222">
                  <c:v>43202.07916666667</c:v>
                </c:pt>
                <c:pt idx="3223">
                  <c:v>43202.120833333334</c:v>
                </c:pt>
                <c:pt idx="3224">
                  <c:v>43202.162499999999</c:v>
                </c:pt>
                <c:pt idx="3225">
                  <c:v>43202.20416666667</c:v>
                </c:pt>
                <c:pt idx="3226">
                  <c:v>43202.245833333334</c:v>
                </c:pt>
                <c:pt idx="3227">
                  <c:v>43202.287499999999</c:v>
                </c:pt>
                <c:pt idx="3228">
                  <c:v>43202.32916666667</c:v>
                </c:pt>
                <c:pt idx="3229">
                  <c:v>43202.370833333334</c:v>
                </c:pt>
                <c:pt idx="3230">
                  <c:v>43202.412499999999</c:v>
                </c:pt>
                <c:pt idx="3231">
                  <c:v>43202.45416666667</c:v>
                </c:pt>
                <c:pt idx="3232">
                  <c:v>43202.495833333334</c:v>
                </c:pt>
                <c:pt idx="3233">
                  <c:v>43202.537499999999</c:v>
                </c:pt>
                <c:pt idx="3234">
                  <c:v>43202.57916666667</c:v>
                </c:pt>
                <c:pt idx="3235">
                  <c:v>43202.620833333334</c:v>
                </c:pt>
                <c:pt idx="3236">
                  <c:v>43202.662499999999</c:v>
                </c:pt>
                <c:pt idx="3237">
                  <c:v>43202.70416666667</c:v>
                </c:pt>
                <c:pt idx="3238">
                  <c:v>43202.745833333334</c:v>
                </c:pt>
                <c:pt idx="3239">
                  <c:v>43202.787499999999</c:v>
                </c:pt>
                <c:pt idx="3240">
                  <c:v>43202.82916666667</c:v>
                </c:pt>
                <c:pt idx="3241">
                  <c:v>43202.870833333334</c:v>
                </c:pt>
                <c:pt idx="3242">
                  <c:v>43202.912499999999</c:v>
                </c:pt>
                <c:pt idx="3243">
                  <c:v>43202.95416666667</c:v>
                </c:pt>
                <c:pt idx="3244">
                  <c:v>43202.995833333334</c:v>
                </c:pt>
                <c:pt idx="3245">
                  <c:v>43202.999305555553</c:v>
                </c:pt>
                <c:pt idx="3246">
                  <c:v>43203.037499999999</c:v>
                </c:pt>
                <c:pt idx="3247">
                  <c:v>43203.07916666667</c:v>
                </c:pt>
                <c:pt idx="3248">
                  <c:v>43203.120833333334</c:v>
                </c:pt>
                <c:pt idx="3249">
                  <c:v>43203.162499999999</c:v>
                </c:pt>
                <c:pt idx="3250">
                  <c:v>43203.20416666667</c:v>
                </c:pt>
                <c:pt idx="3251">
                  <c:v>43203.245833333334</c:v>
                </c:pt>
                <c:pt idx="3252">
                  <c:v>43203.287499999999</c:v>
                </c:pt>
                <c:pt idx="3253">
                  <c:v>43203.32916666667</c:v>
                </c:pt>
                <c:pt idx="3254">
                  <c:v>43203.370833333334</c:v>
                </c:pt>
                <c:pt idx="3255">
                  <c:v>43203.412499999999</c:v>
                </c:pt>
                <c:pt idx="3256">
                  <c:v>43203.45416666667</c:v>
                </c:pt>
                <c:pt idx="3257">
                  <c:v>43203.495833333334</c:v>
                </c:pt>
                <c:pt idx="3258">
                  <c:v>43203.537499999999</c:v>
                </c:pt>
                <c:pt idx="3259">
                  <c:v>43203.57916666667</c:v>
                </c:pt>
                <c:pt idx="3260">
                  <c:v>43203.620833333334</c:v>
                </c:pt>
                <c:pt idx="3261">
                  <c:v>43203.662499999999</c:v>
                </c:pt>
                <c:pt idx="3262">
                  <c:v>43203.70416666667</c:v>
                </c:pt>
                <c:pt idx="3263">
                  <c:v>43203.745833333334</c:v>
                </c:pt>
                <c:pt idx="3264">
                  <c:v>43203.787499999999</c:v>
                </c:pt>
                <c:pt idx="3265">
                  <c:v>43203.82916666667</c:v>
                </c:pt>
                <c:pt idx="3266">
                  <c:v>43203.870833333334</c:v>
                </c:pt>
                <c:pt idx="3267">
                  <c:v>43203.912499999999</c:v>
                </c:pt>
                <c:pt idx="3268">
                  <c:v>43203.95416666667</c:v>
                </c:pt>
                <c:pt idx="3269">
                  <c:v>43203.995833333334</c:v>
                </c:pt>
                <c:pt idx="3270">
                  <c:v>43203.999305555553</c:v>
                </c:pt>
                <c:pt idx="3271">
                  <c:v>43204.037499999999</c:v>
                </c:pt>
                <c:pt idx="3272">
                  <c:v>43204.07916666667</c:v>
                </c:pt>
                <c:pt idx="3273">
                  <c:v>43204.120833333334</c:v>
                </c:pt>
                <c:pt idx="3274">
                  <c:v>43204.162499999999</c:v>
                </c:pt>
                <c:pt idx="3275">
                  <c:v>43204.20416666667</c:v>
                </c:pt>
                <c:pt idx="3276">
                  <c:v>43204.245833333334</c:v>
                </c:pt>
                <c:pt idx="3277">
                  <c:v>43204.287499999999</c:v>
                </c:pt>
                <c:pt idx="3278">
                  <c:v>43204.32916666667</c:v>
                </c:pt>
                <c:pt idx="3279">
                  <c:v>43204.370833333334</c:v>
                </c:pt>
                <c:pt idx="3280">
                  <c:v>43204.412499999999</c:v>
                </c:pt>
                <c:pt idx="3281">
                  <c:v>43204.45416666667</c:v>
                </c:pt>
                <c:pt idx="3282">
                  <c:v>43204.495833333334</c:v>
                </c:pt>
                <c:pt idx="3283">
                  <c:v>43204.537499999999</c:v>
                </c:pt>
                <c:pt idx="3284">
                  <c:v>43204.57916666667</c:v>
                </c:pt>
                <c:pt idx="3285">
                  <c:v>43204.620833333334</c:v>
                </c:pt>
                <c:pt idx="3286">
                  <c:v>43204.662499999999</c:v>
                </c:pt>
                <c:pt idx="3287">
                  <c:v>43204.70416666667</c:v>
                </c:pt>
                <c:pt idx="3288">
                  <c:v>43204.745833333334</c:v>
                </c:pt>
                <c:pt idx="3289">
                  <c:v>43204.787499999999</c:v>
                </c:pt>
                <c:pt idx="3290">
                  <c:v>43204.82916666667</c:v>
                </c:pt>
                <c:pt idx="3291">
                  <c:v>43204.870833333334</c:v>
                </c:pt>
                <c:pt idx="3292">
                  <c:v>43204.912499999999</c:v>
                </c:pt>
                <c:pt idx="3293">
                  <c:v>43204.95416666667</c:v>
                </c:pt>
                <c:pt idx="3294">
                  <c:v>43204.995833333334</c:v>
                </c:pt>
                <c:pt idx="3295">
                  <c:v>43204.999305555553</c:v>
                </c:pt>
                <c:pt idx="3296">
                  <c:v>43205.037499999999</c:v>
                </c:pt>
                <c:pt idx="3297">
                  <c:v>43205.07916666667</c:v>
                </c:pt>
                <c:pt idx="3298">
                  <c:v>43205.120833333334</c:v>
                </c:pt>
                <c:pt idx="3299">
                  <c:v>43205.162499999999</c:v>
                </c:pt>
                <c:pt idx="3300">
                  <c:v>43205.20416666667</c:v>
                </c:pt>
                <c:pt idx="3301">
                  <c:v>43205.245833333334</c:v>
                </c:pt>
                <c:pt idx="3302">
                  <c:v>43205.271527777775</c:v>
                </c:pt>
                <c:pt idx="3303">
                  <c:v>43205.277083333334</c:v>
                </c:pt>
                <c:pt idx="3304">
                  <c:v>43205.287499999999</c:v>
                </c:pt>
                <c:pt idx="3305">
                  <c:v>43205.29583333333</c:v>
                </c:pt>
                <c:pt idx="3306">
                  <c:v>43205.32916666667</c:v>
                </c:pt>
                <c:pt idx="3307">
                  <c:v>43205.331944444442</c:v>
                </c:pt>
                <c:pt idx="3308">
                  <c:v>43205.342361111114</c:v>
                </c:pt>
                <c:pt idx="3309">
                  <c:v>43205.370833333334</c:v>
                </c:pt>
                <c:pt idx="3310">
                  <c:v>43205.412499999999</c:v>
                </c:pt>
                <c:pt idx="3311">
                  <c:v>43205.45416666667</c:v>
                </c:pt>
                <c:pt idx="3312">
                  <c:v>43205.495833333334</c:v>
                </c:pt>
                <c:pt idx="3313">
                  <c:v>43205.537499999999</c:v>
                </c:pt>
                <c:pt idx="3314">
                  <c:v>43205.552777777775</c:v>
                </c:pt>
                <c:pt idx="3315">
                  <c:v>43205.563194444447</c:v>
                </c:pt>
                <c:pt idx="3316">
                  <c:v>43205.57916666667</c:v>
                </c:pt>
                <c:pt idx="3317">
                  <c:v>43205.588888888888</c:v>
                </c:pt>
                <c:pt idx="3318">
                  <c:v>43205.601388888892</c:v>
                </c:pt>
                <c:pt idx="3319">
                  <c:v>43205.614583333336</c:v>
                </c:pt>
                <c:pt idx="3320">
                  <c:v>43205.619444444441</c:v>
                </c:pt>
                <c:pt idx="3321">
                  <c:v>43205.620833333334</c:v>
                </c:pt>
                <c:pt idx="3322">
                  <c:v>43205.640277777777</c:v>
                </c:pt>
                <c:pt idx="3323">
                  <c:v>43205.662499999999</c:v>
                </c:pt>
                <c:pt idx="3324">
                  <c:v>43205.677777777775</c:v>
                </c:pt>
                <c:pt idx="3325">
                  <c:v>43205.6875</c:v>
                </c:pt>
                <c:pt idx="3326">
                  <c:v>43205.70416666667</c:v>
                </c:pt>
                <c:pt idx="3327">
                  <c:v>43205.742361111108</c:v>
                </c:pt>
                <c:pt idx="3328">
                  <c:v>43205.745833333334</c:v>
                </c:pt>
                <c:pt idx="3329">
                  <c:v>43205.752083333333</c:v>
                </c:pt>
                <c:pt idx="3330">
                  <c:v>43205.756944444445</c:v>
                </c:pt>
                <c:pt idx="3331">
                  <c:v>43205.781944444447</c:v>
                </c:pt>
                <c:pt idx="3332">
                  <c:v>43205.787499999999</c:v>
                </c:pt>
                <c:pt idx="3333">
                  <c:v>43205.804861111108</c:v>
                </c:pt>
                <c:pt idx="3334">
                  <c:v>43205.82916666667</c:v>
                </c:pt>
                <c:pt idx="3335">
                  <c:v>43205.857638888891</c:v>
                </c:pt>
                <c:pt idx="3336">
                  <c:v>43205.870833333334</c:v>
                </c:pt>
                <c:pt idx="3337">
                  <c:v>43205.895138888889</c:v>
                </c:pt>
                <c:pt idx="3338">
                  <c:v>43205.905555555553</c:v>
                </c:pt>
                <c:pt idx="3339">
                  <c:v>43205.912499999999</c:v>
                </c:pt>
                <c:pt idx="3340">
                  <c:v>43205.927083333336</c:v>
                </c:pt>
                <c:pt idx="3341">
                  <c:v>43205.95416666667</c:v>
                </c:pt>
                <c:pt idx="3342">
                  <c:v>43205.995833333334</c:v>
                </c:pt>
                <c:pt idx="3343">
                  <c:v>43205.999305555553</c:v>
                </c:pt>
                <c:pt idx="3344">
                  <c:v>43206.023611111108</c:v>
                </c:pt>
                <c:pt idx="3345">
                  <c:v>43206.037499999999</c:v>
                </c:pt>
                <c:pt idx="3346">
                  <c:v>43206.077777777777</c:v>
                </c:pt>
                <c:pt idx="3347">
                  <c:v>43206.07916666667</c:v>
                </c:pt>
                <c:pt idx="3348">
                  <c:v>43206.120833333334</c:v>
                </c:pt>
                <c:pt idx="3349">
                  <c:v>43206.162499999999</c:v>
                </c:pt>
                <c:pt idx="3350">
                  <c:v>43206.172222222223</c:v>
                </c:pt>
                <c:pt idx="3351">
                  <c:v>43206.177083333336</c:v>
                </c:pt>
                <c:pt idx="3352">
                  <c:v>43206.182638888888</c:v>
                </c:pt>
                <c:pt idx="3353">
                  <c:v>43206.188888888886</c:v>
                </c:pt>
                <c:pt idx="3354">
                  <c:v>43206.195833333331</c:v>
                </c:pt>
                <c:pt idx="3355">
                  <c:v>43206.20208333333</c:v>
                </c:pt>
                <c:pt idx="3356">
                  <c:v>43206.20416666667</c:v>
                </c:pt>
                <c:pt idx="3357">
                  <c:v>43206.209027777775</c:v>
                </c:pt>
                <c:pt idx="3358">
                  <c:v>43206.213888888888</c:v>
                </c:pt>
                <c:pt idx="3359">
                  <c:v>43206.245833333334</c:v>
                </c:pt>
                <c:pt idx="3360">
                  <c:v>43206.287499999999</c:v>
                </c:pt>
                <c:pt idx="3361">
                  <c:v>43206.29583333333</c:v>
                </c:pt>
                <c:pt idx="3362">
                  <c:v>43206.306250000001</c:v>
                </c:pt>
                <c:pt idx="3363">
                  <c:v>43206.3125</c:v>
                </c:pt>
                <c:pt idx="3364">
                  <c:v>43206.32916666667</c:v>
                </c:pt>
                <c:pt idx="3365">
                  <c:v>43206.334027777775</c:v>
                </c:pt>
                <c:pt idx="3366">
                  <c:v>43206.369444444441</c:v>
                </c:pt>
                <c:pt idx="3367">
                  <c:v>43206.370833333334</c:v>
                </c:pt>
                <c:pt idx="3368">
                  <c:v>43206.412499999999</c:v>
                </c:pt>
                <c:pt idx="3369">
                  <c:v>43206.45416666667</c:v>
                </c:pt>
                <c:pt idx="3370">
                  <c:v>43206.472916666666</c:v>
                </c:pt>
                <c:pt idx="3371">
                  <c:v>43206.495833333334</c:v>
                </c:pt>
                <c:pt idx="3372">
                  <c:v>43206.537499999999</c:v>
                </c:pt>
                <c:pt idx="3373">
                  <c:v>43206.55</c:v>
                </c:pt>
                <c:pt idx="3374">
                  <c:v>43206.552083333336</c:v>
                </c:pt>
                <c:pt idx="3375">
                  <c:v>43206.55972222222</c:v>
                </c:pt>
                <c:pt idx="3376">
                  <c:v>43206.561805555553</c:v>
                </c:pt>
                <c:pt idx="3377">
                  <c:v>43206.57916666667</c:v>
                </c:pt>
                <c:pt idx="3378">
                  <c:v>43206.584722222222</c:v>
                </c:pt>
                <c:pt idx="3379">
                  <c:v>43206.620833333334</c:v>
                </c:pt>
                <c:pt idx="3380">
                  <c:v>43206.662499999999</c:v>
                </c:pt>
                <c:pt idx="3381">
                  <c:v>43206.70416666667</c:v>
                </c:pt>
                <c:pt idx="3382">
                  <c:v>43206.745833333334</c:v>
                </c:pt>
                <c:pt idx="3383">
                  <c:v>43206.787499999999</c:v>
                </c:pt>
                <c:pt idx="3384">
                  <c:v>43206.82916666667</c:v>
                </c:pt>
                <c:pt idx="3385">
                  <c:v>43206.870833333334</c:v>
                </c:pt>
                <c:pt idx="3386">
                  <c:v>43206.912499999999</c:v>
                </c:pt>
                <c:pt idx="3387">
                  <c:v>43206.95416666667</c:v>
                </c:pt>
                <c:pt idx="3388">
                  <c:v>43206.995833333334</c:v>
                </c:pt>
                <c:pt idx="3389">
                  <c:v>43206.999305555553</c:v>
                </c:pt>
                <c:pt idx="3390">
                  <c:v>43207.037499999999</c:v>
                </c:pt>
                <c:pt idx="3391">
                  <c:v>43207.07916666667</c:v>
                </c:pt>
                <c:pt idx="3392">
                  <c:v>43207.120833333334</c:v>
                </c:pt>
                <c:pt idx="3393">
                  <c:v>43207.162499999999</c:v>
                </c:pt>
                <c:pt idx="3394">
                  <c:v>43207.20416666667</c:v>
                </c:pt>
                <c:pt idx="3395">
                  <c:v>43207.245833333334</c:v>
                </c:pt>
                <c:pt idx="3396">
                  <c:v>43207.287499999999</c:v>
                </c:pt>
                <c:pt idx="3397">
                  <c:v>43207.32916666667</c:v>
                </c:pt>
                <c:pt idx="3398">
                  <c:v>43207.370833333334</c:v>
                </c:pt>
                <c:pt idx="3399">
                  <c:v>43207.412499999999</c:v>
                </c:pt>
                <c:pt idx="3400">
                  <c:v>43207.45416666667</c:v>
                </c:pt>
                <c:pt idx="3401">
                  <c:v>43207.495833333334</c:v>
                </c:pt>
                <c:pt idx="3402">
                  <c:v>43207.537499999999</c:v>
                </c:pt>
                <c:pt idx="3403">
                  <c:v>43207.57916666667</c:v>
                </c:pt>
                <c:pt idx="3404">
                  <c:v>43207.620833333334</c:v>
                </c:pt>
                <c:pt idx="3405">
                  <c:v>43207.662499999999</c:v>
                </c:pt>
                <c:pt idx="3406">
                  <c:v>43207.70416666667</c:v>
                </c:pt>
                <c:pt idx="3407">
                  <c:v>43207.745833333334</c:v>
                </c:pt>
                <c:pt idx="3408">
                  <c:v>43207.787499999999</c:v>
                </c:pt>
                <c:pt idx="3409">
                  <c:v>43207.82916666667</c:v>
                </c:pt>
                <c:pt idx="3410">
                  <c:v>43207.870833333334</c:v>
                </c:pt>
                <c:pt idx="3411">
                  <c:v>43207.912499999999</c:v>
                </c:pt>
                <c:pt idx="3412">
                  <c:v>43207.95416666667</c:v>
                </c:pt>
                <c:pt idx="3413">
                  <c:v>43207.995833333334</c:v>
                </c:pt>
                <c:pt idx="3414">
                  <c:v>43207.999305555553</c:v>
                </c:pt>
                <c:pt idx="3415">
                  <c:v>43208.037499999999</c:v>
                </c:pt>
                <c:pt idx="3416">
                  <c:v>43208.07916666667</c:v>
                </c:pt>
                <c:pt idx="3417">
                  <c:v>43208.120833333334</c:v>
                </c:pt>
                <c:pt idx="3418">
                  <c:v>43208.162499999999</c:v>
                </c:pt>
                <c:pt idx="3419">
                  <c:v>43208.20416666667</c:v>
                </c:pt>
                <c:pt idx="3420">
                  <c:v>43208.245833333334</c:v>
                </c:pt>
                <c:pt idx="3421">
                  <c:v>43208.287499999999</c:v>
                </c:pt>
                <c:pt idx="3422">
                  <c:v>43208.32916666667</c:v>
                </c:pt>
                <c:pt idx="3423">
                  <c:v>43208.370833333334</c:v>
                </c:pt>
                <c:pt idx="3424">
                  <c:v>43208.412499999999</c:v>
                </c:pt>
                <c:pt idx="3425">
                  <c:v>43208.45416666667</c:v>
                </c:pt>
                <c:pt idx="3426">
                  <c:v>43208.495833333334</c:v>
                </c:pt>
                <c:pt idx="3427">
                  <c:v>43208.537499999999</c:v>
                </c:pt>
                <c:pt idx="3428">
                  <c:v>43208.57916666667</c:v>
                </c:pt>
                <c:pt idx="3429">
                  <c:v>43208.620833333334</c:v>
                </c:pt>
                <c:pt idx="3430">
                  <c:v>43208.662499999999</c:v>
                </c:pt>
                <c:pt idx="3431">
                  <c:v>43208.70416666667</c:v>
                </c:pt>
                <c:pt idx="3432">
                  <c:v>43208.745833333334</c:v>
                </c:pt>
                <c:pt idx="3433">
                  <c:v>43208.787499999999</c:v>
                </c:pt>
                <c:pt idx="3434">
                  <c:v>43208.82916666667</c:v>
                </c:pt>
                <c:pt idx="3435">
                  <c:v>43208.870833333334</c:v>
                </c:pt>
                <c:pt idx="3436">
                  <c:v>43208.912499999999</c:v>
                </c:pt>
                <c:pt idx="3437">
                  <c:v>43208.95416666667</c:v>
                </c:pt>
                <c:pt idx="3438">
                  <c:v>43208.995833333334</c:v>
                </c:pt>
                <c:pt idx="3439">
                  <c:v>43208.999305555553</c:v>
                </c:pt>
                <c:pt idx="3440">
                  <c:v>43209.037499999999</c:v>
                </c:pt>
                <c:pt idx="3441">
                  <c:v>43209.07916666667</c:v>
                </c:pt>
                <c:pt idx="3442">
                  <c:v>43209.120833333334</c:v>
                </c:pt>
                <c:pt idx="3443">
                  <c:v>43209.162499999999</c:v>
                </c:pt>
                <c:pt idx="3444">
                  <c:v>43209.20416666667</c:v>
                </c:pt>
                <c:pt idx="3445">
                  <c:v>43209.213194444441</c:v>
                </c:pt>
                <c:pt idx="3446">
                  <c:v>43209.227777777778</c:v>
                </c:pt>
                <c:pt idx="3447">
                  <c:v>43209.245833333334</c:v>
                </c:pt>
                <c:pt idx="3448">
                  <c:v>43209.282638888886</c:v>
                </c:pt>
                <c:pt idx="3449">
                  <c:v>43209.287499999999</c:v>
                </c:pt>
                <c:pt idx="3450">
                  <c:v>43209.32916666667</c:v>
                </c:pt>
                <c:pt idx="3451">
                  <c:v>43209.370833333334</c:v>
                </c:pt>
                <c:pt idx="3452">
                  <c:v>43209.412499999999</c:v>
                </c:pt>
                <c:pt idx="3453">
                  <c:v>43209.45416666667</c:v>
                </c:pt>
                <c:pt idx="3454">
                  <c:v>43209.495833333334</c:v>
                </c:pt>
                <c:pt idx="3455">
                  <c:v>43209.537499999999</c:v>
                </c:pt>
                <c:pt idx="3456">
                  <c:v>43209.57916666667</c:v>
                </c:pt>
                <c:pt idx="3457">
                  <c:v>43209.620833333334</c:v>
                </c:pt>
                <c:pt idx="3458">
                  <c:v>43209.662499999999</c:v>
                </c:pt>
                <c:pt idx="3459">
                  <c:v>43209.70416666667</c:v>
                </c:pt>
                <c:pt idx="3460">
                  <c:v>43209.745833333334</c:v>
                </c:pt>
                <c:pt idx="3461">
                  <c:v>43209.787499999999</c:v>
                </c:pt>
                <c:pt idx="3462">
                  <c:v>43209.82916666667</c:v>
                </c:pt>
                <c:pt idx="3463">
                  <c:v>43209.870833333334</c:v>
                </c:pt>
                <c:pt idx="3464">
                  <c:v>43209.912499999999</c:v>
                </c:pt>
                <c:pt idx="3465">
                  <c:v>43209.95416666667</c:v>
                </c:pt>
                <c:pt idx="3466">
                  <c:v>43209.995833333334</c:v>
                </c:pt>
                <c:pt idx="3467">
                  <c:v>43209.999305555553</c:v>
                </c:pt>
                <c:pt idx="3468">
                  <c:v>43210.037499999999</c:v>
                </c:pt>
                <c:pt idx="3469">
                  <c:v>43210.07916666667</c:v>
                </c:pt>
                <c:pt idx="3470">
                  <c:v>43210.120833333334</c:v>
                </c:pt>
                <c:pt idx="3471">
                  <c:v>43210.162499999999</c:v>
                </c:pt>
                <c:pt idx="3472">
                  <c:v>43210.20416666667</c:v>
                </c:pt>
                <c:pt idx="3473">
                  <c:v>43210.245833333334</c:v>
                </c:pt>
                <c:pt idx="3474">
                  <c:v>43210.287499999999</c:v>
                </c:pt>
                <c:pt idx="3475">
                  <c:v>43210.32916666667</c:v>
                </c:pt>
                <c:pt idx="3476">
                  <c:v>43210.370833333334</c:v>
                </c:pt>
                <c:pt idx="3477">
                  <c:v>43210.412499999999</c:v>
                </c:pt>
                <c:pt idx="3478">
                  <c:v>43210.45416666667</c:v>
                </c:pt>
                <c:pt idx="3479">
                  <c:v>43210.495833333334</c:v>
                </c:pt>
                <c:pt idx="3480">
                  <c:v>43210.537499999999</c:v>
                </c:pt>
                <c:pt idx="3481">
                  <c:v>43210.57916666667</c:v>
                </c:pt>
                <c:pt idx="3482">
                  <c:v>43210.620833333334</c:v>
                </c:pt>
                <c:pt idx="3483">
                  <c:v>43210.662499999999</c:v>
                </c:pt>
                <c:pt idx="3484">
                  <c:v>43210.70416666667</c:v>
                </c:pt>
                <c:pt idx="3485">
                  <c:v>43210.745833333334</c:v>
                </c:pt>
                <c:pt idx="3486">
                  <c:v>43210.787499999999</c:v>
                </c:pt>
                <c:pt idx="3487">
                  <c:v>43210.82916666667</c:v>
                </c:pt>
                <c:pt idx="3488">
                  <c:v>43210.870833333334</c:v>
                </c:pt>
                <c:pt idx="3489">
                  <c:v>43210.912499999999</c:v>
                </c:pt>
                <c:pt idx="3490">
                  <c:v>43210.95416666667</c:v>
                </c:pt>
                <c:pt idx="3491">
                  <c:v>43210.995833333334</c:v>
                </c:pt>
                <c:pt idx="3492">
                  <c:v>43210.999305555553</c:v>
                </c:pt>
                <c:pt idx="3493">
                  <c:v>43211.037499999999</c:v>
                </c:pt>
                <c:pt idx="3494">
                  <c:v>43211.07916666667</c:v>
                </c:pt>
                <c:pt idx="3495">
                  <c:v>43211.120833333334</c:v>
                </c:pt>
                <c:pt idx="3496">
                  <c:v>43211.162499999999</c:v>
                </c:pt>
                <c:pt idx="3497">
                  <c:v>43211.20416666667</c:v>
                </c:pt>
                <c:pt idx="3498">
                  <c:v>43211.245833333334</c:v>
                </c:pt>
                <c:pt idx="3499">
                  <c:v>43211.287499999999</c:v>
                </c:pt>
                <c:pt idx="3500">
                  <c:v>43211.32916666667</c:v>
                </c:pt>
                <c:pt idx="3501">
                  <c:v>43211.370833333334</c:v>
                </c:pt>
                <c:pt idx="3502">
                  <c:v>43211.412499999999</c:v>
                </c:pt>
                <c:pt idx="3503">
                  <c:v>43211.45416666667</c:v>
                </c:pt>
                <c:pt idx="3504">
                  <c:v>43211.495833333334</c:v>
                </c:pt>
                <c:pt idx="3505">
                  <c:v>43211.537499999999</c:v>
                </c:pt>
                <c:pt idx="3506">
                  <c:v>43211.57916666667</c:v>
                </c:pt>
                <c:pt idx="3507">
                  <c:v>43211.620833333334</c:v>
                </c:pt>
                <c:pt idx="3508">
                  <c:v>43211.662499999999</c:v>
                </c:pt>
                <c:pt idx="3509">
                  <c:v>43211.70416666667</c:v>
                </c:pt>
                <c:pt idx="3510">
                  <c:v>43211.745833333334</c:v>
                </c:pt>
                <c:pt idx="3511">
                  <c:v>43211.787499999999</c:v>
                </c:pt>
                <c:pt idx="3512">
                  <c:v>43211.82916666667</c:v>
                </c:pt>
                <c:pt idx="3513">
                  <c:v>43211.870833333334</c:v>
                </c:pt>
                <c:pt idx="3514">
                  <c:v>43211.912499999999</c:v>
                </c:pt>
                <c:pt idx="3515">
                  <c:v>43211.95416666667</c:v>
                </c:pt>
                <c:pt idx="3516">
                  <c:v>43211.995833333334</c:v>
                </c:pt>
                <c:pt idx="3517">
                  <c:v>43211.999305555553</c:v>
                </c:pt>
                <c:pt idx="3518">
                  <c:v>43212.037499999999</c:v>
                </c:pt>
                <c:pt idx="3519">
                  <c:v>43212.07916666667</c:v>
                </c:pt>
                <c:pt idx="3520">
                  <c:v>43212.120833333334</c:v>
                </c:pt>
                <c:pt idx="3521">
                  <c:v>43212.162499999999</c:v>
                </c:pt>
                <c:pt idx="3522">
                  <c:v>43212.20416666667</c:v>
                </c:pt>
                <c:pt idx="3523">
                  <c:v>43212.245833333334</c:v>
                </c:pt>
                <c:pt idx="3524">
                  <c:v>43212.287499999999</c:v>
                </c:pt>
                <c:pt idx="3525">
                  <c:v>43212.32916666667</c:v>
                </c:pt>
                <c:pt idx="3526">
                  <c:v>43212.370833333334</c:v>
                </c:pt>
                <c:pt idx="3527">
                  <c:v>43212.412499999999</c:v>
                </c:pt>
                <c:pt idx="3528">
                  <c:v>43212.45416666667</c:v>
                </c:pt>
                <c:pt idx="3529">
                  <c:v>43212.495833333334</c:v>
                </c:pt>
                <c:pt idx="3530">
                  <c:v>43212.537499999999</c:v>
                </c:pt>
                <c:pt idx="3531">
                  <c:v>43212.57916666667</c:v>
                </c:pt>
                <c:pt idx="3532">
                  <c:v>43212.620833333334</c:v>
                </c:pt>
                <c:pt idx="3533">
                  <c:v>43212.662499999999</c:v>
                </c:pt>
                <c:pt idx="3534">
                  <c:v>43212.70416666667</c:v>
                </c:pt>
                <c:pt idx="3535">
                  <c:v>43212.745833333334</c:v>
                </c:pt>
                <c:pt idx="3536">
                  <c:v>43212.787499999999</c:v>
                </c:pt>
                <c:pt idx="3537">
                  <c:v>43212.82916666667</c:v>
                </c:pt>
                <c:pt idx="3538">
                  <c:v>43212.870833333334</c:v>
                </c:pt>
                <c:pt idx="3539">
                  <c:v>43212.912499999999</c:v>
                </c:pt>
                <c:pt idx="3540">
                  <c:v>43212.95416666667</c:v>
                </c:pt>
                <c:pt idx="3541">
                  <c:v>43212.995833333334</c:v>
                </c:pt>
                <c:pt idx="3542">
                  <c:v>43212.999305555553</c:v>
                </c:pt>
                <c:pt idx="3543">
                  <c:v>43213.037499999999</c:v>
                </c:pt>
                <c:pt idx="3544">
                  <c:v>43213.07916666667</c:v>
                </c:pt>
                <c:pt idx="3545">
                  <c:v>43213.120833333334</c:v>
                </c:pt>
                <c:pt idx="3546">
                  <c:v>43213.162499999999</c:v>
                </c:pt>
                <c:pt idx="3547">
                  <c:v>43213.20416666667</c:v>
                </c:pt>
                <c:pt idx="3548">
                  <c:v>43213.245833333334</c:v>
                </c:pt>
                <c:pt idx="3549">
                  <c:v>43213.287499999999</c:v>
                </c:pt>
                <c:pt idx="3550">
                  <c:v>43213.32916666667</c:v>
                </c:pt>
                <c:pt idx="3551">
                  <c:v>43213.370833333334</c:v>
                </c:pt>
                <c:pt idx="3552">
                  <c:v>43213.412499999999</c:v>
                </c:pt>
                <c:pt idx="3553">
                  <c:v>43213.45416666667</c:v>
                </c:pt>
                <c:pt idx="3554">
                  <c:v>43213.495833333334</c:v>
                </c:pt>
                <c:pt idx="3555">
                  <c:v>43213.537499999999</c:v>
                </c:pt>
                <c:pt idx="3556">
                  <c:v>43213.57916666667</c:v>
                </c:pt>
                <c:pt idx="3557">
                  <c:v>43213.620833333334</c:v>
                </c:pt>
                <c:pt idx="3558">
                  <c:v>43213.662499999999</c:v>
                </c:pt>
                <c:pt idx="3559">
                  <c:v>43213.70416666667</c:v>
                </c:pt>
                <c:pt idx="3560">
                  <c:v>43213.745833333334</c:v>
                </c:pt>
                <c:pt idx="3561">
                  <c:v>43213.787499999999</c:v>
                </c:pt>
                <c:pt idx="3562">
                  <c:v>43213.82916666667</c:v>
                </c:pt>
                <c:pt idx="3563">
                  <c:v>43213.870833333334</c:v>
                </c:pt>
                <c:pt idx="3564">
                  <c:v>43213.912499999999</c:v>
                </c:pt>
                <c:pt idx="3565">
                  <c:v>43213.95416666667</c:v>
                </c:pt>
                <c:pt idx="3566">
                  <c:v>43213.995833333334</c:v>
                </c:pt>
                <c:pt idx="3567">
                  <c:v>43213.999305555553</c:v>
                </c:pt>
                <c:pt idx="3568">
                  <c:v>43214.037499999999</c:v>
                </c:pt>
                <c:pt idx="3569">
                  <c:v>43214.07916666667</c:v>
                </c:pt>
                <c:pt idx="3570">
                  <c:v>43214.120833333334</c:v>
                </c:pt>
                <c:pt idx="3571">
                  <c:v>43214.162499999999</c:v>
                </c:pt>
                <c:pt idx="3572">
                  <c:v>43214.20416666667</c:v>
                </c:pt>
                <c:pt idx="3573">
                  <c:v>43214.245833333334</c:v>
                </c:pt>
                <c:pt idx="3574">
                  <c:v>43214.287499999999</c:v>
                </c:pt>
                <c:pt idx="3575">
                  <c:v>43214.32916666667</c:v>
                </c:pt>
                <c:pt idx="3576">
                  <c:v>43214.370833333334</c:v>
                </c:pt>
                <c:pt idx="3577">
                  <c:v>43214.412499999999</c:v>
                </c:pt>
                <c:pt idx="3578">
                  <c:v>43214.45416666667</c:v>
                </c:pt>
                <c:pt idx="3579">
                  <c:v>43214.495833333334</c:v>
                </c:pt>
                <c:pt idx="3580">
                  <c:v>43214.537499999999</c:v>
                </c:pt>
                <c:pt idx="3581">
                  <c:v>43214.57916666667</c:v>
                </c:pt>
                <c:pt idx="3582">
                  <c:v>43214.620833333334</c:v>
                </c:pt>
                <c:pt idx="3583">
                  <c:v>43214.662499999999</c:v>
                </c:pt>
                <c:pt idx="3584">
                  <c:v>43214.70416666667</c:v>
                </c:pt>
                <c:pt idx="3585">
                  <c:v>43214.745833333334</c:v>
                </c:pt>
                <c:pt idx="3586">
                  <c:v>43214.787499999999</c:v>
                </c:pt>
                <c:pt idx="3587">
                  <c:v>43214.806250000001</c:v>
                </c:pt>
                <c:pt idx="3588">
                  <c:v>43214.8125</c:v>
                </c:pt>
                <c:pt idx="3589">
                  <c:v>43214.82708333333</c:v>
                </c:pt>
                <c:pt idx="3590">
                  <c:v>43214.82916666667</c:v>
                </c:pt>
                <c:pt idx="3591">
                  <c:v>43214.84097222222</c:v>
                </c:pt>
                <c:pt idx="3592">
                  <c:v>43214.852777777778</c:v>
                </c:pt>
                <c:pt idx="3593">
                  <c:v>43214.857638888891</c:v>
                </c:pt>
                <c:pt idx="3594">
                  <c:v>43214.870833333334</c:v>
                </c:pt>
                <c:pt idx="3595">
                  <c:v>43214.892361111109</c:v>
                </c:pt>
                <c:pt idx="3596">
                  <c:v>43214.912499999999</c:v>
                </c:pt>
                <c:pt idx="3597">
                  <c:v>43214.923611111109</c:v>
                </c:pt>
                <c:pt idx="3598">
                  <c:v>43214.95416666667</c:v>
                </c:pt>
                <c:pt idx="3599">
                  <c:v>43214.995833333334</c:v>
                </c:pt>
                <c:pt idx="3600">
                  <c:v>43214.999305555553</c:v>
                </c:pt>
                <c:pt idx="3601">
                  <c:v>43215.037499999999</c:v>
                </c:pt>
                <c:pt idx="3602">
                  <c:v>43215.076388888891</c:v>
                </c:pt>
                <c:pt idx="3603">
                  <c:v>43215.07916666667</c:v>
                </c:pt>
                <c:pt idx="3604">
                  <c:v>43215.120833333334</c:v>
                </c:pt>
                <c:pt idx="3605">
                  <c:v>43215.162499999999</c:v>
                </c:pt>
                <c:pt idx="3606">
                  <c:v>43215.177777777775</c:v>
                </c:pt>
                <c:pt idx="3607">
                  <c:v>43215.20416666667</c:v>
                </c:pt>
                <c:pt idx="3608">
                  <c:v>43215.245833333334</c:v>
                </c:pt>
                <c:pt idx="3609">
                  <c:v>43215.260416666664</c:v>
                </c:pt>
                <c:pt idx="3610">
                  <c:v>43215.268055555556</c:v>
                </c:pt>
                <c:pt idx="3611">
                  <c:v>43215.274305555555</c:v>
                </c:pt>
                <c:pt idx="3612">
                  <c:v>43215.287499999999</c:v>
                </c:pt>
                <c:pt idx="3613">
                  <c:v>43215.292361111111</c:v>
                </c:pt>
                <c:pt idx="3614">
                  <c:v>43215.324305555558</c:v>
                </c:pt>
                <c:pt idx="3615">
                  <c:v>43215.327777777777</c:v>
                </c:pt>
                <c:pt idx="3616">
                  <c:v>43215.32916666667</c:v>
                </c:pt>
                <c:pt idx="3617">
                  <c:v>43215.350694444445</c:v>
                </c:pt>
                <c:pt idx="3618">
                  <c:v>43215.36041666667</c:v>
                </c:pt>
                <c:pt idx="3619">
                  <c:v>43215.370833333334</c:v>
                </c:pt>
                <c:pt idx="3620">
                  <c:v>43215.412499999999</c:v>
                </c:pt>
                <c:pt idx="3621">
                  <c:v>43215.445833333331</c:v>
                </c:pt>
                <c:pt idx="3622">
                  <c:v>43215.45416666667</c:v>
                </c:pt>
                <c:pt idx="3623">
                  <c:v>43215.466666666667</c:v>
                </c:pt>
                <c:pt idx="3624">
                  <c:v>43215.493055555555</c:v>
                </c:pt>
                <c:pt idx="3625">
                  <c:v>43215.495833333334</c:v>
                </c:pt>
                <c:pt idx="3626">
                  <c:v>43215.537499999999</c:v>
                </c:pt>
                <c:pt idx="3627">
                  <c:v>43215.54791666667</c:v>
                </c:pt>
                <c:pt idx="3628">
                  <c:v>43215.5625</c:v>
                </c:pt>
                <c:pt idx="3629">
                  <c:v>43215.57916666667</c:v>
                </c:pt>
                <c:pt idx="3630">
                  <c:v>43215.620833333334</c:v>
                </c:pt>
                <c:pt idx="3631">
                  <c:v>43215.662499999999</c:v>
                </c:pt>
                <c:pt idx="3632">
                  <c:v>43215.70416666667</c:v>
                </c:pt>
                <c:pt idx="3633">
                  <c:v>43215.745833333334</c:v>
                </c:pt>
                <c:pt idx="3634">
                  <c:v>43215.787499999999</c:v>
                </c:pt>
                <c:pt idx="3635">
                  <c:v>43215.80972222222</c:v>
                </c:pt>
                <c:pt idx="3636">
                  <c:v>43215.82916666667</c:v>
                </c:pt>
                <c:pt idx="3637">
                  <c:v>43215.870833333334</c:v>
                </c:pt>
                <c:pt idx="3638">
                  <c:v>43215.877083333333</c:v>
                </c:pt>
                <c:pt idx="3639">
                  <c:v>43215.884722222225</c:v>
                </c:pt>
                <c:pt idx="3640">
                  <c:v>43215.89166666667</c:v>
                </c:pt>
                <c:pt idx="3641">
                  <c:v>43215.893055555556</c:v>
                </c:pt>
                <c:pt idx="3642">
                  <c:v>43215.899305555555</c:v>
                </c:pt>
                <c:pt idx="3643">
                  <c:v>43215.912499999999</c:v>
                </c:pt>
                <c:pt idx="3644">
                  <c:v>43215.931250000001</c:v>
                </c:pt>
                <c:pt idx="3645">
                  <c:v>43215.94027777778</c:v>
                </c:pt>
                <c:pt idx="3646">
                  <c:v>43215.949305555558</c:v>
                </c:pt>
                <c:pt idx="3647">
                  <c:v>43215.95416666667</c:v>
                </c:pt>
                <c:pt idx="3648">
                  <c:v>43215.958333333336</c:v>
                </c:pt>
                <c:pt idx="3649">
                  <c:v>43215.963194444441</c:v>
                </c:pt>
                <c:pt idx="3650">
                  <c:v>43215.96875</c:v>
                </c:pt>
                <c:pt idx="3651">
                  <c:v>43215.995833333334</c:v>
                </c:pt>
                <c:pt idx="3652">
                  <c:v>43215.999305555553</c:v>
                </c:pt>
                <c:pt idx="3653">
                  <c:v>43216.037499999999</c:v>
                </c:pt>
                <c:pt idx="3654">
                  <c:v>43216.07916666667</c:v>
                </c:pt>
                <c:pt idx="3655">
                  <c:v>43216.120833333334</c:v>
                </c:pt>
                <c:pt idx="3656">
                  <c:v>43216.162499999999</c:v>
                </c:pt>
                <c:pt idx="3657">
                  <c:v>43216.20416666667</c:v>
                </c:pt>
                <c:pt idx="3658">
                  <c:v>43216.245833333334</c:v>
                </c:pt>
                <c:pt idx="3659">
                  <c:v>43216.287499999999</c:v>
                </c:pt>
                <c:pt idx="3660">
                  <c:v>43216.32916666667</c:v>
                </c:pt>
                <c:pt idx="3661">
                  <c:v>43216.370833333334</c:v>
                </c:pt>
                <c:pt idx="3662">
                  <c:v>43216.412499999999</c:v>
                </c:pt>
                <c:pt idx="3663">
                  <c:v>43216.45416666667</c:v>
                </c:pt>
                <c:pt idx="3664">
                  <c:v>43216.495833333334</c:v>
                </c:pt>
                <c:pt idx="3665">
                  <c:v>43216.537499999999</c:v>
                </c:pt>
                <c:pt idx="3666">
                  <c:v>43216.57916666667</c:v>
                </c:pt>
                <c:pt idx="3667">
                  <c:v>43216.620833333334</c:v>
                </c:pt>
                <c:pt idx="3668">
                  <c:v>43216.662499999999</c:v>
                </c:pt>
                <c:pt idx="3669">
                  <c:v>43216.70416666667</c:v>
                </c:pt>
                <c:pt idx="3670">
                  <c:v>43216.745833333334</c:v>
                </c:pt>
                <c:pt idx="3671">
                  <c:v>43216.787499999999</c:v>
                </c:pt>
                <c:pt idx="3672">
                  <c:v>43216.82916666667</c:v>
                </c:pt>
                <c:pt idx="3673">
                  <c:v>43216.870833333334</c:v>
                </c:pt>
                <c:pt idx="3674">
                  <c:v>43216.912499999999</c:v>
                </c:pt>
                <c:pt idx="3675">
                  <c:v>43216.95416666667</c:v>
                </c:pt>
                <c:pt idx="3676">
                  <c:v>43216.995833333334</c:v>
                </c:pt>
                <c:pt idx="3677">
                  <c:v>43216.999305555553</c:v>
                </c:pt>
                <c:pt idx="3678">
                  <c:v>43217.037499999999</c:v>
                </c:pt>
                <c:pt idx="3679">
                  <c:v>43217.07916666667</c:v>
                </c:pt>
                <c:pt idx="3680">
                  <c:v>43217.113194444442</c:v>
                </c:pt>
                <c:pt idx="3681">
                  <c:v>43217.120833333334</c:v>
                </c:pt>
                <c:pt idx="3682">
                  <c:v>43217.140277777777</c:v>
                </c:pt>
                <c:pt idx="3683">
                  <c:v>43217.154861111114</c:v>
                </c:pt>
                <c:pt idx="3684">
                  <c:v>43217.162499999999</c:v>
                </c:pt>
                <c:pt idx="3685">
                  <c:v>43217.17291666667</c:v>
                </c:pt>
                <c:pt idx="3686">
                  <c:v>43217.190972222219</c:v>
                </c:pt>
                <c:pt idx="3687">
                  <c:v>43217.20416666667</c:v>
                </c:pt>
                <c:pt idx="3688">
                  <c:v>43217.231944444444</c:v>
                </c:pt>
                <c:pt idx="3689">
                  <c:v>43217.245833333334</c:v>
                </c:pt>
                <c:pt idx="3690">
                  <c:v>43217.287499999999</c:v>
                </c:pt>
                <c:pt idx="3691">
                  <c:v>43217.3125</c:v>
                </c:pt>
                <c:pt idx="3692">
                  <c:v>43217.32916666667</c:v>
                </c:pt>
                <c:pt idx="3693">
                  <c:v>43217.370833333334</c:v>
                </c:pt>
                <c:pt idx="3694">
                  <c:v>43217.411111111112</c:v>
                </c:pt>
                <c:pt idx="3695">
                  <c:v>43217.412499999999</c:v>
                </c:pt>
                <c:pt idx="3696">
                  <c:v>43217.435416666667</c:v>
                </c:pt>
                <c:pt idx="3697">
                  <c:v>43217.45416666667</c:v>
                </c:pt>
                <c:pt idx="3698">
                  <c:v>43217.495833333334</c:v>
                </c:pt>
                <c:pt idx="3699">
                  <c:v>43217.537499999999</c:v>
                </c:pt>
                <c:pt idx="3700">
                  <c:v>43217.57916666667</c:v>
                </c:pt>
                <c:pt idx="3701">
                  <c:v>43217.620833333334</c:v>
                </c:pt>
                <c:pt idx="3702">
                  <c:v>43217.662499999999</c:v>
                </c:pt>
                <c:pt idx="3703">
                  <c:v>43217.70416666667</c:v>
                </c:pt>
                <c:pt idx="3704">
                  <c:v>43217.745833333334</c:v>
                </c:pt>
                <c:pt idx="3705">
                  <c:v>43217.787499999999</c:v>
                </c:pt>
                <c:pt idx="3706">
                  <c:v>43217.82916666667</c:v>
                </c:pt>
                <c:pt idx="3707">
                  <c:v>43217.870833333334</c:v>
                </c:pt>
                <c:pt idx="3708">
                  <c:v>43217.912499999999</c:v>
                </c:pt>
                <c:pt idx="3709">
                  <c:v>43217.95416666667</c:v>
                </c:pt>
                <c:pt idx="3710">
                  <c:v>43217.995833333334</c:v>
                </c:pt>
                <c:pt idx="3711">
                  <c:v>43217.999305555553</c:v>
                </c:pt>
                <c:pt idx="3712">
                  <c:v>43218.037499999999</c:v>
                </c:pt>
                <c:pt idx="3713">
                  <c:v>43218.07916666667</c:v>
                </c:pt>
                <c:pt idx="3714">
                  <c:v>43218.120833333334</c:v>
                </c:pt>
                <c:pt idx="3715">
                  <c:v>43218.162499999999</c:v>
                </c:pt>
                <c:pt idx="3716">
                  <c:v>43218.20416666667</c:v>
                </c:pt>
                <c:pt idx="3717">
                  <c:v>43218.245833333334</c:v>
                </c:pt>
                <c:pt idx="3718">
                  <c:v>43218.287499999999</c:v>
                </c:pt>
                <c:pt idx="3719">
                  <c:v>43218.32916666667</c:v>
                </c:pt>
                <c:pt idx="3720">
                  <c:v>43218.370833333334</c:v>
                </c:pt>
                <c:pt idx="3721">
                  <c:v>43218.412499999999</c:v>
                </c:pt>
                <c:pt idx="3722">
                  <c:v>43218.45416666667</c:v>
                </c:pt>
                <c:pt idx="3723">
                  <c:v>43218.495833333334</c:v>
                </c:pt>
                <c:pt idx="3724">
                  <c:v>43218.537499999999</c:v>
                </c:pt>
                <c:pt idx="3725">
                  <c:v>43218.57916666667</c:v>
                </c:pt>
                <c:pt idx="3726">
                  <c:v>43218.620833333334</c:v>
                </c:pt>
                <c:pt idx="3727">
                  <c:v>43218.662499999999</c:v>
                </c:pt>
                <c:pt idx="3728">
                  <c:v>43218.70416666667</c:v>
                </c:pt>
                <c:pt idx="3729">
                  <c:v>43218.745833333334</c:v>
                </c:pt>
                <c:pt idx="3730">
                  <c:v>43218.787499999999</c:v>
                </c:pt>
                <c:pt idx="3731">
                  <c:v>43218.82916666667</c:v>
                </c:pt>
                <c:pt idx="3732">
                  <c:v>43218.870833333334</c:v>
                </c:pt>
                <c:pt idx="3733">
                  <c:v>43218.912499999999</c:v>
                </c:pt>
                <c:pt idx="3734">
                  <c:v>43218.929166666669</c:v>
                </c:pt>
                <c:pt idx="3735">
                  <c:v>43218.934027777781</c:v>
                </c:pt>
                <c:pt idx="3736">
                  <c:v>43218.95416666667</c:v>
                </c:pt>
                <c:pt idx="3737">
                  <c:v>43218.995833333334</c:v>
                </c:pt>
                <c:pt idx="3738">
                  <c:v>43218.999305555553</c:v>
                </c:pt>
                <c:pt idx="3739">
                  <c:v>43219.037499999999</c:v>
                </c:pt>
                <c:pt idx="3740">
                  <c:v>43219.05972222222</c:v>
                </c:pt>
                <c:pt idx="3741">
                  <c:v>43219.07916666667</c:v>
                </c:pt>
                <c:pt idx="3742">
                  <c:v>43219.120833333334</c:v>
                </c:pt>
                <c:pt idx="3743">
                  <c:v>43219.162499999999</c:v>
                </c:pt>
                <c:pt idx="3744">
                  <c:v>43219.20416666667</c:v>
                </c:pt>
                <c:pt idx="3745">
                  <c:v>43219.245833333334</c:v>
                </c:pt>
                <c:pt idx="3746">
                  <c:v>43219.287499999999</c:v>
                </c:pt>
                <c:pt idx="3747">
                  <c:v>43219.32916666667</c:v>
                </c:pt>
                <c:pt idx="3748">
                  <c:v>43219.370833333334</c:v>
                </c:pt>
                <c:pt idx="3749">
                  <c:v>43219.412499999999</c:v>
                </c:pt>
                <c:pt idx="3750">
                  <c:v>43219.45416666667</c:v>
                </c:pt>
                <c:pt idx="3751">
                  <c:v>43219.495833333334</c:v>
                </c:pt>
                <c:pt idx="3752">
                  <c:v>43219.537499999999</c:v>
                </c:pt>
                <c:pt idx="3753">
                  <c:v>43219.57916666667</c:v>
                </c:pt>
                <c:pt idx="3754">
                  <c:v>43219.620833333334</c:v>
                </c:pt>
                <c:pt idx="3755">
                  <c:v>43219.662499999999</c:v>
                </c:pt>
                <c:pt idx="3756">
                  <c:v>43219.70416666667</c:v>
                </c:pt>
                <c:pt idx="3757">
                  <c:v>43219.745833333334</c:v>
                </c:pt>
                <c:pt idx="3758">
                  <c:v>43219.787499999999</c:v>
                </c:pt>
                <c:pt idx="3759">
                  <c:v>43219.82916666667</c:v>
                </c:pt>
                <c:pt idx="3760">
                  <c:v>43219.870833333334</c:v>
                </c:pt>
                <c:pt idx="3761">
                  <c:v>43219.912499999999</c:v>
                </c:pt>
                <c:pt idx="3762">
                  <c:v>43219.95416666667</c:v>
                </c:pt>
                <c:pt idx="3763">
                  <c:v>43219.995833333334</c:v>
                </c:pt>
                <c:pt idx="3764">
                  <c:v>43219.999305555553</c:v>
                </c:pt>
                <c:pt idx="3765">
                  <c:v>43220.037499999999</c:v>
                </c:pt>
                <c:pt idx="3766">
                  <c:v>43220.07916666667</c:v>
                </c:pt>
                <c:pt idx="3767">
                  <c:v>43220.120833333334</c:v>
                </c:pt>
                <c:pt idx="3768">
                  <c:v>43220.162499999999</c:v>
                </c:pt>
                <c:pt idx="3769">
                  <c:v>43220.20416666667</c:v>
                </c:pt>
                <c:pt idx="3770">
                  <c:v>43220.245833333334</c:v>
                </c:pt>
                <c:pt idx="3771">
                  <c:v>43220.287499999999</c:v>
                </c:pt>
                <c:pt idx="3772">
                  <c:v>43220.32916666667</c:v>
                </c:pt>
                <c:pt idx="3773">
                  <c:v>43220.370833333334</c:v>
                </c:pt>
                <c:pt idx="3774">
                  <c:v>43220.412499999999</c:v>
                </c:pt>
                <c:pt idx="3775">
                  <c:v>43220.45416666667</c:v>
                </c:pt>
                <c:pt idx="3776">
                  <c:v>43220.495833333334</c:v>
                </c:pt>
                <c:pt idx="3777">
                  <c:v>43220.537499999999</c:v>
                </c:pt>
                <c:pt idx="3778">
                  <c:v>43220.57916666667</c:v>
                </c:pt>
                <c:pt idx="3779">
                  <c:v>43220.620833333334</c:v>
                </c:pt>
                <c:pt idx="3780">
                  <c:v>43220.662499999999</c:v>
                </c:pt>
                <c:pt idx="3781">
                  <c:v>43220.70416666667</c:v>
                </c:pt>
                <c:pt idx="3782">
                  <c:v>43220.745833333334</c:v>
                </c:pt>
                <c:pt idx="3783">
                  <c:v>43220.787499999999</c:v>
                </c:pt>
                <c:pt idx="3784">
                  <c:v>43220.82916666667</c:v>
                </c:pt>
                <c:pt idx="3785">
                  <c:v>43220.870833333334</c:v>
                </c:pt>
                <c:pt idx="3786">
                  <c:v>43220.912499999999</c:v>
                </c:pt>
                <c:pt idx="3787">
                  <c:v>43220.95416666667</c:v>
                </c:pt>
                <c:pt idx="3788">
                  <c:v>43220.995833333334</c:v>
                </c:pt>
                <c:pt idx="3789">
                  <c:v>43220.999305555553</c:v>
                </c:pt>
                <c:pt idx="3790">
                  <c:v>43220.999305555553</c:v>
                </c:pt>
                <c:pt idx="3791">
                  <c:v>43221.037499999999</c:v>
                </c:pt>
                <c:pt idx="3792">
                  <c:v>43221.07916666667</c:v>
                </c:pt>
                <c:pt idx="3793">
                  <c:v>43221.120833333334</c:v>
                </c:pt>
                <c:pt idx="3794">
                  <c:v>43221.162499999999</c:v>
                </c:pt>
                <c:pt idx="3795">
                  <c:v>43221.20416666667</c:v>
                </c:pt>
                <c:pt idx="3796">
                  <c:v>43221.245833333334</c:v>
                </c:pt>
                <c:pt idx="3797">
                  <c:v>43221.287499999999</c:v>
                </c:pt>
                <c:pt idx="3798">
                  <c:v>43221.32916666667</c:v>
                </c:pt>
                <c:pt idx="3799">
                  <c:v>43221.370833333334</c:v>
                </c:pt>
                <c:pt idx="3800">
                  <c:v>43221.412499999999</c:v>
                </c:pt>
                <c:pt idx="3801">
                  <c:v>43221.45416666667</c:v>
                </c:pt>
                <c:pt idx="3802">
                  <c:v>43221.495833333334</c:v>
                </c:pt>
                <c:pt idx="3803">
                  <c:v>43221.537499999999</c:v>
                </c:pt>
                <c:pt idx="3804">
                  <c:v>43221.57916666667</c:v>
                </c:pt>
                <c:pt idx="3805">
                  <c:v>43221.620833333334</c:v>
                </c:pt>
                <c:pt idx="3806">
                  <c:v>43221.662499999999</c:v>
                </c:pt>
                <c:pt idx="3807">
                  <c:v>43221.70416666667</c:v>
                </c:pt>
                <c:pt idx="3808">
                  <c:v>43221.745833333334</c:v>
                </c:pt>
                <c:pt idx="3809">
                  <c:v>43221.787499999999</c:v>
                </c:pt>
                <c:pt idx="3810">
                  <c:v>43221.82916666667</c:v>
                </c:pt>
                <c:pt idx="3811">
                  <c:v>43221.870833333334</c:v>
                </c:pt>
                <c:pt idx="3812">
                  <c:v>43221.912499999999</c:v>
                </c:pt>
                <c:pt idx="3813">
                  <c:v>43221.95416666667</c:v>
                </c:pt>
                <c:pt idx="3814">
                  <c:v>43221.995833333334</c:v>
                </c:pt>
                <c:pt idx="3815">
                  <c:v>43221.999305555553</c:v>
                </c:pt>
                <c:pt idx="3816">
                  <c:v>43222.037499999999</c:v>
                </c:pt>
                <c:pt idx="3817">
                  <c:v>43222.07916666667</c:v>
                </c:pt>
                <c:pt idx="3818">
                  <c:v>43222.120833333334</c:v>
                </c:pt>
                <c:pt idx="3819">
                  <c:v>43222.162499999999</c:v>
                </c:pt>
                <c:pt idx="3820">
                  <c:v>43222.20416666667</c:v>
                </c:pt>
                <c:pt idx="3821">
                  <c:v>43222.245833333334</c:v>
                </c:pt>
                <c:pt idx="3822">
                  <c:v>43222.287499999999</c:v>
                </c:pt>
                <c:pt idx="3823">
                  <c:v>43222.32916666667</c:v>
                </c:pt>
                <c:pt idx="3824">
                  <c:v>43222.370833333334</c:v>
                </c:pt>
                <c:pt idx="3825">
                  <c:v>43222.412499999999</c:v>
                </c:pt>
                <c:pt idx="3826">
                  <c:v>43222.45416666667</c:v>
                </c:pt>
                <c:pt idx="3827">
                  <c:v>43222.495833333334</c:v>
                </c:pt>
                <c:pt idx="3828">
                  <c:v>43222.537499999999</c:v>
                </c:pt>
                <c:pt idx="3829">
                  <c:v>43222.57916666667</c:v>
                </c:pt>
                <c:pt idx="3830">
                  <c:v>43222.620833333334</c:v>
                </c:pt>
                <c:pt idx="3831">
                  <c:v>43222.662499999999</c:v>
                </c:pt>
                <c:pt idx="3832">
                  <c:v>43222.70416666667</c:v>
                </c:pt>
                <c:pt idx="3833">
                  <c:v>43222.745833333334</c:v>
                </c:pt>
                <c:pt idx="3834">
                  <c:v>43222.787499999999</c:v>
                </c:pt>
                <c:pt idx="3835">
                  <c:v>43222.82916666667</c:v>
                </c:pt>
                <c:pt idx="3836">
                  <c:v>43222.870833333334</c:v>
                </c:pt>
                <c:pt idx="3837">
                  <c:v>43222.912499999999</c:v>
                </c:pt>
                <c:pt idx="3838">
                  <c:v>43222.95416666667</c:v>
                </c:pt>
                <c:pt idx="3839">
                  <c:v>43222.995833333334</c:v>
                </c:pt>
                <c:pt idx="3840">
                  <c:v>43222.999305555553</c:v>
                </c:pt>
                <c:pt idx="3841">
                  <c:v>43223.037499999999</c:v>
                </c:pt>
                <c:pt idx="3842">
                  <c:v>43223.07916666667</c:v>
                </c:pt>
                <c:pt idx="3843">
                  <c:v>43223.120833333334</c:v>
                </c:pt>
                <c:pt idx="3844">
                  <c:v>43223.162499999999</c:v>
                </c:pt>
                <c:pt idx="3845">
                  <c:v>43223.20416666667</c:v>
                </c:pt>
                <c:pt idx="3846">
                  <c:v>43223.245833333334</c:v>
                </c:pt>
                <c:pt idx="3847">
                  <c:v>43223.287499999999</c:v>
                </c:pt>
                <c:pt idx="3848">
                  <c:v>43223.32916666667</c:v>
                </c:pt>
                <c:pt idx="3849">
                  <c:v>43223.370833333334</c:v>
                </c:pt>
                <c:pt idx="3850">
                  <c:v>43223.412499999999</c:v>
                </c:pt>
                <c:pt idx="3851">
                  <c:v>43223.45416666667</c:v>
                </c:pt>
                <c:pt idx="3852">
                  <c:v>43223.495833333334</c:v>
                </c:pt>
                <c:pt idx="3853">
                  <c:v>43223.537499999999</c:v>
                </c:pt>
                <c:pt idx="3854">
                  <c:v>43223.57916666667</c:v>
                </c:pt>
                <c:pt idx="3855">
                  <c:v>43223.620833333334</c:v>
                </c:pt>
                <c:pt idx="3856">
                  <c:v>43223.662499999999</c:v>
                </c:pt>
                <c:pt idx="3857">
                  <c:v>43223.70416666667</c:v>
                </c:pt>
                <c:pt idx="3858">
                  <c:v>43223.745833333334</c:v>
                </c:pt>
                <c:pt idx="3859">
                  <c:v>43223.787499999999</c:v>
                </c:pt>
                <c:pt idx="3860">
                  <c:v>43223.82916666667</c:v>
                </c:pt>
                <c:pt idx="3861">
                  <c:v>43223.870833333334</c:v>
                </c:pt>
                <c:pt idx="3862">
                  <c:v>43223.912499999999</c:v>
                </c:pt>
                <c:pt idx="3863">
                  <c:v>43223.95416666667</c:v>
                </c:pt>
                <c:pt idx="3864">
                  <c:v>43223.995833333334</c:v>
                </c:pt>
                <c:pt idx="3865">
                  <c:v>43223.999305555553</c:v>
                </c:pt>
                <c:pt idx="3866">
                  <c:v>43224.037499999999</c:v>
                </c:pt>
                <c:pt idx="3867">
                  <c:v>43224.07916666667</c:v>
                </c:pt>
                <c:pt idx="3868">
                  <c:v>43224.120833333334</c:v>
                </c:pt>
                <c:pt idx="3869">
                  <c:v>43224.162499999999</c:v>
                </c:pt>
                <c:pt idx="3870">
                  <c:v>43224.20416666667</c:v>
                </c:pt>
                <c:pt idx="3871">
                  <c:v>43224.245833333334</c:v>
                </c:pt>
                <c:pt idx="3872">
                  <c:v>43224.287499999999</c:v>
                </c:pt>
                <c:pt idx="3873">
                  <c:v>43224.32916666667</c:v>
                </c:pt>
                <c:pt idx="3874">
                  <c:v>43224.370833333334</c:v>
                </c:pt>
                <c:pt idx="3875">
                  <c:v>43224.412499999999</c:v>
                </c:pt>
                <c:pt idx="3876">
                  <c:v>43224.45416666667</c:v>
                </c:pt>
                <c:pt idx="3877">
                  <c:v>43224.495833333334</c:v>
                </c:pt>
                <c:pt idx="3878">
                  <c:v>43224.537499999999</c:v>
                </c:pt>
                <c:pt idx="3879">
                  <c:v>43224.57916666667</c:v>
                </c:pt>
                <c:pt idx="3880">
                  <c:v>43224.620833333334</c:v>
                </c:pt>
                <c:pt idx="3881">
                  <c:v>43224.662499999999</c:v>
                </c:pt>
                <c:pt idx="3882">
                  <c:v>43224.70416666667</c:v>
                </c:pt>
                <c:pt idx="3883">
                  <c:v>43224.745833333334</c:v>
                </c:pt>
                <c:pt idx="3884">
                  <c:v>43224.787499999999</c:v>
                </c:pt>
                <c:pt idx="3885">
                  <c:v>43224.82916666667</c:v>
                </c:pt>
                <c:pt idx="3886">
                  <c:v>43224.870833333334</c:v>
                </c:pt>
                <c:pt idx="3887">
                  <c:v>43224.912499999999</c:v>
                </c:pt>
                <c:pt idx="3888">
                  <c:v>43224.95416666667</c:v>
                </c:pt>
                <c:pt idx="3889">
                  <c:v>43224.995833333334</c:v>
                </c:pt>
                <c:pt idx="3890">
                  <c:v>43224.999305555553</c:v>
                </c:pt>
                <c:pt idx="3891">
                  <c:v>43225.037499999999</c:v>
                </c:pt>
                <c:pt idx="3892">
                  <c:v>43225.07916666667</c:v>
                </c:pt>
                <c:pt idx="3893">
                  <c:v>43225.120833333334</c:v>
                </c:pt>
                <c:pt idx="3894">
                  <c:v>43225.162499999999</c:v>
                </c:pt>
                <c:pt idx="3895">
                  <c:v>43225.20416666667</c:v>
                </c:pt>
                <c:pt idx="3896">
                  <c:v>43225.245833333334</c:v>
                </c:pt>
                <c:pt idx="3897">
                  <c:v>43225.287499999999</c:v>
                </c:pt>
                <c:pt idx="3898">
                  <c:v>43225.32916666667</c:v>
                </c:pt>
                <c:pt idx="3899">
                  <c:v>43225.370833333334</c:v>
                </c:pt>
                <c:pt idx="3900">
                  <c:v>43225.412499999999</c:v>
                </c:pt>
                <c:pt idx="3901">
                  <c:v>43225.45416666667</c:v>
                </c:pt>
                <c:pt idx="3902">
                  <c:v>43225.495833333334</c:v>
                </c:pt>
                <c:pt idx="3903">
                  <c:v>43225.537499999999</c:v>
                </c:pt>
                <c:pt idx="3904">
                  <c:v>43225.57916666667</c:v>
                </c:pt>
                <c:pt idx="3905">
                  <c:v>43225.620833333334</c:v>
                </c:pt>
                <c:pt idx="3906">
                  <c:v>43225.662499999999</c:v>
                </c:pt>
                <c:pt idx="3907">
                  <c:v>43225.70416666667</c:v>
                </c:pt>
                <c:pt idx="3908">
                  <c:v>43225.745833333334</c:v>
                </c:pt>
                <c:pt idx="3909">
                  <c:v>43225.787499999999</c:v>
                </c:pt>
                <c:pt idx="3910">
                  <c:v>43225.82916666667</c:v>
                </c:pt>
                <c:pt idx="3911">
                  <c:v>43225.870833333334</c:v>
                </c:pt>
                <c:pt idx="3912">
                  <c:v>43225.912499999999</c:v>
                </c:pt>
                <c:pt idx="3913">
                  <c:v>43225.95416666667</c:v>
                </c:pt>
                <c:pt idx="3914">
                  <c:v>43225.995833333334</c:v>
                </c:pt>
                <c:pt idx="3915">
                  <c:v>43225.999305555553</c:v>
                </c:pt>
                <c:pt idx="3916">
                  <c:v>43226.037499999999</c:v>
                </c:pt>
                <c:pt idx="3917">
                  <c:v>43226.07916666667</c:v>
                </c:pt>
                <c:pt idx="3918">
                  <c:v>43226.120833333334</c:v>
                </c:pt>
                <c:pt idx="3919">
                  <c:v>43226.15625</c:v>
                </c:pt>
                <c:pt idx="3920">
                  <c:v>43226.162499999999</c:v>
                </c:pt>
                <c:pt idx="3921">
                  <c:v>43226.193055555559</c:v>
                </c:pt>
                <c:pt idx="3922">
                  <c:v>43226.197916666664</c:v>
                </c:pt>
                <c:pt idx="3923">
                  <c:v>43226.20416666667</c:v>
                </c:pt>
                <c:pt idx="3924">
                  <c:v>43226.245833333334</c:v>
                </c:pt>
                <c:pt idx="3925">
                  <c:v>43226.287499999999</c:v>
                </c:pt>
                <c:pt idx="3926">
                  <c:v>43226.32916666667</c:v>
                </c:pt>
                <c:pt idx="3927">
                  <c:v>43226.353472222225</c:v>
                </c:pt>
                <c:pt idx="3928">
                  <c:v>43226.370833333334</c:v>
                </c:pt>
                <c:pt idx="3929">
                  <c:v>43226.376388888886</c:v>
                </c:pt>
                <c:pt idx="3930">
                  <c:v>43226.396527777775</c:v>
                </c:pt>
                <c:pt idx="3931">
                  <c:v>43226.412499999999</c:v>
                </c:pt>
                <c:pt idx="3932">
                  <c:v>43226.45416666667</c:v>
                </c:pt>
                <c:pt idx="3933">
                  <c:v>43226.463888888888</c:v>
                </c:pt>
                <c:pt idx="3934">
                  <c:v>43226.492361111108</c:v>
                </c:pt>
                <c:pt idx="3935">
                  <c:v>43226.495833333334</c:v>
                </c:pt>
                <c:pt idx="3936">
                  <c:v>43226.509027777778</c:v>
                </c:pt>
                <c:pt idx="3937">
                  <c:v>43226.527777777781</c:v>
                </c:pt>
                <c:pt idx="3938">
                  <c:v>43226.537499999999</c:v>
                </c:pt>
                <c:pt idx="3939">
                  <c:v>43226.57916666667</c:v>
                </c:pt>
                <c:pt idx="3940">
                  <c:v>43226.587500000001</c:v>
                </c:pt>
                <c:pt idx="3941">
                  <c:v>43226.617361111108</c:v>
                </c:pt>
                <c:pt idx="3942">
                  <c:v>43226.620833333334</c:v>
                </c:pt>
                <c:pt idx="3943">
                  <c:v>43226.661111111112</c:v>
                </c:pt>
                <c:pt idx="3944">
                  <c:v>43226.662499999999</c:v>
                </c:pt>
                <c:pt idx="3945">
                  <c:v>43226.668749999997</c:v>
                </c:pt>
                <c:pt idx="3946">
                  <c:v>43226.6875</c:v>
                </c:pt>
                <c:pt idx="3947">
                  <c:v>43226.70416666667</c:v>
                </c:pt>
                <c:pt idx="3948">
                  <c:v>43226.745833333334</c:v>
                </c:pt>
                <c:pt idx="3949">
                  <c:v>43226.761805555558</c:v>
                </c:pt>
                <c:pt idx="3950">
                  <c:v>43226.771527777775</c:v>
                </c:pt>
                <c:pt idx="3951">
                  <c:v>43226.787499999999</c:v>
                </c:pt>
                <c:pt idx="3952">
                  <c:v>43226.792361111111</c:v>
                </c:pt>
                <c:pt idx="3953">
                  <c:v>43226.82916666667</c:v>
                </c:pt>
                <c:pt idx="3954">
                  <c:v>43226.870833333334</c:v>
                </c:pt>
                <c:pt idx="3955">
                  <c:v>43226.884722222225</c:v>
                </c:pt>
                <c:pt idx="3956">
                  <c:v>43226.895833333336</c:v>
                </c:pt>
                <c:pt idx="3957">
                  <c:v>43226.906944444447</c:v>
                </c:pt>
                <c:pt idx="3958">
                  <c:v>43226.911111111112</c:v>
                </c:pt>
                <c:pt idx="3959">
                  <c:v>43226.912499999999</c:v>
                </c:pt>
                <c:pt idx="3960">
                  <c:v>43226.952777777777</c:v>
                </c:pt>
                <c:pt idx="3961">
                  <c:v>43226.95416666667</c:v>
                </c:pt>
                <c:pt idx="3962">
                  <c:v>43226.995833333334</c:v>
                </c:pt>
                <c:pt idx="3963">
                  <c:v>43226.999305555553</c:v>
                </c:pt>
                <c:pt idx="3964">
                  <c:v>43227.022916666669</c:v>
                </c:pt>
                <c:pt idx="3965">
                  <c:v>43227.037499999999</c:v>
                </c:pt>
                <c:pt idx="3966">
                  <c:v>43227.07916666667</c:v>
                </c:pt>
                <c:pt idx="3967">
                  <c:v>43227.09097222222</c:v>
                </c:pt>
                <c:pt idx="3968">
                  <c:v>43227.120833333334</c:v>
                </c:pt>
                <c:pt idx="3969">
                  <c:v>43227.138888888891</c:v>
                </c:pt>
                <c:pt idx="3970">
                  <c:v>43227.162499999999</c:v>
                </c:pt>
                <c:pt idx="3971">
                  <c:v>43227.20416666667</c:v>
                </c:pt>
                <c:pt idx="3972">
                  <c:v>43227.245833333334</c:v>
                </c:pt>
                <c:pt idx="3973">
                  <c:v>43227.258333333331</c:v>
                </c:pt>
                <c:pt idx="3974">
                  <c:v>43227.287499999999</c:v>
                </c:pt>
                <c:pt idx="3975">
                  <c:v>43227.32916666667</c:v>
                </c:pt>
                <c:pt idx="3976">
                  <c:v>43227.334722222222</c:v>
                </c:pt>
                <c:pt idx="3977">
                  <c:v>43227.370833333334</c:v>
                </c:pt>
                <c:pt idx="3978">
                  <c:v>43227.412499999999</c:v>
                </c:pt>
                <c:pt idx="3979">
                  <c:v>43227.45416666667</c:v>
                </c:pt>
                <c:pt idx="3980">
                  <c:v>43227.479861111111</c:v>
                </c:pt>
                <c:pt idx="3981">
                  <c:v>43227.495833333334</c:v>
                </c:pt>
                <c:pt idx="3982">
                  <c:v>43227.537499999999</c:v>
                </c:pt>
                <c:pt idx="3983">
                  <c:v>43227.57916666667</c:v>
                </c:pt>
                <c:pt idx="3984">
                  <c:v>43227.620833333334</c:v>
                </c:pt>
                <c:pt idx="3985">
                  <c:v>43227.662499999999</c:v>
                </c:pt>
                <c:pt idx="3986">
                  <c:v>43227.70416666667</c:v>
                </c:pt>
                <c:pt idx="3987">
                  <c:v>43227.745833333334</c:v>
                </c:pt>
                <c:pt idx="3988">
                  <c:v>43227.787499999999</c:v>
                </c:pt>
                <c:pt idx="3989">
                  <c:v>43227.82916666667</c:v>
                </c:pt>
                <c:pt idx="3990">
                  <c:v>43227.870833333334</c:v>
                </c:pt>
                <c:pt idx="3991">
                  <c:v>43227.912499999999</c:v>
                </c:pt>
                <c:pt idx="3992">
                  <c:v>43227.95416666667</c:v>
                </c:pt>
                <c:pt idx="3993">
                  <c:v>43227.995833333334</c:v>
                </c:pt>
                <c:pt idx="3994">
                  <c:v>43227.999305555553</c:v>
                </c:pt>
                <c:pt idx="3995">
                  <c:v>43228.037499999999</c:v>
                </c:pt>
                <c:pt idx="3996">
                  <c:v>43228.07916666667</c:v>
                </c:pt>
                <c:pt idx="3997">
                  <c:v>43228.114583333336</c:v>
                </c:pt>
                <c:pt idx="3998">
                  <c:v>43228.119444444441</c:v>
                </c:pt>
                <c:pt idx="3999">
                  <c:v>43228.120833333334</c:v>
                </c:pt>
                <c:pt idx="4000">
                  <c:v>43228.162499999999</c:v>
                </c:pt>
                <c:pt idx="4001">
                  <c:v>43228.20416666667</c:v>
                </c:pt>
                <c:pt idx="4002">
                  <c:v>43228.245833333334</c:v>
                </c:pt>
                <c:pt idx="4003">
                  <c:v>43228.287499999999</c:v>
                </c:pt>
                <c:pt idx="4004">
                  <c:v>43228.302777777775</c:v>
                </c:pt>
                <c:pt idx="4005">
                  <c:v>43228.322916666664</c:v>
                </c:pt>
                <c:pt idx="4006">
                  <c:v>43228.32916666667</c:v>
                </c:pt>
                <c:pt idx="4007">
                  <c:v>43228.370833333334</c:v>
                </c:pt>
                <c:pt idx="4008">
                  <c:v>43228.412499999999</c:v>
                </c:pt>
                <c:pt idx="4009">
                  <c:v>43228.45416666667</c:v>
                </c:pt>
                <c:pt idx="4010">
                  <c:v>43228.495833333334</c:v>
                </c:pt>
                <c:pt idx="4011">
                  <c:v>43228.537499999999</c:v>
                </c:pt>
                <c:pt idx="4012">
                  <c:v>43228.57916666667</c:v>
                </c:pt>
                <c:pt idx="4013">
                  <c:v>43228.620833333334</c:v>
                </c:pt>
                <c:pt idx="4014">
                  <c:v>43228.662499999999</c:v>
                </c:pt>
                <c:pt idx="4015">
                  <c:v>43228.70416666667</c:v>
                </c:pt>
                <c:pt idx="4016">
                  <c:v>43228.745833333334</c:v>
                </c:pt>
                <c:pt idx="4017">
                  <c:v>43228.787499999999</c:v>
                </c:pt>
                <c:pt idx="4018">
                  <c:v>43228.825694444444</c:v>
                </c:pt>
                <c:pt idx="4019">
                  <c:v>43228.826388888891</c:v>
                </c:pt>
                <c:pt idx="4020">
                  <c:v>43228.870833333334</c:v>
                </c:pt>
                <c:pt idx="4021">
                  <c:v>43228.897916666669</c:v>
                </c:pt>
                <c:pt idx="4022">
                  <c:v>43228.912499999999</c:v>
                </c:pt>
                <c:pt idx="4023">
                  <c:v>43228.947916666664</c:v>
                </c:pt>
                <c:pt idx="4024">
                  <c:v>43228.95416666667</c:v>
                </c:pt>
                <c:pt idx="4025">
                  <c:v>43228.965277777781</c:v>
                </c:pt>
                <c:pt idx="4026">
                  <c:v>43228.973611111112</c:v>
                </c:pt>
                <c:pt idx="4027">
                  <c:v>43228.995833333334</c:v>
                </c:pt>
                <c:pt idx="4028">
                  <c:v>43228.999305555553</c:v>
                </c:pt>
                <c:pt idx="4029">
                  <c:v>43229.006944444445</c:v>
                </c:pt>
                <c:pt idx="4030">
                  <c:v>43229.013888888891</c:v>
                </c:pt>
                <c:pt idx="4031">
                  <c:v>43229.022916666669</c:v>
                </c:pt>
                <c:pt idx="4032">
                  <c:v>43229.03125</c:v>
                </c:pt>
                <c:pt idx="4033">
                  <c:v>43229.037499999999</c:v>
                </c:pt>
                <c:pt idx="4034">
                  <c:v>43229.045138888891</c:v>
                </c:pt>
                <c:pt idx="4035">
                  <c:v>43229.064583333333</c:v>
                </c:pt>
                <c:pt idx="4036">
                  <c:v>43229.070138888892</c:v>
                </c:pt>
                <c:pt idx="4037">
                  <c:v>43229.077777777777</c:v>
                </c:pt>
                <c:pt idx="4038">
                  <c:v>43229.07916666667</c:v>
                </c:pt>
                <c:pt idx="4039">
                  <c:v>43229.09375</c:v>
                </c:pt>
                <c:pt idx="4040">
                  <c:v>43229.109722222223</c:v>
                </c:pt>
                <c:pt idx="4041">
                  <c:v>43229.115277777775</c:v>
                </c:pt>
                <c:pt idx="4042">
                  <c:v>43229.119444444441</c:v>
                </c:pt>
                <c:pt idx="4043">
                  <c:v>43229.120833333334</c:v>
                </c:pt>
                <c:pt idx="4044">
                  <c:v>43229.142361111109</c:v>
                </c:pt>
                <c:pt idx="4045">
                  <c:v>43229.154166666667</c:v>
                </c:pt>
                <c:pt idx="4046">
                  <c:v>43229.162499999999</c:v>
                </c:pt>
                <c:pt idx="4047">
                  <c:v>43229.175694444442</c:v>
                </c:pt>
                <c:pt idx="4048">
                  <c:v>43229.184027777781</c:v>
                </c:pt>
                <c:pt idx="4049">
                  <c:v>43229.190972222219</c:v>
                </c:pt>
                <c:pt idx="4050">
                  <c:v>43229.195138888892</c:v>
                </c:pt>
                <c:pt idx="4051">
                  <c:v>43229.202777777777</c:v>
                </c:pt>
                <c:pt idx="4052">
                  <c:v>43229.20416666667</c:v>
                </c:pt>
                <c:pt idx="4053">
                  <c:v>43229.212500000001</c:v>
                </c:pt>
                <c:pt idx="4054">
                  <c:v>43229.218055555553</c:v>
                </c:pt>
                <c:pt idx="4055">
                  <c:v>43229.23541666667</c:v>
                </c:pt>
                <c:pt idx="4056">
                  <c:v>43229.245833333334</c:v>
                </c:pt>
                <c:pt idx="4057">
                  <c:v>43229.287499999999</c:v>
                </c:pt>
                <c:pt idx="4058">
                  <c:v>43229.294444444444</c:v>
                </c:pt>
                <c:pt idx="4059">
                  <c:v>43229.308333333334</c:v>
                </c:pt>
                <c:pt idx="4060">
                  <c:v>43229.313194444447</c:v>
                </c:pt>
                <c:pt idx="4061">
                  <c:v>43229.318749999999</c:v>
                </c:pt>
                <c:pt idx="4062">
                  <c:v>43229.32916666667</c:v>
                </c:pt>
                <c:pt idx="4063">
                  <c:v>43229.34375</c:v>
                </c:pt>
                <c:pt idx="4064">
                  <c:v>43229.370833333334</c:v>
                </c:pt>
                <c:pt idx="4065">
                  <c:v>43229.376388888886</c:v>
                </c:pt>
                <c:pt idx="4066">
                  <c:v>43229.386805555558</c:v>
                </c:pt>
                <c:pt idx="4067">
                  <c:v>43229.412499999999</c:v>
                </c:pt>
                <c:pt idx="4068">
                  <c:v>43229.45416666667</c:v>
                </c:pt>
                <c:pt idx="4069">
                  <c:v>43229.495833333334</c:v>
                </c:pt>
                <c:pt idx="4070">
                  <c:v>43229.537499999999</c:v>
                </c:pt>
                <c:pt idx="4071">
                  <c:v>43229.57916666667</c:v>
                </c:pt>
                <c:pt idx="4072">
                  <c:v>43229.620833333334</c:v>
                </c:pt>
                <c:pt idx="4073">
                  <c:v>43229.662499999999</c:v>
                </c:pt>
                <c:pt idx="4074">
                  <c:v>43229.70416666667</c:v>
                </c:pt>
                <c:pt idx="4075">
                  <c:v>43229.745833333334</c:v>
                </c:pt>
                <c:pt idx="4076">
                  <c:v>43229.787499999999</c:v>
                </c:pt>
                <c:pt idx="4077">
                  <c:v>43229.82916666667</c:v>
                </c:pt>
                <c:pt idx="4078">
                  <c:v>43229.870833333334</c:v>
                </c:pt>
                <c:pt idx="4079">
                  <c:v>43229.912499999999</c:v>
                </c:pt>
                <c:pt idx="4080">
                  <c:v>43229.95416666667</c:v>
                </c:pt>
                <c:pt idx="4081">
                  <c:v>43229.995833333334</c:v>
                </c:pt>
                <c:pt idx="4082">
                  <c:v>43229.999305555553</c:v>
                </c:pt>
                <c:pt idx="4083">
                  <c:v>43230.037499999999</c:v>
                </c:pt>
                <c:pt idx="4084">
                  <c:v>43230.07916666667</c:v>
                </c:pt>
                <c:pt idx="4085">
                  <c:v>43230.120833333334</c:v>
                </c:pt>
                <c:pt idx="4086">
                  <c:v>43230.162499999999</c:v>
                </c:pt>
                <c:pt idx="4087">
                  <c:v>43230.20416666667</c:v>
                </c:pt>
                <c:pt idx="4088">
                  <c:v>43230.245833333334</c:v>
                </c:pt>
                <c:pt idx="4089">
                  <c:v>43230.287499999999</c:v>
                </c:pt>
                <c:pt idx="4090">
                  <c:v>43230.32916666667</c:v>
                </c:pt>
                <c:pt idx="4091">
                  <c:v>43230.370833333334</c:v>
                </c:pt>
                <c:pt idx="4092">
                  <c:v>43230.412499999999</c:v>
                </c:pt>
                <c:pt idx="4093">
                  <c:v>43230.45416666667</c:v>
                </c:pt>
                <c:pt idx="4094">
                  <c:v>43230.495833333334</c:v>
                </c:pt>
                <c:pt idx="4095">
                  <c:v>43230.537499999999</c:v>
                </c:pt>
                <c:pt idx="4096">
                  <c:v>43230.57916666667</c:v>
                </c:pt>
                <c:pt idx="4097">
                  <c:v>43230.620833333334</c:v>
                </c:pt>
                <c:pt idx="4098">
                  <c:v>43230.662499999999</c:v>
                </c:pt>
                <c:pt idx="4099">
                  <c:v>43230.70416666667</c:v>
                </c:pt>
                <c:pt idx="4100">
                  <c:v>43230.745833333334</c:v>
                </c:pt>
                <c:pt idx="4101">
                  <c:v>43230.787499999999</c:v>
                </c:pt>
                <c:pt idx="4102">
                  <c:v>43230.82916666667</c:v>
                </c:pt>
                <c:pt idx="4103">
                  <c:v>43230.870833333334</c:v>
                </c:pt>
                <c:pt idx="4104">
                  <c:v>43230.912499999999</c:v>
                </c:pt>
                <c:pt idx="4105">
                  <c:v>43230.95416666667</c:v>
                </c:pt>
                <c:pt idx="4106">
                  <c:v>43230.995833333334</c:v>
                </c:pt>
                <c:pt idx="4107">
                  <c:v>43230.999305555553</c:v>
                </c:pt>
                <c:pt idx="4108">
                  <c:v>43231.037499999999</c:v>
                </c:pt>
                <c:pt idx="4109">
                  <c:v>43231.07916666667</c:v>
                </c:pt>
                <c:pt idx="4110">
                  <c:v>43231.120833333334</c:v>
                </c:pt>
                <c:pt idx="4111">
                  <c:v>43231.162499999999</c:v>
                </c:pt>
                <c:pt idx="4112">
                  <c:v>43231.20416666667</c:v>
                </c:pt>
                <c:pt idx="4113">
                  <c:v>43231.245833333334</c:v>
                </c:pt>
                <c:pt idx="4114">
                  <c:v>43231.287499999999</c:v>
                </c:pt>
                <c:pt idx="4115">
                  <c:v>43231.32916666667</c:v>
                </c:pt>
                <c:pt idx="4116">
                  <c:v>43231.370833333334</c:v>
                </c:pt>
                <c:pt idx="4117">
                  <c:v>43231.412499999999</c:v>
                </c:pt>
                <c:pt idx="4118">
                  <c:v>43231.45416666667</c:v>
                </c:pt>
                <c:pt idx="4119">
                  <c:v>43231.495833333334</c:v>
                </c:pt>
                <c:pt idx="4120">
                  <c:v>43231.537499999999</c:v>
                </c:pt>
                <c:pt idx="4121">
                  <c:v>43231.57916666667</c:v>
                </c:pt>
                <c:pt idx="4122">
                  <c:v>43231.620833333334</c:v>
                </c:pt>
                <c:pt idx="4123">
                  <c:v>43231.662499999999</c:v>
                </c:pt>
                <c:pt idx="4124">
                  <c:v>43231.681250000001</c:v>
                </c:pt>
                <c:pt idx="4125">
                  <c:v>43231.70416666667</c:v>
                </c:pt>
                <c:pt idx="4126">
                  <c:v>43231.745833333334</c:v>
                </c:pt>
                <c:pt idx="4127">
                  <c:v>43231.787499999999</c:v>
                </c:pt>
                <c:pt idx="4128">
                  <c:v>43231.82916666667</c:v>
                </c:pt>
                <c:pt idx="4129">
                  <c:v>43231.870833333334</c:v>
                </c:pt>
                <c:pt idx="4130">
                  <c:v>43231.912499999999</c:v>
                </c:pt>
                <c:pt idx="4131">
                  <c:v>43231.95416666667</c:v>
                </c:pt>
                <c:pt idx="4132">
                  <c:v>43231.995833333334</c:v>
                </c:pt>
                <c:pt idx="4133">
                  <c:v>43231.999305555553</c:v>
                </c:pt>
                <c:pt idx="4134">
                  <c:v>43232.037499999999</c:v>
                </c:pt>
                <c:pt idx="4135">
                  <c:v>43232.07916666667</c:v>
                </c:pt>
                <c:pt idx="4136">
                  <c:v>43232.120833333334</c:v>
                </c:pt>
                <c:pt idx="4137">
                  <c:v>43232.162499999999</c:v>
                </c:pt>
                <c:pt idx="4138">
                  <c:v>43232.20416666667</c:v>
                </c:pt>
                <c:pt idx="4139">
                  <c:v>43232.245833333334</c:v>
                </c:pt>
                <c:pt idx="4140">
                  <c:v>43232.287499999999</c:v>
                </c:pt>
                <c:pt idx="4141">
                  <c:v>43232.32916666667</c:v>
                </c:pt>
                <c:pt idx="4142">
                  <c:v>43232.370833333334</c:v>
                </c:pt>
                <c:pt idx="4143">
                  <c:v>43232.412499999999</c:v>
                </c:pt>
                <c:pt idx="4144">
                  <c:v>43232.45416666667</c:v>
                </c:pt>
                <c:pt idx="4145">
                  <c:v>43232.495833333334</c:v>
                </c:pt>
                <c:pt idx="4146">
                  <c:v>43232.537499999999</c:v>
                </c:pt>
                <c:pt idx="4147">
                  <c:v>43232.57916666667</c:v>
                </c:pt>
                <c:pt idx="4148">
                  <c:v>43232.620833333334</c:v>
                </c:pt>
                <c:pt idx="4149">
                  <c:v>43232.662499999999</c:v>
                </c:pt>
                <c:pt idx="4150">
                  <c:v>43232.70416666667</c:v>
                </c:pt>
                <c:pt idx="4151">
                  <c:v>43232.745833333334</c:v>
                </c:pt>
                <c:pt idx="4152">
                  <c:v>43232.787499999999</c:v>
                </c:pt>
                <c:pt idx="4153">
                  <c:v>43232.82916666667</c:v>
                </c:pt>
                <c:pt idx="4154">
                  <c:v>43232.870833333334</c:v>
                </c:pt>
                <c:pt idx="4155">
                  <c:v>43232.883333333331</c:v>
                </c:pt>
                <c:pt idx="4156">
                  <c:v>43232.9</c:v>
                </c:pt>
                <c:pt idx="4157">
                  <c:v>43232.911111111112</c:v>
                </c:pt>
                <c:pt idx="4158">
                  <c:v>43232.912499999999</c:v>
                </c:pt>
                <c:pt idx="4159">
                  <c:v>43232.917361111111</c:v>
                </c:pt>
                <c:pt idx="4160">
                  <c:v>43232.93472222222</c:v>
                </c:pt>
                <c:pt idx="4161">
                  <c:v>43232.939583333333</c:v>
                </c:pt>
                <c:pt idx="4162">
                  <c:v>43232.946527777778</c:v>
                </c:pt>
                <c:pt idx="4163">
                  <c:v>43232.949305555558</c:v>
                </c:pt>
                <c:pt idx="4164">
                  <c:v>43232.95416666667</c:v>
                </c:pt>
                <c:pt idx="4165">
                  <c:v>43232.979166666664</c:v>
                </c:pt>
                <c:pt idx="4166">
                  <c:v>43232.994444444441</c:v>
                </c:pt>
                <c:pt idx="4167">
                  <c:v>43232.995833333334</c:v>
                </c:pt>
                <c:pt idx="4168">
                  <c:v>43232.999305555553</c:v>
                </c:pt>
                <c:pt idx="4169">
                  <c:v>43233.010416666664</c:v>
                </c:pt>
                <c:pt idx="4170">
                  <c:v>43233.027777777781</c:v>
                </c:pt>
                <c:pt idx="4171">
                  <c:v>43233.036111111112</c:v>
                </c:pt>
                <c:pt idx="4172">
                  <c:v>43233.037499999999</c:v>
                </c:pt>
                <c:pt idx="4173">
                  <c:v>43233.054861111108</c:v>
                </c:pt>
                <c:pt idx="4174">
                  <c:v>43233.064583333333</c:v>
                </c:pt>
                <c:pt idx="4175">
                  <c:v>43233.07916666667</c:v>
                </c:pt>
                <c:pt idx="4176">
                  <c:v>43233.088194444441</c:v>
                </c:pt>
                <c:pt idx="4177">
                  <c:v>43233.094444444447</c:v>
                </c:pt>
                <c:pt idx="4178">
                  <c:v>43233.120833333334</c:v>
                </c:pt>
                <c:pt idx="4179">
                  <c:v>43233.127083333333</c:v>
                </c:pt>
                <c:pt idx="4180">
                  <c:v>43233.134027777778</c:v>
                </c:pt>
                <c:pt idx="4181">
                  <c:v>43233.152083333334</c:v>
                </c:pt>
                <c:pt idx="4182">
                  <c:v>43233.160416666666</c:v>
                </c:pt>
                <c:pt idx="4183">
                  <c:v>43233.162499999999</c:v>
                </c:pt>
                <c:pt idx="4184">
                  <c:v>43233.181250000001</c:v>
                </c:pt>
                <c:pt idx="4185">
                  <c:v>43233.190972222219</c:v>
                </c:pt>
                <c:pt idx="4186">
                  <c:v>43233.20416666667</c:v>
                </c:pt>
                <c:pt idx="4187">
                  <c:v>43233.225694444445</c:v>
                </c:pt>
                <c:pt idx="4188">
                  <c:v>43233.245833333334</c:v>
                </c:pt>
                <c:pt idx="4189">
                  <c:v>43233.277083333334</c:v>
                </c:pt>
                <c:pt idx="4190">
                  <c:v>43233.287499999999</c:v>
                </c:pt>
                <c:pt idx="4191">
                  <c:v>43233.292361111111</c:v>
                </c:pt>
                <c:pt idx="4192">
                  <c:v>43233.297222222223</c:v>
                </c:pt>
                <c:pt idx="4193">
                  <c:v>43233.32916666667</c:v>
                </c:pt>
                <c:pt idx="4194">
                  <c:v>43233.370833333334</c:v>
                </c:pt>
                <c:pt idx="4195">
                  <c:v>43233.383333333331</c:v>
                </c:pt>
                <c:pt idx="4196">
                  <c:v>43233.390277777777</c:v>
                </c:pt>
                <c:pt idx="4197">
                  <c:v>43233.410416666666</c:v>
                </c:pt>
                <c:pt idx="4198">
                  <c:v>43233.412499999999</c:v>
                </c:pt>
                <c:pt idx="4199">
                  <c:v>43233.45416666667</c:v>
                </c:pt>
                <c:pt idx="4200">
                  <c:v>43233.495833333334</c:v>
                </c:pt>
                <c:pt idx="4201">
                  <c:v>43233.537499999999</c:v>
                </c:pt>
                <c:pt idx="4202">
                  <c:v>43233.57916666667</c:v>
                </c:pt>
                <c:pt idx="4203">
                  <c:v>43233.620833333334</c:v>
                </c:pt>
                <c:pt idx="4204">
                  <c:v>43233.662499999999</c:v>
                </c:pt>
                <c:pt idx="4205">
                  <c:v>43233.70416666667</c:v>
                </c:pt>
                <c:pt idx="4206">
                  <c:v>43233.745833333334</c:v>
                </c:pt>
                <c:pt idx="4207">
                  <c:v>43233.787499999999</c:v>
                </c:pt>
                <c:pt idx="4208">
                  <c:v>43233.82916666667</c:v>
                </c:pt>
                <c:pt idx="4209">
                  <c:v>43233.870833333334</c:v>
                </c:pt>
                <c:pt idx="4210">
                  <c:v>43233.90902777778</c:v>
                </c:pt>
                <c:pt idx="4211">
                  <c:v>43233.911111111112</c:v>
                </c:pt>
                <c:pt idx="4212">
                  <c:v>43233.912499999999</c:v>
                </c:pt>
                <c:pt idx="4213">
                  <c:v>43233.918749999997</c:v>
                </c:pt>
                <c:pt idx="4214">
                  <c:v>43233.93472222222</c:v>
                </c:pt>
                <c:pt idx="4215">
                  <c:v>43233.940972222219</c:v>
                </c:pt>
                <c:pt idx="4216">
                  <c:v>43233.947916666664</c:v>
                </c:pt>
                <c:pt idx="4217">
                  <c:v>43233.95416666667</c:v>
                </c:pt>
                <c:pt idx="4218">
                  <c:v>43233.968055555553</c:v>
                </c:pt>
                <c:pt idx="4219">
                  <c:v>43233.974305555559</c:v>
                </c:pt>
                <c:pt idx="4220">
                  <c:v>43233.988888888889</c:v>
                </c:pt>
                <c:pt idx="4221">
                  <c:v>43233.995833333334</c:v>
                </c:pt>
                <c:pt idx="4222">
                  <c:v>43233.999305555553</c:v>
                </c:pt>
                <c:pt idx="4223">
                  <c:v>43234.015972222223</c:v>
                </c:pt>
                <c:pt idx="4224">
                  <c:v>43234.02847222222</c:v>
                </c:pt>
                <c:pt idx="4225">
                  <c:v>43234.035416666666</c:v>
                </c:pt>
                <c:pt idx="4226">
                  <c:v>43234.037499999999</c:v>
                </c:pt>
                <c:pt idx="4227">
                  <c:v>43234.045138888891</c:v>
                </c:pt>
                <c:pt idx="4228">
                  <c:v>43234.05</c:v>
                </c:pt>
                <c:pt idx="4229">
                  <c:v>43234.059027777781</c:v>
                </c:pt>
                <c:pt idx="4230">
                  <c:v>43234.074305555558</c:v>
                </c:pt>
                <c:pt idx="4231">
                  <c:v>43234.077777777777</c:v>
                </c:pt>
                <c:pt idx="4232">
                  <c:v>43234.07916666667</c:v>
                </c:pt>
                <c:pt idx="4233">
                  <c:v>43234.084722222222</c:v>
                </c:pt>
                <c:pt idx="4234">
                  <c:v>43234.118055555555</c:v>
                </c:pt>
                <c:pt idx="4235">
                  <c:v>43234.120833333334</c:v>
                </c:pt>
                <c:pt idx="4236">
                  <c:v>43234.162499999999</c:v>
                </c:pt>
                <c:pt idx="4237">
                  <c:v>43234.20416666667</c:v>
                </c:pt>
                <c:pt idx="4238">
                  <c:v>43234.223611111112</c:v>
                </c:pt>
                <c:pt idx="4239">
                  <c:v>43234.240972222222</c:v>
                </c:pt>
                <c:pt idx="4240">
                  <c:v>43234.245833333334</c:v>
                </c:pt>
                <c:pt idx="4241">
                  <c:v>43234.261805555558</c:v>
                </c:pt>
                <c:pt idx="4242">
                  <c:v>43234.287499999999</c:v>
                </c:pt>
                <c:pt idx="4243">
                  <c:v>43234.294444444444</c:v>
                </c:pt>
                <c:pt idx="4244">
                  <c:v>43234.311805555553</c:v>
                </c:pt>
                <c:pt idx="4245">
                  <c:v>43234.327777777777</c:v>
                </c:pt>
                <c:pt idx="4246">
                  <c:v>43234.32916666667</c:v>
                </c:pt>
                <c:pt idx="4247">
                  <c:v>43234.347916666666</c:v>
                </c:pt>
                <c:pt idx="4248">
                  <c:v>43234.365277777775</c:v>
                </c:pt>
                <c:pt idx="4249">
                  <c:v>43234.369444444441</c:v>
                </c:pt>
                <c:pt idx="4250">
                  <c:v>43234.370833333334</c:v>
                </c:pt>
                <c:pt idx="4251">
                  <c:v>43234.394444444442</c:v>
                </c:pt>
                <c:pt idx="4252">
                  <c:v>43234.412499999999</c:v>
                </c:pt>
                <c:pt idx="4253">
                  <c:v>43234.45416666667</c:v>
                </c:pt>
                <c:pt idx="4254">
                  <c:v>43234.460416666669</c:v>
                </c:pt>
                <c:pt idx="4255">
                  <c:v>43234.495833333334</c:v>
                </c:pt>
                <c:pt idx="4256">
                  <c:v>43234.527777777781</c:v>
                </c:pt>
                <c:pt idx="4257">
                  <c:v>43234.537499999999</c:v>
                </c:pt>
                <c:pt idx="4258">
                  <c:v>43234.57916666667</c:v>
                </c:pt>
                <c:pt idx="4259">
                  <c:v>43234.620833333334</c:v>
                </c:pt>
                <c:pt idx="4260">
                  <c:v>43234.661111111112</c:v>
                </c:pt>
                <c:pt idx="4261">
                  <c:v>43234.662499999999</c:v>
                </c:pt>
                <c:pt idx="4262">
                  <c:v>43234.668749999997</c:v>
                </c:pt>
                <c:pt idx="4263">
                  <c:v>43234.70416666667</c:v>
                </c:pt>
                <c:pt idx="4264">
                  <c:v>43234.745833333334</c:v>
                </c:pt>
                <c:pt idx="4265">
                  <c:v>43234.787499999999</c:v>
                </c:pt>
                <c:pt idx="4266">
                  <c:v>43234.802777777775</c:v>
                </c:pt>
                <c:pt idx="4267">
                  <c:v>43234.808333333334</c:v>
                </c:pt>
                <c:pt idx="4268">
                  <c:v>43234.82916666667</c:v>
                </c:pt>
                <c:pt idx="4269">
                  <c:v>43234.859027777777</c:v>
                </c:pt>
                <c:pt idx="4270">
                  <c:v>43234.870833333334</c:v>
                </c:pt>
                <c:pt idx="4271">
                  <c:v>43234.879166666666</c:v>
                </c:pt>
                <c:pt idx="4272">
                  <c:v>43234.897222222222</c:v>
                </c:pt>
                <c:pt idx="4273">
                  <c:v>43234.912499999999</c:v>
                </c:pt>
                <c:pt idx="4274">
                  <c:v>43234.95416666667</c:v>
                </c:pt>
                <c:pt idx="4275">
                  <c:v>43234.995833333334</c:v>
                </c:pt>
                <c:pt idx="4276">
                  <c:v>43234.999305555553</c:v>
                </c:pt>
                <c:pt idx="4277">
                  <c:v>43235.037499999999</c:v>
                </c:pt>
                <c:pt idx="4278">
                  <c:v>43235.07916666667</c:v>
                </c:pt>
                <c:pt idx="4279">
                  <c:v>43235.120833333334</c:v>
                </c:pt>
                <c:pt idx="4280">
                  <c:v>43235.125694444447</c:v>
                </c:pt>
                <c:pt idx="4281">
                  <c:v>43235.131249999999</c:v>
                </c:pt>
                <c:pt idx="4282">
                  <c:v>43235.138194444444</c:v>
                </c:pt>
                <c:pt idx="4283">
                  <c:v>43235.162499999999</c:v>
                </c:pt>
                <c:pt idx="4284">
                  <c:v>43235.20416666667</c:v>
                </c:pt>
                <c:pt idx="4285">
                  <c:v>43235.245833333334</c:v>
                </c:pt>
                <c:pt idx="4286">
                  <c:v>43235.287499999999</c:v>
                </c:pt>
                <c:pt idx="4287">
                  <c:v>43235.32916666667</c:v>
                </c:pt>
                <c:pt idx="4288">
                  <c:v>43235.370833333334</c:v>
                </c:pt>
                <c:pt idx="4289">
                  <c:v>43235.412499999999</c:v>
                </c:pt>
                <c:pt idx="4290">
                  <c:v>43235.45416666667</c:v>
                </c:pt>
                <c:pt idx="4291">
                  <c:v>43235.495833333334</c:v>
                </c:pt>
                <c:pt idx="4292">
                  <c:v>43235.537499999999</c:v>
                </c:pt>
                <c:pt idx="4293">
                  <c:v>43235.57916666667</c:v>
                </c:pt>
                <c:pt idx="4294">
                  <c:v>43235.620833333334</c:v>
                </c:pt>
                <c:pt idx="4295">
                  <c:v>43235.662499999999</c:v>
                </c:pt>
                <c:pt idx="4296">
                  <c:v>43235.70416666667</c:v>
                </c:pt>
                <c:pt idx="4297">
                  <c:v>43235.745833333334</c:v>
                </c:pt>
                <c:pt idx="4298">
                  <c:v>43235.787499999999</c:v>
                </c:pt>
                <c:pt idx="4299">
                  <c:v>43235.82916666667</c:v>
                </c:pt>
                <c:pt idx="4300">
                  <c:v>43235.870833333334</c:v>
                </c:pt>
                <c:pt idx="4301">
                  <c:v>43235.912499999999</c:v>
                </c:pt>
                <c:pt idx="4302">
                  <c:v>43235.936111111114</c:v>
                </c:pt>
                <c:pt idx="4303">
                  <c:v>43235.944444444445</c:v>
                </c:pt>
                <c:pt idx="4304">
                  <c:v>43235.946527777778</c:v>
                </c:pt>
                <c:pt idx="4305">
                  <c:v>43235.950694444444</c:v>
                </c:pt>
                <c:pt idx="4306">
                  <c:v>43235.95416666667</c:v>
                </c:pt>
                <c:pt idx="4307">
                  <c:v>43235.96597222222</c:v>
                </c:pt>
                <c:pt idx="4308">
                  <c:v>43235.972916666666</c:v>
                </c:pt>
                <c:pt idx="4309">
                  <c:v>43235.995833333334</c:v>
                </c:pt>
                <c:pt idx="4310">
                  <c:v>43235.999305555553</c:v>
                </c:pt>
                <c:pt idx="4311">
                  <c:v>43236.037499999999</c:v>
                </c:pt>
                <c:pt idx="4312">
                  <c:v>43236.07916666667</c:v>
                </c:pt>
                <c:pt idx="4313">
                  <c:v>43236.120833333334</c:v>
                </c:pt>
                <c:pt idx="4314">
                  <c:v>43236.162499999999</c:v>
                </c:pt>
                <c:pt idx="4315">
                  <c:v>43236.20416666667</c:v>
                </c:pt>
                <c:pt idx="4316">
                  <c:v>43236.245833333334</c:v>
                </c:pt>
                <c:pt idx="4317">
                  <c:v>43236.287499999999</c:v>
                </c:pt>
                <c:pt idx="4318">
                  <c:v>43236.32916666667</c:v>
                </c:pt>
                <c:pt idx="4319">
                  <c:v>43236.370833333334</c:v>
                </c:pt>
                <c:pt idx="4320">
                  <c:v>43236.412499999999</c:v>
                </c:pt>
                <c:pt idx="4321">
                  <c:v>43236.45416666667</c:v>
                </c:pt>
                <c:pt idx="4322">
                  <c:v>43236.494444444441</c:v>
                </c:pt>
                <c:pt idx="4323">
                  <c:v>43236.495833333334</c:v>
                </c:pt>
                <c:pt idx="4324">
                  <c:v>43236.507638888892</c:v>
                </c:pt>
                <c:pt idx="4325">
                  <c:v>43236.513194444444</c:v>
                </c:pt>
                <c:pt idx="4326">
                  <c:v>43236.537499999999</c:v>
                </c:pt>
                <c:pt idx="4327">
                  <c:v>43236.554861111108</c:v>
                </c:pt>
                <c:pt idx="4328">
                  <c:v>43236.57916666667</c:v>
                </c:pt>
                <c:pt idx="4329">
                  <c:v>43236.620833333334</c:v>
                </c:pt>
                <c:pt idx="4330">
                  <c:v>43236.656944444447</c:v>
                </c:pt>
                <c:pt idx="4331">
                  <c:v>43236.662499999999</c:v>
                </c:pt>
                <c:pt idx="4332">
                  <c:v>43236.70416666667</c:v>
                </c:pt>
                <c:pt idx="4333">
                  <c:v>43236.745833333334</c:v>
                </c:pt>
                <c:pt idx="4334">
                  <c:v>43236.753472222219</c:v>
                </c:pt>
                <c:pt idx="4335">
                  <c:v>43236.761111111111</c:v>
                </c:pt>
                <c:pt idx="4336">
                  <c:v>43236.772916666669</c:v>
                </c:pt>
                <c:pt idx="4337">
                  <c:v>43236.782638888886</c:v>
                </c:pt>
                <c:pt idx="4338">
                  <c:v>43236.787499999999</c:v>
                </c:pt>
                <c:pt idx="4339">
                  <c:v>43236.82916666667</c:v>
                </c:pt>
                <c:pt idx="4340">
                  <c:v>43236.852083333331</c:v>
                </c:pt>
                <c:pt idx="4341">
                  <c:v>43236.85833333333</c:v>
                </c:pt>
                <c:pt idx="4342">
                  <c:v>43236.870833333334</c:v>
                </c:pt>
                <c:pt idx="4343">
                  <c:v>43236.912499999999</c:v>
                </c:pt>
                <c:pt idx="4344">
                  <c:v>43236.923611111109</c:v>
                </c:pt>
                <c:pt idx="4345">
                  <c:v>43236.944444444445</c:v>
                </c:pt>
                <c:pt idx="4346">
                  <c:v>43236.95416666667</c:v>
                </c:pt>
                <c:pt idx="4347">
                  <c:v>43236.961111111108</c:v>
                </c:pt>
                <c:pt idx="4348">
                  <c:v>43236.986805555556</c:v>
                </c:pt>
                <c:pt idx="4349">
                  <c:v>43236.994444444441</c:v>
                </c:pt>
                <c:pt idx="4350">
                  <c:v>43236.995833333334</c:v>
                </c:pt>
                <c:pt idx="4351">
                  <c:v>43236.999305555553</c:v>
                </c:pt>
                <c:pt idx="4352">
                  <c:v>43237.037499999999</c:v>
                </c:pt>
                <c:pt idx="4353">
                  <c:v>43237.075694444444</c:v>
                </c:pt>
                <c:pt idx="4354">
                  <c:v>43237.077777777777</c:v>
                </c:pt>
                <c:pt idx="4355">
                  <c:v>43237.07916666667</c:v>
                </c:pt>
                <c:pt idx="4356">
                  <c:v>43237.087500000001</c:v>
                </c:pt>
                <c:pt idx="4357">
                  <c:v>43237.120833333334</c:v>
                </c:pt>
                <c:pt idx="4358">
                  <c:v>43237.138194444444</c:v>
                </c:pt>
                <c:pt idx="4359">
                  <c:v>43237.157638888886</c:v>
                </c:pt>
                <c:pt idx="4360">
                  <c:v>43237.161111111112</c:v>
                </c:pt>
                <c:pt idx="4361">
                  <c:v>43237.162499999999</c:v>
                </c:pt>
                <c:pt idx="4362">
                  <c:v>43237.175694444442</c:v>
                </c:pt>
                <c:pt idx="4363">
                  <c:v>43237.184027777781</c:v>
                </c:pt>
                <c:pt idx="4364">
                  <c:v>43237.188888888886</c:v>
                </c:pt>
                <c:pt idx="4365">
                  <c:v>43237.20416666667</c:v>
                </c:pt>
                <c:pt idx="4366">
                  <c:v>43237.229861111111</c:v>
                </c:pt>
                <c:pt idx="4367">
                  <c:v>43237.236111111109</c:v>
                </c:pt>
                <c:pt idx="4368">
                  <c:v>43237.245833333334</c:v>
                </c:pt>
                <c:pt idx="4369">
                  <c:v>43237.254861111112</c:v>
                </c:pt>
                <c:pt idx="4370">
                  <c:v>43237.287499999999</c:v>
                </c:pt>
                <c:pt idx="4371">
                  <c:v>43237.32916666667</c:v>
                </c:pt>
                <c:pt idx="4372">
                  <c:v>43237.35</c:v>
                </c:pt>
                <c:pt idx="4373">
                  <c:v>43237.370833333334</c:v>
                </c:pt>
                <c:pt idx="4374">
                  <c:v>43237.375</c:v>
                </c:pt>
                <c:pt idx="4375">
                  <c:v>43237.407638888886</c:v>
                </c:pt>
                <c:pt idx="4376">
                  <c:v>43237.412499999999</c:v>
                </c:pt>
                <c:pt idx="4377">
                  <c:v>43237.417361111111</c:v>
                </c:pt>
                <c:pt idx="4378">
                  <c:v>43237.444444444445</c:v>
                </c:pt>
                <c:pt idx="4379">
                  <c:v>43237.45416666667</c:v>
                </c:pt>
                <c:pt idx="4380">
                  <c:v>43237.459027777775</c:v>
                </c:pt>
                <c:pt idx="4381">
                  <c:v>43237.495833333334</c:v>
                </c:pt>
                <c:pt idx="4382">
                  <c:v>43237.530555555553</c:v>
                </c:pt>
                <c:pt idx="4383">
                  <c:v>43237.537499999999</c:v>
                </c:pt>
                <c:pt idx="4384">
                  <c:v>43237.547222222223</c:v>
                </c:pt>
                <c:pt idx="4385">
                  <c:v>43237.55</c:v>
                </c:pt>
                <c:pt idx="4386">
                  <c:v>43237.560416666667</c:v>
                </c:pt>
                <c:pt idx="4387">
                  <c:v>43237.57916666667</c:v>
                </c:pt>
                <c:pt idx="4388">
                  <c:v>43237.620833333334</c:v>
                </c:pt>
                <c:pt idx="4389">
                  <c:v>43237.643055555556</c:v>
                </c:pt>
                <c:pt idx="4390">
                  <c:v>43237.65625</c:v>
                </c:pt>
                <c:pt idx="4391">
                  <c:v>43237.661111111112</c:v>
                </c:pt>
                <c:pt idx="4392">
                  <c:v>43237.662499999999</c:v>
                </c:pt>
                <c:pt idx="4393">
                  <c:v>43237.70416666667</c:v>
                </c:pt>
                <c:pt idx="4394">
                  <c:v>43237.745833333334</c:v>
                </c:pt>
                <c:pt idx="4395">
                  <c:v>43237.787499999999</c:v>
                </c:pt>
                <c:pt idx="4396">
                  <c:v>43237.808333333334</c:v>
                </c:pt>
                <c:pt idx="4397">
                  <c:v>43237.82916666667</c:v>
                </c:pt>
                <c:pt idx="4398">
                  <c:v>43237.870833333334</c:v>
                </c:pt>
                <c:pt idx="4399">
                  <c:v>43237.911111111112</c:v>
                </c:pt>
                <c:pt idx="4400">
                  <c:v>43237.912499999999</c:v>
                </c:pt>
                <c:pt idx="4401">
                  <c:v>43237.939583333333</c:v>
                </c:pt>
                <c:pt idx="4402">
                  <c:v>43237.95416666667</c:v>
                </c:pt>
                <c:pt idx="4403">
                  <c:v>43237.994444444441</c:v>
                </c:pt>
                <c:pt idx="4404">
                  <c:v>43237.995833333334</c:v>
                </c:pt>
                <c:pt idx="4405">
                  <c:v>43237.999305555553</c:v>
                </c:pt>
                <c:pt idx="4406">
                  <c:v>43238.037499999999</c:v>
                </c:pt>
                <c:pt idx="4407">
                  <c:v>43238.067361111112</c:v>
                </c:pt>
                <c:pt idx="4408">
                  <c:v>43238.07916666667</c:v>
                </c:pt>
                <c:pt idx="4409">
                  <c:v>43238.084027777775</c:v>
                </c:pt>
                <c:pt idx="4410">
                  <c:v>43238.109027777777</c:v>
                </c:pt>
                <c:pt idx="4411">
                  <c:v>43238.119444444441</c:v>
                </c:pt>
                <c:pt idx="4412">
                  <c:v>43238.120833333334</c:v>
                </c:pt>
                <c:pt idx="4413">
                  <c:v>43238.147222222222</c:v>
                </c:pt>
                <c:pt idx="4414">
                  <c:v>43238.15347222222</c:v>
                </c:pt>
                <c:pt idx="4415">
                  <c:v>43238.162499999999</c:v>
                </c:pt>
                <c:pt idx="4416">
                  <c:v>43238.186111111114</c:v>
                </c:pt>
                <c:pt idx="4417">
                  <c:v>43238.196527777778</c:v>
                </c:pt>
                <c:pt idx="4418">
                  <c:v>43238.199305555558</c:v>
                </c:pt>
                <c:pt idx="4419">
                  <c:v>43238.202777777777</c:v>
                </c:pt>
                <c:pt idx="4420">
                  <c:v>43238.20416666667</c:v>
                </c:pt>
                <c:pt idx="4421">
                  <c:v>43238.220833333333</c:v>
                </c:pt>
                <c:pt idx="4422">
                  <c:v>43238.225694444445</c:v>
                </c:pt>
                <c:pt idx="4423">
                  <c:v>43238.243055555555</c:v>
                </c:pt>
                <c:pt idx="4424">
                  <c:v>43238.245833333334</c:v>
                </c:pt>
                <c:pt idx="4425">
                  <c:v>43238.253472222219</c:v>
                </c:pt>
                <c:pt idx="4426">
                  <c:v>43238.270833333336</c:v>
                </c:pt>
                <c:pt idx="4427">
                  <c:v>43238.276388888888</c:v>
                </c:pt>
                <c:pt idx="4428">
                  <c:v>43238.285416666666</c:v>
                </c:pt>
                <c:pt idx="4429">
                  <c:v>43238.287499999999</c:v>
                </c:pt>
                <c:pt idx="4430">
                  <c:v>43238.292361111111</c:v>
                </c:pt>
                <c:pt idx="4431">
                  <c:v>43238.3</c:v>
                </c:pt>
                <c:pt idx="4432">
                  <c:v>43238.309027777781</c:v>
                </c:pt>
                <c:pt idx="4433">
                  <c:v>43238.317361111112</c:v>
                </c:pt>
                <c:pt idx="4434">
                  <c:v>43238.327777777777</c:v>
                </c:pt>
                <c:pt idx="4435">
                  <c:v>43238.32916666667</c:v>
                </c:pt>
                <c:pt idx="4436">
                  <c:v>43238.338888888888</c:v>
                </c:pt>
                <c:pt idx="4437">
                  <c:v>43238.365277777775</c:v>
                </c:pt>
                <c:pt idx="4438">
                  <c:v>43238.369444444441</c:v>
                </c:pt>
                <c:pt idx="4439">
                  <c:v>43238.370833333334</c:v>
                </c:pt>
                <c:pt idx="4440">
                  <c:v>43238.375</c:v>
                </c:pt>
                <c:pt idx="4441">
                  <c:v>43238.380555555559</c:v>
                </c:pt>
                <c:pt idx="4442">
                  <c:v>43238.400000000001</c:v>
                </c:pt>
                <c:pt idx="4443">
                  <c:v>43238.40347222222</c:v>
                </c:pt>
                <c:pt idx="4444">
                  <c:v>43238.412499999999</c:v>
                </c:pt>
                <c:pt idx="4445">
                  <c:v>43238.430555555555</c:v>
                </c:pt>
                <c:pt idx="4446">
                  <c:v>43238.436805555553</c:v>
                </c:pt>
                <c:pt idx="4447">
                  <c:v>43238.45416666667</c:v>
                </c:pt>
                <c:pt idx="4448">
                  <c:v>43238.465277777781</c:v>
                </c:pt>
                <c:pt idx="4449">
                  <c:v>43238.474999999999</c:v>
                </c:pt>
                <c:pt idx="4450">
                  <c:v>43238.481944444444</c:v>
                </c:pt>
                <c:pt idx="4451">
                  <c:v>43238.495833333334</c:v>
                </c:pt>
                <c:pt idx="4452">
                  <c:v>43238.503472222219</c:v>
                </c:pt>
                <c:pt idx="4453">
                  <c:v>43238.504861111112</c:v>
                </c:pt>
                <c:pt idx="4454">
                  <c:v>43238.520138888889</c:v>
                </c:pt>
                <c:pt idx="4455">
                  <c:v>43238.530555555553</c:v>
                </c:pt>
                <c:pt idx="4456">
                  <c:v>43238.537499999999</c:v>
                </c:pt>
                <c:pt idx="4457">
                  <c:v>43238.538888888892</c:v>
                </c:pt>
                <c:pt idx="4458">
                  <c:v>43238.54791666667</c:v>
                </c:pt>
                <c:pt idx="4459">
                  <c:v>43238.550694444442</c:v>
                </c:pt>
                <c:pt idx="4460">
                  <c:v>43238.557638888888</c:v>
                </c:pt>
                <c:pt idx="4461">
                  <c:v>43238.57916666667</c:v>
                </c:pt>
                <c:pt idx="4462">
                  <c:v>43238.620833333334</c:v>
                </c:pt>
                <c:pt idx="4463">
                  <c:v>43238.662499999999</c:v>
                </c:pt>
                <c:pt idx="4464">
                  <c:v>43238.70416666667</c:v>
                </c:pt>
                <c:pt idx="4465">
                  <c:v>43238.727083333331</c:v>
                </c:pt>
                <c:pt idx="4466">
                  <c:v>43238.745833333334</c:v>
                </c:pt>
                <c:pt idx="4467">
                  <c:v>43238.753472222219</c:v>
                </c:pt>
                <c:pt idx="4468">
                  <c:v>43238.769444444442</c:v>
                </c:pt>
                <c:pt idx="4469">
                  <c:v>43238.787499999999</c:v>
                </c:pt>
                <c:pt idx="4470">
                  <c:v>43238.794444444444</c:v>
                </c:pt>
                <c:pt idx="4471">
                  <c:v>43238.82916666667</c:v>
                </c:pt>
                <c:pt idx="4472">
                  <c:v>43238.85</c:v>
                </c:pt>
                <c:pt idx="4473">
                  <c:v>43238.854166666664</c:v>
                </c:pt>
                <c:pt idx="4474">
                  <c:v>43238.870833333334</c:v>
                </c:pt>
                <c:pt idx="4475">
                  <c:v>43238.912499999999</c:v>
                </c:pt>
                <c:pt idx="4476">
                  <c:v>43238.943749999999</c:v>
                </c:pt>
                <c:pt idx="4477">
                  <c:v>43238.952777777777</c:v>
                </c:pt>
                <c:pt idx="4478">
                  <c:v>43238.95416666667</c:v>
                </c:pt>
                <c:pt idx="4479">
                  <c:v>43238.967361111114</c:v>
                </c:pt>
                <c:pt idx="4480">
                  <c:v>43238.995833333334</c:v>
                </c:pt>
                <c:pt idx="4481">
                  <c:v>43238.999305555553</c:v>
                </c:pt>
                <c:pt idx="4482">
                  <c:v>43239.027777777781</c:v>
                </c:pt>
                <c:pt idx="4483">
                  <c:v>43239.037499999999</c:v>
                </c:pt>
                <c:pt idx="4484">
                  <c:v>43239.05972222222</c:v>
                </c:pt>
                <c:pt idx="4485">
                  <c:v>43239.07916666667</c:v>
                </c:pt>
                <c:pt idx="4486">
                  <c:v>43239.109722222223</c:v>
                </c:pt>
                <c:pt idx="4487">
                  <c:v>43239.120833333334</c:v>
                </c:pt>
                <c:pt idx="4488">
                  <c:v>43239.147222222222</c:v>
                </c:pt>
                <c:pt idx="4489">
                  <c:v>43239.162499999999</c:v>
                </c:pt>
                <c:pt idx="4490">
                  <c:v>43239.184027777781</c:v>
                </c:pt>
                <c:pt idx="4491">
                  <c:v>43239.20416666667</c:v>
                </c:pt>
                <c:pt idx="4492">
                  <c:v>43239.245833333334</c:v>
                </c:pt>
                <c:pt idx="4493">
                  <c:v>43239.254166666666</c:v>
                </c:pt>
                <c:pt idx="4494">
                  <c:v>43239.260416666664</c:v>
                </c:pt>
                <c:pt idx="4495">
                  <c:v>43239.270833333336</c:v>
                </c:pt>
                <c:pt idx="4496">
                  <c:v>43239.273611111108</c:v>
                </c:pt>
                <c:pt idx="4497">
                  <c:v>43239.276388888888</c:v>
                </c:pt>
                <c:pt idx="4498">
                  <c:v>43239.277777777781</c:v>
                </c:pt>
                <c:pt idx="4499">
                  <c:v>43239.28125</c:v>
                </c:pt>
                <c:pt idx="4500">
                  <c:v>43239.283333333333</c:v>
                </c:pt>
                <c:pt idx="4501">
                  <c:v>43239.286111111112</c:v>
                </c:pt>
                <c:pt idx="4502">
                  <c:v>43239.287499999999</c:v>
                </c:pt>
                <c:pt idx="4503">
                  <c:v>43239.289583333331</c:v>
                </c:pt>
                <c:pt idx="4504">
                  <c:v>43239.3</c:v>
                </c:pt>
                <c:pt idx="4505">
                  <c:v>43239.311111111114</c:v>
                </c:pt>
                <c:pt idx="4506">
                  <c:v>43239.322222222225</c:v>
                </c:pt>
                <c:pt idx="4507">
                  <c:v>43239.32916666667</c:v>
                </c:pt>
                <c:pt idx="4508">
                  <c:v>43239.338888888888</c:v>
                </c:pt>
                <c:pt idx="4509">
                  <c:v>43239.347222222219</c:v>
                </c:pt>
                <c:pt idx="4510">
                  <c:v>43239.370833333334</c:v>
                </c:pt>
                <c:pt idx="4511">
                  <c:v>43239.400694444441</c:v>
                </c:pt>
                <c:pt idx="4512">
                  <c:v>43239.407638888886</c:v>
                </c:pt>
                <c:pt idx="4513">
                  <c:v>43239.412499999999</c:v>
                </c:pt>
                <c:pt idx="4514">
                  <c:v>43239.43472222222</c:v>
                </c:pt>
                <c:pt idx="4515">
                  <c:v>43239.45416666667</c:v>
                </c:pt>
                <c:pt idx="4516">
                  <c:v>43239.458333333336</c:v>
                </c:pt>
                <c:pt idx="4517">
                  <c:v>43239.495833333334</c:v>
                </c:pt>
                <c:pt idx="4518">
                  <c:v>43239.537499999999</c:v>
                </c:pt>
                <c:pt idx="4519">
                  <c:v>43239.572222222225</c:v>
                </c:pt>
                <c:pt idx="4520">
                  <c:v>43239.577777777777</c:v>
                </c:pt>
                <c:pt idx="4521">
                  <c:v>43239.57916666667</c:v>
                </c:pt>
                <c:pt idx="4522">
                  <c:v>43239.613194444442</c:v>
                </c:pt>
                <c:pt idx="4523">
                  <c:v>43239.620833333334</c:v>
                </c:pt>
                <c:pt idx="4524">
                  <c:v>43239.632638888892</c:v>
                </c:pt>
                <c:pt idx="4525">
                  <c:v>43239.662499999999</c:v>
                </c:pt>
                <c:pt idx="4526">
                  <c:v>43239.681944444441</c:v>
                </c:pt>
                <c:pt idx="4527">
                  <c:v>43239.6875</c:v>
                </c:pt>
                <c:pt idx="4528">
                  <c:v>43239.70416666667</c:v>
                </c:pt>
                <c:pt idx="4529">
                  <c:v>43239.745833333334</c:v>
                </c:pt>
                <c:pt idx="4530">
                  <c:v>43239.787499999999</c:v>
                </c:pt>
                <c:pt idx="4531">
                  <c:v>43239.82916666667</c:v>
                </c:pt>
                <c:pt idx="4532">
                  <c:v>43239.870833333334</c:v>
                </c:pt>
                <c:pt idx="4533">
                  <c:v>43239.912499999999</c:v>
                </c:pt>
                <c:pt idx="4534">
                  <c:v>43239.936805555553</c:v>
                </c:pt>
                <c:pt idx="4535">
                  <c:v>43239.947916666664</c:v>
                </c:pt>
                <c:pt idx="4536">
                  <c:v>43239.952777777777</c:v>
                </c:pt>
                <c:pt idx="4537">
                  <c:v>43239.95416666667</c:v>
                </c:pt>
                <c:pt idx="4538">
                  <c:v>43239.959027777775</c:v>
                </c:pt>
                <c:pt idx="4539">
                  <c:v>43239.972916666666</c:v>
                </c:pt>
                <c:pt idx="4540">
                  <c:v>43239.994444444441</c:v>
                </c:pt>
                <c:pt idx="4541">
                  <c:v>43239.995833333334</c:v>
                </c:pt>
                <c:pt idx="4542">
                  <c:v>43239.999305555553</c:v>
                </c:pt>
                <c:pt idx="4543">
                  <c:v>43240.037499999999</c:v>
                </c:pt>
                <c:pt idx="4544">
                  <c:v>43240.06527777778</c:v>
                </c:pt>
                <c:pt idx="4545">
                  <c:v>43240.07916666667</c:v>
                </c:pt>
                <c:pt idx="4546">
                  <c:v>43240.119444444441</c:v>
                </c:pt>
                <c:pt idx="4547">
                  <c:v>43240.120833333334</c:v>
                </c:pt>
                <c:pt idx="4548">
                  <c:v>43240.15347222222</c:v>
                </c:pt>
                <c:pt idx="4549">
                  <c:v>43240.162499999999</c:v>
                </c:pt>
                <c:pt idx="4550">
                  <c:v>43240.181944444441</c:v>
                </c:pt>
                <c:pt idx="4551">
                  <c:v>43240.202777777777</c:v>
                </c:pt>
                <c:pt idx="4552">
                  <c:v>43240.20416666667</c:v>
                </c:pt>
                <c:pt idx="4553">
                  <c:v>43240.245833333334</c:v>
                </c:pt>
                <c:pt idx="4554">
                  <c:v>43240.268055555556</c:v>
                </c:pt>
                <c:pt idx="4555">
                  <c:v>43240.287499999999</c:v>
                </c:pt>
                <c:pt idx="4556">
                  <c:v>43240.292361111111</c:v>
                </c:pt>
                <c:pt idx="4557">
                  <c:v>43240.327777777777</c:v>
                </c:pt>
                <c:pt idx="4558">
                  <c:v>43240.32916666667</c:v>
                </c:pt>
                <c:pt idx="4559">
                  <c:v>43240.370833333334</c:v>
                </c:pt>
                <c:pt idx="4560">
                  <c:v>43240.412499999999</c:v>
                </c:pt>
                <c:pt idx="4561">
                  <c:v>43240.45416666667</c:v>
                </c:pt>
                <c:pt idx="4562">
                  <c:v>43240.495833333334</c:v>
                </c:pt>
                <c:pt idx="4563">
                  <c:v>43240.51458333333</c:v>
                </c:pt>
                <c:pt idx="4564">
                  <c:v>43240.537499999999</c:v>
                </c:pt>
                <c:pt idx="4565">
                  <c:v>43240.57916666667</c:v>
                </c:pt>
                <c:pt idx="4566">
                  <c:v>43240.601388888892</c:v>
                </c:pt>
                <c:pt idx="4567">
                  <c:v>43240.606249999997</c:v>
                </c:pt>
                <c:pt idx="4568">
                  <c:v>43240.620833333334</c:v>
                </c:pt>
                <c:pt idx="4569">
                  <c:v>43240.662499999999</c:v>
                </c:pt>
                <c:pt idx="4570">
                  <c:v>43240.70416666667</c:v>
                </c:pt>
                <c:pt idx="4571">
                  <c:v>43240.745833333334</c:v>
                </c:pt>
                <c:pt idx="4572">
                  <c:v>43240.787499999999</c:v>
                </c:pt>
                <c:pt idx="4573">
                  <c:v>43240.82916666667</c:v>
                </c:pt>
                <c:pt idx="4574">
                  <c:v>43240.870833333334</c:v>
                </c:pt>
                <c:pt idx="4575">
                  <c:v>43240.912499999999</c:v>
                </c:pt>
                <c:pt idx="4576">
                  <c:v>43240.95416666667</c:v>
                </c:pt>
                <c:pt idx="4577">
                  <c:v>43240.995833333334</c:v>
                </c:pt>
                <c:pt idx="4578">
                  <c:v>43240.999305555553</c:v>
                </c:pt>
                <c:pt idx="4579">
                  <c:v>43241.037499999999</c:v>
                </c:pt>
                <c:pt idx="4580">
                  <c:v>43241.07916666667</c:v>
                </c:pt>
                <c:pt idx="4581">
                  <c:v>43241.120833333334</c:v>
                </c:pt>
                <c:pt idx="4582">
                  <c:v>43241.162499999999</c:v>
                </c:pt>
                <c:pt idx="4583">
                  <c:v>43241.20416666667</c:v>
                </c:pt>
                <c:pt idx="4584">
                  <c:v>43241.245833333334</c:v>
                </c:pt>
                <c:pt idx="4585">
                  <c:v>43241.287499999999</c:v>
                </c:pt>
                <c:pt idx="4586">
                  <c:v>43241.32916666667</c:v>
                </c:pt>
                <c:pt idx="4587">
                  <c:v>43241.370833333334</c:v>
                </c:pt>
                <c:pt idx="4588">
                  <c:v>43241.412499999999</c:v>
                </c:pt>
                <c:pt idx="4589">
                  <c:v>43241.45416666667</c:v>
                </c:pt>
                <c:pt idx="4590">
                  <c:v>43241.495833333334</c:v>
                </c:pt>
                <c:pt idx="4591">
                  <c:v>43241.537499999999</c:v>
                </c:pt>
                <c:pt idx="4592">
                  <c:v>43241.57916666667</c:v>
                </c:pt>
                <c:pt idx="4593">
                  <c:v>43241.620833333334</c:v>
                </c:pt>
                <c:pt idx="4594">
                  <c:v>43241.662499999999</c:v>
                </c:pt>
                <c:pt idx="4595">
                  <c:v>43241.70416666667</c:v>
                </c:pt>
                <c:pt idx="4596">
                  <c:v>43241.745833333334</c:v>
                </c:pt>
                <c:pt idx="4597">
                  <c:v>43241.787499999999</c:v>
                </c:pt>
                <c:pt idx="4598">
                  <c:v>43241.82916666667</c:v>
                </c:pt>
                <c:pt idx="4599">
                  <c:v>43241.870833333334</c:v>
                </c:pt>
                <c:pt idx="4600">
                  <c:v>43241.912499999999</c:v>
                </c:pt>
                <c:pt idx="4601">
                  <c:v>43241.95416666667</c:v>
                </c:pt>
                <c:pt idx="4602">
                  <c:v>43241.995833333334</c:v>
                </c:pt>
                <c:pt idx="4603">
                  <c:v>43241.999305555553</c:v>
                </c:pt>
                <c:pt idx="4604">
                  <c:v>43242.037499999999</c:v>
                </c:pt>
                <c:pt idx="4605">
                  <c:v>43242.07916666667</c:v>
                </c:pt>
                <c:pt idx="4606">
                  <c:v>43242.120833333334</c:v>
                </c:pt>
                <c:pt idx="4607">
                  <c:v>43242.162499999999</c:v>
                </c:pt>
                <c:pt idx="4608">
                  <c:v>43242.20416666667</c:v>
                </c:pt>
                <c:pt idx="4609">
                  <c:v>43242.245833333334</c:v>
                </c:pt>
                <c:pt idx="4610">
                  <c:v>43242.287499999999</c:v>
                </c:pt>
                <c:pt idx="4611">
                  <c:v>43242.32916666667</c:v>
                </c:pt>
                <c:pt idx="4612">
                  <c:v>43242.370833333334</c:v>
                </c:pt>
                <c:pt idx="4613">
                  <c:v>43242.412499999999</c:v>
                </c:pt>
                <c:pt idx="4614">
                  <c:v>43242.45416666667</c:v>
                </c:pt>
                <c:pt idx="4615">
                  <c:v>43242.495833333334</c:v>
                </c:pt>
                <c:pt idx="4616">
                  <c:v>43242.519444444442</c:v>
                </c:pt>
                <c:pt idx="4617">
                  <c:v>43242.537499999999</c:v>
                </c:pt>
                <c:pt idx="4618">
                  <c:v>43242.548611111109</c:v>
                </c:pt>
                <c:pt idx="4619">
                  <c:v>43242.574305555558</c:v>
                </c:pt>
                <c:pt idx="4620">
                  <c:v>43242.57916666667</c:v>
                </c:pt>
                <c:pt idx="4621">
                  <c:v>43242.586805555555</c:v>
                </c:pt>
                <c:pt idx="4622">
                  <c:v>43242.620833333334</c:v>
                </c:pt>
                <c:pt idx="4623">
                  <c:v>43242.662499999999</c:v>
                </c:pt>
                <c:pt idx="4624">
                  <c:v>43242.689583333333</c:v>
                </c:pt>
                <c:pt idx="4625">
                  <c:v>43242.70416666667</c:v>
                </c:pt>
                <c:pt idx="4626">
                  <c:v>43242.710416666669</c:v>
                </c:pt>
                <c:pt idx="4627">
                  <c:v>43242.731944444444</c:v>
                </c:pt>
                <c:pt idx="4628">
                  <c:v>43242.745833333334</c:v>
                </c:pt>
                <c:pt idx="4629">
                  <c:v>43242.751388888886</c:v>
                </c:pt>
                <c:pt idx="4630">
                  <c:v>43242.77847222222</c:v>
                </c:pt>
                <c:pt idx="4631">
                  <c:v>43242.784722222219</c:v>
                </c:pt>
                <c:pt idx="4632">
                  <c:v>43242.787499999999</c:v>
                </c:pt>
                <c:pt idx="4633">
                  <c:v>43242.79583333333</c:v>
                </c:pt>
                <c:pt idx="4634">
                  <c:v>43242.802083333336</c:v>
                </c:pt>
                <c:pt idx="4635">
                  <c:v>43242.8125</c:v>
                </c:pt>
                <c:pt idx="4636">
                  <c:v>43242.82916666667</c:v>
                </c:pt>
                <c:pt idx="4637">
                  <c:v>43242.836111111108</c:v>
                </c:pt>
                <c:pt idx="4638">
                  <c:v>43242.84652777778</c:v>
                </c:pt>
                <c:pt idx="4639">
                  <c:v>43242.870833333334</c:v>
                </c:pt>
                <c:pt idx="4640">
                  <c:v>43242.879166666666</c:v>
                </c:pt>
                <c:pt idx="4641">
                  <c:v>43242.912499999999</c:v>
                </c:pt>
                <c:pt idx="4642">
                  <c:v>43242.95416666667</c:v>
                </c:pt>
                <c:pt idx="4643">
                  <c:v>43242.995833333334</c:v>
                </c:pt>
                <c:pt idx="4644">
                  <c:v>43242.999305555553</c:v>
                </c:pt>
                <c:pt idx="4645">
                  <c:v>43243.037499999999</c:v>
                </c:pt>
                <c:pt idx="4646">
                  <c:v>43243.07916666667</c:v>
                </c:pt>
                <c:pt idx="4647">
                  <c:v>43243.120833333334</c:v>
                </c:pt>
                <c:pt idx="4648">
                  <c:v>43243.14166666667</c:v>
                </c:pt>
                <c:pt idx="4649">
                  <c:v>43243.154861111114</c:v>
                </c:pt>
                <c:pt idx="4650">
                  <c:v>43243.162499999999</c:v>
                </c:pt>
                <c:pt idx="4651">
                  <c:v>43243.177777777775</c:v>
                </c:pt>
                <c:pt idx="4652">
                  <c:v>43243.20416666667</c:v>
                </c:pt>
                <c:pt idx="4653">
                  <c:v>43243.239583333336</c:v>
                </c:pt>
                <c:pt idx="4654">
                  <c:v>43243.244444444441</c:v>
                </c:pt>
                <c:pt idx="4655">
                  <c:v>43243.245833333334</c:v>
                </c:pt>
                <c:pt idx="4656">
                  <c:v>43243.250694444447</c:v>
                </c:pt>
                <c:pt idx="4657">
                  <c:v>43243.261111111111</c:v>
                </c:pt>
                <c:pt idx="4658">
                  <c:v>43243.287499999999</c:v>
                </c:pt>
                <c:pt idx="4659">
                  <c:v>43243.32916666667</c:v>
                </c:pt>
                <c:pt idx="4660">
                  <c:v>43243.338888888888</c:v>
                </c:pt>
                <c:pt idx="4661">
                  <c:v>43243.370833333334</c:v>
                </c:pt>
                <c:pt idx="4662">
                  <c:v>43243.402083333334</c:v>
                </c:pt>
                <c:pt idx="4663">
                  <c:v>43243.412499999999</c:v>
                </c:pt>
                <c:pt idx="4664">
                  <c:v>43243.420138888891</c:v>
                </c:pt>
                <c:pt idx="4665">
                  <c:v>43243.431250000001</c:v>
                </c:pt>
                <c:pt idx="4666">
                  <c:v>43243.436111111114</c:v>
                </c:pt>
                <c:pt idx="4667">
                  <c:v>43243.440972222219</c:v>
                </c:pt>
                <c:pt idx="4668">
                  <c:v>43243.45416666667</c:v>
                </c:pt>
                <c:pt idx="4669">
                  <c:v>43243.495833333334</c:v>
                </c:pt>
                <c:pt idx="4670">
                  <c:v>43243.537499999999</c:v>
                </c:pt>
                <c:pt idx="4671">
                  <c:v>43243.57916666667</c:v>
                </c:pt>
                <c:pt idx="4672">
                  <c:v>43243.620833333334</c:v>
                </c:pt>
                <c:pt idx="4673">
                  <c:v>43243.662499999999</c:v>
                </c:pt>
                <c:pt idx="4674">
                  <c:v>43243.70416666667</c:v>
                </c:pt>
                <c:pt idx="4675">
                  <c:v>43243.745833333334</c:v>
                </c:pt>
                <c:pt idx="4676">
                  <c:v>43243.787499999999</c:v>
                </c:pt>
                <c:pt idx="4677">
                  <c:v>43243.82916666667</c:v>
                </c:pt>
                <c:pt idx="4678">
                  <c:v>43243.870833333334</c:v>
                </c:pt>
                <c:pt idx="4679">
                  <c:v>43243.912499999999</c:v>
                </c:pt>
                <c:pt idx="4680">
                  <c:v>43243.95416666667</c:v>
                </c:pt>
                <c:pt idx="4681">
                  <c:v>43243.995833333334</c:v>
                </c:pt>
                <c:pt idx="4682">
                  <c:v>43243.999305555553</c:v>
                </c:pt>
                <c:pt idx="4683">
                  <c:v>43244.037499999999</c:v>
                </c:pt>
                <c:pt idx="4684">
                  <c:v>43244.07916666667</c:v>
                </c:pt>
                <c:pt idx="4685">
                  <c:v>43244.120833333334</c:v>
                </c:pt>
                <c:pt idx="4686">
                  <c:v>43244.162499999999</c:v>
                </c:pt>
                <c:pt idx="4687">
                  <c:v>43244.20416666667</c:v>
                </c:pt>
                <c:pt idx="4688">
                  <c:v>43244.245833333334</c:v>
                </c:pt>
                <c:pt idx="4689">
                  <c:v>43244.287499999999</c:v>
                </c:pt>
                <c:pt idx="4690">
                  <c:v>43244.32916666667</c:v>
                </c:pt>
                <c:pt idx="4691">
                  <c:v>43244.370833333334</c:v>
                </c:pt>
                <c:pt idx="4692">
                  <c:v>43244.412499999999</c:v>
                </c:pt>
                <c:pt idx="4693">
                  <c:v>43244.45416666667</c:v>
                </c:pt>
                <c:pt idx="4694">
                  <c:v>43244.495833333334</c:v>
                </c:pt>
                <c:pt idx="4695">
                  <c:v>43244.537499999999</c:v>
                </c:pt>
                <c:pt idx="4696">
                  <c:v>43244.57916666667</c:v>
                </c:pt>
                <c:pt idx="4697">
                  <c:v>43244.620833333334</c:v>
                </c:pt>
                <c:pt idx="4698">
                  <c:v>43244.662499999999</c:v>
                </c:pt>
                <c:pt idx="4699">
                  <c:v>43244.70416666667</c:v>
                </c:pt>
                <c:pt idx="4700">
                  <c:v>43244.745833333334</c:v>
                </c:pt>
                <c:pt idx="4701">
                  <c:v>43244.787499999999</c:v>
                </c:pt>
                <c:pt idx="4702">
                  <c:v>43244.82916666667</c:v>
                </c:pt>
                <c:pt idx="4703">
                  <c:v>43244.870833333334</c:v>
                </c:pt>
                <c:pt idx="4704">
                  <c:v>43244.912499999999</c:v>
                </c:pt>
                <c:pt idx="4705">
                  <c:v>43244.95416666667</c:v>
                </c:pt>
                <c:pt idx="4706">
                  <c:v>43244.995833333334</c:v>
                </c:pt>
                <c:pt idx="4707">
                  <c:v>43244.999305555553</c:v>
                </c:pt>
                <c:pt idx="4708">
                  <c:v>43245.037499999999</c:v>
                </c:pt>
                <c:pt idx="4709">
                  <c:v>43245.07916666667</c:v>
                </c:pt>
                <c:pt idx="4710">
                  <c:v>43245.120833333334</c:v>
                </c:pt>
                <c:pt idx="4711">
                  <c:v>43245.162499999999</c:v>
                </c:pt>
                <c:pt idx="4712">
                  <c:v>43245.20416666667</c:v>
                </c:pt>
                <c:pt idx="4713">
                  <c:v>43245.245833333334</c:v>
                </c:pt>
                <c:pt idx="4714">
                  <c:v>43245.287499999999</c:v>
                </c:pt>
                <c:pt idx="4715">
                  <c:v>43245.32916666667</c:v>
                </c:pt>
                <c:pt idx="4716">
                  <c:v>43245.370833333334</c:v>
                </c:pt>
                <c:pt idx="4717">
                  <c:v>43245.412499999999</c:v>
                </c:pt>
                <c:pt idx="4718">
                  <c:v>43245.45416666667</c:v>
                </c:pt>
                <c:pt idx="4719">
                  <c:v>43245.495833333334</c:v>
                </c:pt>
                <c:pt idx="4720">
                  <c:v>43245.537499999999</c:v>
                </c:pt>
                <c:pt idx="4721">
                  <c:v>43245.57916666667</c:v>
                </c:pt>
                <c:pt idx="4722">
                  <c:v>43245.620833333334</c:v>
                </c:pt>
                <c:pt idx="4723">
                  <c:v>43245.662499999999</c:v>
                </c:pt>
                <c:pt idx="4724">
                  <c:v>43245.70416666667</c:v>
                </c:pt>
                <c:pt idx="4725">
                  <c:v>43245.745833333334</c:v>
                </c:pt>
                <c:pt idx="4726">
                  <c:v>43245.787499999999</c:v>
                </c:pt>
                <c:pt idx="4727">
                  <c:v>43245.82916666667</c:v>
                </c:pt>
                <c:pt idx="4728">
                  <c:v>43245.870833333334</c:v>
                </c:pt>
                <c:pt idx="4729">
                  <c:v>43245.912499999999</c:v>
                </c:pt>
                <c:pt idx="4730">
                  <c:v>43245.95416666667</c:v>
                </c:pt>
                <c:pt idx="4731">
                  <c:v>43245.995833333334</c:v>
                </c:pt>
                <c:pt idx="4732">
                  <c:v>43245.999305555553</c:v>
                </c:pt>
                <c:pt idx="4733">
                  <c:v>43246.037499999999</c:v>
                </c:pt>
                <c:pt idx="4734">
                  <c:v>43246.07916666667</c:v>
                </c:pt>
                <c:pt idx="4735">
                  <c:v>43246.120833333334</c:v>
                </c:pt>
                <c:pt idx="4736">
                  <c:v>43246.162499999999</c:v>
                </c:pt>
                <c:pt idx="4737">
                  <c:v>43246.20416666667</c:v>
                </c:pt>
                <c:pt idx="4738">
                  <c:v>43246.245833333334</c:v>
                </c:pt>
                <c:pt idx="4739">
                  <c:v>43246.287499999999</c:v>
                </c:pt>
                <c:pt idx="4740">
                  <c:v>43246.32916666667</c:v>
                </c:pt>
                <c:pt idx="4741">
                  <c:v>43246.370833333334</c:v>
                </c:pt>
                <c:pt idx="4742">
                  <c:v>43246.412499999999</c:v>
                </c:pt>
                <c:pt idx="4743">
                  <c:v>43246.45416666667</c:v>
                </c:pt>
                <c:pt idx="4744">
                  <c:v>43246.495833333334</c:v>
                </c:pt>
                <c:pt idx="4745">
                  <c:v>43246.537499999999</c:v>
                </c:pt>
                <c:pt idx="4746">
                  <c:v>43246.57916666667</c:v>
                </c:pt>
                <c:pt idx="4747">
                  <c:v>43246.620833333334</c:v>
                </c:pt>
                <c:pt idx="4748">
                  <c:v>43246.662499999999</c:v>
                </c:pt>
                <c:pt idx="4749">
                  <c:v>43246.70416666667</c:v>
                </c:pt>
                <c:pt idx="4750">
                  <c:v>43246.745833333334</c:v>
                </c:pt>
                <c:pt idx="4751">
                  <c:v>43246.787499999999</c:v>
                </c:pt>
                <c:pt idx="4752">
                  <c:v>43246.82916666667</c:v>
                </c:pt>
                <c:pt idx="4753">
                  <c:v>43246.870833333334</c:v>
                </c:pt>
                <c:pt idx="4754">
                  <c:v>43246.912499999999</c:v>
                </c:pt>
                <c:pt idx="4755">
                  <c:v>43246.95416666667</c:v>
                </c:pt>
                <c:pt idx="4756">
                  <c:v>43246.994444444441</c:v>
                </c:pt>
                <c:pt idx="4757">
                  <c:v>43246.995833333334</c:v>
                </c:pt>
                <c:pt idx="4758">
                  <c:v>43246.999305555553</c:v>
                </c:pt>
                <c:pt idx="4759">
                  <c:v>43247.006944444445</c:v>
                </c:pt>
                <c:pt idx="4760">
                  <c:v>43247.037499999999</c:v>
                </c:pt>
                <c:pt idx="4761">
                  <c:v>43247.069444444445</c:v>
                </c:pt>
                <c:pt idx="4762">
                  <c:v>43247.077777777777</c:v>
                </c:pt>
                <c:pt idx="4763">
                  <c:v>43247.07916666667</c:v>
                </c:pt>
                <c:pt idx="4764">
                  <c:v>43247.085416666669</c:v>
                </c:pt>
                <c:pt idx="4765">
                  <c:v>43247.120833333334</c:v>
                </c:pt>
                <c:pt idx="4766">
                  <c:v>43247.162499999999</c:v>
                </c:pt>
                <c:pt idx="4767">
                  <c:v>43247.184027777781</c:v>
                </c:pt>
                <c:pt idx="4768">
                  <c:v>43247.189583333333</c:v>
                </c:pt>
                <c:pt idx="4769">
                  <c:v>43247.196527777778</c:v>
                </c:pt>
                <c:pt idx="4770">
                  <c:v>43247.202777777777</c:v>
                </c:pt>
                <c:pt idx="4771">
                  <c:v>43247.20416666667</c:v>
                </c:pt>
                <c:pt idx="4772">
                  <c:v>43247.210416666669</c:v>
                </c:pt>
                <c:pt idx="4773">
                  <c:v>43247.215277777781</c:v>
                </c:pt>
                <c:pt idx="4774">
                  <c:v>43247.224305555559</c:v>
                </c:pt>
                <c:pt idx="4775">
                  <c:v>43247.245833333334</c:v>
                </c:pt>
                <c:pt idx="4776">
                  <c:v>43247.261805555558</c:v>
                </c:pt>
                <c:pt idx="4777">
                  <c:v>43247.287499999999</c:v>
                </c:pt>
                <c:pt idx="4778">
                  <c:v>43247.32916666667</c:v>
                </c:pt>
                <c:pt idx="4779">
                  <c:v>43247.336805555555</c:v>
                </c:pt>
                <c:pt idx="4780">
                  <c:v>43247.347222222219</c:v>
                </c:pt>
                <c:pt idx="4781">
                  <c:v>43247.370833333334</c:v>
                </c:pt>
                <c:pt idx="4782">
                  <c:v>43247.412499999999</c:v>
                </c:pt>
                <c:pt idx="4783">
                  <c:v>43247.45416666667</c:v>
                </c:pt>
                <c:pt idx="4784">
                  <c:v>43247.495833333334</c:v>
                </c:pt>
                <c:pt idx="4785">
                  <c:v>43247.537499999999</c:v>
                </c:pt>
                <c:pt idx="4786">
                  <c:v>43247.556250000001</c:v>
                </c:pt>
                <c:pt idx="4787">
                  <c:v>43247.57916666667</c:v>
                </c:pt>
                <c:pt idx="4788">
                  <c:v>43247.586111111108</c:v>
                </c:pt>
                <c:pt idx="4789">
                  <c:v>43247.591666666667</c:v>
                </c:pt>
                <c:pt idx="4790">
                  <c:v>43247.620833333334</c:v>
                </c:pt>
                <c:pt idx="4791">
                  <c:v>43247.662499999999</c:v>
                </c:pt>
                <c:pt idx="4792">
                  <c:v>43247.70416666667</c:v>
                </c:pt>
                <c:pt idx="4793">
                  <c:v>43247.745833333334</c:v>
                </c:pt>
                <c:pt idx="4794">
                  <c:v>43247.779861111114</c:v>
                </c:pt>
                <c:pt idx="4795">
                  <c:v>43247.785416666666</c:v>
                </c:pt>
                <c:pt idx="4796">
                  <c:v>43247.787499999999</c:v>
                </c:pt>
                <c:pt idx="4797">
                  <c:v>43247.802083333336</c:v>
                </c:pt>
                <c:pt idx="4798">
                  <c:v>43247.826388888891</c:v>
                </c:pt>
                <c:pt idx="4799">
                  <c:v>43247.82916666667</c:v>
                </c:pt>
                <c:pt idx="4800">
                  <c:v>43247.830555555556</c:v>
                </c:pt>
                <c:pt idx="4801">
                  <c:v>43247.833333333336</c:v>
                </c:pt>
                <c:pt idx="4802">
                  <c:v>43247.840277777781</c:v>
                </c:pt>
                <c:pt idx="4803">
                  <c:v>43247.852083333331</c:v>
                </c:pt>
                <c:pt idx="4804">
                  <c:v>43247.865972222222</c:v>
                </c:pt>
                <c:pt idx="4805">
                  <c:v>43247.870833333334</c:v>
                </c:pt>
                <c:pt idx="4806">
                  <c:v>43247.875694444447</c:v>
                </c:pt>
                <c:pt idx="4807">
                  <c:v>43247.912499999999</c:v>
                </c:pt>
                <c:pt idx="4808">
                  <c:v>43247.917361111111</c:v>
                </c:pt>
                <c:pt idx="4809">
                  <c:v>43247.922222222223</c:v>
                </c:pt>
                <c:pt idx="4810">
                  <c:v>43247.9375</c:v>
                </c:pt>
                <c:pt idx="4811">
                  <c:v>43247.945138888892</c:v>
                </c:pt>
                <c:pt idx="4812">
                  <c:v>43247.95416666667</c:v>
                </c:pt>
                <c:pt idx="4813">
                  <c:v>43247.995833333334</c:v>
                </c:pt>
                <c:pt idx="4814">
                  <c:v>43247.999305555553</c:v>
                </c:pt>
                <c:pt idx="4815">
                  <c:v>43248.037499999999</c:v>
                </c:pt>
                <c:pt idx="4816">
                  <c:v>43248.044444444444</c:v>
                </c:pt>
                <c:pt idx="4817">
                  <c:v>43248.077777777777</c:v>
                </c:pt>
                <c:pt idx="4818">
                  <c:v>43248.07916666667</c:v>
                </c:pt>
                <c:pt idx="4819">
                  <c:v>43248.100694444445</c:v>
                </c:pt>
                <c:pt idx="4820">
                  <c:v>43248.120833333334</c:v>
                </c:pt>
                <c:pt idx="4821">
                  <c:v>43248.162499999999</c:v>
                </c:pt>
                <c:pt idx="4822">
                  <c:v>43248.20416666667</c:v>
                </c:pt>
                <c:pt idx="4823">
                  <c:v>43248.204861111109</c:v>
                </c:pt>
                <c:pt idx="4824">
                  <c:v>43248.245833333334</c:v>
                </c:pt>
                <c:pt idx="4825">
                  <c:v>43248.28125</c:v>
                </c:pt>
                <c:pt idx="4826">
                  <c:v>43248.287499999999</c:v>
                </c:pt>
                <c:pt idx="4827">
                  <c:v>43248.32916666667</c:v>
                </c:pt>
                <c:pt idx="4828">
                  <c:v>43248.370833333334</c:v>
                </c:pt>
                <c:pt idx="4829">
                  <c:v>43248.412499999999</c:v>
                </c:pt>
                <c:pt idx="4830">
                  <c:v>43248.45416666667</c:v>
                </c:pt>
                <c:pt idx="4831">
                  <c:v>43248.495833333334</c:v>
                </c:pt>
                <c:pt idx="4832">
                  <c:v>43248.537499999999</c:v>
                </c:pt>
                <c:pt idx="4833">
                  <c:v>43248.543749999997</c:v>
                </c:pt>
                <c:pt idx="4834">
                  <c:v>43248.563194444447</c:v>
                </c:pt>
                <c:pt idx="4835">
                  <c:v>43248.57916666667</c:v>
                </c:pt>
                <c:pt idx="4836">
                  <c:v>43248.607638888891</c:v>
                </c:pt>
                <c:pt idx="4837">
                  <c:v>43248.620833333334</c:v>
                </c:pt>
                <c:pt idx="4838">
                  <c:v>43248.631944444445</c:v>
                </c:pt>
                <c:pt idx="4839">
                  <c:v>43248.643055555556</c:v>
                </c:pt>
                <c:pt idx="4840">
                  <c:v>43248.650694444441</c:v>
                </c:pt>
                <c:pt idx="4841">
                  <c:v>43248.662499999999</c:v>
                </c:pt>
                <c:pt idx="4842">
                  <c:v>43248.679861111108</c:v>
                </c:pt>
                <c:pt idx="4843">
                  <c:v>43248.70416666667</c:v>
                </c:pt>
                <c:pt idx="4844">
                  <c:v>43248.745833333334</c:v>
                </c:pt>
                <c:pt idx="4845">
                  <c:v>43248.787499999999</c:v>
                </c:pt>
                <c:pt idx="4846">
                  <c:v>43248.819444444445</c:v>
                </c:pt>
                <c:pt idx="4847">
                  <c:v>43248.82916666667</c:v>
                </c:pt>
                <c:pt idx="4848">
                  <c:v>43248.870833333334</c:v>
                </c:pt>
                <c:pt idx="4849">
                  <c:v>43248.880555555559</c:v>
                </c:pt>
                <c:pt idx="4850">
                  <c:v>43248.902777777781</c:v>
                </c:pt>
                <c:pt idx="4851">
                  <c:v>43248.912499999999</c:v>
                </c:pt>
                <c:pt idx="4852">
                  <c:v>43248.95208333333</c:v>
                </c:pt>
                <c:pt idx="4853">
                  <c:v>43248.95416666667</c:v>
                </c:pt>
                <c:pt idx="4854">
                  <c:v>43248.964583333334</c:v>
                </c:pt>
                <c:pt idx="4855">
                  <c:v>43248.992361111108</c:v>
                </c:pt>
                <c:pt idx="4856">
                  <c:v>43248.995833333334</c:v>
                </c:pt>
                <c:pt idx="4857">
                  <c:v>43248.999305555553</c:v>
                </c:pt>
                <c:pt idx="4858">
                  <c:v>43249.006249999999</c:v>
                </c:pt>
                <c:pt idx="4859">
                  <c:v>43249.029166666667</c:v>
                </c:pt>
                <c:pt idx="4860">
                  <c:v>43249.036111111112</c:v>
                </c:pt>
                <c:pt idx="4861">
                  <c:v>43249.037499999999</c:v>
                </c:pt>
                <c:pt idx="4862">
                  <c:v>43249.049305555556</c:v>
                </c:pt>
                <c:pt idx="4863">
                  <c:v>43249.056944444441</c:v>
                </c:pt>
                <c:pt idx="4864">
                  <c:v>43249.069444444445</c:v>
                </c:pt>
                <c:pt idx="4865">
                  <c:v>43249.07916666667</c:v>
                </c:pt>
                <c:pt idx="4866">
                  <c:v>43249.105555555558</c:v>
                </c:pt>
                <c:pt idx="4867">
                  <c:v>43249.120833333334</c:v>
                </c:pt>
                <c:pt idx="4868">
                  <c:v>43249.162499999999</c:v>
                </c:pt>
                <c:pt idx="4869">
                  <c:v>43249.20416666667</c:v>
                </c:pt>
                <c:pt idx="4870">
                  <c:v>43249.245833333334</c:v>
                </c:pt>
                <c:pt idx="4871">
                  <c:v>43249.279861111114</c:v>
                </c:pt>
                <c:pt idx="4872">
                  <c:v>43249.287499999999</c:v>
                </c:pt>
                <c:pt idx="4873">
                  <c:v>43249.32916666667</c:v>
                </c:pt>
                <c:pt idx="4874">
                  <c:v>43249.335416666669</c:v>
                </c:pt>
                <c:pt idx="4875">
                  <c:v>43249.34375</c:v>
                </c:pt>
                <c:pt idx="4876">
                  <c:v>43249.370833333334</c:v>
                </c:pt>
                <c:pt idx="4877">
                  <c:v>43249.412499999999</c:v>
                </c:pt>
                <c:pt idx="4878">
                  <c:v>43249.430555555555</c:v>
                </c:pt>
                <c:pt idx="4879">
                  <c:v>43249.45416666667</c:v>
                </c:pt>
                <c:pt idx="4880">
                  <c:v>43249.494444444441</c:v>
                </c:pt>
                <c:pt idx="4881">
                  <c:v>43249.495833333334</c:v>
                </c:pt>
                <c:pt idx="4882">
                  <c:v>43249.537499999999</c:v>
                </c:pt>
                <c:pt idx="4883">
                  <c:v>43249.546527777777</c:v>
                </c:pt>
                <c:pt idx="4884">
                  <c:v>43249.577777777777</c:v>
                </c:pt>
                <c:pt idx="4885">
                  <c:v>43249.57916666667</c:v>
                </c:pt>
                <c:pt idx="4886">
                  <c:v>43249.584027777775</c:v>
                </c:pt>
                <c:pt idx="4887">
                  <c:v>43249.620833333334</c:v>
                </c:pt>
                <c:pt idx="4888">
                  <c:v>43249.635416666664</c:v>
                </c:pt>
                <c:pt idx="4889">
                  <c:v>43249.662499999999</c:v>
                </c:pt>
                <c:pt idx="4890">
                  <c:v>43249.693055555559</c:v>
                </c:pt>
                <c:pt idx="4891">
                  <c:v>43249.70416666667</c:v>
                </c:pt>
                <c:pt idx="4892">
                  <c:v>43249.715277777781</c:v>
                </c:pt>
                <c:pt idx="4893">
                  <c:v>43249.745833333334</c:v>
                </c:pt>
                <c:pt idx="4894">
                  <c:v>43249.787499999999</c:v>
                </c:pt>
                <c:pt idx="4895">
                  <c:v>43249.82916666667</c:v>
                </c:pt>
                <c:pt idx="4896">
                  <c:v>43249.838888888888</c:v>
                </c:pt>
                <c:pt idx="4897">
                  <c:v>43249.844444444447</c:v>
                </c:pt>
                <c:pt idx="4898">
                  <c:v>43249.853472222225</c:v>
                </c:pt>
                <c:pt idx="4899">
                  <c:v>43249.870833333334</c:v>
                </c:pt>
                <c:pt idx="4900">
                  <c:v>43249.896527777775</c:v>
                </c:pt>
                <c:pt idx="4901">
                  <c:v>43249.904861111114</c:v>
                </c:pt>
                <c:pt idx="4902">
                  <c:v>43249.912499999999</c:v>
                </c:pt>
                <c:pt idx="4903">
                  <c:v>43249.918055555558</c:v>
                </c:pt>
                <c:pt idx="4904">
                  <c:v>43249.952777777777</c:v>
                </c:pt>
                <c:pt idx="4905">
                  <c:v>43249.95416666667</c:v>
                </c:pt>
                <c:pt idx="4906">
                  <c:v>43249.979166666664</c:v>
                </c:pt>
                <c:pt idx="4907">
                  <c:v>43249.984027777777</c:v>
                </c:pt>
                <c:pt idx="4908">
                  <c:v>43249.995833333334</c:v>
                </c:pt>
                <c:pt idx="4909">
                  <c:v>43249.999305555553</c:v>
                </c:pt>
                <c:pt idx="4910">
                  <c:v>43250.011805555558</c:v>
                </c:pt>
                <c:pt idx="4911">
                  <c:v>43250.020138888889</c:v>
                </c:pt>
                <c:pt idx="4912">
                  <c:v>43250.03125</c:v>
                </c:pt>
                <c:pt idx="4913">
                  <c:v>43250.036111111112</c:v>
                </c:pt>
                <c:pt idx="4914">
                  <c:v>43250.037499999999</c:v>
                </c:pt>
                <c:pt idx="4915">
                  <c:v>43250.058333333334</c:v>
                </c:pt>
                <c:pt idx="4916">
                  <c:v>43250.066666666666</c:v>
                </c:pt>
                <c:pt idx="4917">
                  <c:v>43250.074305555558</c:v>
                </c:pt>
                <c:pt idx="4918">
                  <c:v>43250.07916666667</c:v>
                </c:pt>
                <c:pt idx="4919">
                  <c:v>43250.1</c:v>
                </c:pt>
                <c:pt idx="4920">
                  <c:v>43250.109027777777</c:v>
                </c:pt>
                <c:pt idx="4921">
                  <c:v>43250.120833333334</c:v>
                </c:pt>
                <c:pt idx="4922">
                  <c:v>43250.155555555553</c:v>
                </c:pt>
                <c:pt idx="4923">
                  <c:v>43250.162499999999</c:v>
                </c:pt>
                <c:pt idx="4924">
                  <c:v>43250.176388888889</c:v>
                </c:pt>
                <c:pt idx="4925">
                  <c:v>43250.181944444441</c:v>
                </c:pt>
                <c:pt idx="4926">
                  <c:v>43250.188888888886</c:v>
                </c:pt>
                <c:pt idx="4927">
                  <c:v>43250.197916666664</c:v>
                </c:pt>
                <c:pt idx="4928">
                  <c:v>43250.201388888891</c:v>
                </c:pt>
                <c:pt idx="4929">
                  <c:v>43250.20416666667</c:v>
                </c:pt>
                <c:pt idx="4930">
                  <c:v>43250.23333333333</c:v>
                </c:pt>
                <c:pt idx="4931">
                  <c:v>43250.244444444441</c:v>
                </c:pt>
                <c:pt idx="4932">
                  <c:v>43250.245833333334</c:v>
                </c:pt>
                <c:pt idx="4933">
                  <c:v>43250.267361111109</c:v>
                </c:pt>
                <c:pt idx="4934">
                  <c:v>43250.274305555555</c:v>
                </c:pt>
                <c:pt idx="4935">
                  <c:v>43250.280555555553</c:v>
                </c:pt>
                <c:pt idx="4936">
                  <c:v>43250.28402777778</c:v>
                </c:pt>
                <c:pt idx="4937">
                  <c:v>43250.287499999999</c:v>
                </c:pt>
                <c:pt idx="4938">
                  <c:v>43250.290972222225</c:v>
                </c:pt>
                <c:pt idx="4939">
                  <c:v>43250.298611111109</c:v>
                </c:pt>
                <c:pt idx="4940">
                  <c:v>43250.32916666667</c:v>
                </c:pt>
                <c:pt idx="4941">
                  <c:v>43250.350694444445</c:v>
                </c:pt>
                <c:pt idx="4942">
                  <c:v>43250.370833333334</c:v>
                </c:pt>
                <c:pt idx="4943">
                  <c:v>43250.412499999999</c:v>
                </c:pt>
                <c:pt idx="4944">
                  <c:v>43250.418749999997</c:v>
                </c:pt>
                <c:pt idx="4945">
                  <c:v>43250.45416666667</c:v>
                </c:pt>
                <c:pt idx="4946">
                  <c:v>43250.495833333334</c:v>
                </c:pt>
                <c:pt idx="4947">
                  <c:v>43250.537499999999</c:v>
                </c:pt>
                <c:pt idx="4948">
                  <c:v>43250.57916666667</c:v>
                </c:pt>
                <c:pt idx="4949">
                  <c:v>43250.618055555555</c:v>
                </c:pt>
                <c:pt idx="4950">
                  <c:v>43250.620833333334</c:v>
                </c:pt>
                <c:pt idx="4951">
                  <c:v>43250.662499999999</c:v>
                </c:pt>
                <c:pt idx="4952">
                  <c:v>43250.70416666667</c:v>
                </c:pt>
                <c:pt idx="4953">
                  <c:v>43250.745833333334</c:v>
                </c:pt>
                <c:pt idx="4954">
                  <c:v>43250.787499999999</c:v>
                </c:pt>
                <c:pt idx="4955">
                  <c:v>43250.82916666667</c:v>
                </c:pt>
                <c:pt idx="4956">
                  <c:v>43250.868055555555</c:v>
                </c:pt>
                <c:pt idx="4957">
                  <c:v>43250.869444444441</c:v>
                </c:pt>
                <c:pt idx="4958">
                  <c:v>43250.870833333334</c:v>
                </c:pt>
                <c:pt idx="4959">
                  <c:v>43250.879166666666</c:v>
                </c:pt>
                <c:pt idx="4960">
                  <c:v>43250.89166666667</c:v>
                </c:pt>
                <c:pt idx="4961">
                  <c:v>43250.912499999999</c:v>
                </c:pt>
                <c:pt idx="4962">
                  <c:v>43250.936111111114</c:v>
                </c:pt>
                <c:pt idx="4963">
                  <c:v>43250.95416666667</c:v>
                </c:pt>
                <c:pt idx="4964">
                  <c:v>43250.959722222222</c:v>
                </c:pt>
                <c:pt idx="4965">
                  <c:v>43250.995833333334</c:v>
                </c:pt>
                <c:pt idx="4966">
                  <c:v>43250.999305555553</c:v>
                </c:pt>
                <c:pt idx="4967">
                  <c:v>43251.018055555556</c:v>
                </c:pt>
                <c:pt idx="4968">
                  <c:v>43251.037499999999</c:v>
                </c:pt>
                <c:pt idx="4969">
                  <c:v>43251.07916666667</c:v>
                </c:pt>
                <c:pt idx="4970">
                  <c:v>43251.102083333331</c:v>
                </c:pt>
                <c:pt idx="4971">
                  <c:v>43251.120833333334</c:v>
                </c:pt>
                <c:pt idx="4972">
                  <c:v>43251.162499999999</c:v>
                </c:pt>
                <c:pt idx="4973">
                  <c:v>43251.181944444441</c:v>
                </c:pt>
                <c:pt idx="4974">
                  <c:v>43251.20416666667</c:v>
                </c:pt>
                <c:pt idx="4975">
                  <c:v>43251.219444444447</c:v>
                </c:pt>
                <c:pt idx="4976">
                  <c:v>43251.245833333334</c:v>
                </c:pt>
                <c:pt idx="4977">
                  <c:v>43251.275694444441</c:v>
                </c:pt>
                <c:pt idx="4978">
                  <c:v>43251.287499999999</c:v>
                </c:pt>
                <c:pt idx="4979">
                  <c:v>43251.299305555556</c:v>
                </c:pt>
                <c:pt idx="4980">
                  <c:v>43251.304861111108</c:v>
                </c:pt>
                <c:pt idx="4981">
                  <c:v>43251.311111111114</c:v>
                </c:pt>
                <c:pt idx="4982">
                  <c:v>43251.32916666667</c:v>
                </c:pt>
                <c:pt idx="4983">
                  <c:v>43251.345833333333</c:v>
                </c:pt>
                <c:pt idx="4984">
                  <c:v>43251.370833333334</c:v>
                </c:pt>
                <c:pt idx="4985">
                  <c:v>43251.412499999999</c:v>
                </c:pt>
                <c:pt idx="4986">
                  <c:v>43251.425694444442</c:v>
                </c:pt>
                <c:pt idx="4987">
                  <c:v>43251.435416666667</c:v>
                </c:pt>
                <c:pt idx="4988">
                  <c:v>43251.448611111111</c:v>
                </c:pt>
                <c:pt idx="4989">
                  <c:v>43251.45416666667</c:v>
                </c:pt>
                <c:pt idx="4990">
                  <c:v>43251.495833333334</c:v>
                </c:pt>
                <c:pt idx="4991">
                  <c:v>43251.537499999999</c:v>
                </c:pt>
                <c:pt idx="4992">
                  <c:v>43251.57708333333</c:v>
                </c:pt>
                <c:pt idx="4993">
                  <c:v>43251.57916666667</c:v>
                </c:pt>
                <c:pt idx="4994">
                  <c:v>43251.588194444441</c:v>
                </c:pt>
                <c:pt idx="4995">
                  <c:v>43251.603472222225</c:v>
                </c:pt>
                <c:pt idx="4996">
                  <c:v>43251.620833333334</c:v>
                </c:pt>
                <c:pt idx="4997">
                  <c:v>43251.662499999999</c:v>
                </c:pt>
                <c:pt idx="4998">
                  <c:v>43251.70416666667</c:v>
                </c:pt>
                <c:pt idx="4999">
                  <c:v>43251.745833333334</c:v>
                </c:pt>
                <c:pt idx="5000">
                  <c:v>43251.787499999999</c:v>
                </c:pt>
                <c:pt idx="5001">
                  <c:v>43251.82916666667</c:v>
                </c:pt>
                <c:pt idx="5002">
                  <c:v>43251.870833333334</c:v>
                </c:pt>
                <c:pt idx="5003">
                  <c:v>43251.912499999999</c:v>
                </c:pt>
                <c:pt idx="5004">
                  <c:v>43251.95416666667</c:v>
                </c:pt>
                <c:pt idx="5005">
                  <c:v>43251.975694444445</c:v>
                </c:pt>
                <c:pt idx="5006">
                  <c:v>43251.981249999997</c:v>
                </c:pt>
                <c:pt idx="5007">
                  <c:v>43251.987500000003</c:v>
                </c:pt>
                <c:pt idx="5008">
                  <c:v>43251.992361111108</c:v>
                </c:pt>
                <c:pt idx="5009">
                  <c:v>43251.995833333334</c:v>
                </c:pt>
                <c:pt idx="5010">
                  <c:v>43251.999305555553</c:v>
                </c:pt>
                <c:pt idx="5011">
                  <c:v>43251.999305555553</c:v>
                </c:pt>
                <c:pt idx="5012">
                  <c:v>43252.037499999999</c:v>
                </c:pt>
                <c:pt idx="5013">
                  <c:v>43252.07916666667</c:v>
                </c:pt>
                <c:pt idx="5014">
                  <c:v>43252.118750000001</c:v>
                </c:pt>
                <c:pt idx="5015">
                  <c:v>43252.120833333334</c:v>
                </c:pt>
                <c:pt idx="5016">
                  <c:v>43252.162499999999</c:v>
                </c:pt>
                <c:pt idx="5017">
                  <c:v>43252.191666666666</c:v>
                </c:pt>
                <c:pt idx="5018">
                  <c:v>43252.20416666667</c:v>
                </c:pt>
                <c:pt idx="5019">
                  <c:v>43252.229166666664</c:v>
                </c:pt>
                <c:pt idx="5020">
                  <c:v>43252.245833333334</c:v>
                </c:pt>
                <c:pt idx="5021">
                  <c:v>43252.287499999999</c:v>
                </c:pt>
                <c:pt idx="5022">
                  <c:v>43252.300694444442</c:v>
                </c:pt>
                <c:pt idx="5023">
                  <c:v>43252.32916666667</c:v>
                </c:pt>
                <c:pt idx="5024">
                  <c:v>43252.334027777775</c:v>
                </c:pt>
                <c:pt idx="5025">
                  <c:v>43252.347222222219</c:v>
                </c:pt>
                <c:pt idx="5026">
                  <c:v>43252.370833333334</c:v>
                </c:pt>
                <c:pt idx="5027">
                  <c:v>43252.411111111112</c:v>
                </c:pt>
                <c:pt idx="5028">
                  <c:v>43252.412499999999</c:v>
                </c:pt>
                <c:pt idx="5029">
                  <c:v>43252.421527777777</c:v>
                </c:pt>
                <c:pt idx="5030">
                  <c:v>43252.45416666667</c:v>
                </c:pt>
                <c:pt idx="5031">
                  <c:v>43252.495833333334</c:v>
                </c:pt>
                <c:pt idx="5032">
                  <c:v>43252.506249999999</c:v>
                </c:pt>
                <c:pt idx="5033">
                  <c:v>43252.527083333334</c:v>
                </c:pt>
                <c:pt idx="5034">
                  <c:v>43252.537499999999</c:v>
                </c:pt>
                <c:pt idx="5035">
                  <c:v>43252.54583333333</c:v>
                </c:pt>
                <c:pt idx="5036">
                  <c:v>43252.551388888889</c:v>
                </c:pt>
                <c:pt idx="5037">
                  <c:v>43252.57916666667</c:v>
                </c:pt>
                <c:pt idx="5038">
                  <c:v>43252.607638888891</c:v>
                </c:pt>
                <c:pt idx="5039">
                  <c:v>43252.620833333334</c:v>
                </c:pt>
                <c:pt idx="5040">
                  <c:v>43252.662499999999</c:v>
                </c:pt>
                <c:pt idx="5041">
                  <c:v>43252.70416666667</c:v>
                </c:pt>
                <c:pt idx="5042">
                  <c:v>43252.745833333334</c:v>
                </c:pt>
                <c:pt idx="5043">
                  <c:v>43252.787499999999</c:v>
                </c:pt>
                <c:pt idx="5044">
                  <c:v>43252.82916666667</c:v>
                </c:pt>
                <c:pt idx="5045">
                  <c:v>43252.870833333334</c:v>
                </c:pt>
                <c:pt idx="5046">
                  <c:v>43252.912499999999</c:v>
                </c:pt>
                <c:pt idx="5047">
                  <c:v>43252.95416666667</c:v>
                </c:pt>
                <c:pt idx="5048">
                  <c:v>43252.995833333334</c:v>
                </c:pt>
                <c:pt idx="5049">
                  <c:v>43252.999305555553</c:v>
                </c:pt>
                <c:pt idx="5050">
                  <c:v>43253.037499999999</c:v>
                </c:pt>
                <c:pt idx="5051">
                  <c:v>43253.064583333333</c:v>
                </c:pt>
                <c:pt idx="5052">
                  <c:v>43253.070833333331</c:v>
                </c:pt>
                <c:pt idx="5053">
                  <c:v>43253.077777777777</c:v>
                </c:pt>
                <c:pt idx="5054">
                  <c:v>43253.07916666667</c:v>
                </c:pt>
                <c:pt idx="5055">
                  <c:v>43253.088888888888</c:v>
                </c:pt>
                <c:pt idx="5056">
                  <c:v>43253.094444444447</c:v>
                </c:pt>
                <c:pt idx="5057">
                  <c:v>43253.120833333334</c:v>
                </c:pt>
                <c:pt idx="5058">
                  <c:v>43253.127083333333</c:v>
                </c:pt>
                <c:pt idx="5059">
                  <c:v>43253.144444444442</c:v>
                </c:pt>
                <c:pt idx="5060">
                  <c:v>43253.152083333334</c:v>
                </c:pt>
                <c:pt idx="5061">
                  <c:v>43253.159722222219</c:v>
                </c:pt>
                <c:pt idx="5062">
                  <c:v>43253.162499999999</c:v>
                </c:pt>
                <c:pt idx="5063">
                  <c:v>43253.165972222225</c:v>
                </c:pt>
                <c:pt idx="5064">
                  <c:v>43253.17291666667</c:v>
                </c:pt>
                <c:pt idx="5065">
                  <c:v>43253.20416666667</c:v>
                </c:pt>
                <c:pt idx="5066">
                  <c:v>43253.209027777775</c:v>
                </c:pt>
                <c:pt idx="5067">
                  <c:v>43253.217361111114</c:v>
                </c:pt>
                <c:pt idx="5068">
                  <c:v>43253.240972222222</c:v>
                </c:pt>
                <c:pt idx="5069">
                  <c:v>43253.245833333334</c:v>
                </c:pt>
                <c:pt idx="5070">
                  <c:v>43253.256249999999</c:v>
                </c:pt>
                <c:pt idx="5071">
                  <c:v>43253.263888888891</c:v>
                </c:pt>
                <c:pt idx="5072">
                  <c:v>43253.268750000003</c:v>
                </c:pt>
                <c:pt idx="5073">
                  <c:v>43253.287499999999</c:v>
                </c:pt>
                <c:pt idx="5074">
                  <c:v>43253.32916666667</c:v>
                </c:pt>
                <c:pt idx="5075">
                  <c:v>43253.370833333334</c:v>
                </c:pt>
                <c:pt idx="5076">
                  <c:v>43253.411111111112</c:v>
                </c:pt>
                <c:pt idx="5077">
                  <c:v>43253.412499999999</c:v>
                </c:pt>
                <c:pt idx="5078">
                  <c:v>43253.414583333331</c:v>
                </c:pt>
                <c:pt idx="5079">
                  <c:v>43253.427777777775</c:v>
                </c:pt>
                <c:pt idx="5080">
                  <c:v>43253.45416666667</c:v>
                </c:pt>
                <c:pt idx="5081">
                  <c:v>43253.481944444444</c:v>
                </c:pt>
                <c:pt idx="5082">
                  <c:v>43253.494444444441</c:v>
                </c:pt>
                <c:pt idx="5083">
                  <c:v>43253.495833333334</c:v>
                </c:pt>
                <c:pt idx="5084">
                  <c:v>43253.511111111111</c:v>
                </c:pt>
                <c:pt idx="5085">
                  <c:v>43253.519444444442</c:v>
                </c:pt>
                <c:pt idx="5086">
                  <c:v>43253.525694444441</c:v>
                </c:pt>
                <c:pt idx="5087">
                  <c:v>43253.537499999999</c:v>
                </c:pt>
                <c:pt idx="5088">
                  <c:v>43253.54583333333</c:v>
                </c:pt>
                <c:pt idx="5089">
                  <c:v>43253.55</c:v>
                </c:pt>
                <c:pt idx="5090">
                  <c:v>43253.567361111112</c:v>
                </c:pt>
                <c:pt idx="5091">
                  <c:v>43253.572222222225</c:v>
                </c:pt>
                <c:pt idx="5092">
                  <c:v>43253.57916666667</c:v>
                </c:pt>
                <c:pt idx="5093">
                  <c:v>43253.586111111108</c:v>
                </c:pt>
                <c:pt idx="5094">
                  <c:v>43253.620833333334</c:v>
                </c:pt>
                <c:pt idx="5095">
                  <c:v>43253.662499999999</c:v>
                </c:pt>
                <c:pt idx="5096">
                  <c:v>43253.702777777777</c:v>
                </c:pt>
                <c:pt idx="5097">
                  <c:v>43253.70416666667</c:v>
                </c:pt>
                <c:pt idx="5098">
                  <c:v>43253.745833333334</c:v>
                </c:pt>
                <c:pt idx="5099">
                  <c:v>43253.763194444444</c:v>
                </c:pt>
                <c:pt idx="5100">
                  <c:v>43253.787499999999</c:v>
                </c:pt>
                <c:pt idx="5101">
                  <c:v>43253.82916666667</c:v>
                </c:pt>
                <c:pt idx="5102">
                  <c:v>43253.870833333334</c:v>
                </c:pt>
                <c:pt idx="5103">
                  <c:v>43253.879166666666</c:v>
                </c:pt>
                <c:pt idx="5104">
                  <c:v>43253.896527777775</c:v>
                </c:pt>
                <c:pt idx="5105">
                  <c:v>43253.912499999999</c:v>
                </c:pt>
                <c:pt idx="5106">
                  <c:v>43253.945833333331</c:v>
                </c:pt>
                <c:pt idx="5107">
                  <c:v>43253.952777777777</c:v>
                </c:pt>
                <c:pt idx="5108">
                  <c:v>43253.95416666667</c:v>
                </c:pt>
                <c:pt idx="5109">
                  <c:v>43253.994444444441</c:v>
                </c:pt>
                <c:pt idx="5110">
                  <c:v>43253.995833333334</c:v>
                </c:pt>
                <c:pt idx="5111">
                  <c:v>43253.999305555553</c:v>
                </c:pt>
                <c:pt idx="5112">
                  <c:v>43254.000694444447</c:v>
                </c:pt>
                <c:pt idx="5113">
                  <c:v>43254.01666666667</c:v>
                </c:pt>
                <c:pt idx="5114">
                  <c:v>43254.031944444447</c:v>
                </c:pt>
                <c:pt idx="5115">
                  <c:v>43254.037499999999</c:v>
                </c:pt>
                <c:pt idx="5116">
                  <c:v>43254.067361111112</c:v>
                </c:pt>
                <c:pt idx="5117">
                  <c:v>43254.07916666667</c:v>
                </c:pt>
                <c:pt idx="5118">
                  <c:v>43254.088888888888</c:v>
                </c:pt>
                <c:pt idx="5119">
                  <c:v>43254.104861111111</c:v>
                </c:pt>
                <c:pt idx="5120">
                  <c:v>43254.120833333334</c:v>
                </c:pt>
                <c:pt idx="5121">
                  <c:v>43254.156944444447</c:v>
                </c:pt>
                <c:pt idx="5122">
                  <c:v>43254.162499999999</c:v>
                </c:pt>
                <c:pt idx="5123">
                  <c:v>43254.20416666667</c:v>
                </c:pt>
                <c:pt idx="5124">
                  <c:v>43254.245833333334</c:v>
                </c:pt>
                <c:pt idx="5125">
                  <c:v>43254.254166666666</c:v>
                </c:pt>
                <c:pt idx="5126">
                  <c:v>43254.287499999999</c:v>
                </c:pt>
                <c:pt idx="5127">
                  <c:v>43254.309027777781</c:v>
                </c:pt>
                <c:pt idx="5128">
                  <c:v>43254.322222222225</c:v>
                </c:pt>
                <c:pt idx="5129">
                  <c:v>43254.32708333333</c:v>
                </c:pt>
                <c:pt idx="5130">
                  <c:v>43254.32916666667</c:v>
                </c:pt>
                <c:pt idx="5131">
                  <c:v>43254.331944444442</c:v>
                </c:pt>
                <c:pt idx="5132">
                  <c:v>43254.340277777781</c:v>
                </c:pt>
                <c:pt idx="5133">
                  <c:v>43254.345833333333</c:v>
                </c:pt>
                <c:pt idx="5134">
                  <c:v>43254.356249999997</c:v>
                </c:pt>
                <c:pt idx="5135">
                  <c:v>43254.365277777775</c:v>
                </c:pt>
                <c:pt idx="5136">
                  <c:v>43254.370833333334</c:v>
                </c:pt>
                <c:pt idx="5137">
                  <c:v>43254.409722222219</c:v>
                </c:pt>
                <c:pt idx="5138">
                  <c:v>43254.412499999999</c:v>
                </c:pt>
                <c:pt idx="5139">
                  <c:v>43254.452777777777</c:v>
                </c:pt>
                <c:pt idx="5140">
                  <c:v>43254.45416666667</c:v>
                </c:pt>
                <c:pt idx="5141">
                  <c:v>43254.495833333334</c:v>
                </c:pt>
                <c:pt idx="5142">
                  <c:v>43254.537499999999</c:v>
                </c:pt>
                <c:pt idx="5143">
                  <c:v>43254.565972222219</c:v>
                </c:pt>
                <c:pt idx="5144">
                  <c:v>43254.571527777778</c:v>
                </c:pt>
                <c:pt idx="5145">
                  <c:v>43254.575694444444</c:v>
                </c:pt>
                <c:pt idx="5146">
                  <c:v>43254.576388888891</c:v>
                </c:pt>
                <c:pt idx="5147">
                  <c:v>43254.595138888886</c:v>
                </c:pt>
                <c:pt idx="5148">
                  <c:v>43254.611111111109</c:v>
                </c:pt>
                <c:pt idx="5149">
                  <c:v>43254.620833333334</c:v>
                </c:pt>
                <c:pt idx="5150">
                  <c:v>43254.627083333333</c:v>
                </c:pt>
                <c:pt idx="5151">
                  <c:v>43254.661111111112</c:v>
                </c:pt>
                <c:pt idx="5152">
                  <c:v>43254.662499999999</c:v>
                </c:pt>
                <c:pt idx="5153">
                  <c:v>43254.6875</c:v>
                </c:pt>
                <c:pt idx="5154">
                  <c:v>43254.693749999999</c:v>
                </c:pt>
                <c:pt idx="5155">
                  <c:v>43254.70416666667</c:v>
                </c:pt>
                <c:pt idx="5156">
                  <c:v>43254.727083333331</c:v>
                </c:pt>
                <c:pt idx="5157">
                  <c:v>43254.740972222222</c:v>
                </c:pt>
                <c:pt idx="5158">
                  <c:v>43254.745833333334</c:v>
                </c:pt>
                <c:pt idx="5159">
                  <c:v>43254.787499999999</c:v>
                </c:pt>
                <c:pt idx="5160">
                  <c:v>43254.79583333333</c:v>
                </c:pt>
                <c:pt idx="5161">
                  <c:v>43254.810416666667</c:v>
                </c:pt>
                <c:pt idx="5162">
                  <c:v>43254.82916666667</c:v>
                </c:pt>
                <c:pt idx="5163">
                  <c:v>43254.836805555555</c:v>
                </c:pt>
                <c:pt idx="5164">
                  <c:v>43254.870833333334</c:v>
                </c:pt>
                <c:pt idx="5165">
                  <c:v>43254.880555555559</c:v>
                </c:pt>
                <c:pt idx="5166">
                  <c:v>43254.893750000003</c:v>
                </c:pt>
                <c:pt idx="5167">
                  <c:v>43254.902777777781</c:v>
                </c:pt>
                <c:pt idx="5168">
                  <c:v>43254.912499999999</c:v>
                </c:pt>
                <c:pt idx="5169">
                  <c:v>43254.95416666667</c:v>
                </c:pt>
                <c:pt idx="5170">
                  <c:v>43254.995833333334</c:v>
                </c:pt>
                <c:pt idx="5171">
                  <c:v>43254.999305555553</c:v>
                </c:pt>
                <c:pt idx="5172">
                  <c:v>43255.037499999999</c:v>
                </c:pt>
                <c:pt idx="5173">
                  <c:v>43255.07916666667</c:v>
                </c:pt>
                <c:pt idx="5174">
                  <c:v>43255.120833333334</c:v>
                </c:pt>
                <c:pt idx="5175">
                  <c:v>43255.162499999999</c:v>
                </c:pt>
                <c:pt idx="5176">
                  <c:v>43255.20416666667</c:v>
                </c:pt>
                <c:pt idx="5177">
                  <c:v>43255.245833333334</c:v>
                </c:pt>
                <c:pt idx="5178">
                  <c:v>43255.287499999999</c:v>
                </c:pt>
                <c:pt idx="5179">
                  <c:v>43255.32916666667</c:v>
                </c:pt>
                <c:pt idx="5180">
                  <c:v>43255.369444444441</c:v>
                </c:pt>
                <c:pt idx="5181">
                  <c:v>43255.370833333334</c:v>
                </c:pt>
                <c:pt idx="5182">
                  <c:v>43255.384027777778</c:v>
                </c:pt>
                <c:pt idx="5183">
                  <c:v>43255.411111111112</c:v>
                </c:pt>
                <c:pt idx="5184">
                  <c:v>43255.412499999999</c:v>
                </c:pt>
                <c:pt idx="5185">
                  <c:v>43255.422222222223</c:v>
                </c:pt>
                <c:pt idx="5186">
                  <c:v>43255.45416666667</c:v>
                </c:pt>
                <c:pt idx="5187">
                  <c:v>43255.495833333334</c:v>
                </c:pt>
                <c:pt idx="5188">
                  <c:v>43255.537499999999</c:v>
                </c:pt>
                <c:pt idx="5189">
                  <c:v>43255.57916666667</c:v>
                </c:pt>
                <c:pt idx="5190">
                  <c:v>43255.620833333334</c:v>
                </c:pt>
                <c:pt idx="5191">
                  <c:v>43255.662499999999</c:v>
                </c:pt>
                <c:pt idx="5192">
                  <c:v>43255.70416666667</c:v>
                </c:pt>
                <c:pt idx="5193">
                  <c:v>43255.745833333334</c:v>
                </c:pt>
                <c:pt idx="5194">
                  <c:v>43255.787499999999</c:v>
                </c:pt>
                <c:pt idx="5195">
                  <c:v>43255.82916666667</c:v>
                </c:pt>
                <c:pt idx="5196">
                  <c:v>43255.870833333334</c:v>
                </c:pt>
                <c:pt idx="5197">
                  <c:v>43255.912499999999</c:v>
                </c:pt>
                <c:pt idx="5198">
                  <c:v>43255.95416666667</c:v>
                </c:pt>
                <c:pt idx="5199">
                  <c:v>43255.995833333334</c:v>
                </c:pt>
                <c:pt idx="5200">
                  <c:v>43255.999305555553</c:v>
                </c:pt>
                <c:pt idx="5201">
                  <c:v>43256.037499999999</c:v>
                </c:pt>
                <c:pt idx="5202">
                  <c:v>43256.07916666667</c:v>
                </c:pt>
                <c:pt idx="5203">
                  <c:v>43256.120833333334</c:v>
                </c:pt>
                <c:pt idx="5204">
                  <c:v>43256.162499999999</c:v>
                </c:pt>
                <c:pt idx="5205">
                  <c:v>43256.20416666667</c:v>
                </c:pt>
                <c:pt idx="5206">
                  <c:v>43256.245833333334</c:v>
                </c:pt>
                <c:pt idx="5207">
                  <c:v>43256.287499999999</c:v>
                </c:pt>
                <c:pt idx="5208">
                  <c:v>43256.32916666667</c:v>
                </c:pt>
                <c:pt idx="5209">
                  <c:v>43256.370833333334</c:v>
                </c:pt>
                <c:pt idx="5210">
                  <c:v>43256.412499999999</c:v>
                </c:pt>
                <c:pt idx="5211">
                  <c:v>43256.45416666667</c:v>
                </c:pt>
                <c:pt idx="5212">
                  <c:v>43256.495833333334</c:v>
                </c:pt>
                <c:pt idx="5213">
                  <c:v>43256.537499999999</c:v>
                </c:pt>
                <c:pt idx="5214">
                  <c:v>43256.57916666667</c:v>
                </c:pt>
                <c:pt idx="5215">
                  <c:v>43256.620833333334</c:v>
                </c:pt>
                <c:pt idx="5216">
                  <c:v>43256.662499999999</c:v>
                </c:pt>
                <c:pt idx="5217">
                  <c:v>43256.70416666667</c:v>
                </c:pt>
                <c:pt idx="5218">
                  <c:v>43256.745833333334</c:v>
                </c:pt>
                <c:pt idx="5219">
                  <c:v>43256.787499999999</c:v>
                </c:pt>
                <c:pt idx="5220">
                  <c:v>43256.82916666667</c:v>
                </c:pt>
                <c:pt idx="5221">
                  <c:v>43256.870833333334</c:v>
                </c:pt>
                <c:pt idx="5222">
                  <c:v>43256.912499999999</c:v>
                </c:pt>
                <c:pt idx="5223">
                  <c:v>43256.95416666667</c:v>
                </c:pt>
                <c:pt idx="5224">
                  <c:v>43256.995833333334</c:v>
                </c:pt>
                <c:pt idx="5225">
                  <c:v>43256.999305555553</c:v>
                </c:pt>
                <c:pt idx="5226">
                  <c:v>43257.037499999999</c:v>
                </c:pt>
                <c:pt idx="5227">
                  <c:v>43257.07916666667</c:v>
                </c:pt>
                <c:pt idx="5228">
                  <c:v>43257.120833333334</c:v>
                </c:pt>
                <c:pt idx="5229">
                  <c:v>43257.162499999999</c:v>
                </c:pt>
                <c:pt idx="5230">
                  <c:v>43257.20416666667</c:v>
                </c:pt>
                <c:pt idx="5231">
                  <c:v>43257.245833333334</c:v>
                </c:pt>
                <c:pt idx="5232">
                  <c:v>43257.287499999999</c:v>
                </c:pt>
                <c:pt idx="5233">
                  <c:v>43257.32916666667</c:v>
                </c:pt>
                <c:pt idx="5234">
                  <c:v>43257.370833333334</c:v>
                </c:pt>
                <c:pt idx="5235">
                  <c:v>43257.412499999999</c:v>
                </c:pt>
                <c:pt idx="5236">
                  <c:v>43257.45416666667</c:v>
                </c:pt>
                <c:pt idx="5237">
                  <c:v>43257.495833333334</c:v>
                </c:pt>
                <c:pt idx="5238">
                  <c:v>43257.537499999999</c:v>
                </c:pt>
                <c:pt idx="5239">
                  <c:v>43257.57916666667</c:v>
                </c:pt>
                <c:pt idx="5240">
                  <c:v>43257.620833333334</c:v>
                </c:pt>
                <c:pt idx="5241">
                  <c:v>43257.662499999999</c:v>
                </c:pt>
                <c:pt idx="5242">
                  <c:v>43257.70416666667</c:v>
                </c:pt>
                <c:pt idx="5243">
                  <c:v>43257.745833333334</c:v>
                </c:pt>
                <c:pt idx="5244">
                  <c:v>43257.787499999999</c:v>
                </c:pt>
                <c:pt idx="5245">
                  <c:v>43257.82916666667</c:v>
                </c:pt>
                <c:pt idx="5246">
                  <c:v>43257.870833333334</c:v>
                </c:pt>
                <c:pt idx="5247">
                  <c:v>43257.912499999999</c:v>
                </c:pt>
                <c:pt idx="5248">
                  <c:v>43257.95416666667</c:v>
                </c:pt>
                <c:pt idx="5249">
                  <c:v>43257.995833333334</c:v>
                </c:pt>
                <c:pt idx="5250">
                  <c:v>43257.999305555553</c:v>
                </c:pt>
                <c:pt idx="5251">
                  <c:v>43258.037499999999</c:v>
                </c:pt>
                <c:pt idx="5252">
                  <c:v>43258.07916666667</c:v>
                </c:pt>
                <c:pt idx="5253">
                  <c:v>43258.120833333334</c:v>
                </c:pt>
                <c:pt idx="5254">
                  <c:v>43258.162499999999</c:v>
                </c:pt>
                <c:pt idx="5255">
                  <c:v>43258.20416666667</c:v>
                </c:pt>
                <c:pt idx="5256">
                  <c:v>43258.245833333334</c:v>
                </c:pt>
                <c:pt idx="5257">
                  <c:v>43258.287499999999</c:v>
                </c:pt>
                <c:pt idx="5258">
                  <c:v>43258.32916666667</c:v>
                </c:pt>
                <c:pt idx="5259">
                  <c:v>43258.370833333334</c:v>
                </c:pt>
                <c:pt idx="5260">
                  <c:v>43258.412499999999</c:v>
                </c:pt>
                <c:pt idx="5261">
                  <c:v>43258.45416666667</c:v>
                </c:pt>
                <c:pt idx="5262">
                  <c:v>43258.495833333334</c:v>
                </c:pt>
                <c:pt idx="5263">
                  <c:v>43258.537499999999</c:v>
                </c:pt>
                <c:pt idx="5264">
                  <c:v>43258.57916666667</c:v>
                </c:pt>
                <c:pt idx="5265">
                  <c:v>43258.620833333334</c:v>
                </c:pt>
                <c:pt idx="5266">
                  <c:v>43258.662499999999</c:v>
                </c:pt>
                <c:pt idx="5267">
                  <c:v>43258.70416666667</c:v>
                </c:pt>
                <c:pt idx="5268">
                  <c:v>43258.745833333334</c:v>
                </c:pt>
                <c:pt idx="5269">
                  <c:v>43258.787499999999</c:v>
                </c:pt>
                <c:pt idx="5270">
                  <c:v>43258.82916666667</c:v>
                </c:pt>
                <c:pt idx="5271">
                  <c:v>43258.870833333334</c:v>
                </c:pt>
                <c:pt idx="5272">
                  <c:v>43258.912499999999</c:v>
                </c:pt>
                <c:pt idx="5273">
                  <c:v>43258.95416666667</c:v>
                </c:pt>
                <c:pt idx="5274">
                  <c:v>43258.995833333334</c:v>
                </c:pt>
                <c:pt idx="5275">
                  <c:v>43258.999305555553</c:v>
                </c:pt>
                <c:pt idx="5276">
                  <c:v>43259.037499999999</c:v>
                </c:pt>
                <c:pt idx="5277">
                  <c:v>43259.07916666667</c:v>
                </c:pt>
                <c:pt idx="5278">
                  <c:v>43259.120833333334</c:v>
                </c:pt>
                <c:pt idx="5279">
                  <c:v>43259.162499999999</c:v>
                </c:pt>
                <c:pt idx="5280">
                  <c:v>43259.20416666667</c:v>
                </c:pt>
                <c:pt idx="5281">
                  <c:v>43259.245833333334</c:v>
                </c:pt>
                <c:pt idx="5282">
                  <c:v>43259.287499999999</c:v>
                </c:pt>
                <c:pt idx="5283">
                  <c:v>43259.32916666667</c:v>
                </c:pt>
                <c:pt idx="5284">
                  <c:v>43259.370833333334</c:v>
                </c:pt>
                <c:pt idx="5285">
                  <c:v>43259.412499999999</c:v>
                </c:pt>
                <c:pt idx="5286">
                  <c:v>43259.45416666667</c:v>
                </c:pt>
                <c:pt idx="5287">
                  <c:v>43259.495833333334</c:v>
                </c:pt>
                <c:pt idx="5288">
                  <c:v>43259.537499999999</c:v>
                </c:pt>
                <c:pt idx="5289">
                  <c:v>43259.57916666667</c:v>
                </c:pt>
                <c:pt idx="5290">
                  <c:v>43259.620833333334</c:v>
                </c:pt>
                <c:pt idx="5291">
                  <c:v>43259.662499999999</c:v>
                </c:pt>
                <c:pt idx="5292">
                  <c:v>43259.70416666667</c:v>
                </c:pt>
                <c:pt idx="5293">
                  <c:v>43259.745833333334</c:v>
                </c:pt>
                <c:pt idx="5294">
                  <c:v>43259.787499999999</c:v>
                </c:pt>
                <c:pt idx="5295">
                  <c:v>43259.82916666667</c:v>
                </c:pt>
                <c:pt idx="5296">
                  <c:v>43259.870833333334</c:v>
                </c:pt>
                <c:pt idx="5297">
                  <c:v>43259.912499999999</c:v>
                </c:pt>
                <c:pt idx="5298">
                  <c:v>43259.95416666667</c:v>
                </c:pt>
                <c:pt idx="5299">
                  <c:v>43259.995833333334</c:v>
                </c:pt>
                <c:pt idx="5300">
                  <c:v>43259.999305555553</c:v>
                </c:pt>
                <c:pt idx="5301">
                  <c:v>43260.037499999999</c:v>
                </c:pt>
                <c:pt idx="5302">
                  <c:v>43260.07916666667</c:v>
                </c:pt>
                <c:pt idx="5303">
                  <c:v>43260.120833333334</c:v>
                </c:pt>
                <c:pt idx="5304">
                  <c:v>43260.162499999999</c:v>
                </c:pt>
                <c:pt idx="5305">
                  <c:v>43260.20416666667</c:v>
                </c:pt>
                <c:pt idx="5306">
                  <c:v>43260.245833333334</c:v>
                </c:pt>
                <c:pt idx="5307">
                  <c:v>43260.287499999999</c:v>
                </c:pt>
                <c:pt idx="5308">
                  <c:v>43260.32916666667</c:v>
                </c:pt>
                <c:pt idx="5309">
                  <c:v>43260.370833333334</c:v>
                </c:pt>
                <c:pt idx="5310">
                  <c:v>43260.412499999999</c:v>
                </c:pt>
                <c:pt idx="5311">
                  <c:v>43260.45416666667</c:v>
                </c:pt>
                <c:pt idx="5312">
                  <c:v>43260.495833333334</c:v>
                </c:pt>
                <c:pt idx="5313">
                  <c:v>43260.537499999999</c:v>
                </c:pt>
                <c:pt idx="5314">
                  <c:v>43260.57916666667</c:v>
                </c:pt>
                <c:pt idx="5315">
                  <c:v>43260.587500000001</c:v>
                </c:pt>
                <c:pt idx="5316">
                  <c:v>43260.620833333334</c:v>
                </c:pt>
                <c:pt idx="5317">
                  <c:v>43260.62777777778</c:v>
                </c:pt>
                <c:pt idx="5318">
                  <c:v>43260.635416666664</c:v>
                </c:pt>
                <c:pt idx="5319">
                  <c:v>43260.642361111109</c:v>
                </c:pt>
                <c:pt idx="5320">
                  <c:v>43260.644444444442</c:v>
                </c:pt>
                <c:pt idx="5321">
                  <c:v>43260.65</c:v>
                </c:pt>
                <c:pt idx="5322">
                  <c:v>43260.654861111114</c:v>
                </c:pt>
                <c:pt idx="5323">
                  <c:v>43260.662499999999</c:v>
                </c:pt>
                <c:pt idx="5324">
                  <c:v>43260.667361111111</c:v>
                </c:pt>
                <c:pt idx="5325">
                  <c:v>43260.674305555556</c:v>
                </c:pt>
                <c:pt idx="5326">
                  <c:v>43260.679166666669</c:v>
                </c:pt>
                <c:pt idx="5327">
                  <c:v>43260.70416666667</c:v>
                </c:pt>
                <c:pt idx="5328">
                  <c:v>43260.709027777775</c:v>
                </c:pt>
                <c:pt idx="5329">
                  <c:v>43260.745833333334</c:v>
                </c:pt>
                <c:pt idx="5330">
                  <c:v>43260.769444444442</c:v>
                </c:pt>
                <c:pt idx="5331">
                  <c:v>43260.77847222222</c:v>
                </c:pt>
                <c:pt idx="5332">
                  <c:v>43260.786111111112</c:v>
                </c:pt>
                <c:pt idx="5333">
                  <c:v>43260.787499999999</c:v>
                </c:pt>
                <c:pt idx="5334">
                  <c:v>43260.798611111109</c:v>
                </c:pt>
                <c:pt idx="5335">
                  <c:v>43260.82916666667</c:v>
                </c:pt>
                <c:pt idx="5336">
                  <c:v>43260.870833333334</c:v>
                </c:pt>
                <c:pt idx="5337">
                  <c:v>43260.912499999999</c:v>
                </c:pt>
                <c:pt idx="5338">
                  <c:v>43260.95416666667</c:v>
                </c:pt>
                <c:pt idx="5339">
                  <c:v>43260.995833333334</c:v>
                </c:pt>
                <c:pt idx="5340">
                  <c:v>43260.999305555553</c:v>
                </c:pt>
                <c:pt idx="5341">
                  <c:v>43261.037499999999</c:v>
                </c:pt>
                <c:pt idx="5342">
                  <c:v>43261.07916666667</c:v>
                </c:pt>
                <c:pt idx="5343">
                  <c:v>43261.120833333334</c:v>
                </c:pt>
                <c:pt idx="5344">
                  <c:v>43261.162499999999</c:v>
                </c:pt>
                <c:pt idx="5345">
                  <c:v>43261.177777777775</c:v>
                </c:pt>
                <c:pt idx="5346">
                  <c:v>43261.20416666667</c:v>
                </c:pt>
                <c:pt idx="5347">
                  <c:v>43261.245833333334</c:v>
                </c:pt>
                <c:pt idx="5348">
                  <c:v>43261.273611111108</c:v>
                </c:pt>
                <c:pt idx="5349">
                  <c:v>43261.287499999999</c:v>
                </c:pt>
                <c:pt idx="5350">
                  <c:v>43261.32916666667</c:v>
                </c:pt>
                <c:pt idx="5351">
                  <c:v>43261.342361111114</c:v>
                </c:pt>
                <c:pt idx="5352">
                  <c:v>43261.352083333331</c:v>
                </c:pt>
                <c:pt idx="5353">
                  <c:v>43261.370833333334</c:v>
                </c:pt>
                <c:pt idx="5354">
                  <c:v>43261.375694444447</c:v>
                </c:pt>
                <c:pt idx="5355">
                  <c:v>43261.393750000003</c:v>
                </c:pt>
                <c:pt idx="5356">
                  <c:v>43261.412499999999</c:v>
                </c:pt>
                <c:pt idx="5357">
                  <c:v>43261.45416666667</c:v>
                </c:pt>
                <c:pt idx="5358">
                  <c:v>43261.461805555555</c:v>
                </c:pt>
                <c:pt idx="5359">
                  <c:v>43261.495833333334</c:v>
                </c:pt>
                <c:pt idx="5360">
                  <c:v>43261.536111111112</c:v>
                </c:pt>
                <c:pt idx="5361">
                  <c:v>43261.537499999999</c:v>
                </c:pt>
                <c:pt idx="5362">
                  <c:v>43261.554166666669</c:v>
                </c:pt>
                <c:pt idx="5363">
                  <c:v>43261.55972222222</c:v>
                </c:pt>
                <c:pt idx="5364">
                  <c:v>43261.57916666667</c:v>
                </c:pt>
                <c:pt idx="5365">
                  <c:v>43261.620833333334</c:v>
                </c:pt>
                <c:pt idx="5366">
                  <c:v>43261.662499999999</c:v>
                </c:pt>
                <c:pt idx="5367">
                  <c:v>43261.675000000003</c:v>
                </c:pt>
                <c:pt idx="5368">
                  <c:v>43261.690972222219</c:v>
                </c:pt>
                <c:pt idx="5369">
                  <c:v>43261.702777777777</c:v>
                </c:pt>
                <c:pt idx="5370">
                  <c:v>43261.70416666667</c:v>
                </c:pt>
                <c:pt idx="5371">
                  <c:v>43261.745833333334</c:v>
                </c:pt>
                <c:pt idx="5372">
                  <c:v>43261.770833333336</c:v>
                </c:pt>
                <c:pt idx="5373">
                  <c:v>43261.781944444447</c:v>
                </c:pt>
                <c:pt idx="5374">
                  <c:v>43261.787499999999</c:v>
                </c:pt>
                <c:pt idx="5375">
                  <c:v>43261.79791666667</c:v>
                </c:pt>
                <c:pt idx="5376">
                  <c:v>43261.806944444441</c:v>
                </c:pt>
                <c:pt idx="5377">
                  <c:v>43261.811805555553</c:v>
                </c:pt>
                <c:pt idx="5378">
                  <c:v>43261.82916666667</c:v>
                </c:pt>
                <c:pt idx="5379">
                  <c:v>43261.844444444447</c:v>
                </c:pt>
                <c:pt idx="5380">
                  <c:v>43261.854861111111</c:v>
                </c:pt>
                <c:pt idx="5381">
                  <c:v>43261.863194444442</c:v>
                </c:pt>
                <c:pt idx="5382">
                  <c:v>43261.870833333334</c:v>
                </c:pt>
                <c:pt idx="5383">
                  <c:v>43261.897916666669</c:v>
                </c:pt>
                <c:pt idx="5384">
                  <c:v>43261.912499999999</c:v>
                </c:pt>
                <c:pt idx="5385">
                  <c:v>43261.939583333333</c:v>
                </c:pt>
                <c:pt idx="5386">
                  <c:v>43261.942361111112</c:v>
                </c:pt>
                <c:pt idx="5387">
                  <c:v>43261.952777777777</c:v>
                </c:pt>
                <c:pt idx="5388">
                  <c:v>43261.95416666667</c:v>
                </c:pt>
                <c:pt idx="5389">
                  <c:v>43261.994444444441</c:v>
                </c:pt>
                <c:pt idx="5390">
                  <c:v>43261.995833333334</c:v>
                </c:pt>
                <c:pt idx="5391">
                  <c:v>43261.999305555553</c:v>
                </c:pt>
                <c:pt idx="5392">
                  <c:v>43262.00277777778</c:v>
                </c:pt>
                <c:pt idx="5393">
                  <c:v>43262.019444444442</c:v>
                </c:pt>
                <c:pt idx="5394">
                  <c:v>43262.025000000001</c:v>
                </c:pt>
                <c:pt idx="5395">
                  <c:v>43262.035416666666</c:v>
                </c:pt>
                <c:pt idx="5396">
                  <c:v>43262.037499999999</c:v>
                </c:pt>
                <c:pt idx="5397">
                  <c:v>43262.050694444442</c:v>
                </c:pt>
                <c:pt idx="5398">
                  <c:v>43262.061805555553</c:v>
                </c:pt>
                <c:pt idx="5399">
                  <c:v>43262.07916666667</c:v>
                </c:pt>
                <c:pt idx="5400">
                  <c:v>43262.120833333334</c:v>
                </c:pt>
                <c:pt idx="5401">
                  <c:v>43262.147916666669</c:v>
                </c:pt>
                <c:pt idx="5402">
                  <c:v>43262.162499999999</c:v>
                </c:pt>
                <c:pt idx="5403">
                  <c:v>43262.201388888891</c:v>
                </c:pt>
                <c:pt idx="5404">
                  <c:v>43262.20416666667</c:v>
                </c:pt>
                <c:pt idx="5405">
                  <c:v>43262.245833333334</c:v>
                </c:pt>
                <c:pt idx="5406">
                  <c:v>43262.263888888891</c:v>
                </c:pt>
                <c:pt idx="5407">
                  <c:v>43262.287499999999</c:v>
                </c:pt>
                <c:pt idx="5408">
                  <c:v>43262.294444444444</c:v>
                </c:pt>
                <c:pt idx="5409">
                  <c:v>43262.307638888888</c:v>
                </c:pt>
                <c:pt idx="5410">
                  <c:v>43262.318749999999</c:v>
                </c:pt>
                <c:pt idx="5411">
                  <c:v>43262.327777777777</c:v>
                </c:pt>
                <c:pt idx="5412">
                  <c:v>43262.32916666667</c:v>
                </c:pt>
                <c:pt idx="5413">
                  <c:v>43262.370833333334</c:v>
                </c:pt>
                <c:pt idx="5414">
                  <c:v>43262.412499999999</c:v>
                </c:pt>
                <c:pt idx="5415">
                  <c:v>43262.42291666667</c:v>
                </c:pt>
                <c:pt idx="5416">
                  <c:v>43262.45416666667</c:v>
                </c:pt>
                <c:pt idx="5417">
                  <c:v>43262.459027777775</c:v>
                </c:pt>
                <c:pt idx="5418">
                  <c:v>43262.495833333334</c:v>
                </c:pt>
                <c:pt idx="5419">
                  <c:v>43262.504166666666</c:v>
                </c:pt>
                <c:pt idx="5420">
                  <c:v>43262.53125</c:v>
                </c:pt>
                <c:pt idx="5421">
                  <c:v>43262.537499999999</c:v>
                </c:pt>
                <c:pt idx="5422">
                  <c:v>43262.57916666667</c:v>
                </c:pt>
                <c:pt idx="5423">
                  <c:v>43262.595138888886</c:v>
                </c:pt>
                <c:pt idx="5424">
                  <c:v>43262.620833333334</c:v>
                </c:pt>
                <c:pt idx="5425">
                  <c:v>43262.662499999999</c:v>
                </c:pt>
                <c:pt idx="5426">
                  <c:v>43262.70416666667</c:v>
                </c:pt>
                <c:pt idx="5427">
                  <c:v>43262.745833333334</c:v>
                </c:pt>
                <c:pt idx="5428">
                  <c:v>43262.750694444447</c:v>
                </c:pt>
                <c:pt idx="5429">
                  <c:v>43262.787499999999</c:v>
                </c:pt>
                <c:pt idx="5430">
                  <c:v>43262.814583333333</c:v>
                </c:pt>
                <c:pt idx="5431">
                  <c:v>43262.82916666667</c:v>
                </c:pt>
                <c:pt idx="5432">
                  <c:v>43262.870833333334</c:v>
                </c:pt>
                <c:pt idx="5433">
                  <c:v>43262.912499999999</c:v>
                </c:pt>
                <c:pt idx="5434">
                  <c:v>43262.95416666667</c:v>
                </c:pt>
                <c:pt idx="5435">
                  <c:v>43262.995833333334</c:v>
                </c:pt>
                <c:pt idx="5436">
                  <c:v>43262.999305555553</c:v>
                </c:pt>
                <c:pt idx="5437">
                  <c:v>43263.037499999999</c:v>
                </c:pt>
                <c:pt idx="5438">
                  <c:v>43263.046527777777</c:v>
                </c:pt>
                <c:pt idx="5439">
                  <c:v>43263.056250000001</c:v>
                </c:pt>
                <c:pt idx="5440">
                  <c:v>43263.07916666667</c:v>
                </c:pt>
                <c:pt idx="5441">
                  <c:v>43263.120833333334</c:v>
                </c:pt>
                <c:pt idx="5442">
                  <c:v>43263.162499999999</c:v>
                </c:pt>
                <c:pt idx="5443">
                  <c:v>43263.20416666667</c:v>
                </c:pt>
                <c:pt idx="5444">
                  <c:v>43263.245833333334</c:v>
                </c:pt>
                <c:pt idx="5445">
                  <c:v>43263.287499999999</c:v>
                </c:pt>
                <c:pt idx="5446">
                  <c:v>43263.32916666667</c:v>
                </c:pt>
                <c:pt idx="5447">
                  <c:v>43263.370833333334</c:v>
                </c:pt>
                <c:pt idx="5448">
                  <c:v>43263.412499999999</c:v>
                </c:pt>
                <c:pt idx="5449">
                  <c:v>43263.45416666667</c:v>
                </c:pt>
                <c:pt idx="5450">
                  <c:v>43263.495833333334</c:v>
                </c:pt>
                <c:pt idx="5451">
                  <c:v>43263.537499999999</c:v>
                </c:pt>
                <c:pt idx="5452">
                  <c:v>43263.57916666667</c:v>
                </c:pt>
                <c:pt idx="5453">
                  <c:v>43263.620833333334</c:v>
                </c:pt>
                <c:pt idx="5454">
                  <c:v>43263.662499999999</c:v>
                </c:pt>
                <c:pt idx="5455">
                  <c:v>43263.70416666667</c:v>
                </c:pt>
                <c:pt idx="5456">
                  <c:v>43263.745833333334</c:v>
                </c:pt>
                <c:pt idx="5457">
                  <c:v>43263.787499999999</c:v>
                </c:pt>
                <c:pt idx="5458">
                  <c:v>43263.82916666667</c:v>
                </c:pt>
                <c:pt idx="5459">
                  <c:v>43263.870833333334</c:v>
                </c:pt>
                <c:pt idx="5460">
                  <c:v>43263.912499999999</c:v>
                </c:pt>
                <c:pt idx="5461">
                  <c:v>43263.95416666667</c:v>
                </c:pt>
                <c:pt idx="5462">
                  <c:v>43263.995833333334</c:v>
                </c:pt>
                <c:pt idx="5463">
                  <c:v>43263.999305555553</c:v>
                </c:pt>
                <c:pt idx="5464">
                  <c:v>43264.018055555556</c:v>
                </c:pt>
                <c:pt idx="5465">
                  <c:v>43264.025000000001</c:v>
                </c:pt>
                <c:pt idx="5466">
                  <c:v>43264.03402777778</c:v>
                </c:pt>
                <c:pt idx="5467">
                  <c:v>43264.037499999999</c:v>
                </c:pt>
                <c:pt idx="5468">
                  <c:v>43264.04791666667</c:v>
                </c:pt>
                <c:pt idx="5469">
                  <c:v>43264.075694444444</c:v>
                </c:pt>
                <c:pt idx="5470">
                  <c:v>43264.077777777777</c:v>
                </c:pt>
                <c:pt idx="5471">
                  <c:v>43264.07916666667</c:v>
                </c:pt>
                <c:pt idx="5472">
                  <c:v>43264.084027777775</c:v>
                </c:pt>
                <c:pt idx="5473">
                  <c:v>43264.090277777781</c:v>
                </c:pt>
                <c:pt idx="5474">
                  <c:v>43264.09375</c:v>
                </c:pt>
                <c:pt idx="5475">
                  <c:v>43264.120833333334</c:v>
                </c:pt>
                <c:pt idx="5476">
                  <c:v>43264.129166666666</c:v>
                </c:pt>
                <c:pt idx="5477">
                  <c:v>43264.147916666669</c:v>
                </c:pt>
                <c:pt idx="5478">
                  <c:v>43264.162499999999</c:v>
                </c:pt>
                <c:pt idx="5479">
                  <c:v>43264.168749999997</c:v>
                </c:pt>
                <c:pt idx="5480">
                  <c:v>43264.175694444442</c:v>
                </c:pt>
                <c:pt idx="5481">
                  <c:v>43264.180555555555</c:v>
                </c:pt>
                <c:pt idx="5482">
                  <c:v>43264.19027777778</c:v>
                </c:pt>
                <c:pt idx="5483">
                  <c:v>43264.195833333331</c:v>
                </c:pt>
                <c:pt idx="5484">
                  <c:v>43264.202777777777</c:v>
                </c:pt>
                <c:pt idx="5485">
                  <c:v>43264.20416666667</c:v>
                </c:pt>
                <c:pt idx="5486">
                  <c:v>43264.243750000001</c:v>
                </c:pt>
                <c:pt idx="5487">
                  <c:v>43264.245833333334</c:v>
                </c:pt>
                <c:pt idx="5488">
                  <c:v>43264.252083333333</c:v>
                </c:pt>
                <c:pt idx="5489">
                  <c:v>43264.259027777778</c:v>
                </c:pt>
                <c:pt idx="5490">
                  <c:v>43264.287499999999</c:v>
                </c:pt>
                <c:pt idx="5491">
                  <c:v>43264.304861111108</c:v>
                </c:pt>
                <c:pt idx="5492">
                  <c:v>43264.322916666664</c:v>
                </c:pt>
                <c:pt idx="5493">
                  <c:v>43264.32916666667</c:v>
                </c:pt>
                <c:pt idx="5494">
                  <c:v>43264.338194444441</c:v>
                </c:pt>
                <c:pt idx="5495">
                  <c:v>43264.363194444442</c:v>
                </c:pt>
                <c:pt idx="5496">
                  <c:v>43264.368055555555</c:v>
                </c:pt>
                <c:pt idx="5497">
                  <c:v>43264.370833333334</c:v>
                </c:pt>
                <c:pt idx="5498">
                  <c:v>43264.375694444447</c:v>
                </c:pt>
                <c:pt idx="5499">
                  <c:v>43264.393750000003</c:v>
                </c:pt>
                <c:pt idx="5500">
                  <c:v>43264.412499999999</c:v>
                </c:pt>
                <c:pt idx="5501">
                  <c:v>43264.449305555558</c:v>
                </c:pt>
                <c:pt idx="5502">
                  <c:v>43264.45416666667</c:v>
                </c:pt>
                <c:pt idx="5503">
                  <c:v>43264.495833333334</c:v>
                </c:pt>
                <c:pt idx="5504">
                  <c:v>43264.51458333333</c:v>
                </c:pt>
                <c:pt idx="5505">
                  <c:v>43264.536111111112</c:v>
                </c:pt>
                <c:pt idx="5506">
                  <c:v>43264.537499999999</c:v>
                </c:pt>
                <c:pt idx="5507">
                  <c:v>43264.559027777781</c:v>
                </c:pt>
                <c:pt idx="5508">
                  <c:v>43264.57916666667</c:v>
                </c:pt>
                <c:pt idx="5509">
                  <c:v>43264.609722222223</c:v>
                </c:pt>
                <c:pt idx="5510">
                  <c:v>43264.620833333334</c:v>
                </c:pt>
                <c:pt idx="5511">
                  <c:v>43264.652083333334</c:v>
                </c:pt>
                <c:pt idx="5512">
                  <c:v>43264.656944444447</c:v>
                </c:pt>
                <c:pt idx="5513">
                  <c:v>43264.662499999999</c:v>
                </c:pt>
                <c:pt idx="5514">
                  <c:v>43264.671527777777</c:v>
                </c:pt>
                <c:pt idx="5515">
                  <c:v>43264.70416666667</c:v>
                </c:pt>
                <c:pt idx="5516">
                  <c:v>43264.745833333334</c:v>
                </c:pt>
                <c:pt idx="5517">
                  <c:v>43264.787499999999</c:v>
                </c:pt>
                <c:pt idx="5518">
                  <c:v>43264.82916666667</c:v>
                </c:pt>
                <c:pt idx="5519">
                  <c:v>43264.870833333334</c:v>
                </c:pt>
                <c:pt idx="5520">
                  <c:v>43264.912499999999</c:v>
                </c:pt>
                <c:pt idx="5521">
                  <c:v>43264.95416666667</c:v>
                </c:pt>
                <c:pt idx="5522">
                  <c:v>43264.995833333334</c:v>
                </c:pt>
                <c:pt idx="5523">
                  <c:v>43264.999305555553</c:v>
                </c:pt>
                <c:pt idx="5524">
                  <c:v>43265.037499999999</c:v>
                </c:pt>
                <c:pt idx="5525">
                  <c:v>43265.07916666667</c:v>
                </c:pt>
                <c:pt idx="5526">
                  <c:v>43265.120833333334</c:v>
                </c:pt>
                <c:pt idx="5527">
                  <c:v>43265.162499999999</c:v>
                </c:pt>
                <c:pt idx="5528">
                  <c:v>43265.20416666667</c:v>
                </c:pt>
                <c:pt idx="5529">
                  <c:v>43265.245833333334</c:v>
                </c:pt>
                <c:pt idx="5530">
                  <c:v>43265.287499999999</c:v>
                </c:pt>
                <c:pt idx="5531">
                  <c:v>43265.32916666667</c:v>
                </c:pt>
                <c:pt idx="5532">
                  <c:v>43265.370833333334</c:v>
                </c:pt>
                <c:pt idx="5533">
                  <c:v>43265.412499999999</c:v>
                </c:pt>
                <c:pt idx="5534">
                  <c:v>43265.45416666667</c:v>
                </c:pt>
                <c:pt idx="5535">
                  <c:v>43265.495833333334</c:v>
                </c:pt>
                <c:pt idx="5536">
                  <c:v>43265.537499999999</c:v>
                </c:pt>
                <c:pt idx="5537">
                  <c:v>43265.57916666667</c:v>
                </c:pt>
                <c:pt idx="5538">
                  <c:v>43265.620833333334</c:v>
                </c:pt>
                <c:pt idx="5539">
                  <c:v>43265.662499999999</c:v>
                </c:pt>
                <c:pt idx="5540">
                  <c:v>43265.70416666667</c:v>
                </c:pt>
                <c:pt idx="5541">
                  <c:v>43265.745833333334</c:v>
                </c:pt>
                <c:pt idx="5542">
                  <c:v>43265.787499999999</c:v>
                </c:pt>
                <c:pt idx="5543">
                  <c:v>43265.82916666667</c:v>
                </c:pt>
                <c:pt idx="5544">
                  <c:v>43265.870833333334</c:v>
                </c:pt>
                <c:pt idx="5545">
                  <c:v>43265.912499999999</c:v>
                </c:pt>
                <c:pt idx="5546">
                  <c:v>43265.95416666667</c:v>
                </c:pt>
                <c:pt idx="5547">
                  <c:v>43265.995833333334</c:v>
                </c:pt>
                <c:pt idx="5548">
                  <c:v>43265.999305555553</c:v>
                </c:pt>
                <c:pt idx="5549">
                  <c:v>43266.037499999999</c:v>
                </c:pt>
                <c:pt idx="5550">
                  <c:v>43266.07916666667</c:v>
                </c:pt>
                <c:pt idx="5551">
                  <c:v>43266.120833333334</c:v>
                </c:pt>
                <c:pt idx="5552">
                  <c:v>43266.162499999999</c:v>
                </c:pt>
                <c:pt idx="5553">
                  <c:v>43266.20416666667</c:v>
                </c:pt>
                <c:pt idx="5554">
                  <c:v>43266.245833333334</c:v>
                </c:pt>
                <c:pt idx="5555">
                  <c:v>43266.287499999999</c:v>
                </c:pt>
                <c:pt idx="5556">
                  <c:v>43266.32916666667</c:v>
                </c:pt>
                <c:pt idx="5557">
                  <c:v>43266.370833333334</c:v>
                </c:pt>
                <c:pt idx="5558">
                  <c:v>43266.412499999999</c:v>
                </c:pt>
                <c:pt idx="5559">
                  <c:v>43266.45416666667</c:v>
                </c:pt>
                <c:pt idx="5560">
                  <c:v>43266.495833333334</c:v>
                </c:pt>
                <c:pt idx="5561">
                  <c:v>43266.537499999999</c:v>
                </c:pt>
                <c:pt idx="5562">
                  <c:v>43266.57916666667</c:v>
                </c:pt>
                <c:pt idx="5563">
                  <c:v>43266.620833333334</c:v>
                </c:pt>
                <c:pt idx="5564">
                  <c:v>43266.662499999999</c:v>
                </c:pt>
                <c:pt idx="5565">
                  <c:v>43266.70416666667</c:v>
                </c:pt>
                <c:pt idx="5566">
                  <c:v>43266.745833333334</c:v>
                </c:pt>
                <c:pt idx="5567">
                  <c:v>43266.787499999999</c:v>
                </c:pt>
                <c:pt idx="5568">
                  <c:v>43266.82916666667</c:v>
                </c:pt>
                <c:pt idx="5569">
                  <c:v>43266.870833333334</c:v>
                </c:pt>
                <c:pt idx="5570">
                  <c:v>43266.912499999999</c:v>
                </c:pt>
                <c:pt idx="5571">
                  <c:v>43266.95416666667</c:v>
                </c:pt>
                <c:pt idx="5572">
                  <c:v>43266.995833333334</c:v>
                </c:pt>
                <c:pt idx="5573">
                  <c:v>43266.999305555553</c:v>
                </c:pt>
                <c:pt idx="5574">
                  <c:v>43267.037499999999</c:v>
                </c:pt>
                <c:pt idx="5575">
                  <c:v>43267.07916666667</c:v>
                </c:pt>
                <c:pt idx="5576">
                  <c:v>43267.120833333334</c:v>
                </c:pt>
                <c:pt idx="5577">
                  <c:v>43267.162499999999</c:v>
                </c:pt>
                <c:pt idx="5578">
                  <c:v>43267.20416666667</c:v>
                </c:pt>
                <c:pt idx="5579">
                  <c:v>43267.245833333334</c:v>
                </c:pt>
                <c:pt idx="5580">
                  <c:v>43267.287499999999</c:v>
                </c:pt>
                <c:pt idx="5581">
                  <c:v>43267.32916666667</c:v>
                </c:pt>
                <c:pt idx="5582">
                  <c:v>43267.370833333334</c:v>
                </c:pt>
                <c:pt idx="5583">
                  <c:v>43267.412499999999</c:v>
                </c:pt>
                <c:pt idx="5584">
                  <c:v>43267.45416666667</c:v>
                </c:pt>
                <c:pt idx="5585">
                  <c:v>43267.495833333334</c:v>
                </c:pt>
                <c:pt idx="5586">
                  <c:v>43267.537499999999</c:v>
                </c:pt>
                <c:pt idx="5587">
                  <c:v>43267.57916666667</c:v>
                </c:pt>
                <c:pt idx="5588">
                  <c:v>43267.620833333334</c:v>
                </c:pt>
                <c:pt idx="5589">
                  <c:v>43267.662499999999</c:v>
                </c:pt>
                <c:pt idx="5590">
                  <c:v>43267.70416666667</c:v>
                </c:pt>
                <c:pt idx="5591">
                  <c:v>43267.745833333334</c:v>
                </c:pt>
                <c:pt idx="5592">
                  <c:v>43267.787499999999</c:v>
                </c:pt>
                <c:pt idx="5593">
                  <c:v>43267.82916666667</c:v>
                </c:pt>
                <c:pt idx="5594">
                  <c:v>43267.870833333334</c:v>
                </c:pt>
                <c:pt idx="5595">
                  <c:v>43267.912499999999</c:v>
                </c:pt>
                <c:pt idx="5596">
                  <c:v>43267.95416666667</c:v>
                </c:pt>
                <c:pt idx="5597">
                  <c:v>43267.995833333334</c:v>
                </c:pt>
                <c:pt idx="5598">
                  <c:v>43267.999305555553</c:v>
                </c:pt>
                <c:pt idx="5599">
                  <c:v>43268.037499999999</c:v>
                </c:pt>
                <c:pt idx="5600">
                  <c:v>43268.07916666667</c:v>
                </c:pt>
                <c:pt idx="5601">
                  <c:v>43268.120833333334</c:v>
                </c:pt>
                <c:pt idx="5602">
                  <c:v>43268.162499999999</c:v>
                </c:pt>
                <c:pt idx="5603">
                  <c:v>43268.20416666667</c:v>
                </c:pt>
                <c:pt idx="5604">
                  <c:v>43268.245833333334</c:v>
                </c:pt>
                <c:pt idx="5605">
                  <c:v>43268.287499999999</c:v>
                </c:pt>
                <c:pt idx="5606">
                  <c:v>43268.32916666667</c:v>
                </c:pt>
                <c:pt idx="5607">
                  <c:v>43268.370833333334</c:v>
                </c:pt>
                <c:pt idx="5608">
                  <c:v>43268.412499999999</c:v>
                </c:pt>
                <c:pt idx="5609">
                  <c:v>43268.45416666667</c:v>
                </c:pt>
                <c:pt idx="5610">
                  <c:v>43268.495833333334</c:v>
                </c:pt>
                <c:pt idx="5611">
                  <c:v>43268.537499999999</c:v>
                </c:pt>
                <c:pt idx="5612">
                  <c:v>43268.57916666667</c:v>
                </c:pt>
                <c:pt idx="5613">
                  <c:v>43268.620833333334</c:v>
                </c:pt>
                <c:pt idx="5614">
                  <c:v>43268.662499999999</c:v>
                </c:pt>
                <c:pt idx="5615">
                  <c:v>43268.70416666667</c:v>
                </c:pt>
                <c:pt idx="5616">
                  <c:v>43268.745833333334</c:v>
                </c:pt>
                <c:pt idx="5617">
                  <c:v>43268.787499999999</c:v>
                </c:pt>
                <c:pt idx="5618">
                  <c:v>43268.82916666667</c:v>
                </c:pt>
                <c:pt idx="5619">
                  <c:v>43268.870833333334</c:v>
                </c:pt>
                <c:pt idx="5620">
                  <c:v>43268.912499999999</c:v>
                </c:pt>
                <c:pt idx="5621">
                  <c:v>43268.95416666667</c:v>
                </c:pt>
                <c:pt idx="5622">
                  <c:v>43268.978472222225</c:v>
                </c:pt>
                <c:pt idx="5623">
                  <c:v>43268.984722222223</c:v>
                </c:pt>
                <c:pt idx="5624">
                  <c:v>43268.995833333334</c:v>
                </c:pt>
                <c:pt idx="5625">
                  <c:v>43268.999305555553</c:v>
                </c:pt>
                <c:pt idx="5626">
                  <c:v>43269.017361111109</c:v>
                </c:pt>
                <c:pt idx="5627">
                  <c:v>43269.027777777781</c:v>
                </c:pt>
                <c:pt idx="5628">
                  <c:v>43269.036111111112</c:v>
                </c:pt>
                <c:pt idx="5629">
                  <c:v>43269.037499999999</c:v>
                </c:pt>
                <c:pt idx="5630">
                  <c:v>43269.075694444444</c:v>
                </c:pt>
                <c:pt idx="5631">
                  <c:v>43269.07916666667</c:v>
                </c:pt>
                <c:pt idx="5632">
                  <c:v>43269.084722222222</c:v>
                </c:pt>
                <c:pt idx="5633">
                  <c:v>43269.120833333334</c:v>
                </c:pt>
                <c:pt idx="5634">
                  <c:v>43269.152083333334</c:v>
                </c:pt>
                <c:pt idx="5635">
                  <c:v>43269.161111111112</c:v>
                </c:pt>
                <c:pt idx="5636">
                  <c:v>43269.162499999999</c:v>
                </c:pt>
                <c:pt idx="5637">
                  <c:v>43269.167361111111</c:v>
                </c:pt>
                <c:pt idx="5638">
                  <c:v>43269.17291666667</c:v>
                </c:pt>
                <c:pt idx="5639">
                  <c:v>43269.186805555553</c:v>
                </c:pt>
                <c:pt idx="5640">
                  <c:v>43269.202777777777</c:v>
                </c:pt>
                <c:pt idx="5641">
                  <c:v>43269.20416666667</c:v>
                </c:pt>
                <c:pt idx="5642">
                  <c:v>43269.245833333334</c:v>
                </c:pt>
                <c:pt idx="5643">
                  <c:v>43269.261805555558</c:v>
                </c:pt>
                <c:pt idx="5644">
                  <c:v>43269.287499999999</c:v>
                </c:pt>
                <c:pt idx="5645">
                  <c:v>43269.29583333333</c:v>
                </c:pt>
                <c:pt idx="5646">
                  <c:v>43269.324305555558</c:v>
                </c:pt>
                <c:pt idx="5647">
                  <c:v>43269.32916666667</c:v>
                </c:pt>
                <c:pt idx="5648">
                  <c:v>43269.370833333334</c:v>
                </c:pt>
                <c:pt idx="5649">
                  <c:v>43269.412499999999</c:v>
                </c:pt>
                <c:pt idx="5650">
                  <c:v>43269.45416666667</c:v>
                </c:pt>
                <c:pt idx="5651">
                  <c:v>43269.495833333334</c:v>
                </c:pt>
                <c:pt idx="5652">
                  <c:v>43269.537499999999</c:v>
                </c:pt>
                <c:pt idx="5653">
                  <c:v>43269.57916666667</c:v>
                </c:pt>
                <c:pt idx="5654">
                  <c:v>43269.620833333334</c:v>
                </c:pt>
                <c:pt idx="5655">
                  <c:v>43269.662499999999</c:v>
                </c:pt>
                <c:pt idx="5656">
                  <c:v>43269.70416666667</c:v>
                </c:pt>
                <c:pt idx="5657">
                  <c:v>43269.745833333334</c:v>
                </c:pt>
                <c:pt idx="5658">
                  <c:v>43269.787499999999</c:v>
                </c:pt>
                <c:pt idx="5659">
                  <c:v>43269.82916666667</c:v>
                </c:pt>
                <c:pt idx="5660">
                  <c:v>43269.870833333334</c:v>
                </c:pt>
                <c:pt idx="5661">
                  <c:v>43269.912499999999</c:v>
                </c:pt>
                <c:pt idx="5662">
                  <c:v>43269.95416666667</c:v>
                </c:pt>
                <c:pt idx="5663">
                  <c:v>43269.995833333334</c:v>
                </c:pt>
                <c:pt idx="5664">
                  <c:v>43269.999305555553</c:v>
                </c:pt>
                <c:pt idx="5665">
                  <c:v>43270.037499999999</c:v>
                </c:pt>
                <c:pt idx="5666">
                  <c:v>43270.07916666667</c:v>
                </c:pt>
                <c:pt idx="5667">
                  <c:v>43270.120833333334</c:v>
                </c:pt>
                <c:pt idx="5668">
                  <c:v>43270.162499999999</c:v>
                </c:pt>
                <c:pt idx="5669">
                  <c:v>43270.20416666667</c:v>
                </c:pt>
                <c:pt idx="5670">
                  <c:v>43270.245833333334</c:v>
                </c:pt>
                <c:pt idx="5671">
                  <c:v>43270.287499999999</c:v>
                </c:pt>
                <c:pt idx="5672">
                  <c:v>43270.32916666667</c:v>
                </c:pt>
                <c:pt idx="5673">
                  <c:v>43270.370833333334</c:v>
                </c:pt>
                <c:pt idx="5674">
                  <c:v>43270.412499999999</c:v>
                </c:pt>
                <c:pt idx="5675">
                  <c:v>43270.45416666667</c:v>
                </c:pt>
                <c:pt idx="5676">
                  <c:v>43270.495833333334</c:v>
                </c:pt>
                <c:pt idx="5677">
                  <c:v>43270.537499999999</c:v>
                </c:pt>
                <c:pt idx="5678">
                  <c:v>43270.57916666667</c:v>
                </c:pt>
                <c:pt idx="5679">
                  <c:v>43270.620833333334</c:v>
                </c:pt>
                <c:pt idx="5680">
                  <c:v>43270.64166666667</c:v>
                </c:pt>
                <c:pt idx="5681">
                  <c:v>43270.652083333334</c:v>
                </c:pt>
                <c:pt idx="5682">
                  <c:v>43270.662499999999</c:v>
                </c:pt>
                <c:pt idx="5683">
                  <c:v>43270.70416666667</c:v>
                </c:pt>
                <c:pt idx="5684">
                  <c:v>43270.715277777781</c:v>
                </c:pt>
                <c:pt idx="5685">
                  <c:v>43270.730555555558</c:v>
                </c:pt>
                <c:pt idx="5686">
                  <c:v>43270.745833333334</c:v>
                </c:pt>
                <c:pt idx="5687">
                  <c:v>43270.754166666666</c:v>
                </c:pt>
                <c:pt idx="5688">
                  <c:v>43270.759027777778</c:v>
                </c:pt>
                <c:pt idx="5689">
                  <c:v>43270.763888888891</c:v>
                </c:pt>
                <c:pt idx="5690">
                  <c:v>43270.787499999999</c:v>
                </c:pt>
                <c:pt idx="5691">
                  <c:v>43270.82916666667</c:v>
                </c:pt>
                <c:pt idx="5692">
                  <c:v>43270.841666666667</c:v>
                </c:pt>
                <c:pt idx="5693">
                  <c:v>43270.870833333334</c:v>
                </c:pt>
                <c:pt idx="5694">
                  <c:v>43270.912499999999</c:v>
                </c:pt>
                <c:pt idx="5695">
                  <c:v>43270.95416666667</c:v>
                </c:pt>
                <c:pt idx="5696">
                  <c:v>43270.995833333334</c:v>
                </c:pt>
                <c:pt idx="5697">
                  <c:v>43270.999305555553</c:v>
                </c:pt>
                <c:pt idx="5698">
                  <c:v>43271.037499999999</c:v>
                </c:pt>
                <c:pt idx="5699">
                  <c:v>43271.07916666667</c:v>
                </c:pt>
                <c:pt idx="5700">
                  <c:v>43271.104861111111</c:v>
                </c:pt>
                <c:pt idx="5701">
                  <c:v>43271.114583333336</c:v>
                </c:pt>
                <c:pt idx="5702">
                  <c:v>43271.119444444441</c:v>
                </c:pt>
                <c:pt idx="5703">
                  <c:v>43271.120833333334</c:v>
                </c:pt>
                <c:pt idx="5704">
                  <c:v>43271.130555555559</c:v>
                </c:pt>
                <c:pt idx="5705">
                  <c:v>43271.131944444445</c:v>
                </c:pt>
                <c:pt idx="5706">
                  <c:v>43271.135416666664</c:v>
                </c:pt>
                <c:pt idx="5707">
                  <c:v>43271.145138888889</c:v>
                </c:pt>
                <c:pt idx="5708">
                  <c:v>43271.149305555555</c:v>
                </c:pt>
                <c:pt idx="5709">
                  <c:v>43271.161111111112</c:v>
                </c:pt>
                <c:pt idx="5710">
                  <c:v>43271.162499999999</c:v>
                </c:pt>
                <c:pt idx="5711">
                  <c:v>43271.20416666667</c:v>
                </c:pt>
                <c:pt idx="5712">
                  <c:v>43271.23333333333</c:v>
                </c:pt>
                <c:pt idx="5713">
                  <c:v>43271.238888888889</c:v>
                </c:pt>
                <c:pt idx="5714">
                  <c:v>43271.243055555555</c:v>
                </c:pt>
                <c:pt idx="5715">
                  <c:v>43271.244444444441</c:v>
                </c:pt>
                <c:pt idx="5716">
                  <c:v>43271.245833333334</c:v>
                </c:pt>
                <c:pt idx="5717">
                  <c:v>43271.280555555553</c:v>
                </c:pt>
                <c:pt idx="5718">
                  <c:v>43271.287499999999</c:v>
                </c:pt>
                <c:pt idx="5719">
                  <c:v>43271.296527777777</c:v>
                </c:pt>
                <c:pt idx="5720">
                  <c:v>43271.314583333333</c:v>
                </c:pt>
                <c:pt idx="5721">
                  <c:v>43271.32708333333</c:v>
                </c:pt>
                <c:pt idx="5722">
                  <c:v>43271.32916666667</c:v>
                </c:pt>
                <c:pt idx="5723">
                  <c:v>43271.370833333334</c:v>
                </c:pt>
                <c:pt idx="5724">
                  <c:v>43271.375694444447</c:v>
                </c:pt>
                <c:pt idx="5725">
                  <c:v>43271.384027777778</c:v>
                </c:pt>
                <c:pt idx="5726">
                  <c:v>43271.412499999999</c:v>
                </c:pt>
                <c:pt idx="5727">
                  <c:v>43271.45416666667</c:v>
                </c:pt>
                <c:pt idx="5728">
                  <c:v>43271.495833333334</c:v>
                </c:pt>
                <c:pt idx="5729">
                  <c:v>43271.537499999999</c:v>
                </c:pt>
                <c:pt idx="5730">
                  <c:v>43271.57916666667</c:v>
                </c:pt>
                <c:pt idx="5731">
                  <c:v>43271.620833333334</c:v>
                </c:pt>
                <c:pt idx="5732">
                  <c:v>43271.662499999999</c:v>
                </c:pt>
                <c:pt idx="5733">
                  <c:v>43271.70416666667</c:v>
                </c:pt>
                <c:pt idx="5734">
                  <c:v>43271.745833333334</c:v>
                </c:pt>
                <c:pt idx="5735">
                  <c:v>43271.787499999999</c:v>
                </c:pt>
                <c:pt idx="5736">
                  <c:v>43271.82916666667</c:v>
                </c:pt>
                <c:pt idx="5737">
                  <c:v>43271.870833333334</c:v>
                </c:pt>
                <c:pt idx="5738">
                  <c:v>43271.912499999999</c:v>
                </c:pt>
                <c:pt idx="5739">
                  <c:v>43271.936111111114</c:v>
                </c:pt>
                <c:pt idx="5740">
                  <c:v>43271.952777777777</c:v>
                </c:pt>
                <c:pt idx="5741">
                  <c:v>43271.95416666667</c:v>
                </c:pt>
                <c:pt idx="5742">
                  <c:v>43271.957638888889</c:v>
                </c:pt>
                <c:pt idx="5743">
                  <c:v>43271.965277777781</c:v>
                </c:pt>
                <c:pt idx="5744">
                  <c:v>43271.972222222219</c:v>
                </c:pt>
                <c:pt idx="5745">
                  <c:v>43271.977777777778</c:v>
                </c:pt>
                <c:pt idx="5746">
                  <c:v>43271.995833333334</c:v>
                </c:pt>
                <c:pt idx="5747">
                  <c:v>43271.999305555553</c:v>
                </c:pt>
                <c:pt idx="5748">
                  <c:v>43272</c:v>
                </c:pt>
                <c:pt idx="5749">
                  <c:v>43272.013888888891</c:v>
                </c:pt>
                <c:pt idx="5750">
                  <c:v>43272.037499999999</c:v>
                </c:pt>
                <c:pt idx="5751">
                  <c:v>43272.047222222223</c:v>
                </c:pt>
                <c:pt idx="5752">
                  <c:v>43272.052083333336</c:v>
                </c:pt>
                <c:pt idx="5753">
                  <c:v>43272.07916666667</c:v>
                </c:pt>
                <c:pt idx="5754">
                  <c:v>43272.10833333333</c:v>
                </c:pt>
                <c:pt idx="5755">
                  <c:v>43272.118750000001</c:v>
                </c:pt>
                <c:pt idx="5756">
                  <c:v>43272.120833333334</c:v>
                </c:pt>
                <c:pt idx="5757">
                  <c:v>43272.162499999999</c:v>
                </c:pt>
                <c:pt idx="5758">
                  <c:v>43272.20416666667</c:v>
                </c:pt>
                <c:pt idx="5759">
                  <c:v>43272.245833333334</c:v>
                </c:pt>
                <c:pt idx="5760">
                  <c:v>43272.287499999999</c:v>
                </c:pt>
                <c:pt idx="5761">
                  <c:v>43272.299305555556</c:v>
                </c:pt>
                <c:pt idx="5762">
                  <c:v>43272.32916666667</c:v>
                </c:pt>
                <c:pt idx="5763">
                  <c:v>43272.370833333334</c:v>
                </c:pt>
                <c:pt idx="5764">
                  <c:v>43272.388194444444</c:v>
                </c:pt>
                <c:pt idx="5765">
                  <c:v>43272.412499999999</c:v>
                </c:pt>
                <c:pt idx="5766">
                  <c:v>43272.42083333333</c:v>
                </c:pt>
                <c:pt idx="5767">
                  <c:v>43272.45416666667</c:v>
                </c:pt>
                <c:pt idx="5768">
                  <c:v>43272.495833333334</c:v>
                </c:pt>
                <c:pt idx="5769">
                  <c:v>43272.537499999999</c:v>
                </c:pt>
                <c:pt idx="5770">
                  <c:v>43272.577777777777</c:v>
                </c:pt>
                <c:pt idx="5771">
                  <c:v>43272.57916666667</c:v>
                </c:pt>
                <c:pt idx="5772">
                  <c:v>43272.599305555559</c:v>
                </c:pt>
                <c:pt idx="5773">
                  <c:v>43272.620833333334</c:v>
                </c:pt>
                <c:pt idx="5774">
                  <c:v>43272.626388888886</c:v>
                </c:pt>
                <c:pt idx="5775">
                  <c:v>43272.657638888886</c:v>
                </c:pt>
                <c:pt idx="5776">
                  <c:v>43272.662499999999</c:v>
                </c:pt>
                <c:pt idx="5777">
                  <c:v>43272.667361111111</c:v>
                </c:pt>
                <c:pt idx="5778">
                  <c:v>43272.70416666667</c:v>
                </c:pt>
                <c:pt idx="5779">
                  <c:v>43272.745833333334</c:v>
                </c:pt>
                <c:pt idx="5780">
                  <c:v>43272.787499999999</c:v>
                </c:pt>
                <c:pt idx="5781">
                  <c:v>43272.793749999997</c:v>
                </c:pt>
                <c:pt idx="5782">
                  <c:v>43272.82916666667</c:v>
                </c:pt>
                <c:pt idx="5783">
                  <c:v>43272.870833333334</c:v>
                </c:pt>
                <c:pt idx="5784">
                  <c:v>43272.912499999999</c:v>
                </c:pt>
                <c:pt idx="5785">
                  <c:v>43272.95416666667</c:v>
                </c:pt>
                <c:pt idx="5786">
                  <c:v>43272.995833333334</c:v>
                </c:pt>
                <c:pt idx="5787">
                  <c:v>43272.999305555553</c:v>
                </c:pt>
                <c:pt idx="5788">
                  <c:v>43273.037499999999</c:v>
                </c:pt>
                <c:pt idx="5789">
                  <c:v>43273.07916666667</c:v>
                </c:pt>
                <c:pt idx="5790">
                  <c:v>43273.120833333334</c:v>
                </c:pt>
                <c:pt idx="5791">
                  <c:v>43273.162499999999</c:v>
                </c:pt>
                <c:pt idx="5792">
                  <c:v>43273.20416666667</c:v>
                </c:pt>
                <c:pt idx="5793">
                  <c:v>43273.245833333334</c:v>
                </c:pt>
                <c:pt idx="5794">
                  <c:v>43273.277083333334</c:v>
                </c:pt>
                <c:pt idx="5795">
                  <c:v>43273.287499999999</c:v>
                </c:pt>
                <c:pt idx="5796">
                  <c:v>43273.32916666667</c:v>
                </c:pt>
                <c:pt idx="5797">
                  <c:v>43273.334027777775</c:v>
                </c:pt>
                <c:pt idx="5798">
                  <c:v>43273.345138888886</c:v>
                </c:pt>
                <c:pt idx="5799">
                  <c:v>43273.370833333334</c:v>
                </c:pt>
                <c:pt idx="5800">
                  <c:v>43273.37777777778</c:v>
                </c:pt>
                <c:pt idx="5801">
                  <c:v>43273.412499999999</c:v>
                </c:pt>
                <c:pt idx="5802">
                  <c:v>43273.45416666667</c:v>
                </c:pt>
                <c:pt idx="5803">
                  <c:v>43273.493750000001</c:v>
                </c:pt>
                <c:pt idx="5804">
                  <c:v>43273.495833333334</c:v>
                </c:pt>
                <c:pt idx="5805">
                  <c:v>43273.537499999999</c:v>
                </c:pt>
                <c:pt idx="5806">
                  <c:v>43273.577777777777</c:v>
                </c:pt>
                <c:pt idx="5807">
                  <c:v>43273.57916666667</c:v>
                </c:pt>
                <c:pt idx="5808">
                  <c:v>43273.599999999999</c:v>
                </c:pt>
                <c:pt idx="5809">
                  <c:v>43273.60833333333</c:v>
                </c:pt>
                <c:pt idx="5810">
                  <c:v>43273.619444444441</c:v>
                </c:pt>
                <c:pt idx="5811">
                  <c:v>43273.620833333334</c:v>
                </c:pt>
                <c:pt idx="5812">
                  <c:v>43273.662499999999</c:v>
                </c:pt>
                <c:pt idx="5813">
                  <c:v>43273.70416666667</c:v>
                </c:pt>
                <c:pt idx="5814">
                  <c:v>43273.738194444442</c:v>
                </c:pt>
                <c:pt idx="5815">
                  <c:v>43273.745833333334</c:v>
                </c:pt>
                <c:pt idx="5816">
                  <c:v>43273.786111111112</c:v>
                </c:pt>
                <c:pt idx="5817">
                  <c:v>43273.787499999999</c:v>
                </c:pt>
                <c:pt idx="5818">
                  <c:v>43273.806944444441</c:v>
                </c:pt>
                <c:pt idx="5819">
                  <c:v>43273.82916666667</c:v>
                </c:pt>
                <c:pt idx="5820">
                  <c:v>43273.855555555558</c:v>
                </c:pt>
                <c:pt idx="5821">
                  <c:v>43273.870833333334</c:v>
                </c:pt>
                <c:pt idx="5822">
                  <c:v>43273.880555555559</c:v>
                </c:pt>
                <c:pt idx="5823">
                  <c:v>43273.898611111108</c:v>
                </c:pt>
                <c:pt idx="5824">
                  <c:v>43273.905555555553</c:v>
                </c:pt>
                <c:pt idx="5825">
                  <c:v>43273.912499999999</c:v>
                </c:pt>
                <c:pt idx="5826">
                  <c:v>43273.95416666667</c:v>
                </c:pt>
                <c:pt idx="5827">
                  <c:v>43273.995833333334</c:v>
                </c:pt>
                <c:pt idx="5828">
                  <c:v>43273.999305555553</c:v>
                </c:pt>
                <c:pt idx="5829">
                  <c:v>43274.007638888892</c:v>
                </c:pt>
                <c:pt idx="5830">
                  <c:v>43274.02847222222</c:v>
                </c:pt>
                <c:pt idx="5831">
                  <c:v>43274.036111111112</c:v>
                </c:pt>
                <c:pt idx="5832">
                  <c:v>43274.037499999999</c:v>
                </c:pt>
                <c:pt idx="5833">
                  <c:v>43274.05</c:v>
                </c:pt>
                <c:pt idx="5834">
                  <c:v>43274.077777777777</c:v>
                </c:pt>
                <c:pt idx="5835">
                  <c:v>43274.07916666667</c:v>
                </c:pt>
                <c:pt idx="5836">
                  <c:v>43274.102083333331</c:v>
                </c:pt>
                <c:pt idx="5837">
                  <c:v>43274.120833333334</c:v>
                </c:pt>
                <c:pt idx="5838">
                  <c:v>43274.14166666667</c:v>
                </c:pt>
                <c:pt idx="5839">
                  <c:v>43274.162499999999</c:v>
                </c:pt>
                <c:pt idx="5840">
                  <c:v>43274.195138888892</c:v>
                </c:pt>
                <c:pt idx="5841">
                  <c:v>43274.20208333333</c:v>
                </c:pt>
                <c:pt idx="5842">
                  <c:v>43274.20416666667</c:v>
                </c:pt>
                <c:pt idx="5843">
                  <c:v>43274.211805555555</c:v>
                </c:pt>
                <c:pt idx="5844">
                  <c:v>43274.224305555559</c:v>
                </c:pt>
                <c:pt idx="5845">
                  <c:v>43274.231249999997</c:v>
                </c:pt>
                <c:pt idx="5846">
                  <c:v>43274.244444444441</c:v>
                </c:pt>
                <c:pt idx="5847">
                  <c:v>43274.245833333334</c:v>
                </c:pt>
                <c:pt idx="5848">
                  <c:v>43274.287499999999</c:v>
                </c:pt>
                <c:pt idx="5849">
                  <c:v>43274.300694444442</c:v>
                </c:pt>
                <c:pt idx="5850">
                  <c:v>43274.32916666667</c:v>
                </c:pt>
                <c:pt idx="5851">
                  <c:v>43274.370833333334</c:v>
                </c:pt>
                <c:pt idx="5852">
                  <c:v>43274.375694444447</c:v>
                </c:pt>
                <c:pt idx="5853">
                  <c:v>43274.412499999999</c:v>
                </c:pt>
                <c:pt idx="5854">
                  <c:v>43274.426388888889</c:v>
                </c:pt>
                <c:pt idx="5855">
                  <c:v>43274.433333333334</c:v>
                </c:pt>
                <c:pt idx="5856">
                  <c:v>43274.45416666667</c:v>
                </c:pt>
                <c:pt idx="5857">
                  <c:v>43274.459027777775</c:v>
                </c:pt>
                <c:pt idx="5858">
                  <c:v>43274.475694444445</c:v>
                </c:pt>
                <c:pt idx="5859">
                  <c:v>43274.484027777777</c:v>
                </c:pt>
                <c:pt idx="5860">
                  <c:v>43274.495833333334</c:v>
                </c:pt>
                <c:pt idx="5861">
                  <c:v>43274.536111111112</c:v>
                </c:pt>
                <c:pt idx="5862">
                  <c:v>43274.537499999999</c:v>
                </c:pt>
                <c:pt idx="5863">
                  <c:v>43274.542361111111</c:v>
                </c:pt>
                <c:pt idx="5864">
                  <c:v>43274.561111111114</c:v>
                </c:pt>
                <c:pt idx="5865">
                  <c:v>43274.57916666667</c:v>
                </c:pt>
                <c:pt idx="5866">
                  <c:v>43274.620833333334</c:v>
                </c:pt>
                <c:pt idx="5867">
                  <c:v>43274.662499999999</c:v>
                </c:pt>
                <c:pt idx="5868">
                  <c:v>43274.70416666667</c:v>
                </c:pt>
                <c:pt idx="5869">
                  <c:v>43274.745833333334</c:v>
                </c:pt>
                <c:pt idx="5870">
                  <c:v>43274.787499999999</c:v>
                </c:pt>
                <c:pt idx="5871">
                  <c:v>43274.82916666667</c:v>
                </c:pt>
                <c:pt idx="5872">
                  <c:v>43274.870833333334</c:v>
                </c:pt>
                <c:pt idx="5873">
                  <c:v>43274.912499999999</c:v>
                </c:pt>
                <c:pt idx="5874">
                  <c:v>43274.95416666667</c:v>
                </c:pt>
                <c:pt idx="5875">
                  <c:v>43274.959027777775</c:v>
                </c:pt>
                <c:pt idx="5876">
                  <c:v>43274.96597222222</c:v>
                </c:pt>
                <c:pt idx="5877">
                  <c:v>43274.988194444442</c:v>
                </c:pt>
                <c:pt idx="5878">
                  <c:v>43274.995833333334</c:v>
                </c:pt>
                <c:pt idx="5879">
                  <c:v>43274.999305555553</c:v>
                </c:pt>
                <c:pt idx="5880">
                  <c:v>43275.037499999999</c:v>
                </c:pt>
                <c:pt idx="5881">
                  <c:v>43275.043055555558</c:v>
                </c:pt>
                <c:pt idx="5882">
                  <c:v>43275.07916666667</c:v>
                </c:pt>
                <c:pt idx="5883">
                  <c:v>43275.120833333334</c:v>
                </c:pt>
                <c:pt idx="5884">
                  <c:v>43275.162499999999</c:v>
                </c:pt>
                <c:pt idx="5885">
                  <c:v>43275.182638888888</c:v>
                </c:pt>
                <c:pt idx="5886">
                  <c:v>43275.202777777777</c:v>
                </c:pt>
                <c:pt idx="5887">
                  <c:v>43275.20416666667</c:v>
                </c:pt>
                <c:pt idx="5888">
                  <c:v>43275.245833333334</c:v>
                </c:pt>
                <c:pt idx="5889">
                  <c:v>43275.287499999999</c:v>
                </c:pt>
                <c:pt idx="5890">
                  <c:v>43275.32916666667</c:v>
                </c:pt>
                <c:pt idx="5891">
                  <c:v>43275.370833333334</c:v>
                </c:pt>
                <c:pt idx="5892">
                  <c:v>43275.412499999999</c:v>
                </c:pt>
                <c:pt idx="5893">
                  <c:v>43275.45416666667</c:v>
                </c:pt>
                <c:pt idx="5894">
                  <c:v>43275.495833333334</c:v>
                </c:pt>
                <c:pt idx="5895">
                  <c:v>43275.537499999999</c:v>
                </c:pt>
                <c:pt idx="5896">
                  <c:v>43275.57916666667</c:v>
                </c:pt>
                <c:pt idx="5897">
                  <c:v>43275.620833333334</c:v>
                </c:pt>
                <c:pt idx="5898">
                  <c:v>43275.662499999999</c:v>
                </c:pt>
                <c:pt idx="5899">
                  <c:v>43275.70416666667</c:v>
                </c:pt>
                <c:pt idx="5900">
                  <c:v>43275.739583333336</c:v>
                </c:pt>
                <c:pt idx="5901">
                  <c:v>43275.745833333334</c:v>
                </c:pt>
                <c:pt idx="5902">
                  <c:v>43275.787499999999</c:v>
                </c:pt>
                <c:pt idx="5903">
                  <c:v>43275.82916666667</c:v>
                </c:pt>
                <c:pt idx="5904">
                  <c:v>43275.870833333334</c:v>
                </c:pt>
                <c:pt idx="5905">
                  <c:v>43275.912499999999</c:v>
                </c:pt>
                <c:pt idx="5906">
                  <c:v>43275.95416666667</c:v>
                </c:pt>
                <c:pt idx="5907">
                  <c:v>43275.995833333334</c:v>
                </c:pt>
                <c:pt idx="5908">
                  <c:v>43275.999305555553</c:v>
                </c:pt>
                <c:pt idx="5909">
                  <c:v>43276.037499999999</c:v>
                </c:pt>
                <c:pt idx="5910">
                  <c:v>43276.07916666667</c:v>
                </c:pt>
                <c:pt idx="5911">
                  <c:v>43276.120833333334</c:v>
                </c:pt>
                <c:pt idx="5912">
                  <c:v>43276.162499999999</c:v>
                </c:pt>
                <c:pt idx="5913">
                  <c:v>43276.20416666667</c:v>
                </c:pt>
                <c:pt idx="5914">
                  <c:v>43276.245833333334</c:v>
                </c:pt>
                <c:pt idx="5915">
                  <c:v>43276.287499999999</c:v>
                </c:pt>
                <c:pt idx="5916">
                  <c:v>43276.32916666667</c:v>
                </c:pt>
                <c:pt idx="5917">
                  <c:v>43276.370833333334</c:v>
                </c:pt>
                <c:pt idx="5918">
                  <c:v>43276.412499999999</c:v>
                </c:pt>
                <c:pt idx="5919">
                  <c:v>43276.45416666667</c:v>
                </c:pt>
                <c:pt idx="5920">
                  <c:v>43276.495833333334</c:v>
                </c:pt>
                <c:pt idx="5921">
                  <c:v>43276.537499999999</c:v>
                </c:pt>
                <c:pt idx="5922">
                  <c:v>43276.57916666667</c:v>
                </c:pt>
                <c:pt idx="5923">
                  <c:v>43276.620833333334</c:v>
                </c:pt>
                <c:pt idx="5924">
                  <c:v>43276.662499999999</c:v>
                </c:pt>
                <c:pt idx="5925">
                  <c:v>43276.70416666667</c:v>
                </c:pt>
                <c:pt idx="5926">
                  <c:v>43276.745833333334</c:v>
                </c:pt>
                <c:pt idx="5927">
                  <c:v>43276.787499999999</c:v>
                </c:pt>
                <c:pt idx="5928">
                  <c:v>43276.82916666667</c:v>
                </c:pt>
                <c:pt idx="5929">
                  <c:v>43276.870833333334</c:v>
                </c:pt>
                <c:pt idx="5930">
                  <c:v>43276.912499999999</c:v>
                </c:pt>
                <c:pt idx="5931">
                  <c:v>43276.95416666667</c:v>
                </c:pt>
                <c:pt idx="5932">
                  <c:v>43276.995833333334</c:v>
                </c:pt>
                <c:pt idx="5933">
                  <c:v>43276.999305555553</c:v>
                </c:pt>
                <c:pt idx="5934">
                  <c:v>43277.037499999999</c:v>
                </c:pt>
                <c:pt idx="5935">
                  <c:v>43277.07916666667</c:v>
                </c:pt>
                <c:pt idx="5936">
                  <c:v>43277.120833333334</c:v>
                </c:pt>
                <c:pt idx="5937">
                  <c:v>43277.162499999999</c:v>
                </c:pt>
                <c:pt idx="5938">
                  <c:v>43277.20416666667</c:v>
                </c:pt>
                <c:pt idx="5939">
                  <c:v>43277.245833333334</c:v>
                </c:pt>
                <c:pt idx="5940">
                  <c:v>43277.287499999999</c:v>
                </c:pt>
                <c:pt idx="5941">
                  <c:v>43277.32916666667</c:v>
                </c:pt>
                <c:pt idx="5942">
                  <c:v>43277.370833333334</c:v>
                </c:pt>
                <c:pt idx="5943">
                  <c:v>43277.412499999999</c:v>
                </c:pt>
                <c:pt idx="5944">
                  <c:v>43277.45416666667</c:v>
                </c:pt>
                <c:pt idx="5945">
                  <c:v>43277.495833333334</c:v>
                </c:pt>
                <c:pt idx="5946">
                  <c:v>43277.537499999999</c:v>
                </c:pt>
                <c:pt idx="5947">
                  <c:v>43277.57916666667</c:v>
                </c:pt>
                <c:pt idx="5948">
                  <c:v>43277.620833333334</c:v>
                </c:pt>
                <c:pt idx="5949">
                  <c:v>43277.662499999999</c:v>
                </c:pt>
                <c:pt idx="5950">
                  <c:v>43277.70416666667</c:v>
                </c:pt>
                <c:pt idx="5951">
                  <c:v>43277.745833333334</c:v>
                </c:pt>
                <c:pt idx="5952">
                  <c:v>43277.787499999999</c:v>
                </c:pt>
                <c:pt idx="5953">
                  <c:v>43277.82916666667</c:v>
                </c:pt>
                <c:pt idx="5954">
                  <c:v>43277.870833333334</c:v>
                </c:pt>
                <c:pt idx="5955">
                  <c:v>43277.912499999999</c:v>
                </c:pt>
                <c:pt idx="5956">
                  <c:v>43277.95416666667</c:v>
                </c:pt>
                <c:pt idx="5957">
                  <c:v>43277.995833333334</c:v>
                </c:pt>
                <c:pt idx="5958">
                  <c:v>43277.999305555553</c:v>
                </c:pt>
                <c:pt idx="5959">
                  <c:v>43278.037499999999</c:v>
                </c:pt>
                <c:pt idx="5960">
                  <c:v>43278.07916666667</c:v>
                </c:pt>
                <c:pt idx="5961">
                  <c:v>43278.120833333334</c:v>
                </c:pt>
                <c:pt idx="5962">
                  <c:v>43278.162499999999</c:v>
                </c:pt>
                <c:pt idx="5963">
                  <c:v>43278.20416666667</c:v>
                </c:pt>
                <c:pt idx="5964">
                  <c:v>43278.245833333334</c:v>
                </c:pt>
                <c:pt idx="5965">
                  <c:v>43278.287499999999</c:v>
                </c:pt>
                <c:pt idx="5966">
                  <c:v>43278.32916666667</c:v>
                </c:pt>
                <c:pt idx="5967">
                  <c:v>43278.370833333334</c:v>
                </c:pt>
                <c:pt idx="5968">
                  <c:v>43278.412499999999</c:v>
                </c:pt>
                <c:pt idx="5969">
                  <c:v>43278.45416666667</c:v>
                </c:pt>
                <c:pt idx="5970">
                  <c:v>43278.495833333334</c:v>
                </c:pt>
                <c:pt idx="5971">
                  <c:v>43278.537499999999</c:v>
                </c:pt>
                <c:pt idx="5972">
                  <c:v>43278.57916666667</c:v>
                </c:pt>
                <c:pt idx="5973">
                  <c:v>43278.620833333334</c:v>
                </c:pt>
                <c:pt idx="5974">
                  <c:v>43278.662499999999</c:v>
                </c:pt>
                <c:pt idx="5975">
                  <c:v>43278.70416666667</c:v>
                </c:pt>
                <c:pt idx="5976">
                  <c:v>43278.745833333334</c:v>
                </c:pt>
                <c:pt idx="5977">
                  <c:v>43278.787499999999</c:v>
                </c:pt>
                <c:pt idx="5978">
                  <c:v>43278.82916666667</c:v>
                </c:pt>
                <c:pt idx="5979">
                  <c:v>43278.870833333334</c:v>
                </c:pt>
                <c:pt idx="5980">
                  <c:v>43278.912499999999</c:v>
                </c:pt>
                <c:pt idx="5981">
                  <c:v>43278.95416666667</c:v>
                </c:pt>
                <c:pt idx="5982">
                  <c:v>43278.995833333334</c:v>
                </c:pt>
                <c:pt idx="5983">
                  <c:v>43278.999305555553</c:v>
                </c:pt>
                <c:pt idx="5984">
                  <c:v>43279.037499999999</c:v>
                </c:pt>
                <c:pt idx="5985">
                  <c:v>43279.07916666667</c:v>
                </c:pt>
                <c:pt idx="5986">
                  <c:v>43279.120833333334</c:v>
                </c:pt>
                <c:pt idx="5987">
                  <c:v>43279.162499999999</c:v>
                </c:pt>
                <c:pt idx="5988">
                  <c:v>43279.20416666667</c:v>
                </c:pt>
                <c:pt idx="5989">
                  <c:v>43279.245833333334</c:v>
                </c:pt>
                <c:pt idx="5990">
                  <c:v>43279.281944444447</c:v>
                </c:pt>
                <c:pt idx="5991">
                  <c:v>43279.286111111112</c:v>
                </c:pt>
                <c:pt idx="5992">
                  <c:v>43279.287499999999</c:v>
                </c:pt>
                <c:pt idx="5993">
                  <c:v>43279.302083333336</c:v>
                </c:pt>
                <c:pt idx="5994">
                  <c:v>43279.306944444441</c:v>
                </c:pt>
                <c:pt idx="5995">
                  <c:v>43279.32708333333</c:v>
                </c:pt>
                <c:pt idx="5996">
                  <c:v>43279.32916666667</c:v>
                </c:pt>
                <c:pt idx="5997">
                  <c:v>43279.347222222219</c:v>
                </c:pt>
                <c:pt idx="5998">
                  <c:v>43279.356944444444</c:v>
                </c:pt>
                <c:pt idx="5999">
                  <c:v>43279.362500000003</c:v>
                </c:pt>
                <c:pt idx="6000">
                  <c:v>43279.370833333334</c:v>
                </c:pt>
                <c:pt idx="6001">
                  <c:v>43279.375694444447</c:v>
                </c:pt>
                <c:pt idx="6002">
                  <c:v>43279.390277777777</c:v>
                </c:pt>
                <c:pt idx="6003">
                  <c:v>43279.40347222222</c:v>
                </c:pt>
                <c:pt idx="6004">
                  <c:v>43279.412499999999</c:v>
                </c:pt>
                <c:pt idx="6005">
                  <c:v>43279.42291666667</c:v>
                </c:pt>
                <c:pt idx="6006">
                  <c:v>43279.45416666667</c:v>
                </c:pt>
                <c:pt idx="6007">
                  <c:v>43279.495833333334</c:v>
                </c:pt>
                <c:pt idx="6008">
                  <c:v>43279.537499999999</c:v>
                </c:pt>
                <c:pt idx="6009">
                  <c:v>43279.57916666667</c:v>
                </c:pt>
                <c:pt idx="6010">
                  <c:v>43279.620833333334</c:v>
                </c:pt>
                <c:pt idx="6011">
                  <c:v>43279.662499999999</c:v>
                </c:pt>
                <c:pt idx="6012">
                  <c:v>43279.70416666667</c:v>
                </c:pt>
                <c:pt idx="6013">
                  <c:v>43279.745833333334</c:v>
                </c:pt>
                <c:pt idx="6014">
                  <c:v>43279.787499999999</c:v>
                </c:pt>
                <c:pt idx="6015">
                  <c:v>43279.82916666667</c:v>
                </c:pt>
                <c:pt idx="6016">
                  <c:v>43279.870833333334</c:v>
                </c:pt>
                <c:pt idx="6017">
                  <c:v>43279.912499999999</c:v>
                </c:pt>
                <c:pt idx="6018">
                  <c:v>43279.95416666667</c:v>
                </c:pt>
                <c:pt idx="6019">
                  <c:v>43279.995833333334</c:v>
                </c:pt>
                <c:pt idx="6020">
                  <c:v>43279.999305555553</c:v>
                </c:pt>
                <c:pt idx="6021">
                  <c:v>43280.037499999999</c:v>
                </c:pt>
                <c:pt idx="6022">
                  <c:v>43280.07916666667</c:v>
                </c:pt>
                <c:pt idx="6023">
                  <c:v>43280.120833333334</c:v>
                </c:pt>
                <c:pt idx="6024">
                  <c:v>43280.162499999999</c:v>
                </c:pt>
                <c:pt idx="6025">
                  <c:v>43280.20416666667</c:v>
                </c:pt>
                <c:pt idx="6026">
                  <c:v>43280.245833333334</c:v>
                </c:pt>
                <c:pt idx="6027">
                  <c:v>43280.287499999999</c:v>
                </c:pt>
                <c:pt idx="6028">
                  <c:v>43280.32916666667</c:v>
                </c:pt>
                <c:pt idx="6029">
                  <c:v>43280.370833333334</c:v>
                </c:pt>
                <c:pt idx="6030">
                  <c:v>43280.412499999999</c:v>
                </c:pt>
                <c:pt idx="6031">
                  <c:v>43280.45416666667</c:v>
                </c:pt>
                <c:pt idx="6032">
                  <c:v>43280.495833333334</c:v>
                </c:pt>
                <c:pt idx="6033">
                  <c:v>43280.537499999999</c:v>
                </c:pt>
                <c:pt idx="6034">
                  <c:v>43280.57916666667</c:v>
                </c:pt>
                <c:pt idx="6035">
                  <c:v>43280.620833333334</c:v>
                </c:pt>
                <c:pt idx="6036">
                  <c:v>43280.662499999999</c:v>
                </c:pt>
                <c:pt idx="6037">
                  <c:v>43280.70416666667</c:v>
                </c:pt>
                <c:pt idx="6038">
                  <c:v>43280.745833333334</c:v>
                </c:pt>
                <c:pt idx="6039">
                  <c:v>43280.787499999999</c:v>
                </c:pt>
                <c:pt idx="6040">
                  <c:v>43280.82916666667</c:v>
                </c:pt>
                <c:pt idx="6041">
                  <c:v>43280.870833333334</c:v>
                </c:pt>
                <c:pt idx="6042">
                  <c:v>43280.912499999999</c:v>
                </c:pt>
                <c:pt idx="6043">
                  <c:v>43280.95416666667</c:v>
                </c:pt>
                <c:pt idx="6044">
                  <c:v>43280.995833333334</c:v>
                </c:pt>
                <c:pt idx="6045">
                  <c:v>43280.999305555553</c:v>
                </c:pt>
                <c:pt idx="6046">
                  <c:v>43281.037499999999</c:v>
                </c:pt>
                <c:pt idx="6047">
                  <c:v>43281.07916666667</c:v>
                </c:pt>
                <c:pt idx="6048">
                  <c:v>43281.120833333334</c:v>
                </c:pt>
                <c:pt idx="6049">
                  <c:v>43281.162499999999</c:v>
                </c:pt>
                <c:pt idx="6050">
                  <c:v>43281.20416666667</c:v>
                </c:pt>
                <c:pt idx="6051">
                  <c:v>43281.245833333334</c:v>
                </c:pt>
                <c:pt idx="6052">
                  <c:v>43281.287499999999</c:v>
                </c:pt>
                <c:pt idx="6053">
                  <c:v>43281.32916666667</c:v>
                </c:pt>
                <c:pt idx="6054">
                  <c:v>43281.370833333334</c:v>
                </c:pt>
                <c:pt idx="6055">
                  <c:v>43281.412499999999</c:v>
                </c:pt>
                <c:pt idx="6056">
                  <c:v>43281.45416666667</c:v>
                </c:pt>
                <c:pt idx="6057">
                  <c:v>43281.495833333334</c:v>
                </c:pt>
                <c:pt idx="6058">
                  <c:v>43281.537499999999</c:v>
                </c:pt>
                <c:pt idx="6059">
                  <c:v>43281.57916666667</c:v>
                </c:pt>
                <c:pt idx="6060">
                  <c:v>43281.620833333334</c:v>
                </c:pt>
                <c:pt idx="6061">
                  <c:v>43281.662499999999</c:v>
                </c:pt>
                <c:pt idx="6062">
                  <c:v>43281.70416666667</c:v>
                </c:pt>
                <c:pt idx="6063">
                  <c:v>43281.745833333334</c:v>
                </c:pt>
                <c:pt idx="6064">
                  <c:v>43281.787499999999</c:v>
                </c:pt>
                <c:pt idx="6065">
                  <c:v>43281.82916666667</c:v>
                </c:pt>
                <c:pt idx="6066">
                  <c:v>43281.870833333334</c:v>
                </c:pt>
                <c:pt idx="6067">
                  <c:v>43281.912499999999</c:v>
                </c:pt>
                <c:pt idx="6068">
                  <c:v>43281.95416666667</c:v>
                </c:pt>
                <c:pt idx="6069">
                  <c:v>43281.995833333334</c:v>
                </c:pt>
                <c:pt idx="6070">
                  <c:v>43281.999305555553</c:v>
                </c:pt>
                <c:pt idx="6071">
                  <c:v>43281.999305555553</c:v>
                </c:pt>
                <c:pt idx="6072">
                  <c:v>43282.037499999999</c:v>
                </c:pt>
                <c:pt idx="6073">
                  <c:v>43282.07916666667</c:v>
                </c:pt>
                <c:pt idx="6074">
                  <c:v>43282.120833333334</c:v>
                </c:pt>
                <c:pt idx="6075">
                  <c:v>43282.162499999999</c:v>
                </c:pt>
                <c:pt idx="6076">
                  <c:v>43282.20416666667</c:v>
                </c:pt>
                <c:pt idx="6077">
                  <c:v>43282.245833333334</c:v>
                </c:pt>
                <c:pt idx="6078">
                  <c:v>43282.287499999999</c:v>
                </c:pt>
                <c:pt idx="6079">
                  <c:v>43282.32916666667</c:v>
                </c:pt>
                <c:pt idx="6080">
                  <c:v>43282.370833333334</c:v>
                </c:pt>
                <c:pt idx="6081">
                  <c:v>43282.412499999999</c:v>
                </c:pt>
                <c:pt idx="6082">
                  <c:v>43282.45416666667</c:v>
                </c:pt>
                <c:pt idx="6083">
                  <c:v>43282.495833333334</c:v>
                </c:pt>
                <c:pt idx="6084">
                  <c:v>43282.537499999999</c:v>
                </c:pt>
                <c:pt idx="6085">
                  <c:v>43282.57916666667</c:v>
                </c:pt>
                <c:pt idx="6086">
                  <c:v>43282.620833333334</c:v>
                </c:pt>
                <c:pt idx="6087">
                  <c:v>43282.662499999999</c:v>
                </c:pt>
                <c:pt idx="6088">
                  <c:v>43282.70416666667</c:v>
                </c:pt>
                <c:pt idx="6089">
                  <c:v>43282.745833333334</c:v>
                </c:pt>
                <c:pt idx="6090">
                  <c:v>43282.787499999999</c:v>
                </c:pt>
                <c:pt idx="6091">
                  <c:v>43282.82916666667</c:v>
                </c:pt>
                <c:pt idx="6092">
                  <c:v>43282.870833333334</c:v>
                </c:pt>
                <c:pt idx="6093">
                  <c:v>43282.912499999999</c:v>
                </c:pt>
                <c:pt idx="6094">
                  <c:v>43282.95416666667</c:v>
                </c:pt>
                <c:pt idx="6095">
                  <c:v>43282.995833333334</c:v>
                </c:pt>
                <c:pt idx="6096">
                  <c:v>43282.999305555553</c:v>
                </c:pt>
                <c:pt idx="6097">
                  <c:v>43283.037499999999</c:v>
                </c:pt>
                <c:pt idx="6098">
                  <c:v>43283.07916666667</c:v>
                </c:pt>
                <c:pt idx="6099">
                  <c:v>43283.120833333334</c:v>
                </c:pt>
                <c:pt idx="6100">
                  <c:v>43283.162499999999</c:v>
                </c:pt>
                <c:pt idx="6101">
                  <c:v>43283.20416666667</c:v>
                </c:pt>
                <c:pt idx="6102">
                  <c:v>43283.245833333334</c:v>
                </c:pt>
                <c:pt idx="6103">
                  <c:v>43283.287499999999</c:v>
                </c:pt>
                <c:pt idx="6104">
                  <c:v>43283.32916666667</c:v>
                </c:pt>
                <c:pt idx="6105">
                  <c:v>43283.370833333334</c:v>
                </c:pt>
                <c:pt idx="6106">
                  <c:v>43283.412499999999</c:v>
                </c:pt>
                <c:pt idx="6107">
                  <c:v>43283.45416666667</c:v>
                </c:pt>
                <c:pt idx="6108">
                  <c:v>43283.495833333334</c:v>
                </c:pt>
                <c:pt idx="6109">
                  <c:v>43283.537499999999</c:v>
                </c:pt>
                <c:pt idx="6110">
                  <c:v>43283.57916666667</c:v>
                </c:pt>
                <c:pt idx="6111">
                  <c:v>43283.620833333334</c:v>
                </c:pt>
                <c:pt idx="6112">
                  <c:v>43283.662499999999</c:v>
                </c:pt>
                <c:pt idx="6113">
                  <c:v>43283.70416666667</c:v>
                </c:pt>
                <c:pt idx="6114">
                  <c:v>43283.745833333334</c:v>
                </c:pt>
                <c:pt idx="6115">
                  <c:v>43283.787499999999</c:v>
                </c:pt>
                <c:pt idx="6116">
                  <c:v>43283.82916666667</c:v>
                </c:pt>
                <c:pt idx="6117">
                  <c:v>43283.870833333334</c:v>
                </c:pt>
                <c:pt idx="6118">
                  <c:v>43283.912499999999</c:v>
                </c:pt>
                <c:pt idx="6119">
                  <c:v>43283.95416666667</c:v>
                </c:pt>
                <c:pt idx="6120">
                  <c:v>43283.995833333334</c:v>
                </c:pt>
                <c:pt idx="6121">
                  <c:v>43283.999305555553</c:v>
                </c:pt>
                <c:pt idx="6122">
                  <c:v>43284.037499999999</c:v>
                </c:pt>
                <c:pt idx="6123">
                  <c:v>43284.07916666667</c:v>
                </c:pt>
                <c:pt idx="6124">
                  <c:v>43284.120833333334</c:v>
                </c:pt>
                <c:pt idx="6125">
                  <c:v>43284.162499999999</c:v>
                </c:pt>
                <c:pt idx="6126">
                  <c:v>43284.20416666667</c:v>
                </c:pt>
                <c:pt idx="6127">
                  <c:v>43284.22152777778</c:v>
                </c:pt>
                <c:pt idx="6128">
                  <c:v>43284.236111111109</c:v>
                </c:pt>
                <c:pt idx="6129">
                  <c:v>43284.243055555555</c:v>
                </c:pt>
                <c:pt idx="6130">
                  <c:v>43284.245833333334</c:v>
                </c:pt>
                <c:pt idx="6131">
                  <c:v>43284.253472222219</c:v>
                </c:pt>
                <c:pt idx="6132">
                  <c:v>43284.257638888892</c:v>
                </c:pt>
                <c:pt idx="6133">
                  <c:v>43284.262499999997</c:v>
                </c:pt>
                <c:pt idx="6134">
                  <c:v>43284.272222222222</c:v>
                </c:pt>
                <c:pt idx="6135">
                  <c:v>43284.277777777781</c:v>
                </c:pt>
                <c:pt idx="6136">
                  <c:v>43284.28402777778</c:v>
                </c:pt>
                <c:pt idx="6137">
                  <c:v>43284.287499999999</c:v>
                </c:pt>
                <c:pt idx="6138">
                  <c:v>43284.293055555558</c:v>
                </c:pt>
                <c:pt idx="6139">
                  <c:v>43284.32916666667</c:v>
                </c:pt>
                <c:pt idx="6140">
                  <c:v>43284.370833333334</c:v>
                </c:pt>
                <c:pt idx="6141">
                  <c:v>43284.412499999999</c:v>
                </c:pt>
                <c:pt idx="6142">
                  <c:v>43284.45416666667</c:v>
                </c:pt>
                <c:pt idx="6143">
                  <c:v>43284.495833333334</c:v>
                </c:pt>
                <c:pt idx="6144">
                  <c:v>43284.537499999999</c:v>
                </c:pt>
                <c:pt idx="6145">
                  <c:v>43284.57916666667</c:v>
                </c:pt>
                <c:pt idx="6146">
                  <c:v>43284.620833333334</c:v>
                </c:pt>
                <c:pt idx="6147">
                  <c:v>43284.662499999999</c:v>
                </c:pt>
                <c:pt idx="6148">
                  <c:v>43284.70416666667</c:v>
                </c:pt>
                <c:pt idx="6149">
                  <c:v>43284.745833333334</c:v>
                </c:pt>
                <c:pt idx="6150">
                  <c:v>43284.787499999999</c:v>
                </c:pt>
                <c:pt idx="6151">
                  <c:v>43284.82916666667</c:v>
                </c:pt>
                <c:pt idx="6152">
                  <c:v>43284.870833333334</c:v>
                </c:pt>
                <c:pt idx="6153">
                  <c:v>43284.912499999999</c:v>
                </c:pt>
                <c:pt idx="6154">
                  <c:v>43284.95416666667</c:v>
                </c:pt>
                <c:pt idx="6155">
                  <c:v>43284.995833333334</c:v>
                </c:pt>
                <c:pt idx="6156">
                  <c:v>43284.999305555553</c:v>
                </c:pt>
                <c:pt idx="6157">
                  <c:v>43285.037499999999</c:v>
                </c:pt>
                <c:pt idx="6158">
                  <c:v>43285.07916666667</c:v>
                </c:pt>
                <c:pt idx="6159">
                  <c:v>43285.120833333334</c:v>
                </c:pt>
                <c:pt idx="6160">
                  <c:v>43285.162499999999</c:v>
                </c:pt>
                <c:pt idx="6161">
                  <c:v>43285.168055555558</c:v>
                </c:pt>
                <c:pt idx="6162">
                  <c:v>43285.175000000003</c:v>
                </c:pt>
                <c:pt idx="6163">
                  <c:v>43285.181944444441</c:v>
                </c:pt>
                <c:pt idx="6164">
                  <c:v>43285.1875</c:v>
                </c:pt>
                <c:pt idx="6165">
                  <c:v>43285.197222222225</c:v>
                </c:pt>
                <c:pt idx="6166">
                  <c:v>43285.202777777777</c:v>
                </c:pt>
                <c:pt idx="6167">
                  <c:v>43285.20416666667</c:v>
                </c:pt>
                <c:pt idx="6168">
                  <c:v>43285.209027777775</c:v>
                </c:pt>
                <c:pt idx="6169">
                  <c:v>43285.215277777781</c:v>
                </c:pt>
                <c:pt idx="6170">
                  <c:v>43285.219444444447</c:v>
                </c:pt>
                <c:pt idx="6171">
                  <c:v>43285.22152777778</c:v>
                </c:pt>
                <c:pt idx="6172">
                  <c:v>43285.228472222225</c:v>
                </c:pt>
                <c:pt idx="6173">
                  <c:v>43285.236111111109</c:v>
                </c:pt>
                <c:pt idx="6174">
                  <c:v>43285.245833333334</c:v>
                </c:pt>
                <c:pt idx="6175">
                  <c:v>43285.255555555559</c:v>
                </c:pt>
                <c:pt idx="6176">
                  <c:v>43285.263888888891</c:v>
                </c:pt>
                <c:pt idx="6177">
                  <c:v>43285.272916666669</c:v>
                </c:pt>
                <c:pt idx="6178">
                  <c:v>43285.287499999999</c:v>
                </c:pt>
                <c:pt idx="6179">
                  <c:v>43285.32916666667</c:v>
                </c:pt>
                <c:pt idx="6180">
                  <c:v>43285.370833333334</c:v>
                </c:pt>
                <c:pt idx="6181">
                  <c:v>43285.37777777778</c:v>
                </c:pt>
                <c:pt idx="6182">
                  <c:v>43285.382638888892</c:v>
                </c:pt>
                <c:pt idx="6183">
                  <c:v>43285.401388888888</c:v>
                </c:pt>
                <c:pt idx="6184">
                  <c:v>43285.407638888886</c:v>
                </c:pt>
                <c:pt idx="6185">
                  <c:v>43285.412499999999</c:v>
                </c:pt>
                <c:pt idx="6186">
                  <c:v>43285.45416666667</c:v>
                </c:pt>
                <c:pt idx="6187">
                  <c:v>43285.495833333334</c:v>
                </c:pt>
                <c:pt idx="6188">
                  <c:v>43285.537499999999</c:v>
                </c:pt>
                <c:pt idx="6189">
                  <c:v>43285.57916666667</c:v>
                </c:pt>
                <c:pt idx="6190">
                  <c:v>43285.620833333334</c:v>
                </c:pt>
                <c:pt idx="6191">
                  <c:v>43285.662499999999</c:v>
                </c:pt>
                <c:pt idx="6192">
                  <c:v>43285.70416666667</c:v>
                </c:pt>
                <c:pt idx="6193">
                  <c:v>43285.745833333334</c:v>
                </c:pt>
                <c:pt idx="6194">
                  <c:v>43285.787499999999</c:v>
                </c:pt>
                <c:pt idx="6195">
                  <c:v>43285.82916666667</c:v>
                </c:pt>
                <c:pt idx="6196">
                  <c:v>43285.870833333334</c:v>
                </c:pt>
                <c:pt idx="6197">
                  <c:v>43285.912499999999</c:v>
                </c:pt>
                <c:pt idx="6198">
                  <c:v>43285.95416666667</c:v>
                </c:pt>
                <c:pt idx="6199">
                  <c:v>43285.995833333334</c:v>
                </c:pt>
                <c:pt idx="6200">
                  <c:v>43285.999305555553</c:v>
                </c:pt>
                <c:pt idx="6201">
                  <c:v>43286.037499999999</c:v>
                </c:pt>
                <c:pt idx="6202">
                  <c:v>43286.07916666667</c:v>
                </c:pt>
                <c:pt idx="6203">
                  <c:v>43286.120833333334</c:v>
                </c:pt>
                <c:pt idx="6204">
                  <c:v>43286.162499999999</c:v>
                </c:pt>
                <c:pt idx="6205">
                  <c:v>43286.167361111111</c:v>
                </c:pt>
                <c:pt idx="6206">
                  <c:v>43286.173611111109</c:v>
                </c:pt>
                <c:pt idx="6207">
                  <c:v>43286.19027777778</c:v>
                </c:pt>
                <c:pt idx="6208">
                  <c:v>43286.200694444444</c:v>
                </c:pt>
                <c:pt idx="6209">
                  <c:v>43286.202777777777</c:v>
                </c:pt>
                <c:pt idx="6210">
                  <c:v>43286.20416666667</c:v>
                </c:pt>
                <c:pt idx="6211">
                  <c:v>43286.245833333334</c:v>
                </c:pt>
                <c:pt idx="6212">
                  <c:v>43286.251388888886</c:v>
                </c:pt>
                <c:pt idx="6213">
                  <c:v>43286.281944444447</c:v>
                </c:pt>
                <c:pt idx="6214">
                  <c:v>43286.287499999999</c:v>
                </c:pt>
                <c:pt idx="6215">
                  <c:v>43286.292361111111</c:v>
                </c:pt>
                <c:pt idx="6216">
                  <c:v>43286.327777777777</c:v>
                </c:pt>
                <c:pt idx="6217">
                  <c:v>43286.32916666667</c:v>
                </c:pt>
                <c:pt idx="6218">
                  <c:v>43286.334027777775</c:v>
                </c:pt>
                <c:pt idx="6219">
                  <c:v>43286.370833333334</c:v>
                </c:pt>
                <c:pt idx="6220">
                  <c:v>43286.412499999999</c:v>
                </c:pt>
                <c:pt idx="6221">
                  <c:v>43286.45416666667</c:v>
                </c:pt>
                <c:pt idx="6222">
                  <c:v>43286.495833333334</c:v>
                </c:pt>
                <c:pt idx="6223">
                  <c:v>43286.537499999999</c:v>
                </c:pt>
                <c:pt idx="6224">
                  <c:v>43286.57916666667</c:v>
                </c:pt>
                <c:pt idx="6225">
                  <c:v>43286.620833333334</c:v>
                </c:pt>
                <c:pt idx="6226">
                  <c:v>43286.640972222223</c:v>
                </c:pt>
                <c:pt idx="6227">
                  <c:v>43286.654166666667</c:v>
                </c:pt>
                <c:pt idx="6228">
                  <c:v>43286.662499999999</c:v>
                </c:pt>
                <c:pt idx="6229">
                  <c:v>43286.668055555558</c:v>
                </c:pt>
                <c:pt idx="6230">
                  <c:v>43286.70416666667</c:v>
                </c:pt>
                <c:pt idx="6231">
                  <c:v>43286.745833333334</c:v>
                </c:pt>
                <c:pt idx="6232">
                  <c:v>43286.787499999999</c:v>
                </c:pt>
                <c:pt idx="6233">
                  <c:v>43286.82916666667</c:v>
                </c:pt>
                <c:pt idx="6234">
                  <c:v>43286.870833333334</c:v>
                </c:pt>
                <c:pt idx="6235">
                  <c:v>43286.912499999999</c:v>
                </c:pt>
                <c:pt idx="6236">
                  <c:v>43286.95416666667</c:v>
                </c:pt>
                <c:pt idx="6237">
                  <c:v>43286.995833333334</c:v>
                </c:pt>
                <c:pt idx="6238">
                  <c:v>43286.999305555553</c:v>
                </c:pt>
                <c:pt idx="6239">
                  <c:v>43287.037499999999</c:v>
                </c:pt>
                <c:pt idx="6240">
                  <c:v>43287.07916666667</c:v>
                </c:pt>
                <c:pt idx="6241">
                  <c:v>43287.120833333334</c:v>
                </c:pt>
                <c:pt idx="6242">
                  <c:v>43287.162499999999</c:v>
                </c:pt>
                <c:pt idx="6243">
                  <c:v>43287.20416666667</c:v>
                </c:pt>
                <c:pt idx="6244">
                  <c:v>43287.245833333334</c:v>
                </c:pt>
                <c:pt idx="6245">
                  <c:v>43287.287499999999</c:v>
                </c:pt>
                <c:pt idx="6246">
                  <c:v>43287.32916666667</c:v>
                </c:pt>
                <c:pt idx="6247">
                  <c:v>43287.370833333334</c:v>
                </c:pt>
                <c:pt idx="6248">
                  <c:v>43287.412499999999</c:v>
                </c:pt>
                <c:pt idx="6249">
                  <c:v>43287.45416666667</c:v>
                </c:pt>
                <c:pt idx="6250">
                  <c:v>43287.488194444442</c:v>
                </c:pt>
                <c:pt idx="6251">
                  <c:v>43287.495833333334</c:v>
                </c:pt>
                <c:pt idx="6252">
                  <c:v>43287.510416666664</c:v>
                </c:pt>
                <c:pt idx="6253">
                  <c:v>43287.527083333334</c:v>
                </c:pt>
                <c:pt idx="6254">
                  <c:v>43287.537499999999</c:v>
                </c:pt>
                <c:pt idx="6255">
                  <c:v>43287.567361111112</c:v>
                </c:pt>
                <c:pt idx="6256">
                  <c:v>43287.572916666664</c:v>
                </c:pt>
                <c:pt idx="6257">
                  <c:v>43287.577777777777</c:v>
                </c:pt>
                <c:pt idx="6258">
                  <c:v>43287.57916666667</c:v>
                </c:pt>
                <c:pt idx="6259">
                  <c:v>43287.582638888889</c:v>
                </c:pt>
                <c:pt idx="6260">
                  <c:v>43287.592361111114</c:v>
                </c:pt>
                <c:pt idx="6261">
                  <c:v>43287.605555555558</c:v>
                </c:pt>
                <c:pt idx="6262">
                  <c:v>43287.606944444444</c:v>
                </c:pt>
                <c:pt idx="6263">
                  <c:v>43287.620833333334</c:v>
                </c:pt>
                <c:pt idx="6264">
                  <c:v>43287.626388888886</c:v>
                </c:pt>
                <c:pt idx="6265">
                  <c:v>43287.629166666666</c:v>
                </c:pt>
                <c:pt idx="6266">
                  <c:v>43287.633333333331</c:v>
                </c:pt>
                <c:pt idx="6267">
                  <c:v>43287.640277777777</c:v>
                </c:pt>
                <c:pt idx="6268">
                  <c:v>43287.65</c:v>
                </c:pt>
                <c:pt idx="6269">
                  <c:v>43287.660416666666</c:v>
                </c:pt>
                <c:pt idx="6270">
                  <c:v>43287.662499999999</c:v>
                </c:pt>
                <c:pt idx="6271">
                  <c:v>43287.70416666667</c:v>
                </c:pt>
                <c:pt idx="6272">
                  <c:v>43287.745833333334</c:v>
                </c:pt>
                <c:pt idx="6273">
                  <c:v>43287.787499999999</c:v>
                </c:pt>
                <c:pt idx="6274">
                  <c:v>43287.82916666667</c:v>
                </c:pt>
                <c:pt idx="6275">
                  <c:v>43287.870833333334</c:v>
                </c:pt>
                <c:pt idx="6276">
                  <c:v>43287.912499999999</c:v>
                </c:pt>
                <c:pt idx="6277">
                  <c:v>43287.95416666667</c:v>
                </c:pt>
                <c:pt idx="6278">
                  <c:v>43287.968055555553</c:v>
                </c:pt>
                <c:pt idx="6279">
                  <c:v>43287.974999999999</c:v>
                </c:pt>
                <c:pt idx="6280">
                  <c:v>43287.98333333333</c:v>
                </c:pt>
                <c:pt idx="6281">
                  <c:v>43287.989583333336</c:v>
                </c:pt>
                <c:pt idx="6282">
                  <c:v>43287.995833333334</c:v>
                </c:pt>
                <c:pt idx="6283">
                  <c:v>43287.999305555553</c:v>
                </c:pt>
                <c:pt idx="6284">
                  <c:v>43288.037499999999</c:v>
                </c:pt>
                <c:pt idx="6285">
                  <c:v>43288.07916666667</c:v>
                </c:pt>
                <c:pt idx="6286">
                  <c:v>43288.120833333334</c:v>
                </c:pt>
                <c:pt idx="6287">
                  <c:v>43288.162499999999</c:v>
                </c:pt>
                <c:pt idx="6288">
                  <c:v>43288.20416666667</c:v>
                </c:pt>
                <c:pt idx="6289">
                  <c:v>43288.245833333334</c:v>
                </c:pt>
                <c:pt idx="6290">
                  <c:v>43288.287499999999</c:v>
                </c:pt>
                <c:pt idx="6291">
                  <c:v>43288.32916666667</c:v>
                </c:pt>
                <c:pt idx="6292">
                  <c:v>43288.370833333334</c:v>
                </c:pt>
                <c:pt idx="6293">
                  <c:v>43288.412499999999</c:v>
                </c:pt>
                <c:pt idx="6294">
                  <c:v>43288.418749999997</c:v>
                </c:pt>
                <c:pt idx="6295">
                  <c:v>43288.431250000001</c:v>
                </c:pt>
                <c:pt idx="6296">
                  <c:v>43288.45416666667</c:v>
                </c:pt>
                <c:pt idx="6297">
                  <c:v>43288.495833333334</c:v>
                </c:pt>
                <c:pt idx="6298">
                  <c:v>43288.537499999999</c:v>
                </c:pt>
                <c:pt idx="6299">
                  <c:v>43288.57916666667</c:v>
                </c:pt>
                <c:pt idx="6300">
                  <c:v>43288.620833333334</c:v>
                </c:pt>
                <c:pt idx="6301">
                  <c:v>43288.662499999999</c:v>
                </c:pt>
                <c:pt idx="6302">
                  <c:v>43288.70416666667</c:v>
                </c:pt>
                <c:pt idx="6303">
                  <c:v>43288.745833333334</c:v>
                </c:pt>
                <c:pt idx="6304">
                  <c:v>43288.787499999999</c:v>
                </c:pt>
                <c:pt idx="6305">
                  <c:v>43288.82916666667</c:v>
                </c:pt>
                <c:pt idx="6306">
                  <c:v>43288.870833333334</c:v>
                </c:pt>
                <c:pt idx="6307">
                  <c:v>43288.912499999999</c:v>
                </c:pt>
                <c:pt idx="6308">
                  <c:v>43288.95416666667</c:v>
                </c:pt>
                <c:pt idx="6309">
                  <c:v>43288.995833333334</c:v>
                </c:pt>
                <c:pt idx="6310">
                  <c:v>43288.999305555553</c:v>
                </c:pt>
                <c:pt idx="6311">
                  <c:v>43289.037499999999</c:v>
                </c:pt>
                <c:pt idx="6312">
                  <c:v>43289.07916666667</c:v>
                </c:pt>
                <c:pt idx="6313">
                  <c:v>43289.120833333334</c:v>
                </c:pt>
                <c:pt idx="6314">
                  <c:v>43289.162499999999</c:v>
                </c:pt>
                <c:pt idx="6315">
                  <c:v>43289.20416666667</c:v>
                </c:pt>
                <c:pt idx="6316">
                  <c:v>43289.245833333334</c:v>
                </c:pt>
                <c:pt idx="6317">
                  <c:v>43289.287499999999</c:v>
                </c:pt>
                <c:pt idx="6318">
                  <c:v>43289.32916666667</c:v>
                </c:pt>
                <c:pt idx="6319">
                  <c:v>43289.370833333334</c:v>
                </c:pt>
                <c:pt idx="6320">
                  <c:v>43289.412499999999</c:v>
                </c:pt>
                <c:pt idx="6321">
                  <c:v>43289.45416666667</c:v>
                </c:pt>
                <c:pt idx="6322">
                  <c:v>43289.495833333334</c:v>
                </c:pt>
                <c:pt idx="6323">
                  <c:v>43289.537499999999</c:v>
                </c:pt>
                <c:pt idx="6324">
                  <c:v>43289.57916666667</c:v>
                </c:pt>
                <c:pt idx="6325">
                  <c:v>43289.620833333334</c:v>
                </c:pt>
                <c:pt idx="6326">
                  <c:v>43289.662499999999</c:v>
                </c:pt>
                <c:pt idx="6327">
                  <c:v>43289.70416666667</c:v>
                </c:pt>
                <c:pt idx="6328">
                  <c:v>43289.745833333334</c:v>
                </c:pt>
                <c:pt idx="6329">
                  <c:v>43289.787499999999</c:v>
                </c:pt>
                <c:pt idx="6330">
                  <c:v>43289.82916666667</c:v>
                </c:pt>
                <c:pt idx="6331">
                  <c:v>43289.870833333334</c:v>
                </c:pt>
                <c:pt idx="6332">
                  <c:v>43289.912499999999</c:v>
                </c:pt>
                <c:pt idx="6333">
                  <c:v>43289.95416666667</c:v>
                </c:pt>
                <c:pt idx="6334">
                  <c:v>43289.995833333334</c:v>
                </c:pt>
                <c:pt idx="6335">
                  <c:v>43289.999305555553</c:v>
                </c:pt>
                <c:pt idx="6336">
                  <c:v>43290.037499999999</c:v>
                </c:pt>
                <c:pt idx="6337">
                  <c:v>43290.07916666667</c:v>
                </c:pt>
                <c:pt idx="6338">
                  <c:v>43290.120833333334</c:v>
                </c:pt>
                <c:pt idx="6339">
                  <c:v>43290.162499999999</c:v>
                </c:pt>
                <c:pt idx="6340">
                  <c:v>43290.20416666667</c:v>
                </c:pt>
                <c:pt idx="6341">
                  <c:v>43290.245833333334</c:v>
                </c:pt>
                <c:pt idx="6342">
                  <c:v>43290.287499999999</c:v>
                </c:pt>
                <c:pt idx="6343">
                  <c:v>43290.32916666667</c:v>
                </c:pt>
                <c:pt idx="6344">
                  <c:v>43290.370833333334</c:v>
                </c:pt>
                <c:pt idx="6345">
                  <c:v>43290.412499999999</c:v>
                </c:pt>
                <c:pt idx="6346">
                  <c:v>43290.45416666667</c:v>
                </c:pt>
                <c:pt idx="6347">
                  <c:v>43290.495833333334</c:v>
                </c:pt>
                <c:pt idx="6348">
                  <c:v>43290.537499999999</c:v>
                </c:pt>
                <c:pt idx="6349">
                  <c:v>43290.57916666667</c:v>
                </c:pt>
                <c:pt idx="6350">
                  <c:v>43290.620833333334</c:v>
                </c:pt>
                <c:pt idx="6351">
                  <c:v>43290.662499999999</c:v>
                </c:pt>
                <c:pt idx="6352">
                  <c:v>43290.70416666667</c:v>
                </c:pt>
                <c:pt idx="6353">
                  <c:v>43290.745833333334</c:v>
                </c:pt>
                <c:pt idx="6354">
                  <c:v>43290.787499999999</c:v>
                </c:pt>
                <c:pt idx="6355">
                  <c:v>43290.82916666667</c:v>
                </c:pt>
                <c:pt idx="6356">
                  <c:v>43290.870833333334</c:v>
                </c:pt>
                <c:pt idx="6357">
                  <c:v>43290.912499999999</c:v>
                </c:pt>
                <c:pt idx="6358">
                  <c:v>43290.95416666667</c:v>
                </c:pt>
                <c:pt idx="6359">
                  <c:v>43290.995833333334</c:v>
                </c:pt>
                <c:pt idx="6360">
                  <c:v>43290.999305555553</c:v>
                </c:pt>
                <c:pt idx="6361">
                  <c:v>43291.037499999999</c:v>
                </c:pt>
                <c:pt idx="6362">
                  <c:v>43291.07916666667</c:v>
                </c:pt>
                <c:pt idx="6363">
                  <c:v>43291.120833333334</c:v>
                </c:pt>
                <c:pt idx="6364">
                  <c:v>43291.162499999999</c:v>
                </c:pt>
                <c:pt idx="6365">
                  <c:v>43291.20416666667</c:v>
                </c:pt>
                <c:pt idx="6366">
                  <c:v>43291.245833333334</c:v>
                </c:pt>
                <c:pt idx="6367">
                  <c:v>43291.287499999999</c:v>
                </c:pt>
                <c:pt idx="6368">
                  <c:v>43291.32916666667</c:v>
                </c:pt>
                <c:pt idx="6369">
                  <c:v>43291.370833333334</c:v>
                </c:pt>
                <c:pt idx="6370">
                  <c:v>43291.412499999999</c:v>
                </c:pt>
                <c:pt idx="6371">
                  <c:v>43291.45416666667</c:v>
                </c:pt>
                <c:pt idx="6372">
                  <c:v>43291.495833333334</c:v>
                </c:pt>
                <c:pt idx="6373">
                  <c:v>43291.537499999999</c:v>
                </c:pt>
                <c:pt idx="6374">
                  <c:v>43291.57916666667</c:v>
                </c:pt>
                <c:pt idx="6375">
                  <c:v>43291.620833333334</c:v>
                </c:pt>
                <c:pt idx="6376">
                  <c:v>43291.662499999999</c:v>
                </c:pt>
                <c:pt idx="6377">
                  <c:v>43291.70416666667</c:v>
                </c:pt>
                <c:pt idx="6378">
                  <c:v>43291.745833333334</c:v>
                </c:pt>
                <c:pt idx="6379">
                  <c:v>43291.787499999999</c:v>
                </c:pt>
                <c:pt idx="6380">
                  <c:v>43291.82916666667</c:v>
                </c:pt>
                <c:pt idx="6381">
                  <c:v>43291.870833333334</c:v>
                </c:pt>
                <c:pt idx="6382">
                  <c:v>43291.912499999999</c:v>
                </c:pt>
                <c:pt idx="6383">
                  <c:v>43291.95416666667</c:v>
                </c:pt>
                <c:pt idx="6384">
                  <c:v>43291.995833333334</c:v>
                </c:pt>
                <c:pt idx="6385">
                  <c:v>43291.999305555553</c:v>
                </c:pt>
                <c:pt idx="6386">
                  <c:v>43292.037499999999</c:v>
                </c:pt>
                <c:pt idx="6387">
                  <c:v>43292.07916666667</c:v>
                </c:pt>
                <c:pt idx="6388">
                  <c:v>43292.120833333334</c:v>
                </c:pt>
                <c:pt idx="6389">
                  <c:v>43292.162499999999</c:v>
                </c:pt>
                <c:pt idx="6390">
                  <c:v>43292.20416666667</c:v>
                </c:pt>
                <c:pt idx="6391">
                  <c:v>43292.245833333334</c:v>
                </c:pt>
                <c:pt idx="6392">
                  <c:v>43292.287499999999</c:v>
                </c:pt>
                <c:pt idx="6393">
                  <c:v>43292.32916666667</c:v>
                </c:pt>
                <c:pt idx="6394">
                  <c:v>43292.370833333334</c:v>
                </c:pt>
                <c:pt idx="6395">
                  <c:v>43292.412499999999</c:v>
                </c:pt>
                <c:pt idx="6396">
                  <c:v>43292.45416666667</c:v>
                </c:pt>
                <c:pt idx="6397">
                  <c:v>43292.495833333334</c:v>
                </c:pt>
                <c:pt idx="6398">
                  <c:v>43292.537499999999</c:v>
                </c:pt>
                <c:pt idx="6399">
                  <c:v>43292.57916666667</c:v>
                </c:pt>
                <c:pt idx="6400">
                  <c:v>43292.620833333334</c:v>
                </c:pt>
                <c:pt idx="6401">
                  <c:v>43292.662499999999</c:v>
                </c:pt>
                <c:pt idx="6402">
                  <c:v>43292.70416666667</c:v>
                </c:pt>
                <c:pt idx="6403">
                  <c:v>43292.745833333334</c:v>
                </c:pt>
                <c:pt idx="6404">
                  <c:v>43292.787499999999</c:v>
                </c:pt>
                <c:pt idx="6405">
                  <c:v>43292.82916666667</c:v>
                </c:pt>
                <c:pt idx="6406">
                  <c:v>43292.870833333334</c:v>
                </c:pt>
                <c:pt idx="6407">
                  <c:v>43292.912499999999</c:v>
                </c:pt>
                <c:pt idx="6408">
                  <c:v>43292.95416666667</c:v>
                </c:pt>
                <c:pt idx="6409">
                  <c:v>43292.995833333334</c:v>
                </c:pt>
                <c:pt idx="6410">
                  <c:v>43292.999305555553</c:v>
                </c:pt>
                <c:pt idx="6411">
                  <c:v>43293.037499999999</c:v>
                </c:pt>
                <c:pt idx="6412">
                  <c:v>43293.07916666667</c:v>
                </c:pt>
                <c:pt idx="6413">
                  <c:v>43293.120833333334</c:v>
                </c:pt>
                <c:pt idx="6414">
                  <c:v>43293.162499999999</c:v>
                </c:pt>
                <c:pt idx="6415">
                  <c:v>43293.202777777777</c:v>
                </c:pt>
                <c:pt idx="6416">
                  <c:v>43293.20416666667</c:v>
                </c:pt>
                <c:pt idx="6417">
                  <c:v>43293.213194444441</c:v>
                </c:pt>
                <c:pt idx="6418">
                  <c:v>43293.245833333334</c:v>
                </c:pt>
                <c:pt idx="6419">
                  <c:v>43293.287499999999</c:v>
                </c:pt>
                <c:pt idx="6420">
                  <c:v>43293.308333333334</c:v>
                </c:pt>
                <c:pt idx="6421">
                  <c:v>43293.32916666667</c:v>
                </c:pt>
                <c:pt idx="6422">
                  <c:v>43293.370833333334</c:v>
                </c:pt>
                <c:pt idx="6423">
                  <c:v>43293.412499999999</c:v>
                </c:pt>
                <c:pt idx="6424">
                  <c:v>43293.45416666667</c:v>
                </c:pt>
                <c:pt idx="6425">
                  <c:v>43293.495833333334</c:v>
                </c:pt>
                <c:pt idx="6426">
                  <c:v>43293.537499999999</c:v>
                </c:pt>
                <c:pt idx="6427">
                  <c:v>43293.57916666667</c:v>
                </c:pt>
                <c:pt idx="6428">
                  <c:v>43293.620833333334</c:v>
                </c:pt>
                <c:pt idx="6429">
                  <c:v>43293.662499999999</c:v>
                </c:pt>
                <c:pt idx="6430">
                  <c:v>43293.70416666667</c:v>
                </c:pt>
                <c:pt idx="6431">
                  <c:v>43293.745833333334</c:v>
                </c:pt>
                <c:pt idx="6432">
                  <c:v>43293.787499999999</c:v>
                </c:pt>
                <c:pt idx="6433">
                  <c:v>43293.82916666667</c:v>
                </c:pt>
                <c:pt idx="6434">
                  <c:v>43293.870833333334</c:v>
                </c:pt>
                <c:pt idx="6435">
                  <c:v>43293.912499999999</c:v>
                </c:pt>
                <c:pt idx="6436">
                  <c:v>43293.95416666667</c:v>
                </c:pt>
                <c:pt idx="6437">
                  <c:v>43293.995833333334</c:v>
                </c:pt>
                <c:pt idx="6438">
                  <c:v>43293.999305555553</c:v>
                </c:pt>
                <c:pt idx="6439">
                  <c:v>43294.036111111112</c:v>
                </c:pt>
                <c:pt idx="6440">
                  <c:v>43294.037499999999</c:v>
                </c:pt>
                <c:pt idx="6441">
                  <c:v>43294.07916666667</c:v>
                </c:pt>
                <c:pt idx="6442">
                  <c:v>43294.092361111114</c:v>
                </c:pt>
                <c:pt idx="6443">
                  <c:v>43294.094444444447</c:v>
                </c:pt>
                <c:pt idx="6444">
                  <c:v>43294.103472222225</c:v>
                </c:pt>
                <c:pt idx="6445">
                  <c:v>43294.10833333333</c:v>
                </c:pt>
                <c:pt idx="6446">
                  <c:v>43294.120833333334</c:v>
                </c:pt>
                <c:pt idx="6447">
                  <c:v>43294.137499999997</c:v>
                </c:pt>
                <c:pt idx="6448">
                  <c:v>43294.162499999999</c:v>
                </c:pt>
                <c:pt idx="6449">
                  <c:v>43294.20416666667</c:v>
                </c:pt>
                <c:pt idx="6450">
                  <c:v>43294.208333333336</c:v>
                </c:pt>
                <c:pt idx="6451">
                  <c:v>43294.21597222222</c:v>
                </c:pt>
                <c:pt idx="6452">
                  <c:v>43294.220833333333</c:v>
                </c:pt>
                <c:pt idx="6453">
                  <c:v>43294.245833333334</c:v>
                </c:pt>
                <c:pt idx="6454">
                  <c:v>43294.287499999999</c:v>
                </c:pt>
                <c:pt idx="6455">
                  <c:v>43294.295138888891</c:v>
                </c:pt>
                <c:pt idx="6456">
                  <c:v>43294.32916666667</c:v>
                </c:pt>
                <c:pt idx="6457">
                  <c:v>43294.370833333334</c:v>
                </c:pt>
                <c:pt idx="6458">
                  <c:v>43294.412499999999</c:v>
                </c:pt>
                <c:pt idx="6459">
                  <c:v>43294.45416666667</c:v>
                </c:pt>
                <c:pt idx="6460">
                  <c:v>43294.495833333334</c:v>
                </c:pt>
                <c:pt idx="6461">
                  <c:v>43294.537499999999</c:v>
                </c:pt>
                <c:pt idx="6462">
                  <c:v>43294.57916666667</c:v>
                </c:pt>
                <c:pt idx="6463">
                  <c:v>43294.620833333334</c:v>
                </c:pt>
                <c:pt idx="6464">
                  <c:v>43294.662499999999</c:v>
                </c:pt>
                <c:pt idx="6465">
                  <c:v>43294.70416666667</c:v>
                </c:pt>
                <c:pt idx="6466">
                  <c:v>43294.745833333334</c:v>
                </c:pt>
                <c:pt idx="6467">
                  <c:v>43294.787499999999</c:v>
                </c:pt>
                <c:pt idx="6468">
                  <c:v>43294.82916666667</c:v>
                </c:pt>
                <c:pt idx="6469">
                  <c:v>43294.870833333334</c:v>
                </c:pt>
                <c:pt idx="6470">
                  <c:v>43294.912499999999</c:v>
                </c:pt>
                <c:pt idx="6471">
                  <c:v>43294.95416666667</c:v>
                </c:pt>
                <c:pt idx="6472">
                  <c:v>43294.995833333334</c:v>
                </c:pt>
                <c:pt idx="6473">
                  <c:v>43294.999305555553</c:v>
                </c:pt>
                <c:pt idx="6474">
                  <c:v>43295.037499999999</c:v>
                </c:pt>
                <c:pt idx="6475">
                  <c:v>43295.07916666667</c:v>
                </c:pt>
                <c:pt idx="6476">
                  <c:v>43295.120833333334</c:v>
                </c:pt>
                <c:pt idx="6477">
                  <c:v>43295.162499999999</c:v>
                </c:pt>
                <c:pt idx="6478">
                  <c:v>43295.20416666667</c:v>
                </c:pt>
                <c:pt idx="6479">
                  <c:v>43295.245833333334</c:v>
                </c:pt>
                <c:pt idx="6480">
                  <c:v>43295.287499999999</c:v>
                </c:pt>
                <c:pt idx="6481">
                  <c:v>43295.32916666667</c:v>
                </c:pt>
                <c:pt idx="6482">
                  <c:v>43295.370833333334</c:v>
                </c:pt>
                <c:pt idx="6483">
                  <c:v>43295.412499999999</c:v>
                </c:pt>
                <c:pt idx="6484">
                  <c:v>43295.45416666667</c:v>
                </c:pt>
                <c:pt idx="6485">
                  <c:v>43295.495833333334</c:v>
                </c:pt>
                <c:pt idx="6486">
                  <c:v>43295.537499999999</c:v>
                </c:pt>
                <c:pt idx="6487">
                  <c:v>43295.57916666667</c:v>
                </c:pt>
                <c:pt idx="6488">
                  <c:v>43295.620833333334</c:v>
                </c:pt>
                <c:pt idx="6489">
                  <c:v>43295.662499999999</c:v>
                </c:pt>
                <c:pt idx="6490">
                  <c:v>43295.70416666667</c:v>
                </c:pt>
                <c:pt idx="6491">
                  <c:v>43295.745833333334</c:v>
                </c:pt>
                <c:pt idx="6492">
                  <c:v>43295.787499999999</c:v>
                </c:pt>
                <c:pt idx="6493">
                  <c:v>43295.82916666667</c:v>
                </c:pt>
                <c:pt idx="6494">
                  <c:v>43295.870833333334</c:v>
                </c:pt>
                <c:pt idx="6495">
                  <c:v>43295.912499999999</c:v>
                </c:pt>
                <c:pt idx="6496">
                  <c:v>43295.95416666667</c:v>
                </c:pt>
                <c:pt idx="6497">
                  <c:v>43295.995833333334</c:v>
                </c:pt>
                <c:pt idx="6498">
                  <c:v>43295.999305555553</c:v>
                </c:pt>
                <c:pt idx="6499">
                  <c:v>43296.037499999999</c:v>
                </c:pt>
                <c:pt idx="6500">
                  <c:v>43296.07916666667</c:v>
                </c:pt>
                <c:pt idx="6501">
                  <c:v>43296.120833333334</c:v>
                </c:pt>
                <c:pt idx="6502">
                  <c:v>43296.162499999999</c:v>
                </c:pt>
                <c:pt idx="6503">
                  <c:v>43296.20416666667</c:v>
                </c:pt>
                <c:pt idx="6504">
                  <c:v>43296.245833333334</c:v>
                </c:pt>
                <c:pt idx="6505">
                  <c:v>43296.287499999999</c:v>
                </c:pt>
                <c:pt idx="6506">
                  <c:v>43296.32916666667</c:v>
                </c:pt>
                <c:pt idx="6507">
                  <c:v>43296.370833333334</c:v>
                </c:pt>
                <c:pt idx="6508">
                  <c:v>43296.412499999999</c:v>
                </c:pt>
                <c:pt idx="6509">
                  <c:v>43296.45416666667</c:v>
                </c:pt>
                <c:pt idx="6510">
                  <c:v>43296.495833333334</c:v>
                </c:pt>
                <c:pt idx="6511">
                  <c:v>43296.537499999999</c:v>
                </c:pt>
                <c:pt idx="6512">
                  <c:v>43296.57916666667</c:v>
                </c:pt>
                <c:pt idx="6513">
                  <c:v>43296.620833333334</c:v>
                </c:pt>
                <c:pt idx="6514">
                  <c:v>43296.662499999999</c:v>
                </c:pt>
                <c:pt idx="6515">
                  <c:v>43296.70416666667</c:v>
                </c:pt>
                <c:pt idx="6516">
                  <c:v>43296.745833333334</c:v>
                </c:pt>
                <c:pt idx="6517">
                  <c:v>43296.787499999999</c:v>
                </c:pt>
                <c:pt idx="6518">
                  <c:v>43296.82916666667</c:v>
                </c:pt>
                <c:pt idx="6519">
                  <c:v>43296.870833333334</c:v>
                </c:pt>
                <c:pt idx="6520">
                  <c:v>43296.912499999999</c:v>
                </c:pt>
                <c:pt idx="6521">
                  <c:v>43296.95416666667</c:v>
                </c:pt>
                <c:pt idx="6522">
                  <c:v>43296.995833333334</c:v>
                </c:pt>
                <c:pt idx="6523">
                  <c:v>43296.999305555553</c:v>
                </c:pt>
                <c:pt idx="6524">
                  <c:v>43297.037499999999</c:v>
                </c:pt>
                <c:pt idx="6525">
                  <c:v>43297.07916666667</c:v>
                </c:pt>
                <c:pt idx="6526">
                  <c:v>43297.120833333334</c:v>
                </c:pt>
                <c:pt idx="6527">
                  <c:v>43297.162499999999</c:v>
                </c:pt>
                <c:pt idx="6528">
                  <c:v>43297.20416666667</c:v>
                </c:pt>
                <c:pt idx="6529">
                  <c:v>43297.245833333334</c:v>
                </c:pt>
                <c:pt idx="6530">
                  <c:v>43297.287499999999</c:v>
                </c:pt>
                <c:pt idx="6531">
                  <c:v>43297.32916666667</c:v>
                </c:pt>
                <c:pt idx="6532">
                  <c:v>43297.370833333334</c:v>
                </c:pt>
                <c:pt idx="6533">
                  <c:v>43297.412499999999</c:v>
                </c:pt>
                <c:pt idx="6534">
                  <c:v>43297.45416666667</c:v>
                </c:pt>
                <c:pt idx="6535">
                  <c:v>43297.495833333334</c:v>
                </c:pt>
                <c:pt idx="6536">
                  <c:v>43297.537499999999</c:v>
                </c:pt>
                <c:pt idx="6537">
                  <c:v>43297.57916666667</c:v>
                </c:pt>
                <c:pt idx="6538">
                  <c:v>43297.620833333334</c:v>
                </c:pt>
                <c:pt idx="6539">
                  <c:v>43297.662499999999</c:v>
                </c:pt>
                <c:pt idx="6540">
                  <c:v>43297.70416666667</c:v>
                </c:pt>
                <c:pt idx="6541">
                  <c:v>43297.745833333334</c:v>
                </c:pt>
                <c:pt idx="6542">
                  <c:v>43297.787499999999</c:v>
                </c:pt>
                <c:pt idx="6543">
                  <c:v>43297.82916666667</c:v>
                </c:pt>
                <c:pt idx="6544">
                  <c:v>43297.870833333334</c:v>
                </c:pt>
                <c:pt idx="6545">
                  <c:v>43297.912499999999</c:v>
                </c:pt>
                <c:pt idx="6546">
                  <c:v>43297.95416666667</c:v>
                </c:pt>
                <c:pt idx="6547">
                  <c:v>43297.995833333334</c:v>
                </c:pt>
                <c:pt idx="6548">
                  <c:v>43297.999305555553</c:v>
                </c:pt>
                <c:pt idx="6549">
                  <c:v>43298.037499999999</c:v>
                </c:pt>
                <c:pt idx="6550">
                  <c:v>43298.07916666667</c:v>
                </c:pt>
                <c:pt idx="6551">
                  <c:v>43298.120833333334</c:v>
                </c:pt>
                <c:pt idx="6552">
                  <c:v>43298.162499999999</c:v>
                </c:pt>
                <c:pt idx="6553">
                  <c:v>43298.20416666667</c:v>
                </c:pt>
                <c:pt idx="6554">
                  <c:v>43298.245833333334</c:v>
                </c:pt>
                <c:pt idx="6555">
                  <c:v>43298.287499999999</c:v>
                </c:pt>
                <c:pt idx="6556">
                  <c:v>43298.32916666667</c:v>
                </c:pt>
                <c:pt idx="6557">
                  <c:v>43298.370833333334</c:v>
                </c:pt>
                <c:pt idx="6558">
                  <c:v>43298.412499999999</c:v>
                </c:pt>
                <c:pt idx="6559">
                  <c:v>43298.45416666667</c:v>
                </c:pt>
                <c:pt idx="6560">
                  <c:v>43298.495833333334</c:v>
                </c:pt>
                <c:pt idx="6561">
                  <c:v>43298.537499999999</c:v>
                </c:pt>
                <c:pt idx="6562">
                  <c:v>43298.57916666667</c:v>
                </c:pt>
                <c:pt idx="6563">
                  <c:v>43298.620833333334</c:v>
                </c:pt>
                <c:pt idx="6564">
                  <c:v>43298.662499999999</c:v>
                </c:pt>
                <c:pt idx="6565">
                  <c:v>43298.70416666667</c:v>
                </c:pt>
                <c:pt idx="6566">
                  <c:v>43298.722916666666</c:v>
                </c:pt>
                <c:pt idx="6567">
                  <c:v>43298.728472222225</c:v>
                </c:pt>
                <c:pt idx="6568">
                  <c:v>43298.736805555556</c:v>
                </c:pt>
                <c:pt idx="6569">
                  <c:v>43298.745833333334</c:v>
                </c:pt>
                <c:pt idx="6570">
                  <c:v>43298.757638888892</c:v>
                </c:pt>
                <c:pt idx="6571">
                  <c:v>43298.772916666669</c:v>
                </c:pt>
                <c:pt idx="6572">
                  <c:v>43298.787499999999</c:v>
                </c:pt>
                <c:pt idx="6573">
                  <c:v>43298.804166666669</c:v>
                </c:pt>
                <c:pt idx="6574">
                  <c:v>43298.827777777777</c:v>
                </c:pt>
                <c:pt idx="6575">
                  <c:v>43298.82916666667</c:v>
                </c:pt>
                <c:pt idx="6576">
                  <c:v>43298.851388888892</c:v>
                </c:pt>
                <c:pt idx="6577">
                  <c:v>43298.870833333334</c:v>
                </c:pt>
                <c:pt idx="6578">
                  <c:v>43298.881249999999</c:v>
                </c:pt>
                <c:pt idx="6579">
                  <c:v>43298.912499999999</c:v>
                </c:pt>
                <c:pt idx="6580">
                  <c:v>43298.920138888891</c:v>
                </c:pt>
                <c:pt idx="6581">
                  <c:v>43298.95416666667</c:v>
                </c:pt>
                <c:pt idx="6582">
                  <c:v>43298.976388888892</c:v>
                </c:pt>
                <c:pt idx="6583">
                  <c:v>43298.995833333334</c:v>
                </c:pt>
                <c:pt idx="6584">
                  <c:v>43298.999305555553</c:v>
                </c:pt>
                <c:pt idx="6585">
                  <c:v>43299.037499999999</c:v>
                </c:pt>
                <c:pt idx="6586">
                  <c:v>43299.07916666667</c:v>
                </c:pt>
                <c:pt idx="6587">
                  <c:v>43299.120833333334</c:v>
                </c:pt>
                <c:pt idx="6588">
                  <c:v>43299.159722222219</c:v>
                </c:pt>
                <c:pt idx="6589">
                  <c:v>43299.161111111112</c:v>
                </c:pt>
                <c:pt idx="6590">
                  <c:v>43299.162499999999</c:v>
                </c:pt>
                <c:pt idx="6591">
                  <c:v>43299.20416666667</c:v>
                </c:pt>
                <c:pt idx="6592">
                  <c:v>43299.215277777781</c:v>
                </c:pt>
                <c:pt idx="6593">
                  <c:v>43299.245833333334</c:v>
                </c:pt>
                <c:pt idx="6594">
                  <c:v>43299.287499999999</c:v>
                </c:pt>
                <c:pt idx="6595">
                  <c:v>43299.32916666667</c:v>
                </c:pt>
                <c:pt idx="6596">
                  <c:v>43299.370833333334</c:v>
                </c:pt>
                <c:pt idx="6597">
                  <c:v>43299.412499999999</c:v>
                </c:pt>
                <c:pt idx="6598">
                  <c:v>43299.45416666667</c:v>
                </c:pt>
                <c:pt idx="6599">
                  <c:v>43299.495833333334</c:v>
                </c:pt>
                <c:pt idx="6600">
                  <c:v>43299.537499999999</c:v>
                </c:pt>
                <c:pt idx="6601">
                  <c:v>43299.57916666667</c:v>
                </c:pt>
                <c:pt idx="6602">
                  <c:v>43299.620833333334</c:v>
                </c:pt>
                <c:pt idx="6603">
                  <c:v>43299.662499999999</c:v>
                </c:pt>
                <c:pt idx="6604">
                  <c:v>43299.70416666667</c:v>
                </c:pt>
                <c:pt idx="6605">
                  <c:v>43299.745833333334</c:v>
                </c:pt>
                <c:pt idx="6606">
                  <c:v>43299.787499999999</c:v>
                </c:pt>
                <c:pt idx="6607">
                  <c:v>43299.82916666667</c:v>
                </c:pt>
                <c:pt idx="6608">
                  <c:v>43299.870833333334</c:v>
                </c:pt>
                <c:pt idx="6609">
                  <c:v>43299.912499999999</c:v>
                </c:pt>
                <c:pt idx="6610">
                  <c:v>43299.95416666667</c:v>
                </c:pt>
                <c:pt idx="6611">
                  <c:v>43299.995833333334</c:v>
                </c:pt>
                <c:pt idx="6612">
                  <c:v>43299.999305555553</c:v>
                </c:pt>
                <c:pt idx="6613">
                  <c:v>43300.037499999999</c:v>
                </c:pt>
                <c:pt idx="6614">
                  <c:v>43300.07916666667</c:v>
                </c:pt>
                <c:pt idx="6615">
                  <c:v>43300.120833333334</c:v>
                </c:pt>
                <c:pt idx="6616">
                  <c:v>43300.162499999999</c:v>
                </c:pt>
                <c:pt idx="6617">
                  <c:v>43300.20416666667</c:v>
                </c:pt>
                <c:pt idx="6618">
                  <c:v>43300.245833333334</c:v>
                </c:pt>
                <c:pt idx="6619">
                  <c:v>43300.287499999999</c:v>
                </c:pt>
                <c:pt idx="6620">
                  <c:v>43300.32916666667</c:v>
                </c:pt>
                <c:pt idx="6621">
                  <c:v>43300.370833333334</c:v>
                </c:pt>
                <c:pt idx="6622">
                  <c:v>43300.412499999999</c:v>
                </c:pt>
                <c:pt idx="6623">
                  <c:v>43300.45416666667</c:v>
                </c:pt>
                <c:pt idx="6624">
                  <c:v>43300.495833333334</c:v>
                </c:pt>
                <c:pt idx="6625">
                  <c:v>43300.537499999999</c:v>
                </c:pt>
                <c:pt idx="6626">
                  <c:v>43300.57916666667</c:v>
                </c:pt>
                <c:pt idx="6627">
                  <c:v>43300.620833333334</c:v>
                </c:pt>
                <c:pt idx="6628">
                  <c:v>43300.662499999999</c:v>
                </c:pt>
                <c:pt idx="6629">
                  <c:v>43300.70416666667</c:v>
                </c:pt>
                <c:pt idx="6630">
                  <c:v>43300.745833333334</c:v>
                </c:pt>
                <c:pt idx="6631">
                  <c:v>43300.787499999999</c:v>
                </c:pt>
                <c:pt idx="6632">
                  <c:v>43300.82916666667</c:v>
                </c:pt>
                <c:pt idx="6633">
                  <c:v>43300.870833333334</c:v>
                </c:pt>
                <c:pt idx="6634">
                  <c:v>43300.912499999999</c:v>
                </c:pt>
                <c:pt idx="6635">
                  <c:v>43300.95416666667</c:v>
                </c:pt>
                <c:pt idx="6636">
                  <c:v>43300.995833333334</c:v>
                </c:pt>
                <c:pt idx="6637">
                  <c:v>43300.999305555553</c:v>
                </c:pt>
                <c:pt idx="6638">
                  <c:v>43301.037499999999</c:v>
                </c:pt>
                <c:pt idx="6639">
                  <c:v>43301.07916666667</c:v>
                </c:pt>
                <c:pt idx="6640">
                  <c:v>43301.120833333334</c:v>
                </c:pt>
                <c:pt idx="6641">
                  <c:v>43301.162499999999</c:v>
                </c:pt>
                <c:pt idx="6642">
                  <c:v>43301.20416666667</c:v>
                </c:pt>
                <c:pt idx="6643">
                  <c:v>43301.245833333334</c:v>
                </c:pt>
                <c:pt idx="6644">
                  <c:v>43301.287499999999</c:v>
                </c:pt>
                <c:pt idx="6645">
                  <c:v>43301.32916666667</c:v>
                </c:pt>
                <c:pt idx="6646">
                  <c:v>43301.370833333334</c:v>
                </c:pt>
                <c:pt idx="6647">
                  <c:v>43301.412499999999</c:v>
                </c:pt>
                <c:pt idx="6648">
                  <c:v>43301.45416666667</c:v>
                </c:pt>
                <c:pt idx="6649">
                  <c:v>43301.495833333334</c:v>
                </c:pt>
                <c:pt idx="6650">
                  <c:v>43301.537499999999</c:v>
                </c:pt>
                <c:pt idx="6651">
                  <c:v>43301.57916666667</c:v>
                </c:pt>
                <c:pt idx="6652">
                  <c:v>43301.620833333334</c:v>
                </c:pt>
                <c:pt idx="6653">
                  <c:v>43301.662499999999</c:v>
                </c:pt>
                <c:pt idx="6654">
                  <c:v>43301.70416666667</c:v>
                </c:pt>
                <c:pt idx="6655">
                  <c:v>43301.745833333334</c:v>
                </c:pt>
                <c:pt idx="6656">
                  <c:v>43301.787499999999</c:v>
                </c:pt>
                <c:pt idx="6657">
                  <c:v>43301.82916666667</c:v>
                </c:pt>
                <c:pt idx="6658">
                  <c:v>43301.870833333334</c:v>
                </c:pt>
                <c:pt idx="6659">
                  <c:v>43301.912499999999</c:v>
                </c:pt>
                <c:pt idx="6660">
                  <c:v>43301.95416666667</c:v>
                </c:pt>
                <c:pt idx="6661">
                  <c:v>43301.995833333334</c:v>
                </c:pt>
                <c:pt idx="6662">
                  <c:v>43301.999305555553</c:v>
                </c:pt>
                <c:pt idx="6663">
                  <c:v>43302.037499999999</c:v>
                </c:pt>
                <c:pt idx="6664">
                  <c:v>43302.07916666667</c:v>
                </c:pt>
                <c:pt idx="6665">
                  <c:v>43302.120833333334</c:v>
                </c:pt>
                <c:pt idx="6666">
                  <c:v>43302.162499999999</c:v>
                </c:pt>
                <c:pt idx="6667">
                  <c:v>43302.20416666667</c:v>
                </c:pt>
                <c:pt idx="6668">
                  <c:v>43302.245833333334</c:v>
                </c:pt>
                <c:pt idx="6669">
                  <c:v>43302.287499999999</c:v>
                </c:pt>
                <c:pt idx="6670">
                  <c:v>43302.322222222225</c:v>
                </c:pt>
                <c:pt idx="6671">
                  <c:v>43302.32916666667</c:v>
                </c:pt>
                <c:pt idx="6672">
                  <c:v>43302.368055555555</c:v>
                </c:pt>
                <c:pt idx="6673">
                  <c:v>43302.368750000001</c:v>
                </c:pt>
                <c:pt idx="6674">
                  <c:v>43302.370833333334</c:v>
                </c:pt>
                <c:pt idx="6675">
                  <c:v>43302.384027777778</c:v>
                </c:pt>
                <c:pt idx="6676">
                  <c:v>43302.393750000003</c:v>
                </c:pt>
                <c:pt idx="6677">
                  <c:v>43302.402083333334</c:v>
                </c:pt>
                <c:pt idx="6678">
                  <c:v>43302.407638888886</c:v>
                </c:pt>
                <c:pt idx="6679">
                  <c:v>43302.412499999999</c:v>
                </c:pt>
                <c:pt idx="6680">
                  <c:v>43302.417361111111</c:v>
                </c:pt>
                <c:pt idx="6681">
                  <c:v>43302.45416666667</c:v>
                </c:pt>
                <c:pt idx="6682">
                  <c:v>43302.472222222219</c:v>
                </c:pt>
                <c:pt idx="6683">
                  <c:v>43302.481249999997</c:v>
                </c:pt>
                <c:pt idx="6684">
                  <c:v>43302.495833333334</c:v>
                </c:pt>
                <c:pt idx="6685">
                  <c:v>43302.522916666669</c:v>
                </c:pt>
                <c:pt idx="6686">
                  <c:v>43302.535416666666</c:v>
                </c:pt>
                <c:pt idx="6687">
                  <c:v>43302.537499999999</c:v>
                </c:pt>
                <c:pt idx="6688">
                  <c:v>43302.56527777778</c:v>
                </c:pt>
                <c:pt idx="6689">
                  <c:v>43302.570138888892</c:v>
                </c:pt>
                <c:pt idx="6690">
                  <c:v>43302.572222222225</c:v>
                </c:pt>
                <c:pt idx="6691">
                  <c:v>43302.577777777777</c:v>
                </c:pt>
                <c:pt idx="6692">
                  <c:v>43302.57916666667</c:v>
                </c:pt>
                <c:pt idx="6693">
                  <c:v>43302.606249999997</c:v>
                </c:pt>
                <c:pt idx="6694">
                  <c:v>43302.620833333334</c:v>
                </c:pt>
                <c:pt idx="6695">
                  <c:v>43302.634722222225</c:v>
                </c:pt>
                <c:pt idx="6696">
                  <c:v>43302.63958333333</c:v>
                </c:pt>
                <c:pt idx="6697">
                  <c:v>43302.643055555556</c:v>
                </c:pt>
                <c:pt idx="6698">
                  <c:v>43302.65</c:v>
                </c:pt>
                <c:pt idx="6699">
                  <c:v>43302.662499999999</c:v>
                </c:pt>
                <c:pt idx="6700">
                  <c:v>43302.689583333333</c:v>
                </c:pt>
                <c:pt idx="6701">
                  <c:v>43302.695833333331</c:v>
                </c:pt>
                <c:pt idx="6702">
                  <c:v>43302.697222222225</c:v>
                </c:pt>
                <c:pt idx="6703">
                  <c:v>43302.698611111111</c:v>
                </c:pt>
                <c:pt idx="6704">
                  <c:v>43302.701388888891</c:v>
                </c:pt>
                <c:pt idx="6705">
                  <c:v>43302.70416666667</c:v>
                </c:pt>
                <c:pt idx="6706">
                  <c:v>43302.713194444441</c:v>
                </c:pt>
                <c:pt idx="6707">
                  <c:v>43302.722222222219</c:v>
                </c:pt>
                <c:pt idx="6708">
                  <c:v>43302.745833333334</c:v>
                </c:pt>
                <c:pt idx="6709">
                  <c:v>43302.753472222219</c:v>
                </c:pt>
                <c:pt idx="6710">
                  <c:v>43302.756249999999</c:v>
                </c:pt>
                <c:pt idx="6711">
                  <c:v>43302.76666666667</c:v>
                </c:pt>
                <c:pt idx="6712">
                  <c:v>43302.779861111114</c:v>
                </c:pt>
                <c:pt idx="6713">
                  <c:v>43302.786111111112</c:v>
                </c:pt>
                <c:pt idx="6714">
                  <c:v>43302.787499999999</c:v>
                </c:pt>
                <c:pt idx="6715">
                  <c:v>43302.796527777777</c:v>
                </c:pt>
                <c:pt idx="6716">
                  <c:v>43302.807638888888</c:v>
                </c:pt>
                <c:pt idx="6717">
                  <c:v>43302.82916666667</c:v>
                </c:pt>
                <c:pt idx="6718">
                  <c:v>43302.838194444441</c:v>
                </c:pt>
                <c:pt idx="6719">
                  <c:v>43302.845833333333</c:v>
                </c:pt>
                <c:pt idx="6720">
                  <c:v>43302.856944444444</c:v>
                </c:pt>
                <c:pt idx="6721">
                  <c:v>43302.863194444442</c:v>
                </c:pt>
                <c:pt idx="6722">
                  <c:v>43302.869444444441</c:v>
                </c:pt>
                <c:pt idx="6723">
                  <c:v>43302.870833333334</c:v>
                </c:pt>
                <c:pt idx="6724">
                  <c:v>43302.880555555559</c:v>
                </c:pt>
                <c:pt idx="6725">
                  <c:v>43302.890972222223</c:v>
                </c:pt>
                <c:pt idx="6726">
                  <c:v>43302.895833333336</c:v>
                </c:pt>
                <c:pt idx="6727">
                  <c:v>43302.912499999999</c:v>
                </c:pt>
                <c:pt idx="6728">
                  <c:v>43302.95416666667</c:v>
                </c:pt>
                <c:pt idx="6729">
                  <c:v>43302.975694444445</c:v>
                </c:pt>
                <c:pt idx="6730">
                  <c:v>43302.994444444441</c:v>
                </c:pt>
                <c:pt idx="6731">
                  <c:v>43302.995833333334</c:v>
                </c:pt>
                <c:pt idx="6732">
                  <c:v>43302.999305555553</c:v>
                </c:pt>
                <c:pt idx="6733">
                  <c:v>43303.037499999999</c:v>
                </c:pt>
                <c:pt idx="6734">
                  <c:v>43303.056250000001</c:v>
                </c:pt>
                <c:pt idx="6735">
                  <c:v>43303.066666666666</c:v>
                </c:pt>
                <c:pt idx="6736">
                  <c:v>43303.07916666667</c:v>
                </c:pt>
                <c:pt idx="6737">
                  <c:v>43303.088194444441</c:v>
                </c:pt>
                <c:pt idx="6738">
                  <c:v>43303.120833333334</c:v>
                </c:pt>
                <c:pt idx="6739">
                  <c:v>43303.146527777775</c:v>
                </c:pt>
                <c:pt idx="6740">
                  <c:v>43303.162499999999</c:v>
                </c:pt>
                <c:pt idx="6741">
                  <c:v>43303.20416666667</c:v>
                </c:pt>
                <c:pt idx="6742">
                  <c:v>43303.245833333334</c:v>
                </c:pt>
                <c:pt idx="6743">
                  <c:v>43303.259027777778</c:v>
                </c:pt>
                <c:pt idx="6744">
                  <c:v>43303.281944444447</c:v>
                </c:pt>
                <c:pt idx="6745">
                  <c:v>43303.287499999999</c:v>
                </c:pt>
                <c:pt idx="6746">
                  <c:v>43303.299305555556</c:v>
                </c:pt>
                <c:pt idx="6747">
                  <c:v>43303.32916666667</c:v>
                </c:pt>
                <c:pt idx="6748">
                  <c:v>43303.338888888888</c:v>
                </c:pt>
                <c:pt idx="6749">
                  <c:v>43303.352083333331</c:v>
                </c:pt>
                <c:pt idx="6750">
                  <c:v>43303.370833333334</c:v>
                </c:pt>
                <c:pt idx="6751">
                  <c:v>43303.412499999999</c:v>
                </c:pt>
                <c:pt idx="6752">
                  <c:v>43303.430555555555</c:v>
                </c:pt>
                <c:pt idx="6753">
                  <c:v>43303.435416666667</c:v>
                </c:pt>
                <c:pt idx="6754">
                  <c:v>43303.45416666667</c:v>
                </c:pt>
                <c:pt idx="6755">
                  <c:v>43303.474305555559</c:v>
                </c:pt>
                <c:pt idx="6756">
                  <c:v>43303.488888888889</c:v>
                </c:pt>
                <c:pt idx="6757">
                  <c:v>43303.495833333334</c:v>
                </c:pt>
                <c:pt idx="6758">
                  <c:v>43303.500694444447</c:v>
                </c:pt>
                <c:pt idx="6759">
                  <c:v>43303.537499999999</c:v>
                </c:pt>
                <c:pt idx="6760">
                  <c:v>43303.550694444442</c:v>
                </c:pt>
                <c:pt idx="6761">
                  <c:v>43303.55972222222</c:v>
                </c:pt>
                <c:pt idx="6762">
                  <c:v>43303.568055555559</c:v>
                </c:pt>
                <c:pt idx="6763">
                  <c:v>43303.575694444444</c:v>
                </c:pt>
                <c:pt idx="6764">
                  <c:v>43303.57916666667</c:v>
                </c:pt>
                <c:pt idx="6765">
                  <c:v>43303.588888888888</c:v>
                </c:pt>
                <c:pt idx="6766">
                  <c:v>43303.604166666664</c:v>
                </c:pt>
                <c:pt idx="6767">
                  <c:v>43303.620833333334</c:v>
                </c:pt>
                <c:pt idx="6768">
                  <c:v>43303.662499999999</c:v>
                </c:pt>
                <c:pt idx="6769">
                  <c:v>43303.70416666667</c:v>
                </c:pt>
                <c:pt idx="6770">
                  <c:v>43303.725694444445</c:v>
                </c:pt>
                <c:pt idx="6771">
                  <c:v>43303.738194444442</c:v>
                </c:pt>
                <c:pt idx="6772">
                  <c:v>43303.745833333334</c:v>
                </c:pt>
                <c:pt idx="6773">
                  <c:v>43303.75277777778</c:v>
                </c:pt>
                <c:pt idx="6774">
                  <c:v>43303.774305555555</c:v>
                </c:pt>
                <c:pt idx="6775">
                  <c:v>43303.779166666667</c:v>
                </c:pt>
                <c:pt idx="6776">
                  <c:v>43303.787499999999</c:v>
                </c:pt>
                <c:pt idx="6777">
                  <c:v>43303.827777777777</c:v>
                </c:pt>
                <c:pt idx="6778">
                  <c:v>43303.82916666667</c:v>
                </c:pt>
                <c:pt idx="6779">
                  <c:v>43303.838194444441</c:v>
                </c:pt>
                <c:pt idx="6780">
                  <c:v>43303.869444444441</c:v>
                </c:pt>
                <c:pt idx="6781">
                  <c:v>43303.870833333334</c:v>
                </c:pt>
                <c:pt idx="6782">
                  <c:v>43303.912499999999</c:v>
                </c:pt>
                <c:pt idx="6783">
                  <c:v>43303.95416666667</c:v>
                </c:pt>
                <c:pt idx="6784">
                  <c:v>43303.995833333334</c:v>
                </c:pt>
                <c:pt idx="6785">
                  <c:v>43303.999305555553</c:v>
                </c:pt>
                <c:pt idx="6786">
                  <c:v>43304.037499999999</c:v>
                </c:pt>
                <c:pt idx="6787">
                  <c:v>43304.07916666667</c:v>
                </c:pt>
                <c:pt idx="6788">
                  <c:v>43304.089583333334</c:v>
                </c:pt>
                <c:pt idx="6789">
                  <c:v>43304.100694444445</c:v>
                </c:pt>
                <c:pt idx="6790">
                  <c:v>43304.120833333334</c:v>
                </c:pt>
                <c:pt idx="6791">
                  <c:v>43304.161111111112</c:v>
                </c:pt>
                <c:pt idx="6792">
                  <c:v>43304.162499999999</c:v>
                </c:pt>
                <c:pt idx="6793">
                  <c:v>43304.17291666667</c:v>
                </c:pt>
                <c:pt idx="6794">
                  <c:v>43304.180555555555</c:v>
                </c:pt>
                <c:pt idx="6795">
                  <c:v>43304.185416666667</c:v>
                </c:pt>
                <c:pt idx="6796">
                  <c:v>43304.202777777777</c:v>
                </c:pt>
                <c:pt idx="6797">
                  <c:v>43304.20416666667</c:v>
                </c:pt>
                <c:pt idx="6798">
                  <c:v>43304.245833333334</c:v>
                </c:pt>
                <c:pt idx="6799">
                  <c:v>43304.279861111114</c:v>
                </c:pt>
                <c:pt idx="6800">
                  <c:v>43304.284722222219</c:v>
                </c:pt>
                <c:pt idx="6801">
                  <c:v>43304.287499999999</c:v>
                </c:pt>
                <c:pt idx="6802">
                  <c:v>43304.3125</c:v>
                </c:pt>
                <c:pt idx="6803">
                  <c:v>43304.318749999999</c:v>
                </c:pt>
                <c:pt idx="6804">
                  <c:v>43304.327777777777</c:v>
                </c:pt>
                <c:pt idx="6805">
                  <c:v>43304.32916666667</c:v>
                </c:pt>
                <c:pt idx="6806">
                  <c:v>43304.333333333336</c:v>
                </c:pt>
                <c:pt idx="6807">
                  <c:v>43304.334722222222</c:v>
                </c:pt>
                <c:pt idx="6808">
                  <c:v>43304.341666666667</c:v>
                </c:pt>
                <c:pt idx="6809">
                  <c:v>43304.355555555558</c:v>
                </c:pt>
                <c:pt idx="6810">
                  <c:v>43304.370833333334</c:v>
                </c:pt>
                <c:pt idx="6811">
                  <c:v>43304.397222222222</c:v>
                </c:pt>
                <c:pt idx="6812">
                  <c:v>43304.40902777778</c:v>
                </c:pt>
                <c:pt idx="6813">
                  <c:v>43304.412499999999</c:v>
                </c:pt>
                <c:pt idx="6814">
                  <c:v>43304.45416666667</c:v>
                </c:pt>
                <c:pt idx="6815">
                  <c:v>43304.495833333334</c:v>
                </c:pt>
                <c:pt idx="6816">
                  <c:v>43304.537499999999</c:v>
                </c:pt>
                <c:pt idx="6817">
                  <c:v>43304.57916666667</c:v>
                </c:pt>
                <c:pt idx="6818">
                  <c:v>43304.620833333334</c:v>
                </c:pt>
                <c:pt idx="6819">
                  <c:v>43304.662499999999</c:v>
                </c:pt>
                <c:pt idx="6820">
                  <c:v>43304.70416666667</c:v>
                </c:pt>
                <c:pt idx="6821">
                  <c:v>43304.745833333334</c:v>
                </c:pt>
                <c:pt idx="6822">
                  <c:v>43304.787499999999</c:v>
                </c:pt>
                <c:pt idx="6823">
                  <c:v>43304.82916666667</c:v>
                </c:pt>
                <c:pt idx="6824">
                  <c:v>43304.870833333334</c:v>
                </c:pt>
                <c:pt idx="6825">
                  <c:v>43304.912499999999</c:v>
                </c:pt>
                <c:pt idx="6826">
                  <c:v>43304.929861111108</c:v>
                </c:pt>
                <c:pt idx="6827">
                  <c:v>43304.952777777777</c:v>
                </c:pt>
                <c:pt idx="6828">
                  <c:v>43304.95416666667</c:v>
                </c:pt>
                <c:pt idx="6829">
                  <c:v>43304.977777777778</c:v>
                </c:pt>
                <c:pt idx="6830">
                  <c:v>43304.995833333334</c:v>
                </c:pt>
                <c:pt idx="6831">
                  <c:v>43304.999305555553</c:v>
                </c:pt>
                <c:pt idx="6832">
                  <c:v>43305.001388888886</c:v>
                </c:pt>
                <c:pt idx="6833">
                  <c:v>43305.004861111112</c:v>
                </c:pt>
                <c:pt idx="6834">
                  <c:v>43305.008333333331</c:v>
                </c:pt>
                <c:pt idx="6835">
                  <c:v>43305.012499999997</c:v>
                </c:pt>
                <c:pt idx="6836">
                  <c:v>43305.026388888888</c:v>
                </c:pt>
                <c:pt idx="6837">
                  <c:v>43305.03125</c:v>
                </c:pt>
                <c:pt idx="6838">
                  <c:v>43305.037499999999</c:v>
                </c:pt>
                <c:pt idx="6839">
                  <c:v>43305.04791666667</c:v>
                </c:pt>
                <c:pt idx="6840">
                  <c:v>43305.07916666667</c:v>
                </c:pt>
                <c:pt idx="6841">
                  <c:v>43305.120833333334</c:v>
                </c:pt>
                <c:pt idx="6842">
                  <c:v>43305.148611111108</c:v>
                </c:pt>
                <c:pt idx="6843">
                  <c:v>43305.162499999999</c:v>
                </c:pt>
                <c:pt idx="6844">
                  <c:v>43305.174305555556</c:v>
                </c:pt>
                <c:pt idx="6845">
                  <c:v>43305.20416666667</c:v>
                </c:pt>
                <c:pt idx="6846">
                  <c:v>43305.245833333334</c:v>
                </c:pt>
                <c:pt idx="6847">
                  <c:v>43305.287499999999</c:v>
                </c:pt>
                <c:pt idx="6848">
                  <c:v>43305.32916666667</c:v>
                </c:pt>
                <c:pt idx="6849">
                  <c:v>43305.370833333334</c:v>
                </c:pt>
                <c:pt idx="6850">
                  <c:v>43305.412499999999</c:v>
                </c:pt>
                <c:pt idx="6851">
                  <c:v>43305.45416666667</c:v>
                </c:pt>
                <c:pt idx="6852">
                  <c:v>43305.480555555558</c:v>
                </c:pt>
                <c:pt idx="6853">
                  <c:v>43305.493750000001</c:v>
                </c:pt>
                <c:pt idx="6854">
                  <c:v>43305.495833333334</c:v>
                </c:pt>
                <c:pt idx="6855">
                  <c:v>43305.504166666666</c:v>
                </c:pt>
                <c:pt idx="6856">
                  <c:v>43305.536111111112</c:v>
                </c:pt>
                <c:pt idx="6857">
                  <c:v>43305.537499999999</c:v>
                </c:pt>
                <c:pt idx="6858">
                  <c:v>43305.5625</c:v>
                </c:pt>
                <c:pt idx="6859">
                  <c:v>43305.57916666667</c:v>
                </c:pt>
                <c:pt idx="6860">
                  <c:v>43305.587500000001</c:v>
                </c:pt>
                <c:pt idx="6861">
                  <c:v>43305.620833333334</c:v>
                </c:pt>
                <c:pt idx="6862">
                  <c:v>43305.647222222222</c:v>
                </c:pt>
                <c:pt idx="6863">
                  <c:v>43305.660416666666</c:v>
                </c:pt>
                <c:pt idx="6864">
                  <c:v>43305.662499999999</c:v>
                </c:pt>
                <c:pt idx="6865">
                  <c:v>43305.681944444441</c:v>
                </c:pt>
                <c:pt idx="6866">
                  <c:v>43305.700694444444</c:v>
                </c:pt>
                <c:pt idx="6867">
                  <c:v>43305.70416666667</c:v>
                </c:pt>
                <c:pt idx="6868">
                  <c:v>43305.745833333334</c:v>
                </c:pt>
                <c:pt idx="6869">
                  <c:v>43305.787499999999</c:v>
                </c:pt>
                <c:pt idx="6870">
                  <c:v>43305.806250000001</c:v>
                </c:pt>
                <c:pt idx="6871">
                  <c:v>43305.82916666667</c:v>
                </c:pt>
                <c:pt idx="6872">
                  <c:v>43305.870833333334</c:v>
                </c:pt>
                <c:pt idx="6873">
                  <c:v>43305.912499999999</c:v>
                </c:pt>
                <c:pt idx="6874">
                  <c:v>43305.938194444447</c:v>
                </c:pt>
                <c:pt idx="6875">
                  <c:v>43305.942361111112</c:v>
                </c:pt>
                <c:pt idx="6876">
                  <c:v>43305.945138888892</c:v>
                </c:pt>
                <c:pt idx="6877">
                  <c:v>43305.952777777777</c:v>
                </c:pt>
                <c:pt idx="6878">
                  <c:v>43305.95416666667</c:v>
                </c:pt>
                <c:pt idx="6879">
                  <c:v>43305.995833333334</c:v>
                </c:pt>
                <c:pt idx="6880">
                  <c:v>43305.999305555553</c:v>
                </c:pt>
                <c:pt idx="6881">
                  <c:v>43306.037499999999</c:v>
                </c:pt>
                <c:pt idx="6882">
                  <c:v>43306.07916666667</c:v>
                </c:pt>
                <c:pt idx="6883">
                  <c:v>43306.120833333334</c:v>
                </c:pt>
                <c:pt idx="6884">
                  <c:v>43306.143750000003</c:v>
                </c:pt>
                <c:pt idx="6885">
                  <c:v>43306.161111111112</c:v>
                </c:pt>
                <c:pt idx="6886">
                  <c:v>43306.162499999999</c:v>
                </c:pt>
                <c:pt idx="6887">
                  <c:v>43306.17291666667</c:v>
                </c:pt>
                <c:pt idx="6888">
                  <c:v>43306.177777777775</c:v>
                </c:pt>
                <c:pt idx="6889">
                  <c:v>43306.180555555555</c:v>
                </c:pt>
                <c:pt idx="6890">
                  <c:v>43306.202777777777</c:v>
                </c:pt>
                <c:pt idx="6891">
                  <c:v>43306.20416666667</c:v>
                </c:pt>
                <c:pt idx="6892">
                  <c:v>43306.216666666667</c:v>
                </c:pt>
                <c:pt idx="6893">
                  <c:v>43306.245833333334</c:v>
                </c:pt>
                <c:pt idx="6894">
                  <c:v>43306.287499999999</c:v>
                </c:pt>
                <c:pt idx="6895">
                  <c:v>43306.29791666667</c:v>
                </c:pt>
                <c:pt idx="6896">
                  <c:v>43306.306944444441</c:v>
                </c:pt>
                <c:pt idx="6897">
                  <c:v>43306.311805555553</c:v>
                </c:pt>
                <c:pt idx="6898">
                  <c:v>43306.32916666667</c:v>
                </c:pt>
                <c:pt idx="6899">
                  <c:v>43306.369444444441</c:v>
                </c:pt>
                <c:pt idx="6900">
                  <c:v>43306.370833333334</c:v>
                </c:pt>
                <c:pt idx="6901">
                  <c:v>43306.375694444447</c:v>
                </c:pt>
                <c:pt idx="6902">
                  <c:v>43306.386805555558</c:v>
                </c:pt>
                <c:pt idx="6903">
                  <c:v>43306.388194444444</c:v>
                </c:pt>
                <c:pt idx="6904">
                  <c:v>43306.412499999999</c:v>
                </c:pt>
                <c:pt idx="6905">
                  <c:v>43306.425000000003</c:v>
                </c:pt>
                <c:pt idx="6906">
                  <c:v>43306.433333333334</c:v>
                </c:pt>
                <c:pt idx="6907">
                  <c:v>43306.447222222225</c:v>
                </c:pt>
                <c:pt idx="6908">
                  <c:v>43306.45416666667</c:v>
                </c:pt>
                <c:pt idx="6909">
                  <c:v>43306.455555555556</c:v>
                </c:pt>
                <c:pt idx="6910">
                  <c:v>43306.487500000003</c:v>
                </c:pt>
                <c:pt idx="6911">
                  <c:v>43306.494444444441</c:v>
                </c:pt>
                <c:pt idx="6912">
                  <c:v>43306.495833333334</c:v>
                </c:pt>
                <c:pt idx="6913">
                  <c:v>43306.500694444447</c:v>
                </c:pt>
                <c:pt idx="6914">
                  <c:v>43306.518055555556</c:v>
                </c:pt>
                <c:pt idx="6915">
                  <c:v>43306.536111111112</c:v>
                </c:pt>
                <c:pt idx="6916">
                  <c:v>43306.537499999999</c:v>
                </c:pt>
                <c:pt idx="6917">
                  <c:v>43306.542361111111</c:v>
                </c:pt>
                <c:pt idx="6918">
                  <c:v>43306.57916666667</c:v>
                </c:pt>
                <c:pt idx="6919">
                  <c:v>43306.619444444441</c:v>
                </c:pt>
                <c:pt idx="6920">
                  <c:v>43306.620833333334</c:v>
                </c:pt>
                <c:pt idx="6921">
                  <c:v>43306.662499999999</c:v>
                </c:pt>
                <c:pt idx="6922">
                  <c:v>43306.697222222225</c:v>
                </c:pt>
                <c:pt idx="6923">
                  <c:v>43306.70416666667</c:v>
                </c:pt>
                <c:pt idx="6924">
                  <c:v>43306.745833333334</c:v>
                </c:pt>
                <c:pt idx="6925">
                  <c:v>43306.758333333331</c:v>
                </c:pt>
                <c:pt idx="6926">
                  <c:v>43306.784722222219</c:v>
                </c:pt>
                <c:pt idx="6927">
                  <c:v>43306.787499999999</c:v>
                </c:pt>
                <c:pt idx="6928">
                  <c:v>43306.790972222225</c:v>
                </c:pt>
                <c:pt idx="6929">
                  <c:v>43306.815972222219</c:v>
                </c:pt>
                <c:pt idx="6930">
                  <c:v>43306.82916666667</c:v>
                </c:pt>
                <c:pt idx="6931">
                  <c:v>43306.870833333334</c:v>
                </c:pt>
                <c:pt idx="6932">
                  <c:v>43306.912499999999</c:v>
                </c:pt>
                <c:pt idx="6933">
                  <c:v>43306.925000000003</c:v>
                </c:pt>
                <c:pt idx="6934">
                  <c:v>43306.95416666667</c:v>
                </c:pt>
                <c:pt idx="6935">
                  <c:v>43306.995833333334</c:v>
                </c:pt>
                <c:pt idx="6936">
                  <c:v>43306.999305555553</c:v>
                </c:pt>
                <c:pt idx="6937">
                  <c:v>43307.003472222219</c:v>
                </c:pt>
                <c:pt idx="6938">
                  <c:v>43307.037499999999</c:v>
                </c:pt>
                <c:pt idx="6939">
                  <c:v>43307.07916666667</c:v>
                </c:pt>
                <c:pt idx="6940">
                  <c:v>43307.119444444441</c:v>
                </c:pt>
                <c:pt idx="6941">
                  <c:v>43307.120833333334</c:v>
                </c:pt>
                <c:pt idx="6942">
                  <c:v>43307.130555555559</c:v>
                </c:pt>
                <c:pt idx="6943">
                  <c:v>43307.159722222219</c:v>
                </c:pt>
                <c:pt idx="6944">
                  <c:v>43307.162499999999</c:v>
                </c:pt>
                <c:pt idx="6945">
                  <c:v>43307.20208333333</c:v>
                </c:pt>
                <c:pt idx="6946">
                  <c:v>43307.20416666667</c:v>
                </c:pt>
                <c:pt idx="6947">
                  <c:v>43307.222916666666</c:v>
                </c:pt>
                <c:pt idx="6948">
                  <c:v>43307.243750000001</c:v>
                </c:pt>
                <c:pt idx="6949">
                  <c:v>43307.245833333334</c:v>
                </c:pt>
                <c:pt idx="6950">
                  <c:v>43307.25277777778</c:v>
                </c:pt>
                <c:pt idx="6951">
                  <c:v>43307.258333333331</c:v>
                </c:pt>
                <c:pt idx="6952">
                  <c:v>43307.268055555556</c:v>
                </c:pt>
                <c:pt idx="6953">
                  <c:v>43307.274305555555</c:v>
                </c:pt>
                <c:pt idx="6954">
                  <c:v>43307.280555555553</c:v>
                </c:pt>
                <c:pt idx="6955">
                  <c:v>43307.287499999999</c:v>
                </c:pt>
                <c:pt idx="6956">
                  <c:v>43307.295138888891</c:v>
                </c:pt>
                <c:pt idx="6957">
                  <c:v>43307.32916666667</c:v>
                </c:pt>
                <c:pt idx="6958">
                  <c:v>43307.364583333336</c:v>
                </c:pt>
                <c:pt idx="6959">
                  <c:v>43307.369444444441</c:v>
                </c:pt>
                <c:pt idx="6960">
                  <c:v>43307.370833333334</c:v>
                </c:pt>
                <c:pt idx="6961">
                  <c:v>43307.393750000003</c:v>
                </c:pt>
                <c:pt idx="6962">
                  <c:v>43307.399305555555</c:v>
                </c:pt>
                <c:pt idx="6963">
                  <c:v>43307.412499999999</c:v>
                </c:pt>
                <c:pt idx="6964">
                  <c:v>43307.425000000003</c:v>
                </c:pt>
                <c:pt idx="6965">
                  <c:v>43307.45416666667</c:v>
                </c:pt>
                <c:pt idx="6966">
                  <c:v>43307.465277777781</c:v>
                </c:pt>
                <c:pt idx="6967">
                  <c:v>43307.472916666666</c:v>
                </c:pt>
                <c:pt idx="6968">
                  <c:v>43307.495833333334</c:v>
                </c:pt>
                <c:pt idx="6969">
                  <c:v>43307.537499999999</c:v>
                </c:pt>
                <c:pt idx="6970">
                  <c:v>43307.57916666667</c:v>
                </c:pt>
                <c:pt idx="6971">
                  <c:v>43307.620833333334</c:v>
                </c:pt>
                <c:pt idx="6972">
                  <c:v>43307.662499999999</c:v>
                </c:pt>
                <c:pt idx="6973">
                  <c:v>43307.70416666667</c:v>
                </c:pt>
                <c:pt idx="6974">
                  <c:v>43307.745833333334</c:v>
                </c:pt>
                <c:pt idx="6975">
                  <c:v>43307.787499999999</c:v>
                </c:pt>
                <c:pt idx="6976">
                  <c:v>43307.82916666667</c:v>
                </c:pt>
                <c:pt idx="6977">
                  <c:v>43307.870833333334</c:v>
                </c:pt>
                <c:pt idx="6978">
                  <c:v>43307.912499999999</c:v>
                </c:pt>
                <c:pt idx="6979">
                  <c:v>43307.95416666667</c:v>
                </c:pt>
                <c:pt idx="6980">
                  <c:v>43307.995833333334</c:v>
                </c:pt>
                <c:pt idx="6981">
                  <c:v>43307.999305555553</c:v>
                </c:pt>
                <c:pt idx="6982">
                  <c:v>43308.037499999999</c:v>
                </c:pt>
                <c:pt idx="6983">
                  <c:v>43308.07916666667</c:v>
                </c:pt>
                <c:pt idx="6984">
                  <c:v>43308.120833333334</c:v>
                </c:pt>
                <c:pt idx="6985">
                  <c:v>43308.162499999999</c:v>
                </c:pt>
                <c:pt idx="6986">
                  <c:v>43308.20416666667</c:v>
                </c:pt>
                <c:pt idx="6987">
                  <c:v>43308.245833333334</c:v>
                </c:pt>
                <c:pt idx="6988">
                  <c:v>43308.287499999999</c:v>
                </c:pt>
                <c:pt idx="6989">
                  <c:v>43308.293749999997</c:v>
                </c:pt>
                <c:pt idx="6990">
                  <c:v>43308.32916666667</c:v>
                </c:pt>
                <c:pt idx="6991">
                  <c:v>43308.338194444441</c:v>
                </c:pt>
                <c:pt idx="6992">
                  <c:v>43308.345138888886</c:v>
                </c:pt>
                <c:pt idx="6993">
                  <c:v>43308.370833333334</c:v>
                </c:pt>
                <c:pt idx="6994">
                  <c:v>43308.412499999999</c:v>
                </c:pt>
                <c:pt idx="6995">
                  <c:v>43308.45416666667</c:v>
                </c:pt>
                <c:pt idx="6996">
                  <c:v>43308.495833333334</c:v>
                </c:pt>
                <c:pt idx="6997">
                  <c:v>43308.537499999999</c:v>
                </c:pt>
                <c:pt idx="6998">
                  <c:v>43308.57916666667</c:v>
                </c:pt>
                <c:pt idx="6999">
                  <c:v>43308.620833333334</c:v>
                </c:pt>
                <c:pt idx="7000">
                  <c:v>43308.625694444447</c:v>
                </c:pt>
                <c:pt idx="7001">
                  <c:v>43308.636111111111</c:v>
                </c:pt>
                <c:pt idx="7002">
                  <c:v>43308.662499999999</c:v>
                </c:pt>
                <c:pt idx="7003">
                  <c:v>43308.671527777777</c:v>
                </c:pt>
                <c:pt idx="7004">
                  <c:v>43308.681944444441</c:v>
                </c:pt>
                <c:pt idx="7005">
                  <c:v>43308.702777777777</c:v>
                </c:pt>
                <c:pt idx="7006">
                  <c:v>43308.70416666667</c:v>
                </c:pt>
                <c:pt idx="7007">
                  <c:v>43308.720138888886</c:v>
                </c:pt>
                <c:pt idx="7008">
                  <c:v>43308.745833333334</c:v>
                </c:pt>
                <c:pt idx="7009">
                  <c:v>43308.787499999999</c:v>
                </c:pt>
                <c:pt idx="7010">
                  <c:v>43308.82916666667</c:v>
                </c:pt>
                <c:pt idx="7011">
                  <c:v>43308.870833333334</c:v>
                </c:pt>
                <c:pt idx="7012">
                  <c:v>43308.885416666664</c:v>
                </c:pt>
                <c:pt idx="7013">
                  <c:v>43308.912499999999</c:v>
                </c:pt>
                <c:pt idx="7014">
                  <c:v>43308.917361111111</c:v>
                </c:pt>
                <c:pt idx="7015">
                  <c:v>43308.95416666667</c:v>
                </c:pt>
                <c:pt idx="7016">
                  <c:v>43308.995833333334</c:v>
                </c:pt>
                <c:pt idx="7017">
                  <c:v>43308.999305555553</c:v>
                </c:pt>
                <c:pt idx="7018">
                  <c:v>43309.037499999999</c:v>
                </c:pt>
                <c:pt idx="7019">
                  <c:v>43309.07916666667</c:v>
                </c:pt>
                <c:pt idx="7020">
                  <c:v>43309.120833333334</c:v>
                </c:pt>
                <c:pt idx="7021">
                  <c:v>43309.162499999999</c:v>
                </c:pt>
                <c:pt idx="7022">
                  <c:v>43309.20416666667</c:v>
                </c:pt>
                <c:pt idx="7023">
                  <c:v>43309.245833333334</c:v>
                </c:pt>
                <c:pt idx="7024">
                  <c:v>43309.287499999999</c:v>
                </c:pt>
                <c:pt idx="7025">
                  <c:v>43309.32916666667</c:v>
                </c:pt>
                <c:pt idx="7026">
                  <c:v>43309.370833333334</c:v>
                </c:pt>
                <c:pt idx="7027">
                  <c:v>43309.393750000003</c:v>
                </c:pt>
                <c:pt idx="7028">
                  <c:v>43309.412499999999</c:v>
                </c:pt>
                <c:pt idx="7029">
                  <c:v>43309.4375</c:v>
                </c:pt>
                <c:pt idx="7030">
                  <c:v>43309.45416666667</c:v>
                </c:pt>
                <c:pt idx="7031">
                  <c:v>43309.495833333334</c:v>
                </c:pt>
                <c:pt idx="7032">
                  <c:v>43309.536111111112</c:v>
                </c:pt>
                <c:pt idx="7033">
                  <c:v>43309.537499999999</c:v>
                </c:pt>
                <c:pt idx="7034">
                  <c:v>43309.542361111111</c:v>
                </c:pt>
                <c:pt idx="7035">
                  <c:v>43309.57916666667</c:v>
                </c:pt>
                <c:pt idx="7036">
                  <c:v>43309.620833333334</c:v>
                </c:pt>
                <c:pt idx="7037">
                  <c:v>43309.662499999999</c:v>
                </c:pt>
                <c:pt idx="7038">
                  <c:v>43309.70416666667</c:v>
                </c:pt>
                <c:pt idx="7039">
                  <c:v>43309.745833333334</c:v>
                </c:pt>
                <c:pt idx="7040">
                  <c:v>43309.787499999999</c:v>
                </c:pt>
                <c:pt idx="7041">
                  <c:v>43309.82916666667</c:v>
                </c:pt>
                <c:pt idx="7042">
                  <c:v>43309.870833333334</c:v>
                </c:pt>
                <c:pt idx="7043">
                  <c:v>43309.912499999999</c:v>
                </c:pt>
                <c:pt idx="7044">
                  <c:v>43309.95416666667</c:v>
                </c:pt>
                <c:pt idx="7045">
                  <c:v>43309.995833333334</c:v>
                </c:pt>
                <c:pt idx="7046">
                  <c:v>43309.999305555553</c:v>
                </c:pt>
                <c:pt idx="7047">
                  <c:v>43310.037499999999</c:v>
                </c:pt>
                <c:pt idx="7048">
                  <c:v>43310.07916666667</c:v>
                </c:pt>
                <c:pt idx="7049">
                  <c:v>43310.120833333334</c:v>
                </c:pt>
                <c:pt idx="7050">
                  <c:v>43310.162499999999</c:v>
                </c:pt>
                <c:pt idx="7051">
                  <c:v>43310.20416666667</c:v>
                </c:pt>
                <c:pt idx="7052">
                  <c:v>43310.245833333334</c:v>
                </c:pt>
                <c:pt idx="7053">
                  <c:v>43310.287499999999</c:v>
                </c:pt>
                <c:pt idx="7054">
                  <c:v>43310.32916666667</c:v>
                </c:pt>
                <c:pt idx="7055">
                  <c:v>43310.370833333334</c:v>
                </c:pt>
                <c:pt idx="7056">
                  <c:v>43310.412499999999</c:v>
                </c:pt>
                <c:pt idx="7057">
                  <c:v>43310.45416666667</c:v>
                </c:pt>
                <c:pt idx="7058">
                  <c:v>43310.495833333334</c:v>
                </c:pt>
                <c:pt idx="7059">
                  <c:v>43310.537499999999</c:v>
                </c:pt>
                <c:pt idx="7060">
                  <c:v>43310.57916666667</c:v>
                </c:pt>
                <c:pt idx="7061">
                  <c:v>43310.620833333334</c:v>
                </c:pt>
                <c:pt idx="7062">
                  <c:v>43310.662499999999</c:v>
                </c:pt>
                <c:pt idx="7063">
                  <c:v>43310.70416666667</c:v>
                </c:pt>
                <c:pt idx="7064">
                  <c:v>43310.745833333334</c:v>
                </c:pt>
                <c:pt idx="7065">
                  <c:v>43310.787499999999</c:v>
                </c:pt>
                <c:pt idx="7066">
                  <c:v>43310.82916666667</c:v>
                </c:pt>
                <c:pt idx="7067">
                  <c:v>43310.870833333334</c:v>
                </c:pt>
                <c:pt idx="7068">
                  <c:v>43310.912499999999</c:v>
                </c:pt>
                <c:pt idx="7069">
                  <c:v>43310.95416666667</c:v>
                </c:pt>
                <c:pt idx="7070">
                  <c:v>43310.995833333334</c:v>
                </c:pt>
                <c:pt idx="7071">
                  <c:v>43310.999305555553</c:v>
                </c:pt>
                <c:pt idx="7072">
                  <c:v>43311.037499999999</c:v>
                </c:pt>
                <c:pt idx="7073">
                  <c:v>43311.07916666667</c:v>
                </c:pt>
                <c:pt idx="7074">
                  <c:v>43311.120833333334</c:v>
                </c:pt>
                <c:pt idx="7075">
                  <c:v>43311.162499999999</c:v>
                </c:pt>
                <c:pt idx="7076">
                  <c:v>43311.20416666667</c:v>
                </c:pt>
                <c:pt idx="7077">
                  <c:v>43311.245833333334</c:v>
                </c:pt>
                <c:pt idx="7078">
                  <c:v>43311.258333333331</c:v>
                </c:pt>
                <c:pt idx="7079">
                  <c:v>43311.283333333333</c:v>
                </c:pt>
                <c:pt idx="7080">
                  <c:v>43311.28402777778</c:v>
                </c:pt>
                <c:pt idx="7081">
                  <c:v>43311.297222222223</c:v>
                </c:pt>
                <c:pt idx="7082">
                  <c:v>43311.327777777777</c:v>
                </c:pt>
                <c:pt idx="7083">
                  <c:v>43311.32916666667</c:v>
                </c:pt>
                <c:pt idx="7084">
                  <c:v>43311.344444444447</c:v>
                </c:pt>
                <c:pt idx="7085">
                  <c:v>43311.370833333334</c:v>
                </c:pt>
                <c:pt idx="7086">
                  <c:v>43311.405555555553</c:v>
                </c:pt>
                <c:pt idx="7087">
                  <c:v>43311.412499999999</c:v>
                </c:pt>
                <c:pt idx="7088">
                  <c:v>43311.422222222223</c:v>
                </c:pt>
                <c:pt idx="7089">
                  <c:v>43311.45416666667</c:v>
                </c:pt>
                <c:pt idx="7090">
                  <c:v>43311.495833333334</c:v>
                </c:pt>
                <c:pt idx="7091">
                  <c:v>43311.500694444447</c:v>
                </c:pt>
                <c:pt idx="7092">
                  <c:v>43311.509722222225</c:v>
                </c:pt>
                <c:pt idx="7093">
                  <c:v>43311.537499999999</c:v>
                </c:pt>
                <c:pt idx="7094">
                  <c:v>43311.57916666667</c:v>
                </c:pt>
                <c:pt idx="7095">
                  <c:v>43311.584027777775</c:v>
                </c:pt>
                <c:pt idx="7096">
                  <c:v>43311.59652777778</c:v>
                </c:pt>
                <c:pt idx="7097">
                  <c:v>43311.620833333334</c:v>
                </c:pt>
                <c:pt idx="7098">
                  <c:v>43311.656944444447</c:v>
                </c:pt>
                <c:pt idx="7099">
                  <c:v>43311.662499999999</c:v>
                </c:pt>
                <c:pt idx="7100">
                  <c:v>43311.665972222225</c:v>
                </c:pt>
                <c:pt idx="7101">
                  <c:v>43311.679861111108</c:v>
                </c:pt>
                <c:pt idx="7102">
                  <c:v>43311.70416666667</c:v>
                </c:pt>
                <c:pt idx="7103">
                  <c:v>43311.745833333334</c:v>
                </c:pt>
                <c:pt idx="7104">
                  <c:v>43311.787499999999</c:v>
                </c:pt>
                <c:pt idx="7105">
                  <c:v>43311.82916666667</c:v>
                </c:pt>
                <c:pt idx="7106">
                  <c:v>43311.870833333334</c:v>
                </c:pt>
                <c:pt idx="7107">
                  <c:v>43311.895833333336</c:v>
                </c:pt>
                <c:pt idx="7108">
                  <c:v>43311.902777777781</c:v>
                </c:pt>
                <c:pt idx="7109">
                  <c:v>43311.912499999999</c:v>
                </c:pt>
                <c:pt idx="7110">
                  <c:v>43311.927083333336</c:v>
                </c:pt>
                <c:pt idx="7111">
                  <c:v>43311.95416666667</c:v>
                </c:pt>
                <c:pt idx="7112">
                  <c:v>43311.995833333334</c:v>
                </c:pt>
                <c:pt idx="7113">
                  <c:v>43311.999305555553</c:v>
                </c:pt>
                <c:pt idx="7114">
                  <c:v>43312.037499999999</c:v>
                </c:pt>
                <c:pt idx="7115">
                  <c:v>43312.0625</c:v>
                </c:pt>
                <c:pt idx="7116">
                  <c:v>43312.07708333333</c:v>
                </c:pt>
                <c:pt idx="7117">
                  <c:v>43312.07916666667</c:v>
                </c:pt>
                <c:pt idx="7118">
                  <c:v>43312.120833333334</c:v>
                </c:pt>
                <c:pt idx="7119">
                  <c:v>43312.162499999999</c:v>
                </c:pt>
                <c:pt idx="7120">
                  <c:v>43312.20416666667</c:v>
                </c:pt>
                <c:pt idx="7121">
                  <c:v>43312.215277777781</c:v>
                </c:pt>
                <c:pt idx="7122">
                  <c:v>43312.22152777778</c:v>
                </c:pt>
                <c:pt idx="7123">
                  <c:v>43312.226388888892</c:v>
                </c:pt>
                <c:pt idx="7124">
                  <c:v>43312.245833333334</c:v>
                </c:pt>
                <c:pt idx="7125">
                  <c:v>43312.287499999999</c:v>
                </c:pt>
                <c:pt idx="7126">
                  <c:v>43312.295138888891</c:v>
                </c:pt>
                <c:pt idx="7127">
                  <c:v>43312.311111111114</c:v>
                </c:pt>
                <c:pt idx="7128">
                  <c:v>43312.315972222219</c:v>
                </c:pt>
                <c:pt idx="7129">
                  <c:v>43312.32916666667</c:v>
                </c:pt>
                <c:pt idx="7130">
                  <c:v>43312.34097222222</c:v>
                </c:pt>
                <c:pt idx="7131">
                  <c:v>43312.345833333333</c:v>
                </c:pt>
                <c:pt idx="7132">
                  <c:v>43312.369444444441</c:v>
                </c:pt>
                <c:pt idx="7133">
                  <c:v>43312.370833333334</c:v>
                </c:pt>
                <c:pt idx="7134">
                  <c:v>43312.375694444447</c:v>
                </c:pt>
                <c:pt idx="7135">
                  <c:v>43312.412499999999</c:v>
                </c:pt>
                <c:pt idx="7136">
                  <c:v>43312.434027777781</c:v>
                </c:pt>
                <c:pt idx="7137">
                  <c:v>43312.45416666667</c:v>
                </c:pt>
                <c:pt idx="7138">
                  <c:v>43312.461805555555</c:v>
                </c:pt>
                <c:pt idx="7139">
                  <c:v>43312.470833333333</c:v>
                </c:pt>
                <c:pt idx="7140">
                  <c:v>43312.495833333334</c:v>
                </c:pt>
                <c:pt idx="7141">
                  <c:v>43312.536111111112</c:v>
                </c:pt>
                <c:pt idx="7142">
                  <c:v>43312.537499999999</c:v>
                </c:pt>
                <c:pt idx="7143">
                  <c:v>43312.57916666667</c:v>
                </c:pt>
                <c:pt idx="7144">
                  <c:v>43312.620833333334</c:v>
                </c:pt>
                <c:pt idx="7145">
                  <c:v>43312.662499999999</c:v>
                </c:pt>
                <c:pt idx="7146">
                  <c:v>43312.70416666667</c:v>
                </c:pt>
                <c:pt idx="7147">
                  <c:v>43312.745833333334</c:v>
                </c:pt>
                <c:pt idx="7148">
                  <c:v>43312.787499999999</c:v>
                </c:pt>
                <c:pt idx="7149">
                  <c:v>43312.82916666667</c:v>
                </c:pt>
                <c:pt idx="7150">
                  <c:v>43312.870833333334</c:v>
                </c:pt>
                <c:pt idx="7151">
                  <c:v>43312.912499999999</c:v>
                </c:pt>
                <c:pt idx="7152">
                  <c:v>43312.95416666667</c:v>
                </c:pt>
                <c:pt idx="7153">
                  <c:v>43312.994444444441</c:v>
                </c:pt>
                <c:pt idx="7154">
                  <c:v>43312.995833333334</c:v>
                </c:pt>
                <c:pt idx="7155">
                  <c:v>43312.999305555553</c:v>
                </c:pt>
                <c:pt idx="7156">
                  <c:v>43312.999305555553</c:v>
                </c:pt>
                <c:pt idx="7157">
                  <c:v>43313.037499999999</c:v>
                </c:pt>
                <c:pt idx="7158">
                  <c:v>43313.07916666667</c:v>
                </c:pt>
                <c:pt idx="7159">
                  <c:v>43313.090277777781</c:v>
                </c:pt>
                <c:pt idx="7160">
                  <c:v>43313.098611111112</c:v>
                </c:pt>
                <c:pt idx="7161">
                  <c:v>43313.120833333334</c:v>
                </c:pt>
                <c:pt idx="7162">
                  <c:v>43313.162499999999</c:v>
                </c:pt>
                <c:pt idx="7163">
                  <c:v>43313.188888888886</c:v>
                </c:pt>
                <c:pt idx="7164">
                  <c:v>43313.20416666667</c:v>
                </c:pt>
                <c:pt idx="7165">
                  <c:v>43313.245833333334</c:v>
                </c:pt>
                <c:pt idx="7166">
                  <c:v>43313.286111111112</c:v>
                </c:pt>
                <c:pt idx="7167">
                  <c:v>43313.287499999999</c:v>
                </c:pt>
                <c:pt idx="7168">
                  <c:v>43313.308333333334</c:v>
                </c:pt>
                <c:pt idx="7169">
                  <c:v>43313.32916666667</c:v>
                </c:pt>
                <c:pt idx="7170">
                  <c:v>43313.353472222225</c:v>
                </c:pt>
                <c:pt idx="7171">
                  <c:v>43313.370833333334</c:v>
                </c:pt>
                <c:pt idx="7172">
                  <c:v>43313.388194444444</c:v>
                </c:pt>
                <c:pt idx="7173">
                  <c:v>43313.412499999999</c:v>
                </c:pt>
                <c:pt idx="7174">
                  <c:v>43313.452777777777</c:v>
                </c:pt>
                <c:pt idx="7175">
                  <c:v>43313.45416666667</c:v>
                </c:pt>
                <c:pt idx="7176">
                  <c:v>43313.467361111114</c:v>
                </c:pt>
                <c:pt idx="7177">
                  <c:v>43313.495833333334</c:v>
                </c:pt>
                <c:pt idx="7178">
                  <c:v>43313.537499999999</c:v>
                </c:pt>
                <c:pt idx="7179">
                  <c:v>43313.57916666667</c:v>
                </c:pt>
                <c:pt idx="7180">
                  <c:v>43313.620833333334</c:v>
                </c:pt>
                <c:pt idx="7181">
                  <c:v>43313.662499999999</c:v>
                </c:pt>
                <c:pt idx="7182">
                  <c:v>43313.70416666667</c:v>
                </c:pt>
                <c:pt idx="7183">
                  <c:v>43313.745833333334</c:v>
                </c:pt>
                <c:pt idx="7184">
                  <c:v>43313.787499999999</c:v>
                </c:pt>
                <c:pt idx="7185">
                  <c:v>43313.82916666667</c:v>
                </c:pt>
                <c:pt idx="7186">
                  <c:v>43313.870833333334</c:v>
                </c:pt>
                <c:pt idx="7187">
                  <c:v>43313.912499999999</c:v>
                </c:pt>
                <c:pt idx="7188">
                  <c:v>43313.95416666667</c:v>
                </c:pt>
                <c:pt idx="7189">
                  <c:v>43313.995833333334</c:v>
                </c:pt>
                <c:pt idx="7190">
                  <c:v>43313.999305555553</c:v>
                </c:pt>
                <c:pt idx="7191">
                  <c:v>43314.037499999999</c:v>
                </c:pt>
                <c:pt idx="7192">
                  <c:v>43314.07916666667</c:v>
                </c:pt>
                <c:pt idx="7193">
                  <c:v>43314.120833333334</c:v>
                </c:pt>
                <c:pt idx="7194">
                  <c:v>43314.162499999999</c:v>
                </c:pt>
                <c:pt idx="7195">
                  <c:v>43314.173611111109</c:v>
                </c:pt>
                <c:pt idx="7196">
                  <c:v>43314.182638888888</c:v>
                </c:pt>
                <c:pt idx="7197">
                  <c:v>43314.20416666667</c:v>
                </c:pt>
                <c:pt idx="7198">
                  <c:v>43314.245833333334</c:v>
                </c:pt>
                <c:pt idx="7199">
                  <c:v>43314.287499999999</c:v>
                </c:pt>
                <c:pt idx="7200">
                  <c:v>43314.293749999997</c:v>
                </c:pt>
                <c:pt idx="7201">
                  <c:v>43314.319444444445</c:v>
                </c:pt>
                <c:pt idx="7202">
                  <c:v>43314.324305555558</c:v>
                </c:pt>
                <c:pt idx="7203">
                  <c:v>43314.32916666667</c:v>
                </c:pt>
                <c:pt idx="7204">
                  <c:v>43314.338888888888</c:v>
                </c:pt>
                <c:pt idx="7205">
                  <c:v>43314.369444444441</c:v>
                </c:pt>
                <c:pt idx="7206">
                  <c:v>43314.370833333334</c:v>
                </c:pt>
                <c:pt idx="7207">
                  <c:v>43314.382638888892</c:v>
                </c:pt>
                <c:pt idx="7208">
                  <c:v>43314.412499999999</c:v>
                </c:pt>
                <c:pt idx="7209">
                  <c:v>43314.45416666667</c:v>
                </c:pt>
                <c:pt idx="7210">
                  <c:v>43314.495833333334</c:v>
                </c:pt>
                <c:pt idx="7211">
                  <c:v>43314.537499999999</c:v>
                </c:pt>
                <c:pt idx="7212">
                  <c:v>43314.57916666667</c:v>
                </c:pt>
                <c:pt idx="7213">
                  <c:v>43314.620833333334</c:v>
                </c:pt>
                <c:pt idx="7214">
                  <c:v>43314.662499999999</c:v>
                </c:pt>
                <c:pt idx="7215">
                  <c:v>43314.70416666667</c:v>
                </c:pt>
                <c:pt idx="7216">
                  <c:v>43314.745833333334</c:v>
                </c:pt>
                <c:pt idx="7217">
                  <c:v>43314.787499999999</c:v>
                </c:pt>
                <c:pt idx="7218">
                  <c:v>43314.82916666667</c:v>
                </c:pt>
                <c:pt idx="7219">
                  <c:v>43314.870833333334</c:v>
                </c:pt>
                <c:pt idx="7220">
                  <c:v>43314.875694444447</c:v>
                </c:pt>
                <c:pt idx="7221">
                  <c:v>43314.890277777777</c:v>
                </c:pt>
                <c:pt idx="7222">
                  <c:v>43314.912499999999</c:v>
                </c:pt>
                <c:pt idx="7223">
                  <c:v>43314.95416666667</c:v>
                </c:pt>
                <c:pt idx="7224">
                  <c:v>43314.995833333334</c:v>
                </c:pt>
                <c:pt idx="7225">
                  <c:v>43314.999305555553</c:v>
                </c:pt>
                <c:pt idx="7226">
                  <c:v>43315.037499999999</c:v>
                </c:pt>
                <c:pt idx="7227">
                  <c:v>43315.07916666667</c:v>
                </c:pt>
                <c:pt idx="7228">
                  <c:v>43315.120833333334</c:v>
                </c:pt>
                <c:pt idx="7229">
                  <c:v>43315.162499999999</c:v>
                </c:pt>
                <c:pt idx="7230">
                  <c:v>43315.20416666667</c:v>
                </c:pt>
                <c:pt idx="7231">
                  <c:v>43315.245833333334</c:v>
                </c:pt>
                <c:pt idx="7232">
                  <c:v>43315.274305555555</c:v>
                </c:pt>
                <c:pt idx="7233">
                  <c:v>43315.287499999999</c:v>
                </c:pt>
                <c:pt idx="7234">
                  <c:v>43315.318749999999</c:v>
                </c:pt>
                <c:pt idx="7235">
                  <c:v>43315.32916666667</c:v>
                </c:pt>
                <c:pt idx="7236">
                  <c:v>43315.333333333336</c:v>
                </c:pt>
                <c:pt idx="7237">
                  <c:v>43315.339583333334</c:v>
                </c:pt>
                <c:pt idx="7238">
                  <c:v>43315.369444444441</c:v>
                </c:pt>
                <c:pt idx="7239">
                  <c:v>43315.370833333334</c:v>
                </c:pt>
                <c:pt idx="7240">
                  <c:v>43315.380555555559</c:v>
                </c:pt>
                <c:pt idx="7241">
                  <c:v>43315.412499999999</c:v>
                </c:pt>
                <c:pt idx="7242">
                  <c:v>43315.420138888891</c:v>
                </c:pt>
                <c:pt idx="7243">
                  <c:v>43315.433333333334</c:v>
                </c:pt>
                <c:pt idx="7244">
                  <c:v>43315.436805555553</c:v>
                </c:pt>
                <c:pt idx="7245">
                  <c:v>43315.444444444445</c:v>
                </c:pt>
                <c:pt idx="7246">
                  <c:v>43315.447916666664</c:v>
                </c:pt>
                <c:pt idx="7247">
                  <c:v>43315.451388888891</c:v>
                </c:pt>
                <c:pt idx="7248">
                  <c:v>43315.452777777777</c:v>
                </c:pt>
                <c:pt idx="7249">
                  <c:v>43315.45416666667</c:v>
                </c:pt>
                <c:pt idx="7250">
                  <c:v>43315.460416666669</c:v>
                </c:pt>
                <c:pt idx="7251">
                  <c:v>43315.495833333334</c:v>
                </c:pt>
                <c:pt idx="7252">
                  <c:v>43315.537499999999</c:v>
                </c:pt>
                <c:pt idx="7253">
                  <c:v>43315.57916666667</c:v>
                </c:pt>
                <c:pt idx="7254">
                  <c:v>43315.620833333334</c:v>
                </c:pt>
                <c:pt idx="7255">
                  <c:v>43315.662499999999</c:v>
                </c:pt>
                <c:pt idx="7256">
                  <c:v>43315.70416666667</c:v>
                </c:pt>
                <c:pt idx="7257">
                  <c:v>43315.745833333334</c:v>
                </c:pt>
                <c:pt idx="7258">
                  <c:v>43315.787499999999</c:v>
                </c:pt>
                <c:pt idx="7259">
                  <c:v>43315.82916666667</c:v>
                </c:pt>
                <c:pt idx="7260">
                  <c:v>43315.870833333334</c:v>
                </c:pt>
                <c:pt idx="7261">
                  <c:v>43315.912499999999</c:v>
                </c:pt>
                <c:pt idx="7262">
                  <c:v>43315.95416666667</c:v>
                </c:pt>
                <c:pt idx="7263">
                  <c:v>43315.995833333334</c:v>
                </c:pt>
                <c:pt idx="7264">
                  <c:v>43315.999305555553</c:v>
                </c:pt>
                <c:pt idx="7265">
                  <c:v>43316.037499999999</c:v>
                </c:pt>
                <c:pt idx="7266">
                  <c:v>43316.07916666667</c:v>
                </c:pt>
                <c:pt idx="7267">
                  <c:v>43316.120833333334</c:v>
                </c:pt>
                <c:pt idx="7268">
                  <c:v>43316.140972222223</c:v>
                </c:pt>
                <c:pt idx="7269">
                  <c:v>43316.143750000003</c:v>
                </c:pt>
                <c:pt idx="7270">
                  <c:v>43316.150694444441</c:v>
                </c:pt>
                <c:pt idx="7271">
                  <c:v>43316.15902777778</c:v>
                </c:pt>
                <c:pt idx="7272">
                  <c:v>43316.159722222219</c:v>
                </c:pt>
                <c:pt idx="7273">
                  <c:v>43316.165972222225</c:v>
                </c:pt>
                <c:pt idx="7274">
                  <c:v>43316.175694444442</c:v>
                </c:pt>
                <c:pt idx="7275">
                  <c:v>43316.20416666667</c:v>
                </c:pt>
                <c:pt idx="7276">
                  <c:v>43316.245833333334</c:v>
                </c:pt>
                <c:pt idx="7277">
                  <c:v>43316.287499999999</c:v>
                </c:pt>
                <c:pt idx="7278">
                  <c:v>43316.32916666667</c:v>
                </c:pt>
                <c:pt idx="7279">
                  <c:v>43316.35</c:v>
                </c:pt>
                <c:pt idx="7280">
                  <c:v>43316.370833333334</c:v>
                </c:pt>
                <c:pt idx="7281">
                  <c:v>43316.40347222222</c:v>
                </c:pt>
                <c:pt idx="7282">
                  <c:v>43316.412499999999</c:v>
                </c:pt>
                <c:pt idx="7283">
                  <c:v>43316.42083333333</c:v>
                </c:pt>
                <c:pt idx="7284">
                  <c:v>43316.447916666664</c:v>
                </c:pt>
                <c:pt idx="7285">
                  <c:v>43316.45416666667</c:v>
                </c:pt>
                <c:pt idx="7286">
                  <c:v>43316.495833333334</c:v>
                </c:pt>
                <c:pt idx="7287">
                  <c:v>43316.537499999999</c:v>
                </c:pt>
                <c:pt idx="7288">
                  <c:v>43316.57916666667</c:v>
                </c:pt>
                <c:pt idx="7289">
                  <c:v>43316.620833333334</c:v>
                </c:pt>
                <c:pt idx="7290">
                  <c:v>43316.662499999999</c:v>
                </c:pt>
                <c:pt idx="7291">
                  <c:v>43316.70416666667</c:v>
                </c:pt>
                <c:pt idx="7292">
                  <c:v>43316.745833333334</c:v>
                </c:pt>
                <c:pt idx="7293">
                  <c:v>43316.787499999999</c:v>
                </c:pt>
                <c:pt idx="7294">
                  <c:v>43316.82916666667</c:v>
                </c:pt>
                <c:pt idx="7295">
                  <c:v>43316.870833333334</c:v>
                </c:pt>
                <c:pt idx="7296">
                  <c:v>43316.912499999999</c:v>
                </c:pt>
                <c:pt idx="7297">
                  <c:v>43316.95416666667</c:v>
                </c:pt>
                <c:pt idx="7298">
                  <c:v>43316.995833333334</c:v>
                </c:pt>
                <c:pt idx="7299">
                  <c:v>43316.999305555553</c:v>
                </c:pt>
                <c:pt idx="7300">
                  <c:v>43317.037499999999</c:v>
                </c:pt>
                <c:pt idx="7301">
                  <c:v>43317.07916666667</c:v>
                </c:pt>
                <c:pt idx="7302">
                  <c:v>43317.120833333334</c:v>
                </c:pt>
                <c:pt idx="7303">
                  <c:v>43317.162499999999</c:v>
                </c:pt>
                <c:pt idx="7304">
                  <c:v>43317.20416666667</c:v>
                </c:pt>
                <c:pt idx="7305">
                  <c:v>43317.226388888892</c:v>
                </c:pt>
                <c:pt idx="7306">
                  <c:v>43317.245833333334</c:v>
                </c:pt>
                <c:pt idx="7307">
                  <c:v>43317.287499999999</c:v>
                </c:pt>
                <c:pt idx="7308">
                  <c:v>43317.32916666667</c:v>
                </c:pt>
                <c:pt idx="7309">
                  <c:v>43317.370833333334</c:v>
                </c:pt>
                <c:pt idx="7310">
                  <c:v>43317.412499999999</c:v>
                </c:pt>
                <c:pt idx="7311">
                  <c:v>43317.45416666667</c:v>
                </c:pt>
                <c:pt idx="7312">
                  <c:v>43317.495833333334</c:v>
                </c:pt>
                <c:pt idx="7313">
                  <c:v>43317.537499999999</c:v>
                </c:pt>
                <c:pt idx="7314">
                  <c:v>43317.57916666667</c:v>
                </c:pt>
                <c:pt idx="7315">
                  <c:v>43317.620833333334</c:v>
                </c:pt>
                <c:pt idx="7316">
                  <c:v>43317.662499999999</c:v>
                </c:pt>
                <c:pt idx="7317">
                  <c:v>43317.70416666667</c:v>
                </c:pt>
                <c:pt idx="7318">
                  <c:v>43317.745833333334</c:v>
                </c:pt>
                <c:pt idx="7319">
                  <c:v>43317.787499999999</c:v>
                </c:pt>
                <c:pt idx="7320">
                  <c:v>43317.82916666667</c:v>
                </c:pt>
                <c:pt idx="7321">
                  <c:v>43317.870833333334</c:v>
                </c:pt>
                <c:pt idx="7322">
                  <c:v>43317.912499999999</c:v>
                </c:pt>
                <c:pt idx="7323">
                  <c:v>43317.95416666667</c:v>
                </c:pt>
                <c:pt idx="7324">
                  <c:v>43317.995833333334</c:v>
                </c:pt>
                <c:pt idx="7325">
                  <c:v>43317.999305555553</c:v>
                </c:pt>
                <c:pt idx="7326">
                  <c:v>43318.037499999999</c:v>
                </c:pt>
                <c:pt idx="7327">
                  <c:v>43318.07916666667</c:v>
                </c:pt>
                <c:pt idx="7328">
                  <c:v>43318.120833333334</c:v>
                </c:pt>
                <c:pt idx="7329">
                  <c:v>43318.126388888886</c:v>
                </c:pt>
                <c:pt idx="7330">
                  <c:v>43318.133333333331</c:v>
                </c:pt>
                <c:pt idx="7331">
                  <c:v>43318.144444444442</c:v>
                </c:pt>
                <c:pt idx="7332">
                  <c:v>43318.162499999999</c:v>
                </c:pt>
                <c:pt idx="7333">
                  <c:v>43318.20416666667</c:v>
                </c:pt>
                <c:pt idx="7334">
                  <c:v>43318.245833333334</c:v>
                </c:pt>
                <c:pt idx="7335">
                  <c:v>43318.287499999999</c:v>
                </c:pt>
                <c:pt idx="7336">
                  <c:v>43318.32916666667</c:v>
                </c:pt>
                <c:pt idx="7337">
                  <c:v>43318.370833333334</c:v>
                </c:pt>
                <c:pt idx="7338">
                  <c:v>43318.412499999999</c:v>
                </c:pt>
                <c:pt idx="7339">
                  <c:v>43318.45416666667</c:v>
                </c:pt>
                <c:pt idx="7340">
                  <c:v>43318.495833333334</c:v>
                </c:pt>
                <c:pt idx="7341">
                  <c:v>43318.520833333336</c:v>
                </c:pt>
                <c:pt idx="7342">
                  <c:v>43318.527777777781</c:v>
                </c:pt>
                <c:pt idx="7343">
                  <c:v>43318.537499999999</c:v>
                </c:pt>
                <c:pt idx="7344">
                  <c:v>43318.566666666666</c:v>
                </c:pt>
                <c:pt idx="7345">
                  <c:v>43318.57916666667</c:v>
                </c:pt>
                <c:pt idx="7346">
                  <c:v>43318.620833333334</c:v>
                </c:pt>
                <c:pt idx="7347">
                  <c:v>43318.63958333333</c:v>
                </c:pt>
                <c:pt idx="7348">
                  <c:v>43318.662499999999</c:v>
                </c:pt>
                <c:pt idx="7349">
                  <c:v>43318.70416666667</c:v>
                </c:pt>
                <c:pt idx="7350">
                  <c:v>43318.745833333334</c:v>
                </c:pt>
                <c:pt idx="7351">
                  <c:v>43318.787499999999</c:v>
                </c:pt>
                <c:pt idx="7352">
                  <c:v>43318.82916666667</c:v>
                </c:pt>
                <c:pt idx="7353">
                  <c:v>43318.870833333334</c:v>
                </c:pt>
                <c:pt idx="7354">
                  <c:v>43318.912499999999</c:v>
                </c:pt>
                <c:pt idx="7355">
                  <c:v>43318.95416666667</c:v>
                </c:pt>
                <c:pt idx="7356">
                  <c:v>43318.995833333334</c:v>
                </c:pt>
                <c:pt idx="7357">
                  <c:v>43318.999305555553</c:v>
                </c:pt>
                <c:pt idx="7358">
                  <c:v>43319.037499999999</c:v>
                </c:pt>
                <c:pt idx="7359">
                  <c:v>43319.07916666667</c:v>
                </c:pt>
                <c:pt idx="7360">
                  <c:v>43319.120833333334</c:v>
                </c:pt>
                <c:pt idx="7361">
                  <c:v>43319.162499999999</c:v>
                </c:pt>
                <c:pt idx="7362">
                  <c:v>43319.20416666667</c:v>
                </c:pt>
                <c:pt idx="7363">
                  <c:v>43319.245833333334</c:v>
                </c:pt>
                <c:pt idx="7364">
                  <c:v>43319.287499999999</c:v>
                </c:pt>
                <c:pt idx="7365">
                  <c:v>43319.29791666667</c:v>
                </c:pt>
                <c:pt idx="7366">
                  <c:v>43319.32916666667</c:v>
                </c:pt>
                <c:pt idx="7367">
                  <c:v>43319.370833333334</c:v>
                </c:pt>
                <c:pt idx="7368">
                  <c:v>43319.412499999999</c:v>
                </c:pt>
                <c:pt idx="7369">
                  <c:v>43319.45416666667</c:v>
                </c:pt>
                <c:pt idx="7370">
                  <c:v>43319.495833333334</c:v>
                </c:pt>
                <c:pt idx="7371">
                  <c:v>43319.537499999999</c:v>
                </c:pt>
                <c:pt idx="7372">
                  <c:v>43319.57916666667</c:v>
                </c:pt>
                <c:pt idx="7373">
                  <c:v>43319.620833333334</c:v>
                </c:pt>
                <c:pt idx="7374">
                  <c:v>43319.662499999999</c:v>
                </c:pt>
                <c:pt idx="7375">
                  <c:v>43319.70416666667</c:v>
                </c:pt>
                <c:pt idx="7376">
                  <c:v>43319.745833333334</c:v>
                </c:pt>
                <c:pt idx="7377">
                  <c:v>43319.787499999999</c:v>
                </c:pt>
                <c:pt idx="7378">
                  <c:v>43319.82916666667</c:v>
                </c:pt>
                <c:pt idx="7379">
                  <c:v>43319.870833333334</c:v>
                </c:pt>
                <c:pt idx="7380">
                  <c:v>43319.878472222219</c:v>
                </c:pt>
                <c:pt idx="7381">
                  <c:v>43319.912499999999</c:v>
                </c:pt>
                <c:pt idx="7382">
                  <c:v>43319.923611111109</c:v>
                </c:pt>
                <c:pt idx="7383">
                  <c:v>43319.95416666667</c:v>
                </c:pt>
                <c:pt idx="7384">
                  <c:v>43319.995833333334</c:v>
                </c:pt>
                <c:pt idx="7385">
                  <c:v>43319.999305555553</c:v>
                </c:pt>
                <c:pt idx="7386">
                  <c:v>43320.037499999999</c:v>
                </c:pt>
                <c:pt idx="7387">
                  <c:v>43320.07916666667</c:v>
                </c:pt>
                <c:pt idx="7388">
                  <c:v>43320.120833333334</c:v>
                </c:pt>
                <c:pt idx="7389">
                  <c:v>43320.160416666666</c:v>
                </c:pt>
                <c:pt idx="7390">
                  <c:v>43320.162499999999</c:v>
                </c:pt>
                <c:pt idx="7391">
                  <c:v>43320.202777777777</c:v>
                </c:pt>
                <c:pt idx="7392">
                  <c:v>43320.20416666667</c:v>
                </c:pt>
                <c:pt idx="7393">
                  <c:v>43320.212500000001</c:v>
                </c:pt>
                <c:pt idx="7394">
                  <c:v>43320.228472222225</c:v>
                </c:pt>
                <c:pt idx="7395">
                  <c:v>43320.234027777777</c:v>
                </c:pt>
                <c:pt idx="7396">
                  <c:v>43320.245833333334</c:v>
                </c:pt>
                <c:pt idx="7397">
                  <c:v>43320.275694444441</c:v>
                </c:pt>
                <c:pt idx="7398">
                  <c:v>43320.286111111112</c:v>
                </c:pt>
                <c:pt idx="7399">
                  <c:v>43320.287499999999</c:v>
                </c:pt>
                <c:pt idx="7400">
                  <c:v>43320.293749999997</c:v>
                </c:pt>
                <c:pt idx="7401">
                  <c:v>43320.313888888886</c:v>
                </c:pt>
                <c:pt idx="7402">
                  <c:v>43320.320138888892</c:v>
                </c:pt>
                <c:pt idx="7403">
                  <c:v>43320.327777777777</c:v>
                </c:pt>
                <c:pt idx="7404">
                  <c:v>43320.32916666667</c:v>
                </c:pt>
                <c:pt idx="7405">
                  <c:v>43320.335416666669</c:v>
                </c:pt>
                <c:pt idx="7406">
                  <c:v>43320.370833333334</c:v>
                </c:pt>
                <c:pt idx="7407">
                  <c:v>43320.412499999999</c:v>
                </c:pt>
                <c:pt idx="7408">
                  <c:v>43320.45416666667</c:v>
                </c:pt>
                <c:pt idx="7409">
                  <c:v>43320.495833333334</c:v>
                </c:pt>
                <c:pt idx="7410">
                  <c:v>43320.537499999999</c:v>
                </c:pt>
                <c:pt idx="7411">
                  <c:v>43320.57916666667</c:v>
                </c:pt>
                <c:pt idx="7412">
                  <c:v>43320.620833333334</c:v>
                </c:pt>
                <c:pt idx="7413">
                  <c:v>43320.662499999999</c:v>
                </c:pt>
                <c:pt idx="7414">
                  <c:v>43320.70416666667</c:v>
                </c:pt>
                <c:pt idx="7415">
                  <c:v>43320.745833333334</c:v>
                </c:pt>
                <c:pt idx="7416">
                  <c:v>43320.787499999999</c:v>
                </c:pt>
                <c:pt idx="7417">
                  <c:v>43320.82916666667</c:v>
                </c:pt>
                <c:pt idx="7418">
                  <c:v>43320.870833333334</c:v>
                </c:pt>
                <c:pt idx="7419">
                  <c:v>43320.912499999999</c:v>
                </c:pt>
                <c:pt idx="7420">
                  <c:v>43320.95416666667</c:v>
                </c:pt>
                <c:pt idx="7421">
                  <c:v>43320.995833333334</c:v>
                </c:pt>
                <c:pt idx="7422">
                  <c:v>43320.999305555553</c:v>
                </c:pt>
                <c:pt idx="7423">
                  <c:v>43321.037499999999</c:v>
                </c:pt>
                <c:pt idx="7424">
                  <c:v>43321.07916666667</c:v>
                </c:pt>
                <c:pt idx="7425">
                  <c:v>43321.120833333334</c:v>
                </c:pt>
                <c:pt idx="7426">
                  <c:v>43321.162499999999</c:v>
                </c:pt>
                <c:pt idx="7427">
                  <c:v>43321.20416666667</c:v>
                </c:pt>
                <c:pt idx="7428">
                  <c:v>43321.245833333334</c:v>
                </c:pt>
                <c:pt idx="7429">
                  <c:v>43321.287499999999</c:v>
                </c:pt>
                <c:pt idx="7430">
                  <c:v>43321.32916666667</c:v>
                </c:pt>
                <c:pt idx="7431">
                  <c:v>43321.370833333334</c:v>
                </c:pt>
                <c:pt idx="7432">
                  <c:v>43321.412499999999</c:v>
                </c:pt>
                <c:pt idx="7433">
                  <c:v>43321.45416666667</c:v>
                </c:pt>
                <c:pt idx="7434">
                  <c:v>43321.495833333334</c:v>
                </c:pt>
                <c:pt idx="7435">
                  <c:v>43321.537499999999</c:v>
                </c:pt>
                <c:pt idx="7436">
                  <c:v>43321.57916666667</c:v>
                </c:pt>
                <c:pt idx="7437">
                  <c:v>43321.620833333334</c:v>
                </c:pt>
                <c:pt idx="7438">
                  <c:v>43321.662499999999</c:v>
                </c:pt>
                <c:pt idx="7439">
                  <c:v>43321.70416666667</c:v>
                </c:pt>
                <c:pt idx="7440">
                  <c:v>43321.745833333334</c:v>
                </c:pt>
                <c:pt idx="7441">
                  <c:v>43321.787499999999</c:v>
                </c:pt>
                <c:pt idx="7442">
                  <c:v>43321.82916666667</c:v>
                </c:pt>
                <c:pt idx="7443">
                  <c:v>43321.870833333334</c:v>
                </c:pt>
                <c:pt idx="7444">
                  <c:v>43321.912499999999</c:v>
                </c:pt>
                <c:pt idx="7445">
                  <c:v>43321.95416666667</c:v>
                </c:pt>
                <c:pt idx="7446">
                  <c:v>43321.995833333334</c:v>
                </c:pt>
                <c:pt idx="7447">
                  <c:v>43321.999305555553</c:v>
                </c:pt>
                <c:pt idx="7448">
                  <c:v>43322.037499999999</c:v>
                </c:pt>
                <c:pt idx="7449">
                  <c:v>43322.07916666667</c:v>
                </c:pt>
                <c:pt idx="7450">
                  <c:v>43322.120833333334</c:v>
                </c:pt>
                <c:pt idx="7451">
                  <c:v>43322.162499999999</c:v>
                </c:pt>
                <c:pt idx="7452">
                  <c:v>43322.20416666667</c:v>
                </c:pt>
                <c:pt idx="7453">
                  <c:v>43322.245833333334</c:v>
                </c:pt>
                <c:pt idx="7454">
                  <c:v>43322.287499999999</c:v>
                </c:pt>
                <c:pt idx="7455">
                  <c:v>43322.32916666667</c:v>
                </c:pt>
                <c:pt idx="7456">
                  <c:v>43322.370833333334</c:v>
                </c:pt>
                <c:pt idx="7457">
                  <c:v>43322.412499999999</c:v>
                </c:pt>
                <c:pt idx="7458">
                  <c:v>43322.45416666667</c:v>
                </c:pt>
                <c:pt idx="7459">
                  <c:v>43322.495833333334</c:v>
                </c:pt>
                <c:pt idx="7460">
                  <c:v>43322.537499999999</c:v>
                </c:pt>
                <c:pt idx="7461">
                  <c:v>43322.57916666667</c:v>
                </c:pt>
                <c:pt idx="7462">
                  <c:v>43322.620833333334</c:v>
                </c:pt>
                <c:pt idx="7463">
                  <c:v>43322.662499999999</c:v>
                </c:pt>
                <c:pt idx="7464">
                  <c:v>43322.70416666667</c:v>
                </c:pt>
                <c:pt idx="7465">
                  <c:v>43322.745833333334</c:v>
                </c:pt>
                <c:pt idx="7466">
                  <c:v>43322.787499999999</c:v>
                </c:pt>
                <c:pt idx="7467">
                  <c:v>43322.82916666667</c:v>
                </c:pt>
                <c:pt idx="7468">
                  <c:v>43322.870833333334</c:v>
                </c:pt>
                <c:pt idx="7469">
                  <c:v>43322.912499999999</c:v>
                </c:pt>
                <c:pt idx="7470">
                  <c:v>43322.95416666667</c:v>
                </c:pt>
                <c:pt idx="7471">
                  <c:v>43322.995833333334</c:v>
                </c:pt>
                <c:pt idx="7472">
                  <c:v>43322.999305555553</c:v>
                </c:pt>
                <c:pt idx="7473">
                  <c:v>43323.037499999999</c:v>
                </c:pt>
                <c:pt idx="7474">
                  <c:v>43323.07916666667</c:v>
                </c:pt>
                <c:pt idx="7475">
                  <c:v>43323.120833333334</c:v>
                </c:pt>
                <c:pt idx="7476">
                  <c:v>43323.162499999999</c:v>
                </c:pt>
                <c:pt idx="7477">
                  <c:v>43323.20416666667</c:v>
                </c:pt>
                <c:pt idx="7478">
                  <c:v>43323.245833333334</c:v>
                </c:pt>
                <c:pt idx="7479">
                  <c:v>43323.287499999999</c:v>
                </c:pt>
                <c:pt idx="7480">
                  <c:v>43323.32916666667</c:v>
                </c:pt>
                <c:pt idx="7481">
                  <c:v>43323.370833333334</c:v>
                </c:pt>
                <c:pt idx="7482">
                  <c:v>43323.412499999999</c:v>
                </c:pt>
                <c:pt idx="7483">
                  <c:v>43323.449305555558</c:v>
                </c:pt>
                <c:pt idx="7484">
                  <c:v>43323.45416666667</c:v>
                </c:pt>
                <c:pt idx="7485">
                  <c:v>43323.488194444442</c:v>
                </c:pt>
                <c:pt idx="7486">
                  <c:v>43323.495833333334</c:v>
                </c:pt>
                <c:pt idx="7487">
                  <c:v>43323.511805555558</c:v>
                </c:pt>
                <c:pt idx="7488">
                  <c:v>43323.524305555555</c:v>
                </c:pt>
                <c:pt idx="7489">
                  <c:v>43323.537499999999</c:v>
                </c:pt>
                <c:pt idx="7490">
                  <c:v>43323.561805555553</c:v>
                </c:pt>
                <c:pt idx="7491">
                  <c:v>43323.568055555559</c:v>
                </c:pt>
                <c:pt idx="7492">
                  <c:v>43323.57916666667</c:v>
                </c:pt>
                <c:pt idx="7493">
                  <c:v>43323.620833333334</c:v>
                </c:pt>
                <c:pt idx="7494">
                  <c:v>43323.662499999999</c:v>
                </c:pt>
                <c:pt idx="7495">
                  <c:v>43323.70416666667</c:v>
                </c:pt>
                <c:pt idx="7496">
                  <c:v>43323.745833333334</c:v>
                </c:pt>
                <c:pt idx="7497">
                  <c:v>43323.787499999999</c:v>
                </c:pt>
                <c:pt idx="7498">
                  <c:v>43323.822222222225</c:v>
                </c:pt>
                <c:pt idx="7499">
                  <c:v>43323.827777777777</c:v>
                </c:pt>
                <c:pt idx="7500">
                  <c:v>43323.82916666667</c:v>
                </c:pt>
                <c:pt idx="7501">
                  <c:v>43323.840277777781</c:v>
                </c:pt>
                <c:pt idx="7502">
                  <c:v>43323.870833333334</c:v>
                </c:pt>
                <c:pt idx="7503">
                  <c:v>43323.911111111112</c:v>
                </c:pt>
                <c:pt idx="7504">
                  <c:v>43323.912499999999</c:v>
                </c:pt>
                <c:pt idx="7505">
                  <c:v>43323.918055555558</c:v>
                </c:pt>
                <c:pt idx="7506">
                  <c:v>43323.95416666667</c:v>
                </c:pt>
                <c:pt idx="7507">
                  <c:v>43323.995833333334</c:v>
                </c:pt>
                <c:pt idx="7508">
                  <c:v>43323.999305555553</c:v>
                </c:pt>
                <c:pt idx="7509">
                  <c:v>43324.037499999999</c:v>
                </c:pt>
                <c:pt idx="7510">
                  <c:v>43324.07916666667</c:v>
                </c:pt>
                <c:pt idx="7511">
                  <c:v>43324.120833333334</c:v>
                </c:pt>
                <c:pt idx="7512">
                  <c:v>43324.162499999999</c:v>
                </c:pt>
                <c:pt idx="7513">
                  <c:v>43324.202777777777</c:v>
                </c:pt>
                <c:pt idx="7514">
                  <c:v>43324.20416666667</c:v>
                </c:pt>
                <c:pt idx="7515">
                  <c:v>43324.214583333334</c:v>
                </c:pt>
                <c:pt idx="7516">
                  <c:v>43324.234027777777</c:v>
                </c:pt>
                <c:pt idx="7517">
                  <c:v>43324.245833333334</c:v>
                </c:pt>
                <c:pt idx="7518">
                  <c:v>43324.287499999999</c:v>
                </c:pt>
                <c:pt idx="7519">
                  <c:v>43324.32916666667</c:v>
                </c:pt>
                <c:pt idx="7520">
                  <c:v>43324.336111111108</c:v>
                </c:pt>
                <c:pt idx="7521">
                  <c:v>43324.370833333334</c:v>
                </c:pt>
                <c:pt idx="7522">
                  <c:v>43324.412499999999</c:v>
                </c:pt>
                <c:pt idx="7523">
                  <c:v>43324.429166666669</c:v>
                </c:pt>
                <c:pt idx="7524">
                  <c:v>43324.438194444447</c:v>
                </c:pt>
                <c:pt idx="7525">
                  <c:v>43324.452777777777</c:v>
                </c:pt>
                <c:pt idx="7526">
                  <c:v>43324.45416666667</c:v>
                </c:pt>
                <c:pt idx="7527">
                  <c:v>43324.468055555553</c:v>
                </c:pt>
                <c:pt idx="7528">
                  <c:v>43324.495833333334</c:v>
                </c:pt>
                <c:pt idx="7529">
                  <c:v>43324.537499999999</c:v>
                </c:pt>
                <c:pt idx="7530">
                  <c:v>43324.57916666667</c:v>
                </c:pt>
                <c:pt idx="7531">
                  <c:v>43324.620833333334</c:v>
                </c:pt>
                <c:pt idx="7532">
                  <c:v>43324.662499999999</c:v>
                </c:pt>
                <c:pt idx="7533">
                  <c:v>43324.675000000003</c:v>
                </c:pt>
                <c:pt idx="7534">
                  <c:v>43324.685416666667</c:v>
                </c:pt>
                <c:pt idx="7535">
                  <c:v>43324.699305555558</c:v>
                </c:pt>
                <c:pt idx="7536">
                  <c:v>43324.702777777777</c:v>
                </c:pt>
                <c:pt idx="7537">
                  <c:v>43324.70416666667</c:v>
                </c:pt>
                <c:pt idx="7538">
                  <c:v>43324.716666666667</c:v>
                </c:pt>
                <c:pt idx="7539">
                  <c:v>43324.736111111109</c:v>
                </c:pt>
                <c:pt idx="7540">
                  <c:v>43324.744444444441</c:v>
                </c:pt>
                <c:pt idx="7541">
                  <c:v>43324.745833333334</c:v>
                </c:pt>
                <c:pt idx="7542">
                  <c:v>43324.758333333331</c:v>
                </c:pt>
                <c:pt idx="7543">
                  <c:v>43324.768750000003</c:v>
                </c:pt>
                <c:pt idx="7544">
                  <c:v>43324.787499999999</c:v>
                </c:pt>
                <c:pt idx="7545">
                  <c:v>43324.798611111109</c:v>
                </c:pt>
                <c:pt idx="7546">
                  <c:v>43324.827777777777</c:v>
                </c:pt>
                <c:pt idx="7547">
                  <c:v>43324.82916666667</c:v>
                </c:pt>
                <c:pt idx="7548">
                  <c:v>43324.838888888888</c:v>
                </c:pt>
                <c:pt idx="7549">
                  <c:v>43324.870833333334</c:v>
                </c:pt>
                <c:pt idx="7550">
                  <c:v>43324.912499999999</c:v>
                </c:pt>
                <c:pt idx="7551">
                  <c:v>43324.95416666667</c:v>
                </c:pt>
                <c:pt idx="7552">
                  <c:v>43324.979861111111</c:v>
                </c:pt>
                <c:pt idx="7553">
                  <c:v>43324.995833333334</c:v>
                </c:pt>
                <c:pt idx="7554">
                  <c:v>43324.999305555553</c:v>
                </c:pt>
                <c:pt idx="7555">
                  <c:v>43325.029166666667</c:v>
                </c:pt>
                <c:pt idx="7556">
                  <c:v>43325.037499999999</c:v>
                </c:pt>
                <c:pt idx="7557">
                  <c:v>43325.07708333333</c:v>
                </c:pt>
                <c:pt idx="7558">
                  <c:v>43325.07916666667</c:v>
                </c:pt>
                <c:pt idx="7559">
                  <c:v>43325.120833333334</c:v>
                </c:pt>
                <c:pt idx="7560">
                  <c:v>43325.161111111112</c:v>
                </c:pt>
                <c:pt idx="7561">
                  <c:v>43325.162499999999</c:v>
                </c:pt>
                <c:pt idx="7562">
                  <c:v>43325.171527777777</c:v>
                </c:pt>
                <c:pt idx="7563">
                  <c:v>43325.185416666667</c:v>
                </c:pt>
                <c:pt idx="7564">
                  <c:v>43325.20416666667</c:v>
                </c:pt>
                <c:pt idx="7565">
                  <c:v>43325.245833333334</c:v>
                </c:pt>
                <c:pt idx="7566">
                  <c:v>43325.25277777778</c:v>
                </c:pt>
                <c:pt idx="7567">
                  <c:v>43325.287499999999</c:v>
                </c:pt>
                <c:pt idx="7568">
                  <c:v>43325.314583333333</c:v>
                </c:pt>
                <c:pt idx="7569">
                  <c:v>43325.320138888892</c:v>
                </c:pt>
                <c:pt idx="7570">
                  <c:v>43325.32916666667</c:v>
                </c:pt>
                <c:pt idx="7571">
                  <c:v>43325.370833333334</c:v>
                </c:pt>
                <c:pt idx="7572">
                  <c:v>43325.412499999999</c:v>
                </c:pt>
                <c:pt idx="7573">
                  <c:v>43325.45416666667</c:v>
                </c:pt>
                <c:pt idx="7574">
                  <c:v>43325.495833333334</c:v>
                </c:pt>
                <c:pt idx="7575">
                  <c:v>43325.537499999999</c:v>
                </c:pt>
                <c:pt idx="7576">
                  <c:v>43325.57916666667</c:v>
                </c:pt>
                <c:pt idx="7577">
                  <c:v>43325.620833333334</c:v>
                </c:pt>
                <c:pt idx="7578">
                  <c:v>43325.662499999999</c:v>
                </c:pt>
                <c:pt idx="7579">
                  <c:v>43325.70416666667</c:v>
                </c:pt>
                <c:pt idx="7580">
                  <c:v>43325.745833333334</c:v>
                </c:pt>
                <c:pt idx="7581">
                  <c:v>43325.787499999999</c:v>
                </c:pt>
                <c:pt idx="7582">
                  <c:v>43325.82916666667</c:v>
                </c:pt>
                <c:pt idx="7583">
                  <c:v>43325.870833333334</c:v>
                </c:pt>
                <c:pt idx="7584">
                  <c:v>43325.912499999999</c:v>
                </c:pt>
                <c:pt idx="7585">
                  <c:v>43325.95416666667</c:v>
                </c:pt>
                <c:pt idx="7586">
                  <c:v>43325.995833333334</c:v>
                </c:pt>
                <c:pt idx="7587">
                  <c:v>43325.999305555553</c:v>
                </c:pt>
                <c:pt idx="7588">
                  <c:v>43326.037499999999</c:v>
                </c:pt>
                <c:pt idx="7589">
                  <c:v>43326.07916666667</c:v>
                </c:pt>
                <c:pt idx="7590">
                  <c:v>43326.120833333334</c:v>
                </c:pt>
                <c:pt idx="7591">
                  <c:v>43326.162499999999</c:v>
                </c:pt>
                <c:pt idx="7592">
                  <c:v>43326.20416666667</c:v>
                </c:pt>
                <c:pt idx="7593">
                  <c:v>43326.245833333334</c:v>
                </c:pt>
                <c:pt idx="7594">
                  <c:v>43326.287499999999</c:v>
                </c:pt>
                <c:pt idx="7595">
                  <c:v>43326.32916666667</c:v>
                </c:pt>
                <c:pt idx="7596">
                  <c:v>43326.370833333334</c:v>
                </c:pt>
                <c:pt idx="7597">
                  <c:v>43326.412499999999</c:v>
                </c:pt>
                <c:pt idx="7598">
                  <c:v>43326.45416666667</c:v>
                </c:pt>
                <c:pt idx="7599">
                  <c:v>43326.495833333334</c:v>
                </c:pt>
                <c:pt idx="7600">
                  <c:v>43326.537499999999</c:v>
                </c:pt>
                <c:pt idx="7601">
                  <c:v>43326.57916666667</c:v>
                </c:pt>
                <c:pt idx="7602">
                  <c:v>43326.620833333334</c:v>
                </c:pt>
                <c:pt idx="7603">
                  <c:v>43326.662499999999</c:v>
                </c:pt>
                <c:pt idx="7604">
                  <c:v>43326.70416666667</c:v>
                </c:pt>
                <c:pt idx="7605">
                  <c:v>43326.745833333334</c:v>
                </c:pt>
                <c:pt idx="7606">
                  <c:v>43326.787499999999</c:v>
                </c:pt>
                <c:pt idx="7607">
                  <c:v>43326.82916666667</c:v>
                </c:pt>
                <c:pt idx="7608">
                  <c:v>43326.854166666664</c:v>
                </c:pt>
                <c:pt idx="7609">
                  <c:v>43326.869444444441</c:v>
                </c:pt>
                <c:pt idx="7610">
                  <c:v>43326.870833333334</c:v>
                </c:pt>
                <c:pt idx="7611">
                  <c:v>43326.87222222222</c:v>
                </c:pt>
                <c:pt idx="7612">
                  <c:v>43326.880555555559</c:v>
                </c:pt>
                <c:pt idx="7613">
                  <c:v>43326.900694444441</c:v>
                </c:pt>
                <c:pt idx="7614">
                  <c:v>43326.911111111112</c:v>
                </c:pt>
                <c:pt idx="7615">
                  <c:v>43326.912499999999</c:v>
                </c:pt>
                <c:pt idx="7616">
                  <c:v>43326.95416666667</c:v>
                </c:pt>
                <c:pt idx="7617">
                  <c:v>43326.995833333334</c:v>
                </c:pt>
                <c:pt idx="7618">
                  <c:v>43326.999305555553</c:v>
                </c:pt>
                <c:pt idx="7619">
                  <c:v>43327.037499999999</c:v>
                </c:pt>
                <c:pt idx="7620">
                  <c:v>43327.07916666667</c:v>
                </c:pt>
                <c:pt idx="7621">
                  <c:v>43327.120833333334</c:v>
                </c:pt>
                <c:pt idx="7622">
                  <c:v>43327.162499999999</c:v>
                </c:pt>
                <c:pt idx="7623">
                  <c:v>43327.20416666667</c:v>
                </c:pt>
                <c:pt idx="7624">
                  <c:v>43327.245833333334</c:v>
                </c:pt>
                <c:pt idx="7625">
                  <c:v>43327.287499999999</c:v>
                </c:pt>
                <c:pt idx="7626">
                  <c:v>43327.32916666667</c:v>
                </c:pt>
                <c:pt idx="7627">
                  <c:v>43327.370833333334</c:v>
                </c:pt>
                <c:pt idx="7628">
                  <c:v>43327.412499999999</c:v>
                </c:pt>
                <c:pt idx="7629">
                  <c:v>43327.45416666667</c:v>
                </c:pt>
                <c:pt idx="7630">
                  <c:v>43327.495833333334</c:v>
                </c:pt>
                <c:pt idx="7631">
                  <c:v>43327.537499999999</c:v>
                </c:pt>
                <c:pt idx="7632">
                  <c:v>43327.57916666667</c:v>
                </c:pt>
                <c:pt idx="7633">
                  <c:v>43327.620833333334</c:v>
                </c:pt>
                <c:pt idx="7634">
                  <c:v>43327.662499999999</c:v>
                </c:pt>
                <c:pt idx="7635">
                  <c:v>43327.70416666667</c:v>
                </c:pt>
                <c:pt idx="7636">
                  <c:v>43327.745833333334</c:v>
                </c:pt>
                <c:pt idx="7637">
                  <c:v>43327.787499999999</c:v>
                </c:pt>
                <c:pt idx="7638">
                  <c:v>43327.82916666667</c:v>
                </c:pt>
                <c:pt idx="7639">
                  <c:v>43327.870833333334</c:v>
                </c:pt>
                <c:pt idx="7640">
                  <c:v>43327.912499999999</c:v>
                </c:pt>
                <c:pt idx="7641">
                  <c:v>43327.95416666667</c:v>
                </c:pt>
                <c:pt idx="7642">
                  <c:v>43327.995833333334</c:v>
                </c:pt>
                <c:pt idx="7643">
                  <c:v>43327.999305555553</c:v>
                </c:pt>
                <c:pt idx="7644">
                  <c:v>43328.037499999999</c:v>
                </c:pt>
                <c:pt idx="7645">
                  <c:v>43328.07916666667</c:v>
                </c:pt>
                <c:pt idx="7646">
                  <c:v>43328.120833333334</c:v>
                </c:pt>
                <c:pt idx="7647">
                  <c:v>43328.162499999999</c:v>
                </c:pt>
                <c:pt idx="7648">
                  <c:v>43328.20416666667</c:v>
                </c:pt>
                <c:pt idx="7649">
                  <c:v>43328.245833333334</c:v>
                </c:pt>
                <c:pt idx="7650">
                  <c:v>43328.287499999999</c:v>
                </c:pt>
                <c:pt idx="7651">
                  <c:v>43328.32916666667</c:v>
                </c:pt>
                <c:pt idx="7652">
                  <c:v>43328.370833333334</c:v>
                </c:pt>
                <c:pt idx="7653">
                  <c:v>43328.412499999999</c:v>
                </c:pt>
                <c:pt idx="7654">
                  <c:v>43328.45416666667</c:v>
                </c:pt>
                <c:pt idx="7655">
                  <c:v>43328.495833333334</c:v>
                </c:pt>
                <c:pt idx="7656">
                  <c:v>43328.537499999999</c:v>
                </c:pt>
                <c:pt idx="7657">
                  <c:v>43328.57916666667</c:v>
                </c:pt>
                <c:pt idx="7658">
                  <c:v>43328.620833333334</c:v>
                </c:pt>
                <c:pt idx="7659">
                  <c:v>43328.662499999999</c:v>
                </c:pt>
                <c:pt idx="7660">
                  <c:v>43328.70416666667</c:v>
                </c:pt>
                <c:pt idx="7661">
                  <c:v>43328.745833333334</c:v>
                </c:pt>
                <c:pt idx="7662">
                  <c:v>43328.787499999999</c:v>
                </c:pt>
                <c:pt idx="7663">
                  <c:v>43328.82916666667</c:v>
                </c:pt>
                <c:pt idx="7664">
                  <c:v>43328.870833333334</c:v>
                </c:pt>
                <c:pt idx="7665">
                  <c:v>43328.912499999999</c:v>
                </c:pt>
                <c:pt idx="7666">
                  <c:v>43328.95416666667</c:v>
                </c:pt>
                <c:pt idx="7667">
                  <c:v>43328.995833333334</c:v>
                </c:pt>
                <c:pt idx="7668">
                  <c:v>43328.999305555553</c:v>
                </c:pt>
                <c:pt idx="7669">
                  <c:v>43329.037499999999</c:v>
                </c:pt>
                <c:pt idx="7670">
                  <c:v>43329.07916666667</c:v>
                </c:pt>
                <c:pt idx="7671">
                  <c:v>43329.120833333334</c:v>
                </c:pt>
                <c:pt idx="7672">
                  <c:v>43329.162499999999</c:v>
                </c:pt>
                <c:pt idx="7673">
                  <c:v>43329.20416666667</c:v>
                </c:pt>
                <c:pt idx="7674">
                  <c:v>43329.245833333334</c:v>
                </c:pt>
                <c:pt idx="7675">
                  <c:v>43329.287499999999</c:v>
                </c:pt>
                <c:pt idx="7676">
                  <c:v>43329.32916666667</c:v>
                </c:pt>
                <c:pt idx="7677">
                  <c:v>43329.370833333334</c:v>
                </c:pt>
                <c:pt idx="7678">
                  <c:v>43329.412499999999</c:v>
                </c:pt>
                <c:pt idx="7679">
                  <c:v>43329.45416666667</c:v>
                </c:pt>
                <c:pt idx="7680">
                  <c:v>43329.495833333334</c:v>
                </c:pt>
                <c:pt idx="7681">
                  <c:v>43329.537499999999</c:v>
                </c:pt>
                <c:pt idx="7682">
                  <c:v>43329.57916666667</c:v>
                </c:pt>
                <c:pt idx="7683">
                  <c:v>43329.620833333334</c:v>
                </c:pt>
                <c:pt idx="7684">
                  <c:v>43329.662499999999</c:v>
                </c:pt>
                <c:pt idx="7685">
                  <c:v>43329.70416666667</c:v>
                </c:pt>
                <c:pt idx="7686">
                  <c:v>43329.745833333334</c:v>
                </c:pt>
                <c:pt idx="7687">
                  <c:v>43329.787499999999</c:v>
                </c:pt>
                <c:pt idx="7688">
                  <c:v>43329.82916666667</c:v>
                </c:pt>
                <c:pt idx="7689">
                  <c:v>43329.870833333334</c:v>
                </c:pt>
                <c:pt idx="7690">
                  <c:v>43329.912499999999</c:v>
                </c:pt>
                <c:pt idx="7691">
                  <c:v>43329.95416666667</c:v>
                </c:pt>
                <c:pt idx="7692">
                  <c:v>43329.995833333334</c:v>
                </c:pt>
                <c:pt idx="7693">
                  <c:v>43329.999305555553</c:v>
                </c:pt>
                <c:pt idx="7694">
                  <c:v>43330.037499999999</c:v>
                </c:pt>
                <c:pt idx="7695">
                  <c:v>43330.07916666667</c:v>
                </c:pt>
                <c:pt idx="7696">
                  <c:v>43330.120833333334</c:v>
                </c:pt>
                <c:pt idx="7697">
                  <c:v>43330.162499999999</c:v>
                </c:pt>
                <c:pt idx="7698">
                  <c:v>43330.20416666667</c:v>
                </c:pt>
                <c:pt idx="7699">
                  <c:v>43330.245833333334</c:v>
                </c:pt>
                <c:pt idx="7700">
                  <c:v>43330.287499999999</c:v>
                </c:pt>
                <c:pt idx="7701">
                  <c:v>43330.327777777777</c:v>
                </c:pt>
                <c:pt idx="7702">
                  <c:v>43330.32916666667</c:v>
                </c:pt>
                <c:pt idx="7703">
                  <c:v>43330.370833333334</c:v>
                </c:pt>
                <c:pt idx="7704">
                  <c:v>43330.379166666666</c:v>
                </c:pt>
                <c:pt idx="7705">
                  <c:v>43330.412499999999</c:v>
                </c:pt>
                <c:pt idx="7706">
                  <c:v>43330.45416666667</c:v>
                </c:pt>
                <c:pt idx="7707">
                  <c:v>43330.495833333334</c:v>
                </c:pt>
                <c:pt idx="7708">
                  <c:v>43330.537499999999</c:v>
                </c:pt>
                <c:pt idx="7709">
                  <c:v>43330.57916666667</c:v>
                </c:pt>
                <c:pt idx="7710">
                  <c:v>43330.620833333334</c:v>
                </c:pt>
                <c:pt idx="7711">
                  <c:v>43330.662499999999</c:v>
                </c:pt>
                <c:pt idx="7712">
                  <c:v>43330.70416666667</c:v>
                </c:pt>
                <c:pt idx="7713">
                  <c:v>43330.745833333334</c:v>
                </c:pt>
                <c:pt idx="7714">
                  <c:v>43330.787499999999</c:v>
                </c:pt>
                <c:pt idx="7715">
                  <c:v>43330.82916666667</c:v>
                </c:pt>
                <c:pt idx="7716">
                  <c:v>43330.870833333334</c:v>
                </c:pt>
                <c:pt idx="7717">
                  <c:v>43330.912499999999</c:v>
                </c:pt>
                <c:pt idx="7718">
                  <c:v>43330.95416666667</c:v>
                </c:pt>
                <c:pt idx="7719">
                  <c:v>43330.995833333334</c:v>
                </c:pt>
                <c:pt idx="7720">
                  <c:v>43330.999305555553</c:v>
                </c:pt>
                <c:pt idx="7721">
                  <c:v>43331.037499999999</c:v>
                </c:pt>
                <c:pt idx="7722">
                  <c:v>43331.07916666667</c:v>
                </c:pt>
                <c:pt idx="7723">
                  <c:v>43331.120833333334</c:v>
                </c:pt>
                <c:pt idx="7724">
                  <c:v>43331.162499999999</c:v>
                </c:pt>
                <c:pt idx="7725">
                  <c:v>43331.199305555558</c:v>
                </c:pt>
                <c:pt idx="7726">
                  <c:v>43331.20416666667</c:v>
                </c:pt>
                <c:pt idx="7727">
                  <c:v>43331.214583333334</c:v>
                </c:pt>
                <c:pt idx="7728">
                  <c:v>43331.245833333334</c:v>
                </c:pt>
                <c:pt idx="7729">
                  <c:v>43331.287499999999</c:v>
                </c:pt>
                <c:pt idx="7730">
                  <c:v>43331.32916666667</c:v>
                </c:pt>
                <c:pt idx="7731">
                  <c:v>43331.365277777775</c:v>
                </c:pt>
                <c:pt idx="7732">
                  <c:v>43331.370833333334</c:v>
                </c:pt>
                <c:pt idx="7733">
                  <c:v>43331.393750000003</c:v>
                </c:pt>
                <c:pt idx="7734">
                  <c:v>43331.412499999999</c:v>
                </c:pt>
                <c:pt idx="7735">
                  <c:v>43331.45416666667</c:v>
                </c:pt>
                <c:pt idx="7736">
                  <c:v>43331.495833333334</c:v>
                </c:pt>
                <c:pt idx="7737">
                  <c:v>43331.537499999999</c:v>
                </c:pt>
                <c:pt idx="7738">
                  <c:v>43331.57916666667</c:v>
                </c:pt>
                <c:pt idx="7739">
                  <c:v>43331.620833333334</c:v>
                </c:pt>
                <c:pt idx="7740">
                  <c:v>43331.662499999999</c:v>
                </c:pt>
                <c:pt idx="7741">
                  <c:v>43331.668055555558</c:v>
                </c:pt>
                <c:pt idx="7742">
                  <c:v>43331.702777777777</c:v>
                </c:pt>
                <c:pt idx="7743">
                  <c:v>43331.70416666667</c:v>
                </c:pt>
                <c:pt idx="7744">
                  <c:v>43331.727777777778</c:v>
                </c:pt>
                <c:pt idx="7745">
                  <c:v>43331.745833333334</c:v>
                </c:pt>
                <c:pt idx="7746">
                  <c:v>43331.763194444444</c:v>
                </c:pt>
                <c:pt idx="7747">
                  <c:v>43331.775000000001</c:v>
                </c:pt>
                <c:pt idx="7748">
                  <c:v>43331.78125</c:v>
                </c:pt>
                <c:pt idx="7749">
                  <c:v>43331.787499999999</c:v>
                </c:pt>
                <c:pt idx="7750">
                  <c:v>43331.79583333333</c:v>
                </c:pt>
                <c:pt idx="7751">
                  <c:v>43331.821527777778</c:v>
                </c:pt>
                <c:pt idx="7752">
                  <c:v>43331.82916666667</c:v>
                </c:pt>
                <c:pt idx="7753">
                  <c:v>43331.870833333334</c:v>
                </c:pt>
                <c:pt idx="7754">
                  <c:v>43331.912499999999</c:v>
                </c:pt>
                <c:pt idx="7755">
                  <c:v>43331.922222222223</c:v>
                </c:pt>
                <c:pt idx="7756">
                  <c:v>43331.95416666667</c:v>
                </c:pt>
                <c:pt idx="7757">
                  <c:v>43331.965277777781</c:v>
                </c:pt>
                <c:pt idx="7758">
                  <c:v>43331.984027777777</c:v>
                </c:pt>
                <c:pt idx="7759">
                  <c:v>43331.994444444441</c:v>
                </c:pt>
                <c:pt idx="7760">
                  <c:v>43331.995833333334</c:v>
                </c:pt>
                <c:pt idx="7761">
                  <c:v>43331.999305555553</c:v>
                </c:pt>
                <c:pt idx="7762">
                  <c:v>43332.01458333333</c:v>
                </c:pt>
                <c:pt idx="7763">
                  <c:v>43332.031944444447</c:v>
                </c:pt>
                <c:pt idx="7764">
                  <c:v>43332.037499999999</c:v>
                </c:pt>
                <c:pt idx="7765">
                  <c:v>43332.049305555556</c:v>
                </c:pt>
                <c:pt idx="7766">
                  <c:v>43332.056944444441</c:v>
                </c:pt>
                <c:pt idx="7767">
                  <c:v>43332.0625</c:v>
                </c:pt>
                <c:pt idx="7768">
                  <c:v>43332.077777777777</c:v>
                </c:pt>
                <c:pt idx="7769">
                  <c:v>43332.07916666667</c:v>
                </c:pt>
                <c:pt idx="7770">
                  <c:v>43332.097916666666</c:v>
                </c:pt>
                <c:pt idx="7771">
                  <c:v>43332.115972222222</c:v>
                </c:pt>
                <c:pt idx="7772">
                  <c:v>43332.119444444441</c:v>
                </c:pt>
                <c:pt idx="7773">
                  <c:v>43332.120833333334</c:v>
                </c:pt>
                <c:pt idx="7774">
                  <c:v>43332.131944444445</c:v>
                </c:pt>
                <c:pt idx="7775">
                  <c:v>43332.149305555555</c:v>
                </c:pt>
                <c:pt idx="7776">
                  <c:v>43332.162499999999</c:v>
                </c:pt>
                <c:pt idx="7777">
                  <c:v>43332.17291666667</c:v>
                </c:pt>
                <c:pt idx="7778">
                  <c:v>43332.194444444445</c:v>
                </c:pt>
                <c:pt idx="7779">
                  <c:v>43332.202777777777</c:v>
                </c:pt>
                <c:pt idx="7780">
                  <c:v>43332.20416666667</c:v>
                </c:pt>
                <c:pt idx="7781">
                  <c:v>43332.216666666667</c:v>
                </c:pt>
                <c:pt idx="7782">
                  <c:v>43332.243750000001</c:v>
                </c:pt>
                <c:pt idx="7783">
                  <c:v>43332.245833333334</c:v>
                </c:pt>
                <c:pt idx="7784">
                  <c:v>43332.286111111112</c:v>
                </c:pt>
                <c:pt idx="7785">
                  <c:v>43332.287499999999</c:v>
                </c:pt>
                <c:pt idx="7786">
                  <c:v>43332.32916666667</c:v>
                </c:pt>
                <c:pt idx="7787">
                  <c:v>43332.370833333334</c:v>
                </c:pt>
                <c:pt idx="7788">
                  <c:v>43332.375694444447</c:v>
                </c:pt>
                <c:pt idx="7789">
                  <c:v>43332.412499999999</c:v>
                </c:pt>
                <c:pt idx="7790">
                  <c:v>43332.417361111111</c:v>
                </c:pt>
                <c:pt idx="7791">
                  <c:v>43332.45416666667</c:v>
                </c:pt>
                <c:pt idx="7792">
                  <c:v>43332.459027777775</c:v>
                </c:pt>
                <c:pt idx="7793">
                  <c:v>43332.488194444442</c:v>
                </c:pt>
                <c:pt idx="7794">
                  <c:v>43332.495833333334</c:v>
                </c:pt>
                <c:pt idx="7795">
                  <c:v>43332.537499999999</c:v>
                </c:pt>
                <c:pt idx="7796">
                  <c:v>43332.54791666667</c:v>
                </c:pt>
                <c:pt idx="7797">
                  <c:v>43332.555555555555</c:v>
                </c:pt>
                <c:pt idx="7798">
                  <c:v>43332.575694444444</c:v>
                </c:pt>
                <c:pt idx="7799">
                  <c:v>43332.57916666667</c:v>
                </c:pt>
                <c:pt idx="7800">
                  <c:v>43332.59375</c:v>
                </c:pt>
                <c:pt idx="7801">
                  <c:v>43332.620833333334</c:v>
                </c:pt>
                <c:pt idx="7802">
                  <c:v>43332.628472222219</c:v>
                </c:pt>
                <c:pt idx="7803">
                  <c:v>43332.631249999999</c:v>
                </c:pt>
                <c:pt idx="7804">
                  <c:v>43332.638194444444</c:v>
                </c:pt>
                <c:pt idx="7805">
                  <c:v>43332.65</c:v>
                </c:pt>
                <c:pt idx="7806">
                  <c:v>43332.661111111112</c:v>
                </c:pt>
                <c:pt idx="7807">
                  <c:v>43332.662499999999</c:v>
                </c:pt>
                <c:pt idx="7808">
                  <c:v>43332.70416666667</c:v>
                </c:pt>
                <c:pt idx="7809">
                  <c:v>43332.737500000003</c:v>
                </c:pt>
                <c:pt idx="7810">
                  <c:v>43332.745833333334</c:v>
                </c:pt>
                <c:pt idx="7811">
                  <c:v>43332.759027777778</c:v>
                </c:pt>
                <c:pt idx="7812">
                  <c:v>43332.787499999999</c:v>
                </c:pt>
                <c:pt idx="7813">
                  <c:v>43332.82916666667</c:v>
                </c:pt>
                <c:pt idx="7814">
                  <c:v>43332.84652777778</c:v>
                </c:pt>
                <c:pt idx="7815">
                  <c:v>43332.870833333334</c:v>
                </c:pt>
                <c:pt idx="7816">
                  <c:v>43332.912499999999</c:v>
                </c:pt>
                <c:pt idx="7817">
                  <c:v>43332.95416666667</c:v>
                </c:pt>
                <c:pt idx="7818">
                  <c:v>43332.995833333334</c:v>
                </c:pt>
                <c:pt idx="7819">
                  <c:v>43332.999305555553</c:v>
                </c:pt>
                <c:pt idx="7820">
                  <c:v>43333.037499999999</c:v>
                </c:pt>
                <c:pt idx="7821">
                  <c:v>43333.07916666667</c:v>
                </c:pt>
                <c:pt idx="7822">
                  <c:v>43333.120833333334</c:v>
                </c:pt>
                <c:pt idx="7823">
                  <c:v>43333.162499999999</c:v>
                </c:pt>
                <c:pt idx="7824">
                  <c:v>43333.20416666667</c:v>
                </c:pt>
                <c:pt idx="7825">
                  <c:v>43333.245833333334</c:v>
                </c:pt>
                <c:pt idx="7826">
                  <c:v>43333.287499999999</c:v>
                </c:pt>
                <c:pt idx="7827">
                  <c:v>43333.32916666667</c:v>
                </c:pt>
                <c:pt idx="7828">
                  <c:v>43333.370833333334</c:v>
                </c:pt>
                <c:pt idx="7829">
                  <c:v>43333.393750000003</c:v>
                </c:pt>
                <c:pt idx="7830">
                  <c:v>43333.401388888888</c:v>
                </c:pt>
                <c:pt idx="7831">
                  <c:v>43333.412499999999</c:v>
                </c:pt>
                <c:pt idx="7832">
                  <c:v>43333.431944444441</c:v>
                </c:pt>
                <c:pt idx="7833">
                  <c:v>43333.45416666667</c:v>
                </c:pt>
                <c:pt idx="7834">
                  <c:v>43333.495833333334</c:v>
                </c:pt>
                <c:pt idx="7835">
                  <c:v>43333.536111111112</c:v>
                </c:pt>
                <c:pt idx="7836">
                  <c:v>43333.537499999999</c:v>
                </c:pt>
                <c:pt idx="7837">
                  <c:v>43333.543055555558</c:v>
                </c:pt>
                <c:pt idx="7838">
                  <c:v>43333.577777777777</c:v>
                </c:pt>
                <c:pt idx="7839">
                  <c:v>43333.57916666667</c:v>
                </c:pt>
                <c:pt idx="7840">
                  <c:v>43333.59097222222</c:v>
                </c:pt>
                <c:pt idx="7841">
                  <c:v>43333.601388888892</c:v>
                </c:pt>
                <c:pt idx="7842">
                  <c:v>43333.620833333334</c:v>
                </c:pt>
                <c:pt idx="7843">
                  <c:v>43333.636805555558</c:v>
                </c:pt>
                <c:pt idx="7844">
                  <c:v>43333.642361111109</c:v>
                </c:pt>
                <c:pt idx="7845">
                  <c:v>43333.662499999999</c:v>
                </c:pt>
                <c:pt idx="7846">
                  <c:v>43333.676388888889</c:v>
                </c:pt>
                <c:pt idx="7847">
                  <c:v>43333.686111111114</c:v>
                </c:pt>
                <c:pt idx="7848">
                  <c:v>43333.702777777777</c:v>
                </c:pt>
                <c:pt idx="7849">
                  <c:v>43333.70416666667</c:v>
                </c:pt>
                <c:pt idx="7850">
                  <c:v>43333.745833333334</c:v>
                </c:pt>
                <c:pt idx="7851">
                  <c:v>43333.757638888892</c:v>
                </c:pt>
                <c:pt idx="7852">
                  <c:v>43333.786111111112</c:v>
                </c:pt>
                <c:pt idx="7853">
                  <c:v>43333.787499999999</c:v>
                </c:pt>
                <c:pt idx="7854">
                  <c:v>43333.793749999997</c:v>
                </c:pt>
                <c:pt idx="7855">
                  <c:v>43333.815972222219</c:v>
                </c:pt>
                <c:pt idx="7856">
                  <c:v>43333.82916666667</c:v>
                </c:pt>
                <c:pt idx="7857">
                  <c:v>43333.870833333334</c:v>
                </c:pt>
                <c:pt idx="7858">
                  <c:v>43333.888194444444</c:v>
                </c:pt>
                <c:pt idx="7859">
                  <c:v>43333.912499999999</c:v>
                </c:pt>
                <c:pt idx="7860">
                  <c:v>43333.947222222225</c:v>
                </c:pt>
                <c:pt idx="7861">
                  <c:v>43333.95416666667</c:v>
                </c:pt>
                <c:pt idx="7862">
                  <c:v>43333.960416666669</c:v>
                </c:pt>
                <c:pt idx="7863">
                  <c:v>43333.995833333334</c:v>
                </c:pt>
                <c:pt idx="7864">
                  <c:v>43333.999305555553</c:v>
                </c:pt>
                <c:pt idx="7865">
                  <c:v>43334.008333333331</c:v>
                </c:pt>
                <c:pt idx="7866">
                  <c:v>43334.037499999999</c:v>
                </c:pt>
                <c:pt idx="7867">
                  <c:v>43334.07916666667</c:v>
                </c:pt>
                <c:pt idx="7868">
                  <c:v>43334.120833333334</c:v>
                </c:pt>
                <c:pt idx="7869">
                  <c:v>43334.126388888886</c:v>
                </c:pt>
                <c:pt idx="7870">
                  <c:v>43334.15625</c:v>
                </c:pt>
                <c:pt idx="7871">
                  <c:v>43334.162499999999</c:v>
                </c:pt>
                <c:pt idx="7872">
                  <c:v>43334.20416666667</c:v>
                </c:pt>
                <c:pt idx="7873">
                  <c:v>43334.245833333334</c:v>
                </c:pt>
                <c:pt idx="7874">
                  <c:v>43334.287499999999</c:v>
                </c:pt>
                <c:pt idx="7875">
                  <c:v>43334.32916666667</c:v>
                </c:pt>
                <c:pt idx="7876">
                  <c:v>43334.370833333334</c:v>
                </c:pt>
                <c:pt idx="7877">
                  <c:v>43334.412499999999</c:v>
                </c:pt>
                <c:pt idx="7878">
                  <c:v>43334.45416666667</c:v>
                </c:pt>
                <c:pt idx="7879">
                  <c:v>43334.495833333334</c:v>
                </c:pt>
                <c:pt idx="7880">
                  <c:v>43334.537499999999</c:v>
                </c:pt>
                <c:pt idx="7881">
                  <c:v>43334.57916666667</c:v>
                </c:pt>
                <c:pt idx="7882">
                  <c:v>43334.620833333334</c:v>
                </c:pt>
                <c:pt idx="7883">
                  <c:v>43334.662499999999</c:v>
                </c:pt>
                <c:pt idx="7884">
                  <c:v>43334.70416666667</c:v>
                </c:pt>
                <c:pt idx="7885">
                  <c:v>43334.745833333334</c:v>
                </c:pt>
                <c:pt idx="7886">
                  <c:v>43334.787499999999</c:v>
                </c:pt>
                <c:pt idx="7887">
                  <c:v>43334.82916666667</c:v>
                </c:pt>
                <c:pt idx="7888">
                  <c:v>43334.870833333334</c:v>
                </c:pt>
                <c:pt idx="7889">
                  <c:v>43334.912499999999</c:v>
                </c:pt>
                <c:pt idx="7890">
                  <c:v>43334.95416666667</c:v>
                </c:pt>
                <c:pt idx="7891">
                  <c:v>43334.995833333334</c:v>
                </c:pt>
                <c:pt idx="7892">
                  <c:v>43334.999305555553</c:v>
                </c:pt>
                <c:pt idx="7893">
                  <c:v>43335.037499999999</c:v>
                </c:pt>
                <c:pt idx="7894">
                  <c:v>43335.07916666667</c:v>
                </c:pt>
                <c:pt idx="7895">
                  <c:v>43335.120833333334</c:v>
                </c:pt>
                <c:pt idx="7896">
                  <c:v>43335.162499999999</c:v>
                </c:pt>
                <c:pt idx="7897">
                  <c:v>43335.20416666667</c:v>
                </c:pt>
                <c:pt idx="7898">
                  <c:v>43335.224999999999</c:v>
                </c:pt>
                <c:pt idx="7899">
                  <c:v>43335.245833333334</c:v>
                </c:pt>
                <c:pt idx="7900">
                  <c:v>43335.287499999999</c:v>
                </c:pt>
                <c:pt idx="7901">
                  <c:v>43335.32916666667</c:v>
                </c:pt>
                <c:pt idx="7902">
                  <c:v>43335.370833333334</c:v>
                </c:pt>
                <c:pt idx="7903">
                  <c:v>43335.412499999999</c:v>
                </c:pt>
                <c:pt idx="7904">
                  <c:v>43335.45416666667</c:v>
                </c:pt>
                <c:pt idx="7905">
                  <c:v>43335.495833333334</c:v>
                </c:pt>
                <c:pt idx="7906">
                  <c:v>43335.537499999999</c:v>
                </c:pt>
                <c:pt idx="7907">
                  <c:v>43335.57916666667</c:v>
                </c:pt>
                <c:pt idx="7908">
                  <c:v>43335.620833333334</c:v>
                </c:pt>
                <c:pt idx="7909">
                  <c:v>43335.662499999999</c:v>
                </c:pt>
                <c:pt idx="7910">
                  <c:v>43335.70416666667</c:v>
                </c:pt>
                <c:pt idx="7911">
                  <c:v>43335.745833333334</c:v>
                </c:pt>
                <c:pt idx="7912">
                  <c:v>43335.787499999999</c:v>
                </c:pt>
                <c:pt idx="7913">
                  <c:v>43335.82916666667</c:v>
                </c:pt>
                <c:pt idx="7914">
                  <c:v>43335.870833333334</c:v>
                </c:pt>
                <c:pt idx="7915">
                  <c:v>43335.912499999999</c:v>
                </c:pt>
                <c:pt idx="7916">
                  <c:v>43335.95416666667</c:v>
                </c:pt>
                <c:pt idx="7917">
                  <c:v>43335.995833333334</c:v>
                </c:pt>
                <c:pt idx="7918">
                  <c:v>43335.999305555553</c:v>
                </c:pt>
                <c:pt idx="7919">
                  <c:v>43336.037499999999</c:v>
                </c:pt>
                <c:pt idx="7920">
                  <c:v>43336.07916666667</c:v>
                </c:pt>
                <c:pt idx="7921">
                  <c:v>43336.120833333334</c:v>
                </c:pt>
                <c:pt idx="7922">
                  <c:v>43336.162499999999</c:v>
                </c:pt>
                <c:pt idx="7923">
                  <c:v>43336.20416666667</c:v>
                </c:pt>
                <c:pt idx="7924">
                  <c:v>43336.245833333334</c:v>
                </c:pt>
                <c:pt idx="7925">
                  <c:v>43336.287499999999</c:v>
                </c:pt>
                <c:pt idx="7926">
                  <c:v>43336.32916666667</c:v>
                </c:pt>
                <c:pt idx="7927">
                  <c:v>43336.370833333334</c:v>
                </c:pt>
                <c:pt idx="7928">
                  <c:v>43336.412499999999</c:v>
                </c:pt>
                <c:pt idx="7929">
                  <c:v>43336.45416666667</c:v>
                </c:pt>
                <c:pt idx="7930">
                  <c:v>43336.495833333334</c:v>
                </c:pt>
                <c:pt idx="7931">
                  <c:v>43336.537499999999</c:v>
                </c:pt>
                <c:pt idx="7932">
                  <c:v>43336.57916666667</c:v>
                </c:pt>
                <c:pt idx="7933">
                  <c:v>43336.620833333334</c:v>
                </c:pt>
                <c:pt idx="7934">
                  <c:v>43336.662499999999</c:v>
                </c:pt>
                <c:pt idx="7935">
                  <c:v>43336.70416666667</c:v>
                </c:pt>
                <c:pt idx="7936">
                  <c:v>43336.745833333334</c:v>
                </c:pt>
                <c:pt idx="7937">
                  <c:v>43336.787499999999</c:v>
                </c:pt>
                <c:pt idx="7938">
                  <c:v>43336.82916666667</c:v>
                </c:pt>
                <c:pt idx="7939">
                  <c:v>43336.870833333334</c:v>
                </c:pt>
                <c:pt idx="7940">
                  <c:v>43336.912499999999</c:v>
                </c:pt>
                <c:pt idx="7941">
                  <c:v>43336.95416666667</c:v>
                </c:pt>
                <c:pt idx="7942">
                  <c:v>43336.995833333334</c:v>
                </c:pt>
                <c:pt idx="7943">
                  <c:v>43336.999305555553</c:v>
                </c:pt>
                <c:pt idx="7944">
                  <c:v>43337.037499999999</c:v>
                </c:pt>
                <c:pt idx="7945">
                  <c:v>43337.07916666667</c:v>
                </c:pt>
                <c:pt idx="7946">
                  <c:v>43337.120833333334</c:v>
                </c:pt>
                <c:pt idx="7947">
                  <c:v>43337.162499999999</c:v>
                </c:pt>
                <c:pt idx="7948">
                  <c:v>43337.20416666667</c:v>
                </c:pt>
                <c:pt idx="7949">
                  <c:v>43337.245833333334</c:v>
                </c:pt>
                <c:pt idx="7950">
                  <c:v>43337.287499999999</c:v>
                </c:pt>
                <c:pt idx="7951">
                  <c:v>43337.32916666667</c:v>
                </c:pt>
                <c:pt idx="7952">
                  <c:v>43337.370833333334</c:v>
                </c:pt>
                <c:pt idx="7953">
                  <c:v>43337.412499999999</c:v>
                </c:pt>
                <c:pt idx="7954">
                  <c:v>43337.45416666667</c:v>
                </c:pt>
                <c:pt idx="7955">
                  <c:v>43337.495833333334</c:v>
                </c:pt>
                <c:pt idx="7956">
                  <c:v>43337.537499999999</c:v>
                </c:pt>
                <c:pt idx="7957">
                  <c:v>43337.57916666667</c:v>
                </c:pt>
                <c:pt idx="7958">
                  <c:v>43337.620833333334</c:v>
                </c:pt>
                <c:pt idx="7959">
                  <c:v>43337.662499999999</c:v>
                </c:pt>
                <c:pt idx="7960">
                  <c:v>43337.70416666667</c:v>
                </c:pt>
                <c:pt idx="7961">
                  <c:v>43337.745833333334</c:v>
                </c:pt>
                <c:pt idx="7962">
                  <c:v>43337.787499999999</c:v>
                </c:pt>
                <c:pt idx="7963">
                  <c:v>43337.82916666667</c:v>
                </c:pt>
                <c:pt idx="7964">
                  <c:v>43337.870833333334</c:v>
                </c:pt>
                <c:pt idx="7965">
                  <c:v>43337.912499999999</c:v>
                </c:pt>
                <c:pt idx="7966">
                  <c:v>43337.95416666667</c:v>
                </c:pt>
                <c:pt idx="7967">
                  <c:v>43337.995833333334</c:v>
                </c:pt>
                <c:pt idx="7968">
                  <c:v>43337.999305555553</c:v>
                </c:pt>
                <c:pt idx="7969">
                  <c:v>43338.037499999999</c:v>
                </c:pt>
                <c:pt idx="7970">
                  <c:v>43338.07916666667</c:v>
                </c:pt>
                <c:pt idx="7971">
                  <c:v>43338.120833333334</c:v>
                </c:pt>
                <c:pt idx="7972">
                  <c:v>43338.162499999999</c:v>
                </c:pt>
                <c:pt idx="7973">
                  <c:v>43338.20416666667</c:v>
                </c:pt>
                <c:pt idx="7974">
                  <c:v>43338.245833333334</c:v>
                </c:pt>
                <c:pt idx="7975">
                  <c:v>43338.287499999999</c:v>
                </c:pt>
                <c:pt idx="7976">
                  <c:v>43338.32916666667</c:v>
                </c:pt>
                <c:pt idx="7977">
                  <c:v>43338.370833333334</c:v>
                </c:pt>
                <c:pt idx="7978">
                  <c:v>43338.412499999999</c:v>
                </c:pt>
                <c:pt idx="7979">
                  <c:v>43338.45416666667</c:v>
                </c:pt>
                <c:pt idx="7980">
                  <c:v>43338.495833333334</c:v>
                </c:pt>
                <c:pt idx="7981">
                  <c:v>43338.537499999999</c:v>
                </c:pt>
                <c:pt idx="7982">
                  <c:v>43338.57916666667</c:v>
                </c:pt>
                <c:pt idx="7983">
                  <c:v>43338.620833333334</c:v>
                </c:pt>
                <c:pt idx="7984">
                  <c:v>43338.662499999999</c:v>
                </c:pt>
                <c:pt idx="7985">
                  <c:v>43338.70416666667</c:v>
                </c:pt>
                <c:pt idx="7986">
                  <c:v>43338.745833333334</c:v>
                </c:pt>
                <c:pt idx="7987">
                  <c:v>43338.787499999999</c:v>
                </c:pt>
                <c:pt idx="7988">
                  <c:v>43338.82916666667</c:v>
                </c:pt>
                <c:pt idx="7989">
                  <c:v>43338.870833333334</c:v>
                </c:pt>
                <c:pt idx="7990">
                  <c:v>43338.912499999999</c:v>
                </c:pt>
                <c:pt idx="7991">
                  <c:v>43338.95416666667</c:v>
                </c:pt>
                <c:pt idx="7992">
                  <c:v>43338.995833333334</c:v>
                </c:pt>
                <c:pt idx="7993">
                  <c:v>43338.999305555553</c:v>
                </c:pt>
                <c:pt idx="7994">
                  <c:v>43339.037499999999</c:v>
                </c:pt>
                <c:pt idx="7995">
                  <c:v>43339.07916666667</c:v>
                </c:pt>
                <c:pt idx="7996">
                  <c:v>43339.120833333334</c:v>
                </c:pt>
                <c:pt idx="7997">
                  <c:v>43339.162499999999</c:v>
                </c:pt>
                <c:pt idx="7998">
                  <c:v>43339.20416666667</c:v>
                </c:pt>
                <c:pt idx="7999">
                  <c:v>43339.245833333334</c:v>
                </c:pt>
                <c:pt idx="8000">
                  <c:v>43339.287499999999</c:v>
                </c:pt>
                <c:pt idx="8001">
                  <c:v>43339.32916666667</c:v>
                </c:pt>
                <c:pt idx="8002">
                  <c:v>43339.370833333334</c:v>
                </c:pt>
                <c:pt idx="8003">
                  <c:v>43339.412499999999</c:v>
                </c:pt>
                <c:pt idx="8004">
                  <c:v>43339.45416666667</c:v>
                </c:pt>
                <c:pt idx="8005">
                  <c:v>43339.495833333334</c:v>
                </c:pt>
                <c:pt idx="8006">
                  <c:v>43339.537499999999</c:v>
                </c:pt>
                <c:pt idx="8007">
                  <c:v>43339.57916666667</c:v>
                </c:pt>
                <c:pt idx="8008">
                  <c:v>43339.620833333334</c:v>
                </c:pt>
                <c:pt idx="8009">
                  <c:v>43339.662499999999</c:v>
                </c:pt>
                <c:pt idx="8010">
                  <c:v>43339.70416666667</c:v>
                </c:pt>
                <c:pt idx="8011">
                  <c:v>43339.745833333334</c:v>
                </c:pt>
                <c:pt idx="8012">
                  <c:v>43339.787499999999</c:v>
                </c:pt>
                <c:pt idx="8013">
                  <c:v>43339.82916666667</c:v>
                </c:pt>
                <c:pt idx="8014">
                  <c:v>43339.870833333334</c:v>
                </c:pt>
                <c:pt idx="8015">
                  <c:v>43339.912499999999</c:v>
                </c:pt>
                <c:pt idx="8016">
                  <c:v>43339.95416666667</c:v>
                </c:pt>
                <c:pt idx="8017">
                  <c:v>43339.995833333334</c:v>
                </c:pt>
                <c:pt idx="8018">
                  <c:v>43339.999305555553</c:v>
                </c:pt>
                <c:pt idx="8019">
                  <c:v>43340.037499999999</c:v>
                </c:pt>
                <c:pt idx="8020">
                  <c:v>43340.07916666667</c:v>
                </c:pt>
                <c:pt idx="8021">
                  <c:v>43340.120833333334</c:v>
                </c:pt>
                <c:pt idx="8022">
                  <c:v>43340.162499999999</c:v>
                </c:pt>
                <c:pt idx="8023">
                  <c:v>43340.20416666667</c:v>
                </c:pt>
                <c:pt idx="8024">
                  <c:v>43340.245833333334</c:v>
                </c:pt>
                <c:pt idx="8025">
                  <c:v>43340.287499999999</c:v>
                </c:pt>
                <c:pt idx="8026">
                  <c:v>43340.32916666667</c:v>
                </c:pt>
                <c:pt idx="8027">
                  <c:v>43340.370833333334</c:v>
                </c:pt>
                <c:pt idx="8028">
                  <c:v>43340.412499999999</c:v>
                </c:pt>
                <c:pt idx="8029">
                  <c:v>43340.45416666667</c:v>
                </c:pt>
                <c:pt idx="8030">
                  <c:v>43340.495833333334</c:v>
                </c:pt>
                <c:pt idx="8031">
                  <c:v>43340.537499999999</c:v>
                </c:pt>
                <c:pt idx="8032">
                  <c:v>43340.57916666667</c:v>
                </c:pt>
                <c:pt idx="8033">
                  <c:v>43340.620833333334</c:v>
                </c:pt>
                <c:pt idx="8034">
                  <c:v>43340.662499999999</c:v>
                </c:pt>
                <c:pt idx="8035">
                  <c:v>43340.70416666667</c:v>
                </c:pt>
                <c:pt idx="8036">
                  <c:v>43340.745833333334</c:v>
                </c:pt>
                <c:pt idx="8037">
                  <c:v>43340.787499999999</c:v>
                </c:pt>
                <c:pt idx="8038">
                  <c:v>43340.82916666667</c:v>
                </c:pt>
                <c:pt idx="8039">
                  <c:v>43340.870833333334</c:v>
                </c:pt>
                <c:pt idx="8040">
                  <c:v>43340.912499999999</c:v>
                </c:pt>
                <c:pt idx="8041">
                  <c:v>43340.95416666667</c:v>
                </c:pt>
                <c:pt idx="8042">
                  <c:v>43340.995833333334</c:v>
                </c:pt>
                <c:pt idx="8043">
                  <c:v>43340.999305555553</c:v>
                </c:pt>
                <c:pt idx="8044">
                  <c:v>43341.037499999999</c:v>
                </c:pt>
                <c:pt idx="8045">
                  <c:v>43341.07916666667</c:v>
                </c:pt>
                <c:pt idx="8046">
                  <c:v>43341.120833333334</c:v>
                </c:pt>
                <c:pt idx="8047">
                  <c:v>43341.162499999999</c:v>
                </c:pt>
                <c:pt idx="8048">
                  <c:v>43341.20416666667</c:v>
                </c:pt>
                <c:pt idx="8049">
                  <c:v>43341.245833333334</c:v>
                </c:pt>
                <c:pt idx="8050">
                  <c:v>43341.287499999999</c:v>
                </c:pt>
                <c:pt idx="8051">
                  <c:v>43341.32916666667</c:v>
                </c:pt>
                <c:pt idx="8052">
                  <c:v>43341.370833333334</c:v>
                </c:pt>
                <c:pt idx="8053">
                  <c:v>43341.412499999999</c:v>
                </c:pt>
                <c:pt idx="8054">
                  <c:v>43341.45416666667</c:v>
                </c:pt>
                <c:pt idx="8055">
                  <c:v>43341.495833333334</c:v>
                </c:pt>
                <c:pt idx="8056">
                  <c:v>43341.537499999999</c:v>
                </c:pt>
                <c:pt idx="8057">
                  <c:v>43341.57916666667</c:v>
                </c:pt>
                <c:pt idx="8058">
                  <c:v>43341.620833333334</c:v>
                </c:pt>
                <c:pt idx="8059">
                  <c:v>43341.662499999999</c:v>
                </c:pt>
                <c:pt idx="8060">
                  <c:v>43341.70416666667</c:v>
                </c:pt>
                <c:pt idx="8061">
                  <c:v>43341.745833333334</c:v>
                </c:pt>
                <c:pt idx="8062">
                  <c:v>43341.787499999999</c:v>
                </c:pt>
                <c:pt idx="8063">
                  <c:v>43341.82916666667</c:v>
                </c:pt>
                <c:pt idx="8064">
                  <c:v>43341.870833333334</c:v>
                </c:pt>
                <c:pt idx="8065">
                  <c:v>43341.912499999999</c:v>
                </c:pt>
                <c:pt idx="8066">
                  <c:v>43341.95416666667</c:v>
                </c:pt>
                <c:pt idx="8067">
                  <c:v>43341.995833333334</c:v>
                </c:pt>
                <c:pt idx="8068">
                  <c:v>43341.999305555553</c:v>
                </c:pt>
                <c:pt idx="8069">
                  <c:v>43342.037499999999</c:v>
                </c:pt>
                <c:pt idx="8070">
                  <c:v>43342.07916666667</c:v>
                </c:pt>
                <c:pt idx="8071">
                  <c:v>43342.120833333334</c:v>
                </c:pt>
                <c:pt idx="8072">
                  <c:v>43342.162499999999</c:v>
                </c:pt>
                <c:pt idx="8073">
                  <c:v>43342.20416666667</c:v>
                </c:pt>
                <c:pt idx="8074">
                  <c:v>43342.245833333334</c:v>
                </c:pt>
                <c:pt idx="8075">
                  <c:v>43342.287499999999</c:v>
                </c:pt>
                <c:pt idx="8076">
                  <c:v>43342.32916666667</c:v>
                </c:pt>
                <c:pt idx="8077">
                  <c:v>43342.370833333334</c:v>
                </c:pt>
                <c:pt idx="8078">
                  <c:v>43342.412499999999</c:v>
                </c:pt>
                <c:pt idx="8079">
                  <c:v>43342.45416666667</c:v>
                </c:pt>
                <c:pt idx="8080">
                  <c:v>43342.495833333334</c:v>
                </c:pt>
                <c:pt idx="8081">
                  <c:v>43342.537499999999</c:v>
                </c:pt>
                <c:pt idx="8082">
                  <c:v>43342.57916666667</c:v>
                </c:pt>
                <c:pt idx="8083">
                  <c:v>43342.620833333334</c:v>
                </c:pt>
                <c:pt idx="8084">
                  <c:v>43342.662499999999</c:v>
                </c:pt>
                <c:pt idx="8085">
                  <c:v>43342.70416666667</c:v>
                </c:pt>
                <c:pt idx="8086">
                  <c:v>43342.745833333334</c:v>
                </c:pt>
                <c:pt idx="8087">
                  <c:v>43342.787499999999</c:v>
                </c:pt>
                <c:pt idx="8088">
                  <c:v>43342.82916666667</c:v>
                </c:pt>
                <c:pt idx="8089">
                  <c:v>43342.870833333334</c:v>
                </c:pt>
                <c:pt idx="8090">
                  <c:v>43342.912499999999</c:v>
                </c:pt>
                <c:pt idx="8091">
                  <c:v>43342.95416666667</c:v>
                </c:pt>
                <c:pt idx="8092">
                  <c:v>43342.995833333334</c:v>
                </c:pt>
                <c:pt idx="8093">
                  <c:v>43342.999305555553</c:v>
                </c:pt>
                <c:pt idx="8094">
                  <c:v>43343.01666666667</c:v>
                </c:pt>
                <c:pt idx="8095">
                  <c:v>43343.027083333334</c:v>
                </c:pt>
                <c:pt idx="8096">
                  <c:v>43343.031944444447</c:v>
                </c:pt>
                <c:pt idx="8097">
                  <c:v>43343.036111111112</c:v>
                </c:pt>
                <c:pt idx="8098">
                  <c:v>43343.037499999999</c:v>
                </c:pt>
                <c:pt idx="8099">
                  <c:v>43343.041666666664</c:v>
                </c:pt>
                <c:pt idx="8100">
                  <c:v>43343.070138888892</c:v>
                </c:pt>
                <c:pt idx="8101">
                  <c:v>43343.077777777777</c:v>
                </c:pt>
                <c:pt idx="8102">
                  <c:v>43343.07916666667</c:v>
                </c:pt>
                <c:pt idx="8103">
                  <c:v>43343.093055555553</c:v>
                </c:pt>
                <c:pt idx="8104">
                  <c:v>43343.103472222225</c:v>
                </c:pt>
                <c:pt idx="8105">
                  <c:v>43343.119444444441</c:v>
                </c:pt>
                <c:pt idx="8106">
                  <c:v>43343.120833333334</c:v>
                </c:pt>
                <c:pt idx="8107">
                  <c:v>43343.162499999999</c:v>
                </c:pt>
                <c:pt idx="8108">
                  <c:v>43343.20416666667</c:v>
                </c:pt>
                <c:pt idx="8109">
                  <c:v>43343.245833333334</c:v>
                </c:pt>
                <c:pt idx="8110">
                  <c:v>43343.286111111112</c:v>
                </c:pt>
                <c:pt idx="8111">
                  <c:v>43343.287499999999</c:v>
                </c:pt>
                <c:pt idx="8112">
                  <c:v>43343.32916666667</c:v>
                </c:pt>
                <c:pt idx="8113">
                  <c:v>43343.370833333334</c:v>
                </c:pt>
                <c:pt idx="8114">
                  <c:v>43343.412499999999</c:v>
                </c:pt>
                <c:pt idx="8115">
                  <c:v>43343.445833333331</c:v>
                </c:pt>
                <c:pt idx="8116">
                  <c:v>43343.45416666667</c:v>
                </c:pt>
                <c:pt idx="8117">
                  <c:v>43343.487500000003</c:v>
                </c:pt>
                <c:pt idx="8118">
                  <c:v>43343.494444444441</c:v>
                </c:pt>
                <c:pt idx="8119">
                  <c:v>43343.495833333334</c:v>
                </c:pt>
                <c:pt idx="8120">
                  <c:v>43343.507638888892</c:v>
                </c:pt>
                <c:pt idx="8121">
                  <c:v>43343.537499999999</c:v>
                </c:pt>
                <c:pt idx="8122">
                  <c:v>43343.577777777777</c:v>
                </c:pt>
                <c:pt idx="8123">
                  <c:v>43343.57916666667</c:v>
                </c:pt>
                <c:pt idx="8124">
                  <c:v>43343.584027777775</c:v>
                </c:pt>
                <c:pt idx="8125">
                  <c:v>43343.620833333334</c:v>
                </c:pt>
                <c:pt idx="8126">
                  <c:v>43343.662499999999</c:v>
                </c:pt>
                <c:pt idx="8127">
                  <c:v>43343.6875</c:v>
                </c:pt>
                <c:pt idx="8128">
                  <c:v>43343.697916666664</c:v>
                </c:pt>
                <c:pt idx="8129">
                  <c:v>43343.70416666667</c:v>
                </c:pt>
                <c:pt idx="8130">
                  <c:v>43343.726388888892</c:v>
                </c:pt>
                <c:pt idx="8131">
                  <c:v>43343.745833333334</c:v>
                </c:pt>
                <c:pt idx="8132">
                  <c:v>43343.787499999999</c:v>
                </c:pt>
                <c:pt idx="8133">
                  <c:v>43343.793749999997</c:v>
                </c:pt>
                <c:pt idx="8134">
                  <c:v>43343.806250000001</c:v>
                </c:pt>
                <c:pt idx="8135">
                  <c:v>43343.821527777778</c:v>
                </c:pt>
                <c:pt idx="8136">
                  <c:v>43343.82916666667</c:v>
                </c:pt>
                <c:pt idx="8137">
                  <c:v>43343.836805555555</c:v>
                </c:pt>
                <c:pt idx="8138">
                  <c:v>43343.838888888888</c:v>
                </c:pt>
                <c:pt idx="8139">
                  <c:v>43343.842361111114</c:v>
                </c:pt>
                <c:pt idx="8140">
                  <c:v>43343.847222222219</c:v>
                </c:pt>
                <c:pt idx="8141">
                  <c:v>43343.856944444444</c:v>
                </c:pt>
                <c:pt idx="8142">
                  <c:v>43343.861805555556</c:v>
                </c:pt>
                <c:pt idx="8143">
                  <c:v>43343.870833333334</c:v>
                </c:pt>
                <c:pt idx="8144">
                  <c:v>43343.890277777777</c:v>
                </c:pt>
                <c:pt idx="8145">
                  <c:v>43343.898611111108</c:v>
                </c:pt>
                <c:pt idx="8146">
                  <c:v>43343.90625</c:v>
                </c:pt>
                <c:pt idx="8147">
                  <c:v>43343.911111111112</c:v>
                </c:pt>
                <c:pt idx="8148">
                  <c:v>43343.912499999999</c:v>
                </c:pt>
                <c:pt idx="8149">
                  <c:v>43343.932638888888</c:v>
                </c:pt>
                <c:pt idx="8150">
                  <c:v>43343.952777777777</c:v>
                </c:pt>
                <c:pt idx="8151">
                  <c:v>43343.95416666667</c:v>
                </c:pt>
                <c:pt idx="8152">
                  <c:v>43343.970833333333</c:v>
                </c:pt>
                <c:pt idx="8153">
                  <c:v>43343.984027777777</c:v>
                </c:pt>
                <c:pt idx="8154">
                  <c:v>43343.995833333334</c:v>
                </c:pt>
                <c:pt idx="8155">
                  <c:v>43343.999305555553</c:v>
                </c:pt>
                <c:pt idx="8156">
                  <c:v>43343.999305555553</c:v>
                </c:pt>
                <c:pt idx="8157">
                  <c:v>43344.00277777778</c:v>
                </c:pt>
                <c:pt idx="8158">
                  <c:v>43344.008333333331</c:v>
                </c:pt>
                <c:pt idx="8159">
                  <c:v>43344.015277777777</c:v>
                </c:pt>
                <c:pt idx="8160">
                  <c:v>43344.027777777781</c:v>
                </c:pt>
                <c:pt idx="8161">
                  <c:v>43344.037499999999</c:v>
                </c:pt>
                <c:pt idx="8162">
                  <c:v>43344.052083333336</c:v>
                </c:pt>
                <c:pt idx="8163">
                  <c:v>43344.066666666666</c:v>
                </c:pt>
                <c:pt idx="8164">
                  <c:v>43344.07916666667</c:v>
                </c:pt>
                <c:pt idx="8165">
                  <c:v>43344.093055555553</c:v>
                </c:pt>
                <c:pt idx="8166">
                  <c:v>43344.100694444445</c:v>
                </c:pt>
                <c:pt idx="8167">
                  <c:v>43344.119444444441</c:v>
                </c:pt>
                <c:pt idx="8168">
                  <c:v>43344.120833333334</c:v>
                </c:pt>
                <c:pt idx="8169">
                  <c:v>43344.128472222219</c:v>
                </c:pt>
                <c:pt idx="8170">
                  <c:v>43344.150694444441</c:v>
                </c:pt>
                <c:pt idx="8171">
                  <c:v>43344.162499999999</c:v>
                </c:pt>
                <c:pt idx="8172">
                  <c:v>43344.168055555558</c:v>
                </c:pt>
                <c:pt idx="8173">
                  <c:v>43344.175000000003</c:v>
                </c:pt>
                <c:pt idx="8174">
                  <c:v>43344.20416666667</c:v>
                </c:pt>
                <c:pt idx="8175">
                  <c:v>43344.213194444441</c:v>
                </c:pt>
                <c:pt idx="8176">
                  <c:v>43344.22152777778</c:v>
                </c:pt>
                <c:pt idx="8177">
                  <c:v>43344.245833333334</c:v>
                </c:pt>
                <c:pt idx="8178">
                  <c:v>43344.252083333333</c:v>
                </c:pt>
                <c:pt idx="8179">
                  <c:v>43344.273611111108</c:v>
                </c:pt>
                <c:pt idx="8180">
                  <c:v>43344.281944444447</c:v>
                </c:pt>
                <c:pt idx="8181">
                  <c:v>43344.287499999999</c:v>
                </c:pt>
                <c:pt idx="8182">
                  <c:v>43344.313888888886</c:v>
                </c:pt>
                <c:pt idx="8183">
                  <c:v>43344.327777777777</c:v>
                </c:pt>
                <c:pt idx="8184">
                  <c:v>43344.32916666667</c:v>
                </c:pt>
                <c:pt idx="8185">
                  <c:v>43344.362500000003</c:v>
                </c:pt>
                <c:pt idx="8186">
                  <c:v>43344.369444444441</c:v>
                </c:pt>
                <c:pt idx="8187">
                  <c:v>43344.370833333334</c:v>
                </c:pt>
                <c:pt idx="8188">
                  <c:v>43344.37777777778</c:v>
                </c:pt>
                <c:pt idx="8189">
                  <c:v>43344.384722222225</c:v>
                </c:pt>
                <c:pt idx="8190">
                  <c:v>43344.412499999999</c:v>
                </c:pt>
                <c:pt idx="8191">
                  <c:v>43344.417361111111</c:v>
                </c:pt>
                <c:pt idx="8192">
                  <c:v>43344.423611111109</c:v>
                </c:pt>
                <c:pt idx="8193">
                  <c:v>43344.43472222222</c:v>
                </c:pt>
                <c:pt idx="8194">
                  <c:v>43344.452777777777</c:v>
                </c:pt>
                <c:pt idx="8195">
                  <c:v>43344.45416666667</c:v>
                </c:pt>
                <c:pt idx="8196">
                  <c:v>43344.475694444445</c:v>
                </c:pt>
                <c:pt idx="8197">
                  <c:v>43344.495833333334</c:v>
                </c:pt>
                <c:pt idx="8198">
                  <c:v>43344.530555555553</c:v>
                </c:pt>
                <c:pt idx="8199">
                  <c:v>43344.537499999999</c:v>
                </c:pt>
                <c:pt idx="8200">
                  <c:v>43344.546527777777</c:v>
                </c:pt>
                <c:pt idx="8201">
                  <c:v>43344.577777777777</c:v>
                </c:pt>
                <c:pt idx="8202">
                  <c:v>43344.57916666667</c:v>
                </c:pt>
                <c:pt idx="8203">
                  <c:v>43344.592361111114</c:v>
                </c:pt>
                <c:pt idx="8204">
                  <c:v>43344.605555555558</c:v>
                </c:pt>
                <c:pt idx="8205">
                  <c:v>43344.620833333334</c:v>
                </c:pt>
                <c:pt idx="8206">
                  <c:v>43344.662499999999</c:v>
                </c:pt>
                <c:pt idx="8207">
                  <c:v>43344.702777777777</c:v>
                </c:pt>
                <c:pt idx="8208">
                  <c:v>43344.70416666667</c:v>
                </c:pt>
                <c:pt idx="8209">
                  <c:v>43344.745833333334</c:v>
                </c:pt>
                <c:pt idx="8210">
                  <c:v>43344.786111111112</c:v>
                </c:pt>
                <c:pt idx="8211">
                  <c:v>43344.787499999999</c:v>
                </c:pt>
                <c:pt idx="8212">
                  <c:v>43344.822222222225</c:v>
                </c:pt>
                <c:pt idx="8213">
                  <c:v>43344.827777777777</c:v>
                </c:pt>
                <c:pt idx="8214">
                  <c:v>43344.82916666667</c:v>
                </c:pt>
                <c:pt idx="8215">
                  <c:v>43344.840277777781</c:v>
                </c:pt>
                <c:pt idx="8216">
                  <c:v>43344.870833333334</c:v>
                </c:pt>
                <c:pt idx="8217">
                  <c:v>43344.905555555553</c:v>
                </c:pt>
                <c:pt idx="8218">
                  <c:v>43344.912499999999</c:v>
                </c:pt>
                <c:pt idx="8219">
                  <c:v>43344.918055555558</c:v>
                </c:pt>
                <c:pt idx="8220">
                  <c:v>43344.936111111114</c:v>
                </c:pt>
                <c:pt idx="8221">
                  <c:v>43344.95416666667</c:v>
                </c:pt>
                <c:pt idx="8222">
                  <c:v>43344.984722222223</c:v>
                </c:pt>
                <c:pt idx="8223">
                  <c:v>43344.989583333336</c:v>
                </c:pt>
                <c:pt idx="8224">
                  <c:v>43344.994444444441</c:v>
                </c:pt>
                <c:pt idx="8225">
                  <c:v>43344.995833333334</c:v>
                </c:pt>
                <c:pt idx="8226">
                  <c:v>43344.999305555553</c:v>
                </c:pt>
                <c:pt idx="8227">
                  <c:v>43345.026388888888</c:v>
                </c:pt>
                <c:pt idx="8228">
                  <c:v>43345.037499999999</c:v>
                </c:pt>
                <c:pt idx="8229">
                  <c:v>43345.052777777775</c:v>
                </c:pt>
                <c:pt idx="8230">
                  <c:v>43345.077777777777</c:v>
                </c:pt>
                <c:pt idx="8231">
                  <c:v>43345.07916666667</c:v>
                </c:pt>
                <c:pt idx="8232">
                  <c:v>43345.086805555555</c:v>
                </c:pt>
                <c:pt idx="8233">
                  <c:v>43345.091666666667</c:v>
                </c:pt>
                <c:pt idx="8234">
                  <c:v>43345.119444444441</c:v>
                </c:pt>
                <c:pt idx="8235">
                  <c:v>43345.120833333334</c:v>
                </c:pt>
                <c:pt idx="8236">
                  <c:v>43345.12777777778</c:v>
                </c:pt>
                <c:pt idx="8237">
                  <c:v>43345.133333333331</c:v>
                </c:pt>
                <c:pt idx="8238">
                  <c:v>43345.13958333333</c:v>
                </c:pt>
                <c:pt idx="8239">
                  <c:v>43345.162499999999</c:v>
                </c:pt>
                <c:pt idx="8240">
                  <c:v>43345.168749999997</c:v>
                </c:pt>
                <c:pt idx="8241">
                  <c:v>43345.177083333336</c:v>
                </c:pt>
                <c:pt idx="8242">
                  <c:v>43345.19027777778</c:v>
                </c:pt>
                <c:pt idx="8243">
                  <c:v>43345.195833333331</c:v>
                </c:pt>
                <c:pt idx="8244">
                  <c:v>43345.202777777777</c:v>
                </c:pt>
                <c:pt idx="8245">
                  <c:v>43345.20416666667</c:v>
                </c:pt>
                <c:pt idx="8246">
                  <c:v>43345.216666666667</c:v>
                </c:pt>
                <c:pt idx="8247">
                  <c:v>43345.22152777778</c:v>
                </c:pt>
                <c:pt idx="8248">
                  <c:v>43345.229861111111</c:v>
                </c:pt>
                <c:pt idx="8249">
                  <c:v>43345.238194444442</c:v>
                </c:pt>
                <c:pt idx="8250">
                  <c:v>43345.245833333334</c:v>
                </c:pt>
                <c:pt idx="8251">
                  <c:v>43345.269444444442</c:v>
                </c:pt>
                <c:pt idx="8252">
                  <c:v>43345.275000000001</c:v>
                </c:pt>
                <c:pt idx="8253">
                  <c:v>43345.287499999999</c:v>
                </c:pt>
                <c:pt idx="8254">
                  <c:v>43345.30972222222</c:v>
                </c:pt>
                <c:pt idx="8255">
                  <c:v>43345.318749999999</c:v>
                </c:pt>
                <c:pt idx="8256">
                  <c:v>43345.327777777777</c:v>
                </c:pt>
                <c:pt idx="8257">
                  <c:v>43345.32916666667</c:v>
                </c:pt>
                <c:pt idx="8258">
                  <c:v>43345.370833333334</c:v>
                </c:pt>
                <c:pt idx="8259">
                  <c:v>43345.412499999999</c:v>
                </c:pt>
                <c:pt idx="8260">
                  <c:v>43345.45416666667</c:v>
                </c:pt>
                <c:pt idx="8261">
                  <c:v>43345.495833333334</c:v>
                </c:pt>
                <c:pt idx="8262">
                  <c:v>43345.537499999999</c:v>
                </c:pt>
                <c:pt idx="8263">
                  <c:v>43345.57916666667</c:v>
                </c:pt>
                <c:pt idx="8264">
                  <c:v>43345.620833333334</c:v>
                </c:pt>
                <c:pt idx="8265">
                  <c:v>43345.660416666666</c:v>
                </c:pt>
                <c:pt idx="8266">
                  <c:v>43345.662499999999</c:v>
                </c:pt>
                <c:pt idx="8267">
                  <c:v>43345.67083333333</c:v>
                </c:pt>
                <c:pt idx="8268">
                  <c:v>43345.686111111114</c:v>
                </c:pt>
                <c:pt idx="8269">
                  <c:v>43345.70416666667</c:v>
                </c:pt>
                <c:pt idx="8270">
                  <c:v>43345.709027777775</c:v>
                </c:pt>
                <c:pt idx="8271">
                  <c:v>43345.724305555559</c:v>
                </c:pt>
                <c:pt idx="8272">
                  <c:v>43345.734722222223</c:v>
                </c:pt>
                <c:pt idx="8273">
                  <c:v>43345.742361111108</c:v>
                </c:pt>
                <c:pt idx="8274">
                  <c:v>43345.745833333334</c:v>
                </c:pt>
                <c:pt idx="8275">
                  <c:v>43345.787499999999</c:v>
                </c:pt>
                <c:pt idx="8276">
                  <c:v>43345.82916666667</c:v>
                </c:pt>
                <c:pt idx="8277">
                  <c:v>43345.870833333334</c:v>
                </c:pt>
                <c:pt idx="8278">
                  <c:v>43345.912499999999</c:v>
                </c:pt>
                <c:pt idx="8279">
                  <c:v>43345.95416666667</c:v>
                </c:pt>
                <c:pt idx="8280">
                  <c:v>43345.995833333334</c:v>
                </c:pt>
                <c:pt idx="8281">
                  <c:v>43345.999305555553</c:v>
                </c:pt>
                <c:pt idx="8282">
                  <c:v>43346.037499999999</c:v>
                </c:pt>
                <c:pt idx="8283">
                  <c:v>43346.07916666667</c:v>
                </c:pt>
                <c:pt idx="8284">
                  <c:v>43346.120833333334</c:v>
                </c:pt>
                <c:pt idx="8285">
                  <c:v>43346.14166666667</c:v>
                </c:pt>
                <c:pt idx="8286">
                  <c:v>43346.162499999999</c:v>
                </c:pt>
                <c:pt idx="8287">
                  <c:v>43346.20416666667</c:v>
                </c:pt>
                <c:pt idx="8288">
                  <c:v>43346.213888888888</c:v>
                </c:pt>
                <c:pt idx="8289">
                  <c:v>43346.220833333333</c:v>
                </c:pt>
                <c:pt idx="8290">
                  <c:v>43346.245833333334</c:v>
                </c:pt>
                <c:pt idx="8291">
                  <c:v>43346.287499999999</c:v>
                </c:pt>
                <c:pt idx="8292">
                  <c:v>43346.32916666667</c:v>
                </c:pt>
                <c:pt idx="8293">
                  <c:v>43346.370833333334</c:v>
                </c:pt>
                <c:pt idx="8294">
                  <c:v>43346.412499999999</c:v>
                </c:pt>
                <c:pt idx="8295">
                  <c:v>43346.426388888889</c:v>
                </c:pt>
                <c:pt idx="8296">
                  <c:v>43346.45416666667</c:v>
                </c:pt>
                <c:pt idx="8297">
                  <c:v>43346.495833333334</c:v>
                </c:pt>
                <c:pt idx="8298">
                  <c:v>43346.537499999999</c:v>
                </c:pt>
                <c:pt idx="8299">
                  <c:v>43346.57916666667</c:v>
                </c:pt>
                <c:pt idx="8300">
                  <c:v>43346.588888888888</c:v>
                </c:pt>
                <c:pt idx="8301">
                  <c:v>43346.598611111112</c:v>
                </c:pt>
                <c:pt idx="8302">
                  <c:v>43346.611111111109</c:v>
                </c:pt>
                <c:pt idx="8303">
                  <c:v>43346.620833333334</c:v>
                </c:pt>
                <c:pt idx="8304">
                  <c:v>43346.648611111108</c:v>
                </c:pt>
                <c:pt idx="8305">
                  <c:v>43346.662499999999</c:v>
                </c:pt>
                <c:pt idx="8306">
                  <c:v>43346.670138888891</c:v>
                </c:pt>
                <c:pt idx="8307">
                  <c:v>43346.70416666667</c:v>
                </c:pt>
                <c:pt idx="8308">
                  <c:v>43346.745833333334</c:v>
                </c:pt>
                <c:pt idx="8309">
                  <c:v>43346.787499999999</c:v>
                </c:pt>
                <c:pt idx="8310">
                  <c:v>43346.82916666667</c:v>
                </c:pt>
                <c:pt idx="8311">
                  <c:v>43346.870833333334</c:v>
                </c:pt>
                <c:pt idx="8312">
                  <c:v>43346.912499999999</c:v>
                </c:pt>
                <c:pt idx="8313">
                  <c:v>43346.95416666667</c:v>
                </c:pt>
                <c:pt idx="8314">
                  <c:v>43346.995833333334</c:v>
                </c:pt>
                <c:pt idx="8315">
                  <c:v>43346.999305555553</c:v>
                </c:pt>
                <c:pt idx="8316">
                  <c:v>43347.037499999999</c:v>
                </c:pt>
                <c:pt idx="8317">
                  <c:v>43347.07916666667</c:v>
                </c:pt>
                <c:pt idx="8318">
                  <c:v>43347.120833333334</c:v>
                </c:pt>
                <c:pt idx="8319">
                  <c:v>43347.162499999999</c:v>
                </c:pt>
                <c:pt idx="8320">
                  <c:v>43347.20416666667</c:v>
                </c:pt>
                <c:pt idx="8321">
                  <c:v>43347.245833333334</c:v>
                </c:pt>
                <c:pt idx="8322">
                  <c:v>43347.287499999999</c:v>
                </c:pt>
                <c:pt idx="8323">
                  <c:v>43347.32916666667</c:v>
                </c:pt>
                <c:pt idx="8324">
                  <c:v>43347.370833333334</c:v>
                </c:pt>
                <c:pt idx="8325">
                  <c:v>43347.412499999999</c:v>
                </c:pt>
                <c:pt idx="8326">
                  <c:v>43347.45416666667</c:v>
                </c:pt>
                <c:pt idx="8327">
                  <c:v>43347.495833333334</c:v>
                </c:pt>
                <c:pt idx="8328">
                  <c:v>43347.537499999999</c:v>
                </c:pt>
                <c:pt idx="8329">
                  <c:v>43347.55972222222</c:v>
                </c:pt>
                <c:pt idx="8330">
                  <c:v>43347.57916666667</c:v>
                </c:pt>
                <c:pt idx="8331">
                  <c:v>43347.587500000001</c:v>
                </c:pt>
                <c:pt idx="8332">
                  <c:v>43347.59097222222</c:v>
                </c:pt>
                <c:pt idx="8333">
                  <c:v>43347.601388888892</c:v>
                </c:pt>
                <c:pt idx="8334">
                  <c:v>43347.606249999997</c:v>
                </c:pt>
                <c:pt idx="8335">
                  <c:v>43347.620833333334</c:v>
                </c:pt>
                <c:pt idx="8336">
                  <c:v>43347.636805555558</c:v>
                </c:pt>
                <c:pt idx="8337">
                  <c:v>43347.647916666669</c:v>
                </c:pt>
                <c:pt idx="8338">
                  <c:v>43347.662499999999</c:v>
                </c:pt>
                <c:pt idx="8339">
                  <c:v>43347.667361111111</c:v>
                </c:pt>
                <c:pt idx="8340">
                  <c:v>43347.70416666667</c:v>
                </c:pt>
                <c:pt idx="8341">
                  <c:v>43347.745833333334</c:v>
                </c:pt>
                <c:pt idx="8342">
                  <c:v>43347.787499999999</c:v>
                </c:pt>
                <c:pt idx="8343">
                  <c:v>43347.82916666667</c:v>
                </c:pt>
                <c:pt idx="8344">
                  <c:v>43347.870833333334</c:v>
                </c:pt>
                <c:pt idx="8345">
                  <c:v>43347.912499999999</c:v>
                </c:pt>
                <c:pt idx="8346">
                  <c:v>43347.95416666667</c:v>
                </c:pt>
                <c:pt idx="8347">
                  <c:v>43347.995833333334</c:v>
                </c:pt>
                <c:pt idx="8348">
                  <c:v>43347.999305555553</c:v>
                </c:pt>
                <c:pt idx="8349">
                  <c:v>43348.037499999999</c:v>
                </c:pt>
                <c:pt idx="8350">
                  <c:v>43348.07916666667</c:v>
                </c:pt>
                <c:pt idx="8351">
                  <c:v>43348.120833333334</c:v>
                </c:pt>
                <c:pt idx="8352">
                  <c:v>43348.162499999999</c:v>
                </c:pt>
                <c:pt idx="8353">
                  <c:v>43348.186111111114</c:v>
                </c:pt>
                <c:pt idx="8354">
                  <c:v>43348.20416666667</c:v>
                </c:pt>
                <c:pt idx="8355">
                  <c:v>43348.245833333334</c:v>
                </c:pt>
                <c:pt idx="8356">
                  <c:v>43348.287499999999</c:v>
                </c:pt>
                <c:pt idx="8357">
                  <c:v>43348.32916666667</c:v>
                </c:pt>
                <c:pt idx="8358">
                  <c:v>43348.370833333334</c:v>
                </c:pt>
                <c:pt idx="8359">
                  <c:v>43348.412499999999</c:v>
                </c:pt>
                <c:pt idx="8360">
                  <c:v>43348.45416666667</c:v>
                </c:pt>
                <c:pt idx="8361">
                  <c:v>43348.495833333334</c:v>
                </c:pt>
                <c:pt idx="8362">
                  <c:v>43348.537499999999</c:v>
                </c:pt>
                <c:pt idx="8363">
                  <c:v>43348.57916666667</c:v>
                </c:pt>
                <c:pt idx="8364">
                  <c:v>43348.620833333334</c:v>
                </c:pt>
                <c:pt idx="8365">
                  <c:v>43348.640277777777</c:v>
                </c:pt>
                <c:pt idx="8366">
                  <c:v>43348.651388888888</c:v>
                </c:pt>
                <c:pt idx="8367">
                  <c:v>43348.662499999999</c:v>
                </c:pt>
                <c:pt idx="8368">
                  <c:v>43348.679166666669</c:v>
                </c:pt>
                <c:pt idx="8369">
                  <c:v>43348.691666666666</c:v>
                </c:pt>
                <c:pt idx="8370">
                  <c:v>43348.70416666667</c:v>
                </c:pt>
                <c:pt idx="8371">
                  <c:v>43348.745833333334</c:v>
                </c:pt>
                <c:pt idx="8372">
                  <c:v>43348.787499999999</c:v>
                </c:pt>
                <c:pt idx="8373">
                  <c:v>43348.82916666667</c:v>
                </c:pt>
                <c:pt idx="8374">
                  <c:v>43348.870833333334</c:v>
                </c:pt>
                <c:pt idx="8375">
                  <c:v>43348.912499999999</c:v>
                </c:pt>
                <c:pt idx="8376">
                  <c:v>43348.95416666667</c:v>
                </c:pt>
                <c:pt idx="8377">
                  <c:v>43348.995833333334</c:v>
                </c:pt>
                <c:pt idx="8378">
                  <c:v>43348.999305555553</c:v>
                </c:pt>
                <c:pt idx="8379">
                  <c:v>43349.037499999999</c:v>
                </c:pt>
                <c:pt idx="8380">
                  <c:v>43349.07916666667</c:v>
                </c:pt>
                <c:pt idx="8381">
                  <c:v>43349.120833333334</c:v>
                </c:pt>
                <c:pt idx="8382">
                  <c:v>43349.162499999999</c:v>
                </c:pt>
                <c:pt idx="8383">
                  <c:v>43349.20416666667</c:v>
                </c:pt>
                <c:pt idx="8384">
                  <c:v>43349.245833333334</c:v>
                </c:pt>
                <c:pt idx="8385">
                  <c:v>43349.287499999999</c:v>
                </c:pt>
                <c:pt idx="8386">
                  <c:v>43349.32916666667</c:v>
                </c:pt>
                <c:pt idx="8387">
                  <c:v>43349.370833333334</c:v>
                </c:pt>
                <c:pt idx="8388">
                  <c:v>43349.412499999999</c:v>
                </c:pt>
                <c:pt idx="8389">
                  <c:v>43349.45416666667</c:v>
                </c:pt>
                <c:pt idx="8390">
                  <c:v>43349.495833333334</c:v>
                </c:pt>
                <c:pt idx="8391">
                  <c:v>43349.537499999999</c:v>
                </c:pt>
                <c:pt idx="8392">
                  <c:v>43349.57916666667</c:v>
                </c:pt>
                <c:pt idx="8393">
                  <c:v>43349.620833333334</c:v>
                </c:pt>
                <c:pt idx="8394">
                  <c:v>43349.662499999999</c:v>
                </c:pt>
                <c:pt idx="8395">
                  <c:v>43349.70416666667</c:v>
                </c:pt>
                <c:pt idx="8396">
                  <c:v>43349.745833333334</c:v>
                </c:pt>
                <c:pt idx="8397">
                  <c:v>43349.787499999999</c:v>
                </c:pt>
                <c:pt idx="8398">
                  <c:v>43349.82916666667</c:v>
                </c:pt>
                <c:pt idx="8399">
                  <c:v>43349.870833333334</c:v>
                </c:pt>
                <c:pt idx="8400">
                  <c:v>43349.912499999999</c:v>
                </c:pt>
                <c:pt idx="8401">
                  <c:v>43349.95416666667</c:v>
                </c:pt>
                <c:pt idx="8402">
                  <c:v>43349.995833333334</c:v>
                </c:pt>
                <c:pt idx="8403">
                  <c:v>43349.999305555553</c:v>
                </c:pt>
                <c:pt idx="8404">
                  <c:v>43350.037499999999</c:v>
                </c:pt>
                <c:pt idx="8405">
                  <c:v>43350.07916666667</c:v>
                </c:pt>
                <c:pt idx="8406">
                  <c:v>43350.120833333334</c:v>
                </c:pt>
                <c:pt idx="8407">
                  <c:v>43350.162499999999</c:v>
                </c:pt>
                <c:pt idx="8408">
                  <c:v>43350.20416666667</c:v>
                </c:pt>
                <c:pt idx="8409">
                  <c:v>43350.229166666664</c:v>
                </c:pt>
                <c:pt idx="8410">
                  <c:v>43350.240972222222</c:v>
                </c:pt>
                <c:pt idx="8411">
                  <c:v>43350.245833333334</c:v>
                </c:pt>
                <c:pt idx="8412">
                  <c:v>43350.287499999999</c:v>
                </c:pt>
                <c:pt idx="8413">
                  <c:v>43350.32916666667</c:v>
                </c:pt>
                <c:pt idx="8414">
                  <c:v>43350.370833333334</c:v>
                </c:pt>
                <c:pt idx="8415">
                  <c:v>43350.412499999999</c:v>
                </c:pt>
                <c:pt idx="8416">
                  <c:v>43350.45416666667</c:v>
                </c:pt>
                <c:pt idx="8417">
                  <c:v>43350.495833333334</c:v>
                </c:pt>
                <c:pt idx="8418">
                  <c:v>43350.537499999999</c:v>
                </c:pt>
                <c:pt idx="8419">
                  <c:v>43350.550694444442</c:v>
                </c:pt>
                <c:pt idx="8420">
                  <c:v>43350.560416666667</c:v>
                </c:pt>
                <c:pt idx="8421">
                  <c:v>43350.57916666667</c:v>
                </c:pt>
                <c:pt idx="8422">
                  <c:v>43350.61041666667</c:v>
                </c:pt>
                <c:pt idx="8423">
                  <c:v>43350.620833333334</c:v>
                </c:pt>
                <c:pt idx="8424">
                  <c:v>43350.634027777778</c:v>
                </c:pt>
                <c:pt idx="8425">
                  <c:v>43350.662499999999</c:v>
                </c:pt>
                <c:pt idx="8426">
                  <c:v>43350.70416666667</c:v>
                </c:pt>
                <c:pt idx="8427">
                  <c:v>43350.745833333334</c:v>
                </c:pt>
                <c:pt idx="8428">
                  <c:v>43350.787499999999</c:v>
                </c:pt>
                <c:pt idx="8429">
                  <c:v>43350.82916666667</c:v>
                </c:pt>
                <c:pt idx="8430">
                  <c:v>43350.870833333334</c:v>
                </c:pt>
                <c:pt idx="8431">
                  <c:v>43350.912499999999</c:v>
                </c:pt>
                <c:pt idx="8432">
                  <c:v>43350.92291666667</c:v>
                </c:pt>
                <c:pt idx="8433">
                  <c:v>43350.95416666667</c:v>
                </c:pt>
                <c:pt idx="8434">
                  <c:v>43350.964583333334</c:v>
                </c:pt>
                <c:pt idx="8435">
                  <c:v>43350.980555555558</c:v>
                </c:pt>
                <c:pt idx="8436">
                  <c:v>43350.987500000003</c:v>
                </c:pt>
                <c:pt idx="8437">
                  <c:v>43350.995833333334</c:v>
                </c:pt>
                <c:pt idx="8438">
                  <c:v>43350.999305555553</c:v>
                </c:pt>
                <c:pt idx="8439">
                  <c:v>43351.004166666666</c:v>
                </c:pt>
                <c:pt idx="8440">
                  <c:v>43351.011805555558</c:v>
                </c:pt>
                <c:pt idx="8441">
                  <c:v>43351.018750000003</c:v>
                </c:pt>
                <c:pt idx="8442">
                  <c:v>43351.037499999999</c:v>
                </c:pt>
                <c:pt idx="8443">
                  <c:v>43351.07916666667</c:v>
                </c:pt>
                <c:pt idx="8444">
                  <c:v>43351.120833333334</c:v>
                </c:pt>
                <c:pt idx="8445">
                  <c:v>43351.162499999999</c:v>
                </c:pt>
                <c:pt idx="8446">
                  <c:v>43351.173611111109</c:v>
                </c:pt>
                <c:pt idx="8447">
                  <c:v>43351.201388888891</c:v>
                </c:pt>
                <c:pt idx="8448">
                  <c:v>43351.20416666667</c:v>
                </c:pt>
                <c:pt idx="8449">
                  <c:v>43351.210416666669</c:v>
                </c:pt>
                <c:pt idx="8450">
                  <c:v>43351.220833333333</c:v>
                </c:pt>
                <c:pt idx="8451">
                  <c:v>43351.227777777778</c:v>
                </c:pt>
                <c:pt idx="8452">
                  <c:v>43351.232638888891</c:v>
                </c:pt>
                <c:pt idx="8453">
                  <c:v>43351.240277777775</c:v>
                </c:pt>
                <c:pt idx="8454">
                  <c:v>43351.244444444441</c:v>
                </c:pt>
                <c:pt idx="8455">
                  <c:v>43351.245833333334</c:v>
                </c:pt>
                <c:pt idx="8456">
                  <c:v>43351.248611111114</c:v>
                </c:pt>
                <c:pt idx="8457">
                  <c:v>43351.256249999999</c:v>
                </c:pt>
                <c:pt idx="8458">
                  <c:v>43351.262499999997</c:v>
                </c:pt>
                <c:pt idx="8459">
                  <c:v>43351.274305555555</c:v>
                </c:pt>
                <c:pt idx="8460">
                  <c:v>43351.285416666666</c:v>
                </c:pt>
                <c:pt idx="8461">
                  <c:v>43351.287499999999</c:v>
                </c:pt>
                <c:pt idx="8462">
                  <c:v>43351.32916666667</c:v>
                </c:pt>
                <c:pt idx="8463">
                  <c:v>43351.369444444441</c:v>
                </c:pt>
                <c:pt idx="8464">
                  <c:v>43351.370833333334</c:v>
                </c:pt>
                <c:pt idx="8465">
                  <c:v>43351.385416666664</c:v>
                </c:pt>
                <c:pt idx="8466">
                  <c:v>43351.412499999999</c:v>
                </c:pt>
                <c:pt idx="8467">
                  <c:v>43351.417361111111</c:v>
                </c:pt>
                <c:pt idx="8468">
                  <c:v>43351.446527777778</c:v>
                </c:pt>
                <c:pt idx="8469">
                  <c:v>43351.45416666667</c:v>
                </c:pt>
                <c:pt idx="8470">
                  <c:v>43351.470833333333</c:v>
                </c:pt>
                <c:pt idx="8471">
                  <c:v>43351.478472222225</c:v>
                </c:pt>
                <c:pt idx="8472">
                  <c:v>43351.494444444441</c:v>
                </c:pt>
                <c:pt idx="8473">
                  <c:v>43351.495833333334</c:v>
                </c:pt>
                <c:pt idx="8474">
                  <c:v>43351.504166666666</c:v>
                </c:pt>
                <c:pt idx="8475">
                  <c:v>43351.506249999999</c:v>
                </c:pt>
                <c:pt idx="8476">
                  <c:v>43351.522916666669</c:v>
                </c:pt>
                <c:pt idx="8477">
                  <c:v>43351.530555555553</c:v>
                </c:pt>
                <c:pt idx="8478">
                  <c:v>43351.533333333333</c:v>
                </c:pt>
                <c:pt idx="8479">
                  <c:v>43351.536111111112</c:v>
                </c:pt>
                <c:pt idx="8480">
                  <c:v>43351.537499999999</c:v>
                </c:pt>
                <c:pt idx="8481">
                  <c:v>43351.542361111111</c:v>
                </c:pt>
                <c:pt idx="8482">
                  <c:v>43351.551388888889</c:v>
                </c:pt>
                <c:pt idx="8483">
                  <c:v>43351.57916666667</c:v>
                </c:pt>
                <c:pt idx="8484">
                  <c:v>43351.584722222222</c:v>
                </c:pt>
                <c:pt idx="8485">
                  <c:v>43351.620833333334</c:v>
                </c:pt>
                <c:pt idx="8486">
                  <c:v>43351.626388888886</c:v>
                </c:pt>
                <c:pt idx="8487">
                  <c:v>43351.648611111108</c:v>
                </c:pt>
                <c:pt idx="8488">
                  <c:v>43351.65902777778</c:v>
                </c:pt>
                <c:pt idx="8489">
                  <c:v>43351.662499999999</c:v>
                </c:pt>
                <c:pt idx="8490">
                  <c:v>43351.668055555558</c:v>
                </c:pt>
                <c:pt idx="8491">
                  <c:v>43351.676388888889</c:v>
                </c:pt>
                <c:pt idx="8492">
                  <c:v>43351.688194444447</c:v>
                </c:pt>
                <c:pt idx="8493">
                  <c:v>43351.70416666667</c:v>
                </c:pt>
                <c:pt idx="8494">
                  <c:v>43351.745833333334</c:v>
                </c:pt>
                <c:pt idx="8495">
                  <c:v>43351.782638888886</c:v>
                </c:pt>
                <c:pt idx="8496">
                  <c:v>43351.787499999999</c:v>
                </c:pt>
                <c:pt idx="8497">
                  <c:v>43351.82916666667</c:v>
                </c:pt>
                <c:pt idx="8498">
                  <c:v>43351.869444444441</c:v>
                </c:pt>
                <c:pt idx="8499">
                  <c:v>43351.870833333334</c:v>
                </c:pt>
                <c:pt idx="8500">
                  <c:v>43351.912499999999</c:v>
                </c:pt>
                <c:pt idx="8501">
                  <c:v>43351.95416666667</c:v>
                </c:pt>
                <c:pt idx="8502">
                  <c:v>43351.995833333334</c:v>
                </c:pt>
                <c:pt idx="8503">
                  <c:v>43351.999305555553</c:v>
                </c:pt>
                <c:pt idx="8504">
                  <c:v>43352.037499999999</c:v>
                </c:pt>
                <c:pt idx="8505">
                  <c:v>43352.07916666667</c:v>
                </c:pt>
                <c:pt idx="8506">
                  <c:v>43352.120833333334</c:v>
                </c:pt>
                <c:pt idx="8507">
                  <c:v>43352.162499999999</c:v>
                </c:pt>
                <c:pt idx="8508">
                  <c:v>43352.188888888886</c:v>
                </c:pt>
                <c:pt idx="8509">
                  <c:v>43352.20416666667</c:v>
                </c:pt>
                <c:pt idx="8510">
                  <c:v>43352.245833333334</c:v>
                </c:pt>
                <c:pt idx="8511">
                  <c:v>43352.287499999999</c:v>
                </c:pt>
                <c:pt idx="8512">
                  <c:v>43352.310416666667</c:v>
                </c:pt>
                <c:pt idx="8513">
                  <c:v>43352.315972222219</c:v>
                </c:pt>
                <c:pt idx="8514">
                  <c:v>43352.323611111111</c:v>
                </c:pt>
                <c:pt idx="8515">
                  <c:v>43352.327777777777</c:v>
                </c:pt>
                <c:pt idx="8516">
                  <c:v>43352.32916666667</c:v>
                </c:pt>
                <c:pt idx="8517">
                  <c:v>43352.338194444441</c:v>
                </c:pt>
                <c:pt idx="8518">
                  <c:v>43352.351388888892</c:v>
                </c:pt>
                <c:pt idx="8519">
                  <c:v>43352.356249999997</c:v>
                </c:pt>
                <c:pt idx="8520">
                  <c:v>43352.363194444442</c:v>
                </c:pt>
                <c:pt idx="8521">
                  <c:v>43352.370833333334</c:v>
                </c:pt>
                <c:pt idx="8522">
                  <c:v>43352.383333333331</c:v>
                </c:pt>
                <c:pt idx="8523">
                  <c:v>43352.388888888891</c:v>
                </c:pt>
                <c:pt idx="8524">
                  <c:v>43352.411111111112</c:v>
                </c:pt>
                <c:pt idx="8525">
                  <c:v>43352.412499999999</c:v>
                </c:pt>
                <c:pt idx="8526">
                  <c:v>43352.419444444444</c:v>
                </c:pt>
                <c:pt idx="8527">
                  <c:v>43352.42291666667</c:v>
                </c:pt>
                <c:pt idx="8528">
                  <c:v>43352.449305555558</c:v>
                </c:pt>
                <c:pt idx="8529">
                  <c:v>43352.452777777777</c:v>
                </c:pt>
                <c:pt idx="8530">
                  <c:v>43352.45416666667</c:v>
                </c:pt>
                <c:pt idx="8531">
                  <c:v>43352.461111111108</c:v>
                </c:pt>
                <c:pt idx="8532">
                  <c:v>43352.46597222222</c:v>
                </c:pt>
                <c:pt idx="8533">
                  <c:v>43352.46875</c:v>
                </c:pt>
                <c:pt idx="8534">
                  <c:v>43352.477083333331</c:v>
                </c:pt>
                <c:pt idx="8535">
                  <c:v>43352.490277777775</c:v>
                </c:pt>
                <c:pt idx="8536">
                  <c:v>43352.492361111108</c:v>
                </c:pt>
                <c:pt idx="8537">
                  <c:v>43352.495833333334</c:v>
                </c:pt>
                <c:pt idx="8538">
                  <c:v>43352.51666666667</c:v>
                </c:pt>
                <c:pt idx="8539">
                  <c:v>43352.522916666669</c:v>
                </c:pt>
                <c:pt idx="8540">
                  <c:v>43352.525694444441</c:v>
                </c:pt>
                <c:pt idx="8541">
                  <c:v>43352.537499999999</c:v>
                </c:pt>
                <c:pt idx="8542">
                  <c:v>43352.559027777781</c:v>
                </c:pt>
                <c:pt idx="8543">
                  <c:v>43352.568055555559</c:v>
                </c:pt>
                <c:pt idx="8544">
                  <c:v>43352.576388888891</c:v>
                </c:pt>
                <c:pt idx="8545">
                  <c:v>43352.57916666667</c:v>
                </c:pt>
                <c:pt idx="8546">
                  <c:v>43352.584027777775</c:v>
                </c:pt>
                <c:pt idx="8547">
                  <c:v>43352.591666666667</c:v>
                </c:pt>
                <c:pt idx="8548">
                  <c:v>43352.601388888892</c:v>
                </c:pt>
                <c:pt idx="8549">
                  <c:v>43352.606249999997</c:v>
                </c:pt>
                <c:pt idx="8550">
                  <c:v>43352.619444444441</c:v>
                </c:pt>
                <c:pt idx="8551">
                  <c:v>43352.620833333334</c:v>
                </c:pt>
                <c:pt idx="8552">
                  <c:v>43352.627083333333</c:v>
                </c:pt>
                <c:pt idx="8553">
                  <c:v>43352.636111111111</c:v>
                </c:pt>
                <c:pt idx="8554">
                  <c:v>43352.661111111112</c:v>
                </c:pt>
                <c:pt idx="8555">
                  <c:v>43352.662499999999</c:v>
                </c:pt>
                <c:pt idx="8556">
                  <c:v>43352.693749999999</c:v>
                </c:pt>
                <c:pt idx="8557">
                  <c:v>43352.70416666667</c:v>
                </c:pt>
                <c:pt idx="8558">
                  <c:v>43352.709027777775</c:v>
                </c:pt>
                <c:pt idx="8559">
                  <c:v>43352.712500000001</c:v>
                </c:pt>
                <c:pt idx="8560">
                  <c:v>43352.724305555559</c:v>
                </c:pt>
                <c:pt idx="8561">
                  <c:v>43352.731249999997</c:v>
                </c:pt>
                <c:pt idx="8562">
                  <c:v>43352.742361111108</c:v>
                </c:pt>
                <c:pt idx="8563">
                  <c:v>43352.745833333334</c:v>
                </c:pt>
                <c:pt idx="8564">
                  <c:v>43352.752083333333</c:v>
                </c:pt>
                <c:pt idx="8565">
                  <c:v>43352.777777777781</c:v>
                </c:pt>
                <c:pt idx="8566">
                  <c:v>43352.786111111112</c:v>
                </c:pt>
                <c:pt idx="8567">
                  <c:v>43352.787499999999</c:v>
                </c:pt>
                <c:pt idx="8568">
                  <c:v>43352.820138888892</c:v>
                </c:pt>
                <c:pt idx="8569">
                  <c:v>43352.82916666667</c:v>
                </c:pt>
                <c:pt idx="8570">
                  <c:v>43352.844444444447</c:v>
                </c:pt>
                <c:pt idx="8571">
                  <c:v>43352.863888888889</c:v>
                </c:pt>
                <c:pt idx="8572">
                  <c:v>43352.870833333334</c:v>
                </c:pt>
                <c:pt idx="8573">
                  <c:v>43352.877083333333</c:v>
                </c:pt>
                <c:pt idx="8574">
                  <c:v>43352.879166666666</c:v>
                </c:pt>
                <c:pt idx="8575">
                  <c:v>43352.884027777778</c:v>
                </c:pt>
                <c:pt idx="8576">
                  <c:v>43352.890972222223</c:v>
                </c:pt>
                <c:pt idx="8577">
                  <c:v>43352.893750000003</c:v>
                </c:pt>
                <c:pt idx="8578">
                  <c:v>43352.912499999999</c:v>
                </c:pt>
                <c:pt idx="8579">
                  <c:v>43352.95208333333</c:v>
                </c:pt>
                <c:pt idx="8580">
                  <c:v>43352.952777777777</c:v>
                </c:pt>
                <c:pt idx="8581">
                  <c:v>43352.95416666667</c:v>
                </c:pt>
                <c:pt idx="8582">
                  <c:v>43352.961111111108</c:v>
                </c:pt>
                <c:pt idx="8583">
                  <c:v>43352.984027777777</c:v>
                </c:pt>
                <c:pt idx="8584">
                  <c:v>43352.993055555555</c:v>
                </c:pt>
                <c:pt idx="8585">
                  <c:v>43352.994444444441</c:v>
                </c:pt>
                <c:pt idx="8586">
                  <c:v>43352.995833333334</c:v>
                </c:pt>
                <c:pt idx="8587">
                  <c:v>43352.998611111114</c:v>
                </c:pt>
                <c:pt idx="8588">
                  <c:v>43352.999305555553</c:v>
                </c:pt>
                <c:pt idx="8589">
                  <c:v>43353.011805555558</c:v>
                </c:pt>
                <c:pt idx="8590">
                  <c:v>43353.018055555556</c:v>
                </c:pt>
                <c:pt idx="8591">
                  <c:v>43353.025000000001</c:v>
                </c:pt>
                <c:pt idx="8592">
                  <c:v>43353.037499999999</c:v>
                </c:pt>
                <c:pt idx="8593">
                  <c:v>43353.07916666667</c:v>
                </c:pt>
                <c:pt idx="8594">
                  <c:v>43353.120833333334</c:v>
                </c:pt>
                <c:pt idx="8595">
                  <c:v>43353.15625</c:v>
                </c:pt>
                <c:pt idx="8596">
                  <c:v>43353.161111111112</c:v>
                </c:pt>
                <c:pt idx="8597">
                  <c:v>43353.162499999999</c:v>
                </c:pt>
                <c:pt idx="8598">
                  <c:v>43353.20416666667</c:v>
                </c:pt>
                <c:pt idx="8599">
                  <c:v>43353.245833333334</c:v>
                </c:pt>
                <c:pt idx="8600">
                  <c:v>43353.287499999999</c:v>
                </c:pt>
                <c:pt idx="8601">
                  <c:v>43353.32916666667</c:v>
                </c:pt>
                <c:pt idx="8602">
                  <c:v>43353.370833333334</c:v>
                </c:pt>
                <c:pt idx="8603">
                  <c:v>43353.412499999999</c:v>
                </c:pt>
                <c:pt idx="8604">
                  <c:v>43353.45416666667</c:v>
                </c:pt>
                <c:pt idx="8605">
                  <c:v>43353.495833333334</c:v>
                </c:pt>
                <c:pt idx="8606">
                  <c:v>43353.503472222219</c:v>
                </c:pt>
                <c:pt idx="8607">
                  <c:v>43353.537499999999</c:v>
                </c:pt>
                <c:pt idx="8608">
                  <c:v>43353.556250000001</c:v>
                </c:pt>
                <c:pt idx="8609">
                  <c:v>43353.57916666667</c:v>
                </c:pt>
                <c:pt idx="8610">
                  <c:v>43353.620833333334</c:v>
                </c:pt>
                <c:pt idx="8611">
                  <c:v>43353.662499999999</c:v>
                </c:pt>
                <c:pt idx="8612">
                  <c:v>43353.70416666667</c:v>
                </c:pt>
                <c:pt idx="8613">
                  <c:v>43353.738888888889</c:v>
                </c:pt>
                <c:pt idx="8614">
                  <c:v>43353.745833333334</c:v>
                </c:pt>
                <c:pt idx="8615">
                  <c:v>43353.787499999999</c:v>
                </c:pt>
                <c:pt idx="8616">
                  <c:v>43353.827777777777</c:v>
                </c:pt>
                <c:pt idx="8617">
                  <c:v>43353.82916666667</c:v>
                </c:pt>
                <c:pt idx="8618">
                  <c:v>43353.836805555555</c:v>
                </c:pt>
                <c:pt idx="8619">
                  <c:v>43353.845138888886</c:v>
                </c:pt>
                <c:pt idx="8620">
                  <c:v>43353.870833333334</c:v>
                </c:pt>
                <c:pt idx="8621">
                  <c:v>43353.912499999999</c:v>
                </c:pt>
                <c:pt idx="8622">
                  <c:v>43353.95416666667</c:v>
                </c:pt>
                <c:pt idx="8623">
                  <c:v>43353.960416666669</c:v>
                </c:pt>
                <c:pt idx="8624">
                  <c:v>43353.970138888886</c:v>
                </c:pt>
                <c:pt idx="8625">
                  <c:v>43353.977083333331</c:v>
                </c:pt>
                <c:pt idx="8626">
                  <c:v>43353.995833333334</c:v>
                </c:pt>
                <c:pt idx="8627">
                  <c:v>43353.999305555553</c:v>
                </c:pt>
                <c:pt idx="8628">
                  <c:v>43354.029166666667</c:v>
                </c:pt>
                <c:pt idx="8629">
                  <c:v>43354.037499999999</c:v>
                </c:pt>
                <c:pt idx="8630">
                  <c:v>43354.046527777777</c:v>
                </c:pt>
                <c:pt idx="8631">
                  <c:v>43354.057638888888</c:v>
                </c:pt>
                <c:pt idx="8632">
                  <c:v>43354.077777777777</c:v>
                </c:pt>
                <c:pt idx="8633">
                  <c:v>43354.07916666667</c:v>
                </c:pt>
                <c:pt idx="8634">
                  <c:v>43354.088194444441</c:v>
                </c:pt>
                <c:pt idx="8635">
                  <c:v>43354.107638888891</c:v>
                </c:pt>
                <c:pt idx="8636">
                  <c:v>43354.119444444441</c:v>
                </c:pt>
                <c:pt idx="8637">
                  <c:v>43354.120833333334</c:v>
                </c:pt>
                <c:pt idx="8638">
                  <c:v>43354.14166666667</c:v>
                </c:pt>
                <c:pt idx="8639">
                  <c:v>43354.162499999999</c:v>
                </c:pt>
                <c:pt idx="8640">
                  <c:v>43354.20416666667</c:v>
                </c:pt>
                <c:pt idx="8641">
                  <c:v>43354.245833333334</c:v>
                </c:pt>
                <c:pt idx="8642">
                  <c:v>43354.286111111112</c:v>
                </c:pt>
                <c:pt idx="8643">
                  <c:v>43354.287499999999</c:v>
                </c:pt>
                <c:pt idx="8644">
                  <c:v>43354.306944444441</c:v>
                </c:pt>
                <c:pt idx="8645">
                  <c:v>43354.324305555558</c:v>
                </c:pt>
                <c:pt idx="8646">
                  <c:v>43354.32916666667</c:v>
                </c:pt>
                <c:pt idx="8647">
                  <c:v>43354.334722222222</c:v>
                </c:pt>
                <c:pt idx="8648">
                  <c:v>43354.337500000001</c:v>
                </c:pt>
                <c:pt idx="8649">
                  <c:v>43354.370833333334</c:v>
                </c:pt>
                <c:pt idx="8650">
                  <c:v>43354.38958333333</c:v>
                </c:pt>
                <c:pt idx="8651">
                  <c:v>43354.411111111112</c:v>
                </c:pt>
                <c:pt idx="8652">
                  <c:v>43354.412499999999</c:v>
                </c:pt>
                <c:pt idx="8653">
                  <c:v>43354.443749999999</c:v>
                </c:pt>
                <c:pt idx="8654">
                  <c:v>43354.45416666667</c:v>
                </c:pt>
                <c:pt idx="8655">
                  <c:v>43354.459027777775</c:v>
                </c:pt>
                <c:pt idx="8656">
                  <c:v>43354.46597222222</c:v>
                </c:pt>
                <c:pt idx="8657">
                  <c:v>43354.472916666666</c:v>
                </c:pt>
                <c:pt idx="8658">
                  <c:v>43354.477777777778</c:v>
                </c:pt>
                <c:pt idx="8659">
                  <c:v>43354.481249999997</c:v>
                </c:pt>
                <c:pt idx="8660">
                  <c:v>43354.494444444441</c:v>
                </c:pt>
                <c:pt idx="8661">
                  <c:v>43354.495833333334</c:v>
                </c:pt>
                <c:pt idx="8662">
                  <c:v>43354.511805555558</c:v>
                </c:pt>
                <c:pt idx="8663">
                  <c:v>43354.519444444442</c:v>
                </c:pt>
                <c:pt idx="8664">
                  <c:v>43354.536111111112</c:v>
                </c:pt>
                <c:pt idx="8665">
                  <c:v>43354.537499999999</c:v>
                </c:pt>
                <c:pt idx="8666">
                  <c:v>43354.544444444444</c:v>
                </c:pt>
                <c:pt idx="8667">
                  <c:v>43354.551388888889</c:v>
                </c:pt>
                <c:pt idx="8668">
                  <c:v>43354.568749999999</c:v>
                </c:pt>
                <c:pt idx="8669">
                  <c:v>43354.57916666667</c:v>
                </c:pt>
                <c:pt idx="8670">
                  <c:v>43354.588888888888</c:v>
                </c:pt>
                <c:pt idx="8671">
                  <c:v>43354.59375</c:v>
                </c:pt>
                <c:pt idx="8672">
                  <c:v>43354.59652777778</c:v>
                </c:pt>
                <c:pt idx="8673">
                  <c:v>43354.601388888892</c:v>
                </c:pt>
                <c:pt idx="8674">
                  <c:v>43354.60833333333</c:v>
                </c:pt>
                <c:pt idx="8675">
                  <c:v>43354.611805555556</c:v>
                </c:pt>
                <c:pt idx="8676">
                  <c:v>43354.613888888889</c:v>
                </c:pt>
                <c:pt idx="8677">
                  <c:v>43354.619444444441</c:v>
                </c:pt>
                <c:pt idx="8678">
                  <c:v>43354.620833333334</c:v>
                </c:pt>
                <c:pt idx="8679">
                  <c:v>43354.625</c:v>
                </c:pt>
                <c:pt idx="8680">
                  <c:v>43354.629861111112</c:v>
                </c:pt>
                <c:pt idx="8681">
                  <c:v>43354.645833333336</c:v>
                </c:pt>
                <c:pt idx="8682">
                  <c:v>43354.654166666667</c:v>
                </c:pt>
                <c:pt idx="8683">
                  <c:v>43354.659722222219</c:v>
                </c:pt>
                <c:pt idx="8684">
                  <c:v>43354.662499999999</c:v>
                </c:pt>
                <c:pt idx="8685">
                  <c:v>43354.673611111109</c:v>
                </c:pt>
                <c:pt idx="8686">
                  <c:v>43354.702777777777</c:v>
                </c:pt>
                <c:pt idx="8687">
                  <c:v>43354.70416666667</c:v>
                </c:pt>
                <c:pt idx="8688">
                  <c:v>43354.745833333334</c:v>
                </c:pt>
                <c:pt idx="8689">
                  <c:v>43354.787499999999</c:v>
                </c:pt>
                <c:pt idx="8690">
                  <c:v>43354.827777777777</c:v>
                </c:pt>
                <c:pt idx="8691">
                  <c:v>43354.82916666667</c:v>
                </c:pt>
                <c:pt idx="8692">
                  <c:v>43354.837500000001</c:v>
                </c:pt>
                <c:pt idx="8693">
                  <c:v>43354.85</c:v>
                </c:pt>
                <c:pt idx="8694">
                  <c:v>43354.86041666667</c:v>
                </c:pt>
                <c:pt idx="8695">
                  <c:v>43354.870833333334</c:v>
                </c:pt>
                <c:pt idx="8696">
                  <c:v>43354.875694444447</c:v>
                </c:pt>
                <c:pt idx="8697">
                  <c:v>43354.890277777777</c:v>
                </c:pt>
                <c:pt idx="8698">
                  <c:v>43354.912499999999</c:v>
                </c:pt>
                <c:pt idx="8699">
                  <c:v>43354.927083333336</c:v>
                </c:pt>
                <c:pt idx="8700">
                  <c:v>43354.929861111108</c:v>
                </c:pt>
                <c:pt idx="8701">
                  <c:v>43354.938888888886</c:v>
                </c:pt>
                <c:pt idx="8702">
                  <c:v>43354.944444444445</c:v>
                </c:pt>
                <c:pt idx="8703">
                  <c:v>43354.951388888891</c:v>
                </c:pt>
                <c:pt idx="8704">
                  <c:v>43354.95416666667</c:v>
                </c:pt>
                <c:pt idx="8705">
                  <c:v>43354.995833333334</c:v>
                </c:pt>
                <c:pt idx="8706">
                  <c:v>43354.999305555553</c:v>
                </c:pt>
                <c:pt idx="8707">
                  <c:v>43355.027083333334</c:v>
                </c:pt>
                <c:pt idx="8708">
                  <c:v>43355.036111111112</c:v>
                </c:pt>
                <c:pt idx="8709">
                  <c:v>43355.037499999999</c:v>
                </c:pt>
                <c:pt idx="8710">
                  <c:v>43355.07916666667</c:v>
                </c:pt>
                <c:pt idx="8711">
                  <c:v>43355.120833333334</c:v>
                </c:pt>
                <c:pt idx="8712">
                  <c:v>43355.162499999999</c:v>
                </c:pt>
                <c:pt idx="8713">
                  <c:v>43355.20416666667</c:v>
                </c:pt>
                <c:pt idx="8714">
                  <c:v>43355.245833333334</c:v>
                </c:pt>
                <c:pt idx="8715">
                  <c:v>43355.284722222219</c:v>
                </c:pt>
                <c:pt idx="8716">
                  <c:v>43355.287499999999</c:v>
                </c:pt>
                <c:pt idx="8717">
                  <c:v>43355.292361111111</c:v>
                </c:pt>
                <c:pt idx="8718">
                  <c:v>43355.29791666667</c:v>
                </c:pt>
                <c:pt idx="8719">
                  <c:v>43355.30972222222</c:v>
                </c:pt>
                <c:pt idx="8720">
                  <c:v>43355.32916666667</c:v>
                </c:pt>
                <c:pt idx="8721">
                  <c:v>43355.334027777775</c:v>
                </c:pt>
                <c:pt idx="8722">
                  <c:v>43355.361805555556</c:v>
                </c:pt>
                <c:pt idx="8723">
                  <c:v>43355.370833333334</c:v>
                </c:pt>
                <c:pt idx="8724">
                  <c:v>43355.375694444447</c:v>
                </c:pt>
                <c:pt idx="8725">
                  <c:v>43355.382638888892</c:v>
                </c:pt>
                <c:pt idx="8726">
                  <c:v>43355.396527777775</c:v>
                </c:pt>
                <c:pt idx="8727">
                  <c:v>43355.408333333333</c:v>
                </c:pt>
                <c:pt idx="8728">
                  <c:v>43355.411111111112</c:v>
                </c:pt>
                <c:pt idx="8729">
                  <c:v>43355.412499999999</c:v>
                </c:pt>
                <c:pt idx="8730">
                  <c:v>43355.421527777777</c:v>
                </c:pt>
                <c:pt idx="8731">
                  <c:v>43355.427777777775</c:v>
                </c:pt>
                <c:pt idx="8732">
                  <c:v>43355.436805555553</c:v>
                </c:pt>
                <c:pt idx="8733">
                  <c:v>43355.444444444445</c:v>
                </c:pt>
                <c:pt idx="8734">
                  <c:v>43355.45416666667</c:v>
                </c:pt>
                <c:pt idx="8735">
                  <c:v>43355.495833333334</c:v>
                </c:pt>
                <c:pt idx="8736">
                  <c:v>43355.537499999999</c:v>
                </c:pt>
                <c:pt idx="8737">
                  <c:v>43355.57916666667</c:v>
                </c:pt>
                <c:pt idx="8738">
                  <c:v>43355.620833333334</c:v>
                </c:pt>
                <c:pt idx="8739">
                  <c:v>43355.662499999999</c:v>
                </c:pt>
                <c:pt idx="8740">
                  <c:v>43355.70416666667</c:v>
                </c:pt>
                <c:pt idx="8741">
                  <c:v>43355.745833333334</c:v>
                </c:pt>
                <c:pt idx="8742">
                  <c:v>43355.787499999999</c:v>
                </c:pt>
                <c:pt idx="8743">
                  <c:v>43355.82916666667</c:v>
                </c:pt>
                <c:pt idx="8744">
                  <c:v>43355.844444444447</c:v>
                </c:pt>
                <c:pt idx="8745">
                  <c:v>43355.856944444444</c:v>
                </c:pt>
                <c:pt idx="8746">
                  <c:v>43355.870833333334</c:v>
                </c:pt>
                <c:pt idx="8747">
                  <c:v>43355.902777777781</c:v>
                </c:pt>
                <c:pt idx="8748">
                  <c:v>43355.912499999999</c:v>
                </c:pt>
                <c:pt idx="8749">
                  <c:v>43355.95416666667</c:v>
                </c:pt>
                <c:pt idx="8750">
                  <c:v>43355.975694444445</c:v>
                </c:pt>
                <c:pt idx="8751">
                  <c:v>43355.995833333334</c:v>
                </c:pt>
                <c:pt idx="8752">
                  <c:v>43355.999305555553</c:v>
                </c:pt>
                <c:pt idx="8753">
                  <c:v>43356.001388888886</c:v>
                </c:pt>
                <c:pt idx="8754">
                  <c:v>43356.037499999999</c:v>
                </c:pt>
                <c:pt idx="8755">
                  <c:v>43356.07708333333</c:v>
                </c:pt>
                <c:pt idx="8756">
                  <c:v>43356.07916666667</c:v>
                </c:pt>
                <c:pt idx="8757">
                  <c:v>43356.120833333334</c:v>
                </c:pt>
                <c:pt idx="8758">
                  <c:v>43356.138194444444</c:v>
                </c:pt>
                <c:pt idx="8759">
                  <c:v>43356.162499999999</c:v>
                </c:pt>
                <c:pt idx="8760">
                  <c:v>43356.1875</c:v>
                </c:pt>
                <c:pt idx="8761">
                  <c:v>43356.20416666667</c:v>
                </c:pt>
                <c:pt idx="8762">
                  <c:v>43356.219444444447</c:v>
                </c:pt>
                <c:pt idx="8763">
                  <c:v>43356.244444444441</c:v>
                </c:pt>
                <c:pt idx="8764">
                  <c:v>43356.245833333334</c:v>
                </c:pt>
                <c:pt idx="8765">
                  <c:v>43356.269444444442</c:v>
                </c:pt>
                <c:pt idx="8766">
                  <c:v>43356.279166666667</c:v>
                </c:pt>
                <c:pt idx="8767">
                  <c:v>43356.286111111112</c:v>
                </c:pt>
                <c:pt idx="8768">
                  <c:v>43356.287499999999</c:v>
                </c:pt>
                <c:pt idx="8769">
                  <c:v>43356.292361111111</c:v>
                </c:pt>
                <c:pt idx="8770">
                  <c:v>43356.32916666667</c:v>
                </c:pt>
                <c:pt idx="8771">
                  <c:v>43356.370833333334</c:v>
                </c:pt>
                <c:pt idx="8772">
                  <c:v>43356.412499999999</c:v>
                </c:pt>
                <c:pt idx="8773">
                  <c:v>43356.45416666667</c:v>
                </c:pt>
                <c:pt idx="8774">
                  <c:v>43356.495833333334</c:v>
                </c:pt>
                <c:pt idx="8775">
                  <c:v>43356.537499999999</c:v>
                </c:pt>
                <c:pt idx="8776">
                  <c:v>43356.57916666667</c:v>
                </c:pt>
                <c:pt idx="8777">
                  <c:v>43356.620833333334</c:v>
                </c:pt>
                <c:pt idx="8778">
                  <c:v>43356.645833333336</c:v>
                </c:pt>
                <c:pt idx="8779">
                  <c:v>43356.662499999999</c:v>
                </c:pt>
                <c:pt idx="8780">
                  <c:v>43356.70416666667</c:v>
                </c:pt>
                <c:pt idx="8781">
                  <c:v>43356.742361111108</c:v>
                </c:pt>
                <c:pt idx="8782">
                  <c:v>43356.745833333334</c:v>
                </c:pt>
                <c:pt idx="8783">
                  <c:v>43356.758333333331</c:v>
                </c:pt>
                <c:pt idx="8784">
                  <c:v>43356.773611111108</c:v>
                </c:pt>
                <c:pt idx="8785">
                  <c:v>43356.787499999999</c:v>
                </c:pt>
                <c:pt idx="8786">
                  <c:v>43356.813888888886</c:v>
                </c:pt>
                <c:pt idx="8787">
                  <c:v>43356.820138888892</c:v>
                </c:pt>
                <c:pt idx="8788">
                  <c:v>43356.82916666667</c:v>
                </c:pt>
                <c:pt idx="8789">
                  <c:v>43356.86041666667</c:v>
                </c:pt>
                <c:pt idx="8790">
                  <c:v>43356.870833333334</c:v>
                </c:pt>
                <c:pt idx="8791">
                  <c:v>43356.897222222222</c:v>
                </c:pt>
                <c:pt idx="8792">
                  <c:v>43356.90625</c:v>
                </c:pt>
                <c:pt idx="8793">
                  <c:v>43356.911111111112</c:v>
                </c:pt>
                <c:pt idx="8794">
                  <c:v>43356.912499999999</c:v>
                </c:pt>
                <c:pt idx="8795">
                  <c:v>43356.921527777777</c:v>
                </c:pt>
                <c:pt idx="8796">
                  <c:v>43356.951388888891</c:v>
                </c:pt>
                <c:pt idx="8797">
                  <c:v>43356.95416666667</c:v>
                </c:pt>
                <c:pt idx="8798">
                  <c:v>43356.961111111108</c:v>
                </c:pt>
                <c:pt idx="8799">
                  <c:v>43356.97152777778</c:v>
                </c:pt>
                <c:pt idx="8800">
                  <c:v>43356.995833333334</c:v>
                </c:pt>
                <c:pt idx="8801">
                  <c:v>43356.999305555553</c:v>
                </c:pt>
                <c:pt idx="8802">
                  <c:v>43357.030555555553</c:v>
                </c:pt>
                <c:pt idx="8803">
                  <c:v>43357.037499999999</c:v>
                </c:pt>
                <c:pt idx="8804">
                  <c:v>43357.066666666666</c:v>
                </c:pt>
                <c:pt idx="8805">
                  <c:v>43357.072916666664</c:v>
                </c:pt>
                <c:pt idx="8806">
                  <c:v>43357.077777777777</c:v>
                </c:pt>
                <c:pt idx="8807">
                  <c:v>43357.07916666667</c:v>
                </c:pt>
                <c:pt idx="8808">
                  <c:v>43357.119444444441</c:v>
                </c:pt>
                <c:pt idx="8809">
                  <c:v>43357.120833333334</c:v>
                </c:pt>
                <c:pt idx="8810">
                  <c:v>43357.142361111109</c:v>
                </c:pt>
                <c:pt idx="8811">
                  <c:v>43357.154861111114</c:v>
                </c:pt>
                <c:pt idx="8812">
                  <c:v>43357.162499999999</c:v>
                </c:pt>
                <c:pt idx="8813">
                  <c:v>43357.201388888891</c:v>
                </c:pt>
                <c:pt idx="8814">
                  <c:v>43357.20416666667</c:v>
                </c:pt>
                <c:pt idx="8815">
                  <c:v>43357.217361111114</c:v>
                </c:pt>
                <c:pt idx="8816">
                  <c:v>43357.237500000003</c:v>
                </c:pt>
                <c:pt idx="8817">
                  <c:v>43357.245833333334</c:v>
                </c:pt>
                <c:pt idx="8818">
                  <c:v>43357.260416666664</c:v>
                </c:pt>
                <c:pt idx="8819">
                  <c:v>43357.287499999999</c:v>
                </c:pt>
                <c:pt idx="8820">
                  <c:v>43357.32916666667</c:v>
                </c:pt>
                <c:pt idx="8821">
                  <c:v>43357.369444444441</c:v>
                </c:pt>
                <c:pt idx="8822">
                  <c:v>43357.370833333334</c:v>
                </c:pt>
                <c:pt idx="8823">
                  <c:v>43357.411111111112</c:v>
                </c:pt>
                <c:pt idx="8824">
                  <c:v>43357.412499999999</c:v>
                </c:pt>
                <c:pt idx="8825">
                  <c:v>43357.45416666667</c:v>
                </c:pt>
                <c:pt idx="8826">
                  <c:v>43357.459027777775</c:v>
                </c:pt>
                <c:pt idx="8827">
                  <c:v>43357.493055555555</c:v>
                </c:pt>
                <c:pt idx="8828">
                  <c:v>43357.495833333334</c:v>
                </c:pt>
                <c:pt idx="8829">
                  <c:v>43357.537499999999</c:v>
                </c:pt>
                <c:pt idx="8830">
                  <c:v>43357.57916666667</c:v>
                </c:pt>
                <c:pt idx="8831">
                  <c:v>43357.617361111108</c:v>
                </c:pt>
                <c:pt idx="8832">
                  <c:v>43357.619444444441</c:v>
                </c:pt>
                <c:pt idx="8833">
                  <c:v>43357.620833333334</c:v>
                </c:pt>
                <c:pt idx="8834">
                  <c:v>43357.662499999999</c:v>
                </c:pt>
                <c:pt idx="8835">
                  <c:v>43357.699305555558</c:v>
                </c:pt>
                <c:pt idx="8836">
                  <c:v>43357.70416666667</c:v>
                </c:pt>
                <c:pt idx="8837">
                  <c:v>43357.745833333334</c:v>
                </c:pt>
                <c:pt idx="8838">
                  <c:v>43357.774305555555</c:v>
                </c:pt>
                <c:pt idx="8839">
                  <c:v>43357.787499999999</c:v>
                </c:pt>
                <c:pt idx="8840">
                  <c:v>43357.82916666667</c:v>
                </c:pt>
                <c:pt idx="8841">
                  <c:v>43357.849305555559</c:v>
                </c:pt>
                <c:pt idx="8842">
                  <c:v>43357.870833333334</c:v>
                </c:pt>
                <c:pt idx="8843">
                  <c:v>43357.912499999999</c:v>
                </c:pt>
                <c:pt idx="8844">
                  <c:v>43357.952777777777</c:v>
                </c:pt>
                <c:pt idx="8845">
                  <c:v>43357.95416666667</c:v>
                </c:pt>
                <c:pt idx="8846">
                  <c:v>43357.982638888891</c:v>
                </c:pt>
                <c:pt idx="8847">
                  <c:v>43357.995833333334</c:v>
                </c:pt>
                <c:pt idx="8848">
                  <c:v>43357.999305555553</c:v>
                </c:pt>
                <c:pt idx="8849">
                  <c:v>43358.037499999999</c:v>
                </c:pt>
                <c:pt idx="8850">
                  <c:v>43358.077777777777</c:v>
                </c:pt>
                <c:pt idx="8851">
                  <c:v>43358.07916666667</c:v>
                </c:pt>
                <c:pt idx="8852">
                  <c:v>43358.120833333334</c:v>
                </c:pt>
                <c:pt idx="8853">
                  <c:v>43358.162499999999</c:v>
                </c:pt>
                <c:pt idx="8854">
                  <c:v>43358.20416666667</c:v>
                </c:pt>
                <c:pt idx="8855">
                  <c:v>43358.211111111108</c:v>
                </c:pt>
                <c:pt idx="8856">
                  <c:v>43358.245833333334</c:v>
                </c:pt>
                <c:pt idx="8857">
                  <c:v>43358.287499999999</c:v>
                </c:pt>
                <c:pt idx="8858">
                  <c:v>43358.32916666667</c:v>
                </c:pt>
                <c:pt idx="8859">
                  <c:v>43358.356249999997</c:v>
                </c:pt>
                <c:pt idx="8860">
                  <c:v>43358.370833333334</c:v>
                </c:pt>
                <c:pt idx="8861">
                  <c:v>43358.412499999999</c:v>
                </c:pt>
                <c:pt idx="8862">
                  <c:v>43358.450694444444</c:v>
                </c:pt>
                <c:pt idx="8863">
                  <c:v>43358.45416666667</c:v>
                </c:pt>
                <c:pt idx="8864">
                  <c:v>43358.461111111108</c:v>
                </c:pt>
                <c:pt idx="8865">
                  <c:v>43358.47152777778</c:v>
                </c:pt>
                <c:pt idx="8866">
                  <c:v>43358.495833333334</c:v>
                </c:pt>
                <c:pt idx="8867">
                  <c:v>43358.537499999999</c:v>
                </c:pt>
                <c:pt idx="8868">
                  <c:v>43358.57916666667</c:v>
                </c:pt>
                <c:pt idx="8869">
                  <c:v>43358.597916666666</c:v>
                </c:pt>
                <c:pt idx="8870">
                  <c:v>43358.620833333334</c:v>
                </c:pt>
                <c:pt idx="8871">
                  <c:v>43358.662499999999</c:v>
                </c:pt>
                <c:pt idx="8872">
                  <c:v>43358.70416666667</c:v>
                </c:pt>
                <c:pt idx="8873">
                  <c:v>43358.745833333334</c:v>
                </c:pt>
                <c:pt idx="8874">
                  <c:v>43358.787499999999</c:v>
                </c:pt>
                <c:pt idx="8875">
                  <c:v>43358.82916666667</c:v>
                </c:pt>
                <c:pt idx="8876">
                  <c:v>43358.85833333333</c:v>
                </c:pt>
                <c:pt idx="8877">
                  <c:v>43358.870833333334</c:v>
                </c:pt>
                <c:pt idx="8878">
                  <c:v>43358.895138888889</c:v>
                </c:pt>
                <c:pt idx="8879">
                  <c:v>43358.912499999999</c:v>
                </c:pt>
                <c:pt idx="8880">
                  <c:v>43358.923611111109</c:v>
                </c:pt>
                <c:pt idx="8881">
                  <c:v>43358.929166666669</c:v>
                </c:pt>
                <c:pt idx="8882">
                  <c:v>43358.95416666667</c:v>
                </c:pt>
                <c:pt idx="8883">
                  <c:v>43358.995833333334</c:v>
                </c:pt>
                <c:pt idx="8884">
                  <c:v>43358.999305555553</c:v>
                </c:pt>
                <c:pt idx="8885">
                  <c:v>43359.037499999999</c:v>
                </c:pt>
                <c:pt idx="8886">
                  <c:v>43359.07916666667</c:v>
                </c:pt>
                <c:pt idx="8887">
                  <c:v>43359.119444444441</c:v>
                </c:pt>
                <c:pt idx="8888">
                  <c:v>43359.120833333334</c:v>
                </c:pt>
                <c:pt idx="8889">
                  <c:v>43359.132638888892</c:v>
                </c:pt>
                <c:pt idx="8890">
                  <c:v>43359.162499999999</c:v>
                </c:pt>
                <c:pt idx="8891">
                  <c:v>43359.20416666667</c:v>
                </c:pt>
                <c:pt idx="8892">
                  <c:v>43359.212500000001</c:v>
                </c:pt>
                <c:pt idx="8893">
                  <c:v>43359.222916666666</c:v>
                </c:pt>
                <c:pt idx="8894">
                  <c:v>43359.245833333334</c:v>
                </c:pt>
                <c:pt idx="8895">
                  <c:v>43359.287499999999</c:v>
                </c:pt>
                <c:pt idx="8896">
                  <c:v>43359.327777777777</c:v>
                </c:pt>
                <c:pt idx="8897">
                  <c:v>43359.32916666667</c:v>
                </c:pt>
                <c:pt idx="8898">
                  <c:v>43359.370833333334</c:v>
                </c:pt>
                <c:pt idx="8899">
                  <c:v>43359.390277777777</c:v>
                </c:pt>
                <c:pt idx="8900">
                  <c:v>43359.412499999999</c:v>
                </c:pt>
                <c:pt idx="8901">
                  <c:v>43359.45416666667</c:v>
                </c:pt>
                <c:pt idx="8902">
                  <c:v>43359.470833333333</c:v>
                </c:pt>
                <c:pt idx="8903">
                  <c:v>43359.494444444441</c:v>
                </c:pt>
                <c:pt idx="8904">
                  <c:v>43359.495833333334</c:v>
                </c:pt>
                <c:pt idx="8905">
                  <c:v>43359.513888888891</c:v>
                </c:pt>
                <c:pt idx="8906">
                  <c:v>43359.537499999999</c:v>
                </c:pt>
                <c:pt idx="8907">
                  <c:v>43359.561111111114</c:v>
                </c:pt>
                <c:pt idx="8908">
                  <c:v>43359.57916666667</c:v>
                </c:pt>
                <c:pt idx="8909">
                  <c:v>43359.605555555558</c:v>
                </c:pt>
                <c:pt idx="8910">
                  <c:v>43359.615277777775</c:v>
                </c:pt>
                <c:pt idx="8911">
                  <c:v>43359.620833333334</c:v>
                </c:pt>
                <c:pt idx="8912">
                  <c:v>43359.662499999999</c:v>
                </c:pt>
                <c:pt idx="8913">
                  <c:v>43359.70416666667</c:v>
                </c:pt>
                <c:pt idx="8914">
                  <c:v>43359.745833333334</c:v>
                </c:pt>
                <c:pt idx="8915">
                  <c:v>43359.787499999999</c:v>
                </c:pt>
                <c:pt idx="8916">
                  <c:v>43359.806250000001</c:v>
                </c:pt>
                <c:pt idx="8917">
                  <c:v>43359.82916666667</c:v>
                </c:pt>
                <c:pt idx="8918">
                  <c:v>43359.835416666669</c:v>
                </c:pt>
                <c:pt idx="8919">
                  <c:v>43359.870833333334</c:v>
                </c:pt>
                <c:pt idx="8920">
                  <c:v>43359.888888888891</c:v>
                </c:pt>
                <c:pt idx="8921">
                  <c:v>43359.912499999999</c:v>
                </c:pt>
                <c:pt idx="8922">
                  <c:v>43359.95416666667</c:v>
                </c:pt>
                <c:pt idx="8923">
                  <c:v>43359.980555555558</c:v>
                </c:pt>
                <c:pt idx="8924">
                  <c:v>43359.994444444441</c:v>
                </c:pt>
                <c:pt idx="8925">
                  <c:v>43359.995833333334</c:v>
                </c:pt>
                <c:pt idx="8926">
                  <c:v>43359.999305555553</c:v>
                </c:pt>
                <c:pt idx="8927">
                  <c:v>43360.011805555558</c:v>
                </c:pt>
                <c:pt idx="8928">
                  <c:v>43360.018750000003</c:v>
                </c:pt>
                <c:pt idx="8929">
                  <c:v>43360.037499999999</c:v>
                </c:pt>
                <c:pt idx="8930">
                  <c:v>43360.067361111112</c:v>
                </c:pt>
                <c:pt idx="8931">
                  <c:v>43360.07916666667</c:v>
                </c:pt>
                <c:pt idx="8932">
                  <c:v>43360.103472222225</c:v>
                </c:pt>
                <c:pt idx="8933">
                  <c:v>43360.10833333333</c:v>
                </c:pt>
                <c:pt idx="8934">
                  <c:v>43360.120833333334</c:v>
                </c:pt>
                <c:pt idx="8935">
                  <c:v>43360.162499999999</c:v>
                </c:pt>
                <c:pt idx="8936">
                  <c:v>43360.172222222223</c:v>
                </c:pt>
                <c:pt idx="8937">
                  <c:v>43360.20416666667</c:v>
                </c:pt>
                <c:pt idx="8938">
                  <c:v>43360.245833333334</c:v>
                </c:pt>
                <c:pt idx="8939">
                  <c:v>43360.287499999999</c:v>
                </c:pt>
                <c:pt idx="8940">
                  <c:v>43360.322222222225</c:v>
                </c:pt>
                <c:pt idx="8941">
                  <c:v>43360.327777777777</c:v>
                </c:pt>
                <c:pt idx="8942">
                  <c:v>43360.32916666667</c:v>
                </c:pt>
                <c:pt idx="8943">
                  <c:v>43360.370833333334</c:v>
                </c:pt>
                <c:pt idx="8944">
                  <c:v>43360.412499999999</c:v>
                </c:pt>
                <c:pt idx="8945">
                  <c:v>43360.438888888886</c:v>
                </c:pt>
                <c:pt idx="8946">
                  <c:v>43360.45416666667</c:v>
                </c:pt>
                <c:pt idx="8947">
                  <c:v>43360.459722222222</c:v>
                </c:pt>
                <c:pt idx="8948">
                  <c:v>43360.495833333334</c:v>
                </c:pt>
                <c:pt idx="8949">
                  <c:v>43360.537499999999</c:v>
                </c:pt>
                <c:pt idx="8950">
                  <c:v>43360.57916666667</c:v>
                </c:pt>
                <c:pt idx="8951">
                  <c:v>43360.620833333334</c:v>
                </c:pt>
                <c:pt idx="8952">
                  <c:v>43360.662499999999</c:v>
                </c:pt>
                <c:pt idx="8953">
                  <c:v>43360.70416666667</c:v>
                </c:pt>
                <c:pt idx="8954">
                  <c:v>43360.745833333334</c:v>
                </c:pt>
                <c:pt idx="8955">
                  <c:v>43360.787499999999</c:v>
                </c:pt>
                <c:pt idx="8956">
                  <c:v>43360.82916666667</c:v>
                </c:pt>
                <c:pt idx="8957">
                  <c:v>43360.868055555555</c:v>
                </c:pt>
                <c:pt idx="8958">
                  <c:v>43360.870833333334</c:v>
                </c:pt>
                <c:pt idx="8959">
                  <c:v>43360.912499999999</c:v>
                </c:pt>
                <c:pt idx="8960">
                  <c:v>43360.95416666667</c:v>
                </c:pt>
                <c:pt idx="8961">
                  <c:v>43360.962500000001</c:v>
                </c:pt>
                <c:pt idx="8962">
                  <c:v>43360.982638888891</c:v>
                </c:pt>
                <c:pt idx="8963">
                  <c:v>43360.995833333334</c:v>
                </c:pt>
                <c:pt idx="8964">
                  <c:v>43360.999305555553</c:v>
                </c:pt>
                <c:pt idx="8965">
                  <c:v>43361.004861111112</c:v>
                </c:pt>
                <c:pt idx="8966">
                  <c:v>43361.018055555556</c:v>
                </c:pt>
                <c:pt idx="8967">
                  <c:v>43361.037499999999</c:v>
                </c:pt>
                <c:pt idx="8968">
                  <c:v>43361.07916666667</c:v>
                </c:pt>
                <c:pt idx="8969">
                  <c:v>43361.120833333334</c:v>
                </c:pt>
                <c:pt idx="8970">
                  <c:v>43361.162499999999</c:v>
                </c:pt>
                <c:pt idx="8971">
                  <c:v>43361.20416666667</c:v>
                </c:pt>
                <c:pt idx="8972">
                  <c:v>43361.23333333333</c:v>
                </c:pt>
                <c:pt idx="8973">
                  <c:v>43361.245833333334</c:v>
                </c:pt>
                <c:pt idx="8974">
                  <c:v>43361.274305555555</c:v>
                </c:pt>
                <c:pt idx="8975">
                  <c:v>43361.287499999999</c:v>
                </c:pt>
                <c:pt idx="8976">
                  <c:v>43361.305555555555</c:v>
                </c:pt>
                <c:pt idx="8977">
                  <c:v>43361.32916666667</c:v>
                </c:pt>
                <c:pt idx="8978">
                  <c:v>43361.348611111112</c:v>
                </c:pt>
                <c:pt idx="8979">
                  <c:v>43361.354166666664</c:v>
                </c:pt>
                <c:pt idx="8980">
                  <c:v>43361.369444444441</c:v>
                </c:pt>
                <c:pt idx="8981">
                  <c:v>43361.370833333334</c:v>
                </c:pt>
                <c:pt idx="8982">
                  <c:v>43361.411111111112</c:v>
                </c:pt>
                <c:pt idx="8983">
                  <c:v>43361.412499999999</c:v>
                </c:pt>
                <c:pt idx="8984">
                  <c:v>43361.432638888888</c:v>
                </c:pt>
                <c:pt idx="8985">
                  <c:v>43361.45416666667</c:v>
                </c:pt>
                <c:pt idx="8986">
                  <c:v>43361.494444444441</c:v>
                </c:pt>
                <c:pt idx="8987">
                  <c:v>43361.495833333334</c:v>
                </c:pt>
                <c:pt idx="8988">
                  <c:v>43361.50277777778</c:v>
                </c:pt>
                <c:pt idx="8989">
                  <c:v>43361.536111111112</c:v>
                </c:pt>
                <c:pt idx="8990">
                  <c:v>43361.537499999999</c:v>
                </c:pt>
                <c:pt idx="8991">
                  <c:v>43361.543749999997</c:v>
                </c:pt>
                <c:pt idx="8992">
                  <c:v>43361.554166666669</c:v>
                </c:pt>
                <c:pt idx="8993">
                  <c:v>43361.57916666667</c:v>
                </c:pt>
                <c:pt idx="8994">
                  <c:v>43361.620833333334</c:v>
                </c:pt>
                <c:pt idx="8995">
                  <c:v>43361.662499999999</c:v>
                </c:pt>
                <c:pt idx="8996">
                  <c:v>43361.70416666667</c:v>
                </c:pt>
                <c:pt idx="8997">
                  <c:v>43361.722222222219</c:v>
                </c:pt>
                <c:pt idx="8998">
                  <c:v>43361.732638888891</c:v>
                </c:pt>
                <c:pt idx="8999">
                  <c:v>43361.734722222223</c:v>
                </c:pt>
                <c:pt idx="9000">
                  <c:v>43361.739583333336</c:v>
                </c:pt>
                <c:pt idx="9001">
                  <c:v>43361.743055555555</c:v>
                </c:pt>
                <c:pt idx="9002">
                  <c:v>43361.744444444441</c:v>
                </c:pt>
                <c:pt idx="9003">
                  <c:v>43361.745833333334</c:v>
                </c:pt>
                <c:pt idx="9004">
                  <c:v>43361.750694444447</c:v>
                </c:pt>
                <c:pt idx="9005">
                  <c:v>43361.775000000001</c:v>
                </c:pt>
                <c:pt idx="9006">
                  <c:v>43361.787499999999</c:v>
                </c:pt>
                <c:pt idx="9007">
                  <c:v>43361.82916666667</c:v>
                </c:pt>
                <c:pt idx="9008">
                  <c:v>43361.870833333334</c:v>
                </c:pt>
                <c:pt idx="9009">
                  <c:v>43361.912499999999</c:v>
                </c:pt>
                <c:pt idx="9010">
                  <c:v>43361.95416666667</c:v>
                </c:pt>
                <c:pt idx="9011">
                  <c:v>43361.995833333334</c:v>
                </c:pt>
                <c:pt idx="9012">
                  <c:v>43361.999305555553</c:v>
                </c:pt>
                <c:pt idx="9013">
                  <c:v>43362.037499999999</c:v>
                </c:pt>
                <c:pt idx="9014">
                  <c:v>43362.07916666667</c:v>
                </c:pt>
                <c:pt idx="9015">
                  <c:v>43362.120833333334</c:v>
                </c:pt>
                <c:pt idx="9016">
                  <c:v>43362.162499999999</c:v>
                </c:pt>
                <c:pt idx="9017">
                  <c:v>43362.20416666667</c:v>
                </c:pt>
                <c:pt idx="9018">
                  <c:v>43362.245833333334</c:v>
                </c:pt>
                <c:pt idx="9019">
                  <c:v>43362.287499999999</c:v>
                </c:pt>
                <c:pt idx="9020">
                  <c:v>43362.32916666667</c:v>
                </c:pt>
                <c:pt idx="9021">
                  <c:v>43362.370833333334</c:v>
                </c:pt>
                <c:pt idx="9022">
                  <c:v>43362.412499999999</c:v>
                </c:pt>
                <c:pt idx="9023">
                  <c:v>43362.45416666667</c:v>
                </c:pt>
                <c:pt idx="9024">
                  <c:v>43362.495833333334</c:v>
                </c:pt>
                <c:pt idx="9025">
                  <c:v>43362.537499999999</c:v>
                </c:pt>
                <c:pt idx="9026">
                  <c:v>43362.57916666667</c:v>
                </c:pt>
                <c:pt idx="9027">
                  <c:v>43362.620833333334</c:v>
                </c:pt>
                <c:pt idx="9028">
                  <c:v>43362.662499999999</c:v>
                </c:pt>
                <c:pt idx="9029">
                  <c:v>43362.704861111109</c:v>
                </c:pt>
                <c:pt idx="9030">
                  <c:v>43362.745833333334</c:v>
                </c:pt>
                <c:pt idx="9031">
                  <c:v>43362.787499999999</c:v>
                </c:pt>
                <c:pt idx="9032">
                  <c:v>43362.82916666667</c:v>
                </c:pt>
                <c:pt idx="9033">
                  <c:v>43362.870833333334</c:v>
                </c:pt>
                <c:pt idx="9034">
                  <c:v>43362.912499999999</c:v>
                </c:pt>
                <c:pt idx="9035">
                  <c:v>43362.95416666667</c:v>
                </c:pt>
                <c:pt idx="9036">
                  <c:v>43362.995833333334</c:v>
                </c:pt>
                <c:pt idx="9037">
                  <c:v>43362.999305555553</c:v>
                </c:pt>
                <c:pt idx="9038">
                  <c:v>43363.037499999999</c:v>
                </c:pt>
                <c:pt idx="9039">
                  <c:v>43363.039583333331</c:v>
                </c:pt>
                <c:pt idx="9040">
                  <c:v>43363.048611111109</c:v>
                </c:pt>
                <c:pt idx="9041">
                  <c:v>43363.053472222222</c:v>
                </c:pt>
                <c:pt idx="9042">
                  <c:v>43363.060416666667</c:v>
                </c:pt>
                <c:pt idx="9043">
                  <c:v>43363.07916666667</c:v>
                </c:pt>
                <c:pt idx="9044">
                  <c:v>43363.120833333334</c:v>
                </c:pt>
                <c:pt idx="9045">
                  <c:v>43363.161111111112</c:v>
                </c:pt>
                <c:pt idx="9046">
                  <c:v>43363.162499999999</c:v>
                </c:pt>
                <c:pt idx="9047">
                  <c:v>43363.20416666667</c:v>
                </c:pt>
                <c:pt idx="9048">
                  <c:v>43363.214583333334</c:v>
                </c:pt>
                <c:pt idx="9049">
                  <c:v>43363.245833333334</c:v>
                </c:pt>
                <c:pt idx="9050">
                  <c:v>43363.26458333333</c:v>
                </c:pt>
                <c:pt idx="9051">
                  <c:v>43363.287499999999</c:v>
                </c:pt>
                <c:pt idx="9052">
                  <c:v>43363.294444444444</c:v>
                </c:pt>
                <c:pt idx="9053">
                  <c:v>43363.32916666667</c:v>
                </c:pt>
                <c:pt idx="9054">
                  <c:v>43363.369444444441</c:v>
                </c:pt>
                <c:pt idx="9055">
                  <c:v>43363.370833333334</c:v>
                </c:pt>
                <c:pt idx="9056">
                  <c:v>43363.392361111109</c:v>
                </c:pt>
                <c:pt idx="9057">
                  <c:v>43363.412499999999</c:v>
                </c:pt>
                <c:pt idx="9058">
                  <c:v>43363.45416666667</c:v>
                </c:pt>
                <c:pt idx="9059">
                  <c:v>43363.470138888886</c:v>
                </c:pt>
                <c:pt idx="9060">
                  <c:v>43363.495833333334</c:v>
                </c:pt>
                <c:pt idx="9061">
                  <c:v>43363.500694444447</c:v>
                </c:pt>
                <c:pt idx="9062">
                  <c:v>43363.537499999999</c:v>
                </c:pt>
                <c:pt idx="9063">
                  <c:v>43363.564583333333</c:v>
                </c:pt>
                <c:pt idx="9064">
                  <c:v>43363.57916666667</c:v>
                </c:pt>
                <c:pt idx="9065">
                  <c:v>43363.620833333334</c:v>
                </c:pt>
                <c:pt idx="9066">
                  <c:v>43363.662499999999</c:v>
                </c:pt>
                <c:pt idx="9067">
                  <c:v>43363.70416666667</c:v>
                </c:pt>
                <c:pt idx="9068">
                  <c:v>43363.745833333334</c:v>
                </c:pt>
                <c:pt idx="9069">
                  <c:v>43363.787499999999</c:v>
                </c:pt>
                <c:pt idx="9070">
                  <c:v>43363.82916666667</c:v>
                </c:pt>
                <c:pt idx="9071">
                  <c:v>43363.870833333334</c:v>
                </c:pt>
                <c:pt idx="9072">
                  <c:v>43363.912499999999</c:v>
                </c:pt>
                <c:pt idx="9073">
                  <c:v>43363.95416666667</c:v>
                </c:pt>
                <c:pt idx="9074">
                  <c:v>43363.995833333334</c:v>
                </c:pt>
                <c:pt idx="9075">
                  <c:v>43363.999305555553</c:v>
                </c:pt>
                <c:pt idx="9076">
                  <c:v>43364.037499999999</c:v>
                </c:pt>
                <c:pt idx="9077">
                  <c:v>43364.07916666667</c:v>
                </c:pt>
                <c:pt idx="9078">
                  <c:v>43364.120833333334</c:v>
                </c:pt>
                <c:pt idx="9079">
                  <c:v>43364.162499999999</c:v>
                </c:pt>
                <c:pt idx="9080">
                  <c:v>43364.20416666667</c:v>
                </c:pt>
                <c:pt idx="9081">
                  <c:v>43364.245833333334</c:v>
                </c:pt>
                <c:pt idx="9082">
                  <c:v>43364.287499999999</c:v>
                </c:pt>
                <c:pt idx="9083">
                  <c:v>43364.32916666667</c:v>
                </c:pt>
                <c:pt idx="9084">
                  <c:v>43364.370833333334</c:v>
                </c:pt>
                <c:pt idx="9085">
                  <c:v>43364.412499999999</c:v>
                </c:pt>
                <c:pt idx="9086">
                  <c:v>43364.42291666667</c:v>
                </c:pt>
                <c:pt idx="9087">
                  <c:v>43364.446527777778</c:v>
                </c:pt>
                <c:pt idx="9088">
                  <c:v>43364.45416666667</c:v>
                </c:pt>
                <c:pt idx="9089">
                  <c:v>43364.495833333334</c:v>
                </c:pt>
                <c:pt idx="9090">
                  <c:v>43364.537499999999</c:v>
                </c:pt>
                <c:pt idx="9091">
                  <c:v>43364.57916666667</c:v>
                </c:pt>
                <c:pt idx="9092">
                  <c:v>43364.620833333334</c:v>
                </c:pt>
                <c:pt idx="9093">
                  <c:v>43364.662499999999</c:v>
                </c:pt>
                <c:pt idx="9094">
                  <c:v>43364.70416666667</c:v>
                </c:pt>
                <c:pt idx="9095">
                  <c:v>43364.745833333334</c:v>
                </c:pt>
                <c:pt idx="9096">
                  <c:v>43364.787499999999</c:v>
                </c:pt>
                <c:pt idx="9097">
                  <c:v>43364.82916666667</c:v>
                </c:pt>
                <c:pt idx="9098">
                  <c:v>43364.870833333334</c:v>
                </c:pt>
                <c:pt idx="9099">
                  <c:v>43364.912499999999</c:v>
                </c:pt>
                <c:pt idx="9100">
                  <c:v>43364.95416666667</c:v>
                </c:pt>
                <c:pt idx="9101">
                  <c:v>43364.995833333334</c:v>
                </c:pt>
                <c:pt idx="9102">
                  <c:v>43364.999305555553</c:v>
                </c:pt>
                <c:pt idx="9103">
                  <c:v>43365.037499999999</c:v>
                </c:pt>
                <c:pt idx="9104">
                  <c:v>43365.07916666667</c:v>
                </c:pt>
                <c:pt idx="9105">
                  <c:v>43365.120833333334</c:v>
                </c:pt>
                <c:pt idx="9106">
                  <c:v>43365.162499999999</c:v>
                </c:pt>
                <c:pt idx="9107">
                  <c:v>43365.20416666667</c:v>
                </c:pt>
                <c:pt idx="9108">
                  <c:v>43365.239583333336</c:v>
                </c:pt>
                <c:pt idx="9109">
                  <c:v>43365.245833333334</c:v>
                </c:pt>
                <c:pt idx="9110">
                  <c:v>43365.265277777777</c:v>
                </c:pt>
                <c:pt idx="9111">
                  <c:v>43365.287499999999</c:v>
                </c:pt>
                <c:pt idx="9112">
                  <c:v>43365.32916666667</c:v>
                </c:pt>
                <c:pt idx="9113">
                  <c:v>43365.363194444442</c:v>
                </c:pt>
                <c:pt idx="9114">
                  <c:v>43365.369444444441</c:v>
                </c:pt>
                <c:pt idx="9115">
                  <c:v>43365.370833333334</c:v>
                </c:pt>
                <c:pt idx="9116">
                  <c:v>43365.375694444447</c:v>
                </c:pt>
                <c:pt idx="9117">
                  <c:v>43365.388888888891</c:v>
                </c:pt>
                <c:pt idx="9118">
                  <c:v>43365.412499999999</c:v>
                </c:pt>
                <c:pt idx="9119">
                  <c:v>43365.422222222223</c:v>
                </c:pt>
                <c:pt idx="9120">
                  <c:v>43365.45416666667</c:v>
                </c:pt>
                <c:pt idx="9121">
                  <c:v>43365.494444444441</c:v>
                </c:pt>
                <c:pt idx="9122">
                  <c:v>43365.495833333334</c:v>
                </c:pt>
                <c:pt idx="9123">
                  <c:v>43365.503472222219</c:v>
                </c:pt>
                <c:pt idx="9124">
                  <c:v>43365.537499999999</c:v>
                </c:pt>
                <c:pt idx="9125">
                  <c:v>43365.57916666667</c:v>
                </c:pt>
                <c:pt idx="9126">
                  <c:v>43365.620833333334</c:v>
                </c:pt>
                <c:pt idx="9127">
                  <c:v>43365.662499999999</c:v>
                </c:pt>
                <c:pt idx="9128">
                  <c:v>43365.70416666667</c:v>
                </c:pt>
                <c:pt idx="9129">
                  <c:v>43365.745833333334</c:v>
                </c:pt>
                <c:pt idx="9130">
                  <c:v>43365.777777777781</c:v>
                </c:pt>
                <c:pt idx="9131">
                  <c:v>43365.786111111112</c:v>
                </c:pt>
                <c:pt idx="9132">
                  <c:v>43365.787499999999</c:v>
                </c:pt>
                <c:pt idx="9133">
                  <c:v>43365.82916666667</c:v>
                </c:pt>
                <c:pt idx="9134">
                  <c:v>43365.870833333334</c:v>
                </c:pt>
                <c:pt idx="9135">
                  <c:v>43365.912499999999</c:v>
                </c:pt>
                <c:pt idx="9136">
                  <c:v>43365.95416666667</c:v>
                </c:pt>
                <c:pt idx="9137">
                  <c:v>43365.995833333334</c:v>
                </c:pt>
                <c:pt idx="9138">
                  <c:v>43365.999305555553</c:v>
                </c:pt>
                <c:pt idx="9139">
                  <c:v>43366.037499999999</c:v>
                </c:pt>
                <c:pt idx="9140">
                  <c:v>43366.07916666667</c:v>
                </c:pt>
                <c:pt idx="9141">
                  <c:v>43366.120833333334</c:v>
                </c:pt>
                <c:pt idx="9142">
                  <c:v>43366.162499999999</c:v>
                </c:pt>
                <c:pt idx="9143">
                  <c:v>43366.20416666667</c:v>
                </c:pt>
                <c:pt idx="9144">
                  <c:v>43366.245833333334</c:v>
                </c:pt>
                <c:pt idx="9145">
                  <c:v>43366.28125</c:v>
                </c:pt>
                <c:pt idx="9146">
                  <c:v>43366.287499999999</c:v>
                </c:pt>
                <c:pt idx="9147">
                  <c:v>43366.305555555555</c:v>
                </c:pt>
                <c:pt idx="9148">
                  <c:v>43366.313194444447</c:v>
                </c:pt>
                <c:pt idx="9149">
                  <c:v>43366.318055555559</c:v>
                </c:pt>
                <c:pt idx="9150">
                  <c:v>43366.324305555558</c:v>
                </c:pt>
                <c:pt idx="9151">
                  <c:v>43366.327777777777</c:v>
                </c:pt>
                <c:pt idx="9152">
                  <c:v>43366.32916666667</c:v>
                </c:pt>
                <c:pt idx="9153">
                  <c:v>43366.343055555553</c:v>
                </c:pt>
                <c:pt idx="9154">
                  <c:v>43366.363888888889</c:v>
                </c:pt>
                <c:pt idx="9155">
                  <c:v>43366.369444444441</c:v>
                </c:pt>
                <c:pt idx="9156">
                  <c:v>43366.370833333334</c:v>
                </c:pt>
                <c:pt idx="9157">
                  <c:v>43366.374305555553</c:v>
                </c:pt>
                <c:pt idx="9158">
                  <c:v>43366.385416666664</c:v>
                </c:pt>
                <c:pt idx="9159">
                  <c:v>43366.409722222219</c:v>
                </c:pt>
                <c:pt idx="9160">
                  <c:v>43366.412499999999</c:v>
                </c:pt>
                <c:pt idx="9161">
                  <c:v>43366.419444444444</c:v>
                </c:pt>
                <c:pt idx="9162">
                  <c:v>43366.445138888892</c:v>
                </c:pt>
                <c:pt idx="9163">
                  <c:v>43366.452777777777</c:v>
                </c:pt>
                <c:pt idx="9164">
                  <c:v>43366.45416666667</c:v>
                </c:pt>
                <c:pt idx="9165">
                  <c:v>43366.459027777775</c:v>
                </c:pt>
                <c:pt idx="9166">
                  <c:v>43366.467361111114</c:v>
                </c:pt>
                <c:pt idx="9167">
                  <c:v>43366.480555555558</c:v>
                </c:pt>
                <c:pt idx="9168">
                  <c:v>43366.492361111108</c:v>
                </c:pt>
                <c:pt idx="9169">
                  <c:v>43366.495833333334</c:v>
                </c:pt>
                <c:pt idx="9170">
                  <c:v>43366.537499999999</c:v>
                </c:pt>
                <c:pt idx="9171">
                  <c:v>43366.57916666667</c:v>
                </c:pt>
                <c:pt idx="9172">
                  <c:v>43366.591666666667</c:v>
                </c:pt>
                <c:pt idx="9173">
                  <c:v>43366.604166666664</c:v>
                </c:pt>
                <c:pt idx="9174">
                  <c:v>43366.609722222223</c:v>
                </c:pt>
                <c:pt idx="9175">
                  <c:v>43366.615972222222</c:v>
                </c:pt>
                <c:pt idx="9176">
                  <c:v>43366.620833333334</c:v>
                </c:pt>
                <c:pt idx="9177">
                  <c:v>43366.643750000003</c:v>
                </c:pt>
                <c:pt idx="9178">
                  <c:v>43366.662499999999</c:v>
                </c:pt>
                <c:pt idx="9179">
                  <c:v>43366.683333333334</c:v>
                </c:pt>
                <c:pt idx="9180">
                  <c:v>43366.693749999999</c:v>
                </c:pt>
                <c:pt idx="9181">
                  <c:v>43366.70416666667</c:v>
                </c:pt>
                <c:pt idx="9182">
                  <c:v>43366.745833333334</c:v>
                </c:pt>
                <c:pt idx="9183">
                  <c:v>43366.787499999999</c:v>
                </c:pt>
                <c:pt idx="9184">
                  <c:v>43366.82916666667</c:v>
                </c:pt>
                <c:pt idx="9185">
                  <c:v>43366.870833333334</c:v>
                </c:pt>
                <c:pt idx="9186">
                  <c:v>43366.888194444444</c:v>
                </c:pt>
                <c:pt idx="9187">
                  <c:v>43366.912499999999</c:v>
                </c:pt>
                <c:pt idx="9188">
                  <c:v>43366.95416666667</c:v>
                </c:pt>
                <c:pt idx="9189">
                  <c:v>43366.973611111112</c:v>
                </c:pt>
                <c:pt idx="9190">
                  <c:v>43366.995833333334</c:v>
                </c:pt>
                <c:pt idx="9191">
                  <c:v>43366.999305555553</c:v>
                </c:pt>
                <c:pt idx="9192">
                  <c:v>43367.037499999999</c:v>
                </c:pt>
                <c:pt idx="9193">
                  <c:v>43367.063194444447</c:v>
                </c:pt>
                <c:pt idx="9194">
                  <c:v>43367.07916666667</c:v>
                </c:pt>
                <c:pt idx="9195">
                  <c:v>43367.117361111108</c:v>
                </c:pt>
                <c:pt idx="9196">
                  <c:v>43367.120833333334</c:v>
                </c:pt>
                <c:pt idx="9197">
                  <c:v>43367.12777777778</c:v>
                </c:pt>
                <c:pt idx="9198">
                  <c:v>43367.162499999999</c:v>
                </c:pt>
                <c:pt idx="9199">
                  <c:v>43367.172222222223</c:v>
                </c:pt>
                <c:pt idx="9200">
                  <c:v>43367.195138888892</c:v>
                </c:pt>
                <c:pt idx="9201">
                  <c:v>43367.202777777777</c:v>
                </c:pt>
                <c:pt idx="9202">
                  <c:v>43367.20416666667</c:v>
                </c:pt>
                <c:pt idx="9203">
                  <c:v>43367.232638888891</c:v>
                </c:pt>
                <c:pt idx="9204">
                  <c:v>43367.245833333334</c:v>
                </c:pt>
                <c:pt idx="9205">
                  <c:v>43367.260416666664</c:v>
                </c:pt>
                <c:pt idx="9206">
                  <c:v>43367.265972222223</c:v>
                </c:pt>
                <c:pt idx="9207">
                  <c:v>43367.287499999999</c:v>
                </c:pt>
                <c:pt idx="9208">
                  <c:v>43367.302083333336</c:v>
                </c:pt>
                <c:pt idx="9209">
                  <c:v>43367.32916666667</c:v>
                </c:pt>
                <c:pt idx="9210">
                  <c:v>43367.370833333334</c:v>
                </c:pt>
                <c:pt idx="9211">
                  <c:v>43367.412499999999</c:v>
                </c:pt>
                <c:pt idx="9212">
                  <c:v>43367.45416666667</c:v>
                </c:pt>
                <c:pt idx="9213">
                  <c:v>43367.462500000001</c:v>
                </c:pt>
                <c:pt idx="9214">
                  <c:v>43367.488888888889</c:v>
                </c:pt>
                <c:pt idx="9215">
                  <c:v>43367.495833333334</c:v>
                </c:pt>
                <c:pt idx="9216">
                  <c:v>43367.526388888888</c:v>
                </c:pt>
                <c:pt idx="9217">
                  <c:v>43367.53125</c:v>
                </c:pt>
                <c:pt idx="9218">
                  <c:v>43367.536111111112</c:v>
                </c:pt>
                <c:pt idx="9219">
                  <c:v>43367.537499999999</c:v>
                </c:pt>
                <c:pt idx="9220">
                  <c:v>43367.551388888889</c:v>
                </c:pt>
                <c:pt idx="9221">
                  <c:v>43367.57916666667</c:v>
                </c:pt>
                <c:pt idx="9222">
                  <c:v>43367.581250000003</c:v>
                </c:pt>
                <c:pt idx="9223">
                  <c:v>43367.59097222222</c:v>
                </c:pt>
                <c:pt idx="9224">
                  <c:v>43367.615277777775</c:v>
                </c:pt>
                <c:pt idx="9225">
                  <c:v>43367.620833333334</c:v>
                </c:pt>
                <c:pt idx="9226">
                  <c:v>43367.662499999999</c:v>
                </c:pt>
                <c:pt idx="9227">
                  <c:v>43367.675694444442</c:v>
                </c:pt>
                <c:pt idx="9228">
                  <c:v>43367.684027777781</c:v>
                </c:pt>
                <c:pt idx="9229">
                  <c:v>43367.695138888892</c:v>
                </c:pt>
                <c:pt idx="9230">
                  <c:v>43367.70416666667</c:v>
                </c:pt>
                <c:pt idx="9231">
                  <c:v>43367.709027777775</c:v>
                </c:pt>
                <c:pt idx="9232">
                  <c:v>43367.722222222219</c:v>
                </c:pt>
                <c:pt idx="9233">
                  <c:v>43367.729166666664</c:v>
                </c:pt>
                <c:pt idx="9234">
                  <c:v>43367.734027777777</c:v>
                </c:pt>
                <c:pt idx="9235">
                  <c:v>43367.740277777775</c:v>
                </c:pt>
                <c:pt idx="9236">
                  <c:v>43367.745833333334</c:v>
                </c:pt>
                <c:pt idx="9237">
                  <c:v>43367.756249999999</c:v>
                </c:pt>
                <c:pt idx="9238">
                  <c:v>43367.769444444442</c:v>
                </c:pt>
                <c:pt idx="9239">
                  <c:v>43367.78402777778</c:v>
                </c:pt>
                <c:pt idx="9240">
                  <c:v>43367.787499999999</c:v>
                </c:pt>
                <c:pt idx="9241">
                  <c:v>43367.802083333336</c:v>
                </c:pt>
                <c:pt idx="9242">
                  <c:v>43367.82916666667</c:v>
                </c:pt>
                <c:pt idx="9243">
                  <c:v>43367.84097222222</c:v>
                </c:pt>
                <c:pt idx="9244">
                  <c:v>43367.851388888892</c:v>
                </c:pt>
                <c:pt idx="9245">
                  <c:v>43367.870833333334</c:v>
                </c:pt>
                <c:pt idx="9246">
                  <c:v>43367.883333333331</c:v>
                </c:pt>
                <c:pt idx="9247">
                  <c:v>43367.912499999999</c:v>
                </c:pt>
                <c:pt idx="9248">
                  <c:v>43367.95416666667</c:v>
                </c:pt>
                <c:pt idx="9249">
                  <c:v>43367.974999999999</c:v>
                </c:pt>
                <c:pt idx="9250">
                  <c:v>43367.995833333334</c:v>
                </c:pt>
                <c:pt idx="9251">
                  <c:v>43367.999305555553</c:v>
                </c:pt>
                <c:pt idx="9252">
                  <c:v>43368.037499999999</c:v>
                </c:pt>
                <c:pt idx="9253">
                  <c:v>43368.077777777777</c:v>
                </c:pt>
                <c:pt idx="9254">
                  <c:v>43368.07916666667</c:v>
                </c:pt>
                <c:pt idx="9255">
                  <c:v>43368.120833333334</c:v>
                </c:pt>
                <c:pt idx="9256">
                  <c:v>43368.162499999999</c:v>
                </c:pt>
                <c:pt idx="9257">
                  <c:v>43368.195833333331</c:v>
                </c:pt>
                <c:pt idx="9258">
                  <c:v>43368.20416666667</c:v>
                </c:pt>
                <c:pt idx="9259">
                  <c:v>43368.21597222222</c:v>
                </c:pt>
                <c:pt idx="9260">
                  <c:v>43368.23541666667</c:v>
                </c:pt>
                <c:pt idx="9261">
                  <c:v>43368.244444444441</c:v>
                </c:pt>
                <c:pt idx="9262">
                  <c:v>43368.245833333334</c:v>
                </c:pt>
                <c:pt idx="9263">
                  <c:v>43368.287499999999</c:v>
                </c:pt>
                <c:pt idx="9264">
                  <c:v>43368.300694444442</c:v>
                </c:pt>
                <c:pt idx="9265">
                  <c:v>43368.32916666667</c:v>
                </c:pt>
                <c:pt idx="9266">
                  <c:v>43368.370833333334</c:v>
                </c:pt>
                <c:pt idx="9267">
                  <c:v>43368.412499999999</c:v>
                </c:pt>
                <c:pt idx="9268">
                  <c:v>43368.434027777781</c:v>
                </c:pt>
                <c:pt idx="9269">
                  <c:v>43368.452777777777</c:v>
                </c:pt>
                <c:pt idx="9270">
                  <c:v>43368.45416666667</c:v>
                </c:pt>
                <c:pt idx="9271">
                  <c:v>43368.495833333334</c:v>
                </c:pt>
                <c:pt idx="9272">
                  <c:v>43368.537499999999</c:v>
                </c:pt>
                <c:pt idx="9273">
                  <c:v>43368.57916666667</c:v>
                </c:pt>
                <c:pt idx="9274">
                  <c:v>43368.620833333334</c:v>
                </c:pt>
                <c:pt idx="9275">
                  <c:v>43368.662499999999</c:v>
                </c:pt>
                <c:pt idx="9276">
                  <c:v>43368.691666666666</c:v>
                </c:pt>
                <c:pt idx="9277">
                  <c:v>43368.702777777777</c:v>
                </c:pt>
                <c:pt idx="9278">
                  <c:v>43368.70416666667</c:v>
                </c:pt>
                <c:pt idx="9279">
                  <c:v>43368.744444444441</c:v>
                </c:pt>
                <c:pt idx="9280">
                  <c:v>43368.745833333334</c:v>
                </c:pt>
                <c:pt idx="9281">
                  <c:v>43368.757638888892</c:v>
                </c:pt>
                <c:pt idx="9282">
                  <c:v>43368.787499999999</c:v>
                </c:pt>
                <c:pt idx="9283">
                  <c:v>43368.82916666667</c:v>
                </c:pt>
                <c:pt idx="9284">
                  <c:v>43368.870833333334</c:v>
                </c:pt>
                <c:pt idx="9285">
                  <c:v>43368.884722222225</c:v>
                </c:pt>
                <c:pt idx="9286">
                  <c:v>43368.89166666667</c:v>
                </c:pt>
                <c:pt idx="9287">
                  <c:v>43368.907638888886</c:v>
                </c:pt>
                <c:pt idx="9288">
                  <c:v>43368.912499999999</c:v>
                </c:pt>
                <c:pt idx="9289">
                  <c:v>43368.934027777781</c:v>
                </c:pt>
                <c:pt idx="9290">
                  <c:v>43368.95416666667</c:v>
                </c:pt>
                <c:pt idx="9291">
                  <c:v>43368.995833333334</c:v>
                </c:pt>
                <c:pt idx="9292">
                  <c:v>43368.999305555553</c:v>
                </c:pt>
                <c:pt idx="9293">
                  <c:v>43369.009722222225</c:v>
                </c:pt>
                <c:pt idx="9294">
                  <c:v>43369.02847222222</c:v>
                </c:pt>
                <c:pt idx="9295">
                  <c:v>43369.037499999999</c:v>
                </c:pt>
                <c:pt idx="9296">
                  <c:v>43369.068749999999</c:v>
                </c:pt>
                <c:pt idx="9297">
                  <c:v>43369.07916666667</c:v>
                </c:pt>
                <c:pt idx="9298">
                  <c:v>43369.115972222222</c:v>
                </c:pt>
                <c:pt idx="9299">
                  <c:v>43369.120833333334</c:v>
                </c:pt>
                <c:pt idx="9300">
                  <c:v>43369.125694444447</c:v>
                </c:pt>
                <c:pt idx="9301">
                  <c:v>43369.143055555556</c:v>
                </c:pt>
                <c:pt idx="9302">
                  <c:v>43369.148611111108</c:v>
                </c:pt>
                <c:pt idx="9303">
                  <c:v>43369.155555555553</c:v>
                </c:pt>
                <c:pt idx="9304">
                  <c:v>43369.161111111112</c:v>
                </c:pt>
                <c:pt idx="9305">
                  <c:v>43369.162499999999</c:v>
                </c:pt>
                <c:pt idx="9306">
                  <c:v>43369.167361111111</c:v>
                </c:pt>
                <c:pt idx="9307">
                  <c:v>43369.17291666667</c:v>
                </c:pt>
                <c:pt idx="9308">
                  <c:v>43369.177777777775</c:v>
                </c:pt>
                <c:pt idx="9309">
                  <c:v>43369.189583333333</c:v>
                </c:pt>
                <c:pt idx="9310">
                  <c:v>43369.20416666667</c:v>
                </c:pt>
                <c:pt idx="9311">
                  <c:v>43369.211111111108</c:v>
                </c:pt>
                <c:pt idx="9312">
                  <c:v>43369.224305555559</c:v>
                </c:pt>
                <c:pt idx="9313">
                  <c:v>43369.245833333334</c:v>
                </c:pt>
                <c:pt idx="9314">
                  <c:v>43369.275000000001</c:v>
                </c:pt>
                <c:pt idx="9315">
                  <c:v>43369.287499999999</c:v>
                </c:pt>
                <c:pt idx="9316">
                  <c:v>43369.293749999997</c:v>
                </c:pt>
                <c:pt idx="9317">
                  <c:v>43369.322222222225</c:v>
                </c:pt>
                <c:pt idx="9318">
                  <c:v>43369.32916666667</c:v>
                </c:pt>
                <c:pt idx="9319">
                  <c:v>43369.341666666667</c:v>
                </c:pt>
                <c:pt idx="9320">
                  <c:v>43369.34652777778</c:v>
                </c:pt>
                <c:pt idx="9321">
                  <c:v>43369.370833333334</c:v>
                </c:pt>
                <c:pt idx="9322">
                  <c:v>43369.393750000003</c:v>
                </c:pt>
                <c:pt idx="9323">
                  <c:v>43369.402777777781</c:v>
                </c:pt>
                <c:pt idx="9324">
                  <c:v>43369.412499999999</c:v>
                </c:pt>
                <c:pt idx="9325">
                  <c:v>43369.418055555558</c:v>
                </c:pt>
                <c:pt idx="9326">
                  <c:v>43369.433333333334</c:v>
                </c:pt>
                <c:pt idx="9327">
                  <c:v>43369.44027777778</c:v>
                </c:pt>
                <c:pt idx="9328">
                  <c:v>43369.45416666667</c:v>
                </c:pt>
                <c:pt idx="9329">
                  <c:v>43369.46597222222</c:v>
                </c:pt>
                <c:pt idx="9330">
                  <c:v>43369.472916666666</c:v>
                </c:pt>
                <c:pt idx="9331">
                  <c:v>43369.494444444441</c:v>
                </c:pt>
                <c:pt idx="9332">
                  <c:v>43369.495833333334</c:v>
                </c:pt>
                <c:pt idx="9333">
                  <c:v>43369.537499999999</c:v>
                </c:pt>
                <c:pt idx="9334">
                  <c:v>43369.553472222222</c:v>
                </c:pt>
                <c:pt idx="9335">
                  <c:v>43369.57916666667</c:v>
                </c:pt>
                <c:pt idx="9336">
                  <c:v>43369.620833333334</c:v>
                </c:pt>
                <c:pt idx="9337">
                  <c:v>43369.662499999999</c:v>
                </c:pt>
                <c:pt idx="9338">
                  <c:v>43369.70416666667</c:v>
                </c:pt>
                <c:pt idx="9339">
                  <c:v>43369.745833333334</c:v>
                </c:pt>
                <c:pt idx="9340">
                  <c:v>43369.787499999999</c:v>
                </c:pt>
                <c:pt idx="9341">
                  <c:v>43369.82916666667</c:v>
                </c:pt>
                <c:pt idx="9342">
                  <c:v>43369.870833333334</c:v>
                </c:pt>
                <c:pt idx="9343">
                  <c:v>43369.912499999999</c:v>
                </c:pt>
                <c:pt idx="9344">
                  <c:v>43369.95416666667</c:v>
                </c:pt>
                <c:pt idx="9345">
                  <c:v>43369.995833333334</c:v>
                </c:pt>
                <c:pt idx="9346">
                  <c:v>43369.999305555553</c:v>
                </c:pt>
                <c:pt idx="9347">
                  <c:v>43370.037499999999</c:v>
                </c:pt>
                <c:pt idx="9348">
                  <c:v>43370.07916666667</c:v>
                </c:pt>
                <c:pt idx="9349">
                  <c:v>43370.120833333334</c:v>
                </c:pt>
                <c:pt idx="9350">
                  <c:v>43370.162499999999</c:v>
                </c:pt>
                <c:pt idx="9351">
                  <c:v>43370.20208333333</c:v>
                </c:pt>
                <c:pt idx="9352">
                  <c:v>43370.20416666667</c:v>
                </c:pt>
                <c:pt idx="9353">
                  <c:v>43370.213194444441</c:v>
                </c:pt>
                <c:pt idx="9354">
                  <c:v>43370.227777777778</c:v>
                </c:pt>
                <c:pt idx="9355">
                  <c:v>43370.245833333334</c:v>
                </c:pt>
                <c:pt idx="9356">
                  <c:v>43370.286111111112</c:v>
                </c:pt>
                <c:pt idx="9357">
                  <c:v>43370.287499999999</c:v>
                </c:pt>
                <c:pt idx="9358">
                  <c:v>43370.29583333333</c:v>
                </c:pt>
                <c:pt idx="9359">
                  <c:v>43370.32916666667</c:v>
                </c:pt>
                <c:pt idx="9360">
                  <c:v>43370.370833333334</c:v>
                </c:pt>
                <c:pt idx="9361">
                  <c:v>43370.385416666664</c:v>
                </c:pt>
                <c:pt idx="9362">
                  <c:v>43370.390972222223</c:v>
                </c:pt>
                <c:pt idx="9363">
                  <c:v>43370.401388888888</c:v>
                </c:pt>
                <c:pt idx="9364">
                  <c:v>43370.412499999999</c:v>
                </c:pt>
                <c:pt idx="9365">
                  <c:v>43370.45416666667</c:v>
                </c:pt>
                <c:pt idx="9366">
                  <c:v>43370.467361111114</c:v>
                </c:pt>
                <c:pt idx="9367">
                  <c:v>43370.495833333334</c:v>
                </c:pt>
                <c:pt idx="9368">
                  <c:v>43370.537499999999</c:v>
                </c:pt>
                <c:pt idx="9369">
                  <c:v>43370.570833333331</c:v>
                </c:pt>
                <c:pt idx="9370">
                  <c:v>43370.57916666667</c:v>
                </c:pt>
                <c:pt idx="9371">
                  <c:v>43370.620833333334</c:v>
                </c:pt>
                <c:pt idx="9372">
                  <c:v>43370.662499999999</c:v>
                </c:pt>
                <c:pt idx="9373">
                  <c:v>43370.70416666667</c:v>
                </c:pt>
                <c:pt idx="9374">
                  <c:v>43370.745833333334</c:v>
                </c:pt>
                <c:pt idx="9375">
                  <c:v>43370.787499999999</c:v>
                </c:pt>
                <c:pt idx="9376">
                  <c:v>43370.821527777778</c:v>
                </c:pt>
                <c:pt idx="9377">
                  <c:v>43370.82916666667</c:v>
                </c:pt>
                <c:pt idx="9378">
                  <c:v>43370.838194444441</c:v>
                </c:pt>
                <c:pt idx="9379">
                  <c:v>43370.870833333334</c:v>
                </c:pt>
                <c:pt idx="9380">
                  <c:v>43370.893055555556</c:v>
                </c:pt>
                <c:pt idx="9381">
                  <c:v>43370.912499999999</c:v>
                </c:pt>
                <c:pt idx="9382">
                  <c:v>43370.952777777777</c:v>
                </c:pt>
                <c:pt idx="9383">
                  <c:v>43370.95416666667</c:v>
                </c:pt>
                <c:pt idx="9384">
                  <c:v>43370.995833333334</c:v>
                </c:pt>
                <c:pt idx="9385">
                  <c:v>43370.999305555553</c:v>
                </c:pt>
                <c:pt idx="9386">
                  <c:v>43371.036111111112</c:v>
                </c:pt>
                <c:pt idx="9387">
                  <c:v>43371.037499999999</c:v>
                </c:pt>
                <c:pt idx="9388">
                  <c:v>43371.063194444447</c:v>
                </c:pt>
                <c:pt idx="9389">
                  <c:v>43371.07916666667</c:v>
                </c:pt>
                <c:pt idx="9390">
                  <c:v>43371.088194444441</c:v>
                </c:pt>
                <c:pt idx="9391">
                  <c:v>43371.120833333334</c:v>
                </c:pt>
                <c:pt idx="9392">
                  <c:v>43371.162499999999</c:v>
                </c:pt>
                <c:pt idx="9393">
                  <c:v>43371.1875</c:v>
                </c:pt>
                <c:pt idx="9394">
                  <c:v>43371.20416666667</c:v>
                </c:pt>
                <c:pt idx="9395">
                  <c:v>43371.219444444447</c:v>
                </c:pt>
                <c:pt idx="9396">
                  <c:v>43371.234027777777</c:v>
                </c:pt>
                <c:pt idx="9397">
                  <c:v>43371.245833333334</c:v>
                </c:pt>
                <c:pt idx="9398">
                  <c:v>43371.261111111111</c:v>
                </c:pt>
                <c:pt idx="9399">
                  <c:v>43371.286111111112</c:v>
                </c:pt>
                <c:pt idx="9400">
                  <c:v>43371.287499999999</c:v>
                </c:pt>
                <c:pt idx="9401">
                  <c:v>43371.32916666667</c:v>
                </c:pt>
                <c:pt idx="9402">
                  <c:v>43371.370833333334</c:v>
                </c:pt>
                <c:pt idx="9403">
                  <c:v>43371.382638888892</c:v>
                </c:pt>
                <c:pt idx="9404">
                  <c:v>43371.388888888891</c:v>
                </c:pt>
                <c:pt idx="9405">
                  <c:v>43371.412499999999</c:v>
                </c:pt>
                <c:pt idx="9406">
                  <c:v>43371.45416666667</c:v>
                </c:pt>
                <c:pt idx="9407">
                  <c:v>43371.495833333334</c:v>
                </c:pt>
                <c:pt idx="9408">
                  <c:v>43371.537499999999</c:v>
                </c:pt>
                <c:pt idx="9409">
                  <c:v>43371.57916666667</c:v>
                </c:pt>
                <c:pt idx="9410">
                  <c:v>43371.604166666664</c:v>
                </c:pt>
                <c:pt idx="9411">
                  <c:v>43371.620833333334</c:v>
                </c:pt>
                <c:pt idx="9412">
                  <c:v>43371.662499999999</c:v>
                </c:pt>
                <c:pt idx="9413">
                  <c:v>43371.70416666667</c:v>
                </c:pt>
                <c:pt idx="9414">
                  <c:v>43371.723611111112</c:v>
                </c:pt>
                <c:pt idx="9415">
                  <c:v>43371.745833333334</c:v>
                </c:pt>
                <c:pt idx="9416">
                  <c:v>43371.787499999999</c:v>
                </c:pt>
                <c:pt idx="9417">
                  <c:v>43371.82916666667</c:v>
                </c:pt>
                <c:pt idx="9418">
                  <c:v>43371.870833333334</c:v>
                </c:pt>
                <c:pt idx="9419">
                  <c:v>43371.912499999999</c:v>
                </c:pt>
                <c:pt idx="9420">
                  <c:v>43371.95416666667</c:v>
                </c:pt>
                <c:pt idx="9421">
                  <c:v>43371.995833333334</c:v>
                </c:pt>
                <c:pt idx="9422">
                  <c:v>43371.999305555553</c:v>
                </c:pt>
                <c:pt idx="9423">
                  <c:v>43372.037499999999</c:v>
                </c:pt>
                <c:pt idx="9424">
                  <c:v>43372.07916666667</c:v>
                </c:pt>
                <c:pt idx="9425">
                  <c:v>43372.120833333334</c:v>
                </c:pt>
                <c:pt idx="9426">
                  <c:v>43372.162499999999</c:v>
                </c:pt>
                <c:pt idx="9427">
                  <c:v>43372.20416666667</c:v>
                </c:pt>
                <c:pt idx="9428">
                  <c:v>43372.245833333334</c:v>
                </c:pt>
                <c:pt idx="9429">
                  <c:v>43372.287499999999</c:v>
                </c:pt>
                <c:pt idx="9430">
                  <c:v>43372.32916666667</c:v>
                </c:pt>
                <c:pt idx="9431">
                  <c:v>43372.370833333334</c:v>
                </c:pt>
                <c:pt idx="9432">
                  <c:v>43372.412499999999</c:v>
                </c:pt>
                <c:pt idx="9433">
                  <c:v>43372.45416666667</c:v>
                </c:pt>
                <c:pt idx="9434">
                  <c:v>43372.495833333334</c:v>
                </c:pt>
                <c:pt idx="9435">
                  <c:v>43372.537499999999</c:v>
                </c:pt>
                <c:pt idx="9436">
                  <c:v>43372.57916666667</c:v>
                </c:pt>
                <c:pt idx="9437">
                  <c:v>43372.620833333334</c:v>
                </c:pt>
                <c:pt idx="9438">
                  <c:v>43372.662499999999</c:v>
                </c:pt>
                <c:pt idx="9439">
                  <c:v>43372.70416666667</c:v>
                </c:pt>
                <c:pt idx="9440">
                  <c:v>43372.745833333334</c:v>
                </c:pt>
                <c:pt idx="9441">
                  <c:v>43372.787499999999</c:v>
                </c:pt>
                <c:pt idx="9442">
                  <c:v>43372.82916666667</c:v>
                </c:pt>
                <c:pt idx="9443">
                  <c:v>43372.870833333334</c:v>
                </c:pt>
                <c:pt idx="9444">
                  <c:v>43372.912499999999</c:v>
                </c:pt>
                <c:pt idx="9445">
                  <c:v>43372.95416666667</c:v>
                </c:pt>
                <c:pt idx="9446">
                  <c:v>43372.995833333334</c:v>
                </c:pt>
                <c:pt idx="9447">
                  <c:v>43372.999305555553</c:v>
                </c:pt>
                <c:pt idx="9448">
                  <c:v>43373.037499999999</c:v>
                </c:pt>
                <c:pt idx="9449">
                  <c:v>43373.07916666667</c:v>
                </c:pt>
                <c:pt idx="9450">
                  <c:v>43373.120833333334</c:v>
                </c:pt>
                <c:pt idx="9451">
                  <c:v>43373.162499999999</c:v>
                </c:pt>
                <c:pt idx="9452">
                  <c:v>43373.20416666667</c:v>
                </c:pt>
                <c:pt idx="9453">
                  <c:v>43373.245833333334</c:v>
                </c:pt>
                <c:pt idx="9454">
                  <c:v>43373.287499999999</c:v>
                </c:pt>
                <c:pt idx="9455">
                  <c:v>43373.32916666667</c:v>
                </c:pt>
                <c:pt idx="9456">
                  <c:v>43373.370833333334</c:v>
                </c:pt>
                <c:pt idx="9457">
                  <c:v>43373.412499999999</c:v>
                </c:pt>
                <c:pt idx="9458">
                  <c:v>43373.45416666667</c:v>
                </c:pt>
                <c:pt idx="9459">
                  <c:v>43373.495833333334</c:v>
                </c:pt>
                <c:pt idx="9460">
                  <c:v>43373.537499999999</c:v>
                </c:pt>
                <c:pt idx="9461">
                  <c:v>43373.57916666667</c:v>
                </c:pt>
                <c:pt idx="9462">
                  <c:v>43373.620833333334</c:v>
                </c:pt>
                <c:pt idx="9463">
                  <c:v>43373.662499999999</c:v>
                </c:pt>
                <c:pt idx="9464">
                  <c:v>43373.70416666667</c:v>
                </c:pt>
                <c:pt idx="9465">
                  <c:v>43373.745833333334</c:v>
                </c:pt>
                <c:pt idx="9466">
                  <c:v>43373.787499999999</c:v>
                </c:pt>
                <c:pt idx="9467">
                  <c:v>43373.82916666667</c:v>
                </c:pt>
                <c:pt idx="9468">
                  <c:v>43373.870833333334</c:v>
                </c:pt>
                <c:pt idx="9469">
                  <c:v>43373.912499999999</c:v>
                </c:pt>
                <c:pt idx="9470">
                  <c:v>43373.95416666667</c:v>
                </c:pt>
                <c:pt idx="9471">
                  <c:v>43373.995833333334</c:v>
                </c:pt>
                <c:pt idx="9472">
                  <c:v>43373.999305555553</c:v>
                </c:pt>
                <c:pt idx="9473">
                  <c:v>43373.999305555553</c:v>
                </c:pt>
                <c:pt idx="9474">
                  <c:v>43374.037499999999</c:v>
                </c:pt>
                <c:pt idx="9475">
                  <c:v>43374.07916666667</c:v>
                </c:pt>
                <c:pt idx="9476">
                  <c:v>43374.120833333334</c:v>
                </c:pt>
                <c:pt idx="9477">
                  <c:v>43374.162499999999</c:v>
                </c:pt>
                <c:pt idx="9478">
                  <c:v>43374.20416666667</c:v>
                </c:pt>
                <c:pt idx="9479">
                  <c:v>43374.236805555556</c:v>
                </c:pt>
                <c:pt idx="9480">
                  <c:v>43374.245833333334</c:v>
                </c:pt>
                <c:pt idx="9481">
                  <c:v>43374.287499999999</c:v>
                </c:pt>
                <c:pt idx="9482">
                  <c:v>43374.32916666667</c:v>
                </c:pt>
                <c:pt idx="9483">
                  <c:v>43374.370833333334</c:v>
                </c:pt>
                <c:pt idx="9484">
                  <c:v>43374.412499999999</c:v>
                </c:pt>
                <c:pt idx="9485">
                  <c:v>43374.45416666667</c:v>
                </c:pt>
                <c:pt idx="9486">
                  <c:v>43374.495833333334</c:v>
                </c:pt>
                <c:pt idx="9487">
                  <c:v>43374.537499999999</c:v>
                </c:pt>
                <c:pt idx="9488">
                  <c:v>43374.57916666667</c:v>
                </c:pt>
                <c:pt idx="9489">
                  <c:v>43374.620833333334</c:v>
                </c:pt>
                <c:pt idx="9490">
                  <c:v>43374.662499999999</c:v>
                </c:pt>
                <c:pt idx="9491">
                  <c:v>43374.70416666667</c:v>
                </c:pt>
                <c:pt idx="9492">
                  <c:v>43374.745833333334</c:v>
                </c:pt>
                <c:pt idx="9493">
                  <c:v>43374.787499999999</c:v>
                </c:pt>
                <c:pt idx="9494">
                  <c:v>43374.82916666667</c:v>
                </c:pt>
                <c:pt idx="9495">
                  <c:v>43374.870833333334</c:v>
                </c:pt>
                <c:pt idx="9496">
                  <c:v>43374.912499999999</c:v>
                </c:pt>
                <c:pt idx="9497">
                  <c:v>43374.95416666667</c:v>
                </c:pt>
                <c:pt idx="9498">
                  <c:v>43374.995833333334</c:v>
                </c:pt>
                <c:pt idx="9499">
                  <c:v>43374.999305555553</c:v>
                </c:pt>
                <c:pt idx="9500">
                  <c:v>43375.037499999999</c:v>
                </c:pt>
                <c:pt idx="9501">
                  <c:v>43375.07916666667</c:v>
                </c:pt>
                <c:pt idx="9502">
                  <c:v>43375.120833333334</c:v>
                </c:pt>
                <c:pt idx="9503">
                  <c:v>43375.162499999999</c:v>
                </c:pt>
                <c:pt idx="9504">
                  <c:v>43375.20416666667</c:v>
                </c:pt>
                <c:pt idx="9505">
                  <c:v>43375.245833333334</c:v>
                </c:pt>
                <c:pt idx="9506">
                  <c:v>43375.287499999999</c:v>
                </c:pt>
                <c:pt idx="9507">
                  <c:v>43375.32916666667</c:v>
                </c:pt>
                <c:pt idx="9508">
                  <c:v>43375.370833333334</c:v>
                </c:pt>
                <c:pt idx="9509">
                  <c:v>43375.412499999999</c:v>
                </c:pt>
                <c:pt idx="9510">
                  <c:v>43375.45416666667</c:v>
                </c:pt>
                <c:pt idx="9511">
                  <c:v>43375.495833333334</c:v>
                </c:pt>
                <c:pt idx="9512">
                  <c:v>43375.537499999999</c:v>
                </c:pt>
                <c:pt idx="9513">
                  <c:v>43375.57916666667</c:v>
                </c:pt>
                <c:pt idx="9514">
                  <c:v>43375.620833333334</c:v>
                </c:pt>
                <c:pt idx="9515">
                  <c:v>43375.662499999999</c:v>
                </c:pt>
                <c:pt idx="9516">
                  <c:v>43375.70416666667</c:v>
                </c:pt>
                <c:pt idx="9517">
                  <c:v>43375.745833333334</c:v>
                </c:pt>
                <c:pt idx="9518">
                  <c:v>43375.787499999999</c:v>
                </c:pt>
                <c:pt idx="9519">
                  <c:v>43375.82916666667</c:v>
                </c:pt>
                <c:pt idx="9520">
                  <c:v>43375.870833333334</c:v>
                </c:pt>
                <c:pt idx="9521">
                  <c:v>43375.912499999999</c:v>
                </c:pt>
                <c:pt idx="9522">
                  <c:v>43375.95416666667</c:v>
                </c:pt>
                <c:pt idx="9523">
                  <c:v>43375.995833333334</c:v>
                </c:pt>
                <c:pt idx="9524">
                  <c:v>43375.999305555553</c:v>
                </c:pt>
                <c:pt idx="9525">
                  <c:v>43376.037499999999</c:v>
                </c:pt>
                <c:pt idx="9526">
                  <c:v>43376.07916666667</c:v>
                </c:pt>
                <c:pt idx="9527">
                  <c:v>43376.120833333334</c:v>
                </c:pt>
                <c:pt idx="9528">
                  <c:v>43376.162499999999</c:v>
                </c:pt>
                <c:pt idx="9529">
                  <c:v>43376.20416666667</c:v>
                </c:pt>
                <c:pt idx="9530">
                  <c:v>43376.245833333334</c:v>
                </c:pt>
                <c:pt idx="9531">
                  <c:v>43376.287499999999</c:v>
                </c:pt>
                <c:pt idx="9532">
                  <c:v>43376.32916666667</c:v>
                </c:pt>
                <c:pt idx="9533">
                  <c:v>43376.370833333334</c:v>
                </c:pt>
                <c:pt idx="9534">
                  <c:v>43376.412499999999</c:v>
                </c:pt>
                <c:pt idx="9535">
                  <c:v>43376.45416666667</c:v>
                </c:pt>
                <c:pt idx="9536">
                  <c:v>43376.495833333334</c:v>
                </c:pt>
                <c:pt idx="9537">
                  <c:v>43376.537499999999</c:v>
                </c:pt>
                <c:pt idx="9538">
                  <c:v>43376.57916666667</c:v>
                </c:pt>
                <c:pt idx="9539">
                  <c:v>43376.620833333334</c:v>
                </c:pt>
                <c:pt idx="9540">
                  <c:v>43376.662499999999</c:v>
                </c:pt>
                <c:pt idx="9541">
                  <c:v>43376.70416666667</c:v>
                </c:pt>
                <c:pt idx="9542">
                  <c:v>43376.745833333334</c:v>
                </c:pt>
                <c:pt idx="9543">
                  <c:v>43376.787499999999</c:v>
                </c:pt>
                <c:pt idx="9544">
                  <c:v>43376.82916666667</c:v>
                </c:pt>
                <c:pt idx="9545">
                  <c:v>43376.870833333334</c:v>
                </c:pt>
                <c:pt idx="9546">
                  <c:v>43376.912499999999</c:v>
                </c:pt>
                <c:pt idx="9547">
                  <c:v>43376.95416666667</c:v>
                </c:pt>
                <c:pt idx="9548">
                  <c:v>43376.995833333334</c:v>
                </c:pt>
                <c:pt idx="9549">
                  <c:v>43376.999305555553</c:v>
                </c:pt>
                <c:pt idx="9550">
                  <c:v>43377.037499999999</c:v>
                </c:pt>
                <c:pt idx="9551">
                  <c:v>43377.056250000001</c:v>
                </c:pt>
                <c:pt idx="9552">
                  <c:v>43377.076388888891</c:v>
                </c:pt>
                <c:pt idx="9553">
                  <c:v>43377.07916666667</c:v>
                </c:pt>
                <c:pt idx="9554">
                  <c:v>43377.09375</c:v>
                </c:pt>
                <c:pt idx="9555">
                  <c:v>43377.120833333334</c:v>
                </c:pt>
                <c:pt idx="9556">
                  <c:v>43377.162499999999</c:v>
                </c:pt>
                <c:pt idx="9557">
                  <c:v>43377.20416666667</c:v>
                </c:pt>
                <c:pt idx="9558">
                  <c:v>43377.245833333334</c:v>
                </c:pt>
                <c:pt idx="9559">
                  <c:v>43377.287499999999</c:v>
                </c:pt>
                <c:pt idx="9560">
                  <c:v>43377.32916666667</c:v>
                </c:pt>
                <c:pt idx="9561">
                  <c:v>43377.341666666667</c:v>
                </c:pt>
                <c:pt idx="9562">
                  <c:v>43377.370833333334</c:v>
                </c:pt>
                <c:pt idx="9563">
                  <c:v>43377.412499999999</c:v>
                </c:pt>
                <c:pt idx="9564">
                  <c:v>43377.45416666667</c:v>
                </c:pt>
                <c:pt idx="9565">
                  <c:v>43377.495833333334</c:v>
                </c:pt>
                <c:pt idx="9566">
                  <c:v>43377.537499999999</c:v>
                </c:pt>
                <c:pt idx="9567">
                  <c:v>43377.57916666667</c:v>
                </c:pt>
                <c:pt idx="9568">
                  <c:v>43377.620833333334</c:v>
                </c:pt>
                <c:pt idx="9569">
                  <c:v>43377.662499999999</c:v>
                </c:pt>
                <c:pt idx="9570">
                  <c:v>43377.70416666667</c:v>
                </c:pt>
                <c:pt idx="9571">
                  <c:v>43377.745833333334</c:v>
                </c:pt>
                <c:pt idx="9572">
                  <c:v>43377.787499999999</c:v>
                </c:pt>
                <c:pt idx="9573">
                  <c:v>43377.82916666667</c:v>
                </c:pt>
                <c:pt idx="9574">
                  <c:v>43377.870833333334</c:v>
                </c:pt>
                <c:pt idx="9575">
                  <c:v>43377.912499999999</c:v>
                </c:pt>
                <c:pt idx="9576">
                  <c:v>43377.95416666667</c:v>
                </c:pt>
                <c:pt idx="9577">
                  <c:v>43377.995833333334</c:v>
                </c:pt>
                <c:pt idx="9578">
                  <c:v>43377.999305555553</c:v>
                </c:pt>
                <c:pt idx="9579">
                  <c:v>43378.037499999999</c:v>
                </c:pt>
                <c:pt idx="9580">
                  <c:v>43378.07916666667</c:v>
                </c:pt>
                <c:pt idx="9581">
                  <c:v>43378.120833333334</c:v>
                </c:pt>
                <c:pt idx="9582">
                  <c:v>43378.162499999999</c:v>
                </c:pt>
                <c:pt idx="9583">
                  <c:v>43378.20416666667</c:v>
                </c:pt>
                <c:pt idx="9584">
                  <c:v>43378.231249999997</c:v>
                </c:pt>
                <c:pt idx="9585">
                  <c:v>43378.238194444442</c:v>
                </c:pt>
                <c:pt idx="9586">
                  <c:v>43378.245833333334</c:v>
                </c:pt>
                <c:pt idx="9587">
                  <c:v>43378.265972222223</c:v>
                </c:pt>
                <c:pt idx="9588">
                  <c:v>43378.287499999999</c:v>
                </c:pt>
                <c:pt idx="9589">
                  <c:v>43378.325694444444</c:v>
                </c:pt>
                <c:pt idx="9590">
                  <c:v>43378.32916666667</c:v>
                </c:pt>
                <c:pt idx="9591">
                  <c:v>43378.370833333334</c:v>
                </c:pt>
                <c:pt idx="9592">
                  <c:v>43378.375694444447</c:v>
                </c:pt>
                <c:pt idx="9593">
                  <c:v>43378.412499999999</c:v>
                </c:pt>
                <c:pt idx="9594">
                  <c:v>43378.427777777775</c:v>
                </c:pt>
                <c:pt idx="9595">
                  <c:v>43378.45416666667</c:v>
                </c:pt>
                <c:pt idx="9596">
                  <c:v>43378.495833333334</c:v>
                </c:pt>
                <c:pt idx="9597">
                  <c:v>43378.525000000001</c:v>
                </c:pt>
                <c:pt idx="9598">
                  <c:v>43378.537499999999</c:v>
                </c:pt>
                <c:pt idx="9599">
                  <c:v>43378.577777777777</c:v>
                </c:pt>
                <c:pt idx="9600">
                  <c:v>43378.57916666667</c:v>
                </c:pt>
                <c:pt idx="9601">
                  <c:v>43378.611111111109</c:v>
                </c:pt>
                <c:pt idx="9602">
                  <c:v>43378.619444444441</c:v>
                </c:pt>
                <c:pt idx="9603">
                  <c:v>43378.620833333334</c:v>
                </c:pt>
                <c:pt idx="9604">
                  <c:v>43378.626388888886</c:v>
                </c:pt>
                <c:pt idx="9605">
                  <c:v>43378.631249999999</c:v>
                </c:pt>
                <c:pt idx="9606">
                  <c:v>43378.64166666667</c:v>
                </c:pt>
                <c:pt idx="9607">
                  <c:v>43378.662499999999</c:v>
                </c:pt>
                <c:pt idx="9608">
                  <c:v>43378.692361111112</c:v>
                </c:pt>
                <c:pt idx="9609">
                  <c:v>43378.702777777777</c:v>
                </c:pt>
                <c:pt idx="9610">
                  <c:v>43378.70416666667</c:v>
                </c:pt>
                <c:pt idx="9611">
                  <c:v>43378.710416666669</c:v>
                </c:pt>
                <c:pt idx="9612">
                  <c:v>43378.745833333334</c:v>
                </c:pt>
                <c:pt idx="9613">
                  <c:v>43378.787499999999</c:v>
                </c:pt>
                <c:pt idx="9614">
                  <c:v>43378.82916666667</c:v>
                </c:pt>
                <c:pt idx="9615">
                  <c:v>43378.868750000001</c:v>
                </c:pt>
                <c:pt idx="9616">
                  <c:v>43378.870833333334</c:v>
                </c:pt>
                <c:pt idx="9617">
                  <c:v>43378.895833333336</c:v>
                </c:pt>
                <c:pt idx="9618">
                  <c:v>43378.911111111112</c:v>
                </c:pt>
                <c:pt idx="9619">
                  <c:v>43378.912499999999</c:v>
                </c:pt>
                <c:pt idx="9620">
                  <c:v>43378.92291666667</c:v>
                </c:pt>
                <c:pt idx="9621">
                  <c:v>43378.931250000001</c:v>
                </c:pt>
                <c:pt idx="9622">
                  <c:v>43378.95416666667</c:v>
                </c:pt>
                <c:pt idx="9623">
                  <c:v>43378.995833333334</c:v>
                </c:pt>
                <c:pt idx="9624">
                  <c:v>43378.999305555553</c:v>
                </c:pt>
                <c:pt idx="9625">
                  <c:v>43379.013194444444</c:v>
                </c:pt>
                <c:pt idx="9626">
                  <c:v>43379.020833333336</c:v>
                </c:pt>
                <c:pt idx="9627">
                  <c:v>43379.037499999999</c:v>
                </c:pt>
                <c:pt idx="9628">
                  <c:v>43379.048611111109</c:v>
                </c:pt>
                <c:pt idx="9629">
                  <c:v>43379.07916666667</c:v>
                </c:pt>
                <c:pt idx="9630">
                  <c:v>43379.111111111109</c:v>
                </c:pt>
                <c:pt idx="9631">
                  <c:v>43379.120833333334</c:v>
                </c:pt>
                <c:pt idx="9632">
                  <c:v>43379.161111111112</c:v>
                </c:pt>
                <c:pt idx="9633">
                  <c:v>43379.162499999999</c:v>
                </c:pt>
                <c:pt idx="9634">
                  <c:v>43379.18472222222</c:v>
                </c:pt>
                <c:pt idx="9635">
                  <c:v>43379.195138888892</c:v>
                </c:pt>
                <c:pt idx="9636">
                  <c:v>43379.20416666667</c:v>
                </c:pt>
                <c:pt idx="9637">
                  <c:v>43379.245833333334</c:v>
                </c:pt>
                <c:pt idx="9638">
                  <c:v>43379.257638888892</c:v>
                </c:pt>
                <c:pt idx="9639">
                  <c:v>43379.268750000003</c:v>
                </c:pt>
                <c:pt idx="9640">
                  <c:v>43379.281944444447</c:v>
                </c:pt>
                <c:pt idx="9641">
                  <c:v>43379.287499999999</c:v>
                </c:pt>
                <c:pt idx="9642">
                  <c:v>43379.32916666667</c:v>
                </c:pt>
                <c:pt idx="9643">
                  <c:v>43379.370833333334</c:v>
                </c:pt>
                <c:pt idx="9644">
                  <c:v>43379.388888888891</c:v>
                </c:pt>
                <c:pt idx="9645">
                  <c:v>43379.400694444441</c:v>
                </c:pt>
                <c:pt idx="9646">
                  <c:v>43379.412499999999</c:v>
                </c:pt>
                <c:pt idx="9647">
                  <c:v>43379.417361111111</c:v>
                </c:pt>
                <c:pt idx="9648">
                  <c:v>43379.45416666667</c:v>
                </c:pt>
                <c:pt idx="9649">
                  <c:v>43379.495833333334</c:v>
                </c:pt>
                <c:pt idx="9650">
                  <c:v>43379.522916666669</c:v>
                </c:pt>
                <c:pt idx="9651">
                  <c:v>43379.537499999999</c:v>
                </c:pt>
                <c:pt idx="9652">
                  <c:v>43379.57916666667</c:v>
                </c:pt>
                <c:pt idx="9653">
                  <c:v>43379.620833333334</c:v>
                </c:pt>
                <c:pt idx="9654">
                  <c:v>43379.662499999999</c:v>
                </c:pt>
                <c:pt idx="9655">
                  <c:v>43379.686111111114</c:v>
                </c:pt>
                <c:pt idx="9656">
                  <c:v>43379.70416666667</c:v>
                </c:pt>
                <c:pt idx="9657">
                  <c:v>43379.744444444441</c:v>
                </c:pt>
                <c:pt idx="9658">
                  <c:v>43379.745833333334</c:v>
                </c:pt>
                <c:pt idx="9659">
                  <c:v>43379.787499999999</c:v>
                </c:pt>
                <c:pt idx="9660">
                  <c:v>43379.82916666667</c:v>
                </c:pt>
                <c:pt idx="9661">
                  <c:v>43379.870833333334</c:v>
                </c:pt>
                <c:pt idx="9662">
                  <c:v>43379.912499999999</c:v>
                </c:pt>
                <c:pt idx="9663">
                  <c:v>43379.918749999997</c:v>
                </c:pt>
                <c:pt idx="9664">
                  <c:v>43379.95416666667</c:v>
                </c:pt>
                <c:pt idx="9665">
                  <c:v>43379.995833333334</c:v>
                </c:pt>
                <c:pt idx="9666">
                  <c:v>43379.999305555553</c:v>
                </c:pt>
                <c:pt idx="9667">
                  <c:v>43380.037499999999</c:v>
                </c:pt>
                <c:pt idx="9668">
                  <c:v>43380.07916666667</c:v>
                </c:pt>
                <c:pt idx="9669">
                  <c:v>43380.120833333334</c:v>
                </c:pt>
                <c:pt idx="9670">
                  <c:v>43380.15625</c:v>
                </c:pt>
                <c:pt idx="9671">
                  <c:v>43380.161111111112</c:v>
                </c:pt>
                <c:pt idx="9672">
                  <c:v>43380.162499999999</c:v>
                </c:pt>
                <c:pt idx="9673">
                  <c:v>43380.176388888889</c:v>
                </c:pt>
                <c:pt idx="9674">
                  <c:v>43380.185416666667</c:v>
                </c:pt>
                <c:pt idx="9675">
                  <c:v>43380.194444444445</c:v>
                </c:pt>
                <c:pt idx="9676">
                  <c:v>43380.200694444444</c:v>
                </c:pt>
                <c:pt idx="9677">
                  <c:v>43380.20416666667</c:v>
                </c:pt>
                <c:pt idx="9678">
                  <c:v>43380.210416666669</c:v>
                </c:pt>
                <c:pt idx="9679">
                  <c:v>43380.222916666666</c:v>
                </c:pt>
                <c:pt idx="9680">
                  <c:v>43380.225694444445</c:v>
                </c:pt>
                <c:pt idx="9681">
                  <c:v>43380.245833333334</c:v>
                </c:pt>
                <c:pt idx="9682">
                  <c:v>43380.287499999999</c:v>
                </c:pt>
                <c:pt idx="9683">
                  <c:v>43380.32916666667</c:v>
                </c:pt>
                <c:pt idx="9684">
                  <c:v>43380.361111111109</c:v>
                </c:pt>
                <c:pt idx="9685">
                  <c:v>43380.370833333334</c:v>
                </c:pt>
                <c:pt idx="9686">
                  <c:v>43380.412499999999</c:v>
                </c:pt>
                <c:pt idx="9687">
                  <c:v>43380.43472222222</c:v>
                </c:pt>
                <c:pt idx="9688">
                  <c:v>43380.45416666667</c:v>
                </c:pt>
                <c:pt idx="9689">
                  <c:v>43380.459722222222</c:v>
                </c:pt>
                <c:pt idx="9690">
                  <c:v>43380.495833333334</c:v>
                </c:pt>
                <c:pt idx="9691">
                  <c:v>43380.501388888886</c:v>
                </c:pt>
                <c:pt idx="9692">
                  <c:v>43380.530555555553</c:v>
                </c:pt>
                <c:pt idx="9693">
                  <c:v>43380.537499999999</c:v>
                </c:pt>
                <c:pt idx="9694">
                  <c:v>43380.57916666667</c:v>
                </c:pt>
                <c:pt idx="9695">
                  <c:v>43380.620833333334</c:v>
                </c:pt>
                <c:pt idx="9696">
                  <c:v>43380.662499999999</c:v>
                </c:pt>
                <c:pt idx="9697">
                  <c:v>43380.70416666667</c:v>
                </c:pt>
                <c:pt idx="9698">
                  <c:v>43380.745833333334</c:v>
                </c:pt>
                <c:pt idx="9699">
                  <c:v>43380.787499999999</c:v>
                </c:pt>
                <c:pt idx="9700">
                  <c:v>43380.82916666667</c:v>
                </c:pt>
                <c:pt idx="9701">
                  <c:v>43380.870833333334</c:v>
                </c:pt>
                <c:pt idx="9702">
                  <c:v>43380.912499999999</c:v>
                </c:pt>
                <c:pt idx="9703">
                  <c:v>43380.950694444444</c:v>
                </c:pt>
                <c:pt idx="9704">
                  <c:v>43380.95416666667</c:v>
                </c:pt>
                <c:pt idx="9705">
                  <c:v>43380.960416666669</c:v>
                </c:pt>
                <c:pt idx="9706">
                  <c:v>43380.995833333334</c:v>
                </c:pt>
                <c:pt idx="9707">
                  <c:v>43380.999305555553</c:v>
                </c:pt>
                <c:pt idx="9708">
                  <c:v>43380.999305555553</c:v>
                </c:pt>
                <c:pt idx="9709">
                  <c:v>43381.01666666667</c:v>
                </c:pt>
                <c:pt idx="9710">
                  <c:v>43381.021527777775</c:v>
                </c:pt>
                <c:pt idx="9711">
                  <c:v>43381.037499999999</c:v>
                </c:pt>
                <c:pt idx="9712">
                  <c:v>43381.040277777778</c:v>
                </c:pt>
                <c:pt idx="9713">
                  <c:v>43381.04583333333</c:v>
                </c:pt>
                <c:pt idx="9714">
                  <c:v>43381.055555555555</c:v>
                </c:pt>
                <c:pt idx="9715">
                  <c:v>43381.07708333333</c:v>
                </c:pt>
                <c:pt idx="9716">
                  <c:v>43381.07916666667</c:v>
                </c:pt>
                <c:pt idx="9717">
                  <c:v>43381.089583333334</c:v>
                </c:pt>
                <c:pt idx="9718">
                  <c:v>43381.09375</c:v>
                </c:pt>
                <c:pt idx="9719">
                  <c:v>43381.102777777778</c:v>
                </c:pt>
                <c:pt idx="9720">
                  <c:v>43381.109027777777</c:v>
                </c:pt>
                <c:pt idx="9721">
                  <c:v>43381.113194444442</c:v>
                </c:pt>
                <c:pt idx="9722">
                  <c:v>43381.120833333334</c:v>
                </c:pt>
                <c:pt idx="9723">
                  <c:v>43381.12777777778</c:v>
                </c:pt>
                <c:pt idx="9724">
                  <c:v>43381.144444444442</c:v>
                </c:pt>
                <c:pt idx="9725">
                  <c:v>43381.162499999999</c:v>
                </c:pt>
                <c:pt idx="9726">
                  <c:v>43381.195138888892</c:v>
                </c:pt>
                <c:pt idx="9727">
                  <c:v>43381.20416666667</c:v>
                </c:pt>
                <c:pt idx="9728">
                  <c:v>43381.224999999999</c:v>
                </c:pt>
                <c:pt idx="9729">
                  <c:v>43381.231944444444</c:v>
                </c:pt>
                <c:pt idx="9730">
                  <c:v>43381.23541666667</c:v>
                </c:pt>
                <c:pt idx="9731">
                  <c:v>43381.245833333334</c:v>
                </c:pt>
                <c:pt idx="9732">
                  <c:v>43381.253472222219</c:v>
                </c:pt>
                <c:pt idx="9733">
                  <c:v>43381.259722222225</c:v>
                </c:pt>
                <c:pt idx="9734">
                  <c:v>43381.272222222222</c:v>
                </c:pt>
                <c:pt idx="9735">
                  <c:v>43381.279166666667</c:v>
                </c:pt>
                <c:pt idx="9736">
                  <c:v>43381.286111111112</c:v>
                </c:pt>
                <c:pt idx="9737">
                  <c:v>43381.287499999999</c:v>
                </c:pt>
                <c:pt idx="9738">
                  <c:v>43381.290972222225</c:v>
                </c:pt>
                <c:pt idx="9739">
                  <c:v>43381.32916666667</c:v>
                </c:pt>
                <c:pt idx="9740">
                  <c:v>43381.370833333334</c:v>
                </c:pt>
                <c:pt idx="9741">
                  <c:v>43381.376388888886</c:v>
                </c:pt>
                <c:pt idx="9742">
                  <c:v>43381.385416666664</c:v>
                </c:pt>
                <c:pt idx="9743">
                  <c:v>43381.411111111112</c:v>
                </c:pt>
                <c:pt idx="9744">
                  <c:v>43381.412499999999</c:v>
                </c:pt>
                <c:pt idx="9745">
                  <c:v>43381.45416666667</c:v>
                </c:pt>
                <c:pt idx="9746">
                  <c:v>43381.495833333334</c:v>
                </c:pt>
                <c:pt idx="9747">
                  <c:v>43381.537499999999</c:v>
                </c:pt>
                <c:pt idx="9748">
                  <c:v>43381.57916666667</c:v>
                </c:pt>
                <c:pt idx="9749">
                  <c:v>43381.620833333334</c:v>
                </c:pt>
                <c:pt idx="9750">
                  <c:v>43381.662499999999</c:v>
                </c:pt>
                <c:pt idx="9751">
                  <c:v>43381.70416666667</c:v>
                </c:pt>
                <c:pt idx="9752">
                  <c:v>43381.745833333334</c:v>
                </c:pt>
                <c:pt idx="9753">
                  <c:v>43381.787499999999</c:v>
                </c:pt>
                <c:pt idx="9754">
                  <c:v>43381.82916666667</c:v>
                </c:pt>
                <c:pt idx="9755">
                  <c:v>43381.870833333334</c:v>
                </c:pt>
                <c:pt idx="9756">
                  <c:v>43381.912499999999</c:v>
                </c:pt>
                <c:pt idx="9757">
                  <c:v>43381.95416666667</c:v>
                </c:pt>
                <c:pt idx="9758">
                  <c:v>43381.977777777778</c:v>
                </c:pt>
                <c:pt idx="9759">
                  <c:v>43381.993750000001</c:v>
                </c:pt>
                <c:pt idx="9760">
                  <c:v>43381.995833333334</c:v>
                </c:pt>
                <c:pt idx="9761">
                  <c:v>43381.999305555553</c:v>
                </c:pt>
                <c:pt idx="9762">
                  <c:v>43382.022916666669</c:v>
                </c:pt>
                <c:pt idx="9763">
                  <c:v>43382.03125</c:v>
                </c:pt>
                <c:pt idx="9764">
                  <c:v>43382.036111111112</c:v>
                </c:pt>
                <c:pt idx="9765">
                  <c:v>43382.037499999999</c:v>
                </c:pt>
                <c:pt idx="9766">
                  <c:v>43382.043055555558</c:v>
                </c:pt>
                <c:pt idx="9767">
                  <c:v>43382.051388888889</c:v>
                </c:pt>
                <c:pt idx="9768">
                  <c:v>43382.068749999999</c:v>
                </c:pt>
                <c:pt idx="9769">
                  <c:v>43382.07916666667</c:v>
                </c:pt>
                <c:pt idx="9770">
                  <c:v>43382.087500000001</c:v>
                </c:pt>
                <c:pt idx="9771">
                  <c:v>43382.102083333331</c:v>
                </c:pt>
                <c:pt idx="9772">
                  <c:v>43382.119444444441</c:v>
                </c:pt>
                <c:pt idx="9773">
                  <c:v>43382.120833333334</c:v>
                </c:pt>
                <c:pt idx="9774">
                  <c:v>43382.126388888886</c:v>
                </c:pt>
                <c:pt idx="9775">
                  <c:v>43382.134722222225</c:v>
                </c:pt>
                <c:pt idx="9776">
                  <c:v>43382.162499999999</c:v>
                </c:pt>
                <c:pt idx="9777">
                  <c:v>43382.20416666667</c:v>
                </c:pt>
                <c:pt idx="9778">
                  <c:v>43382.230555555558</c:v>
                </c:pt>
                <c:pt idx="9779">
                  <c:v>43382.245833333334</c:v>
                </c:pt>
                <c:pt idx="9780">
                  <c:v>43382.265277777777</c:v>
                </c:pt>
                <c:pt idx="9781">
                  <c:v>43382.287499999999</c:v>
                </c:pt>
                <c:pt idx="9782">
                  <c:v>43382.32916666667</c:v>
                </c:pt>
                <c:pt idx="9783">
                  <c:v>43382.361111111109</c:v>
                </c:pt>
                <c:pt idx="9784">
                  <c:v>43382.370833333334</c:v>
                </c:pt>
                <c:pt idx="9785">
                  <c:v>43382.399305555555</c:v>
                </c:pt>
                <c:pt idx="9786">
                  <c:v>43382.412499999999</c:v>
                </c:pt>
                <c:pt idx="9787">
                  <c:v>43382.417361111111</c:v>
                </c:pt>
                <c:pt idx="9788">
                  <c:v>43382.45416666667</c:v>
                </c:pt>
                <c:pt idx="9789">
                  <c:v>43382.495833333334</c:v>
                </c:pt>
                <c:pt idx="9790">
                  <c:v>43382.537499999999</c:v>
                </c:pt>
                <c:pt idx="9791">
                  <c:v>43382.57916666667</c:v>
                </c:pt>
                <c:pt idx="9792">
                  <c:v>43382.620833333334</c:v>
                </c:pt>
                <c:pt idx="9793">
                  <c:v>43382.662499999999</c:v>
                </c:pt>
                <c:pt idx="9794">
                  <c:v>43382.70416666667</c:v>
                </c:pt>
                <c:pt idx="9795">
                  <c:v>43382.745833333334</c:v>
                </c:pt>
                <c:pt idx="9796">
                  <c:v>43382.787499999999</c:v>
                </c:pt>
                <c:pt idx="9797">
                  <c:v>43382.82916666667</c:v>
                </c:pt>
                <c:pt idx="9798">
                  <c:v>43382.870833333334</c:v>
                </c:pt>
                <c:pt idx="9799">
                  <c:v>43382.912499999999</c:v>
                </c:pt>
                <c:pt idx="9800">
                  <c:v>43382.95416666667</c:v>
                </c:pt>
                <c:pt idx="9801">
                  <c:v>43382.995833333334</c:v>
                </c:pt>
                <c:pt idx="9802">
                  <c:v>43382.999305555553</c:v>
                </c:pt>
                <c:pt idx="9803">
                  <c:v>43383.037499999999</c:v>
                </c:pt>
                <c:pt idx="9804">
                  <c:v>43383.07916666667</c:v>
                </c:pt>
                <c:pt idx="9805">
                  <c:v>43383.120833333334</c:v>
                </c:pt>
                <c:pt idx="9806">
                  <c:v>43383.162499999999</c:v>
                </c:pt>
                <c:pt idx="9807">
                  <c:v>43383.20416666667</c:v>
                </c:pt>
                <c:pt idx="9808">
                  <c:v>43383.245833333334</c:v>
                </c:pt>
                <c:pt idx="9809">
                  <c:v>43383.287499999999</c:v>
                </c:pt>
                <c:pt idx="9810">
                  <c:v>43383.32916666667</c:v>
                </c:pt>
                <c:pt idx="9811">
                  <c:v>43383.370833333334</c:v>
                </c:pt>
                <c:pt idx="9812">
                  <c:v>43383.412499999999</c:v>
                </c:pt>
                <c:pt idx="9813">
                  <c:v>43383.45416666667</c:v>
                </c:pt>
                <c:pt idx="9814">
                  <c:v>43383.495833333334</c:v>
                </c:pt>
                <c:pt idx="9815">
                  <c:v>43383.537499999999</c:v>
                </c:pt>
                <c:pt idx="9816">
                  <c:v>43383.57916666667</c:v>
                </c:pt>
                <c:pt idx="9817">
                  <c:v>43383.620833333334</c:v>
                </c:pt>
                <c:pt idx="9818">
                  <c:v>43383.662499999999</c:v>
                </c:pt>
                <c:pt idx="9819">
                  <c:v>43383.70416666667</c:v>
                </c:pt>
                <c:pt idx="9820">
                  <c:v>43383.745833333334</c:v>
                </c:pt>
                <c:pt idx="9821">
                  <c:v>43383.787499999999</c:v>
                </c:pt>
                <c:pt idx="9822">
                  <c:v>43383.82916666667</c:v>
                </c:pt>
                <c:pt idx="9823">
                  <c:v>43383.870833333334</c:v>
                </c:pt>
                <c:pt idx="9824">
                  <c:v>43383.912499999999</c:v>
                </c:pt>
                <c:pt idx="9825">
                  <c:v>43383.95416666667</c:v>
                </c:pt>
                <c:pt idx="9826">
                  <c:v>43383.995833333334</c:v>
                </c:pt>
                <c:pt idx="9827">
                  <c:v>43383.999305555553</c:v>
                </c:pt>
                <c:pt idx="9828">
                  <c:v>43384.037499999999</c:v>
                </c:pt>
                <c:pt idx="9829">
                  <c:v>43384.07916666667</c:v>
                </c:pt>
                <c:pt idx="9830">
                  <c:v>43384.120833333334</c:v>
                </c:pt>
                <c:pt idx="9831">
                  <c:v>43384.162499999999</c:v>
                </c:pt>
                <c:pt idx="9832">
                  <c:v>43384.169444444444</c:v>
                </c:pt>
                <c:pt idx="9833">
                  <c:v>43384.175000000003</c:v>
                </c:pt>
                <c:pt idx="9834">
                  <c:v>43384.182638888888</c:v>
                </c:pt>
                <c:pt idx="9835">
                  <c:v>43384.19027777778</c:v>
                </c:pt>
                <c:pt idx="9836">
                  <c:v>43384.194444444445</c:v>
                </c:pt>
                <c:pt idx="9837">
                  <c:v>43384.201388888891</c:v>
                </c:pt>
                <c:pt idx="9838">
                  <c:v>43384.202777777777</c:v>
                </c:pt>
                <c:pt idx="9839">
                  <c:v>43384.20416666667</c:v>
                </c:pt>
                <c:pt idx="9840">
                  <c:v>43384.210416666669</c:v>
                </c:pt>
                <c:pt idx="9841">
                  <c:v>43384.215277777781</c:v>
                </c:pt>
                <c:pt idx="9842">
                  <c:v>43384.245833333334</c:v>
                </c:pt>
                <c:pt idx="9843">
                  <c:v>43384.254166666666</c:v>
                </c:pt>
                <c:pt idx="9844">
                  <c:v>43384.259027777778</c:v>
                </c:pt>
                <c:pt idx="9845">
                  <c:v>43384.286111111112</c:v>
                </c:pt>
                <c:pt idx="9846">
                  <c:v>43384.287499999999</c:v>
                </c:pt>
                <c:pt idx="9847">
                  <c:v>43384.292361111111</c:v>
                </c:pt>
                <c:pt idx="9848">
                  <c:v>43384.3</c:v>
                </c:pt>
                <c:pt idx="9849">
                  <c:v>43384.327777777777</c:v>
                </c:pt>
                <c:pt idx="9850">
                  <c:v>43384.32916666667</c:v>
                </c:pt>
                <c:pt idx="9851">
                  <c:v>43384.351388888892</c:v>
                </c:pt>
                <c:pt idx="9852">
                  <c:v>43384.357638888891</c:v>
                </c:pt>
                <c:pt idx="9853">
                  <c:v>43384.366666666669</c:v>
                </c:pt>
                <c:pt idx="9854">
                  <c:v>43384.370833333334</c:v>
                </c:pt>
                <c:pt idx="9855">
                  <c:v>43384.37222222222</c:v>
                </c:pt>
                <c:pt idx="9856">
                  <c:v>43384.373611111114</c:v>
                </c:pt>
                <c:pt idx="9857">
                  <c:v>43384.382638888892</c:v>
                </c:pt>
                <c:pt idx="9858">
                  <c:v>43384.400694444441</c:v>
                </c:pt>
                <c:pt idx="9859">
                  <c:v>43384.412499999999</c:v>
                </c:pt>
                <c:pt idx="9860">
                  <c:v>43384.45416666667</c:v>
                </c:pt>
                <c:pt idx="9861">
                  <c:v>43384.495833333334</c:v>
                </c:pt>
                <c:pt idx="9862">
                  <c:v>43384.518750000003</c:v>
                </c:pt>
                <c:pt idx="9863">
                  <c:v>43384.537499999999</c:v>
                </c:pt>
                <c:pt idx="9864">
                  <c:v>43384.577777777777</c:v>
                </c:pt>
                <c:pt idx="9865">
                  <c:v>43384.57916666667</c:v>
                </c:pt>
                <c:pt idx="9866">
                  <c:v>43384.595138888886</c:v>
                </c:pt>
                <c:pt idx="9867">
                  <c:v>43384.620833333334</c:v>
                </c:pt>
                <c:pt idx="9868">
                  <c:v>43384.637499999997</c:v>
                </c:pt>
                <c:pt idx="9869">
                  <c:v>43384.65625</c:v>
                </c:pt>
                <c:pt idx="9870">
                  <c:v>43384.661111111112</c:v>
                </c:pt>
                <c:pt idx="9871">
                  <c:v>43384.662499999999</c:v>
                </c:pt>
                <c:pt idx="9872">
                  <c:v>43384.667361111111</c:v>
                </c:pt>
                <c:pt idx="9873">
                  <c:v>43384.686111111114</c:v>
                </c:pt>
                <c:pt idx="9874">
                  <c:v>43384.70416666667</c:v>
                </c:pt>
                <c:pt idx="9875">
                  <c:v>43384.713888888888</c:v>
                </c:pt>
                <c:pt idx="9876">
                  <c:v>43384.744444444441</c:v>
                </c:pt>
                <c:pt idx="9877">
                  <c:v>43384.745833333334</c:v>
                </c:pt>
                <c:pt idx="9878">
                  <c:v>43384.787499999999</c:v>
                </c:pt>
                <c:pt idx="9879">
                  <c:v>43384.815972222219</c:v>
                </c:pt>
                <c:pt idx="9880">
                  <c:v>43384.827777777777</c:v>
                </c:pt>
                <c:pt idx="9881">
                  <c:v>43384.82916666667</c:v>
                </c:pt>
                <c:pt idx="9882">
                  <c:v>43384.835416666669</c:v>
                </c:pt>
                <c:pt idx="9883">
                  <c:v>43384.843055555553</c:v>
                </c:pt>
                <c:pt idx="9884">
                  <c:v>43384.854861111111</c:v>
                </c:pt>
                <c:pt idx="9885">
                  <c:v>43384.861805555556</c:v>
                </c:pt>
                <c:pt idx="9886">
                  <c:v>43384.868750000001</c:v>
                </c:pt>
                <c:pt idx="9887">
                  <c:v>43384.870833333334</c:v>
                </c:pt>
                <c:pt idx="9888">
                  <c:v>43384.878472222219</c:v>
                </c:pt>
                <c:pt idx="9889">
                  <c:v>43384.884722222225</c:v>
                </c:pt>
                <c:pt idx="9890">
                  <c:v>43384.886805555558</c:v>
                </c:pt>
                <c:pt idx="9891">
                  <c:v>43384.892361111109</c:v>
                </c:pt>
                <c:pt idx="9892">
                  <c:v>43384.894444444442</c:v>
                </c:pt>
                <c:pt idx="9893">
                  <c:v>43384.895833333336</c:v>
                </c:pt>
                <c:pt idx="9894">
                  <c:v>43384.902777777781</c:v>
                </c:pt>
                <c:pt idx="9895">
                  <c:v>43384.907638888886</c:v>
                </c:pt>
                <c:pt idx="9896">
                  <c:v>43384.909722222219</c:v>
                </c:pt>
                <c:pt idx="9897">
                  <c:v>43384.911111111112</c:v>
                </c:pt>
                <c:pt idx="9898">
                  <c:v>43384.912499999999</c:v>
                </c:pt>
                <c:pt idx="9899">
                  <c:v>43384.915972222225</c:v>
                </c:pt>
                <c:pt idx="9900">
                  <c:v>43384.923611111109</c:v>
                </c:pt>
                <c:pt idx="9901">
                  <c:v>43384.931250000001</c:v>
                </c:pt>
                <c:pt idx="9902">
                  <c:v>43384.945833333331</c:v>
                </c:pt>
                <c:pt idx="9903">
                  <c:v>43384.951388888891</c:v>
                </c:pt>
                <c:pt idx="9904">
                  <c:v>43384.95416666667</c:v>
                </c:pt>
                <c:pt idx="9905">
                  <c:v>43384.961111111108</c:v>
                </c:pt>
                <c:pt idx="9906">
                  <c:v>43384.963888888888</c:v>
                </c:pt>
                <c:pt idx="9907">
                  <c:v>43384.972222222219</c:v>
                </c:pt>
                <c:pt idx="9908">
                  <c:v>43384.995833333334</c:v>
                </c:pt>
                <c:pt idx="9909">
                  <c:v>43384.999305555553</c:v>
                </c:pt>
                <c:pt idx="9910">
                  <c:v>43385.008333333331</c:v>
                </c:pt>
                <c:pt idx="9911">
                  <c:v>43385.009722222225</c:v>
                </c:pt>
                <c:pt idx="9912">
                  <c:v>43385.020138888889</c:v>
                </c:pt>
                <c:pt idx="9913">
                  <c:v>43385.026388888888</c:v>
                </c:pt>
                <c:pt idx="9914">
                  <c:v>43385.037499999999</c:v>
                </c:pt>
                <c:pt idx="9915">
                  <c:v>43385.053472222222</c:v>
                </c:pt>
                <c:pt idx="9916">
                  <c:v>43385.061805555553</c:v>
                </c:pt>
                <c:pt idx="9917">
                  <c:v>43385.07916666667</c:v>
                </c:pt>
                <c:pt idx="9918">
                  <c:v>43385.104166666664</c:v>
                </c:pt>
                <c:pt idx="9919">
                  <c:v>43385.115972222222</c:v>
                </c:pt>
                <c:pt idx="9920">
                  <c:v>43385.118055555555</c:v>
                </c:pt>
                <c:pt idx="9921">
                  <c:v>43385.120833333334</c:v>
                </c:pt>
                <c:pt idx="9922">
                  <c:v>43385.124305555553</c:v>
                </c:pt>
                <c:pt idx="9923">
                  <c:v>43385.162499999999</c:v>
                </c:pt>
                <c:pt idx="9924">
                  <c:v>43385.202777777777</c:v>
                </c:pt>
                <c:pt idx="9925">
                  <c:v>43385.20416666667</c:v>
                </c:pt>
                <c:pt idx="9926">
                  <c:v>43385.21597222222</c:v>
                </c:pt>
                <c:pt idx="9927">
                  <c:v>43385.227083333331</c:v>
                </c:pt>
                <c:pt idx="9928">
                  <c:v>43385.245833333334</c:v>
                </c:pt>
                <c:pt idx="9929">
                  <c:v>43385.287499999999</c:v>
                </c:pt>
                <c:pt idx="9930">
                  <c:v>43385.32916666667</c:v>
                </c:pt>
                <c:pt idx="9931">
                  <c:v>43385.370833333334</c:v>
                </c:pt>
                <c:pt idx="9932">
                  <c:v>43385.412499999999</c:v>
                </c:pt>
                <c:pt idx="9933">
                  <c:v>43385.45416666667</c:v>
                </c:pt>
                <c:pt idx="9934">
                  <c:v>43385.495833333334</c:v>
                </c:pt>
                <c:pt idx="9935">
                  <c:v>43385.537499999999</c:v>
                </c:pt>
                <c:pt idx="9936">
                  <c:v>43385.57916666667</c:v>
                </c:pt>
                <c:pt idx="9937">
                  <c:v>43385.620833333334</c:v>
                </c:pt>
                <c:pt idx="9938">
                  <c:v>43385.662499999999</c:v>
                </c:pt>
                <c:pt idx="9939">
                  <c:v>43385.70416666667</c:v>
                </c:pt>
                <c:pt idx="9940">
                  <c:v>43385.745833333334</c:v>
                </c:pt>
                <c:pt idx="9941">
                  <c:v>43385.787499999999</c:v>
                </c:pt>
                <c:pt idx="9942">
                  <c:v>43385.82916666667</c:v>
                </c:pt>
                <c:pt idx="9943">
                  <c:v>43385.870833333334</c:v>
                </c:pt>
                <c:pt idx="9944">
                  <c:v>43385.912499999999</c:v>
                </c:pt>
                <c:pt idx="9945">
                  <c:v>43385.95416666667</c:v>
                </c:pt>
                <c:pt idx="9946">
                  <c:v>43385.995833333334</c:v>
                </c:pt>
                <c:pt idx="9947">
                  <c:v>43385.999305555553</c:v>
                </c:pt>
                <c:pt idx="9948">
                  <c:v>43386.037499999999</c:v>
                </c:pt>
                <c:pt idx="9949">
                  <c:v>43386.07916666667</c:v>
                </c:pt>
                <c:pt idx="9950">
                  <c:v>43386.120833333334</c:v>
                </c:pt>
                <c:pt idx="9951">
                  <c:v>43386.162499999999</c:v>
                </c:pt>
                <c:pt idx="9952">
                  <c:v>43386.20416666667</c:v>
                </c:pt>
                <c:pt idx="9953">
                  <c:v>43386.245833333334</c:v>
                </c:pt>
                <c:pt idx="9954">
                  <c:v>43386.287499999999</c:v>
                </c:pt>
                <c:pt idx="9955">
                  <c:v>43386.32916666667</c:v>
                </c:pt>
                <c:pt idx="9956">
                  <c:v>43386.370833333334</c:v>
                </c:pt>
                <c:pt idx="9957">
                  <c:v>43386.412499999999</c:v>
                </c:pt>
                <c:pt idx="9958">
                  <c:v>43386.45416666667</c:v>
                </c:pt>
                <c:pt idx="9959">
                  <c:v>43386.495833333334</c:v>
                </c:pt>
                <c:pt idx="9960">
                  <c:v>43386.537499999999</c:v>
                </c:pt>
                <c:pt idx="9961">
                  <c:v>43386.57916666667</c:v>
                </c:pt>
                <c:pt idx="9962">
                  <c:v>43386.620833333334</c:v>
                </c:pt>
                <c:pt idx="9963">
                  <c:v>43386.662499999999</c:v>
                </c:pt>
                <c:pt idx="9964">
                  <c:v>43386.70416666667</c:v>
                </c:pt>
                <c:pt idx="9965">
                  <c:v>43386.745833333334</c:v>
                </c:pt>
                <c:pt idx="9966">
                  <c:v>43386.787499999999</c:v>
                </c:pt>
                <c:pt idx="9967">
                  <c:v>43386.82916666667</c:v>
                </c:pt>
                <c:pt idx="9968">
                  <c:v>43386.870833333334</c:v>
                </c:pt>
                <c:pt idx="9969">
                  <c:v>43386.912499999999</c:v>
                </c:pt>
                <c:pt idx="9970">
                  <c:v>43386.95416666667</c:v>
                </c:pt>
                <c:pt idx="9971">
                  <c:v>43386.995833333334</c:v>
                </c:pt>
                <c:pt idx="9972">
                  <c:v>43386.999305555553</c:v>
                </c:pt>
                <c:pt idx="9973">
                  <c:v>43387.037499999999</c:v>
                </c:pt>
                <c:pt idx="9974">
                  <c:v>43387.07916666667</c:v>
                </c:pt>
                <c:pt idx="9975">
                  <c:v>43387.120833333334</c:v>
                </c:pt>
                <c:pt idx="9976">
                  <c:v>43387.162499999999</c:v>
                </c:pt>
                <c:pt idx="9977">
                  <c:v>43387.20416666667</c:v>
                </c:pt>
                <c:pt idx="9978">
                  <c:v>43387.245833333334</c:v>
                </c:pt>
                <c:pt idx="9979">
                  <c:v>43387.287499999999</c:v>
                </c:pt>
                <c:pt idx="9980">
                  <c:v>43387.32916666667</c:v>
                </c:pt>
                <c:pt idx="9981">
                  <c:v>43387.370833333334</c:v>
                </c:pt>
                <c:pt idx="9982">
                  <c:v>43387.412499999999</c:v>
                </c:pt>
                <c:pt idx="9983">
                  <c:v>43387.45416666667</c:v>
                </c:pt>
                <c:pt idx="9984">
                  <c:v>43387.495833333334</c:v>
                </c:pt>
                <c:pt idx="9985">
                  <c:v>43387.537499999999</c:v>
                </c:pt>
                <c:pt idx="9986">
                  <c:v>43387.57916666667</c:v>
                </c:pt>
                <c:pt idx="9987">
                  <c:v>43387.620833333334</c:v>
                </c:pt>
                <c:pt idx="9988">
                  <c:v>43387.662499999999</c:v>
                </c:pt>
                <c:pt idx="9989">
                  <c:v>43387.70416666667</c:v>
                </c:pt>
                <c:pt idx="9990">
                  <c:v>43387.745833333334</c:v>
                </c:pt>
                <c:pt idx="9991">
                  <c:v>43387.787499999999</c:v>
                </c:pt>
                <c:pt idx="9992">
                  <c:v>43387.82916666667</c:v>
                </c:pt>
                <c:pt idx="9993">
                  <c:v>43387.870833333334</c:v>
                </c:pt>
                <c:pt idx="9994">
                  <c:v>43387.912499999999</c:v>
                </c:pt>
                <c:pt idx="9995">
                  <c:v>43387.95416666667</c:v>
                </c:pt>
                <c:pt idx="9996">
                  <c:v>43387.995833333334</c:v>
                </c:pt>
                <c:pt idx="9997">
                  <c:v>43387.999305555553</c:v>
                </c:pt>
                <c:pt idx="9998">
                  <c:v>43388.037499999999</c:v>
                </c:pt>
                <c:pt idx="9999">
                  <c:v>43388.07916666667</c:v>
                </c:pt>
                <c:pt idx="10000">
                  <c:v>43388.120833333334</c:v>
                </c:pt>
                <c:pt idx="10001">
                  <c:v>43388.162499999999</c:v>
                </c:pt>
                <c:pt idx="10002">
                  <c:v>43388.20416666667</c:v>
                </c:pt>
                <c:pt idx="10003">
                  <c:v>43388.245833333334</c:v>
                </c:pt>
                <c:pt idx="10004">
                  <c:v>43388.287499999999</c:v>
                </c:pt>
                <c:pt idx="10005">
                  <c:v>43388.320833333331</c:v>
                </c:pt>
                <c:pt idx="10006">
                  <c:v>43388.32916666667</c:v>
                </c:pt>
                <c:pt idx="10007">
                  <c:v>43388.370833333334</c:v>
                </c:pt>
                <c:pt idx="10008">
                  <c:v>43388.412499999999</c:v>
                </c:pt>
                <c:pt idx="10009">
                  <c:v>43388.418055555558</c:v>
                </c:pt>
                <c:pt idx="10010">
                  <c:v>43388.445833333331</c:v>
                </c:pt>
                <c:pt idx="10011">
                  <c:v>43388.45416666667</c:v>
                </c:pt>
                <c:pt idx="10012">
                  <c:v>43388.494444444441</c:v>
                </c:pt>
                <c:pt idx="10013">
                  <c:v>43388.495833333334</c:v>
                </c:pt>
                <c:pt idx="10014">
                  <c:v>43388.509722222225</c:v>
                </c:pt>
                <c:pt idx="10015">
                  <c:v>43388.525694444441</c:v>
                </c:pt>
                <c:pt idx="10016">
                  <c:v>43388.537499999999</c:v>
                </c:pt>
                <c:pt idx="10017">
                  <c:v>43388.57916666667</c:v>
                </c:pt>
                <c:pt idx="10018">
                  <c:v>43388.620833333334</c:v>
                </c:pt>
                <c:pt idx="10019">
                  <c:v>43388.662499999999</c:v>
                </c:pt>
                <c:pt idx="10020">
                  <c:v>43388.70416666667</c:v>
                </c:pt>
                <c:pt idx="10021">
                  <c:v>43388.745833333334</c:v>
                </c:pt>
                <c:pt idx="10022">
                  <c:v>43388.787499999999</c:v>
                </c:pt>
                <c:pt idx="10023">
                  <c:v>43388.82916666667</c:v>
                </c:pt>
                <c:pt idx="10024">
                  <c:v>43388.870833333334</c:v>
                </c:pt>
                <c:pt idx="10025">
                  <c:v>43388.912499999999</c:v>
                </c:pt>
                <c:pt idx="10026">
                  <c:v>43388.95416666667</c:v>
                </c:pt>
                <c:pt idx="10027">
                  <c:v>43388.995833333334</c:v>
                </c:pt>
                <c:pt idx="10028">
                  <c:v>43388.999305555553</c:v>
                </c:pt>
                <c:pt idx="10029">
                  <c:v>43389.037499999999</c:v>
                </c:pt>
                <c:pt idx="10030">
                  <c:v>43389.059027777781</c:v>
                </c:pt>
                <c:pt idx="10031">
                  <c:v>43389.076388888891</c:v>
                </c:pt>
                <c:pt idx="10032">
                  <c:v>43389.07916666667</c:v>
                </c:pt>
                <c:pt idx="10033">
                  <c:v>43389.120833333334</c:v>
                </c:pt>
                <c:pt idx="10034">
                  <c:v>43389.162499999999</c:v>
                </c:pt>
                <c:pt idx="10035">
                  <c:v>43389.20416666667</c:v>
                </c:pt>
                <c:pt idx="10036">
                  <c:v>43389.245833333334</c:v>
                </c:pt>
                <c:pt idx="10037">
                  <c:v>43389.287499999999</c:v>
                </c:pt>
                <c:pt idx="10038">
                  <c:v>43389.32916666667</c:v>
                </c:pt>
                <c:pt idx="10039">
                  <c:v>43389.370833333334</c:v>
                </c:pt>
                <c:pt idx="10040">
                  <c:v>43389.412499999999</c:v>
                </c:pt>
                <c:pt idx="10041">
                  <c:v>43389.45416666667</c:v>
                </c:pt>
                <c:pt idx="10042">
                  <c:v>43389.495833333334</c:v>
                </c:pt>
                <c:pt idx="10043">
                  <c:v>43389.537499999999</c:v>
                </c:pt>
                <c:pt idx="10044">
                  <c:v>43389.57916666667</c:v>
                </c:pt>
                <c:pt idx="10045">
                  <c:v>43389.620833333334</c:v>
                </c:pt>
                <c:pt idx="10046">
                  <c:v>43389.662499999999</c:v>
                </c:pt>
                <c:pt idx="10047">
                  <c:v>43389.70416666667</c:v>
                </c:pt>
                <c:pt idx="10048">
                  <c:v>43389.745833333334</c:v>
                </c:pt>
                <c:pt idx="10049">
                  <c:v>43389.787499999999</c:v>
                </c:pt>
                <c:pt idx="10050">
                  <c:v>43389.82916666667</c:v>
                </c:pt>
                <c:pt idx="10051">
                  <c:v>43389.870833333334</c:v>
                </c:pt>
                <c:pt idx="10052">
                  <c:v>43389.912499999999</c:v>
                </c:pt>
                <c:pt idx="10053">
                  <c:v>43389.95416666667</c:v>
                </c:pt>
                <c:pt idx="10054">
                  <c:v>43389.995833333334</c:v>
                </c:pt>
                <c:pt idx="10055">
                  <c:v>43389.999305555553</c:v>
                </c:pt>
                <c:pt idx="10056">
                  <c:v>43390.037499999999</c:v>
                </c:pt>
                <c:pt idx="10057">
                  <c:v>43390.052777777775</c:v>
                </c:pt>
                <c:pt idx="10058">
                  <c:v>43390.063194444447</c:v>
                </c:pt>
                <c:pt idx="10059">
                  <c:v>43390.07916666667</c:v>
                </c:pt>
                <c:pt idx="10060">
                  <c:v>43390.101388888892</c:v>
                </c:pt>
                <c:pt idx="10061">
                  <c:v>43390.120833333334</c:v>
                </c:pt>
                <c:pt idx="10062">
                  <c:v>43390.129861111112</c:v>
                </c:pt>
                <c:pt idx="10063">
                  <c:v>43390.138194444444</c:v>
                </c:pt>
                <c:pt idx="10064">
                  <c:v>43390.162499999999</c:v>
                </c:pt>
                <c:pt idx="10065">
                  <c:v>43390.199305555558</c:v>
                </c:pt>
                <c:pt idx="10066">
                  <c:v>43390.20416666667</c:v>
                </c:pt>
                <c:pt idx="10067">
                  <c:v>43390.213888888888</c:v>
                </c:pt>
                <c:pt idx="10068">
                  <c:v>43390.224999999999</c:v>
                </c:pt>
                <c:pt idx="10069">
                  <c:v>43390.240277777775</c:v>
                </c:pt>
                <c:pt idx="10070">
                  <c:v>43390.245833333334</c:v>
                </c:pt>
                <c:pt idx="10071">
                  <c:v>43390.287499999999</c:v>
                </c:pt>
                <c:pt idx="10072">
                  <c:v>43390.294444444444</c:v>
                </c:pt>
                <c:pt idx="10073">
                  <c:v>43390.32708333333</c:v>
                </c:pt>
                <c:pt idx="10074">
                  <c:v>43390.32916666667</c:v>
                </c:pt>
                <c:pt idx="10075">
                  <c:v>43390.347916666666</c:v>
                </c:pt>
                <c:pt idx="10076">
                  <c:v>43390.370833333334</c:v>
                </c:pt>
                <c:pt idx="10077">
                  <c:v>43390.412499999999</c:v>
                </c:pt>
                <c:pt idx="10078">
                  <c:v>43390.45416666667</c:v>
                </c:pt>
                <c:pt idx="10079">
                  <c:v>43390.495833333334</c:v>
                </c:pt>
                <c:pt idx="10080">
                  <c:v>43390.537499999999</c:v>
                </c:pt>
                <c:pt idx="10081">
                  <c:v>43390.57916666667</c:v>
                </c:pt>
                <c:pt idx="10082">
                  <c:v>43390.620833333334</c:v>
                </c:pt>
                <c:pt idx="10083">
                  <c:v>43390.662499999999</c:v>
                </c:pt>
                <c:pt idx="10084">
                  <c:v>43390.70416666667</c:v>
                </c:pt>
                <c:pt idx="10085">
                  <c:v>43390.745833333334</c:v>
                </c:pt>
                <c:pt idx="10086">
                  <c:v>43390.787499999999</c:v>
                </c:pt>
                <c:pt idx="10087">
                  <c:v>43390.82916666667</c:v>
                </c:pt>
                <c:pt idx="10088">
                  <c:v>43390.870833333334</c:v>
                </c:pt>
                <c:pt idx="10089">
                  <c:v>43390.912499999999</c:v>
                </c:pt>
                <c:pt idx="10090">
                  <c:v>43390.95416666667</c:v>
                </c:pt>
                <c:pt idx="10091">
                  <c:v>43390.995833333334</c:v>
                </c:pt>
                <c:pt idx="10092">
                  <c:v>43390.999305555553</c:v>
                </c:pt>
                <c:pt idx="10093">
                  <c:v>43391.037499999999</c:v>
                </c:pt>
                <c:pt idx="10094">
                  <c:v>43391.07916666667</c:v>
                </c:pt>
                <c:pt idx="10095">
                  <c:v>43391.120833333334</c:v>
                </c:pt>
                <c:pt idx="10096">
                  <c:v>43391.162499999999</c:v>
                </c:pt>
                <c:pt idx="10097">
                  <c:v>43391.20416666667</c:v>
                </c:pt>
                <c:pt idx="10098">
                  <c:v>43391.245833333334</c:v>
                </c:pt>
                <c:pt idx="10099">
                  <c:v>43391.287499999999</c:v>
                </c:pt>
                <c:pt idx="10100">
                  <c:v>43391.32916666667</c:v>
                </c:pt>
                <c:pt idx="10101">
                  <c:v>43391.370833333334</c:v>
                </c:pt>
                <c:pt idx="10102">
                  <c:v>43391.412499999999</c:v>
                </c:pt>
                <c:pt idx="10103">
                  <c:v>43391.45416666667</c:v>
                </c:pt>
                <c:pt idx="10104">
                  <c:v>43391.495833333334</c:v>
                </c:pt>
                <c:pt idx="10105">
                  <c:v>43391.537499999999</c:v>
                </c:pt>
                <c:pt idx="10106">
                  <c:v>43391.57916666667</c:v>
                </c:pt>
                <c:pt idx="10107">
                  <c:v>43391.620833333334</c:v>
                </c:pt>
                <c:pt idx="10108">
                  <c:v>43391.662499999999</c:v>
                </c:pt>
                <c:pt idx="10109">
                  <c:v>43391.70416666667</c:v>
                </c:pt>
                <c:pt idx="10110">
                  <c:v>43391.745833333334</c:v>
                </c:pt>
                <c:pt idx="10111">
                  <c:v>43391.787499999999</c:v>
                </c:pt>
                <c:pt idx="10112">
                  <c:v>43391.82916666667</c:v>
                </c:pt>
                <c:pt idx="10113">
                  <c:v>43391.870833333334</c:v>
                </c:pt>
                <c:pt idx="10114">
                  <c:v>43391.912499999999</c:v>
                </c:pt>
                <c:pt idx="10115">
                  <c:v>43391.95416666667</c:v>
                </c:pt>
                <c:pt idx="10116">
                  <c:v>43391.995833333334</c:v>
                </c:pt>
                <c:pt idx="10117">
                  <c:v>43391.999305555553</c:v>
                </c:pt>
                <c:pt idx="10118">
                  <c:v>43392.037499999999</c:v>
                </c:pt>
                <c:pt idx="10119">
                  <c:v>43392.07916666667</c:v>
                </c:pt>
                <c:pt idx="10120">
                  <c:v>43392.120833333334</c:v>
                </c:pt>
                <c:pt idx="10121">
                  <c:v>43392.162499999999</c:v>
                </c:pt>
                <c:pt idx="10122">
                  <c:v>43392.20416666667</c:v>
                </c:pt>
                <c:pt idx="10123">
                  <c:v>43392.245833333334</c:v>
                </c:pt>
                <c:pt idx="10124">
                  <c:v>43392.287499999999</c:v>
                </c:pt>
                <c:pt idx="10125">
                  <c:v>43392.32916666667</c:v>
                </c:pt>
                <c:pt idx="10126">
                  <c:v>43392.370833333334</c:v>
                </c:pt>
                <c:pt idx="10127">
                  <c:v>43392.412499999999</c:v>
                </c:pt>
                <c:pt idx="10128">
                  <c:v>43392.45416666667</c:v>
                </c:pt>
                <c:pt idx="10129">
                  <c:v>43392.495833333334</c:v>
                </c:pt>
                <c:pt idx="10130">
                  <c:v>43392.537499999999</c:v>
                </c:pt>
                <c:pt idx="10131">
                  <c:v>43392.57916666667</c:v>
                </c:pt>
                <c:pt idx="10132">
                  <c:v>43392.620833333334</c:v>
                </c:pt>
                <c:pt idx="10133">
                  <c:v>43392.662499999999</c:v>
                </c:pt>
                <c:pt idx="10134">
                  <c:v>43392.70416666667</c:v>
                </c:pt>
                <c:pt idx="10135">
                  <c:v>43392.745833333334</c:v>
                </c:pt>
                <c:pt idx="10136">
                  <c:v>43392.787499999999</c:v>
                </c:pt>
                <c:pt idx="10137">
                  <c:v>43392.82916666667</c:v>
                </c:pt>
                <c:pt idx="10138">
                  <c:v>43392.870833333334</c:v>
                </c:pt>
                <c:pt idx="10139">
                  <c:v>43392.912499999999</c:v>
                </c:pt>
                <c:pt idx="10140">
                  <c:v>43392.95416666667</c:v>
                </c:pt>
                <c:pt idx="10141">
                  <c:v>43392.995833333334</c:v>
                </c:pt>
                <c:pt idx="10142">
                  <c:v>43392.999305555553</c:v>
                </c:pt>
                <c:pt idx="10143">
                  <c:v>43393.037499999999</c:v>
                </c:pt>
                <c:pt idx="10144">
                  <c:v>43393.07916666667</c:v>
                </c:pt>
                <c:pt idx="10145">
                  <c:v>43393.120833333334</c:v>
                </c:pt>
                <c:pt idx="10146">
                  <c:v>43393.162499999999</c:v>
                </c:pt>
                <c:pt idx="10147">
                  <c:v>43393.20416666667</c:v>
                </c:pt>
                <c:pt idx="10148">
                  <c:v>43393.240277777775</c:v>
                </c:pt>
                <c:pt idx="10149">
                  <c:v>43393.245833333334</c:v>
                </c:pt>
                <c:pt idx="10150">
                  <c:v>43393.287499999999</c:v>
                </c:pt>
                <c:pt idx="10151">
                  <c:v>43393.292361111111</c:v>
                </c:pt>
                <c:pt idx="10152">
                  <c:v>43393.32916666667</c:v>
                </c:pt>
                <c:pt idx="10153">
                  <c:v>43393.334027777775</c:v>
                </c:pt>
                <c:pt idx="10154">
                  <c:v>43393.370833333334</c:v>
                </c:pt>
                <c:pt idx="10155">
                  <c:v>43393.412499999999</c:v>
                </c:pt>
                <c:pt idx="10156">
                  <c:v>43393.429861111108</c:v>
                </c:pt>
                <c:pt idx="10157">
                  <c:v>43393.435416666667</c:v>
                </c:pt>
                <c:pt idx="10158">
                  <c:v>43393.45416666667</c:v>
                </c:pt>
                <c:pt idx="10159">
                  <c:v>43393.494444444441</c:v>
                </c:pt>
                <c:pt idx="10160">
                  <c:v>43393.495833333334</c:v>
                </c:pt>
                <c:pt idx="10161">
                  <c:v>43393.537499999999</c:v>
                </c:pt>
                <c:pt idx="10162">
                  <c:v>43393.57916666667</c:v>
                </c:pt>
                <c:pt idx="10163">
                  <c:v>43393.620833333334</c:v>
                </c:pt>
                <c:pt idx="10164">
                  <c:v>43393.662499999999</c:v>
                </c:pt>
                <c:pt idx="10165">
                  <c:v>43393.70416666667</c:v>
                </c:pt>
                <c:pt idx="10166">
                  <c:v>43393.745833333334</c:v>
                </c:pt>
                <c:pt idx="10167">
                  <c:v>43393.787499999999</c:v>
                </c:pt>
                <c:pt idx="10168">
                  <c:v>43393.811805555553</c:v>
                </c:pt>
                <c:pt idx="10169">
                  <c:v>43393.817361111112</c:v>
                </c:pt>
                <c:pt idx="10170">
                  <c:v>43393.82916666667</c:v>
                </c:pt>
                <c:pt idx="10171">
                  <c:v>43393.861805555556</c:v>
                </c:pt>
                <c:pt idx="10172">
                  <c:v>43393.870833333334</c:v>
                </c:pt>
                <c:pt idx="10173">
                  <c:v>43393.875694444447</c:v>
                </c:pt>
                <c:pt idx="10174">
                  <c:v>43393.912499999999</c:v>
                </c:pt>
                <c:pt idx="10175">
                  <c:v>43393.945833333331</c:v>
                </c:pt>
                <c:pt idx="10176">
                  <c:v>43393.951388888891</c:v>
                </c:pt>
                <c:pt idx="10177">
                  <c:v>43393.95416666667</c:v>
                </c:pt>
                <c:pt idx="10178">
                  <c:v>43393.958333333336</c:v>
                </c:pt>
                <c:pt idx="10179">
                  <c:v>43393.962500000001</c:v>
                </c:pt>
                <c:pt idx="10180">
                  <c:v>43393.995833333334</c:v>
                </c:pt>
                <c:pt idx="10181">
                  <c:v>43393.999305555553</c:v>
                </c:pt>
                <c:pt idx="10182">
                  <c:v>43394.037499999999</c:v>
                </c:pt>
                <c:pt idx="10183">
                  <c:v>43394.07916666667</c:v>
                </c:pt>
                <c:pt idx="10184">
                  <c:v>43394.120833333334</c:v>
                </c:pt>
                <c:pt idx="10185">
                  <c:v>43394.162499999999</c:v>
                </c:pt>
                <c:pt idx="10186">
                  <c:v>43394.20416666667</c:v>
                </c:pt>
                <c:pt idx="10187">
                  <c:v>43394.245833333334</c:v>
                </c:pt>
                <c:pt idx="10188">
                  <c:v>43394.287499999999</c:v>
                </c:pt>
                <c:pt idx="10189">
                  <c:v>43394.327777777777</c:v>
                </c:pt>
                <c:pt idx="10190">
                  <c:v>43394.32916666667</c:v>
                </c:pt>
                <c:pt idx="10191">
                  <c:v>43394.361111111109</c:v>
                </c:pt>
                <c:pt idx="10192">
                  <c:v>43394.370833333334</c:v>
                </c:pt>
                <c:pt idx="10193">
                  <c:v>43394.412499999999</c:v>
                </c:pt>
                <c:pt idx="10194">
                  <c:v>43394.45416666667</c:v>
                </c:pt>
                <c:pt idx="10195">
                  <c:v>43394.495833333334</c:v>
                </c:pt>
                <c:pt idx="10196">
                  <c:v>43394.537499999999</c:v>
                </c:pt>
                <c:pt idx="10197">
                  <c:v>43394.57916666667</c:v>
                </c:pt>
                <c:pt idx="10198">
                  <c:v>43394.620833333334</c:v>
                </c:pt>
                <c:pt idx="10199">
                  <c:v>43394.662499999999</c:v>
                </c:pt>
                <c:pt idx="10200">
                  <c:v>43394.70416666667</c:v>
                </c:pt>
                <c:pt idx="10201">
                  <c:v>43394.745833333334</c:v>
                </c:pt>
                <c:pt idx="10202">
                  <c:v>43394.787499999999</c:v>
                </c:pt>
                <c:pt idx="10203">
                  <c:v>43394.82916666667</c:v>
                </c:pt>
                <c:pt idx="10204">
                  <c:v>43394.870833333334</c:v>
                </c:pt>
                <c:pt idx="10205">
                  <c:v>43394.912499999999</c:v>
                </c:pt>
                <c:pt idx="10206">
                  <c:v>43394.95416666667</c:v>
                </c:pt>
                <c:pt idx="10207">
                  <c:v>43394.995833333334</c:v>
                </c:pt>
                <c:pt idx="10208">
                  <c:v>43394.999305555553</c:v>
                </c:pt>
                <c:pt idx="10209">
                  <c:v>43395.037499999999</c:v>
                </c:pt>
                <c:pt idx="10210">
                  <c:v>43395.07916666667</c:v>
                </c:pt>
                <c:pt idx="10211">
                  <c:v>43395.120833333334</c:v>
                </c:pt>
                <c:pt idx="10212">
                  <c:v>43395.162499999999</c:v>
                </c:pt>
                <c:pt idx="10213">
                  <c:v>43395.20416666667</c:v>
                </c:pt>
                <c:pt idx="10214">
                  <c:v>43395.245833333334</c:v>
                </c:pt>
                <c:pt idx="10215">
                  <c:v>43395.287499999999</c:v>
                </c:pt>
                <c:pt idx="10216">
                  <c:v>43395.32916666667</c:v>
                </c:pt>
                <c:pt idx="10217">
                  <c:v>43395.370833333334</c:v>
                </c:pt>
                <c:pt idx="10218">
                  <c:v>43395.412499999999</c:v>
                </c:pt>
                <c:pt idx="10219">
                  <c:v>43395.45416666667</c:v>
                </c:pt>
                <c:pt idx="10220">
                  <c:v>43395.495833333334</c:v>
                </c:pt>
                <c:pt idx="10221">
                  <c:v>43395.537499999999</c:v>
                </c:pt>
                <c:pt idx="10222">
                  <c:v>43395.57916666667</c:v>
                </c:pt>
                <c:pt idx="10223">
                  <c:v>43395.620833333334</c:v>
                </c:pt>
                <c:pt idx="10224">
                  <c:v>43395.662499999999</c:v>
                </c:pt>
                <c:pt idx="10225">
                  <c:v>43395.70416666667</c:v>
                </c:pt>
                <c:pt idx="10226">
                  <c:v>43395.745833333334</c:v>
                </c:pt>
                <c:pt idx="10227">
                  <c:v>43395.787499999999</c:v>
                </c:pt>
                <c:pt idx="10228">
                  <c:v>43395.82916666667</c:v>
                </c:pt>
                <c:pt idx="10229">
                  <c:v>43395.870833333334</c:v>
                </c:pt>
                <c:pt idx="10230">
                  <c:v>43395.912499999999</c:v>
                </c:pt>
                <c:pt idx="10231">
                  <c:v>43395.95416666667</c:v>
                </c:pt>
                <c:pt idx="10232">
                  <c:v>43395.995833333334</c:v>
                </c:pt>
                <c:pt idx="10233">
                  <c:v>43395.999305555553</c:v>
                </c:pt>
                <c:pt idx="10234">
                  <c:v>43396.037499999999</c:v>
                </c:pt>
                <c:pt idx="10235">
                  <c:v>43396.07916666667</c:v>
                </c:pt>
                <c:pt idx="10236">
                  <c:v>43396.120833333334</c:v>
                </c:pt>
                <c:pt idx="10237">
                  <c:v>43396.162499999999</c:v>
                </c:pt>
                <c:pt idx="10238">
                  <c:v>43396.20416666667</c:v>
                </c:pt>
                <c:pt idx="10239">
                  <c:v>43396.245833333334</c:v>
                </c:pt>
                <c:pt idx="10240">
                  <c:v>43396.287499999999</c:v>
                </c:pt>
                <c:pt idx="10241">
                  <c:v>43396.32916666667</c:v>
                </c:pt>
                <c:pt idx="10242">
                  <c:v>43396.370833333334</c:v>
                </c:pt>
                <c:pt idx="10243">
                  <c:v>43396.412499999999</c:v>
                </c:pt>
                <c:pt idx="10244">
                  <c:v>43396.45416666667</c:v>
                </c:pt>
                <c:pt idx="10245">
                  <c:v>43396.495833333334</c:v>
                </c:pt>
                <c:pt idx="10246">
                  <c:v>43396.537499999999</c:v>
                </c:pt>
                <c:pt idx="10247">
                  <c:v>43396.57916666667</c:v>
                </c:pt>
                <c:pt idx="10248">
                  <c:v>43396.611805555556</c:v>
                </c:pt>
                <c:pt idx="10249">
                  <c:v>43396.619444444441</c:v>
                </c:pt>
                <c:pt idx="10250">
                  <c:v>43396.620833333334</c:v>
                </c:pt>
                <c:pt idx="10251">
                  <c:v>43396.662499999999</c:v>
                </c:pt>
                <c:pt idx="10252">
                  <c:v>43396.70416666667</c:v>
                </c:pt>
                <c:pt idx="10253">
                  <c:v>43396.745833333334</c:v>
                </c:pt>
                <c:pt idx="10254">
                  <c:v>43396.787499999999</c:v>
                </c:pt>
                <c:pt idx="10255">
                  <c:v>43396.82916666667</c:v>
                </c:pt>
                <c:pt idx="10256">
                  <c:v>43396.870833333334</c:v>
                </c:pt>
                <c:pt idx="10257">
                  <c:v>43396.912499999999</c:v>
                </c:pt>
                <c:pt idx="10258">
                  <c:v>43396.95416666667</c:v>
                </c:pt>
                <c:pt idx="10259">
                  <c:v>43396.995833333334</c:v>
                </c:pt>
                <c:pt idx="10260">
                  <c:v>43396.999305555553</c:v>
                </c:pt>
                <c:pt idx="10261">
                  <c:v>43397.037499999999</c:v>
                </c:pt>
                <c:pt idx="10262">
                  <c:v>43397.07916666667</c:v>
                </c:pt>
                <c:pt idx="10263">
                  <c:v>43397.120833333334</c:v>
                </c:pt>
                <c:pt idx="10264">
                  <c:v>43397.162499999999</c:v>
                </c:pt>
                <c:pt idx="10265">
                  <c:v>43397.20416666667</c:v>
                </c:pt>
                <c:pt idx="10266">
                  <c:v>43397.245833333334</c:v>
                </c:pt>
                <c:pt idx="10267">
                  <c:v>43397.287499999999</c:v>
                </c:pt>
                <c:pt idx="10268">
                  <c:v>43397.32916666667</c:v>
                </c:pt>
                <c:pt idx="10269">
                  <c:v>43397.370833333334</c:v>
                </c:pt>
                <c:pt idx="10270">
                  <c:v>43397.412499999999</c:v>
                </c:pt>
                <c:pt idx="10271">
                  <c:v>43397.45416666667</c:v>
                </c:pt>
                <c:pt idx="10272">
                  <c:v>43397.495833333334</c:v>
                </c:pt>
                <c:pt idx="10273">
                  <c:v>43397.537499999999</c:v>
                </c:pt>
                <c:pt idx="10274">
                  <c:v>43397.57916666667</c:v>
                </c:pt>
                <c:pt idx="10275">
                  <c:v>43397.620833333334</c:v>
                </c:pt>
                <c:pt idx="10276">
                  <c:v>43397.662499999999</c:v>
                </c:pt>
                <c:pt idx="10277">
                  <c:v>43397.70416666667</c:v>
                </c:pt>
                <c:pt idx="10278">
                  <c:v>43397.745833333334</c:v>
                </c:pt>
                <c:pt idx="10279">
                  <c:v>43397.787499999999</c:v>
                </c:pt>
                <c:pt idx="10280">
                  <c:v>43397.82916666667</c:v>
                </c:pt>
                <c:pt idx="10281">
                  <c:v>43397.870833333334</c:v>
                </c:pt>
                <c:pt idx="10282">
                  <c:v>43397.912499999999</c:v>
                </c:pt>
                <c:pt idx="10283">
                  <c:v>43397.95416666667</c:v>
                </c:pt>
                <c:pt idx="10284">
                  <c:v>43397.995833333334</c:v>
                </c:pt>
                <c:pt idx="10285">
                  <c:v>43397.999305555553</c:v>
                </c:pt>
                <c:pt idx="10286">
                  <c:v>43398.037499999999</c:v>
                </c:pt>
                <c:pt idx="10287">
                  <c:v>43398.07916666667</c:v>
                </c:pt>
                <c:pt idx="10288">
                  <c:v>43398.120833333334</c:v>
                </c:pt>
                <c:pt idx="10289">
                  <c:v>43398.162499999999</c:v>
                </c:pt>
                <c:pt idx="10290">
                  <c:v>43398.20416666667</c:v>
                </c:pt>
                <c:pt idx="10291">
                  <c:v>43398.245833333334</c:v>
                </c:pt>
                <c:pt idx="10292">
                  <c:v>43398.287499999999</c:v>
                </c:pt>
                <c:pt idx="10293">
                  <c:v>43398.32916666667</c:v>
                </c:pt>
                <c:pt idx="10294">
                  <c:v>43398.370833333334</c:v>
                </c:pt>
                <c:pt idx="10295">
                  <c:v>43398.412499999999</c:v>
                </c:pt>
                <c:pt idx="10296">
                  <c:v>43398.45416666667</c:v>
                </c:pt>
                <c:pt idx="10297">
                  <c:v>43398.495833333334</c:v>
                </c:pt>
                <c:pt idx="10298">
                  <c:v>43398.537499999999</c:v>
                </c:pt>
                <c:pt idx="10299">
                  <c:v>43398.57916666667</c:v>
                </c:pt>
                <c:pt idx="10300">
                  <c:v>43398.620833333334</c:v>
                </c:pt>
                <c:pt idx="10301">
                  <c:v>43398.662499999999</c:v>
                </c:pt>
                <c:pt idx="10302">
                  <c:v>43398.70416666667</c:v>
                </c:pt>
                <c:pt idx="10303">
                  <c:v>43398.745833333334</c:v>
                </c:pt>
                <c:pt idx="10304">
                  <c:v>43398.787499999999</c:v>
                </c:pt>
                <c:pt idx="10305">
                  <c:v>43398.82916666667</c:v>
                </c:pt>
                <c:pt idx="10306">
                  <c:v>43398.870833333334</c:v>
                </c:pt>
                <c:pt idx="10307">
                  <c:v>43398.912499999999</c:v>
                </c:pt>
                <c:pt idx="10308">
                  <c:v>43398.95416666667</c:v>
                </c:pt>
                <c:pt idx="10309">
                  <c:v>43398.995833333334</c:v>
                </c:pt>
                <c:pt idx="10310">
                  <c:v>43398.999305555553</c:v>
                </c:pt>
                <c:pt idx="10311">
                  <c:v>43399.037499999999</c:v>
                </c:pt>
                <c:pt idx="10312">
                  <c:v>43399.07916666667</c:v>
                </c:pt>
                <c:pt idx="10313">
                  <c:v>43399.120833333334</c:v>
                </c:pt>
                <c:pt idx="10314">
                  <c:v>43399.162499999999</c:v>
                </c:pt>
                <c:pt idx="10315">
                  <c:v>43399.20416666667</c:v>
                </c:pt>
                <c:pt idx="10316">
                  <c:v>43399.245833333334</c:v>
                </c:pt>
                <c:pt idx="10317">
                  <c:v>43399.287499999999</c:v>
                </c:pt>
                <c:pt idx="10318">
                  <c:v>43399.32916666667</c:v>
                </c:pt>
                <c:pt idx="10319">
                  <c:v>43399.370833333334</c:v>
                </c:pt>
                <c:pt idx="10320">
                  <c:v>43399.412499999999</c:v>
                </c:pt>
                <c:pt idx="10321">
                  <c:v>43399.45416666667</c:v>
                </c:pt>
                <c:pt idx="10322">
                  <c:v>43399.495833333334</c:v>
                </c:pt>
                <c:pt idx="10323">
                  <c:v>43399.537499999999</c:v>
                </c:pt>
                <c:pt idx="10324">
                  <c:v>43399.57916666667</c:v>
                </c:pt>
                <c:pt idx="10325">
                  <c:v>43399.620833333334</c:v>
                </c:pt>
                <c:pt idx="10326">
                  <c:v>43399.662499999999</c:v>
                </c:pt>
                <c:pt idx="10327">
                  <c:v>43399.70416666667</c:v>
                </c:pt>
                <c:pt idx="10328">
                  <c:v>43399.745833333334</c:v>
                </c:pt>
                <c:pt idx="10329">
                  <c:v>43399.76666666667</c:v>
                </c:pt>
                <c:pt idx="10330">
                  <c:v>43399.779861111114</c:v>
                </c:pt>
                <c:pt idx="10331">
                  <c:v>43399.787499999999</c:v>
                </c:pt>
                <c:pt idx="10332">
                  <c:v>43399.799305555556</c:v>
                </c:pt>
                <c:pt idx="10333">
                  <c:v>43399.820138888892</c:v>
                </c:pt>
                <c:pt idx="10334">
                  <c:v>43399.827777777777</c:v>
                </c:pt>
                <c:pt idx="10335">
                  <c:v>43399.82916666667</c:v>
                </c:pt>
                <c:pt idx="10336">
                  <c:v>43399.834027777775</c:v>
                </c:pt>
                <c:pt idx="10337">
                  <c:v>43399.84097222222</c:v>
                </c:pt>
                <c:pt idx="10338">
                  <c:v>43399.870833333334</c:v>
                </c:pt>
                <c:pt idx="10339">
                  <c:v>43399.876388888886</c:v>
                </c:pt>
                <c:pt idx="10340">
                  <c:v>43399.885416666664</c:v>
                </c:pt>
                <c:pt idx="10341">
                  <c:v>43399.89166666667</c:v>
                </c:pt>
                <c:pt idx="10342">
                  <c:v>43399.910416666666</c:v>
                </c:pt>
                <c:pt idx="10343">
                  <c:v>43399.912499999999</c:v>
                </c:pt>
                <c:pt idx="10344">
                  <c:v>43399.915277777778</c:v>
                </c:pt>
                <c:pt idx="10345">
                  <c:v>43399.932638888888</c:v>
                </c:pt>
                <c:pt idx="10346">
                  <c:v>43399.9375</c:v>
                </c:pt>
                <c:pt idx="10347">
                  <c:v>43399.942361111112</c:v>
                </c:pt>
                <c:pt idx="10348">
                  <c:v>43399.95416666667</c:v>
                </c:pt>
                <c:pt idx="10349">
                  <c:v>43399.959722222222</c:v>
                </c:pt>
                <c:pt idx="10350">
                  <c:v>43399.992361111108</c:v>
                </c:pt>
                <c:pt idx="10351">
                  <c:v>43399.994444444441</c:v>
                </c:pt>
                <c:pt idx="10352">
                  <c:v>43399.995833333334</c:v>
                </c:pt>
                <c:pt idx="10353">
                  <c:v>43399.999305555553</c:v>
                </c:pt>
                <c:pt idx="10354">
                  <c:v>43400.034722222219</c:v>
                </c:pt>
                <c:pt idx="10355">
                  <c:v>43400.037499999999</c:v>
                </c:pt>
                <c:pt idx="10356">
                  <c:v>43400.07916666667</c:v>
                </c:pt>
                <c:pt idx="10357">
                  <c:v>43400.120833333334</c:v>
                </c:pt>
                <c:pt idx="10358">
                  <c:v>43400.162499999999</c:v>
                </c:pt>
                <c:pt idx="10359">
                  <c:v>43400.20416666667</c:v>
                </c:pt>
                <c:pt idx="10360">
                  <c:v>43400.245833333334</c:v>
                </c:pt>
                <c:pt idx="10361">
                  <c:v>43400.287499999999</c:v>
                </c:pt>
                <c:pt idx="10362">
                  <c:v>43400.32916666667</c:v>
                </c:pt>
                <c:pt idx="10363">
                  <c:v>43400.352083333331</c:v>
                </c:pt>
                <c:pt idx="10364">
                  <c:v>43400.359722222223</c:v>
                </c:pt>
                <c:pt idx="10365">
                  <c:v>43400.369444444441</c:v>
                </c:pt>
                <c:pt idx="10366">
                  <c:v>43400.370833333334</c:v>
                </c:pt>
                <c:pt idx="10367">
                  <c:v>43400.398611111108</c:v>
                </c:pt>
                <c:pt idx="10368">
                  <c:v>43400.412499999999</c:v>
                </c:pt>
                <c:pt idx="10369">
                  <c:v>43400.421527777777</c:v>
                </c:pt>
                <c:pt idx="10370">
                  <c:v>43400.452777777777</c:v>
                </c:pt>
                <c:pt idx="10371">
                  <c:v>43400.45416666667</c:v>
                </c:pt>
                <c:pt idx="10372">
                  <c:v>43400.470138888886</c:v>
                </c:pt>
                <c:pt idx="10373">
                  <c:v>43400.495833333334</c:v>
                </c:pt>
                <c:pt idx="10374">
                  <c:v>43400.500694444447</c:v>
                </c:pt>
                <c:pt idx="10375">
                  <c:v>43400.537499999999</c:v>
                </c:pt>
                <c:pt idx="10376">
                  <c:v>43400.57916666667</c:v>
                </c:pt>
                <c:pt idx="10377">
                  <c:v>43400.620833333334</c:v>
                </c:pt>
                <c:pt idx="10378">
                  <c:v>43400.635416666664</c:v>
                </c:pt>
                <c:pt idx="10379">
                  <c:v>43400.662499999999</c:v>
                </c:pt>
                <c:pt idx="10380">
                  <c:v>43400.666666666664</c:v>
                </c:pt>
                <c:pt idx="10381">
                  <c:v>43400.672222222223</c:v>
                </c:pt>
                <c:pt idx="10382">
                  <c:v>43400.70416666667</c:v>
                </c:pt>
                <c:pt idx="10383">
                  <c:v>43400.743750000001</c:v>
                </c:pt>
                <c:pt idx="10384">
                  <c:v>43400.745833333334</c:v>
                </c:pt>
                <c:pt idx="10385">
                  <c:v>43400.787499999999</c:v>
                </c:pt>
                <c:pt idx="10386">
                  <c:v>43400.827777777777</c:v>
                </c:pt>
                <c:pt idx="10387">
                  <c:v>43400.82916666667</c:v>
                </c:pt>
                <c:pt idx="10388">
                  <c:v>43400.870833333334</c:v>
                </c:pt>
                <c:pt idx="10389">
                  <c:v>43400.912499999999</c:v>
                </c:pt>
                <c:pt idx="10390">
                  <c:v>43400.947222222225</c:v>
                </c:pt>
                <c:pt idx="10391">
                  <c:v>43400.95416666667</c:v>
                </c:pt>
                <c:pt idx="10392">
                  <c:v>43400.995833333334</c:v>
                </c:pt>
                <c:pt idx="10393">
                  <c:v>43400.999305555553</c:v>
                </c:pt>
                <c:pt idx="10394">
                  <c:v>43401.037499999999</c:v>
                </c:pt>
                <c:pt idx="10395">
                  <c:v>43401.07916666667</c:v>
                </c:pt>
                <c:pt idx="10396">
                  <c:v>43401.102777777778</c:v>
                </c:pt>
                <c:pt idx="10397">
                  <c:v>43401.109722222223</c:v>
                </c:pt>
                <c:pt idx="10398">
                  <c:v>43401.120833333334</c:v>
                </c:pt>
                <c:pt idx="10399">
                  <c:v>43401.136111111111</c:v>
                </c:pt>
                <c:pt idx="10400">
                  <c:v>43401.144444444442</c:v>
                </c:pt>
                <c:pt idx="10401">
                  <c:v>43401.162499999999</c:v>
                </c:pt>
                <c:pt idx="10402">
                  <c:v>43401.18472222222</c:v>
                </c:pt>
                <c:pt idx="10403">
                  <c:v>43401.20416666667</c:v>
                </c:pt>
                <c:pt idx="10404">
                  <c:v>43401.245833333334</c:v>
                </c:pt>
                <c:pt idx="10405">
                  <c:v>43401.287499999999</c:v>
                </c:pt>
                <c:pt idx="10406">
                  <c:v>43401.32916666667</c:v>
                </c:pt>
                <c:pt idx="10407">
                  <c:v>43401.370833333334</c:v>
                </c:pt>
                <c:pt idx="10408">
                  <c:v>43401.399305555555</c:v>
                </c:pt>
                <c:pt idx="10409">
                  <c:v>43401.412499999999</c:v>
                </c:pt>
                <c:pt idx="10410">
                  <c:v>43401.45416666667</c:v>
                </c:pt>
                <c:pt idx="10411">
                  <c:v>43401.495833333334</c:v>
                </c:pt>
                <c:pt idx="10412">
                  <c:v>43401.537499999999</c:v>
                </c:pt>
                <c:pt idx="10413">
                  <c:v>43401.57916666667</c:v>
                </c:pt>
                <c:pt idx="10414">
                  <c:v>43401.620833333334</c:v>
                </c:pt>
                <c:pt idx="10415">
                  <c:v>43401.662499999999</c:v>
                </c:pt>
                <c:pt idx="10416">
                  <c:v>43401.70416666667</c:v>
                </c:pt>
                <c:pt idx="10417">
                  <c:v>43401.745833333334</c:v>
                </c:pt>
                <c:pt idx="10418">
                  <c:v>43401.787499999999</c:v>
                </c:pt>
                <c:pt idx="10419">
                  <c:v>43401.82916666667</c:v>
                </c:pt>
                <c:pt idx="10420">
                  <c:v>43401.870833333334</c:v>
                </c:pt>
                <c:pt idx="10421">
                  <c:v>43401.912499999999</c:v>
                </c:pt>
                <c:pt idx="10422">
                  <c:v>43401.95416666667</c:v>
                </c:pt>
                <c:pt idx="10423">
                  <c:v>43401.995833333334</c:v>
                </c:pt>
                <c:pt idx="10424">
                  <c:v>43401.999305555553</c:v>
                </c:pt>
                <c:pt idx="10425">
                  <c:v>43402.037499999999</c:v>
                </c:pt>
                <c:pt idx="10426">
                  <c:v>43402.07916666667</c:v>
                </c:pt>
                <c:pt idx="10427">
                  <c:v>43402.120833333334</c:v>
                </c:pt>
                <c:pt idx="10428">
                  <c:v>43402.162499999999</c:v>
                </c:pt>
                <c:pt idx="10429">
                  <c:v>43402.20416666667</c:v>
                </c:pt>
                <c:pt idx="10430">
                  <c:v>43402.245833333334</c:v>
                </c:pt>
                <c:pt idx="10431">
                  <c:v>43402.287499999999</c:v>
                </c:pt>
                <c:pt idx="10432">
                  <c:v>43402.32916666667</c:v>
                </c:pt>
                <c:pt idx="10433">
                  <c:v>43402.370833333334</c:v>
                </c:pt>
                <c:pt idx="10434">
                  <c:v>43402.412499999999</c:v>
                </c:pt>
                <c:pt idx="10435">
                  <c:v>43402.45416666667</c:v>
                </c:pt>
                <c:pt idx="10436">
                  <c:v>43402.495833333334</c:v>
                </c:pt>
                <c:pt idx="10437">
                  <c:v>43402.537499999999</c:v>
                </c:pt>
                <c:pt idx="10438">
                  <c:v>43402.57916666667</c:v>
                </c:pt>
                <c:pt idx="10439">
                  <c:v>43402.620833333334</c:v>
                </c:pt>
                <c:pt idx="10440">
                  <c:v>43402.662499999999</c:v>
                </c:pt>
                <c:pt idx="10441">
                  <c:v>43402.70416666667</c:v>
                </c:pt>
                <c:pt idx="10442">
                  <c:v>43402.745833333334</c:v>
                </c:pt>
                <c:pt idx="10443">
                  <c:v>43402.787499999999</c:v>
                </c:pt>
                <c:pt idx="10444">
                  <c:v>43402.82916666667</c:v>
                </c:pt>
                <c:pt idx="10445">
                  <c:v>43402.870833333334</c:v>
                </c:pt>
                <c:pt idx="10446">
                  <c:v>43402.912499999999</c:v>
                </c:pt>
                <c:pt idx="10447">
                  <c:v>43402.95416666667</c:v>
                </c:pt>
                <c:pt idx="10448">
                  <c:v>43402.995833333334</c:v>
                </c:pt>
                <c:pt idx="10449">
                  <c:v>43402.999305555553</c:v>
                </c:pt>
                <c:pt idx="10450">
                  <c:v>43403.037499999999</c:v>
                </c:pt>
                <c:pt idx="10451">
                  <c:v>43403.07916666667</c:v>
                </c:pt>
                <c:pt idx="10452">
                  <c:v>43403.120833333334</c:v>
                </c:pt>
                <c:pt idx="10453">
                  <c:v>43403.162499999999</c:v>
                </c:pt>
                <c:pt idx="10454">
                  <c:v>43403.20416666667</c:v>
                </c:pt>
                <c:pt idx="10455">
                  <c:v>43403.245833333334</c:v>
                </c:pt>
                <c:pt idx="10456">
                  <c:v>43403.287499999999</c:v>
                </c:pt>
                <c:pt idx="10457">
                  <c:v>43403.32916666667</c:v>
                </c:pt>
                <c:pt idx="10458">
                  <c:v>43403.370833333334</c:v>
                </c:pt>
                <c:pt idx="10459">
                  <c:v>43403.412499999999</c:v>
                </c:pt>
                <c:pt idx="10460">
                  <c:v>43403.45416666667</c:v>
                </c:pt>
                <c:pt idx="10461">
                  <c:v>43403.495833333334</c:v>
                </c:pt>
                <c:pt idx="10462">
                  <c:v>43403.537499999999</c:v>
                </c:pt>
                <c:pt idx="10463">
                  <c:v>43403.57916666667</c:v>
                </c:pt>
                <c:pt idx="10464">
                  <c:v>43403.620833333334</c:v>
                </c:pt>
                <c:pt idx="10465">
                  <c:v>43403.662499999999</c:v>
                </c:pt>
                <c:pt idx="10466">
                  <c:v>43403.70416666667</c:v>
                </c:pt>
                <c:pt idx="10467">
                  <c:v>43403.745833333334</c:v>
                </c:pt>
                <c:pt idx="10468">
                  <c:v>43403.787499999999</c:v>
                </c:pt>
                <c:pt idx="10469">
                  <c:v>43403.82916666667</c:v>
                </c:pt>
                <c:pt idx="10470">
                  <c:v>43403.870833333334</c:v>
                </c:pt>
                <c:pt idx="10471">
                  <c:v>43403.912499999999</c:v>
                </c:pt>
                <c:pt idx="10472">
                  <c:v>43403.95416666667</c:v>
                </c:pt>
                <c:pt idx="10473">
                  <c:v>43403.995833333334</c:v>
                </c:pt>
                <c:pt idx="10474">
                  <c:v>43403.999305555553</c:v>
                </c:pt>
                <c:pt idx="10475">
                  <c:v>43404.037499999999</c:v>
                </c:pt>
                <c:pt idx="10476">
                  <c:v>43404.07916666667</c:v>
                </c:pt>
                <c:pt idx="10477">
                  <c:v>43404.120833333334</c:v>
                </c:pt>
                <c:pt idx="10478">
                  <c:v>43404.162499999999</c:v>
                </c:pt>
                <c:pt idx="10479">
                  <c:v>43404.20416666667</c:v>
                </c:pt>
                <c:pt idx="10480">
                  <c:v>43404.245833333334</c:v>
                </c:pt>
                <c:pt idx="10481">
                  <c:v>43404.287499999999</c:v>
                </c:pt>
                <c:pt idx="10482">
                  <c:v>43404.32916666667</c:v>
                </c:pt>
                <c:pt idx="10483">
                  <c:v>43404.370833333334</c:v>
                </c:pt>
                <c:pt idx="10484">
                  <c:v>43404.412499999999</c:v>
                </c:pt>
                <c:pt idx="10485">
                  <c:v>43404.45416666667</c:v>
                </c:pt>
                <c:pt idx="10486">
                  <c:v>43404.495833333334</c:v>
                </c:pt>
                <c:pt idx="10487">
                  <c:v>43404.537499999999</c:v>
                </c:pt>
                <c:pt idx="10488">
                  <c:v>43404.57916666667</c:v>
                </c:pt>
                <c:pt idx="10489">
                  <c:v>43404.620833333334</c:v>
                </c:pt>
                <c:pt idx="10490">
                  <c:v>43404.662499999999</c:v>
                </c:pt>
                <c:pt idx="10491">
                  <c:v>43404.70416666667</c:v>
                </c:pt>
                <c:pt idx="10492">
                  <c:v>43404.745833333334</c:v>
                </c:pt>
                <c:pt idx="10493">
                  <c:v>43404.787499999999</c:v>
                </c:pt>
                <c:pt idx="10494">
                  <c:v>43404.82916666667</c:v>
                </c:pt>
                <c:pt idx="10495">
                  <c:v>43404.870833333334</c:v>
                </c:pt>
                <c:pt idx="10496">
                  <c:v>43404.912499999999</c:v>
                </c:pt>
                <c:pt idx="10497">
                  <c:v>43404.95416666667</c:v>
                </c:pt>
                <c:pt idx="10498">
                  <c:v>43404.995833333334</c:v>
                </c:pt>
                <c:pt idx="10499">
                  <c:v>43404.999305555553</c:v>
                </c:pt>
                <c:pt idx="10500">
                  <c:v>43404.999305555553</c:v>
                </c:pt>
                <c:pt idx="10501">
                  <c:v>43405.037499999999</c:v>
                </c:pt>
                <c:pt idx="10502">
                  <c:v>43405.07916666667</c:v>
                </c:pt>
                <c:pt idx="10503">
                  <c:v>43405.120833333334</c:v>
                </c:pt>
                <c:pt idx="10504">
                  <c:v>43405.162499999999</c:v>
                </c:pt>
                <c:pt idx="10505">
                  <c:v>43405.20416666667</c:v>
                </c:pt>
                <c:pt idx="10506">
                  <c:v>43405.245833333334</c:v>
                </c:pt>
                <c:pt idx="10507">
                  <c:v>43405.287499999999</c:v>
                </c:pt>
                <c:pt idx="10508">
                  <c:v>43405.32916666667</c:v>
                </c:pt>
                <c:pt idx="10509">
                  <c:v>43405.370833333334</c:v>
                </c:pt>
                <c:pt idx="10510">
                  <c:v>43405.412499999999</c:v>
                </c:pt>
                <c:pt idx="10511">
                  <c:v>43405.45416666667</c:v>
                </c:pt>
                <c:pt idx="10512">
                  <c:v>43405.495833333334</c:v>
                </c:pt>
                <c:pt idx="10513">
                  <c:v>43405.537499999999</c:v>
                </c:pt>
                <c:pt idx="10514">
                  <c:v>43405.57916666667</c:v>
                </c:pt>
                <c:pt idx="10515">
                  <c:v>43405.620833333334</c:v>
                </c:pt>
                <c:pt idx="10516">
                  <c:v>43405.662499999999</c:v>
                </c:pt>
                <c:pt idx="10517">
                  <c:v>43405.70416666667</c:v>
                </c:pt>
                <c:pt idx="10518">
                  <c:v>43405.745833333334</c:v>
                </c:pt>
                <c:pt idx="10519">
                  <c:v>43405.787499999999</c:v>
                </c:pt>
                <c:pt idx="10520">
                  <c:v>43405.82916666667</c:v>
                </c:pt>
                <c:pt idx="10521">
                  <c:v>43405.870833333334</c:v>
                </c:pt>
                <c:pt idx="10522">
                  <c:v>43405.912499999999</c:v>
                </c:pt>
                <c:pt idx="10523">
                  <c:v>43405.95416666667</c:v>
                </c:pt>
                <c:pt idx="10524">
                  <c:v>43405.995833333334</c:v>
                </c:pt>
                <c:pt idx="10525">
                  <c:v>43405.999305555553</c:v>
                </c:pt>
                <c:pt idx="10526">
                  <c:v>43406.037499999999</c:v>
                </c:pt>
                <c:pt idx="10527">
                  <c:v>43406.07916666667</c:v>
                </c:pt>
                <c:pt idx="10528">
                  <c:v>43406.119444444441</c:v>
                </c:pt>
                <c:pt idx="10529">
                  <c:v>43406.120833333334</c:v>
                </c:pt>
                <c:pt idx="10530">
                  <c:v>43406.147916666669</c:v>
                </c:pt>
                <c:pt idx="10531">
                  <c:v>43406.156944444447</c:v>
                </c:pt>
                <c:pt idx="10532">
                  <c:v>43406.162499999999</c:v>
                </c:pt>
                <c:pt idx="10533">
                  <c:v>43406.183333333334</c:v>
                </c:pt>
                <c:pt idx="10534">
                  <c:v>43406.20416666667</c:v>
                </c:pt>
                <c:pt idx="10535">
                  <c:v>43406.245833333334</c:v>
                </c:pt>
                <c:pt idx="10536">
                  <c:v>43406.287499999999</c:v>
                </c:pt>
                <c:pt idx="10537">
                  <c:v>43406.303472222222</c:v>
                </c:pt>
                <c:pt idx="10538">
                  <c:v>43406.32916666667</c:v>
                </c:pt>
                <c:pt idx="10539">
                  <c:v>43406.334027777775</c:v>
                </c:pt>
                <c:pt idx="10540">
                  <c:v>43406.356249999997</c:v>
                </c:pt>
                <c:pt idx="10541">
                  <c:v>43406.370833333334</c:v>
                </c:pt>
                <c:pt idx="10542">
                  <c:v>43406.412499999999</c:v>
                </c:pt>
                <c:pt idx="10543">
                  <c:v>43406.443055555559</c:v>
                </c:pt>
                <c:pt idx="10544">
                  <c:v>43406.45416666667</c:v>
                </c:pt>
                <c:pt idx="10545">
                  <c:v>43406.495833333334</c:v>
                </c:pt>
                <c:pt idx="10546">
                  <c:v>43406.537499999999</c:v>
                </c:pt>
                <c:pt idx="10547">
                  <c:v>43406.57916666667</c:v>
                </c:pt>
                <c:pt idx="10548">
                  <c:v>43406.620833333334</c:v>
                </c:pt>
                <c:pt idx="10549">
                  <c:v>43406.662499999999</c:v>
                </c:pt>
                <c:pt idx="10550">
                  <c:v>43406.70416666667</c:v>
                </c:pt>
                <c:pt idx="10551">
                  <c:v>43406.743055555555</c:v>
                </c:pt>
                <c:pt idx="10552">
                  <c:v>43406.745833333334</c:v>
                </c:pt>
                <c:pt idx="10553">
                  <c:v>43406.78402777778</c:v>
                </c:pt>
                <c:pt idx="10554">
                  <c:v>43406.787499999999</c:v>
                </c:pt>
                <c:pt idx="10555">
                  <c:v>43406.804861111108</c:v>
                </c:pt>
                <c:pt idx="10556">
                  <c:v>43406.820138888892</c:v>
                </c:pt>
                <c:pt idx="10557">
                  <c:v>43406.82916666667</c:v>
                </c:pt>
                <c:pt idx="10558">
                  <c:v>43406.870833333334</c:v>
                </c:pt>
                <c:pt idx="10559">
                  <c:v>43406.912499999999</c:v>
                </c:pt>
                <c:pt idx="10560">
                  <c:v>43406.95416666667</c:v>
                </c:pt>
                <c:pt idx="10561">
                  <c:v>43406.993750000001</c:v>
                </c:pt>
                <c:pt idx="10562">
                  <c:v>43406.995833333334</c:v>
                </c:pt>
                <c:pt idx="10563">
                  <c:v>43406.999305555553</c:v>
                </c:pt>
                <c:pt idx="10564">
                  <c:v>43407.037499999999</c:v>
                </c:pt>
                <c:pt idx="10565">
                  <c:v>43407.046527777777</c:v>
                </c:pt>
                <c:pt idx="10566">
                  <c:v>43407.053472222222</c:v>
                </c:pt>
                <c:pt idx="10567">
                  <c:v>43407.058333333334</c:v>
                </c:pt>
                <c:pt idx="10568">
                  <c:v>43407.07916666667</c:v>
                </c:pt>
                <c:pt idx="10569">
                  <c:v>43407.120833333334</c:v>
                </c:pt>
                <c:pt idx="10570">
                  <c:v>43407.162499999999</c:v>
                </c:pt>
                <c:pt idx="10571">
                  <c:v>43407.20416666667</c:v>
                </c:pt>
                <c:pt idx="10572">
                  <c:v>43407.217361111114</c:v>
                </c:pt>
                <c:pt idx="10573">
                  <c:v>43407.245833333334</c:v>
                </c:pt>
                <c:pt idx="10574">
                  <c:v>43407.250694444447</c:v>
                </c:pt>
                <c:pt idx="10575">
                  <c:v>43407.258333333331</c:v>
                </c:pt>
                <c:pt idx="10576">
                  <c:v>43407.28402777778</c:v>
                </c:pt>
                <c:pt idx="10577">
                  <c:v>43407.287499999999</c:v>
                </c:pt>
                <c:pt idx="10578">
                  <c:v>43407.32916666667</c:v>
                </c:pt>
                <c:pt idx="10579">
                  <c:v>43407.370833333334</c:v>
                </c:pt>
                <c:pt idx="10580">
                  <c:v>43407.412499999999</c:v>
                </c:pt>
                <c:pt idx="10581">
                  <c:v>43407.45416666667</c:v>
                </c:pt>
                <c:pt idx="10582">
                  <c:v>43407.495833333334</c:v>
                </c:pt>
                <c:pt idx="10583">
                  <c:v>43407.537499999999</c:v>
                </c:pt>
                <c:pt idx="10584">
                  <c:v>43407.57916666667</c:v>
                </c:pt>
                <c:pt idx="10585">
                  <c:v>43407.620833333334</c:v>
                </c:pt>
                <c:pt idx="10586">
                  <c:v>43407.662499999999</c:v>
                </c:pt>
                <c:pt idx="10587">
                  <c:v>43407.70416666667</c:v>
                </c:pt>
                <c:pt idx="10588">
                  <c:v>43407.745833333334</c:v>
                </c:pt>
                <c:pt idx="10589">
                  <c:v>43407.787499999999</c:v>
                </c:pt>
                <c:pt idx="10590">
                  <c:v>43407.82916666667</c:v>
                </c:pt>
                <c:pt idx="10591">
                  <c:v>43407.870833333334</c:v>
                </c:pt>
                <c:pt idx="10592">
                  <c:v>43407.912499999999</c:v>
                </c:pt>
                <c:pt idx="10593">
                  <c:v>43407.95416666667</c:v>
                </c:pt>
                <c:pt idx="10594">
                  <c:v>43407.995833333334</c:v>
                </c:pt>
                <c:pt idx="10595">
                  <c:v>43407.999305555553</c:v>
                </c:pt>
                <c:pt idx="10596">
                  <c:v>43408.037499999999</c:v>
                </c:pt>
                <c:pt idx="10597">
                  <c:v>43408.07916666667</c:v>
                </c:pt>
                <c:pt idx="10598">
                  <c:v>43408.120833333334</c:v>
                </c:pt>
                <c:pt idx="10599">
                  <c:v>43408.162499999999</c:v>
                </c:pt>
                <c:pt idx="10600">
                  <c:v>43408.20416666667</c:v>
                </c:pt>
                <c:pt idx="10601">
                  <c:v>43408.245833333334</c:v>
                </c:pt>
                <c:pt idx="10602">
                  <c:v>43408.287499999999</c:v>
                </c:pt>
                <c:pt idx="10603">
                  <c:v>43408.32916666667</c:v>
                </c:pt>
                <c:pt idx="10604">
                  <c:v>43408.370833333334</c:v>
                </c:pt>
                <c:pt idx="10605">
                  <c:v>43408.412499999999</c:v>
                </c:pt>
                <c:pt idx="10606">
                  <c:v>43408.45416666667</c:v>
                </c:pt>
                <c:pt idx="10607">
                  <c:v>43408.495833333334</c:v>
                </c:pt>
                <c:pt idx="10608">
                  <c:v>43408.537499999999</c:v>
                </c:pt>
                <c:pt idx="10609">
                  <c:v>43408.57916666667</c:v>
                </c:pt>
                <c:pt idx="10610">
                  <c:v>43408.620833333334</c:v>
                </c:pt>
                <c:pt idx="10611">
                  <c:v>43408.662499999999</c:v>
                </c:pt>
                <c:pt idx="10612">
                  <c:v>43408.70416666667</c:v>
                </c:pt>
                <c:pt idx="10613">
                  <c:v>43408.745833333334</c:v>
                </c:pt>
                <c:pt idx="10614">
                  <c:v>43408.787499999999</c:v>
                </c:pt>
                <c:pt idx="10615">
                  <c:v>43408.82916666667</c:v>
                </c:pt>
                <c:pt idx="10616">
                  <c:v>43408.870833333334</c:v>
                </c:pt>
                <c:pt idx="10617">
                  <c:v>43408.912499999999</c:v>
                </c:pt>
                <c:pt idx="10618">
                  <c:v>43408.95416666667</c:v>
                </c:pt>
                <c:pt idx="10619">
                  <c:v>43408.995833333334</c:v>
                </c:pt>
                <c:pt idx="10620">
                  <c:v>43408.999305555553</c:v>
                </c:pt>
                <c:pt idx="10621">
                  <c:v>43409.037499999999</c:v>
                </c:pt>
                <c:pt idx="10622">
                  <c:v>43409.07916666667</c:v>
                </c:pt>
                <c:pt idx="10623">
                  <c:v>43409.120833333334</c:v>
                </c:pt>
                <c:pt idx="10624">
                  <c:v>43409.162499999999</c:v>
                </c:pt>
                <c:pt idx="10625">
                  <c:v>43409.20416666667</c:v>
                </c:pt>
                <c:pt idx="10626">
                  <c:v>43409.245833333334</c:v>
                </c:pt>
                <c:pt idx="10627">
                  <c:v>43409.287499999999</c:v>
                </c:pt>
                <c:pt idx="10628">
                  <c:v>43409.32916666667</c:v>
                </c:pt>
                <c:pt idx="10629">
                  <c:v>43409.336805555555</c:v>
                </c:pt>
                <c:pt idx="10630">
                  <c:v>43409.370833333334</c:v>
                </c:pt>
                <c:pt idx="10631">
                  <c:v>43409.381249999999</c:v>
                </c:pt>
                <c:pt idx="10632">
                  <c:v>43409.401388888888</c:v>
                </c:pt>
                <c:pt idx="10633">
                  <c:v>43409.412499999999</c:v>
                </c:pt>
                <c:pt idx="10634">
                  <c:v>43409.45416666667</c:v>
                </c:pt>
                <c:pt idx="10635">
                  <c:v>43409.478472222225</c:v>
                </c:pt>
                <c:pt idx="10636">
                  <c:v>43409.494444444441</c:v>
                </c:pt>
                <c:pt idx="10637">
                  <c:v>43409.495833333334</c:v>
                </c:pt>
                <c:pt idx="10638">
                  <c:v>43409.537499999999</c:v>
                </c:pt>
                <c:pt idx="10639">
                  <c:v>43409.566666666666</c:v>
                </c:pt>
                <c:pt idx="10640">
                  <c:v>43409.57916666667</c:v>
                </c:pt>
                <c:pt idx="10641">
                  <c:v>43409.581944444442</c:v>
                </c:pt>
                <c:pt idx="10642">
                  <c:v>43409.595138888886</c:v>
                </c:pt>
                <c:pt idx="10643">
                  <c:v>43409.599999999999</c:v>
                </c:pt>
                <c:pt idx="10644">
                  <c:v>43409.604861111111</c:v>
                </c:pt>
                <c:pt idx="10645">
                  <c:v>43409.620833333334</c:v>
                </c:pt>
                <c:pt idx="10646">
                  <c:v>43409.662499999999</c:v>
                </c:pt>
                <c:pt idx="10647">
                  <c:v>43409.677083333336</c:v>
                </c:pt>
                <c:pt idx="10648">
                  <c:v>43409.689583333333</c:v>
                </c:pt>
                <c:pt idx="10649">
                  <c:v>43409.695138888892</c:v>
                </c:pt>
                <c:pt idx="10650">
                  <c:v>43409.70208333333</c:v>
                </c:pt>
                <c:pt idx="10651">
                  <c:v>43409.70416666667</c:v>
                </c:pt>
                <c:pt idx="10652">
                  <c:v>43409.714583333334</c:v>
                </c:pt>
                <c:pt idx="10653">
                  <c:v>43409.745833333334</c:v>
                </c:pt>
                <c:pt idx="10654">
                  <c:v>43409.753472222219</c:v>
                </c:pt>
                <c:pt idx="10655">
                  <c:v>43409.759722222225</c:v>
                </c:pt>
                <c:pt idx="10656">
                  <c:v>43409.785416666666</c:v>
                </c:pt>
                <c:pt idx="10657">
                  <c:v>43409.787499999999</c:v>
                </c:pt>
                <c:pt idx="10658">
                  <c:v>43409.82916666667</c:v>
                </c:pt>
                <c:pt idx="10659">
                  <c:v>43409.836111111108</c:v>
                </c:pt>
                <c:pt idx="10660">
                  <c:v>43409.847222222219</c:v>
                </c:pt>
                <c:pt idx="10661">
                  <c:v>43409.870833333334</c:v>
                </c:pt>
                <c:pt idx="10662">
                  <c:v>43409.878472222219</c:v>
                </c:pt>
                <c:pt idx="10663">
                  <c:v>43409.897222222222</c:v>
                </c:pt>
                <c:pt idx="10664">
                  <c:v>43409.912499999999</c:v>
                </c:pt>
                <c:pt idx="10665">
                  <c:v>43409.95416666667</c:v>
                </c:pt>
                <c:pt idx="10666">
                  <c:v>43409.961111111108</c:v>
                </c:pt>
                <c:pt idx="10667">
                  <c:v>43409.974305555559</c:v>
                </c:pt>
                <c:pt idx="10668">
                  <c:v>43409.988888888889</c:v>
                </c:pt>
                <c:pt idx="10669">
                  <c:v>43409.995833333334</c:v>
                </c:pt>
                <c:pt idx="10670">
                  <c:v>43409.999305555553</c:v>
                </c:pt>
                <c:pt idx="10671">
                  <c:v>43410.037499999999</c:v>
                </c:pt>
                <c:pt idx="10672">
                  <c:v>43410.057638888888</c:v>
                </c:pt>
                <c:pt idx="10673">
                  <c:v>43410.063194444447</c:v>
                </c:pt>
                <c:pt idx="10674">
                  <c:v>43410.07916666667</c:v>
                </c:pt>
                <c:pt idx="10675">
                  <c:v>43410.120833333334</c:v>
                </c:pt>
                <c:pt idx="10676">
                  <c:v>43410.130555555559</c:v>
                </c:pt>
                <c:pt idx="10677">
                  <c:v>43410.135416666664</c:v>
                </c:pt>
                <c:pt idx="10678">
                  <c:v>43410.138888888891</c:v>
                </c:pt>
                <c:pt idx="10679">
                  <c:v>43410.150694444441</c:v>
                </c:pt>
                <c:pt idx="10680">
                  <c:v>43410.161111111112</c:v>
                </c:pt>
                <c:pt idx="10681">
                  <c:v>43410.162499999999</c:v>
                </c:pt>
                <c:pt idx="10682">
                  <c:v>43410.169444444444</c:v>
                </c:pt>
                <c:pt idx="10683">
                  <c:v>43410.1875</c:v>
                </c:pt>
                <c:pt idx="10684">
                  <c:v>43410.194444444445</c:v>
                </c:pt>
                <c:pt idx="10685">
                  <c:v>43410.20416666667</c:v>
                </c:pt>
                <c:pt idx="10686">
                  <c:v>43410.209722222222</c:v>
                </c:pt>
                <c:pt idx="10687">
                  <c:v>43410.214583333334</c:v>
                </c:pt>
                <c:pt idx="10688">
                  <c:v>43410.245833333334</c:v>
                </c:pt>
                <c:pt idx="10689">
                  <c:v>43410.287499999999</c:v>
                </c:pt>
                <c:pt idx="10690">
                  <c:v>43410.293055555558</c:v>
                </c:pt>
                <c:pt idx="10691">
                  <c:v>43410.313888888886</c:v>
                </c:pt>
                <c:pt idx="10692">
                  <c:v>43410.318749999999</c:v>
                </c:pt>
                <c:pt idx="10693">
                  <c:v>43410.32916666667</c:v>
                </c:pt>
                <c:pt idx="10694">
                  <c:v>43410.34652777778</c:v>
                </c:pt>
                <c:pt idx="10695">
                  <c:v>43410.368750000001</c:v>
                </c:pt>
                <c:pt idx="10696">
                  <c:v>43410.369444444441</c:v>
                </c:pt>
                <c:pt idx="10697">
                  <c:v>43410.370833333334</c:v>
                </c:pt>
                <c:pt idx="10698">
                  <c:v>43410.402777777781</c:v>
                </c:pt>
                <c:pt idx="10699">
                  <c:v>43410.412499999999</c:v>
                </c:pt>
                <c:pt idx="10700">
                  <c:v>43410.425000000003</c:v>
                </c:pt>
                <c:pt idx="10701">
                  <c:v>43410.442361111112</c:v>
                </c:pt>
                <c:pt idx="10702">
                  <c:v>43410.448611111111</c:v>
                </c:pt>
                <c:pt idx="10703">
                  <c:v>43410.45416666667</c:v>
                </c:pt>
                <c:pt idx="10704">
                  <c:v>43410.495833333334</c:v>
                </c:pt>
                <c:pt idx="10705">
                  <c:v>43410.525694444441</c:v>
                </c:pt>
                <c:pt idx="10706">
                  <c:v>43410.537499999999</c:v>
                </c:pt>
                <c:pt idx="10707">
                  <c:v>43410.551388888889</c:v>
                </c:pt>
                <c:pt idx="10708">
                  <c:v>43410.57916666667</c:v>
                </c:pt>
                <c:pt idx="10709">
                  <c:v>43410.614583333336</c:v>
                </c:pt>
                <c:pt idx="10710">
                  <c:v>43410.620833333334</c:v>
                </c:pt>
                <c:pt idx="10711">
                  <c:v>43410.63958333333</c:v>
                </c:pt>
                <c:pt idx="10712">
                  <c:v>43410.662499999999</c:v>
                </c:pt>
                <c:pt idx="10713">
                  <c:v>43410.70416666667</c:v>
                </c:pt>
                <c:pt idx="10714">
                  <c:v>43410.745833333334</c:v>
                </c:pt>
                <c:pt idx="10715">
                  <c:v>43410.787499999999</c:v>
                </c:pt>
                <c:pt idx="10716">
                  <c:v>43410.82916666667</c:v>
                </c:pt>
                <c:pt idx="10717">
                  <c:v>43410.870833333334</c:v>
                </c:pt>
                <c:pt idx="10718">
                  <c:v>43410.912499999999</c:v>
                </c:pt>
                <c:pt idx="10719">
                  <c:v>43410.95416666667</c:v>
                </c:pt>
                <c:pt idx="10720">
                  <c:v>43410.995833333334</c:v>
                </c:pt>
                <c:pt idx="10721">
                  <c:v>43410.999305555553</c:v>
                </c:pt>
                <c:pt idx="10722">
                  <c:v>43411.037499999999</c:v>
                </c:pt>
                <c:pt idx="10723">
                  <c:v>43411.07916666667</c:v>
                </c:pt>
                <c:pt idx="10724">
                  <c:v>43411.120833333334</c:v>
                </c:pt>
                <c:pt idx="10725">
                  <c:v>43411.162499999999</c:v>
                </c:pt>
                <c:pt idx="10726">
                  <c:v>43411.20416666667</c:v>
                </c:pt>
                <c:pt idx="10727">
                  <c:v>43411.245833333334</c:v>
                </c:pt>
                <c:pt idx="10728">
                  <c:v>43411.261805555558</c:v>
                </c:pt>
                <c:pt idx="10729">
                  <c:v>43411.269444444442</c:v>
                </c:pt>
                <c:pt idx="10730">
                  <c:v>43411.281944444447</c:v>
                </c:pt>
                <c:pt idx="10731">
                  <c:v>43411.287499999999</c:v>
                </c:pt>
                <c:pt idx="10732">
                  <c:v>43411.3</c:v>
                </c:pt>
                <c:pt idx="10733">
                  <c:v>43411.32916666667</c:v>
                </c:pt>
                <c:pt idx="10734">
                  <c:v>43411.370833333334</c:v>
                </c:pt>
                <c:pt idx="10735">
                  <c:v>43411.412499999999</c:v>
                </c:pt>
                <c:pt idx="10736">
                  <c:v>43411.45416666667</c:v>
                </c:pt>
                <c:pt idx="10737">
                  <c:v>43411.495833333334</c:v>
                </c:pt>
                <c:pt idx="10738">
                  <c:v>43411.537499999999</c:v>
                </c:pt>
                <c:pt idx="10739">
                  <c:v>43411.57916666667</c:v>
                </c:pt>
                <c:pt idx="10740">
                  <c:v>43411.620833333334</c:v>
                </c:pt>
                <c:pt idx="10741">
                  <c:v>43411.662499999999</c:v>
                </c:pt>
                <c:pt idx="10742">
                  <c:v>43411.70416666667</c:v>
                </c:pt>
                <c:pt idx="10743">
                  <c:v>43411.745833333334</c:v>
                </c:pt>
                <c:pt idx="10744">
                  <c:v>43411.787499999999</c:v>
                </c:pt>
                <c:pt idx="10745">
                  <c:v>43411.82916666667</c:v>
                </c:pt>
                <c:pt idx="10746">
                  <c:v>43411.870833333334</c:v>
                </c:pt>
                <c:pt idx="10747">
                  <c:v>43411.912499999999</c:v>
                </c:pt>
                <c:pt idx="10748">
                  <c:v>43411.95416666667</c:v>
                </c:pt>
                <c:pt idx="10749">
                  <c:v>43411.995833333334</c:v>
                </c:pt>
                <c:pt idx="10750">
                  <c:v>43411.999305555553</c:v>
                </c:pt>
                <c:pt idx="10751">
                  <c:v>43412.037499999999</c:v>
                </c:pt>
                <c:pt idx="10752">
                  <c:v>43412.07916666667</c:v>
                </c:pt>
                <c:pt idx="10753">
                  <c:v>43412.120833333334</c:v>
                </c:pt>
                <c:pt idx="10754">
                  <c:v>43412.162499999999</c:v>
                </c:pt>
                <c:pt idx="10755">
                  <c:v>43412.20416666667</c:v>
                </c:pt>
                <c:pt idx="10756">
                  <c:v>43412.245833333334</c:v>
                </c:pt>
                <c:pt idx="10757">
                  <c:v>43412.287499999999</c:v>
                </c:pt>
                <c:pt idx="10758">
                  <c:v>43412.32916666667</c:v>
                </c:pt>
                <c:pt idx="10759">
                  <c:v>43412.370833333334</c:v>
                </c:pt>
                <c:pt idx="10760">
                  <c:v>43412.412499999999</c:v>
                </c:pt>
                <c:pt idx="10761">
                  <c:v>43412.45416666667</c:v>
                </c:pt>
                <c:pt idx="10762">
                  <c:v>43412.495833333334</c:v>
                </c:pt>
                <c:pt idx="10763">
                  <c:v>43412.537499999999</c:v>
                </c:pt>
                <c:pt idx="10764">
                  <c:v>43412.57916666667</c:v>
                </c:pt>
                <c:pt idx="10765">
                  <c:v>43412.620833333334</c:v>
                </c:pt>
                <c:pt idx="10766">
                  <c:v>43412.662499999999</c:v>
                </c:pt>
                <c:pt idx="10767">
                  <c:v>43412.70416666667</c:v>
                </c:pt>
                <c:pt idx="10768">
                  <c:v>43412.745833333334</c:v>
                </c:pt>
                <c:pt idx="10769">
                  <c:v>43412.787499999999</c:v>
                </c:pt>
                <c:pt idx="10770">
                  <c:v>43412.82916666667</c:v>
                </c:pt>
                <c:pt idx="10771">
                  <c:v>43412.870833333334</c:v>
                </c:pt>
                <c:pt idx="10772">
                  <c:v>43412.912499999999</c:v>
                </c:pt>
                <c:pt idx="10773">
                  <c:v>43412.95416666667</c:v>
                </c:pt>
                <c:pt idx="10774">
                  <c:v>43412.995833333334</c:v>
                </c:pt>
                <c:pt idx="10775">
                  <c:v>43412.999305555553</c:v>
                </c:pt>
                <c:pt idx="10776">
                  <c:v>43413.037499999999</c:v>
                </c:pt>
                <c:pt idx="10777">
                  <c:v>43413.07916666667</c:v>
                </c:pt>
                <c:pt idx="10778">
                  <c:v>43413.120833333334</c:v>
                </c:pt>
                <c:pt idx="10779">
                  <c:v>43413.162499999999</c:v>
                </c:pt>
                <c:pt idx="10780">
                  <c:v>43413.20416666667</c:v>
                </c:pt>
                <c:pt idx="10781">
                  <c:v>43413.245833333334</c:v>
                </c:pt>
                <c:pt idx="10782">
                  <c:v>43413.287499999999</c:v>
                </c:pt>
                <c:pt idx="10783">
                  <c:v>43413.32916666667</c:v>
                </c:pt>
                <c:pt idx="10784">
                  <c:v>43413.370833333334</c:v>
                </c:pt>
                <c:pt idx="10785">
                  <c:v>43413.412499999999</c:v>
                </c:pt>
                <c:pt idx="10786">
                  <c:v>43413.45416666667</c:v>
                </c:pt>
                <c:pt idx="10787">
                  <c:v>43413.464583333334</c:v>
                </c:pt>
                <c:pt idx="10788">
                  <c:v>43413.495833333334</c:v>
                </c:pt>
                <c:pt idx="10789">
                  <c:v>43413.522916666669</c:v>
                </c:pt>
                <c:pt idx="10790">
                  <c:v>43413.537499999999</c:v>
                </c:pt>
                <c:pt idx="10791">
                  <c:v>43413.57916666667</c:v>
                </c:pt>
                <c:pt idx="10792">
                  <c:v>43413.619444444441</c:v>
                </c:pt>
                <c:pt idx="10793">
                  <c:v>43413.620833333334</c:v>
                </c:pt>
                <c:pt idx="10794">
                  <c:v>43413.640972222223</c:v>
                </c:pt>
                <c:pt idx="10795">
                  <c:v>43413.648611111108</c:v>
                </c:pt>
                <c:pt idx="10796">
                  <c:v>43413.660416666666</c:v>
                </c:pt>
                <c:pt idx="10797">
                  <c:v>43413.661111111112</c:v>
                </c:pt>
                <c:pt idx="10798">
                  <c:v>43413.662499999999</c:v>
                </c:pt>
                <c:pt idx="10799">
                  <c:v>43413.665972222225</c:v>
                </c:pt>
                <c:pt idx="10800">
                  <c:v>43413.70416666667</c:v>
                </c:pt>
                <c:pt idx="10801">
                  <c:v>43413.713888888888</c:v>
                </c:pt>
                <c:pt idx="10802">
                  <c:v>43413.71875</c:v>
                </c:pt>
                <c:pt idx="10803">
                  <c:v>43413.731944444444</c:v>
                </c:pt>
                <c:pt idx="10804">
                  <c:v>43413.740277777775</c:v>
                </c:pt>
                <c:pt idx="10805">
                  <c:v>43413.744444444441</c:v>
                </c:pt>
                <c:pt idx="10806">
                  <c:v>43413.745833333334</c:v>
                </c:pt>
                <c:pt idx="10807">
                  <c:v>43413.768750000003</c:v>
                </c:pt>
                <c:pt idx="10808">
                  <c:v>43413.772222222222</c:v>
                </c:pt>
                <c:pt idx="10809">
                  <c:v>43413.787499999999</c:v>
                </c:pt>
                <c:pt idx="10810">
                  <c:v>43413.827777777777</c:v>
                </c:pt>
                <c:pt idx="10811">
                  <c:v>43413.82916666667</c:v>
                </c:pt>
                <c:pt idx="10812">
                  <c:v>43413.836805555555</c:v>
                </c:pt>
                <c:pt idx="10813">
                  <c:v>43413.870833333334</c:v>
                </c:pt>
                <c:pt idx="10814">
                  <c:v>43413.912499999999</c:v>
                </c:pt>
                <c:pt idx="10815">
                  <c:v>43413.933333333334</c:v>
                </c:pt>
                <c:pt idx="10816">
                  <c:v>43413.952777777777</c:v>
                </c:pt>
                <c:pt idx="10817">
                  <c:v>43413.95416666667</c:v>
                </c:pt>
                <c:pt idx="10818">
                  <c:v>43413.963194444441</c:v>
                </c:pt>
                <c:pt idx="10819">
                  <c:v>43413.994444444441</c:v>
                </c:pt>
                <c:pt idx="10820">
                  <c:v>43413.995833333334</c:v>
                </c:pt>
                <c:pt idx="10821">
                  <c:v>43413.999305555553</c:v>
                </c:pt>
                <c:pt idx="10822">
                  <c:v>43414.037499999999</c:v>
                </c:pt>
                <c:pt idx="10823">
                  <c:v>43414.07916666667</c:v>
                </c:pt>
                <c:pt idx="10824">
                  <c:v>43414.086111111108</c:v>
                </c:pt>
                <c:pt idx="10825">
                  <c:v>43414.120833333334</c:v>
                </c:pt>
                <c:pt idx="10826">
                  <c:v>43414.162499999999</c:v>
                </c:pt>
                <c:pt idx="10827">
                  <c:v>43414.20416666667</c:v>
                </c:pt>
                <c:pt idx="10828">
                  <c:v>43414.245833333334</c:v>
                </c:pt>
                <c:pt idx="10829">
                  <c:v>43414.287499999999</c:v>
                </c:pt>
                <c:pt idx="10830">
                  <c:v>43414.32916666667</c:v>
                </c:pt>
                <c:pt idx="10831">
                  <c:v>43414.370833333334</c:v>
                </c:pt>
                <c:pt idx="10832">
                  <c:v>43414.412499999999</c:v>
                </c:pt>
                <c:pt idx="10833">
                  <c:v>43414.45416666667</c:v>
                </c:pt>
                <c:pt idx="10834">
                  <c:v>43414.495833333334</c:v>
                </c:pt>
                <c:pt idx="10835">
                  <c:v>43414.537499999999</c:v>
                </c:pt>
                <c:pt idx="10836">
                  <c:v>43414.57916666667</c:v>
                </c:pt>
                <c:pt idx="10837">
                  <c:v>43414.620833333334</c:v>
                </c:pt>
                <c:pt idx="10838">
                  <c:v>43414.662499999999</c:v>
                </c:pt>
                <c:pt idx="10839">
                  <c:v>43414.70416666667</c:v>
                </c:pt>
                <c:pt idx="10840">
                  <c:v>43414.745833333334</c:v>
                </c:pt>
                <c:pt idx="10841">
                  <c:v>43414.787499999999</c:v>
                </c:pt>
                <c:pt idx="10842">
                  <c:v>43414.82916666667</c:v>
                </c:pt>
                <c:pt idx="10843">
                  <c:v>43414.870833333334</c:v>
                </c:pt>
                <c:pt idx="10844">
                  <c:v>43414.912499999999</c:v>
                </c:pt>
                <c:pt idx="10845">
                  <c:v>43414.95416666667</c:v>
                </c:pt>
                <c:pt idx="10846">
                  <c:v>43414.995833333334</c:v>
                </c:pt>
                <c:pt idx="10847">
                  <c:v>43414.999305555553</c:v>
                </c:pt>
                <c:pt idx="10848">
                  <c:v>43415.037499999999</c:v>
                </c:pt>
                <c:pt idx="10849">
                  <c:v>43415.07916666667</c:v>
                </c:pt>
                <c:pt idx="10850">
                  <c:v>43415.120833333334</c:v>
                </c:pt>
                <c:pt idx="10851">
                  <c:v>43415.162499999999</c:v>
                </c:pt>
                <c:pt idx="10852">
                  <c:v>43415.20416666667</c:v>
                </c:pt>
                <c:pt idx="10853">
                  <c:v>43415.245833333334</c:v>
                </c:pt>
                <c:pt idx="10854">
                  <c:v>43415.287499999999</c:v>
                </c:pt>
                <c:pt idx="10855">
                  <c:v>43415.32916666667</c:v>
                </c:pt>
                <c:pt idx="10856">
                  <c:v>43415.370833333334</c:v>
                </c:pt>
                <c:pt idx="10857">
                  <c:v>43415.412499999999</c:v>
                </c:pt>
                <c:pt idx="10858">
                  <c:v>43415.45416666667</c:v>
                </c:pt>
                <c:pt idx="10859">
                  <c:v>43415.495833333334</c:v>
                </c:pt>
                <c:pt idx="10860">
                  <c:v>43415.537499999999</c:v>
                </c:pt>
                <c:pt idx="10861">
                  <c:v>43415.57916666667</c:v>
                </c:pt>
                <c:pt idx="10862">
                  <c:v>43415.620833333334</c:v>
                </c:pt>
                <c:pt idx="10863">
                  <c:v>43415.662499999999</c:v>
                </c:pt>
                <c:pt idx="10864">
                  <c:v>43415.70416666667</c:v>
                </c:pt>
                <c:pt idx="10865">
                  <c:v>43415.745833333334</c:v>
                </c:pt>
                <c:pt idx="10866">
                  <c:v>43415.787499999999</c:v>
                </c:pt>
                <c:pt idx="10867">
                  <c:v>43415.82916666667</c:v>
                </c:pt>
                <c:pt idx="10868">
                  <c:v>43415.870833333334</c:v>
                </c:pt>
                <c:pt idx="10869">
                  <c:v>43415.912499999999</c:v>
                </c:pt>
                <c:pt idx="10870">
                  <c:v>43415.95416666667</c:v>
                </c:pt>
                <c:pt idx="10871">
                  <c:v>43415.995833333334</c:v>
                </c:pt>
                <c:pt idx="10872">
                  <c:v>43415.999305555553</c:v>
                </c:pt>
                <c:pt idx="10873">
                  <c:v>43416.037499999999</c:v>
                </c:pt>
                <c:pt idx="10874">
                  <c:v>43416.07916666667</c:v>
                </c:pt>
                <c:pt idx="10875">
                  <c:v>43416.120833333334</c:v>
                </c:pt>
                <c:pt idx="10876">
                  <c:v>43416.162499999999</c:v>
                </c:pt>
                <c:pt idx="10877">
                  <c:v>43416.20416666667</c:v>
                </c:pt>
                <c:pt idx="10878">
                  <c:v>43416.245833333334</c:v>
                </c:pt>
                <c:pt idx="10879">
                  <c:v>43416.287499999999</c:v>
                </c:pt>
                <c:pt idx="10880">
                  <c:v>43416.32916666667</c:v>
                </c:pt>
                <c:pt idx="10881">
                  <c:v>43416.370833333334</c:v>
                </c:pt>
                <c:pt idx="10882">
                  <c:v>43416.412499999999</c:v>
                </c:pt>
                <c:pt idx="10883">
                  <c:v>43416.45416666667</c:v>
                </c:pt>
                <c:pt idx="10884">
                  <c:v>43416.495833333334</c:v>
                </c:pt>
                <c:pt idx="10885">
                  <c:v>43416.537499999999</c:v>
                </c:pt>
                <c:pt idx="10886">
                  <c:v>43416.57916666667</c:v>
                </c:pt>
                <c:pt idx="10887">
                  <c:v>43416.620833333334</c:v>
                </c:pt>
                <c:pt idx="10888">
                  <c:v>43416.662499999999</c:v>
                </c:pt>
                <c:pt idx="10889">
                  <c:v>43416.70416666667</c:v>
                </c:pt>
                <c:pt idx="10890">
                  <c:v>43416.745833333334</c:v>
                </c:pt>
                <c:pt idx="10891">
                  <c:v>43416.787499999999</c:v>
                </c:pt>
                <c:pt idx="10892">
                  <c:v>43416.82916666667</c:v>
                </c:pt>
                <c:pt idx="10893">
                  <c:v>43416.84375</c:v>
                </c:pt>
                <c:pt idx="10894">
                  <c:v>43416.870833333334</c:v>
                </c:pt>
                <c:pt idx="10895">
                  <c:v>43416.912499999999</c:v>
                </c:pt>
                <c:pt idx="10896">
                  <c:v>43416.917361111111</c:v>
                </c:pt>
                <c:pt idx="10897">
                  <c:v>43416.95416666667</c:v>
                </c:pt>
                <c:pt idx="10898">
                  <c:v>43416.962500000001</c:v>
                </c:pt>
                <c:pt idx="10899">
                  <c:v>43416.995833333334</c:v>
                </c:pt>
                <c:pt idx="10900">
                  <c:v>43416.999305555553</c:v>
                </c:pt>
                <c:pt idx="10901">
                  <c:v>43417.009722222225</c:v>
                </c:pt>
                <c:pt idx="10902">
                  <c:v>43417.020138888889</c:v>
                </c:pt>
                <c:pt idx="10903">
                  <c:v>43417.037499999999</c:v>
                </c:pt>
                <c:pt idx="10904">
                  <c:v>43417.068055555559</c:v>
                </c:pt>
                <c:pt idx="10905">
                  <c:v>43417.07916666667</c:v>
                </c:pt>
                <c:pt idx="10906">
                  <c:v>43417.084027777775</c:v>
                </c:pt>
                <c:pt idx="10907">
                  <c:v>43417.090277777781</c:v>
                </c:pt>
                <c:pt idx="10908">
                  <c:v>43417.109722222223</c:v>
                </c:pt>
                <c:pt idx="10909">
                  <c:v>43417.120833333334</c:v>
                </c:pt>
                <c:pt idx="10910">
                  <c:v>43417.156944444447</c:v>
                </c:pt>
                <c:pt idx="10911">
                  <c:v>43417.162499999999</c:v>
                </c:pt>
                <c:pt idx="10912">
                  <c:v>43417.17083333333</c:v>
                </c:pt>
                <c:pt idx="10913">
                  <c:v>43417.20416666667</c:v>
                </c:pt>
                <c:pt idx="10914">
                  <c:v>43417.211805555555</c:v>
                </c:pt>
                <c:pt idx="10915">
                  <c:v>43417.220138888886</c:v>
                </c:pt>
                <c:pt idx="10916">
                  <c:v>43417.227083333331</c:v>
                </c:pt>
                <c:pt idx="10917">
                  <c:v>43417.232638888891</c:v>
                </c:pt>
                <c:pt idx="10918">
                  <c:v>43417.237500000003</c:v>
                </c:pt>
                <c:pt idx="10919">
                  <c:v>43417.245833333334</c:v>
                </c:pt>
                <c:pt idx="10920">
                  <c:v>43417.268055555556</c:v>
                </c:pt>
                <c:pt idx="10921">
                  <c:v>43417.287499999999</c:v>
                </c:pt>
                <c:pt idx="10922">
                  <c:v>43417.302083333336</c:v>
                </c:pt>
                <c:pt idx="10923">
                  <c:v>43417.315972222219</c:v>
                </c:pt>
                <c:pt idx="10924">
                  <c:v>43417.32916666667</c:v>
                </c:pt>
                <c:pt idx="10925">
                  <c:v>43417.370833333334</c:v>
                </c:pt>
                <c:pt idx="10926">
                  <c:v>43417.38958333333</c:v>
                </c:pt>
                <c:pt idx="10927">
                  <c:v>43417.412499999999</c:v>
                </c:pt>
                <c:pt idx="10928">
                  <c:v>43417.45416666667</c:v>
                </c:pt>
                <c:pt idx="10929">
                  <c:v>43417.473611111112</c:v>
                </c:pt>
                <c:pt idx="10930">
                  <c:v>43417.495833333334</c:v>
                </c:pt>
                <c:pt idx="10931">
                  <c:v>43417.537499999999</c:v>
                </c:pt>
                <c:pt idx="10932">
                  <c:v>43417.577777777777</c:v>
                </c:pt>
                <c:pt idx="10933">
                  <c:v>43417.57916666667</c:v>
                </c:pt>
                <c:pt idx="10934">
                  <c:v>43417.620833333334</c:v>
                </c:pt>
                <c:pt idx="10935">
                  <c:v>43417.650694444441</c:v>
                </c:pt>
                <c:pt idx="10936">
                  <c:v>43417.661111111112</c:v>
                </c:pt>
                <c:pt idx="10937">
                  <c:v>43417.662499999999</c:v>
                </c:pt>
                <c:pt idx="10938">
                  <c:v>43417.669444444444</c:v>
                </c:pt>
                <c:pt idx="10939">
                  <c:v>43417.683333333334</c:v>
                </c:pt>
                <c:pt idx="10940">
                  <c:v>43417.70416666667</c:v>
                </c:pt>
                <c:pt idx="10941">
                  <c:v>43417.745833333334</c:v>
                </c:pt>
                <c:pt idx="10942">
                  <c:v>43417.787499999999</c:v>
                </c:pt>
                <c:pt idx="10943">
                  <c:v>43417.82916666667</c:v>
                </c:pt>
                <c:pt idx="10944">
                  <c:v>43417.870833333334</c:v>
                </c:pt>
                <c:pt idx="10945">
                  <c:v>43417.912499999999</c:v>
                </c:pt>
                <c:pt idx="10946">
                  <c:v>43417.95416666667</c:v>
                </c:pt>
                <c:pt idx="10947">
                  <c:v>43417.995833333334</c:v>
                </c:pt>
                <c:pt idx="10948">
                  <c:v>43417.999305555553</c:v>
                </c:pt>
                <c:pt idx="10949">
                  <c:v>43418.037499999999</c:v>
                </c:pt>
                <c:pt idx="10950">
                  <c:v>43418.07916666667</c:v>
                </c:pt>
                <c:pt idx="10951">
                  <c:v>43418.120833333334</c:v>
                </c:pt>
                <c:pt idx="10952">
                  <c:v>43418.162499999999</c:v>
                </c:pt>
                <c:pt idx="10953">
                  <c:v>43418.20416666667</c:v>
                </c:pt>
                <c:pt idx="10954">
                  <c:v>43418.245833333334</c:v>
                </c:pt>
                <c:pt idx="10955">
                  <c:v>43418.287499999999</c:v>
                </c:pt>
                <c:pt idx="10956">
                  <c:v>43418.32916666667</c:v>
                </c:pt>
                <c:pt idx="10957">
                  <c:v>43418.370833333334</c:v>
                </c:pt>
                <c:pt idx="10958">
                  <c:v>43418.412499999999</c:v>
                </c:pt>
                <c:pt idx="10959">
                  <c:v>43418.45416666667</c:v>
                </c:pt>
                <c:pt idx="10960">
                  <c:v>43418.495833333334</c:v>
                </c:pt>
                <c:pt idx="10961">
                  <c:v>43418.537499999999</c:v>
                </c:pt>
                <c:pt idx="10962">
                  <c:v>43418.57916666667</c:v>
                </c:pt>
                <c:pt idx="10963">
                  <c:v>43418.620833333334</c:v>
                </c:pt>
                <c:pt idx="10964">
                  <c:v>43418.662499999999</c:v>
                </c:pt>
                <c:pt idx="10965">
                  <c:v>43418.70416666667</c:v>
                </c:pt>
                <c:pt idx="10966">
                  <c:v>43418.745833333334</c:v>
                </c:pt>
                <c:pt idx="10967">
                  <c:v>43418.787499999999</c:v>
                </c:pt>
                <c:pt idx="10968">
                  <c:v>43418.82916666667</c:v>
                </c:pt>
                <c:pt idx="10969">
                  <c:v>43418.870833333334</c:v>
                </c:pt>
                <c:pt idx="10970">
                  <c:v>43418.912499999999</c:v>
                </c:pt>
                <c:pt idx="10971">
                  <c:v>43418.95416666667</c:v>
                </c:pt>
                <c:pt idx="10972">
                  <c:v>43418.995833333334</c:v>
                </c:pt>
                <c:pt idx="10973">
                  <c:v>43418.999305555553</c:v>
                </c:pt>
                <c:pt idx="10974">
                  <c:v>43419.037499999999</c:v>
                </c:pt>
                <c:pt idx="10975">
                  <c:v>43419.07916666667</c:v>
                </c:pt>
                <c:pt idx="10976">
                  <c:v>43419.120833333334</c:v>
                </c:pt>
                <c:pt idx="10977">
                  <c:v>43419.162499999999</c:v>
                </c:pt>
                <c:pt idx="10978">
                  <c:v>43419.20416666667</c:v>
                </c:pt>
                <c:pt idx="10979">
                  <c:v>43419.245833333334</c:v>
                </c:pt>
                <c:pt idx="10980">
                  <c:v>43419.272222222222</c:v>
                </c:pt>
                <c:pt idx="10981">
                  <c:v>43419.286111111112</c:v>
                </c:pt>
                <c:pt idx="10982">
                  <c:v>43419.287499999999</c:v>
                </c:pt>
                <c:pt idx="10983">
                  <c:v>43419.3</c:v>
                </c:pt>
                <c:pt idx="10984">
                  <c:v>43419.3125</c:v>
                </c:pt>
                <c:pt idx="10985">
                  <c:v>43419.32916666667</c:v>
                </c:pt>
                <c:pt idx="10986">
                  <c:v>43419.370833333334</c:v>
                </c:pt>
                <c:pt idx="10987">
                  <c:v>43419.412499999999</c:v>
                </c:pt>
                <c:pt idx="10988">
                  <c:v>43419.45416666667</c:v>
                </c:pt>
                <c:pt idx="10989">
                  <c:v>43419.47152777778</c:v>
                </c:pt>
                <c:pt idx="10990">
                  <c:v>43419.495833333334</c:v>
                </c:pt>
                <c:pt idx="10991">
                  <c:v>43419.5</c:v>
                </c:pt>
                <c:pt idx="10992">
                  <c:v>43419.509722222225</c:v>
                </c:pt>
                <c:pt idx="10993">
                  <c:v>43419.51666666667</c:v>
                </c:pt>
                <c:pt idx="10994">
                  <c:v>43419.531944444447</c:v>
                </c:pt>
                <c:pt idx="10995">
                  <c:v>43419.537499999999</c:v>
                </c:pt>
                <c:pt idx="10996">
                  <c:v>43419.54583333333</c:v>
                </c:pt>
                <c:pt idx="10997">
                  <c:v>43419.57916666667</c:v>
                </c:pt>
                <c:pt idx="10998">
                  <c:v>43419.613888888889</c:v>
                </c:pt>
                <c:pt idx="10999">
                  <c:v>43419.619444444441</c:v>
                </c:pt>
                <c:pt idx="11000">
                  <c:v>43419.620833333334</c:v>
                </c:pt>
                <c:pt idx="11001">
                  <c:v>43419.629861111112</c:v>
                </c:pt>
                <c:pt idx="11002">
                  <c:v>43419.640972222223</c:v>
                </c:pt>
                <c:pt idx="11003">
                  <c:v>43419.647916666669</c:v>
                </c:pt>
                <c:pt idx="11004">
                  <c:v>43419.662499999999</c:v>
                </c:pt>
                <c:pt idx="11005">
                  <c:v>43419.70416666667</c:v>
                </c:pt>
                <c:pt idx="11006">
                  <c:v>43419.745833333334</c:v>
                </c:pt>
                <c:pt idx="11007">
                  <c:v>43419.753472222219</c:v>
                </c:pt>
                <c:pt idx="11008">
                  <c:v>43419.760416666664</c:v>
                </c:pt>
                <c:pt idx="11009">
                  <c:v>43419.787499999999</c:v>
                </c:pt>
                <c:pt idx="11010">
                  <c:v>43419.801388888889</c:v>
                </c:pt>
                <c:pt idx="11011">
                  <c:v>43419.82916666667</c:v>
                </c:pt>
                <c:pt idx="11012">
                  <c:v>43419.870833333334</c:v>
                </c:pt>
                <c:pt idx="11013">
                  <c:v>43419.90902777778</c:v>
                </c:pt>
                <c:pt idx="11014">
                  <c:v>43419.912499999999</c:v>
                </c:pt>
                <c:pt idx="11015">
                  <c:v>43419.95416666667</c:v>
                </c:pt>
                <c:pt idx="11016">
                  <c:v>43419.96597222222</c:v>
                </c:pt>
                <c:pt idx="11017">
                  <c:v>43419.984722222223</c:v>
                </c:pt>
                <c:pt idx="11018">
                  <c:v>43419.995833333334</c:v>
                </c:pt>
                <c:pt idx="11019">
                  <c:v>43419.999305555553</c:v>
                </c:pt>
                <c:pt idx="11020">
                  <c:v>43420.003472222219</c:v>
                </c:pt>
                <c:pt idx="11021">
                  <c:v>43420.018750000003</c:v>
                </c:pt>
                <c:pt idx="11022">
                  <c:v>43420.036111111112</c:v>
                </c:pt>
                <c:pt idx="11023">
                  <c:v>43420.037499999999</c:v>
                </c:pt>
                <c:pt idx="11024">
                  <c:v>43420.049305555556</c:v>
                </c:pt>
                <c:pt idx="11025">
                  <c:v>43420.07916666667</c:v>
                </c:pt>
                <c:pt idx="11026">
                  <c:v>43420.120833333334</c:v>
                </c:pt>
                <c:pt idx="11027">
                  <c:v>43420.162499999999</c:v>
                </c:pt>
                <c:pt idx="11028">
                  <c:v>43420.168749999997</c:v>
                </c:pt>
                <c:pt idx="11029">
                  <c:v>43420.199305555558</c:v>
                </c:pt>
                <c:pt idx="11030">
                  <c:v>43420.20416666667</c:v>
                </c:pt>
                <c:pt idx="11031">
                  <c:v>43420.245833333334</c:v>
                </c:pt>
                <c:pt idx="11032">
                  <c:v>43420.287499999999</c:v>
                </c:pt>
                <c:pt idx="11033">
                  <c:v>43420.322916666664</c:v>
                </c:pt>
                <c:pt idx="11034">
                  <c:v>43420.32916666667</c:v>
                </c:pt>
                <c:pt idx="11035">
                  <c:v>43420.370833333334</c:v>
                </c:pt>
                <c:pt idx="11036">
                  <c:v>43420.412499999999</c:v>
                </c:pt>
                <c:pt idx="11037">
                  <c:v>43420.45416666667</c:v>
                </c:pt>
                <c:pt idx="11038">
                  <c:v>43420.495833333334</c:v>
                </c:pt>
                <c:pt idx="11039">
                  <c:v>43420.537499999999</c:v>
                </c:pt>
                <c:pt idx="11040">
                  <c:v>43420.57916666667</c:v>
                </c:pt>
                <c:pt idx="11041">
                  <c:v>43420.620833333334</c:v>
                </c:pt>
                <c:pt idx="11042">
                  <c:v>43420.662499999999</c:v>
                </c:pt>
                <c:pt idx="11043">
                  <c:v>43420.70416666667</c:v>
                </c:pt>
                <c:pt idx="11044">
                  <c:v>43420.745833333334</c:v>
                </c:pt>
                <c:pt idx="11045">
                  <c:v>43420.787499999999</c:v>
                </c:pt>
                <c:pt idx="11046">
                  <c:v>43420.82916666667</c:v>
                </c:pt>
                <c:pt idx="11047">
                  <c:v>43420.870833333334</c:v>
                </c:pt>
                <c:pt idx="11048">
                  <c:v>43420.912499999999</c:v>
                </c:pt>
                <c:pt idx="11049">
                  <c:v>43420.95416666667</c:v>
                </c:pt>
                <c:pt idx="11050">
                  <c:v>43420.995833333334</c:v>
                </c:pt>
                <c:pt idx="11051">
                  <c:v>43420.999305555553</c:v>
                </c:pt>
                <c:pt idx="11052">
                  <c:v>43421.037499999999</c:v>
                </c:pt>
                <c:pt idx="11053">
                  <c:v>43421.07916666667</c:v>
                </c:pt>
                <c:pt idx="11054">
                  <c:v>43421.120833333334</c:v>
                </c:pt>
                <c:pt idx="11055">
                  <c:v>43421.162499999999</c:v>
                </c:pt>
                <c:pt idx="11056">
                  <c:v>43421.20416666667</c:v>
                </c:pt>
                <c:pt idx="11057">
                  <c:v>43421.245833333334</c:v>
                </c:pt>
                <c:pt idx="11058">
                  <c:v>43421.287499999999</c:v>
                </c:pt>
                <c:pt idx="11059">
                  <c:v>43421.32916666667</c:v>
                </c:pt>
                <c:pt idx="11060">
                  <c:v>43421.370833333334</c:v>
                </c:pt>
                <c:pt idx="11061">
                  <c:v>43421.412499999999</c:v>
                </c:pt>
                <c:pt idx="11062">
                  <c:v>43421.45416666667</c:v>
                </c:pt>
                <c:pt idx="11063">
                  <c:v>43421.495833333334</c:v>
                </c:pt>
                <c:pt idx="11064">
                  <c:v>43421.537499999999</c:v>
                </c:pt>
                <c:pt idx="11065">
                  <c:v>43421.57916666667</c:v>
                </c:pt>
                <c:pt idx="11066">
                  <c:v>43421.620833333334</c:v>
                </c:pt>
                <c:pt idx="11067">
                  <c:v>43421.662499999999</c:v>
                </c:pt>
                <c:pt idx="11068">
                  <c:v>43421.70416666667</c:v>
                </c:pt>
                <c:pt idx="11069">
                  <c:v>43421.745833333334</c:v>
                </c:pt>
                <c:pt idx="11070">
                  <c:v>43421.787499999999</c:v>
                </c:pt>
                <c:pt idx="11071">
                  <c:v>43421.82916666667</c:v>
                </c:pt>
                <c:pt idx="11072">
                  <c:v>43421.870833333334</c:v>
                </c:pt>
                <c:pt idx="11073">
                  <c:v>43421.912499999999</c:v>
                </c:pt>
                <c:pt idx="11074">
                  <c:v>43421.95416666667</c:v>
                </c:pt>
                <c:pt idx="11075">
                  <c:v>43421.995833333334</c:v>
                </c:pt>
                <c:pt idx="11076">
                  <c:v>43421.999305555553</c:v>
                </c:pt>
                <c:pt idx="11077">
                  <c:v>43422.037499999999</c:v>
                </c:pt>
                <c:pt idx="11078">
                  <c:v>43422.07916666667</c:v>
                </c:pt>
                <c:pt idx="11079">
                  <c:v>43422.120833333334</c:v>
                </c:pt>
                <c:pt idx="11080">
                  <c:v>43422.162499999999</c:v>
                </c:pt>
                <c:pt idx="11081">
                  <c:v>43422.20416666667</c:v>
                </c:pt>
                <c:pt idx="11082">
                  <c:v>43422.245833333334</c:v>
                </c:pt>
                <c:pt idx="11083">
                  <c:v>43422.287499999999</c:v>
                </c:pt>
                <c:pt idx="11084">
                  <c:v>43422.32916666667</c:v>
                </c:pt>
                <c:pt idx="11085">
                  <c:v>43422.370833333334</c:v>
                </c:pt>
                <c:pt idx="11086">
                  <c:v>43422.412499999999</c:v>
                </c:pt>
                <c:pt idx="11087">
                  <c:v>43422.45416666667</c:v>
                </c:pt>
                <c:pt idx="11088">
                  <c:v>43422.495833333334</c:v>
                </c:pt>
                <c:pt idx="11089">
                  <c:v>43422.537499999999</c:v>
                </c:pt>
                <c:pt idx="11090">
                  <c:v>43422.57916666667</c:v>
                </c:pt>
                <c:pt idx="11091">
                  <c:v>43422.620833333334</c:v>
                </c:pt>
                <c:pt idx="11092">
                  <c:v>43422.662499999999</c:v>
                </c:pt>
                <c:pt idx="11093">
                  <c:v>43422.70416666667</c:v>
                </c:pt>
                <c:pt idx="11094">
                  <c:v>43422.745833333334</c:v>
                </c:pt>
                <c:pt idx="11095">
                  <c:v>43422.787499999999</c:v>
                </c:pt>
                <c:pt idx="11096">
                  <c:v>43422.82916666667</c:v>
                </c:pt>
                <c:pt idx="11097">
                  <c:v>43422.870833333334</c:v>
                </c:pt>
                <c:pt idx="11098">
                  <c:v>43422.912499999999</c:v>
                </c:pt>
                <c:pt idx="11099">
                  <c:v>43422.95416666667</c:v>
                </c:pt>
                <c:pt idx="11100">
                  <c:v>43422.995833333334</c:v>
                </c:pt>
                <c:pt idx="11101">
                  <c:v>43422.999305555553</c:v>
                </c:pt>
                <c:pt idx="11102">
                  <c:v>43423.037499999999</c:v>
                </c:pt>
                <c:pt idx="11103">
                  <c:v>43423.07916666667</c:v>
                </c:pt>
                <c:pt idx="11104">
                  <c:v>43423.090277777781</c:v>
                </c:pt>
                <c:pt idx="11105">
                  <c:v>43423.120833333334</c:v>
                </c:pt>
                <c:pt idx="11106">
                  <c:v>43423.144444444442</c:v>
                </c:pt>
                <c:pt idx="11107">
                  <c:v>43423.148611111108</c:v>
                </c:pt>
                <c:pt idx="11108">
                  <c:v>43423.154166666667</c:v>
                </c:pt>
                <c:pt idx="11109">
                  <c:v>43423.15902777778</c:v>
                </c:pt>
                <c:pt idx="11110">
                  <c:v>43423.162499999999</c:v>
                </c:pt>
                <c:pt idx="11111">
                  <c:v>43423.168749999997</c:v>
                </c:pt>
                <c:pt idx="11112">
                  <c:v>43423.17083333333</c:v>
                </c:pt>
                <c:pt idx="11113">
                  <c:v>43423.173611111109</c:v>
                </c:pt>
                <c:pt idx="11114">
                  <c:v>43423.184027777781</c:v>
                </c:pt>
                <c:pt idx="11115">
                  <c:v>43423.189583333333</c:v>
                </c:pt>
                <c:pt idx="11116">
                  <c:v>43423.196527777778</c:v>
                </c:pt>
                <c:pt idx="11117">
                  <c:v>43423.199999999997</c:v>
                </c:pt>
                <c:pt idx="11118">
                  <c:v>43423.20416666667</c:v>
                </c:pt>
                <c:pt idx="11119">
                  <c:v>43423.245833333334</c:v>
                </c:pt>
                <c:pt idx="11120">
                  <c:v>43423.281944444447</c:v>
                </c:pt>
                <c:pt idx="11121">
                  <c:v>43423.286111111112</c:v>
                </c:pt>
                <c:pt idx="11122">
                  <c:v>43423.287499999999</c:v>
                </c:pt>
                <c:pt idx="11123">
                  <c:v>43423.29583333333</c:v>
                </c:pt>
                <c:pt idx="11124">
                  <c:v>43423.29791666667</c:v>
                </c:pt>
                <c:pt idx="11125">
                  <c:v>43423.305555555555</c:v>
                </c:pt>
                <c:pt idx="11126">
                  <c:v>43423.32708333333</c:v>
                </c:pt>
                <c:pt idx="11127">
                  <c:v>43423.32916666667</c:v>
                </c:pt>
                <c:pt idx="11128">
                  <c:v>43423.338888888888</c:v>
                </c:pt>
                <c:pt idx="11129">
                  <c:v>43423.34375</c:v>
                </c:pt>
                <c:pt idx="11130">
                  <c:v>43423.35833333333</c:v>
                </c:pt>
                <c:pt idx="11131">
                  <c:v>43423.362500000003</c:v>
                </c:pt>
                <c:pt idx="11132">
                  <c:v>43423.370833333334</c:v>
                </c:pt>
                <c:pt idx="11133">
                  <c:v>43423.412499999999</c:v>
                </c:pt>
                <c:pt idx="11134">
                  <c:v>43423.45416666667</c:v>
                </c:pt>
                <c:pt idx="11135">
                  <c:v>43423.495833333334</c:v>
                </c:pt>
                <c:pt idx="11136">
                  <c:v>43423.537499999999</c:v>
                </c:pt>
                <c:pt idx="11137">
                  <c:v>43423.57916666667</c:v>
                </c:pt>
                <c:pt idx="11138">
                  <c:v>43423.620833333334</c:v>
                </c:pt>
                <c:pt idx="11139">
                  <c:v>43423.662499999999</c:v>
                </c:pt>
                <c:pt idx="11140">
                  <c:v>43423.70416666667</c:v>
                </c:pt>
                <c:pt idx="11141">
                  <c:v>43423.745833333334</c:v>
                </c:pt>
                <c:pt idx="11142">
                  <c:v>43423.787499999999</c:v>
                </c:pt>
                <c:pt idx="11143">
                  <c:v>43423.82916666667</c:v>
                </c:pt>
                <c:pt idx="11144">
                  <c:v>43423.870833333334</c:v>
                </c:pt>
                <c:pt idx="11145">
                  <c:v>43423.912499999999</c:v>
                </c:pt>
                <c:pt idx="11146">
                  <c:v>43423.934027777781</c:v>
                </c:pt>
                <c:pt idx="11147">
                  <c:v>43423.94027777778</c:v>
                </c:pt>
                <c:pt idx="11148">
                  <c:v>43423.951388888891</c:v>
                </c:pt>
                <c:pt idx="11149">
                  <c:v>43423.95416666667</c:v>
                </c:pt>
                <c:pt idx="11150">
                  <c:v>43423.959722222222</c:v>
                </c:pt>
                <c:pt idx="11151">
                  <c:v>43423.995833333334</c:v>
                </c:pt>
                <c:pt idx="11152">
                  <c:v>43423.999305555553</c:v>
                </c:pt>
                <c:pt idx="11153">
                  <c:v>43424.013888888891</c:v>
                </c:pt>
                <c:pt idx="11154">
                  <c:v>43424.036111111112</c:v>
                </c:pt>
                <c:pt idx="11155">
                  <c:v>43424.037499999999</c:v>
                </c:pt>
                <c:pt idx="11156">
                  <c:v>43424.052777777775</c:v>
                </c:pt>
                <c:pt idx="11157">
                  <c:v>43424.07916666667</c:v>
                </c:pt>
                <c:pt idx="11158">
                  <c:v>43424.120833333334</c:v>
                </c:pt>
                <c:pt idx="11159">
                  <c:v>43424.15902777778</c:v>
                </c:pt>
                <c:pt idx="11160">
                  <c:v>43424.162499999999</c:v>
                </c:pt>
                <c:pt idx="11161">
                  <c:v>43424.172222222223</c:v>
                </c:pt>
                <c:pt idx="11162">
                  <c:v>43424.188888888886</c:v>
                </c:pt>
                <c:pt idx="11163">
                  <c:v>43424.20416666667</c:v>
                </c:pt>
                <c:pt idx="11164">
                  <c:v>43424.220138888886</c:v>
                </c:pt>
                <c:pt idx="11165">
                  <c:v>43424.245833333334</c:v>
                </c:pt>
                <c:pt idx="11166">
                  <c:v>43424.287499999999</c:v>
                </c:pt>
                <c:pt idx="11167">
                  <c:v>43424.300694444442</c:v>
                </c:pt>
                <c:pt idx="11168">
                  <c:v>43424.310416666667</c:v>
                </c:pt>
                <c:pt idx="11169">
                  <c:v>43424.32916666667</c:v>
                </c:pt>
                <c:pt idx="11170">
                  <c:v>43424.370833333334</c:v>
                </c:pt>
                <c:pt idx="11171">
                  <c:v>43424.412499999999</c:v>
                </c:pt>
                <c:pt idx="11172">
                  <c:v>43424.45416666667</c:v>
                </c:pt>
                <c:pt idx="11173">
                  <c:v>43424.495833333334</c:v>
                </c:pt>
                <c:pt idx="11174">
                  <c:v>43424.537499999999</c:v>
                </c:pt>
                <c:pt idx="11175">
                  <c:v>43424.57916666667</c:v>
                </c:pt>
                <c:pt idx="11176">
                  <c:v>43424.620833333334</c:v>
                </c:pt>
                <c:pt idx="11177">
                  <c:v>43424.662499999999</c:v>
                </c:pt>
                <c:pt idx="11178">
                  <c:v>43424.70416666667</c:v>
                </c:pt>
                <c:pt idx="11179">
                  <c:v>43424.745833333334</c:v>
                </c:pt>
                <c:pt idx="11180">
                  <c:v>43424.787499999999</c:v>
                </c:pt>
                <c:pt idx="11181">
                  <c:v>43424.82916666667</c:v>
                </c:pt>
                <c:pt idx="11182">
                  <c:v>43424.870833333334</c:v>
                </c:pt>
                <c:pt idx="11183">
                  <c:v>43424.912499999999</c:v>
                </c:pt>
                <c:pt idx="11184">
                  <c:v>43424.95416666667</c:v>
                </c:pt>
                <c:pt idx="11185">
                  <c:v>43424.995833333334</c:v>
                </c:pt>
                <c:pt idx="11186">
                  <c:v>43424.999305555553</c:v>
                </c:pt>
                <c:pt idx="11187">
                  <c:v>43425.037499999999</c:v>
                </c:pt>
                <c:pt idx="11188">
                  <c:v>43425.07916666667</c:v>
                </c:pt>
                <c:pt idx="11189">
                  <c:v>43425.120833333334</c:v>
                </c:pt>
                <c:pt idx="11190">
                  <c:v>43425.162499999999</c:v>
                </c:pt>
                <c:pt idx="11191">
                  <c:v>43425.20416666667</c:v>
                </c:pt>
                <c:pt idx="11192">
                  <c:v>43425.245833333334</c:v>
                </c:pt>
                <c:pt idx="11193">
                  <c:v>43425.287499999999</c:v>
                </c:pt>
                <c:pt idx="11194">
                  <c:v>43425.32916666667</c:v>
                </c:pt>
                <c:pt idx="11195">
                  <c:v>43425.370833333334</c:v>
                </c:pt>
                <c:pt idx="11196">
                  <c:v>43425.412499999999</c:v>
                </c:pt>
                <c:pt idx="11197">
                  <c:v>43425.45416666667</c:v>
                </c:pt>
                <c:pt idx="11198">
                  <c:v>43425.495833333334</c:v>
                </c:pt>
                <c:pt idx="11199">
                  <c:v>43425.537499999999</c:v>
                </c:pt>
                <c:pt idx="11200">
                  <c:v>43425.57916666667</c:v>
                </c:pt>
                <c:pt idx="11201">
                  <c:v>43425.620833333334</c:v>
                </c:pt>
                <c:pt idx="11202">
                  <c:v>43425.662499999999</c:v>
                </c:pt>
                <c:pt idx="11203">
                  <c:v>43425.70416666667</c:v>
                </c:pt>
                <c:pt idx="11204">
                  <c:v>43425.745833333334</c:v>
                </c:pt>
                <c:pt idx="11205">
                  <c:v>43425.787499999999</c:v>
                </c:pt>
                <c:pt idx="11206">
                  <c:v>43425.82916666667</c:v>
                </c:pt>
                <c:pt idx="11207">
                  <c:v>43425.870833333334</c:v>
                </c:pt>
                <c:pt idx="11208">
                  <c:v>43425.912499999999</c:v>
                </c:pt>
                <c:pt idx="11209">
                  <c:v>43425.95416666667</c:v>
                </c:pt>
                <c:pt idx="11210">
                  <c:v>43425.995833333334</c:v>
                </c:pt>
                <c:pt idx="11211">
                  <c:v>43425.999305555553</c:v>
                </c:pt>
                <c:pt idx="11212">
                  <c:v>43426.037499999999</c:v>
                </c:pt>
                <c:pt idx="11213">
                  <c:v>43426.07916666667</c:v>
                </c:pt>
                <c:pt idx="11214">
                  <c:v>43426.120833333334</c:v>
                </c:pt>
                <c:pt idx="11215">
                  <c:v>43426.162499999999</c:v>
                </c:pt>
                <c:pt idx="11216">
                  <c:v>43426.20416666667</c:v>
                </c:pt>
                <c:pt idx="11217">
                  <c:v>43426.245833333334</c:v>
                </c:pt>
                <c:pt idx="11218">
                  <c:v>43426.287499999999</c:v>
                </c:pt>
                <c:pt idx="11219">
                  <c:v>43426.32916666667</c:v>
                </c:pt>
                <c:pt idx="11220">
                  <c:v>43426.370833333334</c:v>
                </c:pt>
                <c:pt idx="11221">
                  <c:v>43426.412499999999</c:v>
                </c:pt>
                <c:pt idx="11222">
                  <c:v>43426.45416666667</c:v>
                </c:pt>
                <c:pt idx="11223">
                  <c:v>43426.495833333334</c:v>
                </c:pt>
                <c:pt idx="11224">
                  <c:v>43426.537499999999</c:v>
                </c:pt>
                <c:pt idx="11225">
                  <c:v>43426.57916666667</c:v>
                </c:pt>
                <c:pt idx="11226">
                  <c:v>43426.620833333334</c:v>
                </c:pt>
                <c:pt idx="11227">
                  <c:v>43426.662499999999</c:v>
                </c:pt>
                <c:pt idx="11228">
                  <c:v>43426.70416666667</c:v>
                </c:pt>
                <c:pt idx="11229">
                  <c:v>43426.745833333334</c:v>
                </c:pt>
                <c:pt idx="11230">
                  <c:v>43426.787499999999</c:v>
                </c:pt>
                <c:pt idx="11231">
                  <c:v>43426.82916666667</c:v>
                </c:pt>
                <c:pt idx="11232">
                  <c:v>43426.870833333334</c:v>
                </c:pt>
                <c:pt idx="11233">
                  <c:v>43426.912499999999</c:v>
                </c:pt>
                <c:pt idx="11234">
                  <c:v>43426.95416666667</c:v>
                </c:pt>
                <c:pt idx="11235">
                  <c:v>43426.995833333334</c:v>
                </c:pt>
                <c:pt idx="11236">
                  <c:v>43426.999305555553</c:v>
                </c:pt>
                <c:pt idx="11237">
                  <c:v>43427.037499999999</c:v>
                </c:pt>
                <c:pt idx="11238">
                  <c:v>43427.07916666667</c:v>
                </c:pt>
                <c:pt idx="11239">
                  <c:v>43427.120833333334</c:v>
                </c:pt>
                <c:pt idx="11240">
                  <c:v>43427.162499999999</c:v>
                </c:pt>
                <c:pt idx="11241">
                  <c:v>43427.20416666667</c:v>
                </c:pt>
                <c:pt idx="11242">
                  <c:v>43427.245833333334</c:v>
                </c:pt>
                <c:pt idx="11243">
                  <c:v>43427.287499999999</c:v>
                </c:pt>
                <c:pt idx="11244">
                  <c:v>43427.32916666667</c:v>
                </c:pt>
                <c:pt idx="11245">
                  <c:v>43427.370833333334</c:v>
                </c:pt>
                <c:pt idx="11246">
                  <c:v>43427.412499999999</c:v>
                </c:pt>
                <c:pt idx="11247">
                  <c:v>43427.45416666667</c:v>
                </c:pt>
                <c:pt idx="11248">
                  <c:v>43427.495833333334</c:v>
                </c:pt>
                <c:pt idx="11249">
                  <c:v>43427.537499999999</c:v>
                </c:pt>
                <c:pt idx="11250">
                  <c:v>43427.57916666667</c:v>
                </c:pt>
                <c:pt idx="11251">
                  <c:v>43427.620833333334</c:v>
                </c:pt>
                <c:pt idx="11252">
                  <c:v>43427.662499999999</c:v>
                </c:pt>
                <c:pt idx="11253">
                  <c:v>43427.70416666667</c:v>
                </c:pt>
                <c:pt idx="11254">
                  <c:v>43427.745833333334</c:v>
                </c:pt>
                <c:pt idx="11255">
                  <c:v>43427.787499999999</c:v>
                </c:pt>
                <c:pt idx="11256">
                  <c:v>43427.82916666667</c:v>
                </c:pt>
                <c:pt idx="11257">
                  <c:v>43427.870833333334</c:v>
                </c:pt>
                <c:pt idx="11258">
                  <c:v>43427.912499999999</c:v>
                </c:pt>
                <c:pt idx="11259">
                  <c:v>43427.95416666667</c:v>
                </c:pt>
                <c:pt idx="11260">
                  <c:v>43427.995833333334</c:v>
                </c:pt>
                <c:pt idx="11261">
                  <c:v>43427.999305555553</c:v>
                </c:pt>
                <c:pt idx="11262">
                  <c:v>43428.037499999999</c:v>
                </c:pt>
                <c:pt idx="11263">
                  <c:v>43428.077777777777</c:v>
                </c:pt>
                <c:pt idx="11264">
                  <c:v>43428.07916666667</c:v>
                </c:pt>
                <c:pt idx="11265">
                  <c:v>43428.120833333334</c:v>
                </c:pt>
                <c:pt idx="11266">
                  <c:v>43428.162499999999</c:v>
                </c:pt>
                <c:pt idx="11267">
                  <c:v>43428.20416666667</c:v>
                </c:pt>
                <c:pt idx="11268">
                  <c:v>43428.245833333334</c:v>
                </c:pt>
                <c:pt idx="11269">
                  <c:v>43428.268750000003</c:v>
                </c:pt>
                <c:pt idx="11270">
                  <c:v>43428.287499999999</c:v>
                </c:pt>
                <c:pt idx="11271">
                  <c:v>43428.32916666667</c:v>
                </c:pt>
                <c:pt idx="11272">
                  <c:v>43428.334722222222</c:v>
                </c:pt>
                <c:pt idx="11273">
                  <c:v>43428.370833333334</c:v>
                </c:pt>
                <c:pt idx="11274">
                  <c:v>43428.412499999999</c:v>
                </c:pt>
                <c:pt idx="11275">
                  <c:v>43428.45416666667</c:v>
                </c:pt>
                <c:pt idx="11276">
                  <c:v>43428.495833333334</c:v>
                </c:pt>
                <c:pt idx="11277">
                  <c:v>43428.537499999999</c:v>
                </c:pt>
                <c:pt idx="11278">
                  <c:v>43428.57916666667</c:v>
                </c:pt>
                <c:pt idx="11279">
                  <c:v>43428.589583333334</c:v>
                </c:pt>
                <c:pt idx="11280">
                  <c:v>43428.597222222219</c:v>
                </c:pt>
                <c:pt idx="11281">
                  <c:v>43428.620833333334</c:v>
                </c:pt>
                <c:pt idx="11282">
                  <c:v>43428.662499999999</c:v>
                </c:pt>
                <c:pt idx="11283">
                  <c:v>43428.70416666667</c:v>
                </c:pt>
                <c:pt idx="11284">
                  <c:v>43428.744444444441</c:v>
                </c:pt>
                <c:pt idx="11285">
                  <c:v>43428.745833333334</c:v>
                </c:pt>
                <c:pt idx="11286">
                  <c:v>43428.755555555559</c:v>
                </c:pt>
                <c:pt idx="11287">
                  <c:v>43428.777777777781</c:v>
                </c:pt>
                <c:pt idx="11288">
                  <c:v>43428.78402777778</c:v>
                </c:pt>
                <c:pt idx="11289">
                  <c:v>43428.787499999999</c:v>
                </c:pt>
                <c:pt idx="11290">
                  <c:v>43428.801388888889</c:v>
                </c:pt>
                <c:pt idx="11291">
                  <c:v>43428.819444444445</c:v>
                </c:pt>
                <c:pt idx="11292">
                  <c:v>43428.82916666667</c:v>
                </c:pt>
                <c:pt idx="11293">
                  <c:v>43428.869444444441</c:v>
                </c:pt>
                <c:pt idx="11294">
                  <c:v>43428.870833333334</c:v>
                </c:pt>
                <c:pt idx="11295">
                  <c:v>43428.880555555559</c:v>
                </c:pt>
                <c:pt idx="11296">
                  <c:v>43428.887499999997</c:v>
                </c:pt>
                <c:pt idx="11297">
                  <c:v>43428.910416666666</c:v>
                </c:pt>
                <c:pt idx="11298">
                  <c:v>43428.912499999999</c:v>
                </c:pt>
                <c:pt idx="11299">
                  <c:v>43428.95416666667</c:v>
                </c:pt>
                <c:pt idx="11300">
                  <c:v>43428.979861111111</c:v>
                </c:pt>
                <c:pt idx="11301">
                  <c:v>43428.995833333334</c:v>
                </c:pt>
                <c:pt idx="11302">
                  <c:v>43428.999305555553</c:v>
                </c:pt>
                <c:pt idx="11303">
                  <c:v>43429.037499999999</c:v>
                </c:pt>
                <c:pt idx="11304">
                  <c:v>43429.072916666664</c:v>
                </c:pt>
                <c:pt idx="11305">
                  <c:v>43429.077777777777</c:v>
                </c:pt>
                <c:pt idx="11306">
                  <c:v>43429.07916666667</c:v>
                </c:pt>
                <c:pt idx="11307">
                  <c:v>43429.120833333334</c:v>
                </c:pt>
                <c:pt idx="11308">
                  <c:v>43429.162499999999</c:v>
                </c:pt>
                <c:pt idx="11309">
                  <c:v>43429.20416666667</c:v>
                </c:pt>
                <c:pt idx="11310">
                  <c:v>43429.245833333334</c:v>
                </c:pt>
                <c:pt idx="11311">
                  <c:v>43429.287499999999</c:v>
                </c:pt>
                <c:pt idx="11312">
                  <c:v>43429.32916666667</c:v>
                </c:pt>
                <c:pt idx="11313">
                  <c:v>43429.370833333334</c:v>
                </c:pt>
                <c:pt idx="11314">
                  <c:v>43429.412499999999</c:v>
                </c:pt>
                <c:pt idx="11315">
                  <c:v>43429.45416666667</c:v>
                </c:pt>
                <c:pt idx="11316">
                  <c:v>43429.495833333334</c:v>
                </c:pt>
                <c:pt idx="11317">
                  <c:v>43429.537499999999</c:v>
                </c:pt>
                <c:pt idx="11318">
                  <c:v>43429.57916666667</c:v>
                </c:pt>
                <c:pt idx="11319">
                  <c:v>43429.620833333334</c:v>
                </c:pt>
                <c:pt idx="11320">
                  <c:v>43429.662499999999</c:v>
                </c:pt>
                <c:pt idx="11321">
                  <c:v>43429.70416666667</c:v>
                </c:pt>
                <c:pt idx="11322">
                  <c:v>43429.745833333334</c:v>
                </c:pt>
                <c:pt idx="11323">
                  <c:v>43429.787499999999</c:v>
                </c:pt>
                <c:pt idx="11324">
                  <c:v>43429.82916666667</c:v>
                </c:pt>
                <c:pt idx="11325">
                  <c:v>43429.870833333334</c:v>
                </c:pt>
                <c:pt idx="11326">
                  <c:v>43429.912499999999</c:v>
                </c:pt>
                <c:pt idx="11327">
                  <c:v>43429.95416666667</c:v>
                </c:pt>
                <c:pt idx="11328">
                  <c:v>43429.995833333334</c:v>
                </c:pt>
                <c:pt idx="11329">
                  <c:v>43429.999305555553</c:v>
                </c:pt>
                <c:pt idx="11330">
                  <c:v>43430.037499999999</c:v>
                </c:pt>
                <c:pt idx="11331">
                  <c:v>43430.07916666667</c:v>
                </c:pt>
                <c:pt idx="11332">
                  <c:v>43430.120833333334</c:v>
                </c:pt>
                <c:pt idx="11333">
                  <c:v>43430.162499999999</c:v>
                </c:pt>
                <c:pt idx="11334">
                  <c:v>43430.20416666667</c:v>
                </c:pt>
                <c:pt idx="11335">
                  <c:v>43430.245833333334</c:v>
                </c:pt>
                <c:pt idx="11336">
                  <c:v>43430.287499999999</c:v>
                </c:pt>
                <c:pt idx="11337">
                  <c:v>43430.32916666667</c:v>
                </c:pt>
                <c:pt idx="11338">
                  <c:v>43430.370833333334</c:v>
                </c:pt>
                <c:pt idx="11339">
                  <c:v>43430.412499999999</c:v>
                </c:pt>
                <c:pt idx="11340">
                  <c:v>43430.45416666667</c:v>
                </c:pt>
                <c:pt idx="11341">
                  <c:v>43430.495833333334</c:v>
                </c:pt>
                <c:pt idx="11342">
                  <c:v>43430.519444444442</c:v>
                </c:pt>
                <c:pt idx="11343">
                  <c:v>43430.536111111112</c:v>
                </c:pt>
                <c:pt idx="11344">
                  <c:v>43430.537499999999</c:v>
                </c:pt>
                <c:pt idx="11345">
                  <c:v>43430.542361111111</c:v>
                </c:pt>
                <c:pt idx="11346">
                  <c:v>43430.56527777778</c:v>
                </c:pt>
                <c:pt idx="11347">
                  <c:v>43430.577777777777</c:v>
                </c:pt>
                <c:pt idx="11348">
                  <c:v>43430.57916666667</c:v>
                </c:pt>
                <c:pt idx="11349">
                  <c:v>43430.593055555553</c:v>
                </c:pt>
                <c:pt idx="11350">
                  <c:v>43430.611805555556</c:v>
                </c:pt>
                <c:pt idx="11351">
                  <c:v>43430.620833333334</c:v>
                </c:pt>
                <c:pt idx="11352">
                  <c:v>43430.62777777778</c:v>
                </c:pt>
                <c:pt idx="11353">
                  <c:v>43430.633333333331</c:v>
                </c:pt>
                <c:pt idx="11354">
                  <c:v>43430.662499999999</c:v>
                </c:pt>
                <c:pt idx="11355">
                  <c:v>43430.689583333333</c:v>
                </c:pt>
                <c:pt idx="11356">
                  <c:v>43430.695138888892</c:v>
                </c:pt>
                <c:pt idx="11357">
                  <c:v>43430.70416666667</c:v>
                </c:pt>
                <c:pt idx="11358">
                  <c:v>43430.727083333331</c:v>
                </c:pt>
                <c:pt idx="11359">
                  <c:v>43430.745833333334</c:v>
                </c:pt>
                <c:pt idx="11360">
                  <c:v>43430.761111111111</c:v>
                </c:pt>
                <c:pt idx="11361">
                  <c:v>43430.787499999999</c:v>
                </c:pt>
                <c:pt idx="11362">
                  <c:v>43430.805555555555</c:v>
                </c:pt>
                <c:pt idx="11363">
                  <c:v>43430.814583333333</c:v>
                </c:pt>
                <c:pt idx="11364">
                  <c:v>43430.820138888892</c:v>
                </c:pt>
                <c:pt idx="11365">
                  <c:v>43430.82916666667</c:v>
                </c:pt>
                <c:pt idx="11366">
                  <c:v>43430.834722222222</c:v>
                </c:pt>
                <c:pt idx="11367">
                  <c:v>43430.870833333334</c:v>
                </c:pt>
                <c:pt idx="11368">
                  <c:v>43430.912499999999</c:v>
                </c:pt>
                <c:pt idx="11369">
                  <c:v>43430.95416666667</c:v>
                </c:pt>
                <c:pt idx="11370">
                  <c:v>43430.995833333334</c:v>
                </c:pt>
                <c:pt idx="11371">
                  <c:v>43430.999305555553</c:v>
                </c:pt>
                <c:pt idx="11372">
                  <c:v>43431.037499999999</c:v>
                </c:pt>
                <c:pt idx="11373">
                  <c:v>43431.07916666667</c:v>
                </c:pt>
                <c:pt idx="11374">
                  <c:v>43431.120833333334</c:v>
                </c:pt>
                <c:pt idx="11375">
                  <c:v>43431.162499999999</c:v>
                </c:pt>
                <c:pt idx="11376">
                  <c:v>43431.20416666667</c:v>
                </c:pt>
                <c:pt idx="11377">
                  <c:v>43431.245833333334</c:v>
                </c:pt>
                <c:pt idx="11378">
                  <c:v>43431.287499999999</c:v>
                </c:pt>
                <c:pt idx="11379">
                  <c:v>43431.32916666667</c:v>
                </c:pt>
                <c:pt idx="11380">
                  <c:v>43431.370833333334</c:v>
                </c:pt>
                <c:pt idx="11381">
                  <c:v>43431.412499999999</c:v>
                </c:pt>
                <c:pt idx="11382">
                  <c:v>43431.45416666667</c:v>
                </c:pt>
                <c:pt idx="11383">
                  <c:v>43431.495833333334</c:v>
                </c:pt>
                <c:pt idx="11384">
                  <c:v>43431.537499999999</c:v>
                </c:pt>
                <c:pt idx="11385">
                  <c:v>43431.57916666667</c:v>
                </c:pt>
                <c:pt idx="11386">
                  <c:v>43431.620833333334</c:v>
                </c:pt>
                <c:pt idx="11387">
                  <c:v>43431.662499999999</c:v>
                </c:pt>
                <c:pt idx="11388">
                  <c:v>43431.70416666667</c:v>
                </c:pt>
                <c:pt idx="11389">
                  <c:v>43431.745833333334</c:v>
                </c:pt>
                <c:pt idx="11390">
                  <c:v>43431.787499999999</c:v>
                </c:pt>
                <c:pt idx="11391">
                  <c:v>43431.82916666667</c:v>
                </c:pt>
                <c:pt idx="11392">
                  <c:v>43431.870833333334</c:v>
                </c:pt>
                <c:pt idx="11393">
                  <c:v>43431.912499999999</c:v>
                </c:pt>
                <c:pt idx="11394">
                  <c:v>43431.95416666667</c:v>
                </c:pt>
                <c:pt idx="11395">
                  <c:v>43431.995833333334</c:v>
                </c:pt>
                <c:pt idx="11396">
                  <c:v>43431.999305555553</c:v>
                </c:pt>
                <c:pt idx="11397">
                  <c:v>43432.037499999999</c:v>
                </c:pt>
                <c:pt idx="11398">
                  <c:v>43432.07916666667</c:v>
                </c:pt>
                <c:pt idx="11399">
                  <c:v>43432.120833333334</c:v>
                </c:pt>
                <c:pt idx="11400">
                  <c:v>43432.162499999999</c:v>
                </c:pt>
                <c:pt idx="11401">
                  <c:v>43432.20416666667</c:v>
                </c:pt>
                <c:pt idx="11402">
                  <c:v>43432.245833333334</c:v>
                </c:pt>
                <c:pt idx="11403">
                  <c:v>43432.287499999999</c:v>
                </c:pt>
                <c:pt idx="11404">
                  <c:v>43432.32916666667</c:v>
                </c:pt>
                <c:pt idx="11405">
                  <c:v>43432.370833333334</c:v>
                </c:pt>
                <c:pt idx="11406">
                  <c:v>43432.412499999999</c:v>
                </c:pt>
                <c:pt idx="11407">
                  <c:v>43432.45416666667</c:v>
                </c:pt>
                <c:pt idx="11408">
                  <c:v>43432.495833333334</c:v>
                </c:pt>
                <c:pt idx="11409">
                  <c:v>43432.537499999999</c:v>
                </c:pt>
                <c:pt idx="11410">
                  <c:v>43432.57916666667</c:v>
                </c:pt>
                <c:pt idx="11411">
                  <c:v>43432.620833333334</c:v>
                </c:pt>
                <c:pt idx="11412">
                  <c:v>43432.662499999999</c:v>
                </c:pt>
                <c:pt idx="11413">
                  <c:v>43432.70416666667</c:v>
                </c:pt>
                <c:pt idx="11414">
                  <c:v>43432.745833333334</c:v>
                </c:pt>
                <c:pt idx="11415">
                  <c:v>43432.787499999999</c:v>
                </c:pt>
                <c:pt idx="11416">
                  <c:v>43432.82916666667</c:v>
                </c:pt>
                <c:pt idx="11417">
                  <c:v>43432.870833333334</c:v>
                </c:pt>
                <c:pt idx="11418">
                  <c:v>43432.912499999999</c:v>
                </c:pt>
                <c:pt idx="11419">
                  <c:v>43432.95416666667</c:v>
                </c:pt>
                <c:pt idx="11420">
                  <c:v>43432.995833333334</c:v>
                </c:pt>
                <c:pt idx="11421">
                  <c:v>43432.999305555553</c:v>
                </c:pt>
                <c:pt idx="11422">
                  <c:v>43433.037499999999</c:v>
                </c:pt>
                <c:pt idx="11423">
                  <c:v>43433.07916666667</c:v>
                </c:pt>
                <c:pt idx="11424">
                  <c:v>43433.120833333334</c:v>
                </c:pt>
                <c:pt idx="11425">
                  <c:v>43433.162499999999</c:v>
                </c:pt>
                <c:pt idx="11426">
                  <c:v>43433.20416666667</c:v>
                </c:pt>
                <c:pt idx="11427">
                  <c:v>43433.245833333334</c:v>
                </c:pt>
                <c:pt idx="11428">
                  <c:v>43433.287499999999</c:v>
                </c:pt>
                <c:pt idx="11429">
                  <c:v>43433.32916666667</c:v>
                </c:pt>
                <c:pt idx="11430">
                  <c:v>43433.370833333334</c:v>
                </c:pt>
                <c:pt idx="11431">
                  <c:v>43433.412499999999</c:v>
                </c:pt>
                <c:pt idx="11432">
                  <c:v>43433.45416666667</c:v>
                </c:pt>
                <c:pt idx="11433">
                  <c:v>43433.495833333334</c:v>
                </c:pt>
                <c:pt idx="11434">
                  <c:v>43433.537499999999</c:v>
                </c:pt>
                <c:pt idx="11435">
                  <c:v>43433.57916666667</c:v>
                </c:pt>
                <c:pt idx="11436">
                  <c:v>43433.620833333334</c:v>
                </c:pt>
                <c:pt idx="11437">
                  <c:v>43433.662499999999</c:v>
                </c:pt>
                <c:pt idx="11438">
                  <c:v>43433.70416666667</c:v>
                </c:pt>
                <c:pt idx="11439">
                  <c:v>43433.745833333334</c:v>
                </c:pt>
                <c:pt idx="11440">
                  <c:v>43433.787499999999</c:v>
                </c:pt>
                <c:pt idx="11441">
                  <c:v>43433.82916666667</c:v>
                </c:pt>
                <c:pt idx="11442">
                  <c:v>43433.870833333334</c:v>
                </c:pt>
                <c:pt idx="11443">
                  <c:v>43433.912499999999</c:v>
                </c:pt>
                <c:pt idx="11444">
                  <c:v>43433.95416666667</c:v>
                </c:pt>
                <c:pt idx="11445">
                  <c:v>43433.995833333334</c:v>
                </c:pt>
                <c:pt idx="11446">
                  <c:v>43433.999305555553</c:v>
                </c:pt>
                <c:pt idx="11447">
                  <c:v>43434.037499999999</c:v>
                </c:pt>
                <c:pt idx="11448">
                  <c:v>43434.07916666667</c:v>
                </c:pt>
                <c:pt idx="11449">
                  <c:v>43434.120833333334</c:v>
                </c:pt>
                <c:pt idx="11450">
                  <c:v>43434.162499999999</c:v>
                </c:pt>
                <c:pt idx="11451">
                  <c:v>43434.20416666667</c:v>
                </c:pt>
                <c:pt idx="11452">
                  <c:v>43434.245833333334</c:v>
                </c:pt>
                <c:pt idx="11453">
                  <c:v>43434.287499999999</c:v>
                </c:pt>
                <c:pt idx="11454">
                  <c:v>43434.32916666667</c:v>
                </c:pt>
                <c:pt idx="11455">
                  <c:v>43434.370833333334</c:v>
                </c:pt>
                <c:pt idx="11456">
                  <c:v>43434.412499999999</c:v>
                </c:pt>
                <c:pt idx="11457">
                  <c:v>43434.45416666667</c:v>
                </c:pt>
                <c:pt idx="11458">
                  <c:v>43434.495833333334</c:v>
                </c:pt>
                <c:pt idx="11459">
                  <c:v>43434.537499999999</c:v>
                </c:pt>
                <c:pt idx="11460">
                  <c:v>43434.57916666667</c:v>
                </c:pt>
                <c:pt idx="11461">
                  <c:v>43434.620833333334</c:v>
                </c:pt>
                <c:pt idx="11462">
                  <c:v>43434.662499999999</c:v>
                </c:pt>
                <c:pt idx="11463">
                  <c:v>43434.70416666667</c:v>
                </c:pt>
                <c:pt idx="11464">
                  <c:v>43434.745833333334</c:v>
                </c:pt>
                <c:pt idx="11465">
                  <c:v>43434.787499999999</c:v>
                </c:pt>
                <c:pt idx="11466">
                  <c:v>43434.82916666667</c:v>
                </c:pt>
                <c:pt idx="11467">
                  <c:v>43434.870833333334</c:v>
                </c:pt>
                <c:pt idx="11468">
                  <c:v>43434.912499999999</c:v>
                </c:pt>
                <c:pt idx="11469">
                  <c:v>43434.95416666667</c:v>
                </c:pt>
                <c:pt idx="11470">
                  <c:v>43434.995833333334</c:v>
                </c:pt>
                <c:pt idx="11471">
                  <c:v>43434.999305555553</c:v>
                </c:pt>
                <c:pt idx="11472">
                  <c:v>43434.999305555553</c:v>
                </c:pt>
                <c:pt idx="11473">
                  <c:v>43435.037499999999</c:v>
                </c:pt>
                <c:pt idx="11474">
                  <c:v>43435.07916666667</c:v>
                </c:pt>
                <c:pt idx="11475">
                  <c:v>43435.120833333334</c:v>
                </c:pt>
                <c:pt idx="11476">
                  <c:v>43435.162499999999</c:v>
                </c:pt>
                <c:pt idx="11477">
                  <c:v>43435.20416666667</c:v>
                </c:pt>
                <c:pt idx="11478">
                  <c:v>43435.245833333334</c:v>
                </c:pt>
                <c:pt idx="11479">
                  <c:v>43435.287499999999</c:v>
                </c:pt>
                <c:pt idx="11480">
                  <c:v>43435.32916666667</c:v>
                </c:pt>
                <c:pt idx="11481">
                  <c:v>43435.370833333334</c:v>
                </c:pt>
                <c:pt idx="11482">
                  <c:v>43435.412499999999</c:v>
                </c:pt>
                <c:pt idx="11483">
                  <c:v>43435.45416666667</c:v>
                </c:pt>
                <c:pt idx="11484">
                  <c:v>43435.495833333334</c:v>
                </c:pt>
                <c:pt idx="11485">
                  <c:v>43435.537499999999</c:v>
                </c:pt>
                <c:pt idx="11486">
                  <c:v>43435.57916666667</c:v>
                </c:pt>
                <c:pt idx="11487">
                  <c:v>43435.620833333334</c:v>
                </c:pt>
                <c:pt idx="11488">
                  <c:v>43435.631944444445</c:v>
                </c:pt>
                <c:pt idx="11489">
                  <c:v>43435.65902777778</c:v>
                </c:pt>
                <c:pt idx="11490">
                  <c:v>43435.662499999999</c:v>
                </c:pt>
                <c:pt idx="11491">
                  <c:v>43435.668055555558</c:v>
                </c:pt>
                <c:pt idx="11492">
                  <c:v>43435.702777777777</c:v>
                </c:pt>
                <c:pt idx="11493">
                  <c:v>43435.70416666667</c:v>
                </c:pt>
                <c:pt idx="11494">
                  <c:v>43435.724305555559</c:v>
                </c:pt>
                <c:pt idx="11495">
                  <c:v>43435.739583333336</c:v>
                </c:pt>
                <c:pt idx="11496">
                  <c:v>43435.745833333334</c:v>
                </c:pt>
                <c:pt idx="11497">
                  <c:v>43435.786111111112</c:v>
                </c:pt>
                <c:pt idx="11498">
                  <c:v>43435.787499999999</c:v>
                </c:pt>
                <c:pt idx="11499">
                  <c:v>43435.82916666667</c:v>
                </c:pt>
                <c:pt idx="11500">
                  <c:v>43435.837500000001</c:v>
                </c:pt>
                <c:pt idx="11501">
                  <c:v>43435.867361111108</c:v>
                </c:pt>
                <c:pt idx="11502">
                  <c:v>43435.870833333334</c:v>
                </c:pt>
                <c:pt idx="11503">
                  <c:v>43435.876388888886</c:v>
                </c:pt>
                <c:pt idx="11504">
                  <c:v>43435.912499999999</c:v>
                </c:pt>
                <c:pt idx="11505">
                  <c:v>43435.95416666667</c:v>
                </c:pt>
                <c:pt idx="11506">
                  <c:v>43435.96597222222</c:v>
                </c:pt>
                <c:pt idx="11507">
                  <c:v>43435.995833333334</c:v>
                </c:pt>
                <c:pt idx="11508">
                  <c:v>43435.999305555553</c:v>
                </c:pt>
                <c:pt idx="11509">
                  <c:v>43436.037499999999</c:v>
                </c:pt>
                <c:pt idx="11510">
                  <c:v>43436.052083333336</c:v>
                </c:pt>
                <c:pt idx="11511">
                  <c:v>43436.07916666667</c:v>
                </c:pt>
                <c:pt idx="11512">
                  <c:v>43436.120833333334</c:v>
                </c:pt>
                <c:pt idx="11513">
                  <c:v>43436.162499999999</c:v>
                </c:pt>
                <c:pt idx="11514">
                  <c:v>43436.175000000003</c:v>
                </c:pt>
                <c:pt idx="11515">
                  <c:v>43436.20416666667</c:v>
                </c:pt>
                <c:pt idx="11516">
                  <c:v>43436.212500000001</c:v>
                </c:pt>
                <c:pt idx="11517">
                  <c:v>43436.245833333334</c:v>
                </c:pt>
                <c:pt idx="11518">
                  <c:v>43436.26666666667</c:v>
                </c:pt>
                <c:pt idx="11519">
                  <c:v>43436.287499999999</c:v>
                </c:pt>
                <c:pt idx="11520">
                  <c:v>43436.29791666667</c:v>
                </c:pt>
                <c:pt idx="11521">
                  <c:v>43436.306944444441</c:v>
                </c:pt>
                <c:pt idx="11522">
                  <c:v>43436.32916666667</c:v>
                </c:pt>
                <c:pt idx="11523">
                  <c:v>43436.370833333334</c:v>
                </c:pt>
                <c:pt idx="11524">
                  <c:v>43436.40902777778</c:v>
                </c:pt>
                <c:pt idx="11525">
                  <c:v>43436.412499999999</c:v>
                </c:pt>
                <c:pt idx="11526">
                  <c:v>43436.45416666667</c:v>
                </c:pt>
                <c:pt idx="11527">
                  <c:v>43436.495833333334</c:v>
                </c:pt>
                <c:pt idx="11528">
                  <c:v>43436.536111111112</c:v>
                </c:pt>
                <c:pt idx="11529">
                  <c:v>43436.537499999999</c:v>
                </c:pt>
                <c:pt idx="11530">
                  <c:v>43436.548611111109</c:v>
                </c:pt>
                <c:pt idx="11531">
                  <c:v>43436.574305555558</c:v>
                </c:pt>
                <c:pt idx="11532">
                  <c:v>43436.57916666667</c:v>
                </c:pt>
                <c:pt idx="11533">
                  <c:v>43436.592361111114</c:v>
                </c:pt>
                <c:pt idx="11534">
                  <c:v>43436.605555555558</c:v>
                </c:pt>
                <c:pt idx="11535">
                  <c:v>43436.620833333334</c:v>
                </c:pt>
                <c:pt idx="11536">
                  <c:v>43436.627083333333</c:v>
                </c:pt>
                <c:pt idx="11537">
                  <c:v>43436.64166666667</c:v>
                </c:pt>
                <c:pt idx="11538">
                  <c:v>43436.662499999999</c:v>
                </c:pt>
                <c:pt idx="11539">
                  <c:v>43436.70416666667</c:v>
                </c:pt>
                <c:pt idx="11540">
                  <c:v>43436.725694444445</c:v>
                </c:pt>
                <c:pt idx="11541">
                  <c:v>43436.744444444441</c:v>
                </c:pt>
                <c:pt idx="11542">
                  <c:v>43436.745833333334</c:v>
                </c:pt>
                <c:pt idx="11543">
                  <c:v>43436.787499999999</c:v>
                </c:pt>
                <c:pt idx="11544">
                  <c:v>43436.808333333334</c:v>
                </c:pt>
                <c:pt idx="11545">
                  <c:v>43436.82916666667</c:v>
                </c:pt>
                <c:pt idx="11546">
                  <c:v>43436.870833333334</c:v>
                </c:pt>
                <c:pt idx="11547">
                  <c:v>43436.912499999999</c:v>
                </c:pt>
                <c:pt idx="11548">
                  <c:v>43436.946527777778</c:v>
                </c:pt>
                <c:pt idx="11549">
                  <c:v>43436.952777777777</c:v>
                </c:pt>
                <c:pt idx="11550">
                  <c:v>43436.95416666667</c:v>
                </c:pt>
                <c:pt idx="11551">
                  <c:v>43436.963194444441</c:v>
                </c:pt>
                <c:pt idx="11552">
                  <c:v>43436.995833333334</c:v>
                </c:pt>
                <c:pt idx="11553">
                  <c:v>43436.999305555553</c:v>
                </c:pt>
                <c:pt idx="11554">
                  <c:v>43437.037499999999</c:v>
                </c:pt>
                <c:pt idx="11555">
                  <c:v>43437.07916666667</c:v>
                </c:pt>
                <c:pt idx="11556">
                  <c:v>43437.102777777778</c:v>
                </c:pt>
                <c:pt idx="11557">
                  <c:v>43437.120833333334</c:v>
                </c:pt>
                <c:pt idx="11558">
                  <c:v>43437.162499999999</c:v>
                </c:pt>
                <c:pt idx="11559">
                  <c:v>43437.20416666667</c:v>
                </c:pt>
                <c:pt idx="11560">
                  <c:v>43437.245833333334</c:v>
                </c:pt>
                <c:pt idx="11561">
                  <c:v>43437.287499999999</c:v>
                </c:pt>
                <c:pt idx="11562">
                  <c:v>43437.32916666667</c:v>
                </c:pt>
                <c:pt idx="11563">
                  <c:v>43437.370833333334</c:v>
                </c:pt>
                <c:pt idx="11564">
                  <c:v>43437.412499999999</c:v>
                </c:pt>
                <c:pt idx="11565">
                  <c:v>43437.45416666667</c:v>
                </c:pt>
                <c:pt idx="11566">
                  <c:v>43437.495833333334</c:v>
                </c:pt>
                <c:pt idx="11567">
                  <c:v>43437.537499999999</c:v>
                </c:pt>
                <c:pt idx="11568">
                  <c:v>43437.57916666667</c:v>
                </c:pt>
                <c:pt idx="11569">
                  <c:v>43437.620833333334</c:v>
                </c:pt>
                <c:pt idx="11570">
                  <c:v>43437.662499999999</c:v>
                </c:pt>
                <c:pt idx="11571">
                  <c:v>43437.70416666667</c:v>
                </c:pt>
                <c:pt idx="11572">
                  <c:v>43437.745833333334</c:v>
                </c:pt>
                <c:pt idx="11573">
                  <c:v>43437.787499999999</c:v>
                </c:pt>
                <c:pt idx="11574">
                  <c:v>43437.82916666667</c:v>
                </c:pt>
                <c:pt idx="11575">
                  <c:v>43437.870833333334</c:v>
                </c:pt>
                <c:pt idx="11576">
                  <c:v>43437.912499999999</c:v>
                </c:pt>
                <c:pt idx="11577">
                  <c:v>43437.95416666667</c:v>
                </c:pt>
                <c:pt idx="11578">
                  <c:v>43437.995833333334</c:v>
                </c:pt>
                <c:pt idx="11579">
                  <c:v>43437.999305555553</c:v>
                </c:pt>
                <c:pt idx="11580">
                  <c:v>43438.037499999999</c:v>
                </c:pt>
                <c:pt idx="11581">
                  <c:v>43438.07916666667</c:v>
                </c:pt>
                <c:pt idx="11582">
                  <c:v>43438.120833333334</c:v>
                </c:pt>
                <c:pt idx="11583">
                  <c:v>43438.162499999999</c:v>
                </c:pt>
                <c:pt idx="11584">
                  <c:v>43438.20416666667</c:v>
                </c:pt>
                <c:pt idx="11585">
                  <c:v>43438.245833333334</c:v>
                </c:pt>
                <c:pt idx="11586">
                  <c:v>43438.287499999999</c:v>
                </c:pt>
                <c:pt idx="11587">
                  <c:v>43438.32916666667</c:v>
                </c:pt>
                <c:pt idx="11588">
                  <c:v>43438.370833333334</c:v>
                </c:pt>
                <c:pt idx="11589">
                  <c:v>43438.412499999999</c:v>
                </c:pt>
                <c:pt idx="11590">
                  <c:v>43438.45416666667</c:v>
                </c:pt>
                <c:pt idx="11591">
                  <c:v>43438.495833333334</c:v>
                </c:pt>
                <c:pt idx="11592">
                  <c:v>43438.537499999999</c:v>
                </c:pt>
                <c:pt idx="11593">
                  <c:v>43438.57916666667</c:v>
                </c:pt>
                <c:pt idx="11594">
                  <c:v>43438.620833333334</c:v>
                </c:pt>
                <c:pt idx="11595">
                  <c:v>43438.662499999999</c:v>
                </c:pt>
                <c:pt idx="11596">
                  <c:v>43438.70416666667</c:v>
                </c:pt>
                <c:pt idx="11597">
                  <c:v>43438.745833333334</c:v>
                </c:pt>
                <c:pt idx="11598">
                  <c:v>43438.787499999999</c:v>
                </c:pt>
                <c:pt idx="11599">
                  <c:v>43438.82916666667</c:v>
                </c:pt>
                <c:pt idx="11600">
                  <c:v>43438.870833333334</c:v>
                </c:pt>
                <c:pt idx="11601">
                  <c:v>43438.912499999999</c:v>
                </c:pt>
                <c:pt idx="11602">
                  <c:v>43438.95416666667</c:v>
                </c:pt>
                <c:pt idx="11603">
                  <c:v>43438.995833333334</c:v>
                </c:pt>
                <c:pt idx="11604">
                  <c:v>43438.999305555553</c:v>
                </c:pt>
                <c:pt idx="11605">
                  <c:v>43439.037499999999</c:v>
                </c:pt>
                <c:pt idx="11606">
                  <c:v>43439.07916666667</c:v>
                </c:pt>
                <c:pt idx="11607">
                  <c:v>43439.120833333334</c:v>
                </c:pt>
                <c:pt idx="11608">
                  <c:v>43439.162499999999</c:v>
                </c:pt>
                <c:pt idx="11609">
                  <c:v>43439.20416666667</c:v>
                </c:pt>
                <c:pt idx="11610">
                  <c:v>43439.245833333334</c:v>
                </c:pt>
                <c:pt idx="11611">
                  <c:v>43439.287499999999</c:v>
                </c:pt>
                <c:pt idx="11612">
                  <c:v>43439.32916666667</c:v>
                </c:pt>
                <c:pt idx="11613">
                  <c:v>43439.370833333334</c:v>
                </c:pt>
                <c:pt idx="11614">
                  <c:v>43439.412499999999</c:v>
                </c:pt>
                <c:pt idx="11615">
                  <c:v>43439.45416666667</c:v>
                </c:pt>
                <c:pt idx="11616">
                  <c:v>43439.495833333334</c:v>
                </c:pt>
                <c:pt idx="11617">
                  <c:v>43439.537499999999</c:v>
                </c:pt>
                <c:pt idx="11618">
                  <c:v>43439.57916666667</c:v>
                </c:pt>
                <c:pt idx="11619">
                  <c:v>43439.620833333334</c:v>
                </c:pt>
                <c:pt idx="11620">
                  <c:v>43439.662499999999</c:v>
                </c:pt>
                <c:pt idx="11621">
                  <c:v>43439.70416666667</c:v>
                </c:pt>
                <c:pt idx="11622">
                  <c:v>43439.745833333334</c:v>
                </c:pt>
                <c:pt idx="11623">
                  <c:v>43439.787499999999</c:v>
                </c:pt>
                <c:pt idx="11624">
                  <c:v>43439.82916666667</c:v>
                </c:pt>
                <c:pt idx="11625">
                  <c:v>43439.870833333334</c:v>
                </c:pt>
                <c:pt idx="11626">
                  <c:v>43439.912499999999</c:v>
                </c:pt>
                <c:pt idx="11627">
                  <c:v>43439.95416666667</c:v>
                </c:pt>
                <c:pt idx="11628">
                  <c:v>43439.995833333334</c:v>
                </c:pt>
                <c:pt idx="11629">
                  <c:v>43439.999305555553</c:v>
                </c:pt>
                <c:pt idx="11630">
                  <c:v>43440.037499999999</c:v>
                </c:pt>
                <c:pt idx="11631">
                  <c:v>43440.07916666667</c:v>
                </c:pt>
                <c:pt idx="11632">
                  <c:v>43440.120833333334</c:v>
                </c:pt>
                <c:pt idx="11633">
                  <c:v>43440.162499999999</c:v>
                </c:pt>
                <c:pt idx="11634">
                  <c:v>43440.20416666667</c:v>
                </c:pt>
                <c:pt idx="11635">
                  <c:v>43440.245833333334</c:v>
                </c:pt>
                <c:pt idx="11636">
                  <c:v>43440.287499999999</c:v>
                </c:pt>
                <c:pt idx="11637">
                  <c:v>43440.32916666667</c:v>
                </c:pt>
                <c:pt idx="11638">
                  <c:v>43440.370833333334</c:v>
                </c:pt>
                <c:pt idx="11639">
                  <c:v>43440.412499999999</c:v>
                </c:pt>
                <c:pt idx="11640">
                  <c:v>43440.45416666667</c:v>
                </c:pt>
                <c:pt idx="11641">
                  <c:v>43440.495833333334</c:v>
                </c:pt>
                <c:pt idx="11642">
                  <c:v>43440.537499999999</c:v>
                </c:pt>
                <c:pt idx="11643">
                  <c:v>43440.57916666667</c:v>
                </c:pt>
                <c:pt idx="11644">
                  <c:v>43440.620833333334</c:v>
                </c:pt>
                <c:pt idx="11645">
                  <c:v>43440.662499999999</c:v>
                </c:pt>
                <c:pt idx="11646">
                  <c:v>43440.70416666667</c:v>
                </c:pt>
                <c:pt idx="11647">
                  <c:v>43440.745833333334</c:v>
                </c:pt>
                <c:pt idx="11648">
                  <c:v>43440.787499999999</c:v>
                </c:pt>
                <c:pt idx="11649">
                  <c:v>43440.82916666667</c:v>
                </c:pt>
                <c:pt idx="11650">
                  <c:v>43440.870833333334</c:v>
                </c:pt>
                <c:pt idx="11651">
                  <c:v>43440.912499999999</c:v>
                </c:pt>
                <c:pt idx="11652">
                  <c:v>43440.95416666667</c:v>
                </c:pt>
                <c:pt idx="11653">
                  <c:v>43440.995833333334</c:v>
                </c:pt>
                <c:pt idx="11654">
                  <c:v>43440.999305555553</c:v>
                </c:pt>
                <c:pt idx="11655">
                  <c:v>43441.037499999999</c:v>
                </c:pt>
                <c:pt idx="11656">
                  <c:v>43441.07916666667</c:v>
                </c:pt>
                <c:pt idx="11657">
                  <c:v>43441.120833333334</c:v>
                </c:pt>
                <c:pt idx="11658">
                  <c:v>43441.162499999999</c:v>
                </c:pt>
                <c:pt idx="11659">
                  <c:v>43441.20416666667</c:v>
                </c:pt>
                <c:pt idx="11660">
                  <c:v>43441.245833333334</c:v>
                </c:pt>
                <c:pt idx="11661">
                  <c:v>43441.287499999999</c:v>
                </c:pt>
                <c:pt idx="11662">
                  <c:v>43441.32916666667</c:v>
                </c:pt>
                <c:pt idx="11663">
                  <c:v>43441.370833333334</c:v>
                </c:pt>
                <c:pt idx="11664">
                  <c:v>43441.412499999999</c:v>
                </c:pt>
                <c:pt idx="11665">
                  <c:v>43441.45416666667</c:v>
                </c:pt>
                <c:pt idx="11666">
                  <c:v>43441.495833333334</c:v>
                </c:pt>
                <c:pt idx="11667">
                  <c:v>43441.537499999999</c:v>
                </c:pt>
                <c:pt idx="11668">
                  <c:v>43441.57916666667</c:v>
                </c:pt>
                <c:pt idx="11669">
                  <c:v>43441.620833333334</c:v>
                </c:pt>
                <c:pt idx="11670">
                  <c:v>43441.662499999999</c:v>
                </c:pt>
                <c:pt idx="11671">
                  <c:v>43441.70416666667</c:v>
                </c:pt>
                <c:pt idx="11672">
                  <c:v>43441.745833333334</c:v>
                </c:pt>
                <c:pt idx="11673">
                  <c:v>43441.787499999999</c:v>
                </c:pt>
                <c:pt idx="11674">
                  <c:v>43441.82916666667</c:v>
                </c:pt>
                <c:pt idx="11675">
                  <c:v>43441.870833333334</c:v>
                </c:pt>
                <c:pt idx="11676">
                  <c:v>43441.912499999999</c:v>
                </c:pt>
                <c:pt idx="11677">
                  <c:v>43441.95416666667</c:v>
                </c:pt>
                <c:pt idx="11678">
                  <c:v>43441.995833333334</c:v>
                </c:pt>
                <c:pt idx="11679">
                  <c:v>43441.999305555553</c:v>
                </c:pt>
                <c:pt idx="11680">
                  <c:v>43442.037499999999</c:v>
                </c:pt>
                <c:pt idx="11681">
                  <c:v>43442.07916666667</c:v>
                </c:pt>
                <c:pt idx="11682">
                  <c:v>43442.120833333334</c:v>
                </c:pt>
                <c:pt idx="11683">
                  <c:v>43442.162499999999</c:v>
                </c:pt>
                <c:pt idx="11684">
                  <c:v>43442.20416666667</c:v>
                </c:pt>
                <c:pt idx="11685">
                  <c:v>43442.245833333334</c:v>
                </c:pt>
                <c:pt idx="11686">
                  <c:v>43442.287499999999</c:v>
                </c:pt>
                <c:pt idx="11687">
                  <c:v>43442.32916666667</c:v>
                </c:pt>
                <c:pt idx="11688">
                  <c:v>43442.370833333334</c:v>
                </c:pt>
                <c:pt idx="11689">
                  <c:v>43442.412499999999</c:v>
                </c:pt>
                <c:pt idx="11690">
                  <c:v>43442.45416666667</c:v>
                </c:pt>
                <c:pt idx="11691">
                  <c:v>43442.495833333334</c:v>
                </c:pt>
                <c:pt idx="11692">
                  <c:v>43442.537499999999</c:v>
                </c:pt>
                <c:pt idx="11693">
                  <c:v>43442.57916666667</c:v>
                </c:pt>
                <c:pt idx="11694">
                  <c:v>43442.620833333334</c:v>
                </c:pt>
                <c:pt idx="11695">
                  <c:v>43442.662499999999</c:v>
                </c:pt>
                <c:pt idx="11696">
                  <c:v>43442.70416666667</c:v>
                </c:pt>
                <c:pt idx="11697">
                  <c:v>43442.745833333334</c:v>
                </c:pt>
                <c:pt idx="11698">
                  <c:v>43442.787499999999</c:v>
                </c:pt>
                <c:pt idx="11699">
                  <c:v>43442.82916666667</c:v>
                </c:pt>
                <c:pt idx="11700">
                  <c:v>43442.870833333334</c:v>
                </c:pt>
                <c:pt idx="11701">
                  <c:v>43442.912499999999</c:v>
                </c:pt>
                <c:pt idx="11702">
                  <c:v>43442.95416666667</c:v>
                </c:pt>
                <c:pt idx="11703">
                  <c:v>43442.995833333334</c:v>
                </c:pt>
                <c:pt idx="11704">
                  <c:v>43442.999305555553</c:v>
                </c:pt>
                <c:pt idx="11705">
                  <c:v>43443.037499999999</c:v>
                </c:pt>
                <c:pt idx="11706">
                  <c:v>43443.07916666667</c:v>
                </c:pt>
                <c:pt idx="11707">
                  <c:v>43443.120833333334</c:v>
                </c:pt>
                <c:pt idx="11708">
                  <c:v>43443.162499999999</c:v>
                </c:pt>
                <c:pt idx="11709">
                  <c:v>43443.20416666667</c:v>
                </c:pt>
                <c:pt idx="11710">
                  <c:v>43443.245833333334</c:v>
                </c:pt>
                <c:pt idx="11711">
                  <c:v>43443.287499999999</c:v>
                </c:pt>
                <c:pt idx="11712">
                  <c:v>43443.32916666667</c:v>
                </c:pt>
                <c:pt idx="11713">
                  <c:v>43443.370833333334</c:v>
                </c:pt>
                <c:pt idx="11714">
                  <c:v>43443.412499999999</c:v>
                </c:pt>
                <c:pt idx="11715">
                  <c:v>43443.45416666667</c:v>
                </c:pt>
                <c:pt idx="11716">
                  <c:v>43443.495833333334</c:v>
                </c:pt>
                <c:pt idx="11717">
                  <c:v>43443.537499999999</c:v>
                </c:pt>
                <c:pt idx="11718">
                  <c:v>43443.575694444444</c:v>
                </c:pt>
                <c:pt idx="11719">
                  <c:v>43443.57916666667</c:v>
                </c:pt>
                <c:pt idx="11720">
                  <c:v>43443.584027777775</c:v>
                </c:pt>
                <c:pt idx="11721">
                  <c:v>43443.59652777778</c:v>
                </c:pt>
                <c:pt idx="11722">
                  <c:v>43443.599305555559</c:v>
                </c:pt>
                <c:pt idx="11723">
                  <c:v>43443.620833333334</c:v>
                </c:pt>
                <c:pt idx="11724">
                  <c:v>43443.662499999999</c:v>
                </c:pt>
                <c:pt idx="11725">
                  <c:v>43443.674305555556</c:v>
                </c:pt>
                <c:pt idx="11726">
                  <c:v>43443.69027777778</c:v>
                </c:pt>
                <c:pt idx="11727">
                  <c:v>43443.70416666667</c:v>
                </c:pt>
                <c:pt idx="11728">
                  <c:v>43443.709027777775</c:v>
                </c:pt>
                <c:pt idx="11729">
                  <c:v>43443.717361111114</c:v>
                </c:pt>
                <c:pt idx="11730">
                  <c:v>43443.745833333334</c:v>
                </c:pt>
                <c:pt idx="11731">
                  <c:v>43443.787499999999</c:v>
                </c:pt>
                <c:pt idx="11732">
                  <c:v>43443.82916666667</c:v>
                </c:pt>
                <c:pt idx="11733">
                  <c:v>43443.865972222222</c:v>
                </c:pt>
                <c:pt idx="11734">
                  <c:v>43443.870833333334</c:v>
                </c:pt>
                <c:pt idx="11735">
                  <c:v>43443.882638888892</c:v>
                </c:pt>
                <c:pt idx="11736">
                  <c:v>43443.912499999999</c:v>
                </c:pt>
                <c:pt idx="11737">
                  <c:v>43443.951388888891</c:v>
                </c:pt>
                <c:pt idx="11738">
                  <c:v>43443.95416666667</c:v>
                </c:pt>
                <c:pt idx="11739">
                  <c:v>43443.989583333336</c:v>
                </c:pt>
                <c:pt idx="11740">
                  <c:v>43443.995833333334</c:v>
                </c:pt>
                <c:pt idx="11741">
                  <c:v>43443.999305555553</c:v>
                </c:pt>
                <c:pt idx="11742">
                  <c:v>43444.037499999999</c:v>
                </c:pt>
                <c:pt idx="11743">
                  <c:v>43444.07916666667</c:v>
                </c:pt>
                <c:pt idx="11744">
                  <c:v>43444.120833333334</c:v>
                </c:pt>
                <c:pt idx="11745">
                  <c:v>43444.162499999999</c:v>
                </c:pt>
                <c:pt idx="11746">
                  <c:v>43444.20416666667</c:v>
                </c:pt>
                <c:pt idx="11747">
                  <c:v>43444.245833333334</c:v>
                </c:pt>
                <c:pt idx="11748">
                  <c:v>43444.287499999999</c:v>
                </c:pt>
                <c:pt idx="11749">
                  <c:v>43444.32916666667</c:v>
                </c:pt>
                <c:pt idx="11750">
                  <c:v>43444.370833333334</c:v>
                </c:pt>
                <c:pt idx="11751">
                  <c:v>43444.412499999999</c:v>
                </c:pt>
                <c:pt idx="11752">
                  <c:v>43444.45416666667</c:v>
                </c:pt>
                <c:pt idx="11753">
                  <c:v>43444.495833333334</c:v>
                </c:pt>
                <c:pt idx="11754">
                  <c:v>43444.537499999999</c:v>
                </c:pt>
                <c:pt idx="11755">
                  <c:v>43444.57916666667</c:v>
                </c:pt>
                <c:pt idx="11756">
                  <c:v>43444.620833333334</c:v>
                </c:pt>
                <c:pt idx="11757">
                  <c:v>43444.662499999999</c:v>
                </c:pt>
                <c:pt idx="11758">
                  <c:v>43444.70416666667</c:v>
                </c:pt>
                <c:pt idx="11759">
                  <c:v>43444.745833333334</c:v>
                </c:pt>
                <c:pt idx="11760">
                  <c:v>43444.787499999999</c:v>
                </c:pt>
                <c:pt idx="11761">
                  <c:v>43444.82916666667</c:v>
                </c:pt>
                <c:pt idx="11762">
                  <c:v>43444.870833333334</c:v>
                </c:pt>
                <c:pt idx="11763">
                  <c:v>43444.912499999999</c:v>
                </c:pt>
                <c:pt idx="11764">
                  <c:v>43444.95416666667</c:v>
                </c:pt>
                <c:pt idx="11765">
                  <c:v>43444.995833333334</c:v>
                </c:pt>
                <c:pt idx="11766">
                  <c:v>43444.999305555553</c:v>
                </c:pt>
                <c:pt idx="11767">
                  <c:v>43445.037499999999</c:v>
                </c:pt>
                <c:pt idx="11768">
                  <c:v>43445.07916666667</c:v>
                </c:pt>
                <c:pt idx="11769">
                  <c:v>43445.120833333334</c:v>
                </c:pt>
                <c:pt idx="11770">
                  <c:v>43445.162499999999</c:v>
                </c:pt>
                <c:pt idx="11771">
                  <c:v>43445.20416666667</c:v>
                </c:pt>
                <c:pt idx="11772">
                  <c:v>43445.245833333334</c:v>
                </c:pt>
                <c:pt idx="11773">
                  <c:v>43445.287499999999</c:v>
                </c:pt>
                <c:pt idx="11774">
                  <c:v>43445.32916666667</c:v>
                </c:pt>
                <c:pt idx="11775">
                  <c:v>43445.370833333334</c:v>
                </c:pt>
                <c:pt idx="11776">
                  <c:v>43445.412499999999</c:v>
                </c:pt>
                <c:pt idx="11777">
                  <c:v>43445.45416666667</c:v>
                </c:pt>
                <c:pt idx="11778">
                  <c:v>43445.495833333334</c:v>
                </c:pt>
                <c:pt idx="11779">
                  <c:v>43445.537499999999</c:v>
                </c:pt>
                <c:pt idx="11780">
                  <c:v>43445.57916666667</c:v>
                </c:pt>
                <c:pt idx="11781">
                  <c:v>43445.620833333334</c:v>
                </c:pt>
                <c:pt idx="11782">
                  <c:v>43445.662499999999</c:v>
                </c:pt>
                <c:pt idx="11783">
                  <c:v>43445.70416666667</c:v>
                </c:pt>
                <c:pt idx="11784">
                  <c:v>43445.745833333334</c:v>
                </c:pt>
                <c:pt idx="11785">
                  <c:v>43445.787499999999</c:v>
                </c:pt>
                <c:pt idx="11786">
                  <c:v>43445.82916666667</c:v>
                </c:pt>
                <c:pt idx="11787">
                  <c:v>43445.870833333334</c:v>
                </c:pt>
                <c:pt idx="11788">
                  <c:v>43445.912499999999</c:v>
                </c:pt>
                <c:pt idx="11789">
                  <c:v>43445.95416666667</c:v>
                </c:pt>
                <c:pt idx="11790">
                  <c:v>43445.995833333334</c:v>
                </c:pt>
                <c:pt idx="11791">
                  <c:v>43445.999305555553</c:v>
                </c:pt>
                <c:pt idx="11792">
                  <c:v>43446.037499999999</c:v>
                </c:pt>
                <c:pt idx="11793">
                  <c:v>43446.07916666667</c:v>
                </c:pt>
                <c:pt idx="11794">
                  <c:v>43446.120833333334</c:v>
                </c:pt>
                <c:pt idx="11795">
                  <c:v>43446.162499999999</c:v>
                </c:pt>
                <c:pt idx="11796">
                  <c:v>43446.20416666667</c:v>
                </c:pt>
                <c:pt idx="11797">
                  <c:v>43446.245833333334</c:v>
                </c:pt>
                <c:pt idx="11798">
                  <c:v>43446.287499999999</c:v>
                </c:pt>
                <c:pt idx="11799">
                  <c:v>43446.32916666667</c:v>
                </c:pt>
                <c:pt idx="11800">
                  <c:v>43446.370833333334</c:v>
                </c:pt>
                <c:pt idx="11801">
                  <c:v>43446.412499999999</c:v>
                </c:pt>
                <c:pt idx="11802">
                  <c:v>43446.45416666667</c:v>
                </c:pt>
                <c:pt idx="11803">
                  <c:v>43446.495833333334</c:v>
                </c:pt>
                <c:pt idx="11804">
                  <c:v>43446.537499999999</c:v>
                </c:pt>
                <c:pt idx="11805">
                  <c:v>43446.57916666667</c:v>
                </c:pt>
                <c:pt idx="11806">
                  <c:v>43446.620833333334</c:v>
                </c:pt>
                <c:pt idx="11807">
                  <c:v>43446.662499999999</c:v>
                </c:pt>
                <c:pt idx="11808">
                  <c:v>43446.70416666667</c:v>
                </c:pt>
                <c:pt idx="11809">
                  <c:v>43446.745833333334</c:v>
                </c:pt>
                <c:pt idx="11810">
                  <c:v>43446.787499999999</c:v>
                </c:pt>
                <c:pt idx="11811">
                  <c:v>43446.82916666667</c:v>
                </c:pt>
                <c:pt idx="11812">
                  <c:v>43446.870833333334</c:v>
                </c:pt>
                <c:pt idx="11813">
                  <c:v>43446.912499999999</c:v>
                </c:pt>
                <c:pt idx="11814">
                  <c:v>43446.95416666667</c:v>
                </c:pt>
                <c:pt idx="11815">
                  <c:v>43446.995833333334</c:v>
                </c:pt>
                <c:pt idx="11816">
                  <c:v>43446.999305555553</c:v>
                </c:pt>
                <c:pt idx="11817">
                  <c:v>43447.037499999999</c:v>
                </c:pt>
                <c:pt idx="11818">
                  <c:v>43447.07916666667</c:v>
                </c:pt>
                <c:pt idx="11819">
                  <c:v>43447.120833333334</c:v>
                </c:pt>
                <c:pt idx="11820">
                  <c:v>43447.162499999999</c:v>
                </c:pt>
                <c:pt idx="11821">
                  <c:v>43447.20416666667</c:v>
                </c:pt>
                <c:pt idx="11822">
                  <c:v>43447.245833333334</c:v>
                </c:pt>
                <c:pt idx="11823">
                  <c:v>43447.287499999999</c:v>
                </c:pt>
                <c:pt idx="11824">
                  <c:v>43447.32916666667</c:v>
                </c:pt>
                <c:pt idx="11825">
                  <c:v>43447.370833333334</c:v>
                </c:pt>
                <c:pt idx="11826">
                  <c:v>43447.412499999999</c:v>
                </c:pt>
                <c:pt idx="11827">
                  <c:v>43447.45416666667</c:v>
                </c:pt>
                <c:pt idx="11828">
                  <c:v>43447.495833333334</c:v>
                </c:pt>
                <c:pt idx="11829">
                  <c:v>43447.537499999999</c:v>
                </c:pt>
                <c:pt idx="11830">
                  <c:v>43447.57916666667</c:v>
                </c:pt>
                <c:pt idx="11831">
                  <c:v>43447.620833333334</c:v>
                </c:pt>
                <c:pt idx="11832">
                  <c:v>43447.662499999999</c:v>
                </c:pt>
                <c:pt idx="11833">
                  <c:v>43447.70416666667</c:v>
                </c:pt>
                <c:pt idx="11834">
                  <c:v>43447.745833333334</c:v>
                </c:pt>
                <c:pt idx="11835">
                  <c:v>43447.787499999999</c:v>
                </c:pt>
                <c:pt idx="11836">
                  <c:v>43447.82916666667</c:v>
                </c:pt>
                <c:pt idx="11837">
                  <c:v>43447.870833333334</c:v>
                </c:pt>
                <c:pt idx="11838">
                  <c:v>43447.912499999999</c:v>
                </c:pt>
                <c:pt idx="11839">
                  <c:v>43447.95416666667</c:v>
                </c:pt>
                <c:pt idx="11840">
                  <c:v>43447.995833333334</c:v>
                </c:pt>
                <c:pt idx="11841">
                  <c:v>43447.999305555553</c:v>
                </c:pt>
                <c:pt idx="11842">
                  <c:v>43448.037499999999</c:v>
                </c:pt>
                <c:pt idx="11843">
                  <c:v>43448.07916666667</c:v>
                </c:pt>
                <c:pt idx="11844">
                  <c:v>43448.120833333334</c:v>
                </c:pt>
                <c:pt idx="11845">
                  <c:v>43448.128472222219</c:v>
                </c:pt>
                <c:pt idx="11846">
                  <c:v>43448.134722222225</c:v>
                </c:pt>
                <c:pt idx="11847">
                  <c:v>43448.140972222223</c:v>
                </c:pt>
                <c:pt idx="11848">
                  <c:v>43448.154861111114</c:v>
                </c:pt>
                <c:pt idx="11849">
                  <c:v>43448.162499999999</c:v>
                </c:pt>
                <c:pt idx="11850">
                  <c:v>43448.165972222225</c:v>
                </c:pt>
                <c:pt idx="11851">
                  <c:v>43448.20416666667</c:v>
                </c:pt>
                <c:pt idx="11852">
                  <c:v>43448.245833333334</c:v>
                </c:pt>
                <c:pt idx="11853">
                  <c:v>43448.287499999999</c:v>
                </c:pt>
                <c:pt idx="11854">
                  <c:v>43448.32916666667</c:v>
                </c:pt>
                <c:pt idx="11855">
                  <c:v>43448.348611111112</c:v>
                </c:pt>
                <c:pt idx="11856">
                  <c:v>43448.370833333334</c:v>
                </c:pt>
                <c:pt idx="11857">
                  <c:v>43448.412499999999</c:v>
                </c:pt>
                <c:pt idx="11858">
                  <c:v>43448.4375</c:v>
                </c:pt>
                <c:pt idx="11859">
                  <c:v>43448.443055555559</c:v>
                </c:pt>
                <c:pt idx="11860">
                  <c:v>43448.449305555558</c:v>
                </c:pt>
                <c:pt idx="11861">
                  <c:v>43448.45416666667</c:v>
                </c:pt>
                <c:pt idx="11862">
                  <c:v>43448.495833333334</c:v>
                </c:pt>
                <c:pt idx="11863">
                  <c:v>43448.537499999999</c:v>
                </c:pt>
                <c:pt idx="11864">
                  <c:v>43448.57916666667</c:v>
                </c:pt>
                <c:pt idx="11865">
                  <c:v>43448.620833333334</c:v>
                </c:pt>
                <c:pt idx="11866">
                  <c:v>43448.662499999999</c:v>
                </c:pt>
                <c:pt idx="11867">
                  <c:v>43448.70416666667</c:v>
                </c:pt>
                <c:pt idx="11868">
                  <c:v>43448.745833333334</c:v>
                </c:pt>
                <c:pt idx="11869">
                  <c:v>43448.787499999999</c:v>
                </c:pt>
                <c:pt idx="11870">
                  <c:v>43448.82916666667</c:v>
                </c:pt>
                <c:pt idx="11871">
                  <c:v>43448.870833333334</c:v>
                </c:pt>
                <c:pt idx="11872">
                  <c:v>43448.912499999999</c:v>
                </c:pt>
                <c:pt idx="11873">
                  <c:v>43448.940972222219</c:v>
                </c:pt>
                <c:pt idx="11874">
                  <c:v>43448.95416666667</c:v>
                </c:pt>
                <c:pt idx="11875">
                  <c:v>43448.995833333334</c:v>
                </c:pt>
                <c:pt idx="11876">
                  <c:v>43448.999305555553</c:v>
                </c:pt>
                <c:pt idx="11877">
                  <c:v>43449.009027777778</c:v>
                </c:pt>
                <c:pt idx="11878">
                  <c:v>43449.036111111112</c:v>
                </c:pt>
                <c:pt idx="11879">
                  <c:v>43449.037499999999</c:v>
                </c:pt>
                <c:pt idx="11880">
                  <c:v>43449.054166666669</c:v>
                </c:pt>
                <c:pt idx="11881">
                  <c:v>43449.063888888886</c:v>
                </c:pt>
                <c:pt idx="11882">
                  <c:v>43449.07916666667</c:v>
                </c:pt>
                <c:pt idx="11883">
                  <c:v>43449.090277777781</c:v>
                </c:pt>
                <c:pt idx="11884">
                  <c:v>43449.120833333334</c:v>
                </c:pt>
                <c:pt idx="11885">
                  <c:v>43449.161111111112</c:v>
                </c:pt>
                <c:pt idx="11886">
                  <c:v>43449.162499999999</c:v>
                </c:pt>
                <c:pt idx="11887">
                  <c:v>43449.20416666667</c:v>
                </c:pt>
                <c:pt idx="11888">
                  <c:v>43449.245833333334</c:v>
                </c:pt>
                <c:pt idx="11889">
                  <c:v>43449.287499999999</c:v>
                </c:pt>
                <c:pt idx="11890">
                  <c:v>43449.322222222225</c:v>
                </c:pt>
                <c:pt idx="11891">
                  <c:v>43449.32916666667</c:v>
                </c:pt>
                <c:pt idx="11892">
                  <c:v>43449.34375</c:v>
                </c:pt>
                <c:pt idx="11893">
                  <c:v>43449.354166666664</c:v>
                </c:pt>
                <c:pt idx="11894">
                  <c:v>43449.367361111108</c:v>
                </c:pt>
                <c:pt idx="11895">
                  <c:v>43449.370833333334</c:v>
                </c:pt>
                <c:pt idx="11896">
                  <c:v>43449.412499999999</c:v>
                </c:pt>
                <c:pt idx="11897">
                  <c:v>43449.420138888891</c:v>
                </c:pt>
                <c:pt idx="11898">
                  <c:v>43449.427777777775</c:v>
                </c:pt>
                <c:pt idx="11899">
                  <c:v>43449.452777777777</c:v>
                </c:pt>
                <c:pt idx="11900">
                  <c:v>43449.45416666667</c:v>
                </c:pt>
                <c:pt idx="11901">
                  <c:v>43449.493750000001</c:v>
                </c:pt>
                <c:pt idx="11902">
                  <c:v>43449.494444444441</c:v>
                </c:pt>
                <c:pt idx="11903">
                  <c:v>43449.495833333334</c:v>
                </c:pt>
                <c:pt idx="11904">
                  <c:v>43449.504166666666</c:v>
                </c:pt>
                <c:pt idx="11905">
                  <c:v>43449.537499999999</c:v>
                </c:pt>
                <c:pt idx="11906">
                  <c:v>43449.540972222225</c:v>
                </c:pt>
                <c:pt idx="11907">
                  <c:v>43449.556944444441</c:v>
                </c:pt>
                <c:pt idx="11908">
                  <c:v>43449.57916666667</c:v>
                </c:pt>
                <c:pt idx="11909">
                  <c:v>43449.59097222222</c:v>
                </c:pt>
                <c:pt idx="11910">
                  <c:v>43449.597916666666</c:v>
                </c:pt>
                <c:pt idx="11911">
                  <c:v>43449.602777777778</c:v>
                </c:pt>
                <c:pt idx="11912">
                  <c:v>43449.605555555558</c:v>
                </c:pt>
                <c:pt idx="11913">
                  <c:v>43449.620833333334</c:v>
                </c:pt>
                <c:pt idx="11914">
                  <c:v>43449.629166666666</c:v>
                </c:pt>
                <c:pt idx="11915">
                  <c:v>43449.634027777778</c:v>
                </c:pt>
                <c:pt idx="11916">
                  <c:v>43449.638888888891</c:v>
                </c:pt>
                <c:pt idx="11917">
                  <c:v>43449.644444444442</c:v>
                </c:pt>
                <c:pt idx="11918">
                  <c:v>43449.651388888888</c:v>
                </c:pt>
                <c:pt idx="11919">
                  <c:v>43449.65625</c:v>
                </c:pt>
                <c:pt idx="11920">
                  <c:v>43449.661111111112</c:v>
                </c:pt>
                <c:pt idx="11921">
                  <c:v>43449.662499999999</c:v>
                </c:pt>
                <c:pt idx="11922">
                  <c:v>43449.683333333334</c:v>
                </c:pt>
                <c:pt idx="11923">
                  <c:v>43449.690972222219</c:v>
                </c:pt>
                <c:pt idx="11924">
                  <c:v>43449.70416666667</c:v>
                </c:pt>
                <c:pt idx="11925">
                  <c:v>43449.745833333334</c:v>
                </c:pt>
                <c:pt idx="11926">
                  <c:v>43449.787499999999</c:v>
                </c:pt>
                <c:pt idx="11927">
                  <c:v>43449.793749999997</c:v>
                </c:pt>
                <c:pt idx="11928">
                  <c:v>43449.803472222222</c:v>
                </c:pt>
                <c:pt idx="11929">
                  <c:v>43449.815972222219</c:v>
                </c:pt>
                <c:pt idx="11930">
                  <c:v>43449.825694444444</c:v>
                </c:pt>
                <c:pt idx="11931">
                  <c:v>43449.82916666667</c:v>
                </c:pt>
                <c:pt idx="11932">
                  <c:v>43449.848611111112</c:v>
                </c:pt>
                <c:pt idx="11933">
                  <c:v>43449.854166666664</c:v>
                </c:pt>
                <c:pt idx="11934">
                  <c:v>43449.870833333334</c:v>
                </c:pt>
                <c:pt idx="11935">
                  <c:v>43449.87777777778</c:v>
                </c:pt>
                <c:pt idx="11936">
                  <c:v>43449.886805555558</c:v>
                </c:pt>
                <c:pt idx="11937">
                  <c:v>43449.911111111112</c:v>
                </c:pt>
                <c:pt idx="11938">
                  <c:v>43449.912499999999</c:v>
                </c:pt>
                <c:pt idx="11939">
                  <c:v>43449.95416666667</c:v>
                </c:pt>
                <c:pt idx="11940">
                  <c:v>43449.96875</c:v>
                </c:pt>
                <c:pt idx="11941">
                  <c:v>43449.973611111112</c:v>
                </c:pt>
                <c:pt idx="11942">
                  <c:v>43449.993055555555</c:v>
                </c:pt>
                <c:pt idx="11943">
                  <c:v>43449.995833333334</c:v>
                </c:pt>
                <c:pt idx="11944">
                  <c:v>43449.999305555553</c:v>
                </c:pt>
                <c:pt idx="11945">
                  <c:v>43450.004166666666</c:v>
                </c:pt>
                <c:pt idx="11946">
                  <c:v>43450.013888888891</c:v>
                </c:pt>
                <c:pt idx="11947">
                  <c:v>43450.017361111109</c:v>
                </c:pt>
                <c:pt idx="11948">
                  <c:v>43450.037499999999</c:v>
                </c:pt>
                <c:pt idx="11949">
                  <c:v>43450.054861111108</c:v>
                </c:pt>
                <c:pt idx="11950">
                  <c:v>43450.061111111114</c:v>
                </c:pt>
                <c:pt idx="11951">
                  <c:v>43450.075694444444</c:v>
                </c:pt>
                <c:pt idx="11952">
                  <c:v>43450.07916666667</c:v>
                </c:pt>
                <c:pt idx="11953">
                  <c:v>43450.109722222223</c:v>
                </c:pt>
                <c:pt idx="11954">
                  <c:v>43450.119444444441</c:v>
                </c:pt>
                <c:pt idx="11955">
                  <c:v>43450.120833333334</c:v>
                </c:pt>
                <c:pt idx="11956">
                  <c:v>43450.129166666666</c:v>
                </c:pt>
                <c:pt idx="11957">
                  <c:v>43450.162499999999</c:v>
                </c:pt>
                <c:pt idx="11958">
                  <c:v>43450.173611111109</c:v>
                </c:pt>
                <c:pt idx="11959">
                  <c:v>43450.192361111112</c:v>
                </c:pt>
                <c:pt idx="11960">
                  <c:v>43450.20416666667</c:v>
                </c:pt>
                <c:pt idx="11961">
                  <c:v>43450.227083333331</c:v>
                </c:pt>
                <c:pt idx="11962">
                  <c:v>43450.236805555556</c:v>
                </c:pt>
                <c:pt idx="11963">
                  <c:v>43450.245833333334</c:v>
                </c:pt>
                <c:pt idx="11964">
                  <c:v>43450.260416666664</c:v>
                </c:pt>
                <c:pt idx="11965">
                  <c:v>43450.26666666667</c:v>
                </c:pt>
                <c:pt idx="11966">
                  <c:v>43450.287499999999</c:v>
                </c:pt>
                <c:pt idx="11967">
                  <c:v>43450.325694444444</c:v>
                </c:pt>
                <c:pt idx="11968">
                  <c:v>43450.32916666667</c:v>
                </c:pt>
                <c:pt idx="11969">
                  <c:v>43450.336805555555</c:v>
                </c:pt>
                <c:pt idx="11970">
                  <c:v>43450.34375</c:v>
                </c:pt>
                <c:pt idx="11971">
                  <c:v>43450.35</c:v>
                </c:pt>
                <c:pt idx="11972">
                  <c:v>43450.356944444444</c:v>
                </c:pt>
                <c:pt idx="11973">
                  <c:v>43450.362500000003</c:v>
                </c:pt>
                <c:pt idx="11974">
                  <c:v>43450.370833333334</c:v>
                </c:pt>
                <c:pt idx="11975">
                  <c:v>43450.397222222222</c:v>
                </c:pt>
                <c:pt idx="11976">
                  <c:v>43450.411111111112</c:v>
                </c:pt>
                <c:pt idx="11977">
                  <c:v>43450.412499999999</c:v>
                </c:pt>
                <c:pt idx="11978">
                  <c:v>43450.416666666664</c:v>
                </c:pt>
                <c:pt idx="11979">
                  <c:v>43450.424305555556</c:v>
                </c:pt>
                <c:pt idx="11980">
                  <c:v>43450.431250000001</c:v>
                </c:pt>
                <c:pt idx="11981">
                  <c:v>43450.446527777778</c:v>
                </c:pt>
                <c:pt idx="11982">
                  <c:v>43450.45416666667</c:v>
                </c:pt>
                <c:pt idx="11983">
                  <c:v>43450.465277777781</c:v>
                </c:pt>
                <c:pt idx="11984">
                  <c:v>43450.474999999999</c:v>
                </c:pt>
                <c:pt idx="11985">
                  <c:v>43450.48541666667</c:v>
                </c:pt>
                <c:pt idx="11986">
                  <c:v>43450.495833333334</c:v>
                </c:pt>
                <c:pt idx="11987">
                  <c:v>43450.537499999999</c:v>
                </c:pt>
                <c:pt idx="11988">
                  <c:v>43450.57916666667</c:v>
                </c:pt>
                <c:pt idx="11989">
                  <c:v>43450.609722222223</c:v>
                </c:pt>
                <c:pt idx="11990">
                  <c:v>43450.614583333336</c:v>
                </c:pt>
                <c:pt idx="11991">
                  <c:v>43450.620833333334</c:v>
                </c:pt>
                <c:pt idx="11992">
                  <c:v>43450.629166666666</c:v>
                </c:pt>
                <c:pt idx="11993">
                  <c:v>43450.632638888892</c:v>
                </c:pt>
                <c:pt idx="11994">
                  <c:v>43450.652777777781</c:v>
                </c:pt>
                <c:pt idx="11995">
                  <c:v>43450.65902777778</c:v>
                </c:pt>
                <c:pt idx="11996">
                  <c:v>43450.659722222219</c:v>
                </c:pt>
                <c:pt idx="11997">
                  <c:v>43450.7</c:v>
                </c:pt>
                <c:pt idx="11998">
                  <c:v>43450.700694444444</c:v>
                </c:pt>
                <c:pt idx="11999">
                  <c:v>43450.745833333334</c:v>
                </c:pt>
                <c:pt idx="12000">
                  <c:v>43450.787499999999</c:v>
                </c:pt>
                <c:pt idx="12001">
                  <c:v>43450.811805555553</c:v>
                </c:pt>
                <c:pt idx="12002">
                  <c:v>43450.82916666667</c:v>
                </c:pt>
                <c:pt idx="12003">
                  <c:v>43450.853472222225</c:v>
                </c:pt>
                <c:pt idx="12004">
                  <c:v>43450.867361111108</c:v>
                </c:pt>
                <c:pt idx="12005">
                  <c:v>43450.870833333334</c:v>
                </c:pt>
                <c:pt idx="12006">
                  <c:v>43450.912499999999</c:v>
                </c:pt>
                <c:pt idx="12007">
                  <c:v>43450.952777777777</c:v>
                </c:pt>
                <c:pt idx="12008">
                  <c:v>43450.95416666667</c:v>
                </c:pt>
                <c:pt idx="12009">
                  <c:v>43450.994444444441</c:v>
                </c:pt>
                <c:pt idx="12010">
                  <c:v>43450.995833333334</c:v>
                </c:pt>
                <c:pt idx="12011">
                  <c:v>43450.999305555553</c:v>
                </c:pt>
                <c:pt idx="12012">
                  <c:v>43451.037499999999</c:v>
                </c:pt>
                <c:pt idx="12013">
                  <c:v>43451.04583333333</c:v>
                </c:pt>
                <c:pt idx="12014">
                  <c:v>43451.07916666667</c:v>
                </c:pt>
                <c:pt idx="12015">
                  <c:v>43451.103472222225</c:v>
                </c:pt>
                <c:pt idx="12016">
                  <c:v>43451.120833333334</c:v>
                </c:pt>
                <c:pt idx="12017">
                  <c:v>43451.162499999999</c:v>
                </c:pt>
                <c:pt idx="12018">
                  <c:v>43451.20416666667</c:v>
                </c:pt>
                <c:pt idx="12019">
                  <c:v>43451.245833333334</c:v>
                </c:pt>
                <c:pt idx="12020">
                  <c:v>43451.287499999999</c:v>
                </c:pt>
                <c:pt idx="12021">
                  <c:v>43451.32916666667</c:v>
                </c:pt>
                <c:pt idx="12022">
                  <c:v>43451.370833333334</c:v>
                </c:pt>
                <c:pt idx="12023">
                  <c:v>43451.412499999999</c:v>
                </c:pt>
                <c:pt idx="12024">
                  <c:v>43451.45416666667</c:v>
                </c:pt>
                <c:pt idx="12025">
                  <c:v>43451.495833333334</c:v>
                </c:pt>
                <c:pt idx="12026">
                  <c:v>43451.537499999999</c:v>
                </c:pt>
                <c:pt idx="12027">
                  <c:v>43451.57916666667</c:v>
                </c:pt>
                <c:pt idx="12028">
                  <c:v>43451.620833333334</c:v>
                </c:pt>
                <c:pt idx="12029">
                  <c:v>43451.662499999999</c:v>
                </c:pt>
                <c:pt idx="12030">
                  <c:v>43451.70416666667</c:v>
                </c:pt>
                <c:pt idx="12031">
                  <c:v>43451.745833333334</c:v>
                </c:pt>
                <c:pt idx="12032">
                  <c:v>43451.787499999999</c:v>
                </c:pt>
                <c:pt idx="12033">
                  <c:v>43451.82916666667</c:v>
                </c:pt>
                <c:pt idx="12034">
                  <c:v>43451.870833333334</c:v>
                </c:pt>
                <c:pt idx="12035">
                  <c:v>43451.912499999999</c:v>
                </c:pt>
                <c:pt idx="12036">
                  <c:v>43451.95416666667</c:v>
                </c:pt>
                <c:pt idx="12037">
                  <c:v>43451.995833333334</c:v>
                </c:pt>
                <c:pt idx="12038">
                  <c:v>43451.999305555553</c:v>
                </c:pt>
                <c:pt idx="12039">
                  <c:v>43452.037499999999</c:v>
                </c:pt>
                <c:pt idx="12040">
                  <c:v>43452.07916666667</c:v>
                </c:pt>
                <c:pt idx="12041">
                  <c:v>43452.120833333334</c:v>
                </c:pt>
                <c:pt idx="12042">
                  <c:v>43452.162499999999</c:v>
                </c:pt>
                <c:pt idx="12043">
                  <c:v>43452.20416666667</c:v>
                </c:pt>
                <c:pt idx="12044">
                  <c:v>43452.245833333334</c:v>
                </c:pt>
                <c:pt idx="12045">
                  <c:v>43452.287499999999</c:v>
                </c:pt>
                <c:pt idx="12046">
                  <c:v>43452.32916666667</c:v>
                </c:pt>
                <c:pt idx="12047">
                  <c:v>43452.370833333334</c:v>
                </c:pt>
                <c:pt idx="12048">
                  <c:v>43452.412499999999</c:v>
                </c:pt>
                <c:pt idx="12049">
                  <c:v>43452.45416666667</c:v>
                </c:pt>
                <c:pt idx="12050">
                  <c:v>43452.495833333334</c:v>
                </c:pt>
                <c:pt idx="12051">
                  <c:v>43452.537499999999</c:v>
                </c:pt>
                <c:pt idx="12052">
                  <c:v>43452.57916666667</c:v>
                </c:pt>
                <c:pt idx="12053">
                  <c:v>43452.620833333334</c:v>
                </c:pt>
                <c:pt idx="12054">
                  <c:v>43452.662499999999</c:v>
                </c:pt>
                <c:pt idx="12055">
                  <c:v>43452.70416666667</c:v>
                </c:pt>
                <c:pt idx="12056">
                  <c:v>43452.745833333334</c:v>
                </c:pt>
                <c:pt idx="12057">
                  <c:v>43452.787499999999</c:v>
                </c:pt>
                <c:pt idx="12058">
                  <c:v>43452.82916666667</c:v>
                </c:pt>
                <c:pt idx="12059">
                  <c:v>43452.870833333334</c:v>
                </c:pt>
                <c:pt idx="12060">
                  <c:v>43452.912499999999</c:v>
                </c:pt>
                <c:pt idx="12061">
                  <c:v>43452.95416666667</c:v>
                </c:pt>
                <c:pt idx="12062">
                  <c:v>43452.995833333334</c:v>
                </c:pt>
                <c:pt idx="12063">
                  <c:v>43452.999305555553</c:v>
                </c:pt>
                <c:pt idx="12064">
                  <c:v>43453.037499999999</c:v>
                </c:pt>
                <c:pt idx="12065">
                  <c:v>43453.07916666667</c:v>
                </c:pt>
                <c:pt idx="12066">
                  <c:v>43453.120833333334</c:v>
                </c:pt>
                <c:pt idx="12067">
                  <c:v>43453.162499999999</c:v>
                </c:pt>
                <c:pt idx="12068">
                  <c:v>43453.20416666667</c:v>
                </c:pt>
                <c:pt idx="12069">
                  <c:v>43453.245833333334</c:v>
                </c:pt>
                <c:pt idx="12070">
                  <c:v>43453.287499999999</c:v>
                </c:pt>
                <c:pt idx="12071">
                  <c:v>43453.32916666667</c:v>
                </c:pt>
                <c:pt idx="12072">
                  <c:v>43453.370833333334</c:v>
                </c:pt>
                <c:pt idx="12073">
                  <c:v>43453.412499999999</c:v>
                </c:pt>
                <c:pt idx="12074">
                  <c:v>43453.45416666667</c:v>
                </c:pt>
                <c:pt idx="12075">
                  <c:v>43453.495833333334</c:v>
                </c:pt>
                <c:pt idx="12076">
                  <c:v>43453.537499999999</c:v>
                </c:pt>
                <c:pt idx="12077">
                  <c:v>43453.57916666667</c:v>
                </c:pt>
                <c:pt idx="12078">
                  <c:v>43453.620833333334</c:v>
                </c:pt>
                <c:pt idx="12079">
                  <c:v>43453.662499999999</c:v>
                </c:pt>
                <c:pt idx="12080">
                  <c:v>43453.70416666667</c:v>
                </c:pt>
                <c:pt idx="12081">
                  <c:v>43453.745833333334</c:v>
                </c:pt>
                <c:pt idx="12082">
                  <c:v>43453.787499999999</c:v>
                </c:pt>
                <c:pt idx="12083">
                  <c:v>43453.82916666667</c:v>
                </c:pt>
                <c:pt idx="12084">
                  <c:v>43453.870833333334</c:v>
                </c:pt>
                <c:pt idx="12085">
                  <c:v>43453.912499999999</c:v>
                </c:pt>
                <c:pt idx="12086">
                  <c:v>43453.95416666667</c:v>
                </c:pt>
                <c:pt idx="12087">
                  <c:v>43453.995833333334</c:v>
                </c:pt>
                <c:pt idx="12088">
                  <c:v>43453.999305555553</c:v>
                </c:pt>
                <c:pt idx="12089">
                  <c:v>43454.037499999999</c:v>
                </c:pt>
                <c:pt idx="12090">
                  <c:v>43454.07916666667</c:v>
                </c:pt>
                <c:pt idx="12091">
                  <c:v>43454.120833333334</c:v>
                </c:pt>
                <c:pt idx="12092">
                  <c:v>43454.162499999999</c:v>
                </c:pt>
                <c:pt idx="12093">
                  <c:v>43454.20416666667</c:v>
                </c:pt>
                <c:pt idx="12094">
                  <c:v>43454.245833333334</c:v>
                </c:pt>
                <c:pt idx="12095">
                  <c:v>43454.287499999999</c:v>
                </c:pt>
                <c:pt idx="12096">
                  <c:v>43454.32916666667</c:v>
                </c:pt>
                <c:pt idx="12097">
                  <c:v>43454.369444444441</c:v>
                </c:pt>
                <c:pt idx="12098">
                  <c:v>43454.370833333334</c:v>
                </c:pt>
                <c:pt idx="12099">
                  <c:v>43454.399305555555</c:v>
                </c:pt>
                <c:pt idx="12100">
                  <c:v>43454.404861111114</c:v>
                </c:pt>
                <c:pt idx="12101">
                  <c:v>43454.412499999999</c:v>
                </c:pt>
                <c:pt idx="12102">
                  <c:v>43454.436805555553</c:v>
                </c:pt>
                <c:pt idx="12103">
                  <c:v>43454.45416666667</c:v>
                </c:pt>
                <c:pt idx="12104">
                  <c:v>43454.475694444445</c:v>
                </c:pt>
                <c:pt idx="12105">
                  <c:v>43454.484722222223</c:v>
                </c:pt>
                <c:pt idx="12106">
                  <c:v>43454.490277777775</c:v>
                </c:pt>
                <c:pt idx="12107">
                  <c:v>43454.494444444441</c:v>
                </c:pt>
                <c:pt idx="12108">
                  <c:v>43454.495833333334</c:v>
                </c:pt>
                <c:pt idx="12109">
                  <c:v>43454.502083333333</c:v>
                </c:pt>
                <c:pt idx="12110">
                  <c:v>43454.503472222219</c:v>
                </c:pt>
                <c:pt idx="12111">
                  <c:v>43454.524305555555</c:v>
                </c:pt>
                <c:pt idx="12112">
                  <c:v>43454.537499999999</c:v>
                </c:pt>
                <c:pt idx="12113">
                  <c:v>43454.552777777775</c:v>
                </c:pt>
                <c:pt idx="12114">
                  <c:v>43454.557638888888</c:v>
                </c:pt>
                <c:pt idx="12115">
                  <c:v>43454.575694444444</c:v>
                </c:pt>
                <c:pt idx="12116">
                  <c:v>43454.57916666667</c:v>
                </c:pt>
                <c:pt idx="12117">
                  <c:v>43454.584722222222</c:v>
                </c:pt>
                <c:pt idx="12118">
                  <c:v>43454.590277777781</c:v>
                </c:pt>
                <c:pt idx="12119">
                  <c:v>43454.619444444441</c:v>
                </c:pt>
                <c:pt idx="12120">
                  <c:v>43454.620833333334</c:v>
                </c:pt>
                <c:pt idx="12121">
                  <c:v>43454.633333333331</c:v>
                </c:pt>
                <c:pt idx="12122">
                  <c:v>43454.645833333336</c:v>
                </c:pt>
                <c:pt idx="12123">
                  <c:v>43454.662499999999</c:v>
                </c:pt>
                <c:pt idx="12124">
                  <c:v>43454.70416666667</c:v>
                </c:pt>
                <c:pt idx="12125">
                  <c:v>43454.745833333334</c:v>
                </c:pt>
                <c:pt idx="12126">
                  <c:v>43454.772222222222</c:v>
                </c:pt>
                <c:pt idx="12127">
                  <c:v>43454.781944444447</c:v>
                </c:pt>
                <c:pt idx="12128">
                  <c:v>43454.787499999999</c:v>
                </c:pt>
                <c:pt idx="12129">
                  <c:v>43454.805555555555</c:v>
                </c:pt>
                <c:pt idx="12130">
                  <c:v>43454.825694444444</c:v>
                </c:pt>
                <c:pt idx="12131">
                  <c:v>43454.82916666667</c:v>
                </c:pt>
                <c:pt idx="12132">
                  <c:v>43454.836805555555</c:v>
                </c:pt>
                <c:pt idx="12133">
                  <c:v>43454.870833333334</c:v>
                </c:pt>
                <c:pt idx="12134">
                  <c:v>43454.881249999999</c:v>
                </c:pt>
                <c:pt idx="12135">
                  <c:v>43454.897916666669</c:v>
                </c:pt>
                <c:pt idx="12136">
                  <c:v>43454.912499999999</c:v>
                </c:pt>
                <c:pt idx="12137">
                  <c:v>43454.95416666667</c:v>
                </c:pt>
                <c:pt idx="12138">
                  <c:v>43454.995833333334</c:v>
                </c:pt>
                <c:pt idx="12139">
                  <c:v>43454.999305555553</c:v>
                </c:pt>
                <c:pt idx="12140">
                  <c:v>43455.037499999999</c:v>
                </c:pt>
                <c:pt idx="12141">
                  <c:v>43455.063888888886</c:v>
                </c:pt>
                <c:pt idx="12142">
                  <c:v>43455.07916666667</c:v>
                </c:pt>
                <c:pt idx="12143">
                  <c:v>43455.085416666669</c:v>
                </c:pt>
                <c:pt idx="12144">
                  <c:v>43455.115277777775</c:v>
                </c:pt>
                <c:pt idx="12145">
                  <c:v>43455.119444444441</c:v>
                </c:pt>
                <c:pt idx="12146">
                  <c:v>43455.120833333334</c:v>
                </c:pt>
                <c:pt idx="12147">
                  <c:v>43455.143055555556</c:v>
                </c:pt>
                <c:pt idx="12148">
                  <c:v>43455.152083333334</c:v>
                </c:pt>
                <c:pt idx="12149">
                  <c:v>43455.15902777778</c:v>
                </c:pt>
                <c:pt idx="12150">
                  <c:v>43455.162499999999</c:v>
                </c:pt>
                <c:pt idx="12151">
                  <c:v>43455.1875</c:v>
                </c:pt>
                <c:pt idx="12152">
                  <c:v>43455.20416666667</c:v>
                </c:pt>
                <c:pt idx="12153">
                  <c:v>43455.245833333334</c:v>
                </c:pt>
                <c:pt idx="12154">
                  <c:v>43455.287499999999</c:v>
                </c:pt>
                <c:pt idx="12155">
                  <c:v>43455.32916666667</c:v>
                </c:pt>
                <c:pt idx="12156">
                  <c:v>43455.331944444442</c:v>
                </c:pt>
                <c:pt idx="12157">
                  <c:v>43455.336805555555</c:v>
                </c:pt>
                <c:pt idx="12158">
                  <c:v>43455.370833333334</c:v>
                </c:pt>
                <c:pt idx="12159">
                  <c:v>43455.375694444447</c:v>
                </c:pt>
                <c:pt idx="12160">
                  <c:v>43455.38958333333</c:v>
                </c:pt>
                <c:pt idx="12161">
                  <c:v>43455.412499999999</c:v>
                </c:pt>
                <c:pt idx="12162">
                  <c:v>43455.423611111109</c:v>
                </c:pt>
                <c:pt idx="12163">
                  <c:v>43455.439583333333</c:v>
                </c:pt>
                <c:pt idx="12164">
                  <c:v>43455.45416666667</c:v>
                </c:pt>
                <c:pt idx="12165">
                  <c:v>43455.495833333334</c:v>
                </c:pt>
                <c:pt idx="12166">
                  <c:v>43455.537499999999</c:v>
                </c:pt>
                <c:pt idx="12167">
                  <c:v>43455.550694444442</c:v>
                </c:pt>
                <c:pt idx="12168">
                  <c:v>43455.561111111114</c:v>
                </c:pt>
                <c:pt idx="12169">
                  <c:v>43455.57916666667</c:v>
                </c:pt>
                <c:pt idx="12170">
                  <c:v>43455.612500000003</c:v>
                </c:pt>
                <c:pt idx="12171">
                  <c:v>43455.620833333334</c:v>
                </c:pt>
                <c:pt idx="12172">
                  <c:v>43455.631944444445</c:v>
                </c:pt>
                <c:pt idx="12173">
                  <c:v>43455.661111111112</c:v>
                </c:pt>
                <c:pt idx="12174">
                  <c:v>43455.662499999999</c:v>
                </c:pt>
                <c:pt idx="12175">
                  <c:v>43455.70416666667</c:v>
                </c:pt>
                <c:pt idx="12176">
                  <c:v>43455.745833333334</c:v>
                </c:pt>
                <c:pt idx="12177">
                  <c:v>43455.787499999999</c:v>
                </c:pt>
                <c:pt idx="12178">
                  <c:v>43455.82916666667</c:v>
                </c:pt>
                <c:pt idx="12179">
                  <c:v>43455.870833333334</c:v>
                </c:pt>
                <c:pt idx="12180">
                  <c:v>43455.912499999999</c:v>
                </c:pt>
                <c:pt idx="12181">
                  <c:v>43455.95416666667</c:v>
                </c:pt>
                <c:pt idx="12182">
                  <c:v>43455.995833333334</c:v>
                </c:pt>
                <c:pt idx="12183">
                  <c:v>43455.999305555553</c:v>
                </c:pt>
                <c:pt idx="12184">
                  <c:v>43456.037499999999</c:v>
                </c:pt>
                <c:pt idx="12185">
                  <c:v>43456.07916666667</c:v>
                </c:pt>
                <c:pt idx="12186">
                  <c:v>43456.084722222222</c:v>
                </c:pt>
                <c:pt idx="12187">
                  <c:v>43456.106944444444</c:v>
                </c:pt>
                <c:pt idx="12188">
                  <c:v>43456.120833333334</c:v>
                </c:pt>
                <c:pt idx="12189">
                  <c:v>43456.132638888892</c:v>
                </c:pt>
                <c:pt idx="12190">
                  <c:v>43456.143750000003</c:v>
                </c:pt>
                <c:pt idx="12191">
                  <c:v>43456.162499999999</c:v>
                </c:pt>
                <c:pt idx="12192">
                  <c:v>43456.183333333334</c:v>
                </c:pt>
                <c:pt idx="12193">
                  <c:v>43456.20416666667</c:v>
                </c:pt>
                <c:pt idx="12194">
                  <c:v>43456.245833333334</c:v>
                </c:pt>
                <c:pt idx="12195">
                  <c:v>43456.287499999999</c:v>
                </c:pt>
                <c:pt idx="12196">
                  <c:v>43456.32916666667</c:v>
                </c:pt>
                <c:pt idx="12197">
                  <c:v>43456.370833333334</c:v>
                </c:pt>
                <c:pt idx="12198">
                  <c:v>43456.412499999999</c:v>
                </c:pt>
                <c:pt idx="12199">
                  <c:v>43456.45416666667</c:v>
                </c:pt>
                <c:pt idx="12200">
                  <c:v>43456.495833333334</c:v>
                </c:pt>
                <c:pt idx="12201">
                  <c:v>43456.537499999999</c:v>
                </c:pt>
                <c:pt idx="12202">
                  <c:v>43456.57916666667</c:v>
                </c:pt>
                <c:pt idx="12203">
                  <c:v>43456.620833333334</c:v>
                </c:pt>
                <c:pt idx="12204">
                  <c:v>43456.662499999999</c:v>
                </c:pt>
                <c:pt idx="12205">
                  <c:v>43456.70416666667</c:v>
                </c:pt>
                <c:pt idx="12206">
                  <c:v>43456.745833333334</c:v>
                </c:pt>
                <c:pt idx="12207">
                  <c:v>43456.787499999999</c:v>
                </c:pt>
                <c:pt idx="12208">
                  <c:v>43456.82916666667</c:v>
                </c:pt>
                <c:pt idx="12209">
                  <c:v>43456.870833333334</c:v>
                </c:pt>
                <c:pt idx="12210">
                  <c:v>43456.912499999999</c:v>
                </c:pt>
                <c:pt idx="12211">
                  <c:v>43456.95416666667</c:v>
                </c:pt>
                <c:pt idx="12212">
                  <c:v>43456.995833333334</c:v>
                </c:pt>
                <c:pt idx="12213">
                  <c:v>43456.999305555553</c:v>
                </c:pt>
                <c:pt idx="12214">
                  <c:v>43457.037499999999</c:v>
                </c:pt>
                <c:pt idx="12215">
                  <c:v>43457.07916666667</c:v>
                </c:pt>
                <c:pt idx="12216">
                  <c:v>43457.120833333334</c:v>
                </c:pt>
                <c:pt idx="12217">
                  <c:v>43457.162499999999</c:v>
                </c:pt>
                <c:pt idx="12218">
                  <c:v>43457.20416666667</c:v>
                </c:pt>
                <c:pt idx="12219">
                  <c:v>43457.245833333334</c:v>
                </c:pt>
                <c:pt idx="12220">
                  <c:v>43457.287499999999</c:v>
                </c:pt>
                <c:pt idx="12221">
                  <c:v>43457.32916666667</c:v>
                </c:pt>
                <c:pt idx="12222">
                  <c:v>43457.370833333334</c:v>
                </c:pt>
                <c:pt idx="12223">
                  <c:v>43457.412499999999</c:v>
                </c:pt>
                <c:pt idx="12224">
                  <c:v>43457.45416666667</c:v>
                </c:pt>
                <c:pt idx="12225">
                  <c:v>43457.495833333334</c:v>
                </c:pt>
                <c:pt idx="12226">
                  <c:v>43457.537499999999</c:v>
                </c:pt>
                <c:pt idx="12227">
                  <c:v>43457.57916666667</c:v>
                </c:pt>
                <c:pt idx="12228">
                  <c:v>43457.620833333334</c:v>
                </c:pt>
                <c:pt idx="12229">
                  <c:v>43457.662499999999</c:v>
                </c:pt>
                <c:pt idx="12230">
                  <c:v>43457.70416666667</c:v>
                </c:pt>
                <c:pt idx="12231">
                  <c:v>43457.745833333334</c:v>
                </c:pt>
                <c:pt idx="12232">
                  <c:v>43457.787499999999</c:v>
                </c:pt>
                <c:pt idx="12233">
                  <c:v>43457.82916666667</c:v>
                </c:pt>
                <c:pt idx="12234">
                  <c:v>43457.870833333334</c:v>
                </c:pt>
                <c:pt idx="12235">
                  <c:v>43457.912499999999</c:v>
                </c:pt>
                <c:pt idx="12236">
                  <c:v>43457.95416666667</c:v>
                </c:pt>
                <c:pt idx="12237">
                  <c:v>43457.995833333334</c:v>
                </c:pt>
                <c:pt idx="12238">
                  <c:v>43457.999305555553</c:v>
                </c:pt>
                <c:pt idx="12239">
                  <c:v>43458.037499999999</c:v>
                </c:pt>
                <c:pt idx="12240">
                  <c:v>43458.07916666667</c:v>
                </c:pt>
                <c:pt idx="12241">
                  <c:v>43458.09652777778</c:v>
                </c:pt>
                <c:pt idx="12242">
                  <c:v>43458.115972222222</c:v>
                </c:pt>
                <c:pt idx="12243">
                  <c:v>43458.120833333334</c:v>
                </c:pt>
                <c:pt idx="12244">
                  <c:v>43458.133333333331</c:v>
                </c:pt>
                <c:pt idx="12245">
                  <c:v>43458.155555555553</c:v>
                </c:pt>
                <c:pt idx="12246">
                  <c:v>43458.162499999999</c:v>
                </c:pt>
                <c:pt idx="12247">
                  <c:v>43458.20416666667</c:v>
                </c:pt>
                <c:pt idx="12248">
                  <c:v>43458.245833333334</c:v>
                </c:pt>
                <c:pt idx="12249">
                  <c:v>43458.287499999999</c:v>
                </c:pt>
                <c:pt idx="12250">
                  <c:v>43458.32916666667</c:v>
                </c:pt>
                <c:pt idx="12251">
                  <c:v>43458.370833333334</c:v>
                </c:pt>
                <c:pt idx="12252">
                  <c:v>43458.412499999999</c:v>
                </c:pt>
                <c:pt idx="12253">
                  <c:v>43458.45416666667</c:v>
                </c:pt>
                <c:pt idx="12254">
                  <c:v>43458.495833333334</c:v>
                </c:pt>
                <c:pt idx="12255">
                  <c:v>43458.537499999999</c:v>
                </c:pt>
                <c:pt idx="12256">
                  <c:v>43458.57916666667</c:v>
                </c:pt>
                <c:pt idx="12257">
                  <c:v>43458.620833333334</c:v>
                </c:pt>
                <c:pt idx="12258">
                  <c:v>43458.662499999999</c:v>
                </c:pt>
                <c:pt idx="12259">
                  <c:v>43458.70416666667</c:v>
                </c:pt>
                <c:pt idx="12260">
                  <c:v>43458.745833333334</c:v>
                </c:pt>
                <c:pt idx="12261">
                  <c:v>43458.787499999999</c:v>
                </c:pt>
                <c:pt idx="12262">
                  <c:v>43458.82916666667</c:v>
                </c:pt>
                <c:pt idx="12263">
                  <c:v>43458.870833333334</c:v>
                </c:pt>
                <c:pt idx="12264">
                  <c:v>43458.912499999999</c:v>
                </c:pt>
                <c:pt idx="12265">
                  <c:v>43458.95416666667</c:v>
                </c:pt>
                <c:pt idx="12266">
                  <c:v>43458.995833333334</c:v>
                </c:pt>
                <c:pt idx="12267">
                  <c:v>43458.999305555553</c:v>
                </c:pt>
                <c:pt idx="12268">
                  <c:v>43459.037499999999</c:v>
                </c:pt>
                <c:pt idx="12269">
                  <c:v>43459.07916666667</c:v>
                </c:pt>
                <c:pt idx="12270">
                  <c:v>43459.120833333334</c:v>
                </c:pt>
                <c:pt idx="12271">
                  <c:v>43459.162499999999</c:v>
                </c:pt>
                <c:pt idx="12272">
                  <c:v>43459.20416666667</c:v>
                </c:pt>
                <c:pt idx="12273">
                  <c:v>43459.245833333334</c:v>
                </c:pt>
                <c:pt idx="12274">
                  <c:v>43459.287499999999</c:v>
                </c:pt>
                <c:pt idx="12275">
                  <c:v>43459.32916666667</c:v>
                </c:pt>
                <c:pt idx="12276">
                  <c:v>43459.370833333334</c:v>
                </c:pt>
                <c:pt idx="12277">
                  <c:v>43459.412499999999</c:v>
                </c:pt>
                <c:pt idx="12278">
                  <c:v>43459.45416666667</c:v>
                </c:pt>
                <c:pt idx="12279">
                  <c:v>43459.495833333334</c:v>
                </c:pt>
                <c:pt idx="12280">
                  <c:v>43459.537499999999</c:v>
                </c:pt>
                <c:pt idx="12281">
                  <c:v>43459.57916666667</c:v>
                </c:pt>
                <c:pt idx="12282">
                  <c:v>43459.620833333334</c:v>
                </c:pt>
                <c:pt idx="12283">
                  <c:v>43459.662499999999</c:v>
                </c:pt>
                <c:pt idx="12284">
                  <c:v>43459.70416666667</c:v>
                </c:pt>
                <c:pt idx="12285">
                  <c:v>43459.745833333334</c:v>
                </c:pt>
                <c:pt idx="12286">
                  <c:v>43459.787499999999</c:v>
                </c:pt>
                <c:pt idx="12287">
                  <c:v>43459.82916666667</c:v>
                </c:pt>
                <c:pt idx="12288">
                  <c:v>43459.870833333334</c:v>
                </c:pt>
                <c:pt idx="12289">
                  <c:v>43459.912499999999</c:v>
                </c:pt>
                <c:pt idx="12290">
                  <c:v>43459.95416666667</c:v>
                </c:pt>
                <c:pt idx="12291">
                  <c:v>43459.995833333334</c:v>
                </c:pt>
                <c:pt idx="12292">
                  <c:v>43459.999305555553</c:v>
                </c:pt>
                <c:pt idx="12293">
                  <c:v>43460.037499999999</c:v>
                </c:pt>
                <c:pt idx="12294">
                  <c:v>43460.07916666667</c:v>
                </c:pt>
                <c:pt idx="12295">
                  <c:v>43460.120833333334</c:v>
                </c:pt>
                <c:pt idx="12296">
                  <c:v>43460.162499999999</c:v>
                </c:pt>
                <c:pt idx="12297">
                  <c:v>43460.20416666667</c:v>
                </c:pt>
                <c:pt idx="12298">
                  <c:v>43460.245833333334</c:v>
                </c:pt>
                <c:pt idx="12299">
                  <c:v>43460.287499999999</c:v>
                </c:pt>
                <c:pt idx="12300">
                  <c:v>43460.32916666667</c:v>
                </c:pt>
                <c:pt idx="12301">
                  <c:v>43460.370833333334</c:v>
                </c:pt>
                <c:pt idx="12302">
                  <c:v>43460.412499999999</c:v>
                </c:pt>
                <c:pt idx="12303">
                  <c:v>43460.45416666667</c:v>
                </c:pt>
                <c:pt idx="12304">
                  <c:v>43460.495833333334</c:v>
                </c:pt>
                <c:pt idx="12305">
                  <c:v>43460.537499999999</c:v>
                </c:pt>
                <c:pt idx="12306">
                  <c:v>43460.57916666667</c:v>
                </c:pt>
                <c:pt idx="12307">
                  <c:v>43460.620833333334</c:v>
                </c:pt>
                <c:pt idx="12308">
                  <c:v>43460.662499999999</c:v>
                </c:pt>
                <c:pt idx="12309">
                  <c:v>43460.70416666667</c:v>
                </c:pt>
                <c:pt idx="12310">
                  <c:v>43460.745833333334</c:v>
                </c:pt>
                <c:pt idx="12311">
                  <c:v>43460.787499999999</c:v>
                </c:pt>
                <c:pt idx="12312">
                  <c:v>43460.82916666667</c:v>
                </c:pt>
                <c:pt idx="12313">
                  <c:v>43460.870833333334</c:v>
                </c:pt>
                <c:pt idx="12314">
                  <c:v>43460.912499999999</c:v>
                </c:pt>
                <c:pt idx="12315">
                  <c:v>43460.95416666667</c:v>
                </c:pt>
                <c:pt idx="12316">
                  <c:v>43460.995833333334</c:v>
                </c:pt>
                <c:pt idx="12317">
                  <c:v>43460.999305555553</c:v>
                </c:pt>
                <c:pt idx="12318">
                  <c:v>43461.037499999999</c:v>
                </c:pt>
                <c:pt idx="12319">
                  <c:v>43461.07916666667</c:v>
                </c:pt>
                <c:pt idx="12320">
                  <c:v>43461.120833333334</c:v>
                </c:pt>
                <c:pt idx="12321">
                  <c:v>43461.162499999999</c:v>
                </c:pt>
                <c:pt idx="12322">
                  <c:v>43461.20416666667</c:v>
                </c:pt>
                <c:pt idx="12323">
                  <c:v>43461.234027777777</c:v>
                </c:pt>
                <c:pt idx="12324">
                  <c:v>43461.244444444441</c:v>
                </c:pt>
                <c:pt idx="12325">
                  <c:v>43461.245833333334</c:v>
                </c:pt>
                <c:pt idx="12326">
                  <c:v>43461.254861111112</c:v>
                </c:pt>
                <c:pt idx="12327">
                  <c:v>43461.287499999999</c:v>
                </c:pt>
                <c:pt idx="12328">
                  <c:v>43461.293749999997</c:v>
                </c:pt>
                <c:pt idx="12329">
                  <c:v>43461.297222222223</c:v>
                </c:pt>
                <c:pt idx="12330">
                  <c:v>43461.302083333336</c:v>
                </c:pt>
                <c:pt idx="12331">
                  <c:v>43461.306944444441</c:v>
                </c:pt>
                <c:pt idx="12332">
                  <c:v>43461.3125</c:v>
                </c:pt>
                <c:pt idx="12333">
                  <c:v>43461.32916666667</c:v>
                </c:pt>
                <c:pt idx="12334">
                  <c:v>43461.334027777775</c:v>
                </c:pt>
                <c:pt idx="12335">
                  <c:v>43461.34375</c:v>
                </c:pt>
                <c:pt idx="12336">
                  <c:v>43461.370833333334</c:v>
                </c:pt>
                <c:pt idx="12337">
                  <c:v>43461.412499999999</c:v>
                </c:pt>
                <c:pt idx="12338">
                  <c:v>43461.45416666667</c:v>
                </c:pt>
                <c:pt idx="12339">
                  <c:v>43461.495833333334</c:v>
                </c:pt>
                <c:pt idx="12340">
                  <c:v>43461.537499999999</c:v>
                </c:pt>
                <c:pt idx="12341">
                  <c:v>43461.57916666667</c:v>
                </c:pt>
                <c:pt idx="12342">
                  <c:v>43461.620833333334</c:v>
                </c:pt>
                <c:pt idx="12343">
                  <c:v>43461.662499999999</c:v>
                </c:pt>
                <c:pt idx="12344">
                  <c:v>43461.70416666667</c:v>
                </c:pt>
                <c:pt idx="12345">
                  <c:v>43461.745833333334</c:v>
                </c:pt>
                <c:pt idx="12346">
                  <c:v>43461.787499999999</c:v>
                </c:pt>
                <c:pt idx="12347">
                  <c:v>43461.82916666667</c:v>
                </c:pt>
                <c:pt idx="12348">
                  <c:v>43461.837500000001</c:v>
                </c:pt>
                <c:pt idx="12349">
                  <c:v>43461.851388888892</c:v>
                </c:pt>
                <c:pt idx="12350">
                  <c:v>43461.870833333334</c:v>
                </c:pt>
                <c:pt idx="12351">
                  <c:v>43461.912499999999</c:v>
                </c:pt>
                <c:pt idx="12352">
                  <c:v>43461.95416666667</c:v>
                </c:pt>
                <c:pt idx="12353">
                  <c:v>43461.995833333334</c:v>
                </c:pt>
                <c:pt idx="12354">
                  <c:v>43461.999305555553</c:v>
                </c:pt>
                <c:pt idx="12355">
                  <c:v>43462.037499999999</c:v>
                </c:pt>
                <c:pt idx="12356">
                  <c:v>43462.07916666667</c:v>
                </c:pt>
                <c:pt idx="12357">
                  <c:v>43462.120833333334</c:v>
                </c:pt>
                <c:pt idx="12358">
                  <c:v>43462.162499999999</c:v>
                </c:pt>
                <c:pt idx="12359">
                  <c:v>43462.20416666667</c:v>
                </c:pt>
                <c:pt idx="12360">
                  <c:v>43462.245833333334</c:v>
                </c:pt>
                <c:pt idx="12361">
                  <c:v>43462.287499999999</c:v>
                </c:pt>
                <c:pt idx="12362">
                  <c:v>43462.324305555558</c:v>
                </c:pt>
                <c:pt idx="12363">
                  <c:v>43462.32916666667</c:v>
                </c:pt>
                <c:pt idx="12364">
                  <c:v>43462.337500000001</c:v>
                </c:pt>
                <c:pt idx="12365">
                  <c:v>43462.353472222225</c:v>
                </c:pt>
                <c:pt idx="12366">
                  <c:v>43462.370833333334</c:v>
                </c:pt>
                <c:pt idx="12367">
                  <c:v>43462.412499999999</c:v>
                </c:pt>
                <c:pt idx="12368">
                  <c:v>43462.45416666667</c:v>
                </c:pt>
                <c:pt idx="12369">
                  <c:v>43462.459027777775</c:v>
                </c:pt>
                <c:pt idx="12370">
                  <c:v>43462.466666666667</c:v>
                </c:pt>
                <c:pt idx="12371">
                  <c:v>43462.476388888892</c:v>
                </c:pt>
                <c:pt idx="12372">
                  <c:v>43462.495833333334</c:v>
                </c:pt>
                <c:pt idx="12373">
                  <c:v>43462.521527777775</c:v>
                </c:pt>
                <c:pt idx="12374">
                  <c:v>43462.536111111112</c:v>
                </c:pt>
                <c:pt idx="12375">
                  <c:v>43462.537499999999</c:v>
                </c:pt>
                <c:pt idx="12376">
                  <c:v>43462.555555555555</c:v>
                </c:pt>
                <c:pt idx="12377">
                  <c:v>43462.57916666667</c:v>
                </c:pt>
                <c:pt idx="12378">
                  <c:v>43462.602083333331</c:v>
                </c:pt>
                <c:pt idx="12379">
                  <c:v>43462.620833333334</c:v>
                </c:pt>
                <c:pt idx="12380">
                  <c:v>43462.625694444447</c:v>
                </c:pt>
                <c:pt idx="12381">
                  <c:v>43462.632638888892</c:v>
                </c:pt>
                <c:pt idx="12382">
                  <c:v>43462.647222222222</c:v>
                </c:pt>
                <c:pt idx="12383">
                  <c:v>43462.649305555555</c:v>
                </c:pt>
                <c:pt idx="12384">
                  <c:v>43462.654166666667</c:v>
                </c:pt>
                <c:pt idx="12385">
                  <c:v>43462.659722222219</c:v>
                </c:pt>
                <c:pt idx="12386">
                  <c:v>43462.660416666666</c:v>
                </c:pt>
                <c:pt idx="12387">
                  <c:v>43462.663194444445</c:v>
                </c:pt>
                <c:pt idx="12388">
                  <c:v>43462.668055555558</c:v>
                </c:pt>
                <c:pt idx="12389">
                  <c:v>43462.68472222222</c:v>
                </c:pt>
                <c:pt idx="12390">
                  <c:v>43462.696527777778</c:v>
                </c:pt>
                <c:pt idx="12391">
                  <c:v>43462.70416666667</c:v>
                </c:pt>
                <c:pt idx="12392">
                  <c:v>43462.745833333334</c:v>
                </c:pt>
                <c:pt idx="12393">
                  <c:v>43462.751388888886</c:v>
                </c:pt>
                <c:pt idx="12394">
                  <c:v>43462.757638888892</c:v>
                </c:pt>
                <c:pt idx="12395">
                  <c:v>43462.776388888888</c:v>
                </c:pt>
                <c:pt idx="12396">
                  <c:v>43462.787499999999</c:v>
                </c:pt>
                <c:pt idx="12397">
                  <c:v>43462.826388888891</c:v>
                </c:pt>
                <c:pt idx="12398">
                  <c:v>43462.827777777777</c:v>
                </c:pt>
                <c:pt idx="12399">
                  <c:v>43462.82916666667</c:v>
                </c:pt>
                <c:pt idx="12400">
                  <c:v>43462.847222222219</c:v>
                </c:pt>
                <c:pt idx="12401">
                  <c:v>43462.853472222225</c:v>
                </c:pt>
                <c:pt idx="12402">
                  <c:v>43462.861805555556</c:v>
                </c:pt>
                <c:pt idx="12403">
                  <c:v>43462.870833333334</c:v>
                </c:pt>
                <c:pt idx="12404">
                  <c:v>43462.884722222225</c:v>
                </c:pt>
                <c:pt idx="12405">
                  <c:v>43462.90625</c:v>
                </c:pt>
                <c:pt idx="12406">
                  <c:v>43462.912499999999</c:v>
                </c:pt>
                <c:pt idx="12407">
                  <c:v>43462.916666666664</c:v>
                </c:pt>
                <c:pt idx="12408">
                  <c:v>43462.95416666667</c:v>
                </c:pt>
                <c:pt idx="12409">
                  <c:v>43462.995833333334</c:v>
                </c:pt>
                <c:pt idx="12410">
                  <c:v>43462.999305555553</c:v>
                </c:pt>
                <c:pt idx="12411">
                  <c:v>43463.036111111112</c:v>
                </c:pt>
                <c:pt idx="12412">
                  <c:v>43463.037499999999</c:v>
                </c:pt>
                <c:pt idx="12413">
                  <c:v>43463.043749999997</c:v>
                </c:pt>
                <c:pt idx="12414">
                  <c:v>43463.07916666667</c:v>
                </c:pt>
                <c:pt idx="12415">
                  <c:v>43463.120833333334</c:v>
                </c:pt>
                <c:pt idx="12416">
                  <c:v>43463.162499999999</c:v>
                </c:pt>
                <c:pt idx="12417">
                  <c:v>43463.202777777777</c:v>
                </c:pt>
                <c:pt idx="12418">
                  <c:v>43463.20416666667</c:v>
                </c:pt>
                <c:pt idx="12419">
                  <c:v>43463.243055555555</c:v>
                </c:pt>
                <c:pt idx="12420">
                  <c:v>43463.245833333334</c:v>
                </c:pt>
                <c:pt idx="12421">
                  <c:v>43463.286111111112</c:v>
                </c:pt>
                <c:pt idx="12422">
                  <c:v>43463.287499999999</c:v>
                </c:pt>
                <c:pt idx="12423">
                  <c:v>43463.292361111111</c:v>
                </c:pt>
                <c:pt idx="12424">
                  <c:v>43463.29791666667</c:v>
                </c:pt>
                <c:pt idx="12425">
                  <c:v>43463.311805555553</c:v>
                </c:pt>
                <c:pt idx="12426">
                  <c:v>43463.320833333331</c:v>
                </c:pt>
                <c:pt idx="12427">
                  <c:v>43463.32916666667</c:v>
                </c:pt>
                <c:pt idx="12428">
                  <c:v>43463.357638888891</c:v>
                </c:pt>
                <c:pt idx="12429">
                  <c:v>43463.370833333334</c:v>
                </c:pt>
                <c:pt idx="12430">
                  <c:v>43463.412499999999</c:v>
                </c:pt>
                <c:pt idx="12431">
                  <c:v>43463.45416666667</c:v>
                </c:pt>
                <c:pt idx="12432">
                  <c:v>43463.495833333334</c:v>
                </c:pt>
                <c:pt idx="12433">
                  <c:v>43463.537499999999</c:v>
                </c:pt>
                <c:pt idx="12434">
                  <c:v>43463.57916666667</c:v>
                </c:pt>
                <c:pt idx="12435">
                  <c:v>43463.620833333334</c:v>
                </c:pt>
                <c:pt idx="12436">
                  <c:v>43463.662499999999</c:v>
                </c:pt>
                <c:pt idx="12437">
                  <c:v>43463.70416666667</c:v>
                </c:pt>
                <c:pt idx="12438">
                  <c:v>43463.745833333334</c:v>
                </c:pt>
                <c:pt idx="12439">
                  <c:v>43463.787499999999</c:v>
                </c:pt>
                <c:pt idx="12440">
                  <c:v>43463.82916666667</c:v>
                </c:pt>
                <c:pt idx="12441">
                  <c:v>43463.870833333334</c:v>
                </c:pt>
                <c:pt idx="12442">
                  <c:v>43463.912499999999</c:v>
                </c:pt>
                <c:pt idx="12443">
                  <c:v>43463.95416666667</c:v>
                </c:pt>
                <c:pt idx="12444">
                  <c:v>43463.995833333334</c:v>
                </c:pt>
                <c:pt idx="12445">
                  <c:v>43463.999305555553</c:v>
                </c:pt>
                <c:pt idx="12446">
                  <c:v>43464.037499999999</c:v>
                </c:pt>
                <c:pt idx="12447">
                  <c:v>43464.07916666667</c:v>
                </c:pt>
                <c:pt idx="12448">
                  <c:v>43464.120833333334</c:v>
                </c:pt>
                <c:pt idx="12449">
                  <c:v>43464.162499999999</c:v>
                </c:pt>
                <c:pt idx="12450">
                  <c:v>43464.20416666667</c:v>
                </c:pt>
                <c:pt idx="12451">
                  <c:v>43464.245833333334</c:v>
                </c:pt>
                <c:pt idx="12452">
                  <c:v>43464.287499999999</c:v>
                </c:pt>
                <c:pt idx="12453">
                  <c:v>43464.32916666667</c:v>
                </c:pt>
                <c:pt idx="12454">
                  <c:v>43464.370833333334</c:v>
                </c:pt>
                <c:pt idx="12455">
                  <c:v>43464.412499999999</c:v>
                </c:pt>
                <c:pt idx="12456">
                  <c:v>43464.45416666667</c:v>
                </c:pt>
                <c:pt idx="12457">
                  <c:v>43464.495833333334</c:v>
                </c:pt>
                <c:pt idx="12458">
                  <c:v>43464.537499999999</c:v>
                </c:pt>
                <c:pt idx="12459">
                  <c:v>43464.57916666667</c:v>
                </c:pt>
                <c:pt idx="12460">
                  <c:v>43464.620833333334</c:v>
                </c:pt>
                <c:pt idx="12461">
                  <c:v>43464.662499999999</c:v>
                </c:pt>
                <c:pt idx="12462">
                  <c:v>43464.70416666667</c:v>
                </c:pt>
                <c:pt idx="12463">
                  <c:v>43464.745833333334</c:v>
                </c:pt>
                <c:pt idx="12464">
                  <c:v>43464.787499999999</c:v>
                </c:pt>
                <c:pt idx="12465">
                  <c:v>43464.82916666667</c:v>
                </c:pt>
                <c:pt idx="12466">
                  <c:v>43464.870833333334</c:v>
                </c:pt>
                <c:pt idx="12467">
                  <c:v>43464.912499999999</c:v>
                </c:pt>
                <c:pt idx="12468">
                  <c:v>43464.95416666667</c:v>
                </c:pt>
                <c:pt idx="12469">
                  <c:v>43464.995833333334</c:v>
                </c:pt>
                <c:pt idx="12470">
                  <c:v>43464.999305555553</c:v>
                </c:pt>
                <c:pt idx="12471">
                  <c:v>43465.037499999999</c:v>
                </c:pt>
                <c:pt idx="12472">
                  <c:v>43465.07916666667</c:v>
                </c:pt>
                <c:pt idx="12473">
                  <c:v>43465.120833333334</c:v>
                </c:pt>
                <c:pt idx="12474">
                  <c:v>43465.162499999999</c:v>
                </c:pt>
                <c:pt idx="12475">
                  <c:v>43465.20416666667</c:v>
                </c:pt>
                <c:pt idx="12476">
                  <c:v>43465.245833333334</c:v>
                </c:pt>
                <c:pt idx="12477">
                  <c:v>43465.287499999999</c:v>
                </c:pt>
                <c:pt idx="12478">
                  <c:v>43465.32916666667</c:v>
                </c:pt>
                <c:pt idx="12479">
                  <c:v>43465.370833333334</c:v>
                </c:pt>
                <c:pt idx="12480">
                  <c:v>43465.412499999999</c:v>
                </c:pt>
                <c:pt idx="12481">
                  <c:v>43465.45416666667</c:v>
                </c:pt>
                <c:pt idx="12482">
                  <c:v>43465.495833333334</c:v>
                </c:pt>
                <c:pt idx="12483">
                  <c:v>43465.537499999999</c:v>
                </c:pt>
                <c:pt idx="12484">
                  <c:v>43465.57916666667</c:v>
                </c:pt>
                <c:pt idx="12485">
                  <c:v>43465.609027777777</c:v>
                </c:pt>
                <c:pt idx="12486">
                  <c:v>43465.614583333336</c:v>
                </c:pt>
                <c:pt idx="12487">
                  <c:v>43465.619444444441</c:v>
                </c:pt>
                <c:pt idx="12488">
                  <c:v>43465.620833333334</c:v>
                </c:pt>
                <c:pt idx="12489">
                  <c:v>43465.63958333333</c:v>
                </c:pt>
                <c:pt idx="12490">
                  <c:v>43465.654861111114</c:v>
                </c:pt>
                <c:pt idx="12491">
                  <c:v>43465.662499999999</c:v>
                </c:pt>
                <c:pt idx="12492">
                  <c:v>43465.670138888891</c:v>
                </c:pt>
                <c:pt idx="12493">
                  <c:v>43465.682638888888</c:v>
                </c:pt>
                <c:pt idx="12494">
                  <c:v>43465.696527777778</c:v>
                </c:pt>
                <c:pt idx="12495">
                  <c:v>43465.702777777777</c:v>
                </c:pt>
                <c:pt idx="12496">
                  <c:v>43465.70416666667</c:v>
                </c:pt>
                <c:pt idx="12497">
                  <c:v>43465.719444444447</c:v>
                </c:pt>
                <c:pt idx="12498">
                  <c:v>43465.731944444444</c:v>
                </c:pt>
                <c:pt idx="12499">
                  <c:v>43465.737500000003</c:v>
                </c:pt>
                <c:pt idx="12500">
                  <c:v>43465.744444444441</c:v>
                </c:pt>
                <c:pt idx="12501">
                  <c:v>43465.745833333334</c:v>
                </c:pt>
                <c:pt idx="12502">
                  <c:v>43465.752083333333</c:v>
                </c:pt>
                <c:pt idx="12503">
                  <c:v>43465.765972222223</c:v>
                </c:pt>
                <c:pt idx="12504">
                  <c:v>43465.78402777778</c:v>
                </c:pt>
                <c:pt idx="12505">
                  <c:v>43465.787499999999</c:v>
                </c:pt>
                <c:pt idx="12506">
                  <c:v>43465.82916666667</c:v>
                </c:pt>
                <c:pt idx="12507">
                  <c:v>43465.852777777778</c:v>
                </c:pt>
                <c:pt idx="12508">
                  <c:v>43465.870833333334</c:v>
                </c:pt>
                <c:pt idx="12509">
                  <c:v>43465.892361111109</c:v>
                </c:pt>
                <c:pt idx="12510">
                  <c:v>43465.910416666666</c:v>
                </c:pt>
                <c:pt idx="12511">
                  <c:v>43465.912499999999</c:v>
                </c:pt>
                <c:pt idx="12512">
                  <c:v>43465.952777777777</c:v>
                </c:pt>
                <c:pt idx="12513">
                  <c:v>43465.95416666667</c:v>
                </c:pt>
                <c:pt idx="12514">
                  <c:v>43465.994444444441</c:v>
                </c:pt>
                <c:pt idx="12515">
                  <c:v>43465.995833333334</c:v>
                </c:pt>
                <c:pt idx="12516">
                  <c:v>43465.999305555553</c:v>
                </c:pt>
                <c:pt idx="12517">
                  <c:v>43465.999305555553</c:v>
                </c:pt>
              </c:numCache>
            </c:numRef>
          </c:xVal>
          <c:yVal>
            <c:numRef>
              <c:f>WBAN93720!$AT$2:$AT$12520</c:f>
              <c:numCache>
                <c:formatCode>General</c:formatCode>
                <c:ptCount val="125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7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0.02</c:v>
                </c:pt>
                <c:pt idx="76">
                  <c:v>0.02</c:v>
                </c:pt>
                <c:pt idx="78">
                  <c:v>0.03</c:v>
                </c:pt>
                <c:pt idx="79">
                  <c:v>0.01</c:v>
                </c:pt>
                <c:pt idx="80">
                  <c:v>0.02</c:v>
                </c:pt>
                <c:pt idx="81">
                  <c:v>0.02</c:v>
                </c:pt>
                <c:pt idx="82">
                  <c:v>0.03</c:v>
                </c:pt>
                <c:pt idx="84">
                  <c:v>0</c:v>
                </c:pt>
                <c:pt idx="85">
                  <c:v>0.01</c:v>
                </c:pt>
                <c:pt idx="86">
                  <c:v>0.03</c:v>
                </c:pt>
                <c:pt idx="87">
                  <c:v>0.01</c:v>
                </c:pt>
                <c:pt idx="88">
                  <c:v>0.01</c:v>
                </c:pt>
                <c:pt idx="89">
                  <c:v>0.02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5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2">
                  <c:v>0</c:v>
                </c:pt>
                <c:pt idx="104">
                  <c:v>0</c:v>
                </c:pt>
                <c:pt idx="106">
                  <c:v>0</c:v>
                </c:pt>
                <c:pt idx="109">
                  <c:v>0</c:v>
                </c:pt>
                <c:pt idx="111">
                  <c:v>0</c:v>
                </c:pt>
                <c:pt idx="113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0.02</c:v>
                </c:pt>
                <c:pt idx="218">
                  <c:v>0.01</c:v>
                </c:pt>
                <c:pt idx="219">
                  <c:v>0.04</c:v>
                </c:pt>
                <c:pt idx="220">
                  <c:v>0.03</c:v>
                </c:pt>
                <c:pt idx="221">
                  <c:v>0.01</c:v>
                </c:pt>
                <c:pt idx="222">
                  <c:v>0.01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30">
                  <c:v>0</c:v>
                </c:pt>
                <c:pt idx="231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2">
                  <c:v>0</c:v>
                </c:pt>
                <c:pt idx="254">
                  <c:v>0</c:v>
                </c:pt>
                <c:pt idx="258">
                  <c:v>0</c:v>
                </c:pt>
                <c:pt idx="259">
                  <c:v>0</c:v>
                </c:pt>
                <c:pt idx="262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4">
                  <c:v>0</c:v>
                </c:pt>
                <c:pt idx="317">
                  <c:v>0</c:v>
                </c:pt>
                <c:pt idx="318">
                  <c:v>0</c:v>
                </c:pt>
                <c:pt idx="321">
                  <c:v>0</c:v>
                </c:pt>
                <c:pt idx="323">
                  <c:v>0</c:v>
                </c:pt>
                <c:pt idx="326">
                  <c:v>0</c:v>
                </c:pt>
                <c:pt idx="328">
                  <c:v>0</c:v>
                </c:pt>
                <c:pt idx="330">
                  <c:v>0</c:v>
                </c:pt>
                <c:pt idx="332">
                  <c:v>0</c:v>
                </c:pt>
                <c:pt idx="334">
                  <c:v>0</c:v>
                </c:pt>
                <c:pt idx="335">
                  <c:v>0.01</c:v>
                </c:pt>
                <c:pt idx="336">
                  <c:v>0</c:v>
                </c:pt>
                <c:pt idx="338">
                  <c:v>0</c:v>
                </c:pt>
                <c:pt idx="339">
                  <c:v>0.01</c:v>
                </c:pt>
                <c:pt idx="340">
                  <c:v>0.01</c:v>
                </c:pt>
                <c:pt idx="341">
                  <c:v>0</c:v>
                </c:pt>
                <c:pt idx="342">
                  <c:v>0</c:v>
                </c:pt>
                <c:pt idx="343">
                  <c:v>0.01</c:v>
                </c:pt>
                <c:pt idx="344">
                  <c:v>0.01</c:v>
                </c:pt>
                <c:pt idx="345">
                  <c:v>0.01</c:v>
                </c:pt>
                <c:pt idx="346">
                  <c:v>0</c:v>
                </c:pt>
                <c:pt idx="347">
                  <c:v>0.01</c:v>
                </c:pt>
                <c:pt idx="348">
                  <c:v>0</c:v>
                </c:pt>
                <c:pt idx="350">
                  <c:v>0.01</c:v>
                </c:pt>
                <c:pt idx="351">
                  <c:v>0.1</c:v>
                </c:pt>
                <c:pt idx="352">
                  <c:v>0.03</c:v>
                </c:pt>
                <c:pt idx="353">
                  <c:v>0.02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9">
                  <c:v>0</c:v>
                </c:pt>
                <c:pt idx="362">
                  <c:v>0.14000000000000001</c:v>
                </c:pt>
                <c:pt idx="363">
                  <c:v>0.03</c:v>
                </c:pt>
                <c:pt idx="364">
                  <c:v>7.0000000000000007E-2</c:v>
                </c:pt>
                <c:pt idx="365">
                  <c:v>0.05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0.01</c:v>
                </c:pt>
                <c:pt idx="372">
                  <c:v>0.01</c:v>
                </c:pt>
                <c:pt idx="374">
                  <c:v>0.03</c:v>
                </c:pt>
                <c:pt idx="376">
                  <c:v>0.01</c:v>
                </c:pt>
                <c:pt idx="377">
                  <c:v>0</c:v>
                </c:pt>
                <c:pt idx="379">
                  <c:v>0</c:v>
                </c:pt>
                <c:pt idx="381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9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2">
                  <c:v>0</c:v>
                </c:pt>
                <c:pt idx="454">
                  <c:v>0</c:v>
                </c:pt>
                <c:pt idx="456">
                  <c:v>0</c:v>
                </c:pt>
                <c:pt idx="458">
                  <c:v>0</c:v>
                </c:pt>
                <c:pt idx="461">
                  <c:v>0</c:v>
                </c:pt>
                <c:pt idx="464">
                  <c:v>0</c:v>
                </c:pt>
                <c:pt idx="465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80">
                  <c:v>0</c:v>
                </c:pt>
                <c:pt idx="481">
                  <c:v>0</c:v>
                </c:pt>
                <c:pt idx="483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2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500">
                  <c:v>0</c:v>
                </c:pt>
                <c:pt idx="501">
                  <c:v>0</c:v>
                </c:pt>
                <c:pt idx="504">
                  <c:v>0</c:v>
                </c:pt>
                <c:pt idx="505">
                  <c:v>0</c:v>
                </c:pt>
                <c:pt idx="507">
                  <c:v>0</c:v>
                </c:pt>
                <c:pt idx="509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60">
                  <c:v>0</c:v>
                </c:pt>
                <c:pt idx="662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0.12</c:v>
                </c:pt>
                <c:pt idx="672">
                  <c:v>0.08</c:v>
                </c:pt>
                <c:pt idx="673">
                  <c:v>0</c:v>
                </c:pt>
                <c:pt idx="674">
                  <c:v>0.04</c:v>
                </c:pt>
                <c:pt idx="675">
                  <c:v>0.05</c:v>
                </c:pt>
                <c:pt idx="676">
                  <c:v>0.09</c:v>
                </c:pt>
                <c:pt idx="677">
                  <c:v>0.21</c:v>
                </c:pt>
                <c:pt idx="678">
                  <c:v>0.3</c:v>
                </c:pt>
                <c:pt idx="679">
                  <c:v>0.01</c:v>
                </c:pt>
                <c:pt idx="680">
                  <c:v>0.02</c:v>
                </c:pt>
                <c:pt idx="681">
                  <c:v>0.06</c:v>
                </c:pt>
                <c:pt idx="682">
                  <c:v>0.08</c:v>
                </c:pt>
                <c:pt idx="683">
                  <c:v>0.14000000000000001</c:v>
                </c:pt>
                <c:pt idx="684">
                  <c:v>0.18</c:v>
                </c:pt>
                <c:pt idx="685">
                  <c:v>0.24</c:v>
                </c:pt>
                <c:pt idx="686">
                  <c:v>0.36</c:v>
                </c:pt>
                <c:pt idx="687">
                  <c:v>0.36</c:v>
                </c:pt>
                <c:pt idx="688">
                  <c:v>0.31</c:v>
                </c:pt>
                <c:pt idx="689">
                  <c:v>0</c:v>
                </c:pt>
                <c:pt idx="690">
                  <c:v>0</c:v>
                </c:pt>
                <c:pt idx="691">
                  <c:v>0.01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0.01</c:v>
                </c:pt>
                <c:pt idx="808">
                  <c:v>0.04</c:v>
                </c:pt>
                <c:pt idx="809">
                  <c:v>0.03</c:v>
                </c:pt>
                <c:pt idx="810">
                  <c:v>0.02</c:v>
                </c:pt>
                <c:pt idx="811">
                  <c:v>0.02</c:v>
                </c:pt>
                <c:pt idx="812">
                  <c:v>0.02</c:v>
                </c:pt>
                <c:pt idx="813">
                  <c:v>0.01</c:v>
                </c:pt>
                <c:pt idx="814">
                  <c:v>0.04</c:v>
                </c:pt>
                <c:pt idx="815">
                  <c:v>0.04</c:v>
                </c:pt>
                <c:pt idx="816">
                  <c:v>0.04</c:v>
                </c:pt>
                <c:pt idx="817">
                  <c:v>0.03</c:v>
                </c:pt>
                <c:pt idx="818">
                  <c:v>0.02</c:v>
                </c:pt>
                <c:pt idx="819">
                  <c:v>0.05</c:v>
                </c:pt>
                <c:pt idx="820">
                  <c:v>0.11</c:v>
                </c:pt>
                <c:pt idx="821">
                  <c:v>0.13</c:v>
                </c:pt>
                <c:pt idx="822">
                  <c:v>0.14000000000000001</c:v>
                </c:pt>
                <c:pt idx="823">
                  <c:v>0.14000000000000001</c:v>
                </c:pt>
                <c:pt idx="824">
                  <c:v>0.16</c:v>
                </c:pt>
                <c:pt idx="826">
                  <c:v>0.03</c:v>
                </c:pt>
                <c:pt idx="828">
                  <c:v>0.01</c:v>
                </c:pt>
                <c:pt idx="829">
                  <c:v>0.03</c:v>
                </c:pt>
                <c:pt idx="830">
                  <c:v>0.04</c:v>
                </c:pt>
                <c:pt idx="831">
                  <c:v>0.01</c:v>
                </c:pt>
                <c:pt idx="832">
                  <c:v>0.03</c:v>
                </c:pt>
                <c:pt idx="833">
                  <c:v>0.05</c:v>
                </c:pt>
                <c:pt idx="834">
                  <c:v>0.04</c:v>
                </c:pt>
                <c:pt idx="835">
                  <c:v>0.03</c:v>
                </c:pt>
                <c:pt idx="836">
                  <c:v>0.02</c:v>
                </c:pt>
                <c:pt idx="837">
                  <c:v>0.01</c:v>
                </c:pt>
                <c:pt idx="838">
                  <c:v>0.02</c:v>
                </c:pt>
                <c:pt idx="839">
                  <c:v>0.01</c:v>
                </c:pt>
                <c:pt idx="840">
                  <c:v>0.03</c:v>
                </c:pt>
                <c:pt idx="841">
                  <c:v>0.04</c:v>
                </c:pt>
                <c:pt idx="842">
                  <c:v>0.05</c:v>
                </c:pt>
                <c:pt idx="844">
                  <c:v>0.02</c:v>
                </c:pt>
                <c:pt idx="845">
                  <c:v>0.03</c:v>
                </c:pt>
                <c:pt idx="846">
                  <c:v>0.03</c:v>
                </c:pt>
                <c:pt idx="847">
                  <c:v>0.02</c:v>
                </c:pt>
                <c:pt idx="848">
                  <c:v>0.01</c:v>
                </c:pt>
                <c:pt idx="849">
                  <c:v>0.04</c:v>
                </c:pt>
                <c:pt idx="850">
                  <c:v>0.04</c:v>
                </c:pt>
                <c:pt idx="851">
                  <c:v>0.01</c:v>
                </c:pt>
                <c:pt idx="852">
                  <c:v>0.01</c:v>
                </c:pt>
                <c:pt idx="853">
                  <c:v>0.02</c:v>
                </c:pt>
                <c:pt idx="854">
                  <c:v>0.03</c:v>
                </c:pt>
                <c:pt idx="856">
                  <c:v>0.05</c:v>
                </c:pt>
                <c:pt idx="857">
                  <c:v>0.01</c:v>
                </c:pt>
                <c:pt idx="858">
                  <c:v>0.02</c:v>
                </c:pt>
                <c:pt idx="859">
                  <c:v>0</c:v>
                </c:pt>
                <c:pt idx="860">
                  <c:v>0.01</c:v>
                </c:pt>
                <c:pt idx="862">
                  <c:v>0</c:v>
                </c:pt>
                <c:pt idx="863">
                  <c:v>0</c:v>
                </c:pt>
                <c:pt idx="865">
                  <c:v>0</c:v>
                </c:pt>
                <c:pt idx="867">
                  <c:v>0</c:v>
                </c:pt>
                <c:pt idx="870">
                  <c:v>0</c:v>
                </c:pt>
                <c:pt idx="871">
                  <c:v>0.01</c:v>
                </c:pt>
                <c:pt idx="872">
                  <c:v>0.01</c:v>
                </c:pt>
                <c:pt idx="873">
                  <c:v>0.03</c:v>
                </c:pt>
                <c:pt idx="874">
                  <c:v>0.04</c:v>
                </c:pt>
                <c:pt idx="875">
                  <c:v>0.01</c:v>
                </c:pt>
                <c:pt idx="876">
                  <c:v>0.01</c:v>
                </c:pt>
                <c:pt idx="877">
                  <c:v>0.02</c:v>
                </c:pt>
                <c:pt idx="878">
                  <c:v>0.02</c:v>
                </c:pt>
                <c:pt idx="879">
                  <c:v>0</c:v>
                </c:pt>
                <c:pt idx="880">
                  <c:v>0.01</c:v>
                </c:pt>
                <c:pt idx="881">
                  <c:v>0.02</c:v>
                </c:pt>
                <c:pt idx="882">
                  <c:v>0.02</c:v>
                </c:pt>
                <c:pt idx="883">
                  <c:v>0.03</c:v>
                </c:pt>
                <c:pt idx="884">
                  <c:v>0.01</c:v>
                </c:pt>
                <c:pt idx="885">
                  <c:v>0.03</c:v>
                </c:pt>
                <c:pt idx="886">
                  <c:v>0.06</c:v>
                </c:pt>
                <c:pt idx="887">
                  <c:v>0.06</c:v>
                </c:pt>
                <c:pt idx="888">
                  <c:v>0</c:v>
                </c:pt>
                <c:pt idx="889">
                  <c:v>0.01</c:v>
                </c:pt>
                <c:pt idx="890">
                  <c:v>0.03</c:v>
                </c:pt>
                <c:pt idx="891">
                  <c:v>0</c:v>
                </c:pt>
                <c:pt idx="892">
                  <c:v>0.01</c:v>
                </c:pt>
                <c:pt idx="893">
                  <c:v>0.04</c:v>
                </c:pt>
                <c:pt idx="894">
                  <c:v>0.01</c:v>
                </c:pt>
                <c:pt idx="895">
                  <c:v>0.02</c:v>
                </c:pt>
                <c:pt idx="896">
                  <c:v>0.02</c:v>
                </c:pt>
                <c:pt idx="897">
                  <c:v>0.02</c:v>
                </c:pt>
                <c:pt idx="899">
                  <c:v>0.01</c:v>
                </c:pt>
                <c:pt idx="900">
                  <c:v>0.02</c:v>
                </c:pt>
                <c:pt idx="901">
                  <c:v>0</c:v>
                </c:pt>
                <c:pt idx="903">
                  <c:v>0.01</c:v>
                </c:pt>
                <c:pt idx="905">
                  <c:v>0</c:v>
                </c:pt>
                <c:pt idx="906">
                  <c:v>0</c:v>
                </c:pt>
                <c:pt idx="907">
                  <c:v>0.01</c:v>
                </c:pt>
                <c:pt idx="908">
                  <c:v>0.01</c:v>
                </c:pt>
                <c:pt idx="909">
                  <c:v>0.01</c:v>
                </c:pt>
                <c:pt idx="910">
                  <c:v>0</c:v>
                </c:pt>
                <c:pt idx="911">
                  <c:v>0</c:v>
                </c:pt>
                <c:pt idx="913">
                  <c:v>0</c:v>
                </c:pt>
                <c:pt idx="914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0.01</c:v>
                </c:pt>
                <c:pt idx="919">
                  <c:v>0.01</c:v>
                </c:pt>
                <c:pt idx="920">
                  <c:v>0.01</c:v>
                </c:pt>
                <c:pt idx="921">
                  <c:v>0.01</c:v>
                </c:pt>
                <c:pt idx="922">
                  <c:v>0.01</c:v>
                </c:pt>
                <c:pt idx="923">
                  <c:v>0.01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31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3">
                  <c:v>0</c:v>
                </c:pt>
                <c:pt idx="1004">
                  <c:v>0.03</c:v>
                </c:pt>
                <c:pt idx="1005">
                  <c:v>0.04</c:v>
                </c:pt>
                <c:pt idx="1006">
                  <c:v>0.04</c:v>
                </c:pt>
                <c:pt idx="1007">
                  <c:v>0.05</c:v>
                </c:pt>
                <c:pt idx="1008">
                  <c:v>0.01</c:v>
                </c:pt>
                <c:pt idx="1009">
                  <c:v>0.05</c:v>
                </c:pt>
                <c:pt idx="1011">
                  <c:v>0.05</c:v>
                </c:pt>
                <c:pt idx="1012">
                  <c:v>0.04</c:v>
                </c:pt>
                <c:pt idx="1013">
                  <c:v>0.04</c:v>
                </c:pt>
                <c:pt idx="1014">
                  <c:v>0.05</c:v>
                </c:pt>
                <c:pt idx="1015">
                  <c:v>0.01</c:v>
                </c:pt>
                <c:pt idx="1016">
                  <c:v>0.01</c:v>
                </c:pt>
                <c:pt idx="1018">
                  <c:v>0.02</c:v>
                </c:pt>
                <c:pt idx="1019">
                  <c:v>0</c:v>
                </c:pt>
                <c:pt idx="1020">
                  <c:v>0.01</c:v>
                </c:pt>
                <c:pt idx="1021">
                  <c:v>0.03</c:v>
                </c:pt>
                <c:pt idx="1022">
                  <c:v>0.05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0.01</c:v>
                </c:pt>
                <c:pt idx="1081">
                  <c:v>0.02</c:v>
                </c:pt>
                <c:pt idx="1082">
                  <c:v>0.04</c:v>
                </c:pt>
                <c:pt idx="1083">
                  <c:v>0.03</c:v>
                </c:pt>
                <c:pt idx="1084">
                  <c:v>0.04</c:v>
                </c:pt>
                <c:pt idx="1085">
                  <c:v>0.05</c:v>
                </c:pt>
                <c:pt idx="1086">
                  <c:v>0.01</c:v>
                </c:pt>
                <c:pt idx="1087">
                  <c:v>0.01</c:v>
                </c:pt>
                <c:pt idx="1088">
                  <c:v>0.04</c:v>
                </c:pt>
                <c:pt idx="1089">
                  <c:v>0.01</c:v>
                </c:pt>
                <c:pt idx="1090">
                  <c:v>0.04</c:v>
                </c:pt>
                <c:pt idx="1091">
                  <c:v>0.05</c:v>
                </c:pt>
                <c:pt idx="1093">
                  <c:v>0.06</c:v>
                </c:pt>
                <c:pt idx="1094">
                  <c:v>0.02</c:v>
                </c:pt>
                <c:pt idx="1095">
                  <c:v>0.02</c:v>
                </c:pt>
                <c:pt idx="1097">
                  <c:v>0.01</c:v>
                </c:pt>
                <c:pt idx="1099">
                  <c:v>0</c:v>
                </c:pt>
                <c:pt idx="1102">
                  <c:v>0</c:v>
                </c:pt>
                <c:pt idx="1105">
                  <c:v>0</c:v>
                </c:pt>
                <c:pt idx="1107">
                  <c:v>0</c:v>
                </c:pt>
                <c:pt idx="1111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3">
                  <c:v>0</c:v>
                </c:pt>
                <c:pt idx="1176">
                  <c:v>0</c:v>
                </c:pt>
                <c:pt idx="1178">
                  <c:v>0.04</c:v>
                </c:pt>
                <c:pt idx="1179">
                  <c:v>0.06</c:v>
                </c:pt>
                <c:pt idx="1180">
                  <c:v>0</c:v>
                </c:pt>
                <c:pt idx="1181">
                  <c:v>0.01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6">
                  <c:v>0.03</c:v>
                </c:pt>
                <c:pt idx="1187">
                  <c:v>0</c:v>
                </c:pt>
                <c:pt idx="1188">
                  <c:v>0.06</c:v>
                </c:pt>
                <c:pt idx="1189">
                  <c:v>0.08</c:v>
                </c:pt>
                <c:pt idx="1190">
                  <c:v>0.12</c:v>
                </c:pt>
                <c:pt idx="1191">
                  <c:v>0.13</c:v>
                </c:pt>
                <c:pt idx="1192">
                  <c:v>0.14000000000000001</c:v>
                </c:pt>
                <c:pt idx="1193">
                  <c:v>0</c:v>
                </c:pt>
                <c:pt idx="1194">
                  <c:v>0.01</c:v>
                </c:pt>
                <c:pt idx="1195">
                  <c:v>0.01</c:v>
                </c:pt>
                <c:pt idx="1196">
                  <c:v>0.02</c:v>
                </c:pt>
                <c:pt idx="1197">
                  <c:v>0.01</c:v>
                </c:pt>
                <c:pt idx="1198">
                  <c:v>0</c:v>
                </c:pt>
                <c:pt idx="1199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0.01</c:v>
                </c:pt>
                <c:pt idx="1268">
                  <c:v>0.03</c:v>
                </c:pt>
                <c:pt idx="1269">
                  <c:v>0.03</c:v>
                </c:pt>
                <c:pt idx="1270">
                  <c:v>0.01</c:v>
                </c:pt>
                <c:pt idx="1273">
                  <c:v>0.01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5">
                  <c:v>0</c:v>
                </c:pt>
                <c:pt idx="1290">
                  <c:v>0</c:v>
                </c:pt>
                <c:pt idx="1291">
                  <c:v>0</c:v>
                </c:pt>
                <c:pt idx="1294">
                  <c:v>0</c:v>
                </c:pt>
                <c:pt idx="1298">
                  <c:v>0.01</c:v>
                </c:pt>
                <c:pt idx="1299">
                  <c:v>0</c:v>
                </c:pt>
                <c:pt idx="1300">
                  <c:v>0</c:v>
                </c:pt>
                <c:pt idx="1304">
                  <c:v>0</c:v>
                </c:pt>
                <c:pt idx="1306">
                  <c:v>0</c:v>
                </c:pt>
                <c:pt idx="1307">
                  <c:v>0</c:v>
                </c:pt>
                <c:pt idx="1309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0.16</c:v>
                </c:pt>
                <c:pt idx="1324">
                  <c:v>0.22</c:v>
                </c:pt>
                <c:pt idx="1325">
                  <c:v>0.23</c:v>
                </c:pt>
                <c:pt idx="1326">
                  <c:v>0.23</c:v>
                </c:pt>
                <c:pt idx="1327">
                  <c:v>0.01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0.03</c:v>
                </c:pt>
                <c:pt idx="1337">
                  <c:v>0.05</c:v>
                </c:pt>
                <c:pt idx="1338">
                  <c:v>0.06</c:v>
                </c:pt>
                <c:pt idx="1339">
                  <c:v>0.02</c:v>
                </c:pt>
                <c:pt idx="1340">
                  <c:v>0.04</c:v>
                </c:pt>
                <c:pt idx="1341">
                  <c:v>0.06</c:v>
                </c:pt>
                <c:pt idx="1342">
                  <c:v>0.12</c:v>
                </c:pt>
                <c:pt idx="1343">
                  <c:v>0.05</c:v>
                </c:pt>
                <c:pt idx="1344">
                  <c:v>0.05</c:v>
                </c:pt>
                <c:pt idx="1345">
                  <c:v>7.0000000000000007E-2</c:v>
                </c:pt>
                <c:pt idx="1346">
                  <c:v>0.08</c:v>
                </c:pt>
                <c:pt idx="1347">
                  <c:v>0.08</c:v>
                </c:pt>
                <c:pt idx="1348">
                  <c:v>0.11</c:v>
                </c:pt>
                <c:pt idx="1349">
                  <c:v>0.02</c:v>
                </c:pt>
                <c:pt idx="1350">
                  <c:v>0.1</c:v>
                </c:pt>
                <c:pt idx="1351">
                  <c:v>0.12</c:v>
                </c:pt>
                <c:pt idx="1352">
                  <c:v>0.12</c:v>
                </c:pt>
                <c:pt idx="1354">
                  <c:v>0.12</c:v>
                </c:pt>
                <c:pt idx="1355">
                  <c:v>0.03</c:v>
                </c:pt>
                <c:pt idx="1356">
                  <c:v>0.05</c:v>
                </c:pt>
                <c:pt idx="1357">
                  <c:v>0.05</c:v>
                </c:pt>
                <c:pt idx="1358">
                  <c:v>0.06</c:v>
                </c:pt>
                <c:pt idx="1359">
                  <c:v>0.09</c:v>
                </c:pt>
                <c:pt idx="1360">
                  <c:v>0.08</c:v>
                </c:pt>
                <c:pt idx="1362">
                  <c:v>7.0000000000000007E-2</c:v>
                </c:pt>
                <c:pt idx="1363">
                  <c:v>0.09</c:v>
                </c:pt>
                <c:pt idx="1364">
                  <c:v>0</c:v>
                </c:pt>
                <c:pt idx="1365">
                  <c:v>0.01</c:v>
                </c:pt>
                <c:pt idx="1366">
                  <c:v>7.0000000000000007E-2</c:v>
                </c:pt>
                <c:pt idx="1367">
                  <c:v>7.0000000000000007E-2</c:v>
                </c:pt>
                <c:pt idx="1369">
                  <c:v>7.0000000000000007E-2</c:v>
                </c:pt>
                <c:pt idx="1370">
                  <c:v>0.01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0.01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9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0.01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11">
                  <c:v>0</c:v>
                </c:pt>
                <c:pt idx="1414">
                  <c:v>0</c:v>
                </c:pt>
                <c:pt idx="1417">
                  <c:v>0</c:v>
                </c:pt>
                <c:pt idx="1419">
                  <c:v>0</c:v>
                </c:pt>
                <c:pt idx="1421">
                  <c:v>0</c:v>
                </c:pt>
                <c:pt idx="1422">
                  <c:v>0</c:v>
                </c:pt>
                <c:pt idx="1426">
                  <c:v>0</c:v>
                </c:pt>
                <c:pt idx="1429">
                  <c:v>0</c:v>
                </c:pt>
                <c:pt idx="1431">
                  <c:v>0</c:v>
                </c:pt>
                <c:pt idx="1435">
                  <c:v>0</c:v>
                </c:pt>
                <c:pt idx="1439">
                  <c:v>0</c:v>
                </c:pt>
                <c:pt idx="1440">
                  <c:v>0</c:v>
                </c:pt>
                <c:pt idx="1442">
                  <c:v>0</c:v>
                </c:pt>
                <c:pt idx="1443">
                  <c:v>0</c:v>
                </c:pt>
                <c:pt idx="1445">
                  <c:v>0</c:v>
                </c:pt>
                <c:pt idx="1446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9">
                  <c:v>0</c:v>
                </c:pt>
                <c:pt idx="1460">
                  <c:v>0.03</c:v>
                </c:pt>
                <c:pt idx="1461">
                  <c:v>0.04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0.01</c:v>
                </c:pt>
                <c:pt idx="1500">
                  <c:v>0.04</c:v>
                </c:pt>
                <c:pt idx="1501">
                  <c:v>0.02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0.03</c:v>
                </c:pt>
                <c:pt idx="1526">
                  <c:v>0.03</c:v>
                </c:pt>
                <c:pt idx="1527">
                  <c:v>0.03</c:v>
                </c:pt>
                <c:pt idx="1528">
                  <c:v>0.04</c:v>
                </c:pt>
                <c:pt idx="1529">
                  <c:v>0.06</c:v>
                </c:pt>
                <c:pt idx="1530">
                  <c:v>7.0000000000000007E-2</c:v>
                </c:pt>
                <c:pt idx="1531">
                  <c:v>0.12</c:v>
                </c:pt>
                <c:pt idx="1532">
                  <c:v>0.13</c:v>
                </c:pt>
                <c:pt idx="1533">
                  <c:v>0.02</c:v>
                </c:pt>
                <c:pt idx="1534">
                  <c:v>0.05</c:v>
                </c:pt>
                <c:pt idx="1535">
                  <c:v>0.06</c:v>
                </c:pt>
                <c:pt idx="1536">
                  <c:v>0.1</c:v>
                </c:pt>
                <c:pt idx="1537">
                  <c:v>0.11</c:v>
                </c:pt>
                <c:pt idx="1538">
                  <c:v>0.1</c:v>
                </c:pt>
                <c:pt idx="1539">
                  <c:v>0.08</c:v>
                </c:pt>
                <c:pt idx="1540">
                  <c:v>0.1</c:v>
                </c:pt>
                <c:pt idx="1541">
                  <c:v>0.17</c:v>
                </c:pt>
                <c:pt idx="1542">
                  <c:v>0.13</c:v>
                </c:pt>
                <c:pt idx="1543">
                  <c:v>0.02</c:v>
                </c:pt>
                <c:pt idx="1544">
                  <c:v>0.03</c:v>
                </c:pt>
                <c:pt idx="1545">
                  <c:v>0.03</c:v>
                </c:pt>
                <c:pt idx="1546">
                  <c:v>0.03</c:v>
                </c:pt>
                <c:pt idx="1547">
                  <c:v>0</c:v>
                </c:pt>
                <c:pt idx="1548">
                  <c:v>0</c:v>
                </c:pt>
                <c:pt idx="1550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6">
                  <c:v>0</c:v>
                </c:pt>
                <c:pt idx="1557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4">
                  <c:v>0</c:v>
                </c:pt>
                <c:pt idx="1598">
                  <c:v>0</c:v>
                </c:pt>
                <c:pt idx="1600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8">
                  <c:v>0</c:v>
                </c:pt>
                <c:pt idx="1611">
                  <c:v>0</c:v>
                </c:pt>
                <c:pt idx="1612">
                  <c:v>0</c:v>
                </c:pt>
                <c:pt idx="1616">
                  <c:v>0</c:v>
                </c:pt>
                <c:pt idx="1617">
                  <c:v>0</c:v>
                </c:pt>
                <c:pt idx="1621">
                  <c:v>0</c:v>
                </c:pt>
                <c:pt idx="1623">
                  <c:v>0</c:v>
                </c:pt>
                <c:pt idx="1625">
                  <c:v>0</c:v>
                </c:pt>
                <c:pt idx="1627">
                  <c:v>0</c:v>
                </c:pt>
                <c:pt idx="1629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8">
                  <c:v>0</c:v>
                </c:pt>
                <c:pt idx="1644">
                  <c:v>0</c:v>
                </c:pt>
                <c:pt idx="1647">
                  <c:v>0</c:v>
                </c:pt>
                <c:pt idx="1649">
                  <c:v>0</c:v>
                </c:pt>
                <c:pt idx="1652">
                  <c:v>0</c:v>
                </c:pt>
                <c:pt idx="1655">
                  <c:v>0</c:v>
                </c:pt>
                <c:pt idx="1656">
                  <c:v>0</c:v>
                </c:pt>
                <c:pt idx="1658">
                  <c:v>0</c:v>
                </c:pt>
                <c:pt idx="1659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8">
                  <c:v>0</c:v>
                </c:pt>
                <c:pt idx="1670">
                  <c:v>0</c:v>
                </c:pt>
                <c:pt idx="1674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3">
                  <c:v>0</c:v>
                </c:pt>
                <c:pt idx="1684">
                  <c:v>0</c:v>
                </c:pt>
                <c:pt idx="1686">
                  <c:v>0</c:v>
                </c:pt>
                <c:pt idx="1687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8">
                  <c:v>0</c:v>
                </c:pt>
                <c:pt idx="1712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4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0.01</c:v>
                </c:pt>
                <c:pt idx="1732">
                  <c:v>0</c:v>
                </c:pt>
                <c:pt idx="1733">
                  <c:v>0.03</c:v>
                </c:pt>
                <c:pt idx="1734">
                  <c:v>0</c:v>
                </c:pt>
                <c:pt idx="1735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0.01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6">
                  <c:v>0</c:v>
                </c:pt>
                <c:pt idx="1749">
                  <c:v>0</c:v>
                </c:pt>
                <c:pt idx="1752">
                  <c:v>0</c:v>
                </c:pt>
                <c:pt idx="1757">
                  <c:v>0</c:v>
                </c:pt>
                <c:pt idx="1759">
                  <c:v>0</c:v>
                </c:pt>
                <c:pt idx="1763">
                  <c:v>0</c:v>
                </c:pt>
                <c:pt idx="1765">
                  <c:v>0</c:v>
                </c:pt>
                <c:pt idx="1766">
                  <c:v>0</c:v>
                </c:pt>
                <c:pt idx="1769">
                  <c:v>0</c:v>
                </c:pt>
                <c:pt idx="1771">
                  <c:v>0</c:v>
                </c:pt>
                <c:pt idx="1772">
                  <c:v>0</c:v>
                </c:pt>
                <c:pt idx="1774">
                  <c:v>0</c:v>
                </c:pt>
                <c:pt idx="1777">
                  <c:v>0</c:v>
                </c:pt>
                <c:pt idx="1780">
                  <c:v>0</c:v>
                </c:pt>
                <c:pt idx="1783">
                  <c:v>0</c:v>
                </c:pt>
                <c:pt idx="1785">
                  <c:v>0</c:v>
                </c:pt>
                <c:pt idx="1789">
                  <c:v>0</c:v>
                </c:pt>
                <c:pt idx="1793">
                  <c:v>0</c:v>
                </c:pt>
                <c:pt idx="1797">
                  <c:v>0</c:v>
                </c:pt>
                <c:pt idx="1800">
                  <c:v>0</c:v>
                </c:pt>
                <c:pt idx="1803">
                  <c:v>0</c:v>
                </c:pt>
                <c:pt idx="1804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11">
                  <c:v>0</c:v>
                </c:pt>
                <c:pt idx="1813">
                  <c:v>0</c:v>
                </c:pt>
                <c:pt idx="1816">
                  <c:v>0</c:v>
                </c:pt>
                <c:pt idx="1818">
                  <c:v>0</c:v>
                </c:pt>
                <c:pt idx="1820">
                  <c:v>0</c:v>
                </c:pt>
                <c:pt idx="1823">
                  <c:v>0</c:v>
                </c:pt>
                <c:pt idx="1824">
                  <c:v>0</c:v>
                </c:pt>
                <c:pt idx="1826">
                  <c:v>0</c:v>
                </c:pt>
                <c:pt idx="1828">
                  <c:v>0</c:v>
                </c:pt>
                <c:pt idx="1829">
                  <c:v>0</c:v>
                </c:pt>
                <c:pt idx="1832">
                  <c:v>0</c:v>
                </c:pt>
                <c:pt idx="1834">
                  <c:v>0</c:v>
                </c:pt>
                <c:pt idx="1838">
                  <c:v>0</c:v>
                </c:pt>
                <c:pt idx="1840">
                  <c:v>0</c:v>
                </c:pt>
                <c:pt idx="1841">
                  <c:v>0</c:v>
                </c:pt>
                <c:pt idx="1843">
                  <c:v>0</c:v>
                </c:pt>
                <c:pt idx="1845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4">
                  <c:v>0</c:v>
                </c:pt>
                <c:pt idx="1856">
                  <c:v>0</c:v>
                </c:pt>
                <c:pt idx="1858">
                  <c:v>0</c:v>
                </c:pt>
                <c:pt idx="1859">
                  <c:v>0</c:v>
                </c:pt>
                <c:pt idx="1863">
                  <c:v>0</c:v>
                </c:pt>
                <c:pt idx="1864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1">
                  <c:v>0</c:v>
                </c:pt>
                <c:pt idx="1882">
                  <c:v>0</c:v>
                </c:pt>
                <c:pt idx="1884">
                  <c:v>0</c:v>
                </c:pt>
                <c:pt idx="1887">
                  <c:v>0</c:v>
                </c:pt>
                <c:pt idx="1891">
                  <c:v>0</c:v>
                </c:pt>
                <c:pt idx="1893">
                  <c:v>0</c:v>
                </c:pt>
                <c:pt idx="1899">
                  <c:v>0</c:v>
                </c:pt>
                <c:pt idx="1901">
                  <c:v>0</c:v>
                </c:pt>
                <c:pt idx="1902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0.02</c:v>
                </c:pt>
                <c:pt idx="1988">
                  <c:v>0</c:v>
                </c:pt>
                <c:pt idx="1990">
                  <c:v>0</c:v>
                </c:pt>
                <c:pt idx="1993">
                  <c:v>0</c:v>
                </c:pt>
                <c:pt idx="1994">
                  <c:v>0</c:v>
                </c:pt>
                <c:pt idx="1996">
                  <c:v>0</c:v>
                </c:pt>
                <c:pt idx="1999">
                  <c:v>0.01</c:v>
                </c:pt>
                <c:pt idx="2000">
                  <c:v>0.03</c:v>
                </c:pt>
                <c:pt idx="2001">
                  <c:v>0.03</c:v>
                </c:pt>
                <c:pt idx="2003">
                  <c:v>0.01</c:v>
                </c:pt>
                <c:pt idx="2004">
                  <c:v>0.01</c:v>
                </c:pt>
                <c:pt idx="2005">
                  <c:v>0.03</c:v>
                </c:pt>
                <c:pt idx="2006">
                  <c:v>0.04</c:v>
                </c:pt>
                <c:pt idx="2007">
                  <c:v>0</c:v>
                </c:pt>
                <c:pt idx="2011">
                  <c:v>0</c:v>
                </c:pt>
                <c:pt idx="2013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0.02</c:v>
                </c:pt>
                <c:pt idx="2024">
                  <c:v>0.01</c:v>
                </c:pt>
                <c:pt idx="2025">
                  <c:v>0.01</c:v>
                </c:pt>
                <c:pt idx="2026">
                  <c:v>0.01</c:v>
                </c:pt>
                <c:pt idx="2027">
                  <c:v>0.01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0.02</c:v>
                </c:pt>
                <c:pt idx="2036">
                  <c:v>0.06</c:v>
                </c:pt>
                <c:pt idx="2037">
                  <c:v>0</c:v>
                </c:pt>
                <c:pt idx="2039">
                  <c:v>0.04</c:v>
                </c:pt>
                <c:pt idx="2040">
                  <c:v>0.02</c:v>
                </c:pt>
                <c:pt idx="2041">
                  <c:v>0.01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0.04</c:v>
                </c:pt>
                <c:pt idx="2141">
                  <c:v>0.11</c:v>
                </c:pt>
                <c:pt idx="2142">
                  <c:v>0.03</c:v>
                </c:pt>
                <c:pt idx="2143">
                  <c:v>0.04</c:v>
                </c:pt>
                <c:pt idx="2144">
                  <c:v>0.06</c:v>
                </c:pt>
                <c:pt idx="2145">
                  <c:v>0.06</c:v>
                </c:pt>
                <c:pt idx="2147">
                  <c:v>0.11</c:v>
                </c:pt>
                <c:pt idx="2148">
                  <c:v>0.13</c:v>
                </c:pt>
                <c:pt idx="2150">
                  <c:v>0.18</c:v>
                </c:pt>
                <c:pt idx="2152">
                  <c:v>0.13</c:v>
                </c:pt>
                <c:pt idx="2153">
                  <c:v>0.14000000000000001</c:v>
                </c:pt>
                <c:pt idx="2154">
                  <c:v>0.04</c:v>
                </c:pt>
                <c:pt idx="2155">
                  <c:v>0.04</c:v>
                </c:pt>
                <c:pt idx="2156">
                  <c:v>0.06</c:v>
                </c:pt>
                <c:pt idx="2157">
                  <c:v>0.05</c:v>
                </c:pt>
                <c:pt idx="2158">
                  <c:v>0.01</c:v>
                </c:pt>
                <c:pt idx="2159">
                  <c:v>0.01</c:v>
                </c:pt>
                <c:pt idx="2160">
                  <c:v>0.03</c:v>
                </c:pt>
                <c:pt idx="2161">
                  <c:v>0.03</c:v>
                </c:pt>
                <c:pt idx="2162">
                  <c:v>0.02</c:v>
                </c:pt>
                <c:pt idx="2163">
                  <c:v>0.03</c:v>
                </c:pt>
                <c:pt idx="2164">
                  <c:v>0.03</c:v>
                </c:pt>
                <c:pt idx="2165">
                  <c:v>0.03</c:v>
                </c:pt>
                <c:pt idx="2166">
                  <c:v>0.01</c:v>
                </c:pt>
                <c:pt idx="2167">
                  <c:v>0.04</c:v>
                </c:pt>
                <c:pt idx="2168">
                  <c:v>0.04</c:v>
                </c:pt>
                <c:pt idx="2169">
                  <c:v>0.05</c:v>
                </c:pt>
                <c:pt idx="2170">
                  <c:v>0.05</c:v>
                </c:pt>
                <c:pt idx="2171">
                  <c:v>0</c:v>
                </c:pt>
                <c:pt idx="2173">
                  <c:v>0.02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1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5">
                  <c:v>0</c:v>
                </c:pt>
                <c:pt idx="2306">
                  <c:v>0.02</c:v>
                </c:pt>
                <c:pt idx="2307">
                  <c:v>0.04</c:v>
                </c:pt>
                <c:pt idx="2308">
                  <c:v>0.02</c:v>
                </c:pt>
                <c:pt idx="2309">
                  <c:v>0.08</c:v>
                </c:pt>
                <c:pt idx="2310">
                  <c:v>7.0000000000000007E-2</c:v>
                </c:pt>
                <c:pt idx="2311">
                  <c:v>0.08</c:v>
                </c:pt>
                <c:pt idx="2312">
                  <c:v>0.02</c:v>
                </c:pt>
                <c:pt idx="2313">
                  <c:v>0.04</c:v>
                </c:pt>
                <c:pt idx="2314">
                  <c:v>0.05</c:v>
                </c:pt>
                <c:pt idx="2315">
                  <c:v>0.02</c:v>
                </c:pt>
                <c:pt idx="2316">
                  <c:v>0.01</c:v>
                </c:pt>
                <c:pt idx="2317">
                  <c:v>0.01</c:v>
                </c:pt>
                <c:pt idx="2319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8">
                  <c:v>0</c:v>
                </c:pt>
                <c:pt idx="2499">
                  <c:v>0.02</c:v>
                </c:pt>
                <c:pt idx="2500">
                  <c:v>0</c:v>
                </c:pt>
                <c:pt idx="2501">
                  <c:v>0</c:v>
                </c:pt>
                <c:pt idx="2503">
                  <c:v>0.02</c:v>
                </c:pt>
                <c:pt idx="2504">
                  <c:v>0.01</c:v>
                </c:pt>
                <c:pt idx="2505">
                  <c:v>0.01</c:v>
                </c:pt>
                <c:pt idx="2506">
                  <c:v>0.01</c:v>
                </c:pt>
                <c:pt idx="2507">
                  <c:v>0.04</c:v>
                </c:pt>
                <c:pt idx="2508">
                  <c:v>0.02</c:v>
                </c:pt>
                <c:pt idx="2509">
                  <c:v>0.2</c:v>
                </c:pt>
                <c:pt idx="2510">
                  <c:v>0.02</c:v>
                </c:pt>
                <c:pt idx="2511">
                  <c:v>0.09</c:v>
                </c:pt>
                <c:pt idx="2512">
                  <c:v>0.02</c:v>
                </c:pt>
                <c:pt idx="2513">
                  <c:v>0.03</c:v>
                </c:pt>
                <c:pt idx="2514">
                  <c:v>0.06</c:v>
                </c:pt>
                <c:pt idx="2515">
                  <c:v>0.01</c:v>
                </c:pt>
                <c:pt idx="2516">
                  <c:v>0.02</c:v>
                </c:pt>
                <c:pt idx="2517">
                  <c:v>0.02</c:v>
                </c:pt>
                <c:pt idx="2518">
                  <c:v>0.02</c:v>
                </c:pt>
                <c:pt idx="2519">
                  <c:v>0.04</c:v>
                </c:pt>
                <c:pt idx="2520">
                  <c:v>0.04</c:v>
                </c:pt>
                <c:pt idx="2522">
                  <c:v>0.08</c:v>
                </c:pt>
                <c:pt idx="2523">
                  <c:v>0</c:v>
                </c:pt>
                <c:pt idx="2524">
                  <c:v>0.04</c:v>
                </c:pt>
                <c:pt idx="2525">
                  <c:v>0.08</c:v>
                </c:pt>
                <c:pt idx="2526">
                  <c:v>0.12</c:v>
                </c:pt>
                <c:pt idx="2527">
                  <c:v>0.11</c:v>
                </c:pt>
                <c:pt idx="2528">
                  <c:v>0</c:v>
                </c:pt>
                <c:pt idx="2530">
                  <c:v>0.05</c:v>
                </c:pt>
                <c:pt idx="2531">
                  <c:v>0.01</c:v>
                </c:pt>
                <c:pt idx="2532">
                  <c:v>0.03</c:v>
                </c:pt>
                <c:pt idx="2533">
                  <c:v>0.05</c:v>
                </c:pt>
                <c:pt idx="2534">
                  <c:v>0.01</c:v>
                </c:pt>
                <c:pt idx="2535">
                  <c:v>0.01</c:v>
                </c:pt>
                <c:pt idx="2536">
                  <c:v>0.01</c:v>
                </c:pt>
                <c:pt idx="2537">
                  <c:v>0.02</c:v>
                </c:pt>
                <c:pt idx="2538">
                  <c:v>0.01</c:v>
                </c:pt>
                <c:pt idx="2539">
                  <c:v>0.01</c:v>
                </c:pt>
                <c:pt idx="2540">
                  <c:v>0</c:v>
                </c:pt>
                <c:pt idx="2541">
                  <c:v>0.01</c:v>
                </c:pt>
                <c:pt idx="2542">
                  <c:v>0.01</c:v>
                </c:pt>
                <c:pt idx="2543">
                  <c:v>0.01</c:v>
                </c:pt>
                <c:pt idx="2545">
                  <c:v>0.01</c:v>
                </c:pt>
                <c:pt idx="2546">
                  <c:v>0.01</c:v>
                </c:pt>
                <c:pt idx="2547">
                  <c:v>0</c:v>
                </c:pt>
                <c:pt idx="2548">
                  <c:v>0</c:v>
                </c:pt>
                <c:pt idx="2550">
                  <c:v>0</c:v>
                </c:pt>
                <c:pt idx="2551">
                  <c:v>0.01</c:v>
                </c:pt>
                <c:pt idx="2552">
                  <c:v>0</c:v>
                </c:pt>
                <c:pt idx="2553">
                  <c:v>0.01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0.01</c:v>
                </c:pt>
                <c:pt idx="2562">
                  <c:v>0.01</c:v>
                </c:pt>
                <c:pt idx="2565">
                  <c:v>0</c:v>
                </c:pt>
                <c:pt idx="2570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0.01</c:v>
                </c:pt>
                <c:pt idx="2577">
                  <c:v>0.03</c:v>
                </c:pt>
                <c:pt idx="2578">
                  <c:v>0.01</c:v>
                </c:pt>
                <c:pt idx="2579">
                  <c:v>0.03</c:v>
                </c:pt>
                <c:pt idx="2580">
                  <c:v>0.02</c:v>
                </c:pt>
                <c:pt idx="2581">
                  <c:v>0.04</c:v>
                </c:pt>
                <c:pt idx="2582">
                  <c:v>0.02</c:v>
                </c:pt>
                <c:pt idx="2583">
                  <c:v>0.08</c:v>
                </c:pt>
                <c:pt idx="2584">
                  <c:v>0.09</c:v>
                </c:pt>
                <c:pt idx="2585">
                  <c:v>0.1</c:v>
                </c:pt>
                <c:pt idx="2586">
                  <c:v>0.01</c:v>
                </c:pt>
                <c:pt idx="2587">
                  <c:v>0.01</c:v>
                </c:pt>
                <c:pt idx="2588">
                  <c:v>0.02</c:v>
                </c:pt>
                <c:pt idx="2589">
                  <c:v>0.03</c:v>
                </c:pt>
                <c:pt idx="2590">
                  <c:v>0.03</c:v>
                </c:pt>
                <c:pt idx="2591">
                  <c:v>0.01</c:v>
                </c:pt>
                <c:pt idx="2592">
                  <c:v>0.05</c:v>
                </c:pt>
                <c:pt idx="2593">
                  <c:v>0.05</c:v>
                </c:pt>
                <c:pt idx="2594">
                  <c:v>0.05</c:v>
                </c:pt>
                <c:pt idx="2595">
                  <c:v>0.01</c:v>
                </c:pt>
                <c:pt idx="2596">
                  <c:v>0.01</c:v>
                </c:pt>
                <c:pt idx="2597">
                  <c:v>0.01</c:v>
                </c:pt>
                <c:pt idx="2598">
                  <c:v>0.01</c:v>
                </c:pt>
                <c:pt idx="2599">
                  <c:v>0.03</c:v>
                </c:pt>
                <c:pt idx="2600">
                  <c:v>0.04</c:v>
                </c:pt>
                <c:pt idx="2601">
                  <c:v>0.01</c:v>
                </c:pt>
                <c:pt idx="2602">
                  <c:v>0.02</c:v>
                </c:pt>
                <c:pt idx="2603">
                  <c:v>0.02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0.01</c:v>
                </c:pt>
                <c:pt idx="2618">
                  <c:v>0.01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7">
                  <c:v>0.01</c:v>
                </c:pt>
                <c:pt idx="2628">
                  <c:v>0.01</c:v>
                </c:pt>
                <c:pt idx="2629">
                  <c:v>0.01</c:v>
                </c:pt>
                <c:pt idx="2630">
                  <c:v>0.01</c:v>
                </c:pt>
                <c:pt idx="2631">
                  <c:v>0</c:v>
                </c:pt>
                <c:pt idx="2632">
                  <c:v>0</c:v>
                </c:pt>
                <c:pt idx="2634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6">
                  <c:v>0</c:v>
                </c:pt>
                <c:pt idx="2730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8">
                  <c:v>0</c:v>
                </c:pt>
                <c:pt idx="2759">
                  <c:v>0</c:v>
                </c:pt>
                <c:pt idx="2761">
                  <c:v>0</c:v>
                </c:pt>
                <c:pt idx="2763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5">
                  <c:v>0</c:v>
                </c:pt>
                <c:pt idx="2866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0.01</c:v>
                </c:pt>
                <c:pt idx="2932">
                  <c:v>0.01</c:v>
                </c:pt>
                <c:pt idx="2933">
                  <c:v>0.01</c:v>
                </c:pt>
                <c:pt idx="2936">
                  <c:v>0</c:v>
                </c:pt>
                <c:pt idx="2937">
                  <c:v>0.01</c:v>
                </c:pt>
                <c:pt idx="2938">
                  <c:v>0.01</c:v>
                </c:pt>
                <c:pt idx="2939">
                  <c:v>0.01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8">
                  <c:v>0.01</c:v>
                </c:pt>
                <c:pt idx="2959">
                  <c:v>0</c:v>
                </c:pt>
                <c:pt idx="2961">
                  <c:v>0</c:v>
                </c:pt>
                <c:pt idx="2963">
                  <c:v>0</c:v>
                </c:pt>
                <c:pt idx="2965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4">
                  <c:v>0</c:v>
                </c:pt>
                <c:pt idx="2975">
                  <c:v>0</c:v>
                </c:pt>
                <c:pt idx="2978">
                  <c:v>0</c:v>
                </c:pt>
                <c:pt idx="2979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6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2">
                  <c:v>0</c:v>
                </c:pt>
                <c:pt idx="3073">
                  <c:v>0.01</c:v>
                </c:pt>
                <c:pt idx="3074">
                  <c:v>0.02</c:v>
                </c:pt>
                <c:pt idx="3075">
                  <c:v>0.03</c:v>
                </c:pt>
                <c:pt idx="3076">
                  <c:v>0.02</c:v>
                </c:pt>
                <c:pt idx="3077">
                  <c:v>0.02</c:v>
                </c:pt>
                <c:pt idx="3078">
                  <c:v>0</c:v>
                </c:pt>
                <c:pt idx="3079">
                  <c:v>0.02</c:v>
                </c:pt>
                <c:pt idx="3080">
                  <c:v>0.06</c:v>
                </c:pt>
                <c:pt idx="3081">
                  <c:v>0.03</c:v>
                </c:pt>
                <c:pt idx="3082">
                  <c:v>0.04</c:v>
                </c:pt>
                <c:pt idx="3083">
                  <c:v>0.05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9">
                  <c:v>0</c:v>
                </c:pt>
                <c:pt idx="3140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9">
                  <c:v>0.02</c:v>
                </c:pt>
                <c:pt idx="3160">
                  <c:v>0.01</c:v>
                </c:pt>
                <c:pt idx="3161">
                  <c:v>0</c:v>
                </c:pt>
                <c:pt idx="3162">
                  <c:v>0</c:v>
                </c:pt>
                <c:pt idx="3165">
                  <c:v>0</c:v>
                </c:pt>
                <c:pt idx="3170">
                  <c:v>0</c:v>
                </c:pt>
                <c:pt idx="3173">
                  <c:v>0</c:v>
                </c:pt>
                <c:pt idx="3175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4">
                  <c:v>0</c:v>
                </c:pt>
                <c:pt idx="3306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0.01</c:v>
                </c:pt>
                <c:pt idx="3315">
                  <c:v>0.04</c:v>
                </c:pt>
                <c:pt idx="3316">
                  <c:v>7.0000000000000007E-2</c:v>
                </c:pt>
                <c:pt idx="3317">
                  <c:v>0.02</c:v>
                </c:pt>
                <c:pt idx="3318">
                  <c:v>7.0000000000000007E-2</c:v>
                </c:pt>
                <c:pt idx="3319">
                  <c:v>0.1</c:v>
                </c:pt>
                <c:pt idx="3321">
                  <c:v>0.12</c:v>
                </c:pt>
                <c:pt idx="3322">
                  <c:v>0.09</c:v>
                </c:pt>
                <c:pt idx="3323">
                  <c:v>0.08</c:v>
                </c:pt>
                <c:pt idx="3324">
                  <c:v>0.02</c:v>
                </c:pt>
                <c:pt idx="3325">
                  <c:v>0.02</c:v>
                </c:pt>
                <c:pt idx="3326">
                  <c:v>0.04</c:v>
                </c:pt>
                <c:pt idx="3327">
                  <c:v>0</c:v>
                </c:pt>
                <c:pt idx="3328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6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0.01</c:v>
                </c:pt>
                <c:pt idx="3345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0.13</c:v>
                </c:pt>
                <c:pt idx="3351">
                  <c:v>0.22</c:v>
                </c:pt>
                <c:pt idx="3352">
                  <c:v>0.28000000000000003</c:v>
                </c:pt>
                <c:pt idx="3353">
                  <c:v>0.34</c:v>
                </c:pt>
                <c:pt idx="3354">
                  <c:v>0.38</c:v>
                </c:pt>
                <c:pt idx="3355">
                  <c:v>0.5</c:v>
                </c:pt>
                <c:pt idx="3356">
                  <c:v>0.57999999999999996</c:v>
                </c:pt>
                <c:pt idx="3357">
                  <c:v>0.09</c:v>
                </c:pt>
                <c:pt idx="3358">
                  <c:v>0.12</c:v>
                </c:pt>
                <c:pt idx="3359">
                  <c:v>0.16</c:v>
                </c:pt>
                <c:pt idx="3360">
                  <c:v>0.02</c:v>
                </c:pt>
                <c:pt idx="3364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0.01</c:v>
                </c:pt>
                <c:pt idx="3374">
                  <c:v>0.01</c:v>
                </c:pt>
                <c:pt idx="3375">
                  <c:v>0.01</c:v>
                </c:pt>
                <c:pt idx="3376">
                  <c:v>0.01</c:v>
                </c:pt>
                <c:pt idx="3377">
                  <c:v>0.01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90">
                  <c:v>0</c:v>
                </c:pt>
                <c:pt idx="3391">
                  <c:v>0.01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7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0.02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0.01</c:v>
                </c:pt>
                <c:pt idx="3457">
                  <c:v>0.01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0.03</c:v>
                </c:pt>
                <c:pt idx="3587">
                  <c:v>0.01</c:v>
                </c:pt>
                <c:pt idx="3588">
                  <c:v>0.01</c:v>
                </c:pt>
                <c:pt idx="3589">
                  <c:v>0.01</c:v>
                </c:pt>
                <c:pt idx="3590">
                  <c:v>0.01</c:v>
                </c:pt>
                <c:pt idx="3591">
                  <c:v>0.01</c:v>
                </c:pt>
                <c:pt idx="3592">
                  <c:v>0.02</c:v>
                </c:pt>
                <c:pt idx="3593">
                  <c:v>0.02</c:v>
                </c:pt>
                <c:pt idx="3594">
                  <c:v>0.04</c:v>
                </c:pt>
                <c:pt idx="3595">
                  <c:v>0.01</c:v>
                </c:pt>
                <c:pt idx="3596">
                  <c:v>0.03</c:v>
                </c:pt>
                <c:pt idx="3597">
                  <c:v>0</c:v>
                </c:pt>
                <c:pt idx="3598">
                  <c:v>0.01</c:v>
                </c:pt>
                <c:pt idx="3599">
                  <c:v>0</c:v>
                </c:pt>
                <c:pt idx="3601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12">
                  <c:v>0</c:v>
                </c:pt>
                <c:pt idx="3616">
                  <c:v>0</c:v>
                </c:pt>
                <c:pt idx="3619">
                  <c:v>0</c:v>
                </c:pt>
                <c:pt idx="3620">
                  <c:v>0</c:v>
                </c:pt>
                <c:pt idx="3622">
                  <c:v>0</c:v>
                </c:pt>
                <c:pt idx="3625">
                  <c:v>0</c:v>
                </c:pt>
                <c:pt idx="3626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6">
                  <c:v>0</c:v>
                </c:pt>
                <c:pt idx="3637">
                  <c:v>0.02</c:v>
                </c:pt>
                <c:pt idx="3638">
                  <c:v>0.1</c:v>
                </c:pt>
                <c:pt idx="3639">
                  <c:v>0.28999999999999998</c:v>
                </c:pt>
                <c:pt idx="3640">
                  <c:v>0.39</c:v>
                </c:pt>
                <c:pt idx="3641">
                  <c:v>0.39</c:v>
                </c:pt>
                <c:pt idx="3642">
                  <c:v>0.42</c:v>
                </c:pt>
                <c:pt idx="3643">
                  <c:v>0.46</c:v>
                </c:pt>
                <c:pt idx="3644">
                  <c:v>0.02</c:v>
                </c:pt>
                <c:pt idx="3645">
                  <c:v>0.02</c:v>
                </c:pt>
                <c:pt idx="3646">
                  <c:v>0.02</c:v>
                </c:pt>
                <c:pt idx="3647">
                  <c:v>0.01</c:v>
                </c:pt>
                <c:pt idx="3651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0.02</c:v>
                </c:pt>
                <c:pt idx="3682">
                  <c:v>0.01</c:v>
                </c:pt>
                <c:pt idx="3683">
                  <c:v>0.04</c:v>
                </c:pt>
                <c:pt idx="3684">
                  <c:v>0</c:v>
                </c:pt>
                <c:pt idx="3685">
                  <c:v>0.1</c:v>
                </c:pt>
                <c:pt idx="3686">
                  <c:v>0.1</c:v>
                </c:pt>
                <c:pt idx="3687">
                  <c:v>0</c:v>
                </c:pt>
                <c:pt idx="3688">
                  <c:v>0.01</c:v>
                </c:pt>
                <c:pt idx="3689">
                  <c:v>0.01</c:v>
                </c:pt>
                <c:pt idx="3690">
                  <c:v>0</c:v>
                </c:pt>
                <c:pt idx="3691">
                  <c:v>0</c:v>
                </c:pt>
                <c:pt idx="3692">
                  <c:v>0.01</c:v>
                </c:pt>
                <c:pt idx="3693">
                  <c:v>0</c:v>
                </c:pt>
                <c:pt idx="3695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6">
                  <c:v>0</c:v>
                </c:pt>
                <c:pt idx="3737">
                  <c:v>0</c:v>
                </c:pt>
                <c:pt idx="3739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20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8">
                  <c:v>0</c:v>
                </c:pt>
                <c:pt idx="3931">
                  <c:v>0</c:v>
                </c:pt>
                <c:pt idx="3932">
                  <c:v>0</c:v>
                </c:pt>
                <c:pt idx="3935">
                  <c:v>0</c:v>
                </c:pt>
                <c:pt idx="3938">
                  <c:v>0</c:v>
                </c:pt>
                <c:pt idx="3939">
                  <c:v>0</c:v>
                </c:pt>
                <c:pt idx="3942">
                  <c:v>0</c:v>
                </c:pt>
                <c:pt idx="3944">
                  <c:v>0</c:v>
                </c:pt>
                <c:pt idx="3947">
                  <c:v>0</c:v>
                </c:pt>
                <c:pt idx="3948">
                  <c:v>0</c:v>
                </c:pt>
                <c:pt idx="3951">
                  <c:v>0</c:v>
                </c:pt>
                <c:pt idx="3953">
                  <c:v>0</c:v>
                </c:pt>
                <c:pt idx="3954">
                  <c:v>0</c:v>
                </c:pt>
                <c:pt idx="3959">
                  <c:v>0</c:v>
                </c:pt>
                <c:pt idx="3961">
                  <c:v>0</c:v>
                </c:pt>
                <c:pt idx="3962">
                  <c:v>0</c:v>
                </c:pt>
                <c:pt idx="3965">
                  <c:v>0</c:v>
                </c:pt>
                <c:pt idx="3966">
                  <c:v>0</c:v>
                </c:pt>
                <c:pt idx="3968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4">
                  <c:v>0</c:v>
                </c:pt>
                <c:pt idx="3975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5">
                  <c:v>0</c:v>
                </c:pt>
                <c:pt idx="3996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9">
                  <c:v>0</c:v>
                </c:pt>
                <c:pt idx="4020">
                  <c:v>0</c:v>
                </c:pt>
                <c:pt idx="4022">
                  <c:v>0</c:v>
                </c:pt>
                <c:pt idx="4024">
                  <c:v>0</c:v>
                </c:pt>
                <c:pt idx="4027">
                  <c:v>0</c:v>
                </c:pt>
                <c:pt idx="4033">
                  <c:v>0</c:v>
                </c:pt>
                <c:pt idx="4038">
                  <c:v>0</c:v>
                </c:pt>
                <c:pt idx="4043">
                  <c:v>0</c:v>
                </c:pt>
                <c:pt idx="4046">
                  <c:v>0</c:v>
                </c:pt>
                <c:pt idx="4052">
                  <c:v>0</c:v>
                </c:pt>
                <c:pt idx="4056">
                  <c:v>0</c:v>
                </c:pt>
                <c:pt idx="4057">
                  <c:v>0</c:v>
                </c:pt>
                <c:pt idx="4062">
                  <c:v>0</c:v>
                </c:pt>
                <c:pt idx="4064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0.01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6">
                  <c:v>0.01</c:v>
                </c:pt>
                <c:pt idx="4158">
                  <c:v>0</c:v>
                </c:pt>
                <c:pt idx="4159">
                  <c:v>0.04</c:v>
                </c:pt>
                <c:pt idx="4160">
                  <c:v>0.24</c:v>
                </c:pt>
                <c:pt idx="4161">
                  <c:v>0.27</c:v>
                </c:pt>
                <c:pt idx="4162">
                  <c:v>0.39</c:v>
                </c:pt>
                <c:pt idx="4163">
                  <c:v>0.41</c:v>
                </c:pt>
                <c:pt idx="4164">
                  <c:v>0.44</c:v>
                </c:pt>
                <c:pt idx="4165">
                  <c:v>0.06</c:v>
                </c:pt>
                <c:pt idx="4167">
                  <c:v>0.04</c:v>
                </c:pt>
                <c:pt idx="4172">
                  <c:v>0</c:v>
                </c:pt>
                <c:pt idx="4175">
                  <c:v>0</c:v>
                </c:pt>
                <c:pt idx="4178">
                  <c:v>0</c:v>
                </c:pt>
                <c:pt idx="4183">
                  <c:v>0</c:v>
                </c:pt>
                <c:pt idx="4186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3">
                  <c:v>0</c:v>
                </c:pt>
                <c:pt idx="4194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2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0.01</c:v>
                </c:pt>
                <c:pt idx="4220">
                  <c:v>0.01</c:v>
                </c:pt>
                <c:pt idx="4221">
                  <c:v>0.01</c:v>
                </c:pt>
                <c:pt idx="4223">
                  <c:v>7.0000000000000007E-2</c:v>
                </c:pt>
                <c:pt idx="4224">
                  <c:v>0.17</c:v>
                </c:pt>
                <c:pt idx="4225">
                  <c:v>0.28000000000000003</c:v>
                </c:pt>
                <c:pt idx="4226">
                  <c:v>0</c:v>
                </c:pt>
                <c:pt idx="4227">
                  <c:v>0.2</c:v>
                </c:pt>
                <c:pt idx="4228">
                  <c:v>0.41</c:v>
                </c:pt>
                <c:pt idx="4229">
                  <c:v>0.8</c:v>
                </c:pt>
                <c:pt idx="4230">
                  <c:v>1.33</c:v>
                </c:pt>
                <c:pt idx="4232">
                  <c:v>1.31</c:v>
                </c:pt>
                <c:pt idx="4233">
                  <c:v>0.02</c:v>
                </c:pt>
                <c:pt idx="4234">
                  <c:v>0.12</c:v>
                </c:pt>
                <c:pt idx="4235">
                  <c:v>0.11</c:v>
                </c:pt>
                <c:pt idx="4236">
                  <c:v>0</c:v>
                </c:pt>
                <c:pt idx="4237">
                  <c:v>0</c:v>
                </c:pt>
                <c:pt idx="4240">
                  <c:v>0</c:v>
                </c:pt>
                <c:pt idx="4242">
                  <c:v>0</c:v>
                </c:pt>
                <c:pt idx="4246">
                  <c:v>0</c:v>
                </c:pt>
                <c:pt idx="4250">
                  <c:v>0</c:v>
                </c:pt>
                <c:pt idx="4252">
                  <c:v>0</c:v>
                </c:pt>
                <c:pt idx="4253">
                  <c:v>0</c:v>
                </c:pt>
                <c:pt idx="4255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1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8">
                  <c:v>0</c:v>
                </c:pt>
                <c:pt idx="4270">
                  <c:v>0</c:v>
                </c:pt>
                <c:pt idx="4272">
                  <c:v>0.01</c:v>
                </c:pt>
                <c:pt idx="4273">
                  <c:v>0</c:v>
                </c:pt>
                <c:pt idx="4274">
                  <c:v>0.04</c:v>
                </c:pt>
                <c:pt idx="4275">
                  <c:v>0.01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0.25</c:v>
                </c:pt>
                <c:pt idx="4303">
                  <c:v>0.44</c:v>
                </c:pt>
                <c:pt idx="4304">
                  <c:v>0.49</c:v>
                </c:pt>
                <c:pt idx="4305">
                  <c:v>0.51</c:v>
                </c:pt>
                <c:pt idx="4306">
                  <c:v>0.57999999999999996</c:v>
                </c:pt>
                <c:pt idx="4307">
                  <c:v>0.15</c:v>
                </c:pt>
                <c:pt idx="4308">
                  <c:v>0.17</c:v>
                </c:pt>
                <c:pt idx="4309">
                  <c:v>0.18</c:v>
                </c:pt>
                <c:pt idx="4311">
                  <c:v>0.04</c:v>
                </c:pt>
                <c:pt idx="4312">
                  <c:v>0.01</c:v>
                </c:pt>
                <c:pt idx="4313">
                  <c:v>0.04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3">
                  <c:v>0.01</c:v>
                </c:pt>
                <c:pt idx="4326">
                  <c:v>0</c:v>
                </c:pt>
                <c:pt idx="4328">
                  <c:v>0</c:v>
                </c:pt>
                <c:pt idx="4329">
                  <c:v>0.02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6">
                  <c:v>0.02</c:v>
                </c:pt>
                <c:pt idx="4337">
                  <c:v>0.03</c:v>
                </c:pt>
                <c:pt idx="4338">
                  <c:v>0.03</c:v>
                </c:pt>
                <c:pt idx="4339">
                  <c:v>0</c:v>
                </c:pt>
                <c:pt idx="4340">
                  <c:v>0.01</c:v>
                </c:pt>
                <c:pt idx="4341">
                  <c:v>0.01</c:v>
                </c:pt>
                <c:pt idx="4342">
                  <c:v>0.02</c:v>
                </c:pt>
                <c:pt idx="4343">
                  <c:v>0.02</c:v>
                </c:pt>
                <c:pt idx="4344">
                  <c:v>0.01</c:v>
                </c:pt>
                <c:pt idx="4345">
                  <c:v>0.02</c:v>
                </c:pt>
                <c:pt idx="4346">
                  <c:v>0.02</c:v>
                </c:pt>
                <c:pt idx="4347">
                  <c:v>0</c:v>
                </c:pt>
                <c:pt idx="4348">
                  <c:v>0</c:v>
                </c:pt>
                <c:pt idx="4350">
                  <c:v>0</c:v>
                </c:pt>
                <c:pt idx="4352">
                  <c:v>0</c:v>
                </c:pt>
                <c:pt idx="4355">
                  <c:v>0</c:v>
                </c:pt>
                <c:pt idx="4357">
                  <c:v>0</c:v>
                </c:pt>
                <c:pt idx="4361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70">
                  <c:v>0</c:v>
                </c:pt>
                <c:pt idx="4371">
                  <c:v>0</c:v>
                </c:pt>
                <c:pt idx="4373">
                  <c:v>0</c:v>
                </c:pt>
                <c:pt idx="4376">
                  <c:v>0</c:v>
                </c:pt>
                <c:pt idx="4379">
                  <c:v>0</c:v>
                </c:pt>
                <c:pt idx="4381">
                  <c:v>0</c:v>
                </c:pt>
                <c:pt idx="4383">
                  <c:v>0</c:v>
                </c:pt>
                <c:pt idx="4387">
                  <c:v>0</c:v>
                </c:pt>
                <c:pt idx="4388">
                  <c:v>0.02</c:v>
                </c:pt>
                <c:pt idx="4389">
                  <c:v>0.11</c:v>
                </c:pt>
                <c:pt idx="4390">
                  <c:v>0.23</c:v>
                </c:pt>
                <c:pt idx="4392">
                  <c:v>0.24</c:v>
                </c:pt>
                <c:pt idx="4393">
                  <c:v>0.02</c:v>
                </c:pt>
                <c:pt idx="4394">
                  <c:v>0</c:v>
                </c:pt>
                <c:pt idx="4395">
                  <c:v>0</c:v>
                </c:pt>
                <c:pt idx="4397">
                  <c:v>0</c:v>
                </c:pt>
                <c:pt idx="4398">
                  <c:v>0</c:v>
                </c:pt>
                <c:pt idx="4400">
                  <c:v>0</c:v>
                </c:pt>
                <c:pt idx="4402">
                  <c:v>0.01</c:v>
                </c:pt>
                <c:pt idx="4404">
                  <c:v>0.01</c:v>
                </c:pt>
                <c:pt idx="4406">
                  <c:v>0</c:v>
                </c:pt>
                <c:pt idx="4407">
                  <c:v>0.01</c:v>
                </c:pt>
                <c:pt idx="4408">
                  <c:v>0.01</c:v>
                </c:pt>
                <c:pt idx="4409">
                  <c:v>0</c:v>
                </c:pt>
                <c:pt idx="4410">
                  <c:v>0</c:v>
                </c:pt>
                <c:pt idx="4412">
                  <c:v>0.06</c:v>
                </c:pt>
                <c:pt idx="4413">
                  <c:v>0.15</c:v>
                </c:pt>
                <c:pt idx="4414">
                  <c:v>0.18</c:v>
                </c:pt>
                <c:pt idx="4415">
                  <c:v>0.19</c:v>
                </c:pt>
                <c:pt idx="4416">
                  <c:v>0.18</c:v>
                </c:pt>
                <c:pt idx="4417">
                  <c:v>0.28999999999999998</c:v>
                </c:pt>
                <c:pt idx="4418">
                  <c:v>0.32</c:v>
                </c:pt>
                <c:pt idx="4420">
                  <c:v>0.39</c:v>
                </c:pt>
                <c:pt idx="4421">
                  <c:v>0.13</c:v>
                </c:pt>
                <c:pt idx="4422">
                  <c:v>0.15</c:v>
                </c:pt>
                <c:pt idx="4423">
                  <c:v>0.18</c:v>
                </c:pt>
                <c:pt idx="4424">
                  <c:v>0.17</c:v>
                </c:pt>
                <c:pt idx="4425">
                  <c:v>0.06</c:v>
                </c:pt>
                <c:pt idx="4426">
                  <c:v>0.31</c:v>
                </c:pt>
                <c:pt idx="4427">
                  <c:v>0.39</c:v>
                </c:pt>
                <c:pt idx="4428">
                  <c:v>0.66</c:v>
                </c:pt>
                <c:pt idx="4429">
                  <c:v>0.82</c:v>
                </c:pt>
                <c:pt idx="4430">
                  <c:v>0.13</c:v>
                </c:pt>
                <c:pt idx="4431">
                  <c:v>0.24</c:v>
                </c:pt>
                <c:pt idx="4432">
                  <c:v>0.34</c:v>
                </c:pt>
                <c:pt idx="4433">
                  <c:v>0.47</c:v>
                </c:pt>
                <c:pt idx="4435">
                  <c:v>0.61</c:v>
                </c:pt>
                <c:pt idx="4436">
                  <c:v>0.11</c:v>
                </c:pt>
                <c:pt idx="4437">
                  <c:v>0.3</c:v>
                </c:pt>
                <c:pt idx="4439">
                  <c:v>0.32</c:v>
                </c:pt>
                <c:pt idx="4440">
                  <c:v>0.04</c:v>
                </c:pt>
                <c:pt idx="4441">
                  <c:v>7.0000000000000007E-2</c:v>
                </c:pt>
                <c:pt idx="4442">
                  <c:v>0.18</c:v>
                </c:pt>
                <c:pt idx="4443">
                  <c:v>0.23</c:v>
                </c:pt>
                <c:pt idx="4444">
                  <c:v>0.37</c:v>
                </c:pt>
                <c:pt idx="4445">
                  <c:v>0.15</c:v>
                </c:pt>
                <c:pt idx="4446">
                  <c:v>0.16</c:v>
                </c:pt>
                <c:pt idx="4447">
                  <c:v>0.15</c:v>
                </c:pt>
                <c:pt idx="4448">
                  <c:v>0.04</c:v>
                </c:pt>
                <c:pt idx="4449">
                  <c:v>0.19</c:v>
                </c:pt>
                <c:pt idx="4450">
                  <c:v>0.21</c:v>
                </c:pt>
                <c:pt idx="4451">
                  <c:v>0.23</c:v>
                </c:pt>
                <c:pt idx="4452">
                  <c:v>0.03</c:v>
                </c:pt>
                <c:pt idx="4453">
                  <c:v>0.03</c:v>
                </c:pt>
                <c:pt idx="4454">
                  <c:v>0.13</c:v>
                </c:pt>
                <c:pt idx="4455">
                  <c:v>0.18</c:v>
                </c:pt>
                <c:pt idx="4456">
                  <c:v>0.19</c:v>
                </c:pt>
                <c:pt idx="4457">
                  <c:v>0.01</c:v>
                </c:pt>
                <c:pt idx="4458">
                  <c:v>0.01</c:v>
                </c:pt>
                <c:pt idx="4459">
                  <c:v>0.02</c:v>
                </c:pt>
                <c:pt idx="4460">
                  <c:v>0.02</c:v>
                </c:pt>
                <c:pt idx="4461">
                  <c:v>0.11</c:v>
                </c:pt>
                <c:pt idx="4462">
                  <c:v>0.06</c:v>
                </c:pt>
                <c:pt idx="4463">
                  <c:v>7.0000000000000007E-2</c:v>
                </c:pt>
                <c:pt idx="4464">
                  <c:v>0.04</c:v>
                </c:pt>
                <c:pt idx="4465">
                  <c:v>0.02</c:v>
                </c:pt>
                <c:pt idx="4466">
                  <c:v>0.02</c:v>
                </c:pt>
                <c:pt idx="4467">
                  <c:v>0</c:v>
                </c:pt>
                <c:pt idx="4468">
                  <c:v>0.01</c:v>
                </c:pt>
                <c:pt idx="4469">
                  <c:v>0.02</c:v>
                </c:pt>
                <c:pt idx="4470">
                  <c:v>0</c:v>
                </c:pt>
                <c:pt idx="4471">
                  <c:v>0</c:v>
                </c:pt>
                <c:pt idx="4473">
                  <c:v>0</c:v>
                </c:pt>
                <c:pt idx="4474">
                  <c:v>0.01</c:v>
                </c:pt>
                <c:pt idx="4475">
                  <c:v>0.01</c:v>
                </c:pt>
                <c:pt idx="4476">
                  <c:v>7.0000000000000007E-2</c:v>
                </c:pt>
                <c:pt idx="4478">
                  <c:v>0.14000000000000001</c:v>
                </c:pt>
                <c:pt idx="4479">
                  <c:v>0.02</c:v>
                </c:pt>
                <c:pt idx="4480">
                  <c:v>0.02</c:v>
                </c:pt>
                <c:pt idx="4483">
                  <c:v>0</c:v>
                </c:pt>
                <c:pt idx="4485">
                  <c:v>0</c:v>
                </c:pt>
                <c:pt idx="4487">
                  <c:v>0</c:v>
                </c:pt>
                <c:pt idx="4489">
                  <c:v>0</c:v>
                </c:pt>
                <c:pt idx="4490">
                  <c:v>0.01</c:v>
                </c:pt>
                <c:pt idx="4491">
                  <c:v>0.03</c:v>
                </c:pt>
                <c:pt idx="4492">
                  <c:v>0.06</c:v>
                </c:pt>
                <c:pt idx="4493">
                  <c:v>0.02</c:v>
                </c:pt>
                <c:pt idx="4494">
                  <c:v>0.11</c:v>
                </c:pt>
                <c:pt idx="4495">
                  <c:v>0.25</c:v>
                </c:pt>
                <c:pt idx="4496">
                  <c:v>0.26</c:v>
                </c:pt>
                <c:pt idx="4497">
                  <c:v>0.26</c:v>
                </c:pt>
                <c:pt idx="4498">
                  <c:v>0.28999999999999998</c:v>
                </c:pt>
                <c:pt idx="4499">
                  <c:v>0.31</c:v>
                </c:pt>
                <c:pt idx="4500">
                  <c:v>0.32</c:v>
                </c:pt>
                <c:pt idx="4501">
                  <c:v>0.32</c:v>
                </c:pt>
                <c:pt idx="4502">
                  <c:v>0.35</c:v>
                </c:pt>
                <c:pt idx="4503">
                  <c:v>0.03</c:v>
                </c:pt>
                <c:pt idx="4504">
                  <c:v>0.04</c:v>
                </c:pt>
                <c:pt idx="4505">
                  <c:v>0.09</c:v>
                </c:pt>
                <c:pt idx="4506">
                  <c:v>0.14000000000000001</c:v>
                </c:pt>
                <c:pt idx="4507">
                  <c:v>0.11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3">
                  <c:v>0</c:v>
                </c:pt>
                <c:pt idx="4515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0.01</c:v>
                </c:pt>
                <c:pt idx="4520">
                  <c:v>0.01</c:v>
                </c:pt>
                <c:pt idx="4521">
                  <c:v>0.01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0.06</c:v>
                </c:pt>
                <c:pt idx="4537">
                  <c:v>0</c:v>
                </c:pt>
                <c:pt idx="4541">
                  <c:v>0</c:v>
                </c:pt>
                <c:pt idx="4543">
                  <c:v>0.01</c:v>
                </c:pt>
                <c:pt idx="4545">
                  <c:v>0</c:v>
                </c:pt>
                <c:pt idx="4547">
                  <c:v>0</c:v>
                </c:pt>
                <c:pt idx="4549">
                  <c:v>0</c:v>
                </c:pt>
                <c:pt idx="4552">
                  <c:v>0</c:v>
                </c:pt>
                <c:pt idx="4553">
                  <c:v>0</c:v>
                </c:pt>
                <c:pt idx="4555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4">
                  <c:v>0</c:v>
                </c:pt>
                <c:pt idx="4565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7">
                  <c:v>0</c:v>
                </c:pt>
                <c:pt idx="4620">
                  <c:v>0</c:v>
                </c:pt>
                <c:pt idx="4622">
                  <c:v>0</c:v>
                </c:pt>
                <c:pt idx="4623">
                  <c:v>0</c:v>
                </c:pt>
                <c:pt idx="4625">
                  <c:v>0</c:v>
                </c:pt>
                <c:pt idx="4628">
                  <c:v>0</c:v>
                </c:pt>
                <c:pt idx="4632">
                  <c:v>0</c:v>
                </c:pt>
                <c:pt idx="4636">
                  <c:v>0.02</c:v>
                </c:pt>
                <c:pt idx="4637">
                  <c:v>0.02</c:v>
                </c:pt>
                <c:pt idx="4638">
                  <c:v>0.06</c:v>
                </c:pt>
                <c:pt idx="4639">
                  <c:v>0.09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50">
                  <c:v>0</c:v>
                </c:pt>
                <c:pt idx="4652">
                  <c:v>0</c:v>
                </c:pt>
                <c:pt idx="4655">
                  <c:v>0</c:v>
                </c:pt>
                <c:pt idx="4658">
                  <c:v>0</c:v>
                </c:pt>
                <c:pt idx="4659">
                  <c:v>0</c:v>
                </c:pt>
                <c:pt idx="4661">
                  <c:v>0</c:v>
                </c:pt>
                <c:pt idx="4663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7">
                  <c:v>0</c:v>
                </c:pt>
                <c:pt idx="4760">
                  <c:v>0.01</c:v>
                </c:pt>
                <c:pt idx="4761">
                  <c:v>0</c:v>
                </c:pt>
                <c:pt idx="4763">
                  <c:v>0</c:v>
                </c:pt>
                <c:pt idx="4765">
                  <c:v>0</c:v>
                </c:pt>
                <c:pt idx="4766">
                  <c:v>0</c:v>
                </c:pt>
                <c:pt idx="4771">
                  <c:v>0</c:v>
                </c:pt>
                <c:pt idx="4775">
                  <c:v>0</c:v>
                </c:pt>
                <c:pt idx="4777">
                  <c:v>0</c:v>
                </c:pt>
                <c:pt idx="4778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7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0.04</c:v>
                </c:pt>
                <c:pt idx="4795">
                  <c:v>0.04</c:v>
                </c:pt>
                <c:pt idx="4796">
                  <c:v>0.04</c:v>
                </c:pt>
                <c:pt idx="4798">
                  <c:v>0.04</c:v>
                </c:pt>
                <c:pt idx="4799">
                  <c:v>0.21</c:v>
                </c:pt>
                <c:pt idx="4800">
                  <c:v>0.04</c:v>
                </c:pt>
                <c:pt idx="4801">
                  <c:v>0.15</c:v>
                </c:pt>
                <c:pt idx="4802">
                  <c:v>0.21</c:v>
                </c:pt>
                <c:pt idx="4803">
                  <c:v>0.25</c:v>
                </c:pt>
                <c:pt idx="4804">
                  <c:v>0.38</c:v>
                </c:pt>
                <c:pt idx="4805">
                  <c:v>0.33</c:v>
                </c:pt>
                <c:pt idx="4806">
                  <c:v>0.04</c:v>
                </c:pt>
                <c:pt idx="4807">
                  <c:v>0.26</c:v>
                </c:pt>
                <c:pt idx="4808">
                  <c:v>7.0000000000000007E-2</c:v>
                </c:pt>
                <c:pt idx="4809">
                  <c:v>0.12</c:v>
                </c:pt>
                <c:pt idx="4810">
                  <c:v>0.17</c:v>
                </c:pt>
                <c:pt idx="4811">
                  <c:v>0.18</c:v>
                </c:pt>
                <c:pt idx="4812">
                  <c:v>0.15</c:v>
                </c:pt>
                <c:pt idx="4813">
                  <c:v>0.03</c:v>
                </c:pt>
                <c:pt idx="4815">
                  <c:v>0.01</c:v>
                </c:pt>
                <c:pt idx="4818">
                  <c:v>0</c:v>
                </c:pt>
                <c:pt idx="4820">
                  <c:v>0.01</c:v>
                </c:pt>
                <c:pt idx="4821">
                  <c:v>0</c:v>
                </c:pt>
                <c:pt idx="4823">
                  <c:v>0</c:v>
                </c:pt>
                <c:pt idx="4824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0.03</c:v>
                </c:pt>
                <c:pt idx="4832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41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7">
                  <c:v>0</c:v>
                </c:pt>
                <c:pt idx="4848">
                  <c:v>0</c:v>
                </c:pt>
                <c:pt idx="4851">
                  <c:v>0</c:v>
                </c:pt>
                <c:pt idx="4853">
                  <c:v>0</c:v>
                </c:pt>
                <c:pt idx="4856">
                  <c:v>0</c:v>
                </c:pt>
                <c:pt idx="4861">
                  <c:v>0</c:v>
                </c:pt>
                <c:pt idx="4865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2">
                  <c:v>0</c:v>
                </c:pt>
                <c:pt idx="4873">
                  <c:v>0</c:v>
                </c:pt>
                <c:pt idx="4876">
                  <c:v>0</c:v>
                </c:pt>
                <c:pt idx="4877">
                  <c:v>0</c:v>
                </c:pt>
                <c:pt idx="4879">
                  <c:v>0</c:v>
                </c:pt>
                <c:pt idx="4881">
                  <c:v>0</c:v>
                </c:pt>
                <c:pt idx="4882">
                  <c:v>0</c:v>
                </c:pt>
                <c:pt idx="4885">
                  <c:v>0</c:v>
                </c:pt>
                <c:pt idx="4887">
                  <c:v>0</c:v>
                </c:pt>
                <c:pt idx="4889">
                  <c:v>0</c:v>
                </c:pt>
                <c:pt idx="4891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9">
                  <c:v>0</c:v>
                </c:pt>
                <c:pt idx="4902">
                  <c:v>0</c:v>
                </c:pt>
                <c:pt idx="4905">
                  <c:v>0</c:v>
                </c:pt>
                <c:pt idx="4908">
                  <c:v>0</c:v>
                </c:pt>
                <c:pt idx="4914">
                  <c:v>0</c:v>
                </c:pt>
                <c:pt idx="4918">
                  <c:v>0</c:v>
                </c:pt>
                <c:pt idx="4921">
                  <c:v>0</c:v>
                </c:pt>
                <c:pt idx="4923">
                  <c:v>0</c:v>
                </c:pt>
                <c:pt idx="4929">
                  <c:v>0</c:v>
                </c:pt>
                <c:pt idx="4932">
                  <c:v>0</c:v>
                </c:pt>
                <c:pt idx="4937">
                  <c:v>0</c:v>
                </c:pt>
                <c:pt idx="4940">
                  <c:v>0</c:v>
                </c:pt>
                <c:pt idx="4942">
                  <c:v>0</c:v>
                </c:pt>
                <c:pt idx="4943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8">
                  <c:v>0</c:v>
                </c:pt>
                <c:pt idx="4961">
                  <c:v>0</c:v>
                </c:pt>
                <c:pt idx="4963">
                  <c:v>0</c:v>
                </c:pt>
                <c:pt idx="4965">
                  <c:v>0</c:v>
                </c:pt>
                <c:pt idx="4968">
                  <c:v>0</c:v>
                </c:pt>
                <c:pt idx="4969">
                  <c:v>0</c:v>
                </c:pt>
                <c:pt idx="4971">
                  <c:v>0</c:v>
                </c:pt>
                <c:pt idx="4972">
                  <c:v>0</c:v>
                </c:pt>
                <c:pt idx="4974">
                  <c:v>0</c:v>
                </c:pt>
                <c:pt idx="4975">
                  <c:v>0.04</c:v>
                </c:pt>
                <c:pt idx="4976">
                  <c:v>0.05</c:v>
                </c:pt>
                <c:pt idx="4978">
                  <c:v>0</c:v>
                </c:pt>
                <c:pt idx="4982">
                  <c:v>0</c:v>
                </c:pt>
                <c:pt idx="4984">
                  <c:v>0</c:v>
                </c:pt>
                <c:pt idx="4985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3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0.01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7">
                  <c:v>0.01</c:v>
                </c:pt>
                <c:pt idx="5008">
                  <c:v>0.01</c:v>
                </c:pt>
                <c:pt idx="5009">
                  <c:v>0.02</c:v>
                </c:pt>
                <c:pt idx="5012">
                  <c:v>0.01</c:v>
                </c:pt>
                <c:pt idx="5013">
                  <c:v>0</c:v>
                </c:pt>
                <c:pt idx="5015">
                  <c:v>0</c:v>
                </c:pt>
                <c:pt idx="5016">
                  <c:v>0</c:v>
                </c:pt>
                <c:pt idx="5018">
                  <c:v>0</c:v>
                </c:pt>
                <c:pt idx="5020">
                  <c:v>0</c:v>
                </c:pt>
                <c:pt idx="5021">
                  <c:v>0</c:v>
                </c:pt>
                <c:pt idx="5023">
                  <c:v>0</c:v>
                </c:pt>
                <c:pt idx="5026">
                  <c:v>0</c:v>
                </c:pt>
                <c:pt idx="5028">
                  <c:v>0</c:v>
                </c:pt>
                <c:pt idx="5030">
                  <c:v>0</c:v>
                </c:pt>
                <c:pt idx="5031">
                  <c:v>0</c:v>
                </c:pt>
                <c:pt idx="5034">
                  <c:v>0</c:v>
                </c:pt>
                <c:pt idx="5037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50">
                  <c:v>0</c:v>
                </c:pt>
                <c:pt idx="5054">
                  <c:v>0</c:v>
                </c:pt>
                <c:pt idx="5057">
                  <c:v>0</c:v>
                </c:pt>
                <c:pt idx="5062">
                  <c:v>0</c:v>
                </c:pt>
                <c:pt idx="5065">
                  <c:v>0</c:v>
                </c:pt>
                <c:pt idx="5069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7">
                  <c:v>0</c:v>
                </c:pt>
                <c:pt idx="5080">
                  <c:v>0</c:v>
                </c:pt>
                <c:pt idx="5081">
                  <c:v>0.01</c:v>
                </c:pt>
                <c:pt idx="5083">
                  <c:v>0.09</c:v>
                </c:pt>
                <c:pt idx="5084">
                  <c:v>0.04</c:v>
                </c:pt>
                <c:pt idx="5085">
                  <c:v>7.0000000000000007E-2</c:v>
                </c:pt>
                <c:pt idx="5086">
                  <c:v>0.08</c:v>
                </c:pt>
                <c:pt idx="5087">
                  <c:v>0.08</c:v>
                </c:pt>
                <c:pt idx="5088">
                  <c:v>0.01</c:v>
                </c:pt>
                <c:pt idx="5089">
                  <c:v>0.01</c:v>
                </c:pt>
                <c:pt idx="5090">
                  <c:v>0.01</c:v>
                </c:pt>
                <c:pt idx="5091">
                  <c:v>0.01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7">
                  <c:v>0.01</c:v>
                </c:pt>
                <c:pt idx="5098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5">
                  <c:v>0</c:v>
                </c:pt>
                <c:pt idx="5108">
                  <c:v>0</c:v>
                </c:pt>
                <c:pt idx="5110">
                  <c:v>0</c:v>
                </c:pt>
                <c:pt idx="5115">
                  <c:v>0</c:v>
                </c:pt>
                <c:pt idx="5117">
                  <c:v>0</c:v>
                </c:pt>
                <c:pt idx="5120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6">
                  <c:v>0.1</c:v>
                </c:pt>
                <c:pt idx="5127">
                  <c:v>0.2</c:v>
                </c:pt>
                <c:pt idx="5128">
                  <c:v>0.7</c:v>
                </c:pt>
                <c:pt idx="5129">
                  <c:v>0.73</c:v>
                </c:pt>
                <c:pt idx="5130">
                  <c:v>0.76</c:v>
                </c:pt>
                <c:pt idx="5131">
                  <c:v>0.01</c:v>
                </c:pt>
                <c:pt idx="5132">
                  <c:v>0.05</c:v>
                </c:pt>
                <c:pt idx="5133">
                  <c:v>0.06</c:v>
                </c:pt>
                <c:pt idx="5134">
                  <c:v>0.06</c:v>
                </c:pt>
                <c:pt idx="5135">
                  <c:v>7.0000000000000007E-2</c:v>
                </c:pt>
                <c:pt idx="5136">
                  <c:v>0.05</c:v>
                </c:pt>
                <c:pt idx="5137">
                  <c:v>0</c:v>
                </c:pt>
                <c:pt idx="5138">
                  <c:v>0</c:v>
                </c:pt>
                <c:pt idx="5140">
                  <c:v>0</c:v>
                </c:pt>
                <c:pt idx="5141">
                  <c:v>0.01</c:v>
                </c:pt>
                <c:pt idx="5142">
                  <c:v>0.03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2">
                  <c:v>0</c:v>
                </c:pt>
                <c:pt idx="5153">
                  <c:v>0.03</c:v>
                </c:pt>
                <c:pt idx="5154">
                  <c:v>0.03</c:v>
                </c:pt>
                <c:pt idx="5155">
                  <c:v>0.05</c:v>
                </c:pt>
                <c:pt idx="5156">
                  <c:v>0.02</c:v>
                </c:pt>
                <c:pt idx="5157">
                  <c:v>0.03</c:v>
                </c:pt>
                <c:pt idx="5158">
                  <c:v>0.03</c:v>
                </c:pt>
                <c:pt idx="5159">
                  <c:v>0.02</c:v>
                </c:pt>
                <c:pt idx="5160">
                  <c:v>0.01</c:v>
                </c:pt>
                <c:pt idx="5161">
                  <c:v>0.01</c:v>
                </c:pt>
                <c:pt idx="5162">
                  <c:v>0</c:v>
                </c:pt>
                <c:pt idx="5163">
                  <c:v>0</c:v>
                </c:pt>
                <c:pt idx="5164">
                  <c:v>0.03</c:v>
                </c:pt>
                <c:pt idx="5165">
                  <c:v>0.05</c:v>
                </c:pt>
                <c:pt idx="5166">
                  <c:v>0.21</c:v>
                </c:pt>
                <c:pt idx="5167">
                  <c:v>0.28000000000000003</c:v>
                </c:pt>
                <c:pt idx="5168">
                  <c:v>0.3</c:v>
                </c:pt>
                <c:pt idx="5169">
                  <c:v>0.12</c:v>
                </c:pt>
                <c:pt idx="5170">
                  <c:v>0.13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1">
                  <c:v>0</c:v>
                </c:pt>
                <c:pt idx="5184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6">
                  <c:v>0</c:v>
                </c:pt>
                <c:pt idx="5319">
                  <c:v>0.11</c:v>
                </c:pt>
                <c:pt idx="5320">
                  <c:v>0.31</c:v>
                </c:pt>
                <c:pt idx="5321">
                  <c:v>0.53</c:v>
                </c:pt>
                <c:pt idx="5322">
                  <c:v>0.65</c:v>
                </c:pt>
                <c:pt idx="5323">
                  <c:v>0</c:v>
                </c:pt>
                <c:pt idx="5324">
                  <c:v>0.28000000000000003</c:v>
                </c:pt>
                <c:pt idx="5325">
                  <c:v>0.3</c:v>
                </c:pt>
                <c:pt idx="5326">
                  <c:v>0.3</c:v>
                </c:pt>
                <c:pt idx="5327">
                  <c:v>0.1</c:v>
                </c:pt>
                <c:pt idx="5328">
                  <c:v>0</c:v>
                </c:pt>
                <c:pt idx="5329">
                  <c:v>0</c:v>
                </c:pt>
                <c:pt idx="5333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6">
                  <c:v>0</c:v>
                </c:pt>
                <c:pt idx="5347">
                  <c:v>0</c:v>
                </c:pt>
                <c:pt idx="5349">
                  <c:v>0</c:v>
                </c:pt>
                <c:pt idx="5350">
                  <c:v>0</c:v>
                </c:pt>
                <c:pt idx="5353">
                  <c:v>0</c:v>
                </c:pt>
                <c:pt idx="5356">
                  <c:v>0</c:v>
                </c:pt>
                <c:pt idx="5357">
                  <c:v>0</c:v>
                </c:pt>
                <c:pt idx="5359">
                  <c:v>0</c:v>
                </c:pt>
                <c:pt idx="5361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70">
                  <c:v>0</c:v>
                </c:pt>
                <c:pt idx="5371">
                  <c:v>0</c:v>
                </c:pt>
                <c:pt idx="5374">
                  <c:v>0</c:v>
                </c:pt>
                <c:pt idx="5377">
                  <c:v>0.01</c:v>
                </c:pt>
                <c:pt idx="5378">
                  <c:v>0.02</c:v>
                </c:pt>
                <c:pt idx="5379">
                  <c:v>0</c:v>
                </c:pt>
                <c:pt idx="5380">
                  <c:v>0.03</c:v>
                </c:pt>
                <c:pt idx="5381">
                  <c:v>0.08</c:v>
                </c:pt>
                <c:pt idx="5382">
                  <c:v>0.14000000000000001</c:v>
                </c:pt>
                <c:pt idx="5383">
                  <c:v>0.1</c:v>
                </c:pt>
                <c:pt idx="5384">
                  <c:v>0.14000000000000001</c:v>
                </c:pt>
                <c:pt idx="5385">
                  <c:v>0.1</c:v>
                </c:pt>
                <c:pt idx="5386">
                  <c:v>0.1</c:v>
                </c:pt>
                <c:pt idx="5388">
                  <c:v>0.08</c:v>
                </c:pt>
                <c:pt idx="5390">
                  <c:v>0.01</c:v>
                </c:pt>
                <c:pt idx="5396">
                  <c:v>0</c:v>
                </c:pt>
                <c:pt idx="5399">
                  <c:v>0</c:v>
                </c:pt>
                <c:pt idx="5400">
                  <c:v>0</c:v>
                </c:pt>
                <c:pt idx="5402">
                  <c:v>0</c:v>
                </c:pt>
                <c:pt idx="5404">
                  <c:v>0</c:v>
                </c:pt>
                <c:pt idx="5405">
                  <c:v>0.02</c:v>
                </c:pt>
                <c:pt idx="5406">
                  <c:v>0.02</c:v>
                </c:pt>
                <c:pt idx="5407">
                  <c:v>0.01</c:v>
                </c:pt>
                <c:pt idx="5409">
                  <c:v>0</c:v>
                </c:pt>
                <c:pt idx="5410">
                  <c:v>0.03</c:v>
                </c:pt>
                <c:pt idx="5412">
                  <c:v>0.04</c:v>
                </c:pt>
                <c:pt idx="5413">
                  <c:v>0</c:v>
                </c:pt>
                <c:pt idx="5414">
                  <c:v>0</c:v>
                </c:pt>
                <c:pt idx="5416">
                  <c:v>0.01</c:v>
                </c:pt>
                <c:pt idx="5417">
                  <c:v>0</c:v>
                </c:pt>
                <c:pt idx="5418">
                  <c:v>0</c:v>
                </c:pt>
                <c:pt idx="5421">
                  <c:v>0</c:v>
                </c:pt>
                <c:pt idx="5422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9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7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0.01</c:v>
                </c:pt>
                <c:pt idx="5471">
                  <c:v>0.02</c:v>
                </c:pt>
                <c:pt idx="5472">
                  <c:v>0.01</c:v>
                </c:pt>
                <c:pt idx="5473">
                  <c:v>0.01</c:v>
                </c:pt>
                <c:pt idx="5474">
                  <c:v>0.01</c:v>
                </c:pt>
                <c:pt idx="5475">
                  <c:v>0.01</c:v>
                </c:pt>
                <c:pt idx="5478">
                  <c:v>0</c:v>
                </c:pt>
                <c:pt idx="5485">
                  <c:v>0</c:v>
                </c:pt>
                <c:pt idx="5487">
                  <c:v>0</c:v>
                </c:pt>
                <c:pt idx="5490">
                  <c:v>0</c:v>
                </c:pt>
                <c:pt idx="5493">
                  <c:v>0</c:v>
                </c:pt>
                <c:pt idx="5497">
                  <c:v>0</c:v>
                </c:pt>
                <c:pt idx="5500">
                  <c:v>0</c:v>
                </c:pt>
                <c:pt idx="5502">
                  <c:v>0</c:v>
                </c:pt>
                <c:pt idx="5503">
                  <c:v>0</c:v>
                </c:pt>
                <c:pt idx="5506">
                  <c:v>0</c:v>
                </c:pt>
                <c:pt idx="5508">
                  <c:v>0</c:v>
                </c:pt>
                <c:pt idx="5510">
                  <c:v>0</c:v>
                </c:pt>
                <c:pt idx="5513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4">
                  <c:v>0</c:v>
                </c:pt>
                <c:pt idx="5629">
                  <c:v>0</c:v>
                </c:pt>
                <c:pt idx="5631">
                  <c:v>0</c:v>
                </c:pt>
                <c:pt idx="5633">
                  <c:v>0</c:v>
                </c:pt>
                <c:pt idx="5636">
                  <c:v>0</c:v>
                </c:pt>
                <c:pt idx="5641">
                  <c:v>0</c:v>
                </c:pt>
                <c:pt idx="5642">
                  <c:v>0</c:v>
                </c:pt>
                <c:pt idx="5644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0.04</c:v>
                </c:pt>
                <c:pt idx="5679">
                  <c:v>0</c:v>
                </c:pt>
                <c:pt idx="5682">
                  <c:v>0</c:v>
                </c:pt>
                <c:pt idx="5683">
                  <c:v>0</c:v>
                </c:pt>
                <c:pt idx="5685">
                  <c:v>0.01</c:v>
                </c:pt>
                <c:pt idx="5686">
                  <c:v>0.04</c:v>
                </c:pt>
                <c:pt idx="5687">
                  <c:v>0.06</c:v>
                </c:pt>
                <c:pt idx="5688">
                  <c:v>0.06</c:v>
                </c:pt>
                <c:pt idx="5689">
                  <c:v>0.06</c:v>
                </c:pt>
                <c:pt idx="5690">
                  <c:v>0.06</c:v>
                </c:pt>
                <c:pt idx="5691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8">
                  <c:v>0</c:v>
                </c:pt>
                <c:pt idx="5699">
                  <c:v>0</c:v>
                </c:pt>
                <c:pt idx="5703">
                  <c:v>0</c:v>
                </c:pt>
                <c:pt idx="5710">
                  <c:v>0</c:v>
                </c:pt>
                <c:pt idx="5711">
                  <c:v>0</c:v>
                </c:pt>
                <c:pt idx="5716">
                  <c:v>0</c:v>
                </c:pt>
                <c:pt idx="5718">
                  <c:v>0</c:v>
                </c:pt>
                <c:pt idx="5722">
                  <c:v>0</c:v>
                </c:pt>
                <c:pt idx="5723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0.02</c:v>
                </c:pt>
                <c:pt idx="5737">
                  <c:v>0</c:v>
                </c:pt>
                <c:pt idx="5738">
                  <c:v>0</c:v>
                </c:pt>
                <c:pt idx="5741">
                  <c:v>0.16</c:v>
                </c:pt>
                <c:pt idx="5742">
                  <c:v>0.08</c:v>
                </c:pt>
                <c:pt idx="5743">
                  <c:v>0.14000000000000001</c:v>
                </c:pt>
                <c:pt idx="5744">
                  <c:v>0.17</c:v>
                </c:pt>
                <c:pt idx="5745">
                  <c:v>0.17</c:v>
                </c:pt>
                <c:pt idx="5746">
                  <c:v>0.09</c:v>
                </c:pt>
                <c:pt idx="5750">
                  <c:v>0</c:v>
                </c:pt>
                <c:pt idx="5753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2">
                  <c:v>0</c:v>
                </c:pt>
                <c:pt idx="5763">
                  <c:v>0</c:v>
                </c:pt>
                <c:pt idx="5765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1">
                  <c:v>0.09</c:v>
                </c:pt>
                <c:pt idx="5772">
                  <c:v>0</c:v>
                </c:pt>
                <c:pt idx="5773">
                  <c:v>0</c:v>
                </c:pt>
                <c:pt idx="5776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0.02</c:v>
                </c:pt>
                <c:pt idx="5794">
                  <c:v>0</c:v>
                </c:pt>
                <c:pt idx="5795">
                  <c:v>0</c:v>
                </c:pt>
                <c:pt idx="5796">
                  <c:v>0.01</c:v>
                </c:pt>
                <c:pt idx="5799">
                  <c:v>0</c:v>
                </c:pt>
                <c:pt idx="5801">
                  <c:v>0</c:v>
                </c:pt>
                <c:pt idx="5802">
                  <c:v>0</c:v>
                </c:pt>
                <c:pt idx="5804">
                  <c:v>0</c:v>
                </c:pt>
                <c:pt idx="5805">
                  <c:v>0</c:v>
                </c:pt>
                <c:pt idx="5807">
                  <c:v>0</c:v>
                </c:pt>
                <c:pt idx="5809">
                  <c:v>0.01</c:v>
                </c:pt>
                <c:pt idx="5811">
                  <c:v>0.02</c:v>
                </c:pt>
                <c:pt idx="5812">
                  <c:v>0</c:v>
                </c:pt>
                <c:pt idx="5813">
                  <c:v>0</c:v>
                </c:pt>
                <c:pt idx="5815">
                  <c:v>0</c:v>
                </c:pt>
                <c:pt idx="5817">
                  <c:v>0</c:v>
                </c:pt>
                <c:pt idx="5819">
                  <c:v>0</c:v>
                </c:pt>
                <c:pt idx="5821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30">
                  <c:v>0.02</c:v>
                </c:pt>
                <c:pt idx="5832">
                  <c:v>0.02</c:v>
                </c:pt>
                <c:pt idx="5835">
                  <c:v>0</c:v>
                </c:pt>
                <c:pt idx="5837">
                  <c:v>0</c:v>
                </c:pt>
                <c:pt idx="5839">
                  <c:v>0</c:v>
                </c:pt>
                <c:pt idx="5842">
                  <c:v>0</c:v>
                </c:pt>
                <c:pt idx="5847">
                  <c:v>0</c:v>
                </c:pt>
                <c:pt idx="5848">
                  <c:v>0</c:v>
                </c:pt>
                <c:pt idx="5850">
                  <c:v>0</c:v>
                </c:pt>
                <c:pt idx="5851">
                  <c:v>0</c:v>
                </c:pt>
                <c:pt idx="5853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2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8">
                  <c:v>0</c:v>
                </c:pt>
                <c:pt idx="5880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0.01</c:v>
                </c:pt>
                <c:pt idx="5901">
                  <c:v>0.02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2">
                  <c:v>0</c:v>
                </c:pt>
                <c:pt idx="5996">
                  <c:v>0</c:v>
                </c:pt>
                <c:pt idx="6000">
                  <c:v>0</c:v>
                </c:pt>
                <c:pt idx="6004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30">
                  <c:v>0</c:v>
                </c:pt>
                <c:pt idx="6137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7">
                  <c:v>0</c:v>
                </c:pt>
                <c:pt idx="6174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10">
                  <c:v>0</c:v>
                </c:pt>
                <c:pt idx="6211">
                  <c:v>0</c:v>
                </c:pt>
                <c:pt idx="6214">
                  <c:v>0</c:v>
                </c:pt>
                <c:pt idx="6217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8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0.01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0.08</c:v>
                </c:pt>
                <c:pt idx="6250">
                  <c:v>0.04</c:v>
                </c:pt>
                <c:pt idx="6251">
                  <c:v>0</c:v>
                </c:pt>
                <c:pt idx="6254">
                  <c:v>0</c:v>
                </c:pt>
                <c:pt idx="6255">
                  <c:v>0.08</c:v>
                </c:pt>
                <c:pt idx="6256">
                  <c:v>0.26</c:v>
                </c:pt>
                <c:pt idx="6258">
                  <c:v>0.27</c:v>
                </c:pt>
                <c:pt idx="6259">
                  <c:v>0</c:v>
                </c:pt>
                <c:pt idx="6260">
                  <c:v>0</c:v>
                </c:pt>
                <c:pt idx="6261">
                  <c:v>0.03</c:v>
                </c:pt>
                <c:pt idx="6262">
                  <c:v>0.03</c:v>
                </c:pt>
                <c:pt idx="6263">
                  <c:v>0.13</c:v>
                </c:pt>
                <c:pt idx="6264">
                  <c:v>0.05</c:v>
                </c:pt>
                <c:pt idx="6265">
                  <c:v>0.05</c:v>
                </c:pt>
                <c:pt idx="6266">
                  <c:v>0.11</c:v>
                </c:pt>
                <c:pt idx="6267">
                  <c:v>0.12</c:v>
                </c:pt>
                <c:pt idx="6268">
                  <c:v>0.13</c:v>
                </c:pt>
                <c:pt idx="6269">
                  <c:v>0.13</c:v>
                </c:pt>
                <c:pt idx="6270">
                  <c:v>0.09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0.01</c:v>
                </c:pt>
                <c:pt idx="6276">
                  <c:v>0</c:v>
                </c:pt>
                <c:pt idx="6277">
                  <c:v>0</c:v>
                </c:pt>
                <c:pt idx="6282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6">
                  <c:v>0</c:v>
                </c:pt>
                <c:pt idx="6418">
                  <c:v>0</c:v>
                </c:pt>
                <c:pt idx="6419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40">
                  <c:v>0</c:v>
                </c:pt>
                <c:pt idx="6441">
                  <c:v>0</c:v>
                </c:pt>
                <c:pt idx="6446">
                  <c:v>0</c:v>
                </c:pt>
                <c:pt idx="6448">
                  <c:v>0</c:v>
                </c:pt>
                <c:pt idx="6449">
                  <c:v>0</c:v>
                </c:pt>
                <c:pt idx="6453">
                  <c:v>0</c:v>
                </c:pt>
                <c:pt idx="6454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0.02</c:v>
                </c:pt>
                <c:pt idx="6569">
                  <c:v>0.05</c:v>
                </c:pt>
                <c:pt idx="6570">
                  <c:v>0.02</c:v>
                </c:pt>
                <c:pt idx="6571">
                  <c:v>0.03</c:v>
                </c:pt>
                <c:pt idx="6572">
                  <c:v>0.02</c:v>
                </c:pt>
                <c:pt idx="6575">
                  <c:v>0</c:v>
                </c:pt>
                <c:pt idx="6577">
                  <c:v>0</c:v>
                </c:pt>
                <c:pt idx="6579">
                  <c:v>0</c:v>
                </c:pt>
                <c:pt idx="6581">
                  <c:v>0</c:v>
                </c:pt>
                <c:pt idx="6583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90">
                  <c:v>0</c:v>
                </c:pt>
                <c:pt idx="6591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1">
                  <c:v>0</c:v>
                </c:pt>
                <c:pt idx="6672">
                  <c:v>0.05</c:v>
                </c:pt>
                <c:pt idx="6673">
                  <c:v>0.05</c:v>
                </c:pt>
                <c:pt idx="6674">
                  <c:v>7.0000000000000007E-2</c:v>
                </c:pt>
                <c:pt idx="6675">
                  <c:v>0.06</c:v>
                </c:pt>
                <c:pt idx="6676">
                  <c:v>0.11</c:v>
                </c:pt>
                <c:pt idx="6677">
                  <c:v>0.21</c:v>
                </c:pt>
                <c:pt idx="6678">
                  <c:v>0.24</c:v>
                </c:pt>
                <c:pt idx="6679">
                  <c:v>0.25</c:v>
                </c:pt>
                <c:pt idx="6680">
                  <c:v>0</c:v>
                </c:pt>
                <c:pt idx="6681">
                  <c:v>0.01</c:v>
                </c:pt>
                <c:pt idx="6682">
                  <c:v>0</c:v>
                </c:pt>
                <c:pt idx="6683">
                  <c:v>0.01</c:v>
                </c:pt>
                <c:pt idx="6684">
                  <c:v>0.01</c:v>
                </c:pt>
                <c:pt idx="6685">
                  <c:v>0.06</c:v>
                </c:pt>
                <c:pt idx="6686">
                  <c:v>0.12</c:v>
                </c:pt>
                <c:pt idx="6687">
                  <c:v>0.16</c:v>
                </c:pt>
                <c:pt idx="6688">
                  <c:v>0.28000000000000003</c:v>
                </c:pt>
                <c:pt idx="6689">
                  <c:v>0.31</c:v>
                </c:pt>
                <c:pt idx="6690">
                  <c:v>0.32</c:v>
                </c:pt>
                <c:pt idx="6692">
                  <c:v>0.32</c:v>
                </c:pt>
                <c:pt idx="6693">
                  <c:v>0.04</c:v>
                </c:pt>
                <c:pt idx="6694">
                  <c:v>0.03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0.01</c:v>
                </c:pt>
                <c:pt idx="6701">
                  <c:v>0.02</c:v>
                </c:pt>
                <c:pt idx="6702">
                  <c:v>0.02</c:v>
                </c:pt>
                <c:pt idx="6703">
                  <c:v>0.02</c:v>
                </c:pt>
                <c:pt idx="6704">
                  <c:v>0.03</c:v>
                </c:pt>
                <c:pt idx="6705">
                  <c:v>0.03</c:v>
                </c:pt>
                <c:pt idx="6706">
                  <c:v>0</c:v>
                </c:pt>
                <c:pt idx="6707">
                  <c:v>0.01</c:v>
                </c:pt>
                <c:pt idx="6708">
                  <c:v>0.03</c:v>
                </c:pt>
                <c:pt idx="6709">
                  <c:v>0.02</c:v>
                </c:pt>
                <c:pt idx="6710">
                  <c:v>0.02</c:v>
                </c:pt>
                <c:pt idx="6711">
                  <c:v>0.03</c:v>
                </c:pt>
                <c:pt idx="6712">
                  <c:v>0.03</c:v>
                </c:pt>
                <c:pt idx="6713">
                  <c:v>0.06</c:v>
                </c:pt>
                <c:pt idx="6714">
                  <c:v>0.06</c:v>
                </c:pt>
                <c:pt idx="6715">
                  <c:v>0.02</c:v>
                </c:pt>
                <c:pt idx="6716">
                  <c:v>0.03</c:v>
                </c:pt>
                <c:pt idx="6717">
                  <c:v>0.08</c:v>
                </c:pt>
                <c:pt idx="6718">
                  <c:v>0.01</c:v>
                </c:pt>
                <c:pt idx="6719">
                  <c:v>0.05</c:v>
                </c:pt>
                <c:pt idx="6720">
                  <c:v>7.0000000000000007E-2</c:v>
                </c:pt>
                <c:pt idx="6721">
                  <c:v>7.0000000000000007E-2</c:v>
                </c:pt>
                <c:pt idx="6722">
                  <c:v>7.0000000000000007E-2</c:v>
                </c:pt>
                <c:pt idx="6723">
                  <c:v>0.06</c:v>
                </c:pt>
                <c:pt idx="6724">
                  <c:v>0.01</c:v>
                </c:pt>
                <c:pt idx="6725">
                  <c:v>0.01</c:v>
                </c:pt>
                <c:pt idx="6726">
                  <c:v>0.01</c:v>
                </c:pt>
                <c:pt idx="6727">
                  <c:v>0.01</c:v>
                </c:pt>
                <c:pt idx="6728">
                  <c:v>0.01</c:v>
                </c:pt>
                <c:pt idx="6729">
                  <c:v>0</c:v>
                </c:pt>
                <c:pt idx="6731">
                  <c:v>0.01</c:v>
                </c:pt>
                <c:pt idx="6733">
                  <c:v>0</c:v>
                </c:pt>
                <c:pt idx="6734">
                  <c:v>0.01</c:v>
                </c:pt>
                <c:pt idx="6735">
                  <c:v>0.01</c:v>
                </c:pt>
                <c:pt idx="6736">
                  <c:v>0.02</c:v>
                </c:pt>
                <c:pt idx="6738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5">
                  <c:v>0</c:v>
                </c:pt>
                <c:pt idx="6747">
                  <c:v>0</c:v>
                </c:pt>
                <c:pt idx="6750">
                  <c:v>0</c:v>
                </c:pt>
                <c:pt idx="6751">
                  <c:v>0</c:v>
                </c:pt>
                <c:pt idx="6754">
                  <c:v>0</c:v>
                </c:pt>
                <c:pt idx="6757">
                  <c:v>0</c:v>
                </c:pt>
                <c:pt idx="6759">
                  <c:v>0</c:v>
                </c:pt>
                <c:pt idx="6764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2">
                  <c:v>0</c:v>
                </c:pt>
                <c:pt idx="6776">
                  <c:v>0</c:v>
                </c:pt>
                <c:pt idx="6778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6">
                  <c:v>0</c:v>
                </c:pt>
                <c:pt idx="6787">
                  <c:v>0</c:v>
                </c:pt>
                <c:pt idx="6790">
                  <c:v>0</c:v>
                </c:pt>
                <c:pt idx="6792">
                  <c:v>0</c:v>
                </c:pt>
                <c:pt idx="6797">
                  <c:v>0</c:v>
                </c:pt>
                <c:pt idx="6798">
                  <c:v>0</c:v>
                </c:pt>
                <c:pt idx="6801">
                  <c:v>0</c:v>
                </c:pt>
                <c:pt idx="6803">
                  <c:v>0.01</c:v>
                </c:pt>
                <c:pt idx="6805">
                  <c:v>0.01</c:v>
                </c:pt>
                <c:pt idx="6806">
                  <c:v>0.01</c:v>
                </c:pt>
                <c:pt idx="6807">
                  <c:v>0.03</c:v>
                </c:pt>
                <c:pt idx="6808">
                  <c:v>0.11</c:v>
                </c:pt>
                <c:pt idx="6809">
                  <c:v>0.44</c:v>
                </c:pt>
                <c:pt idx="6810">
                  <c:v>0.64</c:v>
                </c:pt>
                <c:pt idx="6811">
                  <c:v>0.01</c:v>
                </c:pt>
                <c:pt idx="6812">
                  <c:v>0.01</c:v>
                </c:pt>
                <c:pt idx="6813">
                  <c:v>0.01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0.01</c:v>
                </c:pt>
                <c:pt idx="6828">
                  <c:v>0.01</c:v>
                </c:pt>
                <c:pt idx="6830">
                  <c:v>0.09</c:v>
                </c:pt>
                <c:pt idx="6832">
                  <c:v>0.03</c:v>
                </c:pt>
                <c:pt idx="6833">
                  <c:v>0.06</c:v>
                </c:pt>
                <c:pt idx="6834">
                  <c:v>0.1</c:v>
                </c:pt>
                <c:pt idx="6835">
                  <c:v>0.1</c:v>
                </c:pt>
                <c:pt idx="6836">
                  <c:v>0.11</c:v>
                </c:pt>
                <c:pt idx="6837">
                  <c:v>0.11</c:v>
                </c:pt>
                <c:pt idx="6838">
                  <c:v>0.08</c:v>
                </c:pt>
                <c:pt idx="6840">
                  <c:v>0</c:v>
                </c:pt>
                <c:pt idx="6841">
                  <c:v>0</c:v>
                </c:pt>
                <c:pt idx="6843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0.17</c:v>
                </c:pt>
                <c:pt idx="6853">
                  <c:v>0.55000000000000004</c:v>
                </c:pt>
                <c:pt idx="6854">
                  <c:v>0.55000000000000004</c:v>
                </c:pt>
                <c:pt idx="6855">
                  <c:v>0</c:v>
                </c:pt>
                <c:pt idx="6857">
                  <c:v>0</c:v>
                </c:pt>
                <c:pt idx="6859">
                  <c:v>0</c:v>
                </c:pt>
                <c:pt idx="6861">
                  <c:v>0</c:v>
                </c:pt>
                <c:pt idx="6864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0.16</c:v>
                </c:pt>
                <c:pt idx="6875">
                  <c:v>0.19</c:v>
                </c:pt>
                <c:pt idx="6876">
                  <c:v>0.19</c:v>
                </c:pt>
                <c:pt idx="6878">
                  <c:v>0.19</c:v>
                </c:pt>
                <c:pt idx="6879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6">
                  <c:v>0</c:v>
                </c:pt>
                <c:pt idx="6887">
                  <c:v>0.1</c:v>
                </c:pt>
                <c:pt idx="6888">
                  <c:v>0.1</c:v>
                </c:pt>
                <c:pt idx="6889">
                  <c:v>0.1</c:v>
                </c:pt>
                <c:pt idx="6890">
                  <c:v>0.11</c:v>
                </c:pt>
                <c:pt idx="6891">
                  <c:v>0.11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8">
                  <c:v>0</c:v>
                </c:pt>
                <c:pt idx="6900">
                  <c:v>0</c:v>
                </c:pt>
                <c:pt idx="6904">
                  <c:v>0</c:v>
                </c:pt>
                <c:pt idx="6908">
                  <c:v>0.01</c:v>
                </c:pt>
                <c:pt idx="6909">
                  <c:v>0.01</c:v>
                </c:pt>
                <c:pt idx="6910">
                  <c:v>0.02</c:v>
                </c:pt>
                <c:pt idx="6911">
                  <c:v>0.02</c:v>
                </c:pt>
                <c:pt idx="6912">
                  <c:v>0.01</c:v>
                </c:pt>
                <c:pt idx="6915">
                  <c:v>0.04</c:v>
                </c:pt>
                <c:pt idx="6916">
                  <c:v>0.04</c:v>
                </c:pt>
                <c:pt idx="6917">
                  <c:v>0</c:v>
                </c:pt>
                <c:pt idx="6918">
                  <c:v>0</c:v>
                </c:pt>
                <c:pt idx="6920">
                  <c:v>0</c:v>
                </c:pt>
                <c:pt idx="6921">
                  <c:v>0</c:v>
                </c:pt>
                <c:pt idx="6923">
                  <c:v>0</c:v>
                </c:pt>
                <c:pt idx="6924">
                  <c:v>0</c:v>
                </c:pt>
                <c:pt idx="6927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0.01</c:v>
                </c:pt>
                <c:pt idx="6934">
                  <c:v>0.04</c:v>
                </c:pt>
                <c:pt idx="6935">
                  <c:v>0</c:v>
                </c:pt>
                <c:pt idx="6938">
                  <c:v>0</c:v>
                </c:pt>
                <c:pt idx="6939">
                  <c:v>0</c:v>
                </c:pt>
                <c:pt idx="6941">
                  <c:v>0.02</c:v>
                </c:pt>
                <c:pt idx="6942">
                  <c:v>0.01</c:v>
                </c:pt>
                <c:pt idx="6943">
                  <c:v>0.01</c:v>
                </c:pt>
                <c:pt idx="6944">
                  <c:v>0.01</c:v>
                </c:pt>
                <c:pt idx="6946">
                  <c:v>0</c:v>
                </c:pt>
                <c:pt idx="6949">
                  <c:v>0</c:v>
                </c:pt>
                <c:pt idx="6955">
                  <c:v>0</c:v>
                </c:pt>
                <c:pt idx="6957">
                  <c:v>0</c:v>
                </c:pt>
                <c:pt idx="6960">
                  <c:v>0</c:v>
                </c:pt>
                <c:pt idx="6963">
                  <c:v>0</c:v>
                </c:pt>
                <c:pt idx="6965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90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2">
                  <c:v>0</c:v>
                </c:pt>
                <c:pt idx="7006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3">
                  <c:v>0</c:v>
                </c:pt>
                <c:pt idx="7015">
                  <c:v>0</c:v>
                </c:pt>
                <c:pt idx="7016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8">
                  <c:v>0</c:v>
                </c:pt>
                <c:pt idx="7030">
                  <c:v>0</c:v>
                </c:pt>
                <c:pt idx="7031">
                  <c:v>0</c:v>
                </c:pt>
                <c:pt idx="7033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0.03</c:v>
                </c:pt>
                <c:pt idx="7080">
                  <c:v>0</c:v>
                </c:pt>
                <c:pt idx="7081">
                  <c:v>0.09</c:v>
                </c:pt>
                <c:pt idx="7083">
                  <c:v>0.41</c:v>
                </c:pt>
                <c:pt idx="7084">
                  <c:v>0.05</c:v>
                </c:pt>
                <c:pt idx="7085">
                  <c:v>0.02</c:v>
                </c:pt>
                <c:pt idx="7086">
                  <c:v>0.11</c:v>
                </c:pt>
                <c:pt idx="7087">
                  <c:v>0.17</c:v>
                </c:pt>
                <c:pt idx="7088">
                  <c:v>0.05</c:v>
                </c:pt>
                <c:pt idx="7089">
                  <c:v>0.19</c:v>
                </c:pt>
                <c:pt idx="7090">
                  <c:v>0.08</c:v>
                </c:pt>
                <c:pt idx="7091">
                  <c:v>0</c:v>
                </c:pt>
                <c:pt idx="7092">
                  <c:v>0.01</c:v>
                </c:pt>
                <c:pt idx="7093">
                  <c:v>0.05</c:v>
                </c:pt>
                <c:pt idx="7094">
                  <c:v>0.03</c:v>
                </c:pt>
                <c:pt idx="7095">
                  <c:v>0</c:v>
                </c:pt>
                <c:pt idx="7096">
                  <c:v>0.01</c:v>
                </c:pt>
                <c:pt idx="7097">
                  <c:v>0.03</c:v>
                </c:pt>
                <c:pt idx="7098">
                  <c:v>0.05</c:v>
                </c:pt>
                <c:pt idx="7099">
                  <c:v>0.06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9">
                  <c:v>0</c:v>
                </c:pt>
                <c:pt idx="7111">
                  <c:v>0</c:v>
                </c:pt>
                <c:pt idx="7112">
                  <c:v>0</c:v>
                </c:pt>
                <c:pt idx="7114">
                  <c:v>0</c:v>
                </c:pt>
                <c:pt idx="7117">
                  <c:v>0</c:v>
                </c:pt>
                <c:pt idx="7118">
                  <c:v>0.01</c:v>
                </c:pt>
                <c:pt idx="7119">
                  <c:v>0</c:v>
                </c:pt>
                <c:pt idx="7120">
                  <c:v>0</c:v>
                </c:pt>
                <c:pt idx="7124">
                  <c:v>0</c:v>
                </c:pt>
                <c:pt idx="7125">
                  <c:v>0</c:v>
                </c:pt>
                <c:pt idx="7129">
                  <c:v>0</c:v>
                </c:pt>
                <c:pt idx="7133">
                  <c:v>0</c:v>
                </c:pt>
                <c:pt idx="7135">
                  <c:v>0</c:v>
                </c:pt>
                <c:pt idx="7137">
                  <c:v>0</c:v>
                </c:pt>
                <c:pt idx="7140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4">
                  <c:v>0</c:v>
                </c:pt>
                <c:pt idx="7157">
                  <c:v>0</c:v>
                </c:pt>
                <c:pt idx="7158">
                  <c:v>0</c:v>
                </c:pt>
                <c:pt idx="7161">
                  <c:v>0</c:v>
                </c:pt>
                <c:pt idx="7162">
                  <c:v>0</c:v>
                </c:pt>
                <c:pt idx="7164">
                  <c:v>0</c:v>
                </c:pt>
                <c:pt idx="7165">
                  <c:v>0</c:v>
                </c:pt>
                <c:pt idx="7167">
                  <c:v>0</c:v>
                </c:pt>
                <c:pt idx="7169">
                  <c:v>0</c:v>
                </c:pt>
                <c:pt idx="7171">
                  <c:v>0</c:v>
                </c:pt>
                <c:pt idx="7173">
                  <c:v>0</c:v>
                </c:pt>
                <c:pt idx="7175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3">
                  <c:v>0</c:v>
                </c:pt>
                <c:pt idx="7206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0.02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3">
                  <c:v>0</c:v>
                </c:pt>
                <c:pt idx="7235">
                  <c:v>0</c:v>
                </c:pt>
                <c:pt idx="7239">
                  <c:v>0</c:v>
                </c:pt>
                <c:pt idx="7241">
                  <c:v>0</c:v>
                </c:pt>
                <c:pt idx="7243">
                  <c:v>0.16</c:v>
                </c:pt>
                <c:pt idx="7244">
                  <c:v>0.37</c:v>
                </c:pt>
                <c:pt idx="7245">
                  <c:v>0.5</c:v>
                </c:pt>
                <c:pt idx="7246">
                  <c:v>0.5</c:v>
                </c:pt>
                <c:pt idx="7247">
                  <c:v>0.51</c:v>
                </c:pt>
                <c:pt idx="7249">
                  <c:v>0.51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7.0000000000000007E-2</c:v>
                </c:pt>
                <c:pt idx="7269">
                  <c:v>0.08</c:v>
                </c:pt>
                <c:pt idx="7270">
                  <c:v>0.09</c:v>
                </c:pt>
                <c:pt idx="7271">
                  <c:v>0.1</c:v>
                </c:pt>
                <c:pt idx="7272">
                  <c:v>0</c:v>
                </c:pt>
                <c:pt idx="7273">
                  <c:v>0.01</c:v>
                </c:pt>
                <c:pt idx="7274">
                  <c:v>0.01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3">
                  <c:v>0</c:v>
                </c:pt>
                <c:pt idx="7345">
                  <c:v>0</c:v>
                </c:pt>
                <c:pt idx="7346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1">
                  <c:v>0</c:v>
                </c:pt>
                <c:pt idx="7383">
                  <c:v>0</c:v>
                </c:pt>
                <c:pt idx="7384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90">
                  <c:v>0</c:v>
                </c:pt>
                <c:pt idx="7392">
                  <c:v>0</c:v>
                </c:pt>
                <c:pt idx="7396">
                  <c:v>0</c:v>
                </c:pt>
                <c:pt idx="7399">
                  <c:v>0</c:v>
                </c:pt>
                <c:pt idx="7404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4">
                  <c:v>0</c:v>
                </c:pt>
                <c:pt idx="7485">
                  <c:v>0.03</c:v>
                </c:pt>
                <c:pt idx="7486">
                  <c:v>0.03</c:v>
                </c:pt>
                <c:pt idx="7489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500">
                  <c:v>0.02</c:v>
                </c:pt>
                <c:pt idx="7501">
                  <c:v>0.05</c:v>
                </c:pt>
                <c:pt idx="7502">
                  <c:v>0.05</c:v>
                </c:pt>
                <c:pt idx="7504">
                  <c:v>0.11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4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1">
                  <c:v>0</c:v>
                </c:pt>
                <c:pt idx="7522">
                  <c:v>0</c:v>
                </c:pt>
                <c:pt idx="7526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5">
                  <c:v>0</c:v>
                </c:pt>
                <c:pt idx="7537">
                  <c:v>0</c:v>
                </c:pt>
                <c:pt idx="7539">
                  <c:v>0</c:v>
                </c:pt>
                <c:pt idx="7541">
                  <c:v>0.01</c:v>
                </c:pt>
                <c:pt idx="7542">
                  <c:v>0.01</c:v>
                </c:pt>
                <c:pt idx="7543">
                  <c:v>0.01</c:v>
                </c:pt>
                <c:pt idx="7544">
                  <c:v>0</c:v>
                </c:pt>
                <c:pt idx="7547">
                  <c:v>0</c:v>
                </c:pt>
                <c:pt idx="7548">
                  <c:v>0.02</c:v>
                </c:pt>
                <c:pt idx="7549">
                  <c:v>0.05</c:v>
                </c:pt>
                <c:pt idx="7550">
                  <c:v>0.05</c:v>
                </c:pt>
                <c:pt idx="7551">
                  <c:v>0.01</c:v>
                </c:pt>
                <c:pt idx="7553">
                  <c:v>0</c:v>
                </c:pt>
                <c:pt idx="7556">
                  <c:v>0</c:v>
                </c:pt>
                <c:pt idx="7558">
                  <c:v>0</c:v>
                </c:pt>
                <c:pt idx="7559">
                  <c:v>0</c:v>
                </c:pt>
                <c:pt idx="7561">
                  <c:v>0</c:v>
                </c:pt>
                <c:pt idx="7564">
                  <c:v>0.01</c:v>
                </c:pt>
                <c:pt idx="7565">
                  <c:v>0</c:v>
                </c:pt>
                <c:pt idx="7567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10">
                  <c:v>0.27</c:v>
                </c:pt>
                <c:pt idx="7611">
                  <c:v>0.11</c:v>
                </c:pt>
                <c:pt idx="7612">
                  <c:v>0.21</c:v>
                </c:pt>
                <c:pt idx="7613">
                  <c:v>0.22</c:v>
                </c:pt>
                <c:pt idx="7614">
                  <c:v>0.22</c:v>
                </c:pt>
                <c:pt idx="7615">
                  <c:v>0.01</c:v>
                </c:pt>
                <c:pt idx="7616">
                  <c:v>0</c:v>
                </c:pt>
                <c:pt idx="7617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2">
                  <c:v>0</c:v>
                </c:pt>
                <c:pt idx="7703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0.01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6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2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3">
                  <c:v>0</c:v>
                </c:pt>
                <c:pt idx="7745">
                  <c:v>0</c:v>
                </c:pt>
                <c:pt idx="7749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6">
                  <c:v>0</c:v>
                </c:pt>
                <c:pt idx="7760">
                  <c:v>0</c:v>
                </c:pt>
                <c:pt idx="7764">
                  <c:v>0</c:v>
                </c:pt>
                <c:pt idx="7769">
                  <c:v>0</c:v>
                </c:pt>
                <c:pt idx="7773">
                  <c:v>0</c:v>
                </c:pt>
                <c:pt idx="7776">
                  <c:v>0</c:v>
                </c:pt>
                <c:pt idx="7780">
                  <c:v>0</c:v>
                </c:pt>
                <c:pt idx="7783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9">
                  <c:v>0</c:v>
                </c:pt>
                <c:pt idx="7791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1">
                  <c:v>0</c:v>
                </c:pt>
                <c:pt idx="7802">
                  <c:v>0.02</c:v>
                </c:pt>
                <c:pt idx="7803">
                  <c:v>0.03</c:v>
                </c:pt>
                <c:pt idx="7804">
                  <c:v>0.03</c:v>
                </c:pt>
                <c:pt idx="7805">
                  <c:v>0.03</c:v>
                </c:pt>
                <c:pt idx="7807">
                  <c:v>0.03</c:v>
                </c:pt>
                <c:pt idx="7808">
                  <c:v>0</c:v>
                </c:pt>
                <c:pt idx="7810">
                  <c:v>0</c:v>
                </c:pt>
                <c:pt idx="7812">
                  <c:v>0</c:v>
                </c:pt>
                <c:pt idx="7813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31">
                  <c:v>0</c:v>
                </c:pt>
                <c:pt idx="7833">
                  <c:v>0</c:v>
                </c:pt>
                <c:pt idx="7834">
                  <c:v>0</c:v>
                </c:pt>
                <c:pt idx="7836">
                  <c:v>0.1</c:v>
                </c:pt>
                <c:pt idx="7837">
                  <c:v>0</c:v>
                </c:pt>
                <c:pt idx="7839">
                  <c:v>0.06</c:v>
                </c:pt>
                <c:pt idx="7840">
                  <c:v>0.01</c:v>
                </c:pt>
                <c:pt idx="7841">
                  <c:v>0.01</c:v>
                </c:pt>
                <c:pt idx="7842">
                  <c:v>0.05</c:v>
                </c:pt>
                <c:pt idx="7843">
                  <c:v>0.01</c:v>
                </c:pt>
                <c:pt idx="7844">
                  <c:v>0.01</c:v>
                </c:pt>
                <c:pt idx="7845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3">
                  <c:v>0.08</c:v>
                </c:pt>
                <c:pt idx="7854">
                  <c:v>0.01</c:v>
                </c:pt>
                <c:pt idx="7855">
                  <c:v>0.01</c:v>
                </c:pt>
                <c:pt idx="7856">
                  <c:v>0</c:v>
                </c:pt>
                <c:pt idx="7857">
                  <c:v>0.01</c:v>
                </c:pt>
                <c:pt idx="7858">
                  <c:v>0</c:v>
                </c:pt>
                <c:pt idx="7859">
                  <c:v>0</c:v>
                </c:pt>
                <c:pt idx="7861">
                  <c:v>0</c:v>
                </c:pt>
                <c:pt idx="7863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0.03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6">
                  <c:v>0</c:v>
                </c:pt>
                <c:pt idx="8098">
                  <c:v>0.03</c:v>
                </c:pt>
                <c:pt idx="8099">
                  <c:v>0.02</c:v>
                </c:pt>
                <c:pt idx="8100">
                  <c:v>0.12</c:v>
                </c:pt>
                <c:pt idx="8102">
                  <c:v>0.19</c:v>
                </c:pt>
                <c:pt idx="8103">
                  <c:v>0.06</c:v>
                </c:pt>
                <c:pt idx="8104">
                  <c:v>0.09</c:v>
                </c:pt>
                <c:pt idx="8106">
                  <c:v>0.12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6">
                  <c:v>0</c:v>
                </c:pt>
                <c:pt idx="8119">
                  <c:v>0</c:v>
                </c:pt>
                <c:pt idx="8121">
                  <c:v>0</c:v>
                </c:pt>
                <c:pt idx="8123">
                  <c:v>0</c:v>
                </c:pt>
                <c:pt idx="8125">
                  <c:v>0</c:v>
                </c:pt>
                <c:pt idx="8126">
                  <c:v>0</c:v>
                </c:pt>
                <c:pt idx="8129">
                  <c:v>0</c:v>
                </c:pt>
                <c:pt idx="8131">
                  <c:v>0</c:v>
                </c:pt>
                <c:pt idx="8132">
                  <c:v>0.01</c:v>
                </c:pt>
                <c:pt idx="8136">
                  <c:v>0</c:v>
                </c:pt>
                <c:pt idx="8139">
                  <c:v>0.01</c:v>
                </c:pt>
                <c:pt idx="8140">
                  <c:v>0.12</c:v>
                </c:pt>
                <c:pt idx="8141">
                  <c:v>0.25</c:v>
                </c:pt>
                <c:pt idx="8142">
                  <c:v>0.28000000000000003</c:v>
                </c:pt>
                <c:pt idx="8143">
                  <c:v>0.28000000000000003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8">
                  <c:v>0</c:v>
                </c:pt>
                <c:pt idx="8151">
                  <c:v>0</c:v>
                </c:pt>
                <c:pt idx="8154">
                  <c:v>0</c:v>
                </c:pt>
                <c:pt idx="8161">
                  <c:v>0</c:v>
                </c:pt>
                <c:pt idx="8164">
                  <c:v>0</c:v>
                </c:pt>
                <c:pt idx="8168">
                  <c:v>0.01</c:v>
                </c:pt>
                <c:pt idx="8169">
                  <c:v>0.01</c:v>
                </c:pt>
                <c:pt idx="8170">
                  <c:v>0.01</c:v>
                </c:pt>
                <c:pt idx="8171">
                  <c:v>0</c:v>
                </c:pt>
                <c:pt idx="8174">
                  <c:v>0</c:v>
                </c:pt>
                <c:pt idx="8177">
                  <c:v>0</c:v>
                </c:pt>
                <c:pt idx="8181">
                  <c:v>0</c:v>
                </c:pt>
                <c:pt idx="8184">
                  <c:v>0</c:v>
                </c:pt>
                <c:pt idx="8187">
                  <c:v>0</c:v>
                </c:pt>
                <c:pt idx="8190">
                  <c:v>0</c:v>
                </c:pt>
                <c:pt idx="8195">
                  <c:v>0</c:v>
                </c:pt>
                <c:pt idx="8197">
                  <c:v>0</c:v>
                </c:pt>
                <c:pt idx="8199">
                  <c:v>0</c:v>
                </c:pt>
                <c:pt idx="8202">
                  <c:v>0</c:v>
                </c:pt>
                <c:pt idx="8205">
                  <c:v>0</c:v>
                </c:pt>
                <c:pt idx="8206">
                  <c:v>0</c:v>
                </c:pt>
                <c:pt idx="8208">
                  <c:v>0</c:v>
                </c:pt>
                <c:pt idx="8209">
                  <c:v>0</c:v>
                </c:pt>
                <c:pt idx="8211">
                  <c:v>0</c:v>
                </c:pt>
                <c:pt idx="8214">
                  <c:v>0</c:v>
                </c:pt>
                <c:pt idx="8216">
                  <c:v>0</c:v>
                </c:pt>
                <c:pt idx="8218">
                  <c:v>0</c:v>
                </c:pt>
                <c:pt idx="8221">
                  <c:v>0</c:v>
                </c:pt>
                <c:pt idx="8225">
                  <c:v>0</c:v>
                </c:pt>
                <c:pt idx="8228">
                  <c:v>0</c:v>
                </c:pt>
                <c:pt idx="8231">
                  <c:v>0</c:v>
                </c:pt>
                <c:pt idx="8235">
                  <c:v>0</c:v>
                </c:pt>
                <c:pt idx="8239">
                  <c:v>0</c:v>
                </c:pt>
                <c:pt idx="8245">
                  <c:v>0</c:v>
                </c:pt>
                <c:pt idx="8250">
                  <c:v>0</c:v>
                </c:pt>
                <c:pt idx="8253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6">
                  <c:v>0</c:v>
                </c:pt>
                <c:pt idx="8269">
                  <c:v>0</c:v>
                </c:pt>
                <c:pt idx="8271">
                  <c:v>0</c:v>
                </c:pt>
                <c:pt idx="8272">
                  <c:v>0.02</c:v>
                </c:pt>
                <c:pt idx="8273">
                  <c:v>0.02</c:v>
                </c:pt>
                <c:pt idx="8274">
                  <c:v>0.02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6">
                  <c:v>0</c:v>
                </c:pt>
                <c:pt idx="8287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0.09</c:v>
                </c:pt>
                <c:pt idx="8301">
                  <c:v>0.15</c:v>
                </c:pt>
                <c:pt idx="8302">
                  <c:v>0.15</c:v>
                </c:pt>
                <c:pt idx="8303">
                  <c:v>0.15</c:v>
                </c:pt>
                <c:pt idx="8304">
                  <c:v>0.03</c:v>
                </c:pt>
                <c:pt idx="8305">
                  <c:v>0.03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30">
                  <c:v>0</c:v>
                </c:pt>
                <c:pt idx="8331">
                  <c:v>0.12</c:v>
                </c:pt>
                <c:pt idx="8332">
                  <c:v>0.24</c:v>
                </c:pt>
                <c:pt idx="8333">
                  <c:v>0.41</c:v>
                </c:pt>
                <c:pt idx="8334">
                  <c:v>0.41</c:v>
                </c:pt>
                <c:pt idx="8335">
                  <c:v>0.41</c:v>
                </c:pt>
                <c:pt idx="8338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7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21">
                  <c:v>0</c:v>
                </c:pt>
                <c:pt idx="8422">
                  <c:v>0.03</c:v>
                </c:pt>
                <c:pt idx="8423">
                  <c:v>0.03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3">
                  <c:v>0</c:v>
                </c:pt>
                <c:pt idx="8437">
                  <c:v>0</c:v>
                </c:pt>
                <c:pt idx="8442">
                  <c:v>0</c:v>
                </c:pt>
                <c:pt idx="8443">
                  <c:v>0.01</c:v>
                </c:pt>
                <c:pt idx="8444">
                  <c:v>0</c:v>
                </c:pt>
                <c:pt idx="8445">
                  <c:v>0</c:v>
                </c:pt>
                <c:pt idx="8448">
                  <c:v>0</c:v>
                </c:pt>
                <c:pt idx="8449">
                  <c:v>0.01</c:v>
                </c:pt>
                <c:pt idx="8450">
                  <c:v>0.01</c:v>
                </c:pt>
                <c:pt idx="8451">
                  <c:v>0.02</c:v>
                </c:pt>
                <c:pt idx="8452">
                  <c:v>0.03</c:v>
                </c:pt>
                <c:pt idx="8453">
                  <c:v>0.03</c:v>
                </c:pt>
                <c:pt idx="8455">
                  <c:v>0.05</c:v>
                </c:pt>
                <c:pt idx="8456">
                  <c:v>0.01</c:v>
                </c:pt>
                <c:pt idx="8457">
                  <c:v>0.02</c:v>
                </c:pt>
                <c:pt idx="8458">
                  <c:v>0.02</c:v>
                </c:pt>
                <c:pt idx="8459">
                  <c:v>7.0000000000000007E-2</c:v>
                </c:pt>
                <c:pt idx="8460">
                  <c:v>0.14000000000000001</c:v>
                </c:pt>
                <c:pt idx="8461">
                  <c:v>0.14000000000000001</c:v>
                </c:pt>
                <c:pt idx="8462">
                  <c:v>0.03</c:v>
                </c:pt>
                <c:pt idx="8464">
                  <c:v>0</c:v>
                </c:pt>
                <c:pt idx="8466">
                  <c:v>0</c:v>
                </c:pt>
                <c:pt idx="8469">
                  <c:v>0</c:v>
                </c:pt>
                <c:pt idx="8470">
                  <c:v>0.01</c:v>
                </c:pt>
                <c:pt idx="8471">
                  <c:v>0.01</c:v>
                </c:pt>
                <c:pt idx="8473">
                  <c:v>0.09</c:v>
                </c:pt>
                <c:pt idx="8474">
                  <c:v>0.03</c:v>
                </c:pt>
                <c:pt idx="8475">
                  <c:v>0.03</c:v>
                </c:pt>
                <c:pt idx="8476">
                  <c:v>0.05</c:v>
                </c:pt>
                <c:pt idx="8477">
                  <c:v>0.05</c:v>
                </c:pt>
                <c:pt idx="8478">
                  <c:v>0.05</c:v>
                </c:pt>
                <c:pt idx="8480">
                  <c:v>0.03</c:v>
                </c:pt>
                <c:pt idx="8483">
                  <c:v>0</c:v>
                </c:pt>
                <c:pt idx="8485">
                  <c:v>0</c:v>
                </c:pt>
                <c:pt idx="8489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0.01</c:v>
                </c:pt>
                <c:pt idx="8496">
                  <c:v>0.01</c:v>
                </c:pt>
                <c:pt idx="8497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0.01</c:v>
                </c:pt>
                <c:pt idx="8516">
                  <c:v>0</c:v>
                </c:pt>
                <c:pt idx="8519">
                  <c:v>0</c:v>
                </c:pt>
                <c:pt idx="8520">
                  <c:v>0.01</c:v>
                </c:pt>
                <c:pt idx="8521">
                  <c:v>0.03</c:v>
                </c:pt>
                <c:pt idx="8522">
                  <c:v>0.01</c:v>
                </c:pt>
                <c:pt idx="8523">
                  <c:v>0.01</c:v>
                </c:pt>
                <c:pt idx="8524">
                  <c:v>0.01</c:v>
                </c:pt>
                <c:pt idx="8525">
                  <c:v>0</c:v>
                </c:pt>
                <c:pt idx="8527">
                  <c:v>0</c:v>
                </c:pt>
                <c:pt idx="8528">
                  <c:v>0.01</c:v>
                </c:pt>
                <c:pt idx="8530">
                  <c:v>0.02</c:v>
                </c:pt>
                <c:pt idx="8531">
                  <c:v>0.02</c:v>
                </c:pt>
                <c:pt idx="8532">
                  <c:v>0.03</c:v>
                </c:pt>
                <c:pt idx="8533">
                  <c:v>0.03</c:v>
                </c:pt>
                <c:pt idx="8534">
                  <c:v>0.03</c:v>
                </c:pt>
                <c:pt idx="8535">
                  <c:v>0.04</c:v>
                </c:pt>
                <c:pt idx="8536">
                  <c:v>0.04</c:v>
                </c:pt>
                <c:pt idx="8537">
                  <c:v>0.04</c:v>
                </c:pt>
                <c:pt idx="8538">
                  <c:v>0.02</c:v>
                </c:pt>
                <c:pt idx="8539">
                  <c:v>0.03</c:v>
                </c:pt>
                <c:pt idx="8540">
                  <c:v>0.03</c:v>
                </c:pt>
                <c:pt idx="8541">
                  <c:v>0.04</c:v>
                </c:pt>
                <c:pt idx="8542">
                  <c:v>0.01</c:v>
                </c:pt>
                <c:pt idx="8543">
                  <c:v>0.01</c:v>
                </c:pt>
                <c:pt idx="8544">
                  <c:v>0.02</c:v>
                </c:pt>
                <c:pt idx="8545">
                  <c:v>0.03</c:v>
                </c:pt>
                <c:pt idx="8546">
                  <c:v>0.01</c:v>
                </c:pt>
                <c:pt idx="8547">
                  <c:v>0.01</c:v>
                </c:pt>
                <c:pt idx="8548">
                  <c:v>0.03</c:v>
                </c:pt>
                <c:pt idx="8549">
                  <c:v>0.05</c:v>
                </c:pt>
                <c:pt idx="8551">
                  <c:v>0.06</c:v>
                </c:pt>
                <c:pt idx="8552">
                  <c:v>0</c:v>
                </c:pt>
                <c:pt idx="8553">
                  <c:v>0.01</c:v>
                </c:pt>
                <c:pt idx="8554">
                  <c:v>0.03</c:v>
                </c:pt>
                <c:pt idx="8555">
                  <c:v>0.03</c:v>
                </c:pt>
                <c:pt idx="8556">
                  <c:v>0.01</c:v>
                </c:pt>
                <c:pt idx="8557">
                  <c:v>0.01</c:v>
                </c:pt>
                <c:pt idx="8558">
                  <c:v>0</c:v>
                </c:pt>
                <c:pt idx="8559">
                  <c:v>0.01</c:v>
                </c:pt>
                <c:pt idx="8560">
                  <c:v>0.02</c:v>
                </c:pt>
                <c:pt idx="8561">
                  <c:v>0.02</c:v>
                </c:pt>
                <c:pt idx="8562">
                  <c:v>0.04</c:v>
                </c:pt>
                <c:pt idx="8563">
                  <c:v>0.06</c:v>
                </c:pt>
                <c:pt idx="8564">
                  <c:v>0.01</c:v>
                </c:pt>
                <c:pt idx="8565">
                  <c:v>0.14000000000000001</c:v>
                </c:pt>
                <c:pt idx="8567">
                  <c:v>0.15</c:v>
                </c:pt>
                <c:pt idx="8568">
                  <c:v>0.06</c:v>
                </c:pt>
                <c:pt idx="8569">
                  <c:v>0.11</c:v>
                </c:pt>
                <c:pt idx="8570">
                  <c:v>0.05</c:v>
                </c:pt>
                <c:pt idx="8571">
                  <c:v>0.09</c:v>
                </c:pt>
                <c:pt idx="8572">
                  <c:v>0.1</c:v>
                </c:pt>
                <c:pt idx="8573">
                  <c:v>0</c:v>
                </c:pt>
                <c:pt idx="8574">
                  <c:v>0.01</c:v>
                </c:pt>
                <c:pt idx="8575">
                  <c:v>0.01</c:v>
                </c:pt>
                <c:pt idx="8576">
                  <c:v>0.03</c:v>
                </c:pt>
                <c:pt idx="8577">
                  <c:v>0.03</c:v>
                </c:pt>
                <c:pt idx="8578">
                  <c:v>0.05</c:v>
                </c:pt>
                <c:pt idx="8579">
                  <c:v>0.03</c:v>
                </c:pt>
                <c:pt idx="8581">
                  <c:v>0.03</c:v>
                </c:pt>
                <c:pt idx="8582">
                  <c:v>0</c:v>
                </c:pt>
                <c:pt idx="8583">
                  <c:v>0.01</c:v>
                </c:pt>
                <c:pt idx="8584">
                  <c:v>0.06</c:v>
                </c:pt>
                <c:pt idx="8586">
                  <c:v>7.0000000000000007E-2</c:v>
                </c:pt>
                <c:pt idx="8587">
                  <c:v>0</c:v>
                </c:pt>
                <c:pt idx="8589">
                  <c:v>0.02</c:v>
                </c:pt>
                <c:pt idx="8590">
                  <c:v>0.04</c:v>
                </c:pt>
                <c:pt idx="8591">
                  <c:v>0.05</c:v>
                </c:pt>
                <c:pt idx="8592">
                  <c:v>7.0000000000000007E-2</c:v>
                </c:pt>
                <c:pt idx="8593">
                  <c:v>0</c:v>
                </c:pt>
                <c:pt idx="8594">
                  <c:v>0.02</c:v>
                </c:pt>
                <c:pt idx="8595">
                  <c:v>0.02</c:v>
                </c:pt>
                <c:pt idx="8597">
                  <c:v>0.02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7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4">
                  <c:v>0</c:v>
                </c:pt>
                <c:pt idx="8615">
                  <c:v>0</c:v>
                </c:pt>
                <c:pt idx="8617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6">
                  <c:v>0</c:v>
                </c:pt>
                <c:pt idx="8629">
                  <c:v>0</c:v>
                </c:pt>
                <c:pt idx="8633">
                  <c:v>0</c:v>
                </c:pt>
                <c:pt idx="8637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3">
                  <c:v>0</c:v>
                </c:pt>
                <c:pt idx="8646">
                  <c:v>0</c:v>
                </c:pt>
                <c:pt idx="8649">
                  <c:v>0</c:v>
                </c:pt>
                <c:pt idx="8652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0.09</c:v>
                </c:pt>
                <c:pt idx="8657">
                  <c:v>0.2</c:v>
                </c:pt>
                <c:pt idx="8658">
                  <c:v>0.25</c:v>
                </c:pt>
                <c:pt idx="8659">
                  <c:v>0.27</c:v>
                </c:pt>
                <c:pt idx="8661">
                  <c:v>0.27</c:v>
                </c:pt>
                <c:pt idx="8663">
                  <c:v>0.01</c:v>
                </c:pt>
                <c:pt idx="8665">
                  <c:v>0.01</c:v>
                </c:pt>
                <c:pt idx="8669">
                  <c:v>0</c:v>
                </c:pt>
                <c:pt idx="8670">
                  <c:v>0.01</c:v>
                </c:pt>
                <c:pt idx="8671">
                  <c:v>0.14000000000000001</c:v>
                </c:pt>
                <c:pt idx="8672">
                  <c:v>0.28999999999999998</c:v>
                </c:pt>
                <c:pt idx="8673">
                  <c:v>0.57999999999999996</c:v>
                </c:pt>
                <c:pt idx="8674">
                  <c:v>0.77</c:v>
                </c:pt>
                <c:pt idx="8675">
                  <c:v>0.77</c:v>
                </c:pt>
                <c:pt idx="8676">
                  <c:v>0.77</c:v>
                </c:pt>
                <c:pt idx="8678">
                  <c:v>0.82</c:v>
                </c:pt>
                <c:pt idx="8679">
                  <c:v>0.04</c:v>
                </c:pt>
                <c:pt idx="8680">
                  <c:v>0.04</c:v>
                </c:pt>
                <c:pt idx="8681">
                  <c:v>0.05</c:v>
                </c:pt>
                <c:pt idx="8684">
                  <c:v>0.06</c:v>
                </c:pt>
                <c:pt idx="8685">
                  <c:v>0.03</c:v>
                </c:pt>
                <c:pt idx="8686">
                  <c:v>0.03</c:v>
                </c:pt>
                <c:pt idx="8687">
                  <c:v>0.03</c:v>
                </c:pt>
                <c:pt idx="8688">
                  <c:v>0</c:v>
                </c:pt>
                <c:pt idx="8689">
                  <c:v>0</c:v>
                </c:pt>
                <c:pt idx="8691">
                  <c:v>0</c:v>
                </c:pt>
                <c:pt idx="8695">
                  <c:v>0</c:v>
                </c:pt>
                <c:pt idx="8698">
                  <c:v>0</c:v>
                </c:pt>
                <c:pt idx="8704">
                  <c:v>0</c:v>
                </c:pt>
                <c:pt idx="8705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6">
                  <c:v>0</c:v>
                </c:pt>
                <c:pt idx="8720">
                  <c:v>0</c:v>
                </c:pt>
                <c:pt idx="8723">
                  <c:v>0</c:v>
                </c:pt>
                <c:pt idx="8729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6">
                  <c:v>0</c:v>
                </c:pt>
                <c:pt idx="8748">
                  <c:v>0</c:v>
                </c:pt>
                <c:pt idx="8749">
                  <c:v>0</c:v>
                </c:pt>
                <c:pt idx="8751">
                  <c:v>0</c:v>
                </c:pt>
                <c:pt idx="8754">
                  <c:v>0</c:v>
                </c:pt>
                <c:pt idx="8756">
                  <c:v>0</c:v>
                </c:pt>
                <c:pt idx="8757">
                  <c:v>0</c:v>
                </c:pt>
                <c:pt idx="8759">
                  <c:v>0</c:v>
                </c:pt>
                <c:pt idx="8761">
                  <c:v>0</c:v>
                </c:pt>
                <c:pt idx="8764">
                  <c:v>0</c:v>
                </c:pt>
                <c:pt idx="8768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0.01</c:v>
                </c:pt>
                <c:pt idx="8785">
                  <c:v>0.01</c:v>
                </c:pt>
                <c:pt idx="8786">
                  <c:v>0.01</c:v>
                </c:pt>
                <c:pt idx="8787">
                  <c:v>0.01</c:v>
                </c:pt>
                <c:pt idx="8788">
                  <c:v>0.02</c:v>
                </c:pt>
                <c:pt idx="8789">
                  <c:v>0</c:v>
                </c:pt>
                <c:pt idx="8790">
                  <c:v>0</c:v>
                </c:pt>
                <c:pt idx="8791">
                  <c:v>0.01</c:v>
                </c:pt>
                <c:pt idx="8792">
                  <c:v>0.01</c:v>
                </c:pt>
                <c:pt idx="8794">
                  <c:v>0.01</c:v>
                </c:pt>
                <c:pt idx="8797">
                  <c:v>0</c:v>
                </c:pt>
                <c:pt idx="8800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0.08</c:v>
                </c:pt>
                <c:pt idx="8807">
                  <c:v>0.09</c:v>
                </c:pt>
                <c:pt idx="8809">
                  <c:v>7.0000000000000007E-2</c:v>
                </c:pt>
                <c:pt idx="8810">
                  <c:v>0.14000000000000001</c:v>
                </c:pt>
                <c:pt idx="8811">
                  <c:v>0.37</c:v>
                </c:pt>
                <c:pt idx="8812">
                  <c:v>0.39</c:v>
                </c:pt>
                <c:pt idx="8813">
                  <c:v>0.01</c:v>
                </c:pt>
                <c:pt idx="8814">
                  <c:v>0.01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0.01</c:v>
                </c:pt>
                <c:pt idx="8820">
                  <c:v>0</c:v>
                </c:pt>
                <c:pt idx="8822">
                  <c:v>0</c:v>
                </c:pt>
                <c:pt idx="8824">
                  <c:v>0</c:v>
                </c:pt>
                <c:pt idx="8825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3">
                  <c:v>0</c:v>
                </c:pt>
                <c:pt idx="8834">
                  <c:v>0</c:v>
                </c:pt>
                <c:pt idx="8836">
                  <c:v>0</c:v>
                </c:pt>
                <c:pt idx="8837">
                  <c:v>0</c:v>
                </c:pt>
                <c:pt idx="8839">
                  <c:v>0</c:v>
                </c:pt>
                <c:pt idx="8840">
                  <c:v>0</c:v>
                </c:pt>
                <c:pt idx="8842">
                  <c:v>0</c:v>
                </c:pt>
                <c:pt idx="8843">
                  <c:v>0</c:v>
                </c:pt>
                <c:pt idx="8845">
                  <c:v>0</c:v>
                </c:pt>
                <c:pt idx="8847">
                  <c:v>0</c:v>
                </c:pt>
                <c:pt idx="8849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60">
                  <c:v>0</c:v>
                </c:pt>
                <c:pt idx="8861">
                  <c:v>0</c:v>
                </c:pt>
                <c:pt idx="8863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7">
                  <c:v>0</c:v>
                </c:pt>
                <c:pt idx="8879">
                  <c:v>0</c:v>
                </c:pt>
                <c:pt idx="8882">
                  <c:v>0</c:v>
                </c:pt>
                <c:pt idx="8883">
                  <c:v>0</c:v>
                </c:pt>
                <c:pt idx="8885">
                  <c:v>0</c:v>
                </c:pt>
                <c:pt idx="8886">
                  <c:v>0</c:v>
                </c:pt>
                <c:pt idx="8888">
                  <c:v>0</c:v>
                </c:pt>
                <c:pt idx="8890">
                  <c:v>0</c:v>
                </c:pt>
                <c:pt idx="8891">
                  <c:v>0</c:v>
                </c:pt>
                <c:pt idx="8894">
                  <c:v>0</c:v>
                </c:pt>
                <c:pt idx="8895">
                  <c:v>0</c:v>
                </c:pt>
                <c:pt idx="8897">
                  <c:v>0</c:v>
                </c:pt>
                <c:pt idx="8898">
                  <c:v>0</c:v>
                </c:pt>
                <c:pt idx="8900">
                  <c:v>0</c:v>
                </c:pt>
                <c:pt idx="8901">
                  <c:v>0</c:v>
                </c:pt>
                <c:pt idx="8904">
                  <c:v>0</c:v>
                </c:pt>
                <c:pt idx="8906">
                  <c:v>0</c:v>
                </c:pt>
                <c:pt idx="8908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7">
                  <c:v>0</c:v>
                </c:pt>
                <c:pt idx="8919">
                  <c:v>0</c:v>
                </c:pt>
                <c:pt idx="8921">
                  <c:v>0</c:v>
                </c:pt>
                <c:pt idx="8922">
                  <c:v>0</c:v>
                </c:pt>
                <c:pt idx="8925">
                  <c:v>0</c:v>
                </c:pt>
                <c:pt idx="8929">
                  <c:v>0</c:v>
                </c:pt>
                <c:pt idx="8931">
                  <c:v>0</c:v>
                </c:pt>
                <c:pt idx="8934">
                  <c:v>0</c:v>
                </c:pt>
                <c:pt idx="8935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2">
                  <c:v>0.02</c:v>
                </c:pt>
                <c:pt idx="8943">
                  <c:v>0.01</c:v>
                </c:pt>
                <c:pt idx="8944">
                  <c:v>0</c:v>
                </c:pt>
                <c:pt idx="8946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3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7">
                  <c:v>0</c:v>
                </c:pt>
                <c:pt idx="8981">
                  <c:v>0</c:v>
                </c:pt>
                <c:pt idx="8983">
                  <c:v>0</c:v>
                </c:pt>
                <c:pt idx="8985">
                  <c:v>0</c:v>
                </c:pt>
                <c:pt idx="8987">
                  <c:v>0</c:v>
                </c:pt>
                <c:pt idx="8990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8">
                  <c:v>7.0000000000000007E-2</c:v>
                </c:pt>
                <c:pt idx="8999">
                  <c:v>0.15</c:v>
                </c:pt>
                <c:pt idx="9000">
                  <c:v>0.26</c:v>
                </c:pt>
                <c:pt idx="9001">
                  <c:v>0.3</c:v>
                </c:pt>
                <c:pt idx="9003">
                  <c:v>0.33</c:v>
                </c:pt>
                <c:pt idx="9004">
                  <c:v>0.01</c:v>
                </c:pt>
                <c:pt idx="9005">
                  <c:v>0.05</c:v>
                </c:pt>
                <c:pt idx="9006">
                  <c:v>0.09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8">
                  <c:v>0</c:v>
                </c:pt>
                <c:pt idx="9043">
                  <c:v>0</c:v>
                </c:pt>
                <c:pt idx="9044">
                  <c:v>0</c:v>
                </c:pt>
                <c:pt idx="9046">
                  <c:v>0</c:v>
                </c:pt>
                <c:pt idx="9047">
                  <c:v>0</c:v>
                </c:pt>
                <c:pt idx="9049">
                  <c:v>0</c:v>
                </c:pt>
                <c:pt idx="9051">
                  <c:v>0</c:v>
                </c:pt>
                <c:pt idx="9053">
                  <c:v>0</c:v>
                </c:pt>
                <c:pt idx="9055">
                  <c:v>0</c:v>
                </c:pt>
                <c:pt idx="9057">
                  <c:v>0</c:v>
                </c:pt>
                <c:pt idx="9058">
                  <c:v>0</c:v>
                </c:pt>
                <c:pt idx="9060">
                  <c:v>0</c:v>
                </c:pt>
                <c:pt idx="9062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9">
                  <c:v>0</c:v>
                </c:pt>
                <c:pt idx="9111">
                  <c:v>0</c:v>
                </c:pt>
                <c:pt idx="9112">
                  <c:v>0</c:v>
                </c:pt>
                <c:pt idx="9115">
                  <c:v>0</c:v>
                </c:pt>
                <c:pt idx="9118">
                  <c:v>0</c:v>
                </c:pt>
                <c:pt idx="9120">
                  <c:v>0</c:v>
                </c:pt>
                <c:pt idx="9122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0.04</c:v>
                </c:pt>
                <c:pt idx="9144">
                  <c:v>0.05</c:v>
                </c:pt>
                <c:pt idx="9145">
                  <c:v>0.12</c:v>
                </c:pt>
                <c:pt idx="9146">
                  <c:v>0.17</c:v>
                </c:pt>
                <c:pt idx="9147">
                  <c:v>7.0000000000000007E-2</c:v>
                </c:pt>
                <c:pt idx="9148">
                  <c:v>0.08</c:v>
                </c:pt>
                <c:pt idx="9149">
                  <c:v>0.09</c:v>
                </c:pt>
                <c:pt idx="9150">
                  <c:v>0.1</c:v>
                </c:pt>
                <c:pt idx="9152">
                  <c:v>0.12</c:v>
                </c:pt>
                <c:pt idx="9153">
                  <c:v>0.1</c:v>
                </c:pt>
                <c:pt idx="9154">
                  <c:v>0.3</c:v>
                </c:pt>
                <c:pt idx="9155">
                  <c:v>0.38</c:v>
                </c:pt>
                <c:pt idx="9156">
                  <c:v>0.37</c:v>
                </c:pt>
                <c:pt idx="9157">
                  <c:v>0</c:v>
                </c:pt>
                <c:pt idx="9158">
                  <c:v>0.02</c:v>
                </c:pt>
                <c:pt idx="9159">
                  <c:v>0.03</c:v>
                </c:pt>
                <c:pt idx="9160">
                  <c:v>0.03</c:v>
                </c:pt>
                <c:pt idx="9161">
                  <c:v>0</c:v>
                </c:pt>
                <c:pt idx="9162">
                  <c:v>0</c:v>
                </c:pt>
                <c:pt idx="9164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0.01</c:v>
                </c:pt>
                <c:pt idx="9173">
                  <c:v>0.01</c:v>
                </c:pt>
                <c:pt idx="9174">
                  <c:v>0.01</c:v>
                </c:pt>
                <c:pt idx="9175">
                  <c:v>0.01</c:v>
                </c:pt>
                <c:pt idx="9176">
                  <c:v>0.01</c:v>
                </c:pt>
                <c:pt idx="9177">
                  <c:v>0.01</c:v>
                </c:pt>
                <c:pt idx="9178">
                  <c:v>0.02</c:v>
                </c:pt>
                <c:pt idx="9179">
                  <c:v>0.01</c:v>
                </c:pt>
                <c:pt idx="9180">
                  <c:v>0.01</c:v>
                </c:pt>
                <c:pt idx="9181">
                  <c:v>0.01</c:v>
                </c:pt>
                <c:pt idx="9182">
                  <c:v>0</c:v>
                </c:pt>
                <c:pt idx="9183">
                  <c:v>0.02</c:v>
                </c:pt>
                <c:pt idx="9184">
                  <c:v>0.02</c:v>
                </c:pt>
                <c:pt idx="9185">
                  <c:v>0.01</c:v>
                </c:pt>
                <c:pt idx="9187">
                  <c:v>0</c:v>
                </c:pt>
                <c:pt idx="9188">
                  <c:v>0</c:v>
                </c:pt>
                <c:pt idx="9190">
                  <c:v>0</c:v>
                </c:pt>
                <c:pt idx="9192">
                  <c:v>0</c:v>
                </c:pt>
                <c:pt idx="9194">
                  <c:v>0</c:v>
                </c:pt>
                <c:pt idx="9196">
                  <c:v>0</c:v>
                </c:pt>
                <c:pt idx="9198">
                  <c:v>0</c:v>
                </c:pt>
                <c:pt idx="9202">
                  <c:v>0</c:v>
                </c:pt>
                <c:pt idx="9204">
                  <c:v>0</c:v>
                </c:pt>
                <c:pt idx="9207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0.01</c:v>
                </c:pt>
                <c:pt idx="9215">
                  <c:v>0.03</c:v>
                </c:pt>
                <c:pt idx="9216">
                  <c:v>0.03</c:v>
                </c:pt>
                <c:pt idx="9217">
                  <c:v>0.03</c:v>
                </c:pt>
                <c:pt idx="9218">
                  <c:v>0.03</c:v>
                </c:pt>
                <c:pt idx="9219">
                  <c:v>0.02</c:v>
                </c:pt>
                <c:pt idx="9221">
                  <c:v>0</c:v>
                </c:pt>
                <c:pt idx="9222">
                  <c:v>0</c:v>
                </c:pt>
                <c:pt idx="9223">
                  <c:v>0.01</c:v>
                </c:pt>
                <c:pt idx="9224">
                  <c:v>0.03</c:v>
                </c:pt>
                <c:pt idx="9225">
                  <c:v>0.04</c:v>
                </c:pt>
                <c:pt idx="9226">
                  <c:v>0.01</c:v>
                </c:pt>
                <c:pt idx="9227">
                  <c:v>0</c:v>
                </c:pt>
                <c:pt idx="9228">
                  <c:v>0.01</c:v>
                </c:pt>
                <c:pt idx="9229">
                  <c:v>0.01</c:v>
                </c:pt>
                <c:pt idx="9230">
                  <c:v>0.01</c:v>
                </c:pt>
                <c:pt idx="9232">
                  <c:v>0.01</c:v>
                </c:pt>
                <c:pt idx="9233">
                  <c:v>0.02</c:v>
                </c:pt>
                <c:pt idx="9234">
                  <c:v>0.02</c:v>
                </c:pt>
                <c:pt idx="9235">
                  <c:v>0.02</c:v>
                </c:pt>
                <c:pt idx="9236">
                  <c:v>0.02</c:v>
                </c:pt>
                <c:pt idx="9240">
                  <c:v>0</c:v>
                </c:pt>
                <c:pt idx="9242">
                  <c:v>0</c:v>
                </c:pt>
                <c:pt idx="9245">
                  <c:v>0</c:v>
                </c:pt>
                <c:pt idx="9247">
                  <c:v>0</c:v>
                </c:pt>
                <c:pt idx="9248">
                  <c:v>0</c:v>
                </c:pt>
                <c:pt idx="9250">
                  <c:v>0</c:v>
                </c:pt>
                <c:pt idx="9252">
                  <c:v>0</c:v>
                </c:pt>
                <c:pt idx="9254">
                  <c:v>0.01</c:v>
                </c:pt>
                <c:pt idx="9255">
                  <c:v>0.01</c:v>
                </c:pt>
                <c:pt idx="9256">
                  <c:v>0</c:v>
                </c:pt>
                <c:pt idx="9258">
                  <c:v>0</c:v>
                </c:pt>
                <c:pt idx="9262">
                  <c:v>0</c:v>
                </c:pt>
                <c:pt idx="9263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8">
                  <c:v>0</c:v>
                </c:pt>
                <c:pt idx="9280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8">
                  <c:v>0</c:v>
                </c:pt>
                <c:pt idx="9290">
                  <c:v>0</c:v>
                </c:pt>
                <c:pt idx="9291">
                  <c:v>0</c:v>
                </c:pt>
                <c:pt idx="9295">
                  <c:v>0</c:v>
                </c:pt>
                <c:pt idx="9297">
                  <c:v>0</c:v>
                </c:pt>
                <c:pt idx="9299">
                  <c:v>0</c:v>
                </c:pt>
                <c:pt idx="9305">
                  <c:v>0</c:v>
                </c:pt>
                <c:pt idx="9310">
                  <c:v>0</c:v>
                </c:pt>
                <c:pt idx="9313">
                  <c:v>0</c:v>
                </c:pt>
                <c:pt idx="9315">
                  <c:v>0</c:v>
                </c:pt>
                <c:pt idx="9318">
                  <c:v>0</c:v>
                </c:pt>
                <c:pt idx="9321">
                  <c:v>0</c:v>
                </c:pt>
                <c:pt idx="9324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2">
                  <c:v>0</c:v>
                </c:pt>
                <c:pt idx="9333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0.01</c:v>
                </c:pt>
                <c:pt idx="9345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2">
                  <c:v>0</c:v>
                </c:pt>
                <c:pt idx="9355">
                  <c:v>0</c:v>
                </c:pt>
                <c:pt idx="9357">
                  <c:v>0</c:v>
                </c:pt>
                <c:pt idx="9359">
                  <c:v>0</c:v>
                </c:pt>
                <c:pt idx="9360">
                  <c:v>0</c:v>
                </c:pt>
                <c:pt idx="9364">
                  <c:v>0</c:v>
                </c:pt>
                <c:pt idx="9365">
                  <c:v>0</c:v>
                </c:pt>
                <c:pt idx="9367">
                  <c:v>0</c:v>
                </c:pt>
                <c:pt idx="9368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7">
                  <c:v>0</c:v>
                </c:pt>
                <c:pt idx="9379">
                  <c:v>0</c:v>
                </c:pt>
                <c:pt idx="9381">
                  <c:v>0</c:v>
                </c:pt>
                <c:pt idx="9383">
                  <c:v>0</c:v>
                </c:pt>
                <c:pt idx="9384">
                  <c:v>0</c:v>
                </c:pt>
                <c:pt idx="9387">
                  <c:v>0</c:v>
                </c:pt>
                <c:pt idx="9389">
                  <c:v>0</c:v>
                </c:pt>
                <c:pt idx="9391">
                  <c:v>0</c:v>
                </c:pt>
                <c:pt idx="9392">
                  <c:v>0</c:v>
                </c:pt>
                <c:pt idx="9394">
                  <c:v>0</c:v>
                </c:pt>
                <c:pt idx="9397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50">
                  <c:v>0</c:v>
                </c:pt>
                <c:pt idx="9553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6">
                  <c:v>0</c:v>
                </c:pt>
                <c:pt idx="9588">
                  <c:v>0</c:v>
                </c:pt>
                <c:pt idx="9590">
                  <c:v>0</c:v>
                </c:pt>
                <c:pt idx="9591">
                  <c:v>0</c:v>
                </c:pt>
                <c:pt idx="9593">
                  <c:v>0</c:v>
                </c:pt>
                <c:pt idx="9595">
                  <c:v>0</c:v>
                </c:pt>
                <c:pt idx="9596">
                  <c:v>0</c:v>
                </c:pt>
                <c:pt idx="9598">
                  <c:v>0</c:v>
                </c:pt>
                <c:pt idx="9600">
                  <c:v>0</c:v>
                </c:pt>
                <c:pt idx="9603">
                  <c:v>0</c:v>
                </c:pt>
                <c:pt idx="9607">
                  <c:v>0</c:v>
                </c:pt>
                <c:pt idx="9610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6">
                  <c:v>0</c:v>
                </c:pt>
                <c:pt idx="9619">
                  <c:v>0</c:v>
                </c:pt>
                <c:pt idx="9622">
                  <c:v>0</c:v>
                </c:pt>
                <c:pt idx="9623">
                  <c:v>0</c:v>
                </c:pt>
                <c:pt idx="9627">
                  <c:v>0</c:v>
                </c:pt>
                <c:pt idx="9629">
                  <c:v>0</c:v>
                </c:pt>
                <c:pt idx="9631">
                  <c:v>0</c:v>
                </c:pt>
                <c:pt idx="9633">
                  <c:v>0</c:v>
                </c:pt>
                <c:pt idx="9636">
                  <c:v>0</c:v>
                </c:pt>
                <c:pt idx="9637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6">
                  <c:v>0</c:v>
                </c:pt>
                <c:pt idx="9648">
                  <c:v>0</c:v>
                </c:pt>
                <c:pt idx="9649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6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4">
                  <c:v>0</c:v>
                </c:pt>
                <c:pt idx="9665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2">
                  <c:v>0</c:v>
                </c:pt>
                <c:pt idx="9677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5">
                  <c:v>0</c:v>
                </c:pt>
                <c:pt idx="9686">
                  <c:v>0</c:v>
                </c:pt>
                <c:pt idx="9688">
                  <c:v>0</c:v>
                </c:pt>
                <c:pt idx="9690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4">
                  <c:v>0</c:v>
                </c:pt>
                <c:pt idx="9706">
                  <c:v>0</c:v>
                </c:pt>
                <c:pt idx="9711">
                  <c:v>0</c:v>
                </c:pt>
                <c:pt idx="9716">
                  <c:v>0</c:v>
                </c:pt>
                <c:pt idx="9722">
                  <c:v>0</c:v>
                </c:pt>
                <c:pt idx="9725">
                  <c:v>0</c:v>
                </c:pt>
                <c:pt idx="9727">
                  <c:v>0</c:v>
                </c:pt>
                <c:pt idx="9731">
                  <c:v>0</c:v>
                </c:pt>
                <c:pt idx="9737">
                  <c:v>0</c:v>
                </c:pt>
                <c:pt idx="9739">
                  <c:v>0</c:v>
                </c:pt>
                <c:pt idx="9740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60">
                  <c:v>0</c:v>
                </c:pt>
                <c:pt idx="9765">
                  <c:v>0</c:v>
                </c:pt>
                <c:pt idx="9769">
                  <c:v>0</c:v>
                </c:pt>
                <c:pt idx="9773">
                  <c:v>0</c:v>
                </c:pt>
                <c:pt idx="9776">
                  <c:v>0</c:v>
                </c:pt>
                <c:pt idx="9777">
                  <c:v>0</c:v>
                </c:pt>
                <c:pt idx="9779">
                  <c:v>0</c:v>
                </c:pt>
                <c:pt idx="9781">
                  <c:v>0</c:v>
                </c:pt>
                <c:pt idx="9782">
                  <c:v>0</c:v>
                </c:pt>
                <c:pt idx="9784">
                  <c:v>0</c:v>
                </c:pt>
                <c:pt idx="9786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0.01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0.09</c:v>
                </c:pt>
                <c:pt idx="9833">
                  <c:v>0.3</c:v>
                </c:pt>
                <c:pt idx="9834">
                  <c:v>0.45</c:v>
                </c:pt>
                <c:pt idx="9835">
                  <c:v>0.48</c:v>
                </c:pt>
                <c:pt idx="9836">
                  <c:v>0.51</c:v>
                </c:pt>
                <c:pt idx="9837">
                  <c:v>0.54</c:v>
                </c:pt>
                <c:pt idx="9839">
                  <c:v>0.61</c:v>
                </c:pt>
                <c:pt idx="9840">
                  <c:v>0.08</c:v>
                </c:pt>
                <c:pt idx="9841">
                  <c:v>0.09</c:v>
                </c:pt>
                <c:pt idx="9842">
                  <c:v>0.08</c:v>
                </c:pt>
                <c:pt idx="9843">
                  <c:v>0.01</c:v>
                </c:pt>
                <c:pt idx="9844">
                  <c:v>0.02</c:v>
                </c:pt>
                <c:pt idx="9846">
                  <c:v>0.02</c:v>
                </c:pt>
                <c:pt idx="9850">
                  <c:v>0</c:v>
                </c:pt>
                <c:pt idx="9851">
                  <c:v>0.01</c:v>
                </c:pt>
                <c:pt idx="9852">
                  <c:v>0.03</c:v>
                </c:pt>
                <c:pt idx="9853">
                  <c:v>0.14000000000000001</c:v>
                </c:pt>
                <c:pt idx="9854">
                  <c:v>0.15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3">
                  <c:v>0</c:v>
                </c:pt>
                <c:pt idx="9865">
                  <c:v>0</c:v>
                </c:pt>
                <c:pt idx="9867">
                  <c:v>0</c:v>
                </c:pt>
                <c:pt idx="9871">
                  <c:v>0</c:v>
                </c:pt>
                <c:pt idx="9874">
                  <c:v>0</c:v>
                </c:pt>
                <c:pt idx="9877">
                  <c:v>0.02</c:v>
                </c:pt>
                <c:pt idx="9878">
                  <c:v>0</c:v>
                </c:pt>
                <c:pt idx="9879">
                  <c:v>0</c:v>
                </c:pt>
                <c:pt idx="9881">
                  <c:v>0.01</c:v>
                </c:pt>
                <c:pt idx="9887">
                  <c:v>0</c:v>
                </c:pt>
                <c:pt idx="9888">
                  <c:v>0.02</c:v>
                </c:pt>
                <c:pt idx="9889">
                  <c:v>0.16</c:v>
                </c:pt>
                <c:pt idx="9890">
                  <c:v>0.31</c:v>
                </c:pt>
                <c:pt idx="9891">
                  <c:v>0.38</c:v>
                </c:pt>
                <c:pt idx="9892">
                  <c:v>0.39</c:v>
                </c:pt>
                <c:pt idx="9893">
                  <c:v>0.39</c:v>
                </c:pt>
                <c:pt idx="9894">
                  <c:v>0.42</c:v>
                </c:pt>
                <c:pt idx="9895">
                  <c:v>0.47</c:v>
                </c:pt>
                <c:pt idx="9896">
                  <c:v>0.64</c:v>
                </c:pt>
                <c:pt idx="9898">
                  <c:v>0</c:v>
                </c:pt>
                <c:pt idx="9899">
                  <c:v>0.08</c:v>
                </c:pt>
                <c:pt idx="9900">
                  <c:v>0.68</c:v>
                </c:pt>
                <c:pt idx="9901">
                  <c:v>0.91</c:v>
                </c:pt>
                <c:pt idx="9902">
                  <c:v>1.28</c:v>
                </c:pt>
                <c:pt idx="9903">
                  <c:v>1.35</c:v>
                </c:pt>
                <c:pt idx="9904">
                  <c:v>1.45</c:v>
                </c:pt>
                <c:pt idx="9905">
                  <c:v>0.21</c:v>
                </c:pt>
                <c:pt idx="9906">
                  <c:v>0.42</c:v>
                </c:pt>
                <c:pt idx="9907">
                  <c:v>1.33</c:v>
                </c:pt>
                <c:pt idx="9908">
                  <c:v>3.27</c:v>
                </c:pt>
                <c:pt idx="9910">
                  <c:v>0.28000000000000003</c:v>
                </c:pt>
                <c:pt idx="9911">
                  <c:v>0.28999999999999998</c:v>
                </c:pt>
                <c:pt idx="9912">
                  <c:v>0.39</c:v>
                </c:pt>
                <c:pt idx="9913">
                  <c:v>0.45</c:v>
                </c:pt>
                <c:pt idx="9914">
                  <c:v>0.38</c:v>
                </c:pt>
                <c:pt idx="9915">
                  <c:v>0.04</c:v>
                </c:pt>
                <c:pt idx="9916">
                  <c:v>0.05</c:v>
                </c:pt>
                <c:pt idx="9917">
                  <c:v>7.0000000000000007E-2</c:v>
                </c:pt>
                <c:pt idx="9918">
                  <c:v>0.02</c:v>
                </c:pt>
                <c:pt idx="9919">
                  <c:v>7.0000000000000007E-2</c:v>
                </c:pt>
                <c:pt idx="9920">
                  <c:v>0.08</c:v>
                </c:pt>
                <c:pt idx="9921">
                  <c:v>0.08</c:v>
                </c:pt>
                <c:pt idx="9922">
                  <c:v>0</c:v>
                </c:pt>
                <c:pt idx="9923">
                  <c:v>0</c:v>
                </c:pt>
                <c:pt idx="9925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0.01</c:v>
                </c:pt>
                <c:pt idx="10004">
                  <c:v>0.01</c:v>
                </c:pt>
                <c:pt idx="10005">
                  <c:v>0.01</c:v>
                </c:pt>
                <c:pt idx="10006">
                  <c:v>0.01</c:v>
                </c:pt>
                <c:pt idx="10007">
                  <c:v>0</c:v>
                </c:pt>
                <c:pt idx="10008">
                  <c:v>0</c:v>
                </c:pt>
                <c:pt idx="10011">
                  <c:v>0</c:v>
                </c:pt>
                <c:pt idx="10013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9">
                  <c:v>0</c:v>
                </c:pt>
                <c:pt idx="10030">
                  <c:v>0.01</c:v>
                </c:pt>
                <c:pt idx="10031">
                  <c:v>0.01</c:v>
                </c:pt>
                <c:pt idx="10032">
                  <c:v>0.01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6">
                  <c:v>0.02</c:v>
                </c:pt>
                <c:pt idx="10057">
                  <c:v>0</c:v>
                </c:pt>
                <c:pt idx="10058">
                  <c:v>0.01</c:v>
                </c:pt>
                <c:pt idx="10059">
                  <c:v>0.01</c:v>
                </c:pt>
                <c:pt idx="10061">
                  <c:v>0.02</c:v>
                </c:pt>
                <c:pt idx="10062">
                  <c:v>0.01</c:v>
                </c:pt>
                <c:pt idx="10063">
                  <c:v>0.01</c:v>
                </c:pt>
                <c:pt idx="10064">
                  <c:v>0.01</c:v>
                </c:pt>
                <c:pt idx="10065">
                  <c:v>0.03</c:v>
                </c:pt>
                <c:pt idx="10066">
                  <c:v>0.03</c:v>
                </c:pt>
                <c:pt idx="10067">
                  <c:v>0</c:v>
                </c:pt>
                <c:pt idx="10068">
                  <c:v>0</c:v>
                </c:pt>
                <c:pt idx="10069">
                  <c:v>0.01</c:v>
                </c:pt>
                <c:pt idx="10070">
                  <c:v>0.01</c:v>
                </c:pt>
                <c:pt idx="10071">
                  <c:v>0</c:v>
                </c:pt>
                <c:pt idx="10074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0.01</c:v>
                </c:pt>
                <c:pt idx="10147">
                  <c:v>0.04</c:v>
                </c:pt>
                <c:pt idx="10148">
                  <c:v>0.04</c:v>
                </c:pt>
                <c:pt idx="10149">
                  <c:v>0.04</c:v>
                </c:pt>
                <c:pt idx="10150">
                  <c:v>0.03</c:v>
                </c:pt>
                <c:pt idx="10152">
                  <c:v>0</c:v>
                </c:pt>
                <c:pt idx="10154">
                  <c:v>0</c:v>
                </c:pt>
                <c:pt idx="10155">
                  <c:v>0</c:v>
                </c:pt>
                <c:pt idx="10158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70">
                  <c:v>0</c:v>
                </c:pt>
                <c:pt idx="10172">
                  <c:v>0</c:v>
                </c:pt>
                <c:pt idx="10174">
                  <c:v>0</c:v>
                </c:pt>
                <c:pt idx="10177">
                  <c:v>0</c:v>
                </c:pt>
                <c:pt idx="10180">
                  <c:v>0</c:v>
                </c:pt>
                <c:pt idx="10182">
                  <c:v>0</c:v>
                </c:pt>
                <c:pt idx="10183">
                  <c:v>0.01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90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0.01</c:v>
                </c:pt>
                <c:pt idx="10328">
                  <c:v>0.04</c:v>
                </c:pt>
                <c:pt idx="10329">
                  <c:v>0.04</c:v>
                </c:pt>
                <c:pt idx="10330">
                  <c:v>0.1</c:v>
                </c:pt>
                <c:pt idx="10331">
                  <c:v>0.1</c:v>
                </c:pt>
                <c:pt idx="10332">
                  <c:v>0.02</c:v>
                </c:pt>
                <c:pt idx="10333">
                  <c:v>0.06</c:v>
                </c:pt>
                <c:pt idx="10335">
                  <c:v>0.09</c:v>
                </c:pt>
                <c:pt idx="10336">
                  <c:v>0</c:v>
                </c:pt>
                <c:pt idx="10337">
                  <c:v>0.01</c:v>
                </c:pt>
                <c:pt idx="10338">
                  <c:v>0.16</c:v>
                </c:pt>
                <c:pt idx="10339">
                  <c:v>0.02</c:v>
                </c:pt>
                <c:pt idx="10340">
                  <c:v>0.04</c:v>
                </c:pt>
                <c:pt idx="10341">
                  <c:v>0.05</c:v>
                </c:pt>
                <c:pt idx="10342">
                  <c:v>0.09</c:v>
                </c:pt>
                <c:pt idx="10343">
                  <c:v>0.09</c:v>
                </c:pt>
                <c:pt idx="10344">
                  <c:v>0.01</c:v>
                </c:pt>
                <c:pt idx="10345">
                  <c:v>0.06</c:v>
                </c:pt>
                <c:pt idx="10346">
                  <c:v>0.06</c:v>
                </c:pt>
                <c:pt idx="10347">
                  <c:v>7.0000000000000007E-2</c:v>
                </c:pt>
                <c:pt idx="10348">
                  <c:v>0.17</c:v>
                </c:pt>
                <c:pt idx="10349">
                  <c:v>0.03</c:v>
                </c:pt>
                <c:pt idx="10350">
                  <c:v>0.27</c:v>
                </c:pt>
                <c:pt idx="10352">
                  <c:v>0.28999999999999998</c:v>
                </c:pt>
                <c:pt idx="10354">
                  <c:v>7.0000000000000007E-2</c:v>
                </c:pt>
                <c:pt idx="10355">
                  <c:v>0.05</c:v>
                </c:pt>
                <c:pt idx="10356">
                  <c:v>0.02</c:v>
                </c:pt>
                <c:pt idx="10357">
                  <c:v>0.04</c:v>
                </c:pt>
                <c:pt idx="10358">
                  <c:v>0.05</c:v>
                </c:pt>
                <c:pt idx="10359">
                  <c:v>0.04</c:v>
                </c:pt>
                <c:pt idx="10360">
                  <c:v>0.01</c:v>
                </c:pt>
                <c:pt idx="10361">
                  <c:v>0.01</c:v>
                </c:pt>
                <c:pt idx="10362">
                  <c:v>0</c:v>
                </c:pt>
                <c:pt idx="10366">
                  <c:v>0</c:v>
                </c:pt>
                <c:pt idx="10368">
                  <c:v>0</c:v>
                </c:pt>
                <c:pt idx="10371">
                  <c:v>0</c:v>
                </c:pt>
                <c:pt idx="10373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9">
                  <c:v>0</c:v>
                </c:pt>
                <c:pt idx="10382">
                  <c:v>0</c:v>
                </c:pt>
                <c:pt idx="10384">
                  <c:v>0</c:v>
                </c:pt>
                <c:pt idx="10385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1">
                  <c:v>0</c:v>
                </c:pt>
                <c:pt idx="10392">
                  <c:v>0.02</c:v>
                </c:pt>
                <c:pt idx="10394">
                  <c:v>0</c:v>
                </c:pt>
                <c:pt idx="10395">
                  <c:v>0.03</c:v>
                </c:pt>
                <c:pt idx="10396">
                  <c:v>0.04</c:v>
                </c:pt>
                <c:pt idx="10397">
                  <c:v>0.05</c:v>
                </c:pt>
                <c:pt idx="10398">
                  <c:v>7.0000000000000007E-2</c:v>
                </c:pt>
                <c:pt idx="10399">
                  <c:v>0.02</c:v>
                </c:pt>
                <c:pt idx="10400">
                  <c:v>0.02</c:v>
                </c:pt>
                <c:pt idx="10401">
                  <c:v>0.01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6">
                  <c:v>0</c:v>
                </c:pt>
                <c:pt idx="10527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41">
                  <c:v>0</c:v>
                </c:pt>
                <c:pt idx="10542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4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0.02</c:v>
                </c:pt>
                <c:pt idx="10562">
                  <c:v>0.09</c:v>
                </c:pt>
                <c:pt idx="10564">
                  <c:v>0.21</c:v>
                </c:pt>
                <c:pt idx="10565">
                  <c:v>0.04</c:v>
                </c:pt>
                <c:pt idx="10566">
                  <c:v>0.05</c:v>
                </c:pt>
                <c:pt idx="10567">
                  <c:v>7.0000000000000007E-2</c:v>
                </c:pt>
                <c:pt idx="10568">
                  <c:v>0.13</c:v>
                </c:pt>
                <c:pt idx="10569">
                  <c:v>7.0000000000000007E-2</c:v>
                </c:pt>
                <c:pt idx="10570">
                  <c:v>0.01</c:v>
                </c:pt>
                <c:pt idx="10571">
                  <c:v>0</c:v>
                </c:pt>
                <c:pt idx="10573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0.03</c:v>
                </c:pt>
                <c:pt idx="10628">
                  <c:v>0.04</c:v>
                </c:pt>
                <c:pt idx="10629">
                  <c:v>0.02</c:v>
                </c:pt>
                <c:pt idx="10630">
                  <c:v>0.06</c:v>
                </c:pt>
                <c:pt idx="10631">
                  <c:v>0.06</c:v>
                </c:pt>
                <c:pt idx="10632">
                  <c:v>0.13</c:v>
                </c:pt>
                <c:pt idx="10633">
                  <c:v>0.12</c:v>
                </c:pt>
                <c:pt idx="10634">
                  <c:v>0</c:v>
                </c:pt>
                <c:pt idx="10635">
                  <c:v>0.01</c:v>
                </c:pt>
                <c:pt idx="10637">
                  <c:v>0.03</c:v>
                </c:pt>
                <c:pt idx="10638">
                  <c:v>0.04</c:v>
                </c:pt>
                <c:pt idx="10639">
                  <c:v>0.03</c:v>
                </c:pt>
                <c:pt idx="10640">
                  <c:v>7.0000000000000007E-2</c:v>
                </c:pt>
                <c:pt idx="10641">
                  <c:v>0.02</c:v>
                </c:pt>
                <c:pt idx="10642">
                  <c:v>0.16</c:v>
                </c:pt>
                <c:pt idx="10643">
                  <c:v>0.17</c:v>
                </c:pt>
                <c:pt idx="10644">
                  <c:v>0.18</c:v>
                </c:pt>
                <c:pt idx="10645">
                  <c:v>0.16</c:v>
                </c:pt>
                <c:pt idx="10646">
                  <c:v>0</c:v>
                </c:pt>
                <c:pt idx="10651">
                  <c:v>0</c:v>
                </c:pt>
                <c:pt idx="10653">
                  <c:v>0</c:v>
                </c:pt>
                <c:pt idx="10657">
                  <c:v>0</c:v>
                </c:pt>
                <c:pt idx="10658">
                  <c:v>0</c:v>
                </c:pt>
                <c:pt idx="10661">
                  <c:v>0</c:v>
                </c:pt>
                <c:pt idx="10664">
                  <c:v>0</c:v>
                </c:pt>
                <c:pt idx="10665">
                  <c:v>0</c:v>
                </c:pt>
                <c:pt idx="10669">
                  <c:v>0</c:v>
                </c:pt>
                <c:pt idx="10671">
                  <c:v>0</c:v>
                </c:pt>
                <c:pt idx="10674">
                  <c:v>0</c:v>
                </c:pt>
                <c:pt idx="10675">
                  <c:v>0</c:v>
                </c:pt>
                <c:pt idx="10681">
                  <c:v>0</c:v>
                </c:pt>
                <c:pt idx="10685">
                  <c:v>0</c:v>
                </c:pt>
                <c:pt idx="10688">
                  <c:v>0</c:v>
                </c:pt>
                <c:pt idx="10689">
                  <c:v>0</c:v>
                </c:pt>
                <c:pt idx="10693">
                  <c:v>0</c:v>
                </c:pt>
                <c:pt idx="10697">
                  <c:v>0</c:v>
                </c:pt>
                <c:pt idx="10699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0.01</c:v>
                </c:pt>
                <c:pt idx="10706">
                  <c:v>0.01</c:v>
                </c:pt>
                <c:pt idx="10708">
                  <c:v>0</c:v>
                </c:pt>
                <c:pt idx="10709">
                  <c:v>0.03</c:v>
                </c:pt>
                <c:pt idx="10710">
                  <c:v>0.04</c:v>
                </c:pt>
                <c:pt idx="10711">
                  <c:v>0.02</c:v>
                </c:pt>
                <c:pt idx="10712">
                  <c:v>0.02</c:v>
                </c:pt>
                <c:pt idx="10713">
                  <c:v>0.01</c:v>
                </c:pt>
                <c:pt idx="10714">
                  <c:v>0</c:v>
                </c:pt>
                <c:pt idx="10715">
                  <c:v>0.02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31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8">
                  <c:v>0</c:v>
                </c:pt>
                <c:pt idx="10790">
                  <c:v>0</c:v>
                </c:pt>
                <c:pt idx="10791">
                  <c:v>0</c:v>
                </c:pt>
                <c:pt idx="10793">
                  <c:v>0</c:v>
                </c:pt>
                <c:pt idx="10796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0.26</c:v>
                </c:pt>
                <c:pt idx="10801">
                  <c:v>0.13</c:v>
                </c:pt>
                <c:pt idx="10802">
                  <c:v>0.18</c:v>
                </c:pt>
                <c:pt idx="10803">
                  <c:v>0.32</c:v>
                </c:pt>
                <c:pt idx="10804">
                  <c:v>0.32</c:v>
                </c:pt>
                <c:pt idx="10806">
                  <c:v>0.3</c:v>
                </c:pt>
                <c:pt idx="10807">
                  <c:v>0.14000000000000001</c:v>
                </c:pt>
                <c:pt idx="10808">
                  <c:v>0.14000000000000001</c:v>
                </c:pt>
                <c:pt idx="10809">
                  <c:v>0.14000000000000001</c:v>
                </c:pt>
                <c:pt idx="10811">
                  <c:v>0</c:v>
                </c:pt>
                <c:pt idx="10813">
                  <c:v>0</c:v>
                </c:pt>
                <c:pt idx="10814">
                  <c:v>0</c:v>
                </c:pt>
                <c:pt idx="10817">
                  <c:v>0</c:v>
                </c:pt>
                <c:pt idx="10820">
                  <c:v>0</c:v>
                </c:pt>
                <c:pt idx="10822">
                  <c:v>0</c:v>
                </c:pt>
                <c:pt idx="10823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0.04</c:v>
                </c:pt>
                <c:pt idx="10892">
                  <c:v>0.11</c:v>
                </c:pt>
                <c:pt idx="10893">
                  <c:v>0.04</c:v>
                </c:pt>
                <c:pt idx="10894">
                  <c:v>0.12</c:v>
                </c:pt>
                <c:pt idx="10895">
                  <c:v>0.06</c:v>
                </c:pt>
                <c:pt idx="10896">
                  <c:v>0</c:v>
                </c:pt>
                <c:pt idx="10897">
                  <c:v>0.03</c:v>
                </c:pt>
                <c:pt idx="10898">
                  <c:v>0</c:v>
                </c:pt>
                <c:pt idx="10899">
                  <c:v>0.02</c:v>
                </c:pt>
                <c:pt idx="10901">
                  <c:v>0</c:v>
                </c:pt>
                <c:pt idx="10902">
                  <c:v>0.01</c:v>
                </c:pt>
                <c:pt idx="10903">
                  <c:v>0.01</c:v>
                </c:pt>
                <c:pt idx="10905">
                  <c:v>0</c:v>
                </c:pt>
                <c:pt idx="10908">
                  <c:v>0.01</c:v>
                </c:pt>
                <c:pt idx="10909">
                  <c:v>0.01</c:v>
                </c:pt>
                <c:pt idx="10910">
                  <c:v>0.05</c:v>
                </c:pt>
                <c:pt idx="10911">
                  <c:v>7.0000000000000007E-2</c:v>
                </c:pt>
                <c:pt idx="10912">
                  <c:v>0.01</c:v>
                </c:pt>
                <c:pt idx="10913">
                  <c:v>0.09</c:v>
                </c:pt>
                <c:pt idx="10914">
                  <c:v>0.02</c:v>
                </c:pt>
                <c:pt idx="10915">
                  <c:v>0.04</c:v>
                </c:pt>
                <c:pt idx="10916">
                  <c:v>7.0000000000000007E-2</c:v>
                </c:pt>
                <c:pt idx="10917">
                  <c:v>7.0000000000000007E-2</c:v>
                </c:pt>
                <c:pt idx="10918">
                  <c:v>0.08</c:v>
                </c:pt>
                <c:pt idx="10919">
                  <c:v>0.09</c:v>
                </c:pt>
                <c:pt idx="10920">
                  <c:v>0.02</c:v>
                </c:pt>
                <c:pt idx="10921">
                  <c:v>0.01</c:v>
                </c:pt>
                <c:pt idx="10922">
                  <c:v>0.01</c:v>
                </c:pt>
                <c:pt idx="10923">
                  <c:v>0.01</c:v>
                </c:pt>
                <c:pt idx="10924">
                  <c:v>0.01</c:v>
                </c:pt>
                <c:pt idx="10925">
                  <c:v>0</c:v>
                </c:pt>
                <c:pt idx="10927">
                  <c:v>0</c:v>
                </c:pt>
                <c:pt idx="10928">
                  <c:v>0</c:v>
                </c:pt>
                <c:pt idx="10930">
                  <c:v>0</c:v>
                </c:pt>
                <c:pt idx="10931">
                  <c:v>0</c:v>
                </c:pt>
                <c:pt idx="10933">
                  <c:v>0</c:v>
                </c:pt>
                <c:pt idx="10934">
                  <c:v>0</c:v>
                </c:pt>
                <c:pt idx="10937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  <c:pt idx="10958">
                  <c:v>0</c:v>
                </c:pt>
                <c:pt idx="10959">
                  <c:v>0</c:v>
                </c:pt>
                <c:pt idx="10960">
                  <c:v>0</c:v>
                </c:pt>
                <c:pt idx="10961">
                  <c:v>0</c:v>
                </c:pt>
                <c:pt idx="10962">
                  <c:v>0</c:v>
                </c:pt>
                <c:pt idx="10963">
                  <c:v>0</c:v>
                </c:pt>
                <c:pt idx="10964">
                  <c:v>0</c:v>
                </c:pt>
                <c:pt idx="10965">
                  <c:v>0</c:v>
                </c:pt>
                <c:pt idx="10966">
                  <c:v>0</c:v>
                </c:pt>
                <c:pt idx="10967">
                  <c:v>0</c:v>
                </c:pt>
                <c:pt idx="10968">
                  <c:v>0</c:v>
                </c:pt>
                <c:pt idx="10969">
                  <c:v>0</c:v>
                </c:pt>
                <c:pt idx="10970">
                  <c:v>0</c:v>
                </c:pt>
                <c:pt idx="10971">
                  <c:v>0</c:v>
                </c:pt>
                <c:pt idx="10972">
                  <c:v>0</c:v>
                </c:pt>
                <c:pt idx="10974">
                  <c:v>0</c:v>
                </c:pt>
                <c:pt idx="10975">
                  <c:v>0</c:v>
                </c:pt>
                <c:pt idx="10976">
                  <c:v>0</c:v>
                </c:pt>
                <c:pt idx="10977">
                  <c:v>0</c:v>
                </c:pt>
                <c:pt idx="10978">
                  <c:v>0</c:v>
                </c:pt>
                <c:pt idx="10979">
                  <c:v>0</c:v>
                </c:pt>
                <c:pt idx="10982">
                  <c:v>0.01</c:v>
                </c:pt>
                <c:pt idx="10983">
                  <c:v>0</c:v>
                </c:pt>
                <c:pt idx="10984">
                  <c:v>0</c:v>
                </c:pt>
                <c:pt idx="10985">
                  <c:v>0.01</c:v>
                </c:pt>
                <c:pt idx="10986">
                  <c:v>0.03</c:v>
                </c:pt>
                <c:pt idx="10987">
                  <c:v>0.03</c:v>
                </c:pt>
                <c:pt idx="10988">
                  <c:v>0.03</c:v>
                </c:pt>
                <c:pt idx="10989">
                  <c:v>0.02</c:v>
                </c:pt>
                <c:pt idx="10990">
                  <c:v>0.1</c:v>
                </c:pt>
                <c:pt idx="10991">
                  <c:v>0.02</c:v>
                </c:pt>
                <c:pt idx="10992">
                  <c:v>0.06</c:v>
                </c:pt>
                <c:pt idx="10993">
                  <c:v>0.09</c:v>
                </c:pt>
                <c:pt idx="10994">
                  <c:v>0.17</c:v>
                </c:pt>
                <c:pt idx="10995">
                  <c:v>0.2</c:v>
                </c:pt>
                <c:pt idx="10996">
                  <c:v>0.02</c:v>
                </c:pt>
                <c:pt idx="10997">
                  <c:v>0.05</c:v>
                </c:pt>
                <c:pt idx="10998">
                  <c:v>0.02</c:v>
                </c:pt>
                <c:pt idx="11000">
                  <c:v>0.03</c:v>
                </c:pt>
                <c:pt idx="11001">
                  <c:v>0.01</c:v>
                </c:pt>
                <c:pt idx="11002">
                  <c:v>0.01</c:v>
                </c:pt>
                <c:pt idx="11003">
                  <c:v>0.02</c:v>
                </c:pt>
                <c:pt idx="11004">
                  <c:v>0.01</c:v>
                </c:pt>
                <c:pt idx="11005">
                  <c:v>0.03</c:v>
                </c:pt>
                <c:pt idx="11006">
                  <c:v>0.05</c:v>
                </c:pt>
                <c:pt idx="11007">
                  <c:v>0.01</c:v>
                </c:pt>
                <c:pt idx="11008">
                  <c:v>0.02</c:v>
                </c:pt>
                <c:pt idx="11009">
                  <c:v>0.08</c:v>
                </c:pt>
                <c:pt idx="11010">
                  <c:v>0.02</c:v>
                </c:pt>
                <c:pt idx="11011">
                  <c:v>0.01</c:v>
                </c:pt>
                <c:pt idx="11012">
                  <c:v>0.01</c:v>
                </c:pt>
                <c:pt idx="11013">
                  <c:v>0.03</c:v>
                </c:pt>
                <c:pt idx="11014">
                  <c:v>0.03</c:v>
                </c:pt>
                <c:pt idx="11015">
                  <c:v>0</c:v>
                </c:pt>
                <c:pt idx="11016">
                  <c:v>0</c:v>
                </c:pt>
                <c:pt idx="11017">
                  <c:v>0.01</c:v>
                </c:pt>
                <c:pt idx="11018">
                  <c:v>0.01</c:v>
                </c:pt>
                <c:pt idx="11023">
                  <c:v>0</c:v>
                </c:pt>
                <c:pt idx="11025">
                  <c:v>0</c:v>
                </c:pt>
                <c:pt idx="11026">
                  <c:v>0</c:v>
                </c:pt>
                <c:pt idx="11027">
                  <c:v>0</c:v>
                </c:pt>
                <c:pt idx="11030">
                  <c:v>0</c:v>
                </c:pt>
                <c:pt idx="11031">
                  <c:v>0</c:v>
                </c:pt>
                <c:pt idx="11032">
                  <c:v>0</c:v>
                </c:pt>
                <c:pt idx="11034">
                  <c:v>0</c:v>
                </c:pt>
                <c:pt idx="11035">
                  <c:v>0</c:v>
                </c:pt>
                <c:pt idx="11036">
                  <c:v>0</c:v>
                </c:pt>
                <c:pt idx="11037">
                  <c:v>0</c:v>
                </c:pt>
                <c:pt idx="11038">
                  <c:v>0</c:v>
                </c:pt>
                <c:pt idx="11039">
                  <c:v>0</c:v>
                </c:pt>
                <c:pt idx="11040">
                  <c:v>0</c:v>
                </c:pt>
                <c:pt idx="11041">
                  <c:v>0</c:v>
                </c:pt>
                <c:pt idx="11042">
                  <c:v>0</c:v>
                </c:pt>
                <c:pt idx="11043">
                  <c:v>0</c:v>
                </c:pt>
                <c:pt idx="11044">
                  <c:v>0</c:v>
                </c:pt>
                <c:pt idx="11045">
                  <c:v>0</c:v>
                </c:pt>
                <c:pt idx="11046">
                  <c:v>0</c:v>
                </c:pt>
                <c:pt idx="11047">
                  <c:v>0</c:v>
                </c:pt>
                <c:pt idx="11048">
                  <c:v>0</c:v>
                </c:pt>
                <c:pt idx="11049">
                  <c:v>0</c:v>
                </c:pt>
                <c:pt idx="11050">
                  <c:v>0</c:v>
                </c:pt>
                <c:pt idx="11052">
                  <c:v>0</c:v>
                </c:pt>
                <c:pt idx="11053">
                  <c:v>0</c:v>
                </c:pt>
                <c:pt idx="11054">
                  <c:v>0</c:v>
                </c:pt>
                <c:pt idx="11055">
                  <c:v>0</c:v>
                </c:pt>
                <c:pt idx="11056">
                  <c:v>0</c:v>
                </c:pt>
                <c:pt idx="11057">
                  <c:v>0</c:v>
                </c:pt>
                <c:pt idx="11058">
                  <c:v>0</c:v>
                </c:pt>
                <c:pt idx="11059">
                  <c:v>0</c:v>
                </c:pt>
                <c:pt idx="11060">
                  <c:v>0</c:v>
                </c:pt>
                <c:pt idx="11061">
                  <c:v>0</c:v>
                </c:pt>
                <c:pt idx="11062">
                  <c:v>0</c:v>
                </c:pt>
                <c:pt idx="11063">
                  <c:v>0</c:v>
                </c:pt>
                <c:pt idx="11064">
                  <c:v>0</c:v>
                </c:pt>
                <c:pt idx="11065">
                  <c:v>0</c:v>
                </c:pt>
                <c:pt idx="11066">
                  <c:v>0</c:v>
                </c:pt>
                <c:pt idx="11067">
                  <c:v>0</c:v>
                </c:pt>
                <c:pt idx="11068">
                  <c:v>0</c:v>
                </c:pt>
                <c:pt idx="11069">
                  <c:v>0</c:v>
                </c:pt>
                <c:pt idx="11070">
                  <c:v>0</c:v>
                </c:pt>
                <c:pt idx="11071">
                  <c:v>0</c:v>
                </c:pt>
                <c:pt idx="11072">
                  <c:v>0</c:v>
                </c:pt>
                <c:pt idx="11073">
                  <c:v>0</c:v>
                </c:pt>
                <c:pt idx="11074">
                  <c:v>0</c:v>
                </c:pt>
                <c:pt idx="11075">
                  <c:v>0</c:v>
                </c:pt>
                <c:pt idx="11077">
                  <c:v>0</c:v>
                </c:pt>
                <c:pt idx="11078">
                  <c:v>0</c:v>
                </c:pt>
                <c:pt idx="11079">
                  <c:v>0</c:v>
                </c:pt>
                <c:pt idx="11080">
                  <c:v>0</c:v>
                </c:pt>
                <c:pt idx="11081">
                  <c:v>0</c:v>
                </c:pt>
                <c:pt idx="11082">
                  <c:v>0</c:v>
                </c:pt>
                <c:pt idx="11083">
                  <c:v>0</c:v>
                </c:pt>
                <c:pt idx="11084">
                  <c:v>0</c:v>
                </c:pt>
                <c:pt idx="11085">
                  <c:v>0</c:v>
                </c:pt>
                <c:pt idx="11086">
                  <c:v>0</c:v>
                </c:pt>
                <c:pt idx="11087">
                  <c:v>0</c:v>
                </c:pt>
                <c:pt idx="11088">
                  <c:v>0</c:v>
                </c:pt>
                <c:pt idx="11089">
                  <c:v>0</c:v>
                </c:pt>
                <c:pt idx="11090">
                  <c:v>0</c:v>
                </c:pt>
                <c:pt idx="11091">
                  <c:v>0</c:v>
                </c:pt>
                <c:pt idx="11092">
                  <c:v>0</c:v>
                </c:pt>
                <c:pt idx="11093">
                  <c:v>0</c:v>
                </c:pt>
                <c:pt idx="11094">
                  <c:v>0</c:v>
                </c:pt>
                <c:pt idx="11095">
                  <c:v>0</c:v>
                </c:pt>
                <c:pt idx="11096">
                  <c:v>0</c:v>
                </c:pt>
                <c:pt idx="11097">
                  <c:v>0</c:v>
                </c:pt>
                <c:pt idx="11098">
                  <c:v>0</c:v>
                </c:pt>
                <c:pt idx="11099">
                  <c:v>0</c:v>
                </c:pt>
                <c:pt idx="11100">
                  <c:v>0</c:v>
                </c:pt>
                <c:pt idx="11102">
                  <c:v>0</c:v>
                </c:pt>
                <c:pt idx="11103">
                  <c:v>0</c:v>
                </c:pt>
                <c:pt idx="11105">
                  <c:v>0</c:v>
                </c:pt>
                <c:pt idx="11110">
                  <c:v>0</c:v>
                </c:pt>
                <c:pt idx="11118">
                  <c:v>0</c:v>
                </c:pt>
                <c:pt idx="11119">
                  <c:v>0</c:v>
                </c:pt>
                <c:pt idx="11122">
                  <c:v>0</c:v>
                </c:pt>
                <c:pt idx="11127">
                  <c:v>0</c:v>
                </c:pt>
                <c:pt idx="11132">
                  <c:v>0</c:v>
                </c:pt>
                <c:pt idx="11133">
                  <c:v>0</c:v>
                </c:pt>
                <c:pt idx="11134">
                  <c:v>0</c:v>
                </c:pt>
                <c:pt idx="11135">
                  <c:v>0</c:v>
                </c:pt>
                <c:pt idx="11136">
                  <c:v>0</c:v>
                </c:pt>
                <c:pt idx="11137">
                  <c:v>0</c:v>
                </c:pt>
                <c:pt idx="11138">
                  <c:v>0</c:v>
                </c:pt>
                <c:pt idx="11139">
                  <c:v>0</c:v>
                </c:pt>
                <c:pt idx="11140">
                  <c:v>0</c:v>
                </c:pt>
                <c:pt idx="11141">
                  <c:v>0</c:v>
                </c:pt>
                <c:pt idx="11142">
                  <c:v>0</c:v>
                </c:pt>
                <c:pt idx="11143">
                  <c:v>0</c:v>
                </c:pt>
                <c:pt idx="11144">
                  <c:v>0</c:v>
                </c:pt>
                <c:pt idx="11145">
                  <c:v>0</c:v>
                </c:pt>
                <c:pt idx="11149">
                  <c:v>0</c:v>
                </c:pt>
                <c:pt idx="11151">
                  <c:v>0</c:v>
                </c:pt>
                <c:pt idx="11155">
                  <c:v>0</c:v>
                </c:pt>
                <c:pt idx="11157">
                  <c:v>0</c:v>
                </c:pt>
                <c:pt idx="11158">
                  <c:v>0</c:v>
                </c:pt>
                <c:pt idx="11160">
                  <c:v>0</c:v>
                </c:pt>
                <c:pt idx="11163">
                  <c:v>0</c:v>
                </c:pt>
                <c:pt idx="11165">
                  <c:v>0</c:v>
                </c:pt>
                <c:pt idx="11166">
                  <c:v>0</c:v>
                </c:pt>
                <c:pt idx="11169">
                  <c:v>0</c:v>
                </c:pt>
                <c:pt idx="11170">
                  <c:v>0</c:v>
                </c:pt>
                <c:pt idx="11171">
                  <c:v>0</c:v>
                </c:pt>
                <c:pt idx="11172">
                  <c:v>0</c:v>
                </c:pt>
                <c:pt idx="11173">
                  <c:v>0</c:v>
                </c:pt>
                <c:pt idx="11174">
                  <c:v>0</c:v>
                </c:pt>
                <c:pt idx="11175">
                  <c:v>0</c:v>
                </c:pt>
                <c:pt idx="11176">
                  <c:v>0</c:v>
                </c:pt>
                <c:pt idx="11177">
                  <c:v>0</c:v>
                </c:pt>
                <c:pt idx="11178">
                  <c:v>0</c:v>
                </c:pt>
                <c:pt idx="11179">
                  <c:v>0</c:v>
                </c:pt>
                <c:pt idx="11180">
                  <c:v>0</c:v>
                </c:pt>
                <c:pt idx="11181">
                  <c:v>0</c:v>
                </c:pt>
                <c:pt idx="11182">
                  <c:v>0</c:v>
                </c:pt>
                <c:pt idx="11183">
                  <c:v>0</c:v>
                </c:pt>
                <c:pt idx="11184">
                  <c:v>0</c:v>
                </c:pt>
                <c:pt idx="11185">
                  <c:v>0</c:v>
                </c:pt>
                <c:pt idx="11187">
                  <c:v>0</c:v>
                </c:pt>
                <c:pt idx="11188">
                  <c:v>0</c:v>
                </c:pt>
                <c:pt idx="11189">
                  <c:v>0</c:v>
                </c:pt>
                <c:pt idx="11190">
                  <c:v>0</c:v>
                </c:pt>
                <c:pt idx="11191">
                  <c:v>0</c:v>
                </c:pt>
                <c:pt idx="11192">
                  <c:v>0</c:v>
                </c:pt>
                <c:pt idx="11193">
                  <c:v>0</c:v>
                </c:pt>
                <c:pt idx="11194">
                  <c:v>0</c:v>
                </c:pt>
                <c:pt idx="11195">
                  <c:v>0</c:v>
                </c:pt>
                <c:pt idx="11196">
                  <c:v>0</c:v>
                </c:pt>
                <c:pt idx="11197">
                  <c:v>0</c:v>
                </c:pt>
                <c:pt idx="11198">
                  <c:v>0</c:v>
                </c:pt>
                <c:pt idx="11199">
                  <c:v>0</c:v>
                </c:pt>
                <c:pt idx="11200">
                  <c:v>0</c:v>
                </c:pt>
                <c:pt idx="11201">
                  <c:v>0</c:v>
                </c:pt>
                <c:pt idx="11202">
                  <c:v>0</c:v>
                </c:pt>
                <c:pt idx="11203">
                  <c:v>0</c:v>
                </c:pt>
                <c:pt idx="11204">
                  <c:v>0</c:v>
                </c:pt>
                <c:pt idx="11205">
                  <c:v>0</c:v>
                </c:pt>
                <c:pt idx="11206">
                  <c:v>0</c:v>
                </c:pt>
                <c:pt idx="11207">
                  <c:v>0</c:v>
                </c:pt>
                <c:pt idx="11208">
                  <c:v>0</c:v>
                </c:pt>
                <c:pt idx="11209">
                  <c:v>0</c:v>
                </c:pt>
                <c:pt idx="11210">
                  <c:v>0</c:v>
                </c:pt>
                <c:pt idx="11212">
                  <c:v>0</c:v>
                </c:pt>
                <c:pt idx="11213">
                  <c:v>0</c:v>
                </c:pt>
                <c:pt idx="11214">
                  <c:v>0</c:v>
                </c:pt>
                <c:pt idx="11215">
                  <c:v>0</c:v>
                </c:pt>
                <c:pt idx="11216">
                  <c:v>0</c:v>
                </c:pt>
                <c:pt idx="11217">
                  <c:v>0</c:v>
                </c:pt>
                <c:pt idx="11218">
                  <c:v>0</c:v>
                </c:pt>
                <c:pt idx="11219">
                  <c:v>0</c:v>
                </c:pt>
                <c:pt idx="11220">
                  <c:v>0</c:v>
                </c:pt>
                <c:pt idx="11221">
                  <c:v>0</c:v>
                </c:pt>
                <c:pt idx="11222">
                  <c:v>0</c:v>
                </c:pt>
                <c:pt idx="11223">
                  <c:v>0</c:v>
                </c:pt>
                <c:pt idx="11224">
                  <c:v>0</c:v>
                </c:pt>
                <c:pt idx="11225">
                  <c:v>0</c:v>
                </c:pt>
                <c:pt idx="11226">
                  <c:v>0</c:v>
                </c:pt>
                <c:pt idx="11227">
                  <c:v>0</c:v>
                </c:pt>
                <c:pt idx="11228">
                  <c:v>0</c:v>
                </c:pt>
                <c:pt idx="11229">
                  <c:v>0</c:v>
                </c:pt>
                <c:pt idx="11230">
                  <c:v>0</c:v>
                </c:pt>
                <c:pt idx="11231">
                  <c:v>0</c:v>
                </c:pt>
                <c:pt idx="11232">
                  <c:v>0</c:v>
                </c:pt>
                <c:pt idx="11233">
                  <c:v>0</c:v>
                </c:pt>
                <c:pt idx="11234">
                  <c:v>0</c:v>
                </c:pt>
                <c:pt idx="11235">
                  <c:v>0</c:v>
                </c:pt>
                <c:pt idx="11237">
                  <c:v>0</c:v>
                </c:pt>
                <c:pt idx="11238">
                  <c:v>0</c:v>
                </c:pt>
                <c:pt idx="11239">
                  <c:v>0</c:v>
                </c:pt>
                <c:pt idx="11240">
                  <c:v>0</c:v>
                </c:pt>
                <c:pt idx="11241">
                  <c:v>0</c:v>
                </c:pt>
                <c:pt idx="11242">
                  <c:v>0</c:v>
                </c:pt>
                <c:pt idx="11243">
                  <c:v>0</c:v>
                </c:pt>
                <c:pt idx="11244">
                  <c:v>0</c:v>
                </c:pt>
                <c:pt idx="11245">
                  <c:v>0</c:v>
                </c:pt>
                <c:pt idx="11246">
                  <c:v>0</c:v>
                </c:pt>
                <c:pt idx="11247">
                  <c:v>0</c:v>
                </c:pt>
                <c:pt idx="11248">
                  <c:v>0</c:v>
                </c:pt>
                <c:pt idx="11249">
                  <c:v>0</c:v>
                </c:pt>
                <c:pt idx="11250">
                  <c:v>0</c:v>
                </c:pt>
                <c:pt idx="11251">
                  <c:v>0</c:v>
                </c:pt>
                <c:pt idx="11252">
                  <c:v>0</c:v>
                </c:pt>
                <c:pt idx="11253">
                  <c:v>0</c:v>
                </c:pt>
                <c:pt idx="11254">
                  <c:v>0</c:v>
                </c:pt>
                <c:pt idx="11255">
                  <c:v>0</c:v>
                </c:pt>
                <c:pt idx="11256">
                  <c:v>0</c:v>
                </c:pt>
                <c:pt idx="11257">
                  <c:v>0</c:v>
                </c:pt>
                <c:pt idx="11258">
                  <c:v>0</c:v>
                </c:pt>
                <c:pt idx="11259">
                  <c:v>0</c:v>
                </c:pt>
                <c:pt idx="11260">
                  <c:v>0</c:v>
                </c:pt>
                <c:pt idx="11262">
                  <c:v>0</c:v>
                </c:pt>
                <c:pt idx="11264">
                  <c:v>0</c:v>
                </c:pt>
                <c:pt idx="11265">
                  <c:v>0</c:v>
                </c:pt>
                <c:pt idx="11266">
                  <c:v>0</c:v>
                </c:pt>
                <c:pt idx="11267">
                  <c:v>0</c:v>
                </c:pt>
                <c:pt idx="11268">
                  <c:v>0</c:v>
                </c:pt>
                <c:pt idx="11270">
                  <c:v>0</c:v>
                </c:pt>
                <c:pt idx="11271">
                  <c:v>0</c:v>
                </c:pt>
                <c:pt idx="11273">
                  <c:v>0</c:v>
                </c:pt>
                <c:pt idx="11274">
                  <c:v>0</c:v>
                </c:pt>
                <c:pt idx="11275">
                  <c:v>0</c:v>
                </c:pt>
                <c:pt idx="11276">
                  <c:v>0</c:v>
                </c:pt>
                <c:pt idx="11277">
                  <c:v>0</c:v>
                </c:pt>
                <c:pt idx="11278">
                  <c:v>7.0000000000000007E-2</c:v>
                </c:pt>
                <c:pt idx="11279">
                  <c:v>0.02</c:v>
                </c:pt>
                <c:pt idx="11280">
                  <c:v>0.02</c:v>
                </c:pt>
                <c:pt idx="11281">
                  <c:v>0.05</c:v>
                </c:pt>
                <c:pt idx="11282">
                  <c:v>0.08</c:v>
                </c:pt>
                <c:pt idx="11283">
                  <c:v>0.09</c:v>
                </c:pt>
                <c:pt idx="11285">
                  <c:v>0.1</c:v>
                </c:pt>
                <c:pt idx="11286">
                  <c:v>0.06</c:v>
                </c:pt>
                <c:pt idx="11287">
                  <c:v>0.16</c:v>
                </c:pt>
                <c:pt idx="11288">
                  <c:v>0.21</c:v>
                </c:pt>
                <c:pt idx="11289">
                  <c:v>0.32</c:v>
                </c:pt>
                <c:pt idx="11290">
                  <c:v>0.19</c:v>
                </c:pt>
                <c:pt idx="11291">
                  <c:v>0.2</c:v>
                </c:pt>
                <c:pt idx="11292">
                  <c:v>0.1</c:v>
                </c:pt>
                <c:pt idx="11294">
                  <c:v>0.01</c:v>
                </c:pt>
                <c:pt idx="11295">
                  <c:v>0</c:v>
                </c:pt>
                <c:pt idx="11296">
                  <c:v>0</c:v>
                </c:pt>
                <c:pt idx="11297">
                  <c:v>0</c:v>
                </c:pt>
                <c:pt idx="11298">
                  <c:v>0</c:v>
                </c:pt>
                <c:pt idx="11299">
                  <c:v>0</c:v>
                </c:pt>
                <c:pt idx="11301">
                  <c:v>0</c:v>
                </c:pt>
                <c:pt idx="11303">
                  <c:v>0</c:v>
                </c:pt>
                <c:pt idx="11306">
                  <c:v>0</c:v>
                </c:pt>
                <c:pt idx="11307">
                  <c:v>0</c:v>
                </c:pt>
                <c:pt idx="11308">
                  <c:v>0</c:v>
                </c:pt>
                <c:pt idx="11309">
                  <c:v>0</c:v>
                </c:pt>
                <c:pt idx="11310">
                  <c:v>0</c:v>
                </c:pt>
                <c:pt idx="11311">
                  <c:v>0</c:v>
                </c:pt>
                <c:pt idx="11312">
                  <c:v>0</c:v>
                </c:pt>
                <c:pt idx="11313">
                  <c:v>0</c:v>
                </c:pt>
                <c:pt idx="11314">
                  <c:v>0</c:v>
                </c:pt>
                <c:pt idx="11315">
                  <c:v>0</c:v>
                </c:pt>
                <c:pt idx="11316">
                  <c:v>0</c:v>
                </c:pt>
                <c:pt idx="11317">
                  <c:v>0</c:v>
                </c:pt>
                <c:pt idx="11318">
                  <c:v>0</c:v>
                </c:pt>
                <c:pt idx="11319">
                  <c:v>0</c:v>
                </c:pt>
                <c:pt idx="11320">
                  <c:v>0</c:v>
                </c:pt>
                <c:pt idx="11321">
                  <c:v>0</c:v>
                </c:pt>
                <c:pt idx="11322">
                  <c:v>0</c:v>
                </c:pt>
                <c:pt idx="11323">
                  <c:v>0</c:v>
                </c:pt>
                <c:pt idx="11324">
                  <c:v>0</c:v>
                </c:pt>
                <c:pt idx="11325">
                  <c:v>0</c:v>
                </c:pt>
                <c:pt idx="11326">
                  <c:v>0</c:v>
                </c:pt>
                <c:pt idx="11327">
                  <c:v>0</c:v>
                </c:pt>
                <c:pt idx="11328">
                  <c:v>0</c:v>
                </c:pt>
                <c:pt idx="11330">
                  <c:v>0</c:v>
                </c:pt>
                <c:pt idx="11331">
                  <c:v>0</c:v>
                </c:pt>
                <c:pt idx="11332">
                  <c:v>0</c:v>
                </c:pt>
                <c:pt idx="11333">
                  <c:v>0</c:v>
                </c:pt>
                <c:pt idx="11334">
                  <c:v>0</c:v>
                </c:pt>
                <c:pt idx="11335">
                  <c:v>0</c:v>
                </c:pt>
                <c:pt idx="11336">
                  <c:v>0</c:v>
                </c:pt>
                <c:pt idx="11337">
                  <c:v>0</c:v>
                </c:pt>
                <c:pt idx="11338">
                  <c:v>0</c:v>
                </c:pt>
                <c:pt idx="11339">
                  <c:v>0</c:v>
                </c:pt>
                <c:pt idx="11340">
                  <c:v>0.03</c:v>
                </c:pt>
                <c:pt idx="11341">
                  <c:v>0.02</c:v>
                </c:pt>
                <c:pt idx="11342">
                  <c:v>0.18</c:v>
                </c:pt>
                <c:pt idx="11344">
                  <c:v>0.28999999999999998</c:v>
                </c:pt>
                <c:pt idx="11345">
                  <c:v>0.03</c:v>
                </c:pt>
                <c:pt idx="11346">
                  <c:v>0.08</c:v>
                </c:pt>
                <c:pt idx="11348">
                  <c:v>0.06</c:v>
                </c:pt>
                <c:pt idx="11350">
                  <c:v>0.02</c:v>
                </c:pt>
                <c:pt idx="11351">
                  <c:v>0.03</c:v>
                </c:pt>
                <c:pt idx="11352">
                  <c:v>0.01</c:v>
                </c:pt>
                <c:pt idx="11353">
                  <c:v>0.01</c:v>
                </c:pt>
                <c:pt idx="11354">
                  <c:v>0</c:v>
                </c:pt>
                <c:pt idx="11357">
                  <c:v>0</c:v>
                </c:pt>
                <c:pt idx="11359">
                  <c:v>0</c:v>
                </c:pt>
                <c:pt idx="11361">
                  <c:v>0</c:v>
                </c:pt>
                <c:pt idx="11365">
                  <c:v>0</c:v>
                </c:pt>
                <c:pt idx="11367">
                  <c:v>0</c:v>
                </c:pt>
                <c:pt idx="11368">
                  <c:v>0</c:v>
                </c:pt>
                <c:pt idx="11369">
                  <c:v>0</c:v>
                </c:pt>
                <c:pt idx="11370">
                  <c:v>0</c:v>
                </c:pt>
                <c:pt idx="11372">
                  <c:v>0</c:v>
                </c:pt>
                <c:pt idx="11373">
                  <c:v>0</c:v>
                </c:pt>
                <c:pt idx="11374">
                  <c:v>0</c:v>
                </c:pt>
                <c:pt idx="11375">
                  <c:v>0</c:v>
                </c:pt>
                <c:pt idx="11376">
                  <c:v>0</c:v>
                </c:pt>
                <c:pt idx="11377">
                  <c:v>0</c:v>
                </c:pt>
                <c:pt idx="11378">
                  <c:v>0</c:v>
                </c:pt>
                <c:pt idx="11379">
                  <c:v>0</c:v>
                </c:pt>
                <c:pt idx="11380">
                  <c:v>0</c:v>
                </c:pt>
                <c:pt idx="11381">
                  <c:v>0</c:v>
                </c:pt>
                <c:pt idx="11382">
                  <c:v>0</c:v>
                </c:pt>
                <c:pt idx="11383">
                  <c:v>0</c:v>
                </c:pt>
                <c:pt idx="11384">
                  <c:v>0</c:v>
                </c:pt>
                <c:pt idx="11385">
                  <c:v>0</c:v>
                </c:pt>
                <c:pt idx="11386">
                  <c:v>0</c:v>
                </c:pt>
                <c:pt idx="11387">
                  <c:v>0</c:v>
                </c:pt>
                <c:pt idx="11388">
                  <c:v>0</c:v>
                </c:pt>
                <c:pt idx="11389">
                  <c:v>0</c:v>
                </c:pt>
                <c:pt idx="11390">
                  <c:v>0</c:v>
                </c:pt>
                <c:pt idx="11391">
                  <c:v>0</c:v>
                </c:pt>
                <c:pt idx="11392">
                  <c:v>0</c:v>
                </c:pt>
                <c:pt idx="11393">
                  <c:v>0</c:v>
                </c:pt>
                <c:pt idx="11394">
                  <c:v>0</c:v>
                </c:pt>
                <c:pt idx="11395">
                  <c:v>0</c:v>
                </c:pt>
                <c:pt idx="11397">
                  <c:v>0</c:v>
                </c:pt>
                <c:pt idx="11398">
                  <c:v>0</c:v>
                </c:pt>
                <c:pt idx="11399">
                  <c:v>0</c:v>
                </c:pt>
                <c:pt idx="11400">
                  <c:v>0</c:v>
                </c:pt>
                <c:pt idx="11401">
                  <c:v>0</c:v>
                </c:pt>
                <c:pt idx="11402">
                  <c:v>0</c:v>
                </c:pt>
                <c:pt idx="11403">
                  <c:v>0</c:v>
                </c:pt>
                <c:pt idx="11404">
                  <c:v>0</c:v>
                </c:pt>
                <c:pt idx="11405">
                  <c:v>0</c:v>
                </c:pt>
                <c:pt idx="11406">
                  <c:v>0</c:v>
                </c:pt>
                <c:pt idx="11407">
                  <c:v>0</c:v>
                </c:pt>
                <c:pt idx="11408">
                  <c:v>0</c:v>
                </c:pt>
                <c:pt idx="11409">
                  <c:v>0</c:v>
                </c:pt>
                <c:pt idx="11410">
                  <c:v>0</c:v>
                </c:pt>
                <c:pt idx="11411">
                  <c:v>0</c:v>
                </c:pt>
                <c:pt idx="11412">
                  <c:v>0</c:v>
                </c:pt>
                <c:pt idx="11413">
                  <c:v>0</c:v>
                </c:pt>
                <c:pt idx="11414">
                  <c:v>0</c:v>
                </c:pt>
                <c:pt idx="11415">
                  <c:v>0</c:v>
                </c:pt>
                <c:pt idx="11416">
                  <c:v>0</c:v>
                </c:pt>
                <c:pt idx="11417">
                  <c:v>0</c:v>
                </c:pt>
                <c:pt idx="11418">
                  <c:v>0</c:v>
                </c:pt>
                <c:pt idx="11419">
                  <c:v>0</c:v>
                </c:pt>
                <c:pt idx="11420">
                  <c:v>0</c:v>
                </c:pt>
                <c:pt idx="11422">
                  <c:v>0</c:v>
                </c:pt>
                <c:pt idx="11423">
                  <c:v>0</c:v>
                </c:pt>
                <c:pt idx="11424">
                  <c:v>0</c:v>
                </c:pt>
                <c:pt idx="11425">
                  <c:v>0</c:v>
                </c:pt>
                <c:pt idx="11426">
                  <c:v>0</c:v>
                </c:pt>
                <c:pt idx="11427">
                  <c:v>0</c:v>
                </c:pt>
                <c:pt idx="11428">
                  <c:v>0</c:v>
                </c:pt>
                <c:pt idx="11429">
                  <c:v>0</c:v>
                </c:pt>
                <c:pt idx="11430">
                  <c:v>0</c:v>
                </c:pt>
                <c:pt idx="11431">
                  <c:v>0</c:v>
                </c:pt>
                <c:pt idx="11432">
                  <c:v>0</c:v>
                </c:pt>
                <c:pt idx="11433">
                  <c:v>0</c:v>
                </c:pt>
                <c:pt idx="11434">
                  <c:v>0</c:v>
                </c:pt>
                <c:pt idx="11435">
                  <c:v>0</c:v>
                </c:pt>
                <c:pt idx="11436">
                  <c:v>0</c:v>
                </c:pt>
                <c:pt idx="11437">
                  <c:v>0</c:v>
                </c:pt>
                <c:pt idx="11438">
                  <c:v>0</c:v>
                </c:pt>
                <c:pt idx="11439">
                  <c:v>0</c:v>
                </c:pt>
                <c:pt idx="11440">
                  <c:v>0</c:v>
                </c:pt>
                <c:pt idx="11441">
                  <c:v>0</c:v>
                </c:pt>
                <c:pt idx="11442">
                  <c:v>0</c:v>
                </c:pt>
                <c:pt idx="11443">
                  <c:v>0</c:v>
                </c:pt>
                <c:pt idx="11444">
                  <c:v>0</c:v>
                </c:pt>
                <c:pt idx="11445">
                  <c:v>0</c:v>
                </c:pt>
                <c:pt idx="11447">
                  <c:v>0</c:v>
                </c:pt>
                <c:pt idx="11448">
                  <c:v>0</c:v>
                </c:pt>
                <c:pt idx="11449">
                  <c:v>0</c:v>
                </c:pt>
                <c:pt idx="11450">
                  <c:v>0</c:v>
                </c:pt>
                <c:pt idx="11451">
                  <c:v>0</c:v>
                </c:pt>
                <c:pt idx="11452">
                  <c:v>0</c:v>
                </c:pt>
                <c:pt idx="11453">
                  <c:v>0</c:v>
                </c:pt>
                <c:pt idx="11454">
                  <c:v>0</c:v>
                </c:pt>
                <c:pt idx="11455">
                  <c:v>0</c:v>
                </c:pt>
                <c:pt idx="11456">
                  <c:v>0</c:v>
                </c:pt>
                <c:pt idx="11457">
                  <c:v>0</c:v>
                </c:pt>
                <c:pt idx="11458">
                  <c:v>0</c:v>
                </c:pt>
                <c:pt idx="11459">
                  <c:v>0</c:v>
                </c:pt>
                <c:pt idx="11460">
                  <c:v>0</c:v>
                </c:pt>
                <c:pt idx="11461">
                  <c:v>0</c:v>
                </c:pt>
                <c:pt idx="11462">
                  <c:v>0</c:v>
                </c:pt>
                <c:pt idx="11463">
                  <c:v>0</c:v>
                </c:pt>
                <c:pt idx="11464">
                  <c:v>0</c:v>
                </c:pt>
                <c:pt idx="11465">
                  <c:v>0</c:v>
                </c:pt>
                <c:pt idx="11466">
                  <c:v>0</c:v>
                </c:pt>
                <c:pt idx="11467">
                  <c:v>0</c:v>
                </c:pt>
                <c:pt idx="11468">
                  <c:v>0</c:v>
                </c:pt>
                <c:pt idx="11469">
                  <c:v>0</c:v>
                </c:pt>
                <c:pt idx="11470">
                  <c:v>0</c:v>
                </c:pt>
                <c:pt idx="11473">
                  <c:v>0</c:v>
                </c:pt>
                <c:pt idx="11474">
                  <c:v>0</c:v>
                </c:pt>
                <c:pt idx="11475">
                  <c:v>0</c:v>
                </c:pt>
                <c:pt idx="11476">
                  <c:v>0</c:v>
                </c:pt>
                <c:pt idx="11477">
                  <c:v>0</c:v>
                </c:pt>
                <c:pt idx="11478">
                  <c:v>0</c:v>
                </c:pt>
                <c:pt idx="11479">
                  <c:v>0</c:v>
                </c:pt>
                <c:pt idx="11480">
                  <c:v>0</c:v>
                </c:pt>
                <c:pt idx="11481">
                  <c:v>0</c:v>
                </c:pt>
                <c:pt idx="11482">
                  <c:v>0</c:v>
                </c:pt>
                <c:pt idx="11483">
                  <c:v>0</c:v>
                </c:pt>
                <c:pt idx="11484">
                  <c:v>0</c:v>
                </c:pt>
                <c:pt idx="11485">
                  <c:v>0</c:v>
                </c:pt>
                <c:pt idx="11486">
                  <c:v>0</c:v>
                </c:pt>
                <c:pt idx="11487">
                  <c:v>0</c:v>
                </c:pt>
                <c:pt idx="11490">
                  <c:v>0</c:v>
                </c:pt>
                <c:pt idx="11493">
                  <c:v>0</c:v>
                </c:pt>
                <c:pt idx="11496">
                  <c:v>0</c:v>
                </c:pt>
                <c:pt idx="11498">
                  <c:v>0</c:v>
                </c:pt>
                <c:pt idx="11499">
                  <c:v>0</c:v>
                </c:pt>
                <c:pt idx="11500">
                  <c:v>0</c:v>
                </c:pt>
                <c:pt idx="11501">
                  <c:v>0</c:v>
                </c:pt>
                <c:pt idx="11502">
                  <c:v>0</c:v>
                </c:pt>
                <c:pt idx="11504">
                  <c:v>0.01</c:v>
                </c:pt>
                <c:pt idx="11505">
                  <c:v>0.02</c:v>
                </c:pt>
                <c:pt idx="11507">
                  <c:v>0</c:v>
                </c:pt>
                <c:pt idx="11509">
                  <c:v>0.01</c:v>
                </c:pt>
                <c:pt idx="11510">
                  <c:v>0</c:v>
                </c:pt>
                <c:pt idx="11511">
                  <c:v>0</c:v>
                </c:pt>
                <c:pt idx="11512">
                  <c:v>0.03</c:v>
                </c:pt>
                <c:pt idx="11513">
                  <c:v>0.01</c:v>
                </c:pt>
                <c:pt idx="11515">
                  <c:v>0</c:v>
                </c:pt>
                <c:pt idx="11517">
                  <c:v>0</c:v>
                </c:pt>
                <c:pt idx="11519">
                  <c:v>0</c:v>
                </c:pt>
                <c:pt idx="11522">
                  <c:v>0</c:v>
                </c:pt>
                <c:pt idx="11523">
                  <c:v>0</c:v>
                </c:pt>
                <c:pt idx="11525">
                  <c:v>0</c:v>
                </c:pt>
                <c:pt idx="11526">
                  <c:v>0</c:v>
                </c:pt>
                <c:pt idx="11527">
                  <c:v>0</c:v>
                </c:pt>
                <c:pt idx="11529">
                  <c:v>0</c:v>
                </c:pt>
                <c:pt idx="11532">
                  <c:v>0</c:v>
                </c:pt>
                <c:pt idx="11535">
                  <c:v>0</c:v>
                </c:pt>
                <c:pt idx="11538">
                  <c:v>0</c:v>
                </c:pt>
                <c:pt idx="11539">
                  <c:v>0</c:v>
                </c:pt>
                <c:pt idx="11542">
                  <c:v>0</c:v>
                </c:pt>
                <c:pt idx="11543">
                  <c:v>0</c:v>
                </c:pt>
                <c:pt idx="11545">
                  <c:v>0</c:v>
                </c:pt>
                <c:pt idx="11546">
                  <c:v>0</c:v>
                </c:pt>
                <c:pt idx="11547">
                  <c:v>0</c:v>
                </c:pt>
                <c:pt idx="11550">
                  <c:v>0</c:v>
                </c:pt>
                <c:pt idx="11552">
                  <c:v>0</c:v>
                </c:pt>
                <c:pt idx="11554">
                  <c:v>0</c:v>
                </c:pt>
                <c:pt idx="11555">
                  <c:v>0</c:v>
                </c:pt>
                <c:pt idx="11557">
                  <c:v>0</c:v>
                </c:pt>
                <c:pt idx="11558">
                  <c:v>0</c:v>
                </c:pt>
                <c:pt idx="11559">
                  <c:v>0</c:v>
                </c:pt>
                <c:pt idx="11560">
                  <c:v>0</c:v>
                </c:pt>
                <c:pt idx="11561">
                  <c:v>0</c:v>
                </c:pt>
                <c:pt idx="11562">
                  <c:v>0</c:v>
                </c:pt>
                <c:pt idx="11563">
                  <c:v>0</c:v>
                </c:pt>
                <c:pt idx="11564">
                  <c:v>0</c:v>
                </c:pt>
                <c:pt idx="11565">
                  <c:v>0</c:v>
                </c:pt>
                <c:pt idx="11566">
                  <c:v>0</c:v>
                </c:pt>
                <c:pt idx="11567">
                  <c:v>0</c:v>
                </c:pt>
                <c:pt idx="11568">
                  <c:v>0</c:v>
                </c:pt>
                <c:pt idx="11569">
                  <c:v>0</c:v>
                </c:pt>
                <c:pt idx="11570">
                  <c:v>0</c:v>
                </c:pt>
                <c:pt idx="11571">
                  <c:v>0</c:v>
                </c:pt>
                <c:pt idx="11572">
                  <c:v>0</c:v>
                </c:pt>
                <c:pt idx="11573">
                  <c:v>0</c:v>
                </c:pt>
                <c:pt idx="11574">
                  <c:v>0</c:v>
                </c:pt>
                <c:pt idx="11575">
                  <c:v>0</c:v>
                </c:pt>
                <c:pt idx="11576">
                  <c:v>0</c:v>
                </c:pt>
                <c:pt idx="11577">
                  <c:v>0</c:v>
                </c:pt>
                <c:pt idx="11578">
                  <c:v>0</c:v>
                </c:pt>
                <c:pt idx="11580">
                  <c:v>0</c:v>
                </c:pt>
                <c:pt idx="11581">
                  <c:v>0</c:v>
                </c:pt>
                <c:pt idx="11582">
                  <c:v>0</c:v>
                </c:pt>
                <c:pt idx="11583">
                  <c:v>0</c:v>
                </c:pt>
                <c:pt idx="11584">
                  <c:v>0</c:v>
                </c:pt>
                <c:pt idx="11585">
                  <c:v>0</c:v>
                </c:pt>
                <c:pt idx="11586">
                  <c:v>0</c:v>
                </c:pt>
                <c:pt idx="11587">
                  <c:v>0</c:v>
                </c:pt>
                <c:pt idx="11588">
                  <c:v>0</c:v>
                </c:pt>
                <c:pt idx="11589">
                  <c:v>0</c:v>
                </c:pt>
                <c:pt idx="11590">
                  <c:v>0</c:v>
                </c:pt>
                <c:pt idx="11591">
                  <c:v>0</c:v>
                </c:pt>
                <c:pt idx="11592">
                  <c:v>0</c:v>
                </c:pt>
                <c:pt idx="11593">
                  <c:v>0</c:v>
                </c:pt>
                <c:pt idx="11594">
                  <c:v>0</c:v>
                </c:pt>
                <c:pt idx="11595">
                  <c:v>0</c:v>
                </c:pt>
                <c:pt idx="11596">
                  <c:v>0</c:v>
                </c:pt>
                <c:pt idx="11597">
                  <c:v>0</c:v>
                </c:pt>
                <c:pt idx="11598">
                  <c:v>0</c:v>
                </c:pt>
                <c:pt idx="11599">
                  <c:v>0</c:v>
                </c:pt>
                <c:pt idx="11600">
                  <c:v>0</c:v>
                </c:pt>
                <c:pt idx="11601">
                  <c:v>0</c:v>
                </c:pt>
                <c:pt idx="11602">
                  <c:v>0</c:v>
                </c:pt>
                <c:pt idx="11603">
                  <c:v>0</c:v>
                </c:pt>
                <c:pt idx="11605">
                  <c:v>0</c:v>
                </c:pt>
                <c:pt idx="11606">
                  <c:v>0</c:v>
                </c:pt>
                <c:pt idx="11607">
                  <c:v>0</c:v>
                </c:pt>
                <c:pt idx="11608">
                  <c:v>0</c:v>
                </c:pt>
                <c:pt idx="11609">
                  <c:v>0</c:v>
                </c:pt>
                <c:pt idx="11610">
                  <c:v>0</c:v>
                </c:pt>
                <c:pt idx="11611">
                  <c:v>0</c:v>
                </c:pt>
                <c:pt idx="11612">
                  <c:v>0</c:v>
                </c:pt>
                <c:pt idx="11613">
                  <c:v>0</c:v>
                </c:pt>
                <c:pt idx="11614">
                  <c:v>0</c:v>
                </c:pt>
                <c:pt idx="11615">
                  <c:v>0</c:v>
                </c:pt>
                <c:pt idx="11616">
                  <c:v>0</c:v>
                </c:pt>
                <c:pt idx="11617">
                  <c:v>0</c:v>
                </c:pt>
                <c:pt idx="11618">
                  <c:v>0</c:v>
                </c:pt>
                <c:pt idx="11619">
                  <c:v>0</c:v>
                </c:pt>
                <c:pt idx="11620">
                  <c:v>0</c:v>
                </c:pt>
                <c:pt idx="11621">
                  <c:v>0</c:v>
                </c:pt>
                <c:pt idx="11622">
                  <c:v>0</c:v>
                </c:pt>
                <c:pt idx="11623">
                  <c:v>0</c:v>
                </c:pt>
                <c:pt idx="11624">
                  <c:v>0</c:v>
                </c:pt>
                <c:pt idx="11625">
                  <c:v>0</c:v>
                </c:pt>
                <c:pt idx="11626">
                  <c:v>0</c:v>
                </c:pt>
                <c:pt idx="11627">
                  <c:v>0</c:v>
                </c:pt>
                <c:pt idx="11628">
                  <c:v>0</c:v>
                </c:pt>
                <c:pt idx="11630">
                  <c:v>0</c:v>
                </c:pt>
                <c:pt idx="11631">
                  <c:v>0</c:v>
                </c:pt>
                <c:pt idx="11632">
                  <c:v>0</c:v>
                </c:pt>
                <c:pt idx="11633">
                  <c:v>0</c:v>
                </c:pt>
                <c:pt idx="11634">
                  <c:v>0</c:v>
                </c:pt>
                <c:pt idx="11635">
                  <c:v>0</c:v>
                </c:pt>
                <c:pt idx="11636">
                  <c:v>0</c:v>
                </c:pt>
                <c:pt idx="11637">
                  <c:v>0</c:v>
                </c:pt>
                <c:pt idx="11638">
                  <c:v>0</c:v>
                </c:pt>
                <c:pt idx="11639">
                  <c:v>0</c:v>
                </c:pt>
                <c:pt idx="11640">
                  <c:v>0</c:v>
                </c:pt>
                <c:pt idx="11641">
                  <c:v>0</c:v>
                </c:pt>
                <c:pt idx="11642">
                  <c:v>0</c:v>
                </c:pt>
                <c:pt idx="11643">
                  <c:v>0</c:v>
                </c:pt>
                <c:pt idx="11644">
                  <c:v>0</c:v>
                </c:pt>
                <c:pt idx="11645">
                  <c:v>0</c:v>
                </c:pt>
                <c:pt idx="11646">
                  <c:v>0</c:v>
                </c:pt>
                <c:pt idx="11647">
                  <c:v>0</c:v>
                </c:pt>
                <c:pt idx="11648">
                  <c:v>0</c:v>
                </c:pt>
                <c:pt idx="11649">
                  <c:v>0</c:v>
                </c:pt>
                <c:pt idx="11650">
                  <c:v>0</c:v>
                </c:pt>
                <c:pt idx="11651">
                  <c:v>0</c:v>
                </c:pt>
                <c:pt idx="11652">
                  <c:v>0</c:v>
                </c:pt>
                <c:pt idx="11653">
                  <c:v>0</c:v>
                </c:pt>
                <c:pt idx="11655">
                  <c:v>0</c:v>
                </c:pt>
                <c:pt idx="11656">
                  <c:v>0</c:v>
                </c:pt>
                <c:pt idx="11657">
                  <c:v>0</c:v>
                </c:pt>
                <c:pt idx="11658">
                  <c:v>0</c:v>
                </c:pt>
                <c:pt idx="11659">
                  <c:v>0</c:v>
                </c:pt>
                <c:pt idx="11660">
                  <c:v>0</c:v>
                </c:pt>
                <c:pt idx="11661">
                  <c:v>0</c:v>
                </c:pt>
                <c:pt idx="11662">
                  <c:v>0</c:v>
                </c:pt>
                <c:pt idx="11663">
                  <c:v>0</c:v>
                </c:pt>
                <c:pt idx="11664">
                  <c:v>0</c:v>
                </c:pt>
                <c:pt idx="11665">
                  <c:v>0</c:v>
                </c:pt>
                <c:pt idx="11666">
                  <c:v>0</c:v>
                </c:pt>
                <c:pt idx="11667">
                  <c:v>0</c:v>
                </c:pt>
                <c:pt idx="11668">
                  <c:v>0</c:v>
                </c:pt>
                <c:pt idx="11669">
                  <c:v>0</c:v>
                </c:pt>
                <c:pt idx="11670">
                  <c:v>0</c:v>
                </c:pt>
                <c:pt idx="11671">
                  <c:v>0</c:v>
                </c:pt>
                <c:pt idx="11672">
                  <c:v>0</c:v>
                </c:pt>
                <c:pt idx="11673">
                  <c:v>0</c:v>
                </c:pt>
                <c:pt idx="11674">
                  <c:v>0</c:v>
                </c:pt>
                <c:pt idx="11675">
                  <c:v>0</c:v>
                </c:pt>
                <c:pt idx="11676">
                  <c:v>0</c:v>
                </c:pt>
                <c:pt idx="11677">
                  <c:v>0</c:v>
                </c:pt>
                <c:pt idx="11678">
                  <c:v>0</c:v>
                </c:pt>
                <c:pt idx="11680">
                  <c:v>0</c:v>
                </c:pt>
                <c:pt idx="11681">
                  <c:v>0</c:v>
                </c:pt>
                <c:pt idx="11682">
                  <c:v>0</c:v>
                </c:pt>
                <c:pt idx="11683">
                  <c:v>0</c:v>
                </c:pt>
                <c:pt idx="11684">
                  <c:v>0</c:v>
                </c:pt>
                <c:pt idx="11685">
                  <c:v>0</c:v>
                </c:pt>
                <c:pt idx="11686">
                  <c:v>0</c:v>
                </c:pt>
                <c:pt idx="11687">
                  <c:v>0</c:v>
                </c:pt>
                <c:pt idx="11688">
                  <c:v>0</c:v>
                </c:pt>
                <c:pt idx="11689">
                  <c:v>0</c:v>
                </c:pt>
                <c:pt idx="11690">
                  <c:v>0</c:v>
                </c:pt>
                <c:pt idx="11691">
                  <c:v>0</c:v>
                </c:pt>
                <c:pt idx="11692">
                  <c:v>0</c:v>
                </c:pt>
                <c:pt idx="11693">
                  <c:v>0</c:v>
                </c:pt>
                <c:pt idx="11694">
                  <c:v>0</c:v>
                </c:pt>
                <c:pt idx="11695">
                  <c:v>0</c:v>
                </c:pt>
                <c:pt idx="11696">
                  <c:v>0</c:v>
                </c:pt>
                <c:pt idx="11697">
                  <c:v>0</c:v>
                </c:pt>
                <c:pt idx="11698">
                  <c:v>0</c:v>
                </c:pt>
                <c:pt idx="11699">
                  <c:v>0</c:v>
                </c:pt>
                <c:pt idx="11700">
                  <c:v>0</c:v>
                </c:pt>
                <c:pt idx="11701">
                  <c:v>0</c:v>
                </c:pt>
                <c:pt idx="11702">
                  <c:v>0</c:v>
                </c:pt>
                <c:pt idx="11703">
                  <c:v>0</c:v>
                </c:pt>
                <c:pt idx="11705">
                  <c:v>0</c:v>
                </c:pt>
                <c:pt idx="11706">
                  <c:v>0</c:v>
                </c:pt>
                <c:pt idx="11707">
                  <c:v>0</c:v>
                </c:pt>
                <c:pt idx="11708">
                  <c:v>0</c:v>
                </c:pt>
                <c:pt idx="11709">
                  <c:v>0</c:v>
                </c:pt>
                <c:pt idx="11710">
                  <c:v>0</c:v>
                </c:pt>
                <c:pt idx="11711">
                  <c:v>0</c:v>
                </c:pt>
                <c:pt idx="11712">
                  <c:v>0</c:v>
                </c:pt>
                <c:pt idx="11713">
                  <c:v>0</c:v>
                </c:pt>
                <c:pt idx="11714">
                  <c:v>0</c:v>
                </c:pt>
                <c:pt idx="11715">
                  <c:v>0</c:v>
                </c:pt>
                <c:pt idx="11716">
                  <c:v>0</c:v>
                </c:pt>
                <c:pt idx="11717">
                  <c:v>0</c:v>
                </c:pt>
                <c:pt idx="11718">
                  <c:v>0</c:v>
                </c:pt>
                <c:pt idx="11719">
                  <c:v>0</c:v>
                </c:pt>
                <c:pt idx="11720">
                  <c:v>0</c:v>
                </c:pt>
                <c:pt idx="11721">
                  <c:v>0</c:v>
                </c:pt>
                <c:pt idx="11722">
                  <c:v>0</c:v>
                </c:pt>
                <c:pt idx="11723">
                  <c:v>0.01</c:v>
                </c:pt>
                <c:pt idx="11724">
                  <c:v>0.03</c:v>
                </c:pt>
                <c:pt idx="11725">
                  <c:v>0.02</c:v>
                </c:pt>
                <c:pt idx="11726">
                  <c:v>0.04</c:v>
                </c:pt>
                <c:pt idx="11727">
                  <c:v>0.06</c:v>
                </c:pt>
                <c:pt idx="11728">
                  <c:v>0.01</c:v>
                </c:pt>
                <c:pt idx="11729">
                  <c:v>0.02</c:v>
                </c:pt>
                <c:pt idx="11730">
                  <c:v>0.06</c:v>
                </c:pt>
                <c:pt idx="11731">
                  <c:v>0.04</c:v>
                </c:pt>
                <c:pt idx="11732">
                  <c:v>0.04</c:v>
                </c:pt>
                <c:pt idx="11733">
                  <c:v>0.01</c:v>
                </c:pt>
                <c:pt idx="11734">
                  <c:v>0.01</c:v>
                </c:pt>
                <c:pt idx="11736">
                  <c:v>0</c:v>
                </c:pt>
                <c:pt idx="11738">
                  <c:v>0</c:v>
                </c:pt>
                <c:pt idx="11740">
                  <c:v>0</c:v>
                </c:pt>
                <c:pt idx="11742">
                  <c:v>0</c:v>
                </c:pt>
                <c:pt idx="11743">
                  <c:v>0</c:v>
                </c:pt>
                <c:pt idx="11744">
                  <c:v>0</c:v>
                </c:pt>
                <c:pt idx="11745">
                  <c:v>0</c:v>
                </c:pt>
                <c:pt idx="11746">
                  <c:v>0</c:v>
                </c:pt>
                <c:pt idx="11747">
                  <c:v>0</c:v>
                </c:pt>
                <c:pt idx="11748">
                  <c:v>0</c:v>
                </c:pt>
                <c:pt idx="11749">
                  <c:v>0</c:v>
                </c:pt>
                <c:pt idx="11750">
                  <c:v>0</c:v>
                </c:pt>
                <c:pt idx="11751">
                  <c:v>0</c:v>
                </c:pt>
                <c:pt idx="11752">
                  <c:v>0</c:v>
                </c:pt>
                <c:pt idx="11753">
                  <c:v>0</c:v>
                </c:pt>
                <c:pt idx="11754">
                  <c:v>0</c:v>
                </c:pt>
                <c:pt idx="11755">
                  <c:v>0</c:v>
                </c:pt>
                <c:pt idx="11756">
                  <c:v>0</c:v>
                </c:pt>
                <c:pt idx="11757">
                  <c:v>0</c:v>
                </c:pt>
                <c:pt idx="11758">
                  <c:v>0</c:v>
                </c:pt>
                <c:pt idx="11759">
                  <c:v>0</c:v>
                </c:pt>
                <c:pt idx="11760">
                  <c:v>0</c:v>
                </c:pt>
                <c:pt idx="11761">
                  <c:v>0</c:v>
                </c:pt>
                <c:pt idx="11762">
                  <c:v>0</c:v>
                </c:pt>
                <c:pt idx="11763">
                  <c:v>0</c:v>
                </c:pt>
                <c:pt idx="11764">
                  <c:v>0</c:v>
                </c:pt>
                <c:pt idx="11765">
                  <c:v>0</c:v>
                </c:pt>
                <c:pt idx="11767">
                  <c:v>0</c:v>
                </c:pt>
                <c:pt idx="11768">
                  <c:v>0</c:v>
                </c:pt>
                <c:pt idx="11769">
                  <c:v>0</c:v>
                </c:pt>
                <c:pt idx="11770">
                  <c:v>0</c:v>
                </c:pt>
                <c:pt idx="11771">
                  <c:v>0</c:v>
                </c:pt>
                <c:pt idx="11772">
                  <c:v>0</c:v>
                </c:pt>
                <c:pt idx="11773">
                  <c:v>0</c:v>
                </c:pt>
                <c:pt idx="11774">
                  <c:v>0</c:v>
                </c:pt>
                <c:pt idx="11775">
                  <c:v>0</c:v>
                </c:pt>
                <c:pt idx="11776">
                  <c:v>0</c:v>
                </c:pt>
                <c:pt idx="11777">
                  <c:v>0</c:v>
                </c:pt>
                <c:pt idx="11778">
                  <c:v>0</c:v>
                </c:pt>
                <c:pt idx="11779">
                  <c:v>0</c:v>
                </c:pt>
                <c:pt idx="11780">
                  <c:v>0</c:v>
                </c:pt>
                <c:pt idx="11781">
                  <c:v>0</c:v>
                </c:pt>
                <c:pt idx="11782">
                  <c:v>0</c:v>
                </c:pt>
                <c:pt idx="11783">
                  <c:v>0</c:v>
                </c:pt>
                <c:pt idx="11784">
                  <c:v>0</c:v>
                </c:pt>
                <c:pt idx="11785">
                  <c:v>0</c:v>
                </c:pt>
                <c:pt idx="11786">
                  <c:v>0</c:v>
                </c:pt>
                <c:pt idx="11787">
                  <c:v>0</c:v>
                </c:pt>
                <c:pt idx="11788">
                  <c:v>0</c:v>
                </c:pt>
                <c:pt idx="11789">
                  <c:v>0</c:v>
                </c:pt>
                <c:pt idx="11790">
                  <c:v>0</c:v>
                </c:pt>
                <c:pt idx="11792">
                  <c:v>0</c:v>
                </c:pt>
                <c:pt idx="11793">
                  <c:v>0</c:v>
                </c:pt>
                <c:pt idx="11794">
                  <c:v>0</c:v>
                </c:pt>
                <c:pt idx="11795">
                  <c:v>0</c:v>
                </c:pt>
                <c:pt idx="11796">
                  <c:v>0</c:v>
                </c:pt>
                <c:pt idx="11797">
                  <c:v>0</c:v>
                </c:pt>
                <c:pt idx="11798">
                  <c:v>0</c:v>
                </c:pt>
                <c:pt idx="11799">
                  <c:v>0</c:v>
                </c:pt>
                <c:pt idx="11800">
                  <c:v>0</c:v>
                </c:pt>
                <c:pt idx="11801">
                  <c:v>0</c:v>
                </c:pt>
                <c:pt idx="11802">
                  <c:v>0</c:v>
                </c:pt>
                <c:pt idx="11803">
                  <c:v>0</c:v>
                </c:pt>
                <c:pt idx="11804">
                  <c:v>0</c:v>
                </c:pt>
                <c:pt idx="11805">
                  <c:v>0</c:v>
                </c:pt>
                <c:pt idx="11806">
                  <c:v>0</c:v>
                </c:pt>
                <c:pt idx="11807">
                  <c:v>0</c:v>
                </c:pt>
                <c:pt idx="11808">
                  <c:v>0</c:v>
                </c:pt>
                <c:pt idx="11809">
                  <c:v>0</c:v>
                </c:pt>
                <c:pt idx="11810">
                  <c:v>0</c:v>
                </c:pt>
                <c:pt idx="11811">
                  <c:v>0</c:v>
                </c:pt>
                <c:pt idx="11812">
                  <c:v>0</c:v>
                </c:pt>
                <c:pt idx="11813">
                  <c:v>0</c:v>
                </c:pt>
                <c:pt idx="11814">
                  <c:v>0</c:v>
                </c:pt>
                <c:pt idx="11815">
                  <c:v>0</c:v>
                </c:pt>
                <c:pt idx="11817">
                  <c:v>0</c:v>
                </c:pt>
                <c:pt idx="11818">
                  <c:v>0</c:v>
                </c:pt>
                <c:pt idx="11819">
                  <c:v>0</c:v>
                </c:pt>
                <c:pt idx="11820">
                  <c:v>0</c:v>
                </c:pt>
                <c:pt idx="11821">
                  <c:v>0</c:v>
                </c:pt>
                <c:pt idx="11822">
                  <c:v>0</c:v>
                </c:pt>
                <c:pt idx="11823">
                  <c:v>0</c:v>
                </c:pt>
                <c:pt idx="11824">
                  <c:v>0</c:v>
                </c:pt>
                <c:pt idx="11825">
                  <c:v>0</c:v>
                </c:pt>
                <c:pt idx="11826">
                  <c:v>0</c:v>
                </c:pt>
                <c:pt idx="11827">
                  <c:v>0</c:v>
                </c:pt>
                <c:pt idx="11828">
                  <c:v>0</c:v>
                </c:pt>
                <c:pt idx="11829">
                  <c:v>0</c:v>
                </c:pt>
                <c:pt idx="11830">
                  <c:v>0</c:v>
                </c:pt>
                <c:pt idx="11831">
                  <c:v>0</c:v>
                </c:pt>
                <c:pt idx="11832">
                  <c:v>0</c:v>
                </c:pt>
                <c:pt idx="11833">
                  <c:v>0</c:v>
                </c:pt>
                <c:pt idx="11834">
                  <c:v>0</c:v>
                </c:pt>
                <c:pt idx="11835">
                  <c:v>0</c:v>
                </c:pt>
                <c:pt idx="11836">
                  <c:v>0</c:v>
                </c:pt>
                <c:pt idx="11837">
                  <c:v>0</c:v>
                </c:pt>
                <c:pt idx="11838">
                  <c:v>0</c:v>
                </c:pt>
                <c:pt idx="11839">
                  <c:v>0</c:v>
                </c:pt>
                <c:pt idx="11840">
                  <c:v>0</c:v>
                </c:pt>
                <c:pt idx="11842">
                  <c:v>0</c:v>
                </c:pt>
                <c:pt idx="11843">
                  <c:v>0</c:v>
                </c:pt>
                <c:pt idx="11844">
                  <c:v>0</c:v>
                </c:pt>
                <c:pt idx="11849">
                  <c:v>0</c:v>
                </c:pt>
                <c:pt idx="11851">
                  <c:v>0</c:v>
                </c:pt>
                <c:pt idx="11852">
                  <c:v>0</c:v>
                </c:pt>
                <c:pt idx="11853">
                  <c:v>0</c:v>
                </c:pt>
                <c:pt idx="11854">
                  <c:v>0</c:v>
                </c:pt>
                <c:pt idx="11856">
                  <c:v>0</c:v>
                </c:pt>
                <c:pt idx="11857">
                  <c:v>0</c:v>
                </c:pt>
                <c:pt idx="11861">
                  <c:v>0</c:v>
                </c:pt>
                <c:pt idx="11862">
                  <c:v>0</c:v>
                </c:pt>
                <c:pt idx="11863">
                  <c:v>0</c:v>
                </c:pt>
                <c:pt idx="11864">
                  <c:v>0</c:v>
                </c:pt>
                <c:pt idx="11865">
                  <c:v>0</c:v>
                </c:pt>
                <c:pt idx="11866">
                  <c:v>0</c:v>
                </c:pt>
                <c:pt idx="11867">
                  <c:v>0</c:v>
                </c:pt>
                <c:pt idx="11868">
                  <c:v>0</c:v>
                </c:pt>
                <c:pt idx="11869">
                  <c:v>0</c:v>
                </c:pt>
                <c:pt idx="11870">
                  <c:v>0</c:v>
                </c:pt>
                <c:pt idx="11871">
                  <c:v>0.02</c:v>
                </c:pt>
                <c:pt idx="11872">
                  <c:v>0.03</c:v>
                </c:pt>
                <c:pt idx="11873">
                  <c:v>0.03</c:v>
                </c:pt>
                <c:pt idx="11874">
                  <c:v>0.04</c:v>
                </c:pt>
                <c:pt idx="11875">
                  <c:v>0.02</c:v>
                </c:pt>
                <c:pt idx="11879">
                  <c:v>0.02</c:v>
                </c:pt>
                <c:pt idx="11880">
                  <c:v>0.01</c:v>
                </c:pt>
                <c:pt idx="11881">
                  <c:v>0.01</c:v>
                </c:pt>
                <c:pt idx="11882">
                  <c:v>0</c:v>
                </c:pt>
                <c:pt idx="11884">
                  <c:v>0.06</c:v>
                </c:pt>
                <c:pt idx="11885">
                  <c:v>0.12</c:v>
                </c:pt>
                <c:pt idx="11886">
                  <c:v>0.12</c:v>
                </c:pt>
                <c:pt idx="11887">
                  <c:v>0.03</c:v>
                </c:pt>
                <c:pt idx="11888">
                  <c:v>0.03</c:v>
                </c:pt>
                <c:pt idx="11889">
                  <c:v>0.02</c:v>
                </c:pt>
                <c:pt idx="11890">
                  <c:v>0.04</c:v>
                </c:pt>
                <c:pt idx="11891">
                  <c:v>0.06</c:v>
                </c:pt>
                <c:pt idx="11892">
                  <c:v>0.02</c:v>
                </c:pt>
                <c:pt idx="11893">
                  <c:v>0.02</c:v>
                </c:pt>
                <c:pt idx="11894">
                  <c:v>0.03</c:v>
                </c:pt>
                <c:pt idx="11895">
                  <c:v>0.03</c:v>
                </c:pt>
                <c:pt idx="11896">
                  <c:v>0.01</c:v>
                </c:pt>
                <c:pt idx="11897">
                  <c:v>0</c:v>
                </c:pt>
                <c:pt idx="11898">
                  <c:v>0.01</c:v>
                </c:pt>
                <c:pt idx="11900">
                  <c:v>0.01</c:v>
                </c:pt>
                <c:pt idx="11901">
                  <c:v>0.04</c:v>
                </c:pt>
                <c:pt idx="11903">
                  <c:v>0.04</c:v>
                </c:pt>
                <c:pt idx="11904">
                  <c:v>0</c:v>
                </c:pt>
                <c:pt idx="11905">
                  <c:v>0.06</c:v>
                </c:pt>
                <c:pt idx="11906">
                  <c:v>0.01</c:v>
                </c:pt>
                <c:pt idx="11907">
                  <c:v>0.02</c:v>
                </c:pt>
                <c:pt idx="11908">
                  <c:v>0.01</c:v>
                </c:pt>
                <c:pt idx="11909">
                  <c:v>0</c:v>
                </c:pt>
                <c:pt idx="11910">
                  <c:v>0.03</c:v>
                </c:pt>
                <c:pt idx="11911">
                  <c:v>0.04</c:v>
                </c:pt>
                <c:pt idx="11912">
                  <c:v>0.05</c:v>
                </c:pt>
                <c:pt idx="11913">
                  <c:v>0.08</c:v>
                </c:pt>
                <c:pt idx="11914">
                  <c:v>0.01</c:v>
                </c:pt>
                <c:pt idx="11915">
                  <c:v>0.01</c:v>
                </c:pt>
                <c:pt idx="11916">
                  <c:v>0.02</c:v>
                </c:pt>
                <c:pt idx="11917">
                  <c:v>0.03</c:v>
                </c:pt>
                <c:pt idx="11918">
                  <c:v>0.04</c:v>
                </c:pt>
                <c:pt idx="11919">
                  <c:v>0.04</c:v>
                </c:pt>
                <c:pt idx="11921">
                  <c:v>0.03</c:v>
                </c:pt>
                <c:pt idx="11922">
                  <c:v>0.04</c:v>
                </c:pt>
                <c:pt idx="11923">
                  <c:v>0.05</c:v>
                </c:pt>
                <c:pt idx="11924">
                  <c:v>0.05</c:v>
                </c:pt>
                <c:pt idx="11925">
                  <c:v>0.02</c:v>
                </c:pt>
                <c:pt idx="11926">
                  <c:v>0</c:v>
                </c:pt>
                <c:pt idx="11927">
                  <c:v>0</c:v>
                </c:pt>
                <c:pt idx="11928">
                  <c:v>0.01</c:v>
                </c:pt>
                <c:pt idx="11929">
                  <c:v>0.02</c:v>
                </c:pt>
                <c:pt idx="11930">
                  <c:v>0.02</c:v>
                </c:pt>
                <c:pt idx="11931">
                  <c:v>0.02</c:v>
                </c:pt>
                <c:pt idx="11932">
                  <c:v>0.01</c:v>
                </c:pt>
                <c:pt idx="11933">
                  <c:v>0.01</c:v>
                </c:pt>
                <c:pt idx="11934">
                  <c:v>0.06</c:v>
                </c:pt>
                <c:pt idx="11935">
                  <c:v>0.01</c:v>
                </c:pt>
                <c:pt idx="11936">
                  <c:v>0.01</c:v>
                </c:pt>
                <c:pt idx="11938">
                  <c:v>0.02</c:v>
                </c:pt>
                <c:pt idx="11939">
                  <c:v>0.05</c:v>
                </c:pt>
                <c:pt idx="11940">
                  <c:v>0.02</c:v>
                </c:pt>
                <c:pt idx="11941">
                  <c:v>0.02</c:v>
                </c:pt>
                <c:pt idx="11942">
                  <c:v>0.04</c:v>
                </c:pt>
                <c:pt idx="11943">
                  <c:v>0.08</c:v>
                </c:pt>
                <c:pt idx="11945">
                  <c:v>0.08</c:v>
                </c:pt>
                <c:pt idx="11946">
                  <c:v>0.25</c:v>
                </c:pt>
                <c:pt idx="11947">
                  <c:v>0.25</c:v>
                </c:pt>
                <c:pt idx="11948">
                  <c:v>0.23</c:v>
                </c:pt>
                <c:pt idx="11951">
                  <c:v>0</c:v>
                </c:pt>
                <c:pt idx="11952">
                  <c:v>0</c:v>
                </c:pt>
                <c:pt idx="11955">
                  <c:v>0</c:v>
                </c:pt>
                <c:pt idx="11957">
                  <c:v>0</c:v>
                </c:pt>
                <c:pt idx="11960">
                  <c:v>0</c:v>
                </c:pt>
                <c:pt idx="11963">
                  <c:v>0</c:v>
                </c:pt>
                <c:pt idx="11966">
                  <c:v>0</c:v>
                </c:pt>
                <c:pt idx="11968">
                  <c:v>0</c:v>
                </c:pt>
                <c:pt idx="11974">
                  <c:v>0</c:v>
                </c:pt>
                <c:pt idx="11975">
                  <c:v>0</c:v>
                </c:pt>
                <c:pt idx="11977">
                  <c:v>0.02</c:v>
                </c:pt>
                <c:pt idx="11978">
                  <c:v>0</c:v>
                </c:pt>
                <c:pt idx="11979">
                  <c:v>0.01</c:v>
                </c:pt>
                <c:pt idx="11980">
                  <c:v>0.01</c:v>
                </c:pt>
                <c:pt idx="11981">
                  <c:v>0.01</c:v>
                </c:pt>
                <c:pt idx="11982">
                  <c:v>0.01</c:v>
                </c:pt>
                <c:pt idx="11986">
                  <c:v>0</c:v>
                </c:pt>
                <c:pt idx="11987">
                  <c:v>0</c:v>
                </c:pt>
                <c:pt idx="11988">
                  <c:v>0</c:v>
                </c:pt>
                <c:pt idx="11991">
                  <c:v>0</c:v>
                </c:pt>
                <c:pt idx="11996">
                  <c:v>0</c:v>
                </c:pt>
                <c:pt idx="11997">
                  <c:v>0.01</c:v>
                </c:pt>
                <c:pt idx="11998">
                  <c:v>0.01</c:v>
                </c:pt>
                <c:pt idx="11999">
                  <c:v>0</c:v>
                </c:pt>
                <c:pt idx="12000">
                  <c:v>0</c:v>
                </c:pt>
                <c:pt idx="12002">
                  <c:v>0</c:v>
                </c:pt>
                <c:pt idx="12005">
                  <c:v>0</c:v>
                </c:pt>
                <c:pt idx="12006">
                  <c:v>0</c:v>
                </c:pt>
                <c:pt idx="12008">
                  <c:v>0</c:v>
                </c:pt>
                <c:pt idx="12010">
                  <c:v>0</c:v>
                </c:pt>
                <c:pt idx="12012">
                  <c:v>0</c:v>
                </c:pt>
                <c:pt idx="12014">
                  <c:v>0</c:v>
                </c:pt>
                <c:pt idx="12016">
                  <c:v>0</c:v>
                </c:pt>
                <c:pt idx="12017">
                  <c:v>0</c:v>
                </c:pt>
                <c:pt idx="12018">
                  <c:v>0</c:v>
                </c:pt>
                <c:pt idx="12019">
                  <c:v>0</c:v>
                </c:pt>
                <c:pt idx="12020">
                  <c:v>0</c:v>
                </c:pt>
                <c:pt idx="12021">
                  <c:v>0</c:v>
                </c:pt>
                <c:pt idx="12022">
                  <c:v>0</c:v>
                </c:pt>
                <c:pt idx="12023">
                  <c:v>0</c:v>
                </c:pt>
                <c:pt idx="12024">
                  <c:v>0</c:v>
                </c:pt>
                <c:pt idx="12025">
                  <c:v>0</c:v>
                </c:pt>
                <c:pt idx="12026">
                  <c:v>0</c:v>
                </c:pt>
                <c:pt idx="12027">
                  <c:v>0</c:v>
                </c:pt>
                <c:pt idx="12028">
                  <c:v>0</c:v>
                </c:pt>
                <c:pt idx="12029">
                  <c:v>0</c:v>
                </c:pt>
                <c:pt idx="12030">
                  <c:v>0</c:v>
                </c:pt>
                <c:pt idx="12031">
                  <c:v>0</c:v>
                </c:pt>
                <c:pt idx="12032">
                  <c:v>0</c:v>
                </c:pt>
                <c:pt idx="12033">
                  <c:v>0</c:v>
                </c:pt>
                <c:pt idx="12034">
                  <c:v>0</c:v>
                </c:pt>
                <c:pt idx="12035">
                  <c:v>0</c:v>
                </c:pt>
                <c:pt idx="12036">
                  <c:v>0</c:v>
                </c:pt>
                <c:pt idx="12037">
                  <c:v>0</c:v>
                </c:pt>
                <c:pt idx="12039">
                  <c:v>0</c:v>
                </c:pt>
                <c:pt idx="12040">
                  <c:v>0</c:v>
                </c:pt>
                <c:pt idx="12041">
                  <c:v>0</c:v>
                </c:pt>
                <c:pt idx="12042">
                  <c:v>0</c:v>
                </c:pt>
                <c:pt idx="12043">
                  <c:v>0</c:v>
                </c:pt>
                <c:pt idx="12044">
                  <c:v>0</c:v>
                </c:pt>
                <c:pt idx="12045">
                  <c:v>0</c:v>
                </c:pt>
                <c:pt idx="12046">
                  <c:v>0</c:v>
                </c:pt>
                <c:pt idx="12047">
                  <c:v>0</c:v>
                </c:pt>
                <c:pt idx="12048">
                  <c:v>0</c:v>
                </c:pt>
                <c:pt idx="12049">
                  <c:v>0</c:v>
                </c:pt>
                <c:pt idx="12050">
                  <c:v>0</c:v>
                </c:pt>
                <c:pt idx="12051">
                  <c:v>0</c:v>
                </c:pt>
                <c:pt idx="12052">
                  <c:v>0</c:v>
                </c:pt>
                <c:pt idx="12053">
                  <c:v>0</c:v>
                </c:pt>
                <c:pt idx="12054">
                  <c:v>0</c:v>
                </c:pt>
                <c:pt idx="12055">
                  <c:v>0</c:v>
                </c:pt>
                <c:pt idx="12056">
                  <c:v>0</c:v>
                </c:pt>
                <c:pt idx="12057">
                  <c:v>0</c:v>
                </c:pt>
                <c:pt idx="12058">
                  <c:v>0</c:v>
                </c:pt>
                <c:pt idx="12059">
                  <c:v>0</c:v>
                </c:pt>
                <c:pt idx="12060">
                  <c:v>0</c:v>
                </c:pt>
                <c:pt idx="12061">
                  <c:v>0</c:v>
                </c:pt>
                <c:pt idx="12062">
                  <c:v>0</c:v>
                </c:pt>
                <c:pt idx="12064">
                  <c:v>0</c:v>
                </c:pt>
                <c:pt idx="12065">
                  <c:v>0</c:v>
                </c:pt>
                <c:pt idx="12066">
                  <c:v>0</c:v>
                </c:pt>
                <c:pt idx="12067">
                  <c:v>0</c:v>
                </c:pt>
                <c:pt idx="12068">
                  <c:v>0</c:v>
                </c:pt>
                <c:pt idx="12069">
                  <c:v>0</c:v>
                </c:pt>
                <c:pt idx="12070">
                  <c:v>0</c:v>
                </c:pt>
                <c:pt idx="12071">
                  <c:v>0</c:v>
                </c:pt>
                <c:pt idx="12072">
                  <c:v>0</c:v>
                </c:pt>
                <c:pt idx="12073">
                  <c:v>0</c:v>
                </c:pt>
                <c:pt idx="12074">
                  <c:v>0</c:v>
                </c:pt>
                <c:pt idx="12075">
                  <c:v>0</c:v>
                </c:pt>
                <c:pt idx="12076">
                  <c:v>0</c:v>
                </c:pt>
                <c:pt idx="12077">
                  <c:v>0</c:v>
                </c:pt>
                <c:pt idx="12078">
                  <c:v>0</c:v>
                </c:pt>
                <c:pt idx="12079">
                  <c:v>0</c:v>
                </c:pt>
                <c:pt idx="12080">
                  <c:v>0</c:v>
                </c:pt>
                <c:pt idx="12081">
                  <c:v>0</c:v>
                </c:pt>
                <c:pt idx="12082">
                  <c:v>0</c:v>
                </c:pt>
                <c:pt idx="12083">
                  <c:v>0</c:v>
                </c:pt>
                <c:pt idx="12084">
                  <c:v>0</c:v>
                </c:pt>
                <c:pt idx="12085">
                  <c:v>0</c:v>
                </c:pt>
                <c:pt idx="12086">
                  <c:v>0</c:v>
                </c:pt>
                <c:pt idx="12087">
                  <c:v>0</c:v>
                </c:pt>
                <c:pt idx="12089">
                  <c:v>0</c:v>
                </c:pt>
                <c:pt idx="12090">
                  <c:v>0</c:v>
                </c:pt>
                <c:pt idx="12091">
                  <c:v>0</c:v>
                </c:pt>
                <c:pt idx="12092">
                  <c:v>0</c:v>
                </c:pt>
                <c:pt idx="12093">
                  <c:v>0</c:v>
                </c:pt>
                <c:pt idx="12094">
                  <c:v>0</c:v>
                </c:pt>
                <c:pt idx="12095">
                  <c:v>0</c:v>
                </c:pt>
                <c:pt idx="12096">
                  <c:v>0</c:v>
                </c:pt>
                <c:pt idx="12098">
                  <c:v>0</c:v>
                </c:pt>
                <c:pt idx="12101">
                  <c:v>0</c:v>
                </c:pt>
                <c:pt idx="12102">
                  <c:v>0</c:v>
                </c:pt>
                <c:pt idx="12103">
                  <c:v>0</c:v>
                </c:pt>
                <c:pt idx="12104">
                  <c:v>0</c:v>
                </c:pt>
                <c:pt idx="12105">
                  <c:v>0</c:v>
                </c:pt>
                <c:pt idx="12106">
                  <c:v>0</c:v>
                </c:pt>
                <c:pt idx="12108">
                  <c:v>0</c:v>
                </c:pt>
                <c:pt idx="12109">
                  <c:v>0</c:v>
                </c:pt>
                <c:pt idx="12110">
                  <c:v>0</c:v>
                </c:pt>
                <c:pt idx="12111">
                  <c:v>0.01</c:v>
                </c:pt>
                <c:pt idx="12112">
                  <c:v>0.01</c:v>
                </c:pt>
                <c:pt idx="12113">
                  <c:v>0</c:v>
                </c:pt>
                <c:pt idx="12114">
                  <c:v>0</c:v>
                </c:pt>
                <c:pt idx="12115">
                  <c:v>0.01</c:v>
                </c:pt>
                <c:pt idx="12116">
                  <c:v>0.01</c:v>
                </c:pt>
                <c:pt idx="12117">
                  <c:v>0.01</c:v>
                </c:pt>
                <c:pt idx="12118">
                  <c:v>0.02</c:v>
                </c:pt>
                <c:pt idx="12120">
                  <c:v>7.0000000000000007E-2</c:v>
                </c:pt>
                <c:pt idx="12121">
                  <c:v>0.01</c:v>
                </c:pt>
                <c:pt idx="12122">
                  <c:v>0.02</c:v>
                </c:pt>
                <c:pt idx="12123">
                  <c:v>0.01</c:v>
                </c:pt>
                <c:pt idx="12124">
                  <c:v>0</c:v>
                </c:pt>
                <c:pt idx="12125">
                  <c:v>0.01</c:v>
                </c:pt>
                <c:pt idx="12127">
                  <c:v>0</c:v>
                </c:pt>
                <c:pt idx="12128">
                  <c:v>0</c:v>
                </c:pt>
                <c:pt idx="12129">
                  <c:v>0.01</c:v>
                </c:pt>
                <c:pt idx="12130">
                  <c:v>0.04</c:v>
                </c:pt>
                <c:pt idx="12131">
                  <c:v>0.05</c:v>
                </c:pt>
                <c:pt idx="12132">
                  <c:v>0.02</c:v>
                </c:pt>
                <c:pt idx="12133">
                  <c:v>0.19</c:v>
                </c:pt>
                <c:pt idx="12134">
                  <c:v>0.1</c:v>
                </c:pt>
                <c:pt idx="12135">
                  <c:v>0.13</c:v>
                </c:pt>
                <c:pt idx="12136">
                  <c:v>0.08</c:v>
                </c:pt>
                <c:pt idx="12137">
                  <c:v>0.05</c:v>
                </c:pt>
                <c:pt idx="12138">
                  <c:v>0.02</c:v>
                </c:pt>
                <c:pt idx="12140">
                  <c:v>0.03</c:v>
                </c:pt>
                <c:pt idx="12141">
                  <c:v>0</c:v>
                </c:pt>
                <c:pt idx="12142">
                  <c:v>0.01</c:v>
                </c:pt>
                <c:pt idx="12143">
                  <c:v>0</c:v>
                </c:pt>
                <c:pt idx="12144">
                  <c:v>0.09</c:v>
                </c:pt>
                <c:pt idx="12146">
                  <c:v>0.11</c:v>
                </c:pt>
                <c:pt idx="12147">
                  <c:v>0</c:v>
                </c:pt>
                <c:pt idx="12148">
                  <c:v>0</c:v>
                </c:pt>
                <c:pt idx="12149">
                  <c:v>0</c:v>
                </c:pt>
                <c:pt idx="12150">
                  <c:v>0.01</c:v>
                </c:pt>
                <c:pt idx="12151">
                  <c:v>0.01</c:v>
                </c:pt>
                <c:pt idx="12152">
                  <c:v>0</c:v>
                </c:pt>
                <c:pt idx="12153">
                  <c:v>0</c:v>
                </c:pt>
                <c:pt idx="12154">
                  <c:v>0</c:v>
                </c:pt>
                <c:pt idx="12155">
                  <c:v>0.06</c:v>
                </c:pt>
                <c:pt idx="12157">
                  <c:v>0</c:v>
                </c:pt>
                <c:pt idx="12158">
                  <c:v>0.01</c:v>
                </c:pt>
                <c:pt idx="12159">
                  <c:v>0.01</c:v>
                </c:pt>
                <c:pt idx="12160">
                  <c:v>0.02</c:v>
                </c:pt>
                <c:pt idx="12161">
                  <c:v>0.03</c:v>
                </c:pt>
                <c:pt idx="12162">
                  <c:v>0</c:v>
                </c:pt>
                <c:pt idx="12163">
                  <c:v>0.01</c:v>
                </c:pt>
                <c:pt idx="12164">
                  <c:v>0.01</c:v>
                </c:pt>
                <c:pt idx="12165">
                  <c:v>0</c:v>
                </c:pt>
                <c:pt idx="12166">
                  <c:v>0</c:v>
                </c:pt>
                <c:pt idx="12169">
                  <c:v>0</c:v>
                </c:pt>
                <c:pt idx="12171">
                  <c:v>0</c:v>
                </c:pt>
                <c:pt idx="12174">
                  <c:v>0</c:v>
                </c:pt>
                <c:pt idx="12175">
                  <c:v>0</c:v>
                </c:pt>
                <c:pt idx="12176">
                  <c:v>0</c:v>
                </c:pt>
                <c:pt idx="12177">
                  <c:v>0</c:v>
                </c:pt>
                <c:pt idx="12178">
                  <c:v>0</c:v>
                </c:pt>
                <c:pt idx="12179">
                  <c:v>0</c:v>
                </c:pt>
                <c:pt idx="12180">
                  <c:v>0</c:v>
                </c:pt>
                <c:pt idx="12181">
                  <c:v>0</c:v>
                </c:pt>
                <c:pt idx="12182">
                  <c:v>0</c:v>
                </c:pt>
                <c:pt idx="12184">
                  <c:v>0</c:v>
                </c:pt>
                <c:pt idx="12185">
                  <c:v>0</c:v>
                </c:pt>
                <c:pt idx="12187">
                  <c:v>0</c:v>
                </c:pt>
                <c:pt idx="12188">
                  <c:v>0</c:v>
                </c:pt>
                <c:pt idx="12191">
                  <c:v>0</c:v>
                </c:pt>
                <c:pt idx="12193">
                  <c:v>0</c:v>
                </c:pt>
                <c:pt idx="12194">
                  <c:v>0</c:v>
                </c:pt>
                <c:pt idx="12195">
                  <c:v>0</c:v>
                </c:pt>
                <c:pt idx="12196">
                  <c:v>0</c:v>
                </c:pt>
                <c:pt idx="12197">
                  <c:v>0</c:v>
                </c:pt>
                <c:pt idx="12198">
                  <c:v>0</c:v>
                </c:pt>
                <c:pt idx="12199">
                  <c:v>0</c:v>
                </c:pt>
                <c:pt idx="12200">
                  <c:v>0</c:v>
                </c:pt>
                <c:pt idx="12201">
                  <c:v>0</c:v>
                </c:pt>
                <c:pt idx="12202">
                  <c:v>0</c:v>
                </c:pt>
                <c:pt idx="12203">
                  <c:v>0</c:v>
                </c:pt>
                <c:pt idx="12204">
                  <c:v>0</c:v>
                </c:pt>
                <c:pt idx="12205">
                  <c:v>0</c:v>
                </c:pt>
                <c:pt idx="12206">
                  <c:v>0</c:v>
                </c:pt>
                <c:pt idx="12207">
                  <c:v>0</c:v>
                </c:pt>
                <c:pt idx="12208">
                  <c:v>0</c:v>
                </c:pt>
                <c:pt idx="12209">
                  <c:v>0</c:v>
                </c:pt>
                <c:pt idx="12210">
                  <c:v>0</c:v>
                </c:pt>
                <c:pt idx="12211">
                  <c:v>0</c:v>
                </c:pt>
                <c:pt idx="12212">
                  <c:v>0</c:v>
                </c:pt>
                <c:pt idx="12214">
                  <c:v>0</c:v>
                </c:pt>
                <c:pt idx="12215">
                  <c:v>0</c:v>
                </c:pt>
                <c:pt idx="12216">
                  <c:v>0</c:v>
                </c:pt>
                <c:pt idx="12217">
                  <c:v>0</c:v>
                </c:pt>
                <c:pt idx="12218">
                  <c:v>0</c:v>
                </c:pt>
                <c:pt idx="12219">
                  <c:v>0</c:v>
                </c:pt>
                <c:pt idx="12220">
                  <c:v>0</c:v>
                </c:pt>
                <c:pt idx="12221">
                  <c:v>0</c:v>
                </c:pt>
                <c:pt idx="12222">
                  <c:v>0</c:v>
                </c:pt>
                <c:pt idx="12223">
                  <c:v>0</c:v>
                </c:pt>
                <c:pt idx="12224">
                  <c:v>0</c:v>
                </c:pt>
                <c:pt idx="12225">
                  <c:v>0</c:v>
                </c:pt>
                <c:pt idx="12226">
                  <c:v>0</c:v>
                </c:pt>
                <c:pt idx="12227">
                  <c:v>0</c:v>
                </c:pt>
                <c:pt idx="12228">
                  <c:v>0</c:v>
                </c:pt>
                <c:pt idx="12229">
                  <c:v>0</c:v>
                </c:pt>
                <c:pt idx="12230">
                  <c:v>0</c:v>
                </c:pt>
                <c:pt idx="12231">
                  <c:v>0</c:v>
                </c:pt>
                <c:pt idx="12232">
                  <c:v>0</c:v>
                </c:pt>
                <c:pt idx="12233">
                  <c:v>0</c:v>
                </c:pt>
                <c:pt idx="12234">
                  <c:v>0</c:v>
                </c:pt>
                <c:pt idx="12235">
                  <c:v>0</c:v>
                </c:pt>
                <c:pt idx="12236">
                  <c:v>0</c:v>
                </c:pt>
                <c:pt idx="12237">
                  <c:v>0</c:v>
                </c:pt>
                <c:pt idx="12239">
                  <c:v>0.02</c:v>
                </c:pt>
                <c:pt idx="12240">
                  <c:v>0</c:v>
                </c:pt>
                <c:pt idx="12241">
                  <c:v>0</c:v>
                </c:pt>
                <c:pt idx="12242">
                  <c:v>0.01</c:v>
                </c:pt>
                <c:pt idx="12243">
                  <c:v>0.01</c:v>
                </c:pt>
                <c:pt idx="12246">
                  <c:v>0</c:v>
                </c:pt>
                <c:pt idx="12247">
                  <c:v>0</c:v>
                </c:pt>
                <c:pt idx="12248">
                  <c:v>0</c:v>
                </c:pt>
                <c:pt idx="12249">
                  <c:v>0</c:v>
                </c:pt>
                <c:pt idx="12250">
                  <c:v>0</c:v>
                </c:pt>
                <c:pt idx="12251">
                  <c:v>0</c:v>
                </c:pt>
                <c:pt idx="12252">
                  <c:v>0</c:v>
                </c:pt>
                <c:pt idx="12253">
                  <c:v>0</c:v>
                </c:pt>
                <c:pt idx="12254">
                  <c:v>0</c:v>
                </c:pt>
                <c:pt idx="12255">
                  <c:v>0</c:v>
                </c:pt>
                <c:pt idx="12256">
                  <c:v>0</c:v>
                </c:pt>
                <c:pt idx="12257">
                  <c:v>0</c:v>
                </c:pt>
                <c:pt idx="12258">
                  <c:v>0</c:v>
                </c:pt>
                <c:pt idx="12259">
                  <c:v>0</c:v>
                </c:pt>
                <c:pt idx="12260">
                  <c:v>0</c:v>
                </c:pt>
                <c:pt idx="12261">
                  <c:v>0</c:v>
                </c:pt>
                <c:pt idx="12262">
                  <c:v>0</c:v>
                </c:pt>
                <c:pt idx="12263">
                  <c:v>0</c:v>
                </c:pt>
                <c:pt idx="12264">
                  <c:v>0</c:v>
                </c:pt>
                <c:pt idx="12265">
                  <c:v>0</c:v>
                </c:pt>
                <c:pt idx="12266">
                  <c:v>0</c:v>
                </c:pt>
                <c:pt idx="12268">
                  <c:v>0</c:v>
                </c:pt>
                <c:pt idx="12269">
                  <c:v>0</c:v>
                </c:pt>
                <c:pt idx="12270">
                  <c:v>0</c:v>
                </c:pt>
                <c:pt idx="12271">
                  <c:v>0</c:v>
                </c:pt>
                <c:pt idx="12272">
                  <c:v>0</c:v>
                </c:pt>
                <c:pt idx="12273">
                  <c:v>0</c:v>
                </c:pt>
                <c:pt idx="12274">
                  <c:v>0</c:v>
                </c:pt>
                <c:pt idx="12275">
                  <c:v>0</c:v>
                </c:pt>
                <c:pt idx="12276">
                  <c:v>0</c:v>
                </c:pt>
                <c:pt idx="12277">
                  <c:v>0</c:v>
                </c:pt>
                <c:pt idx="12278">
                  <c:v>0</c:v>
                </c:pt>
                <c:pt idx="12279">
                  <c:v>0</c:v>
                </c:pt>
                <c:pt idx="12280">
                  <c:v>0</c:v>
                </c:pt>
                <c:pt idx="12281">
                  <c:v>0</c:v>
                </c:pt>
                <c:pt idx="12282">
                  <c:v>0</c:v>
                </c:pt>
                <c:pt idx="12283">
                  <c:v>0</c:v>
                </c:pt>
                <c:pt idx="12284">
                  <c:v>0</c:v>
                </c:pt>
                <c:pt idx="12285">
                  <c:v>0</c:v>
                </c:pt>
                <c:pt idx="12286">
                  <c:v>0</c:v>
                </c:pt>
                <c:pt idx="12287">
                  <c:v>0</c:v>
                </c:pt>
                <c:pt idx="12288">
                  <c:v>0</c:v>
                </c:pt>
                <c:pt idx="12289">
                  <c:v>0</c:v>
                </c:pt>
                <c:pt idx="12290">
                  <c:v>0</c:v>
                </c:pt>
                <c:pt idx="12291">
                  <c:v>0</c:v>
                </c:pt>
                <c:pt idx="12293">
                  <c:v>0</c:v>
                </c:pt>
                <c:pt idx="12294">
                  <c:v>0</c:v>
                </c:pt>
                <c:pt idx="12295">
                  <c:v>0</c:v>
                </c:pt>
                <c:pt idx="12296">
                  <c:v>0</c:v>
                </c:pt>
                <c:pt idx="12297">
                  <c:v>0</c:v>
                </c:pt>
                <c:pt idx="12298">
                  <c:v>0</c:v>
                </c:pt>
                <c:pt idx="12299">
                  <c:v>0</c:v>
                </c:pt>
                <c:pt idx="12300">
                  <c:v>0</c:v>
                </c:pt>
                <c:pt idx="12301">
                  <c:v>0</c:v>
                </c:pt>
                <c:pt idx="12302">
                  <c:v>0</c:v>
                </c:pt>
                <c:pt idx="12303">
                  <c:v>0</c:v>
                </c:pt>
                <c:pt idx="12304">
                  <c:v>0</c:v>
                </c:pt>
                <c:pt idx="12305">
                  <c:v>0</c:v>
                </c:pt>
                <c:pt idx="12306">
                  <c:v>0</c:v>
                </c:pt>
                <c:pt idx="12307">
                  <c:v>0</c:v>
                </c:pt>
                <c:pt idx="12308">
                  <c:v>0</c:v>
                </c:pt>
                <c:pt idx="12309">
                  <c:v>0</c:v>
                </c:pt>
                <c:pt idx="12310">
                  <c:v>0</c:v>
                </c:pt>
                <c:pt idx="12311">
                  <c:v>0</c:v>
                </c:pt>
                <c:pt idx="12312">
                  <c:v>0</c:v>
                </c:pt>
                <c:pt idx="12313">
                  <c:v>0</c:v>
                </c:pt>
                <c:pt idx="12314">
                  <c:v>0</c:v>
                </c:pt>
                <c:pt idx="12315">
                  <c:v>0</c:v>
                </c:pt>
                <c:pt idx="12316">
                  <c:v>0</c:v>
                </c:pt>
                <c:pt idx="12318">
                  <c:v>0</c:v>
                </c:pt>
                <c:pt idx="12319">
                  <c:v>0</c:v>
                </c:pt>
                <c:pt idx="12320">
                  <c:v>0</c:v>
                </c:pt>
                <c:pt idx="12321">
                  <c:v>0</c:v>
                </c:pt>
                <c:pt idx="12322">
                  <c:v>0</c:v>
                </c:pt>
                <c:pt idx="12325">
                  <c:v>0</c:v>
                </c:pt>
                <c:pt idx="12327">
                  <c:v>0</c:v>
                </c:pt>
                <c:pt idx="12333">
                  <c:v>0</c:v>
                </c:pt>
                <c:pt idx="12336">
                  <c:v>0</c:v>
                </c:pt>
                <c:pt idx="12337">
                  <c:v>0</c:v>
                </c:pt>
                <c:pt idx="12338">
                  <c:v>0</c:v>
                </c:pt>
                <c:pt idx="12339">
                  <c:v>0</c:v>
                </c:pt>
                <c:pt idx="12340">
                  <c:v>0</c:v>
                </c:pt>
                <c:pt idx="12341">
                  <c:v>0</c:v>
                </c:pt>
                <c:pt idx="12342">
                  <c:v>0</c:v>
                </c:pt>
                <c:pt idx="12343">
                  <c:v>0</c:v>
                </c:pt>
                <c:pt idx="12344">
                  <c:v>0</c:v>
                </c:pt>
                <c:pt idx="12345">
                  <c:v>0</c:v>
                </c:pt>
                <c:pt idx="12346">
                  <c:v>0</c:v>
                </c:pt>
                <c:pt idx="12347">
                  <c:v>0</c:v>
                </c:pt>
                <c:pt idx="12350">
                  <c:v>0</c:v>
                </c:pt>
                <c:pt idx="12351">
                  <c:v>0</c:v>
                </c:pt>
                <c:pt idx="12352">
                  <c:v>0</c:v>
                </c:pt>
                <c:pt idx="12353">
                  <c:v>0</c:v>
                </c:pt>
                <c:pt idx="12355">
                  <c:v>0</c:v>
                </c:pt>
                <c:pt idx="12356">
                  <c:v>0</c:v>
                </c:pt>
                <c:pt idx="12357">
                  <c:v>0</c:v>
                </c:pt>
                <c:pt idx="12358">
                  <c:v>0</c:v>
                </c:pt>
                <c:pt idx="12359">
                  <c:v>0.01</c:v>
                </c:pt>
                <c:pt idx="12360">
                  <c:v>0.11</c:v>
                </c:pt>
                <c:pt idx="12361">
                  <c:v>0.09</c:v>
                </c:pt>
                <c:pt idx="12362">
                  <c:v>0.12</c:v>
                </c:pt>
                <c:pt idx="12363">
                  <c:v>0.13</c:v>
                </c:pt>
                <c:pt idx="12364">
                  <c:v>0.03</c:v>
                </c:pt>
                <c:pt idx="12365">
                  <c:v>0.05</c:v>
                </c:pt>
                <c:pt idx="12366">
                  <c:v>0.05</c:v>
                </c:pt>
                <c:pt idx="12367">
                  <c:v>0.02</c:v>
                </c:pt>
                <c:pt idx="12368">
                  <c:v>0</c:v>
                </c:pt>
                <c:pt idx="12372">
                  <c:v>0</c:v>
                </c:pt>
                <c:pt idx="12375">
                  <c:v>0.01</c:v>
                </c:pt>
                <c:pt idx="12376">
                  <c:v>0</c:v>
                </c:pt>
                <c:pt idx="12377">
                  <c:v>0.04</c:v>
                </c:pt>
                <c:pt idx="12378">
                  <c:v>0.01</c:v>
                </c:pt>
                <c:pt idx="12379">
                  <c:v>0.01</c:v>
                </c:pt>
                <c:pt idx="12380">
                  <c:v>0</c:v>
                </c:pt>
                <c:pt idx="12381">
                  <c:v>0.02</c:v>
                </c:pt>
                <c:pt idx="12382">
                  <c:v>0.06</c:v>
                </c:pt>
                <c:pt idx="12383">
                  <c:v>0.06</c:v>
                </c:pt>
                <c:pt idx="12384">
                  <c:v>0.08</c:v>
                </c:pt>
                <c:pt idx="12385">
                  <c:v>0.08</c:v>
                </c:pt>
                <c:pt idx="12386">
                  <c:v>0.09</c:v>
                </c:pt>
                <c:pt idx="12387">
                  <c:v>0.01</c:v>
                </c:pt>
                <c:pt idx="12388">
                  <c:v>0.02</c:v>
                </c:pt>
                <c:pt idx="12389">
                  <c:v>0.06</c:v>
                </c:pt>
                <c:pt idx="12390">
                  <c:v>0.18</c:v>
                </c:pt>
                <c:pt idx="12391">
                  <c:v>0.23</c:v>
                </c:pt>
                <c:pt idx="12392">
                  <c:v>0.06</c:v>
                </c:pt>
                <c:pt idx="12393">
                  <c:v>0</c:v>
                </c:pt>
                <c:pt idx="12394">
                  <c:v>0</c:v>
                </c:pt>
                <c:pt idx="12395">
                  <c:v>0.01</c:v>
                </c:pt>
                <c:pt idx="12396">
                  <c:v>0.02</c:v>
                </c:pt>
                <c:pt idx="12397">
                  <c:v>0.01</c:v>
                </c:pt>
                <c:pt idx="12399">
                  <c:v>0.01</c:v>
                </c:pt>
                <c:pt idx="12403">
                  <c:v>0</c:v>
                </c:pt>
                <c:pt idx="12406">
                  <c:v>0</c:v>
                </c:pt>
                <c:pt idx="12408">
                  <c:v>0</c:v>
                </c:pt>
                <c:pt idx="12409">
                  <c:v>0</c:v>
                </c:pt>
                <c:pt idx="12412">
                  <c:v>0</c:v>
                </c:pt>
                <c:pt idx="12414">
                  <c:v>0</c:v>
                </c:pt>
                <c:pt idx="12415">
                  <c:v>0</c:v>
                </c:pt>
                <c:pt idx="12416">
                  <c:v>0</c:v>
                </c:pt>
                <c:pt idx="12418">
                  <c:v>0</c:v>
                </c:pt>
                <c:pt idx="12420">
                  <c:v>0</c:v>
                </c:pt>
                <c:pt idx="12422">
                  <c:v>0</c:v>
                </c:pt>
                <c:pt idx="12427">
                  <c:v>0</c:v>
                </c:pt>
                <c:pt idx="12429">
                  <c:v>0</c:v>
                </c:pt>
                <c:pt idx="12430">
                  <c:v>0</c:v>
                </c:pt>
                <c:pt idx="12431">
                  <c:v>0</c:v>
                </c:pt>
                <c:pt idx="12432">
                  <c:v>0</c:v>
                </c:pt>
                <c:pt idx="12433">
                  <c:v>0</c:v>
                </c:pt>
                <c:pt idx="12434">
                  <c:v>0</c:v>
                </c:pt>
                <c:pt idx="12435">
                  <c:v>0</c:v>
                </c:pt>
                <c:pt idx="12436">
                  <c:v>0</c:v>
                </c:pt>
                <c:pt idx="12437">
                  <c:v>0</c:v>
                </c:pt>
                <c:pt idx="12438">
                  <c:v>0</c:v>
                </c:pt>
                <c:pt idx="12439">
                  <c:v>0</c:v>
                </c:pt>
                <c:pt idx="12440">
                  <c:v>0</c:v>
                </c:pt>
                <c:pt idx="12441">
                  <c:v>0</c:v>
                </c:pt>
                <c:pt idx="12442">
                  <c:v>0</c:v>
                </c:pt>
                <c:pt idx="12443">
                  <c:v>0</c:v>
                </c:pt>
                <c:pt idx="12444">
                  <c:v>0</c:v>
                </c:pt>
                <c:pt idx="12446">
                  <c:v>0</c:v>
                </c:pt>
                <c:pt idx="12447">
                  <c:v>0</c:v>
                </c:pt>
                <c:pt idx="12448">
                  <c:v>0</c:v>
                </c:pt>
                <c:pt idx="12449">
                  <c:v>0</c:v>
                </c:pt>
                <c:pt idx="12450">
                  <c:v>0</c:v>
                </c:pt>
                <c:pt idx="12451">
                  <c:v>0</c:v>
                </c:pt>
                <c:pt idx="12452">
                  <c:v>0</c:v>
                </c:pt>
                <c:pt idx="12453">
                  <c:v>0</c:v>
                </c:pt>
                <c:pt idx="12454">
                  <c:v>0</c:v>
                </c:pt>
                <c:pt idx="12455">
                  <c:v>0</c:v>
                </c:pt>
                <c:pt idx="12456">
                  <c:v>0</c:v>
                </c:pt>
                <c:pt idx="12457">
                  <c:v>0</c:v>
                </c:pt>
                <c:pt idx="12458">
                  <c:v>0</c:v>
                </c:pt>
                <c:pt idx="12459">
                  <c:v>0</c:v>
                </c:pt>
                <c:pt idx="12460">
                  <c:v>0</c:v>
                </c:pt>
                <c:pt idx="12461">
                  <c:v>0</c:v>
                </c:pt>
                <c:pt idx="12462">
                  <c:v>0</c:v>
                </c:pt>
                <c:pt idx="12463">
                  <c:v>0</c:v>
                </c:pt>
                <c:pt idx="12464">
                  <c:v>0</c:v>
                </c:pt>
                <c:pt idx="12465">
                  <c:v>0</c:v>
                </c:pt>
                <c:pt idx="12466">
                  <c:v>0</c:v>
                </c:pt>
                <c:pt idx="12467">
                  <c:v>0</c:v>
                </c:pt>
                <c:pt idx="12468">
                  <c:v>0</c:v>
                </c:pt>
                <c:pt idx="12469">
                  <c:v>0</c:v>
                </c:pt>
                <c:pt idx="12471">
                  <c:v>0</c:v>
                </c:pt>
                <c:pt idx="12472">
                  <c:v>0</c:v>
                </c:pt>
                <c:pt idx="12473">
                  <c:v>0</c:v>
                </c:pt>
                <c:pt idx="12474">
                  <c:v>0</c:v>
                </c:pt>
                <c:pt idx="12475">
                  <c:v>0</c:v>
                </c:pt>
                <c:pt idx="12476">
                  <c:v>0</c:v>
                </c:pt>
                <c:pt idx="12477">
                  <c:v>0</c:v>
                </c:pt>
                <c:pt idx="12478">
                  <c:v>0</c:v>
                </c:pt>
                <c:pt idx="12479">
                  <c:v>0</c:v>
                </c:pt>
                <c:pt idx="12480">
                  <c:v>0</c:v>
                </c:pt>
                <c:pt idx="12481">
                  <c:v>0</c:v>
                </c:pt>
                <c:pt idx="12482">
                  <c:v>0</c:v>
                </c:pt>
                <c:pt idx="12483">
                  <c:v>0</c:v>
                </c:pt>
                <c:pt idx="12484">
                  <c:v>0.01</c:v>
                </c:pt>
                <c:pt idx="12485">
                  <c:v>0.05</c:v>
                </c:pt>
                <c:pt idx="12486">
                  <c:v>0.09</c:v>
                </c:pt>
                <c:pt idx="12488">
                  <c:v>0.1</c:v>
                </c:pt>
                <c:pt idx="12489">
                  <c:v>0.04</c:v>
                </c:pt>
                <c:pt idx="12490">
                  <c:v>7.0000000000000007E-2</c:v>
                </c:pt>
                <c:pt idx="12491">
                  <c:v>7.0000000000000007E-2</c:v>
                </c:pt>
                <c:pt idx="12496">
                  <c:v>0</c:v>
                </c:pt>
                <c:pt idx="12497">
                  <c:v>0.01</c:v>
                </c:pt>
                <c:pt idx="12498">
                  <c:v>0.02</c:v>
                </c:pt>
                <c:pt idx="12499">
                  <c:v>0.02</c:v>
                </c:pt>
                <c:pt idx="12501">
                  <c:v>0.03</c:v>
                </c:pt>
                <c:pt idx="12504">
                  <c:v>0</c:v>
                </c:pt>
                <c:pt idx="12505">
                  <c:v>0.01</c:v>
                </c:pt>
                <c:pt idx="12506">
                  <c:v>0</c:v>
                </c:pt>
                <c:pt idx="12507">
                  <c:v>0</c:v>
                </c:pt>
                <c:pt idx="12508">
                  <c:v>0</c:v>
                </c:pt>
                <c:pt idx="12511">
                  <c:v>0</c:v>
                </c:pt>
                <c:pt idx="12513">
                  <c:v>0.01</c:v>
                </c:pt>
                <c:pt idx="1251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7B-4BD1-BE1D-E448A1A19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182304"/>
        <c:axId val="1612630384"/>
      </c:scatterChart>
      <c:valAx>
        <c:axId val="888051103"/>
        <c:scaling>
          <c:orientation val="minMax"/>
          <c:max val="43257"/>
          <c:min val="4324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inorGridlines>
        <c:numFmt formatCode="mmmm\ 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927"/>
        <c:crosses val="autoZero"/>
        <c:crossBetween val="midCat"/>
        <c:majorUnit val="1"/>
        <c:minorUnit val="1"/>
      </c:valAx>
      <c:valAx>
        <c:axId val="88805692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1103"/>
        <c:crosses val="autoZero"/>
        <c:crossBetween val="midCat"/>
        <c:majorUnit val="5"/>
        <c:minorUnit val="1"/>
      </c:valAx>
      <c:valAx>
        <c:axId val="1612630384"/>
        <c:scaling>
          <c:orientation val="minMax"/>
          <c:max val="3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182304"/>
        <c:crosses val="max"/>
        <c:crossBetween val="midCat"/>
        <c:majorUnit val="1"/>
        <c:minorUnit val="1"/>
      </c:valAx>
      <c:valAx>
        <c:axId val="161818230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61263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Pocomok</a:t>
            </a:r>
            <a:r>
              <a:rPr lang="en-US" sz="2000" baseline="0"/>
              <a:t>e River Gauge </a:t>
            </a:r>
            <a:endParaRPr lang="en-US" sz="2000"/>
          </a:p>
        </c:rich>
      </c:tx>
      <c:layout>
        <c:manualLayout>
          <c:xMode val="edge"/>
          <c:yMode val="edge"/>
          <c:x val="0.32661120251759579"/>
          <c:y val="4.5222951297754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77647021290865"/>
          <c:y val="0.18473987353059049"/>
          <c:w val="0.74818572251399162"/>
          <c:h val="0.69234932059273835"/>
        </c:manualLayout>
      </c:layout>
      <c:scatterChart>
        <c:scatterStyle val="lineMarker"/>
        <c:varyColors val="0"/>
        <c:ser>
          <c:idx val="0"/>
          <c:order val="0"/>
          <c:tx>
            <c:v>Gauge height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'01485000'!$F$2:$F$5857</c:f>
              <c:numCache>
                <c:formatCode>m/d/yyyy\ h:mm</c:formatCode>
                <c:ptCount val="5856"/>
                <c:pt idx="0">
                  <c:v>43221</c:v>
                </c:pt>
                <c:pt idx="1">
                  <c:v>43221.010416666664</c:v>
                </c:pt>
                <c:pt idx="2">
                  <c:v>43221.020833333336</c:v>
                </c:pt>
                <c:pt idx="3">
                  <c:v>43221.03125</c:v>
                </c:pt>
                <c:pt idx="4">
                  <c:v>43221.041666666664</c:v>
                </c:pt>
                <c:pt idx="5">
                  <c:v>43221.052083333336</c:v>
                </c:pt>
                <c:pt idx="6">
                  <c:v>43221.0625</c:v>
                </c:pt>
                <c:pt idx="7">
                  <c:v>43221.072916666664</c:v>
                </c:pt>
                <c:pt idx="8">
                  <c:v>43221.083333333336</c:v>
                </c:pt>
                <c:pt idx="9">
                  <c:v>43221.09375</c:v>
                </c:pt>
                <c:pt idx="10">
                  <c:v>43221.104166666664</c:v>
                </c:pt>
                <c:pt idx="11">
                  <c:v>43221.114583333336</c:v>
                </c:pt>
                <c:pt idx="12">
                  <c:v>43221.125</c:v>
                </c:pt>
                <c:pt idx="13">
                  <c:v>43221.135416666664</c:v>
                </c:pt>
                <c:pt idx="14">
                  <c:v>43221.145833333336</c:v>
                </c:pt>
                <c:pt idx="15">
                  <c:v>43221.15625</c:v>
                </c:pt>
                <c:pt idx="16">
                  <c:v>43221.166666666664</c:v>
                </c:pt>
                <c:pt idx="17">
                  <c:v>43221.177083333336</c:v>
                </c:pt>
                <c:pt idx="18">
                  <c:v>43221.1875</c:v>
                </c:pt>
                <c:pt idx="19">
                  <c:v>43221.197916666664</c:v>
                </c:pt>
                <c:pt idx="20">
                  <c:v>43221.208333333336</c:v>
                </c:pt>
                <c:pt idx="21">
                  <c:v>43221.21875</c:v>
                </c:pt>
                <c:pt idx="22">
                  <c:v>43221.229166666664</c:v>
                </c:pt>
                <c:pt idx="23">
                  <c:v>43221.239583333336</c:v>
                </c:pt>
                <c:pt idx="24">
                  <c:v>43221.25</c:v>
                </c:pt>
                <c:pt idx="25">
                  <c:v>43221.260416666664</c:v>
                </c:pt>
                <c:pt idx="26">
                  <c:v>43221.270833333336</c:v>
                </c:pt>
                <c:pt idx="27">
                  <c:v>43221.28125</c:v>
                </c:pt>
                <c:pt idx="28">
                  <c:v>43221.291666666664</c:v>
                </c:pt>
                <c:pt idx="29">
                  <c:v>43221.302083333336</c:v>
                </c:pt>
                <c:pt idx="30">
                  <c:v>43221.3125</c:v>
                </c:pt>
                <c:pt idx="31">
                  <c:v>43221.322916666664</c:v>
                </c:pt>
                <c:pt idx="32">
                  <c:v>43221.333333333336</c:v>
                </c:pt>
                <c:pt idx="33">
                  <c:v>43221.34375</c:v>
                </c:pt>
                <c:pt idx="34">
                  <c:v>43221.354166666664</c:v>
                </c:pt>
                <c:pt idx="35">
                  <c:v>43221.364583333336</c:v>
                </c:pt>
                <c:pt idx="36">
                  <c:v>43221.375</c:v>
                </c:pt>
                <c:pt idx="37">
                  <c:v>43221.385416666664</c:v>
                </c:pt>
                <c:pt idx="38">
                  <c:v>43221.395833333336</c:v>
                </c:pt>
                <c:pt idx="39">
                  <c:v>43221.40625</c:v>
                </c:pt>
                <c:pt idx="40">
                  <c:v>43221.416666666664</c:v>
                </c:pt>
                <c:pt idx="41">
                  <c:v>43221.427083333336</c:v>
                </c:pt>
                <c:pt idx="42">
                  <c:v>43221.4375</c:v>
                </c:pt>
                <c:pt idx="43">
                  <c:v>43221.447916666664</c:v>
                </c:pt>
                <c:pt idx="44">
                  <c:v>43221.458333333336</c:v>
                </c:pt>
                <c:pt idx="45">
                  <c:v>43221.46875</c:v>
                </c:pt>
                <c:pt idx="46">
                  <c:v>43221.479166666664</c:v>
                </c:pt>
                <c:pt idx="47">
                  <c:v>43221.489583333336</c:v>
                </c:pt>
                <c:pt idx="48">
                  <c:v>43221.5</c:v>
                </c:pt>
                <c:pt idx="49">
                  <c:v>43221.510416666664</c:v>
                </c:pt>
                <c:pt idx="50">
                  <c:v>43221.520833333336</c:v>
                </c:pt>
                <c:pt idx="51">
                  <c:v>43221.53125</c:v>
                </c:pt>
                <c:pt idx="52">
                  <c:v>43221.541666666664</c:v>
                </c:pt>
                <c:pt idx="53">
                  <c:v>43221.552083333336</c:v>
                </c:pt>
                <c:pt idx="54">
                  <c:v>43221.5625</c:v>
                </c:pt>
                <c:pt idx="55">
                  <c:v>43221.572916666664</c:v>
                </c:pt>
                <c:pt idx="56">
                  <c:v>43221.583333333336</c:v>
                </c:pt>
                <c:pt idx="57">
                  <c:v>43221.59375</c:v>
                </c:pt>
                <c:pt idx="58">
                  <c:v>43221.604166666664</c:v>
                </c:pt>
                <c:pt idx="59">
                  <c:v>43221.614583333336</c:v>
                </c:pt>
                <c:pt idx="60">
                  <c:v>43221.625</c:v>
                </c:pt>
                <c:pt idx="61">
                  <c:v>43221.635416666664</c:v>
                </c:pt>
                <c:pt idx="62">
                  <c:v>43221.645833333336</c:v>
                </c:pt>
                <c:pt idx="63">
                  <c:v>43221.65625</c:v>
                </c:pt>
                <c:pt idx="64">
                  <c:v>43221.666666666664</c:v>
                </c:pt>
                <c:pt idx="65">
                  <c:v>43221.677083333336</c:v>
                </c:pt>
                <c:pt idx="66">
                  <c:v>43221.6875</c:v>
                </c:pt>
                <c:pt idx="67">
                  <c:v>43221.697916666664</c:v>
                </c:pt>
                <c:pt idx="68">
                  <c:v>43221.708333333336</c:v>
                </c:pt>
                <c:pt idx="69">
                  <c:v>43221.71875</c:v>
                </c:pt>
                <c:pt idx="70">
                  <c:v>43221.729166666664</c:v>
                </c:pt>
                <c:pt idx="71">
                  <c:v>43221.739583333336</c:v>
                </c:pt>
                <c:pt idx="72">
                  <c:v>43221.75</c:v>
                </c:pt>
                <c:pt idx="73">
                  <c:v>43221.760416666664</c:v>
                </c:pt>
                <c:pt idx="74">
                  <c:v>43221.770833333336</c:v>
                </c:pt>
                <c:pt idx="75">
                  <c:v>43221.78125</c:v>
                </c:pt>
                <c:pt idx="76">
                  <c:v>43221.791666666664</c:v>
                </c:pt>
                <c:pt idx="77">
                  <c:v>43221.802083333336</c:v>
                </c:pt>
                <c:pt idx="78">
                  <c:v>43221.8125</c:v>
                </c:pt>
                <c:pt idx="79">
                  <c:v>43221.822916666664</c:v>
                </c:pt>
                <c:pt idx="80">
                  <c:v>43221.833333333336</c:v>
                </c:pt>
                <c:pt idx="81">
                  <c:v>43221.84375</c:v>
                </c:pt>
                <c:pt idx="82">
                  <c:v>43221.854166666664</c:v>
                </c:pt>
                <c:pt idx="83">
                  <c:v>43221.864583333336</c:v>
                </c:pt>
                <c:pt idx="84">
                  <c:v>43221.875</c:v>
                </c:pt>
                <c:pt idx="85">
                  <c:v>43221.885416666664</c:v>
                </c:pt>
                <c:pt idx="86">
                  <c:v>43221.895833333336</c:v>
                </c:pt>
                <c:pt idx="87">
                  <c:v>43221.90625</c:v>
                </c:pt>
                <c:pt idx="88">
                  <c:v>43221.916666666664</c:v>
                </c:pt>
                <c:pt idx="89">
                  <c:v>43221.927083333336</c:v>
                </c:pt>
                <c:pt idx="90">
                  <c:v>43221.9375</c:v>
                </c:pt>
                <c:pt idx="91">
                  <c:v>43221.947916666664</c:v>
                </c:pt>
                <c:pt idx="92">
                  <c:v>43221.958333333336</c:v>
                </c:pt>
                <c:pt idx="93">
                  <c:v>43221.96875</c:v>
                </c:pt>
                <c:pt idx="94">
                  <c:v>43221.979166666664</c:v>
                </c:pt>
                <c:pt idx="95">
                  <c:v>43221.989583333336</c:v>
                </c:pt>
                <c:pt idx="96">
                  <c:v>43222</c:v>
                </c:pt>
                <c:pt idx="97">
                  <c:v>43222.010416666664</c:v>
                </c:pt>
                <c:pt idx="98">
                  <c:v>43222.020833333336</c:v>
                </c:pt>
                <c:pt idx="99">
                  <c:v>43222.03125</c:v>
                </c:pt>
                <c:pt idx="100">
                  <c:v>43222.041666666664</c:v>
                </c:pt>
                <c:pt idx="101">
                  <c:v>43222.052083333336</c:v>
                </c:pt>
                <c:pt idx="102">
                  <c:v>43222.0625</c:v>
                </c:pt>
                <c:pt idx="103">
                  <c:v>43222.072916666664</c:v>
                </c:pt>
                <c:pt idx="104">
                  <c:v>43222.083333333336</c:v>
                </c:pt>
                <c:pt idx="105">
                  <c:v>43222.09375</c:v>
                </c:pt>
                <c:pt idx="106">
                  <c:v>43222.104166666664</c:v>
                </c:pt>
                <c:pt idx="107">
                  <c:v>43222.114583333336</c:v>
                </c:pt>
                <c:pt idx="108">
                  <c:v>43222.125</c:v>
                </c:pt>
                <c:pt idx="109">
                  <c:v>43222.135416666664</c:v>
                </c:pt>
                <c:pt idx="110">
                  <c:v>43222.145833333336</c:v>
                </c:pt>
                <c:pt idx="111">
                  <c:v>43222.15625</c:v>
                </c:pt>
                <c:pt idx="112">
                  <c:v>43222.166666666664</c:v>
                </c:pt>
                <c:pt idx="113">
                  <c:v>43222.177083333336</c:v>
                </c:pt>
                <c:pt idx="114">
                  <c:v>43222.1875</c:v>
                </c:pt>
                <c:pt idx="115">
                  <c:v>43222.197916666664</c:v>
                </c:pt>
                <c:pt idx="116">
                  <c:v>43222.208333333336</c:v>
                </c:pt>
                <c:pt idx="117">
                  <c:v>43222.21875</c:v>
                </c:pt>
                <c:pt idx="118">
                  <c:v>43222.229166666664</c:v>
                </c:pt>
                <c:pt idx="119">
                  <c:v>43222.239583333336</c:v>
                </c:pt>
                <c:pt idx="120">
                  <c:v>43222.25</c:v>
                </c:pt>
                <c:pt idx="121">
                  <c:v>43222.260416666664</c:v>
                </c:pt>
                <c:pt idx="122">
                  <c:v>43222.270833333336</c:v>
                </c:pt>
                <c:pt idx="123">
                  <c:v>43222.28125</c:v>
                </c:pt>
                <c:pt idx="124">
                  <c:v>43222.291666666664</c:v>
                </c:pt>
                <c:pt idx="125">
                  <c:v>43222.302083333336</c:v>
                </c:pt>
                <c:pt idx="126">
                  <c:v>43222.3125</c:v>
                </c:pt>
                <c:pt idx="127">
                  <c:v>43222.322916666664</c:v>
                </c:pt>
                <c:pt idx="128">
                  <c:v>43222.333333333336</c:v>
                </c:pt>
                <c:pt idx="129">
                  <c:v>43222.34375</c:v>
                </c:pt>
                <c:pt idx="130">
                  <c:v>43222.354166666664</c:v>
                </c:pt>
                <c:pt idx="131">
                  <c:v>43222.364583333336</c:v>
                </c:pt>
                <c:pt idx="132">
                  <c:v>43222.375</c:v>
                </c:pt>
                <c:pt idx="133">
                  <c:v>43222.385416666664</c:v>
                </c:pt>
                <c:pt idx="134">
                  <c:v>43222.395833333336</c:v>
                </c:pt>
                <c:pt idx="135">
                  <c:v>43222.40625</c:v>
                </c:pt>
                <c:pt idx="136">
                  <c:v>43222.416666666664</c:v>
                </c:pt>
                <c:pt idx="137">
                  <c:v>43222.427083333336</c:v>
                </c:pt>
                <c:pt idx="138">
                  <c:v>43222.4375</c:v>
                </c:pt>
                <c:pt idx="139">
                  <c:v>43222.447916666664</c:v>
                </c:pt>
                <c:pt idx="140">
                  <c:v>43222.458333333336</c:v>
                </c:pt>
                <c:pt idx="141">
                  <c:v>43222.46875</c:v>
                </c:pt>
                <c:pt idx="142">
                  <c:v>43222.479166666664</c:v>
                </c:pt>
                <c:pt idx="143">
                  <c:v>43222.489583333336</c:v>
                </c:pt>
                <c:pt idx="144">
                  <c:v>43222.5</c:v>
                </c:pt>
                <c:pt idx="145">
                  <c:v>43222.510416666664</c:v>
                </c:pt>
                <c:pt idx="146">
                  <c:v>43222.520833333336</c:v>
                </c:pt>
                <c:pt idx="147">
                  <c:v>43222.53125</c:v>
                </c:pt>
                <c:pt idx="148">
                  <c:v>43222.541666666664</c:v>
                </c:pt>
                <c:pt idx="149">
                  <c:v>43222.552083333336</c:v>
                </c:pt>
                <c:pt idx="150">
                  <c:v>43222.5625</c:v>
                </c:pt>
                <c:pt idx="151">
                  <c:v>43222.572916666664</c:v>
                </c:pt>
                <c:pt idx="152">
                  <c:v>43222.583333333336</c:v>
                </c:pt>
                <c:pt idx="153">
                  <c:v>43222.59375</c:v>
                </c:pt>
                <c:pt idx="154">
                  <c:v>43222.604166666664</c:v>
                </c:pt>
                <c:pt idx="155">
                  <c:v>43222.614583333336</c:v>
                </c:pt>
                <c:pt idx="156">
                  <c:v>43222.625</c:v>
                </c:pt>
                <c:pt idx="157">
                  <c:v>43222.635416666664</c:v>
                </c:pt>
                <c:pt idx="158">
                  <c:v>43222.645833333336</c:v>
                </c:pt>
                <c:pt idx="159">
                  <c:v>43222.65625</c:v>
                </c:pt>
                <c:pt idx="160">
                  <c:v>43222.666666666664</c:v>
                </c:pt>
                <c:pt idx="161">
                  <c:v>43222.677083333336</c:v>
                </c:pt>
                <c:pt idx="162">
                  <c:v>43222.6875</c:v>
                </c:pt>
                <c:pt idx="163">
                  <c:v>43222.697916666664</c:v>
                </c:pt>
                <c:pt idx="164">
                  <c:v>43222.708333333336</c:v>
                </c:pt>
                <c:pt idx="165">
                  <c:v>43222.71875</c:v>
                </c:pt>
                <c:pt idx="166">
                  <c:v>43222.729166666664</c:v>
                </c:pt>
                <c:pt idx="167">
                  <c:v>43222.739583333336</c:v>
                </c:pt>
                <c:pt idx="168">
                  <c:v>43222.75</c:v>
                </c:pt>
                <c:pt idx="169">
                  <c:v>43222.760416666664</c:v>
                </c:pt>
                <c:pt idx="170">
                  <c:v>43222.770833333336</c:v>
                </c:pt>
                <c:pt idx="171">
                  <c:v>43222.78125</c:v>
                </c:pt>
                <c:pt idx="172">
                  <c:v>43222.791666666664</c:v>
                </c:pt>
                <c:pt idx="173">
                  <c:v>43222.802083333336</c:v>
                </c:pt>
                <c:pt idx="174">
                  <c:v>43222.8125</c:v>
                </c:pt>
                <c:pt idx="175">
                  <c:v>43222.822916666664</c:v>
                </c:pt>
                <c:pt idx="176">
                  <c:v>43222.833333333336</c:v>
                </c:pt>
                <c:pt idx="177">
                  <c:v>43222.84375</c:v>
                </c:pt>
                <c:pt idx="178">
                  <c:v>43222.854166666664</c:v>
                </c:pt>
                <c:pt idx="179">
                  <c:v>43222.864583333336</c:v>
                </c:pt>
                <c:pt idx="180">
                  <c:v>43222.875</c:v>
                </c:pt>
                <c:pt idx="181">
                  <c:v>43222.885416666664</c:v>
                </c:pt>
                <c:pt idx="182">
                  <c:v>43222.895833333336</c:v>
                </c:pt>
                <c:pt idx="183">
                  <c:v>43222.90625</c:v>
                </c:pt>
                <c:pt idx="184">
                  <c:v>43222.916666666664</c:v>
                </c:pt>
                <c:pt idx="185">
                  <c:v>43222.927083333336</c:v>
                </c:pt>
                <c:pt idx="186">
                  <c:v>43222.9375</c:v>
                </c:pt>
                <c:pt idx="187">
                  <c:v>43222.947916666664</c:v>
                </c:pt>
                <c:pt idx="188">
                  <c:v>43222.958333333336</c:v>
                </c:pt>
                <c:pt idx="189">
                  <c:v>43222.96875</c:v>
                </c:pt>
                <c:pt idx="190">
                  <c:v>43222.979166666664</c:v>
                </c:pt>
                <c:pt idx="191">
                  <c:v>43222.989583333336</c:v>
                </c:pt>
                <c:pt idx="192">
                  <c:v>43223</c:v>
                </c:pt>
                <c:pt idx="193">
                  <c:v>43223.010416666664</c:v>
                </c:pt>
                <c:pt idx="194">
                  <c:v>43223.020833333336</c:v>
                </c:pt>
                <c:pt idx="195">
                  <c:v>43223.03125</c:v>
                </c:pt>
                <c:pt idx="196">
                  <c:v>43223.041666666664</c:v>
                </c:pt>
                <c:pt idx="197">
                  <c:v>43223.052083333336</c:v>
                </c:pt>
                <c:pt idx="198">
                  <c:v>43223.0625</c:v>
                </c:pt>
                <c:pt idx="199">
                  <c:v>43223.072916666664</c:v>
                </c:pt>
                <c:pt idx="200">
                  <c:v>43223.083333333336</c:v>
                </c:pt>
                <c:pt idx="201">
                  <c:v>43223.09375</c:v>
                </c:pt>
                <c:pt idx="202">
                  <c:v>43223.104166666664</c:v>
                </c:pt>
                <c:pt idx="203">
                  <c:v>43223.114583333336</c:v>
                </c:pt>
                <c:pt idx="204">
                  <c:v>43223.125</c:v>
                </c:pt>
                <c:pt idx="205">
                  <c:v>43223.135416666664</c:v>
                </c:pt>
                <c:pt idx="206">
                  <c:v>43223.145833333336</c:v>
                </c:pt>
                <c:pt idx="207">
                  <c:v>43223.15625</c:v>
                </c:pt>
                <c:pt idx="208">
                  <c:v>43223.166666666664</c:v>
                </c:pt>
                <c:pt idx="209">
                  <c:v>43223.177083333336</c:v>
                </c:pt>
                <c:pt idx="210">
                  <c:v>43223.1875</c:v>
                </c:pt>
                <c:pt idx="211">
                  <c:v>43223.197916666664</c:v>
                </c:pt>
                <c:pt idx="212">
                  <c:v>43223.208333333336</c:v>
                </c:pt>
                <c:pt idx="213">
                  <c:v>43223.21875</c:v>
                </c:pt>
                <c:pt idx="214">
                  <c:v>43223.229166666664</c:v>
                </c:pt>
                <c:pt idx="215">
                  <c:v>43223.239583333336</c:v>
                </c:pt>
                <c:pt idx="216">
                  <c:v>43223.25</c:v>
                </c:pt>
                <c:pt idx="217">
                  <c:v>43223.260416666664</c:v>
                </c:pt>
                <c:pt idx="218">
                  <c:v>43223.270833333336</c:v>
                </c:pt>
                <c:pt idx="219">
                  <c:v>43223.28125</c:v>
                </c:pt>
                <c:pt idx="220">
                  <c:v>43223.291666666664</c:v>
                </c:pt>
                <c:pt idx="221">
                  <c:v>43223.302083333336</c:v>
                </c:pt>
                <c:pt idx="222">
                  <c:v>43223.3125</c:v>
                </c:pt>
                <c:pt idx="223">
                  <c:v>43223.322916666664</c:v>
                </c:pt>
                <c:pt idx="224">
                  <c:v>43223.333333333336</c:v>
                </c:pt>
                <c:pt idx="225">
                  <c:v>43223.34375</c:v>
                </c:pt>
                <c:pt idx="226">
                  <c:v>43223.354166666664</c:v>
                </c:pt>
                <c:pt idx="227">
                  <c:v>43223.364583333336</c:v>
                </c:pt>
                <c:pt idx="228">
                  <c:v>43223.375</c:v>
                </c:pt>
                <c:pt idx="229">
                  <c:v>43223.385416666664</c:v>
                </c:pt>
                <c:pt idx="230">
                  <c:v>43223.395833333336</c:v>
                </c:pt>
                <c:pt idx="231">
                  <c:v>43223.40625</c:v>
                </c:pt>
                <c:pt idx="232">
                  <c:v>43223.416666666664</c:v>
                </c:pt>
                <c:pt idx="233">
                  <c:v>43223.427083333336</c:v>
                </c:pt>
                <c:pt idx="234">
                  <c:v>43223.4375</c:v>
                </c:pt>
                <c:pt idx="235">
                  <c:v>43223.447916666664</c:v>
                </c:pt>
                <c:pt idx="236">
                  <c:v>43223.458333333336</c:v>
                </c:pt>
                <c:pt idx="237">
                  <c:v>43223.46875</c:v>
                </c:pt>
                <c:pt idx="238">
                  <c:v>43223.479166666664</c:v>
                </c:pt>
                <c:pt idx="239">
                  <c:v>43223.489583333336</c:v>
                </c:pt>
                <c:pt idx="240">
                  <c:v>43223.5</c:v>
                </c:pt>
                <c:pt idx="241">
                  <c:v>43223.510416666664</c:v>
                </c:pt>
                <c:pt idx="242">
                  <c:v>43223.520833333336</c:v>
                </c:pt>
                <c:pt idx="243">
                  <c:v>43223.53125</c:v>
                </c:pt>
                <c:pt idx="244">
                  <c:v>43223.541666666664</c:v>
                </c:pt>
                <c:pt idx="245">
                  <c:v>43223.552083333336</c:v>
                </c:pt>
                <c:pt idx="246">
                  <c:v>43223.5625</c:v>
                </c:pt>
                <c:pt idx="247">
                  <c:v>43223.572916666664</c:v>
                </c:pt>
                <c:pt idx="248">
                  <c:v>43223.583333333336</c:v>
                </c:pt>
                <c:pt idx="249">
                  <c:v>43223.59375</c:v>
                </c:pt>
                <c:pt idx="250">
                  <c:v>43223.604166666664</c:v>
                </c:pt>
                <c:pt idx="251">
                  <c:v>43223.614583333336</c:v>
                </c:pt>
                <c:pt idx="252">
                  <c:v>43223.625</c:v>
                </c:pt>
                <c:pt idx="253">
                  <c:v>43223.635416666664</c:v>
                </c:pt>
                <c:pt idx="254">
                  <c:v>43223.645833333336</c:v>
                </c:pt>
                <c:pt idx="255">
                  <c:v>43223.65625</c:v>
                </c:pt>
                <c:pt idx="256">
                  <c:v>43223.666666666664</c:v>
                </c:pt>
                <c:pt idx="257">
                  <c:v>43223.677083333336</c:v>
                </c:pt>
                <c:pt idx="258">
                  <c:v>43223.6875</c:v>
                </c:pt>
                <c:pt idx="259">
                  <c:v>43223.697916666664</c:v>
                </c:pt>
                <c:pt idx="260">
                  <c:v>43223.708333333336</c:v>
                </c:pt>
                <c:pt idx="261">
                  <c:v>43223.71875</c:v>
                </c:pt>
                <c:pt idx="262">
                  <c:v>43223.729166666664</c:v>
                </c:pt>
                <c:pt idx="263">
                  <c:v>43223.739583333336</c:v>
                </c:pt>
                <c:pt idx="264">
                  <c:v>43223.75</c:v>
                </c:pt>
                <c:pt idx="265">
                  <c:v>43223.760416666664</c:v>
                </c:pt>
                <c:pt idx="266">
                  <c:v>43223.770833333336</c:v>
                </c:pt>
                <c:pt idx="267">
                  <c:v>43223.78125</c:v>
                </c:pt>
                <c:pt idx="268">
                  <c:v>43223.791666666664</c:v>
                </c:pt>
                <c:pt idx="269">
                  <c:v>43223.802083333336</c:v>
                </c:pt>
                <c:pt idx="270">
                  <c:v>43223.8125</c:v>
                </c:pt>
                <c:pt idx="271">
                  <c:v>43223.822916666664</c:v>
                </c:pt>
                <c:pt idx="272">
                  <c:v>43223.833333333336</c:v>
                </c:pt>
                <c:pt idx="273">
                  <c:v>43223.84375</c:v>
                </c:pt>
                <c:pt idx="274">
                  <c:v>43223.854166666664</c:v>
                </c:pt>
                <c:pt idx="275">
                  <c:v>43223.864583333336</c:v>
                </c:pt>
                <c:pt idx="276">
                  <c:v>43223.875</c:v>
                </c:pt>
                <c:pt idx="277">
                  <c:v>43223.885416666664</c:v>
                </c:pt>
                <c:pt idx="278">
                  <c:v>43223.895833333336</c:v>
                </c:pt>
                <c:pt idx="279">
                  <c:v>43223.90625</c:v>
                </c:pt>
                <c:pt idx="280">
                  <c:v>43223.916666666664</c:v>
                </c:pt>
                <c:pt idx="281">
                  <c:v>43223.927083333336</c:v>
                </c:pt>
                <c:pt idx="282">
                  <c:v>43223.9375</c:v>
                </c:pt>
                <c:pt idx="283">
                  <c:v>43223.947916666664</c:v>
                </c:pt>
                <c:pt idx="284">
                  <c:v>43223.958333333336</c:v>
                </c:pt>
                <c:pt idx="285">
                  <c:v>43223.96875</c:v>
                </c:pt>
                <c:pt idx="286">
                  <c:v>43223.979166666664</c:v>
                </c:pt>
                <c:pt idx="287">
                  <c:v>43223.989583333336</c:v>
                </c:pt>
                <c:pt idx="288">
                  <c:v>43224</c:v>
                </c:pt>
                <c:pt idx="289">
                  <c:v>43224.010416666664</c:v>
                </c:pt>
                <c:pt idx="290">
                  <c:v>43224.020833333336</c:v>
                </c:pt>
                <c:pt idx="291">
                  <c:v>43224.03125</c:v>
                </c:pt>
                <c:pt idx="292">
                  <c:v>43224.041666666664</c:v>
                </c:pt>
                <c:pt idx="293">
                  <c:v>43224.052083333336</c:v>
                </c:pt>
                <c:pt idx="294">
                  <c:v>43224.0625</c:v>
                </c:pt>
                <c:pt idx="295">
                  <c:v>43224.072916666664</c:v>
                </c:pt>
                <c:pt idx="296">
                  <c:v>43224.083333333336</c:v>
                </c:pt>
                <c:pt idx="297">
                  <c:v>43224.09375</c:v>
                </c:pt>
                <c:pt idx="298">
                  <c:v>43224.104166666664</c:v>
                </c:pt>
                <c:pt idx="299">
                  <c:v>43224.114583333336</c:v>
                </c:pt>
                <c:pt idx="300">
                  <c:v>43224.125</c:v>
                </c:pt>
                <c:pt idx="301">
                  <c:v>43224.135416666664</c:v>
                </c:pt>
                <c:pt idx="302">
                  <c:v>43224.145833333336</c:v>
                </c:pt>
                <c:pt idx="303">
                  <c:v>43224.15625</c:v>
                </c:pt>
                <c:pt idx="304">
                  <c:v>43224.166666666664</c:v>
                </c:pt>
                <c:pt idx="305">
                  <c:v>43224.177083333336</c:v>
                </c:pt>
                <c:pt idx="306">
                  <c:v>43224.1875</c:v>
                </c:pt>
                <c:pt idx="307">
                  <c:v>43224.197916666664</c:v>
                </c:pt>
                <c:pt idx="308">
                  <c:v>43224.208333333336</c:v>
                </c:pt>
                <c:pt idx="309">
                  <c:v>43224.21875</c:v>
                </c:pt>
                <c:pt idx="310">
                  <c:v>43224.229166666664</c:v>
                </c:pt>
                <c:pt idx="311">
                  <c:v>43224.239583333336</c:v>
                </c:pt>
                <c:pt idx="312">
                  <c:v>43224.25</c:v>
                </c:pt>
                <c:pt idx="313">
                  <c:v>43224.260416666664</c:v>
                </c:pt>
                <c:pt idx="314">
                  <c:v>43224.270833333336</c:v>
                </c:pt>
                <c:pt idx="315">
                  <c:v>43224.28125</c:v>
                </c:pt>
                <c:pt idx="316">
                  <c:v>43224.291666666664</c:v>
                </c:pt>
                <c:pt idx="317">
                  <c:v>43224.302083333336</c:v>
                </c:pt>
                <c:pt idx="318">
                  <c:v>43224.3125</c:v>
                </c:pt>
                <c:pt idx="319">
                  <c:v>43224.322916666664</c:v>
                </c:pt>
                <c:pt idx="320">
                  <c:v>43224.333333333336</c:v>
                </c:pt>
                <c:pt idx="321">
                  <c:v>43224.34375</c:v>
                </c:pt>
                <c:pt idx="322">
                  <c:v>43224.354166666664</c:v>
                </c:pt>
                <c:pt idx="323">
                  <c:v>43224.364583333336</c:v>
                </c:pt>
                <c:pt idx="324">
                  <c:v>43224.375</c:v>
                </c:pt>
                <c:pt idx="325">
                  <c:v>43224.385416666664</c:v>
                </c:pt>
                <c:pt idx="326">
                  <c:v>43224.395833333336</c:v>
                </c:pt>
                <c:pt idx="327">
                  <c:v>43224.40625</c:v>
                </c:pt>
                <c:pt idx="328">
                  <c:v>43224.416666666664</c:v>
                </c:pt>
                <c:pt idx="329">
                  <c:v>43224.427083333336</c:v>
                </c:pt>
                <c:pt idx="330">
                  <c:v>43224.4375</c:v>
                </c:pt>
                <c:pt idx="331">
                  <c:v>43224.447916666664</c:v>
                </c:pt>
                <c:pt idx="332">
                  <c:v>43224.458333333336</c:v>
                </c:pt>
                <c:pt idx="333">
                  <c:v>43224.46875</c:v>
                </c:pt>
                <c:pt idx="334">
                  <c:v>43224.479166666664</c:v>
                </c:pt>
                <c:pt idx="335">
                  <c:v>43224.489583333336</c:v>
                </c:pt>
                <c:pt idx="336">
                  <c:v>43224.5</c:v>
                </c:pt>
                <c:pt idx="337">
                  <c:v>43224.510416666664</c:v>
                </c:pt>
                <c:pt idx="338">
                  <c:v>43224.520833333336</c:v>
                </c:pt>
                <c:pt idx="339">
                  <c:v>43224.53125</c:v>
                </c:pt>
                <c:pt idx="340">
                  <c:v>43224.541666666664</c:v>
                </c:pt>
                <c:pt idx="341">
                  <c:v>43224.552083333336</c:v>
                </c:pt>
                <c:pt idx="342">
                  <c:v>43224.5625</c:v>
                </c:pt>
                <c:pt idx="343">
                  <c:v>43224.572916666664</c:v>
                </c:pt>
                <c:pt idx="344">
                  <c:v>43224.583333333336</c:v>
                </c:pt>
                <c:pt idx="345">
                  <c:v>43224.59375</c:v>
                </c:pt>
                <c:pt idx="346">
                  <c:v>43224.604166666664</c:v>
                </c:pt>
                <c:pt idx="347">
                  <c:v>43224.614583333336</c:v>
                </c:pt>
                <c:pt idx="348">
                  <c:v>43224.625</c:v>
                </c:pt>
                <c:pt idx="349">
                  <c:v>43224.635416666664</c:v>
                </c:pt>
                <c:pt idx="350">
                  <c:v>43224.645833333336</c:v>
                </c:pt>
                <c:pt idx="351">
                  <c:v>43224.65625</c:v>
                </c:pt>
                <c:pt idx="352">
                  <c:v>43224.666666666664</c:v>
                </c:pt>
                <c:pt idx="353">
                  <c:v>43224.677083333336</c:v>
                </c:pt>
                <c:pt idx="354">
                  <c:v>43224.6875</c:v>
                </c:pt>
                <c:pt idx="355">
                  <c:v>43224.697916666664</c:v>
                </c:pt>
                <c:pt idx="356">
                  <c:v>43224.708333333336</c:v>
                </c:pt>
                <c:pt idx="357">
                  <c:v>43224.71875</c:v>
                </c:pt>
                <c:pt idx="358">
                  <c:v>43224.729166666664</c:v>
                </c:pt>
                <c:pt idx="359">
                  <c:v>43224.739583333336</c:v>
                </c:pt>
                <c:pt idx="360">
                  <c:v>43224.75</c:v>
                </c:pt>
                <c:pt idx="361">
                  <c:v>43224.760416666664</c:v>
                </c:pt>
                <c:pt idx="362">
                  <c:v>43224.770833333336</c:v>
                </c:pt>
                <c:pt idx="363">
                  <c:v>43224.78125</c:v>
                </c:pt>
                <c:pt idx="364">
                  <c:v>43224.791666666664</c:v>
                </c:pt>
                <c:pt idx="365">
                  <c:v>43224.802083333336</c:v>
                </c:pt>
                <c:pt idx="366">
                  <c:v>43224.8125</c:v>
                </c:pt>
                <c:pt idx="367">
                  <c:v>43224.822916666664</c:v>
                </c:pt>
                <c:pt idx="368">
                  <c:v>43224.833333333336</c:v>
                </c:pt>
                <c:pt idx="369">
                  <c:v>43224.84375</c:v>
                </c:pt>
                <c:pt idx="370">
                  <c:v>43224.854166666664</c:v>
                </c:pt>
                <c:pt idx="371">
                  <c:v>43224.864583333336</c:v>
                </c:pt>
                <c:pt idx="372">
                  <c:v>43224.875</c:v>
                </c:pt>
                <c:pt idx="373">
                  <c:v>43224.885416666664</c:v>
                </c:pt>
                <c:pt idx="374">
                  <c:v>43224.895833333336</c:v>
                </c:pt>
                <c:pt idx="375">
                  <c:v>43224.90625</c:v>
                </c:pt>
                <c:pt idx="376">
                  <c:v>43224.916666666664</c:v>
                </c:pt>
                <c:pt idx="377">
                  <c:v>43224.927083333336</c:v>
                </c:pt>
                <c:pt idx="378">
                  <c:v>43224.9375</c:v>
                </c:pt>
                <c:pt idx="379">
                  <c:v>43224.947916666664</c:v>
                </c:pt>
                <c:pt idx="380">
                  <c:v>43224.958333333336</c:v>
                </c:pt>
                <c:pt idx="381">
                  <c:v>43224.96875</c:v>
                </c:pt>
                <c:pt idx="382">
                  <c:v>43224.979166666664</c:v>
                </c:pt>
                <c:pt idx="383">
                  <c:v>43224.989583333336</c:v>
                </c:pt>
                <c:pt idx="384">
                  <c:v>43225</c:v>
                </c:pt>
                <c:pt idx="385">
                  <c:v>43225.010416666664</c:v>
                </c:pt>
                <c:pt idx="386">
                  <c:v>43225.020833333336</c:v>
                </c:pt>
                <c:pt idx="387">
                  <c:v>43225.03125</c:v>
                </c:pt>
                <c:pt idx="388">
                  <c:v>43225.041666666664</c:v>
                </c:pt>
                <c:pt idx="389">
                  <c:v>43225.052083333336</c:v>
                </c:pt>
                <c:pt idx="390">
                  <c:v>43225.0625</c:v>
                </c:pt>
                <c:pt idx="391">
                  <c:v>43225.072916666664</c:v>
                </c:pt>
                <c:pt idx="392">
                  <c:v>43225.083333333336</c:v>
                </c:pt>
                <c:pt idx="393">
                  <c:v>43225.09375</c:v>
                </c:pt>
                <c:pt idx="394">
                  <c:v>43225.104166666664</c:v>
                </c:pt>
                <c:pt idx="395">
                  <c:v>43225.114583333336</c:v>
                </c:pt>
                <c:pt idx="396">
                  <c:v>43225.125</c:v>
                </c:pt>
                <c:pt idx="397">
                  <c:v>43225.135416666664</c:v>
                </c:pt>
                <c:pt idx="398">
                  <c:v>43225.145833333336</c:v>
                </c:pt>
                <c:pt idx="399">
                  <c:v>43225.15625</c:v>
                </c:pt>
                <c:pt idx="400">
                  <c:v>43225.166666666664</c:v>
                </c:pt>
                <c:pt idx="401">
                  <c:v>43225.177083333336</c:v>
                </c:pt>
                <c:pt idx="402">
                  <c:v>43225.1875</c:v>
                </c:pt>
                <c:pt idx="403">
                  <c:v>43225.197916666664</c:v>
                </c:pt>
                <c:pt idx="404">
                  <c:v>43225.208333333336</c:v>
                </c:pt>
                <c:pt idx="405">
                  <c:v>43225.21875</c:v>
                </c:pt>
                <c:pt idx="406">
                  <c:v>43225.229166666664</c:v>
                </c:pt>
                <c:pt idx="407">
                  <c:v>43225.239583333336</c:v>
                </c:pt>
                <c:pt idx="408">
                  <c:v>43225.25</c:v>
                </c:pt>
                <c:pt idx="409">
                  <c:v>43225.260416666664</c:v>
                </c:pt>
                <c:pt idx="410">
                  <c:v>43225.270833333336</c:v>
                </c:pt>
                <c:pt idx="411">
                  <c:v>43225.28125</c:v>
                </c:pt>
                <c:pt idx="412">
                  <c:v>43225.291666666664</c:v>
                </c:pt>
                <c:pt idx="413">
                  <c:v>43225.302083333336</c:v>
                </c:pt>
                <c:pt idx="414">
                  <c:v>43225.3125</c:v>
                </c:pt>
                <c:pt idx="415">
                  <c:v>43225.322916666664</c:v>
                </c:pt>
                <c:pt idx="416">
                  <c:v>43225.333333333336</c:v>
                </c:pt>
                <c:pt idx="417">
                  <c:v>43225.34375</c:v>
                </c:pt>
                <c:pt idx="418">
                  <c:v>43225.354166666664</c:v>
                </c:pt>
                <c:pt idx="419">
                  <c:v>43225.364583333336</c:v>
                </c:pt>
                <c:pt idx="420">
                  <c:v>43225.375</c:v>
                </c:pt>
                <c:pt idx="421">
                  <c:v>43225.385416666664</c:v>
                </c:pt>
                <c:pt idx="422">
                  <c:v>43225.395833333336</c:v>
                </c:pt>
                <c:pt idx="423">
                  <c:v>43225.40625</c:v>
                </c:pt>
                <c:pt idx="424">
                  <c:v>43225.416666666664</c:v>
                </c:pt>
                <c:pt idx="425">
                  <c:v>43225.427083333336</c:v>
                </c:pt>
                <c:pt idx="426">
                  <c:v>43225.4375</c:v>
                </c:pt>
                <c:pt idx="427">
                  <c:v>43225.447916666664</c:v>
                </c:pt>
                <c:pt idx="428">
                  <c:v>43225.458333333336</c:v>
                </c:pt>
                <c:pt idx="429">
                  <c:v>43225.46875</c:v>
                </c:pt>
                <c:pt idx="430">
                  <c:v>43225.479166666664</c:v>
                </c:pt>
                <c:pt idx="431">
                  <c:v>43225.489583333336</c:v>
                </c:pt>
                <c:pt idx="432">
                  <c:v>43225.5</c:v>
                </c:pt>
                <c:pt idx="433">
                  <c:v>43225.510416666664</c:v>
                </c:pt>
                <c:pt idx="434">
                  <c:v>43225.520833333336</c:v>
                </c:pt>
                <c:pt idx="435">
                  <c:v>43225.53125</c:v>
                </c:pt>
                <c:pt idx="436">
                  <c:v>43225.541666666664</c:v>
                </c:pt>
                <c:pt idx="437">
                  <c:v>43225.552083333336</c:v>
                </c:pt>
                <c:pt idx="438">
                  <c:v>43225.5625</c:v>
                </c:pt>
                <c:pt idx="439">
                  <c:v>43225.572916666664</c:v>
                </c:pt>
                <c:pt idx="440">
                  <c:v>43225.583333333336</c:v>
                </c:pt>
                <c:pt idx="441">
                  <c:v>43225.59375</c:v>
                </c:pt>
                <c:pt idx="442">
                  <c:v>43225.604166666664</c:v>
                </c:pt>
                <c:pt idx="443">
                  <c:v>43225.614583333336</c:v>
                </c:pt>
                <c:pt idx="444">
                  <c:v>43225.625</c:v>
                </c:pt>
                <c:pt idx="445">
                  <c:v>43225.635416666664</c:v>
                </c:pt>
                <c:pt idx="446">
                  <c:v>43225.645833333336</c:v>
                </c:pt>
                <c:pt idx="447">
                  <c:v>43225.65625</c:v>
                </c:pt>
                <c:pt idx="448">
                  <c:v>43225.666666666664</c:v>
                </c:pt>
                <c:pt idx="449">
                  <c:v>43225.677083333336</c:v>
                </c:pt>
                <c:pt idx="450">
                  <c:v>43225.6875</c:v>
                </c:pt>
                <c:pt idx="451">
                  <c:v>43225.697916666664</c:v>
                </c:pt>
                <c:pt idx="452">
                  <c:v>43225.708333333336</c:v>
                </c:pt>
                <c:pt idx="453">
                  <c:v>43225.71875</c:v>
                </c:pt>
                <c:pt idx="454">
                  <c:v>43225.729166666664</c:v>
                </c:pt>
                <c:pt idx="455">
                  <c:v>43225.739583333336</c:v>
                </c:pt>
                <c:pt idx="456">
                  <c:v>43225.75</c:v>
                </c:pt>
                <c:pt idx="457">
                  <c:v>43225.760416666664</c:v>
                </c:pt>
                <c:pt idx="458">
                  <c:v>43225.770833333336</c:v>
                </c:pt>
                <c:pt idx="459">
                  <c:v>43225.78125</c:v>
                </c:pt>
                <c:pt idx="460">
                  <c:v>43225.791666666664</c:v>
                </c:pt>
                <c:pt idx="461">
                  <c:v>43225.802083333336</c:v>
                </c:pt>
                <c:pt idx="462">
                  <c:v>43225.8125</c:v>
                </c:pt>
                <c:pt idx="463">
                  <c:v>43225.822916666664</c:v>
                </c:pt>
                <c:pt idx="464">
                  <c:v>43225.833333333336</c:v>
                </c:pt>
                <c:pt idx="465">
                  <c:v>43225.84375</c:v>
                </c:pt>
                <c:pt idx="466">
                  <c:v>43225.854166666664</c:v>
                </c:pt>
                <c:pt idx="467">
                  <c:v>43225.864583333336</c:v>
                </c:pt>
                <c:pt idx="468">
                  <c:v>43225.875</c:v>
                </c:pt>
                <c:pt idx="469">
                  <c:v>43225.885416666664</c:v>
                </c:pt>
                <c:pt idx="470">
                  <c:v>43225.895833333336</c:v>
                </c:pt>
                <c:pt idx="471">
                  <c:v>43225.90625</c:v>
                </c:pt>
                <c:pt idx="472">
                  <c:v>43225.916666666664</c:v>
                </c:pt>
                <c:pt idx="473">
                  <c:v>43225.927083333336</c:v>
                </c:pt>
                <c:pt idx="474">
                  <c:v>43225.9375</c:v>
                </c:pt>
                <c:pt idx="475">
                  <c:v>43225.947916666664</c:v>
                </c:pt>
                <c:pt idx="476">
                  <c:v>43225.958333333336</c:v>
                </c:pt>
                <c:pt idx="477">
                  <c:v>43225.96875</c:v>
                </c:pt>
                <c:pt idx="478">
                  <c:v>43225.979166666664</c:v>
                </c:pt>
                <c:pt idx="479">
                  <c:v>43225.989583333336</c:v>
                </c:pt>
                <c:pt idx="480">
                  <c:v>43226</c:v>
                </c:pt>
                <c:pt idx="481">
                  <c:v>43226.010416666664</c:v>
                </c:pt>
                <c:pt idx="482">
                  <c:v>43226.020833333336</c:v>
                </c:pt>
                <c:pt idx="483">
                  <c:v>43226.03125</c:v>
                </c:pt>
                <c:pt idx="484">
                  <c:v>43226.041666666664</c:v>
                </c:pt>
                <c:pt idx="485">
                  <c:v>43226.052083333336</c:v>
                </c:pt>
                <c:pt idx="486">
                  <c:v>43226.0625</c:v>
                </c:pt>
                <c:pt idx="487">
                  <c:v>43226.072916666664</c:v>
                </c:pt>
                <c:pt idx="488">
                  <c:v>43226.083333333336</c:v>
                </c:pt>
                <c:pt idx="489">
                  <c:v>43226.09375</c:v>
                </c:pt>
                <c:pt idx="490">
                  <c:v>43226.104166666664</c:v>
                </c:pt>
                <c:pt idx="491">
                  <c:v>43226.114583333336</c:v>
                </c:pt>
                <c:pt idx="492">
                  <c:v>43226.125</c:v>
                </c:pt>
                <c:pt idx="493">
                  <c:v>43226.135416666664</c:v>
                </c:pt>
                <c:pt idx="494">
                  <c:v>43226.145833333336</c:v>
                </c:pt>
                <c:pt idx="495">
                  <c:v>43226.15625</c:v>
                </c:pt>
                <c:pt idx="496">
                  <c:v>43226.166666666664</c:v>
                </c:pt>
                <c:pt idx="497">
                  <c:v>43226.177083333336</c:v>
                </c:pt>
                <c:pt idx="498">
                  <c:v>43226.1875</c:v>
                </c:pt>
                <c:pt idx="499">
                  <c:v>43226.197916666664</c:v>
                </c:pt>
                <c:pt idx="500">
                  <c:v>43226.208333333336</c:v>
                </c:pt>
                <c:pt idx="501">
                  <c:v>43226.21875</c:v>
                </c:pt>
                <c:pt idx="502">
                  <c:v>43226.229166666664</c:v>
                </c:pt>
                <c:pt idx="503">
                  <c:v>43226.239583333336</c:v>
                </c:pt>
                <c:pt idx="504">
                  <c:v>43226.25</c:v>
                </c:pt>
                <c:pt idx="505">
                  <c:v>43226.260416666664</c:v>
                </c:pt>
                <c:pt idx="506">
                  <c:v>43226.270833333336</c:v>
                </c:pt>
                <c:pt idx="507">
                  <c:v>43226.28125</c:v>
                </c:pt>
                <c:pt idx="508">
                  <c:v>43226.291666666664</c:v>
                </c:pt>
                <c:pt idx="509">
                  <c:v>43226.302083333336</c:v>
                </c:pt>
                <c:pt idx="510">
                  <c:v>43226.3125</c:v>
                </c:pt>
                <c:pt idx="511">
                  <c:v>43226.322916666664</c:v>
                </c:pt>
                <c:pt idx="512">
                  <c:v>43226.333333333336</c:v>
                </c:pt>
                <c:pt idx="513">
                  <c:v>43226.34375</c:v>
                </c:pt>
                <c:pt idx="514">
                  <c:v>43226.354166666664</c:v>
                </c:pt>
                <c:pt idx="515">
                  <c:v>43226.364583333336</c:v>
                </c:pt>
                <c:pt idx="516">
                  <c:v>43226.375</c:v>
                </c:pt>
                <c:pt idx="517">
                  <c:v>43226.385416666664</c:v>
                </c:pt>
                <c:pt idx="518">
                  <c:v>43226.395833333336</c:v>
                </c:pt>
                <c:pt idx="519">
                  <c:v>43226.40625</c:v>
                </c:pt>
                <c:pt idx="520">
                  <c:v>43226.416666666664</c:v>
                </c:pt>
                <c:pt idx="521">
                  <c:v>43226.427083333336</c:v>
                </c:pt>
                <c:pt idx="522">
                  <c:v>43226.4375</c:v>
                </c:pt>
                <c:pt idx="523">
                  <c:v>43226.447916666664</c:v>
                </c:pt>
                <c:pt idx="524">
                  <c:v>43226.458333333336</c:v>
                </c:pt>
                <c:pt idx="525">
                  <c:v>43226.46875</c:v>
                </c:pt>
                <c:pt idx="526">
                  <c:v>43226.479166666664</c:v>
                </c:pt>
                <c:pt idx="527">
                  <c:v>43226.489583333336</c:v>
                </c:pt>
                <c:pt idx="528">
                  <c:v>43226.5</c:v>
                </c:pt>
                <c:pt idx="529">
                  <c:v>43226.510416666664</c:v>
                </c:pt>
                <c:pt idx="530">
                  <c:v>43226.520833333336</c:v>
                </c:pt>
                <c:pt idx="531">
                  <c:v>43226.53125</c:v>
                </c:pt>
                <c:pt idx="532">
                  <c:v>43226.541666666664</c:v>
                </c:pt>
                <c:pt idx="533">
                  <c:v>43226.552083333336</c:v>
                </c:pt>
                <c:pt idx="534">
                  <c:v>43226.5625</c:v>
                </c:pt>
                <c:pt idx="535">
                  <c:v>43226.572916666664</c:v>
                </c:pt>
                <c:pt idx="536">
                  <c:v>43226.583333333336</c:v>
                </c:pt>
                <c:pt idx="537">
                  <c:v>43226.59375</c:v>
                </c:pt>
                <c:pt idx="538">
                  <c:v>43226.604166666664</c:v>
                </c:pt>
                <c:pt idx="539">
                  <c:v>43226.614583333336</c:v>
                </c:pt>
                <c:pt idx="540">
                  <c:v>43226.625</c:v>
                </c:pt>
                <c:pt idx="541">
                  <c:v>43226.635416666664</c:v>
                </c:pt>
                <c:pt idx="542">
                  <c:v>43226.645833333336</c:v>
                </c:pt>
                <c:pt idx="543">
                  <c:v>43226.65625</c:v>
                </c:pt>
                <c:pt idx="544">
                  <c:v>43226.666666666664</c:v>
                </c:pt>
                <c:pt idx="545">
                  <c:v>43226.677083333336</c:v>
                </c:pt>
                <c:pt idx="546">
                  <c:v>43226.6875</c:v>
                </c:pt>
                <c:pt idx="547">
                  <c:v>43226.697916666664</c:v>
                </c:pt>
                <c:pt idx="548">
                  <c:v>43226.708333333336</c:v>
                </c:pt>
                <c:pt idx="549">
                  <c:v>43226.71875</c:v>
                </c:pt>
                <c:pt idx="550">
                  <c:v>43226.729166666664</c:v>
                </c:pt>
                <c:pt idx="551">
                  <c:v>43226.739583333336</c:v>
                </c:pt>
                <c:pt idx="552">
                  <c:v>43226.75</c:v>
                </c:pt>
                <c:pt idx="553">
                  <c:v>43226.760416666664</c:v>
                </c:pt>
                <c:pt idx="554">
                  <c:v>43226.770833333336</c:v>
                </c:pt>
                <c:pt idx="555">
                  <c:v>43226.78125</c:v>
                </c:pt>
                <c:pt idx="556">
                  <c:v>43226.791666666664</c:v>
                </c:pt>
                <c:pt idx="557">
                  <c:v>43226.802083333336</c:v>
                </c:pt>
                <c:pt idx="558">
                  <c:v>43226.8125</c:v>
                </c:pt>
                <c:pt idx="559">
                  <c:v>43226.822916666664</c:v>
                </c:pt>
                <c:pt idx="560">
                  <c:v>43226.833333333336</c:v>
                </c:pt>
                <c:pt idx="561">
                  <c:v>43226.84375</c:v>
                </c:pt>
                <c:pt idx="562">
                  <c:v>43226.854166666664</c:v>
                </c:pt>
                <c:pt idx="563">
                  <c:v>43226.864583333336</c:v>
                </c:pt>
                <c:pt idx="564">
                  <c:v>43226.875</c:v>
                </c:pt>
                <c:pt idx="565">
                  <c:v>43226.885416666664</c:v>
                </c:pt>
                <c:pt idx="566">
                  <c:v>43226.895833333336</c:v>
                </c:pt>
                <c:pt idx="567">
                  <c:v>43226.90625</c:v>
                </c:pt>
                <c:pt idx="568">
                  <c:v>43226.916666666664</c:v>
                </c:pt>
                <c:pt idx="569">
                  <c:v>43226.927083333336</c:v>
                </c:pt>
                <c:pt idx="570">
                  <c:v>43226.9375</c:v>
                </c:pt>
                <c:pt idx="571">
                  <c:v>43226.947916666664</c:v>
                </c:pt>
                <c:pt idx="572">
                  <c:v>43226.958333333336</c:v>
                </c:pt>
                <c:pt idx="573">
                  <c:v>43226.96875</c:v>
                </c:pt>
                <c:pt idx="574">
                  <c:v>43226.979166666664</c:v>
                </c:pt>
                <c:pt idx="575">
                  <c:v>43226.989583333336</c:v>
                </c:pt>
                <c:pt idx="576">
                  <c:v>43227</c:v>
                </c:pt>
                <c:pt idx="577">
                  <c:v>43227.010416666664</c:v>
                </c:pt>
                <c:pt idx="578">
                  <c:v>43227.020833333336</c:v>
                </c:pt>
                <c:pt idx="579">
                  <c:v>43227.03125</c:v>
                </c:pt>
                <c:pt idx="580">
                  <c:v>43227.041666666664</c:v>
                </c:pt>
                <c:pt idx="581">
                  <c:v>43227.052083333336</c:v>
                </c:pt>
                <c:pt idx="582">
                  <c:v>43227.0625</c:v>
                </c:pt>
                <c:pt idx="583">
                  <c:v>43227.072916666664</c:v>
                </c:pt>
                <c:pt idx="584">
                  <c:v>43227.083333333336</c:v>
                </c:pt>
                <c:pt idx="585">
                  <c:v>43227.09375</c:v>
                </c:pt>
                <c:pt idx="586">
                  <c:v>43227.104166666664</c:v>
                </c:pt>
                <c:pt idx="587">
                  <c:v>43227.114583333336</c:v>
                </c:pt>
                <c:pt idx="588">
                  <c:v>43227.125</c:v>
                </c:pt>
                <c:pt idx="589">
                  <c:v>43227.135416666664</c:v>
                </c:pt>
                <c:pt idx="590">
                  <c:v>43227.145833333336</c:v>
                </c:pt>
                <c:pt idx="591">
                  <c:v>43227.15625</c:v>
                </c:pt>
                <c:pt idx="592">
                  <c:v>43227.166666666664</c:v>
                </c:pt>
                <c:pt idx="593">
                  <c:v>43227.177083333336</c:v>
                </c:pt>
                <c:pt idx="594">
                  <c:v>43227.1875</c:v>
                </c:pt>
                <c:pt idx="595">
                  <c:v>43227.197916666664</c:v>
                </c:pt>
                <c:pt idx="596">
                  <c:v>43227.208333333336</c:v>
                </c:pt>
                <c:pt idx="597">
                  <c:v>43227.21875</c:v>
                </c:pt>
                <c:pt idx="598">
                  <c:v>43227.229166666664</c:v>
                </c:pt>
                <c:pt idx="599">
                  <c:v>43227.239583333336</c:v>
                </c:pt>
                <c:pt idx="600">
                  <c:v>43227.25</c:v>
                </c:pt>
                <c:pt idx="601">
                  <c:v>43227.260416666664</c:v>
                </c:pt>
                <c:pt idx="602">
                  <c:v>43227.270833333336</c:v>
                </c:pt>
                <c:pt idx="603">
                  <c:v>43227.28125</c:v>
                </c:pt>
                <c:pt idx="604">
                  <c:v>43227.291666666664</c:v>
                </c:pt>
                <c:pt idx="605">
                  <c:v>43227.302083333336</c:v>
                </c:pt>
                <c:pt idx="606">
                  <c:v>43227.3125</c:v>
                </c:pt>
                <c:pt idx="607">
                  <c:v>43227.322916666664</c:v>
                </c:pt>
                <c:pt idx="608">
                  <c:v>43227.333333333336</c:v>
                </c:pt>
                <c:pt idx="609">
                  <c:v>43227.34375</c:v>
                </c:pt>
                <c:pt idx="610">
                  <c:v>43227.354166666664</c:v>
                </c:pt>
                <c:pt idx="611">
                  <c:v>43227.364583333336</c:v>
                </c:pt>
                <c:pt idx="612">
                  <c:v>43227.375</c:v>
                </c:pt>
                <c:pt idx="613">
                  <c:v>43227.385416666664</c:v>
                </c:pt>
                <c:pt idx="614">
                  <c:v>43227.395833333336</c:v>
                </c:pt>
                <c:pt idx="615">
                  <c:v>43227.40625</c:v>
                </c:pt>
                <c:pt idx="616">
                  <c:v>43227.416666666664</c:v>
                </c:pt>
                <c:pt idx="617">
                  <c:v>43227.427083333336</c:v>
                </c:pt>
                <c:pt idx="618">
                  <c:v>43227.4375</c:v>
                </c:pt>
                <c:pt idx="619">
                  <c:v>43227.447916666664</c:v>
                </c:pt>
                <c:pt idx="620">
                  <c:v>43227.458333333336</c:v>
                </c:pt>
                <c:pt idx="621">
                  <c:v>43227.46875</c:v>
                </c:pt>
                <c:pt idx="622">
                  <c:v>43227.479166666664</c:v>
                </c:pt>
                <c:pt idx="623">
                  <c:v>43227.489583333336</c:v>
                </c:pt>
                <c:pt idx="624">
                  <c:v>43227.5</c:v>
                </c:pt>
                <c:pt idx="625">
                  <c:v>43227.510416666664</c:v>
                </c:pt>
                <c:pt idx="626">
                  <c:v>43227.520833333336</c:v>
                </c:pt>
                <c:pt idx="627">
                  <c:v>43227.53125</c:v>
                </c:pt>
                <c:pt idx="628">
                  <c:v>43227.541666666664</c:v>
                </c:pt>
                <c:pt idx="629">
                  <c:v>43227.552083333336</c:v>
                </c:pt>
                <c:pt idx="630">
                  <c:v>43227.5625</c:v>
                </c:pt>
                <c:pt idx="631">
                  <c:v>43227.572916666664</c:v>
                </c:pt>
                <c:pt idx="632">
                  <c:v>43227.583333333336</c:v>
                </c:pt>
                <c:pt idx="633">
                  <c:v>43227.59375</c:v>
                </c:pt>
                <c:pt idx="634">
                  <c:v>43227.604166666664</c:v>
                </c:pt>
                <c:pt idx="635">
                  <c:v>43227.614583333336</c:v>
                </c:pt>
                <c:pt idx="636">
                  <c:v>43227.625</c:v>
                </c:pt>
                <c:pt idx="637">
                  <c:v>43227.635416666664</c:v>
                </c:pt>
                <c:pt idx="638">
                  <c:v>43227.645833333336</c:v>
                </c:pt>
                <c:pt idx="639">
                  <c:v>43227.65625</c:v>
                </c:pt>
                <c:pt idx="640">
                  <c:v>43227.666666666664</c:v>
                </c:pt>
                <c:pt idx="641">
                  <c:v>43227.677083333336</c:v>
                </c:pt>
                <c:pt idx="642">
                  <c:v>43227.6875</c:v>
                </c:pt>
                <c:pt idx="643">
                  <c:v>43227.697916666664</c:v>
                </c:pt>
                <c:pt idx="644">
                  <c:v>43227.708333333336</c:v>
                </c:pt>
                <c:pt idx="645">
                  <c:v>43227.71875</c:v>
                </c:pt>
                <c:pt idx="646">
                  <c:v>43227.729166666664</c:v>
                </c:pt>
                <c:pt idx="647">
                  <c:v>43227.739583333336</c:v>
                </c:pt>
                <c:pt idx="648">
                  <c:v>43227.75</c:v>
                </c:pt>
                <c:pt idx="649">
                  <c:v>43227.760416666664</c:v>
                </c:pt>
                <c:pt idx="650">
                  <c:v>43227.770833333336</c:v>
                </c:pt>
                <c:pt idx="651">
                  <c:v>43227.78125</c:v>
                </c:pt>
                <c:pt idx="652">
                  <c:v>43227.791666666664</c:v>
                </c:pt>
                <c:pt idx="653">
                  <c:v>43227.802083333336</c:v>
                </c:pt>
                <c:pt idx="654">
                  <c:v>43227.8125</c:v>
                </c:pt>
                <c:pt idx="655">
                  <c:v>43227.822916666664</c:v>
                </c:pt>
                <c:pt idx="656">
                  <c:v>43227.833333333336</c:v>
                </c:pt>
                <c:pt idx="657">
                  <c:v>43227.84375</c:v>
                </c:pt>
                <c:pt idx="658">
                  <c:v>43227.854166666664</c:v>
                </c:pt>
                <c:pt idx="659">
                  <c:v>43227.864583333336</c:v>
                </c:pt>
                <c:pt idx="660">
                  <c:v>43227.875</c:v>
                </c:pt>
                <c:pt idx="661">
                  <c:v>43227.885416666664</c:v>
                </c:pt>
                <c:pt idx="662">
                  <c:v>43227.895833333336</c:v>
                </c:pt>
                <c:pt idx="663">
                  <c:v>43227.90625</c:v>
                </c:pt>
                <c:pt idx="664">
                  <c:v>43227.916666666664</c:v>
                </c:pt>
                <c:pt idx="665">
                  <c:v>43227.927083333336</c:v>
                </c:pt>
                <c:pt idx="666">
                  <c:v>43227.9375</c:v>
                </c:pt>
                <c:pt idx="667">
                  <c:v>43227.947916666664</c:v>
                </c:pt>
                <c:pt idx="668">
                  <c:v>43227.958333333336</c:v>
                </c:pt>
                <c:pt idx="669">
                  <c:v>43227.96875</c:v>
                </c:pt>
                <c:pt idx="670">
                  <c:v>43227.979166666664</c:v>
                </c:pt>
                <c:pt idx="671">
                  <c:v>43227.989583333336</c:v>
                </c:pt>
                <c:pt idx="672">
                  <c:v>43228</c:v>
                </c:pt>
                <c:pt idx="673">
                  <c:v>43228.010416666664</c:v>
                </c:pt>
                <c:pt idx="674">
                  <c:v>43228.020833333336</c:v>
                </c:pt>
                <c:pt idx="675">
                  <c:v>43228.03125</c:v>
                </c:pt>
                <c:pt idx="676">
                  <c:v>43228.041666666664</c:v>
                </c:pt>
                <c:pt idx="677">
                  <c:v>43228.052083333336</c:v>
                </c:pt>
                <c:pt idx="678">
                  <c:v>43228.0625</c:v>
                </c:pt>
                <c:pt idx="679">
                  <c:v>43228.072916666664</c:v>
                </c:pt>
                <c:pt idx="680">
                  <c:v>43228.083333333336</c:v>
                </c:pt>
                <c:pt idx="681">
                  <c:v>43228.09375</c:v>
                </c:pt>
                <c:pt idx="682">
                  <c:v>43228.104166666664</c:v>
                </c:pt>
                <c:pt idx="683">
                  <c:v>43228.114583333336</c:v>
                </c:pt>
                <c:pt idx="684">
                  <c:v>43228.125</c:v>
                </c:pt>
                <c:pt idx="685">
                  <c:v>43228.135416666664</c:v>
                </c:pt>
                <c:pt idx="686">
                  <c:v>43228.145833333336</c:v>
                </c:pt>
                <c:pt idx="687">
                  <c:v>43228.15625</c:v>
                </c:pt>
                <c:pt idx="688">
                  <c:v>43228.166666666664</c:v>
                </c:pt>
                <c:pt idx="689">
                  <c:v>43228.177083333336</c:v>
                </c:pt>
                <c:pt idx="690">
                  <c:v>43228.1875</c:v>
                </c:pt>
                <c:pt idx="691">
                  <c:v>43228.197916666664</c:v>
                </c:pt>
                <c:pt idx="692">
                  <c:v>43228.208333333336</c:v>
                </c:pt>
                <c:pt idx="693">
                  <c:v>43228.21875</c:v>
                </c:pt>
                <c:pt idx="694">
                  <c:v>43228.229166666664</c:v>
                </c:pt>
                <c:pt idx="695">
                  <c:v>43228.239583333336</c:v>
                </c:pt>
                <c:pt idx="696">
                  <c:v>43228.25</c:v>
                </c:pt>
                <c:pt idx="697">
                  <c:v>43228.260416666664</c:v>
                </c:pt>
                <c:pt idx="698">
                  <c:v>43228.270833333336</c:v>
                </c:pt>
                <c:pt idx="699">
                  <c:v>43228.28125</c:v>
                </c:pt>
                <c:pt idx="700">
                  <c:v>43228.291666666664</c:v>
                </c:pt>
                <c:pt idx="701">
                  <c:v>43228.302083333336</c:v>
                </c:pt>
                <c:pt idx="702">
                  <c:v>43228.3125</c:v>
                </c:pt>
                <c:pt idx="703">
                  <c:v>43228.322916666664</c:v>
                </c:pt>
                <c:pt idx="704">
                  <c:v>43228.333333333336</c:v>
                </c:pt>
                <c:pt idx="705">
                  <c:v>43228.34375</c:v>
                </c:pt>
                <c:pt idx="706">
                  <c:v>43228.354166666664</c:v>
                </c:pt>
                <c:pt idx="707">
                  <c:v>43228.364583333336</c:v>
                </c:pt>
                <c:pt idx="708">
                  <c:v>43228.375</c:v>
                </c:pt>
                <c:pt idx="709">
                  <c:v>43228.385416666664</c:v>
                </c:pt>
                <c:pt idx="710">
                  <c:v>43228.395833333336</c:v>
                </c:pt>
                <c:pt idx="711">
                  <c:v>43228.40625</c:v>
                </c:pt>
                <c:pt idx="712">
                  <c:v>43228.416666666664</c:v>
                </c:pt>
                <c:pt idx="713">
                  <c:v>43228.427083333336</c:v>
                </c:pt>
                <c:pt idx="714">
                  <c:v>43228.4375</c:v>
                </c:pt>
                <c:pt idx="715">
                  <c:v>43228.447916666664</c:v>
                </c:pt>
                <c:pt idx="716">
                  <c:v>43228.458333333336</c:v>
                </c:pt>
                <c:pt idx="717">
                  <c:v>43228.46875</c:v>
                </c:pt>
                <c:pt idx="718">
                  <c:v>43228.479166666664</c:v>
                </c:pt>
                <c:pt idx="719">
                  <c:v>43228.489583333336</c:v>
                </c:pt>
                <c:pt idx="720">
                  <c:v>43228.5</c:v>
                </c:pt>
                <c:pt idx="721">
                  <c:v>43228.510416666664</c:v>
                </c:pt>
                <c:pt idx="722">
                  <c:v>43228.520833333336</c:v>
                </c:pt>
                <c:pt idx="723">
                  <c:v>43228.53125</c:v>
                </c:pt>
                <c:pt idx="724">
                  <c:v>43228.541666666664</c:v>
                </c:pt>
                <c:pt idx="725">
                  <c:v>43228.552083333336</c:v>
                </c:pt>
                <c:pt idx="726">
                  <c:v>43228.5625</c:v>
                </c:pt>
                <c:pt idx="727">
                  <c:v>43228.572916666664</c:v>
                </c:pt>
                <c:pt idx="728">
                  <c:v>43228.583333333336</c:v>
                </c:pt>
                <c:pt idx="729">
                  <c:v>43228.59375</c:v>
                </c:pt>
                <c:pt idx="730">
                  <c:v>43228.604166666664</c:v>
                </c:pt>
                <c:pt idx="731">
                  <c:v>43228.614583333336</c:v>
                </c:pt>
                <c:pt idx="732">
                  <c:v>43228.625</c:v>
                </c:pt>
                <c:pt idx="733">
                  <c:v>43228.635416666664</c:v>
                </c:pt>
                <c:pt idx="734">
                  <c:v>43228.645833333336</c:v>
                </c:pt>
                <c:pt idx="735">
                  <c:v>43228.65625</c:v>
                </c:pt>
                <c:pt idx="736">
                  <c:v>43228.666666666664</c:v>
                </c:pt>
                <c:pt idx="737">
                  <c:v>43228.677083333336</c:v>
                </c:pt>
                <c:pt idx="738">
                  <c:v>43228.6875</c:v>
                </c:pt>
                <c:pt idx="739">
                  <c:v>43228.697916666664</c:v>
                </c:pt>
                <c:pt idx="740">
                  <c:v>43228.708333333336</c:v>
                </c:pt>
                <c:pt idx="741">
                  <c:v>43228.71875</c:v>
                </c:pt>
                <c:pt idx="742">
                  <c:v>43228.729166666664</c:v>
                </c:pt>
                <c:pt idx="743">
                  <c:v>43228.739583333336</c:v>
                </c:pt>
                <c:pt idx="744">
                  <c:v>43228.75</c:v>
                </c:pt>
                <c:pt idx="745">
                  <c:v>43228.760416666664</c:v>
                </c:pt>
                <c:pt idx="746">
                  <c:v>43228.770833333336</c:v>
                </c:pt>
                <c:pt idx="747">
                  <c:v>43228.78125</c:v>
                </c:pt>
                <c:pt idx="748">
                  <c:v>43228.791666666664</c:v>
                </c:pt>
                <c:pt idx="749">
                  <c:v>43228.802083333336</c:v>
                </c:pt>
                <c:pt idx="750">
                  <c:v>43228.8125</c:v>
                </c:pt>
                <c:pt idx="751">
                  <c:v>43228.822916666664</c:v>
                </c:pt>
                <c:pt idx="752">
                  <c:v>43228.833333333336</c:v>
                </c:pt>
                <c:pt idx="753">
                  <c:v>43228.84375</c:v>
                </c:pt>
                <c:pt idx="754">
                  <c:v>43228.854166666664</c:v>
                </c:pt>
                <c:pt idx="755">
                  <c:v>43228.864583333336</c:v>
                </c:pt>
                <c:pt idx="756">
                  <c:v>43228.875</c:v>
                </c:pt>
                <c:pt idx="757">
                  <c:v>43228.885416666664</c:v>
                </c:pt>
                <c:pt idx="758">
                  <c:v>43228.895833333336</c:v>
                </c:pt>
                <c:pt idx="759">
                  <c:v>43228.90625</c:v>
                </c:pt>
                <c:pt idx="760">
                  <c:v>43228.916666666664</c:v>
                </c:pt>
                <c:pt idx="761">
                  <c:v>43228.927083333336</c:v>
                </c:pt>
                <c:pt idx="762">
                  <c:v>43228.9375</c:v>
                </c:pt>
                <c:pt idx="763">
                  <c:v>43228.947916666664</c:v>
                </c:pt>
                <c:pt idx="764">
                  <c:v>43228.958333333336</c:v>
                </c:pt>
                <c:pt idx="765">
                  <c:v>43228.96875</c:v>
                </c:pt>
                <c:pt idx="766">
                  <c:v>43228.979166666664</c:v>
                </c:pt>
                <c:pt idx="767">
                  <c:v>43228.989583333336</c:v>
                </c:pt>
                <c:pt idx="768">
                  <c:v>43229</c:v>
                </c:pt>
                <c:pt idx="769">
                  <c:v>43229.010416666664</c:v>
                </c:pt>
                <c:pt idx="770">
                  <c:v>43229.020833333336</c:v>
                </c:pt>
                <c:pt idx="771">
                  <c:v>43229.03125</c:v>
                </c:pt>
                <c:pt idx="772">
                  <c:v>43229.041666666664</c:v>
                </c:pt>
                <c:pt idx="773">
                  <c:v>43229.052083333336</c:v>
                </c:pt>
                <c:pt idx="774">
                  <c:v>43229.0625</c:v>
                </c:pt>
                <c:pt idx="775">
                  <c:v>43229.072916666664</c:v>
                </c:pt>
                <c:pt idx="776">
                  <c:v>43229.083333333336</c:v>
                </c:pt>
                <c:pt idx="777">
                  <c:v>43229.09375</c:v>
                </c:pt>
                <c:pt idx="778">
                  <c:v>43229.104166666664</c:v>
                </c:pt>
                <c:pt idx="779">
                  <c:v>43229.114583333336</c:v>
                </c:pt>
                <c:pt idx="780">
                  <c:v>43229.125</c:v>
                </c:pt>
                <c:pt idx="781">
                  <c:v>43229.135416666664</c:v>
                </c:pt>
                <c:pt idx="782">
                  <c:v>43229.145833333336</c:v>
                </c:pt>
                <c:pt idx="783">
                  <c:v>43229.15625</c:v>
                </c:pt>
                <c:pt idx="784">
                  <c:v>43229.166666666664</c:v>
                </c:pt>
                <c:pt idx="785">
                  <c:v>43229.177083333336</c:v>
                </c:pt>
                <c:pt idx="786">
                  <c:v>43229.1875</c:v>
                </c:pt>
                <c:pt idx="787">
                  <c:v>43229.197916666664</c:v>
                </c:pt>
                <c:pt idx="788">
                  <c:v>43229.208333333336</c:v>
                </c:pt>
                <c:pt idx="789">
                  <c:v>43229.21875</c:v>
                </c:pt>
                <c:pt idx="790">
                  <c:v>43229.229166666664</c:v>
                </c:pt>
                <c:pt idx="791">
                  <c:v>43229.239583333336</c:v>
                </c:pt>
                <c:pt idx="792">
                  <c:v>43229.25</c:v>
                </c:pt>
                <c:pt idx="793">
                  <c:v>43229.260416666664</c:v>
                </c:pt>
                <c:pt idx="794">
                  <c:v>43229.270833333336</c:v>
                </c:pt>
                <c:pt idx="795">
                  <c:v>43229.28125</c:v>
                </c:pt>
                <c:pt idx="796">
                  <c:v>43229.291666666664</c:v>
                </c:pt>
                <c:pt idx="797">
                  <c:v>43229.302083333336</c:v>
                </c:pt>
                <c:pt idx="798">
                  <c:v>43229.3125</c:v>
                </c:pt>
                <c:pt idx="799">
                  <c:v>43229.322916666664</c:v>
                </c:pt>
                <c:pt idx="800">
                  <c:v>43229.333333333336</c:v>
                </c:pt>
                <c:pt idx="801">
                  <c:v>43229.34375</c:v>
                </c:pt>
                <c:pt idx="802">
                  <c:v>43229.354166666664</c:v>
                </c:pt>
                <c:pt idx="803">
                  <c:v>43229.364583333336</c:v>
                </c:pt>
                <c:pt idx="804">
                  <c:v>43229.375</c:v>
                </c:pt>
                <c:pt idx="805">
                  <c:v>43229.385416666664</c:v>
                </c:pt>
                <c:pt idx="806">
                  <c:v>43229.395833333336</c:v>
                </c:pt>
                <c:pt idx="807">
                  <c:v>43229.40625</c:v>
                </c:pt>
                <c:pt idx="808">
                  <c:v>43229.416666666664</c:v>
                </c:pt>
                <c:pt idx="809">
                  <c:v>43229.427083333336</c:v>
                </c:pt>
                <c:pt idx="810">
                  <c:v>43229.4375</c:v>
                </c:pt>
                <c:pt idx="811">
                  <c:v>43229.447916666664</c:v>
                </c:pt>
                <c:pt idx="812">
                  <c:v>43229.458333333336</c:v>
                </c:pt>
                <c:pt idx="813">
                  <c:v>43229.46875</c:v>
                </c:pt>
                <c:pt idx="814">
                  <c:v>43229.479166666664</c:v>
                </c:pt>
                <c:pt idx="815">
                  <c:v>43229.489583333336</c:v>
                </c:pt>
                <c:pt idx="816">
                  <c:v>43229.5</c:v>
                </c:pt>
                <c:pt idx="817">
                  <c:v>43229.510416666664</c:v>
                </c:pt>
                <c:pt idx="818">
                  <c:v>43229.520833333336</c:v>
                </c:pt>
                <c:pt idx="819">
                  <c:v>43229.53125</c:v>
                </c:pt>
                <c:pt idx="820">
                  <c:v>43229.541666666664</c:v>
                </c:pt>
                <c:pt idx="821">
                  <c:v>43229.552083333336</c:v>
                </c:pt>
                <c:pt idx="822">
                  <c:v>43229.5625</c:v>
                </c:pt>
                <c:pt idx="823">
                  <c:v>43229.572916666664</c:v>
                </c:pt>
                <c:pt idx="824">
                  <c:v>43229.583333333336</c:v>
                </c:pt>
                <c:pt idx="825">
                  <c:v>43229.59375</c:v>
                </c:pt>
                <c:pt idx="826">
                  <c:v>43229.604166666664</c:v>
                </c:pt>
                <c:pt idx="827">
                  <c:v>43229.614583333336</c:v>
                </c:pt>
                <c:pt idx="828">
                  <c:v>43229.625</c:v>
                </c:pt>
                <c:pt idx="829">
                  <c:v>43229.635416666664</c:v>
                </c:pt>
                <c:pt idx="830">
                  <c:v>43229.645833333336</c:v>
                </c:pt>
                <c:pt idx="831">
                  <c:v>43229.65625</c:v>
                </c:pt>
                <c:pt idx="832">
                  <c:v>43229.666666666664</c:v>
                </c:pt>
                <c:pt idx="833">
                  <c:v>43229.677083333336</c:v>
                </c:pt>
                <c:pt idx="834">
                  <c:v>43229.6875</c:v>
                </c:pt>
                <c:pt idx="835">
                  <c:v>43229.697916666664</c:v>
                </c:pt>
                <c:pt idx="836">
                  <c:v>43229.708333333336</c:v>
                </c:pt>
                <c:pt idx="837">
                  <c:v>43229.71875</c:v>
                </c:pt>
                <c:pt idx="838">
                  <c:v>43229.729166666664</c:v>
                </c:pt>
                <c:pt idx="839">
                  <c:v>43229.739583333336</c:v>
                </c:pt>
                <c:pt idx="840">
                  <c:v>43229.75</c:v>
                </c:pt>
                <c:pt idx="841">
                  <c:v>43229.760416666664</c:v>
                </c:pt>
                <c:pt idx="842">
                  <c:v>43229.770833333336</c:v>
                </c:pt>
                <c:pt idx="843">
                  <c:v>43229.78125</c:v>
                </c:pt>
                <c:pt idx="844">
                  <c:v>43229.791666666664</c:v>
                </c:pt>
                <c:pt idx="845">
                  <c:v>43229.802083333336</c:v>
                </c:pt>
                <c:pt idx="846">
                  <c:v>43229.8125</c:v>
                </c:pt>
                <c:pt idx="847">
                  <c:v>43229.822916666664</c:v>
                </c:pt>
                <c:pt idx="848">
                  <c:v>43229.833333333336</c:v>
                </c:pt>
                <c:pt idx="849">
                  <c:v>43229.84375</c:v>
                </c:pt>
                <c:pt idx="850">
                  <c:v>43229.854166666664</c:v>
                </c:pt>
                <c:pt idx="851">
                  <c:v>43229.864583333336</c:v>
                </c:pt>
                <c:pt idx="852">
                  <c:v>43229.875</c:v>
                </c:pt>
                <c:pt idx="853">
                  <c:v>43229.885416666664</c:v>
                </c:pt>
                <c:pt idx="854">
                  <c:v>43229.895833333336</c:v>
                </c:pt>
                <c:pt idx="855">
                  <c:v>43229.90625</c:v>
                </c:pt>
                <c:pt idx="856">
                  <c:v>43229.916666666664</c:v>
                </c:pt>
                <c:pt idx="857">
                  <c:v>43229.927083333336</c:v>
                </c:pt>
                <c:pt idx="858">
                  <c:v>43229.9375</c:v>
                </c:pt>
                <c:pt idx="859">
                  <c:v>43229.947916666664</c:v>
                </c:pt>
                <c:pt idx="860">
                  <c:v>43229.958333333336</c:v>
                </c:pt>
                <c:pt idx="861">
                  <c:v>43229.96875</c:v>
                </c:pt>
                <c:pt idx="862">
                  <c:v>43229.979166666664</c:v>
                </c:pt>
                <c:pt idx="863">
                  <c:v>43229.989583333336</c:v>
                </c:pt>
                <c:pt idx="864">
                  <c:v>43230</c:v>
                </c:pt>
                <c:pt idx="865">
                  <c:v>43230.010416666664</c:v>
                </c:pt>
                <c:pt idx="866">
                  <c:v>43230.020833333336</c:v>
                </c:pt>
                <c:pt idx="867">
                  <c:v>43230.03125</c:v>
                </c:pt>
                <c:pt idx="868">
                  <c:v>43230.041666666664</c:v>
                </c:pt>
                <c:pt idx="869">
                  <c:v>43230.052083333336</c:v>
                </c:pt>
                <c:pt idx="870">
                  <c:v>43230.0625</c:v>
                </c:pt>
                <c:pt idx="871">
                  <c:v>43230.072916666664</c:v>
                </c:pt>
                <c:pt idx="872">
                  <c:v>43230.083333333336</c:v>
                </c:pt>
                <c:pt idx="873">
                  <c:v>43230.09375</c:v>
                </c:pt>
                <c:pt idx="874">
                  <c:v>43230.104166666664</c:v>
                </c:pt>
                <c:pt idx="875">
                  <c:v>43230.114583333336</c:v>
                </c:pt>
                <c:pt idx="876">
                  <c:v>43230.125</c:v>
                </c:pt>
                <c:pt idx="877">
                  <c:v>43230.135416666664</c:v>
                </c:pt>
                <c:pt idx="878">
                  <c:v>43230.145833333336</c:v>
                </c:pt>
                <c:pt idx="879">
                  <c:v>43230.15625</c:v>
                </c:pt>
                <c:pt idx="880">
                  <c:v>43230.166666666664</c:v>
                </c:pt>
                <c:pt idx="881">
                  <c:v>43230.177083333336</c:v>
                </c:pt>
                <c:pt idx="882">
                  <c:v>43230.1875</c:v>
                </c:pt>
                <c:pt idx="883">
                  <c:v>43230.197916666664</c:v>
                </c:pt>
                <c:pt idx="884">
                  <c:v>43230.208333333336</c:v>
                </c:pt>
                <c:pt idx="885">
                  <c:v>43230.21875</c:v>
                </c:pt>
                <c:pt idx="886">
                  <c:v>43230.229166666664</c:v>
                </c:pt>
                <c:pt idx="887">
                  <c:v>43230.239583333336</c:v>
                </c:pt>
                <c:pt idx="888">
                  <c:v>43230.25</c:v>
                </c:pt>
                <c:pt idx="889">
                  <c:v>43230.260416666664</c:v>
                </c:pt>
                <c:pt idx="890">
                  <c:v>43230.270833333336</c:v>
                </c:pt>
                <c:pt idx="891">
                  <c:v>43230.28125</c:v>
                </c:pt>
                <c:pt idx="892">
                  <c:v>43230.291666666664</c:v>
                </c:pt>
                <c:pt idx="893">
                  <c:v>43230.302083333336</c:v>
                </c:pt>
                <c:pt idx="894">
                  <c:v>43230.3125</c:v>
                </c:pt>
                <c:pt idx="895">
                  <c:v>43230.322916666664</c:v>
                </c:pt>
                <c:pt idx="896">
                  <c:v>43230.333333333336</c:v>
                </c:pt>
                <c:pt idx="897">
                  <c:v>43230.34375</c:v>
                </c:pt>
                <c:pt idx="898">
                  <c:v>43230.354166666664</c:v>
                </c:pt>
                <c:pt idx="899">
                  <c:v>43230.364583333336</c:v>
                </c:pt>
                <c:pt idx="900">
                  <c:v>43230.375</c:v>
                </c:pt>
                <c:pt idx="901">
                  <c:v>43230.385416666664</c:v>
                </c:pt>
                <c:pt idx="902">
                  <c:v>43230.395833333336</c:v>
                </c:pt>
                <c:pt idx="903">
                  <c:v>43230.40625</c:v>
                </c:pt>
                <c:pt idx="904">
                  <c:v>43230.416666666664</c:v>
                </c:pt>
                <c:pt idx="905">
                  <c:v>43230.427083333336</c:v>
                </c:pt>
                <c:pt idx="906">
                  <c:v>43230.4375</c:v>
                </c:pt>
                <c:pt idx="907">
                  <c:v>43230.447916666664</c:v>
                </c:pt>
                <c:pt idx="908">
                  <c:v>43230.458333333336</c:v>
                </c:pt>
                <c:pt idx="909">
                  <c:v>43230.46875</c:v>
                </c:pt>
                <c:pt idx="910">
                  <c:v>43230.479166666664</c:v>
                </c:pt>
                <c:pt idx="911">
                  <c:v>43230.489583333336</c:v>
                </c:pt>
                <c:pt idx="912">
                  <c:v>43230.5</c:v>
                </c:pt>
                <c:pt idx="913">
                  <c:v>43230.510416666664</c:v>
                </c:pt>
                <c:pt idx="914">
                  <c:v>43230.520833333336</c:v>
                </c:pt>
                <c:pt idx="915">
                  <c:v>43230.53125</c:v>
                </c:pt>
                <c:pt idx="916">
                  <c:v>43230.541666666664</c:v>
                </c:pt>
                <c:pt idx="917">
                  <c:v>43230.552083333336</c:v>
                </c:pt>
                <c:pt idx="918">
                  <c:v>43230.5625</c:v>
                </c:pt>
                <c:pt idx="919">
                  <c:v>43230.572916666664</c:v>
                </c:pt>
                <c:pt idx="920">
                  <c:v>43230.583333333336</c:v>
                </c:pt>
                <c:pt idx="921">
                  <c:v>43230.59375</c:v>
                </c:pt>
                <c:pt idx="922">
                  <c:v>43230.604166666664</c:v>
                </c:pt>
                <c:pt idx="923">
                  <c:v>43230.614583333336</c:v>
                </c:pt>
                <c:pt idx="924">
                  <c:v>43230.625</c:v>
                </c:pt>
                <c:pt idx="925">
                  <c:v>43230.635416666664</c:v>
                </c:pt>
                <c:pt idx="926">
                  <c:v>43230.645833333336</c:v>
                </c:pt>
                <c:pt idx="927">
                  <c:v>43230.65625</c:v>
                </c:pt>
                <c:pt idx="928">
                  <c:v>43230.666666666664</c:v>
                </c:pt>
                <c:pt idx="929">
                  <c:v>43230.677083333336</c:v>
                </c:pt>
                <c:pt idx="930">
                  <c:v>43230.6875</c:v>
                </c:pt>
                <c:pt idx="931">
                  <c:v>43230.697916666664</c:v>
                </c:pt>
                <c:pt idx="932">
                  <c:v>43230.708333333336</c:v>
                </c:pt>
                <c:pt idx="933">
                  <c:v>43230.71875</c:v>
                </c:pt>
                <c:pt idx="934">
                  <c:v>43230.729166666664</c:v>
                </c:pt>
                <c:pt idx="935">
                  <c:v>43230.739583333336</c:v>
                </c:pt>
                <c:pt idx="936">
                  <c:v>43230.75</c:v>
                </c:pt>
                <c:pt idx="937">
                  <c:v>43230.760416666664</c:v>
                </c:pt>
                <c:pt idx="938">
                  <c:v>43230.770833333336</c:v>
                </c:pt>
                <c:pt idx="939">
                  <c:v>43230.78125</c:v>
                </c:pt>
                <c:pt idx="940">
                  <c:v>43230.791666666664</c:v>
                </c:pt>
                <c:pt idx="941">
                  <c:v>43230.802083333336</c:v>
                </c:pt>
                <c:pt idx="942">
                  <c:v>43230.8125</c:v>
                </c:pt>
                <c:pt idx="943">
                  <c:v>43230.822916666664</c:v>
                </c:pt>
                <c:pt idx="944">
                  <c:v>43230.833333333336</c:v>
                </c:pt>
                <c:pt idx="945">
                  <c:v>43230.84375</c:v>
                </c:pt>
                <c:pt idx="946">
                  <c:v>43230.854166666664</c:v>
                </c:pt>
                <c:pt idx="947">
                  <c:v>43230.864583333336</c:v>
                </c:pt>
                <c:pt idx="948">
                  <c:v>43230.875</c:v>
                </c:pt>
                <c:pt idx="949">
                  <c:v>43230.885416666664</c:v>
                </c:pt>
                <c:pt idx="950">
                  <c:v>43230.895833333336</c:v>
                </c:pt>
                <c:pt idx="951">
                  <c:v>43230.90625</c:v>
                </c:pt>
                <c:pt idx="952">
                  <c:v>43230.916666666664</c:v>
                </c:pt>
                <c:pt idx="953">
                  <c:v>43230.927083333336</c:v>
                </c:pt>
                <c:pt idx="954">
                  <c:v>43230.9375</c:v>
                </c:pt>
                <c:pt idx="955">
                  <c:v>43230.947916666664</c:v>
                </c:pt>
                <c:pt idx="956">
                  <c:v>43230.958333333336</c:v>
                </c:pt>
                <c:pt idx="957">
                  <c:v>43230.96875</c:v>
                </c:pt>
                <c:pt idx="958">
                  <c:v>43230.979166666664</c:v>
                </c:pt>
                <c:pt idx="959">
                  <c:v>43230.989583333336</c:v>
                </c:pt>
                <c:pt idx="960">
                  <c:v>43231</c:v>
                </c:pt>
                <c:pt idx="961">
                  <c:v>43231.010416666664</c:v>
                </c:pt>
                <c:pt idx="962">
                  <c:v>43231.020833333336</c:v>
                </c:pt>
                <c:pt idx="963">
                  <c:v>43231.03125</c:v>
                </c:pt>
                <c:pt idx="964">
                  <c:v>43231.041666666664</c:v>
                </c:pt>
                <c:pt idx="965">
                  <c:v>43231.052083333336</c:v>
                </c:pt>
                <c:pt idx="966">
                  <c:v>43231.0625</c:v>
                </c:pt>
                <c:pt idx="967">
                  <c:v>43231.072916666664</c:v>
                </c:pt>
                <c:pt idx="968">
                  <c:v>43231.083333333336</c:v>
                </c:pt>
                <c:pt idx="969">
                  <c:v>43231.09375</c:v>
                </c:pt>
                <c:pt idx="970">
                  <c:v>43231.104166666664</c:v>
                </c:pt>
                <c:pt idx="971">
                  <c:v>43231.114583333336</c:v>
                </c:pt>
                <c:pt idx="972">
                  <c:v>43231.125</c:v>
                </c:pt>
                <c:pt idx="973">
                  <c:v>43231.135416666664</c:v>
                </c:pt>
                <c:pt idx="974">
                  <c:v>43231.145833333336</c:v>
                </c:pt>
                <c:pt idx="975">
                  <c:v>43231.15625</c:v>
                </c:pt>
                <c:pt idx="976">
                  <c:v>43231.166666666664</c:v>
                </c:pt>
                <c:pt idx="977">
                  <c:v>43231.177083333336</c:v>
                </c:pt>
                <c:pt idx="978">
                  <c:v>43231.1875</c:v>
                </c:pt>
                <c:pt idx="979">
                  <c:v>43231.197916666664</c:v>
                </c:pt>
                <c:pt idx="980">
                  <c:v>43231.208333333336</c:v>
                </c:pt>
                <c:pt idx="981">
                  <c:v>43231.21875</c:v>
                </c:pt>
                <c:pt idx="982">
                  <c:v>43231.229166666664</c:v>
                </c:pt>
                <c:pt idx="983">
                  <c:v>43231.239583333336</c:v>
                </c:pt>
                <c:pt idx="984">
                  <c:v>43231.25</c:v>
                </c:pt>
                <c:pt idx="985">
                  <c:v>43231.260416666664</c:v>
                </c:pt>
                <c:pt idx="986">
                  <c:v>43231.270833333336</c:v>
                </c:pt>
                <c:pt idx="987">
                  <c:v>43231.28125</c:v>
                </c:pt>
                <c:pt idx="988">
                  <c:v>43231.291666666664</c:v>
                </c:pt>
                <c:pt idx="989">
                  <c:v>43231.302083333336</c:v>
                </c:pt>
                <c:pt idx="990">
                  <c:v>43231.3125</c:v>
                </c:pt>
                <c:pt idx="991">
                  <c:v>43231.322916666664</c:v>
                </c:pt>
                <c:pt idx="992">
                  <c:v>43231.333333333336</c:v>
                </c:pt>
                <c:pt idx="993">
                  <c:v>43231.34375</c:v>
                </c:pt>
                <c:pt idx="994">
                  <c:v>43231.354166666664</c:v>
                </c:pt>
                <c:pt idx="995">
                  <c:v>43231.364583333336</c:v>
                </c:pt>
                <c:pt idx="996">
                  <c:v>43231.375</c:v>
                </c:pt>
                <c:pt idx="997">
                  <c:v>43231.385416666664</c:v>
                </c:pt>
                <c:pt idx="998">
                  <c:v>43231.395833333336</c:v>
                </c:pt>
                <c:pt idx="999">
                  <c:v>43231.40625</c:v>
                </c:pt>
                <c:pt idx="1000">
                  <c:v>43231.416666666664</c:v>
                </c:pt>
                <c:pt idx="1001">
                  <c:v>43231.427083333336</c:v>
                </c:pt>
                <c:pt idx="1002">
                  <c:v>43231.4375</c:v>
                </c:pt>
                <c:pt idx="1003">
                  <c:v>43231.447916666664</c:v>
                </c:pt>
                <c:pt idx="1004">
                  <c:v>43231.458333333336</c:v>
                </c:pt>
                <c:pt idx="1005">
                  <c:v>43231.46875</c:v>
                </c:pt>
                <c:pt idx="1006">
                  <c:v>43231.479166666664</c:v>
                </c:pt>
                <c:pt idx="1007">
                  <c:v>43231.489583333336</c:v>
                </c:pt>
                <c:pt idx="1008">
                  <c:v>43231.5</c:v>
                </c:pt>
                <c:pt idx="1009">
                  <c:v>43231.510416666664</c:v>
                </c:pt>
                <c:pt idx="1010">
                  <c:v>43231.520833333336</c:v>
                </c:pt>
                <c:pt idx="1011">
                  <c:v>43231.53125</c:v>
                </c:pt>
                <c:pt idx="1012">
                  <c:v>43231.541666666664</c:v>
                </c:pt>
                <c:pt idx="1013">
                  <c:v>43231.552083333336</c:v>
                </c:pt>
                <c:pt idx="1014">
                  <c:v>43231.5625</c:v>
                </c:pt>
                <c:pt idx="1015">
                  <c:v>43231.572916666664</c:v>
                </c:pt>
                <c:pt idx="1016">
                  <c:v>43231.583333333336</c:v>
                </c:pt>
                <c:pt idx="1017">
                  <c:v>43231.59375</c:v>
                </c:pt>
                <c:pt idx="1018">
                  <c:v>43231.604166666664</c:v>
                </c:pt>
                <c:pt idx="1019">
                  <c:v>43231.614583333336</c:v>
                </c:pt>
                <c:pt idx="1020">
                  <c:v>43231.625</c:v>
                </c:pt>
                <c:pt idx="1021">
                  <c:v>43231.635416666664</c:v>
                </c:pt>
                <c:pt idx="1022">
                  <c:v>43231.645833333336</c:v>
                </c:pt>
                <c:pt idx="1023">
                  <c:v>43231.65625</c:v>
                </c:pt>
                <c:pt idx="1024">
                  <c:v>43231.666666666664</c:v>
                </c:pt>
                <c:pt idx="1025">
                  <c:v>43231.677083333336</c:v>
                </c:pt>
                <c:pt idx="1026">
                  <c:v>43231.6875</c:v>
                </c:pt>
                <c:pt idx="1027">
                  <c:v>43231.697916666664</c:v>
                </c:pt>
                <c:pt idx="1028">
                  <c:v>43231.708333333336</c:v>
                </c:pt>
                <c:pt idx="1029">
                  <c:v>43231.71875</c:v>
                </c:pt>
                <c:pt idx="1030">
                  <c:v>43231.729166666664</c:v>
                </c:pt>
                <c:pt idx="1031">
                  <c:v>43231.739583333336</c:v>
                </c:pt>
                <c:pt idx="1032">
                  <c:v>43231.75</c:v>
                </c:pt>
                <c:pt idx="1033">
                  <c:v>43231.760416666664</c:v>
                </c:pt>
                <c:pt idx="1034">
                  <c:v>43231.770833333336</c:v>
                </c:pt>
                <c:pt idx="1035">
                  <c:v>43231.78125</c:v>
                </c:pt>
                <c:pt idx="1036">
                  <c:v>43231.791666666664</c:v>
                </c:pt>
                <c:pt idx="1037">
                  <c:v>43231.802083333336</c:v>
                </c:pt>
                <c:pt idx="1038">
                  <c:v>43231.8125</c:v>
                </c:pt>
                <c:pt idx="1039">
                  <c:v>43231.822916666664</c:v>
                </c:pt>
                <c:pt idx="1040">
                  <c:v>43231.833333333336</c:v>
                </c:pt>
                <c:pt idx="1041">
                  <c:v>43231.84375</c:v>
                </c:pt>
                <c:pt idx="1042">
                  <c:v>43231.854166666664</c:v>
                </c:pt>
                <c:pt idx="1043">
                  <c:v>43231.864583333336</c:v>
                </c:pt>
                <c:pt idx="1044">
                  <c:v>43231.875</c:v>
                </c:pt>
                <c:pt idx="1045">
                  <c:v>43231.885416666664</c:v>
                </c:pt>
                <c:pt idx="1046">
                  <c:v>43231.895833333336</c:v>
                </c:pt>
                <c:pt idx="1047">
                  <c:v>43231.90625</c:v>
                </c:pt>
                <c:pt idx="1048">
                  <c:v>43231.916666666664</c:v>
                </c:pt>
                <c:pt idx="1049">
                  <c:v>43231.927083333336</c:v>
                </c:pt>
                <c:pt idx="1050">
                  <c:v>43231.9375</c:v>
                </c:pt>
                <c:pt idx="1051">
                  <c:v>43231.947916666664</c:v>
                </c:pt>
                <c:pt idx="1052">
                  <c:v>43231.958333333336</c:v>
                </c:pt>
                <c:pt idx="1053">
                  <c:v>43231.96875</c:v>
                </c:pt>
                <c:pt idx="1054">
                  <c:v>43231.979166666664</c:v>
                </c:pt>
                <c:pt idx="1055">
                  <c:v>43231.989583333336</c:v>
                </c:pt>
                <c:pt idx="1056">
                  <c:v>43232</c:v>
                </c:pt>
                <c:pt idx="1057">
                  <c:v>43232.010416666664</c:v>
                </c:pt>
                <c:pt idx="1058">
                  <c:v>43232.020833333336</c:v>
                </c:pt>
                <c:pt idx="1059">
                  <c:v>43232.03125</c:v>
                </c:pt>
                <c:pt idx="1060">
                  <c:v>43232.041666666664</c:v>
                </c:pt>
                <c:pt idx="1061">
                  <c:v>43232.052083333336</c:v>
                </c:pt>
                <c:pt idx="1062">
                  <c:v>43232.0625</c:v>
                </c:pt>
                <c:pt idx="1063">
                  <c:v>43232.072916666664</c:v>
                </c:pt>
                <c:pt idx="1064">
                  <c:v>43232.083333333336</c:v>
                </c:pt>
                <c:pt idx="1065">
                  <c:v>43232.09375</c:v>
                </c:pt>
                <c:pt idx="1066">
                  <c:v>43232.104166666664</c:v>
                </c:pt>
                <c:pt idx="1067">
                  <c:v>43232.114583333336</c:v>
                </c:pt>
                <c:pt idx="1068">
                  <c:v>43232.125</c:v>
                </c:pt>
                <c:pt idx="1069">
                  <c:v>43232.135416666664</c:v>
                </c:pt>
                <c:pt idx="1070">
                  <c:v>43232.145833333336</c:v>
                </c:pt>
                <c:pt idx="1071">
                  <c:v>43232.15625</c:v>
                </c:pt>
                <c:pt idx="1072">
                  <c:v>43232.166666666664</c:v>
                </c:pt>
                <c:pt idx="1073">
                  <c:v>43232.177083333336</c:v>
                </c:pt>
                <c:pt idx="1074">
                  <c:v>43232.1875</c:v>
                </c:pt>
                <c:pt idx="1075">
                  <c:v>43232.197916666664</c:v>
                </c:pt>
                <c:pt idx="1076">
                  <c:v>43232.208333333336</c:v>
                </c:pt>
                <c:pt idx="1077">
                  <c:v>43232.21875</c:v>
                </c:pt>
                <c:pt idx="1078">
                  <c:v>43232.229166666664</c:v>
                </c:pt>
                <c:pt idx="1079">
                  <c:v>43232.239583333336</c:v>
                </c:pt>
                <c:pt idx="1080">
                  <c:v>43232.25</c:v>
                </c:pt>
                <c:pt idx="1081">
                  <c:v>43232.260416666664</c:v>
                </c:pt>
                <c:pt idx="1082">
                  <c:v>43232.270833333336</c:v>
                </c:pt>
                <c:pt idx="1083">
                  <c:v>43232.28125</c:v>
                </c:pt>
                <c:pt idx="1084">
                  <c:v>43232.291666666664</c:v>
                </c:pt>
                <c:pt idx="1085">
                  <c:v>43232.302083333336</c:v>
                </c:pt>
                <c:pt idx="1086">
                  <c:v>43232.3125</c:v>
                </c:pt>
                <c:pt idx="1087">
                  <c:v>43232.322916666664</c:v>
                </c:pt>
                <c:pt idx="1088">
                  <c:v>43232.333333333336</c:v>
                </c:pt>
                <c:pt idx="1089">
                  <c:v>43232.34375</c:v>
                </c:pt>
                <c:pt idx="1090">
                  <c:v>43232.354166666664</c:v>
                </c:pt>
                <c:pt idx="1091">
                  <c:v>43232.364583333336</c:v>
                </c:pt>
                <c:pt idx="1092">
                  <c:v>43232.375</c:v>
                </c:pt>
                <c:pt idx="1093">
                  <c:v>43232.385416666664</c:v>
                </c:pt>
                <c:pt idx="1094">
                  <c:v>43232.395833333336</c:v>
                </c:pt>
                <c:pt idx="1095">
                  <c:v>43232.40625</c:v>
                </c:pt>
                <c:pt idx="1096">
                  <c:v>43232.416666666664</c:v>
                </c:pt>
                <c:pt idx="1097">
                  <c:v>43232.427083333336</c:v>
                </c:pt>
                <c:pt idx="1098">
                  <c:v>43232.4375</c:v>
                </c:pt>
                <c:pt idx="1099">
                  <c:v>43232.447916666664</c:v>
                </c:pt>
                <c:pt idx="1100">
                  <c:v>43232.458333333336</c:v>
                </c:pt>
                <c:pt idx="1101">
                  <c:v>43232.46875</c:v>
                </c:pt>
                <c:pt idx="1102">
                  <c:v>43232.479166666664</c:v>
                </c:pt>
                <c:pt idx="1103">
                  <c:v>43232.489583333336</c:v>
                </c:pt>
                <c:pt idx="1104">
                  <c:v>43232.5</c:v>
                </c:pt>
                <c:pt idx="1105">
                  <c:v>43232.510416666664</c:v>
                </c:pt>
                <c:pt idx="1106">
                  <c:v>43232.520833333336</c:v>
                </c:pt>
                <c:pt idx="1107">
                  <c:v>43232.53125</c:v>
                </c:pt>
                <c:pt idx="1108">
                  <c:v>43232.541666666664</c:v>
                </c:pt>
                <c:pt idx="1109">
                  <c:v>43232.552083333336</c:v>
                </c:pt>
                <c:pt idx="1110">
                  <c:v>43232.5625</c:v>
                </c:pt>
                <c:pt idx="1111">
                  <c:v>43232.572916666664</c:v>
                </c:pt>
                <c:pt idx="1112">
                  <c:v>43232.583333333336</c:v>
                </c:pt>
                <c:pt idx="1113">
                  <c:v>43232.59375</c:v>
                </c:pt>
                <c:pt idx="1114">
                  <c:v>43232.604166666664</c:v>
                </c:pt>
                <c:pt idx="1115">
                  <c:v>43232.614583333336</c:v>
                </c:pt>
                <c:pt idx="1116">
                  <c:v>43232.625</c:v>
                </c:pt>
                <c:pt idx="1117">
                  <c:v>43232.635416666664</c:v>
                </c:pt>
                <c:pt idx="1118">
                  <c:v>43232.645833333336</c:v>
                </c:pt>
                <c:pt idx="1119">
                  <c:v>43232.65625</c:v>
                </c:pt>
                <c:pt idx="1120">
                  <c:v>43232.666666666664</c:v>
                </c:pt>
                <c:pt idx="1121">
                  <c:v>43232.677083333336</c:v>
                </c:pt>
                <c:pt idx="1122">
                  <c:v>43232.6875</c:v>
                </c:pt>
                <c:pt idx="1123">
                  <c:v>43232.697916666664</c:v>
                </c:pt>
                <c:pt idx="1124">
                  <c:v>43232.708333333336</c:v>
                </c:pt>
                <c:pt idx="1125">
                  <c:v>43232.71875</c:v>
                </c:pt>
                <c:pt idx="1126">
                  <c:v>43232.729166666664</c:v>
                </c:pt>
                <c:pt idx="1127">
                  <c:v>43232.739583333336</c:v>
                </c:pt>
                <c:pt idx="1128">
                  <c:v>43232.75</c:v>
                </c:pt>
                <c:pt idx="1129">
                  <c:v>43232.760416666664</c:v>
                </c:pt>
                <c:pt idx="1130">
                  <c:v>43232.770833333336</c:v>
                </c:pt>
                <c:pt idx="1131">
                  <c:v>43232.78125</c:v>
                </c:pt>
                <c:pt idx="1132">
                  <c:v>43232.791666666664</c:v>
                </c:pt>
                <c:pt idx="1133">
                  <c:v>43232.802083333336</c:v>
                </c:pt>
                <c:pt idx="1134">
                  <c:v>43232.8125</c:v>
                </c:pt>
                <c:pt idx="1135">
                  <c:v>43232.822916666664</c:v>
                </c:pt>
                <c:pt idx="1136">
                  <c:v>43232.833333333336</c:v>
                </c:pt>
                <c:pt idx="1137">
                  <c:v>43232.84375</c:v>
                </c:pt>
                <c:pt idx="1138">
                  <c:v>43232.854166666664</c:v>
                </c:pt>
                <c:pt idx="1139">
                  <c:v>43232.864583333336</c:v>
                </c:pt>
                <c:pt idx="1140">
                  <c:v>43232.875</c:v>
                </c:pt>
                <c:pt idx="1141">
                  <c:v>43232.885416666664</c:v>
                </c:pt>
                <c:pt idx="1142">
                  <c:v>43232.895833333336</c:v>
                </c:pt>
                <c:pt idx="1143">
                  <c:v>43232.90625</c:v>
                </c:pt>
                <c:pt idx="1144">
                  <c:v>43232.916666666664</c:v>
                </c:pt>
                <c:pt idx="1145">
                  <c:v>43232.927083333336</c:v>
                </c:pt>
                <c:pt idx="1146">
                  <c:v>43232.9375</c:v>
                </c:pt>
                <c:pt idx="1147">
                  <c:v>43232.947916666664</c:v>
                </c:pt>
                <c:pt idx="1148">
                  <c:v>43232.958333333336</c:v>
                </c:pt>
                <c:pt idx="1149">
                  <c:v>43232.96875</c:v>
                </c:pt>
                <c:pt idx="1150">
                  <c:v>43232.979166666664</c:v>
                </c:pt>
                <c:pt idx="1151">
                  <c:v>43232.989583333336</c:v>
                </c:pt>
                <c:pt idx="1152">
                  <c:v>43233</c:v>
                </c:pt>
                <c:pt idx="1153">
                  <c:v>43233.010416666664</c:v>
                </c:pt>
                <c:pt idx="1154">
                  <c:v>43233.020833333336</c:v>
                </c:pt>
                <c:pt idx="1155">
                  <c:v>43233.03125</c:v>
                </c:pt>
                <c:pt idx="1156">
                  <c:v>43233.041666666664</c:v>
                </c:pt>
                <c:pt idx="1157">
                  <c:v>43233.052083333336</c:v>
                </c:pt>
                <c:pt idx="1158">
                  <c:v>43233.0625</c:v>
                </c:pt>
                <c:pt idx="1159">
                  <c:v>43233.072916666664</c:v>
                </c:pt>
                <c:pt idx="1160">
                  <c:v>43233.083333333336</c:v>
                </c:pt>
                <c:pt idx="1161">
                  <c:v>43233.09375</c:v>
                </c:pt>
                <c:pt idx="1162">
                  <c:v>43233.104166666664</c:v>
                </c:pt>
                <c:pt idx="1163">
                  <c:v>43233.114583333336</c:v>
                </c:pt>
                <c:pt idx="1164">
                  <c:v>43233.125</c:v>
                </c:pt>
                <c:pt idx="1165">
                  <c:v>43233.135416666664</c:v>
                </c:pt>
                <c:pt idx="1166">
                  <c:v>43233.145833333336</c:v>
                </c:pt>
                <c:pt idx="1167">
                  <c:v>43233.15625</c:v>
                </c:pt>
                <c:pt idx="1168">
                  <c:v>43233.166666666664</c:v>
                </c:pt>
                <c:pt idx="1169">
                  <c:v>43233.177083333336</c:v>
                </c:pt>
                <c:pt idx="1170">
                  <c:v>43233.1875</c:v>
                </c:pt>
                <c:pt idx="1171">
                  <c:v>43233.197916666664</c:v>
                </c:pt>
                <c:pt idx="1172">
                  <c:v>43233.208333333336</c:v>
                </c:pt>
                <c:pt idx="1173">
                  <c:v>43233.21875</c:v>
                </c:pt>
                <c:pt idx="1174">
                  <c:v>43233.229166666664</c:v>
                </c:pt>
                <c:pt idx="1175">
                  <c:v>43233.239583333336</c:v>
                </c:pt>
                <c:pt idx="1176">
                  <c:v>43233.25</c:v>
                </c:pt>
                <c:pt idx="1177">
                  <c:v>43233.260416666664</c:v>
                </c:pt>
                <c:pt idx="1178">
                  <c:v>43233.270833333336</c:v>
                </c:pt>
                <c:pt idx="1179">
                  <c:v>43233.28125</c:v>
                </c:pt>
                <c:pt idx="1180">
                  <c:v>43233.291666666664</c:v>
                </c:pt>
                <c:pt idx="1181">
                  <c:v>43233.302083333336</c:v>
                </c:pt>
                <c:pt idx="1182">
                  <c:v>43233.3125</c:v>
                </c:pt>
                <c:pt idx="1183">
                  <c:v>43233.322916666664</c:v>
                </c:pt>
                <c:pt idx="1184">
                  <c:v>43233.333333333336</c:v>
                </c:pt>
                <c:pt idx="1185">
                  <c:v>43233.34375</c:v>
                </c:pt>
                <c:pt idx="1186">
                  <c:v>43233.354166666664</c:v>
                </c:pt>
                <c:pt idx="1187">
                  <c:v>43233.364583333336</c:v>
                </c:pt>
                <c:pt idx="1188">
                  <c:v>43233.375</c:v>
                </c:pt>
                <c:pt idx="1189">
                  <c:v>43233.385416666664</c:v>
                </c:pt>
                <c:pt idx="1190">
                  <c:v>43233.395833333336</c:v>
                </c:pt>
                <c:pt idx="1191">
                  <c:v>43233.40625</c:v>
                </c:pt>
                <c:pt idx="1192">
                  <c:v>43233.416666666664</c:v>
                </c:pt>
                <c:pt idx="1193">
                  <c:v>43233.427083333336</c:v>
                </c:pt>
                <c:pt idx="1194">
                  <c:v>43233.4375</c:v>
                </c:pt>
                <c:pt idx="1195">
                  <c:v>43233.447916666664</c:v>
                </c:pt>
                <c:pt idx="1196">
                  <c:v>43233.458333333336</c:v>
                </c:pt>
                <c:pt idx="1197">
                  <c:v>43233.46875</c:v>
                </c:pt>
                <c:pt idx="1198">
                  <c:v>43233.479166666664</c:v>
                </c:pt>
                <c:pt idx="1199">
                  <c:v>43233.489583333336</c:v>
                </c:pt>
                <c:pt idx="1200">
                  <c:v>43233.5</c:v>
                </c:pt>
                <c:pt idx="1201">
                  <c:v>43233.510416666664</c:v>
                </c:pt>
                <c:pt idx="1202">
                  <c:v>43233.520833333336</c:v>
                </c:pt>
                <c:pt idx="1203">
                  <c:v>43233.53125</c:v>
                </c:pt>
                <c:pt idx="1204">
                  <c:v>43233.541666666664</c:v>
                </c:pt>
                <c:pt idx="1205">
                  <c:v>43233.552083333336</c:v>
                </c:pt>
                <c:pt idx="1206">
                  <c:v>43233.5625</c:v>
                </c:pt>
                <c:pt idx="1207">
                  <c:v>43233.572916666664</c:v>
                </c:pt>
                <c:pt idx="1208">
                  <c:v>43233.583333333336</c:v>
                </c:pt>
                <c:pt idx="1209">
                  <c:v>43233.59375</c:v>
                </c:pt>
                <c:pt idx="1210">
                  <c:v>43233.604166666664</c:v>
                </c:pt>
                <c:pt idx="1211">
                  <c:v>43233.614583333336</c:v>
                </c:pt>
                <c:pt idx="1212">
                  <c:v>43233.625</c:v>
                </c:pt>
                <c:pt idx="1213">
                  <c:v>43233.635416666664</c:v>
                </c:pt>
                <c:pt idx="1214">
                  <c:v>43233.645833333336</c:v>
                </c:pt>
                <c:pt idx="1215">
                  <c:v>43233.65625</c:v>
                </c:pt>
                <c:pt idx="1216">
                  <c:v>43233.666666666664</c:v>
                </c:pt>
                <c:pt idx="1217">
                  <c:v>43233.677083333336</c:v>
                </c:pt>
                <c:pt idx="1218">
                  <c:v>43233.6875</c:v>
                </c:pt>
                <c:pt idx="1219">
                  <c:v>43233.697916666664</c:v>
                </c:pt>
                <c:pt idx="1220">
                  <c:v>43233.708333333336</c:v>
                </c:pt>
                <c:pt idx="1221">
                  <c:v>43233.71875</c:v>
                </c:pt>
                <c:pt idx="1222">
                  <c:v>43233.729166666664</c:v>
                </c:pt>
                <c:pt idx="1223">
                  <c:v>43233.739583333336</c:v>
                </c:pt>
                <c:pt idx="1224">
                  <c:v>43233.75</c:v>
                </c:pt>
                <c:pt idx="1225">
                  <c:v>43233.760416666664</c:v>
                </c:pt>
                <c:pt idx="1226">
                  <c:v>43233.770833333336</c:v>
                </c:pt>
                <c:pt idx="1227">
                  <c:v>43233.78125</c:v>
                </c:pt>
                <c:pt idx="1228">
                  <c:v>43233.791666666664</c:v>
                </c:pt>
                <c:pt idx="1229">
                  <c:v>43233.802083333336</c:v>
                </c:pt>
                <c:pt idx="1230">
                  <c:v>43233.8125</c:v>
                </c:pt>
                <c:pt idx="1231">
                  <c:v>43233.822916666664</c:v>
                </c:pt>
                <c:pt idx="1232">
                  <c:v>43233.833333333336</c:v>
                </c:pt>
                <c:pt idx="1233">
                  <c:v>43233.84375</c:v>
                </c:pt>
                <c:pt idx="1234">
                  <c:v>43233.854166666664</c:v>
                </c:pt>
                <c:pt idx="1235">
                  <c:v>43233.864583333336</c:v>
                </c:pt>
                <c:pt idx="1236">
                  <c:v>43233.875</c:v>
                </c:pt>
                <c:pt idx="1237">
                  <c:v>43233.885416666664</c:v>
                </c:pt>
                <c:pt idx="1238">
                  <c:v>43233.895833333336</c:v>
                </c:pt>
                <c:pt idx="1239">
                  <c:v>43233.90625</c:v>
                </c:pt>
                <c:pt idx="1240">
                  <c:v>43233.916666666664</c:v>
                </c:pt>
                <c:pt idx="1241">
                  <c:v>43233.927083333336</c:v>
                </c:pt>
                <c:pt idx="1242">
                  <c:v>43233.9375</c:v>
                </c:pt>
                <c:pt idx="1243">
                  <c:v>43233.947916666664</c:v>
                </c:pt>
                <c:pt idx="1244">
                  <c:v>43233.958333333336</c:v>
                </c:pt>
                <c:pt idx="1245">
                  <c:v>43233.96875</c:v>
                </c:pt>
                <c:pt idx="1246">
                  <c:v>43233.979166666664</c:v>
                </c:pt>
                <c:pt idx="1247">
                  <c:v>43233.989583333336</c:v>
                </c:pt>
                <c:pt idx="1248">
                  <c:v>43234</c:v>
                </c:pt>
                <c:pt idx="1249">
                  <c:v>43234.010416666664</c:v>
                </c:pt>
                <c:pt idx="1250">
                  <c:v>43234.020833333336</c:v>
                </c:pt>
                <c:pt idx="1251">
                  <c:v>43234.03125</c:v>
                </c:pt>
                <c:pt idx="1252">
                  <c:v>43234.041666666664</c:v>
                </c:pt>
                <c:pt idx="1253">
                  <c:v>43234.052083333336</c:v>
                </c:pt>
                <c:pt idx="1254">
                  <c:v>43234.0625</c:v>
                </c:pt>
                <c:pt idx="1255">
                  <c:v>43234.072916666664</c:v>
                </c:pt>
                <c:pt idx="1256">
                  <c:v>43234.083333333336</c:v>
                </c:pt>
                <c:pt idx="1257">
                  <c:v>43234.09375</c:v>
                </c:pt>
                <c:pt idx="1258">
                  <c:v>43234.104166666664</c:v>
                </c:pt>
                <c:pt idx="1259">
                  <c:v>43234.114583333336</c:v>
                </c:pt>
                <c:pt idx="1260">
                  <c:v>43234.125</c:v>
                </c:pt>
                <c:pt idx="1261">
                  <c:v>43234.135416666664</c:v>
                </c:pt>
                <c:pt idx="1262">
                  <c:v>43234.145833333336</c:v>
                </c:pt>
                <c:pt idx="1263">
                  <c:v>43234.15625</c:v>
                </c:pt>
                <c:pt idx="1264">
                  <c:v>43234.166666666664</c:v>
                </c:pt>
                <c:pt idx="1265">
                  <c:v>43234.177083333336</c:v>
                </c:pt>
                <c:pt idx="1266">
                  <c:v>43234.1875</c:v>
                </c:pt>
                <c:pt idx="1267">
                  <c:v>43234.197916666664</c:v>
                </c:pt>
                <c:pt idx="1268">
                  <c:v>43234.208333333336</c:v>
                </c:pt>
                <c:pt idx="1269">
                  <c:v>43234.21875</c:v>
                </c:pt>
                <c:pt idx="1270">
                  <c:v>43234.229166666664</c:v>
                </c:pt>
                <c:pt idx="1271">
                  <c:v>43234.239583333336</c:v>
                </c:pt>
                <c:pt idx="1272">
                  <c:v>43234.25</c:v>
                </c:pt>
                <c:pt idx="1273">
                  <c:v>43234.260416666664</c:v>
                </c:pt>
                <c:pt idx="1274">
                  <c:v>43234.270833333336</c:v>
                </c:pt>
                <c:pt idx="1275">
                  <c:v>43234.28125</c:v>
                </c:pt>
                <c:pt idx="1276">
                  <c:v>43234.291666666664</c:v>
                </c:pt>
                <c:pt idx="1277">
                  <c:v>43234.302083333336</c:v>
                </c:pt>
                <c:pt idx="1278">
                  <c:v>43234.3125</c:v>
                </c:pt>
                <c:pt idx="1279">
                  <c:v>43234.322916666664</c:v>
                </c:pt>
                <c:pt idx="1280">
                  <c:v>43234.333333333336</c:v>
                </c:pt>
                <c:pt idx="1281">
                  <c:v>43234.34375</c:v>
                </c:pt>
                <c:pt idx="1282">
                  <c:v>43234.354166666664</c:v>
                </c:pt>
                <c:pt idx="1283">
                  <c:v>43234.364583333336</c:v>
                </c:pt>
                <c:pt idx="1284">
                  <c:v>43234.375</c:v>
                </c:pt>
                <c:pt idx="1285">
                  <c:v>43234.385416666664</c:v>
                </c:pt>
                <c:pt idx="1286">
                  <c:v>43234.395833333336</c:v>
                </c:pt>
                <c:pt idx="1287">
                  <c:v>43234.40625</c:v>
                </c:pt>
                <c:pt idx="1288">
                  <c:v>43234.416666666664</c:v>
                </c:pt>
                <c:pt idx="1289">
                  <c:v>43234.427083333336</c:v>
                </c:pt>
                <c:pt idx="1290">
                  <c:v>43234.4375</c:v>
                </c:pt>
                <c:pt idx="1291">
                  <c:v>43234.447916666664</c:v>
                </c:pt>
                <c:pt idx="1292">
                  <c:v>43234.458333333336</c:v>
                </c:pt>
                <c:pt idx="1293">
                  <c:v>43234.46875</c:v>
                </c:pt>
                <c:pt idx="1294">
                  <c:v>43234.479166666664</c:v>
                </c:pt>
                <c:pt idx="1295">
                  <c:v>43234.489583333336</c:v>
                </c:pt>
                <c:pt idx="1296">
                  <c:v>43234.5</c:v>
                </c:pt>
                <c:pt idx="1297">
                  <c:v>43234.510416666664</c:v>
                </c:pt>
                <c:pt idx="1298">
                  <c:v>43234.520833333336</c:v>
                </c:pt>
                <c:pt idx="1299">
                  <c:v>43234.53125</c:v>
                </c:pt>
                <c:pt idx="1300">
                  <c:v>43234.541666666664</c:v>
                </c:pt>
                <c:pt idx="1301">
                  <c:v>43234.552083333336</c:v>
                </c:pt>
                <c:pt idx="1302">
                  <c:v>43234.5625</c:v>
                </c:pt>
                <c:pt idx="1303">
                  <c:v>43234.572916666664</c:v>
                </c:pt>
                <c:pt idx="1304">
                  <c:v>43234.583333333336</c:v>
                </c:pt>
                <c:pt idx="1305">
                  <c:v>43234.59375</c:v>
                </c:pt>
                <c:pt idx="1306">
                  <c:v>43234.604166666664</c:v>
                </c:pt>
                <c:pt idx="1307">
                  <c:v>43234.614583333336</c:v>
                </c:pt>
                <c:pt idx="1308">
                  <c:v>43234.625</c:v>
                </c:pt>
                <c:pt idx="1309">
                  <c:v>43234.635416666664</c:v>
                </c:pt>
                <c:pt idx="1310">
                  <c:v>43234.645833333336</c:v>
                </c:pt>
                <c:pt idx="1311">
                  <c:v>43234.65625</c:v>
                </c:pt>
                <c:pt idx="1312">
                  <c:v>43234.666666666664</c:v>
                </c:pt>
                <c:pt idx="1313">
                  <c:v>43234.677083333336</c:v>
                </c:pt>
                <c:pt idx="1314">
                  <c:v>43234.6875</c:v>
                </c:pt>
                <c:pt idx="1315">
                  <c:v>43234.697916666664</c:v>
                </c:pt>
                <c:pt idx="1316">
                  <c:v>43234.708333333336</c:v>
                </c:pt>
                <c:pt idx="1317">
                  <c:v>43234.71875</c:v>
                </c:pt>
                <c:pt idx="1318">
                  <c:v>43234.729166666664</c:v>
                </c:pt>
                <c:pt idx="1319">
                  <c:v>43234.739583333336</c:v>
                </c:pt>
                <c:pt idx="1320">
                  <c:v>43234.75</c:v>
                </c:pt>
                <c:pt idx="1321">
                  <c:v>43234.760416666664</c:v>
                </c:pt>
                <c:pt idx="1322">
                  <c:v>43234.770833333336</c:v>
                </c:pt>
                <c:pt idx="1323">
                  <c:v>43234.78125</c:v>
                </c:pt>
                <c:pt idx="1324">
                  <c:v>43234.791666666664</c:v>
                </c:pt>
                <c:pt idx="1325">
                  <c:v>43234.802083333336</c:v>
                </c:pt>
                <c:pt idx="1326">
                  <c:v>43234.8125</c:v>
                </c:pt>
                <c:pt idx="1327">
                  <c:v>43234.822916666664</c:v>
                </c:pt>
                <c:pt idx="1328">
                  <c:v>43234.833333333336</c:v>
                </c:pt>
                <c:pt idx="1329">
                  <c:v>43234.84375</c:v>
                </c:pt>
                <c:pt idx="1330">
                  <c:v>43234.854166666664</c:v>
                </c:pt>
                <c:pt idx="1331">
                  <c:v>43234.864583333336</c:v>
                </c:pt>
                <c:pt idx="1332">
                  <c:v>43234.875</c:v>
                </c:pt>
                <c:pt idx="1333">
                  <c:v>43234.885416666664</c:v>
                </c:pt>
                <c:pt idx="1334">
                  <c:v>43234.895833333336</c:v>
                </c:pt>
                <c:pt idx="1335">
                  <c:v>43234.90625</c:v>
                </c:pt>
                <c:pt idx="1336">
                  <c:v>43234.916666666664</c:v>
                </c:pt>
                <c:pt idx="1337">
                  <c:v>43234.927083333336</c:v>
                </c:pt>
                <c:pt idx="1338">
                  <c:v>43234.9375</c:v>
                </c:pt>
                <c:pt idx="1339">
                  <c:v>43234.947916666664</c:v>
                </c:pt>
                <c:pt idx="1340">
                  <c:v>43234.958333333336</c:v>
                </c:pt>
                <c:pt idx="1341">
                  <c:v>43234.96875</c:v>
                </c:pt>
                <c:pt idx="1342">
                  <c:v>43234.979166666664</c:v>
                </c:pt>
                <c:pt idx="1343">
                  <c:v>43234.989583333336</c:v>
                </c:pt>
                <c:pt idx="1344">
                  <c:v>43235</c:v>
                </c:pt>
                <c:pt idx="1345">
                  <c:v>43235.010416666664</c:v>
                </c:pt>
                <c:pt idx="1346">
                  <c:v>43235.020833333336</c:v>
                </c:pt>
                <c:pt idx="1347">
                  <c:v>43235.03125</c:v>
                </c:pt>
                <c:pt idx="1348">
                  <c:v>43235.041666666664</c:v>
                </c:pt>
                <c:pt idx="1349">
                  <c:v>43235.052083333336</c:v>
                </c:pt>
                <c:pt idx="1350">
                  <c:v>43235.0625</c:v>
                </c:pt>
                <c:pt idx="1351">
                  <c:v>43235.072916666664</c:v>
                </c:pt>
                <c:pt idx="1352">
                  <c:v>43235.083333333336</c:v>
                </c:pt>
                <c:pt idx="1353">
                  <c:v>43235.09375</c:v>
                </c:pt>
                <c:pt idx="1354">
                  <c:v>43235.104166666664</c:v>
                </c:pt>
                <c:pt idx="1355">
                  <c:v>43235.114583333336</c:v>
                </c:pt>
                <c:pt idx="1356">
                  <c:v>43235.125</c:v>
                </c:pt>
                <c:pt idx="1357">
                  <c:v>43235.135416666664</c:v>
                </c:pt>
                <c:pt idx="1358">
                  <c:v>43235.145833333336</c:v>
                </c:pt>
                <c:pt idx="1359">
                  <c:v>43235.15625</c:v>
                </c:pt>
                <c:pt idx="1360">
                  <c:v>43235.166666666664</c:v>
                </c:pt>
                <c:pt idx="1361">
                  <c:v>43235.177083333336</c:v>
                </c:pt>
                <c:pt idx="1362">
                  <c:v>43235.1875</c:v>
                </c:pt>
                <c:pt idx="1363">
                  <c:v>43235.197916666664</c:v>
                </c:pt>
                <c:pt idx="1364">
                  <c:v>43235.208333333336</c:v>
                </c:pt>
                <c:pt idx="1365">
                  <c:v>43235.21875</c:v>
                </c:pt>
                <c:pt idx="1366">
                  <c:v>43235.229166666664</c:v>
                </c:pt>
                <c:pt idx="1367">
                  <c:v>43235.239583333336</c:v>
                </c:pt>
                <c:pt idx="1368">
                  <c:v>43235.25</c:v>
                </c:pt>
                <c:pt idx="1369">
                  <c:v>43235.260416666664</c:v>
                </c:pt>
                <c:pt idx="1370">
                  <c:v>43235.270833333336</c:v>
                </c:pt>
                <c:pt idx="1371">
                  <c:v>43235.28125</c:v>
                </c:pt>
                <c:pt idx="1372">
                  <c:v>43235.291666666664</c:v>
                </c:pt>
                <c:pt idx="1373">
                  <c:v>43235.302083333336</c:v>
                </c:pt>
                <c:pt idx="1374">
                  <c:v>43235.3125</c:v>
                </c:pt>
                <c:pt idx="1375">
                  <c:v>43235.322916666664</c:v>
                </c:pt>
                <c:pt idx="1376">
                  <c:v>43235.333333333336</c:v>
                </c:pt>
                <c:pt idx="1377">
                  <c:v>43235.34375</c:v>
                </c:pt>
                <c:pt idx="1378">
                  <c:v>43235.354166666664</c:v>
                </c:pt>
                <c:pt idx="1379">
                  <c:v>43235.364583333336</c:v>
                </c:pt>
                <c:pt idx="1380">
                  <c:v>43235.375</c:v>
                </c:pt>
                <c:pt idx="1381">
                  <c:v>43235.385416666664</c:v>
                </c:pt>
                <c:pt idx="1382">
                  <c:v>43235.395833333336</c:v>
                </c:pt>
                <c:pt idx="1383">
                  <c:v>43235.40625</c:v>
                </c:pt>
                <c:pt idx="1384">
                  <c:v>43235.416666666664</c:v>
                </c:pt>
                <c:pt idx="1385">
                  <c:v>43235.427083333336</c:v>
                </c:pt>
                <c:pt idx="1386">
                  <c:v>43235.4375</c:v>
                </c:pt>
                <c:pt idx="1387">
                  <c:v>43235.447916666664</c:v>
                </c:pt>
                <c:pt idx="1388">
                  <c:v>43235.458333333336</c:v>
                </c:pt>
                <c:pt idx="1389">
                  <c:v>43235.46875</c:v>
                </c:pt>
                <c:pt idx="1390">
                  <c:v>43235.479166666664</c:v>
                </c:pt>
                <c:pt idx="1391">
                  <c:v>43235.489583333336</c:v>
                </c:pt>
                <c:pt idx="1392">
                  <c:v>43235.5</c:v>
                </c:pt>
                <c:pt idx="1393">
                  <c:v>43235.510416666664</c:v>
                </c:pt>
                <c:pt idx="1394">
                  <c:v>43235.520833333336</c:v>
                </c:pt>
                <c:pt idx="1395">
                  <c:v>43235.53125</c:v>
                </c:pt>
                <c:pt idx="1396">
                  <c:v>43235.541666666664</c:v>
                </c:pt>
                <c:pt idx="1397">
                  <c:v>43235.552083333336</c:v>
                </c:pt>
                <c:pt idx="1398">
                  <c:v>43235.5625</c:v>
                </c:pt>
                <c:pt idx="1399">
                  <c:v>43235.572916666664</c:v>
                </c:pt>
                <c:pt idx="1400">
                  <c:v>43235.583333333336</c:v>
                </c:pt>
                <c:pt idx="1401">
                  <c:v>43235.59375</c:v>
                </c:pt>
                <c:pt idx="1402">
                  <c:v>43235.604166666664</c:v>
                </c:pt>
                <c:pt idx="1403">
                  <c:v>43235.614583333336</c:v>
                </c:pt>
                <c:pt idx="1404">
                  <c:v>43235.625</c:v>
                </c:pt>
                <c:pt idx="1405">
                  <c:v>43235.635416666664</c:v>
                </c:pt>
                <c:pt idx="1406">
                  <c:v>43235.645833333336</c:v>
                </c:pt>
                <c:pt idx="1407">
                  <c:v>43235.65625</c:v>
                </c:pt>
                <c:pt idx="1408">
                  <c:v>43235.666666666664</c:v>
                </c:pt>
                <c:pt idx="1409">
                  <c:v>43235.677083333336</c:v>
                </c:pt>
                <c:pt idx="1410">
                  <c:v>43235.6875</c:v>
                </c:pt>
                <c:pt idx="1411">
                  <c:v>43235.697916666664</c:v>
                </c:pt>
                <c:pt idx="1412">
                  <c:v>43235.708333333336</c:v>
                </c:pt>
                <c:pt idx="1413">
                  <c:v>43235.71875</c:v>
                </c:pt>
                <c:pt idx="1414">
                  <c:v>43235.729166666664</c:v>
                </c:pt>
                <c:pt idx="1415">
                  <c:v>43235.739583333336</c:v>
                </c:pt>
                <c:pt idx="1416">
                  <c:v>43235.75</c:v>
                </c:pt>
                <c:pt idx="1417">
                  <c:v>43235.760416666664</c:v>
                </c:pt>
                <c:pt idx="1418">
                  <c:v>43235.770833333336</c:v>
                </c:pt>
                <c:pt idx="1419">
                  <c:v>43235.78125</c:v>
                </c:pt>
                <c:pt idx="1420">
                  <c:v>43235.791666666664</c:v>
                </c:pt>
                <c:pt idx="1421">
                  <c:v>43235.802083333336</c:v>
                </c:pt>
                <c:pt idx="1422">
                  <c:v>43235.8125</c:v>
                </c:pt>
                <c:pt idx="1423">
                  <c:v>43235.822916666664</c:v>
                </c:pt>
                <c:pt idx="1424">
                  <c:v>43235.833333333336</c:v>
                </c:pt>
                <c:pt idx="1425">
                  <c:v>43235.84375</c:v>
                </c:pt>
                <c:pt idx="1426">
                  <c:v>43235.854166666664</c:v>
                </c:pt>
                <c:pt idx="1427">
                  <c:v>43235.864583333336</c:v>
                </c:pt>
                <c:pt idx="1428">
                  <c:v>43235.875</c:v>
                </c:pt>
                <c:pt idx="1429">
                  <c:v>43235.885416666664</c:v>
                </c:pt>
                <c:pt idx="1430">
                  <c:v>43235.895833333336</c:v>
                </c:pt>
                <c:pt idx="1431">
                  <c:v>43235.90625</c:v>
                </c:pt>
                <c:pt idx="1432">
                  <c:v>43235.916666666664</c:v>
                </c:pt>
                <c:pt idx="1433">
                  <c:v>43235.927083333336</c:v>
                </c:pt>
                <c:pt idx="1434">
                  <c:v>43235.9375</c:v>
                </c:pt>
                <c:pt idx="1435">
                  <c:v>43235.947916666664</c:v>
                </c:pt>
                <c:pt idx="1436">
                  <c:v>43235.958333333336</c:v>
                </c:pt>
                <c:pt idx="1437">
                  <c:v>43235.96875</c:v>
                </c:pt>
                <c:pt idx="1438">
                  <c:v>43235.979166666664</c:v>
                </c:pt>
                <c:pt idx="1439">
                  <c:v>43235.989583333336</c:v>
                </c:pt>
                <c:pt idx="1440">
                  <c:v>43236</c:v>
                </c:pt>
                <c:pt idx="1441">
                  <c:v>43236.010416666664</c:v>
                </c:pt>
                <c:pt idx="1442">
                  <c:v>43236.020833333336</c:v>
                </c:pt>
                <c:pt idx="1443">
                  <c:v>43236.03125</c:v>
                </c:pt>
                <c:pt idx="1444">
                  <c:v>43236.041666666664</c:v>
                </c:pt>
                <c:pt idx="1445">
                  <c:v>43236.052083333336</c:v>
                </c:pt>
                <c:pt idx="1446">
                  <c:v>43236.0625</c:v>
                </c:pt>
                <c:pt idx="1447">
                  <c:v>43236.072916666664</c:v>
                </c:pt>
                <c:pt idx="1448">
                  <c:v>43236.083333333336</c:v>
                </c:pt>
                <c:pt idx="1449">
                  <c:v>43236.09375</c:v>
                </c:pt>
                <c:pt idx="1450">
                  <c:v>43236.104166666664</c:v>
                </c:pt>
                <c:pt idx="1451">
                  <c:v>43236.114583333336</c:v>
                </c:pt>
                <c:pt idx="1452">
                  <c:v>43236.125</c:v>
                </c:pt>
                <c:pt idx="1453">
                  <c:v>43236.135416666664</c:v>
                </c:pt>
                <c:pt idx="1454">
                  <c:v>43236.145833333336</c:v>
                </c:pt>
                <c:pt idx="1455">
                  <c:v>43236.15625</c:v>
                </c:pt>
                <c:pt idx="1456">
                  <c:v>43236.166666666664</c:v>
                </c:pt>
                <c:pt idx="1457">
                  <c:v>43236.177083333336</c:v>
                </c:pt>
                <c:pt idx="1458">
                  <c:v>43236.1875</c:v>
                </c:pt>
                <c:pt idx="1459">
                  <c:v>43236.197916666664</c:v>
                </c:pt>
                <c:pt idx="1460">
                  <c:v>43236.208333333336</c:v>
                </c:pt>
                <c:pt idx="1461">
                  <c:v>43236.21875</c:v>
                </c:pt>
                <c:pt idx="1462">
                  <c:v>43236.229166666664</c:v>
                </c:pt>
                <c:pt idx="1463">
                  <c:v>43236.239583333336</c:v>
                </c:pt>
                <c:pt idx="1464">
                  <c:v>43236.25</c:v>
                </c:pt>
                <c:pt idx="1465">
                  <c:v>43236.260416666664</c:v>
                </c:pt>
                <c:pt idx="1466">
                  <c:v>43236.270833333336</c:v>
                </c:pt>
                <c:pt idx="1467">
                  <c:v>43236.28125</c:v>
                </c:pt>
                <c:pt idx="1468">
                  <c:v>43236.291666666664</c:v>
                </c:pt>
                <c:pt idx="1469">
                  <c:v>43236.302083333336</c:v>
                </c:pt>
                <c:pt idx="1470">
                  <c:v>43236.3125</c:v>
                </c:pt>
                <c:pt idx="1471">
                  <c:v>43236.322916666664</c:v>
                </c:pt>
                <c:pt idx="1472">
                  <c:v>43236.333333333336</c:v>
                </c:pt>
                <c:pt idx="1473">
                  <c:v>43236.34375</c:v>
                </c:pt>
                <c:pt idx="1474">
                  <c:v>43236.354166666664</c:v>
                </c:pt>
                <c:pt idx="1475">
                  <c:v>43236.364583333336</c:v>
                </c:pt>
                <c:pt idx="1476">
                  <c:v>43236.375</c:v>
                </c:pt>
                <c:pt idx="1477">
                  <c:v>43236.385416666664</c:v>
                </c:pt>
                <c:pt idx="1478">
                  <c:v>43236.395833333336</c:v>
                </c:pt>
                <c:pt idx="1479">
                  <c:v>43236.40625</c:v>
                </c:pt>
                <c:pt idx="1480">
                  <c:v>43236.416666666664</c:v>
                </c:pt>
                <c:pt idx="1481">
                  <c:v>43236.427083333336</c:v>
                </c:pt>
                <c:pt idx="1482">
                  <c:v>43236.4375</c:v>
                </c:pt>
                <c:pt idx="1483">
                  <c:v>43236.447916666664</c:v>
                </c:pt>
                <c:pt idx="1484">
                  <c:v>43236.458333333336</c:v>
                </c:pt>
                <c:pt idx="1485">
                  <c:v>43236.46875</c:v>
                </c:pt>
                <c:pt idx="1486">
                  <c:v>43236.479166666664</c:v>
                </c:pt>
                <c:pt idx="1487">
                  <c:v>43236.489583333336</c:v>
                </c:pt>
                <c:pt idx="1488">
                  <c:v>43236.5</c:v>
                </c:pt>
                <c:pt idx="1489">
                  <c:v>43236.510416666664</c:v>
                </c:pt>
                <c:pt idx="1490">
                  <c:v>43236.520833333336</c:v>
                </c:pt>
                <c:pt idx="1491">
                  <c:v>43236.53125</c:v>
                </c:pt>
                <c:pt idx="1492">
                  <c:v>43236.541666666664</c:v>
                </c:pt>
                <c:pt idx="1493">
                  <c:v>43236.552083333336</c:v>
                </c:pt>
                <c:pt idx="1494">
                  <c:v>43236.5625</c:v>
                </c:pt>
                <c:pt idx="1495">
                  <c:v>43236.572916666664</c:v>
                </c:pt>
                <c:pt idx="1496">
                  <c:v>43236.583333333336</c:v>
                </c:pt>
                <c:pt idx="1497">
                  <c:v>43236.59375</c:v>
                </c:pt>
                <c:pt idx="1498">
                  <c:v>43236.604166666664</c:v>
                </c:pt>
                <c:pt idx="1499">
                  <c:v>43236.614583333336</c:v>
                </c:pt>
                <c:pt idx="1500">
                  <c:v>43236.625</c:v>
                </c:pt>
                <c:pt idx="1501">
                  <c:v>43236.635416666664</c:v>
                </c:pt>
                <c:pt idx="1502">
                  <c:v>43236.645833333336</c:v>
                </c:pt>
                <c:pt idx="1503">
                  <c:v>43236.65625</c:v>
                </c:pt>
                <c:pt idx="1504">
                  <c:v>43236.666666666664</c:v>
                </c:pt>
                <c:pt idx="1505">
                  <c:v>43236.677083333336</c:v>
                </c:pt>
                <c:pt idx="1506">
                  <c:v>43236.6875</c:v>
                </c:pt>
                <c:pt idx="1507">
                  <c:v>43236.697916666664</c:v>
                </c:pt>
                <c:pt idx="1508">
                  <c:v>43236.708333333336</c:v>
                </c:pt>
                <c:pt idx="1509">
                  <c:v>43236.71875</c:v>
                </c:pt>
                <c:pt idx="1510">
                  <c:v>43236.729166666664</c:v>
                </c:pt>
                <c:pt idx="1511">
                  <c:v>43236.739583333336</c:v>
                </c:pt>
                <c:pt idx="1512">
                  <c:v>43236.75</c:v>
                </c:pt>
                <c:pt idx="1513">
                  <c:v>43236.760416666664</c:v>
                </c:pt>
                <c:pt idx="1514">
                  <c:v>43236.770833333336</c:v>
                </c:pt>
                <c:pt idx="1515">
                  <c:v>43236.78125</c:v>
                </c:pt>
                <c:pt idx="1516">
                  <c:v>43236.791666666664</c:v>
                </c:pt>
                <c:pt idx="1517">
                  <c:v>43236.802083333336</c:v>
                </c:pt>
                <c:pt idx="1518">
                  <c:v>43236.8125</c:v>
                </c:pt>
                <c:pt idx="1519">
                  <c:v>43236.822916666664</c:v>
                </c:pt>
                <c:pt idx="1520">
                  <c:v>43236.833333333336</c:v>
                </c:pt>
                <c:pt idx="1521">
                  <c:v>43236.84375</c:v>
                </c:pt>
                <c:pt idx="1522">
                  <c:v>43236.854166666664</c:v>
                </c:pt>
                <c:pt idx="1523">
                  <c:v>43236.864583333336</c:v>
                </c:pt>
                <c:pt idx="1524">
                  <c:v>43236.875</c:v>
                </c:pt>
                <c:pt idx="1525">
                  <c:v>43236.885416666664</c:v>
                </c:pt>
                <c:pt idx="1526">
                  <c:v>43236.895833333336</c:v>
                </c:pt>
                <c:pt idx="1527">
                  <c:v>43236.90625</c:v>
                </c:pt>
                <c:pt idx="1528">
                  <c:v>43236.916666666664</c:v>
                </c:pt>
                <c:pt idx="1529">
                  <c:v>43236.927083333336</c:v>
                </c:pt>
                <c:pt idx="1530">
                  <c:v>43236.9375</c:v>
                </c:pt>
                <c:pt idx="1531">
                  <c:v>43236.947916666664</c:v>
                </c:pt>
                <c:pt idx="1532">
                  <c:v>43236.958333333336</c:v>
                </c:pt>
                <c:pt idx="1533">
                  <c:v>43236.96875</c:v>
                </c:pt>
                <c:pt idx="1534">
                  <c:v>43236.979166666664</c:v>
                </c:pt>
                <c:pt idx="1535">
                  <c:v>43236.989583333336</c:v>
                </c:pt>
                <c:pt idx="1536">
                  <c:v>43237</c:v>
                </c:pt>
                <c:pt idx="1537">
                  <c:v>43237.010416666664</c:v>
                </c:pt>
                <c:pt idx="1538">
                  <c:v>43237.020833333336</c:v>
                </c:pt>
                <c:pt idx="1539">
                  <c:v>43237.03125</c:v>
                </c:pt>
                <c:pt idx="1540">
                  <c:v>43237.041666666664</c:v>
                </c:pt>
                <c:pt idx="1541">
                  <c:v>43237.052083333336</c:v>
                </c:pt>
                <c:pt idx="1542">
                  <c:v>43237.0625</c:v>
                </c:pt>
                <c:pt idx="1543">
                  <c:v>43237.072916666664</c:v>
                </c:pt>
                <c:pt idx="1544">
                  <c:v>43237.083333333336</c:v>
                </c:pt>
                <c:pt idx="1545">
                  <c:v>43237.09375</c:v>
                </c:pt>
                <c:pt idx="1546">
                  <c:v>43237.104166666664</c:v>
                </c:pt>
                <c:pt idx="1547">
                  <c:v>43237.114583333336</c:v>
                </c:pt>
                <c:pt idx="1548">
                  <c:v>43237.125</c:v>
                </c:pt>
                <c:pt idx="1549">
                  <c:v>43237.135416666664</c:v>
                </c:pt>
                <c:pt idx="1550">
                  <c:v>43237.145833333336</c:v>
                </c:pt>
                <c:pt idx="1551">
                  <c:v>43237.15625</c:v>
                </c:pt>
                <c:pt idx="1552">
                  <c:v>43237.166666666664</c:v>
                </c:pt>
                <c:pt idx="1553">
                  <c:v>43237.177083333336</c:v>
                </c:pt>
                <c:pt idx="1554">
                  <c:v>43237.1875</c:v>
                </c:pt>
                <c:pt idx="1555">
                  <c:v>43237.197916666664</c:v>
                </c:pt>
                <c:pt idx="1556">
                  <c:v>43237.208333333336</c:v>
                </c:pt>
                <c:pt idx="1557">
                  <c:v>43237.21875</c:v>
                </c:pt>
                <c:pt idx="1558">
                  <c:v>43237.229166666664</c:v>
                </c:pt>
                <c:pt idx="1559">
                  <c:v>43237.239583333336</c:v>
                </c:pt>
                <c:pt idx="1560">
                  <c:v>43237.25</c:v>
                </c:pt>
                <c:pt idx="1561">
                  <c:v>43237.260416666664</c:v>
                </c:pt>
                <c:pt idx="1562">
                  <c:v>43237.270833333336</c:v>
                </c:pt>
                <c:pt idx="1563">
                  <c:v>43237.28125</c:v>
                </c:pt>
                <c:pt idx="1564">
                  <c:v>43237.291666666664</c:v>
                </c:pt>
                <c:pt idx="1565">
                  <c:v>43237.302083333336</c:v>
                </c:pt>
                <c:pt idx="1566">
                  <c:v>43237.3125</c:v>
                </c:pt>
                <c:pt idx="1567">
                  <c:v>43237.322916666664</c:v>
                </c:pt>
                <c:pt idx="1568">
                  <c:v>43237.333333333336</c:v>
                </c:pt>
                <c:pt idx="1569">
                  <c:v>43237.34375</c:v>
                </c:pt>
                <c:pt idx="1570">
                  <c:v>43237.354166666664</c:v>
                </c:pt>
                <c:pt idx="1571">
                  <c:v>43237.364583333336</c:v>
                </c:pt>
                <c:pt idx="1572">
                  <c:v>43237.375</c:v>
                </c:pt>
                <c:pt idx="1573">
                  <c:v>43237.385416666664</c:v>
                </c:pt>
                <c:pt idx="1574">
                  <c:v>43237.395833333336</c:v>
                </c:pt>
                <c:pt idx="1575">
                  <c:v>43237.40625</c:v>
                </c:pt>
                <c:pt idx="1576">
                  <c:v>43237.416666666664</c:v>
                </c:pt>
                <c:pt idx="1577">
                  <c:v>43237.427083333336</c:v>
                </c:pt>
                <c:pt idx="1578">
                  <c:v>43237.4375</c:v>
                </c:pt>
                <c:pt idx="1579">
                  <c:v>43237.447916666664</c:v>
                </c:pt>
                <c:pt idx="1580">
                  <c:v>43237.458333333336</c:v>
                </c:pt>
                <c:pt idx="1581">
                  <c:v>43237.46875</c:v>
                </c:pt>
                <c:pt idx="1582">
                  <c:v>43237.479166666664</c:v>
                </c:pt>
                <c:pt idx="1583">
                  <c:v>43237.489583333336</c:v>
                </c:pt>
                <c:pt idx="1584">
                  <c:v>43237.5</c:v>
                </c:pt>
                <c:pt idx="1585">
                  <c:v>43237.510416666664</c:v>
                </c:pt>
                <c:pt idx="1586">
                  <c:v>43237.520833333336</c:v>
                </c:pt>
                <c:pt idx="1587">
                  <c:v>43237.53125</c:v>
                </c:pt>
                <c:pt idx="1588">
                  <c:v>43237.541666666664</c:v>
                </c:pt>
                <c:pt idx="1589">
                  <c:v>43237.552083333336</c:v>
                </c:pt>
                <c:pt idx="1590">
                  <c:v>43237.5625</c:v>
                </c:pt>
                <c:pt idx="1591">
                  <c:v>43237.572916666664</c:v>
                </c:pt>
                <c:pt idx="1592">
                  <c:v>43237.583333333336</c:v>
                </c:pt>
                <c:pt idx="1593">
                  <c:v>43237.59375</c:v>
                </c:pt>
                <c:pt idx="1594">
                  <c:v>43237.604166666664</c:v>
                </c:pt>
                <c:pt idx="1595">
                  <c:v>43237.614583333336</c:v>
                </c:pt>
                <c:pt idx="1596">
                  <c:v>43237.625</c:v>
                </c:pt>
                <c:pt idx="1597">
                  <c:v>43237.635416666664</c:v>
                </c:pt>
                <c:pt idx="1598">
                  <c:v>43237.645833333336</c:v>
                </c:pt>
                <c:pt idx="1599">
                  <c:v>43237.65625</c:v>
                </c:pt>
                <c:pt idx="1600">
                  <c:v>43237.666666666664</c:v>
                </c:pt>
                <c:pt idx="1601">
                  <c:v>43237.677083333336</c:v>
                </c:pt>
                <c:pt idx="1602">
                  <c:v>43237.6875</c:v>
                </c:pt>
                <c:pt idx="1603">
                  <c:v>43237.697916666664</c:v>
                </c:pt>
                <c:pt idx="1604">
                  <c:v>43237.708333333336</c:v>
                </c:pt>
                <c:pt idx="1605">
                  <c:v>43237.71875</c:v>
                </c:pt>
                <c:pt idx="1606">
                  <c:v>43237.729166666664</c:v>
                </c:pt>
                <c:pt idx="1607">
                  <c:v>43237.739583333336</c:v>
                </c:pt>
                <c:pt idx="1608">
                  <c:v>43237.75</c:v>
                </c:pt>
                <c:pt idx="1609">
                  <c:v>43237.760416666664</c:v>
                </c:pt>
                <c:pt idx="1610">
                  <c:v>43237.770833333336</c:v>
                </c:pt>
                <c:pt idx="1611">
                  <c:v>43237.78125</c:v>
                </c:pt>
                <c:pt idx="1612">
                  <c:v>43237.791666666664</c:v>
                </c:pt>
                <c:pt idx="1613">
                  <c:v>43237.802083333336</c:v>
                </c:pt>
                <c:pt idx="1614">
                  <c:v>43237.8125</c:v>
                </c:pt>
                <c:pt idx="1615">
                  <c:v>43237.822916666664</c:v>
                </c:pt>
                <c:pt idx="1616">
                  <c:v>43237.833333333336</c:v>
                </c:pt>
                <c:pt idx="1617">
                  <c:v>43237.84375</c:v>
                </c:pt>
                <c:pt idx="1618">
                  <c:v>43237.854166666664</c:v>
                </c:pt>
                <c:pt idx="1619">
                  <c:v>43237.864583333336</c:v>
                </c:pt>
                <c:pt idx="1620">
                  <c:v>43237.875</c:v>
                </c:pt>
                <c:pt idx="1621">
                  <c:v>43237.885416666664</c:v>
                </c:pt>
                <c:pt idx="1622">
                  <c:v>43237.895833333336</c:v>
                </c:pt>
                <c:pt idx="1623">
                  <c:v>43237.90625</c:v>
                </c:pt>
                <c:pt idx="1624">
                  <c:v>43237.916666666664</c:v>
                </c:pt>
                <c:pt idx="1625">
                  <c:v>43237.927083333336</c:v>
                </c:pt>
                <c:pt idx="1626">
                  <c:v>43237.9375</c:v>
                </c:pt>
                <c:pt idx="1627">
                  <c:v>43237.947916666664</c:v>
                </c:pt>
                <c:pt idx="1628">
                  <c:v>43237.958333333336</c:v>
                </c:pt>
                <c:pt idx="1629">
                  <c:v>43237.96875</c:v>
                </c:pt>
                <c:pt idx="1630">
                  <c:v>43237.979166666664</c:v>
                </c:pt>
                <c:pt idx="1631">
                  <c:v>43237.989583333336</c:v>
                </c:pt>
                <c:pt idx="1632">
                  <c:v>43238</c:v>
                </c:pt>
                <c:pt idx="1633">
                  <c:v>43238.010416666664</c:v>
                </c:pt>
                <c:pt idx="1634">
                  <c:v>43238.020833333336</c:v>
                </c:pt>
                <c:pt idx="1635">
                  <c:v>43238.03125</c:v>
                </c:pt>
                <c:pt idx="1636">
                  <c:v>43238.041666666664</c:v>
                </c:pt>
                <c:pt idx="1637">
                  <c:v>43238.052083333336</c:v>
                </c:pt>
                <c:pt idx="1638">
                  <c:v>43238.0625</c:v>
                </c:pt>
                <c:pt idx="1639">
                  <c:v>43238.072916666664</c:v>
                </c:pt>
                <c:pt idx="1640">
                  <c:v>43238.083333333336</c:v>
                </c:pt>
                <c:pt idx="1641">
                  <c:v>43238.09375</c:v>
                </c:pt>
                <c:pt idx="1642">
                  <c:v>43238.104166666664</c:v>
                </c:pt>
                <c:pt idx="1643">
                  <c:v>43238.114583333336</c:v>
                </c:pt>
                <c:pt idx="1644">
                  <c:v>43238.125</c:v>
                </c:pt>
                <c:pt idx="1645">
                  <c:v>43238.135416666664</c:v>
                </c:pt>
                <c:pt idx="1646">
                  <c:v>43238.145833333336</c:v>
                </c:pt>
                <c:pt idx="1647">
                  <c:v>43238.15625</c:v>
                </c:pt>
                <c:pt idx="1648">
                  <c:v>43238.166666666664</c:v>
                </c:pt>
                <c:pt idx="1649">
                  <c:v>43238.177083333336</c:v>
                </c:pt>
                <c:pt idx="1650">
                  <c:v>43238.1875</c:v>
                </c:pt>
                <c:pt idx="1651">
                  <c:v>43238.197916666664</c:v>
                </c:pt>
                <c:pt idx="1652">
                  <c:v>43238.208333333336</c:v>
                </c:pt>
                <c:pt idx="1653">
                  <c:v>43238.21875</c:v>
                </c:pt>
                <c:pt idx="1654">
                  <c:v>43238.229166666664</c:v>
                </c:pt>
                <c:pt idx="1655">
                  <c:v>43238.239583333336</c:v>
                </c:pt>
                <c:pt idx="1656">
                  <c:v>43238.25</c:v>
                </c:pt>
                <c:pt idx="1657">
                  <c:v>43238.260416666664</c:v>
                </c:pt>
                <c:pt idx="1658">
                  <c:v>43238.270833333336</c:v>
                </c:pt>
                <c:pt idx="1659">
                  <c:v>43238.28125</c:v>
                </c:pt>
                <c:pt idx="1660">
                  <c:v>43238.291666666664</c:v>
                </c:pt>
                <c:pt idx="1661">
                  <c:v>43238.302083333336</c:v>
                </c:pt>
                <c:pt idx="1662">
                  <c:v>43238.3125</c:v>
                </c:pt>
                <c:pt idx="1663">
                  <c:v>43238.322916666664</c:v>
                </c:pt>
                <c:pt idx="1664">
                  <c:v>43238.333333333336</c:v>
                </c:pt>
                <c:pt idx="1665">
                  <c:v>43238.34375</c:v>
                </c:pt>
                <c:pt idx="1666">
                  <c:v>43238.354166666664</c:v>
                </c:pt>
                <c:pt idx="1667">
                  <c:v>43238.364583333336</c:v>
                </c:pt>
                <c:pt idx="1668">
                  <c:v>43238.375</c:v>
                </c:pt>
                <c:pt idx="1669">
                  <c:v>43238.385416666664</c:v>
                </c:pt>
                <c:pt idx="1670">
                  <c:v>43238.395833333336</c:v>
                </c:pt>
                <c:pt idx="1671">
                  <c:v>43238.40625</c:v>
                </c:pt>
                <c:pt idx="1672">
                  <c:v>43238.416666666664</c:v>
                </c:pt>
                <c:pt idx="1673">
                  <c:v>43238.427083333336</c:v>
                </c:pt>
                <c:pt idx="1674">
                  <c:v>43238.4375</c:v>
                </c:pt>
                <c:pt idx="1675">
                  <c:v>43238.447916666664</c:v>
                </c:pt>
                <c:pt idx="1676">
                  <c:v>43238.458333333336</c:v>
                </c:pt>
                <c:pt idx="1677">
                  <c:v>43238.46875</c:v>
                </c:pt>
                <c:pt idx="1678">
                  <c:v>43238.479166666664</c:v>
                </c:pt>
                <c:pt idx="1679">
                  <c:v>43238.489583333336</c:v>
                </c:pt>
                <c:pt idx="1680">
                  <c:v>43238.5</c:v>
                </c:pt>
                <c:pt idx="1681">
                  <c:v>43238.510416666664</c:v>
                </c:pt>
                <c:pt idx="1682">
                  <c:v>43238.520833333336</c:v>
                </c:pt>
                <c:pt idx="1683">
                  <c:v>43238.53125</c:v>
                </c:pt>
                <c:pt idx="1684">
                  <c:v>43238.541666666664</c:v>
                </c:pt>
                <c:pt idx="1685">
                  <c:v>43238.552083333336</c:v>
                </c:pt>
                <c:pt idx="1686">
                  <c:v>43238.5625</c:v>
                </c:pt>
                <c:pt idx="1687">
                  <c:v>43238.572916666664</c:v>
                </c:pt>
                <c:pt idx="1688">
                  <c:v>43238.583333333336</c:v>
                </c:pt>
                <c:pt idx="1689">
                  <c:v>43238.59375</c:v>
                </c:pt>
                <c:pt idx="1690">
                  <c:v>43238.604166666664</c:v>
                </c:pt>
                <c:pt idx="1691">
                  <c:v>43238.614583333336</c:v>
                </c:pt>
                <c:pt idx="1692">
                  <c:v>43238.625</c:v>
                </c:pt>
                <c:pt idx="1693">
                  <c:v>43238.635416666664</c:v>
                </c:pt>
                <c:pt idx="1694">
                  <c:v>43238.645833333336</c:v>
                </c:pt>
                <c:pt idx="1695">
                  <c:v>43238.65625</c:v>
                </c:pt>
                <c:pt idx="1696">
                  <c:v>43238.666666666664</c:v>
                </c:pt>
                <c:pt idx="1697">
                  <c:v>43238.677083333336</c:v>
                </c:pt>
                <c:pt idx="1698">
                  <c:v>43238.6875</c:v>
                </c:pt>
                <c:pt idx="1699">
                  <c:v>43238.697916666664</c:v>
                </c:pt>
                <c:pt idx="1700">
                  <c:v>43238.708333333336</c:v>
                </c:pt>
                <c:pt idx="1701">
                  <c:v>43238.71875</c:v>
                </c:pt>
                <c:pt idx="1702">
                  <c:v>43238.729166666664</c:v>
                </c:pt>
                <c:pt idx="1703">
                  <c:v>43238.739583333336</c:v>
                </c:pt>
                <c:pt idx="1704">
                  <c:v>43238.75</c:v>
                </c:pt>
                <c:pt idx="1705">
                  <c:v>43238.760416666664</c:v>
                </c:pt>
                <c:pt idx="1706">
                  <c:v>43238.770833333336</c:v>
                </c:pt>
                <c:pt idx="1707">
                  <c:v>43238.78125</c:v>
                </c:pt>
                <c:pt idx="1708">
                  <c:v>43238.791666666664</c:v>
                </c:pt>
                <c:pt idx="1709">
                  <c:v>43238.802083333336</c:v>
                </c:pt>
                <c:pt idx="1710">
                  <c:v>43238.8125</c:v>
                </c:pt>
                <c:pt idx="1711">
                  <c:v>43238.822916666664</c:v>
                </c:pt>
                <c:pt idx="1712">
                  <c:v>43238.833333333336</c:v>
                </c:pt>
                <c:pt idx="1713">
                  <c:v>43238.84375</c:v>
                </c:pt>
                <c:pt idx="1714">
                  <c:v>43238.854166666664</c:v>
                </c:pt>
                <c:pt idx="1715">
                  <c:v>43238.864583333336</c:v>
                </c:pt>
                <c:pt idx="1716">
                  <c:v>43238.875</c:v>
                </c:pt>
                <c:pt idx="1717">
                  <c:v>43238.885416666664</c:v>
                </c:pt>
                <c:pt idx="1718">
                  <c:v>43238.895833333336</c:v>
                </c:pt>
                <c:pt idx="1719">
                  <c:v>43238.90625</c:v>
                </c:pt>
                <c:pt idx="1720">
                  <c:v>43238.916666666664</c:v>
                </c:pt>
                <c:pt idx="1721">
                  <c:v>43238.927083333336</c:v>
                </c:pt>
                <c:pt idx="1722">
                  <c:v>43238.9375</c:v>
                </c:pt>
                <c:pt idx="1723">
                  <c:v>43238.947916666664</c:v>
                </c:pt>
                <c:pt idx="1724">
                  <c:v>43238.958333333336</c:v>
                </c:pt>
                <c:pt idx="1725">
                  <c:v>43238.96875</c:v>
                </c:pt>
                <c:pt idx="1726">
                  <c:v>43238.979166666664</c:v>
                </c:pt>
                <c:pt idx="1727">
                  <c:v>43238.989583333336</c:v>
                </c:pt>
                <c:pt idx="1728">
                  <c:v>43239</c:v>
                </c:pt>
                <c:pt idx="1729">
                  <c:v>43239.010416666664</c:v>
                </c:pt>
                <c:pt idx="1730">
                  <c:v>43239.020833333336</c:v>
                </c:pt>
                <c:pt idx="1731">
                  <c:v>43239.03125</c:v>
                </c:pt>
                <c:pt idx="1732">
                  <c:v>43239.041666666664</c:v>
                </c:pt>
                <c:pt idx="1733">
                  <c:v>43239.052083333336</c:v>
                </c:pt>
                <c:pt idx="1734">
                  <c:v>43239.0625</c:v>
                </c:pt>
                <c:pt idx="1735">
                  <c:v>43239.072916666664</c:v>
                </c:pt>
                <c:pt idx="1736">
                  <c:v>43239.083333333336</c:v>
                </c:pt>
                <c:pt idx="1737">
                  <c:v>43239.09375</c:v>
                </c:pt>
                <c:pt idx="1738">
                  <c:v>43239.104166666664</c:v>
                </c:pt>
                <c:pt idx="1739">
                  <c:v>43239.114583333336</c:v>
                </c:pt>
                <c:pt idx="1740">
                  <c:v>43239.125</c:v>
                </c:pt>
                <c:pt idx="1741">
                  <c:v>43239.135416666664</c:v>
                </c:pt>
                <c:pt idx="1742">
                  <c:v>43239.145833333336</c:v>
                </c:pt>
                <c:pt idx="1743">
                  <c:v>43239.15625</c:v>
                </c:pt>
                <c:pt idx="1744">
                  <c:v>43239.166666666664</c:v>
                </c:pt>
                <c:pt idx="1745">
                  <c:v>43239.177083333336</c:v>
                </c:pt>
                <c:pt idx="1746">
                  <c:v>43239.1875</c:v>
                </c:pt>
                <c:pt idx="1747">
                  <c:v>43239.197916666664</c:v>
                </c:pt>
                <c:pt idx="1748">
                  <c:v>43239.208333333336</c:v>
                </c:pt>
                <c:pt idx="1749">
                  <c:v>43239.21875</c:v>
                </c:pt>
                <c:pt idx="1750">
                  <c:v>43239.229166666664</c:v>
                </c:pt>
                <c:pt idx="1751">
                  <c:v>43239.239583333336</c:v>
                </c:pt>
                <c:pt idx="1752">
                  <c:v>43239.25</c:v>
                </c:pt>
                <c:pt idx="1753">
                  <c:v>43239.260416666664</c:v>
                </c:pt>
                <c:pt idx="1754">
                  <c:v>43239.270833333336</c:v>
                </c:pt>
                <c:pt idx="1755">
                  <c:v>43239.28125</c:v>
                </c:pt>
                <c:pt idx="1756">
                  <c:v>43239.291666666664</c:v>
                </c:pt>
                <c:pt idx="1757">
                  <c:v>43239.302083333336</c:v>
                </c:pt>
                <c:pt idx="1758">
                  <c:v>43239.3125</c:v>
                </c:pt>
                <c:pt idx="1759">
                  <c:v>43239.322916666664</c:v>
                </c:pt>
                <c:pt idx="1760">
                  <c:v>43239.333333333336</c:v>
                </c:pt>
                <c:pt idx="1761">
                  <c:v>43239.34375</c:v>
                </c:pt>
                <c:pt idx="1762">
                  <c:v>43239.354166666664</c:v>
                </c:pt>
                <c:pt idx="1763">
                  <c:v>43239.364583333336</c:v>
                </c:pt>
                <c:pt idx="1764">
                  <c:v>43239.375</c:v>
                </c:pt>
                <c:pt idx="1765">
                  <c:v>43239.385416666664</c:v>
                </c:pt>
                <c:pt idx="1766">
                  <c:v>43239.395833333336</c:v>
                </c:pt>
                <c:pt idx="1767">
                  <c:v>43239.40625</c:v>
                </c:pt>
                <c:pt idx="1768">
                  <c:v>43239.416666666664</c:v>
                </c:pt>
                <c:pt idx="1769">
                  <c:v>43239.427083333336</c:v>
                </c:pt>
                <c:pt idx="1770">
                  <c:v>43239.4375</c:v>
                </c:pt>
                <c:pt idx="1771">
                  <c:v>43239.447916666664</c:v>
                </c:pt>
                <c:pt idx="1772">
                  <c:v>43239.458333333336</c:v>
                </c:pt>
                <c:pt idx="1773">
                  <c:v>43239.46875</c:v>
                </c:pt>
                <c:pt idx="1774">
                  <c:v>43239.479166666664</c:v>
                </c:pt>
                <c:pt idx="1775">
                  <c:v>43239.489583333336</c:v>
                </c:pt>
                <c:pt idx="1776">
                  <c:v>43239.5</c:v>
                </c:pt>
                <c:pt idx="1777">
                  <c:v>43239.510416666664</c:v>
                </c:pt>
                <c:pt idx="1778">
                  <c:v>43239.520833333336</c:v>
                </c:pt>
                <c:pt idx="1779">
                  <c:v>43239.53125</c:v>
                </c:pt>
                <c:pt idx="1780">
                  <c:v>43239.541666666664</c:v>
                </c:pt>
                <c:pt idx="1781">
                  <c:v>43239.552083333336</c:v>
                </c:pt>
                <c:pt idx="1782">
                  <c:v>43239.5625</c:v>
                </c:pt>
                <c:pt idx="1783">
                  <c:v>43239.572916666664</c:v>
                </c:pt>
                <c:pt idx="1784">
                  <c:v>43239.583333333336</c:v>
                </c:pt>
                <c:pt idx="1785">
                  <c:v>43239.59375</c:v>
                </c:pt>
                <c:pt idx="1786">
                  <c:v>43239.604166666664</c:v>
                </c:pt>
                <c:pt idx="1787">
                  <c:v>43239.614583333336</c:v>
                </c:pt>
                <c:pt idx="1788">
                  <c:v>43239.625</c:v>
                </c:pt>
                <c:pt idx="1789">
                  <c:v>43239.635416666664</c:v>
                </c:pt>
                <c:pt idx="1790">
                  <c:v>43239.645833333336</c:v>
                </c:pt>
                <c:pt idx="1791">
                  <c:v>43239.65625</c:v>
                </c:pt>
                <c:pt idx="1792">
                  <c:v>43239.666666666664</c:v>
                </c:pt>
                <c:pt idx="1793">
                  <c:v>43239.677083333336</c:v>
                </c:pt>
                <c:pt idx="1794">
                  <c:v>43239.6875</c:v>
                </c:pt>
                <c:pt idx="1795">
                  <c:v>43239.697916666664</c:v>
                </c:pt>
                <c:pt idx="1796">
                  <c:v>43239.708333333336</c:v>
                </c:pt>
                <c:pt idx="1797">
                  <c:v>43239.71875</c:v>
                </c:pt>
                <c:pt idx="1798">
                  <c:v>43239.729166666664</c:v>
                </c:pt>
                <c:pt idx="1799">
                  <c:v>43239.739583333336</c:v>
                </c:pt>
                <c:pt idx="1800">
                  <c:v>43239.75</c:v>
                </c:pt>
                <c:pt idx="1801">
                  <c:v>43239.760416666664</c:v>
                </c:pt>
                <c:pt idx="1802">
                  <c:v>43239.770833333336</c:v>
                </c:pt>
                <c:pt idx="1803">
                  <c:v>43239.78125</c:v>
                </c:pt>
                <c:pt idx="1804">
                  <c:v>43239.791666666664</c:v>
                </c:pt>
                <c:pt idx="1805">
                  <c:v>43239.802083333336</c:v>
                </c:pt>
                <c:pt idx="1806">
                  <c:v>43239.8125</c:v>
                </c:pt>
                <c:pt idx="1807">
                  <c:v>43239.822916666664</c:v>
                </c:pt>
                <c:pt idx="1808">
                  <c:v>43239.833333333336</c:v>
                </c:pt>
                <c:pt idx="1809">
                  <c:v>43239.84375</c:v>
                </c:pt>
                <c:pt idx="1810">
                  <c:v>43239.854166666664</c:v>
                </c:pt>
                <c:pt idx="1811">
                  <c:v>43239.864583333336</c:v>
                </c:pt>
                <c:pt idx="1812">
                  <c:v>43239.875</c:v>
                </c:pt>
                <c:pt idx="1813">
                  <c:v>43239.885416666664</c:v>
                </c:pt>
                <c:pt idx="1814">
                  <c:v>43239.895833333336</c:v>
                </c:pt>
                <c:pt idx="1815">
                  <c:v>43239.90625</c:v>
                </c:pt>
                <c:pt idx="1816">
                  <c:v>43239.916666666664</c:v>
                </c:pt>
                <c:pt idx="1817">
                  <c:v>43239.927083333336</c:v>
                </c:pt>
                <c:pt idx="1818">
                  <c:v>43239.9375</c:v>
                </c:pt>
                <c:pt idx="1819">
                  <c:v>43239.947916666664</c:v>
                </c:pt>
                <c:pt idx="1820">
                  <c:v>43239.958333333336</c:v>
                </c:pt>
                <c:pt idx="1821">
                  <c:v>43239.96875</c:v>
                </c:pt>
                <c:pt idx="1822">
                  <c:v>43239.979166666664</c:v>
                </c:pt>
                <c:pt idx="1823">
                  <c:v>43239.989583333336</c:v>
                </c:pt>
                <c:pt idx="1824">
                  <c:v>43240</c:v>
                </c:pt>
                <c:pt idx="1825">
                  <c:v>43240.010416666664</c:v>
                </c:pt>
                <c:pt idx="1826">
                  <c:v>43240.020833333336</c:v>
                </c:pt>
                <c:pt idx="1827">
                  <c:v>43240.03125</c:v>
                </c:pt>
                <c:pt idx="1828">
                  <c:v>43240.041666666664</c:v>
                </c:pt>
                <c:pt idx="1829">
                  <c:v>43240.052083333336</c:v>
                </c:pt>
                <c:pt idx="1830">
                  <c:v>43240.0625</c:v>
                </c:pt>
                <c:pt idx="1831">
                  <c:v>43240.072916666664</c:v>
                </c:pt>
                <c:pt idx="1832">
                  <c:v>43240.083333333336</c:v>
                </c:pt>
                <c:pt idx="1833">
                  <c:v>43240.09375</c:v>
                </c:pt>
                <c:pt idx="1834">
                  <c:v>43240.104166666664</c:v>
                </c:pt>
                <c:pt idx="1835">
                  <c:v>43240.114583333336</c:v>
                </c:pt>
                <c:pt idx="1836">
                  <c:v>43240.125</c:v>
                </c:pt>
                <c:pt idx="1837">
                  <c:v>43240.135416666664</c:v>
                </c:pt>
                <c:pt idx="1838">
                  <c:v>43240.145833333336</c:v>
                </c:pt>
                <c:pt idx="1839">
                  <c:v>43240.15625</c:v>
                </c:pt>
                <c:pt idx="1840">
                  <c:v>43240.166666666664</c:v>
                </c:pt>
                <c:pt idx="1841">
                  <c:v>43240.177083333336</c:v>
                </c:pt>
                <c:pt idx="1842">
                  <c:v>43240.1875</c:v>
                </c:pt>
                <c:pt idx="1843">
                  <c:v>43240.197916666664</c:v>
                </c:pt>
                <c:pt idx="1844">
                  <c:v>43240.208333333336</c:v>
                </c:pt>
                <c:pt idx="1845">
                  <c:v>43240.21875</c:v>
                </c:pt>
                <c:pt idx="1846">
                  <c:v>43240.229166666664</c:v>
                </c:pt>
                <c:pt idx="1847">
                  <c:v>43240.239583333336</c:v>
                </c:pt>
                <c:pt idx="1848">
                  <c:v>43240.25</c:v>
                </c:pt>
                <c:pt idx="1849">
                  <c:v>43240.260416666664</c:v>
                </c:pt>
                <c:pt idx="1850">
                  <c:v>43240.270833333336</c:v>
                </c:pt>
                <c:pt idx="1851">
                  <c:v>43240.28125</c:v>
                </c:pt>
                <c:pt idx="1852">
                  <c:v>43240.291666666664</c:v>
                </c:pt>
                <c:pt idx="1853">
                  <c:v>43240.302083333336</c:v>
                </c:pt>
                <c:pt idx="1854">
                  <c:v>43240.3125</c:v>
                </c:pt>
                <c:pt idx="1855">
                  <c:v>43240.322916666664</c:v>
                </c:pt>
                <c:pt idx="1856">
                  <c:v>43240.333333333336</c:v>
                </c:pt>
                <c:pt idx="1857">
                  <c:v>43240.34375</c:v>
                </c:pt>
                <c:pt idx="1858">
                  <c:v>43240.354166666664</c:v>
                </c:pt>
                <c:pt idx="1859">
                  <c:v>43240.364583333336</c:v>
                </c:pt>
                <c:pt idx="1860">
                  <c:v>43240.375</c:v>
                </c:pt>
                <c:pt idx="1861">
                  <c:v>43240.385416666664</c:v>
                </c:pt>
                <c:pt idx="1862">
                  <c:v>43240.395833333336</c:v>
                </c:pt>
                <c:pt idx="1863">
                  <c:v>43240.40625</c:v>
                </c:pt>
                <c:pt idx="1864">
                  <c:v>43240.416666666664</c:v>
                </c:pt>
                <c:pt idx="1865">
                  <c:v>43240.427083333336</c:v>
                </c:pt>
                <c:pt idx="1866">
                  <c:v>43240.4375</c:v>
                </c:pt>
                <c:pt idx="1867">
                  <c:v>43240.447916666664</c:v>
                </c:pt>
                <c:pt idx="1868">
                  <c:v>43240.458333333336</c:v>
                </c:pt>
                <c:pt idx="1869">
                  <c:v>43240.46875</c:v>
                </c:pt>
                <c:pt idx="1870">
                  <c:v>43240.479166666664</c:v>
                </c:pt>
                <c:pt idx="1871">
                  <c:v>43240.489583333336</c:v>
                </c:pt>
                <c:pt idx="1872">
                  <c:v>43240.5</c:v>
                </c:pt>
                <c:pt idx="1873">
                  <c:v>43240.510416666664</c:v>
                </c:pt>
                <c:pt idx="1874">
                  <c:v>43240.520833333336</c:v>
                </c:pt>
                <c:pt idx="1875">
                  <c:v>43240.53125</c:v>
                </c:pt>
                <c:pt idx="1876">
                  <c:v>43240.541666666664</c:v>
                </c:pt>
                <c:pt idx="1877">
                  <c:v>43240.552083333336</c:v>
                </c:pt>
                <c:pt idx="1878">
                  <c:v>43240.5625</c:v>
                </c:pt>
                <c:pt idx="1879">
                  <c:v>43240.572916666664</c:v>
                </c:pt>
                <c:pt idx="1880">
                  <c:v>43240.583333333336</c:v>
                </c:pt>
                <c:pt idx="1881">
                  <c:v>43240.59375</c:v>
                </c:pt>
                <c:pt idx="1882">
                  <c:v>43240.604166666664</c:v>
                </c:pt>
                <c:pt idx="1883">
                  <c:v>43240.614583333336</c:v>
                </c:pt>
                <c:pt idx="1884">
                  <c:v>43240.625</c:v>
                </c:pt>
                <c:pt idx="1885">
                  <c:v>43240.635416666664</c:v>
                </c:pt>
                <c:pt idx="1886">
                  <c:v>43240.645833333336</c:v>
                </c:pt>
                <c:pt idx="1887">
                  <c:v>43240.65625</c:v>
                </c:pt>
                <c:pt idx="1888">
                  <c:v>43240.666666666664</c:v>
                </c:pt>
                <c:pt idx="1889">
                  <c:v>43240.677083333336</c:v>
                </c:pt>
                <c:pt idx="1890">
                  <c:v>43240.6875</c:v>
                </c:pt>
                <c:pt idx="1891">
                  <c:v>43240.697916666664</c:v>
                </c:pt>
                <c:pt idx="1892">
                  <c:v>43240.708333333336</c:v>
                </c:pt>
                <c:pt idx="1893">
                  <c:v>43240.71875</c:v>
                </c:pt>
                <c:pt idx="1894">
                  <c:v>43240.729166666664</c:v>
                </c:pt>
                <c:pt idx="1895">
                  <c:v>43240.739583333336</c:v>
                </c:pt>
                <c:pt idx="1896">
                  <c:v>43240.75</c:v>
                </c:pt>
                <c:pt idx="1897">
                  <c:v>43240.760416666664</c:v>
                </c:pt>
                <c:pt idx="1898">
                  <c:v>43240.770833333336</c:v>
                </c:pt>
                <c:pt idx="1899">
                  <c:v>43240.78125</c:v>
                </c:pt>
                <c:pt idx="1900">
                  <c:v>43240.791666666664</c:v>
                </c:pt>
                <c:pt idx="1901">
                  <c:v>43240.802083333336</c:v>
                </c:pt>
                <c:pt idx="1902">
                  <c:v>43240.8125</c:v>
                </c:pt>
                <c:pt idx="1903">
                  <c:v>43240.822916666664</c:v>
                </c:pt>
                <c:pt idx="1904">
                  <c:v>43240.833333333336</c:v>
                </c:pt>
                <c:pt idx="1905">
                  <c:v>43240.84375</c:v>
                </c:pt>
                <c:pt idx="1906">
                  <c:v>43240.854166666664</c:v>
                </c:pt>
                <c:pt idx="1907">
                  <c:v>43240.864583333336</c:v>
                </c:pt>
                <c:pt idx="1908">
                  <c:v>43240.875</c:v>
                </c:pt>
                <c:pt idx="1909">
                  <c:v>43240.885416666664</c:v>
                </c:pt>
                <c:pt idx="1910">
                  <c:v>43240.895833333336</c:v>
                </c:pt>
                <c:pt idx="1911">
                  <c:v>43240.90625</c:v>
                </c:pt>
                <c:pt idx="1912">
                  <c:v>43240.916666666664</c:v>
                </c:pt>
                <c:pt idx="1913">
                  <c:v>43240.927083333336</c:v>
                </c:pt>
                <c:pt idx="1914">
                  <c:v>43240.9375</c:v>
                </c:pt>
                <c:pt idx="1915">
                  <c:v>43240.947916666664</c:v>
                </c:pt>
                <c:pt idx="1916">
                  <c:v>43240.958333333336</c:v>
                </c:pt>
                <c:pt idx="1917">
                  <c:v>43240.96875</c:v>
                </c:pt>
                <c:pt idx="1918">
                  <c:v>43240.979166666664</c:v>
                </c:pt>
                <c:pt idx="1919">
                  <c:v>43240.989583333336</c:v>
                </c:pt>
                <c:pt idx="1920">
                  <c:v>43241</c:v>
                </c:pt>
                <c:pt idx="1921">
                  <c:v>43241.010416666664</c:v>
                </c:pt>
                <c:pt idx="1922">
                  <c:v>43241.020833333336</c:v>
                </c:pt>
                <c:pt idx="1923">
                  <c:v>43241.03125</c:v>
                </c:pt>
                <c:pt idx="1924">
                  <c:v>43241.041666666664</c:v>
                </c:pt>
                <c:pt idx="1925">
                  <c:v>43241.052083333336</c:v>
                </c:pt>
                <c:pt idx="1926">
                  <c:v>43241.0625</c:v>
                </c:pt>
                <c:pt idx="1927">
                  <c:v>43241.072916666664</c:v>
                </c:pt>
                <c:pt idx="1928">
                  <c:v>43241.083333333336</c:v>
                </c:pt>
                <c:pt idx="1929">
                  <c:v>43241.09375</c:v>
                </c:pt>
                <c:pt idx="1930">
                  <c:v>43241.104166666664</c:v>
                </c:pt>
                <c:pt idx="1931">
                  <c:v>43241.114583333336</c:v>
                </c:pt>
                <c:pt idx="1932">
                  <c:v>43241.125</c:v>
                </c:pt>
                <c:pt idx="1933">
                  <c:v>43241.135416666664</c:v>
                </c:pt>
                <c:pt idx="1934">
                  <c:v>43241.145833333336</c:v>
                </c:pt>
                <c:pt idx="1935">
                  <c:v>43241.15625</c:v>
                </c:pt>
                <c:pt idx="1936">
                  <c:v>43241.166666666664</c:v>
                </c:pt>
                <c:pt idx="1937">
                  <c:v>43241.177083333336</c:v>
                </c:pt>
                <c:pt idx="1938">
                  <c:v>43241.1875</c:v>
                </c:pt>
                <c:pt idx="1939">
                  <c:v>43241.197916666664</c:v>
                </c:pt>
                <c:pt idx="1940">
                  <c:v>43241.208333333336</c:v>
                </c:pt>
                <c:pt idx="1941">
                  <c:v>43241.21875</c:v>
                </c:pt>
                <c:pt idx="1942">
                  <c:v>43241.229166666664</c:v>
                </c:pt>
                <c:pt idx="1943">
                  <c:v>43241.239583333336</c:v>
                </c:pt>
                <c:pt idx="1944">
                  <c:v>43241.25</c:v>
                </c:pt>
                <c:pt idx="1945">
                  <c:v>43241.260416666664</c:v>
                </c:pt>
                <c:pt idx="1946">
                  <c:v>43241.270833333336</c:v>
                </c:pt>
                <c:pt idx="1947">
                  <c:v>43241.28125</c:v>
                </c:pt>
                <c:pt idx="1948">
                  <c:v>43241.291666666664</c:v>
                </c:pt>
                <c:pt idx="1949">
                  <c:v>43241.302083333336</c:v>
                </c:pt>
                <c:pt idx="1950">
                  <c:v>43241.3125</c:v>
                </c:pt>
                <c:pt idx="1951">
                  <c:v>43241.322916666664</c:v>
                </c:pt>
                <c:pt idx="1952">
                  <c:v>43241.333333333336</c:v>
                </c:pt>
                <c:pt idx="1953">
                  <c:v>43241.34375</c:v>
                </c:pt>
                <c:pt idx="1954">
                  <c:v>43241.354166666664</c:v>
                </c:pt>
                <c:pt idx="1955">
                  <c:v>43241.364583333336</c:v>
                </c:pt>
                <c:pt idx="1956">
                  <c:v>43241.375</c:v>
                </c:pt>
                <c:pt idx="1957">
                  <c:v>43241.385416666664</c:v>
                </c:pt>
                <c:pt idx="1958">
                  <c:v>43241.395833333336</c:v>
                </c:pt>
                <c:pt idx="1959">
                  <c:v>43241.40625</c:v>
                </c:pt>
                <c:pt idx="1960">
                  <c:v>43241.416666666664</c:v>
                </c:pt>
                <c:pt idx="1961">
                  <c:v>43241.427083333336</c:v>
                </c:pt>
                <c:pt idx="1962">
                  <c:v>43241.4375</c:v>
                </c:pt>
                <c:pt idx="1963">
                  <c:v>43241.447916666664</c:v>
                </c:pt>
                <c:pt idx="1964">
                  <c:v>43241.458333333336</c:v>
                </c:pt>
                <c:pt idx="1965">
                  <c:v>43241.46875</c:v>
                </c:pt>
                <c:pt idx="1966">
                  <c:v>43241.479166666664</c:v>
                </c:pt>
                <c:pt idx="1967">
                  <c:v>43241.489583333336</c:v>
                </c:pt>
                <c:pt idx="1968">
                  <c:v>43241.5</c:v>
                </c:pt>
                <c:pt idx="1969">
                  <c:v>43241.510416666664</c:v>
                </c:pt>
                <c:pt idx="1970">
                  <c:v>43241.520833333336</c:v>
                </c:pt>
                <c:pt idx="1971">
                  <c:v>43241.53125</c:v>
                </c:pt>
                <c:pt idx="1972">
                  <c:v>43241.541666666664</c:v>
                </c:pt>
                <c:pt idx="1973">
                  <c:v>43241.552083333336</c:v>
                </c:pt>
                <c:pt idx="1974">
                  <c:v>43241.5625</c:v>
                </c:pt>
                <c:pt idx="1975">
                  <c:v>43241.572916666664</c:v>
                </c:pt>
                <c:pt idx="1976">
                  <c:v>43241.583333333336</c:v>
                </c:pt>
                <c:pt idx="1977">
                  <c:v>43241.59375</c:v>
                </c:pt>
                <c:pt idx="1978">
                  <c:v>43241.604166666664</c:v>
                </c:pt>
                <c:pt idx="1979">
                  <c:v>43241.614583333336</c:v>
                </c:pt>
                <c:pt idx="1980">
                  <c:v>43241.625</c:v>
                </c:pt>
                <c:pt idx="1981">
                  <c:v>43241.635416666664</c:v>
                </c:pt>
                <c:pt idx="1982">
                  <c:v>43241.645833333336</c:v>
                </c:pt>
                <c:pt idx="1983">
                  <c:v>43241.65625</c:v>
                </c:pt>
                <c:pt idx="1984">
                  <c:v>43241.666666666664</c:v>
                </c:pt>
                <c:pt idx="1985">
                  <c:v>43241.677083333336</c:v>
                </c:pt>
                <c:pt idx="1986">
                  <c:v>43241.6875</c:v>
                </c:pt>
                <c:pt idx="1987">
                  <c:v>43241.697916666664</c:v>
                </c:pt>
                <c:pt idx="1988">
                  <c:v>43241.708333333336</c:v>
                </c:pt>
                <c:pt idx="1989">
                  <c:v>43241.71875</c:v>
                </c:pt>
                <c:pt idx="1990">
                  <c:v>43241.729166666664</c:v>
                </c:pt>
                <c:pt idx="1991">
                  <c:v>43241.739583333336</c:v>
                </c:pt>
                <c:pt idx="1992">
                  <c:v>43241.75</c:v>
                </c:pt>
                <c:pt idx="1993">
                  <c:v>43241.760416666664</c:v>
                </c:pt>
                <c:pt idx="1994">
                  <c:v>43241.770833333336</c:v>
                </c:pt>
                <c:pt idx="1995">
                  <c:v>43241.78125</c:v>
                </c:pt>
                <c:pt idx="1996">
                  <c:v>43241.791666666664</c:v>
                </c:pt>
                <c:pt idx="1997">
                  <c:v>43241.802083333336</c:v>
                </c:pt>
                <c:pt idx="1998">
                  <c:v>43241.8125</c:v>
                </c:pt>
                <c:pt idx="1999">
                  <c:v>43241.822916666664</c:v>
                </c:pt>
                <c:pt idx="2000">
                  <c:v>43241.833333333336</c:v>
                </c:pt>
                <c:pt idx="2001">
                  <c:v>43241.84375</c:v>
                </c:pt>
                <c:pt idx="2002">
                  <c:v>43241.854166666664</c:v>
                </c:pt>
                <c:pt idx="2003">
                  <c:v>43241.864583333336</c:v>
                </c:pt>
                <c:pt idx="2004">
                  <c:v>43241.875</c:v>
                </c:pt>
                <c:pt idx="2005">
                  <c:v>43241.885416666664</c:v>
                </c:pt>
                <c:pt idx="2006">
                  <c:v>43241.895833333336</c:v>
                </c:pt>
                <c:pt idx="2007">
                  <c:v>43241.90625</c:v>
                </c:pt>
                <c:pt idx="2008">
                  <c:v>43241.916666666664</c:v>
                </c:pt>
                <c:pt idx="2009">
                  <c:v>43241.927083333336</c:v>
                </c:pt>
                <c:pt idx="2010">
                  <c:v>43241.9375</c:v>
                </c:pt>
                <c:pt idx="2011">
                  <c:v>43241.947916666664</c:v>
                </c:pt>
                <c:pt idx="2012">
                  <c:v>43241.958333333336</c:v>
                </c:pt>
                <c:pt idx="2013">
                  <c:v>43241.96875</c:v>
                </c:pt>
                <c:pt idx="2014">
                  <c:v>43241.979166666664</c:v>
                </c:pt>
                <c:pt idx="2015">
                  <c:v>43241.989583333336</c:v>
                </c:pt>
                <c:pt idx="2016">
                  <c:v>43242</c:v>
                </c:pt>
                <c:pt idx="2017">
                  <c:v>43242.010416666664</c:v>
                </c:pt>
                <c:pt idx="2018">
                  <c:v>43242.020833333336</c:v>
                </c:pt>
                <c:pt idx="2019">
                  <c:v>43242.03125</c:v>
                </c:pt>
                <c:pt idx="2020">
                  <c:v>43242.041666666664</c:v>
                </c:pt>
                <c:pt idx="2021">
                  <c:v>43242.052083333336</c:v>
                </c:pt>
                <c:pt idx="2022">
                  <c:v>43242.0625</c:v>
                </c:pt>
                <c:pt idx="2023">
                  <c:v>43242.072916666664</c:v>
                </c:pt>
                <c:pt idx="2024">
                  <c:v>43242.083333333336</c:v>
                </c:pt>
                <c:pt idx="2025">
                  <c:v>43242.09375</c:v>
                </c:pt>
                <c:pt idx="2026">
                  <c:v>43242.104166666664</c:v>
                </c:pt>
                <c:pt idx="2027">
                  <c:v>43242.114583333336</c:v>
                </c:pt>
                <c:pt idx="2028">
                  <c:v>43242.125</c:v>
                </c:pt>
                <c:pt idx="2029">
                  <c:v>43242.135416666664</c:v>
                </c:pt>
                <c:pt idx="2030">
                  <c:v>43242.145833333336</c:v>
                </c:pt>
                <c:pt idx="2031">
                  <c:v>43242.15625</c:v>
                </c:pt>
                <c:pt idx="2032">
                  <c:v>43242.166666666664</c:v>
                </c:pt>
                <c:pt idx="2033">
                  <c:v>43242.177083333336</c:v>
                </c:pt>
                <c:pt idx="2034">
                  <c:v>43242.1875</c:v>
                </c:pt>
                <c:pt idx="2035">
                  <c:v>43242.197916666664</c:v>
                </c:pt>
                <c:pt idx="2036">
                  <c:v>43242.208333333336</c:v>
                </c:pt>
                <c:pt idx="2037">
                  <c:v>43242.21875</c:v>
                </c:pt>
                <c:pt idx="2038">
                  <c:v>43242.229166666664</c:v>
                </c:pt>
                <c:pt idx="2039">
                  <c:v>43242.239583333336</c:v>
                </c:pt>
                <c:pt idx="2040">
                  <c:v>43242.25</c:v>
                </c:pt>
                <c:pt idx="2041">
                  <c:v>43242.260416666664</c:v>
                </c:pt>
                <c:pt idx="2042">
                  <c:v>43242.270833333336</c:v>
                </c:pt>
                <c:pt idx="2043">
                  <c:v>43242.28125</c:v>
                </c:pt>
                <c:pt idx="2044">
                  <c:v>43242.291666666664</c:v>
                </c:pt>
                <c:pt idx="2045">
                  <c:v>43242.302083333336</c:v>
                </c:pt>
                <c:pt idx="2046">
                  <c:v>43242.3125</c:v>
                </c:pt>
                <c:pt idx="2047">
                  <c:v>43242.322916666664</c:v>
                </c:pt>
                <c:pt idx="2048">
                  <c:v>43242.333333333336</c:v>
                </c:pt>
                <c:pt idx="2049">
                  <c:v>43242.34375</c:v>
                </c:pt>
                <c:pt idx="2050">
                  <c:v>43242.354166666664</c:v>
                </c:pt>
                <c:pt idx="2051">
                  <c:v>43242.364583333336</c:v>
                </c:pt>
                <c:pt idx="2052">
                  <c:v>43242.375</c:v>
                </c:pt>
                <c:pt idx="2053">
                  <c:v>43242.385416666664</c:v>
                </c:pt>
                <c:pt idx="2054">
                  <c:v>43242.395833333336</c:v>
                </c:pt>
                <c:pt idx="2055">
                  <c:v>43242.40625</c:v>
                </c:pt>
                <c:pt idx="2056">
                  <c:v>43242.416666666664</c:v>
                </c:pt>
                <c:pt idx="2057">
                  <c:v>43242.427083333336</c:v>
                </c:pt>
                <c:pt idx="2058">
                  <c:v>43242.4375</c:v>
                </c:pt>
                <c:pt idx="2059">
                  <c:v>43242.447916666664</c:v>
                </c:pt>
                <c:pt idx="2060">
                  <c:v>43242.458333333336</c:v>
                </c:pt>
                <c:pt idx="2061">
                  <c:v>43242.46875</c:v>
                </c:pt>
                <c:pt idx="2062">
                  <c:v>43242.479166666664</c:v>
                </c:pt>
                <c:pt idx="2063">
                  <c:v>43242.489583333336</c:v>
                </c:pt>
                <c:pt idx="2064">
                  <c:v>43242.5</c:v>
                </c:pt>
                <c:pt idx="2065">
                  <c:v>43242.510416666664</c:v>
                </c:pt>
                <c:pt idx="2066">
                  <c:v>43242.520833333336</c:v>
                </c:pt>
                <c:pt idx="2067">
                  <c:v>43242.53125</c:v>
                </c:pt>
                <c:pt idx="2068">
                  <c:v>43242.541666666664</c:v>
                </c:pt>
                <c:pt idx="2069">
                  <c:v>43242.552083333336</c:v>
                </c:pt>
                <c:pt idx="2070">
                  <c:v>43242.5625</c:v>
                </c:pt>
                <c:pt idx="2071">
                  <c:v>43242.572916666664</c:v>
                </c:pt>
                <c:pt idx="2072">
                  <c:v>43242.583333333336</c:v>
                </c:pt>
                <c:pt idx="2073">
                  <c:v>43242.59375</c:v>
                </c:pt>
                <c:pt idx="2074">
                  <c:v>43242.604166666664</c:v>
                </c:pt>
                <c:pt idx="2075">
                  <c:v>43242.614583333336</c:v>
                </c:pt>
                <c:pt idx="2076">
                  <c:v>43242.625</c:v>
                </c:pt>
                <c:pt idx="2077">
                  <c:v>43242.635416666664</c:v>
                </c:pt>
                <c:pt idx="2078">
                  <c:v>43242.645833333336</c:v>
                </c:pt>
                <c:pt idx="2079">
                  <c:v>43242.65625</c:v>
                </c:pt>
                <c:pt idx="2080">
                  <c:v>43242.666666666664</c:v>
                </c:pt>
                <c:pt idx="2081">
                  <c:v>43242.677083333336</c:v>
                </c:pt>
                <c:pt idx="2082">
                  <c:v>43242.6875</c:v>
                </c:pt>
                <c:pt idx="2083">
                  <c:v>43242.697916666664</c:v>
                </c:pt>
                <c:pt idx="2084">
                  <c:v>43242.708333333336</c:v>
                </c:pt>
                <c:pt idx="2085">
                  <c:v>43242.71875</c:v>
                </c:pt>
                <c:pt idx="2086">
                  <c:v>43242.729166666664</c:v>
                </c:pt>
                <c:pt idx="2087">
                  <c:v>43242.739583333336</c:v>
                </c:pt>
                <c:pt idx="2088">
                  <c:v>43242.75</c:v>
                </c:pt>
                <c:pt idx="2089">
                  <c:v>43242.760416666664</c:v>
                </c:pt>
                <c:pt idx="2090">
                  <c:v>43242.770833333336</c:v>
                </c:pt>
                <c:pt idx="2091">
                  <c:v>43242.78125</c:v>
                </c:pt>
                <c:pt idx="2092">
                  <c:v>43242.791666666664</c:v>
                </c:pt>
                <c:pt idx="2093">
                  <c:v>43242.802083333336</c:v>
                </c:pt>
                <c:pt idx="2094">
                  <c:v>43242.8125</c:v>
                </c:pt>
                <c:pt idx="2095">
                  <c:v>43242.822916666664</c:v>
                </c:pt>
                <c:pt idx="2096">
                  <c:v>43242.833333333336</c:v>
                </c:pt>
                <c:pt idx="2097">
                  <c:v>43242.84375</c:v>
                </c:pt>
                <c:pt idx="2098">
                  <c:v>43242.854166666664</c:v>
                </c:pt>
                <c:pt idx="2099">
                  <c:v>43242.864583333336</c:v>
                </c:pt>
                <c:pt idx="2100">
                  <c:v>43242.875</c:v>
                </c:pt>
                <c:pt idx="2101">
                  <c:v>43242.885416666664</c:v>
                </c:pt>
                <c:pt idx="2102">
                  <c:v>43242.895833333336</c:v>
                </c:pt>
                <c:pt idx="2103">
                  <c:v>43242.90625</c:v>
                </c:pt>
                <c:pt idx="2104">
                  <c:v>43242.916666666664</c:v>
                </c:pt>
                <c:pt idx="2105">
                  <c:v>43242.927083333336</c:v>
                </c:pt>
                <c:pt idx="2106">
                  <c:v>43242.9375</c:v>
                </c:pt>
                <c:pt idx="2107">
                  <c:v>43242.947916666664</c:v>
                </c:pt>
                <c:pt idx="2108">
                  <c:v>43242.958333333336</c:v>
                </c:pt>
                <c:pt idx="2109">
                  <c:v>43242.96875</c:v>
                </c:pt>
                <c:pt idx="2110">
                  <c:v>43242.979166666664</c:v>
                </c:pt>
                <c:pt idx="2111">
                  <c:v>43242.989583333336</c:v>
                </c:pt>
                <c:pt idx="2112">
                  <c:v>43243</c:v>
                </c:pt>
                <c:pt idx="2113">
                  <c:v>43243.010416666664</c:v>
                </c:pt>
                <c:pt idx="2114">
                  <c:v>43243.020833333336</c:v>
                </c:pt>
                <c:pt idx="2115">
                  <c:v>43243.03125</c:v>
                </c:pt>
                <c:pt idx="2116">
                  <c:v>43243.041666666664</c:v>
                </c:pt>
                <c:pt idx="2117">
                  <c:v>43243.052083333336</c:v>
                </c:pt>
                <c:pt idx="2118">
                  <c:v>43243.0625</c:v>
                </c:pt>
                <c:pt idx="2119">
                  <c:v>43243.072916666664</c:v>
                </c:pt>
                <c:pt idx="2120">
                  <c:v>43243.083333333336</c:v>
                </c:pt>
                <c:pt idx="2121">
                  <c:v>43243.09375</c:v>
                </c:pt>
                <c:pt idx="2122">
                  <c:v>43243.104166666664</c:v>
                </c:pt>
                <c:pt idx="2123">
                  <c:v>43243.114583333336</c:v>
                </c:pt>
                <c:pt idx="2124">
                  <c:v>43243.125</c:v>
                </c:pt>
                <c:pt idx="2125">
                  <c:v>43243.135416666664</c:v>
                </c:pt>
                <c:pt idx="2126">
                  <c:v>43243.145833333336</c:v>
                </c:pt>
                <c:pt idx="2127">
                  <c:v>43243.15625</c:v>
                </c:pt>
                <c:pt idx="2128">
                  <c:v>43243.166666666664</c:v>
                </c:pt>
                <c:pt idx="2129">
                  <c:v>43243.177083333336</c:v>
                </c:pt>
                <c:pt idx="2130">
                  <c:v>43243.1875</c:v>
                </c:pt>
                <c:pt idx="2131">
                  <c:v>43243.197916666664</c:v>
                </c:pt>
                <c:pt idx="2132">
                  <c:v>43243.208333333336</c:v>
                </c:pt>
                <c:pt idx="2133">
                  <c:v>43243.21875</c:v>
                </c:pt>
                <c:pt idx="2134">
                  <c:v>43243.229166666664</c:v>
                </c:pt>
                <c:pt idx="2135">
                  <c:v>43243.239583333336</c:v>
                </c:pt>
                <c:pt idx="2136">
                  <c:v>43243.25</c:v>
                </c:pt>
                <c:pt idx="2137">
                  <c:v>43243.260416666664</c:v>
                </c:pt>
                <c:pt idx="2138">
                  <c:v>43243.270833333336</c:v>
                </c:pt>
                <c:pt idx="2139">
                  <c:v>43243.28125</c:v>
                </c:pt>
                <c:pt idx="2140">
                  <c:v>43243.291666666664</c:v>
                </c:pt>
                <c:pt idx="2141">
                  <c:v>43243.302083333336</c:v>
                </c:pt>
                <c:pt idx="2142">
                  <c:v>43243.3125</c:v>
                </c:pt>
                <c:pt idx="2143">
                  <c:v>43243.322916666664</c:v>
                </c:pt>
                <c:pt idx="2144">
                  <c:v>43243.333333333336</c:v>
                </c:pt>
                <c:pt idx="2145">
                  <c:v>43243.34375</c:v>
                </c:pt>
                <c:pt idx="2146">
                  <c:v>43243.354166666664</c:v>
                </c:pt>
                <c:pt idx="2147">
                  <c:v>43243.364583333336</c:v>
                </c:pt>
                <c:pt idx="2148">
                  <c:v>43243.375</c:v>
                </c:pt>
                <c:pt idx="2149">
                  <c:v>43243.385416666664</c:v>
                </c:pt>
                <c:pt idx="2150">
                  <c:v>43243.395833333336</c:v>
                </c:pt>
                <c:pt idx="2151">
                  <c:v>43243.40625</c:v>
                </c:pt>
                <c:pt idx="2152">
                  <c:v>43243.416666666664</c:v>
                </c:pt>
                <c:pt idx="2153">
                  <c:v>43243.427083333336</c:v>
                </c:pt>
                <c:pt idx="2154">
                  <c:v>43243.4375</c:v>
                </c:pt>
                <c:pt idx="2155">
                  <c:v>43243.447916666664</c:v>
                </c:pt>
                <c:pt idx="2156">
                  <c:v>43243.458333333336</c:v>
                </c:pt>
                <c:pt idx="2157">
                  <c:v>43243.46875</c:v>
                </c:pt>
                <c:pt idx="2158">
                  <c:v>43243.479166666664</c:v>
                </c:pt>
                <c:pt idx="2159">
                  <c:v>43243.489583333336</c:v>
                </c:pt>
                <c:pt idx="2160">
                  <c:v>43243.5</c:v>
                </c:pt>
                <c:pt idx="2161">
                  <c:v>43243.510416666664</c:v>
                </c:pt>
                <c:pt idx="2162">
                  <c:v>43243.520833333336</c:v>
                </c:pt>
                <c:pt idx="2163">
                  <c:v>43243.53125</c:v>
                </c:pt>
                <c:pt idx="2164">
                  <c:v>43243.541666666664</c:v>
                </c:pt>
                <c:pt idx="2165">
                  <c:v>43243.552083333336</c:v>
                </c:pt>
                <c:pt idx="2166">
                  <c:v>43243.5625</c:v>
                </c:pt>
                <c:pt idx="2167">
                  <c:v>43243.572916666664</c:v>
                </c:pt>
                <c:pt idx="2168">
                  <c:v>43243.583333333336</c:v>
                </c:pt>
                <c:pt idx="2169">
                  <c:v>43243.59375</c:v>
                </c:pt>
                <c:pt idx="2170">
                  <c:v>43243.604166666664</c:v>
                </c:pt>
                <c:pt idx="2171">
                  <c:v>43243.614583333336</c:v>
                </c:pt>
                <c:pt idx="2172">
                  <c:v>43243.625</c:v>
                </c:pt>
                <c:pt idx="2173">
                  <c:v>43243.635416666664</c:v>
                </c:pt>
                <c:pt idx="2174">
                  <c:v>43243.645833333336</c:v>
                </c:pt>
                <c:pt idx="2175">
                  <c:v>43243.65625</c:v>
                </c:pt>
                <c:pt idx="2176">
                  <c:v>43243.666666666664</c:v>
                </c:pt>
                <c:pt idx="2177">
                  <c:v>43243.677083333336</c:v>
                </c:pt>
                <c:pt idx="2178">
                  <c:v>43243.6875</c:v>
                </c:pt>
                <c:pt idx="2179">
                  <c:v>43243.697916666664</c:v>
                </c:pt>
                <c:pt idx="2180">
                  <c:v>43243.708333333336</c:v>
                </c:pt>
                <c:pt idx="2181">
                  <c:v>43243.71875</c:v>
                </c:pt>
                <c:pt idx="2182">
                  <c:v>43243.729166666664</c:v>
                </c:pt>
                <c:pt idx="2183">
                  <c:v>43243.739583333336</c:v>
                </c:pt>
                <c:pt idx="2184">
                  <c:v>43243.75</c:v>
                </c:pt>
                <c:pt idx="2185">
                  <c:v>43243.760416666664</c:v>
                </c:pt>
                <c:pt idx="2186">
                  <c:v>43243.770833333336</c:v>
                </c:pt>
                <c:pt idx="2187">
                  <c:v>43243.78125</c:v>
                </c:pt>
                <c:pt idx="2188">
                  <c:v>43243.791666666664</c:v>
                </c:pt>
                <c:pt idx="2189">
                  <c:v>43243.802083333336</c:v>
                </c:pt>
                <c:pt idx="2190">
                  <c:v>43243.8125</c:v>
                </c:pt>
                <c:pt idx="2191">
                  <c:v>43243.822916666664</c:v>
                </c:pt>
                <c:pt idx="2192">
                  <c:v>43243.833333333336</c:v>
                </c:pt>
                <c:pt idx="2193">
                  <c:v>43243.84375</c:v>
                </c:pt>
                <c:pt idx="2194">
                  <c:v>43243.854166666664</c:v>
                </c:pt>
                <c:pt idx="2195">
                  <c:v>43243.864583333336</c:v>
                </c:pt>
                <c:pt idx="2196">
                  <c:v>43243.875</c:v>
                </c:pt>
                <c:pt idx="2197">
                  <c:v>43243.885416666664</c:v>
                </c:pt>
                <c:pt idx="2198">
                  <c:v>43243.895833333336</c:v>
                </c:pt>
                <c:pt idx="2199">
                  <c:v>43243.90625</c:v>
                </c:pt>
                <c:pt idx="2200">
                  <c:v>43243.916666666664</c:v>
                </c:pt>
                <c:pt idx="2201">
                  <c:v>43243.927083333336</c:v>
                </c:pt>
                <c:pt idx="2202">
                  <c:v>43243.9375</c:v>
                </c:pt>
                <c:pt idx="2203">
                  <c:v>43243.947916666664</c:v>
                </c:pt>
                <c:pt idx="2204">
                  <c:v>43243.958333333336</c:v>
                </c:pt>
                <c:pt idx="2205">
                  <c:v>43243.96875</c:v>
                </c:pt>
                <c:pt idx="2206">
                  <c:v>43243.979166666664</c:v>
                </c:pt>
                <c:pt idx="2207">
                  <c:v>43243.989583333336</c:v>
                </c:pt>
                <c:pt idx="2208">
                  <c:v>43244</c:v>
                </c:pt>
                <c:pt idx="2209">
                  <c:v>43244.010416666664</c:v>
                </c:pt>
                <c:pt idx="2210">
                  <c:v>43244.020833333336</c:v>
                </c:pt>
                <c:pt idx="2211">
                  <c:v>43244.03125</c:v>
                </c:pt>
                <c:pt idx="2212">
                  <c:v>43244.041666666664</c:v>
                </c:pt>
                <c:pt idx="2213">
                  <c:v>43244.052083333336</c:v>
                </c:pt>
                <c:pt idx="2214">
                  <c:v>43244.0625</c:v>
                </c:pt>
                <c:pt idx="2215">
                  <c:v>43244.072916666664</c:v>
                </c:pt>
                <c:pt idx="2216">
                  <c:v>43244.083333333336</c:v>
                </c:pt>
                <c:pt idx="2217">
                  <c:v>43244.09375</c:v>
                </c:pt>
                <c:pt idx="2218">
                  <c:v>43244.104166666664</c:v>
                </c:pt>
                <c:pt idx="2219">
                  <c:v>43244.114583333336</c:v>
                </c:pt>
                <c:pt idx="2220">
                  <c:v>43244.125</c:v>
                </c:pt>
                <c:pt idx="2221">
                  <c:v>43244.135416666664</c:v>
                </c:pt>
                <c:pt idx="2222">
                  <c:v>43244.145833333336</c:v>
                </c:pt>
                <c:pt idx="2223">
                  <c:v>43244.15625</c:v>
                </c:pt>
                <c:pt idx="2224">
                  <c:v>43244.166666666664</c:v>
                </c:pt>
                <c:pt idx="2225">
                  <c:v>43244.177083333336</c:v>
                </c:pt>
                <c:pt idx="2226">
                  <c:v>43244.1875</c:v>
                </c:pt>
                <c:pt idx="2227">
                  <c:v>43244.197916666664</c:v>
                </c:pt>
                <c:pt idx="2228">
                  <c:v>43244.208333333336</c:v>
                </c:pt>
                <c:pt idx="2229">
                  <c:v>43244.21875</c:v>
                </c:pt>
                <c:pt idx="2230">
                  <c:v>43244.229166666664</c:v>
                </c:pt>
                <c:pt idx="2231">
                  <c:v>43244.239583333336</c:v>
                </c:pt>
                <c:pt idx="2232">
                  <c:v>43244.25</c:v>
                </c:pt>
                <c:pt idx="2233">
                  <c:v>43244.260416666664</c:v>
                </c:pt>
                <c:pt idx="2234">
                  <c:v>43244.270833333336</c:v>
                </c:pt>
                <c:pt idx="2235">
                  <c:v>43244.28125</c:v>
                </c:pt>
                <c:pt idx="2236">
                  <c:v>43244.291666666664</c:v>
                </c:pt>
                <c:pt idx="2237">
                  <c:v>43244.302083333336</c:v>
                </c:pt>
                <c:pt idx="2238">
                  <c:v>43244.3125</c:v>
                </c:pt>
                <c:pt idx="2239">
                  <c:v>43244.322916666664</c:v>
                </c:pt>
                <c:pt idx="2240">
                  <c:v>43244.333333333336</c:v>
                </c:pt>
                <c:pt idx="2241">
                  <c:v>43244.34375</c:v>
                </c:pt>
                <c:pt idx="2242">
                  <c:v>43244.354166666664</c:v>
                </c:pt>
                <c:pt idx="2243">
                  <c:v>43244.364583333336</c:v>
                </c:pt>
                <c:pt idx="2244">
                  <c:v>43244.375</c:v>
                </c:pt>
                <c:pt idx="2245">
                  <c:v>43244.385416666664</c:v>
                </c:pt>
                <c:pt idx="2246">
                  <c:v>43244.395833333336</c:v>
                </c:pt>
                <c:pt idx="2247">
                  <c:v>43244.40625</c:v>
                </c:pt>
                <c:pt idx="2248">
                  <c:v>43244.416666666664</c:v>
                </c:pt>
                <c:pt idx="2249">
                  <c:v>43244.427083333336</c:v>
                </c:pt>
                <c:pt idx="2250">
                  <c:v>43244.4375</c:v>
                </c:pt>
                <c:pt idx="2251">
                  <c:v>43244.447916666664</c:v>
                </c:pt>
                <c:pt idx="2252">
                  <c:v>43244.458333333336</c:v>
                </c:pt>
                <c:pt idx="2253">
                  <c:v>43244.46875</c:v>
                </c:pt>
                <c:pt idx="2254">
                  <c:v>43244.479166666664</c:v>
                </c:pt>
                <c:pt idx="2255">
                  <c:v>43244.489583333336</c:v>
                </c:pt>
                <c:pt idx="2256">
                  <c:v>43244.5</c:v>
                </c:pt>
                <c:pt idx="2257">
                  <c:v>43244.510416666664</c:v>
                </c:pt>
                <c:pt idx="2258">
                  <c:v>43244.520833333336</c:v>
                </c:pt>
                <c:pt idx="2259">
                  <c:v>43244.53125</c:v>
                </c:pt>
                <c:pt idx="2260">
                  <c:v>43244.541666666664</c:v>
                </c:pt>
                <c:pt idx="2261">
                  <c:v>43244.552083333336</c:v>
                </c:pt>
                <c:pt idx="2262">
                  <c:v>43244.5625</c:v>
                </c:pt>
                <c:pt idx="2263">
                  <c:v>43244.572916666664</c:v>
                </c:pt>
                <c:pt idx="2264">
                  <c:v>43244.583333333336</c:v>
                </c:pt>
                <c:pt idx="2265">
                  <c:v>43244.59375</c:v>
                </c:pt>
                <c:pt idx="2266">
                  <c:v>43244.604166666664</c:v>
                </c:pt>
                <c:pt idx="2267">
                  <c:v>43244.614583333336</c:v>
                </c:pt>
                <c:pt idx="2268">
                  <c:v>43244.625</c:v>
                </c:pt>
                <c:pt idx="2269">
                  <c:v>43244.635416666664</c:v>
                </c:pt>
                <c:pt idx="2270">
                  <c:v>43244.645833333336</c:v>
                </c:pt>
                <c:pt idx="2271">
                  <c:v>43244.65625</c:v>
                </c:pt>
                <c:pt idx="2272">
                  <c:v>43244.666666666664</c:v>
                </c:pt>
                <c:pt idx="2273">
                  <c:v>43244.677083333336</c:v>
                </c:pt>
                <c:pt idx="2274">
                  <c:v>43244.6875</c:v>
                </c:pt>
                <c:pt idx="2275">
                  <c:v>43244.697916666664</c:v>
                </c:pt>
                <c:pt idx="2276">
                  <c:v>43244.708333333336</c:v>
                </c:pt>
                <c:pt idx="2277">
                  <c:v>43244.71875</c:v>
                </c:pt>
                <c:pt idx="2278">
                  <c:v>43244.729166666664</c:v>
                </c:pt>
                <c:pt idx="2279">
                  <c:v>43244.739583333336</c:v>
                </c:pt>
                <c:pt idx="2280">
                  <c:v>43244.75</c:v>
                </c:pt>
                <c:pt idx="2281">
                  <c:v>43244.760416666664</c:v>
                </c:pt>
                <c:pt idx="2282">
                  <c:v>43244.770833333336</c:v>
                </c:pt>
                <c:pt idx="2283">
                  <c:v>43244.78125</c:v>
                </c:pt>
                <c:pt idx="2284">
                  <c:v>43244.791666666664</c:v>
                </c:pt>
                <c:pt idx="2285">
                  <c:v>43244.802083333336</c:v>
                </c:pt>
                <c:pt idx="2286">
                  <c:v>43244.8125</c:v>
                </c:pt>
                <c:pt idx="2287">
                  <c:v>43244.822916666664</c:v>
                </c:pt>
                <c:pt idx="2288">
                  <c:v>43244.833333333336</c:v>
                </c:pt>
                <c:pt idx="2289">
                  <c:v>43244.84375</c:v>
                </c:pt>
                <c:pt idx="2290">
                  <c:v>43244.854166666664</c:v>
                </c:pt>
                <c:pt idx="2291">
                  <c:v>43244.864583333336</c:v>
                </c:pt>
                <c:pt idx="2292">
                  <c:v>43244.875</c:v>
                </c:pt>
                <c:pt idx="2293">
                  <c:v>43244.885416666664</c:v>
                </c:pt>
                <c:pt idx="2294">
                  <c:v>43244.895833333336</c:v>
                </c:pt>
                <c:pt idx="2295">
                  <c:v>43244.90625</c:v>
                </c:pt>
                <c:pt idx="2296">
                  <c:v>43244.916666666664</c:v>
                </c:pt>
                <c:pt idx="2297">
                  <c:v>43244.927083333336</c:v>
                </c:pt>
                <c:pt idx="2298">
                  <c:v>43244.9375</c:v>
                </c:pt>
                <c:pt idx="2299">
                  <c:v>43244.947916666664</c:v>
                </c:pt>
                <c:pt idx="2300">
                  <c:v>43244.958333333336</c:v>
                </c:pt>
                <c:pt idx="2301">
                  <c:v>43244.96875</c:v>
                </c:pt>
                <c:pt idx="2302">
                  <c:v>43244.979166666664</c:v>
                </c:pt>
                <c:pt idx="2303">
                  <c:v>43244.989583333336</c:v>
                </c:pt>
                <c:pt idx="2304">
                  <c:v>43245</c:v>
                </c:pt>
                <c:pt idx="2305">
                  <c:v>43245.010416666664</c:v>
                </c:pt>
                <c:pt idx="2306">
                  <c:v>43245.020833333336</c:v>
                </c:pt>
                <c:pt idx="2307">
                  <c:v>43245.03125</c:v>
                </c:pt>
                <c:pt idx="2308">
                  <c:v>43245.041666666664</c:v>
                </c:pt>
                <c:pt idx="2309">
                  <c:v>43245.052083333336</c:v>
                </c:pt>
                <c:pt idx="2310">
                  <c:v>43245.0625</c:v>
                </c:pt>
                <c:pt idx="2311">
                  <c:v>43245.072916666664</c:v>
                </c:pt>
                <c:pt idx="2312">
                  <c:v>43245.083333333336</c:v>
                </c:pt>
                <c:pt idx="2313">
                  <c:v>43245.09375</c:v>
                </c:pt>
                <c:pt idx="2314">
                  <c:v>43245.104166666664</c:v>
                </c:pt>
                <c:pt idx="2315">
                  <c:v>43245.114583333336</c:v>
                </c:pt>
                <c:pt idx="2316">
                  <c:v>43245.125</c:v>
                </c:pt>
                <c:pt idx="2317">
                  <c:v>43245.135416666664</c:v>
                </c:pt>
                <c:pt idx="2318">
                  <c:v>43245.145833333336</c:v>
                </c:pt>
                <c:pt idx="2319">
                  <c:v>43245.15625</c:v>
                </c:pt>
                <c:pt idx="2320">
                  <c:v>43245.166666666664</c:v>
                </c:pt>
                <c:pt idx="2321">
                  <c:v>43245.177083333336</c:v>
                </c:pt>
                <c:pt idx="2322">
                  <c:v>43245.1875</c:v>
                </c:pt>
                <c:pt idx="2323">
                  <c:v>43245.197916666664</c:v>
                </c:pt>
                <c:pt idx="2324">
                  <c:v>43245.208333333336</c:v>
                </c:pt>
                <c:pt idx="2325">
                  <c:v>43245.21875</c:v>
                </c:pt>
                <c:pt idx="2326">
                  <c:v>43245.229166666664</c:v>
                </c:pt>
                <c:pt idx="2327">
                  <c:v>43245.239583333336</c:v>
                </c:pt>
                <c:pt idx="2328">
                  <c:v>43245.25</c:v>
                </c:pt>
                <c:pt idx="2329">
                  <c:v>43245.260416666664</c:v>
                </c:pt>
                <c:pt idx="2330">
                  <c:v>43245.270833333336</c:v>
                </c:pt>
                <c:pt idx="2331">
                  <c:v>43245.28125</c:v>
                </c:pt>
                <c:pt idx="2332">
                  <c:v>43245.291666666664</c:v>
                </c:pt>
                <c:pt idx="2333">
                  <c:v>43245.302083333336</c:v>
                </c:pt>
                <c:pt idx="2334">
                  <c:v>43245.3125</c:v>
                </c:pt>
                <c:pt idx="2335">
                  <c:v>43245.322916666664</c:v>
                </c:pt>
                <c:pt idx="2336">
                  <c:v>43245.333333333336</c:v>
                </c:pt>
                <c:pt idx="2337">
                  <c:v>43245.34375</c:v>
                </c:pt>
                <c:pt idx="2338">
                  <c:v>43245.354166666664</c:v>
                </c:pt>
                <c:pt idx="2339">
                  <c:v>43245.364583333336</c:v>
                </c:pt>
                <c:pt idx="2340">
                  <c:v>43245.375</c:v>
                </c:pt>
                <c:pt idx="2341">
                  <c:v>43245.385416666664</c:v>
                </c:pt>
                <c:pt idx="2342">
                  <c:v>43245.395833333336</c:v>
                </c:pt>
                <c:pt idx="2343">
                  <c:v>43245.40625</c:v>
                </c:pt>
                <c:pt idx="2344">
                  <c:v>43245.416666666664</c:v>
                </c:pt>
                <c:pt idx="2345">
                  <c:v>43245.427083333336</c:v>
                </c:pt>
                <c:pt idx="2346">
                  <c:v>43245.4375</c:v>
                </c:pt>
                <c:pt idx="2347">
                  <c:v>43245.447916666664</c:v>
                </c:pt>
                <c:pt idx="2348">
                  <c:v>43245.458333333336</c:v>
                </c:pt>
                <c:pt idx="2349">
                  <c:v>43245.46875</c:v>
                </c:pt>
                <c:pt idx="2350">
                  <c:v>43245.479166666664</c:v>
                </c:pt>
                <c:pt idx="2351">
                  <c:v>43245.489583333336</c:v>
                </c:pt>
                <c:pt idx="2352">
                  <c:v>43245.5</c:v>
                </c:pt>
                <c:pt idx="2353">
                  <c:v>43245.510416666664</c:v>
                </c:pt>
                <c:pt idx="2354">
                  <c:v>43245.520833333336</c:v>
                </c:pt>
                <c:pt idx="2355">
                  <c:v>43245.53125</c:v>
                </c:pt>
                <c:pt idx="2356">
                  <c:v>43245.541666666664</c:v>
                </c:pt>
                <c:pt idx="2357">
                  <c:v>43245.552083333336</c:v>
                </c:pt>
                <c:pt idx="2358">
                  <c:v>43245.5625</c:v>
                </c:pt>
                <c:pt idx="2359">
                  <c:v>43245.572916666664</c:v>
                </c:pt>
                <c:pt idx="2360">
                  <c:v>43245.583333333336</c:v>
                </c:pt>
                <c:pt idx="2361">
                  <c:v>43245.59375</c:v>
                </c:pt>
                <c:pt idx="2362">
                  <c:v>43245.604166666664</c:v>
                </c:pt>
                <c:pt idx="2363">
                  <c:v>43245.614583333336</c:v>
                </c:pt>
                <c:pt idx="2364">
                  <c:v>43245.625</c:v>
                </c:pt>
                <c:pt idx="2365">
                  <c:v>43245.635416666664</c:v>
                </c:pt>
                <c:pt idx="2366">
                  <c:v>43245.645833333336</c:v>
                </c:pt>
                <c:pt idx="2367">
                  <c:v>43245.65625</c:v>
                </c:pt>
                <c:pt idx="2368">
                  <c:v>43245.666666666664</c:v>
                </c:pt>
                <c:pt idx="2369">
                  <c:v>43245.677083333336</c:v>
                </c:pt>
                <c:pt idx="2370">
                  <c:v>43245.6875</c:v>
                </c:pt>
                <c:pt idx="2371">
                  <c:v>43245.697916666664</c:v>
                </c:pt>
                <c:pt idx="2372">
                  <c:v>43245.708333333336</c:v>
                </c:pt>
                <c:pt idx="2373">
                  <c:v>43245.71875</c:v>
                </c:pt>
                <c:pt idx="2374">
                  <c:v>43245.729166666664</c:v>
                </c:pt>
                <c:pt idx="2375">
                  <c:v>43245.739583333336</c:v>
                </c:pt>
                <c:pt idx="2376">
                  <c:v>43245.75</c:v>
                </c:pt>
                <c:pt idx="2377">
                  <c:v>43245.760416666664</c:v>
                </c:pt>
                <c:pt idx="2378">
                  <c:v>43245.770833333336</c:v>
                </c:pt>
                <c:pt idx="2379">
                  <c:v>43245.78125</c:v>
                </c:pt>
                <c:pt idx="2380">
                  <c:v>43245.791666666664</c:v>
                </c:pt>
                <c:pt idx="2381">
                  <c:v>43245.802083333336</c:v>
                </c:pt>
                <c:pt idx="2382">
                  <c:v>43245.8125</c:v>
                </c:pt>
                <c:pt idx="2383">
                  <c:v>43245.822916666664</c:v>
                </c:pt>
                <c:pt idx="2384">
                  <c:v>43245.833333333336</c:v>
                </c:pt>
                <c:pt idx="2385">
                  <c:v>43245.84375</c:v>
                </c:pt>
                <c:pt idx="2386">
                  <c:v>43245.854166666664</c:v>
                </c:pt>
                <c:pt idx="2387">
                  <c:v>43245.864583333336</c:v>
                </c:pt>
                <c:pt idx="2388">
                  <c:v>43245.875</c:v>
                </c:pt>
                <c:pt idx="2389">
                  <c:v>43245.885416666664</c:v>
                </c:pt>
                <c:pt idx="2390">
                  <c:v>43245.895833333336</c:v>
                </c:pt>
                <c:pt idx="2391">
                  <c:v>43245.90625</c:v>
                </c:pt>
                <c:pt idx="2392">
                  <c:v>43245.916666666664</c:v>
                </c:pt>
                <c:pt idx="2393">
                  <c:v>43245.927083333336</c:v>
                </c:pt>
                <c:pt idx="2394">
                  <c:v>43245.9375</c:v>
                </c:pt>
                <c:pt idx="2395">
                  <c:v>43245.947916666664</c:v>
                </c:pt>
                <c:pt idx="2396">
                  <c:v>43245.958333333336</c:v>
                </c:pt>
                <c:pt idx="2397">
                  <c:v>43245.96875</c:v>
                </c:pt>
                <c:pt idx="2398">
                  <c:v>43245.979166666664</c:v>
                </c:pt>
                <c:pt idx="2399">
                  <c:v>43245.989583333336</c:v>
                </c:pt>
                <c:pt idx="2400">
                  <c:v>43246</c:v>
                </c:pt>
                <c:pt idx="2401">
                  <c:v>43246.010416666664</c:v>
                </c:pt>
                <c:pt idx="2402">
                  <c:v>43246.020833333336</c:v>
                </c:pt>
                <c:pt idx="2403">
                  <c:v>43246.03125</c:v>
                </c:pt>
                <c:pt idx="2404">
                  <c:v>43246.041666666664</c:v>
                </c:pt>
                <c:pt idx="2405">
                  <c:v>43246.052083333336</c:v>
                </c:pt>
                <c:pt idx="2406">
                  <c:v>43246.0625</c:v>
                </c:pt>
                <c:pt idx="2407">
                  <c:v>43246.072916666664</c:v>
                </c:pt>
                <c:pt idx="2408">
                  <c:v>43246.083333333336</c:v>
                </c:pt>
                <c:pt idx="2409">
                  <c:v>43246.09375</c:v>
                </c:pt>
                <c:pt idx="2410">
                  <c:v>43246.104166666664</c:v>
                </c:pt>
                <c:pt idx="2411">
                  <c:v>43246.114583333336</c:v>
                </c:pt>
                <c:pt idx="2412">
                  <c:v>43246.125</c:v>
                </c:pt>
                <c:pt idx="2413">
                  <c:v>43246.135416666664</c:v>
                </c:pt>
                <c:pt idx="2414">
                  <c:v>43246.145833333336</c:v>
                </c:pt>
                <c:pt idx="2415">
                  <c:v>43246.15625</c:v>
                </c:pt>
                <c:pt idx="2416">
                  <c:v>43246.166666666664</c:v>
                </c:pt>
                <c:pt idx="2417">
                  <c:v>43246.177083333336</c:v>
                </c:pt>
                <c:pt idx="2418">
                  <c:v>43246.1875</c:v>
                </c:pt>
                <c:pt idx="2419">
                  <c:v>43246.197916666664</c:v>
                </c:pt>
                <c:pt idx="2420">
                  <c:v>43246.208333333336</c:v>
                </c:pt>
                <c:pt idx="2421">
                  <c:v>43246.21875</c:v>
                </c:pt>
                <c:pt idx="2422">
                  <c:v>43246.229166666664</c:v>
                </c:pt>
                <c:pt idx="2423">
                  <c:v>43246.239583333336</c:v>
                </c:pt>
                <c:pt idx="2424">
                  <c:v>43246.25</c:v>
                </c:pt>
                <c:pt idx="2425">
                  <c:v>43246.260416666664</c:v>
                </c:pt>
                <c:pt idx="2426">
                  <c:v>43246.270833333336</c:v>
                </c:pt>
                <c:pt idx="2427">
                  <c:v>43246.28125</c:v>
                </c:pt>
                <c:pt idx="2428">
                  <c:v>43246.291666666664</c:v>
                </c:pt>
                <c:pt idx="2429">
                  <c:v>43246.302083333336</c:v>
                </c:pt>
                <c:pt idx="2430">
                  <c:v>43246.3125</c:v>
                </c:pt>
                <c:pt idx="2431">
                  <c:v>43246.322916666664</c:v>
                </c:pt>
                <c:pt idx="2432">
                  <c:v>43246.333333333336</c:v>
                </c:pt>
                <c:pt idx="2433">
                  <c:v>43246.34375</c:v>
                </c:pt>
                <c:pt idx="2434">
                  <c:v>43246.354166666664</c:v>
                </c:pt>
                <c:pt idx="2435">
                  <c:v>43246.364583333336</c:v>
                </c:pt>
                <c:pt idx="2436">
                  <c:v>43246.375</c:v>
                </c:pt>
                <c:pt idx="2437">
                  <c:v>43246.385416666664</c:v>
                </c:pt>
                <c:pt idx="2438">
                  <c:v>43246.395833333336</c:v>
                </c:pt>
                <c:pt idx="2439">
                  <c:v>43246.40625</c:v>
                </c:pt>
                <c:pt idx="2440">
                  <c:v>43246.416666666664</c:v>
                </c:pt>
                <c:pt idx="2441">
                  <c:v>43246.427083333336</c:v>
                </c:pt>
                <c:pt idx="2442">
                  <c:v>43246.4375</c:v>
                </c:pt>
                <c:pt idx="2443">
                  <c:v>43246.447916666664</c:v>
                </c:pt>
                <c:pt idx="2444">
                  <c:v>43246.458333333336</c:v>
                </c:pt>
                <c:pt idx="2445">
                  <c:v>43246.46875</c:v>
                </c:pt>
                <c:pt idx="2446">
                  <c:v>43246.479166666664</c:v>
                </c:pt>
                <c:pt idx="2447">
                  <c:v>43246.489583333336</c:v>
                </c:pt>
                <c:pt idx="2448">
                  <c:v>43246.5</c:v>
                </c:pt>
                <c:pt idx="2449">
                  <c:v>43246.510416666664</c:v>
                </c:pt>
                <c:pt idx="2450">
                  <c:v>43246.520833333336</c:v>
                </c:pt>
                <c:pt idx="2451">
                  <c:v>43246.53125</c:v>
                </c:pt>
                <c:pt idx="2452">
                  <c:v>43246.541666666664</c:v>
                </c:pt>
                <c:pt idx="2453">
                  <c:v>43246.552083333336</c:v>
                </c:pt>
                <c:pt idx="2454">
                  <c:v>43246.5625</c:v>
                </c:pt>
                <c:pt idx="2455">
                  <c:v>43246.572916666664</c:v>
                </c:pt>
                <c:pt idx="2456">
                  <c:v>43246.583333333336</c:v>
                </c:pt>
                <c:pt idx="2457">
                  <c:v>43246.59375</c:v>
                </c:pt>
                <c:pt idx="2458">
                  <c:v>43246.604166666664</c:v>
                </c:pt>
                <c:pt idx="2459">
                  <c:v>43246.614583333336</c:v>
                </c:pt>
                <c:pt idx="2460">
                  <c:v>43246.625</c:v>
                </c:pt>
                <c:pt idx="2461">
                  <c:v>43246.635416666664</c:v>
                </c:pt>
                <c:pt idx="2462">
                  <c:v>43246.645833333336</c:v>
                </c:pt>
                <c:pt idx="2463">
                  <c:v>43246.65625</c:v>
                </c:pt>
                <c:pt idx="2464">
                  <c:v>43246.666666666664</c:v>
                </c:pt>
                <c:pt idx="2465">
                  <c:v>43246.677083333336</c:v>
                </c:pt>
                <c:pt idx="2466">
                  <c:v>43246.6875</c:v>
                </c:pt>
                <c:pt idx="2467">
                  <c:v>43246.697916666664</c:v>
                </c:pt>
                <c:pt idx="2468">
                  <c:v>43246.708333333336</c:v>
                </c:pt>
                <c:pt idx="2469">
                  <c:v>43246.71875</c:v>
                </c:pt>
                <c:pt idx="2470">
                  <c:v>43246.729166666664</c:v>
                </c:pt>
                <c:pt idx="2471">
                  <c:v>43246.739583333336</c:v>
                </c:pt>
                <c:pt idx="2472">
                  <c:v>43246.75</c:v>
                </c:pt>
                <c:pt idx="2473">
                  <c:v>43246.760416666664</c:v>
                </c:pt>
                <c:pt idx="2474">
                  <c:v>43246.770833333336</c:v>
                </c:pt>
                <c:pt idx="2475">
                  <c:v>43246.78125</c:v>
                </c:pt>
                <c:pt idx="2476">
                  <c:v>43246.791666666664</c:v>
                </c:pt>
                <c:pt idx="2477">
                  <c:v>43246.802083333336</c:v>
                </c:pt>
                <c:pt idx="2478">
                  <c:v>43246.8125</c:v>
                </c:pt>
                <c:pt idx="2479">
                  <c:v>43246.822916666664</c:v>
                </c:pt>
                <c:pt idx="2480">
                  <c:v>43246.833333333336</c:v>
                </c:pt>
                <c:pt idx="2481">
                  <c:v>43246.84375</c:v>
                </c:pt>
                <c:pt idx="2482">
                  <c:v>43246.854166666664</c:v>
                </c:pt>
                <c:pt idx="2483">
                  <c:v>43246.864583333336</c:v>
                </c:pt>
                <c:pt idx="2484">
                  <c:v>43246.875</c:v>
                </c:pt>
                <c:pt idx="2485">
                  <c:v>43246.885416666664</c:v>
                </c:pt>
                <c:pt idx="2486">
                  <c:v>43246.895833333336</c:v>
                </c:pt>
                <c:pt idx="2487">
                  <c:v>43246.90625</c:v>
                </c:pt>
                <c:pt idx="2488">
                  <c:v>43246.916666666664</c:v>
                </c:pt>
                <c:pt idx="2489">
                  <c:v>43246.927083333336</c:v>
                </c:pt>
                <c:pt idx="2490">
                  <c:v>43246.9375</c:v>
                </c:pt>
                <c:pt idx="2491">
                  <c:v>43246.947916666664</c:v>
                </c:pt>
                <c:pt idx="2492">
                  <c:v>43246.958333333336</c:v>
                </c:pt>
                <c:pt idx="2493">
                  <c:v>43246.96875</c:v>
                </c:pt>
                <c:pt idx="2494">
                  <c:v>43246.979166666664</c:v>
                </c:pt>
                <c:pt idx="2495">
                  <c:v>43246.989583333336</c:v>
                </c:pt>
                <c:pt idx="2496">
                  <c:v>43247</c:v>
                </c:pt>
                <c:pt idx="2497">
                  <c:v>43247.010416666664</c:v>
                </c:pt>
                <c:pt idx="2498">
                  <c:v>43247.020833333336</c:v>
                </c:pt>
                <c:pt idx="2499">
                  <c:v>43247.03125</c:v>
                </c:pt>
                <c:pt idx="2500">
                  <c:v>43247.041666666664</c:v>
                </c:pt>
                <c:pt idx="2501">
                  <c:v>43247.052083333336</c:v>
                </c:pt>
                <c:pt idx="2502">
                  <c:v>43247.0625</c:v>
                </c:pt>
                <c:pt idx="2503">
                  <c:v>43247.072916666664</c:v>
                </c:pt>
                <c:pt idx="2504">
                  <c:v>43247.083333333336</c:v>
                </c:pt>
                <c:pt idx="2505">
                  <c:v>43247.09375</c:v>
                </c:pt>
                <c:pt idx="2506">
                  <c:v>43247.104166666664</c:v>
                </c:pt>
                <c:pt idx="2507">
                  <c:v>43247.114583333336</c:v>
                </c:pt>
                <c:pt idx="2508">
                  <c:v>43247.125</c:v>
                </c:pt>
                <c:pt idx="2509">
                  <c:v>43247.135416666664</c:v>
                </c:pt>
                <c:pt idx="2510">
                  <c:v>43247.145833333336</c:v>
                </c:pt>
                <c:pt idx="2511">
                  <c:v>43247.15625</c:v>
                </c:pt>
                <c:pt idx="2512">
                  <c:v>43247.166666666664</c:v>
                </c:pt>
                <c:pt idx="2513">
                  <c:v>43247.177083333336</c:v>
                </c:pt>
                <c:pt idx="2514">
                  <c:v>43247.1875</c:v>
                </c:pt>
                <c:pt idx="2515">
                  <c:v>43247.197916666664</c:v>
                </c:pt>
                <c:pt idx="2516">
                  <c:v>43247.208333333336</c:v>
                </c:pt>
                <c:pt idx="2517">
                  <c:v>43247.21875</c:v>
                </c:pt>
                <c:pt idx="2518">
                  <c:v>43247.229166666664</c:v>
                </c:pt>
                <c:pt idx="2519">
                  <c:v>43247.239583333336</c:v>
                </c:pt>
                <c:pt idx="2520">
                  <c:v>43247.25</c:v>
                </c:pt>
                <c:pt idx="2521">
                  <c:v>43247.260416666664</c:v>
                </c:pt>
                <c:pt idx="2522">
                  <c:v>43247.270833333336</c:v>
                </c:pt>
                <c:pt idx="2523">
                  <c:v>43247.28125</c:v>
                </c:pt>
                <c:pt idx="2524">
                  <c:v>43247.291666666664</c:v>
                </c:pt>
                <c:pt idx="2525">
                  <c:v>43247.302083333336</c:v>
                </c:pt>
                <c:pt idx="2526">
                  <c:v>43247.3125</c:v>
                </c:pt>
                <c:pt idx="2527">
                  <c:v>43247.322916666664</c:v>
                </c:pt>
                <c:pt idx="2528">
                  <c:v>43247.333333333336</c:v>
                </c:pt>
                <c:pt idx="2529">
                  <c:v>43247.34375</c:v>
                </c:pt>
                <c:pt idx="2530">
                  <c:v>43247.354166666664</c:v>
                </c:pt>
                <c:pt idx="2531">
                  <c:v>43247.364583333336</c:v>
                </c:pt>
                <c:pt idx="2532">
                  <c:v>43247.375</c:v>
                </c:pt>
                <c:pt idx="2533">
                  <c:v>43247.385416666664</c:v>
                </c:pt>
                <c:pt idx="2534">
                  <c:v>43247.395833333336</c:v>
                </c:pt>
                <c:pt idx="2535">
                  <c:v>43247.40625</c:v>
                </c:pt>
                <c:pt idx="2536">
                  <c:v>43247.416666666664</c:v>
                </c:pt>
                <c:pt idx="2537">
                  <c:v>43247.427083333336</c:v>
                </c:pt>
                <c:pt idx="2538">
                  <c:v>43247.4375</c:v>
                </c:pt>
                <c:pt idx="2539">
                  <c:v>43247.447916666664</c:v>
                </c:pt>
                <c:pt idx="2540">
                  <c:v>43247.458333333336</c:v>
                </c:pt>
                <c:pt idx="2541">
                  <c:v>43247.46875</c:v>
                </c:pt>
                <c:pt idx="2542">
                  <c:v>43247.479166666664</c:v>
                </c:pt>
                <c:pt idx="2543">
                  <c:v>43247.489583333336</c:v>
                </c:pt>
                <c:pt idx="2544">
                  <c:v>43247.5</c:v>
                </c:pt>
                <c:pt idx="2545">
                  <c:v>43247.510416666664</c:v>
                </c:pt>
                <c:pt idx="2546">
                  <c:v>43247.520833333336</c:v>
                </c:pt>
                <c:pt idx="2547">
                  <c:v>43247.53125</c:v>
                </c:pt>
                <c:pt idx="2548">
                  <c:v>43247.541666666664</c:v>
                </c:pt>
                <c:pt idx="2549">
                  <c:v>43247.552083333336</c:v>
                </c:pt>
                <c:pt idx="2550">
                  <c:v>43247.5625</c:v>
                </c:pt>
                <c:pt idx="2551">
                  <c:v>43247.572916666664</c:v>
                </c:pt>
                <c:pt idx="2552">
                  <c:v>43247.583333333336</c:v>
                </c:pt>
                <c:pt idx="2553">
                  <c:v>43247.59375</c:v>
                </c:pt>
                <c:pt idx="2554">
                  <c:v>43247.604166666664</c:v>
                </c:pt>
                <c:pt idx="2555">
                  <c:v>43247.614583333336</c:v>
                </c:pt>
                <c:pt idx="2556">
                  <c:v>43247.625</c:v>
                </c:pt>
                <c:pt idx="2557">
                  <c:v>43247.635416666664</c:v>
                </c:pt>
                <c:pt idx="2558">
                  <c:v>43247.645833333336</c:v>
                </c:pt>
                <c:pt idx="2559">
                  <c:v>43247.65625</c:v>
                </c:pt>
                <c:pt idx="2560">
                  <c:v>43247.666666666664</c:v>
                </c:pt>
                <c:pt idx="2561">
                  <c:v>43247.677083333336</c:v>
                </c:pt>
                <c:pt idx="2562">
                  <c:v>43247.6875</c:v>
                </c:pt>
                <c:pt idx="2563">
                  <c:v>43247.697916666664</c:v>
                </c:pt>
                <c:pt idx="2564">
                  <c:v>43247.708333333336</c:v>
                </c:pt>
                <c:pt idx="2565">
                  <c:v>43247.71875</c:v>
                </c:pt>
                <c:pt idx="2566">
                  <c:v>43247.729166666664</c:v>
                </c:pt>
                <c:pt idx="2567">
                  <c:v>43247.739583333336</c:v>
                </c:pt>
                <c:pt idx="2568">
                  <c:v>43247.75</c:v>
                </c:pt>
                <c:pt idx="2569">
                  <c:v>43247.760416666664</c:v>
                </c:pt>
                <c:pt idx="2570">
                  <c:v>43247.770833333336</c:v>
                </c:pt>
                <c:pt idx="2571">
                  <c:v>43247.78125</c:v>
                </c:pt>
                <c:pt idx="2572">
                  <c:v>43247.791666666664</c:v>
                </c:pt>
                <c:pt idx="2573">
                  <c:v>43247.802083333336</c:v>
                </c:pt>
                <c:pt idx="2574">
                  <c:v>43247.8125</c:v>
                </c:pt>
                <c:pt idx="2575">
                  <c:v>43247.822916666664</c:v>
                </c:pt>
                <c:pt idx="2576">
                  <c:v>43247.833333333336</c:v>
                </c:pt>
                <c:pt idx="2577">
                  <c:v>43247.84375</c:v>
                </c:pt>
                <c:pt idx="2578">
                  <c:v>43247.854166666664</c:v>
                </c:pt>
                <c:pt idx="2579">
                  <c:v>43247.864583333336</c:v>
                </c:pt>
                <c:pt idx="2580">
                  <c:v>43247.875</c:v>
                </c:pt>
                <c:pt idx="2581">
                  <c:v>43247.885416666664</c:v>
                </c:pt>
                <c:pt idx="2582">
                  <c:v>43247.895833333336</c:v>
                </c:pt>
                <c:pt idx="2583">
                  <c:v>43247.90625</c:v>
                </c:pt>
                <c:pt idx="2584">
                  <c:v>43247.916666666664</c:v>
                </c:pt>
                <c:pt idx="2585">
                  <c:v>43247.927083333336</c:v>
                </c:pt>
                <c:pt idx="2586">
                  <c:v>43247.9375</c:v>
                </c:pt>
                <c:pt idx="2587">
                  <c:v>43247.947916666664</c:v>
                </c:pt>
                <c:pt idx="2588">
                  <c:v>43247.958333333336</c:v>
                </c:pt>
                <c:pt idx="2589">
                  <c:v>43247.96875</c:v>
                </c:pt>
                <c:pt idx="2590">
                  <c:v>43247.979166666664</c:v>
                </c:pt>
                <c:pt idx="2591">
                  <c:v>43247.989583333336</c:v>
                </c:pt>
                <c:pt idx="2592">
                  <c:v>43248</c:v>
                </c:pt>
                <c:pt idx="2593">
                  <c:v>43248.010416666664</c:v>
                </c:pt>
                <c:pt idx="2594">
                  <c:v>43248.020833333336</c:v>
                </c:pt>
                <c:pt idx="2595">
                  <c:v>43248.03125</c:v>
                </c:pt>
                <c:pt idx="2596">
                  <c:v>43248.041666666664</c:v>
                </c:pt>
                <c:pt idx="2597">
                  <c:v>43248.052083333336</c:v>
                </c:pt>
                <c:pt idx="2598">
                  <c:v>43248.0625</c:v>
                </c:pt>
                <c:pt idx="2599">
                  <c:v>43248.072916666664</c:v>
                </c:pt>
                <c:pt idx="2600">
                  <c:v>43248.083333333336</c:v>
                </c:pt>
                <c:pt idx="2601">
                  <c:v>43248.09375</c:v>
                </c:pt>
                <c:pt idx="2602">
                  <c:v>43248.104166666664</c:v>
                </c:pt>
                <c:pt idx="2603">
                  <c:v>43248.114583333336</c:v>
                </c:pt>
                <c:pt idx="2604">
                  <c:v>43248.125</c:v>
                </c:pt>
                <c:pt idx="2605">
                  <c:v>43248.135416666664</c:v>
                </c:pt>
                <c:pt idx="2606">
                  <c:v>43248.145833333336</c:v>
                </c:pt>
                <c:pt idx="2607">
                  <c:v>43248.15625</c:v>
                </c:pt>
                <c:pt idx="2608">
                  <c:v>43248.166666666664</c:v>
                </c:pt>
                <c:pt idx="2609">
                  <c:v>43248.177083333336</c:v>
                </c:pt>
                <c:pt idx="2610">
                  <c:v>43248.1875</c:v>
                </c:pt>
                <c:pt idx="2611">
                  <c:v>43248.197916666664</c:v>
                </c:pt>
                <c:pt idx="2612">
                  <c:v>43248.208333333336</c:v>
                </c:pt>
                <c:pt idx="2613">
                  <c:v>43248.21875</c:v>
                </c:pt>
                <c:pt idx="2614">
                  <c:v>43248.229166666664</c:v>
                </c:pt>
                <c:pt idx="2615">
                  <c:v>43248.239583333336</c:v>
                </c:pt>
                <c:pt idx="2616">
                  <c:v>43248.25</c:v>
                </c:pt>
                <c:pt idx="2617">
                  <c:v>43248.260416666664</c:v>
                </c:pt>
                <c:pt idx="2618">
                  <c:v>43248.270833333336</c:v>
                </c:pt>
                <c:pt idx="2619">
                  <c:v>43248.28125</c:v>
                </c:pt>
                <c:pt idx="2620">
                  <c:v>43248.291666666664</c:v>
                </c:pt>
                <c:pt idx="2621">
                  <c:v>43248.302083333336</c:v>
                </c:pt>
                <c:pt idx="2622">
                  <c:v>43248.3125</c:v>
                </c:pt>
                <c:pt idx="2623">
                  <c:v>43248.322916666664</c:v>
                </c:pt>
                <c:pt idx="2624">
                  <c:v>43248.333333333336</c:v>
                </c:pt>
                <c:pt idx="2625">
                  <c:v>43248.34375</c:v>
                </c:pt>
                <c:pt idx="2626">
                  <c:v>43248.354166666664</c:v>
                </c:pt>
                <c:pt idx="2627">
                  <c:v>43248.364583333336</c:v>
                </c:pt>
                <c:pt idx="2628">
                  <c:v>43248.375</c:v>
                </c:pt>
                <c:pt idx="2629">
                  <c:v>43248.385416666664</c:v>
                </c:pt>
                <c:pt idx="2630">
                  <c:v>43248.395833333336</c:v>
                </c:pt>
                <c:pt idx="2631">
                  <c:v>43248.40625</c:v>
                </c:pt>
                <c:pt idx="2632">
                  <c:v>43248.416666666664</c:v>
                </c:pt>
                <c:pt idx="2633">
                  <c:v>43248.427083333336</c:v>
                </c:pt>
                <c:pt idx="2634">
                  <c:v>43248.4375</c:v>
                </c:pt>
                <c:pt idx="2635">
                  <c:v>43248.447916666664</c:v>
                </c:pt>
                <c:pt idx="2636">
                  <c:v>43248.458333333336</c:v>
                </c:pt>
                <c:pt idx="2637">
                  <c:v>43248.46875</c:v>
                </c:pt>
                <c:pt idx="2638">
                  <c:v>43248.479166666664</c:v>
                </c:pt>
                <c:pt idx="2639">
                  <c:v>43248.489583333336</c:v>
                </c:pt>
                <c:pt idx="2640">
                  <c:v>43248.5</c:v>
                </c:pt>
                <c:pt idx="2641">
                  <c:v>43248.510416666664</c:v>
                </c:pt>
                <c:pt idx="2642">
                  <c:v>43248.520833333336</c:v>
                </c:pt>
                <c:pt idx="2643">
                  <c:v>43248.53125</c:v>
                </c:pt>
                <c:pt idx="2644">
                  <c:v>43248.541666666664</c:v>
                </c:pt>
                <c:pt idx="2645">
                  <c:v>43248.552083333336</c:v>
                </c:pt>
                <c:pt idx="2646">
                  <c:v>43248.5625</c:v>
                </c:pt>
                <c:pt idx="2647">
                  <c:v>43248.572916666664</c:v>
                </c:pt>
                <c:pt idx="2648">
                  <c:v>43248.583333333336</c:v>
                </c:pt>
                <c:pt idx="2649">
                  <c:v>43248.59375</c:v>
                </c:pt>
                <c:pt idx="2650">
                  <c:v>43248.604166666664</c:v>
                </c:pt>
                <c:pt idx="2651">
                  <c:v>43248.614583333336</c:v>
                </c:pt>
                <c:pt idx="2652">
                  <c:v>43248.625</c:v>
                </c:pt>
                <c:pt idx="2653">
                  <c:v>43248.635416666664</c:v>
                </c:pt>
                <c:pt idx="2654">
                  <c:v>43248.645833333336</c:v>
                </c:pt>
                <c:pt idx="2655">
                  <c:v>43248.65625</c:v>
                </c:pt>
                <c:pt idx="2656">
                  <c:v>43248.666666666664</c:v>
                </c:pt>
                <c:pt idx="2657">
                  <c:v>43248.677083333336</c:v>
                </c:pt>
                <c:pt idx="2658">
                  <c:v>43248.6875</c:v>
                </c:pt>
                <c:pt idx="2659">
                  <c:v>43248.697916666664</c:v>
                </c:pt>
                <c:pt idx="2660">
                  <c:v>43248.708333333336</c:v>
                </c:pt>
                <c:pt idx="2661">
                  <c:v>43248.71875</c:v>
                </c:pt>
                <c:pt idx="2662">
                  <c:v>43248.729166666664</c:v>
                </c:pt>
                <c:pt idx="2663">
                  <c:v>43248.739583333336</c:v>
                </c:pt>
                <c:pt idx="2664">
                  <c:v>43248.75</c:v>
                </c:pt>
                <c:pt idx="2665">
                  <c:v>43248.760416666664</c:v>
                </c:pt>
                <c:pt idx="2666">
                  <c:v>43248.770833333336</c:v>
                </c:pt>
                <c:pt idx="2667">
                  <c:v>43248.78125</c:v>
                </c:pt>
                <c:pt idx="2668">
                  <c:v>43248.791666666664</c:v>
                </c:pt>
                <c:pt idx="2669">
                  <c:v>43248.802083333336</c:v>
                </c:pt>
                <c:pt idx="2670">
                  <c:v>43248.8125</c:v>
                </c:pt>
                <c:pt idx="2671">
                  <c:v>43248.822916666664</c:v>
                </c:pt>
                <c:pt idx="2672">
                  <c:v>43248.833333333336</c:v>
                </c:pt>
                <c:pt idx="2673">
                  <c:v>43248.84375</c:v>
                </c:pt>
                <c:pt idx="2674">
                  <c:v>43248.854166666664</c:v>
                </c:pt>
                <c:pt idx="2675">
                  <c:v>43248.864583333336</c:v>
                </c:pt>
                <c:pt idx="2676">
                  <c:v>43248.875</c:v>
                </c:pt>
                <c:pt idx="2677">
                  <c:v>43248.885416666664</c:v>
                </c:pt>
                <c:pt idx="2678">
                  <c:v>43248.895833333336</c:v>
                </c:pt>
                <c:pt idx="2679">
                  <c:v>43248.90625</c:v>
                </c:pt>
                <c:pt idx="2680">
                  <c:v>43248.916666666664</c:v>
                </c:pt>
                <c:pt idx="2681">
                  <c:v>43248.927083333336</c:v>
                </c:pt>
                <c:pt idx="2682">
                  <c:v>43248.9375</c:v>
                </c:pt>
                <c:pt idx="2683">
                  <c:v>43248.947916666664</c:v>
                </c:pt>
                <c:pt idx="2684">
                  <c:v>43248.958333333336</c:v>
                </c:pt>
                <c:pt idx="2685">
                  <c:v>43248.96875</c:v>
                </c:pt>
                <c:pt idx="2686">
                  <c:v>43248.979166666664</c:v>
                </c:pt>
                <c:pt idx="2687">
                  <c:v>43248.989583333336</c:v>
                </c:pt>
                <c:pt idx="2688">
                  <c:v>43249</c:v>
                </c:pt>
                <c:pt idx="2689">
                  <c:v>43249.010416666664</c:v>
                </c:pt>
                <c:pt idx="2690">
                  <c:v>43249.020833333336</c:v>
                </c:pt>
                <c:pt idx="2691">
                  <c:v>43249.03125</c:v>
                </c:pt>
                <c:pt idx="2692">
                  <c:v>43249.041666666664</c:v>
                </c:pt>
                <c:pt idx="2693">
                  <c:v>43249.052083333336</c:v>
                </c:pt>
                <c:pt idx="2694">
                  <c:v>43249.0625</c:v>
                </c:pt>
                <c:pt idx="2695">
                  <c:v>43249.072916666664</c:v>
                </c:pt>
                <c:pt idx="2696">
                  <c:v>43249.083333333336</c:v>
                </c:pt>
                <c:pt idx="2697">
                  <c:v>43249.09375</c:v>
                </c:pt>
                <c:pt idx="2698">
                  <c:v>43249.104166666664</c:v>
                </c:pt>
                <c:pt idx="2699">
                  <c:v>43249.114583333336</c:v>
                </c:pt>
                <c:pt idx="2700">
                  <c:v>43249.125</c:v>
                </c:pt>
                <c:pt idx="2701">
                  <c:v>43249.135416666664</c:v>
                </c:pt>
                <c:pt idx="2702">
                  <c:v>43249.145833333336</c:v>
                </c:pt>
                <c:pt idx="2703">
                  <c:v>43249.15625</c:v>
                </c:pt>
                <c:pt idx="2704">
                  <c:v>43249.166666666664</c:v>
                </c:pt>
                <c:pt idx="2705">
                  <c:v>43249.177083333336</c:v>
                </c:pt>
                <c:pt idx="2706">
                  <c:v>43249.1875</c:v>
                </c:pt>
                <c:pt idx="2707">
                  <c:v>43249.197916666664</c:v>
                </c:pt>
                <c:pt idx="2708">
                  <c:v>43249.208333333336</c:v>
                </c:pt>
                <c:pt idx="2709">
                  <c:v>43249.21875</c:v>
                </c:pt>
                <c:pt idx="2710">
                  <c:v>43249.229166666664</c:v>
                </c:pt>
                <c:pt idx="2711">
                  <c:v>43249.239583333336</c:v>
                </c:pt>
                <c:pt idx="2712">
                  <c:v>43249.25</c:v>
                </c:pt>
                <c:pt idx="2713">
                  <c:v>43249.260416666664</c:v>
                </c:pt>
                <c:pt idx="2714">
                  <c:v>43249.270833333336</c:v>
                </c:pt>
                <c:pt idx="2715">
                  <c:v>43249.28125</c:v>
                </c:pt>
                <c:pt idx="2716">
                  <c:v>43249.291666666664</c:v>
                </c:pt>
                <c:pt idx="2717">
                  <c:v>43249.302083333336</c:v>
                </c:pt>
                <c:pt idx="2718">
                  <c:v>43249.3125</c:v>
                </c:pt>
                <c:pt idx="2719">
                  <c:v>43249.322916666664</c:v>
                </c:pt>
                <c:pt idx="2720">
                  <c:v>43249.333333333336</c:v>
                </c:pt>
                <c:pt idx="2721">
                  <c:v>43249.34375</c:v>
                </c:pt>
                <c:pt idx="2722">
                  <c:v>43249.354166666664</c:v>
                </c:pt>
                <c:pt idx="2723">
                  <c:v>43249.364583333336</c:v>
                </c:pt>
                <c:pt idx="2724">
                  <c:v>43249.375</c:v>
                </c:pt>
                <c:pt idx="2725">
                  <c:v>43249.385416666664</c:v>
                </c:pt>
                <c:pt idx="2726">
                  <c:v>43249.395833333336</c:v>
                </c:pt>
                <c:pt idx="2727">
                  <c:v>43249.40625</c:v>
                </c:pt>
                <c:pt idx="2728">
                  <c:v>43249.416666666664</c:v>
                </c:pt>
                <c:pt idx="2729">
                  <c:v>43249.427083333336</c:v>
                </c:pt>
                <c:pt idx="2730">
                  <c:v>43249.4375</c:v>
                </c:pt>
                <c:pt idx="2731">
                  <c:v>43249.447916666664</c:v>
                </c:pt>
                <c:pt idx="2732">
                  <c:v>43249.458333333336</c:v>
                </c:pt>
                <c:pt idx="2733">
                  <c:v>43249.46875</c:v>
                </c:pt>
                <c:pt idx="2734">
                  <c:v>43249.479166666664</c:v>
                </c:pt>
                <c:pt idx="2735">
                  <c:v>43249.489583333336</c:v>
                </c:pt>
                <c:pt idx="2736">
                  <c:v>43249.5</c:v>
                </c:pt>
                <c:pt idx="2737">
                  <c:v>43249.510416666664</c:v>
                </c:pt>
                <c:pt idx="2738">
                  <c:v>43249.520833333336</c:v>
                </c:pt>
                <c:pt idx="2739">
                  <c:v>43249.53125</c:v>
                </c:pt>
                <c:pt idx="2740">
                  <c:v>43249.541666666664</c:v>
                </c:pt>
                <c:pt idx="2741">
                  <c:v>43249.552083333336</c:v>
                </c:pt>
                <c:pt idx="2742">
                  <c:v>43249.5625</c:v>
                </c:pt>
                <c:pt idx="2743">
                  <c:v>43249.572916666664</c:v>
                </c:pt>
                <c:pt idx="2744">
                  <c:v>43249.583333333336</c:v>
                </c:pt>
                <c:pt idx="2745">
                  <c:v>43249.59375</c:v>
                </c:pt>
                <c:pt idx="2746">
                  <c:v>43249.604166666664</c:v>
                </c:pt>
                <c:pt idx="2747">
                  <c:v>43249.614583333336</c:v>
                </c:pt>
                <c:pt idx="2748">
                  <c:v>43249.625</c:v>
                </c:pt>
                <c:pt idx="2749">
                  <c:v>43249.635416666664</c:v>
                </c:pt>
                <c:pt idx="2750">
                  <c:v>43249.645833333336</c:v>
                </c:pt>
                <c:pt idx="2751">
                  <c:v>43249.65625</c:v>
                </c:pt>
                <c:pt idx="2752">
                  <c:v>43249.666666666664</c:v>
                </c:pt>
                <c:pt idx="2753">
                  <c:v>43249.677083333336</c:v>
                </c:pt>
                <c:pt idx="2754">
                  <c:v>43249.6875</c:v>
                </c:pt>
                <c:pt idx="2755">
                  <c:v>43249.697916666664</c:v>
                </c:pt>
                <c:pt idx="2756">
                  <c:v>43249.708333333336</c:v>
                </c:pt>
                <c:pt idx="2757">
                  <c:v>43249.71875</c:v>
                </c:pt>
                <c:pt idx="2758">
                  <c:v>43249.729166666664</c:v>
                </c:pt>
                <c:pt idx="2759">
                  <c:v>43249.739583333336</c:v>
                </c:pt>
                <c:pt idx="2760">
                  <c:v>43249.75</c:v>
                </c:pt>
                <c:pt idx="2761">
                  <c:v>43249.760416666664</c:v>
                </c:pt>
                <c:pt idx="2762">
                  <c:v>43249.770833333336</c:v>
                </c:pt>
                <c:pt idx="2763">
                  <c:v>43249.78125</c:v>
                </c:pt>
                <c:pt idx="2764">
                  <c:v>43249.791666666664</c:v>
                </c:pt>
                <c:pt idx="2765">
                  <c:v>43249.802083333336</c:v>
                </c:pt>
                <c:pt idx="2766">
                  <c:v>43249.8125</c:v>
                </c:pt>
                <c:pt idx="2767">
                  <c:v>43249.822916666664</c:v>
                </c:pt>
                <c:pt idx="2768">
                  <c:v>43249.833333333336</c:v>
                </c:pt>
                <c:pt idx="2769">
                  <c:v>43249.84375</c:v>
                </c:pt>
                <c:pt idx="2770">
                  <c:v>43249.854166666664</c:v>
                </c:pt>
                <c:pt idx="2771">
                  <c:v>43249.864583333336</c:v>
                </c:pt>
                <c:pt idx="2772">
                  <c:v>43249.875</c:v>
                </c:pt>
                <c:pt idx="2773">
                  <c:v>43249.885416666664</c:v>
                </c:pt>
                <c:pt idx="2774">
                  <c:v>43249.895833333336</c:v>
                </c:pt>
                <c:pt idx="2775">
                  <c:v>43249.90625</c:v>
                </c:pt>
                <c:pt idx="2776">
                  <c:v>43249.916666666664</c:v>
                </c:pt>
                <c:pt idx="2777">
                  <c:v>43249.927083333336</c:v>
                </c:pt>
                <c:pt idx="2778">
                  <c:v>43249.9375</c:v>
                </c:pt>
                <c:pt idx="2779">
                  <c:v>43249.947916666664</c:v>
                </c:pt>
                <c:pt idx="2780">
                  <c:v>43249.958333333336</c:v>
                </c:pt>
                <c:pt idx="2781">
                  <c:v>43249.96875</c:v>
                </c:pt>
                <c:pt idx="2782">
                  <c:v>43249.979166666664</c:v>
                </c:pt>
                <c:pt idx="2783">
                  <c:v>43249.989583333336</c:v>
                </c:pt>
                <c:pt idx="2784">
                  <c:v>43250</c:v>
                </c:pt>
                <c:pt idx="2785">
                  <c:v>43250.010416666664</c:v>
                </c:pt>
                <c:pt idx="2786">
                  <c:v>43250.020833333336</c:v>
                </c:pt>
                <c:pt idx="2787">
                  <c:v>43250.03125</c:v>
                </c:pt>
                <c:pt idx="2788">
                  <c:v>43250.041666666664</c:v>
                </c:pt>
                <c:pt idx="2789">
                  <c:v>43250.052083333336</c:v>
                </c:pt>
                <c:pt idx="2790">
                  <c:v>43250.0625</c:v>
                </c:pt>
                <c:pt idx="2791">
                  <c:v>43250.072916666664</c:v>
                </c:pt>
                <c:pt idx="2792">
                  <c:v>43250.083333333336</c:v>
                </c:pt>
                <c:pt idx="2793">
                  <c:v>43250.09375</c:v>
                </c:pt>
                <c:pt idx="2794">
                  <c:v>43250.104166666664</c:v>
                </c:pt>
                <c:pt idx="2795">
                  <c:v>43250.114583333336</c:v>
                </c:pt>
                <c:pt idx="2796">
                  <c:v>43250.125</c:v>
                </c:pt>
                <c:pt idx="2797">
                  <c:v>43250.135416666664</c:v>
                </c:pt>
                <c:pt idx="2798">
                  <c:v>43250.145833333336</c:v>
                </c:pt>
                <c:pt idx="2799">
                  <c:v>43250.15625</c:v>
                </c:pt>
                <c:pt idx="2800">
                  <c:v>43250.166666666664</c:v>
                </c:pt>
                <c:pt idx="2801">
                  <c:v>43250.177083333336</c:v>
                </c:pt>
                <c:pt idx="2802">
                  <c:v>43250.1875</c:v>
                </c:pt>
                <c:pt idx="2803">
                  <c:v>43250.197916666664</c:v>
                </c:pt>
                <c:pt idx="2804">
                  <c:v>43250.208333333336</c:v>
                </c:pt>
                <c:pt idx="2805">
                  <c:v>43250.21875</c:v>
                </c:pt>
                <c:pt idx="2806">
                  <c:v>43250.229166666664</c:v>
                </c:pt>
                <c:pt idx="2807">
                  <c:v>43250.239583333336</c:v>
                </c:pt>
                <c:pt idx="2808">
                  <c:v>43250.25</c:v>
                </c:pt>
                <c:pt idx="2809">
                  <c:v>43250.260416666664</c:v>
                </c:pt>
                <c:pt idx="2810">
                  <c:v>43250.270833333336</c:v>
                </c:pt>
                <c:pt idx="2811">
                  <c:v>43250.28125</c:v>
                </c:pt>
                <c:pt idx="2812">
                  <c:v>43250.291666666664</c:v>
                </c:pt>
                <c:pt idx="2813">
                  <c:v>43250.302083333336</c:v>
                </c:pt>
                <c:pt idx="2814">
                  <c:v>43250.3125</c:v>
                </c:pt>
                <c:pt idx="2815">
                  <c:v>43250.322916666664</c:v>
                </c:pt>
                <c:pt idx="2816">
                  <c:v>43250.333333333336</c:v>
                </c:pt>
                <c:pt idx="2817">
                  <c:v>43250.34375</c:v>
                </c:pt>
                <c:pt idx="2818">
                  <c:v>43250.354166666664</c:v>
                </c:pt>
                <c:pt idx="2819">
                  <c:v>43250.364583333336</c:v>
                </c:pt>
                <c:pt idx="2820">
                  <c:v>43250.375</c:v>
                </c:pt>
                <c:pt idx="2821">
                  <c:v>43250.385416666664</c:v>
                </c:pt>
                <c:pt idx="2822">
                  <c:v>43250.395833333336</c:v>
                </c:pt>
                <c:pt idx="2823">
                  <c:v>43250.40625</c:v>
                </c:pt>
                <c:pt idx="2824">
                  <c:v>43250.416666666664</c:v>
                </c:pt>
                <c:pt idx="2825">
                  <c:v>43250.427083333336</c:v>
                </c:pt>
                <c:pt idx="2826">
                  <c:v>43250.4375</c:v>
                </c:pt>
                <c:pt idx="2827">
                  <c:v>43250.447916666664</c:v>
                </c:pt>
                <c:pt idx="2828">
                  <c:v>43250.458333333336</c:v>
                </c:pt>
                <c:pt idx="2829">
                  <c:v>43250.46875</c:v>
                </c:pt>
                <c:pt idx="2830">
                  <c:v>43250.479166666664</c:v>
                </c:pt>
                <c:pt idx="2831">
                  <c:v>43250.489583333336</c:v>
                </c:pt>
                <c:pt idx="2832">
                  <c:v>43250.5</c:v>
                </c:pt>
                <c:pt idx="2833">
                  <c:v>43250.510416666664</c:v>
                </c:pt>
                <c:pt idx="2834">
                  <c:v>43250.520833333336</c:v>
                </c:pt>
                <c:pt idx="2835">
                  <c:v>43250.53125</c:v>
                </c:pt>
                <c:pt idx="2836">
                  <c:v>43250.541666666664</c:v>
                </c:pt>
                <c:pt idx="2837">
                  <c:v>43250.552083333336</c:v>
                </c:pt>
                <c:pt idx="2838">
                  <c:v>43250.5625</c:v>
                </c:pt>
                <c:pt idx="2839">
                  <c:v>43250.572916666664</c:v>
                </c:pt>
                <c:pt idx="2840">
                  <c:v>43250.583333333336</c:v>
                </c:pt>
                <c:pt idx="2841">
                  <c:v>43250.59375</c:v>
                </c:pt>
                <c:pt idx="2842">
                  <c:v>43250.604166666664</c:v>
                </c:pt>
                <c:pt idx="2843">
                  <c:v>43250.614583333336</c:v>
                </c:pt>
                <c:pt idx="2844">
                  <c:v>43250.625</c:v>
                </c:pt>
                <c:pt idx="2845">
                  <c:v>43250.635416666664</c:v>
                </c:pt>
                <c:pt idx="2846">
                  <c:v>43250.645833333336</c:v>
                </c:pt>
                <c:pt idx="2847">
                  <c:v>43250.65625</c:v>
                </c:pt>
                <c:pt idx="2848">
                  <c:v>43250.666666666664</c:v>
                </c:pt>
                <c:pt idx="2849">
                  <c:v>43250.677083333336</c:v>
                </c:pt>
                <c:pt idx="2850">
                  <c:v>43250.6875</c:v>
                </c:pt>
                <c:pt idx="2851">
                  <c:v>43250.697916666664</c:v>
                </c:pt>
                <c:pt idx="2852">
                  <c:v>43250.708333333336</c:v>
                </c:pt>
                <c:pt idx="2853">
                  <c:v>43250.71875</c:v>
                </c:pt>
                <c:pt idx="2854">
                  <c:v>43250.729166666664</c:v>
                </c:pt>
                <c:pt idx="2855">
                  <c:v>43250.739583333336</c:v>
                </c:pt>
                <c:pt idx="2856">
                  <c:v>43250.75</c:v>
                </c:pt>
                <c:pt idx="2857">
                  <c:v>43250.760416666664</c:v>
                </c:pt>
                <c:pt idx="2858">
                  <c:v>43250.770833333336</c:v>
                </c:pt>
                <c:pt idx="2859">
                  <c:v>43250.78125</c:v>
                </c:pt>
                <c:pt idx="2860">
                  <c:v>43250.791666666664</c:v>
                </c:pt>
                <c:pt idx="2861">
                  <c:v>43250.802083333336</c:v>
                </c:pt>
                <c:pt idx="2862">
                  <c:v>43250.8125</c:v>
                </c:pt>
                <c:pt idx="2863">
                  <c:v>43250.822916666664</c:v>
                </c:pt>
                <c:pt idx="2864">
                  <c:v>43250.833333333336</c:v>
                </c:pt>
                <c:pt idx="2865">
                  <c:v>43250.84375</c:v>
                </c:pt>
                <c:pt idx="2866">
                  <c:v>43250.854166666664</c:v>
                </c:pt>
                <c:pt idx="2867">
                  <c:v>43250.864583333336</c:v>
                </c:pt>
                <c:pt idx="2868">
                  <c:v>43250.875</c:v>
                </c:pt>
                <c:pt idx="2869">
                  <c:v>43250.885416666664</c:v>
                </c:pt>
                <c:pt idx="2870">
                  <c:v>43250.895833333336</c:v>
                </c:pt>
                <c:pt idx="2871">
                  <c:v>43250.90625</c:v>
                </c:pt>
                <c:pt idx="2872">
                  <c:v>43250.916666666664</c:v>
                </c:pt>
                <c:pt idx="2873">
                  <c:v>43250.927083333336</c:v>
                </c:pt>
                <c:pt idx="2874">
                  <c:v>43250.9375</c:v>
                </c:pt>
                <c:pt idx="2875">
                  <c:v>43250.947916666664</c:v>
                </c:pt>
                <c:pt idx="2876">
                  <c:v>43250.958333333336</c:v>
                </c:pt>
                <c:pt idx="2877">
                  <c:v>43250.96875</c:v>
                </c:pt>
                <c:pt idx="2878">
                  <c:v>43250.979166666664</c:v>
                </c:pt>
                <c:pt idx="2879">
                  <c:v>43250.989583333336</c:v>
                </c:pt>
                <c:pt idx="2880">
                  <c:v>43251</c:v>
                </c:pt>
                <c:pt idx="2881">
                  <c:v>43251.010416666664</c:v>
                </c:pt>
                <c:pt idx="2882">
                  <c:v>43251.020833333336</c:v>
                </c:pt>
                <c:pt idx="2883">
                  <c:v>43251.03125</c:v>
                </c:pt>
                <c:pt idx="2884">
                  <c:v>43251.041666666664</c:v>
                </c:pt>
                <c:pt idx="2885">
                  <c:v>43251.052083333336</c:v>
                </c:pt>
                <c:pt idx="2886">
                  <c:v>43251.0625</c:v>
                </c:pt>
                <c:pt idx="2887">
                  <c:v>43251.072916666664</c:v>
                </c:pt>
                <c:pt idx="2888">
                  <c:v>43251.083333333336</c:v>
                </c:pt>
                <c:pt idx="2889">
                  <c:v>43251.09375</c:v>
                </c:pt>
                <c:pt idx="2890">
                  <c:v>43251.104166666664</c:v>
                </c:pt>
                <c:pt idx="2891">
                  <c:v>43251.114583333336</c:v>
                </c:pt>
                <c:pt idx="2892">
                  <c:v>43251.125</c:v>
                </c:pt>
                <c:pt idx="2893">
                  <c:v>43251.135416666664</c:v>
                </c:pt>
                <c:pt idx="2894">
                  <c:v>43251.145833333336</c:v>
                </c:pt>
                <c:pt idx="2895">
                  <c:v>43251.15625</c:v>
                </c:pt>
                <c:pt idx="2896">
                  <c:v>43251.166666666664</c:v>
                </c:pt>
                <c:pt idx="2897">
                  <c:v>43251.177083333336</c:v>
                </c:pt>
                <c:pt idx="2898">
                  <c:v>43251.1875</c:v>
                </c:pt>
                <c:pt idx="2899">
                  <c:v>43251.197916666664</c:v>
                </c:pt>
                <c:pt idx="2900">
                  <c:v>43251.208333333336</c:v>
                </c:pt>
                <c:pt idx="2901">
                  <c:v>43251.21875</c:v>
                </c:pt>
                <c:pt idx="2902">
                  <c:v>43251.229166666664</c:v>
                </c:pt>
                <c:pt idx="2903">
                  <c:v>43251.239583333336</c:v>
                </c:pt>
                <c:pt idx="2904">
                  <c:v>43251.25</c:v>
                </c:pt>
                <c:pt idx="2905">
                  <c:v>43251.260416666664</c:v>
                </c:pt>
                <c:pt idx="2906">
                  <c:v>43251.270833333336</c:v>
                </c:pt>
                <c:pt idx="2907">
                  <c:v>43251.28125</c:v>
                </c:pt>
                <c:pt idx="2908">
                  <c:v>43251.291666666664</c:v>
                </c:pt>
                <c:pt idx="2909">
                  <c:v>43251.302083333336</c:v>
                </c:pt>
                <c:pt idx="2910">
                  <c:v>43251.3125</c:v>
                </c:pt>
                <c:pt idx="2911">
                  <c:v>43251.322916666664</c:v>
                </c:pt>
                <c:pt idx="2912">
                  <c:v>43251.333333333336</c:v>
                </c:pt>
                <c:pt idx="2913">
                  <c:v>43251.34375</c:v>
                </c:pt>
                <c:pt idx="2914">
                  <c:v>43251.354166666664</c:v>
                </c:pt>
                <c:pt idx="2915">
                  <c:v>43251.364583333336</c:v>
                </c:pt>
                <c:pt idx="2916">
                  <c:v>43251.375</c:v>
                </c:pt>
                <c:pt idx="2917">
                  <c:v>43251.385416666664</c:v>
                </c:pt>
                <c:pt idx="2918">
                  <c:v>43251.395833333336</c:v>
                </c:pt>
                <c:pt idx="2919">
                  <c:v>43251.40625</c:v>
                </c:pt>
                <c:pt idx="2920">
                  <c:v>43251.416666666664</c:v>
                </c:pt>
                <c:pt idx="2921">
                  <c:v>43251.427083333336</c:v>
                </c:pt>
                <c:pt idx="2922">
                  <c:v>43251.4375</c:v>
                </c:pt>
                <c:pt idx="2923">
                  <c:v>43251.447916666664</c:v>
                </c:pt>
                <c:pt idx="2924">
                  <c:v>43251.458333333336</c:v>
                </c:pt>
                <c:pt idx="2925">
                  <c:v>43251.46875</c:v>
                </c:pt>
                <c:pt idx="2926">
                  <c:v>43251.479166666664</c:v>
                </c:pt>
                <c:pt idx="2927">
                  <c:v>43251.489583333336</c:v>
                </c:pt>
                <c:pt idx="2928">
                  <c:v>43251.5</c:v>
                </c:pt>
                <c:pt idx="2929">
                  <c:v>43251.510416666664</c:v>
                </c:pt>
                <c:pt idx="2930">
                  <c:v>43251.520833333336</c:v>
                </c:pt>
                <c:pt idx="2931">
                  <c:v>43251.53125</c:v>
                </c:pt>
                <c:pt idx="2932">
                  <c:v>43251.541666666664</c:v>
                </c:pt>
                <c:pt idx="2933">
                  <c:v>43251.552083333336</c:v>
                </c:pt>
                <c:pt idx="2934">
                  <c:v>43251.5625</c:v>
                </c:pt>
                <c:pt idx="2935">
                  <c:v>43251.572916666664</c:v>
                </c:pt>
                <c:pt idx="2936">
                  <c:v>43251.583333333336</c:v>
                </c:pt>
                <c:pt idx="2937">
                  <c:v>43251.59375</c:v>
                </c:pt>
                <c:pt idx="2938">
                  <c:v>43251.604166666664</c:v>
                </c:pt>
                <c:pt idx="2939">
                  <c:v>43251.614583333336</c:v>
                </c:pt>
                <c:pt idx="2940">
                  <c:v>43251.625</c:v>
                </c:pt>
                <c:pt idx="2941">
                  <c:v>43251.635416666664</c:v>
                </c:pt>
                <c:pt idx="2942">
                  <c:v>43251.645833333336</c:v>
                </c:pt>
                <c:pt idx="2943">
                  <c:v>43251.65625</c:v>
                </c:pt>
                <c:pt idx="2944">
                  <c:v>43251.666666666664</c:v>
                </c:pt>
                <c:pt idx="2945">
                  <c:v>43251.677083333336</c:v>
                </c:pt>
                <c:pt idx="2946">
                  <c:v>43251.6875</c:v>
                </c:pt>
                <c:pt idx="2947">
                  <c:v>43251.697916666664</c:v>
                </c:pt>
                <c:pt idx="2948">
                  <c:v>43251.708333333336</c:v>
                </c:pt>
                <c:pt idx="2949">
                  <c:v>43251.71875</c:v>
                </c:pt>
                <c:pt idx="2950">
                  <c:v>43251.729166666664</c:v>
                </c:pt>
                <c:pt idx="2951">
                  <c:v>43251.739583333336</c:v>
                </c:pt>
                <c:pt idx="2952">
                  <c:v>43251.75</c:v>
                </c:pt>
                <c:pt idx="2953">
                  <c:v>43251.760416666664</c:v>
                </c:pt>
                <c:pt idx="2954">
                  <c:v>43251.770833333336</c:v>
                </c:pt>
                <c:pt idx="2955">
                  <c:v>43251.78125</c:v>
                </c:pt>
                <c:pt idx="2956">
                  <c:v>43251.791666666664</c:v>
                </c:pt>
                <c:pt idx="2957">
                  <c:v>43251.802083333336</c:v>
                </c:pt>
                <c:pt idx="2958">
                  <c:v>43251.8125</c:v>
                </c:pt>
                <c:pt idx="2959">
                  <c:v>43251.822916666664</c:v>
                </c:pt>
                <c:pt idx="2960">
                  <c:v>43251.833333333336</c:v>
                </c:pt>
                <c:pt idx="2961">
                  <c:v>43251.84375</c:v>
                </c:pt>
                <c:pt idx="2962">
                  <c:v>43251.854166666664</c:v>
                </c:pt>
                <c:pt idx="2963">
                  <c:v>43251.864583333336</c:v>
                </c:pt>
                <c:pt idx="2964">
                  <c:v>43251.875</c:v>
                </c:pt>
                <c:pt idx="2965">
                  <c:v>43251.885416666664</c:v>
                </c:pt>
                <c:pt idx="2966">
                  <c:v>43251.895833333336</c:v>
                </c:pt>
                <c:pt idx="2967">
                  <c:v>43251.90625</c:v>
                </c:pt>
                <c:pt idx="2968">
                  <c:v>43251.916666666664</c:v>
                </c:pt>
                <c:pt idx="2969">
                  <c:v>43251.927083333336</c:v>
                </c:pt>
                <c:pt idx="2970">
                  <c:v>43251.9375</c:v>
                </c:pt>
                <c:pt idx="2971">
                  <c:v>43251.947916666664</c:v>
                </c:pt>
                <c:pt idx="2972">
                  <c:v>43251.958333333336</c:v>
                </c:pt>
                <c:pt idx="2973">
                  <c:v>43251.96875</c:v>
                </c:pt>
                <c:pt idx="2974">
                  <c:v>43251.979166666664</c:v>
                </c:pt>
                <c:pt idx="2975">
                  <c:v>43251.989583333336</c:v>
                </c:pt>
                <c:pt idx="2976">
                  <c:v>43252</c:v>
                </c:pt>
                <c:pt idx="2977">
                  <c:v>43252.010416666664</c:v>
                </c:pt>
                <c:pt idx="2978">
                  <c:v>43252.020833333336</c:v>
                </c:pt>
                <c:pt idx="2979">
                  <c:v>43252.03125</c:v>
                </c:pt>
                <c:pt idx="2980">
                  <c:v>43252.041666666664</c:v>
                </c:pt>
                <c:pt idx="2981">
                  <c:v>43252.052083333336</c:v>
                </c:pt>
                <c:pt idx="2982">
                  <c:v>43252.0625</c:v>
                </c:pt>
                <c:pt idx="2983">
                  <c:v>43252.072916666664</c:v>
                </c:pt>
                <c:pt idx="2984">
                  <c:v>43252.083333333336</c:v>
                </c:pt>
                <c:pt idx="2985">
                  <c:v>43252.09375</c:v>
                </c:pt>
                <c:pt idx="2986">
                  <c:v>43252.104166666664</c:v>
                </c:pt>
                <c:pt idx="2987">
                  <c:v>43252.114583333336</c:v>
                </c:pt>
                <c:pt idx="2988">
                  <c:v>43252.125</c:v>
                </c:pt>
                <c:pt idx="2989">
                  <c:v>43252.135416666664</c:v>
                </c:pt>
                <c:pt idx="2990">
                  <c:v>43252.145833333336</c:v>
                </c:pt>
                <c:pt idx="2991">
                  <c:v>43252.15625</c:v>
                </c:pt>
                <c:pt idx="2992">
                  <c:v>43252.166666666664</c:v>
                </c:pt>
                <c:pt idx="2993">
                  <c:v>43252.177083333336</c:v>
                </c:pt>
                <c:pt idx="2994">
                  <c:v>43252.1875</c:v>
                </c:pt>
                <c:pt idx="2995">
                  <c:v>43252.197916666664</c:v>
                </c:pt>
                <c:pt idx="2996">
                  <c:v>43252.208333333336</c:v>
                </c:pt>
                <c:pt idx="2997">
                  <c:v>43252.21875</c:v>
                </c:pt>
                <c:pt idx="2998">
                  <c:v>43252.229166666664</c:v>
                </c:pt>
                <c:pt idx="2999">
                  <c:v>43252.239583333336</c:v>
                </c:pt>
                <c:pt idx="3000">
                  <c:v>43252.25</c:v>
                </c:pt>
                <c:pt idx="3001">
                  <c:v>43252.260416666664</c:v>
                </c:pt>
                <c:pt idx="3002">
                  <c:v>43252.270833333336</c:v>
                </c:pt>
                <c:pt idx="3003">
                  <c:v>43252.28125</c:v>
                </c:pt>
                <c:pt idx="3004">
                  <c:v>43252.291666666664</c:v>
                </c:pt>
                <c:pt idx="3005">
                  <c:v>43252.302083333336</c:v>
                </c:pt>
                <c:pt idx="3006">
                  <c:v>43252.3125</c:v>
                </c:pt>
                <c:pt idx="3007">
                  <c:v>43252.322916666664</c:v>
                </c:pt>
                <c:pt idx="3008">
                  <c:v>43252.333333333336</c:v>
                </c:pt>
                <c:pt idx="3009">
                  <c:v>43252.34375</c:v>
                </c:pt>
                <c:pt idx="3010">
                  <c:v>43252.354166666664</c:v>
                </c:pt>
                <c:pt idx="3011">
                  <c:v>43252.364583333336</c:v>
                </c:pt>
                <c:pt idx="3012">
                  <c:v>43252.375</c:v>
                </c:pt>
                <c:pt idx="3013">
                  <c:v>43252.385416666664</c:v>
                </c:pt>
                <c:pt idx="3014">
                  <c:v>43252.395833333336</c:v>
                </c:pt>
                <c:pt idx="3015">
                  <c:v>43252.40625</c:v>
                </c:pt>
                <c:pt idx="3016">
                  <c:v>43252.416666666664</c:v>
                </c:pt>
                <c:pt idx="3017">
                  <c:v>43252.427083333336</c:v>
                </c:pt>
                <c:pt idx="3018">
                  <c:v>43252.4375</c:v>
                </c:pt>
                <c:pt idx="3019">
                  <c:v>43252.447916666664</c:v>
                </c:pt>
                <c:pt idx="3020">
                  <c:v>43252.458333333336</c:v>
                </c:pt>
                <c:pt idx="3021">
                  <c:v>43252.46875</c:v>
                </c:pt>
                <c:pt idx="3022">
                  <c:v>43252.479166666664</c:v>
                </c:pt>
                <c:pt idx="3023">
                  <c:v>43252.489583333336</c:v>
                </c:pt>
                <c:pt idx="3024">
                  <c:v>43252.5</c:v>
                </c:pt>
                <c:pt idx="3025">
                  <c:v>43252.510416666664</c:v>
                </c:pt>
                <c:pt idx="3026">
                  <c:v>43252.520833333336</c:v>
                </c:pt>
                <c:pt idx="3027">
                  <c:v>43252.53125</c:v>
                </c:pt>
                <c:pt idx="3028">
                  <c:v>43252.541666666664</c:v>
                </c:pt>
                <c:pt idx="3029">
                  <c:v>43252.552083333336</c:v>
                </c:pt>
                <c:pt idx="3030">
                  <c:v>43252.5625</c:v>
                </c:pt>
                <c:pt idx="3031">
                  <c:v>43252.572916666664</c:v>
                </c:pt>
                <c:pt idx="3032">
                  <c:v>43252.583333333336</c:v>
                </c:pt>
                <c:pt idx="3033">
                  <c:v>43252.59375</c:v>
                </c:pt>
                <c:pt idx="3034">
                  <c:v>43252.604166666664</c:v>
                </c:pt>
                <c:pt idx="3035">
                  <c:v>43252.614583333336</c:v>
                </c:pt>
                <c:pt idx="3036">
                  <c:v>43252.625</c:v>
                </c:pt>
                <c:pt idx="3037">
                  <c:v>43252.635416666664</c:v>
                </c:pt>
                <c:pt idx="3038">
                  <c:v>43252.645833333336</c:v>
                </c:pt>
                <c:pt idx="3039">
                  <c:v>43252.65625</c:v>
                </c:pt>
                <c:pt idx="3040">
                  <c:v>43252.666666666664</c:v>
                </c:pt>
                <c:pt idx="3041">
                  <c:v>43252.677083333336</c:v>
                </c:pt>
                <c:pt idx="3042">
                  <c:v>43252.6875</c:v>
                </c:pt>
                <c:pt idx="3043">
                  <c:v>43252.697916666664</c:v>
                </c:pt>
                <c:pt idx="3044">
                  <c:v>43252.708333333336</c:v>
                </c:pt>
                <c:pt idx="3045">
                  <c:v>43252.71875</c:v>
                </c:pt>
                <c:pt idx="3046">
                  <c:v>43252.729166666664</c:v>
                </c:pt>
                <c:pt idx="3047">
                  <c:v>43252.739583333336</c:v>
                </c:pt>
                <c:pt idx="3048">
                  <c:v>43252.75</c:v>
                </c:pt>
                <c:pt idx="3049">
                  <c:v>43252.760416666664</c:v>
                </c:pt>
                <c:pt idx="3050">
                  <c:v>43252.770833333336</c:v>
                </c:pt>
                <c:pt idx="3051">
                  <c:v>43252.78125</c:v>
                </c:pt>
                <c:pt idx="3052">
                  <c:v>43252.791666666664</c:v>
                </c:pt>
                <c:pt idx="3053">
                  <c:v>43252.802083333336</c:v>
                </c:pt>
                <c:pt idx="3054">
                  <c:v>43252.8125</c:v>
                </c:pt>
                <c:pt idx="3055">
                  <c:v>43252.822916666664</c:v>
                </c:pt>
                <c:pt idx="3056">
                  <c:v>43252.833333333336</c:v>
                </c:pt>
                <c:pt idx="3057">
                  <c:v>43252.84375</c:v>
                </c:pt>
                <c:pt idx="3058">
                  <c:v>43252.854166666664</c:v>
                </c:pt>
                <c:pt idx="3059">
                  <c:v>43252.864583333336</c:v>
                </c:pt>
                <c:pt idx="3060">
                  <c:v>43252.875</c:v>
                </c:pt>
                <c:pt idx="3061">
                  <c:v>43252.885416666664</c:v>
                </c:pt>
                <c:pt idx="3062">
                  <c:v>43252.895833333336</c:v>
                </c:pt>
                <c:pt idx="3063">
                  <c:v>43252.90625</c:v>
                </c:pt>
                <c:pt idx="3064">
                  <c:v>43252.916666666664</c:v>
                </c:pt>
                <c:pt idx="3065">
                  <c:v>43252.927083333336</c:v>
                </c:pt>
                <c:pt idx="3066">
                  <c:v>43252.9375</c:v>
                </c:pt>
                <c:pt idx="3067">
                  <c:v>43252.947916666664</c:v>
                </c:pt>
                <c:pt idx="3068">
                  <c:v>43252.958333333336</c:v>
                </c:pt>
                <c:pt idx="3069">
                  <c:v>43252.96875</c:v>
                </c:pt>
                <c:pt idx="3070">
                  <c:v>43252.979166666664</c:v>
                </c:pt>
                <c:pt idx="3071">
                  <c:v>43252.989583333336</c:v>
                </c:pt>
                <c:pt idx="3072">
                  <c:v>43253</c:v>
                </c:pt>
                <c:pt idx="3073">
                  <c:v>43253.010416666664</c:v>
                </c:pt>
                <c:pt idx="3074">
                  <c:v>43253.020833333336</c:v>
                </c:pt>
                <c:pt idx="3075">
                  <c:v>43253.03125</c:v>
                </c:pt>
                <c:pt idx="3076">
                  <c:v>43253.041666666664</c:v>
                </c:pt>
                <c:pt idx="3077">
                  <c:v>43253.052083333336</c:v>
                </c:pt>
                <c:pt idx="3078">
                  <c:v>43253.0625</c:v>
                </c:pt>
                <c:pt idx="3079">
                  <c:v>43253.072916666664</c:v>
                </c:pt>
                <c:pt idx="3080">
                  <c:v>43253.083333333336</c:v>
                </c:pt>
                <c:pt idx="3081">
                  <c:v>43253.09375</c:v>
                </c:pt>
                <c:pt idx="3082">
                  <c:v>43253.104166666664</c:v>
                </c:pt>
                <c:pt idx="3083">
                  <c:v>43253.114583333336</c:v>
                </c:pt>
                <c:pt idx="3084">
                  <c:v>43253.125</c:v>
                </c:pt>
                <c:pt idx="3085">
                  <c:v>43253.135416666664</c:v>
                </c:pt>
                <c:pt idx="3086">
                  <c:v>43253.145833333336</c:v>
                </c:pt>
                <c:pt idx="3087">
                  <c:v>43253.15625</c:v>
                </c:pt>
                <c:pt idx="3088">
                  <c:v>43253.166666666664</c:v>
                </c:pt>
                <c:pt idx="3089">
                  <c:v>43253.177083333336</c:v>
                </c:pt>
                <c:pt idx="3090">
                  <c:v>43253.1875</c:v>
                </c:pt>
                <c:pt idx="3091">
                  <c:v>43253.197916666664</c:v>
                </c:pt>
                <c:pt idx="3092">
                  <c:v>43253.208333333336</c:v>
                </c:pt>
                <c:pt idx="3093">
                  <c:v>43253.21875</c:v>
                </c:pt>
                <c:pt idx="3094">
                  <c:v>43253.229166666664</c:v>
                </c:pt>
                <c:pt idx="3095">
                  <c:v>43253.239583333336</c:v>
                </c:pt>
                <c:pt idx="3096">
                  <c:v>43253.25</c:v>
                </c:pt>
                <c:pt idx="3097">
                  <c:v>43253.260416666664</c:v>
                </c:pt>
                <c:pt idx="3098">
                  <c:v>43253.270833333336</c:v>
                </c:pt>
                <c:pt idx="3099">
                  <c:v>43253.28125</c:v>
                </c:pt>
                <c:pt idx="3100">
                  <c:v>43253.291666666664</c:v>
                </c:pt>
                <c:pt idx="3101">
                  <c:v>43253.302083333336</c:v>
                </c:pt>
                <c:pt idx="3102">
                  <c:v>43253.3125</c:v>
                </c:pt>
                <c:pt idx="3103">
                  <c:v>43253.322916666664</c:v>
                </c:pt>
                <c:pt idx="3104">
                  <c:v>43253.333333333336</c:v>
                </c:pt>
                <c:pt idx="3105">
                  <c:v>43253.34375</c:v>
                </c:pt>
                <c:pt idx="3106">
                  <c:v>43253.354166666664</c:v>
                </c:pt>
                <c:pt idx="3107">
                  <c:v>43253.364583333336</c:v>
                </c:pt>
                <c:pt idx="3108">
                  <c:v>43253.375</c:v>
                </c:pt>
                <c:pt idx="3109">
                  <c:v>43253.385416666664</c:v>
                </c:pt>
                <c:pt idx="3110">
                  <c:v>43253.395833333336</c:v>
                </c:pt>
                <c:pt idx="3111">
                  <c:v>43253.40625</c:v>
                </c:pt>
                <c:pt idx="3112">
                  <c:v>43253.416666666664</c:v>
                </c:pt>
                <c:pt idx="3113">
                  <c:v>43253.427083333336</c:v>
                </c:pt>
                <c:pt idx="3114">
                  <c:v>43253.4375</c:v>
                </c:pt>
                <c:pt idx="3115">
                  <c:v>43253.447916666664</c:v>
                </c:pt>
                <c:pt idx="3116">
                  <c:v>43253.458333333336</c:v>
                </c:pt>
                <c:pt idx="3117">
                  <c:v>43253.46875</c:v>
                </c:pt>
                <c:pt idx="3118">
                  <c:v>43253.479166666664</c:v>
                </c:pt>
                <c:pt idx="3119">
                  <c:v>43253.489583333336</c:v>
                </c:pt>
                <c:pt idx="3120">
                  <c:v>43253.5</c:v>
                </c:pt>
                <c:pt idx="3121">
                  <c:v>43253.510416666664</c:v>
                </c:pt>
                <c:pt idx="3122">
                  <c:v>43253.520833333336</c:v>
                </c:pt>
                <c:pt idx="3123">
                  <c:v>43253.53125</c:v>
                </c:pt>
                <c:pt idx="3124">
                  <c:v>43253.541666666664</c:v>
                </c:pt>
                <c:pt idx="3125">
                  <c:v>43253.552083333336</c:v>
                </c:pt>
                <c:pt idx="3126">
                  <c:v>43253.5625</c:v>
                </c:pt>
                <c:pt idx="3127">
                  <c:v>43253.572916666664</c:v>
                </c:pt>
                <c:pt idx="3128">
                  <c:v>43253.583333333336</c:v>
                </c:pt>
                <c:pt idx="3129">
                  <c:v>43253.59375</c:v>
                </c:pt>
                <c:pt idx="3130">
                  <c:v>43253.604166666664</c:v>
                </c:pt>
                <c:pt idx="3131">
                  <c:v>43253.614583333336</c:v>
                </c:pt>
                <c:pt idx="3132">
                  <c:v>43253.625</c:v>
                </c:pt>
                <c:pt idx="3133">
                  <c:v>43253.635416666664</c:v>
                </c:pt>
                <c:pt idx="3134">
                  <c:v>43253.645833333336</c:v>
                </c:pt>
                <c:pt idx="3135">
                  <c:v>43253.65625</c:v>
                </c:pt>
                <c:pt idx="3136">
                  <c:v>43253.666666666664</c:v>
                </c:pt>
                <c:pt idx="3137">
                  <c:v>43253.677083333336</c:v>
                </c:pt>
                <c:pt idx="3138">
                  <c:v>43253.6875</c:v>
                </c:pt>
                <c:pt idx="3139">
                  <c:v>43253.697916666664</c:v>
                </c:pt>
                <c:pt idx="3140">
                  <c:v>43253.708333333336</c:v>
                </c:pt>
                <c:pt idx="3141">
                  <c:v>43253.71875</c:v>
                </c:pt>
                <c:pt idx="3142">
                  <c:v>43253.729166666664</c:v>
                </c:pt>
                <c:pt idx="3143">
                  <c:v>43253.739583333336</c:v>
                </c:pt>
                <c:pt idx="3144">
                  <c:v>43253.75</c:v>
                </c:pt>
                <c:pt idx="3145">
                  <c:v>43253.760416666664</c:v>
                </c:pt>
                <c:pt idx="3146">
                  <c:v>43253.770833333336</c:v>
                </c:pt>
                <c:pt idx="3147">
                  <c:v>43253.78125</c:v>
                </c:pt>
                <c:pt idx="3148">
                  <c:v>43253.791666666664</c:v>
                </c:pt>
                <c:pt idx="3149">
                  <c:v>43253.802083333336</c:v>
                </c:pt>
                <c:pt idx="3150">
                  <c:v>43253.8125</c:v>
                </c:pt>
                <c:pt idx="3151">
                  <c:v>43253.822916666664</c:v>
                </c:pt>
                <c:pt idx="3152">
                  <c:v>43253.833333333336</c:v>
                </c:pt>
                <c:pt idx="3153">
                  <c:v>43253.84375</c:v>
                </c:pt>
                <c:pt idx="3154">
                  <c:v>43253.854166666664</c:v>
                </c:pt>
                <c:pt idx="3155">
                  <c:v>43253.864583333336</c:v>
                </c:pt>
                <c:pt idx="3156">
                  <c:v>43253.875</c:v>
                </c:pt>
                <c:pt idx="3157">
                  <c:v>43253.885416666664</c:v>
                </c:pt>
                <c:pt idx="3158">
                  <c:v>43253.895833333336</c:v>
                </c:pt>
                <c:pt idx="3159">
                  <c:v>43253.90625</c:v>
                </c:pt>
                <c:pt idx="3160">
                  <c:v>43253.916666666664</c:v>
                </c:pt>
                <c:pt idx="3161">
                  <c:v>43253.927083333336</c:v>
                </c:pt>
                <c:pt idx="3162">
                  <c:v>43253.9375</c:v>
                </c:pt>
                <c:pt idx="3163">
                  <c:v>43253.947916666664</c:v>
                </c:pt>
                <c:pt idx="3164">
                  <c:v>43253.958333333336</c:v>
                </c:pt>
                <c:pt idx="3165">
                  <c:v>43253.96875</c:v>
                </c:pt>
                <c:pt idx="3166">
                  <c:v>43253.979166666664</c:v>
                </c:pt>
                <c:pt idx="3167">
                  <c:v>43253.989583333336</c:v>
                </c:pt>
                <c:pt idx="3168">
                  <c:v>43254</c:v>
                </c:pt>
                <c:pt idx="3169">
                  <c:v>43254.010416666664</c:v>
                </c:pt>
                <c:pt idx="3170">
                  <c:v>43254.020833333336</c:v>
                </c:pt>
                <c:pt idx="3171">
                  <c:v>43254.03125</c:v>
                </c:pt>
                <c:pt idx="3172">
                  <c:v>43254.041666666664</c:v>
                </c:pt>
                <c:pt idx="3173">
                  <c:v>43254.052083333336</c:v>
                </c:pt>
                <c:pt idx="3174">
                  <c:v>43254.0625</c:v>
                </c:pt>
                <c:pt idx="3175">
                  <c:v>43254.072916666664</c:v>
                </c:pt>
                <c:pt idx="3176">
                  <c:v>43254.083333333336</c:v>
                </c:pt>
                <c:pt idx="3177">
                  <c:v>43254.09375</c:v>
                </c:pt>
                <c:pt idx="3178">
                  <c:v>43254.104166666664</c:v>
                </c:pt>
                <c:pt idx="3179">
                  <c:v>43254.114583333336</c:v>
                </c:pt>
                <c:pt idx="3180">
                  <c:v>43254.125</c:v>
                </c:pt>
                <c:pt idx="3181">
                  <c:v>43254.135416666664</c:v>
                </c:pt>
                <c:pt idx="3182">
                  <c:v>43254.145833333336</c:v>
                </c:pt>
                <c:pt idx="3183">
                  <c:v>43254.15625</c:v>
                </c:pt>
                <c:pt idx="3184">
                  <c:v>43254.166666666664</c:v>
                </c:pt>
                <c:pt idx="3185">
                  <c:v>43254.177083333336</c:v>
                </c:pt>
                <c:pt idx="3186">
                  <c:v>43254.1875</c:v>
                </c:pt>
                <c:pt idx="3187">
                  <c:v>43254.197916666664</c:v>
                </c:pt>
                <c:pt idx="3188">
                  <c:v>43254.208333333336</c:v>
                </c:pt>
                <c:pt idx="3189">
                  <c:v>43254.21875</c:v>
                </c:pt>
                <c:pt idx="3190">
                  <c:v>43254.229166666664</c:v>
                </c:pt>
                <c:pt idx="3191">
                  <c:v>43254.239583333336</c:v>
                </c:pt>
                <c:pt idx="3192">
                  <c:v>43254.25</c:v>
                </c:pt>
                <c:pt idx="3193">
                  <c:v>43254.260416666664</c:v>
                </c:pt>
                <c:pt idx="3194">
                  <c:v>43254.270833333336</c:v>
                </c:pt>
                <c:pt idx="3195">
                  <c:v>43254.28125</c:v>
                </c:pt>
                <c:pt idx="3196">
                  <c:v>43254.291666666664</c:v>
                </c:pt>
                <c:pt idx="3197">
                  <c:v>43254.302083333336</c:v>
                </c:pt>
                <c:pt idx="3198">
                  <c:v>43254.3125</c:v>
                </c:pt>
                <c:pt idx="3199">
                  <c:v>43254.322916666664</c:v>
                </c:pt>
                <c:pt idx="3200">
                  <c:v>43254.333333333336</c:v>
                </c:pt>
                <c:pt idx="3201">
                  <c:v>43254.34375</c:v>
                </c:pt>
                <c:pt idx="3202">
                  <c:v>43254.354166666664</c:v>
                </c:pt>
                <c:pt idx="3203">
                  <c:v>43254.364583333336</c:v>
                </c:pt>
                <c:pt idx="3204">
                  <c:v>43254.375</c:v>
                </c:pt>
                <c:pt idx="3205">
                  <c:v>43254.385416666664</c:v>
                </c:pt>
                <c:pt idx="3206">
                  <c:v>43254.395833333336</c:v>
                </c:pt>
                <c:pt idx="3207">
                  <c:v>43254.40625</c:v>
                </c:pt>
                <c:pt idx="3208">
                  <c:v>43254.416666666664</c:v>
                </c:pt>
                <c:pt idx="3209">
                  <c:v>43254.427083333336</c:v>
                </c:pt>
                <c:pt idx="3210">
                  <c:v>43254.4375</c:v>
                </c:pt>
                <c:pt idx="3211">
                  <c:v>43254.447916666664</c:v>
                </c:pt>
                <c:pt idx="3212">
                  <c:v>43254.458333333336</c:v>
                </c:pt>
                <c:pt idx="3213">
                  <c:v>43254.46875</c:v>
                </c:pt>
                <c:pt idx="3214">
                  <c:v>43254.479166666664</c:v>
                </c:pt>
                <c:pt idx="3215">
                  <c:v>43254.489583333336</c:v>
                </c:pt>
                <c:pt idx="3216">
                  <c:v>43254.5</c:v>
                </c:pt>
                <c:pt idx="3217">
                  <c:v>43254.510416666664</c:v>
                </c:pt>
                <c:pt idx="3218">
                  <c:v>43254.520833333336</c:v>
                </c:pt>
                <c:pt idx="3219">
                  <c:v>43254.53125</c:v>
                </c:pt>
                <c:pt idx="3220">
                  <c:v>43254.541666666664</c:v>
                </c:pt>
                <c:pt idx="3221">
                  <c:v>43254.552083333336</c:v>
                </c:pt>
                <c:pt idx="3222">
                  <c:v>43254.5625</c:v>
                </c:pt>
                <c:pt idx="3223">
                  <c:v>43254.572916666664</c:v>
                </c:pt>
                <c:pt idx="3224">
                  <c:v>43254.583333333336</c:v>
                </c:pt>
                <c:pt idx="3225">
                  <c:v>43254.59375</c:v>
                </c:pt>
                <c:pt idx="3226">
                  <c:v>43254.604166666664</c:v>
                </c:pt>
                <c:pt idx="3227">
                  <c:v>43254.614583333336</c:v>
                </c:pt>
                <c:pt idx="3228">
                  <c:v>43254.625</c:v>
                </c:pt>
                <c:pt idx="3229">
                  <c:v>43254.635416666664</c:v>
                </c:pt>
                <c:pt idx="3230">
                  <c:v>43254.645833333336</c:v>
                </c:pt>
                <c:pt idx="3231">
                  <c:v>43254.65625</c:v>
                </c:pt>
                <c:pt idx="3232">
                  <c:v>43254.666666666664</c:v>
                </c:pt>
                <c:pt idx="3233">
                  <c:v>43254.677083333336</c:v>
                </c:pt>
                <c:pt idx="3234">
                  <c:v>43254.6875</c:v>
                </c:pt>
                <c:pt idx="3235">
                  <c:v>43254.697916666664</c:v>
                </c:pt>
                <c:pt idx="3236">
                  <c:v>43254.708333333336</c:v>
                </c:pt>
                <c:pt idx="3237">
                  <c:v>43254.71875</c:v>
                </c:pt>
                <c:pt idx="3238">
                  <c:v>43254.729166666664</c:v>
                </c:pt>
                <c:pt idx="3239">
                  <c:v>43254.739583333336</c:v>
                </c:pt>
                <c:pt idx="3240">
                  <c:v>43254.75</c:v>
                </c:pt>
                <c:pt idx="3241">
                  <c:v>43254.760416666664</c:v>
                </c:pt>
                <c:pt idx="3242">
                  <c:v>43254.770833333336</c:v>
                </c:pt>
                <c:pt idx="3243">
                  <c:v>43254.78125</c:v>
                </c:pt>
                <c:pt idx="3244">
                  <c:v>43254.791666666664</c:v>
                </c:pt>
                <c:pt idx="3245">
                  <c:v>43254.802083333336</c:v>
                </c:pt>
                <c:pt idx="3246">
                  <c:v>43254.8125</c:v>
                </c:pt>
                <c:pt idx="3247">
                  <c:v>43254.822916666664</c:v>
                </c:pt>
                <c:pt idx="3248">
                  <c:v>43254.833333333336</c:v>
                </c:pt>
                <c:pt idx="3249">
                  <c:v>43254.84375</c:v>
                </c:pt>
                <c:pt idx="3250">
                  <c:v>43254.854166666664</c:v>
                </c:pt>
                <c:pt idx="3251">
                  <c:v>43254.864583333336</c:v>
                </c:pt>
                <c:pt idx="3252">
                  <c:v>43254.875</c:v>
                </c:pt>
                <c:pt idx="3253">
                  <c:v>43254.885416666664</c:v>
                </c:pt>
                <c:pt idx="3254">
                  <c:v>43254.895833333336</c:v>
                </c:pt>
                <c:pt idx="3255">
                  <c:v>43254.90625</c:v>
                </c:pt>
                <c:pt idx="3256">
                  <c:v>43254.916666666664</c:v>
                </c:pt>
                <c:pt idx="3257">
                  <c:v>43254.927083333336</c:v>
                </c:pt>
                <c:pt idx="3258">
                  <c:v>43254.9375</c:v>
                </c:pt>
                <c:pt idx="3259">
                  <c:v>43254.947916666664</c:v>
                </c:pt>
                <c:pt idx="3260">
                  <c:v>43254.958333333336</c:v>
                </c:pt>
                <c:pt idx="3261">
                  <c:v>43254.96875</c:v>
                </c:pt>
                <c:pt idx="3262">
                  <c:v>43254.979166666664</c:v>
                </c:pt>
                <c:pt idx="3263">
                  <c:v>43254.989583333336</c:v>
                </c:pt>
                <c:pt idx="3264">
                  <c:v>43255</c:v>
                </c:pt>
                <c:pt idx="3265">
                  <c:v>43255.010416666664</c:v>
                </c:pt>
                <c:pt idx="3266">
                  <c:v>43255.020833333336</c:v>
                </c:pt>
                <c:pt idx="3267">
                  <c:v>43255.03125</c:v>
                </c:pt>
                <c:pt idx="3268">
                  <c:v>43255.041666666664</c:v>
                </c:pt>
                <c:pt idx="3269">
                  <c:v>43255.052083333336</c:v>
                </c:pt>
                <c:pt idx="3270">
                  <c:v>43255.0625</c:v>
                </c:pt>
                <c:pt idx="3271">
                  <c:v>43255.072916666664</c:v>
                </c:pt>
                <c:pt idx="3272">
                  <c:v>43255.083333333336</c:v>
                </c:pt>
                <c:pt idx="3273">
                  <c:v>43255.09375</c:v>
                </c:pt>
                <c:pt idx="3274">
                  <c:v>43255.104166666664</c:v>
                </c:pt>
                <c:pt idx="3275">
                  <c:v>43255.114583333336</c:v>
                </c:pt>
                <c:pt idx="3276">
                  <c:v>43255.125</c:v>
                </c:pt>
                <c:pt idx="3277">
                  <c:v>43255.135416666664</c:v>
                </c:pt>
                <c:pt idx="3278">
                  <c:v>43255.145833333336</c:v>
                </c:pt>
                <c:pt idx="3279">
                  <c:v>43255.15625</c:v>
                </c:pt>
                <c:pt idx="3280">
                  <c:v>43255.166666666664</c:v>
                </c:pt>
                <c:pt idx="3281">
                  <c:v>43255.177083333336</c:v>
                </c:pt>
                <c:pt idx="3282">
                  <c:v>43255.1875</c:v>
                </c:pt>
                <c:pt idx="3283">
                  <c:v>43255.197916666664</c:v>
                </c:pt>
                <c:pt idx="3284">
                  <c:v>43255.208333333336</c:v>
                </c:pt>
                <c:pt idx="3285">
                  <c:v>43255.21875</c:v>
                </c:pt>
                <c:pt idx="3286">
                  <c:v>43255.229166666664</c:v>
                </c:pt>
                <c:pt idx="3287">
                  <c:v>43255.239583333336</c:v>
                </c:pt>
                <c:pt idx="3288">
                  <c:v>43255.25</c:v>
                </c:pt>
                <c:pt idx="3289">
                  <c:v>43255.260416666664</c:v>
                </c:pt>
                <c:pt idx="3290">
                  <c:v>43255.270833333336</c:v>
                </c:pt>
                <c:pt idx="3291">
                  <c:v>43255.28125</c:v>
                </c:pt>
                <c:pt idx="3292">
                  <c:v>43255.291666666664</c:v>
                </c:pt>
                <c:pt idx="3293">
                  <c:v>43255.302083333336</c:v>
                </c:pt>
                <c:pt idx="3294">
                  <c:v>43255.3125</c:v>
                </c:pt>
                <c:pt idx="3295">
                  <c:v>43255.322916666664</c:v>
                </c:pt>
                <c:pt idx="3296">
                  <c:v>43255.333333333336</c:v>
                </c:pt>
                <c:pt idx="3297">
                  <c:v>43255.34375</c:v>
                </c:pt>
                <c:pt idx="3298">
                  <c:v>43255.354166666664</c:v>
                </c:pt>
                <c:pt idx="3299">
                  <c:v>43255.364583333336</c:v>
                </c:pt>
                <c:pt idx="3300">
                  <c:v>43255.375</c:v>
                </c:pt>
                <c:pt idx="3301">
                  <c:v>43255.385416666664</c:v>
                </c:pt>
                <c:pt idx="3302">
                  <c:v>43255.395833333336</c:v>
                </c:pt>
                <c:pt idx="3303">
                  <c:v>43255.40625</c:v>
                </c:pt>
                <c:pt idx="3304">
                  <c:v>43255.416666666664</c:v>
                </c:pt>
                <c:pt idx="3305">
                  <c:v>43255.427083333336</c:v>
                </c:pt>
                <c:pt idx="3306">
                  <c:v>43255.4375</c:v>
                </c:pt>
                <c:pt idx="3307">
                  <c:v>43255.447916666664</c:v>
                </c:pt>
                <c:pt idx="3308">
                  <c:v>43255.458333333336</c:v>
                </c:pt>
                <c:pt idx="3309">
                  <c:v>43255.46875</c:v>
                </c:pt>
                <c:pt idx="3310">
                  <c:v>43255.479166666664</c:v>
                </c:pt>
                <c:pt idx="3311">
                  <c:v>43255.489583333336</c:v>
                </c:pt>
                <c:pt idx="3312">
                  <c:v>43255.5</c:v>
                </c:pt>
                <c:pt idx="3313">
                  <c:v>43255.510416666664</c:v>
                </c:pt>
                <c:pt idx="3314">
                  <c:v>43255.520833333336</c:v>
                </c:pt>
                <c:pt idx="3315">
                  <c:v>43255.53125</c:v>
                </c:pt>
                <c:pt idx="3316">
                  <c:v>43255.541666666664</c:v>
                </c:pt>
                <c:pt idx="3317">
                  <c:v>43255.552083333336</c:v>
                </c:pt>
                <c:pt idx="3318">
                  <c:v>43255.5625</c:v>
                </c:pt>
                <c:pt idx="3319">
                  <c:v>43255.572916666664</c:v>
                </c:pt>
                <c:pt idx="3320">
                  <c:v>43255.583333333336</c:v>
                </c:pt>
                <c:pt idx="3321">
                  <c:v>43255.59375</c:v>
                </c:pt>
                <c:pt idx="3322">
                  <c:v>43255.604166666664</c:v>
                </c:pt>
                <c:pt idx="3323">
                  <c:v>43255.614583333336</c:v>
                </c:pt>
                <c:pt idx="3324">
                  <c:v>43255.625</c:v>
                </c:pt>
                <c:pt idx="3325">
                  <c:v>43255.635416666664</c:v>
                </c:pt>
                <c:pt idx="3326">
                  <c:v>43255.645833333336</c:v>
                </c:pt>
                <c:pt idx="3327">
                  <c:v>43255.65625</c:v>
                </c:pt>
                <c:pt idx="3328">
                  <c:v>43255.666666666664</c:v>
                </c:pt>
                <c:pt idx="3329">
                  <c:v>43255.677083333336</c:v>
                </c:pt>
                <c:pt idx="3330">
                  <c:v>43255.6875</c:v>
                </c:pt>
                <c:pt idx="3331">
                  <c:v>43255.697916666664</c:v>
                </c:pt>
                <c:pt idx="3332">
                  <c:v>43255.708333333336</c:v>
                </c:pt>
                <c:pt idx="3333">
                  <c:v>43255.71875</c:v>
                </c:pt>
                <c:pt idx="3334">
                  <c:v>43255.729166666664</c:v>
                </c:pt>
                <c:pt idx="3335">
                  <c:v>43255.739583333336</c:v>
                </c:pt>
                <c:pt idx="3336">
                  <c:v>43255.75</c:v>
                </c:pt>
                <c:pt idx="3337">
                  <c:v>43255.760416666664</c:v>
                </c:pt>
                <c:pt idx="3338">
                  <c:v>43255.770833333336</c:v>
                </c:pt>
                <c:pt idx="3339">
                  <c:v>43255.78125</c:v>
                </c:pt>
                <c:pt idx="3340">
                  <c:v>43255.791666666664</c:v>
                </c:pt>
                <c:pt idx="3341">
                  <c:v>43255.802083333336</c:v>
                </c:pt>
                <c:pt idx="3342">
                  <c:v>43255.8125</c:v>
                </c:pt>
                <c:pt idx="3343">
                  <c:v>43255.822916666664</c:v>
                </c:pt>
                <c:pt idx="3344">
                  <c:v>43255.833333333336</c:v>
                </c:pt>
                <c:pt idx="3345">
                  <c:v>43255.84375</c:v>
                </c:pt>
                <c:pt idx="3346">
                  <c:v>43255.854166666664</c:v>
                </c:pt>
                <c:pt idx="3347">
                  <c:v>43255.864583333336</c:v>
                </c:pt>
                <c:pt idx="3348">
                  <c:v>43255.875</c:v>
                </c:pt>
                <c:pt idx="3349">
                  <c:v>43255.885416666664</c:v>
                </c:pt>
                <c:pt idx="3350">
                  <c:v>43255.895833333336</c:v>
                </c:pt>
                <c:pt idx="3351">
                  <c:v>43255.90625</c:v>
                </c:pt>
                <c:pt idx="3352">
                  <c:v>43255.916666666664</c:v>
                </c:pt>
                <c:pt idx="3353">
                  <c:v>43255.927083333336</c:v>
                </c:pt>
                <c:pt idx="3354">
                  <c:v>43255.9375</c:v>
                </c:pt>
                <c:pt idx="3355">
                  <c:v>43255.947916666664</c:v>
                </c:pt>
                <c:pt idx="3356">
                  <c:v>43255.958333333336</c:v>
                </c:pt>
                <c:pt idx="3357">
                  <c:v>43255.96875</c:v>
                </c:pt>
                <c:pt idx="3358">
                  <c:v>43255.979166666664</c:v>
                </c:pt>
                <c:pt idx="3359">
                  <c:v>43255.989583333336</c:v>
                </c:pt>
                <c:pt idx="3360">
                  <c:v>43256</c:v>
                </c:pt>
                <c:pt idx="3361">
                  <c:v>43256.010416666664</c:v>
                </c:pt>
                <c:pt idx="3362">
                  <c:v>43256.020833333336</c:v>
                </c:pt>
                <c:pt idx="3363">
                  <c:v>43256.03125</c:v>
                </c:pt>
                <c:pt idx="3364">
                  <c:v>43256.041666666664</c:v>
                </c:pt>
                <c:pt idx="3365">
                  <c:v>43256.052083333336</c:v>
                </c:pt>
                <c:pt idx="3366">
                  <c:v>43256.0625</c:v>
                </c:pt>
                <c:pt idx="3367">
                  <c:v>43256.072916666664</c:v>
                </c:pt>
                <c:pt idx="3368">
                  <c:v>43256.083333333336</c:v>
                </c:pt>
                <c:pt idx="3369">
                  <c:v>43256.09375</c:v>
                </c:pt>
                <c:pt idx="3370">
                  <c:v>43256.104166666664</c:v>
                </c:pt>
                <c:pt idx="3371">
                  <c:v>43256.114583333336</c:v>
                </c:pt>
                <c:pt idx="3372">
                  <c:v>43256.125</c:v>
                </c:pt>
                <c:pt idx="3373">
                  <c:v>43256.135416666664</c:v>
                </c:pt>
                <c:pt idx="3374">
                  <c:v>43256.145833333336</c:v>
                </c:pt>
                <c:pt idx="3375">
                  <c:v>43256.15625</c:v>
                </c:pt>
                <c:pt idx="3376">
                  <c:v>43256.166666666664</c:v>
                </c:pt>
                <c:pt idx="3377">
                  <c:v>43256.177083333336</c:v>
                </c:pt>
                <c:pt idx="3378">
                  <c:v>43256.1875</c:v>
                </c:pt>
                <c:pt idx="3379">
                  <c:v>43256.197916666664</c:v>
                </c:pt>
                <c:pt idx="3380">
                  <c:v>43256.208333333336</c:v>
                </c:pt>
                <c:pt idx="3381">
                  <c:v>43256.21875</c:v>
                </c:pt>
                <c:pt idx="3382">
                  <c:v>43256.229166666664</c:v>
                </c:pt>
                <c:pt idx="3383">
                  <c:v>43256.239583333336</c:v>
                </c:pt>
                <c:pt idx="3384">
                  <c:v>43256.25</c:v>
                </c:pt>
                <c:pt idx="3385">
                  <c:v>43256.260416666664</c:v>
                </c:pt>
                <c:pt idx="3386">
                  <c:v>43256.270833333336</c:v>
                </c:pt>
                <c:pt idx="3387">
                  <c:v>43256.28125</c:v>
                </c:pt>
                <c:pt idx="3388">
                  <c:v>43256.291666666664</c:v>
                </c:pt>
                <c:pt idx="3389">
                  <c:v>43256.302083333336</c:v>
                </c:pt>
                <c:pt idx="3390">
                  <c:v>43256.3125</c:v>
                </c:pt>
                <c:pt idx="3391">
                  <c:v>43256.322916666664</c:v>
                </c:pt>
                <c:pt idx="3392">
                  <c:v>43256.333333333336</c:v>
                </c:pt>
                <c:pt idx="3393">
                  <c:v>43256.34375</c:v>
                </c:pt>
                <c:pt idx="3394">
                  <c:v>43256.354166666664</c:v>
                </c:pt>
                <c:pt idx="3395">
                  <c:v>43256.364583333336</c:v>
                </c:pt>
                <c:pt idx="3396">
                  <c:v>43256.375</c:v>
                </c:pt>
                <c:pt idx="3397">
                  <c:v>43256.385416666664</c:v>
                </c:pt>
                <c:pt idx="3398">
                  <c:v>43256.395833333336</c:v>
                </c:pt>
                <c:pt idx="3399">
                  <c:v>43256.40625</c:v>
                </c:pt>
                <c:pt idx="3400">
                  <c:v>43256.416666666664</c:v>
                </c:pt>
                <c:pt idx="3401">
                  <c:v>43256.427083333336</c:v>
                </c:pt>
                <c:pt idx="3402">
                  <c:v>43256.4375</c:v>
                </c:pt>
                <c:pt idx="3403">
                  <c:v>43256.447916666664</c:v>
                </c:pt>
                <c:pt idx="3404">
                  <c:v>43256.458333333336</c:v>
                </c:pt>
                <c:pt idx="3405">
                  <c:v>43256.46875</c:v>
                </c:pt>
                <c:pt idx="3406">
                  <c:v>43256.479166666664</c:v>
                </c:pt>
                <c:pt idx="3407">
                  <c:v>43256.489583333336</c:v>
                </c:pt>
                <c:pt idx="3408">
                  <c:v>43256.5</c:v>
                </c:pt>
                <c:pt idx="3409">
                  <c:v>43256.510416666664</c:v>
                </c:pt>
                <c:pt idx="3410">
                  <c:v>43256.520833333336</c:v>
                </c:pt>
                <c:pt idx="3411">
                  <c:v>43256.53125</c:v>
                </c:pt>
                <c:pt idx="3412">
                  <c:v>43256.541666666664</c:v>
                </c:pt>
                <c:pt idx="3413">
                  <c:v>43256.552083333336</c:v>
                </c:pt>
                <c:pt idx="3414">
                  <c:v>43256.5625</c:v>
                </c:pt>
                <c:pt idx="3415">
                  <c:v>43256.572916666664</c:v>
                </c:pt>
                <c:pt idx="3416">
                  <c:v>43256.583333333336</c:v>
                </c:pt>
                <c:pt idx="3417">
                  <c:v>43256.59375</c:v>
                </c:pt>
                <c:pt idx="3418">
                  <c:v>43256.604166666664</c:v>
                </c:pt>
                <c:pt idx="3419">
                  <c:v>43256.614583333336</c:v>
                </c:pt>
                <c:pt idx="3420">
                  <c:v>43256.625</c:v>
                </c:pt>
                <c:pt idx="3421">
                  <c:v>43256.635416666664</c:v>
                </c:pt>
                <c:pt idx="3422">
                  <c:v>43256.645833333336</c:v>
                </c:pt>
                <c:pt idx="3423">
                  <c:v>43256.65625</c:v>
                </c:pt>
                <c:pt idx="3424">
                  <c:v>43256.666666666664</c:v>
                </c:pt>
                <c:pt idx="3425">
                  <c:v>43256.677083333336</c:v>
                </c:pt>
                <c:pt idx="3426">
                  <c:v>43256.6875</c:v>
                </c:pt>
                <c:pt idx="3427">
                  <c:v>43256.697916666664</c:v>
                </c:pt>
                <c:pt idx="3428">
                  <c:v>43256.708333333336</c:v>
                </c:pt>
                <c:pt idx="3429">
                  <c:v>43256.71875</c:v>
                </c:pt>
                <c:pt idx="3430">
                  <c:v>43256.729166666664</c:v>
                </c:pt>
                <c:pt idx="3431">
                  <c:v>43256.739583333336</c:v>
                </c:pt>
                <c:pt idx="3432">
                  <c:v>43256.75</c:v>
                </c:pt>
                <c:pt idx="3433">
                  <c:v>43256.760416666664</c:v>
                </c:pt>
                <c:pt idx="3434">
                  <c:v>43256.770833333336</c:v>
                </c:pt>
                <c:pt idx="3435">
                  <c:v>43256.78125</c:v>
                </c:pt>
                <c:pt idx="3436">
                  <c:v>43256.791666666664</c:v>
                </c:pt>
                <c:pt idx="3437">
                  <c:v>43256.802083333336</c:v>
                </c:pt>
                <c:pt idx="3438">
                  <c:v>43256.8125</c:v>
                </c:pt>
                <c:pt idx="3439">
                  <c:v>43256.822916666664</c:v>
                </c:pt>
                <c:pt idx="3440">
                  <c:v>43256.833333333336</c:v>
                </c:pt>
                <c:pt idx="3441">
                  <c:v>43256.84375</c:v>
                </c:pt>
                <c:pt idx="3442">
                  <c:v>43256.854166666664</c:v>
                </c:pt>
                <c:pt idx="3443">
                  <c:v>43256.864583333336</c:v>
                </c:pt>
                <c:pt idx="3444">
                  <c:v>43256.875</c:v>
                </c:pt>
                <c:pt idx="3445">
                  <c:v>43256.885416666664</c:v>
                </c:pt>
                <c:pt idx="3446">
                  <c:v>43256.895833333336</c:v>
                </c:pt>
                <c:pt idx="3447">
                  <c:v>43256.90625</c:v>
                </c:pt>
                <c:pt idx="3448">
                  <c:v>43256.916666666664</c:v>
                </c:pt>
                <c:pt idx="3449">
                  <c:v>43256.927083333336</c:v>
                </c:pt>
                <c:pt idx="3450">
                  <c:v>43256.9375</c:v>
                </c:pt>
                <c:pt idx="3451">
                  <c:v>43256.947916666664</c:v>
                </c:pt>
                <c:pt idx="3452">
                  <c:v>43256.958333333336</c:v>
                </c:pt>
                <c:pt idx="3453">
                  <c:v>43256.96875</c:v>
                </c:pt>
                <c:pt idx="3454">
                  <c:v>43256.979166666664</c:v>
                </c:pt>
                <c:pt idx="3455">
                  <c:v>43256.989583333336</c:v>
                </c:pt>
                <c:pt idx="3456">
                  <c:v>43257</c:v>
                </c:pt>
                <c:pt idx="3457">
                  <c:v>43257.010416666664</c:v>
                </c:pt>
                <c:pt idx="3458">
                  <c:v>43257.020833333336</c:v>
                </c:pt>
                <c:pt idx="3459">
                  <c:v>43257.03125</c:v>
                </c:pt>
                <c:pt idx="3460">
                  <c:v>43257.041666666664</c:v>
                </c:pt>
                <c:pt idx="3461">
                  <c:v>43257.052083333336</c:v>
                </c:pt>
                <c:pt idx="3462">
                  <c:v>43257.0625</c:v>
                </c:pt>
                <c:pt idx="3463">
                  <c:v>43257.072916666664</c:v>
                </c:pt>
                <c:pt idx="3464">
                  <c:v>43257.083333333336</c:v>
                </c:pt>
                <c:pt idx="3465">
                  <c:v>43257.09375</c:v>
                </c:pt>
                <c:pt idx="3466">
                  <c:v>43257.104166666664</c:v>
                </c:pt>
                <c:pt idx="3467">
                  <c:v>43257.114583333336</c:v>
                </c:pt>
                <c:pt idx="3468">
                  <c:v>43257.125</c:v>
                </c:pt>
                <c:pt idx="3469">
                  <c:v>43257.135416666664</c:v>
                </c:pt>
                <c:pt idx="3470">
                  <c:v>43257.145833333336</c:v>
                </c:pt>
                <c:pt idx="3471">
                  <c:v>43257.15625</c:v>
                </c:pt>
                <c:pt idx="3472">
                  <c:v>43257.166666666664</c:v>
                </c:pt>
                <c:pt idx="3473">
                  <c:v>43257.177083333336</c:v>
                </c:pt>
                <c:pt idx="3474">
                  <c:v>43257.1875</c:v>
                </c:pt>
                <c:pt idx="3475">
                  <c:v>43257.197916666664</c:v>
                </c:pt>
                <c:pt idx="3476">
                  <c:v>43257.208333333336</c:v>
                </c:pt>
                <c:pt idx="3477">
                  <c:v>43257.21875</c:v>
                </c:pt>
                <c:pt idx="3478">
                  <c:v>43257.229166666664</c:v>
                </c:pt>
                <c:pt idx="3479">
                  <c:v>43257.239583333336</c:v>
                </c:pt>
                <c:pt idx="3480">
                  <c:v>43257.25</c:v>
                </c:pt>
                <c:pt idx="3481">
                  <c:v>43257.260416666664</c:v>
                </c:pt>
                <c:pt idx="3482">
                  <c:v>43257.270833333336</c:v>
                </c:pt>
                <c:pt idx="3483">
                  <c:v>43257.28125</c:v>
                </c:pt>
                <c:pt idx="3484">
                  <c:v>43257.291666666664</c:v>
                </c:pt>
                <c:pt idx="3485">
                  <c:v>43257.302083333336</c:v>
                </c:pt>
                <c:pt idx="3486">
                  <c:v>43257.3125</c:v>
                </c:pt>
                <c:pt idx="3487">
                  <c:v>43257.322916666664</c:v>
                </c:pt>
                <c:pt idx="3488">
                  <c:v>43257.333333333336</c:v>
                </c:pt>
                <c:pt idx="3489">
                  <c:v>43257.34375</c:v>
                </c:pt>
                <c:pt idx="3490">
                  <c:v>43257.354166666664</c:v>
                </c:pt>
                <c:pt idx="3491">
                  <c:v>43257.364583333336</c:v>
                </c:pt>
                <c:pt idx="3492">
                  <c:v>43257.375</c:v>
                </c:pt>
                <c:pt idx="3493">
                  <c:v>43257.385416666664</c:v>
                </c:pt>
                <c:pt idx="3494">
                  <c:v>43257.395833333336</c:v>
                </c:pt>
                <c:pt idx="3495">
                  <c:v>43257.40625</c:v>
                </c:pt>
                <c:pt idx="3496">
                  <c:v>43257.416666666664</c:v>
                </c:pt>
                <c:pt idx="3497">
                  <c:v>43257.427083333336</c:v>
                </c:pt>
                <c:pt idx="3498">
                  <c:v>43257.4375</c:v>
                </c:pt>
                <c:pt idx="3499">
                  <c:v>43257.447916666664</c:v>
                </c:pt>
                <c:pt idx="3500">
                  <c:v>43257.458333333336</c:v>
                </c:pt>
                <c:pt idx="3501">
                  <c:v>43257.46875</c:v>
                </c:pt>
                <c:pt idx="3502">
                  <c:v>43257.479166666664</c:v>
                </c:pt>
                <c:pt idx="3503">
                  <c:v>43257.489583333336</c:v>
                </c:pt>
                <c:pt idx="3504">
                  <c:v>43257.5</c:v>
                </c:pt>
                <c:pt idx="3505">
                  <c:v>43257.510416666664</c:v>
                </c:pt>
                <c:pt idx="3506">
                  <c:v>43257.520833333336</c:v>
                </c:pt>
                <c:pt idx="3507">
                  <c:v>43257.53125</c:v>
                </c:pt>
                <c:pt idx="3508">
                  <c:v>43257.541666666664</c:v>
                </c:pt>
                <c:pt idx="3509">
                  <c:v>43257.552083333336</c:v>
                </c:pt>
                <c:pt idx="3510">
                  <c:v>43257.5625</c:v>
                </c:pt>
                <c:pt idx="3511">
                  <c:v>43257.572916666664</c:v>
                </c:pt>
                <c:pt idx="3512">
                  <c:v>43257.583333333336</c:v>
                </c:pt>
                <c:pt idx="3513">
                  <c:v>43257.59375</c:v>
                </c:pt>
                <c:pt idx="3514">
                  <c:v>43257.604166666664</c:v>
                </c:pt>
                <c:pt idx="3515">
                  <c:v>43257.614583333336</c:v>
                </c:pt>
                <c:pt idx="3516">
                  <c:v>43257.625</c:v>
                </c:pt>
                <c:pt idx="3517">
                  <c:v>43257.635416666664</c:v>
                </c:pt>
                <c:pt idx="3518">
                  <c:v>43257.645833333336</c:v>
                </c:pt>
                <c:pt idx="3519">
                  <c:v>43257.65625</c:v>
                </c:pt>
                <c:pt idx="3520">
                  <c:v>43257.666666666664</c:v>
                </c:pt>
                <c:pt idx="3521">
                  <c:v>43257.677083333336</c:v>
                </c:pt>
                <c:pt idx="3522">
                  <c:v>43257.6875</c:v>
                </c:pt>
                <c:pt idx="3523">
                  <c:v>43257.697916666664</c:v>
                </c:pt>
                <c:pt idx="3524">
                  <c:v>43257.708333333336</c:v>
                </c:pt>
                <c:pt idx="3525">
                  <c:v>43257.71875</c:v>
                </c:pt>
                <c:pt idx="3526">
                  <c:v>43257.729166666664</c:v>
                </c:pt>
                <c:pt idx="3527">
                  <c:v>43257.739583333336</c:v>
                </c:pt>
                <c:pt idx="3528">
                  <c:v>43257.75</c:v>
                </c:pt>
                <c:pt idx="3529">
                  <c:v>43257.760416666664</c:v>
                </c:pt>
                <c:pt idx="3530">
                  <c:v>43257.770833333336</c:v>
                </c:pt>
                <c:pt idx="3531">
                  <c:v>43257.78125</c:v>
                </c:pt>
                <c:pt idx="3532">
                  <c:v>43257.791666666664</c:v>
                </c:pt>
                <c:pt idx="3533">
                  <c:v>43257.802083333336</c:v>
                </c:pt>
                <c:pt idx="3534">
                  <c:v>43257.8125</c:v>
                </c:pt>
                <c:pt idx="3535">
                  <c:v>43257.822916666664</c:v>
                </c:pt>
                <c:pt idx="3536">
                  <c:v>43257.833333333336</c:v>
                </c:pt>
                <c:pt idx="3537">
                  <c:v>43257.84375</c:v>
                </c:pt>
                <c:pt idx="3538">
                  <c:v>43257.854166666664</c:v>
                </c:pt>
                <c:pt idx="3539">
                  <c:v>43257.864583333336</c:v>
                </c:pt>
                <c:pt idx="3540">
                  <c:v>43257.875</c:v>
                </c:pt>
                <c:pt idx="3541">
                  <c:v>43257.885416666664</c:v>
                </c:pt>
                <c:pt idx="3542">
                  <c:v>43257.895833333336</c:v>
                </c:pt>
                <c:pt idx="3543">
                  <c:v>43257.90625</c:v>
                </c:pt>
                <c:pt idx="3544">
                  <c:v>43257.916666666664</c:v>
                </c:pt>
                <c:pt idx="3545">
                  <c:v>43257.927083333336</c:v>
                </c:pt>
                <c:pt idx="3546">
                  <c:v>43257.9375</c:v>
                </c:pt>
                <c:pt idx="3547">
                  <c:v>43257.947916666664</c:v>
                </c:pt>
                <c:pt idx="3548">
                  <c:v>43257.958333333336</c:v>
                </c:pt>
                <c:pt idx="3549">
                  <c:v>43257.96875</c:v>
                </c:pt>
                <c:pt idx="3550">
                  <c:v>43257.979166666664</c:v>
                </c:pt>
                <c:pt idx="3551">
                  <c:v>43257.989583333336</c:v>
                </c:pt>
                <c:pt idx="3552">
                  <c:v>43258</c:v>
                </c:pt>
                <c:pt idx="3553">
                  <c:v>43258.010416666664</c:v>
                </c:pt>
                <c:pt idx="3554">
                  <c:v>43258.020833333336</c:v>
                </c:pt>
                <c:pt idx="3555">
                  <c:v>43258.03125</c:v>
                </c:pt>
                <c:pt idx="3556">
                  <c:v>43258.041666666664</c:v>
                </c:pt>
                <c:pt idx="3557">
                  <c:v>43258.052083333336</c:v>
                </c:pt>
                <c:pt idx="3558">
                  <c:v>43258.0625</c:v>
                </c:pt>
                <c:pt idx="3559">
                  <c:v>43258.072916666664</c:v>
                </c:pt>
                <c:pt idx="3560">
                  <c:v>43258.083333333336</c:v>
                </c:pt>
                <c:pt idx="3561">
                  <c:v>43258.09375</c:v>
                </c:pt>
                <c:pt idx="3562">
                  <c:v>43258.104166666664</c:v>
                </c:pt>
                <c:pt idx="3563">
                  <c:v>43258.114583333336</c:v>
                </c:pt>
                <c:pt idx="3564">
                  <c:v>43258.125</c:v>
                </c:pt>
                <c:pt idx="3565">
                  <c:v>43258.135416666664</c:v>
                </c:pt>
                <c:pt idx="3566">
                  <c:v>43258.145833333336</c:v>
                </c:pt>
                <c:pt idx="3567">
                  <c:v>43258.15625</c:v>
                </c:pt>
                <c:pt idx="3568">
                  <c:v>43258.166666666664</c:v>
                </c:pt>
                <c:pt idx="3569">
                  <c:v>43258.177083333336</c:v>
                </c:pt>
                <c:pt idx="3570">
                  <c:v>43258.1875</c:v>
                </c:pt>
                <c:pt idx="3571">
                  <c:v>43258.197916666664</c:v>
                </c:pt>
                <c:pt idx="3572">
                  <c:v>43258.208333333336</c:v>
                </c:pt>
                <c:pt idx="3573">
                  <c:v>43258.21875</c:v>
                </c:pt>
                <c:pt idx="3574">
                  <c:v>43258.229166666664</c:v>
                </c:pt>
                <c:pt idx="3575">
                  <c:v>43258.239583333336</c:v>
                </c:pt>
                <c:pt idx="3576">
                  <c:v>43258.25</c:v>
                </c:pt>
                <c:pt idx="3577">
                  <c:v>43258.260416666664</c:v>
                </c:pt>
                <c:pt idx="3578">
                  <c:v>43258.270833333336</c:v>
                </c:pt>
                <c:pt idx="3579">
                  <c:v>43258.28125</c:v>
                </c:pt>
                <c:pt idx="3580">
                  <c:v>43258.291666666664</c:v>
                </c:pt>
                <c:pt idx="3581">
                  <c:v>43258.302083333336</c:v>
                </c:pt>
                <c:pt idx="3582">
                  <c:v>43258.3125</c:v>
                </c:pt>
                <c:pt idx="3583">
                  <c:v>43258.322916666664</c:v>
                </c:pt>
                <c:pt idx="3584">
                  <c:v>43258.333333333336</c:v>
                </c:pt>
                <c:pt idx="3585">
                  <c:v>43258.34375</c:v>
                </c:pt>
                <c:pt idx="3586">
                  <c:v>43258.354166666664</c:v>
                </c:pt>
                <c:pt idx="3587">
                  <c:v>43258.364583333336</c:v>
                </c:pt>
                <c:pt idx="3588">
                  <c:v>43258.375</c:v>
                </c:pt>
                <c:pt idx="3589">
                  <c:v>43258.385416666664</c:v>
                </c:pt>
                <c:pt idx="3590">
                  <c:v>43258.395833333336</c:v>
                </c:pt>
                <c:pt idx="3591">
                  <c:v>43258.40625</c:v>
                </c:pt>
                <c:pt idx="3592">
                  <c:v>43258.416666666664</c:v>
                </c:pt>
                <c:pt idx="3593">
                  <c:v>43258.427083333336</c:v>
                </c:pt>
                <c:pt idx="3594">
                  <c:v>43258.4375</c:v>
                </c:pt>
                <c:pt idx="3595">
                  <c:v>43258.447916666664</c:v>
                </c:pt>
                <c:pt idx="3596">
                  <c:v>43258.458333333336</c:v>
                </c:pt>
                <c:pt idx="3597">
                  <c:v>43258.46875</c:v>
                </c:pt>
                <c:pt idx="3598">
                  <c:v>43258.479166666664</c:v>
                </c:pt>
                <c:pt idx="3599">
                  <c:v>43258.489583333336</c:v>
                </c:pt>
                <c:pt idx="3600">
                  <c:v>43258.5</c:v>
                </c:pt>
                <c:pt idx="3601">
                  <c:v>43258.510416666664</c:v>
                </c:pt>
                <c:pt idx="3602">
                  <c:v>43258.520833333336</c:v>
                </c:pt>
                <c:pt idx="3603">
                  <c:v>43258.53125</c:v>
                </c:pt>
                <c:pt idx="3604">
                  <c:v>43258.541666666664</c:v>
                </c:pt>
                <c:pt idx="3605">
                  <c:v>43258.552083333336</c:v>
                </c:pt>
                <c:pt idx="3606">
                  <c:v>43258.5625</c:v>
                </c:pt>
                <c:pt idx="3607">
                  <c:v>43258.572916666664</c:v>
                </c:pt>
                <c:pt idx="3608">
                  <c:v>43258.583333333336</c:v>
                </c:pt>
                <c:pt idx="3609">
                  <c:v>43258.59375</c:v>
                </c:pt>
                <c:pt idx="3610">
                  <c:v>43258.604166666664</c:v>
                </c:pt>
                <c:pt idx="3611">
                  <c:v>43258.614583333336</c:v>
                </c:pt>
                <c:pt idx="3612">
                  <c:v>43258.625</c:v>
                </c:pt>
                <c:pt idx="3613">
                  <c:v>43258.635416666664</c:v>
                </c:pt>
                <c:pt idx="3614">
                  <c:v>43258.645833333336</c:v>
                </c:pt>
                <c:pt idx="3615">
                  <c:v>43258.65625</c:v>
                </c:pt>
                <c:pt idx="3616">
                  <c:v>43258.666666666664</c:v>
                </c:pt>
                <c:pt idx="3617">
                  <c:v>43258.677083333336</c:v>
                </c:pt>
                <c:pt idx="3618">
                  <c:v>43258.6875</c:v>
                </c:pt>
                <c:pt idx="3619">
                  <c:v>43258.697916666664</c:v>
                </c:pt>
                <c:pt idx="3620">
                  <c:v>43258.708333333336</c:v>
                </c:pt>
                <c:pt idx="3621">
                  <c:v>43258.71875</c:v>
                </c:pt>
                <c:pt idx="3622">
                  <c:v>43258.729166666664</c:v>
                </c:pt>
                <c:pt idx="3623">
                  <c:v>43258.739583333336</c:v>
                </c:pt>
                <c:pt idx="3624">
                  <c:v>43258.75</c:v>
                </c:pt>
                <c:pt idx="3625">
                  <c:v>43258.760416666664</c:v>
                </c:pt>
                <c:pt idx="3626">
                  <c:v>43258.770833333336</c:v>
                </c:pt>
                <c:pt idx="3627">
                  <c:v>43258.78125</c:v>
                </c:pt>
                <c:pt idx="3628">
                  <c:v>43258.791666666664</c:v>
                </c:pt>
                <c:pt idx="3629">
                  <c:v>43258.802083333336</c:v>
                </c:pt>
                <c:pt idx="3630">
                  <c:v>43258.8125</c:v>
                </c:pt>
                <c:pt idx="3631">
                  <c:v>43258.822916666664</c:v>
                </c:pt>
                <c:pt idx="3632">
                  <c:v>43258.833333333336</c:v>
                </c:pt>
                <c:pt idx="3633">
                  <c:v>43258.84375</c:v>
                </c:pt>
                <c:pt idx="3634">
                  <c:v>43258.854166666664</c:v>
                </c:pt>
                <c:pt idx="3635">
                  <c:v>43258.864583333336</c:v>
                </c:pt>
                <c:pt idx="3636">
                  <c:v>43258.875</c:v>
                </c:pt>
                <c:pt idx="3637">
                  <c:v>43258.885416666664</c:v>
                </c:pt>
                <c:pt idx="3638">
                  <c:v>43258.895833333336</c:v>
                </c:pt>
                <c:pt idx="3639">
                  <c:v>43258.90625</c:v>
                </c:pt>
                <c:pt idx="3640">
                  <c:v>43258.916666666664</c:v>
                </c:pt>
                <c:pt idx="3641">
                  <c:v>43258.927083333336</c:v>
                </c:pt>
                <c:pt idx="3642">
                  <c:v>43258.9375</c:v>
                </c:pt>
                <c:pt idx="3643">
                  <c:v>43258.947916666664</c:v>
                </c:pt>
                <c:pt idx="3644">
                  <c:v>43258.958333333336</c:v>
                </c:pt>
                <c:pt idx="3645">
                  <c:v>43258.96875</c:v>
                </c:pt>
                <c:pt idx="3646">
                  <c:v>43258.979166666664</c:v>
                </c:pt>
                <c:pt idx="3647">
                  <c:v>43258.989583333336</c:v>
                </c:pt>
                <c:pt idx="3648">
                  <c:v>43259</c:v>
                </c:pt>
                <c:pt idx="3649">
                  <c:v>43259.010416666664</c:v>
                </c:pt>
                <c:pt idx="3650">
                  <c:v>43259.020833333336</c:v>
                </c:pt>
                <c:pt idx="3651">
                  <c:v>43259.03125</c:v>
                </c:pt>
                <c:pt idx="3652">
                  <c:v>43259.041666666664</c:v>
                </c:pt>
                <c:pt idx="3653">
                  <c:v>43259.052083333336</c:v>
                </c:pt>
                <c:pt idx="3654">
                  <c:v>43259.0625</c:v>
                </c:pt>
                <c:pt idx="3655">
                  <c:v>43259.072916666664</c:v>
                </c:pt>
                <c:pt idx="3656">
                  <c:v>43259.083333333336</c:v>
                </c:pt>
                <c:pt idx="3657">
                  <c:v>43259.09375</c:v>
                </c:pt>
                <c:pt idx="3658">
                  <c:v>43259.104166666664</c:v>
                </c:pt>
                <c:pt idx="3659">
                  <c:v>43259.114583333336</c:v>
                </c:pt>
                <c:pt idx="3660">
                  <c:v>43259.125</c:v>
                </c:pt>
                <c:pt idx="3661">
                  <c:v>43259.135416666664</c:v>
                </c:pt>
                <c:pt idx="3662">
                  <c:v>43259.145833333336</c:v>
                </c:pt>
                <c:pt idx="3663">
                  <c:v>43259.15625</c:v>
                </c:pt>
                <c:pt idx="3664">
                  <c:v>43259.166666666664</c:v>
                </c:pt>
                <c:pt idx="3665">
                  <c:v>43259.177083333336</c:v>
                </c:pt>
                <c:pt idx="3666">
                  <c:v>43259.1875</c:v>
                </c:pt>
                <c:pt idx="3667">
                  <c:v>43259.197916666664</c:v>
                </c:pt>
                <c:pt idx="3668">
                  <c:v>43259.208333333336</c:v>
                </c:pt>
                <c:pt idx="3669">
                  <c:v>43259.21875</c:v>
                </c:pt>
                <c:pt idx="3670">
                  <c:v>43259.229166666664</c:v>
                </c:pt>
                <c:pt idx="3671">
                  <c:v>43259.239583333336</c:v>
                </c:pt>
                <c:pt idx="3672">
                  <c:v>43259.25</c:v>
                </c:pt>
                <c:pt idx="3673">
                  <c:v>43259.260416666664</c:v>
                </c:pt>
                <c:pt idx="3674">
                  <c:v>43259.270833333336</c:v>
                </c:pt>
                <c:pt idx="3675">
                  <c:v>43259.28125</c:v>
                </c:pt>
                <c:pt idx="3676">
                  <c:v>43259.291666666664</c:v>
                </c:pt>
                <c:pt idx="3677">
                  <c:v>43259.302083333336</c:v>
                </c:pt>
                <c:pt idx="3678">
                  <c:v>43259.3125</c:v>
                </c:pt>
                <c:pt idx="3679">
                  <c:v>43259.322916666664</c:v>
                </c:pt>
                <c:pt idx="3680">
                  <c:v>43259.333333333336</c:v>
                </c:pt>
                <c:pt idx="3681">
                  <c:v>43259.34375</c:v>
                </c:pt>
                <c:pt idx="3682">
                  <c:v>43259.354166666664</c:v>
                </c:pt>
                <c:pt idx="3683">
                  <c:v>43259.364583333336</c:v>
                </c:pt>
                <c:pt idx="3684">
                  <c:v>43259.375</c:v>
                </c:pt>
                <c:pt idx="3685">
                  <c:v>43259.385416666664</c:v>
                </c:pt>
                <c:pt idx="3686">
                  <c:v>43259.395833333336</c:v>
                </c:pt>
                <c:pt idx="3687">
                  <c:v>43259.40625</c:v>
                </c:pt>
                <c:pt idx="3688">
                  <c:v>43259.416666666664</c:v>
                </c:pt>
                <c:pt idx="3689">
                  <c:v>43259.427083333336</c:v>
                </c:pt>
                <c:pt idx="3690">
                  <c:v>43259.4375</c:v>
                </c:pt>
                <c:pt idx="3691">
                  <c:v>43259.447916666664</c:v>
                </c:pt>
                <c:pt idx="3692">
                  <c:v>43259.458333333336</c:v>
                </c:pt>
                <c:pt idx="3693">
                  <c:v>43259.46875</c:v>
                </c:pt>
                <c:pt idx="3694">
                  <c:v>43259.479166666664</c:v>
                </c:pt>
                <c:pt idx="3695">
                  <c:v>43259.489583333336</c:v>
                </c:pt>
                <c:pt idx="3696">
                  <c:v>43259.5</c:v>
                </c:pt>
                <c:pt idx="3697">
                  <c:v>43259.510416666664</c:v>
                </c:pt>
                <c:pt idx="3698">
                  <c:v>43259.520833333336</c:v>
                </c:pt>
                <c:pt idx="3699">
                  <c:v>43259.53125</c:v>
                </c:pt>
                <c:pt idx="3700">
                  <c:v>43259.541666666664</c:v>
                </c:pt>
                <c:pt idx="3701">
                  <c:v>43259.552083333336</c:v>
                </c:pt>
                <c:pt idx="3702">
                  <c:v>43259.5625</c:v>
                </c:pt>
                <c:pt idx="3703">
                  <c:v>43259.572916666664</c:v>
                </c:pt>
                <c:pt idx="3704">
                  <c:v>43259.583333333336</c:v>
                </c:pt>
                <c:pt idx="3705">
                  <c:v>43259.59375</c:v>
                </c:pt>
                <c:pt idx="3706">
                  <c:v>43259.604166666664</c:v>
                </c:pt>
                <c:pt idx="3707">
                  <c:v>43259.614583333336</c:v>
                </c:pt>
                <c:pt idx="3708">
                  <c:v>43259.625</c:v>
                </c:pt>
                <c:pt idx="3709">
                  <c:v>43259.635416666664</c:v>
                </c:pt>
                <c:pt idx="3710">
                  <c:v>43259.645833333336</c:v>
                </c:pt>
                <c:pt idx="3711">
                  <c:v>43259.65625</c:v>
                </c:pt>
                <c:pt idx="3712">
                  <c:v>43259.666666666664</c:v>
                </c:pt>
                <c:pt idx="3713">
                  <c:v>43259.677083333336</c:v>
                </c:pt>
                <c:pt idx="3714">
                  <c:v>43259.6875</c:v>
                </c:pt>
                <c:pt idx="3715">
                  <c:v>43259.697916666664</c:v>
                </c:pt>
                <c:pt idx="3716">
                  <c:v>43259.708333333336</c:v>
                </c:pt>
                <c:pt idx="3717">
                  <c:v>43259.71875</c:v>
                </c:pt>
                <c:pt idx="3718">
                  <c:v>43259.729166666664</c:v>
                </c:pt>
                <c:pt idx="3719">
                  <c:v>43259.739583333336</c:v>
                </c:pt>
                <c:pt idx="3720">
                  <c:v>43259.75</c:v>
                </c:pt>
                <c:pt idx="3721">
                  <c:v>43259.760416666664</c:v>
                </c:pt>
                <c:pt idx="3722">
                  <c:v>43259.770833333336</c:v>
                </c:pt>
                <c:pt idx="3723">
                  <c:v>43259.78125</c:v>
                </c:pt>
                <c:pt idx="3724">
                  <c:v>43259.791666666664</c:v>
                </c:pt>
                <c:pt idx="3725">
                  <c:v>43259.802083333336</c:v>
                </c:pt>
                <c:pt idx="3726">
                  <c:v>43259.8125</c:v>
                </c:pt>
                <c:pt idx="3727">
                  <c:v>43259.822916666664</c:v>
                </c:pt>
                <c:pt idx="3728">
                  <c:v>43259.833333333336</c:v>
                </c:pt>
                <c:pt idx="3729">
                  <c:v>43259.84375</c:v>
                </c:pt>
                <c:pt idx="3730">
                  <c:v>43259.854166666664</c:v>
                </c:pt>
                <c:pt idx="3731">
                  <c:v>43259.864583333336</c:v>
                </c:pt>
                <c:pt idx="3732">
                  <c:v>43259.875</c:v>
                </c:pt>
                <c:pt idx="3733">
                  <c:v>43259.885416666664</c:v>
                </c:pt>
                <c:pt idx="3734">
                  <c:v>43259.895833333336</c:v>
                </c:pt>
                <c:pt idx="3735">
                  <c:v>43259.90625</c:v>
                </c:pt>
                <c:pt idx="3736">
                  <c:v>43259.916666666664</c:v>
                </c:pt>
                <c:pt idx="3737">
                  <c:v>43259.927083333336</c:v>
                </c:pt>
                <c:pt idx="3738">
                  <c:v>43259.9375</c:v>
                </c:pt>
                <c:pt idx="3739">
                  <c:v>43259.947916666664</c:v>
                </c:pt>
                <c:pt idx="3740">
                  <c:v>43259.958333333336</c:v>
                </c:pt>
                <c:pt idx="3741">
                  <c:v>43259.96875</c:v>
                </c:pt>
                <c:pt idx="3742">
                  <c:v>43259.979166666664</c:v>
                </c:pt>
                <c:pt idx="3743">
                  <c:v>43259.989583333336</c:v>
                </c:pt>
                <c:pt idx="3744">
                  <c:v>43260</c:v>
                </c:pt>
                <c:pt idx="3745">
                  <c:v>43260.010416666664</c:v>
                </c:pt>
                <c:pt idx="3746">
                  <c:v>43260.020833333336</c:v>
                </c:pt>
                <c:pt idx="3747">
                  <c:v>43260.03125</c:v>
                </c:pt>
                <c:pt idx="3748">
                  <c:v>43260.041666666664</c:v>
                </c:pt>
                <c:pt idx="3749">
                  <c:v>43260.052083333336</c:v>
                </c:pt>
                <c:pt idx="3750">
                  <c:v>43260.0625</c:v>
                </c:pt>
                <c:pt idx="3751">
                  <c:v>43260.072916666664</c:v>
                </c:pt>
                <c:pt idx="3752">
                  <c:v>43260.083333333336</c:v>
                </c:pt>
                <c:pt idx="3753">
                  <c:v>43260.09375</c:v>
                </c:pt>
                <c:pt idx="3754">
                  <c:v>43260.104166666664</c:v>
                </c:pt>
                <c:pt idx="3755">
                  <c:v>43260.114583333336</c:v>
                </c:pt>
                <c:pt idx="3756">
                  <c:v>43260.125</c:v>
                </c:pt>
                <c:pt idx="3757">
                  <c:v>43260.135416666664</c:v>
                </c:pt>
                <c:pt idx="3758">
                  <c:v>43260.145833333336</c:v>
                </c:pt>
                <c:pt idx="3759">
                  <c:v>43260.15625</c:v>
                </c:pt>
                <c:pt idx="3760">
                  <c:v>43260.166666666664</c:v>
                </c:pt>
                <c:pt idx="3761">
                  <c:v>43260.177083333336</c:v>
                </c:pt>
                <c:pt idx="3762">
                  <c:v>43260.1875</c:v>
                </c:pt>
                <c:pt idx="3763">
                  <c:v>43260.197916666664</c:v>
                </c:pt>
                <c:pt idx="3764">
                  <c:v>43260.208333333336</c:v>
                </c:pt>
                <c:pt idx="3765">
                  <c:v>43260.21875</c:v>
                </c:pt>
                <c:pt idx="3766">
                  <c:v>43260.229166666664</c:v>
                </c:pt>
                <c:pt idx="3767">
                  <c:v>43260.239583333336</c:v>
                </c:pt>
                <c:pt idx="3768">
                  <c:v>43260.25</c:v>
                </c:pt>
                <c:pt idx="3769">
                  <c:v>43260.260416666664</c:v>
                </c:pt>
                <c:pt idx="3770">
                  <c:v>43260.270833333336</c:v>
                </c:pt>
                <c:pt idx="3771">
                  <c:v>43260.28125</c:v>
                </c:pt>
                <c:pt idx="3772">
                  <c:v>43260.291666666664</c:v>
                </c:pt>
                <c:pt idx="3773">
                  <c:v>43260.302083333336</c:v>
                </c:pt>
                <c:pt idx="3774">
                  <c:v>43260.3125</c:v>
                </c:pt>
                <c:pt idx="3775">
                  <c:v>43260.322916666664</c:v>
                </c:pt>
                <c:pt idx="3776">
                  <c:v>43260.333333333336</c:v>
                </c:pt>
                <c:pt idx="3777">
                  <c:v>43260.34375</c:v>
                </c:pt>
                <c:pt idx="3778">
                  <c:v>43260.354166666664</c:v>
                </c:pt>
                <c:pt idx="3779">
                  <c:v>43260.364583333336</c:v>
                </c:pt>
                <c:pt idx="3780">
                  <c:v>43260.375</c:v>
                </c:pt>
                <c:pt idx="3781">
                  <c:v>43260.385416666664</c:v>
                </c:pt>
                <c:pt idx="3782">
                  <c:v>43260.395833333336</c:v>
                </c:pt>
                <c:pt idx="3783">
                  <c:v>43260.40625</c:v>
                </c:pt>
                <c:pt idx="3784">
                  <c:v>43260.416666666664</c:v>
                </c:pt>
                <c:pt idx="3785">
                  <c:v>43260.427083333336</c:v>
                </c:pt>
                <c:pt idx="3786">
                  <c:v>43260.4375</c:v>
                </c:pt>
                <c:pt idx="3787">
                  <c:v>43260.447916666664</c:v>
                </c:pt>
                <c:pt idx="3788">
                  <c:v>43260.458333333336</c:v>
                </c:pt>
                <c:pt idx="3789">
                  <c:v>43260.46875</c:v>
                </c:pt>
                <c:pt idx="3790">
                  <c:v>43260.479166666664</c:v>
                </c:pt>
                <c:pt idx="3791">
                  <c:v>43260.489583333336</c:v>
                </c:pt>
                <c:pt idx="3792">
                  <c:v>43260.5</c:v>
                </c:pt>
                <c:pt idx="3793">
                  <c:v>43260.510416666664</c:v>
                </c:pt>
                <c:pt idx="3794">
                  <c:v>43260.520833333336</c:v>
                </c:pt>
                <c:pt idx="3795">
                  <c:v>43260.53125</c:v>
                </c:pt>
                <c:pt idx="3796">
                  <c:v>43260.541666666664</c:v>
                </c:pt>
                <c:pt idx="3797">
                  <c:v>43260.552083333336</c:v>
                </c:pt>
                <c:pt idx="3798">
                  <c:v>43260.5625</c:v>
                </c:pt>
                <c:pt idx="3799">
                  <c:v>43260.572916666664</c:v>
                </c:pt>
                <c:pt idx="3800">
                  <c:v>43260.583333333336</c:v>
                </c:pt>
                <c:pt idx="3801">
                  <c:v>43260.59375</c:v>
                </c:pt>
                <c:pt idx="3802">
                  <c:v>43260.604166666664</c:v>
                </c:pt>
                <c:pt idx="3803">
                  <c:v>43260.614583333336</c:v>
                </c:pt>
                <c:pt idx="3804">
                  <c:v>43260.625</c:v>
                </c:pt>
                <c:pt idx="3805">
                  <c:v>43260.635416666664</c:v>
                </c:pt>
                <c:pt idx="3806">
                  <c:v>43260.645833333336</c:v>
                </c:pt>
                <c:pt idx="3807">
                  <c:v>43260.65625</c:v>
                </c:pt>
                <c:pt idx="3808">
                  <c:v>43260.666666666664</c:v>
                </c:pt>
                <c:pt idx="3809">
                  <c:v>43260.677083333336</c:v>
                </c:pt>
                <c:pt idx="3810">
                  <c:v>43260.6875</c:v>
                </c:pt>
                <c:pt idx="3811">
                  <c:v>43260.697916666664</c:v>
                </c:pt>
                <c:pt idx="3812">
                  <c:v>43260.708333333336</c:v>
                </c:pt>
                <c:pt idx="3813">
                  <c:v>43260.71875</c:v>
                </c:pt>
                <c:pt idx="3814">
                  <c:v>43260.729166666664</c:v>
                </c:pt>
                <c:pt idx="3815">
                  <c:v>43260.739583333336</c:v>
                </c:pt>
                <c:pt idx="3816">
                  <c:v>43260.75</c:v>
                </c:pt>
                <c:pt idx="3817">
                  <c:v>43260.760416666664</c:v>
                </c:pt>
                <c:pt idx="3818">
                  <c:v>43260.770833333336</c:v>
                </c:pt>
                <c:pt idx="3819">
                  <c:v>43260.78125</c:v>
                </c:pt>
                <c:pt idx="3820">
                  <c:v>43260.791666666664</c:v>
                </c:pt>
                <c:pt idx="3821">
                  <c:v>43260.802083333336</c:v>
                </c:pt>
                <c:pt idx="3822">
                  <c:v>43260.8125</c:v>
                </c:pt>
                <c:pt idx="3823">
                  <c:v>43260.822916666664</c:v>
                </c:pt>
                <c:pt idx="3824">
                  <c:v>43260.833333333336</c:v>
                </c:pt>
                <c:pt idx="3825">
                  <c:v>43260.84375</c:v>
                </c:pt>
                <c:pt idx="3826">
                  <c:v>43260.854166666664</c:v>
                </c:pt>
                <c:pt idx="3827">
                  <c:v>43260.864583333336</c:v>
                </c:pt>
                <c:pt idx="3828">
                  <c:v>43260.875</c:v>
                </c:pt>
                <c:pt idx="3829">
                  <c:v>43260.885416666664</c:v>
                </c:pt>
                <c:pt idx="3830">
                  <c:v>43260.895833333336</c:v>
                </c:pt>
                <c:pt idx="3831">
                  <c:v>43260.90625</c:v>
                </c:pt>
                <c:pt idx="3832">
                  <c:v>43260.916666666664</c:v>
                </c:pt>
                <c:pt idx="3833">
                  <c:v>43260.927083333336</c:v>
                </c:pt>
                <c:pt idx="3834">
                  <c:v>43260.9375</c:v>
                </c:pt>
                <c:pt idx="3835">
                  <c:v>43260.947916666664</c:v>
                </c:pt>
                <c:pt idx="3836">
                  <c:v>43260.958333333336</c:v>
                </c:pt>
                <c:pt idx="3837">
                  <c:v>43260.96875</c:v>
                </c:pt>
                <c:pt idx="3838">
                  <c:v>43260.979166666664</c:v>
                </c:pt>
                <c:pt idx="3839">
                  <c:v>43260.989583333336</c:v>
                </c:pt>
                <c:pt idx="3840">
                  <c:v>43261</c:v>
                </c:pt>
                <c:pt idx="3841">
                  <c:v>43261.010416666664</c:v>
                </c:pt>
                <c:pt idx="3842">
                  <c:v>43261.020833333336</c:v>
                </c:pt>
                <c:pt idx="3843">
                  <c:v>43261.03125</c:v>
                </c:pt>
                <c:pt idx="3844">
                  <c:v>43261.041666666664</c:v>
                </c:pt>
                <c:pt idx="3845">
                  <c:v>43261.052083333336</c:v>
                </c:pt>
                <c:pt idx="3846">
                  <c:v>43261.0625</c:v>
                </c:pt>
                <c:pt idx="3847">
                  <c:v>43261.072916666664</c:v>
                </c:pt>
                <c:pt idx="3848">
                  <c:v>43261.083333333336</c:v>
                </c:pt>
                <c:pt idx="3849">
                  <c:v>43261.09375</c:v>
                </c:pt>
                <c:pt idx="3850">
                  <c:v>43261.104166666664</c:v>
                </c:pt>
                <c:pt idx="3851">
                  <c:v>43261.114583333336</c:v>
                </c:pt>
                <c:pt idx="3852">
                  <c:v>43261.125</c:v>
                </c:pt>
                <c:pt idx="3853">
                  <c:v>43261.135416666664</c:v>
                </c:pt>
                <c:pt idx="3854">
                  <c:v>43261.145833333336</c:v>
                </c:pt>
                <c:pt idx="3855">
                  <c:v>43261.15625</c:v>
                </c:pt>
                <c:pt idx="3856">
                  <c:v>43261.166666666664</c:v>
                </c:pt>
                <c:pt idx="3857">
                  <c:v>43261.177083333336</c:v>
                </c:pt>
                <c:pt idx="3858">
                  <c:v>43261.1875</c:v>
                </c:pt>
                <c:pt idx="3859">
                  <c:v>43261.197916666664</c:v>
                </c:pt>
                <c:pt idx="3860">
                  <c:v>43261.208333333336</c:v>
                </c:pt>
                <c:pt idx="3861">
                  <c:v>43261.21875</c:v>
                </c:pt>
                <c:pt idx="3862">
                  <c:v>43261.229166666664</c:v>
                </c:pt>
                <c:pt idx="3863">
                  <c:v>43261.239583333336</c:v>
                </c:pt>
                <c:pt idx="3864">
                  <c:v>43261.25</c:v>
                </c:pt>
                <c:pt idx="3865">
                  <c:v>43261.260416666664</c:v>
                </c:pt>
                <c:pt idx="3866">
                  <c:v>43261.270833333336</c:v>
                </c:pt>
                <c:pt idx="3867">
                  <c:v>43261.28125</c:v>
                </c:pt>
                <c:pt idx="3868">
                  <c:v>43261.291666666664</c:v>
                </c:pt>
                <c:pt idx="3869">
                  <c:v>43261.302083333336</c:v>
                </c:pt>
                <c:pt idx="3870">
                  <c:v>43261.3125</c:v>
                </c:pt>
                <c:pt idx="3871">
                  <c:v>43261.322916666664</c:v>
                </c:pt>
                <c:pt idx="3872">
                  <c:v>43261.333333333336</c:v>
                </c:pt>
                <c:pt idx="3873">
                  <c:v>43261.34375</c:v>
                </c:pt>
                <c:pt idx="3874">
                  <c:v>43261.354166666664</c:v>
                </c:pt>
                <c:pt idx="3875">
                  <c:v>43261.364583333336</c:v>
                </c:pt>
                <c:pt idx="3876">
                  <c:v>43261.375</c:v>
                </c:pt>
                <c:pt idx="3877">
                  <c:v>43261.385416666664</c:v>
                </c:pt>
                <c:pt idx="3878">
                  <c:v>43261.395833333336</c:v>
                </c:pt>
                <c:pt idx="3879">
                  <c:v>43261.40625</c:v>
                </c:pt>
                <c:pt idx="3880">
                  <c:v>43261.416666666664</c:v>
                </c:pt>
                <c:pt idx="3881">
                  <c:v>43261.427083333336</c:v>
                </c:pt>
                <c:pt idx="3882">
                  <c:v>43261.4375</c:v>
                </c:pt>
                <c:pt idx="3883">
                  <c:v>43261.447916666664</c:v>
                </c:pt>
                <c:pt idx="3884">
                  <c:v>43261.458333333336</c:v>
                </c:pt>
                <c:pt idx="3885">
                  <c:v>43261.46875</c:v>
                </c:pt>
                <c:pt idx="3886">
                  <c:v>43261.479166666664</c:v>
                </c:pt>
                <c:pt idx="3887">
                  <c:v>43261.489583333336</c:v>
                </c:pt>
                <c:pt idx="3888">
                  <c:v>43261.5</c:v>
                </c:pt>
                <c:pt idx="3889">
                  <c:v>43261.510416666664</c:v>
                </c:pt>
                <c:pt idx="3890">
                  <c:v>43261.520833333336</c:v>
                </c:pt>
                <c:pt idx="3891">
                  <c:v>43261.53125</c:v>
                </c:pt>
                <c:pt idx="3892">
                  <c:v>43261.541666666664</c:v>
                </c:pt>
                <c:pt idx="3893">
                  <c:v>43261.552083333336</c:v>
                </c:pt>
                <c:pt idx="3894">
                  <c:v>43261.5625</c:v>
                </c:pt>
                <c:pt idx="3895">
                  <c:v>43261.572916666664</c:v>
                </c:pt>
                <c:pt idx="3896">
                  <c:v>43261.583333333336</c:v>
                </c:pt>
                <c:pt idx="3897">
                  <c:v>43261.59375</c:v>
                </c:pt>
                <c:pt idx="3898">
                  <c:v>43261.604166666664</c:v>
                </c:pt>
                <c:pt idx="3899">
                  <c:v>43261.614583333336</c:v>
                </c:pt>
                <c:pt idx="3900">
                  <c:v>43261.625</c:v>
                </c:pt>
                <c:pt idx="3901">
                  <c:v>43261.635416666664</c:v>
                </c:pt>
                <c:pt idx="3902">
                  <c:v>43261.645833333336</c:v>
                </c:pt>
                <c:pt idx="3903">
                  <c:v>43261.65625</c:v>
                </c:pt>
                <c:pt idx="3904">
                  <c:v>43261.666666666664</c:v>
                </c:pt>
                <c:pt idx="3905">
                  <c:v>43261.677083333336</c:v>
                </c:pt>
                <c:pt idx="3906">
                  <c:v>43261.6875</c:v>
                </c:pt>
                <c:pt idx="3907">
                  <c:v>43261.697916666664</c:v>
                </c:pt>
                <c:pt idx="3908">
                  <c:v>43261.708333333336</c:v>
                </c:pt>
                <c:pt idx="3909">
                  <c:v>43261.71875</c:v>
                </c:pt>
                <c:pt idx="3910">
                  <c:v>43261.729166666664</c:v>
                </c:pt>
                <c:pt idx="3911">
                  <c:v>43261.739583333336</c:v>
                </c:pt>
                <c:pt idx="3912">
                  <c:v>43261.75</c:v>
                </c:pt>
                <c:pt idx="3913">
                  <c:v>43261.760416666664</c:v>
                </c:pt>
                <c:pt idx="3914">
                  <c:v>43261.770833333336</c:v>
                </c:pt>
                <c:pt idx="3915">
                  <c:v>43261.78125</c:v>
                </c:pt>
                <c:pt idx="3916">
                  <c:v>43261.791666666664</c:v>
                </c:pt>
                <c:pt idx="3917">
                  <c:v>43261.802083333336</c:v>
                </c:pt>
                <c:pt idx="3918">
                  <c:v>43261.8125</c:v>
                </c:pt>
                <c:pt idx="3919">
                  <c:v>43261.822916666664</c:v>
                </c:pt>
                <c:pt idx="3920">
                  <c:v>43261.833333333336</c:v>
                </c:pt>
                <c:pt idx="3921">
                  <c:v>43261.84375</c:v>
                </c:pt>
                <c:pt idx="3922">
                  <c:v>43261.854166666664</c:v>
                </c:pt>
                <c:pt idx="3923">
                  <c:v>43261.864583333336</c:v>
                </c:pt>
                <c:pt idx="3924">
                  <c:v>43261.875</c:v>
                </c:pt>
                <c:pt idx="3925">
                  <c:v>43261.885416666664</c:v>
                </c:pt>
                <c:pt idx="3926">
                  <c:v>43261.895833333336</c:v>
                </c:pt>
                <c:pt idx="3927">
                  <c:v>43261.90625</c:v>
                </c:pt>
                <c:pt idx="3928">
                  <c:v>43261.916666666664</c:v>
                </c:pt>
                <c:pt idx="3929">
                  <c:v>43261.927083333336</c:v>
                </c:pt>
                <c:pt idx="3930">
                  <c:v>43261.9375</c:v>
                </c:pt>
                <c:pt idx="3931">
                  <c:v>43261.947916666664</c:v>
                </c:pt>
                <c:pt idx="3932">
                  <c:v>43261.958333333336</c:v>
                </c:pt>
                <c:pt idx="3933">
                  <c:v>43261.96875</c:v>
                </c:pt>
                <c:pt idx="3934">
                  <c:v>43261.979166666664</c:v>
                </c:pt>
                <c:pt idx="3935">
                  <c:v>43261.989583333336</c:v>
                </c:pt>
                <c:pt idx="3936">
                  <c:v>43262</c:v>
                </c:pt>
                <c:pt idx="3937">
                  <c:v>43262.010416666664</c:v>
                </c:pt>
                <c:pt idx="3938">
                  <c:v>43262.020833333336</c:v>
                </c:pt>
                <c:pt idx="3939">
                  <c:v>43262.03125</c:v>
                </c:pt>
                <c:pt idx="3940">
                  <c:v>43262.041666666664</c:v>
                </c:pt>
                <c:pt idx="3941">
                  <c:v>43262.052083333336</c:v>
                </c:pt>
                <c:pt idx="3942">
                  <c:v>43262.0625</c:v>
                </c:pt>
                <c:pt idx="3943">
                  <c:v>43262.072916666664</c:v>
                </c:pt>
                <c:pt idx="3944">
                  <c:v>43262.083333333336</c:v>
                </c:pt>
                <c:pt idx="3945">
                  <c:v>43262.09375</c:v>
                </c:pt>
                <c:pt idx="3946">
                  <c:v>43262.104166666664</c:v>
                </c:pt>
                <c:pt idx="3947">
                  <c:v>43262.114583333336</c:v>
                </c:pt>
                <c:pt idx="3948">
                  <c:v>43262.125</c:v>
                </c:pt>
                <c:pt idx="3949">
                  <c:v>43262.135416666664</c:v>
                </c:pt>
                <c:pt idx="3950">
                  <c:v>43262.145833333336</c:v>
                </c:pt>
                <c:pt idx="3951">
                  <c:v>43262.15625</c:v>
                </c:pt>
                <c:pt idx="3952">
                  <c:v>43262.166666666664</c:v>
                </c:pt>
                <c:pt idx="3953">
                  <c:v>43262.177083333336</c:v>
                </c:pt>
                <c:pt idx="3954">
                  <c:v>43262.1875</c:v>
                </c:pt>
                <c:pt idx="3955">
                  <c:v>43262.197916666664</c:v>
                </c:pt>
                <c:pt idx="3956">
                  <c:v>43262.208333333336</c:v>
                </c:pt>
                <c:pt idx="3957">
                  <c:v>43262.21875</c:v>
                </c:pt>
                <c:pt idx="3958">
                  <c:v>43262.229166666664</c:v>
                </c:pt>
                <c:pt idx="3959">
                  <c:v>43262.239583333336</c:v>
                </c:pt>
                <c:pt idx="3960">
                  <c:v>43262.25</c:v>
                </c:pt>
                <c:pt idx="3961">
                  <c:v>43262.260416666664</c:v>
                </c:pt>
                <c:pt idx="3962">
                  <c:v>43262.270833333336</c:v>
                </c:pt>
                <c:pt idx="3963">
                  <c:v>43262.28125</c:v>
                </c:pt>
                <c:pt idx="3964">
                  <c:v>43262.291666666664</c:v>
                </c:pt>
                <c:pt idx="3965">
                  <c:v>43262.302083333336</c:v>
                </c:pt>
                <c:pt idx="3966">
                  <c:v>43262.3125</c:v>
                </c:pt>
                <c:pt idx="3967">
                  <c:v>43262.322916666664</c:v>
                </c:pt>
                <c:pt idx="3968">
                  <c:v>43262.333333333336</c:v>
                </c:pt>
                <c:pt idx="3969">
                  <c:v>43262.34375</c:v>
                </c:pt>
                <c:pt idx="3970">
                  <c:v>43262.354166666664</c:v>
                </c:pt>
                <c:pt idx="3971">
                  <c:v>43262.364583333336</c:v>
                </c:pt>
                <c:pt idx="3972">
                  <c:v>43262.375</c:v>
                </c:pt>
                <c:pt idx="3973">
                  <c:v>43262.385416666664</c:v>
                </c:pt>
                <c:pt idx="3974">
                  <c:v>43262.395833333336</c:v>
                </c:pt>
                <c:pt idx="3975">
                  <c:v>43262.40625</c:v>
                </c:pt>
                <c:pt idx="3976">
                  <c:v>43262.416666666664</c:v>
                </c:pt>
                <c:pt idx="3977">
                  <c:v>43262.427083333336</c:v>
                </c:pt>
                <c:pt idx="3978">
                  <c:v>43262.4375</c:v>
                </c:pt>
                <c:pt idx="3979">
                  <c:v>43262.447916666664</c:v>
                </c:pt>
                <c:pt idx="3980">
                  <c:v>43262.458333333336</c:v>
                </c:pt>
                <c:pt idx="3981">
                  <c:v>43262.46875</c:v>
                </c:pt>
                <c:pt idx="3982">
                  <c:v>43262.479166666664</c:v>
                </c:pt>
                <c:pt idx="3983">
                  <c:v>43262.489583333336</c:v>
                </c:pt>
                <c:pt idx="3984">
                  <c:v>43262.5</c:v>
                </c:pt>
                <c:pt idx="3985">
                  <c:v>43262.510416666664</c:v>
                </c:pt>
                <c:pt idx="3986">
                  <c:v>43262.520833333336</c:v>
                </c:pt>
                <c:pt idx="3987">
                  <c:v>43262.53125</c:v>
                </c:pt>
                <c:pt idx="3988">
                  <c:v>43262.541666666664</c:v>
                </c:pt>
                <c:pt idx="3989">
                  <c:v>43262.552083333336</c:v>
                </c:pt>
                <c:pt idx="3990">
                  <c:v>43262.5625</c:v>
                </c:pt>
                <c:pt idx="3991">
                  <c:v>43262.572916666664</c:v>
                </c:pt>
                <c:pt idx="3992">
                  <c:v>43262.583333333336</c:v>
                </c:pt>
                <c:pt idx="3993">
                  <c:v>43262.59375</c:v>
                </c:pt>
                <c:pt idx="3994">
                  <c:v>43262.604166666664</c:v>
                </c:pt>
                <c:pt idx="3995">
                  <c:v>43262.614583333336</c:v>
                </c:pt>
                <c:pt idx="3996">
                  <c:v>43262.625</c:v>
                </c:pt>
                <c:pt idx="3997">
                  <c:v>43262.635416666664</c:v>
                </c:pt>
                <c:pt idx="3998">
                  <c:v>43262.645833333336</c:v>
                </c:pt>
                <c:pt idx="3999">
                  <c:v>43262.65625</c:v>
                </c:pt>
                <c:pt idx="4000">
                  <c:v>43262.666666666664</c:v>
                </c:pt>
                <c:pt idx="4001">
                  <c:v>43262.677083333336</c:v>
                </c:pt>
                <c:pt idx="4002">
                  <c:v>43262.6875</c:v>
                </c:pt>
                <c:pt idx="4003">
                  <c:v>43262.697916666664</c:v>
                </c:pt>
                <c:pt idx="4004">
                  <c:v>43262.708333333336</c:v>
                </c:pt>
                <c:pt idx="4005">
                  <c:v>43262.71875</c:v>
                </c:pt>
                <c:pt idx="4006">
                  <c:v>43262.729166666664</c:v>
                </c:pt>
                <c:pt idx="4007">
                  <c:v>43262.739583333336</c:v>
                </c:pt>
                <c:pt idx="4008">
                  <c:v>43262.75</c:v>
                </c:pt>
                <c:pt idx="4009">
                  <c:v>43262.760416666664</c:v>
                </c:pt>
                <c:pt idx="4010">
                  <c:v>43262.770833333336</c:v>
                </c:pt>
                <c:pt idx="4011">
                  <c:v>43262.78125</c:v>
                </c:pt>
                <c:pt idx="4012">
                  <c:v>43262.791666666664</c:v>
                </c:pt>
                <c:pt idx="4013">
                  <c:v>43262.802083333336</c:v>
                </c:pt>
                <c:pt idx="4014">
                  <c:v>43262.8125</c:v>
                </c:pt>
                <c:pt idx="4015">
                  <c:v>43262.822916666664</c:v>
                </c:pt>
                <c:pt idx="4016">
                  <c:v>43262.833333333336</c:v>
                </c:pt>
                <c:pt idx="4017">
                  <c:v>43262.84375</c:v>
                </c:pt>
                <c:pt idx="4018">
                  <c:v>43262.854166666664</c:v>
                </c:pt>
                <c:pt idx="4019">
                  <c:v>43262.864583333336</c:v>
                </c:pt>
                <c:pt idx="4020">
                  <c:v>43262.875</c:v>
                </c:pt>
                <c:pt idx="4021">
                  <c:v>43262.885416666664</c:v>
                </c:pt>
                <c:pt idx="4022">
                  <c:v>43262.895833333336</c:v>
                </c:pt>
                <c:pt idx="4023">
                  <c:v>43262.90625</c:v>
                </c:pt>
                <c:pt idx="4024">
                  <c:v>43262.916666666664</c:v>
                </c:pt>
                <c:pt idx="4025">
                  <c:v>43262.927083333336</c:v>
                </c:pt>
                <c:pt idx="4026">
                  <c:v>43262.9375</c:v>
                </c:pt>
                <c:pt idx="4027">
                  <c:v>43262.947916666664</c:v>
                </c:pt>
                <c:pt idx="4028">
                  <c:v>43262.958333333336</c:v>
                </c:pt>
                <c:pt idx="4029">
                  <c:v>43262.96875</c:v>
                </c:pt>
                <c:pt idx="4030">
                  <c:v>43262.979166666664</c:v>
                </c:pt>
                <c:pt idx="4031">
                  <c:v>43262.989583333336</c:v>
                </c:pt>
                <c:pt idx="4032">
                  <c:v>43263</c:v>
                </c:pt>
                <c:pt idx="4033">
                  <c:v>43263.010416666664</c:v>
                </c:pt>
                <c:pt idx="4034">
                  <c:v>43263.020833333336</c:v>
                </c:pt>
                <c:pt idx="4035">
                  <c:v>43263.03125</c:v>
                </c:pt>
                <c:pt idx="4036">
                  <c:v>43263.041666666664</c:v>
                </c:pt>
                <c:pt idx="4037">
                  <c:v>43263.052083333336</c:v>
                </c:pt>
                <c:pt idx="4038">
                  <c:v>43263.0625</c:v>
                </c:pt>
                <c:pt idx="4039">
                  <c:v>43263.072916666664</c:v>
                </c:pt>
                <c:pt idx="4040">
                  <c:v>43263.083333333336</c:v>
                </c:pt>
                <c:pt idx="4041">
                  <c:v>43263.09375</c:v>
                </c:pt>
                <c:pt idx="4042">
                  <c:v>43263.104166666664</c:v>
                </c:pt>
                <c:pt idx="4043">
                  <c:v>43263.114583333336</c:v>
                </c:pt>
                <c:pt idx="4044">
                  <c:v>43263.125</c:v>
                </c:pt>
                <c:pt idx="4045">
                  <c:v>43263.135416666664</c:v>
                </c:pt>
                <c:pt idx="4046">
                  <c:v>43263.145833333336</c:v>
                </c:pt>
                <c:pt idx="4047">
                  <c:v>43263.15625</c:v>
                </c:pt>
                <c:pt idx="4048">
                  <c:v>43263.166666666664</c:v>
                </c:pt>
                <c:pt idx="4049">
                  <c:v>43263.177083333336</c:v>
                </c:pt>
                <c:pt idx="4050">
                  <c:v>43263.1875</c:v>
                </c:pt>
                <c:pt idx="4051">
                  <c:v>43263.197916666664</c:v>
                </c:pt>
                <c:pt idx="4052">
                  <c:v>43263.208333333336</c:v>
                </c:pt>
                <c:pt idx="4053">
                  <c:v>43263.21875</c:v>
                </c:pt>
                <c:pt idx="4054">
                  <c:v>43263.229166666664</c:v>
                </c:pt>
                <c:pt idx="4055">
                  <c:v>43263.239583333336</c:v>
                </c:pt>
                <c:pt idx="4056">
                  <c:v>43263.25</c:v>
                </c:pt>
                <c:pt idx="4057">
                  <c:v>43263.260416666664</c:v>
                </c:pt>
                <c:pt idx="4058">
                  <c:v>43263.270833333336</c:v>
                </c:pt>
                <c:pt idx="4059">
                  <c:v>43263.28125</c:v>
                </c:pt>
                <c:pt idx="4060">
                  <c:v>43263.291666666664</c:v>
                </c:pt>
                <c:pt idx="4061">
                  <c:v>43263.302083333336</c:v>
                </c:pt>
                <c:pt idx="4062">
                  <c:v>43263.3125</c:v>
                </c:pt>
                <c:pt idx="4063">
                  <c:v>43263.322916666664</c:v>
                </c:pt>
                <c:pt idx="4064">
                  <c:v>43263.333333333336</c:v>
                </c:pt>
                <c:pt idx="4065">
                  <c:v>43263.34375</c:v>
                </c:pt>
                <c:pt idx="4066">
                  <c:v>43263.354166666664</c:v>
                </c:pt>
                <c:pt idx="4067">
                  <c:v>43263.364583333336</c:v>
                </c:pt>
                <c:pt idx="4068">
                  <c:v>43263.375</c:v>
                </c:pt>
                <c:pt idx="4069">
                  <c:v>43263.385416666664</c:v>
                </c:pt>
                <c:pt idx="4070">
                  <c:v>43263.395833333336</c:v>
                </c:pt>
                <c:pt idx="4071">
                  <c:v>43263.40625</c:v>
                </c:pt>
                <c:pt idx="4072">
                  <c:v>43263.416666666664</c:v>
                </c:pt>
                <c:pt idx="4073">
                  <c:v>43263.427083333336</c:v>
                </c:pt>
                <c:pt idx="4074">
                  <c:v>43263.4375</c:v>
                </c:pt>
                <c:pt idx="4075">
                  <c:v>43263.447916666664</c:v>
                </c:pt>
                <c:pt idx="4076">
                  <c:v>43263.458333333336</c:v>
                </c:pt>
                <c:pt idx="4077">
                  <c:v>43263.46875</c:v>
                </c:pt>
                <c:pt idx="4078">
                  <c:v>43263.479166666664</c:v>
                </c:pt>
                <c:pt idx="4079">
                  <c:v>43263.489583333336</c:v>
                </c:pt>
                <c:pt idx="4080">
                  <c:v>43263.5</c:v>
                </c:pt>
                <c:pt idx="4081">
                  <c:v>43263.510416666664</c:v>
                </c:pt>
                <c:pt idx="4082">
                  <c:v>43263.520833333336</c:v>
                </c:pt>
                <c:pt idx="4083">
                  <c:v>43263.53125</c:v>
                </c:pt>
                <c:pt idx="4084">
                  <c:v>43263.541666666664</c:v>
                </c:pt>
                <c:pt idx="4085">
                  <c:v>43263.552083333336</c:v>
                </c:pt>
                <c:pt idx="4086">
                  <c:v>43263.5625</c:v>
                </c:pt>
                <c:pt idx="4087">
                  <c:v>43263.572916666664</c:v>
                </c:pt>
                <c:pt idx="4088">
                  <c:v>43263.583333333336</c:v>
                </c:pt>
                <c:pt idx="4089">
                  <c:v>43263.59375</c:v>
                </c:pt>
                <c:pt idx="4090">
                  <c:v>43263.604166666664</c:v>
                </c:pt>
                <c:pt idx="4091">
                  <c:v>43263.614583333336</c:v>
                </c:pt>
                <c:pt idx="4092">
                  <c:v>43263.625</c:v>
                </c:pt>
                <c:pt idx="4093">
                  <c:v>43263.635416666664</c:v>
                </c:pt>
                <c:pt idx="4094">
                  <c:v>43263.645833333336</c:v>
                </c:pt>
                <c:pt idx="4095">
                  <c:v>43263.65625</c:v>
                </c:pt>
                <c:pt idx="4096">
                  <c:v>43263.666666666664</c:v>
                </c:pt>
                <c:pt idx="4097">
                  <c:v>43263.677083333336</c:v>
                </c:pt>
                <c:pt idx="4098">
                  <c:v>43263.6875</c:v>
                </c:pt>
                <c:pt idx="4099">
                  <c:v>43263.697916666664</c:v>
                </c:pt>
                <c:pt idx="4100">
                  <c:v>43263.708333333336</c:v>
                </c:pt>
                <c:pt idx="4101">
                  <c:v>43263.71875</c:v>
                </c:pt>
                <c:pt idx="4102">
                  <c:v>43263.729166666664</c:v>
                </c:pt>
                <c:pt idx="4103">
                  <c:v>43263.739583333336</c:v>
                </c:pt>
                <c:pt idx="4104">
                  <c:v>43263.75</c:v>
                </c:pt>
                <c:pt idx="4105">
                  <c:v>43263.760416666664</c:v>
                </c:pt>
                <c:pt idx="4106">
                  <c:v>43263.770833333336</c:v>
                </c:pt>
                <c:pt idx="4107">
                  <c:v>43263.78125</c:v>
                </c:pt>
                <c:pt idx="4108">
                  <c:v>43263.791666666664</c:v>
                </c:pt>
                <c:pt idx="4109">
                  <c:v>43263.802083333336</c:v>
                </c:pt>
                <c:pt idx="4110">
                  <c:v>43263.8125</c:v>
                </c:pt>
                <c:pt idx="4111">
                  <c:v>43263.822916666664</c:v>
                </c:pt>
                <c:pt idx="4112">
                  <c:v>43263.833333333336</c:v>
                </c:pt>
                <c:pt idx="4113">
                  <c:v>43263.84375</c:v>
                </c:pt>
                <c:pt idx="4114">
                  <c:v>43263.854166666664</c:v>
                </c:pt>
                <c:pt idx="4115">
                  <c:v>43263.864583333336</c:v>
                </c:pt>
                <c:pt idx="4116">
                  <c:v>43263.875</c:v>
                </c:pt>
                <c:pt idx="4117">
                  <c:v>43263.885416666664</c:v>
                </c:pt>
                <c:pt idx="4118">
                  <c:v>43263.895833333336</c:v>
                </c:pt>
                <c:pt idx="4119">
                  <c:v>43263.90625</c:v>
                </c:pt>
                <c:pt idx="4120">
                  <c:v>43263.916666666664</c:v>
                </c:pt>
                <c:pt idx="4121">
                  <c:v>43263.927083333336</c:v>
                </c:pt>
                <c:pt idx="4122">
                  <c:v>43263.9375</c:v>
                </c:pt>
                <c:pt idx="4123">
                  <c:v>43263.947916666664</c:v>
                </c:pt>
                <c:pt idx="4124">
                  <c:v>43263.958333333336</c:v>
                </c:pt>
                <c:pt idx="4125">
                  <c:v>43263.96875</c:v>
                </c:pt>
                <c:pt idx="4126">
                  <c:v>43263.979166666664</c:v>
                </c:pt>
                <c:pt idx="4127">
                  <c:v>43263.989583333336</c:v>
                </c:pt>
                <c:pt idx="4128">
                  <c:v>43264</c:v>
                </c:pt>
                <c:pt idx="4129">
                  <c:v>43264.010416666664</c:v>
                </c:pt>
                <c:pt idx="4130">
                  <c:v>43264.020833333336</c:v>
                </c:pt>
                <c:pt idx="4131">
                  <c:v>43264.03125</c:v>
                </c:pt>
                <c:pt idx="4132">
                  <c:v>43264.041666666664</c:v>
                </c:pt>
                <c:pt idx="4133">
                  <c:v>43264.052083333336</c:v>
                </c:pt>
                <c:pt idx="4134">
                  <c:v>43264.0625</c:v>
                </c:pt>
                <c:pt idx="4135">
                  <c:v>43264.072916666664</c:v>
                </c:pt>
                <c:pt idx="4136">
                  <c:v>43264.083333333336</c:v>
                </c:pt>
                <c:pt idx="4137">
                  <c:v>43264.09375</c:v>
                </c:pt>
                <c:pt idx="4138">
                  <c:v>43264.104166666664</c:v>
                </c:pt>
                <c:pt idx="4139">
                  <c:v>43264.114583333336</c:v>
                </c:pt>
                <c:pt idx="4140">
                  <c:v>43264.125</c:v>
                </c:pt>
                <c:pt idx="4141">
                  <c:v>43264.135416666664</c:v>
                </c:pt>
                <c:pt idx="4142">
                  <c:v>43264.145833333336</c:v>
                </c:pt>
                <c:pt idx="4143">
                  <c:v>43264.15625</c:v>
                </c:pt>
                <c:pt idx="4144">
                  <c:v>43264.166666666664</c:v>
                </c:pt>
                <c:pt idx="4145">
                  <c:v>43264.177083333336</c:v>
                </c:pt>
                <c:pt idx="4146">
                  <c:v>43264.1875</c:v>
                </c:pt>
                <c:pt idx="4147">
                  <c:v>43264.197916666664</c:v>
                </c:pt>
                <c:pt idx="4148">
                  <c:v>43264.208333333336</c:v>
                </c:pt>
                <c:pt idx="4149">
                  <c:v>43264.21875</c:v>
                </c:pt>
                <c:pt idx="4150">
                  <c:v>43264.229166666664</c:v>
                </c:pt>
                <c:pt idx="4151">
                  <c:v>43264.239583333336</c:v>
                </c:pt>
                <c:pt idx="4152">
                  <c:v>43264.25</c:v>
                </c:pt>
                <c:pt idx="4153">
                  <c:v>43264.260416666664</c:v>
                </c:pt>
                <c:pt idx="4154">
                  <c:v>43264.270833333336</c:v>
                </c:pt>
                <c:pt idx="4155">
                  <c:v>43264.28125</c:v>
                </c:pt>
                <c:pt idx="4156">
                  <c:v>43264.291666666664</c:v>
                </c:pt>
                <c:pt idx="4157">
                  <c:v>43264.302083333336</c:v>
                </c:pt>
                <c:pt idx="4158">
                  <c:v>43264.3125</c:v>
                </c:pt>
                <c:pt idx="4159">
                  <c:v>43264.322916666664</c:v>
                </c:pt>
                <c:pt idx="4160">
                  <c:v>43264.333333333336</c:v>
                </c:pt>
                <c:pt idx="4161">
                  <c:v>43264.34375</c:v>
                </c:pt>
                <c:pt idx="4162">
                  <c:v>43264.354166666664</c:v>
                </c:pt>
                <c:pt idx="4163">
                  <c:v>43264.364583333336</c:v>
                </c:pt>
                <c:pt idx="4164">
                  <c:v>43264.375</c:v>
                </c:pt>
                <c:pt idx="4165">
                  <c:v>43264.385416666664</c:v>
                </c:pt>
                <c:pt idx="4166">
                  <c:v>43264.395833333336</c:v>
                </c:pt>
                <c:pt idx="4167">
                  <c:v>43264.40625</c:v>
                </c:pt>
                <c:pt idx="4168">
                  <c:v>43264.416666666664</c:v>
                </c:pt>
                <c:pt idx="4169">
                  <c:v>43264.427083333336</c:v>
                </c:pt>
                <c:pt idx="4170">
                  <c:v>43264.4375</c:v>
                </c:pt>
                <c:pt idx="4171">
                  <c:v>43264.447916666664</c:v>
                </c:pt>
                <c:pt idx="4172">
                  <c:v>43264.458333333336</c:v>
                </c:pt>
                <c:pt idx="4173">
                  <c:v>43264.46875</c:v>
                </c:pt>
                <c:pt idx="4174">
                  <c:v>43264.479166666664</c:v>
                </c:pt>
                <c:pt idx="4175">
                  <c:v>43264.489583333336</c:v>
                </c:pt>
                <c:pt idx="4176">
                  <c:v>43264.5</c:v>
                </c:pt>
                <c:pt idx="4177">
                  <c:v>43264.510416666664</c:v>
                </c:pt>
                <c:pt idx="4178">
                  <c:v>43264.520833333336</c:v>
                </c:pt>
                <c:pt idx="4179">
                  <c:v>43264.53125</c:v>
                </c:pt>
                <c:pt idx="4180">
                  <c:v>43264.541666666664</c:v>
                </c:pt>
                <c:pt idx="4181">
                  <c:v>43264.552083333336</c:v>
                </c:pt>
                <c:pt idx="4182">
                  <c:v>43264.5625</c:v>
                </c:pt>
                <c:pt idx="4183">
                  <c:v>43264.572916666664</c:v>
                </c:pt>
                <c:pt idx="4184">
                  <c:v>43264.583333333336</c:v>
                </c:pt>
                <c:pt idx="4185">
                  <c:v>43264.59375</c:v>
                </c:pt>
                <c:pt idx="4186">
                  <c:v>43264.604166666664</c:v>
                </c:pt>
                <c:pt idx="4187">
                  <c:v>43264.614583333336</c:v>
                </c:pt>
                <c:pt idx="4188">
                  <c:v>43264.625</c:v>
                </c:pt>
                <c:pt idx="4189">
                  <c:v>43264.635416666664</c:v>
                </c:pt>
                <c:pt idx="4190">
                  <c:v>43264.645833333336</c:v>
                </c:pt>
                <c:pt idx="4191">
                  <c:v>43264.65625</c:v>
                </c:pt>
                <c:pt idx="4192">
                  <c:v>43264.666666666664</c:v>
                </c:pt>
                <c:pt idx="4193">
                  <c:v>43264.677083333336</c:v>
                </c:pt>
                <c:pt idx="4194">
                  <c:v>43264.6875</c:v>
                </c:pt>
                <c:pt idx="4195">
                  <c:v>43264.697916666664</c:v>
                </c:pt>
                <c:pt idx="4196">
                  <c:v>43264.708333333336</c:v>
                </c:pt>
                <c:pt idx="4197">
                  <c:v>43264.71875</c:v>
                </c:pt>
                <c:pt idx="4198">
                  <c:v>43264.729166666664</c:v>
                </c:pt>
                <c:pt idx="4199">
                  <c:v>43264.739583333336</c:v>
                </c:pt>
                <c:pt idx="4200">
                  <c:v>43264.75</c:v>
                </c:pt>
                <c:pt idx="4201">
                  <c:v>43264.760416666664</c:v>
                </c:pt>
                <c:pt idx="4202">
                  <c:v>43264.770833333336</c:v>
                </c:pt>
                <c:pt idx="4203">
                  <c:v>43264.78125</c:v>
                </c:pt>
                <c:pt idx="4204">
                  <c:v>43264.791666666664</c:v>
                </c:pt>
                <c:pt idx="4205">
                  <c:v>43264.802083333336</c:v>
                </c:pt>
                <c:pt idx="4206">
                  <c:v>43264.8125</c:v>
                </c:pt>
                <c:pt idx="4207">
                  <c:v>43264.822916666664</c:v>
                </c:pt>
                <c:pt idx="4208">
                  <c:v>43264.833333333336</c:v>
                </c:pt>
                <c:pt idx="4209">
                  <c:v>43264.84375</c:v>
                </c:pt>
                <c:pt idx="4210">
                  <c:v>43264.854166666664</c:v>
                </c:pt>
                <c:pt idx="4211">
                  <c:v>43264.864583333336</c:v>
                </c:pt>
                <c:pt idx="4212">
                  <c:v>43264.875</c:v>
                </c:pt>
                <c:pt idx="4213">
                  <c:v>43264.885416666664</c:v>
                </c:pt>
                <c:pt idx="4214">
                  <c:v>43264.895833333336</c:v>
                </c:pt>
                <c:pt idx="4215">
                  <c:v>43264.90625</c:v>
                </c:pt>
                <c:pt idx="4216">
                  <c:v>43264.916666666664</c:v>
                </c:pt>
                <c:pt idx="4217">
                  <c:v>43264.927083333336</c:v>
                </c:pt>
                <c:pt idx="4218">
                  <c:v>43264.9375</c:v>
                </c:pt>
                <c:pt idx="4219">
                  <c:v>43264.947916666664</c:v>
                </c:pt>
                <c:pt idx="4220">
                  <c:v>43264.958333333336</c:v>
                </c:pt>
                <c:pt idx="4221">
                  <c:v>43264.96875</c:v>
                </c:pt>
                <c:pt idx="4222">
                  <c:v>43264.979166666664</c:v>
                </c:pt>
                <c:pt idx="4223">
                  <c:v>43264.989583333336</c:v>
                </c:pt>
                <c:pt idx="4224">
                  <c:v>43265</c:v>
                </c:pt>
                <c:pt idx="4225">
                  <c:v>43265.010416666664</c:v>
                </c:pt>
                <c:pt idx="4226">
                  <c:v>43265.020833333336</c:v>
                </c:pt>
                <c:pt idx="4227">
                  <c:v>43265.03125</c:v>
                </c:pt>
                <c:pt idx="4228">
                  <c:v>43265.041666666664</c:v>
                </c:pt>
                <c:pt idx="4229">
                  <c:v>43265.052083333336</c:v>
                </c:pt>
                <c:pt idx="4230">
                  <c:v>43265.0625</c:v>
                </c:pt>
                <c:pt idx="4231">
                  <c:v>43265.072916666664</c:v>
                </c:pt>
                <c:pt idx="4232">
                  <c:v>43265.083333333336</c:v>
                </c:pt>
                <c:pt idx="4233">
                  <c:v>43265.09375</c:v>
                </c:pt>
                <c:pt idx="4234">
                  <c:v>43265.104166666664</c:v>
                </c:pt>
                <c:pt idx="4235">
                  <c:v>43265.114583333336</c:v>
                </c:pt>
                <c:pt idx="4236">
                  <c:v>43265.125</c:v>
                </c:pt>
                <c:pt idx="4237">
                  <c:v>43265.135416666664</c:v>
                </c:pt>
                <c:pt idx="4238">
                  <c:v>43265.145833333336</c:v>
                </c:pt>
                <c:pt idx="4239">
                  <c:v>43265.15625</c:v>
                </c:pt>
                <c:pt idx="4240">
                  <c:v>43265.166666666664</c:v>
                </c:pt>
                <c:pt idx="4241">
                  <c:v>43265.177083333336</c:v>
                </c:pt>
                <c:pt idx="4242">
                  <c:v>43265.1875</c:v>
                </c:pt>
                <c:pt idx="4243">
                  <c:v>43265.197916666664</c:v>
                </c:pt>
                <c:pt idx="4244">
                  <c:v>43265.208333333336</c:v>
                </c:pt>
                <c:pt idx="4245">
                  <c:v>43265.21875</c:v>
                </c:pt>
                <c:pt idx="4246">
                  <c:v>43265.229166666664</c:v>
                </c:pt>
                <c:pt idx="4247">
                  <c:v>43265.239583333336</c:v>
                </c:pt>
                <c:pt idx="4248">
                  <c:v>43265.25</c:v>
                </c:pt>
                <c:pt idx="4249">
                  <c:v>43265.260416666664</c:v>
                </c:pt>
                <c:pt idx="4250">
                  <c:v>43265.270833333336</c:v>
                </c:pt>
                <c:pt idx="4251">
                  <c:v>43265.28125</c:v>
                </c:pt>
                <c:pt idx="4252">
                  <c:v>43265.291666666664</c:v>
                </c:pt>
                <c:pt idx="4253">
                  <c:v>43265.302083333336</c:v>
                </c:pt>
                <c:pt idx="4254">
                  <c:v>43265.3125</c:v>
                </c:pt>
                <c:pt idx="4255">
                  <c:v>43265.322916666664</c:v>
                </c:pt>
                <c:pt idx="4256">
                  <c:v>43265.333333333336</c:v>
                </c:pt>
                <c:pt idx="4257">
                  <c:v>43265.34375</c:v>
                </c:pt>
                <c:pt idx="4258">
                  <c:v>43265.354166666664</c:v>
                </c:pt>
                <c:pt idx="4259">
                  <c:v>43265.364583333336</c:v>
                </c:pt>
                <c:pt idx="4260">
                  <c:v>43265.375</c:v>
                </c:pt>
                <c:pt idx="4261">
                  <c:v>43265.385416666664</c:v>
                </c:pt>
                <c:pt idx="4262">
                  <c:v>43265.395833333336</c:v>
                </c:pt>
                <c:pt idx="4263">
                  <c:v>43265.40625</c:v>
                </c:pt>
                <c:pt idx="4264">
                  <c:v>43265.416666666664</c:v>
                </c:pt>
                <c:pt idx="4265">
                  <c:v>43265.427083333336</c:v>
                </c:pt>
                <c:pt idx="4266">
                  <c:v>43265.4375</c:v>
                </c:pt>
                <c:pt idx="4267">
                  <c:v>43265.447916666664</c:v>
                </c:pt>
                <c:pt idx="4268">
                  <c:v>43265.458333333336</c:v>
                </c:pt>
                <c:pt idx="4269">
                  <c:v>43265.46875</c:v>
                </c:pt>
                <c:pt idx="4270">
                  <c:v>43265.479166666664</c:v>
                </c:pt>
                <c:pt idx="4271">
                  <c:v>43265.489583333336</c:v>
                </c:pt>
                <c:pt idx="4272">
                  <c:v>43265.5</c:v>
                </c:pt>
                <c:pt idx="4273">
                  <c:v>43265.510416666664</c:v>
                </c:pt>
                <c:pt idx="4274">
                  <c:v>43265.520833333336</c:v>
                </c:pt>
                <c:pt idx="4275">
                  <c:v>43265.53125</c:v>
                </c:pt>
                <c:pt idx="4276">
                  <c:v>43265.541666666664</c:v>
                </c:pt>
                <c:pt idx="4277">
                  <c:v>43265.552083333336</c:v>
                </c:pt>
                <c:pt idx="4278">
                  <c:v>43265.5625</c:v>
                </c:pt>
                <c:pt idx="4279">
                  <c:v>43265.572916666664</c:v>
                </c:pt>
                <c:pt idx="4280">
                  <c:v>43265.583333333336</c:v>
                </c:pt>
                <c:pt idx="4281">
                  <c:v>43265.59375</c:v>
                </c:pt>
                <c:pt idx="4282">
                  <c:v>43265.604166666664</c:v>
                </c:pt>
                <c:pt idx="4283">
                  <c:v>43265.614583333336</c:v>
                </c:pt>
                <c:pt idx="4284">
                  <c:v>43265.625</c:v>
                </c:pt>
                <c:pt idx="4285">
                  <c:v>43265.635416666664</c:v>
                </c:pt>
                <c:pt idx="4286">
                  <c:v>43265.645833333336</c:v>
                </c:pt>
                <c:pt idx="4287">
                  <c:v>43265.65625</c:v>
                </c:pt>
                <c:pt idx="4288">
                  <c:v>43265.666666666664</c:v>
                </c:pt>
                <c:pt idx="4289">
                  <c:v>43265.677083333336</c:v>
                </c:pt>
                <c:pt idx="4290">
                  <c:v>43265.6875</c:v>
                </c:pt>
                <c:pt idx="4291">
                  <c:v>43265.697916666664</c:v>
                </c:pt>
                <c:pt idx="4292">
                  <c:v>43265.708333333336</c:v>
                </c:pt>
                <c:pt idx="4293">
                  <c:v>43265.71875</c:v>
                </c:pt>
                <c:pt idx="4294">
                  <c:v>43265.729166666664</c:v>
                </c:pt>
                <c:pt idx="4295">
                  <c:v>43265.739583333336</c:v>
                </c:pt>
                <c:pt idx="4296">
                  <c:v>43265.75</c:v>
                </c:pt>
                <c:pt idx="4297">
                  <c:v>43265.760416666664</c:v>
                </c:pt>
                <c:pt idx="4298">
                  <c:v>43265.770833333336</c:v>
                </c:pt>
                <c:pt idx="4299">
                  <c:v>43265.78125</c:v>
                </c:pt>
                <c:pt idx="4300">
                  <c:v>43265.791666666664</c:v>
                </c:pt>
                <c:pt idx="4301">
                  <c:v>43265.802083333336</c:v>
                </c:pt>
                <c:pt idx="4302">
                  <c:v>43265.8125</c:v>
                </c:pt>
                <c:pt idx="4303">
                  <c:v>43265.822916666664</c:v>
                </c:pt>
                <c:pt idx="4304">
                  <c:v>43265.833333333336</c:v>
                </c:pt>
                <c:pt idx="4305">
                  <c:v>43265.84375</c:v>
                </c:pt>
                <c:pt idx="4306">
                  <c:v>43265.854166666664</c:v>
                </c:pt>
                <c:pt idx="4307">
                  <c:v>43265.864583333336</c:v>
                </c:pt>
                <c:pt idx="4308">
                  <c:v>43265.875</c:v>
                </c:pt>
                <c:pt idx="4309">
                  <c:v>43265.885416666664</c:v>
                </c:pt>
                <c:pt idx="4310">
                  <c:v>43265.895833333336</c:v>
                </c:pt>
                <c:pt idx="4311">
                  <c:v>43265.90625</c:v>
                </c:pt>
                <c:pt idx="4312">
                  <c:v>43265.916666666664</c:v>
                </c:pt>
                <c:pt idx="4313">
                  <c:v>43265.927083333336</c:v>
                </c:pt>
                <c:pt idx="4314">
                  <c:v>43265.9375</c:v>
                </c:pt>
                <c:pt idx="4315">
                  <c:v>43265.947916666664</c:v>
                </c:pt>
                <c:pt idx="4316">
                  <c:v>43265.958333333336</c:v>
                </c:pt>
                <c:pt idx="4317">
                  <c:v>43265.96875</c:v>
                </c:pt>
                <c:pt idx="4318">
                  <c:v>43265.979166666664</c:v>
                </c:pt>
                <c:pt idx="4319">
                  <c:v>43265.989583333336</c:v>
                </c:pt>
                <c:pt idx="4320">
                  <c:v>43266</c:v>
                </c:pt>
                <c:pt idx="4321">
                  <c:v>43266.010416666664</c:v>
                </c:pt>
                <c:pt idx="4322">
                  <c:v>43266.020833333336</c:v>
                </c:pt>
                <c:pt idx="4323">
                  <c:v>43266.03125</c:v>
                </c:pt>
                <c:pt idx="4324">
                  <c:v>43266.041666666664</c:v>
                </c:pt>
                <c:pt idx="4325">
                  <c:v>43266.052083333336</c:v>
                </c:pt>
                <c:pt idx="4326">
                  <c:v>43266.0625</c:v>
                </c:pt>
                <c:pt idx="4327">
                  <c:v>43266.072916666664</c:v>
                </c:pt>
                <c:pt idx="4328">
                  <c:v>43266.083333333336</c:v>
                </c:pt>
                <c:pt idx="4329">
                  <c:v>43266.09375</c:v>
                </c:pt>
                <c:pt idx="4330">
                  <c:v>43266.104166666664</c:v>
                </c:pt>
                <c:pt idx="4331">
                  <c:v>43266.114583333336</c:v>
                </c:pt>
                <c:pt idx="4332">
                  <c:v>43266.125</c:v>
                </c:pt>
                <c:pt idx="4333">
                  <c:v>43266.135416666664</c:v>
                </c:pt>
                <c:pt idx="4334">
                  <c:v>43266.145833333336</c:v>
                </c:pt>
                <c:pt idx="4335">
                  <c:v>43266.15625</c:v>
                </c:pt>
                <c:pt idx="4336">
                  <c:v>43266.166666666664</c:v>
                </c:pt>
                <c:pt idx="4337">
                  <c:v>43266.177083333336</c:v>
                </c:pt>
                <c:pt idx="4338">
                  <c:v>43266.1875</c:v>
                </c:pt>
                <c:pt idx="4339">
                  <c:v>43266.197916666664</c:v>
                </c:pt>
                <c:pt idx="4340">
                  <c:v>43266.208333333336</c:v>
                </c:pt>
                <c:pt idx="4341">
                  <c:v>43266.21875</c:v>
                </c:pt>
                <c:pt idx="4342">
                  <c:v>43266.229166666664</c:v>
                </c:pt>
                <c:pt idx="4343">
                  <c:v>43266.239583333336</c:v>
                </c:pt>
                <c:pt idx="4344">
                  <c:v>43266.25</c:v>
                </c:pt>
                <c:pt idx="4345">
                  <c:v>43266.260416666664</c:v>
                </c:pt>
                <c:pt idx="4346">
                  <c:v>43266.270833333336</c:v>
                </c:pt>
                <c:pt idx="4347">
                  <c:v>43266.28125</c:v>
                </c:pt>
                <c:pt idx="4348">
                  <c:v>43266.291666666664</c:v>
                </c:pt>
                <c:pt idx="4349">
                  <c:v>43266.302083333336</c:v>
                </c:pt>
                <c:pt idx="4350">
                  <c:v>43266.3125</c:v>
                </c:pt>
                <c:pt idx="4351">
                  <c:v>43266.322916666664</c:v>
                </c:pt>
                <c:pt idx="4352">
                  <c:v>43266.333333333336</c:v>
                </c:pt>
                <c:pt idx="4353">
                  <c:v>43266.34375</c:v>
                </c:pt>
                <c:pt idx="4354">
                  <c:v>43266.354166666664</c:v>
                </c:pt>
                <c:pt idx="4355">
                  <c:v>43266.364583333336</c:v>
                </c:pt>
                <c:pt idx="4356">
                  <c:v>43266.375</c:v>
                </c:pt>
                <c:pt idx="4357">
                  <c:v>43266.385416666664</c:v>
                </c:pt>
                <c:pt idx="4358">
                  <c:v>43266.395833333336</c:v>
                </c:pt>
                <c:pt idx="4359">
                  <c:v>43266.40625</c:v>
                </c:pt>
                <c:pt idx="4360">
                  <c:v>43266.416666666664</c:v>
                </c:pt>
                <c:pt idx="4361">
                  <c:v>43266.427083333336</c:v>
                </c:pt>
                <c:pt idx="4362">
                  <c:v>43266.4375</c:v>
                </c:pt>
                <c:pt idx="4363">
                  <c:v>43266.447916666664</c:v>
                </c:pt>
                <c:pt idx="4364">
                  <c:v>43266.458333333336</c:v>
                </c:pt>
                <c:pt idx="4365">
                  <c:v>43266.46875</c:v>
                </c:pt>
                <c:pt idx="4366">
                  <c:v>43266.479166666664</c:v>
                </c:pt>
                <c:pt idx="4367">
                  <c:v>43266.489583333336</c:v>
                </c:pt>
                <c:pt idx="4368">
                  <c:v>43266.5</c:v>
                </c:pt>
                <c:pt idx="4369">
                  <c:v>43266.510416666664</c:v>
                </c:pt>
                <c:pt idx="4370">
                  <c:v>43266.520833333336</c:v>
                </c:pt>
                <c:pt idx="4371">
                  <c:v>43266.53125</c:v>
                </c:pt>
                <c:pt idx="4372">
                  <c:v>43266.541666666664</c:v>
                </c:pt>
                <c:pt idx="4373">
                  <c:v>43266.552083333336</c:v>
                </c:pt>
                <c:pt idx="4374">
                  <c:v>43266.5625</c:v>
                </c:pt>
                <c:pt idx="4375">
                  <c:v>43266.572916666664</c:v>
                </c:pt>
                <c:pt idx="4376">
                  <c:v>43266.583333333336</c:v>
                </c:pt>
                <c:pt idx="4377">
                  <c:v>43266.59375</c:v>
                </c:pt>
                <c:pt idx="4378">
                  <c:v>43266.604166666664</c:v>
                </c:pt>
                <c:pt idx="4379">
                  <c:v>43266.614583333336</c:v>
                </c:pt>
                <c:pt idx="4380">
                  <c:v>43266.625</c:v>
                </c:pt>
                <c:pt idx="4381">
                  <c:v>43266.635416666664</c:v>
                </c:pt>
                <c:pt idx="4382">
                  <c:v>43266.645833333336</c:v>
                </c:pt>
                <c:pt idx="4383">
                  <c:v>43266.65625</c:v>
                </c:pt>
                <c:pt idx="4384">
                  <c:v>43266.666666666664</c:v>
                </c:pt>
                <c:pt idx="4385">
                  <c:v>43266.677083333336</c:v>
                </c:pt>
                <c:pt idx="4386">
                  <c:v>43266.6875</c:v>
                </c:pt>
                <c:pt idx="4387">
                  <c:v>43266.697916666664</c:v>
                </c:pt>
                <c:pt idx="4388">
                  <c:v>43266.708333333336</c:v>
                </c:pt>
                <c:pt idx="4389">
                  <c:v>43266.71875</c:v>
                </c:pt>
                <c:pt idx="4390">
                  <c:v>43266.729166666664</c:v>
                </c:pt>
                <c:pt idx="4391">
                  <c:v>43266.739583333336</c:v>
                </c:pt>
                <c:pt idx="4392">
                  <c:v>43266.75</c:v>
                </c:pt>
                <c:pt idx="4393">
                  <c:v>43266.760416666664</c:v>
                </c:pt>
                <c:pt idx="4394">
                  <c:v>43266.770833333336</c:v>
                </c:pt>
                <c:pt idx="4395">
                  <c:v>43266.78125</c:v>
                </c:pt>
                <c:pt idx="4396">
                  <c:v>43266.791666666664</c:v>
                </c:pt>
                <c:pt idx="4397">
                  <c:v>43266.802083333336</c:v>
                </c:pt>
                <c:pt idx="4398">
                  <c:v>43266.8125</c:v>
                </c:pt>
                <c:pt idx="4399">
                  <c:v>43266.822916666664</c:v>
                </c:pt>
                <c:pt idx="4400">
                  <c:v>43266.833333333336</c:v>
                </c:pt>
                <c:pt idx="4401">
                  <c:v>43266.84375</c:v>
                </c:pt>
                <c:pt idx="4402">
                  <c:v>43266.854166666664</c:v>
                </c:pt>
                <c:pt idx="4403">
                  <c:v>43266.864583333336</c:v>
                </c:pt>
                <c:pt idx="4404">
                  <c:v>43266.875</c:v>
                </c:pt>
                <c:pt idx="4405">
                  <c:v>43266.885416666664</c:v>
                </c:pt>
                <c:pt idx="4406">
                  <c:v>43266.895833333336</c:v>
                </c:pt>
                <c:pt idx="4407">
                  <c:v>43266.90625</c:v>
                </c:pt>
                <c:pt idx="4408">
                  <c:v>43266.916666666664</c:v>
                </c:pt>
                <c:pt idx="4409">
                  <c:v>43266.927083333336</c:v>
                </c:pt>
                <c:pt idx="4410">
                  <c:v>43266.9375</c:v>
                </c:pt>
                <c:pt idx="4411">
                  <c:v>43266.947916666664</c:v>
                </c:pt>
                <c:pt idx="4412">
                  <c:v>43266.958333333336</c:v>
                </c:pt>
                <c:pt idx="4413">
                  <c:v>43266.96875</c:v>
                </c:pt>
                <c:pt idx="4414">
                  <c:v>43266.979166666664</c:v>
                </c:pt>
                <c:pt idx="4415">
                  <c:v>43266.989583333336</c:v>
                </c:pt>
                <c:pt idx="4416">
                  <c:v>43267</c:v>
                </c:pt>
                <c:pt idx="4417">
                  <c:v>43267.010416666664</c:v>
                </c:pt>
                <c:pt idx="4418">
                  <c:v>43267.020833333336</c:v>
                </c:pt>
                <c:pt idx="4419">
                  <c:v>43267.03125</c:v>
                </c:pt>
                <c:pt idx="4420">
                  <c:v>43267.041666666664</c:v>
                </c:pt>
                <c:pt idx="4421">
                  <c:v>43267.052083333336</c:v>
                </c:pt>
                <c:pt idx="4422">
                  <c:v>43267.0625</c:v>
                </c:pt>
                <c:pt idx="4423">
                  <c:v>43267.072916666664</c:v>
                </c:pt>
                <c:pt idx="4424">
                  <c:v>43267.083333333336</c:v>
                </c:pt>
                <c:pt idx="4425">
                  <c:v>43267.09375</c:v>
                </c:pt>
                <c:pt idx="4426">
                  <c:v>43267.104166666664</c:v>
                </c:pt>
                <c:pt idx="4427">
                  <c:v>43267.114583333336</c:v>
                </c:pt>
                <c:pt idx="4428">
                  <c:v>43267.125</c:v>
                </c:pt>
                <c:pt idx="4429">
                  <c:v>43267.135416666664</c:v>
                </c:pt>
                <c:pt idx="4430">
                  <c:v>43267.145833333336</c:v>
                </c:pt>
                <c:pt idx="4431">
                  <c:v>43267.15625</c:v>
                </c:pt>
                <c:pt idx="4432">
                  <c:v>43267.166666666664</c:v>
                </c:pt>
                <c:pt idx="4433">
                  <c:v>43267.177083333336</c:v>
                </c:pt>
                <c:pt idx="4434">
                  <c:v>43267.1875</c:v>
                </c:pt>
                <c:pt idx="4435">
                  <c:v>43267.197916666664</c:v>
                </c:pt>
                <c:pt idx="4436">
                  <c:v>43267.208333333336</c:v>
                </c:pt>
                <c:pt idx="4437">
                  <c:v>43267.21875</c:v>
                </c:pt>
                <c:pt idx="4438">
                  <c:v>43267.229166666664</c:v>
                </c:pt>
                <c:pt idx="4439">
                  <c:v>43267.239583333336</c:v>
                </c:pt>
                <c:pt idx="4440">
                  <c:v>43267.25</c:v>
                </c:pt>
                <c:pt idx="4441">
                  <c:v>43267.260416666664</c:v>
                </c:pt>
                <c:pt idx="4442">
                  <c:v>43267.270833333336</c:v>
                </c:pt>
                <c:pt idx="4443">
                  <c:v>43267.28125</c:v>
                </c:pt>
                <c:pt idx="4444">
                  <c:v>43267.291666666664</c:v>
                </c:pt>
                <c:pt idx="4445">
                  <c:v>43267.302083333336</c:v>
                </c:pt>
                <c:pt idx="4446">
                  <c:v>43267.3125</c:v>
                </c:pt>
                <c:pt idx="4447">
                  <c:v>43267.322916666664</c:v>
                </c:pt>
                <c:pt idx="4448">
                  <c:v>43267.333333333336</c:v>
                </c:pt>
                <c:pt idx="4449">
                  <c:v>43267.34375</c:v>
                </c:pt>
                <c:pt idx="4450">
                  <c:v>43267.354166666664</c:v>
                </c:pt>
                <c:pt idx="4451">
                  <c:v>43267.364583333336</c:v>
                </c:pt>
                <c:pt idx="4452">
                  <c:v>43267.375</c:v>
                </c:pt>
                <c:pt idx="4453">
                  <c:v>43267.385416666664</c:v>
                </c:pt>
                <c:pt idx="4454">
                  <c:v>43267.395833333336</c:v>
                </c:pt>
                <c:pt idx="4455">
                  <c:v>43267.40625</c:v>
                </c:pt>
                <c:pt idx="4456">
                  <c:v>43267.416666666664</c:v>
                </c:pt>
                <c:pt idx="4457">
                  <c:v>43267.427083333336</c:v>
                </c:pt>
                <c:pt idx="4458">
                  <c:v>43267.4375</c:v>
                </c:pt>
                <c:pt idx="4459">
                  <c:v>43267.447916666664</c:v>
                </c:pt>
                <c:pt idx="4460">
                  <c:v>43267.458333333336</c:v>
                </c:pt>
                <c:pt idx="4461">
                  <c:v>43267.46875</c:v>
                </c:pt>
                <c:pt idx="4462">
                  <c:v>43267.479166666664</c:v>
                </c:pt>
                <c:pt idx="4463">
                  <c:v>43267.489583333336</c:v>
                </c:pt>
                <c:pt idx="4464">
                  <c:v>43267.5</c:v>
                </c:pt>
                <c:pt idx="4465">
                  <c:v>43267.510416666664</c:v>
                </c:pt>
                <c:pt idx="4466">
                  <c:v>43267.520833333336</c:v>
                </c:pt>
                <c:pt idx="4467">
                  <c:v>43267.53125</c:v>
                </c:pt>
                <c:pt idx="4468">
                  <c:v>43267.541666666664</c:v>
                </c:pt>
                <c:pt idx="4469">
                  <c:v>43267.552083333336</c:v>
                </c:pt>
                <c:pt idx="4470">
                  <c:v>43267.5625</c:v>
                </c:pt>
                <c:pt idx="4471">
                  <c:v>43267.572916666664</c:v>
                </c:pt>
                <c:pt idx="4472">
                  <c:v>43267.583333333336</c:v>
                </c:pt>
                <c:pt idx="4473">
                  <c:v>43267.59375</c:v>
                </c:pt>
                <c:pt idx="4474">
                  <c:v>43267.604166666664</c:v>
                </c:pt>
                <c:pt idx="4475">
                  <c:v>43267.614583333336</c:v>
                </c:pt>
                <c:pt idx="4476">
                  <c:v>43267.625</c:v>
                </c:pt>
                <c:pt idx="4477">
                  <c:v>43267.635416666664</c:v>
                </c:pt>
                <c:pt idx="4478">
                  <c:v>43267.645833333336</c:v>
                </c:pt>
                <c:pt idx="4479">
                  <c:v>43267.65625</c:v>
                </c:pt>
                <c:pt idx="4480">
                  <c:v>43267.666666666664</c:v>
                </c:pt>
                <c:pt idx="4481">
                  <c:v>43267.677083333336</c:v>
                </c:pt>
                <c:pt idx="4482">
                  <c:v>43267.6875</c:v>
                </c:pt>
                <c:pt idx="4483">
                  <c:v>43267.697916666664</c:v>
                </c:pt>
                <c:pt idx="4484">
                  <c:v>43267.708333333336</c:v>
                </c:pt>
                <c:pt idx="4485">
                  <c:v>43267.71875</c:v>
                </c:pt>
                <c:pt idx="4486">
                  <c:v>43267.729166666664</c:v>
                </c:pt>
                <c:pt idx="4487">
                  <c:v>43267.739583333336</c:v>
                </c:pt>
                <c:pt idx="4488">
                  <c:v>43267.75</c:v>
                </c:pt>
                <c:pt idx="4489">
                  <c:v>43267.760416666664</c:v>
                </c:pt>
                <c:pt idx="4490">
                  <c:v>43267.770833333336</c:v>
                </c:pt>
                <c:pt idx="4491">
                  <c:v>43267.78125</c:v>
                </c:pt>
                <c:pt idx="4492">
                  <c:v>43267.791666666664</c:v>
                </c:pt>
                <c:pt idx="4493">
                  <c:v>43267.802083333336</c:v>
                </c:pt>
                <c:pt idx="4494">
                  <c:v>43267.8125</c:v>
                </c:pt>
                <c:pt idx="4495">
                  <c:v>43267.822916666664</c:v>
                </c:pt>
                <c:pt idx="4496">
                  <c:v>43267.833333333336</c:v>
                </c:pt>
                <c:pt idx="4497">
                  <c:v>43267.84375</c:v>
                </c:pt>
                <c:pt idx="4498">
                  <c:v>43267.854166666664</c:v>
                </c:pt>
                <c:pt idx="4499">
                  <c:v>43267.864583333336</c:v>
                </c:pt>
                <c:pt idx="4500">
                  <c:v>43267.875</c:v>
                </c:pt>
                <c:pt idx="4501">
                  <c:v>43267.885416666664</c:v>
                </c:pt>
                <c:pt idx="4502">
                  <c:v>43267.895833333336</c:v>
                </c:pt>
                <c:pt idx="4503">
                  <c:v>43267.90625</c:v>
                </c:pt>
                <c:pt idx="4504">
                  <c:v>43267.916666666664</c:v>
                </c:pt>
                <c:pt idx="4505">
                  <c:v>43267.927083333336</c:v>
                </c:pt>
                <c:pt idx="4506">
                  <c:v>43267.9375</c:v>
                </c:pt>
                <c:pt idx="4507">
                  <c:v>43267.947916666664</c:v>
                </c:pt>
                <c:pt idx="4508">
                  <c:v>43267.958333333336</c:v>
                </c:pt>
                <c:pt idx="4509">
                  <c:v>43267.96875</c:v>
                </c:pt>
                <c:pt idx="4510">
                  <c:v>43267.979166666664</c:v>
                </c:pt>
                <c:pt idx="4511">
                  <c:v>43267.989583333336</c:v>
                </c:pt>
                <c:pt idx="4512">
                  <c:v>43268</c:v>
                </c:pt>
                <c:pt idx="4513">
                  <c:v>43268.010416666664</c:v>
                </c:pt>
                <c:pt idx="4514">
                  <c:v>43268.020833333336</c:v>
                </c:pt>
                <c:pt idx="4515">
                  <c:v>43268.03125</c:v>
                </c:pt>
                <c:pt idx="4516">
                  <c:v>43268.041666666664</c:v>
                </c:pt>
                <c:pt idx="4517">
                  <c:v>43268.052083333336</c:v>
                </c:pt>
                <c:pt idx="4518">
                  <c:v>43268.0625</c:v>
                </c:pt>
                <c:pt idx="4519">
                  <c:v>43268.072916666664</c:v>
                </c:pt>
                <c:pt idx="4520">
                  <c:v>43268.083333333336</c:v>
                </c:pt>
                <c:pt idx="4521">
                  <c:v>43268.09375</c:v>
                </c:pt>
                <c:pt idx="4522">
                  <c:v>43268.104166666664</c:v>
                </c:pt>
                <c:pt idx="4523">
                  <c:v>43268.114583333336</c:v>
                </c:pt>
                <c:pt idx="4524">
                  <c:v>43268.125</c:v>
                </c:pt>
                <c:pt idx="4525">
                  <c:v>43268.135416666664</c:v>
                </c:pt>
                <c:pt idx="4526">
                  <c:v>43268.145833333336</c:v>
                </c:pt>
                <c:pt idx="4527">
                  <c:v>43268.15625</c:v>
                </c:pt>
                <c:pt idx="4528">
                  <c:v>43268.166666666664</c:v>
                </c:pt>
                <c:pt idx="4529">
                  <c:v>43268.177083333336</c:v>
                </c:pt>
                <c:pt idx="4530">
                  <c:v>43268.1875</c:v>
                </c:pt>
                <c:pt idx="4531">
                  <c:v>43268.197916666664</c:v>
                </c:pt>
                <c:pt idx="4532">
                  <c:v>43268.208333333336</c:v>
                </c:pt>
                <c:pt idx="4533">
                  <c:v>43268.21875</c:v>
                </c:pt>
                <c:pt idx="4534">
                  <c:v>43268.229166666664</c:v>
                </c:pt>
                <c:pt idx="4535">
                  <c:v>43268.239583333336</c:v>
                </c:pt>
                <c:pt idx="4536">
                  <c:v>43268.25</c:v>
                </c:pt>
                <c:pt idx="4537">
                  <c:v>43268.260416666664</c:v>
                </c:pt>
                <c:pt idx="4538">
                  <c:v>43268.270833333336</c:v>
                </c:pt>
                <c:pt idx="4539">
                  <c:v>43268.28125</c:v>
                </c:pt>
                <c:pt idx="4540">
                  <c:v>43268.291666666664</c:v>
                </c:pt>
                <c:pt idx="4541">
                  <c:v>43268.302083333336</c:v>
                </c:pt>
                <c:pt idx="4542">
                  <c:v>43268.3125</c:v>
                </c:pt>
                <c:pt idx="4543">
                  <c:v>43268.322916666664</c:v>
                </c:pt>
                <c:pt idx="4544">
                  <c:v>43268.333333333336</c:v>
                </c:pt>
                <c:pt idx="4545">
                  <c:v>43268.34375</c:v>
                </c:pt>
                <c:pt idx="4546">
                  <c:v>43268.354166666664</c:v>
                </c:pt>
                <c:pt idx="4547">
                  <c:v>43268.364583333336</c:v>
                </c:pt>
                <c:pt idx="4548">
                  <c:v>43268.375</c:v>
                </c:pt>
                <c:pt idx="4549">
                  <c:v>43268.385416666664</c:v>
                </c:pt>
                <c:pt idx="4550">
                  <c:v>43268.395833333336</c:v>
                </c:pt>
                <c:pt idx="4551">
                  <c:v>43268.40625</c:v>
                </c:pt>
                <c:pt idx="4552">
                  <c:v>43268.416666666664</c:v>
                </c:pt>
                <c:pt idx="4553">
                  <c:v>43268.427083333336</c:v>
                </c:pt>
                <c:pt idx="4554">
                  <c:v>43268.4375</c:v>
                </c:pt>
                <c:pt idx="4555">
                  <c:v>43268.447916666664</c:v>
                </c:pt>
                <c:pt idx="4556">
                  <c:v>43268.458333333336</c:v>
                </c:pt>
                <c:pt idx="4557">
                  <c:v>43268.46875</c:v>
                </c:pt>
                <c:pt idx="4558">
                  <c:v>43268.479166666664</c:v>
                </c:pt>
                <c:pt idx="4559">
                  <c:v>43268.489583333336</c:v>
                </c:pt>
                <c:pt idx="4560">
                  <c:v>43268.5</c:v>
                </c:pt>
                <c:pt idx="4561">
                  <c:v>43268.510416666664</c:v>
                </c:pt>
                <c:pt idx="4562">
                  <c:v>43268.520833333336</c:v>
                </c:pt>
                <c:pt idx="4563">
                  <c:v>43268.53125</c:v>
                </c:pt>
                <c:pt idx="4564">
                  <c:v>43268.541666666664</c:v>
                </c:pt>
                <c:pt idx="4565">
                  <c:v>43268.552083333336</c:v>
                </c:pt>
                <c:pt idx="4566">
                  <c:v>43268.5625</c:v>
                </c:pt>
                <c:pt idx="4567">
                  <c:v>43268.572916666664</c:v>
                </c:pt>
                <c:pt idx="4568">
                  <c:v>43268.583333333336</c:v>
                </c:pt>
                <c:pt idx="4569">
                  <c:v>43268.59375</c:v>
                </c:pt>
                <c:pt idx="4570">
                  <c:v>43268.604166666664</c:v>
                </c:pt>
                <c:pt idx="4571">
                  <c:v>43268.614583333336</c:v>
                </c:pt>
                <c:pt idx="4572">
                  <c:v>43268.625</c:v>
                </c:pt>
                <c:pt idx="4573">
                  <c:v>43268.635416666664</c:v>
                </c:pt>
                <c:pt idx="4574">
                  <c:v>43268.645833333336</c:v>
                </c:pt>
                <c:pt idx="4575">
                  <c:v>43268.65625</c:v>
                </c:pt>
                <c:pt idx="4576">
                  <c:v>43268.666666666664</c:v>
                </c:pt>
                <c:pt idx="4577">
                  <c:v>43268.677083333336</c:v>
                </c:pt>
                <c:pt idx="4578">
                  <c:v>43268.6875</c:v>
                </c:pt>
                <c:pt idx="4579">
                  <c:v>43268.697916666664</c:v>
                </c:pt>
                <c:pt idx="4580">
                  <c:v>43268.708333333336</c:v>
                </c:pt>
                <c:pt idx="4581">
                  <c:v>43268.71875</c:v>
                </c:pt>
                <c:pt idx="4582">
                  <c:v>43268.729166666664</c:v>
                </c:pt>
                <c:pt idx="4583">
                  <c:v>43268.739583333336</c:v>
                </c:pt>
                <c:pt idx="4584">
                  <c:v>43268.75</c:v>
                </c:pt>
                <c:pt idx="4585">
                  <c:v>43268.760416666664</c:v>
                </c:pt>
                <c:pt idx="4586">
                  <c:v>43268.770833333336</c:v>
                </c:pt>
                <c:pt idx="4587">
                  <c:v>43268.78125</c:v>
                </c:pt>
                <c:pt idx="4588">
                  <c:v>43268.791666666664</c:v>
                </c:pt>
                <c:pt idx="4589">
                  <c:v>43268.802083333336</c:v>
                </c:pt>
                <c:pt idx="4590">
                  <c:v>43268.8125</c:v>
                </c:pt>
                <c:pt idx="4591">
                  <c:v>43268.822916666664</c:v>
                </c:pt>
                <c:pt idx="4592">
                  <c:v>43268.833333333336</c:v>
                </c:pt>
                <c:pt idx="4593">
                  <c:v>43268.84375</c:v>
                </c:pt>
                <c:pt idx="4594">
                  <c:v>43268.854166666664</c:v>
                </c:pt>
                <c:pt idx="4595">
                  <c:v>43268.864583333336</c:v>
                </c:pt>
                <c:pt idx="4596">
                  <c:v>43268.875</c:v>
                </c:pt>
                <c:pt idx="4597">
                  <c:v>43268.885416666664</c:v>
                </c:pt>
                <c:pt idx="4598">
                  <c:v>43268.895833333336</c:v>
                </c:pt>
                <c:pt idx="4599">
                  <c:v>43268.90625</c:v>
                </c:pt>
                <c:pt idx="4600">
                  <c:v>43268.916666666664</c:v>
                </c:pt>
                <c:pt idx="4601">
                  <c:v>43268.927083333336</c:v>
                </c:pt>
                <c:pt idx="4602">
                  <c:v>43268.9375</c:v>
                </c:pt>
                <c:pt idx="4603">
                  <c:v>43268.947916666664</c:v>
                </c:pt>
                <c:pt idx="4604">
                  <c:v>43268.958333333336</c:v>
                </c:pt>
                <c:pt idx="4605">
                  <c:v>43268.96875</c:v>
                </c:pt>
                <c:pt idx="4606">
                  <c:v>43268.979166666664</c:v>
                </c:pt>
                <c:pt idx="4607">
                  <c:v>43268.989583333336</c:v>
                </c:pt>
                <c:pt idx="4608">
                  <c:v>43269</c:v>
                </c:pt>
                <c:pt idx="4609">
                  <c:v>43269.010416666664</c:v>
                </c:pt>
                <c:pt idx="4610">
                  <c:v>43269.020833333336</c:v>
                </c:pt>
                <c:pt idx="4611">
                  <c:v>43269.03125</c:v>
                </c:pt>
                <c:pt idx="4612">
                  <c:v>43269.041666666664</c:v>
                </c:pt>
                <c:pt idx="4613">
                  <c:v>43269.052083333336</c:v>
                </c:pt>
                <c:pt idx="4614">
                  <c:v>43269.0625</c:v>
                </c:pt>
                <c:pt idx="4615">
                  <c:v>43269.072916666664</c:v>
                </c:pt>
                <c:pt idx="4616">
                  <c:v>43269.083333333336</c:v>
                </c:pt>
                <c:pt idx="4617">
                  <c:v>43269.09375</c:v>
                </c:pt>
                <c:pt idx="4618">
                  <c:v>43269.104166666664</c:v>
                </c:pt>
                <c:pt idx="4619">
                  <c:v>43269.114583333336</c:v>
                </c:pt>
                <c:pt idx="4620">
                  <c:v>43269.125</c:v>
                </c:pt>
                <c:pt idx="4621">
                  <c:v>43269.135416666664</c:v>
                </c:pt>
                <c:pt idx="4622">
                  <c:v>43269.145833333336</c:v>
                </c:pt>
                <c:pt idx="4623">
                  <c:v>43269.15625</c:v>
                </c:pt>
                <c:pt idx="4624">
                  <c:v>43269.166666666664</c:v>
                </c:pt>
                <c:pt idx="4625">
                  <c:v>43269.177083333336</c:v>
                </c:pt>
                <c:pt idx="4626">
                  <c:v>43269.1875</c:v>
                </c:pt>
                <c:pt idx="4627">
                  <c:v>43269.197916666664</c:v>
                </c:pt>
                <c:pt idx="4628">
                  <c:v>43269.208333333336</c:v>
                </c:pt>
                <c:pt idx="4629">
                  <c:v>43269.21875</c:v>
                </c:pt>
                <c:pt idx="4630">
                  <c:v>43269.229166666664</c:v>
                </c:pt>
                <c:pt idx="4631">
                  <c:v>43269.239583333336</c:v>
                </c:pt>
                <c:pt idx="4632">
                  <c:v>43269.25</c:v>
                </c:pt>
                <c:pt idx="4633">
                  <c:v>43269.260416666664</c:v>
                </c:pt>
                <c:pt idx="4634">
                  <c:v>43269.270833333336</c:v>
                </c:pt>
                <c:pt idx="4635">
                  <c:v>43269.28125</c:v>
                </c:pt>
                <c:pt idx="4636">
                  <c:v>43269.291666666664</c:v>
                </c:pt>
                <c:pt idx="4637">
                  <c:v>43269.302083333336</c:v>
                </c:pt>
                <c:pt idx="4638">
                  <c:v>43269.3125</c:v>
                </c:pt>
                <c:pt idx="4639">
                  <c:v>43269.322916666664</c:v>
                </c:pt>
                <c:pt idx="4640">
                  <c:v>43269.333333333336</c:v>
                </c:pt>
                <c:pt idx="4641">
                  <c:v>43269.34375</c:v>
                </c:pt>
                <c:pt idx="4642">
                  <c:v>43269.354166666664</c:v>
                </c:pt>
                <c:pt idx="4643">
                  <c:v>43269.364583333336</c:v>
                </c:pt>
                <c:pt idx="4644">
                  <c:v>43269.375</c:v>
                </c:pt>
                <c:pt idx="4645">
                  <c:v>43269.385416666664</c:v>
                </c:pt>
                <c:pt idx="4646">
                  <c:v>43269.395833333336</c:v>
                </c:pt>
                <c:pt idx="4647">
                  <c:v>43269.40625</c:v>
                </c:pt>
                <c:pt idx="4648">
                  <c:v>43269.416666666664</c:v>
                </c:pt>
                <c:pt idx="4649">
                  <c:v>43269.427083333336</c:v>
                </c:pt>
                <c:pt idx="4650">
                  <c:v>43269.4375</c:v>
                </c:pt>
                <c:pt idx="4651">
                  <c:v>43269.447916666664</c:v>
                </c:pt>
                <c:pt idx="4652">
                  <c:v>43269.458333333336</c:v>
                </c:pt>
                <c:pt idx="4653">
                  <c:v>43269.46875</c:v>
                </c:pt>
                <c:pt idx="4654">
                  <c:v>43269.479166666664</c:v>
                </c:pt>
                <c:pt idx="4655">
                  <c:v>43269.489583333336</c:v>
                </c:pt>
                <c:pt idx="4656">
                  <c:v>43269.5</c:v>
                </c:pt>
                <c:pt idx="4657">
                  <c:v>43269.510416666664</c:v>
                </c:pt>
                <c:pt idx="4658">
                  <c:v>43269.520833333336</c:v>
                </c:pt>
                <c:pt idx="4659">
                  <c:v>43269.53125</c:v>
                </c:pt>
                <c:pt idx="4660">
                  <c:v>43269.541666666664</c:v>
                </c:pt>
                <c:pt idx="4661">
                  <c:v>43269.552083333336</c:v>
                </c:pt>
                <c:pt idx="4662">
                  <c:v>43269.5625</c:v>
                </c:pt>
                <c:pt idx="4663">
                  <c:v>43269.572916666664</c:v>
                </c:pt>
                <c:pt idx="4664">
                  <c:v>43269.583333333336</c:v>
                </c:pt>
                <c:pt idx="4665">
                  <c:v>43269.59375</c:v>
                </c:pt>
                <c:pt idx="4666">
                  <c:v>43269.604166666664</c:v>
                </c:pt>
                <c:pt idx="4667">
                  <c:v>43269.614583333336</c:v>
                </c:pt>
                <c:pt idx="4668">
                  <c:v>43269.625</c:v>
                </c:pt>
                <c:pt idx="4669">
                  <c:v>43269.635416666664</c:v>
                </c:pt>
                <c:pt idx="4670">
                  <c:v>43269.645833333336</c:v>
                </c:pt>
                <c:pt idx="4671">
                  <c:v>43269.65625</c:v>
                </c:pt>
                <c:pt idx="4672">
                  <c:v>43269.666666666664</c:v>
                </c:pt>
                <c:pt idx="4673">
                  <c:v>43269.677083333336</c:v>
                </c:pt>
                <c:pt idx="4674">
                  <c:v>43269.6875</c:v>
                </c:pt>
                <c:pt idx="4675">
                  <c:v>43269.697916666664</c:v>
                </c:pt>
                <c:pt idx="4676">
                  <c:v>43269.708333333336</c:v>
                </c:pt>
                <c:pt idx="4677">
                  <c:v>43269.71875</c:v>
                </c:pt>
                <c:pt idx="4678">
                  <c:v>43269.729166666664</c:v>
                </c:pt>
                <c:pt idx="4679">
                  <c:v>43269.739583333336</c:v>
                </c:pt>
                <c:pt idx="4680">
                  <c:v>43269.75</c:v>
                </c:pt>
                <c:pt idx="4681">
                  <c:v>43269.760416666664</c:v>
                </c:pt>
                <c:pt idx="4682">
                  <c:v>43269.770833333336</c:v>
                </c:pt>
                <c:pt idx="4683">
                  <c:v>43269.78125</c:v>
                </c:pt>
                <c:pt idx="4684">
                  <c:v>43269.791666666664</c:v>
                </c:pt>
                <c:pt idx="4685">
                  <c:v>43269.802083333336</c:v>
                </c:pt>
                <c:pt idx="4686">
                  <c:v>43269.8125</c:v>
                </c:pt>
                <c:pt idx="4687">
                  <c:v>43269.822916666664</c:v>
                </c:pt>
                <c:pt idx="4688">
                  <c:v>43269.833333333336</c:v>
                </c:pt>
                <c:pt idx="4689">
                  <c:v>43269.84375</c:v>
                </c:pt>
                <c:pt idx="4690">
                  <c:v>43269.854166666664</c:v>
                </c:pt>
                <c:pt idx="4691">
                  <c:v>43269.864583333336</c:v>
                </c:pt>
                <c:pt idx="4692">
                  <c:v>43269.875</c:v>
                </c:pt>
                <c:pt idx="4693">
                  <c:v>43269.885416666664</c:v>
                </c:pt>
                <c:pt idx="4694">
                  <c:v>43269.895833333336</c:v>
                </c:pt>
                <c:pt idx="4695">
                  <c:v>43269.90625</c:v>
                </c:pt>
                <c:pt idx="4696">
                  <c:v>43269.916666666664</c:v>
                </c:pt>
                <c:pt idx="4697">
                  <c:v>43269.927083333336</c:v>
                </c:pt>
                <c:pt idx="4698">
                  <c:v>43269.9375</c:v>
                </c:pt>
                <c:pt idx="4699">
                  <c:v>43269.947916666664</c:v>
                </c:pt>
                <c:pt idx="4700">
                  <c:v>43269.958333333336</c:v>
                </c:pt>
                <c:pt idx="4701">
                  <c:v>43269.96875</c:v>
                </c:pt>
                <c:pt idx="4702">
                  <c:v>43269.979166666664</c:v>
                </c:pt>
                <c:pt idx="4703">
                  <c:v>43269.989583333336</c:v>
                </c:pt>
                <c:pt idx="4704">
                  <c:v>43270</c:v>
                </c:pt>
                <c:pt idx="4705">
                  <c:v>43270.010416666664</c:v>
                </c:pt>
                <c:pt idx="4706">
                  <c:v>43270.020833333336</c:v>
                </c:pt>
                <c:pt idx="4707">
                  <c:v>43270.03125</c:v>
                </c:pt>
                <c:pt idx="4708">
                  <c:v>43270.041666666664</c:v>
                </c:pt>
                <c:pt idx="4709">
                  <c:v>43270.052083333336</c:v>
                </c:pt>
                <c:pt idx="4710">
                  <c:v>43270.0625</c:v>
                </c:pt>
                <c:pt idx="4711">
                  <c:v>43270.072916666664</c:v>
                </c:pt>
                <c:pt idx="4712">
                  <c:v>43270.083333333336</c:v>
                </c:pt>
                <c:pt idx="4713">
                  <c:v>43270.09375</c:v>
                </c:pt>
                <c:pt idx="4714">
                  <c:v>43270.104166666664</c:v>
                </c:pt>
                <c:pt idx="4715">
                  <c:v>43270.114583333336</c:v>
                </c:pt>
                <c:pt idx="4716">
                  <c:v>43270.125</c:v>
                </c:pt>
                <c:pt idx="4717">
                  <c:v>43270.135416666664</c:v>
                </c:pt>
                <c:pt idx="4718">
                  <c:v>43270.145833333336</c:v>
                </c:pt>
                <c:pt idx="4719">
                  <c:v>43270.15625</c:v>
                </c:pt>
                <c:pt idx="4720">
                  <c:v>43270.166666666664</c:v>
                </c:pt>
                <c:pt idx="4721">
                  <c:v>43270.177083333336</c:v>
                </c:pt>
                <c:pt idx="4722">
                  <c:v>43270.1875</c:v>
                </c:pt>
                <c:pt idx="4723">
                  <c:v>43270.197916666664</c:v>
                </c:pt>
                <c:pt idx="4724">
                  <c:v>43270.208333333336</c:v>
                </c:pt>
                <c:pt idx="4725">
                  <c:v>43270.21875</c:v>
                </c:pt>
                <c:pt idx="4726">
                  <c:v>43270.229166666664</c:v>
                </c:pt>
                <c:pt idx="4727">
                  <c:v>43270.239583333336</c:v>
                </c:pt>
                <c:pt idx="4728">
                  <c:v>43270.25</c:v>
                </c:pt>
                <c:pt idx="4729">
                  <c:v>43270.260416666664</c:v>
                </c:pt>
                <c:pt idx="4730">
                  <c:v>43270.270833333336</c:v>
                </c:pt>
                <c:pt idx="4731">
                  <c:v>43270.28125</c:v>
                </c:pt>
                <c:pt idx="4732">
                  <c:v>43270.291666666664</c:v>
                </c:pt>
                <c:pt idx="4733">
                  <c:v>43270.302083333336</c:v>
                </c:pt>
                <c:pt idx="4734">
                  <c:v>43270.3125</c:v>
                </c:pt>
                <c:pt idx="4735">
                  <c:v>43270.322916666664</c:v>
                </c:pt>
                <c:pt idx="4736">
                  <c:v>43270.333333333336</c:v>
                </c:pt>
                <c:pt idx="4737">
                  <c:v>43270.34375</c:v>
                </c:pt>
                <c:pt idx="4738">
                  <c:v>43270.354166666664</c:v>
                </c:pt>
                <c:pt idx="4739">
                  <c:v>43270.364583333336</c:v>
                </c:pt>
                <c:pt idx="4740">
                  <c:v>43270.375</c:v>
                </c:pt>
                <c:pt idx="4741">
                  <c:v>43270.385416666664</c:v>
                </c:pt>
                <c:pt idx="4742">
                  <c:v>43270.395833333336</c:v>
                </c:pt>
                <c:pt idx="4743">
                  <c:v>43270.40625</c:v>
                </c:pt>
                <c:pt idx="4744">
                  <c:v>43270.416666666664</c:v>
                </c:pt>
                <c:pt idx="4745">
                  <c:v>43270.427083333336</c:v>
                </c:pt>
                <c:pt idx="4746">
                  <c:v>43270.4375</c:v>
                </c:pt>
                <c:pt idx="4747">
                  <c:v>43270.447916666664</c:v>
                </c:pt>
                <c:pt idx="4748">
                  <c:v>43270.458333333336</c:v>
                </c:pt>
                <c:pt idx="4749">
                  <c:v>43270.46875</c:v>
                </c:pt>
                <c:pt idx="4750">
                  <c:v>43270.479166666664</c:v>
                </c:pt>
                <c:pt idx="4751">
                  <c:v>43270.489583333336</c:v>
                </c:pt>
                <c:pt idx="4752">
                  <c:v>43270.5</c:v>
                </c:pt>
                <c:pt idx="4753">
                  <c:v>43270.510416666664</c:v>
                </c:pt>
                <c:pt idx="4754">
                  <c:v>43270.520833333336</c:v>
                </c:pt>
                <c:pt idx="4755">
                  <c:v>43270.53125</c:v>
                </c:pt>
                <c:pt idx="4756">
                  <c:v>43270.541666666664</c:v>
                </c:pt>
                <c:pt idx="4757">
                  <c:v>43270.552083333336</c:v>
                </c:pt>
                <c:pt idx="4758">
                  <c:v>43270.5625</c:v>
                </c:pt>
                <c:pt idx="4759">
                  <c:v>43270.572916666664</c:v>
                </c:pt>
                <c:pt idx="4760">
                  <c:v>43270.583333333336</c:v>
                </c:pt>
                <c:pt idx="4761">
                  <c:v>43270.59375</c:v>
                </c:pt>
                <c:pt idx="4762">
                  <c:v>43270.604166666664</c:v>
                </c:pt>
                <c:pt idx="4763">
                  <c:v>43270.614583333336</c:v>
                </c:pt>
                <c:pt idx="4764">
                  <c:v>43270.625</c:v>
                </c:pt>
                <c:pt idx="4765">
                  <c:v>43270.635416666664</c:v>
                </c:pt>
                <c:pt idx="4766">
                  <c:v>43270.645833333336</c:v>
                </c:pt>
                <c:pt idx="4767">
                  <c:v>43270.65625</c:v>
                </c:pt>
                <c:pt idx="4768">
                  <c:v>43270.666666666664</c:v>
                </c:pt>
                <c:pt idx="4769">
                  <c:v>43270.677083333336</c:v>
                </c:pt>
                <c:pt idx="4770">
                  <c:v>43270.6875</c:v>
                </c:pt>
                <c:pt idx="4771">
                  <c:v>43270.697916666664</c:v>
                </c:pt>
                <c:pt idx="4772">
                  <c:v>43270.708333333336</c:v>
                </c:pt>
                <c:pt idx="4773">
                  <c:v>43270.71875</c:v>
                </c:pt>
                <c:pt idx="4774">
                  <c:v>43270.729166666664</c:v>
                </c:pt>
                <c:pt idx="4775">
                  <c:v>43270.739583333336</c:v>
                </c:pt>
                <c:pt idx="4776">
                  <c:v>43270.75</c:v>
                </c:pt>
                <c:pt idx="4777">
                  <c:v>43270.760416666664</c:v>
                </c:pt>
                <c:pt idx="4778">
                  <c:v>43270.770833333336</c:v>
                </c:pt>
                <c:pt idx="4779">
                  <c:v>43270.78125</c:v>
                </c:pt>
                <c:pt idx="4780">
                  <c:v>43270.791666666664</c:v>
                </c:pt>
                <c:pt idx="4781">
                  <c:v>43270.802083333336</c:v>
                </c:pt>
                <c:pt idx="4782">
                  <c:v>43270.8125</c:v>
                </c:pt>
                <c:pt idx="4783">
                  <c:v>43270.822916666664</c:v>
                </c:pt>
                <c:pt idx="4784">
                  <c:v>43270.833333333336</c:v>
                </c:pt>
                <c:pt idx="4785">
                  <c:v>43270.84375</c:v>
                </c:pt>
                <c:pt idx="4786">
                  <c:v>43270.854166666664</c:v>
                </c:pt>
                <c:pt idx="4787">
                  <c:v>43270.864583333336</c:v>
                </c:pt>
                <c:pt idx="4788">
                  <c:v>43270.875</c:v>
                </c:pt>
                <c:pt idx="4789">
                  <c:v>43270.885416666664</c:v>
                </c:pt>
                <c:pt idx="4790">
                  <c:v>43270.895833333336</c:v>
                </c:pt>
                <c:pt idx="4791">
                  <c:v>43270.90625</c:v>
                </c:pt>
                <c:pt idx="4792">
                  <c:v>43270.916666666664</c:v>
                </c:pt>
                <c:pt idx="4793">
                  <c:v>43270.927083333336</c:v>
                </c:pt>
                <c:pt idx="4794">
                  <c:v>43270.9375</c:v>
                </c:pt>
                <c:pt idx="4795">
                  <c:v>43270.947916666664</c:v>
                </c:pt>
                <c:pt idx="4796">
                  <c:v>43270.958333333336</c:v>
                </c:pt>
                <c:pt idx="4797">
                  <c:v>43270.96875</c:v>
                </c:pt>
                <c:pt idx="4798">
                  <c:v>43270.979166666664</c:v>
                </c:pt>
                <c:pt idx="4799">
                  <c:v>43270.989583333336</c:v>
                </c:pt>
                <c:pt idx="4800">
                  <c:v>43271</c:v>
                </c:pt>
                <c:pt idx="4801">
                  <c:v>43271.010416666664</c:v>
                </c:pt>
                <c:pt idx="4802">
                  <c:v>43271.020833333336</c:v>
                </c:pt>
                <c:pt idx="4803">
                  <c:v>43271.03125</c:v>
                </c:pt>
                <c:pt idx="4804">
                  <c:v>43271.041666666664</c:v>
                </c:pt>
                <c:pt idx="4805">
                  <c:v>43271.052083333336</c:v>
                </c:pt>
                <c:pt idx="4806">
                  <c:v>43271.0625</c:v>
                </c:pt>
                <c:pt idx="4807">
                  <c:v>43271.072916666664</c:v>
                </c:pt>
                <c:pt idx="4808">
                  <c:v>43271.083333333336</c:v>
                </c:pt>
                <c:pt idx="4809">
                  <c:v>43271.09375</c:v>
                </c:pt>
                <c:pt idx="4810">
                  <c:v>43271.104166666664</c:v>
                </c:pt>
                <c:pt idx="4811">
                  <c:v>43271.114583333336</c:v>
                </c:pt>
                <c:pt idx="4812">
                  <c:v>43271.125</c:v>
                </c:pt>
                <c:pt idx="4813">
                  <c:v>43271.135416666664</c:v>
                </c:pt>
                <c:pt idx="4814">
                  <c:v>43271.145833333336</c:v>
                </c:pt>
                <c:pt idx="4815">
                  <c:v>43271.15625</c:v>
                </c:pt>
                <c:pt idx="4816">
                  <c:v>43271.166666666664</c:v>
                </c:pt>
                <c:pt idx="4817">
                  <c:v>43271.177083333336</c:v>
                </c:pt>
                <c:pt idx="4818">
                  <c:v>43271.1875</c:v>
                </c:pt>
                <c:pt idx="4819">
                  <c:v>43271.197916666664</c:v>
                </c:pt>
                <c:pt idx="4820">
                  <c:v>43271.208333333336</c:v>
                </c:pt>
                <c:pt idx="4821">
                  <c:v>43271.21875</c:v>
                </c:pt>
                <c:pt idx="4822">
                  <c:v>43271.229166666664</c:v>
                </c:pt>
                <c:pt idx="4823">
                  <c:v>43271.239583333336</c:v>
                </c:pt>
                <c:pt idx="4824">
                  <c:v>43271.25</c:v>
                </c:pt>
                <c:pt idx="4825">
                  <c:v>43271.260416666664</c:v>
                </c:pt>
                <c:pt idx="4826">
                  <c:v>43271.270833333336</c:v>
                </c:pt>
                <c:pt idx="4827">
                  <c:v>43271.28125</c:v>
                </c:pt>
                <c:pt idx="4828">
                  <c:v>43271.291666666664</c:v>
                </c:pt>
                <c:pt idx="4829">
                  <c:v>43271.302083333336</c:v>
                </c:pt>
                <c:pt idx="4830">
                  <c:v>43271.3125</c:v>
                </c:pt>
                <c:pt idx="4831">
                  <c:v>43271.322916666664</c:v>
                </c:pt>
                <c:pt idx="4832">
                  <c:v>43271.333333333336</c:v>
                </c:pt>
                <c:pt idx="4833">
                  <c:v>43271.34375</c:v>
                </c:pt>
                <c:pt idx="4834">
                  <c:v>43271.354166666664</c:v>
                </c:pt>
                <c:pt idx="4835">
                  <c:v>43271.364583333336</c:v>
                </c:pt>
                <c:pt idx="4836">
                  <c:v>43271.375</c:v>
                </c:pt>
                <c:pt idx="4837">
                  <c:v>43271.385416666664</c:v>
                </c:pt>
                <c:pt idx="4838">
                  <c:v>43271.395833333336</c:v>
                </c:pt>
                <c:pt idx="4839">
                  <c:v>43271.40625</c:v>
                </c:pt>
                <c:pt idx="4840">
                  <c:v>43271.416666666664</c:v>
                </c:pt>
                <c:pt idx="4841">
                  <c:v>43271.427083333336</c:v>
                </c:pt>
                <c:pt idx="4842">
                  <c:v>43271.4375</c:v>
                </c:pt>
                <c:pt idx="4843">
                  <c:v>43271.447916666664</c:v>
                </c:pt>
                <c:pt idx="4844">
                  <c:v>43271.458333333336</c:v>
                </c:pt>
                <c:pt idx="4845">
                  <c:v>43271.46875</c:v>
                </c:pt>
                <c:pt idx="4846">
                  <c:v>43271.479166666664</c:v>
                </c:pt>
                <c:pt idx="4847">
                  <c:v>43271.489583333336</c:v>
                </c:pt>
                <c:pt idx="4848">
                  <c:v>43271.5</c:v>
                </c:pt>
                <c:pt idx="4849">
                  <c:v>43271.510416666664</c:v>
                </c:pt>
                <c:pt idx="4850">
                  <c:v>43271.520833333336</c:v>
                </c:pt>
                <c:pt idx="4851">
                  <c:v>43271.53125</c:v>
                </c:pt>
                <c:pt idx="4852">
                  <c:v>43271.541666666664</c:v>
                </c:pt>
                <c:pt idx="4853">
                  <c:v>43271.552083333336</c:v>
                </c:pt>
                <c:pt idx="4854">
                  <c:v>43271.5625</c:v>
                </c:pt>
                <c:pt idx="4855">
                  <c:v>43271.572916666664</c:v>
                </c:pt>
                <c:pt idx="4856">
                  <c:v>43271.583333333336</c:v>
                </c:pt>
                <c:pt idx="4857">
                  <c:v>43271.59375</c:v>
                </c:pt>
                <c:pt idx="4858">
                  <c:v>43271.604166666664</c:v>
                </c:pt>
                <c:pt idx="4859">
                  <c:v>43271.614583333336</c:v>
                </c:pt>
                <c:pt idx="4860">
                  <c:v>43271.625</c:v>
                </c:pt>
                <c:pt idx="4861">
                  <c:v>43271.635416666664</c:v>
                </c:pt>
                <c:pt idx="4862">
                  <c:v>43271.645833333336</c:v>
                </c:pt>
                <c:pt idx="4863">
                  <c:v>43271.65625</c:v>
                </c:pt>
                <c:pt idx="4864">
                  <c:v>43271.666666666664</c:v>
                </c:pt>
                <c:pt idx="4865">
                  <c:v>43271.677083333336</c:v>
                </c:pt>
                <c:pt idx="4866">
                  <c:v>43271.6875</c:v>
                </c:pt>
                <c:pt idx="4867">
                  <c:v>43271.697916666664</c:v>
                </c:pt>
                <c:pt idx="4868">
                  <c:v>43271.708333333336</c:v>
                </c:pt>
                <c:pt idx="4869">
                  <c:v>43271.71875</c:v>
                </c:pt>
                <c:pt idx="4870">
                  <c:v>43271.729166666664</c:v>
                </c:pt>
                <c:pt idx="4871">
                  <c:v>43271.739583333336</c:v>
                </c:pt>
                <c:pt idx="4872">
                  <c:v>43271.75</c:v>
                </c:pt>
                <c:pt idx="4873">
                  <c:v>43271.760416666664</c:v>
                </c:pt>
                <c:pt idx="4874">
                  <c:v>43271.770833333336</c:v>
                </c:pt>
                <c:pt idx="4875">
                  <c:v>43271.78125</c:v>
                </c:pt>
                <c:pt idx="4876">
                  <c:v>43271.791666666664</c:v>
                </c:pt>
                <c:pt idx="4877">
                  <c:v>43271.802083333336</c:v>
                </c:pt>
                <c:pt idx="4878">
                  <c:v>43271.8125</c:v>
                </c:pt>
                <c:pt idx="4879">
                  <c:v>43271.822916666664</c:v>
                </c:pt>
                <c:pt idx="4880">
                  <c:v>43271.833333333336</c:v>
                </c:pt>
                <c:pt idx="4881">
                  <c:v>43271.84375</c:v>
                </c:pt>
                <c:pt idx="4882">
                  <c:v>43271.854166666664</c:v>
                </c:pt>
                <c:pt idx="4883">
                  <c:v>43271.864583333336</c:v>
                </c:pt>
                <c:pt idx="4884">
                  <c:v>43271.875</c:v>
                </c:pt>
                <c:pt idx="4885">
                  <c:v>43271.885416666664</c:v>
                </c:pt>
                <c:pt idx="4886">
                  <c:v>43271.895833333336</c:v>
                </c:pt>
                <c:pt idx="4887">
                  <c:v>43271.90625</c:v>
                </c:pt>
                <c:pt idx="4888">
                  <c:v>43271.916666666664</c:v>
                </c:pt>
                <c:pt idx="4889">
                  <c:v>43271.927083333336</c:v>
                </c:pt>
                <c:pt idx="4890">
                  <c:v>43271.9375</c:v>
                </c:pt>
                <c:pt idx="4891">
                  <c:v>43271.947916666664</c:v>
                </c:pt>
                <c:pt idx="4892">
                  <c:v>43271.958333333336</c:v>
                </c:pt>
                <c:pt idx="4893">
                  <c:v>43271.96875</c:v>
                </c:pt>
                <c:pt idx="4894">
                  <c:v>43271.979166666664</c:v>
                </c:pt>
                <c:pt idx="4895">
                  <c:v>43271.989583333336</c:v>
                </c:pt>
                <c:pt idx="4896">
                  <c:v>43272</c:v>
                </c:pt>
                <c:pt idx="4897">
                  <c:v>43272.010416666664</c:v>
                </c:pt>
                <c:pt idx="4898">
                  <c:v>43272.020833333336</c:v>
                </c:pt>
                <c:pt idx="4899">
                  <c:v>43272.03125</c:v>
                </c:pt>
                <c:pt idx="4900">
                  <c:v>43272.041666666664</c:v>
                </c:pt>
                <c:pt idx="4901">
                  <c:v>43272.052083333336</c:v>
                </c:pt>
                <c:pt idx="4902">
                  <c:v>43272.0625</c:v>
                </c:pt>
                <c:pt idx="4903">
                  <c:v>43272.072916666664</c:v>
                </c:pt>
                <c:pt idx="4904">
                  <c:v>43272.083333333336</c:v>
                </c:pt>
                <c:pt idx="4905">
                  <c:v>43272.09375</c:v>
                </c:pt>
                <c:pt idx="4906">
                  <c:v>43272.104166666664</c:v>
                </c:pt>
                <c:pt idx="4907">
                  <c:v>43272.114583333336</c:v>
                </c:pt>
                <c:pt idx="4908">
                  <c:v>43272.125</c:v>
                </c:pt>
                <c:pt idx="4909">
                  <c:v>43272.135416666664</c:v>
                </c:pt>
                <c:pt idx="4910">
                  <c:v>43272.145833333336</c:v>
                </c:pt>
                <c:pt idx="4911">
                  <c:v>43272.15625</c:v>
                </c:pt>
                <c:pt idx="4912">
                  <c:v>43272.166666666664</c:v>
                </c:pt>
                <c:pt idx="4913">
                  <c:v>43272.177083333336</c:v>
                </c:pt>
                <c:pt idx="4914">
                  <c:v>43272.1875</c:v>
                </c:pt>
                <c:pt idx="4915">
                  <c:v>43272.197916666664</c:v>
                </c:pt>
                <c:pt idx="4916">
                  <c:v>43272.208333333336</c:v>
                </c:pt>
                <c:pt idx="4917">
                  <c:v>43272.21875</c:v>
                </c:pt>
                <c:pt idx="4918">
                  <c:v>43272.229166666664</c:v>
                </c:pt>
                <c:pt idx="4919">
                  <c:v>43272.239583333336</c:v>
                </c:pt>
                <c:pt idx="4920">
                  <c:v>43272.25</c:v>
                </c:pt>
                <c:pt idx="4921">
                  <c:v>43272.260416666664</c:v>
                </c:pt>
                <c:pt idx="4922">
                  <c:v>43272.270833333336</c:v>
                </c:pt>
                <c:pt idx="4923">
                  <c:v>43272.28125</c:v>
                </c:pt>
                <c:pt idx="4924">
                  <c:v>43272.291666666664</c:v>
                </c:pt>
                <c:pt idx="4925">
                  <c:v>43272.302083333336</c:v>
                </c:pt>
                <c:pt idx="4926">
                  <c:v>43272.3125</c:v>
                </c:pt>
                <c:pt idx="4927">
                  <c:v>43272.322916666664</c:v>
                </c:pt>
                <c:pt idx="4928">
                  <c:v>43272.333333333336</c:v>
                </c:pt>
                <c:pt idx="4929">
                  <c:v>43272.34375</c:v>
                </c:pt>
                <c:pt idx="4930">
                  <c:v>43272.354166666664</c:v>
                </c:pt>
                <c:pt idx="4931">
                  <c:v>43272.364583333336</c:v>
                </c:pt>
                <c:pt idx="4932">
                  <c:v>43272.375</c:v>
                </c:pt>
                <c:pt idx="4933">
                  <c:v>43272.385416666664</c:v>
                </c:pt>
                <c:pt idx="4934">
                  <c:v>43272.395833333336</c:v>
                </c:pt>
                <c:pt idx="4935">
                  <c:v>43272.40625</c:v>
                </c:pt>
                <c:pt idx="4936">
                  <c:v>43272.416666666664</c:v>
                </c:pt>
                <c:pt idx="4937">
                  <c:v>43272.427083333336</c:v>
                </c:pt>
                <c:pt idx="4938">
                  <c:v>43272.4375</c:v>
                </c:pt>
                <c:pt idx="4939">
                  <c:v>43272.447916666664</c:v>
                </c:pt>
                <c:pt idx="4940">
                  <c:v>43272.458333333336</c:v>
                </c:pt>
                <c:pt idx="4941">
                  <c:v>43272.46875</c:v>
                </c:pt>
                <c:pt idx="4942">
                  <c:v>43272.479166666664</c:v>
                </c:pt>
                <c:pt idx="4943">
                  <c:v>43272.489583333336</c:v>
                </c:pt>
                <c:pt idx="4944">
                  <c:v>43272.5</c:v>
                </c:pt>
                <c:pt idx="4945">
                  <c:v>43272.510416666664</c:v>
                </c:pt>
                <c:pt idx="4946">
                  <c:v>43272.520833333336</c:v>
                </c:pt>
                <c:pt idx="4947">
                  <c:v>43272.53125</c:v>
                </c:pt>
                <c:pt idx="4948">
                  <c:v>43272.541666666664</c:v>
                </c:pt>
                <c:pt idx="4949">
                  <c:v>43272.552083333336</c:v>
                </c:pt>
                <c:pt idx="4950">
                  <c:v>43272.5625</c:v>
                </c:pt>
                <c:pt idx="4951">
                  <c:v>43272.572916666664</c:v>
                </c:pt>
                <c:pt idx="4952">
                  <c:v>43272.583333333336</c:v>
                </c:pt>
                <c:pt idx="4953">
                  <c:v>43272.59375</c:v>
                </c:pt>
                <c:pt idx="4954">
                  <c:v>43272.604166666664</c:v>
                </c:pt>
                <c:pt idx="4955">
                  <c:v>43272.614583333336</c:v>
                </c:pt>
                <c:pt idx="4956">
                  <c:v>43272.625</c:v>
                </c:pt>
                <c:pt idx="4957">
                  <c:v>43272.635416666664</c:v>
                </c:pt>
                <c:pt idx="4958">
                  <c:v>43272.645833333336</c:v>
                </c:pt>
                <c:pt idx="4959">
                  <c:v>43272.65625</c:v>
                </c:pt>
                <c:pt idx="4960">
                  <c:v>43272.666666666664</c:v>
                </c:pt>
                <c:pt idx="4961">
                  <c:v>43272.677083333336</c:v>
                </c:pt>
                <c:pt idx="4962">
                  <c:v>43272.6875</c:v>
                </c:pt>
                <c:pt idx="4963">
                  <c:v>43272.697916666664</c:v>
                </c:pt>
                <c:pt idx="4964">
                  <c:v>43272.708333333336</c:v>
                </c:pt>
                <c:pt idx="4965">
                  <c:v>43272.71875</c:v>
                </c:pt>
                <c:pt idx="4966">
                  <c:v>43272.729166666664</c:v>
                </c:pt>
                <c:pt idx="4967">
                  <c:v>43272.739583333336</c:v>
                </c:pt>
                <c:pt idx="4968">
                  <c:v>43272.75</c:v>
                </c:pt>
                <c:pt idx="4969">
                  <c:v>43272.760416666664</c:v>
                </c:pt>
                <c:pt idx="4970">
                  <c:v>43272.770833333336</c:v>
                </c:pt>
                <c:pt idx="4971">
                  <c:v>43272.78125</c:v>
                </c:pt>
                <c:pt idx="4972">
                  <c:v>43272.791666666664</c:v>
                </c:pt>
                <c:pt idx="4973">
                  <c:v>43272.802083333336</c:v>
                </c:pt>
                <c:pt idx="4974">
                  <c:v>43272.8125</c:v>
                </c:pt>
                <c:pt idx="4975">
                  <c:v>43272.822916666664</c:v>
                </c:pt>
                <c:pt idx="4976">
                  <c:v>43272.833333333336</c:v>
                </c:pt>
                <c:pt idx="4977">
                  <c:v>43272.84375</c:v>
                </c:pt>
                <c:pt idx="4978">
                  <c:v>43272.854166666664</c:v>
                </c:pt>
                <c:pt idx="4979">
                  <c:v>43272.864583333336</c:v>
                </c:pt>
                <c:pt idx="4980">
                  <c:v>43272.875</c:v>
                </c:pt>
                <c:pt idx="4981">
                  <c:v>43272.885416666664</c:v>
                </c:pt>
                <c:pt idx="4982">
                  <c:v>43272.895833333336</c:v>
                </c:pt>
                <c:pt idx="4983">
                  <c:v>43272.90625</c:v>
                </c:pt>
                <c:pt idx="4984">
                  <c:v>43272.916666666664</c:v>
                </c:pt>
                <c:pt idx="4985">
                  <c:v>43272.927083333336</c:v>
                </c:pt>
                <c:pt idx="4986">
                  <c:v>43272.9375</c:v>
                </c:pt>
                <c:pt idx="4987">
                  <c:v>43272.947916666664</c:v>
                </c:pt>
                <c:pt idx="4988">
                  <c:v>43272.958333333336</c:v>
                </c:pt>
                <c:pt idx="4989">
                  <c:v>43272.96875</c:v>
                </c:pt>
                <c:pt idx="4990">
                  <c:v>43272.979166666664</c:v>
                </c:pt>
                <c:pt idx="4991">
                  <c:v>43272.989583333336</c:v>
                </c:pt>
                <c:pt idx="4992">
                  <c:v>43273</c:v>
                </c:pt>
                <c:pt idx="4993">
                  <c:v>43273.010416666664</c:v>
                </c:pt>
                <c:pt idx="4994">
                  <c:v>43273.020833333336</c:v>
                </c:pt>
                <c:pt idx="4995">
                  <c:v>43273.03125</c:v>
                </c:pt>
                <c:pt idx="4996">
                  <c:v>43273.041666666664</c:v>
                </c:pt>
                <c:pt idx="4997">
                  <c:v>43273.052083333336</c:v>
                </c:pt>
                <c:pt idx="4998">
                  <c:v>43273.0625</c:v>
                </c:pt>
                <c:pt idx="4999">
                  <c:v>43273.072916666664</c:v>
                </c:pt>
                <c:pt idx="5000">
                  <c:v>43273.083333333336</c:v>
                </c:pt>
                <c:pt idx="5001">
                  <c:v>43273.09375</c:v>
                </c:pt>
                <c:pt idx="5002">
                  <c:v>43273.104166666664</c:v>
                </c:pt>
                <c:pt idx="5003">
                  <c:v>43273.114583333336</c:v>
                </c:pt>
                <c:pt idx="5004">
                  <c:v>43273.125</c:v>
                </c:pt>
                <c:pt idx="5005">
                  <c:v>43273.135416666664</c:v>
                </c:pt>
                <c:pt idx="5006">
                  <c:v>43273.145833333336</c:v>
                </c:pt>
                <c:pt idx="5007">
                  <c:v>43273.15625</c:v>
                </c:pt>
                <c:pt idx="5008">
                  <c:v>43273.166666666664</c:v>
                </c:pt>
                <c:pt idx="5009">
                  <c:v>43273.177083333336</c:v>
                </c:pt>
                <c:pt idx="5010">
                  <c:v>43273.1875</c:v>
                </c:pt>
                <c:pt idx="5011">
                  <c:v>43273.197916666664</c:v>
                </c:pt>
                <c:pt idx="5012">
                  <c:v>43273.208333333336</c:v>
                </c:pt>
                <c:pt idx="5013">
                  <c:v>43273.21875</c:v>
                </c:pt>
                <c:pt idx="5014">
                  <c:v>43273.229166666664</c:v>
                </c:pt>
                <c:pt idx="5015">
                  <c:v>43273.239583333336</c:v>
                </c:pt>
                <c:pt idx="5016">
                  <c:v>43273.25</c:v>
                </c:pt>
                <c:pt idx="5017">
                  <c:v>43273.260416666664</c:v>
                </c:pt>
                <c:pt idx="5018">
                  <c:v>43273.270833333336</c:v>
                </c:pt>
                <c:pt idx="5019">
                  <c:v>43273.28125</c:v>
                </c:pt>
                <c:pt idx="5020">
                  <c:v>43273.291666666664</c:v>
                </c:pt>
                <c:pt idx="5021">
                  <c:v>43273.302083333336</c:v>
                </c:pt>
                <c:pt idx="5022">
                  <c:v>43273.3125</c:v>
                </c:pt>
                <c:pt idx="5023">
                  <c:v>43273.322916666664</c:v>
                </c:pt>
                <c:pt idx="5024">
                  <c:v>43273.333333333336</c:v>
                </c:pt>
                <c:pt idx="5025">
                  <c:v>43273.34375</c:v>
                </c:pt>
                <c:pt idx="5026">
                  <c:v>43273.354166666664</c:v>
                </c:pt>
                <c:pt idx="5027">
                  <c:v>43273.364583333336</c:v>
                </c:pt>
                <c:pt idx="5028">
                  <c:v>43273.375</c:v>
                </c:pt>
                <c:pt idx="5029">
                  <c:v>43273.385416666664</c:v>
                </c:pt>
                <c:pt idx="5030">
                  <c:v>43273.395833333336</c:v>
                </c:pt>
                <c:pt idx="5031">
                  <c:v>43273.40625</c:v>
                </c:pt>
                <c:pt idx="5032">
                  <c:v>43273.416666666664</c:v>
                </c:pt>
                <c:pt idx="5033">
                  <c:v>43273.427083333336</c:v>
                </c:pt>
                <c:pt idx="5034">
                  <c:v>43273.4375</c:v>
                </c:pt>
                <c:pt idx="5035">
                  <c:v>43273.447916666664</c:v>
                </c:pt>
                <c:pt idx="5036">
                  <c:v>43273.458333333336</c:v>
                </c:pt>
                <c:pt idx="5037">
                  <c:v>43273.46875</c:v>
                </c:pt>
                <c:pt idx="5038">
                  <c:v>43273.479166666664</c:v>
                </c:pt>
                <c:pt idx="5039">
                  <c:v>43273.489583333336</c:v>
                </c:pt>
                <c:pt idx="5040">
                  <c:v>43273.5</c:v>
                </c:pt>
                <c:pt idx="5041">
                  <c:v>43273.510416666664</c:v>
                </c:pt>
                <c:pt idx="5042">
                  <c:v>43273.520833333336</c:v>
                </c:pt>
                <c:pt idx="5043">
                  <c:v>43273.53125</c:v>
                </c:pt>
                <c:pt idx="5044">
                  <c:v>43273.541666666664</c:v>
                </c:pt>
                <c:pt idx="5045">
                  <c:v>43273.552083333336</c:v>
                </c:pt>
                <c:pt idx="5046">
                  <c:v>43273.5625</c:v>
                </c:pt>
                <c:pt idx="5047">
                  <c:v>43273.572916666664</c:v>
                </c:pt>
                <c:pt idx="5048">
                  <c:v>43273.583333333336</c:v>
                </c:pt>
                <c:pt idx="5049">
                  <c:v>43273.59375</c:v>
                </c:pt>
                <c:pt idx="5050">
                  <c:v>43273.604166666664</c:v>
                </c:pt>
                <c:pt idx="5051">
                  <c:v>43273.614583333336</c:v>
                </c:pt>
                <c:pt idx="5052">
                  <c:v>43273.625</c:v>
                </c:pt>
                <c:pt idx="5053">
                  <c:v>43273.635416666664</c:v>
                </c:pt>
                <c:pt idx="5054">
                  <c:v>43273.645833333336</c:v>
                </c:pt>
                <c:pt idx="5055">
                  <c:v>43273.65625</c:v>
                </c:pt>
                <c:pt idx="5056">
                  <c:v>43273.666666666664</c:v>
                </c:pt>
                <c:pt idx="5057">
                  <c:v>43273.677083333336</c:v>
                </c:pt>
                <c:pt idx="5058">
                  <c:v>43273.6875</c:v>
                </c:pt>
                <c:pt idx="5059">
                  <c:v>43273.697916666664</c:v>
                </c:pt>
                <c:pt idx="5060">
                  <c:v>43273.708333333336</c:v>
                </c:pt>
                <c:pt idx="5061">
                  <c:v>43273.71875</c:v>
                </c:pt>
                <c:pt idx="5062">
                  <c:v>43273.729166666664</c:v>
                </c:pt>
                <c:pt idx="5063">
                  <c:v>43273.739583333336</c:v>
                </c:pt>
                <c:pt idx="5064">
                  <c:v>43273.75</c:v>
                </c:pt>
                <c:pt idx="5065">
                  <c:v>43273.760416666664</c:v>
                </c:pt>
                <c:pt idx="5066">
                  <c:v>43273.770833333336</c:v>
                </c:pt>
                <c:pt idx="5067">
                  <c:v>43273.78125</c:v>
                </c:pt>
                <c:pt idx="5068">
                  <c:v>43273.791666666664</c:v>
                </c:pt>
                <c:pt idx="5069">
                  <c:v>43273.802083333336</c:v>
                </c:pt>
                <c:pt idx="5070">
                  <c:v>43273.8125</c:v>
                </c:pt>
                <c:pt idx="5071">
                  <c:v>43273.822916666664</c:v>
                </c:pt>
                <c:pt idx="5072">
                  <c:v>43273.833333333336</c:v>
                </c:pt>
                <c:pt idx="5073">
                  <c:v>43273.84375</c:v>
                </c:pt>
                <c:pt idx="5074">
                  <c:v>43273.854166666664</c:v>
                </c:pt>
                <c:pt idx="5075">
                  <c:v>43273.864583333336</c:v>
                </c:pt>
                <c:pt idx="5076">
                  <c:v>43273.875</c:v>
                </c:pt>
                <c:pt idx="5077">
                  <c:v>43273.885416666664</c:v>
                </c:pt>
                <c:pt idx="5078">
                  <c:v>43273.895833333336</c:v>
                </c:pt>
                <c:pt idx="5079">
                  <c:v>43273.90625</c:v>
                </c:pt>
                <c:pt idx="5080">
                  <c:v>43273.916666666664</c:v>
                </c:pt>
                <c:pt idx="5081">
                  <c:v>43273.927083333336</c:v>
                </c:pt>
                <c:pt idx="5082">
                  <c:v>43273.9375</c:v>
                </c:pt>
                <c:pt idx="5083">
                  <c:v>43273.947916666664</c:v>
                </c:pt>
                <c:pt idx="5084">
                  <c:v>43273.958333333336</c:v>
                </c:pt>
                <c:pt idx="5085">
                  <c:v>43273.96875</c:v>
                </c:pt>
                <c:pt idx="5086">
                  <c:v>43273.979166666664</c:v>
                </c:pt>
                <c:pt idx="5087">
                  <c:v>43273.989583333336</c:v>
                </c:pt>
                <c:pt idx="5088">
                  <c:v>43274</c:v>
                </c:pt>
                <c:pt idx="5089">
                  <c:v>43274.010416666664</c:v>
                </c:pt>
                <c:pt idx="5090">
                  <c:v>43274.020833333336</c:v>
                </c:pt>
                <c:pt idx="5091">
                  <c:v>43274.03125</c:v>
                </c:pt>
                <c:pt idx="5092">
                  <c:v>43274.041666666664</c:v>
                </c:pt>
                <c:pt idx="5093">
                  <c:v>43274.052083333336</c:v>
                </c:pt>
                <c:pt idx="5094">
                  <c:v>43274.0625</c:v>
                </c:pt>
                <c:pt idx="5095">
                  <c:v>43274.072916666664</c:v>
                </c:pt>
                <c:pt idx="5096">
                  <c:v>43274.083333333336</c:v>
                </c:pt>
                <c:pt idx="5097">
                  <c:v>43274.09375</c:v>
                </c:pt>
                <c:pt idx="5098">
                  <c:v>43274.104166666664</c:v>
                </c:pt>
                <c:pt idx="5099">
                  <c:v>43274.114583333336</c:v>
                </c:pt>
                <c:pt idx="5100">
                  <c:v>43274.125</c:v>
                </c:pt>
                <c:pt idx="5101">
                  <c:v>43274.135416666664</c:v>
                </c:pt>
                <c:pt idx="5102">
                  <c:v>43274.145833333336</c:v>
                </c:pt>
                <c:pt idx="5103">
                  <c:v>43274.15625</c:v>
                </c:pt>
                <c:pt idx="5104">
                  <c:v>43274.166666666664</c:v>
                </c:pt>
                <c:pt idx="5105">
                  <c:v>43274.177083333336</c:v>
                </c:pt>
                <c:pt idx="5106">
                  <c:v>43274.1875</c:v>
                </c:pt>
                <c:pt idx="5107">
                  <c:v>43274.197916666664</c:v>
                </c:pt>
                <c:pt idx="5108">
                  <c:v>43274.208333333336</c:v>
                </c:pt>
                <c:pt idx="5109">
                  <c:v>43274.21875</c:v>
                </c:pt>
                <c:pt idx="5110">
                  <c:v>43274.229166666664</c:v>
                </c:pt>
                <c:pt idx="5111">
                  <c:v>43274.239583333336</c:v>
                </c:pt>
                <c:pt idx="5112">
                  <c:v>43274.25</c:v>
                </c:pt>
                <c:pt idx="5113">
                  <c:v>43274.260416666664</c:v>
                </c:pt>
                <c:pt idx="5114">
                  <c:v>43274.270833333336</c:v>
                </c:pt>
                <c:pt idx="5115">
                  <c:v>43274.28125</c:v>
                </c:pt>
                <c:pt idx="5116">
                  <c:v>43274.291666666664</c:v>
                </c:pt>
                <c:pt idx="5117">
                  <c:v>43274.302083333336</c:v>
                </c:pt>
                <c:pt idx="5118">
                  <c:v>43274.3125</c:v>
                </c:pt>
                <c:pt idx="5119">
                  <c:v>43274.322916666664</c:v>
                </c:pt>
                <c:pt idx="5120">
                  <c:v>43274.333333333336</c:v>
                </c:pt>
                <c:pt idx="5121">
                  <c:v>43274.34375</c:v>
                </c:pt>
                <c:pt idx="5122">
                  <c:v>43274.354166666664</c:v>
                </c:pt>
                <c:pt idx="5123">
                  <c:v>43274.364583333336</c:v>
                </c:pt>
                <c:pt idx="5124">
                  <c:v>43274.375</c:v>
                </c:pt>
                <c:pt idx="5125">
                  <c:v>43274.385416666664</c:v>
                </c:pt>
                <c:pt idx="5126">
                  <c:v>43274.395833333336</c:v>
                </c:pt>
                <c:pt idx="5127">
                  <c:v>43274.40625</c:v>
                </c:pt>
                <c:pt idx="5128">
                  <c:v>43274.416666666664</c:v>
                </c:pt>
                <c:pt idx="5129">
                  <c:v>43274.427083333336</c:v>
                </c:pt>
                <c:pt idx="5130">
                  <c:v>43274.4375</c:v>
                </c:pt>
                <c:pt idx="5131">
                  <c:v>43274.447916666664</c:v>
                </c:pt>
                <c:pt idx="5132">
                  <c:v>43274.458333333336</c:v>
                </c:pt>
                <c:pt idx="5133">
                  <c:v>43274.46875</c:v>
                </c:pt>
                <c:pt idx="5134">
                  <c:v>43274.479166666664</c:v>
                </c:pt>
                <c:pt idx="5135">
                  <c:v>43274.489583333336</c:v>
                </c:pt>
                <c:pt idx="5136">
                  <c:v>43274.5</c:v>
                </c:pt>
                <c:pt idx="5137">
                  <c:v>43274.510416666664</c:v>
                </c:pt>
                <c:pt idx="5138">
                  <c:v>43274.520833333336</c:v>
                </c:pt>
                <c:pt idx="5139">
                  <c:v>43274.53125</c:v>
                </c:pt>
                <c:pt idx="5140">
                  <c:v>43274.541666666664</c:v>
                </c:pt>
                <c:pt idx="5141">
                  <c:v>43274.552083333336</c:v>
                </c:pt>
                <c:pt idx="5142">
                  <c:v>43274.5625</c:v>
                </c:pt>
                <c:pt idx="5143">
                  <c:v>43274.572916666664</c:v>
                </c:pt>
                <c:pt idx="5144">
                  <c:v>43274.583333333336</c:v>
                </c:pt>
                <c:pt idx="5145">
                  <c:v>43274.59375</c:v>
                </c:pt>
                <c:pt idx="5146">
                  <c:v>43274.604166666664</c:v>
                </c:pt>
                <c:pt idx="5147">
                  <c:v>43274.614583333336</c:v>
                </c:pt>
                <c:pt idx="5148">
                  <c:v>43274.625</c:v>
                </c:pt>
                <c:pt idx="5149">
                  <c:v>43274.635416666664</c:v>
                </c:pt>
                <c:pt idx="5150">
                  <c:v>43274.645833333336</c:v>
                </c:pt>
                <c:pt idx="5151">
                  <c:v>43274.65625</c:v>
                </c:pt>
                <c:pt idx="5152">
                  <c:v>43274.666666666664</c:v>
                </c:pt>
                <c:pt idx="5153">
                  <c:v>43274.677083333336</c:v>
                </c:pt>
                <c:pt idx="5154">
                  <c:v>43274.6875</c:v>
                </c:pt>
                <c:pt idx="5155">
                  <c:v>43274.697916666664</c:v>
                </c:pt>
                <c:pt idx="5156">
                  <c:v>43274.708333333336</c:v>
                </c:pt>
                <c:pt idx="5157">
                  <c:v>43274.71875</c:v>
                </c:pt>
                <c:pt idx="5158">
                  <c:v>43274.729166666664</c:v>
                </c:pt>
                <c:pt idx="5159">
                  <c:v>43274.739583333336</c:v>
                </c:pt>
                <c:pt idx="5160">
                  <c:v>43274.75</c:v>
                </c:pt>
                <c:pt idx="5161">
                  <c:v>43274.760416666664</c:v>
                </c:pt>
                <c:pt idx="5162">
                  <c:v>43274.770833333336</c:v>
                </c:pt>
                <c:pt idx="5163">
                  <c:v>43274.78125</c:v>
                </c:pt>
                <c:pt idx="5164">
                  <c:v>43274.791666666664</c:v>
                </c:pt>
                <c:pt idx="5165">
                  <c:v>43274.802083333336</c:v>
                </c:pt>
                <c:pt idx="5166">
                  <c:v>43274.8125</c:v>
                </c:pt>
                <c:pt idx="5167">
                  <c:v>43274.822916666664</c:v>
                </c:pt>
                <c:pt idx="5168">
                  <c:v>43274.833333333336</c:v>
                </c:pt>
                <c:pt idx="5169">
                  <c:v>43274.84375</c:v>
                </c:pt>
                <c:pt idx="5170">
                  <c:v>43274.854166666664</c:v>
                </c:pt>
                <c:pt idx="5171">
                  <c:v>43274.864583333336</c:v>
                </c:pt>
                <c:pt idx="5172">
                  <c:v>43274.875</c:v>
                </c:pt>
                <c:pt idx="5173">
                  <c:v>43274.885416666664</c:v>
                </c:pt>
                <c:pt idx="5174">
                  <c:v>43274.895833333336</c:v>
                </c:pt>
                <c:pt idx="5175">
                  <c:v>43274.90625</c:v>
                </c:pt>
                <c:pt idx="5176">
                  <c:v>43274.916666666664</c:v>
                </c:pt>
                <c:pt idx="5177">
                  <c:v>43274.927083333336</c:v>
                </c:pt>
                <c:pt idx="5178">
                  <c:v>43274.9375</c:v>
                </c:pt>
                <c:pt idx="5179">
                  <c:v>43274.947916666664</c:v>
                </c:pt>
                <c:pt idx="5180">
                  <c:v>43274.958333333336</c:v>
                </c:pt>
                <c:pt idx="5181">
                  <c:v>43274.96875</c:v>
                </c:pt>
                <c:pt idx="5182">
                  <c:v>43274.979166666664</c:v>
                </c:pt>
                <c:pt idx="5183">
                  <c:v>43274.989583333336</c:v>
                </c:pt>
                <c:pt idx="5184">
                  <c:v>43275</c:v>
                </c:pt>
                <c:pt idx="5185">
                  <c:v>43275.010416666664</c:v>
                </c:pt>
                <c:pt idx="5186">
                  <c:v>43275.020833333336</c:v>
                </c:pt>
                <c:pt idx="5187">
                  <c:v>43275.03125</c:v>
                </c:pt>
                <c:pt idx="5188">
                  <c:v>43275.041666666664</c:v>
                </c:pt>
                <c:pt idx="5189">
                  <c:v>43275.052083333336</c:v>
                </c:pt>
                <c:pt idx="5190">
                  <c:v>43275.0625</c:v>
                </c:pt>
                <c:pt idx="5191">
                  <c:v>43275.072916666664</c:v>
                </c:pt>
                <c:pt idx="5192">
                  <c:v>43275.083333333336</c:v>
                </c:pt>
                <c:pt idx="5193">
                  <c:v>43275.09375</c:v>
                </c:pt>
                <c:pt idx="5194">
                  <c:v>43275.104166666664</c:v>
                </c:pt>
                <c:pt idx="5195">
                  <c:v>43275.114583333336</c:v>
                </c:pt>
                <c:pt idx="5196">
                  <c:v>43275.125</c:v>
                </c:pt>
                <c:pt idx="5197">
                  <c:v>43275.135416666664</c:v>
                </c:pt>
                <c:pt idx="5198">
                  <c:v>43275.145833333336</c:v>
                </c:pt>
                <c:pt idx="5199">
                  <c:v>43275.15625</c:v>
                </c:pt>
                <c:pt idx="5200">
                  <c:v>43275.166666666664</c:v>
                </c:pt>
                <c:pt idx="5201">
                  <c:v>43275.177083333336</c:v>
                </c:pt>
                <c:pt idx="5202">
                  <c:v>43275.1875</c:v>
                </c:pt>
                <c:pt idx="5203">
                  <c:v>43275.197916666664</c:v>
                </c:pt>
                <c:pt idx="5204">
                  <c:v>43275.208333333336</c:v>
                </c:pt>
                <c:pt idx="5205">
                  <c:v>43275.21875</c:v>
                </c:pt>
                <c:pt idx="5206">
                  <c:v>43275.229166666664</c:v>
                </c:pt>
                <c:pt idx="5207">
                  <c:v>43275.239583333336</c:v>
                </c:pt>
                <c:pt idx="5208">
                  <c:v>43275.25</c:v>
                </c:pt>
                <c:pt idx="5209">
                  <c:v>43275.260416666664</c:v>
                </c:pt>
                <c:pt idx="5210">
                  <c:v>43275.270833333336</c:v>
                </c:pt>
                <c:pt idx="5211">
                  <c:v>43275.28125</c:v>
                </c:pt>
                <c:pt idx="5212">
                  <c:v>43275.291666666664</c:v>
                </c:pt>
                <c:pt idx="5213">
                  <c:v>43275.302083333336</c:v>
                </c:pt>
                <c:pt idx="5214">
                  <c:v>43275.3125</c:v>
                </c:pt>
                <c:pt idx="5215">
                  <c:v>43275.322916666664</c:v>
                </c:pt>
                <c:pt idx="5216">
                  <c:v>43275.333333333336</c:v>
                </c:pt>
                <c:pt idx="5217">
                  <c:v>43275.34375</c:v>
                </c:pt>
                <c:pt idx="5218">
                  <c:v>43275.354166666664</c:v>
                </c:pt>
                <c:pt idx="5219">
                  <c:v>43275.364583333336</c:v>
                </c:pt>
                <c:pt idx="5220">
                  <c:v>43275.375</c:v>
                </c:pt>
                <c:pt idx="5221">
                  <c:v>43275.385416666664</c:v>
                </c:pt>
                <c:pt idx="5222">
                  <c:v>43275.395833333336</c:v>
                </c:pt>
                <c:pt idx="5223">
                  <c:v>43275.40625</c:v>
                </c:pt>
                <c:pt idx="5224">
                  <c:v>43275.416666666664</c:v>
                </c:pt>
                <c:pt idx="5225">
                  <c:v>43275.427083333336</c:v>
                </c:pt>
                <c:pt idx="5226">
                  <c:v>43275.4375</c:v>
                </c:pt>
                <c:pt idx="5227">
                  <c:v>43275.447916666664</c:v>
                </c:pt>
                <c:pt idx="5228">
                  <c:v>43275.458333333336</c:v>
                </c:pt>
                <c:pt idx="5229">
                  <c:v>43275.46875</c:v>
                </c:pt>
                <c:pt idx="5230">
                  <c:v>43275.479166666664</c:v>
                </c:pt>
                <c:pt idx="5231">
                  <c:v>43275.489583333336</c:v>
                </c:pt>
                <c:pt idx="5232">
                  <c:v>43275.5</c:v>
                </c:pt>
                <c:pt idx="5233">
                  <c:v>43275.510416666664</c:v>
                </c:pt>
                <c:pt idx="5234">
                  <c:v>43275.520833333336</c:v>
                </c:pt>
                <c:pt idx="5235">
                  <c:v>43275.53125</c:v>
                </c:pt>
                <c:pt idx="5236">
                  <c:v>43275.541666666664</c:v>
                </c:pt>
                <c:pt idx="5237">
                  <c:v>43275.552083333336</c:v>
                </c:pt>
                <c:pt idx="5238">
                  <c:v>43275.5625</c:v>
                </c:pt>
                <c:pt idx="5239">
                  <c:v>43275.572916666664</c:v>
                </c:pt>
                <c:pt idx="5240">
                  <c:v>43275.583333333336</c:v>
                </c:pt>
                <c:pt idx="5241">
                  <c:v>43275.59375</c:v>
                </c:pt>
                <c:pt idx="5242">
                  <c:v>43275.604166666664</c:v>
                </c:pt>
                <c:pt idx="5243">
                  <c:v>43275.614583333336</c:v>
                </c:pt>
                <c:pt idx="5244">
                  <c:v>43275.625</c:v>
                </c:pt>
                <c:pt idx="5245">
                  <c:v>43275.635416666664</c:v>
                </c:pt>
                <c:pt idx="5246">
                  <c:v>43275.645833333336</c:v>
                </c:pt>
                <c:pt idx="5247">
                  <c:v>43275.65625</c:v>
                </c:pt>
                <c:pt idx="5248">
                  <c:v>43275.666666666664</c:v>
                </c:pt>
                <c:pt idx="5249">
                  <c:v>43275.677083333336</c:v>
                </c:pt>
                <c:pt idx="5250">
                  <c:v>43275.6875</c:v>
                </c:pt>
                <c:pt idx="5251">
                  <c:v>43275.697916666664</c:v>
                </c:pt>
                <c:pt idx="5252">
                  <c:v>43275.708333333336</c:v>
                </c:pt>
                <c:pt idx="5253">
                  <c:v>43275.71875</c:v>
                </c:pt>
                <c:pt idx="5254">
                  <c:v>43275.729166666664</c:v>
                </c:pt>
                <c:pt idx="5255">
                  <c:v>43275.739583333336</c:v>
                </c:pt>
                <c:pt idx="5256">
                  <c:v>43275.75</c:v>
                </c:pt>
                <c:pt idx="5257">
                  <c:v>43275.760416666664</c:v>
                </c:pt>
                <c:pt idx="5258">
                  <c:v>43275.770833333336</c:v>
                </c:pt>
                <c:pt idx="5259">
                  <c:v>43275.78125</c:v>
                </c:pt>
                <c:pt idx="5260">
                  <c:v>43275.791666666664</c:v>
                </c:pt>
                <c:pt idx="5261">
                  <c:v>43275.802083333336</c:v>
                </c:pt>
                <c:pt idx="5262">
                  <c:v>43275.8125</c:v>
                </c:pt>
                <c:pt idx="5263">
                  <c:v>43275.822916666664</c:v>
                </c:pt>
                <c:pt idx="5264">
                  <c:v>43275.833333333336</c:v>
                </c:pt>
                <c:pt idx="5265">
                  <c:v>43275.84375</c:v>
                </c:pt>
                <c:pt idx="5266">
                  <c:v>43275.854166666664</c:v>
                </c:pt>
                <c:pt idx="5267">
                  <c:v>43275.864583333336</c:v>
                </c:pt>
                <c:pt idx="5268">
                  <c:v>43275.875</c:v>
                </c:pt>
                <c:pt idx="5269">
                  <c:v>43275.885416666664</c:v>
                </c:pt>
                <c:pt idx="5270">
                  <c:v>43275.895833333336</c:v>
                </c:pt>
                <c:pt idx="5271">
                  <c:v>43275.90625</c:v>
                </c:pt>
                <c:pt idx="5272">
                  <c:v>43275.916666666664</c:v>
                </c:pt>
                <c:pt idx="5273">
                  <c:v>43275.927083333336</c:v>
                </c:pt>
                <c:pt idx="5274">
                  <c:v>43275.9375</c:v>
                </c:pt>
                <c:pt idx="5275">
                  <c:v>43275.947916666664</c:v>
                </c:pt>
                <c:pt idx="5276">
                  <c:v>43275.958333333336</c:v>
                </c:pt>
                <c:pt idx="5277">
                  <c:v>43275.96875</c:v>
                </c:pt>
                <c:pt idx="5278">
                  <c:v>43275.979166666664</c:v>
                </c:pt>
                <c:pt idx="5279">
                  <c:v>43275.989583333336</c:v>
                </c:pt>
                <c:pt idx="5280">
                  <c:v>43276</c:v>
                </c:pt>
                <c:pt idx="5281">
                  <c:v>43276.010416666664</c:v>
                </c:pt>
                <c:pt idx="5282">
                  <c:v>43276.020833333336</c:v>
                </c:pt>
                <c:pt idx="5283">
                  <c:v>43276.03125</c:v>
                </c:pt>
                <c:pt idx="5284">
                  <c:v>43276.041666666664</c:v>
                </c:pt>
                <c:pt idx="5285">
                  <c:v>43276.052083333336</c:v>
                </c:pt>
                <c:pt idx="5286">
                  <c:v>43276.0625</c:v>
                </c:pt>
                <c:pt idx="5287">
                  <c:v>43276.072916666664</c:v>
                </c:pt>
                <c:pt idx="5288">
                  <c:v>43276.083333333336</c:v>
                </c:pt>
                <c:pt idx="5289">
                  <c:v>43276.09375</c:v>
                </c:pt>
                <c:pt idx="5290">
                  <c:v>43276.104166666664</c:v>
                </c:pt>
                <c:pt idx="5291">
                  <c:v>43276.114583333336</c:v>
                </c:pt>
                <c:pt idx="5292">
                  <c:v>43276.125</c:v>
                </c:pt>
                <c:pt idx="5293">
                  <c:v>43276.135416666664</c:v>
                </c:pt>
                <c:pt idx="5294">
                  <c:v>43276.145833333336</c:v>
                </c:pt>
                <c:pt idx="5295">
                  <c:v>43276.15625</c:v>
                </c:pt>
                <c:pt idx="5296">
                  <c:v>43276.166666666664</c:v>
                </c:pt>
                <c:pt idx="5297">
                  <c:v>43276.177083333336</c:v>
                </c:pt>
                <c:pt idx="5298">
                  <c:v>43276.1875</c:v>
                </c:pt>
                <c:pt idx="5299">
                  <c:v>43276.197916666664</c:v>
                </c:pt>
                <c:pt idx="5300">
                  <c:v>43276.208333333336</c:v>
                </c:pt>
                <c:pt idx="5301">
                  <c:v>43276.21875</c:v>
                </c:pt>
                <c:pt idx="5302">
                  <c:v>43276.229166666664</c:v>
                </c:pt>
                <c:pt idx="5303">
                  <c:v>43276.239583333336</c:v>
                </c:pt>
                <c:pt idx="5304">
                  <c:v>43276.25</c:v>
                </c:pt>
                <c:pt idx="5305">
                  <c:v>43276.260416666664</c:v>
                </c:pt>
                <c:pt idx="5306">
                  <c:v>43276.270833333336</c:v>
                </c:pt>
                <c:pt idx="5307">
                  <c:v>43276.28125</c:v>
                </c:pt>
                <c:pt idx="5308">
                  <c:v>43276.291666666664</c:v>
                </c:pt>
                <c:pt idx="5309">
                  <c:v>43276.302083333336</c:v>
                </c:pt>
                <c:pt idx="5310">
                  <c:v>43276.3125</c:v>
                </c:pt>
                <c:pt idx="5311">
                  <c:v>43276.322916666664</c:v>
                </c:pt>
                <c:pt idx="5312">
                  <c:v>43276.333333333336</c:v>
                </c:pt>
                <c:pt idx="5313">
                  <c:v>43276.34375</c:v>
                </c:pt>
                <c:pt idx="5314">
                  <c:v>43276.354166666664</c:v>
                </c:pt>
                <c:pt idx="5315">
                  <c:v>43276.364583333336</c:v>
                </c:pt>
                <c:pt idx="5316">
                  <c:v>43276.375</c:v>
                </c:pt>
                <c:pt idx="5317">
                  <c:v>43276.385416666664</c:v>
                </c:pt>
                <c:pt idx="5318">
                  <c:v>43276.395833333336</c:v>
                </c:pt>
                <c:pt idx="5319">
                  <c:v>43276.40625</c:v>
                </c:pt>
                <c:pt idx="5320">
                  <c:v>43276.416666666664</c:v>
                </c:pt>
                <c:pt idx="5321">
                  <c:v>43276.427083333336</c:v>
                </c:pt>
                <c:pt idx="5322">
                  <c:v>43276.4375</c:v>
                </c:pt>
                <c:pt idx="5323">
                  <c:v>43276.447916666664</c:v>
                </c:pt>
                <c:pt idx="5324">
                  <c:v>43276.458333333336</c:v>
                </c:pt>
                <c:pt idx="5325">
                  <c:v>43276.46875</c:v>
                </c:pt>
                <c:pt idx="5326">
                  <c:v>43276.479166666664</c:v>
                </c:pt>
                <c:pt idx="5327">
                  <c:v>43276.489583333336</c:v>
                </c:pt>
                <c:pt idx="5328">
                  <c:v>43276.5</c:v>
                </c:pt>
                <c:pt idx="5329">
                  <c:v>43276.510416666664</c:v>
                </c:pt>
                <c:pt idx="5330">
                  <c:v>43276.520833333336</c:v>
                </c:pt>
                <c:pt idx="5331">
                  <c:v>43276.53125</c:v>
                </c:pt>
                <c:pt idx="5332">
                  <c:v>43276.541666666664</c:v>
                </c:pt>
                <c:pt idx="5333">
                  <c:v>43276.552083333336</c:v>
                </c:pt>
                <c:pt idx="5334">
                  <c:v>43276.5625</c:v>
                </c:pt>
                <c:pt idx="5335">
                  <c:v>43276.572916666664</c:v>
                </c:pt>
                <c:pt idx="5336">
                  <c:v>43276.583333333336</c:v>
                </c:pt>
                <c:pt idx="5337">
                  <c:v>43276.59375</c:v>
                </c:pt>
                <c:pt idx="5338">
                  <c:v>43276.604166666664</c:v>
                </c:pt>
                <c:pt idx="5339">
                  <c:v>43276.614583333336</c:v>
                </c:pt>
                <c:pt idx="5340">
                  <c:v>43276.625</c:v>
                </c:pt>
                <c:pt idx="5341">
                  <c:v>43276.635416666664</c:v>
                </c:pt>
                <c:pt idx="5342">
                  <c:v>43276.645833333336</c:v>
                </c:pt>
                <c:pt idx="5343">
                  <c:v>43276.65625</c:v>
                </c:pt>
                <c:pt idx="5344">
                  <c:v>43276.666666666664</c:v>
                </c:pt>
                <c:pt idx="5345">
                  <c:v>43276.677083333336</c:v>
                </c:pt>
                <c:pt idx="5346">
                  <c:v>43276.6875</c:v>
                </c:pt>
                <c:pt idx="5347">
                  <c:v>43276.697916666664</c:v>
                </c:pt>
                <c:pt idx="5348">
                  <c:v>43276.708333333336</c:v>
                </c:pt>
                <c:pt idx="5349">
                  <c:v>43276.71875</c:v>
                </c:pt>
                <c:pt idx="5350">
                  <c:v>43276.729166666664</c:v>
                </c:pt>
                <c:pt idx="5351">
                  <c:v>43276.739583333336</c:v>
                </c:pt>
                <c:pt idx="5352">
                  <c:v>43276.75</c:v>
                </c:pt>
                <c:pt idx="5353">
                  <c:v>43276.760416666664</c:v>
                </c:pt>
                <c:pt idx="5354">
                  <c:v>43276.770833333336</c:v>
                </c:pt>
                <c:pt idx="5355">
                  <c:v>43276.78125</c:v>
                </c:pt>
                <c:pt idx="5356">
                  <c:v>43276.791666666664</c:v>
                </c:pt>
                <c:pt idx="5357">
                  <c:v>43276.802083333336</c:v>
                </c:pt>
                <c:pt idx="5358">
                  <c:v>43276.8125</c:v>
                </c:pt>
                <c:pt idx="5359">
                  <c:v>43276.822916666664</c:v>
                </c:pt>
                <c:pt idx="5360">
                  <c:v>43276.833333333336</c:v>
                </c:pt>
                <c:pt idx="5361">
                  <c:v>43276.84375</c:v>
                </c:pt>
                <c:pt idx="5362">
                  <c:v>43276.854166666664</c:v>
                </c:pt>
                <c:pt idx="5363">
                  <c:v>43276.864583333336</c:v>
                </c:pt>
                <c:pt idx="5364">
                  <c:v>43276.875</c:v>
                </c:pt>
                <c:pt idx="5365">
                  <c:v>43276.885416666664</c:v>
                </c:pt>
                <c:pt idx="5366">
                  <c:v>43276.895833333336</c:v>
                </c:pt>
                <c:pt idx="5367">
                  <c:v>43276.90625</c:v>
                </c:pt>
                <c:pt idx="5368">
                  <c:v>43276.916666666664</c:v>
                </c:pt>
                <c:pt idx="5369">
                  <c:v>43276.927083333336</c:v>
                </c:pt>
                <c:pt idx="5370">
                  <c:v>43276.9375</c:v>
                </c:pt>
                <c:pt idx="5371">
                  <c:v>43276.947916666664</c:v>
                </c:pt>
                <c:pt idx="5372">
                  <c:v>43276.958333333336</c:v>
                </c:pt>
                <c:pt idx="5373">
                  <c:v>43276.96875</c:v>
                </c:pt>
                <c:pt idx="5374">
                  <c:v>43276.979166666664</c:v>
                </c:pt>
                <c:pt idx="5375">
                  <c:v>43276.989583333336</c:v>
                </c:pt>
                <c:pt idx="5376">
                  <c:v>43277</c:v>
                </c:pt>
                <c:pt idx="5377">
                  <c:v>43277.010416666664</c:v>
                </c:pt>
                <c:pt idx="5378">
                  <c:v>43277.020833333336</c:v>
                </c:pt>
                <c:pt idx="5379">
                  <c:v>43277.03125</c:v>
                </c:pt>
                <c:pt idx="5380">
                  <c:v>43277.041666666664</c:v>
                </c:pt>
                <c:pt idx="5381">
                  <c:v>43277.052083333336</c:v>
                </c:pt>
                <c:pt idx="5382">
                  <c:v>43277.0625</c:v>
                </c:pt>
                <c:pt idx="5383">
                  <c:v>43277.072916666664</c:v>
                </c:pt>
                <c:pt idx="5384">
                  <c:v>43277.083333333336</c:v>
                </c:pt>
                <c:pt idx="5385">
                  <c:v>43277.09375</c:v>
                </c:pt>
                <c:pt idx="5386">
                  <c:v>43277.104166666664</c:v>
                </c:pt>
                <c:pt idx="5387">
                  <c:v>43277.114583333336</c:v>
                </c:pt>
                <c:pt idx="5388">
                  <c:v>43277.125</c:v>
                </c:pt>
                <c:pt idx="5389">
                  <c:v>43277.135416666664</c:v>
                </c:pt>
                <c:pt idx="5390">
                  <c:v>43277.145833333336</c:v>
                </c:pt>
                <c:pt idx="5391">
                  <c:v>43277.15625</c:v>
                </c:pt>
                <c:pt idx="5392">
                  <c:v>43277.166666666664</c:v>
                </c:pt>
                <c:pt idx="5393">
                  <c:v>43277.177083333336</c:v>
                </c:pt>
                <c:pt idx="5394">
                  <c:v>43277.1875</c:v>
                </c:pt>
                <c:pt idx="5395">
                  <c:v>43277.197916666664</c:v>
                </c:pt>
                <c:pt idx="5396">
                  <c:v>43277.208333333336</c:v>
                </c:pt>
                <c:pt idx="5397">
                  <c:v>43277.21875</c:v>
                </c:pt>
                <c:pt idx="5398">
                  <c:v>43277.229166666664</c:v>
                </c:pt>
                <c:pt idx="5399">
                  <c:v>43277.239583333336</c:v>
                </c:pt>
                <c:pt idx="5400">
                  <c:v>43277.25</c:v>
                </c:pt>
                <c:pt idx="5401">
                  <c:v>43277.260416666664</c:v>
                </c:pt>
                <c:pt idx="5402">
                  <c:v>43277.270833333336</c:v>
                </c:pt>
                <c:pt idx="5403">
                  <c:v>43277.28125</c:v>
                </c:pt>
                <c:pt idx="5404">
                  <c:v>43277.291666666664</c:v>
                </c:pt>
                <c:pt idx="5405">
                  <c:v>43277.302083333336</c:v>
                </c:pt>
                <c:pt idx="5406">
                  <c:v>43277.3125</c:v>
                </c:pt>
                <c:pt idx="5407">
                  <c:v>43277.322916666664</c:v>
                </c:pt>
                <c:pt idx="5408">
                  <c:v>43277.333333333336</c:v>
                </c:pt>
                <c:pt idx="5409">
                  <c:v>43277.34375</c:v>
                </c:pt>
                <c:pt idx="5410">
                  <c:v>43277.354166666664</c:v>
                </c:pt>
                <c:pt idx="5411">
                  <c:v>43277.364583333336</c:v>
                </c:pt>
                <c:pt idx="5412">
                  <c:v>43277.375</c:v>
                </c:pt>
                <c:pt idx="5413">
                  <c:v>43277.385416666664</c:v>
                </c:pt>
                <c:pt idx="5414">
                  <c:v>43277.395833333336</c:v>
                </c:pt>
                <c:pt idx="5415">
                  <c:v>43277.40625</c:v>
                </c:pt>
                <c:pt idx="5416">
                  <c:v>43277.416666666664</c:v>
                </c:pt>
                <c:pt idx="5417">
                  <c:v>43277.427083333336</c:v>
                </c:pt>
                <c:pt idx="5418">
                  <c:v>43277.4375</c:v>
                </c:pt>
                <c:pt idx="5419">
                  <c:v>43277.447916666664</c:v>
                </c:pt>
                <c:pt idx="5420">
                  <c:v>43277.458333333336</c:v>
                </c:pt>
                <c:pt idx="5421">
                  <c:v>43277.46875</c:v>
                </c:pt>
                <c:pt idx="5422">
                  <c:v>43277.479166666664</c:v>
                </c:pt>
                <c:pt idx="5423">
                  <c:v>43277.489583333336</c:v>
                </c:pt>
                <c:pt idx="5424">
                  <c:v>43277.5</c:v>
                </c:pt>
                <c:pt idx="5425">
                  <c:v>43277.510416666664</c:v>
                </c:pt>
                <c:pt idx="5426">
                  <c:v>43277.520833333336</c:v>
                </c:pt>
                <c:pt idx="5427">
                  <c:v>43277.53125</c:v>
                </c:pt>
                <c:pt idx="5428">
                  <c:v>43277.541666666664</c:v>
                </c:pt>
                <c:pt idx="5429">
                  <c:v>43277.552083333336</c:v>
                </c:pt>
                <c:pt idx="5430">
                  <c:v>43277.5625</c:v>
                </c:pt>
                <c:pt idx="5431">
                  <c:v>43277.572916666664</c:v>
                </c:pt>
                <c:pt idx="5432">
                  <c:v>43277.583333333336</c:v>
                </c:pt>
                <c:pt idx="5433">
                  <c:v>43277.59375</c:v>
                </c:pt>
                <c:pt idx="5434">
                  <c:v>43277.604166666664</c:v>
                </c:pt>
                <c:pt idx="5435">
                  <c:v>43277.614583333336</c:v>
                </c:pt>
                <c:pt idx="5436">
                  <c:v>43277.625</c:v>
                </c:pt>
                <c:pt idx="5437">
                  <c:v>43277.635416666664</c:v>
                </c:pt>
                <c:pt idx="5438">
                  <c:v>43277.645833333336</c:v>
                </c:pt>
                <c:pt idx="5439">
                  <c:v>43277.65625</c:v>
                </c:pt>
                <c:pt idx="5440">
                  <c:v>43277.666666666664</c:v>
                </c:pt>
                <c:pt idx="5441">
                  <c:v>43277.677083333336</c:v>
                </c:pt>
                <c:pt idx="5442">
                  <c:v>43277.6875</c:v>
                </c:pt>
                <c:pt idx="5443">
                  <c:v>43277.697916666664</c:v>
                </c:pt>
                <c:pt idx="5444">
                  <c:v>43277.708333333336</c:v>
                </c:pt>
                <c:pt idx="5445">
                  <c:v>43277.71875</c:v>
                </c:pt>
                <c:pt idx="5446">
                  <c:v>43277.729166666664</c:v>
                </c:pt>
                <c:pt idx="5447">
                  <c:v>43277.739583333336</c:v>
                </c:pt>
                <c:pt idx="5448">
                  <c:v>43277.75</c:v>
                </c:pt>
                <c:pt idx="5449">
                  <c:v>43277.760416666664</c:v>
                </c:pt>
                <c:pt idx="5450">
                  <c:v>43277.770833333336</c:v>
                </c:pt>
                <c:pt idx="5451">
                  <c:v>43277.78125</c:v>
                </c:pt>
                <c:pt idx="5452">
                  <c:v>43277.791666666664</c:v>
                </c:pt>
                <c:pt idx="5453">
                  <c:v>43277.802083333336</c:v>
                </c:pt>
                <c:pt idx="5454">
                  <c:v>43277.8125</c:v>
                </c:pt>
                <c:pt idx="5455">
                  <c:v>43277.822916666664</c:v>
                </c:pt>
                <c:pt idx="5456">
                  <c:v>43277.833333333336</c:v>
                </c:pt>
                <c:pt idx="5457">
                  <c:v>43277.84375</c:v>
                </c:pt>
                <c:pt idx="5458">
                  <c:v>43277.854166666664</c:v>
                </c:pt>
                <c:pt idx="5459">
                  <c:v>43277.864583333336</c:v>
                </c:pt>
                <c:pt idx="5460">
                  <c:v>43277.875</c:v>
                </c:pt>
                <c:pt idx="5461">
                  <c:v>43277.885416666664</c:v>
                </c:pt>
                <c:pt idx="5462">
                  <c:v>43277.895833333336</c:v>
                </c:pt>
                <c:pt idx="5463">
                  <c:v>43277.90625</c:v>
                </c:pt>
                <c:pt idx="5464">
                  <c:v>43277.916666666664</c:v>
                </c:pt>
                <c:pt idx="5465">
                  <c:v>43277.927083333336</c:v>
                </c:pt>
                <c:pt idx="5466">
                  <c:v>43277.9375</c:v>
                </c:pt>
                <c:pt idx="5467">
                  <c:v>43277.947916666664</c:v>
                </c:pt>
                <c:pt idx="5468">
                  <c:v>43277.958333333336</c:v>
                </c:pt>
                <c:pt idx="5469">
                  <c:v>43277.96875</c:v>
                </c:pt>
                <c:pt idx="5470">
                  <c:v>43277.979166666664</c:v>
                </c:pt>
                <c:pt idx="5471">
                  <c:v>43277.989583333336</c:v>
                </c:pt>
                <c:pt idx="5472">
                  <c:v>43278</c:v>
                </c:pt>
                <c:pt idx="5473">
                  <c:v>43278.010416666664</c:v>
                </c:pt>
                <c:pt idx="5474">
                  <c:v>43278.020833333336</c:v>
                </c:pt>
                <c:pt idx="5475">
                  <c:v>43278.03125</c:v>
                </c:pt>
                <c:pt idx="5476">
                  <c:v>43278.041666666664</c:v>
                </c:pt>
                <c:pt idx="5477">
                  <c:v>43278.052083333336</c:v>
                </c:pt>
                <c:pt idx="5478">
                  <c:v>43278.0625</c:v>
                </c:pt>
                <c:pt idx="5479">
                  <c:v>43278.072916666664</c:v>
                </c:pt>
                <c:pt idx="5480">
                  <c:v>43278.083333333336</c:v>
                </c:pt>
                <c:pt idx="5481">
                  <c:v>43278.09375</c:v>
                </c:pt>
                <c:pt idx="5482">
                  <c:v>43278.104166666664</c:v>
                </c:pt>
                <c:pt idx="5483">
                  <c:v>43278.114583333336</c:v>
                </c:pt>
                <c:pt idx="5484">
                  <c:v>43278.125</c:v>
                </c:pt>
                <c:pt idx="5485">
                  <c:v>43278.135416666664</c:v>
                </c:pt>
                <c:pt idx="5486">
                  <c:v>43278.145833333336</c:v>
                </c:pt>
                <c:pt idx="5487">
                  <c:v>43278.15625</c:v>
                </c:pt>
                <c:pt idx="5488">
                  <c:v>43278.166666666664</c:v>
                </c:pt>
                <c:pt idx="5489">
                  <c:v>43278.177083333336</c:v>
                </c:pt>
                <c:pt idx="5490">
                  <c:v>43278.1875</c:v>
                </c:pt>
                <c:pt idx="5491">
                  <c:v>43278.197916666664</c:v>
                </c:pt>
                <c:pt idx="5492">
                  <c:v>43278.208333333336</c:v>
                </c:pt>
                <c:pt idx="5493">
                  <c:v>43278.21875</c:v>
                </c:pt>
                <c:pt idx="5494">
                  <c:v>43278.229166666664</c:v>
                </c:pt>
                <c:pt idx="5495">
                  <c:v>43278.239583333336</c:v>
                </c:pt>
                <c:pt idx="5496">
                  <c:v>43278.25</c:v>
                </c:pt>
                <c:pt idx="5497">
                  <c:v>43278.260416666664</c:v>
                </c:pt>
                <c:pt idx="5498">
                  <c:v>43278.270833333336</c:v>
                </c:pt>
                <c:pt idx="5499">
                  <c:v>43278.28125</c:v>
                </c:pt>
                <c:pt idx="5500">
                  <c:v>43278.291666666664</c:v>
                </c:pt>
                <c:pt idx="5501">
                  <c:v>43278.302083333336</c:v>
                </c:pt>
                <c:pt idx="5502">
                  <c:v>43278.3125</c:v>
                </c:pt>
                <c:pt idx="5503">
                  <c:v>43278.322916666664</c:v>
                </c:pt>
                <c:pt idx="5504">
                  <c:v>43278.333333333336</c:v>
                </c:pt>
                <c:pt idx="5505">
                  <c:v>43278.34375</c:v>
                </c:pt>
                <c:pt idx="5506">
                  <c:v>43278.354166666664</c:v>
                </c:pt>
                <c:pt idx="5507">
                  <c:v>43278.364583333336</c:v>
                </c:pt>
                <c:pt idx="5508">
                  <c:v>43278.375</c:v>
                </c:pt>
                <c:pt idx="5509">
                  <c:v>43278.385416666664</c:v>
                </c:pt>
                <c:pt idx="5510">
                  <c:v>43278.395833333336</c:v>
                </c:pt>
                <c:pt idx="5511">
                  <c:v>43278.40625</c:v>
                </c:pt>
                <c:pt idx="5512">
                  <c:v>43278.416666666664</c:v>
                </c:pt>
                <c:pt idx="5513">
                  <c:v>43278.427083333336</c:v>
                </c:pt>
                <c:pt idx="5514">
                  <c:v>43278.4375</c:v>
                </c:pt>
                <c:pt idx="5515">
                  <c:v>43278.447916666664</c:v>
                </c:pt>
                <c:pt idx="5516">
                  <c:v>43278.458333333336</c:v>
                </c:pt>
                <c:pt idx="5517">
                  <c:v>43278.46875</c:v>
                </c:pt>
                <c:pt idx="5518">
                  <c:v>43278.479166666664</c:v>
                </c:pt>
                <c:pt idx="5519">
                  <c:v>43278.489583333336</c:v>
                </c:pt>
                <c:pt idx="5520">
                  <c:v>43278.5</c:v>
                </c:pt>
                <c:pt idx="5521">
                  <c:v>43278.510416666664</c:v>
                </c:pt>
                <c:pt idx="5522">
                  <c:v>43278.520833333336</c:v>
                </c:pt>
                <c:pt idx="5523">
                  <c:v>43278.53125</c:v>
                </c:pt>
                <c:pt idx="5524">
                  <c:v>43278.541666666664</c:v>
                </c:pt>
                <c:pt idx="5525">
                  <c:v>43278.552083333336</c:v>
                </c:pt>
                <c:pt idx="5526">
                  <c:v>43278.5625</c:v>
                </c:pt>
                <c:pt idx="5527">
                  <c:v>43278.572916666664</c:v>
                </c:pt>
                <c:pt idx="5528">
                  <c:v>43278.583333333336</c:v>
                </c:pt>
                <c:pt idx="5529">
                  <c:v>43278.59375</c:v>
                </c:pt>
                <c:pt idx="5530">
                  <c:v>43278.604166666664</c:v>
                </c:pt>
                <c:pt idx="5531">
                  <c:v>43278.614583333336</c:v>
                </c:pt>
                <c:pt idx="5532">
                  <c:v>43278.625</c:v>
                </c:pt>
                <c:pt idx="5533">
                  <c:v>43278.635416666664</c:v>
                </c:pt>
                <c:pt idx="5534">
                  <c:v>43278.645833333336</c:v>
                </c:pt>
                <c:pt idx="5535">
                  <c:v>43278.65625</c:v>
                </c:pt>
                <c:pt idx="5536">
                  <c:v>43278.666666666664</c:v>
                </c:pt>
                <c:pt idx="5537">
                  <c:v>43278.677083333336</c:v>
                </c:pt>
                <c:pt idx="5538">
                  <c:v>43278.6875</c:v>
                </c:pt>
                <c:pt idx="5539">
                  <c:v>43278.697916666664</c:v>
                </c:pt>
                <c:pt idx="5540">
                  <c:v>43278.708333333336</c:v>
                </c:pt>
                <c:pt idx="5541">
                  <c:v>43278.71875</c:v>
                </c:pt>
                <c:pt idx="5542">
                  <c:v>43278.729166666664</c:v>
                </c:pt>
                <c:pt idx="5543">
                  <c:v>43278.739583333336</c:v>
                </c:pt>
                <c:pt idx="5544">
                  <c:v>43278.75</c:v>
                </c:pt>
                <c:pt idx="5545">
                  <c:v>43278.760416666664</c:v>
                </c:pt>
                <c:pt idx="5546">
                  <c:v>43278.770833333336</c:v>
                </c:pt>
                <c:pt idx="5547">
                  <c:v>43278.78125</c:v>
                </c:pt>
                <c:pt idx="5548">
                  <c:v>43278.791666666664</c:v>
                </c:pt>
                <c:pt idx="5549">
                  <c:v>43278.802083333336</c:v>
                </c:pt>
                <c:pt idx="5550">
                  <c:v>43278.8125</c:v>
                </c:pt>
                <c:pt idx="5551">
                  <c:v>43278.822916666664</c:v>
                </c:pt>
                <c:pt idx="5552">
                  <c:v>43278.833333333336</c:v>
                </c:pt>
                <c:pt idx="5553">
                  <c:v>43278.84375</c:v>
                </c:pt>
                <c:pt idx="5554">
                  <c:v>43278.854166666664</c:v>
                </c:pt>
                <c:pt idx="5555">
                  <c:v>43278.864583333336</c:v>
                </c:pt>
                <c:pt idx="5556">
                  <c:v>43278.875</c:v>
                </c:pt>
                <c:pt idx="5557">
                  <c:v>43278.885416666664</c:v>
                </c:pt>
                <c:pt idx="5558">
                  <c:v>43278.895833333336</c:v>
                </c:pt>
                <c:pt idx="5559">
                  <c:v>43278.90625</c:v>
                </c:pt>
                <c:pt idx="5560">
                  <c:v>43278.916666666664</c:v>
                </c:pt>
                <c:pt idx="5561">
                  <c:v>43278.927083333336</c:v>
                </c:pt>
                <c:pt idx="5562">
                  <c:v>43278.9375</c:v>
                </c:pt>
                <c:pt idx="5563">
                  <c:v>43278.947916666664</c:v>
                </c:pt>
                <c:pt idx="5564">
                  <c:v>43278.958333333336</c:v>
                </c:pt>
                <c:pt idx="5565">
                  <c:v>43278.96875</c:v>
                </c:pt>
                <c:pt idx="5566">
                  <c:v>43278.979166666664</c:v>
                </c:pt>
                <c:pt idx="5567">
                  <c:v>43278.989583333336</c:v>
                </c:pt>
                <c:pt idx="5568">
                  <c:v>43279</c:v>
                </c:pt>
                <c:pt idx="5569">
                  <c:v>43279.010416666664</c:v>
                </c:pt>
                <c:pt idx="5570">
                  <c:v>43279.020833333336</c:v>
                </c:pt>
                <c:pt idx="5571">
                  <c:v>43279.03125</c:v>
                </c:pt>
                <c:pt idx="5572">
                  <c:v>43279.041666666664</c:v>
                </c:pt>
                <c:pt idx="5573">
                  <c:v>43279.052083333336</c:v>
                </c:pt>
                <c:pt idx="5574">
                  <c:v>43279.0625</c:v>
                </c:pt>
                <c:pt idx="5575">
                  <c:v>43279.072916666664</c:v>
                </c:pt>
                <c:pt idx="5576">
                  <c:v>43279.083333333336</c:v>
                </c:pt>
                <c:pt idx="5577">
                  <c:v>43279.09375</c:v>
                </c:pt>
                <c:pt idx="5578">
                  <c:v>43279.104166666664</c:v>
                </c:pt>
                <c:pt idx="5579">
                  <c:v>43279.114583333336</c:v>
                </c:pt>
                <c:pt idx="5580">
                  <c:v>43279.125</c:v>
                </c:pt>
                <c:pt idx="5581">
                  <c:v>43279.135416666664</c:v>
                </c:pt>
                <c:pt idx="5582">
                  <c:v>43279.145833333336</c:v>
                </c:pt>
                <c:pt idx="5583">
                  <c:v>43279.15625</c:v>
                </c:pt>
                <c:pt idx="5584">
                  <c:v>43279.166666666664</c:v>
                </c:pt>
                <c:pt idx="5585">
                  <c:v>43279.177083333336</c:v>
                </c:pt>
                <c:pt idx="5586">
                  <c:v>43279.1875</c:v>
                </c:pt>
                <c:pt idx="5587">
                  <c:v>43279.197916666664</c:v>
                </c:pt>
                <c:pt idx="5588">
                  <c:v>43279.208333333336</c:v>
                </c:pt>
                <c:pt idx="5589">
                  <c:v>43279.21875</c:v>
                </c:pt>
                <c:pt idx="5590">
                  <c:v>43279.229166666664</c:v>
                </c:pt>
                <c:pt idx="5591">
                  <c:v>43279.239583333336</c:v>
                </c:pt>
                <c:pt idx="5592">
                  <c:v>43279.25</c:v>
                </c:pt>
                <c:pt idx="5593">
                  <c:v>43279.260416666664</c:v>
                </c:pt>
                <c:pt idx="5594">
                  <c:v>43279.270833333336</c:v>
                </c:pt>
                <c:pt idx="5595">
                  <c:v>43279.28125</c:v>
                </c:pt>
                <c:pt idx="5596">
                  <c:v>43279.291666666664</c:v>
                </c:pt>
                <c:pt idx="5597">
                  <c:v>43279.302083333336</c:v>
                </c:pt>
                <c:pt idx="5598">
                  <c:v>43279.3125</c:v>
                </c:pt>
                <c:pt idx="5599">
                  <c:v>43279.322916666664</c:v>
                </c:pt>
                <c:pt idx="5600">
                  <c:v>43279.333333333336</c:v>
                </c:pt>
                <c:pt idx="5601">
                  <c:v>43279.34375</c:v>
                </c:pt>
                <c:pt idx="5602">
                  <c:v>43279.354166666664</c:v>
                </c:pt>
                <c:pt idx="5603">
                  <c:v>43279.364583333336</c:v>
                </c:pt>
                <c:pt idx="5604">
                  <c:v>43279.375</c:v>
                </c:pt>
                <c:pt idx="5605">
                  <c:v>43279.385416666664</c:v>
                </c:pt>
                <c:pt idx="5606">
                  <c:v>43279.395833333336</c:v>
                </c:pt>
                <c:pt idx="5607">
                  <c:v>43279.40625</c:v>
                </c:pt>
                <c:pt idx="5608">
                  <c:v>43279.416666666664</c:v>
                </c:pt>
                <c:pt idx="5609">
                  <c:v>43279.427083333336</c:v>
                </c:pt>
                <c:pt idx="5610">
                  <c:v>43279.4375</c:v>
                </c:pt>
                <c:pt idx="5611">
                  <c:v>43279.447916666664</c:v>
                </c:pt>
                <c:pt idx="5612">
                  <c:v>43279.458333333336</c:v>
                </c:pt>
                <c:pt idx="5613">
                  <c:v>43279.46875</c:v>
                </c:pt>
                <c:pt idx="5614">
                  <c:v>43279.479166666664</c:v>
                </c:pt>
                <c:pt idx="5615">
                  <c:v>43279.489583333336</c:v>
                </c:pt>
                <c:pt idx="5616">
                  <c:v>43279.5</c:v>
                </c:pt>
                <c:pt idx="5617">
                  <c:v>43279.510416666664</c:v>
                </c:pt>
                <c:pt idx="5618">
                  <c:v>43279.520833333336</c:v>
                </c:pt>
                <c:pt idx="5619">
                  <c:v>43279.53125</c:v>
                </c:pt>
                <c:pt idx="5620">
                  <c:v>43279.541666666664</c:v>
                </c:pt>
                <c:pt idx="5621">
                  <c:v>43279.552083333336</c:v>
                </c:pt>
                <c:pt idx="5622">
                  <c:v>43279.5625</c:v>
                </c:pt>
                <c:pt idx="5623">
                  <c:v>43279.572916666664</c:v>
                </c:pt>
                <c:pt idx="5624">
                  <c:v>43279.583333333336</c:v>
                </c:pt>
                <c:pt idx="5625">
                  <c:v>43279.59375</c:v>
                </c:pt>
                <c:pt idx="5626">
                  <c:v>43279.604166666664</c:v>
                </c:pt>
                <c:pt idx="5627">
                  <c:v>43279.614583333336</c:v>
                </c:pt>
                <c:pt idx="5628">
                  <c:v>43279.625</c:v>
                </c:pt>
                <c:pt idx="5629">
                  <c:v>43279.635416666664</c:v>
                </c:pt>
                <c:pt idx="5630">
                  <c:v>43279.645833333336</c:v>
                </c:pt>
                <c:pt idx="5631">
                  <c:v>43279.65625</c:v>
                </c:pt>
                <c:pt idx="5632">
                  <c:v>43279.666666666664</c:v>
                </c:pt>
                <c:pt idx="5633">
                  <c:v>43279.677083333336</c:v>
                </c:pt>
                <c:pt idx="5634">
                  <c:v>43279.6875</c:v>
                </c:pt>
                <c:pt idx="5635">
                  <c:v>43279.697916666664</c:v>
                </c:pt>
                <c:pt idx="5636">
                  <c:v>43279.708333333336</c:v>
                </c:pt>
                <c:pt idx="5637">
                  <c:v>43279.71875</c:v>
                </c:pt>
                <c:pt idx="5638">
                  <c:v>43279.729166666664</c:v>
                </c:pt>
                <c:pt idx="5639">
                  <c:v>43279.739583333336</c:v>
                </c:pt>
                <c:pt idx="5640">
                  <c:v>43279.75</c:v>
                </c:pt>
                <c:pt idx="5641">
                  <c:v>43279.760416666664</c:v>
                </c:pt>
                <c:pt idx="5642">
                  <c:v>43279.770833333336</c:v>
                </c:pt>
                <c:pt idx="5643">
                  <c:v>43279.78125</c:v>
                </c:pt>
                <c:pt idx="5644">
                  <c:v>43279.791666666664</c:v>
                </c:pt>
                <c:pt idx="5645">
                  <c:v>43279.802083333336</c:v>
                </c:pt>
                <c:pt idx="5646">
                  <c:v>43279.8125</c:v>
                </c:pt>
                <c:pt idx="5647">
                  <c:v>43279.822916666664</c:v>
                </c:pt>
                <c:pt idx="5648">
                  <c:v>43279.833333333336</c:v>
                </c:pt>
                <c:pt idx="5649">
                  <c:v>43279.84375</c:v>
                </c:pt>
                <c:pt idx="5650">
                  <c:v>43279.854166666664</c:v>
                </c:pt>
                <c:pt idx="5651">
                  <c:v>43279.864583333336</c:v>
                </c:pt>
                <c:pt idx="5652">
                  <c:v>43279.875</c:v>
                </c:pt>
                <c:pt idx="5653">
                  <c:v>43279.885416666664</c:v>
                </c:pt>
                <c:pt idx="5654">
                  <c:v>43279.895833333336</c:v>
                </c:pt>
                <c:pt idx="5655">
                  <c:v>43279.90625</c:v>
                </c:pt>
                <c:pt idx="5656">
                  <c:v>43279.916666666664</c:v>
                </c:pt>
                <c:pt idx="5657">
                  <c:v>43279.927083333336</c:v>
                </c:pt>
                <c:pt idx="5658">
                  <c:v>43279.9375</c:v>
                </c:pt>
                <c:pt idx="5659">
                  <c:v>43279.947916666664</c:v>
                </c:pt>
                <c:pt idx="5660">
                  <c:v>43279.958333333336</c:v>
                </c:pt>
                <c:pt idx="5661">
                  <c:v>43279.96875</c:v>
                </c:pt>
                <c:pt idx="5662">
                  <c:v>43279.979166666664</c:v>
                </c:pt>
                <c:pt idx="5663">
                  <c:v>43279.989583333336</c:v>
                </c:pt>
                <c:pt idx="5664">
                  <c:v>43280</c:v>
                </c:pt>
                <c:pt idx="5665">
                  <c:v>43280.010416666664</c:v>
                </c:pt>
                <c:pt idx="5666">
                  <c:v>43280.020833333336</c:v>
                </c:pt>
                <c:pt idx="5667">
                  <c:v>43280.03125</c:v>
                </c:pt>
                <c:pt idx="5668">
                  <c:v>43280.041666666664</c:v>
                </c:pt>
                <c:pt idx="5669">
                  <c:v>43280.052083333336</c:v>
                </c:pt>
                <c:pt idx="5670">
                  <c:v>43280.0625</c:v>
                </c:pt>
                <c:pt idx="5671">
                  <c:v>43280.072916666664</c:v>
                </c:pt>
                <c:pt idx="5672">
                  <c:v>43280.083333333336</c:v>
                </c:pt>
                <c:pt idx="5673">
                  <c:v>43280.09375</c:v>
                </c:pt>
                <c:pt idx="5674">
                  <c:v>43280.104166666664</c:v>
                </c:pt>
                <c:pt idx="5675">
                  <c:v>43280.114583333336</c:v>
                </c:pt>
                <c:pt idx="5676">
                  <c:v>43280.125</c:v>
                </c:pt>
                <c:pt idx="5677">
                  <c:v>43280.135416666664</c:v>
                </c:pt>
                <c:pt idx="5678">
                  <c:v>43280.145833333336</c:v>
                </c:pt>
                <c:pt idx="5679">
                  <c:v>43280.15625</c:v>
                </c:pt>
                <c:pt idx="5680">
                  <c:v>43280.166666666664</c:v>
                </c:pt>
                <c:pt idx="5681">
                  <c:v>43280.177083333336</c:v>
                </c:pt>
                <c:pt idx="5682">
                  <c:v>43280.1875</c:v>
                </c:pt>
                <c:pt idx="5683">
                  <c:v>43280.197916666664</c:v>
                </c:pt>
                <c:pt idx="5684">
                  <c:v>43280.208333333336</c:v>
                </c:pt>
                <c:pt idx="5685">
                  <c:v>43280.21875</c:v>
                </c:pt>
                <c:pt idx="5686">
                  <c:v>43280.229166666664</c:v>
                </c:pt>
                <c:pt idx="5687">
                  <c:v>43280.239583333336</c:v>
                </c:pt>
                <c:pt idx="5688">
                  <c:v>43280.25</c:v>
                </c:pt>
                <c:pt idx="5689">
                  <c:v>43280.260416666664</c:v>
                </c:pt>
                <c:pt idx="5690">
                  <c:v>43280.270833333336</c:v>
                </c:pt>
                <c:pt idx="5691">
                  <c:v>43280.28125</c:v>
                </c:pt>
                <c:pt idx="5692">
                  <c:v>43280.291666666664</c:v>
                </c:pt>
                <c:pt idx="5693">
                  <c:v>43280.302083333336</c:v>
                </c:pt>
                <c:pt idx="5694">
                  <c:v>43280.3125</c:v>
                </c:pt>
                <c:pt idx="5695">
                  <c:v>43280.322916666664</c:v>
                </c:pt>
                <c:pt idx="5696">
                  <c:v>43280.333333333336</c:v>
                </c:pt>
                <c:pt idx="5697">
                  <c:v>43280.34375</c:v>
                </c:pt>
                <c:pt idx="5698">
                  <c:v>43280.354166666664</c:v>
                </c:pt>
                <c:pt idx="5699">
                  <c:v>43280.364583333336</c:v>
                </c:pt>
                <c:pt idx="5700">
                  <c:v>43280.375</c:v>
                </c:pt>
                <c:pt idx="5701">
                  <c:v>43280.385416666664</c:v>
                </c:pt>
                <c:pt idx="5702">
                  <c:v>43280.395833333336</c:v>
                </c:pt>
                <c:pt idx="5703">
                  <c:v>43280.40625</c:v>
                </c:pt>
                <c:pt idx="5704">
                  <c:v>43280.416666666664</c:v>
                </c:pt>
                <c:pt idx="5705">
                  <c:v>43280.427083333336</c:v>
                </c:pt>
                <c:pt idx="5706">
                  <c:v>43280.4375</c:v>
                </c:pt>
                <c:pt idx="5707">
                  <c:v>43280.447916666664</c:v>
                </c:pt>
                <c:pt idx="5708">
                  <c:v>43280.458333333336</c:v>
                </c:pt>
                <c:pt idx="5709">
                  <c:v>43280.46875</c:v>
                </c:pt>
                <c:pt idx="5710">
                  <c:v>43280.479166666664</c:v>
                </c:pt>
                <c:pt idx="5711">
                  <c:v>43280.489583333336</c:v>
                </c:pt>
                <c:pt idx="5712">
                  <c:v>43280.5</c:v>
                </c:pt>
                <c:pt idx="5713">
                  <c:v>43280.510416666664</c:v>
                </c:pt>
                <c:pt idx="5714">
                  <c:v>43280.520833333336</c:v>
                </c:pt>
                <c:pt idx="5715">
                  <c:v>43280.53125</c:v>
                </c:pt>
                <c:pt idx="5716">
                  <c:v>43280.541666666664</c:v>
                </c:pt>
                <c:pt idx="5717">
                  <c:v>43280.552083333336</c:v>
                </c:pt>
                <c:pt idx="5718">
                  <c:v>43280.5625</c:v>
                </c:pt>
                <c:pt idx="5719">
                  <c:v>43280.572916666664</c:v>
                </c:pt>
                <c:pt idx="5720">
                  <c:v>43280.583333333336</c:v>
                </c:pt>
                <c:pt idx="5721">
                  <c:v>43280.59375</c:v>
                </c:pt>
                <c:pt idx="5722">
                  <c:v>43280.604166666664</c:v>
                </c:pt>
                <c:pt idx="5723">
                  <c:v>43280.614583333336</c:v>
                </c:pt>
                <c:pt idx="5724">
                  <c:v>43280.625</c:v>
                </c:pt>
                <c:pt idx="5725">
                  <c:v>43280.635416666664</c:v>
                </c:pt>
                <c:pt idx="5726">
                  <c:v>43280.645833333336</c:v>
                </c:pt>
                <c:pt idx="5727">
                  <c:v>43280.65625</c:v>
                </c:pt>
                <c:pt idx="5728">
                  <c:v>43280.666666666664</c:v>
                </c:pt>
                <c:pt idx="5729">
                  <c:v>43280.677083333336</c:v>
                </c:pt>
                <c:pt idx="5730">
                  <c:v>43280.6875</c:v>
                </c:pt>
                <c:pt idx="5731">
                  <c:v>43280.697916666664</c:v>
                </c:pt>
                <c:pt idx="5732">
                  <c:v>43280.708333333336</c:v>
                </c:pt>
                <c:pt idx="5733">
                  <c:v>43280.71875</c:v>
                </c:pt>
                <c:pt idx="5734">
                  <c:v>43280.729166666664</c:v>
                </c:pt>
                <c:pt idx="5735">
                  <c:v>43280.739583333336</c:v>
                </c:pt>
                <c:pt idx="5736">
                  <c:v>43280.75</c:v>
                </c:pt>
                <c:pt idx="5737">
                  <c:v>43280.760416666664</c:v>
                </c:pt>
                <c:pt idx="5738">
                  <c:v>43280.770833333336</c:v>
                </c:pt>
                <c:pt idx="5739">
                  <c:v>43280.78125</c:v>
                </c:pt>
                <c:pt idx="5740">
                  <c:v>43280.791666666664</c:v>
                </c:pt>
                <c:pt idx="5741">
                  <c:v>43280.802083333336</c:v>
                </c:pt>
                <c:pt idx="5742">
                  <c:v>43280.8125</c:v>
                </c:pt>
                <c:pt idx="5743">
                  <c:v>43280.822916666664</c:v>
                </c:pt>
                <c:pt idx="5744">
                  <c:v>43280.833333333336</c:v>
                </c:pt>
                <c:pt idx="5745">
                  <c:v>43280.84375</c:v>
                </c:pt>
                <c:pt idx="5746">
                  <c:v>43280.854166666664</c:v>
                </c:pt>
                <c:pt idx="5747">
                  <c:v>43280.864583333336</c:v>
                </c:pt>
                <c:pt idx="5748">
                  <c:v>43280.875</c:v>
                </c:pt>
                <c:pt idx="5749">
                  <c:v>43280.885416666664</c:v>
                </c:pt>
                <c:pt idx="5750">
                  <c:v>43280.895833333336</c:v>
                </c:pt>
                <c:pt idx="5751">
                  <c:v>43280.90625</c:v>
                </c:pt>
                <c:pt idx="5752">
                  <c:v>43280.916666666664</c:v>
                </c:pt>
                <c:pt idx="5753">
                  <c:v>43280.927083333336</c:v>
                </c:pt>
                <c:pt idx="5754">
                  <c:v>43280.9375</c:v>
                </c:pt>
                <c:pt idx="5755">
                  <c:v>43280.947916666664</c:v>
                </c:pt>
                <c:pt idx="5756">
                  <c:v>43280.958333333336</c:v>
                </c:pt>
                <c:pt idx="5757">
                  <c:v>43280.96875</c:v>
                </c:pt>
                <c:pt idx="5758">
                  <c:v>43280.979166666664</c:v>
                </c:pt>
                <c:pt idx="5759">
                  <c:v>43280.989583333336</c:v>
                </c:pt>
                <c:pt idx="5760">
                  <c:v>43281</c:v>
                </c:pt>
                <c:pt idx="5761">
                  <c:v>43281.010416666664</c:v>
                </c:pt>
                <c:pt idx="5762">
                  <c:v>43281.020833333336</c:v>
                </c:pt>
                <c:pt idx="5763">
                  <c:v>43281.03125</c:v>
                </c:pt>
                <c:pt idx="5764">
                  <c:v>43281.041666666664</c:v>
                </c:pt>
                <c:pt idx="5765">
                  <c:v>43281.052083333336</c:v>
                </c:pt>
                <c:pt idx="5766">
                  <c:v>43281.0625</c:v>
                </c:pt>
                <c:pt idx="5767">
                  <c:v>43281.072916666664</c:v>
                </c:pt>
                <c:pt idx="5768">
                  <c:v>43281.083333333336</c:v>
                </c:pt>
                <c:pt idx="5769">
                  <c:v>43281.09375</c:v>
                </c:pt>
                <c:pt idx="5770">
                  <c:v>43281.104166666664</c:v>
                </c:pt>
                <c:pt idx="5771">
                  <c:v>43281.114583333336</c:v>
                </c:pt>
                <c:pt idx="5772">
                  <c:v>43281.125</c:v>
                </c:pt>
                <c:pt idx="5773">
                  <c:v>43281.135416666664</c:v>
                </c:pt>
                <c:pt idx="5774">
                  <c:v>43281.145833333336</c:v>
                </c:pt>
                <c:pt idx="5775">
                  <c:v>43281.15625</c:v>
                </c:pt>
                <c:pt idx="5776">
                  <c:v>43281.166666666664</c:v>
                </c:pt>
                <c:pt idx="5777">
                  <c:v>43281.177083333336</c:v>
                </c:pt>
                <c:pt idx="5778">
                  <c:v>43281.1875</c:v>
                </c:pt>
                <c:pt idx="5779">
                  <c:v>43281.197916666664</c:v>
                </c:pt>
                <c:pt idx="5780">
                  <c:v>43281.208333333336</c:v>
                </c:pt>
                <c:pt idx="5781">
                  <c:v>43281.21875</c:v>
                </c:pt>
                <c:pt idx="5782">
                  <c:v>43281.229166666664</c:v>
                </c:pt>
                <c:pt idx="5783">
                  <c:v>43281.239583333336</c:v>
                </c:pt>
                <c:pt idx="5784">
                  <c:v>43281.25</c:v>
                </c:pt>
                <c:pt idx="5785">
                  <c:v>43281.260416666664</c:v>
                </c:pt>
                <c:pt idx="5786">
                  <c:v>43281.270833333336</c:v>
                </c:pt>
                <c:pt idx="5787">
                  <c:v>43281.28125</c:v>
                </c:pt>
                <c:pt idx="5788">
                  <c:v>43281.291666666664</c:v>
                </c:pt>
                <c:pt idx="5789">
                  <c:v>43281.302083333336</c:v>
                </c:pt>
                <c:pt idx="5790">
                  <c:v>43281.3125</c:v>
                </c:pt>
                <c:pt idx="5791">
                  <c:v>43281.322916666664</c:v>
                </c:pt>
                <c:pt idx="5792">
                  <c:v>43281.333333333336</c:v>
                </c:pt>
                <c:pt idx="5793">
                  <c:v>43281.34375</c:v>
                </c:pt>
                <c:pt idx="5794">
                  <c:v>43281.354166666664</c:v>
                </c:pt>
                <c:pt idx="5795">
                  <c:v>43281.364583333336</c:v>
                </c:pt>
                <c:pt idx="5796">
                  <c:v>43281.375</c:v>
                </c:pt>
                <c:pt idx="5797">
                  <c:v>43281.385416666664</c:v>
                </c:pt>
                <c:pt idx="5798">
                  <c:v>43281.395833333336</c:v>
                </c:pt>
                <c:pt idx="5799">
                  <c:v>43281.40625</c:v>
                </c:pt>
                <c:pt idx="5800">
                  <c:v>43281.416666666664</c:v>
                </c:pt>
                <c:pt idx="5801">
                  <c:v>43281.427083333336</c:v>
                </c:pt>
                <c:pt idx="5802">
                  <c:v>43281.4375</c:v>
                </c:pt>
                <c:pt idx="5803">
                  <c:v>43281.447916666664</c:v>
                </c:pt>
                <c:pt idx="5804">
                  <c:v>43281.458333333336</c:v>
                </c:pt>
                <c:pt idx="5805">
                  <c:v>43281.46875</c:v>
                </c:pt>
                <c:pt idx="5806">
                  <c:v>43281.479166666664</c:v>
                </c:pt>
                <c:pt idx="5807">
                  <c:v>43281.489583333336</c:v>
                </c:pt>
                <c:pt idx="5808">
                  <c:v>43281.5</c:v>
                </c:pt>
                <c:pt idx="5809">
                  <c:v>43281.510416666664</c:v>
                </c:pt>
                <c:pt idx="5810">
                  <c:v>43281.520833333336</c:v>
                </c:pt>
                <c:pt idx="5811">
                  <c:v>43281.53125</c:v>
                </c:pt>
                <c:pt idx="5812">
                  <c:v>43281.541666666664</c:v>
                </c:pt>
                <c:pt idx="5813">
                  <c:v>43281.552083333336</c:v>
                </c:pt>
                <c:pt idx="5814">
                  <c:v>43281.5625</c:v>
                </c:pt>
                <c:pt idx="5815">
                  <c:v>43281.572916666664</c:v>
                </c:pt>
                <c:pt idx="5816">
                  <c:v>43281.583333333336</c:v>
                </c:pt>
                <c:pt idx="5817">
                  <c:v>43281.59375</c:v>
                </c:pt>
                <c:pt idx="5818">
                  <c:v>43281.604166666664</c:v>
                </c:pt>
                <c:pt idx="5819">
                  <c:v>43281.614583333336</c:v>
                </c:pt>
                <c:pt idx="5820">
                  <c:v>43281.625</c:v>
                </c:pt>
                <c:pt idx="5821">
                  <c:v>43281.635416666664</c:v>
                </c:pt>
                <c:pt idx="5822">
                  <c:v>43281.645833333336</c:v>
                </c:pt>
                <c:pt idx="5823">
                  <c:v>43281.65625</c:v>
                </c:pt>
                <c:pt idx="5824">
                  <c:v>43281.666666666664</c:v>
                </c:pt>
                <c:pt idx="5825">
                  <c:v>43281.677083333336</c:v>
                </c:pt>
                <c:pt idx="5826">
                  <c:v>43281.6875</c:v>
                </c:pt>
                <c:pt idx="5827">
                  <c:v>43281.697916666664</c:v>
                </c:pt>
                <c:pt idx="5828">
                  <c:v>43281.708333333336</c:v>
                </c:pt>
                <c:pt idx="5829">
                  <c:v>43281.71875</c:v>
                </c:pt>
                <c:pt idx="5830">
                  <c:v>43281.729166666664</c:v>
                </c:pt>
                <c:pt idx="5831">
                  <c:v>43281.739583333336</c:v>
                </c:pt>
                <c:pt idx="5832">
                  <c:v>43281.75</c:v>
                </c:pt>
                <c:pt idx="5833">
                  <c:v>43281.760416666664</c:v>
                </c:pt>
                <c:pt idx="5834">
                  <c:v>43281.770833333336</c:v>
                </c:pt>
                <c:pt idx="5835">
                  <c:v>43281.78125</c:v>
                </c:pt>
                <c:pt idx="5836">
                  <c:v>43281.791666666664</c:v>
                </c:pt>
                <c:pt idx="5837">
                  <c:v>43281.802083333336</c:v>
                </c:pt>
                <c:pt idx="5838">
                  <c:v>43281.8125</c:v>
                </c:pt>
                <c:pt idx="5839">
                  <c:v>43281.822916666664</c:v>
                </c:pt>
                <c:pt idx="5840">
                  <c:v>43281.833333333336</c:v>
                </c:pt>
                <c:pt idx="5841">
                  <c:v>43281.84375</c:v>
                </c:pt>
                <c:pt idx="5842">
                  <c:v>43281.854166666664</c:v>
                </c:pt>
                <c:pt idx="5843">
                  <c:v>43281.864583333336</c:v>
                </c:pt>
                <c:pt idx="5844">
                  <c:v>43281.875</c:v>
                </c:pt>
                <c:pt idx="5845">
                  <c:v>43281.885416666664</c:v>
                </c:pt>
                <c:pt idx="5846">
                  <c:v>43281.895833333336</c:v>
                </c:pt>
                <c:pt idx="5847">
                  <c:v>43281.90625</c:v>
                </c:pt>
                <c:pt idx="5848">
                  <c:v>43281.916666666664</c:v>
                </c:pt>
                <c:pt idx="5849">
                  <c:v>43281.927083333336</c:v>
                </c:pt>
                <c:pt idx="5850">
                  <c:v>43281.9375</c:v>
                </c:pt>
                <c:pt idx="5851">
                  <c:v>43281.947916666664</c:v>
                </c:pt>
                <c:pt idx="5852">
                  <c:v>43281.958333333336</c:v>
                </c:pt>
                <c:pt idx="5853">
                  <c:v>43281.96875</c:v>
                </c:pt>
                <c:pt idx="5854">
                  <c:v>43281.979166666664</c:v>
                </c:pt>
                <c:pt idx="5855">
                  <c:v>43281.989583333336</c:v>
                </c:pt>
              </c:numCache>
            </c:numRef>
          </c:xVal>
          <c:yVal>
            <c:numRef>
              <c:f>'01485000'!$G$2:$G$5857</c:f>
              <c:numCache>
                <c:formatCode>General</c:formatCode>
                <c:ptCount val="5856"/>
                <c:pt idx="0">
                  <c:v>5.52</c:v>
                </c:pt>
                <c:pt idx="1">
                  <c:v>5.51</c:v>
                </c:pt>
                <c:pt idx="2">
                  <c:v>5.51</c:v>
                </c:pt>
                <c:pt idx="3">
                  <c:v>5.51</c:v>
                </c:pt>
                <c:pt idx="4">
                  <c:v>5.51</c:v>
                </c:pt>
                <c:pt idx="5">
                  <c:v>5.51</c:v>
                </c:pt>
                <c:pt idx="6">
                  <c:v>5.51</c:v>
                </c:pt>
                <c:pt idx="7">
                  <c:v>5.51</c:v>
                </c:pt>
                <c:pt idx="8">
                  <c:v>5.51</c:v>
                </c:pt>
                <c:pt idx="9">
                  <c:v>5.51</c:v>
                </c:pt>
                <c:pt idx="10">
                  <c:v>5.51</c:v>
                </c:pt>
                <c:pt idx="11">
                  <c:v>5.5</c:v>
                </c:pt>
                <c:pt idx="12">
                  <c:v>5.51</c:v>
                </c:pt>
                <c:pt idx="13">
                  <c:v>5.5</c:v>
                </c:pt>
                <c:pt idx="14">
                  <c:v>5.5</c:v>
                </c:pt>
                <c:pt idx="15">
                  <c:v>5.5</c:v>
                </c:pt>
                <c:pt idx="16">
                  <c:v>5.5</c:v>
                </c:pt>
                <c:pt idx="17">
                  <c:v>5.5</c:v>
                </c:pt>
                <c:pt idx="18">
                  <c:v>5.5</c:v>
                </c:pt>
                <c:pt idx="19">
                  <c:v>5.5</c:v>
                </c:pt>
                <c:pt idx="20">
                  <c:v>5.5</c:v>
                </c:pt>
                <c:pt idx="21">
                  <c:v>5.5</c:v>
                </c:pt>
                <c:pt idx="22">
                  <c:v>5.49</c:v>
                </c:pt>
                <c:pt idx="23">
                  <c:v>5.5</c:v>
                </c:pt>
                <c:pt idx="24">
                  <c:v>5.5</c:v>
                </c:pt>
                <c:pt idx="25">
                  <c:v>5.5</c:v>
                </c:pt>
                <c:pt idx="26">
                  <c:v>5.5</c:v>
                </c:pt>
                <c:pt idx="27">
                  <c:v>5.49</c:v>
                </c:pt>
                <c:pt idx="28">
                  <c:v>5.5</c:v>
                </c:pt>
                <c:pt idx="29">
                  <c:v>5.5</c:v>
                </c:pt>
                <c:pt idx="30">
                  <c:v>5.5</c:v>
                </c:pt>
                <c:pt idx="31">
                  <c:v>5.5</c:v>
                </c:pt>
                <c:pt idx="32">
                  <c:v>5.5</c:v>
                </c:pt>
                <c:pt idx="33">
                  <c:v>5.5</c:v>
                </c:pt>
                <c:pt idx="34">
                  <c:v>5.5</c:v>
                </c:pt>
                <c:pt idx="35">
                  <c:v>5.5</c:v>
                </c:pt>
                <c:pt idx="36">
                  <c:v>5.49</c:v>
                </c:pt>
                <c:pt idx="37">
                  <c:v>5.49</c:v>
                </c:pt>
                <c:pt idx="38">
                  <c:v>5.5</c:v>
                </c:pt>
                <c:pt idx="39">
                  <c:v>5.5</c:v>
                </c:pt>
                <c:pt idx="40">
                  <c:v>5.5</c:v>
                </c:pt>
                <c:pt idx="41">
                  <c:v>5.49</c:v>
                </c:pt>
                <c:pt idx="42">
                  <c:v>5.49</c:v>
                </c:pt>
                <c:pt idx="43">
                  <c:v>5.49</c:v>
                </c:pt>
                <c:pt idx="44">
                  <c:v>5.48</c:v>
                </c:pt>
                <c:pt idx="45">
                  <c:v>5.49</c:v>
                </c:pt>
                <c:pt idx="46">
                  <c:v>5.48</c:v>
                </c:pt>
                <c:pt idx="47">
                  <c:v>5.49</c:v>
                </c:pt>
                <c:pt idx="48">
                  <c:v>5.48</c:v>
                </c:pt>
                <c:pt idx="49">
                  <c:v>5.48</c:v>
                </c:pt>
                <c:pt idx="50">
                  <c:v>5.47</c:v>
                </c:pt>
                <c:pt idx="51">
                  <c:v>5.47</c:v>
                </c:pt>
                <c:pt idx="52">
                  <c:v>5.47</c:v>
                </c:pt>
                <c:pt idx="53">
                  <c:v>5.47</c:v>
                </c:pt>
                <c:pt idx="54">
                  <c:v>5.47</c:v>
                </c:pt>
                <c:pt idx="55">
                  <c:v>5.47</c:v>
                </c:pt>
                <c:pt idx="56">
                  <c:v>5.47</c:v>
                </c:pt>
                <c:pt idx="57">
                  <c:v>5.47</c:v>
                </c:pt>
                <c:pt idx="58">
                  <c:v>5.47</c:v>
                </c:pt>
                <c:pt idx="59">
                  <c:v>5.47</c:v>
                </c:pt>
                <c:pt idx="60">
                  <c:v>5.47</c:v>
                </c:pt>
                <c:pt idx="61">
                  <c:v>5.46</c:v>
                </c:pt>
                <c:pt idx="62">
                  <c:v>5.47</c:v>
                </c:pt>
                <c:pt idx="63">
                  <c:v>5.46</c:v>
                </c:pt>
                <c:pt idx="64">
                  <c:v>5.46</c:v>
                </c:pt>
                <c:pt idx="65">
                  <c:v>5.46</c:v>
                </c:pt>
                <c:pt idx="66">
                  <c:v>5.46</c:v>
                </c:pt>
                <c:pt idx="67">
                  <c:v>5.46</c:v>
                </c:pt>
                <c:pt idx="68">
                  <c:v>5.46</c:v>
                </c:pt>
                <c:pt idx="69">
                  <c:v>5.46</c:v>
                </c:pt>
                <c:pt idx="70">
                  <c:v>5.46</c:v>
                </c:pt>
                <c:pt idx="71">
                  <c:v>5.46</c:v>
                </c:pt>
                <c:pt idx="72">
                  <c:v>5.46</c:v>
                </c:pt>
                <c:pt idx="73">
                  <c:v>5.45</c:v>
                </c:pt>
                <c:pt idx="74">
                  <c:v>5.45</c:v>
                </c:pt>
                <c:pt idx="75">
                  <c:v>5.45</c:v>
                </c:pt>
                <c:pt idx="76">
                  <c:v>5.46</c:v>
                </c:pt>
                <c:pt idx="77">
                  <c:v>5.46</c:v>
                </c:pt>
                <c:pt idx="78">
                  <c:v>5.46</c:v>
                </c:pt>
                <c:pt idx="79">
                  <c:v>5.45</c:v>
                </c:pt>
                <c:pt idx="80">
                  <c:v>5.45</c:v>
                </c:pt>
                <c:pt idx="81">
                  <c:v>5.44</c:v>
                </c:pt>
                <c:pt idx="82">
                  <c:v>5.45</c:v>
                </c:pt>
                <c:pt idx="83">
                  <c:v>5.45</c:v>
                </c:pt>
                <c:pt idx="84">
                  <c:v>5.44</c:v>
                </c:pt>
                <c:pt idx="85">
                  <c:v>5.44</c:v>
                </c:pt>
                <c:pt idx="86">
                  <c:v>5.44</c:v>
                </c:pt>
                <c:pt idx="87">
                  <c:v>5.45</c:v>
                </c:pt>
                <c:pt idx="88">
                  <c:v>5.44</c:v>
                </c:pt>
                <c:pt idx="89">
                  <c:v>5.44</c:v>
                </c:pt>
                <c:pt idx="90">
                  <c:v>5.44</c:v>
                </c:pt>
                <c:pt idx="91">
                  <c:v>5.43</c:v>
                </c:pt>
                <c:pt idx="92">
                  <c:v>5.43</c:v>
                </c:pt>
                <c:pt idx="93">
                  <c:v>5.43</c:v>
                </c:pt>
                <c:pt idx="94">
                  <c:v>5.43</c:v>
                </c:pt>
                <c:pt idx="95">
                  <c:v>5.43</c:v>
                </c:pt>
                <c:pt idx="96">
                  <c:v>5.43</c:v>
                </c:pt>
                <c:pt idx="97">
                  <c:v>5.42</c:v>
                </c:pt>
                <c:pt idx="98">
                  <c:v>5.42</c:v>
                </c:pt>
                <c:pt idx="99">
                  <c:v>5.42</c:v>
                </c:pt>
                <c:pt idx="100">
                  <c:v>5.42</c:v>
                </c:pt>
                <c:pt idx="101">
                  <c:v>5.42</c:v>
                </c:pt>
                <c:pt idx="102">
                  <c:v>5.41</c:v>
                </c:pt>
                <c:pt idx="103">
                  <c:v>5.41</c:v>
                </c:pt>
                <c:pt idx="104">
                  <c:v>5.41</c:v>
                </c:pt>
                <c:pt idx="105">
                  <c:v>5.41</c:v>
                </c:pt>
                <c:pt idx="106">
                  <c:v>5.41</c:v>
                </c:pt>
                <c:pt idx="107">
                  <c:v>5.41</c:v>
                </c:pt>
                <c:pt idx="108">
                  <c:v>5.41</c:v>
                </c:pt>
                <c:pt idx="109">
                  <c:v>5.4</c:v>
                </c:pt>
                <c:pt idx="110">
                  <c:v>5.41</c:v>
                </c:pt>
                <c:pt idx="111">
                  <c:v>5.4</c:v>
                </c:pt>
                <c:pt idx="112">
                  <c:v>5.4</c:v>
                </c:pt>
                <c:pt idx="113">
                  <c:v>5.4</c:v>
                </c:pt>
                <c:pt idx="114">
                  <c:v>5.4</c:v>
                </c:pt>
                <c:pt idx="115">
                  <c:v>5.39</c:v>
                </c:pt>
                <c:pt idx="116">
                  <c:v>5.39</c:v>
                </c:pt>
                <c:pt idx="117">
                  <c:v>5.39</c:v>
                </c:pt>
                <c:pt idx="118">
                  <c:v>5.39</c:v>
                </c:pt>
                <c:pt idx="119">
                  <c:v>5.39</c:v>
                </c:pt>
                <c:pt idx="120">
                  <c:v>5.39</c:v>
                </c:pt>
                <c:pt idx="121">
                  <c:v>5.39</c:v>
                </c:pt>
                <c:pt idx="122">
                  <c:v>5.39</c:v>
                </c:pt>
                <c:pt idx="123">
                  <c:v>5.39</c:v>
                </c:pt>
                <c:pt idx="124">
                  <c:v>5.39</c:v>
                </c:pt>
                <c:pt idx="125">
                  <c:v>5.39</c:v>
                </c:pt>
                <c:pt idx="126">
                  <c:v>5.4</c:v>
                </c:pt>
                <c:pt idx="127">
                  <c:v>5.39</c:v>
                </c:pt>
                <c:pt idx="128">
                  <c:v>5.39</c:v>
                </c:pt>
                <c:pt idx="129">
                  <c:v>5.39</c:v>
                </c:pt>
                <c:pt idx="130">
                  <c:v>5.39</c:v>
                </c:pt>
                <c:pt idx="131">
                  <c:v>5.39</c:v>
                </c:pt>
                <c:pt idx="132">
                  <c:v>5.39</c:v>
                </c:pt>
                <c:pt idx="133">
                  <c:v>5.39</c:v>
                </c:pt>
                <c:pt idx="134">
                  <c:v>5.38</c:v>
                </c:pt>
                <c:pt idx="135">
                  <c:v>5.38</c:v>
                </c:pt>
                <c:pt idx="136">
                  <c:v>5.37</c:v>
                </c:pt>
                <c:pt idx="137">
                  <c:v>5.37</c:v>
                </c:pt>
                <c:pt idx="138">
                  <c:v>5.37</c:v>
                </c:pt>
                <c:pt idx="139">
                  <c:v>5.37</c:v>
                </c:pt>
                <c:pt idx="140">
                  <c:v>5.37</c:v>
                </c:pt>
                <c:pt idx="141">
                  <c:v>5.37</c:v>
                </c:pt>
                <c:pt idx="142">
                  <c:v>5.36</c:v>
                </c:pt>
                <c:pt idx="143">
                  <c:v>5.35</c:v>
                </c:pt>
                <c:pt idx="144">
                  <c:v>5.35</c:v>
                </c:pt>
                <c:pt idx="145">
                  <c:v>5.35</c:v>
                </c:pt>
                <c:pt idx="146">
                  <c:v>5.35</c:v>
                </c:pt>
                <c:pt idx="147">
                  <c:v>5.35</c:v>
                </c:pt>
                <c:pt idx="148">
                  <c:v>5.35</c:v>
                </c:pt>
                <c:pt idx="149">
                  <c:v>5.35</c:v>
                </c:pt>
                <c:pt idx="150">
                  <c:v>5.34</c:v>
                </c:pt>
                <c:pt idx="151">
                  <c:v>5.34</c:v>
                </c:pt>
                <c:pt idx="152">
                  <c:v>5.34</c:v>
                </c:pt>
                <c:pt idx="153">
                  <c:v>5.34</c:v>
                </c:pt>
                <c:pt idx="154">
                  <c:v>5.34</c:v>
                </c:pt>
                <c:pt idx="155">
                  <c:v>5.33</c:v>
                </c:pt>
                <c:pt idx="156">
                  <c:v>5.33</c:v>
                </c:pt>
                <c:pt idx="157">
                  <c:v>5.33</c:v>
                </c:pt>
                <c:pt idx="158">
                  <c:v>5.33</c:v>
                </c:pt>
                <c:pt idx="159">
                  <c:v>5.34</c:v>
                </c:pt>
                <c:pt idx="160">
                  <c:v>5.33</c:v>
                </c:pt>
                <c:pt idx="161">
                  <c:v>5.33</c:v>
                </c:pt>
                <c:pt idx="162">
                  <c:v>5.33</c:v>
                </c:pt>
                <c:pt idx="163">
                  <c:v>5.33</c:v>
                </c:pt>
                <c:pt idx="164">
                  <c:v>5.33</c:v>
                </c:pt>
                <c:pt idx="165">
                  <c:v>5.33</c:v>
                </c:pt>
                <c:pt idx="166">
                  <c:v>5.33</c:v>
                </c:pt>
                <c:pt idx="167">
                  <c:v>5.33</c:v>
                </c:pt>
                <c:pt idx="168">
                  <c:v>5.33</c:v>
                </c:pt>
                <c:pt idx="169">
                  <c:v>5.32</c:v>
                </c:pt>
                <c:pt idx="170">
                  <c:v>5.32</c:v>
                </c:pt>
                <c:pt idx="171">
                  <c:v>5.33</c:v>
                </c:pt>
                <c:pt idx="172">
                  <c:v>5.33</c:v>
                </c:pt>
                <c:pt idx="173">
                  <c:v>5.32</c:v>
                </c:pt>
                <c:pt idx="174">
                  <c:v>5.32</c:v>
                </c:pt>
                <c:pt idx="175">
                  <c:v>5.33</c:v>
                </c:pt>
                <c:pt idx="176">
                  <c:v>5.32</c:v>
                </c:pt>
                <c:pt idx="177">
                  <c:v>5.32</c:v>
                </c:pt>
                <c:pt idx="178">
                  <c:v>5.32</c:v>
                </c:pt>
                <c:pt idx="179">
                  <c:v>5.32</c:v>
                </c:pt>
                <c:pt idx="180">
                  <c:v>5.31</c:v>
                </c:pt>
                <c:pt idx="181">
                  <c:v>5.31</c:v>
                </c:pt>
                <c:pt idx="182">
                  <c:v>5.31</c:v>
                </c:pt>
                <c:pt idx="183">
                  <c:v>5.31</c:v>
                </c:pt>
                <c:pt idx="184">
                  <c:v>5.31</c:v>
                </c:pt>
                <c:pt idx="185">
                  <c:v>5.31</c:v>
                </c:pt>
                <c:pt idx="186">
                  <c:v>5.31</c:v>
                </c:pt>
                <c:pt idx="187">
                  <c:v>5.31</c:v>
                </c:pt>
                <c:pt idx="188">
                  <c:v>5.31</c:v>
                </c:pt>
                <c:pt idx="189">
                  <c:v>5.31</c:v>
                </c:pt>
                <c:pt idx="190">
                  <c:v>5.3</c:v>
                </c:pt>
                <c:pt idx="191">
                  <c:v>5.3</c:v>
                </c:pt>
                <c:pt idx="192">
                  <c:v>5.3</c:v>
                </c:pt>
                <c:pt idx="193">
                  <c:v>5.3</c:v>
                </c:pt>
                <c:pt idx="194">
                  <c:v>5.3</c:v>
                </c:pt>
                <c:pt idx="195">
                  <c:v>5.3</c:v>
                </c:pt>
                <c:pt idx="196">
                  <c:v>5.31</c:v>
                </c:pt>
                <c:pt idx="197">
                  <c:v>5.3</c:v>
                </c:pt>
                <c:pt idx="198">
                  <c:v>5.3</c:v>
                </c:pt>
                <c:pt idx="199">
                  <c:v>5.3</c:v>
                </c:pt>
                <c:pt idx="200">
                  <c:v>5.3</c:v>
                </c:pt>
                <c:pt idx="201">
                  <c:v>5.3</c:v>
                </c:pt>
                <c:pt idx="202">
                  <c:v>5.3</c:v>
                </c:pt>
                <c:pt idx="203">
                  <c:v>5.3</c:v>
                </c:pt>
                <c:pt idx="204">
                  <c:v>5.3</c:v>
                </c:pt>
                <c:pt idx="205">
                  <c:v>5.3</c:v>
                </c:pt>
                <c:pt idx="206">
                  <c:v>5.3</c:v>
                </c:pt>
                <c:pt idx="207">
                  <c:v>5.3</c:v>
                </c:pt>
                <c:pt idx="208">
                  <c:v>5.29</c:v>
                </c:pt>
                <c:pt idx="209">
                  <c:v>5.29</c:v>
                </c:pt>
                <c:pt idx="210">
                  <c:v>5.29</c:v>
                </c:pt>
                <c:pt idx="211">
                  <c:v>5.29</c:v>
                </c:pt>
                <c:pt idx="212">
                  <c:v>5.29</c:v>
                </c:pt>
                <c:pt idx="213">
                  <c:v>5.29</c:v>
                </c:pt>
                <c:pt idx="214">
                  <c:v>5.29</c:v>
                </c:pt>
                <c:pt idx="215">
                  <c:v>5.29</c:v>
                </c:pt>
                <c:pt idx="216">
                  <c:v>5.29</c:v>
                </c:pt>
                <c:pt idx="217">
                  <c:v>5.29</c:v>
                </c:pt>
                <c:pt idx="218">
                  <c:v>5.29</c:v>
                </c:pt>
                <c:pt idx="219">
                  <c:v>5.29</c:v>
                </c:pt>
                <c:pt idx="220">
                  <c:v>5.29</c:v>
                </c:pt>
                <c:pt idx="221">
                  <c:v>5.28</c:v>
                </c:pt>
                <c:pt idx="222">
                  <c:v>5.29</c:v>
                </c:pt>
                <c:pt idx="223">
                  <c:v>5.29</c:v>
                </c:pt>
                <c:pt idx="224">
                  <c:v>5.29</c:v>
                </c:pt>
                <c:pt idx="225">
                  <c:v>5.29</c:v>
                </c:pt>
                <c:pt idx="226">
                  <c:v>5.29</c:v>
                </c:pt>
                <c:pt idx="227">
                  <c:v>5.29</c:v>
                </c:pt>
                <c:pt idx="228">
                  <c:v>5.29</c:v>
                </c:pt>
                <c:pt idx="229">
                  <c:v>5.28</c:v>
                </c:pt>
                <c:pt idx="230">
                  <c:v>5.28</c:v>
                </c:pt>
                <c:pt idx="231">
                  <c:v>5.28</c:v>
                </c:pt>
                <c:pt idx="232">
                  <c:v>5.27</c:v>
                </c:pt>
                <c:pt idx="233">
                  <c:v>5.28</c:v>
                </c:pt>
                <c:pt idx="234">
                  <c:v>5.28</c:v>
                </c:pt>
                <c:pt idx="235">
                  <c:v>5.28</c:v>
                </c:pt>
                <c:pt idx="236">
                  <c:v>5.27</c:v>
                </c:pt>
                <c:pt idx="237">
                  <c:v>5.27</c:v>
                </c:pt>
                <c:pt idx="238">
                  <c:v>5.27</c:v>
                </c:pt>
                <c:pt idx="239">
                  <c:v>5.26</c:v>
                </c:pt>
                <c:pt idx="240">
                  <c:v>5.26</c:v>
                </c:pt>
                <c:pt idx="241">
                  <c:v>5.26</c:v>
                </c:pt>
                <c:pt idx="242">
                  <c:v>5.25</c:v>
                </c:pt>
                <c:pt idx="243">
                  <c:v>5.26</c:v>
                </c:pt>
                <c:pt idx="244">
                  <c:v>5.25</c:v>
                </c:pt>
                <c:pt idx="245">
                  <c:v>5.25</c:v>
                </c:pt>
                <c:pt idx="246">
                  <c:v>5.25</c:v>
                </c:pt>
                <c:pt idx="247">
                  <c:v>5.25</c:v>
                </c:pt>
                <c:pt idx="248">
                  <c:v>5.25</c:v>
                </c:pt>
                <c:pt idx="249">
                  <c:v>5.25</c:v>
                </c:pt>
                <c:pt idx="250">
                  <c:v>5.24</c:v>
                </c:pt>
                <c:pt idx="251">
                  <c:v>5.24</c:v>
                </c:pt>
                <c:pt idx="252">
                  <c:v>5.24</c:v>
                </c:pt>
                <c:pt idx="253">
                  <c:v>5.25</c:v>
                </c:pt>
                <c:pt idx="254">
                  <c:v>5.25</c:v>
                </c:pt>
                <c:pt idx="255">
                  <c:v>5.25</c:v>
                </c:pt>
                <c:pt idx="256">
                  <c:v>5.24</c:v>
                </c:pt>
                <c:pt idx="257">
                  <c:v>5.24</c:v>
                </c:pt>
                <c:pt idx="258">
                  <c:v>5.24</c:v>
                </c:pt>
                <c:pt idx="259">
                  <c:v>5.24</c:v>
                </c:pt>
                <c:pt idx="260">
                  <c:v>5.24</c:v>
                </c:pt>
                <c:pt idx="261">
                  <c:v>5.24</c:v>
                </c:pt>
                <c:pt idx="262">
                  <c:v>5.24</c:v>
                </c:pt>
                <c:pt idx="263">
                  <c:v>5.24</c:v>
                </c:pt>
                <c:pt idx="264">
                  <c:v>5.24</c:v>
                </c:pt>
                <c:pt idx="265">
                  <c:v>5.24</c:v>
                </c:pt>
                <c:pt idx="266">
                  <c:v>5.24</c:v>
                </c:pt>
                <c:pt idx="267">
                  <c:v>5.24</c:v>
                </c:pt>
                <c:pt idx="268">
                  <c:v>5.25</c:v>
                </c:pt>
                <c:pt idx="269">
                  <c:v>5.24</c:v>
                </c:pt>
                <c:pt idx="270">
                  <c:v>5.24</c:v>
                </c:pt>
                <c:pt idx="271">
                  <c:v>5.24</c:v>
                </c:pt>
                <c:pt idx="272">
                  <c:v>5.24</c:v>
                </c:pt>
                <c:pt idx="273">
                  <c:v>5.24</c:v>
                </c:pt>
                <c:pt idx="274">
                  <c:v>5.24</c:v>
                </c:pt>
                <c:pt idx="275">
                  <c:v>5.24</c:v>
                </c:pt>
                <c:pt idx="276">
                  <c:v>5.24</c:v>
                </c:pt>
                <c:pt idx="277">
                  <c:v>5.23</c:v>
                </c:pt>
                <c:pt idx="278">
                  <c:v>5.23</c:v>
                </c:pt>
                <c:pt idx="279">
                  <c:v>5.24</c:v>
                </c:pt>
                <c:pt idx="280">
                  <c:v>5.23</c:v>
                </c:pt>
                <c:pt idx="281">
                  <c:v>5.23</c:v>
                </c:pt>
                <c:pt idx="282">
                  <c:v>5.23</c:v>
                </c:pt>
                <c:pt idx="283">
                  <c:v>5.23</c:v>
                </c:pt>
                <c:pt idx="284">
                  <c:v>5.23</c:v>
                </c:pt>
                <c:pt idx="285">
                  <c:v>5.23</c:v>
                </c:pt>
                <c:pt idx="286">
                  <c:v>5.23</c:v>
                </c:pt>
                <c:pt idx="287">
                  <c:v>5.23</c:v>
                </c:pt>
                <c:pt idx="288">
                  <c:v>5.23</c:v>
                </c:pt>
                <c:pt idx="289">
                  <c:v>5.23</c:v>
                </c:pt>
                <c:pt idx="290">
                  <c:v>5.23</c:v>
                </c:pt>
                <c:pt idx="291">
                  <c:v>5.22</c:v>
                </c:pt>
                <c:pt idx="292">
                  <c:v>5.22</c:v>
                </c:pt>
                <c:pt idx="293">
                  <c:v>5.22</c:v>
                </c:pt>
                <c:pt idx="294">
                  <c:v>5.22</c:v>
                </c:pt>
                <c:pt idx="295">
                  <c:v>5.22</c:v>
                </c:pt>
                <c:pt idx="296">
                  <c:v>5.22</c:v>
                </c:pt>
                <c:pt idx="297">
                  <c:v>5.22</c:v>
                </c:pt>
                <c:pt idx="298">
                  <c:v>5.22</c:v>
                </c:pt>
                <c:pt idx="299">
                  <c:v>5.22</c:v>
                </c:pt>
                <c:pt idx="300">
                  <c:v>5.22</c:v>
                </c:pt>
                <c:pt idx="301">
                  <c:v>5.22</c:v>
                </c:pt>
                <c:pt idx="302">
                  <c:v>5.21</c:v>
                </c:pt>
                <c:pt idx="303">
                  <c:v>5.22</c:v>
                </c:pt>
                <c:pt idx="304">
                  <c:v>5.22</c:v>
                </c:pt>
                <c:pt idx="305">
                  <c:v>5.21</c:v>
                </c:pt>
                <c:pt idx="306">
                  <c:v>5.21</c:v>
                </c:pt>
                <c:pt idx="307">
                  <c:v>5.21</c:v>
                </c:pt>
                <c:pt idx="308">
                  <c:v>5.21</c:v>
                </c:pt>
                <c:pt idx="309">
                  <c:v>5.21</c:v>
                </c:pt>
                <c:pt idx="310">
                  <c:v>5.21</c:v>
                </c:pt>
                <c:pt idx="311">
                  <c:v>5.21</c:v>
                </c:pt>
                <c:pt idx="312">
                  <c:v>5.21</c:v>
                </c:pt>
                <c:pt idx="313">
                  <c:v>5.21</c:v>
                </c:pt>
                <c:pt idx="314">
                  <c:v>5.21</c:v>
                </c:pt>
                <c:pt idx="315">
                  <c:v>5.21</c:v>
                </c:pt>
                <c:pt idx="316">
                  <c:v>5.21</c:v>
                </c:pt>
                <c:pt idx="317">
                  <c:v>5.21</c:v>
                </c:pt>
                <c:pt idx="318">
                  <c:v>5.21</c:v>
                </c:pt>
                <c:pt idx="319">
                  <c:v>5.22</c:v>
                </c:pt>
                <c:pt idx="320">
                  <c:v>5.22</c:v>
                </c:pt>
                <c:pt idx="321">
                  <c:v>5.21</c:v>
                </c:pt>
                <c:pt idx="322">
                  <c:v>5.21</c:v>
                </c:pt>
                <c:pt idx="323">
                  <c:v>5.22</c:v>
                </c:pt>
                <c:pt idx="324">
                  <c:v>5.21</c:v>
                </c:pt>
                <c:pt idx="325">
                  <c:v>5.21</c:v>
                </c:pt>
                <c:pt idx="326">
                  <c:v>5.2</c:v>
                </c:pt>
                <c:pt idx="327">
                  <c:v>5.2</c:v>
                </c:pt>
                <c:pt idx="328">
                  <c:v>5.2</c:v>
                </c:pt>
                <c:pt idx="329">
                  <c:v>5.21</c:v>
                </c:pt>
                <c:pt idx="330">
                  <c:v>5.2</c:v>
                </c:pt>
                <c:pt idx="331">
                  <c:v>5.2</c:v>
                </c:pt>
                <c:pt idx="332">
                  <c:v>5.19</c:v>
                </c:pt>
                <c:pt idx="333">
                  <c:v>5.2</c:v>
                </c:pt>
                <c:pt idx="334">
                  <c:v>5.19</c:v>
                </c:pt>
                <c:pt idx="335">
                  <c:v>5.19</c:v>
                </c:pt>
                <c:pt idx="336">
                  <c:v>5.19</c:v>
                </c:pt>
                <c:pt idx="337">
                  <c:v>5.18</c:v>
                </c:pt>
                <c:pt idx="338">
                  <c:v>5.19</c:v>
                </c:pt>
                <c:pt idx="339">
                  <c:v>5.18</c:v>
                </c:pt>
                <c:pt idx="340">
                  <c:v>5.18</c:v>
                </c:pt>
                <c:pt idx="341">
                  <c:v>5.18</c:v>
                </c:pt>
                <c:pt idx="342">
                  <c:v>5.18</c:v>
                </c:pt>
                <c:pt idx="343">
                  <c:v>5.18</c:v>
                </c:pt>
                <c:pt idx="344">
                  <c:v>5.17</c:v>
                </c:pt>
                <c:pt idx="345">
                  <c:v>5.18</c:v>
                </c:pt>
                <c:pt idx="346">
                  <c:v>5.17</c:v>
                </c:pt>
                <c:pt idx="347">
                  <c:v>5.18</c:v>
                </c:pt>
                <c:pt idx="348">
                  <c:v>5.18</c:v>
                </c:pt>
                <c:pt idx="349">
                  <c:v>5.18</c:v>
                </c:pt>
                <c:pt idx="350">
                  <c:v>5.18</c:v>
                </c:pt>
                <c:pt idx="351">
                  <c:v>5.18</c:v>
                </c:pt>
                <c:pt idx="352">
                  <c:v>5.17</c:v>
                </c:pt>
                <c:pt idx="353">
                  <c:v>5.18</c:v>
                </c:pt>
                <c:pt idx="354">
                  <c:v>5.18</c:v>
                </c:pt>
                <c:pt idx="355">
                  <c:v>5.18</c:v>
                </c:pt>
                <c:pt idx="356">
                  <c:v>5.18</c:v>
                </c:pt>
                <c:pt idx="357">
                  <c:v>5.18</c:v>
                </c:pt>
                <c:pt idx="358">
                  <c:v>5.18</c:v>
                </c:pt>
                <c:pt idx="359">
                  <c:v>5.18</c:v>
                </c:pt>
                <c:pt idx="360">
                  <c:v>5.18</c:v>
                </c:pt>
                <c:pt idx="361">
                  <c:v>5.18</c:v>
                </c:pt>
                <c:pt idx="362">
                  <c:v>5.18</c:v>
                </c:pt>
                <c:pt idx="363">
                  <c:v>5.19</c:v>
                </c:pt>
                <c:pt idx="364">
                  <c:v>5.17</c:v>
                </c:pt>
                <c:pt idx="365">
                  <c:v>5.17</c:v>
                </c:pt>
                <c:pt idx="366">
                  <c:v>5.17</c:v>
                </c:pt>
                <c:pt idx="367">
                  <c:v>5.17</c:v>
                </c:pt>
                <c:pt idx="368">
                  <c:v>5.17</c:v>
                </c:pt>
                <c:pt idx="369">
                  <c:v>5.17</c:v>
                </c:pt>
                <c:pt idx="370">
                  <c:v>5.17</c:v>
                </c:pt>
                <c:pt idx="371">
                  <c:v>5.17</c:v>
                </c:pt>
                <c:pt idx="372">
                  <c:v>5.17</c:v>
                </c:pt>
                <c:pt idx="373">
                  <c:v>5.17</c:v>
                </c:pt>
                <c:pt idx="374">
                  <c:v>5.17</c:v>
                </c:pt>
                <c:pt idx="375">
                  <c:v>5.17</c:v>
                </c:pt>
                <c:pt idx="376">
                  <c:v>5.16</c:v>
                </c:pt>
                <c:pt idx="377">
                  <c:v>5.16</c:v>
                </c:pt>
                <c:pt idx="378">
                  <c:v>5.16</c:v>
                </c:pt>
                <c:pt idx="379">
                  <c:v>5.16</c:v>
                </c:pt>
                <c:pt idx="380">
                  <c:v>5.16</c:v>
                </c:pt>
                <c:pt idx="381">
                  <c:v>5.16</c:v>
                </c:pt>
                <c:pt idx="382">
                  <c:v>5.16</c:v>
                </c:pt>
                <c:pt idx="383">
                  <c:v>5.16</c:v>
                </c:pt>
                <c:pt idx="384">
                  <c:v>5.16</c:v>
                </c:pt>
                <c:pt idx="385">
                  <c:v>5.16</c:v>
                </c:pt>
                <c:pt idx="386">
                  <c:v>5.16</c:v>
                </c:pt>
                <c:pt idx="387">
                  <c:v>5.16</c:v>
                </c:pt>
                <c:pt idx="388">
                  <c:v>5.16</c:v>
                </c:pt>
                <c:pt idx="389">
                  <c:v>5.16</c:v>
                </c:pt>
                <c:pt idx="390">
                  <c:v>5.16</c:v>
                </c:pt>
                <c:pt idx="391">
                  <c:v>5.16</c:v>
                </c:pt>
                <c:pt idx="392">
                  <c:v>5.16</c:v>
                </c:pt>
                <c:pt idx="393">
                  <c:v>5.16</c:v>
                </c:pt>
                <c:pt idx="394">
                  <c:v>5.16</c:v>
                </c:pt>
                <c:pt idx="395">
                  <c:v>5.16</c:v>
                </c:pt>
                <c:pt idx="396">
                  <c:v>5.15</c:v>
                </c:pt>
                <c:pt idx="397">
                  <c:v>5.15</c:v>
                </c:pt>
                <c:pt idx="398">
                  <c:v>5.15</c:v>
                </c:pt>
                <c:pt idx="399">
                  <c:v>5.15</c:v>
                </c:pt>
                <c:pt idx="400">
                  <c:v>5.15</c:v>
                </c:pt>
                <c:pt idx="401">
                  <c:v>5.15</c:v>
                </c:pt>
                <c:pt idx="402">
                  <c:v>5.15</c:v>
                </c:pt>
                <c:pt idx="403">
                  <c:v>5.15</c:v>
                </c:pt>
                <c:pt idx="404">
                  <c:v>5.15</c:v>
                </c:pt>
                <c:pt idx="405">
                  <c:v>5.15</c:v>
                </c:pt>
                <c:pt idx="406">
                  <c:v>5.15</c:v>
                </c:pt>
                <c:pt idx="407">
                  <c:v>5.15</c:v>
                </c:pt>
                <c:pt idx="408">
                  <c:v>5.15</c:v>
                </c:pt>
                <c:pt idx="409">
                  <c:v>5.15</c:v>
                </c:pt>
                <c:pt idx="410">
                  <c:v>5.15</c:v>
                </c:pt>
                <c:pt idx="411">
                  <c:v>5.15</c:v>
                </c:pt>
                <c:pt idx="412">
                  <c:v>5.14</c:v>
                </c:pt>
                <c:pt idx="413">
                  <c:v>5.14</c:v>
                </c:pt>
                <c:pt idx="414">
                  <c:v>5.14</c:v>
                </c:pt>
                <c:pt idx="415">
                  <c:v>5.14</c:v>
                </c:pt>
                <c:pt idx="416">
                  <c:v>5.14</c:v>
                </c:pt>
                <c:pt idx="417">
                  <c:v>5.14</c:v>
                </c:pt>
                <c:pt idx="418">
                  <c:v>5.15</c:v>
                </c:pt>
                <c:pt idx="419">
                  <c:v>5.15</c:v>
                </c:pt>
                <c:pt idx="420">
                  <c:v>5.15</c:v>
                </c:pt>
                <c:pt idx="421">
                  <c:v>5.14</c:v>
                </c:pt>
                <c:pt idx="422">
                  <c:v>5.14</c:v>
                </c:pt>
                <c:pt idx="423">
                  <c:v>5.14</c:v>
                </c:pt>
                <c:pt idx="424">
                  <c:v>5.13</c:v>
                </c:pt>
                <c:pt idx="425">
                  <c:v>5.13</c:v>
                </c:pt>
                <c:pt idx="426">
                  <c:v>5.13</c:v>
                </c:pt>
                <c:pt idx="427">
                  <c:v>5.13</c:v>
                </c:pt>
                <c:pt idx="428">
                  <c:v>5.13</c:v>
                </c:pt>
                <c:pt idx="429">
                  <c:v>5.13</c:v>
                </c:pt>
                <c:pt idx="430">
                  <c:v>5.13</c:v>
                </c:pt>
                <c:pt idx="431">
                  <c:v>5.12</c:v>
                </c:pt>
                <c:pt idx="432">
                  <c:v>5.13</c:v>
                </c:pt>
                <c:pt idx="433">
                  <c:v>5.12</c:v>
                </c:pt>
                <c:pt idx="434">
                  <c:v>5.12</c:v>
                </c:pt>
                <c:pt idx="435">
                  <c:v>5.13</c:v>
                </c:pt>
                <c:pt idx="436">
                  <c:v>5.12</c:v>
                </c:pt>
                <c:pt idx="437">
                  <c:v>5.12</c:v>
                </c:pt>
                <c:pt idx="438">
                  <c:v>5.1100000000000003</c:v>
                </c:pt>
                <c:pt idx="439">
                  <c:v>5.13</c:v>
                </c:pt>
                <c:pt idx="440">
                  <c:v>5.12</c:v>
                </c:pt>
                <c:pt idx="441">
                  <c:v>5.12</c:v>
                </c:pt>
                <c:pt idx="442">
                  <c:v>5.12</c:v>
                </c:pt>
                <c:pt idx="443">
                  <c:v>5.12</c:v>
                </c:pt>
                <c:pt idx="444">
                  <c:v>5.12</c:v>
                </c:pt>
                <c:pt idx="445">
                  <c:v>5.12</c:v>
                </c:pt>
                <c:pt idx="446">
                  <c:v>5.12</c:v>
                </c:pt>
                <c:pt idx="447">
                  <c:v>5.12</c:v>
                </c:pt>
                <c:pt idx="448">
                  <c:v>5.12</c:v>
                </c:pt>
                <c:pt idx="449">
                  <c:v>5.12</c:v>
                </c:pt>
                <c:pt idx="450">
                  <c:v>5.12</c:v>
                </c:pt>
                <c:pt idx="451">
                  <c:v>5.12</c:v>
                </c:pt>
                <c:pt idx="452">
                  <c:v>5.1100000000000003</c:v>
                </c:pt>
                <c:pt idx="453">
                  <c:v>5.1100000000000003</c:v>
                </c:pt>
                <c:pt idx="454">
                  <c:v>5.1100000000000003</c:v>
                </c:pt>
                <c:pt idx="455">
                  <c:v>5.1100000000000003</c:v>
                </c:pt>
                <c:pt idx="456">
                  <c:v>5.1100000000000003</c:v>
                </c:pt>
                <c:pt idx="457">
                  <c:v>5.1100000000000003</c:v>
                </c:pt>
                <c:pt idx="458">
                  <c:v>5.0999999999999996</c:v>
                </c:pt>
                <c:pt idx="459">
                  <c:v>5.1100000000000003</c:v>
                </c:pt>
                <c:pt idx="460">
                  <c:v>5.1100000000000003</c:v>
                </c:pt>
                <c:pt idx="461">
                  <c:v>5.1100000000000003</c:v>
                </c:pt>
                <c:pt idx="462">
                  <c:v>5.1100000000000003</c:v>
                </c:pt>
                <c:pt idx="463">
                  <c:v>5.1100000000000003</c:v>
                </c:pt>
                <c:pt idx="464">
                  <c:v>5.1100000000000003</c:v>
                </c:pt>
                <c:pt idx="465">
                  <c:v>5.1100000000000003</c:v>
                </c:pt>
                <c:pt idx="466">
                  <c:v>5.1100000000000003</c:v>
                </c:pt>
                <c:pt idx="467">
                  <c:v>5.0999999999999996</c:v>
                </c:pt>
                <c:pt idx="468">
                  <c:v>5.0999999999999996</c:v>
                </c:pt>
                <c:pt idx="469">
                  <c:v>5.0999999999999996</c:v>
                </c:pt>
                <c:pt idx="470">
                  <c:v>5.0999999999999996</c:v>
                </c:pt>
                <c:pt idx="471">
                  <c:v>5.0999999999999996</c:v>
                </c:pt>
                <c:pt idx="472">
                  <c:v>5.0999999999999996</c:v>
                </c:pt>
                <c:pt idx="473">
                  <c:v>5.0999999999999996</c:v>
                </c:pt>
                <c:pt idx="474">
                  <c:v>5.0999999999999996</c:v>
                </c:pt>
                <c:pt idx="475">
                  <c:v>5.0999999999999996</c:v>
                </c:pt>
                <c:pt idx="476">
                  <c:v>5.0999999999999996</c:v>
                </c:pt>
                <c:pt idx="477">
                  <c:v>5.0999999999999996</c:v>
                </c:pt>
                <c:pt idx="478">
                  <c:v>5.0999999999999996</c:v>
                </c:pt>
                <c:pt idx="479">
                  <c:v>5.09</c:v>
                </c:pt>
                <c:pt idx="480">
                  <c:v>5.0999999999999996</c:v>
                </c:pt>
                <c:pt idx="481">
                  <c:v>5.09</c:v>
                </c:pt>
                <c:pt idx="482">
                  <c:v>5.09</c:v>
                </c:pt>
                <c:pt idx="483">
                  <c:v>5.0999999999999996</c:v>
                </c:pt>
                <c:pt idx="484">
                  <c:v>5.09</c:v>
                </c:pt>
                <c:pt idx="485">
                  <c:v>5.09</c:v>
                </c:pt>
                <c:pt idx="486">
                  <c:v>5.09</c:v>
                </c:pt>
                <c:pt idx="487">
                  <c:v>5.09</c:v>
                </c:pt>
                <c:pt idx="488">
                  <c:v>5.09</c:v>
                </c:pt>
                <c:pt idx="489">
                  <c:v>5.09</c:v>
                </c:pt>
                <c:pt idx="490">
                  <c:v>5.09</c:v>
                </c:pt>
                <c:pt idx="491">
                  <c:v>5.09</c:v>
                </c:pt>
                <c:pt idx="492">
                  <c:v>5.09</c:v>
                </c:pt>
                <c:pt idx="493">
                  <c:v>5.09</c:v>
                </c:pt>
                <c:pt idx="494">
                  <c:v>5.09</c:v>
                </c:pt>
                <c:pt idx="495">
                  <c:v>5.09</c:v>
                </c:pt>
                <c:pt idx="496">
                  <c:v>5.09</c:v>
                </c:pt>
                <c:pt idx="497">
                  <c:v>5.09</c:v>
                </c:pt>
                <c:pt idx="498">
                  <c:v>5.09</c:v>
                </c:pt>
                <c:pt idx="499">
                  <c:v>5.09</c:v>
                </c:pt>
                <c:pt idx="500">
                  <c:v>5.08</c:v>
                </c:pt>
                <c:pt idx="501">
                  <c:v>5.08</c:v>
                </c:pt>
                <c:pt idx="502">
                  <c:v>5.08</c:v>
                </c:pt>
                <c:pt idx="503">
                  <c:v>5.08</c:v>
                </c:pt>
                <c:pt idx="504">
                  <c:v>5.08</c:v>
                </c:pt>
                <c:pt idx="505">
                  <c:v>5.08</c:v>
                </c:pt>
                <c:pt idx="506">
                  <c:v>5.08</c:v>
                </c:pt>
                <c:pt idx="507">
                  <c:v>5.08</c:v>
                </c:pt>
                <c:pt idx="508">
                  <c:v>5.08</c:v>
                </c:pt>
                <c:pt idx="509">
                  <c:v>5.08</c:v>
                </c:pt>
                <c:pt idx="510">
                  <c:v>5.08</c:v>
                </c:pt>
                <c:pt idx="511">
                  <c:v>5.08</c:v>
                </c:pt>
                <c:pt idx="512">
                  <c:v>5.08</c:v>
                </c:pt>
                <c:pt idx="513">
                  <c:v>5.08</c:v>
                </c:pt>
                <c:pt idx="514">
                  <c:v>5.08</c:v>
                </c:pt>
                <c:pt idx="515">
                  <c:v>5.08</c:v>
                </c:pt>
                <c:pt idx="516">
                  <c:v>5.08</c:v>
                </c:pt>
                <c:pt idx="517">
                  <c:v>5.08</c:v>
                </c:pt>
                <c:pt idx="518">
                  <c:v>5.08</c:v>
                </c:pt>
                <c:pt idx="519">
                  <c:v>5.08</c:v>
                </c:pt>
                <c:pt idx="520">
                  <c:v>5.08</c:v>
                </c:pt>
                <c:pt idx="521">
                  <c:v>5.08</c:v>
                </c:pt>
                <c:pt idx="522">
                  <c:v>5.07</c:v>
                </c:pt>
                <c:pt idx="523">
                  <c:v>5.07</c:v>
                </c:pt>
                <c:pt idx="524">
                  <c:v>5.07</c:v>
                </c:pt>
                <c:pt idx="525">
                  <c:v>5.07</c:v>
                </c:pt>
                <c:pt idx="526">
                  <c:v>5.08</c:v>
                </c:pt>
                <c:pt idx="527">
                  <c:v>5.07</c:v>
                </c:pt>
                <c:pt idx="528">
                  <c:v>5.08</c:v>
                </c:pt>
                <c:pt idx="529">
                  <c:v>5.08</c:v>
                </c:pt>
                <c:pt idx="530">
                  <c:v>5.08</c:v>
                </c:pt>
                <c:pt idx="531">
                  <c:v>5.08</c:v>
                </c:pt>
                <c:pt idx="532">
                  <c:v>5.08</c:v>
                </c:pt>
                <c:pt idx="533">
                  <c:v>5.08</c:v>
                </c:pt>
                <c:pt idx="534">
                  <c:v>5.08</c:v>
                </c:pt>
                <c:pt idx="535">
                  <c:v>5.08</c:v>
                </c:pt>
                <c:pt idx="536">
                  <c:v>5.08</c:v>
                </c:pt>
                <c:pt idx="537">
                  <c:v>5.08</c:v>
                </c:pt>
                <c:pt idx="538">
                  <c:v>5.09</c:v>
                </c:pt>
                <c:pt idx="539">
                  <c:v>5.08</c:v>
                </c:pt>
                <c:pt idx="540">
                  <c:v>5.08</c:v>
                </c:pt>
                <c:pt idx="541">
                  <c:v>5.07</c:v>
                </c:pt>
                <c:pt idx="542">
                  <c:v>5.07</c:v>
                </c:pt>
                <c:pt idx="543">
                  <c:v>5.07</c:v>
                </c:pt>
                <c:pt idx="544">
                  <c:v>5.07</c:v>
                </c:pt>
                <c:pt idx="545">
                  <c:v>5.08</c:v>
                </c:pt>
                <c:pt idx="546">
                  <c:v>5.07</c:v>
                </c:pt>
                <c:pt idx="547">
                  <c:v>5.08</c:v>
                </c:pt>
                <c:pt idx="548">
                  <c:v>5.08</c:v>
                </c:pt>
                <c:pt idx="549">
                  <c:v>5.08</c:v>
                </c:pt>
                <c:pt idx="550">
                  <c:v>5.08</c:v>
                </c:pt>
                <c:pt idx="551">
                  <c:v>5.08</c:v>
                </c:pt>
                <c:pt idx="552">
                  <c:v>5.08</c:v>
                </c:pt>
                <c:pt idx="553">
                  <c:v>5.08</c:v>
                </c:pt>
                <c:pt idx="554">
                  <c:v>5.08</c:v>
                </c:pt>
                <c:pt idx="555">
                  <c:v>5.08</c:v>
                </c:pt>
                <c:pt idx="556">
                  <c:v>5.08</c:v>
                </c:pt>
                <c:pt idx="557">
                  <c:v>5.08</c:v>
                </c:pt>
                <c:pt idx="558">
                  <c:v>5.08</c:v>
                </c:pt>
                <c:pt idx="559">
                  <c:v>5.08</c:v>
                </c:pt>
                <c:pt idx="560">
                  <c:v>5.08</c:v>
                </c:pt>
                <c:pt idx="561">
                  <c:v>5.08</c:v>
                </c:pt>
                <c:pt idx="562">
                  <c:v>5.08</c:v>
                </c:pt>
                <c:pt idx="563">
                  <c:v>5.08</c:v>
                </c:pt>
                <c:pt idx="564">
                  <c:v>5.08</c:v>
                </c:pt>
                <c:pt idx="565">
                  <c:v>5.09</c:v>
                </c:pt>
                <c:pt idx="566">
                  <c:v>5.09</c:v>
                </c:pt>
                <c:pt idx="567">
                  <c:v>5.09</c:v>
                </c:pt>
                <c:pt idx="568">
                  <c:v>5.09</c:v>
                </c:pt>
                <c:pt idx="569">
                  <c:v>5.09</c:v>
                </c:pt>
                <c:pt idx="570">
                  <c:v>5.09</c:v>
                </c:pt>
                <c:pt idx="571">
                  <c:v>5.09</c:v>
                </c:pt>
                <c:pt idx="572">
                  <c:v>5.0999999999999996</c:v>
                </c:pt>
                <c:pt idx="573">
                  <c:v>5.09</c:v>
                </c:pt>
                <c:pt idx="574">
                  <c:v>5.0999999999999996</c:v>
                </c:pt>
                <c:pt idx="575">
                  <c:v>5.09</c:v>
                </c:pt>
                <c:pt idx="576">
                  <c:v>5.09</c:v>
                </c:pt>
                <c:pt idx="577">
                  <c:v>5.09</c:v>
                </c:pt>
                <c:pt idx="578">
                  <c:v>5.09</c:v>
                </c:pt>
                <c:pt idx="579">
                  <c:v>5.09</c:v>
                </c:pt>
                <c:pt idx="580">
                  <c:v>5.09</c:v>
                </c:pt>
                <c:pt idx="581">
                  <c:v>5.09</c:v>
                </c:pt>
                <c:pt idx="582">
                  <c:v>5.09</c:v>
                </c:pt>
                <c:pt idx="583">
                  <c:v>5.09</c:v>
                </c:pt>
                <c:pt idx="584">
                  <c:v>5.09</c:v>
                </c:pt>
                <c:pt idx="585">
                  <c:v>5.09</c:v>
                </c:pt>
                <c:pt idx="586">
                  <c:v>5.09</c:v>
                </c:pt>
                <c:pt idx="587">
                  <c:v>5.09</c:v>
                </c:pt>
                <c:pt idx="588">
                  <c:v>5.09</c:v>
                </c:pt>
                <c:pt idx="589">
                  <c:v>5.09</c:v>
                </c:pt>
                <c:pt idx="590">
                  <c:v>5.09</c:v>
                </c:pt>
                <c:pt idx="591">
                  <c:v>5.09</c:v>
                </c:pt>
                <c:pt idx="592">
                  <c:v>5.09</c:v>
                </c:pt>
                <c:pt idx="593">
                  <c:v>5.09</c:v>
                </c:pt>
                <c:pt idx="594">
                  <c:v>5.0999999999999996</c:v>
                </c:pt>
                <c:pt idx="595">
                  <c:v>5.09</c:v>
                </c:pt>
                <c:pt idx="596">
                  <c:v>5.09</c:v>
                </c:pt>
                <c:pt idx="597">
                  <c:v>5.09</c:v>
                </c:pt>
                <c:pt idx="598">
                  <c:v>5.09</c:v>
                </c:pt>
                <c:pt idx="599">
                  <c:v>5.09</c:v>
                </c:pt>
                <c:pt idx="600">
                  <c:v>5.09</c:v>
                </c:pt>
                <c:pt idx="601">
                  <c:v>5.09</c:v>
                </c:pt>
                <c:pt idx="602">
                  <c:v>5.09</c:v>
                </c:pt>
                <c:pt idx="603">
                  <c:v>5.09</c:v>
                </c:pt>
                <c:pt idx="604">
                  <c:v>5.09</c:v>
                </c:pt>
                <c:pt idx="605">
                  <c:v>5.09</c:v>
                </c:pt>
                <c:pt idx="606">
                  <c:v>5.09</c:v>
                </c:pt>
                <c:pt idx="607">
                  <c:v>5.09</c:v>
                </c:pt>
                <c:pt idx="608">
                  <c:v>5.09</c:v>
                </c:pt>
                <c:pt idx="609">
                  <c:v>5.09</c:v>
                </c:pt>
                <c:pt idx="610">
                  <c:v>5.09</c:v>
                </c:pt>
                <c:pt idx="611">
                  <c:v>5.09</c:v>
                </c:pt>
                <c:pt idx="612">
                  <c:v>5.09</c:v>
                </c:pt>
                <c:pt idx="613">
                  <c:v>5.09</c:v>
                </c:pt>
                <c:pt idx="614">
                  <c:v>5.09</c:v>
                </c:pt>
                <c:pt idx="615">
                  <c:v>5.08</c:v>
                </c:pt>
                <c:pt idx="616">
                  <c:v>5.08</c:v>
                </c:pt>
                <c:pt idx="617">
                  <c:v>5.08</c:v>
                </c:pt>
                <c:pt idx="618">
                  <c:v>5.08</c:v>
                </c:pt>
                <c:pt idx="619">
                  <c:v>5.08</c:v>
                </c:pt>
                <c:pt idx="620">
                  <c:v>5.09</c:v>
                </c:pt>
                <c:pt idx="621">
                  <c:v>5.08</c:v>
                </c:pt>
                <c:pt idx="622">
                  <c:v>5.08</c:v>
                </c:pt>
                <c:pt idx="623">
                  <c:v>5.09</c:v>
                </c:pt>
                <c:pt idx="624">
                  <c:v>5.08</c:v>
                </c:pt>
                <c:pt idx="625">
                  <c:v>5.08</c:v>
                </c:pt>
                <c:pt idx="626">
                  <c:v>5.08</c:v>
                </c:pt>
                <c:pt idx="627">
                  <c:v>5.08</c:v>
                </c:pt>
                <c:pt idx="628">
                  <c:v>5.07</c:v>
                </c:pt>
                <c:pt idx="629">
                  <c:v>5.07</c:v>
                </c:pt>
                <c:pt idx="630">
                  <c:v>5.07</c:v>
                </c:pt>
                <c:pt idx="631">
                  <c:v>5.07</c:v>
                </c:pt>
                <c:pt idx="632">
                  <c:v>5.07</c:v>
                </c:pt>
                <c:pt idx="633">
                  <c:v>5.0599999999999996</c:v>
                </c:pt>
                <c:pt idx="634">
                  <c:v>5.0599999999999996</c:v>
                </c:pt>
                <c:pt idx="635">
                  <c:v>5.0599999999999996</c:v>
                </c:pt>
                <c:pt idx="636">
                  <c:v>5.0599999999999996</c:v>
                </c:pt>
                <c:pt idx="637">
                  <c:v>5.0599999999999996</c:v>
                </c:pt>
                <c:pt idx="638">
                  <c:v>5.07</c:v>
                </c:pt>
                <c:pt idx="639">
                  <c:v>5.0599999999999996</c:v>
                </c:pt>
                <c:pt idx="640">
                  <c:v>5.0599999999999996</c:v>
                </c:pt>
                <c:pt idx="641">
                  <c:v>5.0599999999999996</c:v>
                </c:pt>
                <c:pt idx="642">
                  <c:v>5.0599999999999996</c:v>
                </c:pt>
                <c:pt idx="643">
                  <c:v>5.0599999999999996</c:v>
                </c:pt>
                <c:pt idx="644">
                  <c:v>5.0599999999999996</c:v>
                </c:pt>
                <c:pt idx="645">
                  <c:v>5.0599999999999996</c:v>
                </c:pt>
                <c:pt idx="646">
                  <c:v>5.0599999999999996</c:v>
                </c:pt>
                <c:pt idx="647">
                  <c:v>5.0599999999999996</c:v>
                </c:pt>
                <c:pt idx="648">
                  <c:v>5.0599999999999996</c:v>
                </c:pt>
                <c:pt idx="649">
                  <c:v>5.0599999999999996</c:v>
                </c:pt>
                <c:pt idx="650">
                  <c:v>5.0599999999999996</c:v>
                </c:pt>
                <c:pt idx="651">
                  <c:v>5.0599999999999996</c:v>
                </c:pt>
                <c:pt idx="652">
                  <c:v>5.0599999999999996</c:v>
                </c:pt>
                <c:pt idx="653">
                  <c:v>5.0599999999999996</c:v>
                </c:pt>
                <c:pt idx="654">
                  <c:v>5.0599999999999996</c:v>
                </c:pt>
                <c:pt idx="655">
                  <c:v>5.0599999999999996</c:v>
                </c:pt>
                <c:pt idx="656">
                  <c:v>5.0599999999999996</c:v>
                </c:pt>
                <c:pt idx="657">
                  <c:v>5.0599999999999996</c:v>
                </c:pt>
                <c:pt idx="658">
                  <c:v>5.0599999999999996</c:v>
                </c:pt>
                <c:pt idx="659">
                  <c:v>5.05</c:v>
                </c:pt>
                <c:pt idx="660">
                  <c:v>5.05</c:v>
                </c:pt>
                <c:pt idx="661">
                  <c:v>5.05</c:v>
                </c:pt>
                <c:pt idx="662">
                  <c:v>5.05</c:v>
                </c:pt>
                <c:pt idx="663">
                  <c:v>5.05</c:v>
                </c:pt>
                <c:pt idx="664">
                  <c:v>5.05</c:v>
                </c:pt>
                <c:pt idx="665">
                  <c:v>5.05</c:v>
                </c:pt>
                <c:pt idx="666">
                  <c:v>5.04</c:v>
                </c:pt>
                <c:pt idx="667">
                  <c:v>5.04</c:v>
                </c:pt>
                <c:pt idx="668">
                  <c:v>5.04</c:v>
                </c:pt>
                <c:pt idx="669">
                  <c:v>5.04</c:v>
                </c:pt>
                <c:pt idx="670">
                  <c:v>5.04</c:v>
                </c:pt>
                <c:pt idx="671">
                  <c:v>5.04</c:v>
                </c:pt>
                <c:pt idx="672">
                  <c:v>5.04</c:v>
                </c:pt>
                <c:pt idx="673">
                  <c:v>5.04</c:v>
                </c:pt>
                <c:pt idx="674">
                  <c:v>5.04</c:v>
                </c:pt>
                <c:pt idx="675">
                  <c:v>5.04</c:v>
                </c:pt>
                <c:pt idx="676">
                  <c:v>5.04</c:v>
                </c:pt>
                <c:pt idx="677">
                  <c:v>5.03</c:v>
                </c:pt>
                <c:pt idx="678">
                  <c:v>5.03</c:v>
                </c:pt>
                <c:pt idx="679">
                  <c:v>5.03</c:v>
                </c:pt>
                <c:pt idx="680">
                  <c:v>5.03</c:v>
                </c:pt>
                <c:pt idx="681">
                  <c:v>5.03</c:v>
                </c:pt>
                <c:pt idx="682">
                  <c:v>5.03</c:v>
                </c:pt>
                <c:pt idx="683">
                  <c:v>5.03</c:v>
                </c:pt>
                <c:pt idx="684">
                  <c:v>5.03</c:v>
                </c:pt>
                <c:pt idx="685">
                  <c:v>5.03</c:v>
                </c:pt>
                <c:pt idx="686">
                  <c:v>5.03</c:v>
                </c:pt>
                <c:pt idx="687">
                  <c:v>5.03</c:v>
                </c:pt>
                <c:pt idx="688">
                  <c:v>5.0199999999999996</c:v>
                </c:pt>
                <c:pt idx="689">
                  <c:v>5.03</c:v>
                </c:pt>
                <c:pt idx="690">
                  <c:v>5.03</c:v>
                </c:pt>
                <c:pt idx="691">
                  <c:v>5.0199999999999996</c:v>
                </c:pt>
                <c:pt idx="692">
                  <c:v>5.0199999999999996</c:v>
                </c:pt>
                <c:pt idx="693">
                  <c:v>5.0199999999999996</c:v>
                </c:pt>
                <c:pt idx="694">
                  <c:v>5.0199999999999996</c:v>
                </c:pt>
                <c:pt idx="695">
                  <c:v>5.0199999999999996</c:v>
                </c:pt>
                <c:pt idx="696">
                  <c:v>5.0199999999999996</c:v>
                </c:pt>
                <c:pt idx="697">
                  <c:v>5.0199999999999996</c:v>
                </c:pt>
                <c:pt idx="698">
                  <c:v>5.0199999999999996</c:v>
                </c:pt>
                <c:pt idx="699">
                  <c:v>5.0199999999999996</c:v>
                </c:pt>
                <c:pt idx="700">
                  <c:v>5.0199999999999996</c:v>
                </c:pt>
                <c:pt idx="701">
                  <c:v>5.0199999999999996</c:v>
                </c:pt>
                <c:pt idx="702">
                  <c:v>5.0199999999999996</c:v>
                </c:pt>
                <c:pt idx="703">
                  <c:v>5.0199999999999996</c:v>
                </c:pt>
                <c:pt idx="704">
                  <c:v>5.0199999999999996</c:v>
                </c:pt>
                <c:pt idx="705">
                  <c:v>5.0199999999999996</c:v>
                </c:pt>
                <c:pt idx="706">
                  <c:v>5.0199999999999996</c:v>
                </c:pt>
                <c:pt idx="707">
                  <c:v>5.0199999999999996</c:v>
                </c:pt>
                <c:pt idx="708">
                  <c:v>5.0199999999999996</c:v>
                </c:pt>
                <c:pt idx="709">
                  <c:v>5.01</c:v>
                </c:pt>
                <c:pt idx="710">
                  <c:v>5.01</c:v>
                </c:pt>
                <c:pt idx="711">
                  <c:v>5.01</c:v>
                </c:pt>
                <c:pt idx="712">
                  <c:v>5.0199999999999996</c:v>
                </c:pt>
                <c:pt idx="713">
                  <c:v>5.01</c:v>
                </c:pt>
                <c:pt idx="714">
                  <c:v>5.01</c:v>
                </c:pt>
                <c:pt idx="715">
                  <c:v>5.0199999999999996</c:v>
                </c:pt>
                <c:pt idx="716">
                  <c:v>5.01</c:v>
                </c:pt>
                <c:pt idx="717">
                  <c:v>5.01</c:v>
                </c:pt>
                <c:pt idx="718">
                  <c:v>5.01</c:v>
                </c:pt>
                <c:pt idx="719">
                  <c:v>5.01</c:v>
                </c:pt>
                <c:pt idx="720">
                  <c:v>5</c:v>
                </c:pt>
                <c:pt idx="721">
                  <c:v>5</c:v>
                </c:pt>
                <c:pt idx="722">
                  <c:v>4.99</c:v>
                </c:pt>
                <c:pt idx="723">
                  <c:v>5</c:v>
                </c:pt>
                <c:pt idx="724">
                  <c:v>5</c:v>
                </c:pt>
                <c:pt idx="725">
                  <c:v>5</c:v>
                </c:pt>
                <c:pt idx="726">
                  <c:v>5</c:v>
                </c:pt>
                <c:pt idx="727">
                  <c:v>5</c:v>
                </c:pt>
                <c:pt idx="728">
                  <c:v>5</c:v>
                </c:pt>
                <c:pt idx="729">
                  <c:v>5</c:v>
                </c:pt>
                <c:pt idx="730">
                  <c:v>5</c:v>
                </c:pt>
                <c:pt idx="731">
                  <c:v>4.99</c:v>
                </c:pt>
                <c:pt idx="732">
                  <c:v>5</c:v>
                </c:pt>
                <c:pt idx="733">
                  <c:v>4.99</c:v>
                </c:pt>
                <c:pt idx="734">
                  <c:v>4.99</c:v>
                </c:pt>
                <c:pt idx="735">
                  <c:v>4.99</c:v>
                </c:pt>
                <c:pt idx="736">
                  <c:v>4.99</c:v>
                </c:pt>
                <c:pt idx="737">
                  <c:v>4.99</c:v>
                </c:pt>
                <c:pt idx="738">
                  <c:v>4.9800000000000004</c:v>
                </c:pt>
                <c:pt idx="739">
                  <c:v>4.9800000000000004</c:v>
                </c:pt>
                <c:pt idx="740">
                  <c:v>4.99</c:v>
                </c:pt>
                <c:pt idx="741">
                  <c:v>4.99</c:v>
                </c:pt>
                <c:pt idx="742">
                  <c:v>4.99</c:v>
                </c:pt>
                <c:pt idx="743">
                  <c:v>4.99</c:v>
                </c:pt>
                <c:pt idx="744">
                  <c:v>4.99</c:v>
                </c:pt>
                <c:pt idx="745">
                  <c:v>4.99</c:v>
                </c:pt>
                <c:pt idx="746">
                  <c:v>4.99</c:v>
                </c:pt>
                <c:pt idx="747">
                  <c:v>4.99</c:v>
                </c:pt>
                <c:pt idx="748">
                  <c:v>4.99</c:v>
                </c:pt>
                <c:pt idx="749">
                  <c:v>5</c:v>
                </c:pt>
                <c:pt idx="750">
                  <c:v>4.99</c:v>
                </c:pt>
                <c:pt idx="751">
                  <c:v>5</c:v>
                </c:pt>
                <c:pt idx="752">
                  <c:v>4.99</c:v>
                </c:pt>
                <c:pt idx="753">
                  <c:v>4.99</c:v>
                </c:pt>
                <c:pt idx="754">
                  <c:v>4.99</c:v>
                </c:pt>
                <c:pt idx="755">
                  <c:v>4.99</c:v>
                </c:pt>
                <c:pt idx="756">
                  <c:v>4.99</c:v>
                </c:pt>
                <c:pt idx="757">
                  <c:v>4.99</c:v>
                </c:pt>
                <c:pt idx="758">
                  <c:v>4.99</c:v>
                </c:pt>
                <c:pt idx="759">
                  <c:v>4.99</c:v>
                </c:pt>
                <c:pt idx="760">
                  <c:v>4.99</c:v>
                </c:pt>
                <c:pt idx="761">
                  <c:v>4.99</c:v>
                </c:pt>
                <c:pt idx="762">
                  <c:v>4.99</c:v>
                </c:pt>
                <c:pt idx="763">
                  <c:v>4.99</c:v>
                </c:pt>
                <c:pt idx="764">
                  <c:v>4.99</c:v>
                </c:pt>
                <c:pt idx="765">
                  <c:v>4.99</c:v>
                </c:pt>
                <c:pt idx="766">
                  <c:v>4.99</c:v>
                </c:pt>
                <c:pt idx="767">
                  <c:v>4.99</c:v>
                </c:pt>
                <c:pt idx="768">
                  <c:v>4.99</c:v>
                </c:pt>
                <c:pt idx="769">
                  <c:v>4.99</c:v>
                </c:pt>
                <c:pt idx="770">
                  <c:v>4.99</c:v>
                </c:pt>
                <c:pt idx="771">
                  <c:v>5</c:v>
                </c:pt>
                <c:pt idx="772">
                  <c:v>4.99</c:v>
                </c:pt>
                <c:pt idx="773">
                  <c:v>5</c:v>
                </c:pt>
                <c:pt idx="774">
                  <c:v>5</c:v>
                </c:pt>
                <c:pt idx="775">
                  <c:v>5</c:v>
                </c:pt>
                <c:pt idx="776">
                  <c:v>5</c:v>
                </c:pt>
                <c:pt idx="777">
                  <c:v>5</c:v>
                </c:pt>
                <c:pt idx="778">
                  <c:v>5</c:v>
                </c:pt>
                <c:pt idx="779">
                  <c:v>5</c:v>
                </c:pt>
                <c:pt idx="780">
                  <c:v>5</c:v>
                </c:pt>
                <c:pt idx="781">
                  <c:v>5</c:v>
                </c:pt>
                <c:pt idx="782">
                  <c:v>5</c:v>
                </c:pt>
                <c:pt idx="783">
                  <c:v>5</c:v>
                </c:pt>
                <c:pt idx="784">
                  <c:v>5</c:v>
                </c:pt>
                <c:pt idx="785">
                  <c:v>5</c:v>
                </c:pt>
                <c:pt idx="786">
                  <c:v>5</c:v>
                </c:pt>
                <c:pt idx="787">
                  <c:v>5</c:v>
                </c:pt>
                <c:pt idx="788">
                  <c:v>5.01</c:v>
                </c:pt>
                <c:pt idx="789">
                  <c:v>5.01</c:v>
                </c:pt>
                <c:pt idx="790">
                  <c:v>5.01</c:v>
                </c:pt>
                <c:pt idx="791">
                  <c:v>5.01</c:v>
                </c:pt>
                <c:pt idx="792">
                  <c:v>5.01</c:v>
                </c:pt>
                <c:pt idx="793">
                  <c:v>5.01</c:v>
                </c:pt>
                <c:pt idx="794">
                  <c:v>5.01</c:v>
                </c:pt>
                <c:pt idx="795">
                  <c:v>5</c:v>
                </c:pt>
                <c:pt idx="796">
                  <c:v>5.01</c:v>
                </c:pt>
                <c:pt idx="797">
                  <c:v>5.01</c:v>
                </c:pt>
                <c:pt idx="798">
                  <c:v>5.01</c:v>
                </c:pt>
                <c:pt idx="799">
                  <c:v>5.01</c:v>
                </c:pt>
                <c:pt idx="800">
                  <c:v>5.01</c:v>
                </c:pt>
                <c:pt idx="801">
                  <c:v>5.01</c:v>
                </c:pt>
                <c:pt idx="802">
                  <c:v>5.01</c:v>
                </c:pt>
                <c:pt idx="803">
                  <c:v>5.01</c:v>
                </c:pt>
                <c:pt idx="804">
                  <c:v>5.01</c:v>
                </c:pt>
                <c:pt idx="805">
                  <c:v>5.01</c:v>
                </c:pt>
                <c:pt idx="806">
                  <c:v>5.01</c:v>
                </c:pt>
                <c:pt idx="807">
                  <c:v>5.01</c:v>
                </c:pt>
                <c:pt idx="808">
                  <c:v>5</c:v>
                </c:pt>
                <c:pt idx="809">
                  <c:v>5.01</c:v>
                </c:pt>
                <c:pt idx="810">
                  <c:v>5.01</c:v>
                </c:pt>
                <c:pt idx="811">
                  <c:v>5.01</c:v>
                </c:pt>
                <c:pt idx="812">
                  <c:v>5.01</c:v>
                </c:pt>
                <c:pt idx="813">
                  <c:v>5.01</c:v>
                </c:pt>
                <c:pt idx="814">
                  <c:v>5</c:v>
                </c:pt>
                <c:pt idx="815">
                  <c:v>5.01</c:v>
                </c:pt>
                <c:pt idx="816">
                  <c:v>5</c:v>
                </c:pt>
                <c:pt idx="817">
                  <c:v>5</c:v>
                </c:pt>
                <c:pt idx="818">
                  <c:v>5</c:v>
                </c:pt>
                <c:pt idx="819">
                  <c:v>5</c:v>
                </c:pt>
                <c:pt idx="820">
                  <c:v>5</c:v>
                </c:pt>
                <c:pt idx="821">
                  <c:v>4.99</c:v>
                </c:pt>
                <c:pt idx="822">
                  <c:v>4.99</c:v>
                </c:pt>
                <c:pt idx="823">
                  <c:v>5</c:v>
                </c:pt>
                <c:pt idx="824">
                  <c:v>5</c:v>
                </c:pt>
                <c:pt idx="825">
                  <c:v>5</c:v>
                </c:pt>
                <c:pt idx="826">
                  <c:v>5</c:v>
                </c:pt>
                <c:pt idx="827">
                  <c:v>4.99</c:v>
                </c:pt>
                <c:pt idx="828">
                  <c:v>5</c:v>
                </c:pt>
                <c:pt idx="829">
                  <c:v>4.99</c:v>
                </c:pt>
                <c:pt idx="830">
                  <c:v>5</c:v>
                </c:pt>
                <c:pt idx="831">
                  <c:v>5</c:v>
                </c:pt>
                <c:pt idx="832">
                  <c:v>5</c:v>
                </c:pt>
                <c:pt idx="833">
                  <c:v>4.99</c:v>
                </c:pt>
                <c:pt idx="834">
                  <c:v>5</c:v>
                </c:pt>
                <c:pt idx="835">
                  <c:v>5</c:v>
                </c:pt>
                <c:pt idx="836">
                  <c:v>5</c:v>
                </c:pt>
                <c:pt idx="837">
                  <c:v>5</c:v>
                </c:pt>
                <c:pt idx="838">
                  <c:v>5</c:v>
                </c:pt>
                <c:pt idx="839">
                  <c:v>5</c:v>
                </c:pt>
                <c:pt idx="840">
                  <c:v>4.99</c:v>
                </c:pt>
                <c:pt idx="841">
                  <c:v>5</c:v>
                </c:pt>
                <c:pt idx="842">
                  <c:v>5</c:v>
                </c:pt>
                <c:pt idx="843">
                  <c:v>5</c:v>
                </c:pt>
                <c:pt idx="844">
                  <c:v>5</c:v>
                </c:pt>
                <c:pt idx="845">
                  <c:v>5.01</c:v>
                </c:pt>
                <c:pt idx="846">
                  <c:v>5</c:v>
                </c:pt>
                <c:pt idx="847">
                  <c:v>5.01</c:v>
                </c:pt>
                <c:pt idx="848">
                  <c:v>5.01</c:v>
                </c:pt>
                <c:pt idx="849">
                  <c:v>5</c:v>
                </c:pt>
                <c:pt idx="850">
                  <c:v>5</c:v>
                </c:pt>
                <c:pt idx="851">
                  <c:v>5.01</c:v>
                </c:pt>
                <c:pt idx="852">
                  <c:v>5</c:v>
                </c:pt>
                <c:pt idx="853">
                  <c:v>5</c:v>
                </c:pt>
                <c:pt idx="854">
                  <c:v>5</c:v>
                </c:pt>
                <c:pt idx="855">
                  <c:v>5</c:v>
                </c:pt>
                <c:pt idx="856">
                  <c:v>5</c:v>
                </c:pt>
                <c:pt idx="857">
                  <c:v>4.99</c:v>
                </c:pt>
                <c:pt idx="858">
                  <c:v>4.99</c:v>
                </c:pt>
                <c:pt idx="859">
                  <c:v>4.99</c:v>
                </c:pt>
                <c:pt idx="860">
                  <c:v>4.99</c:v>
                </c:pt>
                <c:pt idx="861">
                  <c:v>4.99</c:v>
                </c:pt>
                <c:pt idx="862">
                  <c:v>4.99</c:v>
                </c:pt>
                <c:pt idx="863">
                  <c:v>4.99</c:v>
                </c:pt>
                <c:pt idx="864">
                  <c:v>4.9800000000000004</c:v>
                </c:pt>
                <c:pt idx="865">
                  <c:v>4.9800000000000004</c:v>
                </c:pt>
                <c:pt idx="866">
                  <c:v>4.9800000000000004</c:v>
                </c:pt>
                <c:pt idx="867">
                  <c:v>4.9800000000000004</c:v>
                </c:pt>
                <c:pt idx="868">
                  <c:v>4.9800000000000004</c:v>
                </c:pt>
                <c:pt idx="869">
                  <c:v>4.9800000000000004</c:v>
                </c:pt>
                <c:pt idx="870">
                  <c:v>4.9800000000000004</c:v>
                </c:pt>
                <c:pt idx="871">
                  <c:v>4.9800000000000004</c:v>
                </c:pt>
                <c:pt idx="872">
                  <c:v>4.9800000000000004</c:v>
                </c:pt>
                <c:pt idx="873">
                  <c:v>4.97</c:v>
                </c:pt>
                <c:pt idx="874">
                  <c:v>4.9800000000000004</c:v>
                </c:pt>
                <c:pt idx="875">
                  <c:v>4.97</c:v>
                </c:pt>
                <c:pt idx="876">
                  <c:v>4.97</c:v>
                </c:pt>
                <c:pt idx="877">
                  <c:v>4.97</c:v>
                </c:pt>
                <c:pt idx="878">
                  <c:v>4.97</c:v>
                </c:pt>
                <c:pt idx="879">
                  <c:v>4.97</c:v>
                </c:pt>
                <c:pt idx="880">
                  <c:v>4.97</c:v>
                </c:pt>
                <c:pt idx="881">
                  <c:v>4.97</c:v>
                </c:pt>
                <c:pt idx="882">
                  <c:v>4.96</c:v>
                </c:pt>
                <c:pt idx="883">
                  <c:v>4.96</c:v>
                </c:pt>
                <c:pt idx="884">
                  <c:v>4.96</c:v>
                </c:pt>
                <c:pt idx="885">
                  <c:v>4.96</c:v>
                </c:pt>
                <c:pt idx="886">
                  <c:v>4.96</c:v>
                </c:pt>
                <c:pt idx="887">
                  <c:v>4.96</c:v>
                </c:pt>
                <c:pt idx="888">
                  <c:v>4.96</c:v>
                </c:pt>
                <c:pt idx="889">
                  <c:v>4.96</c:v>
                </c:pt>
                <c:pt idx="890">
                  <c:v>4.96</c:v>
                </c:pt>
                <c:pt idx="891">
                  <c:v>4.95</c:v>
                </c:pt>
                <c:pt idx="892">
                  <c:v>4.95</c:v>
                </c:pt>
                <c:pt idx="893">
                  <c:v>4.95</c:v>
                </c:pt>
                <c:pt idx="894">
                  <c:v>4.96</c:v>
                </c:pt>
                <c:pt idx="895">
                  <c:v>4.96</c:v>
                </c:pt>
                <c:pt idx="896">
                  <c:v>4.96</c:v>
                </c:pt>
                <c:pt idx="897">
                  <c:v>4.96</c:v>
                </c:pt>
                <c:pt idx="898">
                  <c:v>4.96</c:v>
                </c:pt>
                <c:pt idx="899">
                  <c:v>4.96</c:v>
                </c:pt>
                <c:pt idx="900">
                  <c:v>4.96</c:v>
                </c:pt>
                <c:pt idx="901">
                  <c:v>4.95</c:v>
                </c:pt>
                <c:pt idx="902">
                  <c:v>4.96</c:v>
                </c:pt>
                <c:pt idx="903">
                  <c:v>4.95</c:v>
                </c:pt>
                <c:pt idx="904">
                  <c:v>4.95</c:v>
                </c:pt>
                <c:pt idx="905">
                  <c:v>4.95</c:v>
                </c:pt>
                <c:pt idx="906">
                  <c:v>4.9400000000000004</c:v>
                </c:pt>
                <c:pt idx="907">
                  <c:v>4.95</c:v>
                </c:pt>
                <c:pt idx="908">
                  <c:v>4.95</c:v>
                </c:pt>
                <c:pt idx="909">
                  <c:v>4.95</c:v>
                </c:pt>
                <c:pt idx="910">
                  <c:v>4.95</c:v>
                </c:pt>
                <c:pt idx="911">
                  <c:v>4.9400000000000004</c:v>
                </c:pt>
                <c:pt idx="912">
                  <c:v>4.93</c:v>
                </c:pt>
                <c:pt idx="913">
                  <c:v>4.9400000000000004</c:v>
                </c:pt>
                <c:pt idx="914">
                  <c:v>4.93</c:v>
                </c:pt>
                <c:pt idx="915">
                  <c:v>4.93</c:v>
                </c:pt>
                <c:pt idx="916">
                  <c:v>4.93</c:v>
                </c:pt>
                <c:pt idx="917">
                  <c:v>4.93</c:v>
                </c:pt>
                <c:pt idx="918">
                  <c:v>4.93</c:v>
                </c:pt>
                <c:pt idx="919">
                  <c:v>4.93</c:v>
                </c:pt>
                <c:pt idx="920">
                  <c:v>4.93</c:v>
                </c:pt>
                <c:pt idx="921">
                  <c:v>4.93</c:v>
                </c:pt>
                <c:pt idx="922">
                  <c:v>4.92</c:v>
                </c:pt>
                <c:pt idx="923">
                  <c:v>4.93</c:v>
                </c:pt>
                <c:pt idx="924">
                  <c:v>4.92</c:v>
                </c:pt>
                <c:pt idx="925">
                  <c:v>4.92</c:v>
                </c:pt>
                <c:pt idx="926">
                  <c:v>4.92</c:v>
                </c:pt>
                <c:pt idx="927">
                  <c:v>4.92</c:v>
                </c:pt>
                <c:pt idx="928">
                  <c:v>4.92</c:v>
                </c:pt>
                <c:pt idx="929">
                  <c:v>4.92</c:v>
                </c:pt>
                <c:pt idx="930">
                  <c:v>4.92</c:v>
                </c:pt>
                <c:pt idx="931">
                  <c:v>4.92</c:v>
                </c:pt>
                <c:pt idx="932">
                  <c:v>4.93</c:v>
                </c:pt>
                <c:pt idx="933">
                  <c:v>4.93</c:v>
                </c:pt>
                <c:pt idx="934">
                  <c:v>4.93</c:v>
                </c:pt>
                <c:pt idx="935">
                  <c:v>4.9400000000000004</c:v>
                </c:pt>
                <c:pt idx="936">
                  <c:v>4.93</c:v>
                </c:pt>
                <c:pt idx="937">
                  <c:v>4.93</c:v>
                </c:pt>
                <c:pt idx="938">
                  <c:v>4.93</c:v>
                </c:pt>
                <c:pt idx="939">
                  <c:v>4.9400000000000004</c:v>
                </c:pt>
                <c:pt idx="940">
                  <c:v>4.9400000000000004</c:v>
                </c:pt>
                <c:pt idx="941">
                  <c:v>4.9400000000000004</c:v>
                </c:pt>
                <c:pt idx="942">
                  <c:v>4.9400000000000004</c:v>
                </c:pt>
                <c:pt idx="943">
                  <c:v>4.9400000000000004</c:v>
                </c:pt>
                <c:pt idx="944">
                  <c:v>4.9400000000000004</c:v>
                </c:pt>
                <c:pt idx="945">
                  <c:v>4.9400000000000004</c:v>
                </c:pt>
                <c:pt idx="946">
                  <c:v>4.93</c:v>
                </c:pt>
                <c:pt idx="947">
                  <c:v>4.93</c:v>
                </c:pt>
                <c:pt idx="948">
                  <c:v>4.93</c:v>
                </c:pt>
                <c:pt idx="949">
                  <c:v>4.9400000000000004</c:v>
                </c:pt>
                <c:pt idx="950">
                  <c:v>4.9400000000000004</c:v>
                </c:pt>
                <c:pt idx="951">
                  <c:v>4.93</c:v>
                </c:pt>
                <c:pt idx="952">
                  <c:v>4.9400000000000004</c:v>
                </c:pt>
                <c:pt idx="953">
                  <c:v>4.9400000000000004</c:v>
                </c:pt>
                <c:pt idx="954">
                  <c:v>4.9400000000000004</c:v>
                </c:pt>
                <c:pt idx="955">
                  <c:v>4.9400000000000004</c:v>
                </c:pt>
                <c:pt idx="956">
                  <c:v>4.9400000000000004</c:v>
                </c:pt>
                <c:pt idx="957">
                  <c:v>4.9400000000000004</c:v>
                </c:pt>
                <c:pt idx="958">
                  <c:v>4.9400000000000004</c:v>
                </c:pt>
                <c:pt idx="959">
                  <c:v>4.95</c:v>
                </c:pt>
                <c:pt idx="960">
                  <c:v>4.95</c:v>
                </c:pt>
                <c:pt idx="961">
                  <c:v>4.95</c:v>
                </c:pt>
                <c:pt idx="962">
                  <c:v>4.95</c:v>
                </c:pt>
                <c:pt idx="963">
                  <c:v>4.95</c:v>
                </c:pt>
                <c:pt idx="964">
                  <c:v>4.95</c:v>
                </c:pt>
                <c:pt idx="965">
                  <c:v>4.95</c:v>
                </c:pt>
                <c:pt idx="966">
                  <c:v>4.96</c:v>
                </c:pt>
                <c:pt idx="967">
                  <c:v>4.95</c:v>
                </c:pt>
                <c:pt idx="968">
                  <c:v>4.96</c:v>
                </c:pt>
                <c:pt idx="969">
                  <c:v>4.96</c:v>
                </c:pt>
                <c:pt idx="970">
                  <c:v>4.96</c:v>
                </c:pt>
                <c:pt idx="971">
                  <c:v>4.96</c:v>
                </c:pt>
                <c:pt idx="972">
                  <c:v>4.96</c:v>
                </c:pt>
                <c:pt idx="973">
                  <c:v>4.96</c:v>
                </c:pt>
                <c:pt idx="974">
                  <c:v>4.96</c:v>
                </c:pt>
                <c:pt idx="975">
                  <c:v>4.96</c:v>
                </c:pt>
                <c:pt idx="976">
                  <c:v>4.96</c:v>
                </c:pt>
                <c:pt idx="977">
                  <c:v>4.96</c:v>
                </c:pt>
                <c:pt idx="978">
                  <c:v>4.96</c:v>
                </c:pt>
                <c:pt idx="979">
                  <c:v>4.96</c:v>
                </c:pt>
                <c:pt idx="980">
                  <c:v>4.96</c:v>
                </c:pt>
                <c:pt idx="981">
                  <c:v>4.96</c:v>
                </c:pt>
                <c:pt idx="982">
                  <c:v>4.96</c:v>
                </c:pt>
                <c:pt idx="983">
                  <c:v>4.96</c:v>
                </c:pt>
                <c:pt idx="984">
                  <c:v>4.96</c:v>
                </c:pt>
                <c:pt idx="985">
                  <c:v>4.96</c:v>
                </c:pt>
                <c:pt idx="986">
                  <c:v>4.96</c:v>
                </c:pt>
                <c:pt idx="987">
                  <c:v>4.96</c:v>
                </c:pt>
                <c:pt idx="988">
                  <c:v>4.97</c:v>
                </c:pt>
                <c:pt idx="989">
                  <c:v>4.97</c:v>
                </c:pt>
                <c:pt idx="990">
                  <c:v>4.97</c:v>
                </c:pt>
                <c:pt idx="991">
                  <c:v>4.97</c:v>
                </c:pt>
                <c:pt idx="992">
                  <c:v>4.97</c:v>
                </c:pt>
                <c:pt idx="993">
                  <c:v>4.97</c:v>
                </c:pt>
                <c:pt idx="994">
                  <c:v>4.97</c:v>
                </c:pt>
                <c:pt idx="995">
                  <c:v>4.97</c:v>
                </c:pt>
                <c:pt idx="996">
                  <c:v>4.97</c:v>
                </c:pt>
                <c:pt idx="997">
                  <c:v>4.97</c:v>
                </c:pt>
                <c:pt idx="998">
                  <c:v>4.97</c:v>
                </c:pt>
                <c:pt idx="999">
                  <c:v>4.97</c:v>
                </c:pt>
                <c:pt idx="1000">
                  <c:v>4.97</c:v>
                </c:pt>
                <c:pt idx="1001">
                  <c:v>4.97</c:v>
                </c:pt>
                <c:pt idx="1002">
                  <c:v>4.97</c:v>
                </c:pt>
                <c:pt idx="1003">
                  <c:v>4.97</c:v>
                </c:pt>
                <c:pt idx="1004">
                  <c:v>4.96</c:v>
                </c:pt>
                <c:pt idx="1005">
                  <c:v>4.96</c:v>
                </c:pt>
                <c:pt idx="1006">
                  <c:v>4.96</c:v>
                </c:pt>
                <c:pt idx="1007">
                  <c:v>4.96</c:v>
                </c:pt>
                <c:pt idx="1008">
                  <c:v>4.96</c:v>
                </c:pt>
                <c:pt idx="1009">
                  <c:v>4.96</c:v>
                </c:pt>
                <c:pt idx="1010">
                  <c:v>4.95</c:v>
                </c:pt>
                <c:pt idx="1011">
                  <c:v>4.96</c:v>
                </c:pt>
                <c:pt idx="1012">
                  <c:v>4.96</c:v>
                </c:pt>
                <c:pt idx="1013">
                  <c:v>4.96</c:v>
                </c:pt>
                <c:pt idx="1014">
                  <c:v>4.95</c:v>
                </c:pt>
                <c:pt idx="1015">
                  <c:v>4.95</c:v>
                </c:pt>
                <c:pt idx="1016">
                  <c:v>4.95</c:v>
                </c:pt>
                <c:pt idx="1017">
                  <c:v>4.95</c:v>
                </c:pt>
                <c:pt idx="1018">
                  <c:v>4.95</c:v>
                </c:pt>
                <c:pt idx="1019">
                  <c:v>4.95</c:v>
                </c:pt>
                <c:pt idx="1020">
                  <c:v>4.95</c:v>
                </c:pt>
                <c:pt idx="1021">
                  <c:v>4.95</c:v>
                </c:pt>
                <c:pt idx="1022">
                  <c:v>4.95</c:v>
                </c:pt>
                <c:pt idx="1023">
                  <c:v>4.96</c:v>
                </c:pt>
                <c:pt idx="1024">
                  <c:v>4.95</c:v>
                </c:pt>
                <c:pt idx="1025">
                  <c:v>4.96</c:v>
                </c:pt>
                <c:pt idx="1026">
                  <c:v>4.96</c:v>
                </c:pt>
                <c:pt idx="1027">
                  <c:v>4.95</c:v>
                </c:pt>
                <c:pt idx="1028">
                  <c:v>4.95</c:v>
                </c:pt>
                <c:pt idx="1029">
                  <c:v>4.95</c:v>
                </c:pt>
                <c:pt idx="1030">
                  <c:v>4.95</c:v>
                </c:pt>
                <c:pt idx="1031">
                  <c:v>4.95</c:v>
                </c:pt>
                <c:pt idx="1032">
                  <c:v>4.95</c:v>
                </c:pt>
                <c:pt idx="1033">
                  <c:v>4.9400000000000004</c:v>
                </c:pt>
                <c:pt idx="1034">
                  <c:v>4.95</c:v>
                </c:pt>
                <c:pt idx="1035">
                  <c:v>4.95</c:v>
                </c:pt>
                <c:pt idx="1036">
                  <c:v>4.95</c:v>
                </c:pt>
                <c:pt idx="1037">
                  <c:v>4.95</c:v>
                </c:pt>
                <c:pt idx="1038">
                  <c:v>4.95</c:v>
                </c:pt>
                <c:pt idx="1039">
                  <c:v>4.95</c:v>
                </c:pt>
                <c:pt idx="1040">
                  <c:v>4.95</c:v>
                </c:pt>
                <c:pt idx="1041">
                  <c:v>4.9400000000000004</c:v>
                </c:pt>
                <c:pt idx="1042">
                  <c:v>4.95</c:v>
                </c:pt>
                <c:pt idx="1043">
                  <c:v>4.95</c:v>
                </c:pt>
                <c:pt idx="1044">
                  <c:v>4.96</c:v>
                </c:pt>
                <c:pt idx="1045">
                  <c:v>4.96</c:v>
                </c:pt>
                <c:pt idx="1046">
                  <c:v>4.96</c:v>
                </c:pt>
                <c:pt idx="1047">
                  <c:v>4.95</c:v>
                </c:pt>
                <c:pt idx="1048">
                  <c:v>4.95</c:v>
                </c:pt>
                <c:pt idx="1049">
                  <c:v>4.95</c:v>
                </c:pt>
                <c:pt idx="1050">
                  <c:v>4.95</c:v>
                </c:pt>
                <c:pt idx="1051">
                  <c:v>4.95</c:v>
                </c:pt>
                <c:pt idx="1052">
                  <c:v>4.95</c:v>
                </c:pt>
                <c:pt idx="1053">
                  <c:v>4.95</c:v>
                </c:pt>
                <c:pt idx="1054">
                  <c:v>4.95</c:v>
                </c:pt>
                <c:pt idx="1055">
                  <c:v>4.95</c:v>
                </c:pt>
                <c:pt idx="1056">
                  <c:v>4.95</c:v>
                </c:pt>
                <c:pt idx="1057">
                  <c:v>4.95</c:v>
                </c:pt>
                <c:pt idx="1058">
                  <c:v>4.95</c:v>
                </c:pt>
                <c:pt idx="1059">
                  <c:v>4.95</c:v>
                </c:pt>
                <c:pt idx="1060">
                  <c:v>4.95</c:v>
                </c:pt>
                <c:pt idx="1061">
                  <c:v>4.95</c:v>
                </c:pt>
                <c:pt idx="1062">
                  <c:v>4.9400000000000004</c:v>
                </c:pt>
                <c:pt idx="1063">
                  <c:v>4.9400000000000004</c:v>
                </c:pt>
                <c:pt idx="1064">
                  <c:v>4.9400000000000004</c:v>
                </c:pt>
                <c:pt idx="1065">
                  <c:v>4.9400000000000004</c:v>
                </c:pt>
                <c:pt idx="1066">
                  <c:v>4.9400000000000004</c:v>
                </c:pt>
                <c:pt idx="1067">
                  <c:v>4.9400000000000004</c:v>
                </c:pt>
                <c:pt idx="1068">
                  <c:v>4.9400000000000004</c:v>
                </c:pt>
                <c:pt idx="1069">
                  <c:v>4.9400000000000004</c:v>
                </c:pt>
                <c:pt idx="1070">
                  <c:v>4.9400000000000004</c:v>
                </c:pt>
                <c:pt idx="1071">
                  <c:v>4.9400000000000004</c:v>
                </c:pt>
                <c:pt idx="1072">
                  <c:v>4.9400000000000004</c:v>
                </c:pt>
                <c:pt idx="1073">
                  <c:v>4.9400000000000004</c:v>
                </c:pt>
                <c:pt idx="1074">
                  <c:v>4.9400000000000004</c:v>
                </c:pt>
                <c:pt idx="1075">
                  <c:v>4.9400000000000004</c:v>
                </c:pt>
                <c:pt idx="1076">
                  <c:v>4.9400000000000004</c:v>
                </c:pt>
                <c:pt idx="1077">
                  <c:v>4.9400000000000004</c:v>
                </c:pt>
                <c:pt idx="1078">
                  <c:v>4.9400000000000004</c:v>
                </c:pt>
                <c:pt idx="1079">
                  <c:v>4.9400000000000004</c:v>
                </c:pt>
                <c:pt idx="1080">
                  <c:v>4.9400000000000004</c:v>
                </c:pt>
                <c:pt idx="1081">
                  <c:v>4.9400000000000004</c:v>
                </c:pt>
                <c:pt idx="1082">
                  <c:v>4.9400000000000004</c:v>
                </c:pt>
                <c:pt idx="1083">
                  <c:v>4.93</c:v>
                </c:pt>
                <c:pt idx="1084">
                  <c:v>4.93</c:v>
                </c:pt>
                <c:pt idx="1085">
                  <c:v>4.93</c:v>
                </c:pt>
                <c:pt idx="1086">
                  <c:v>4.9400000000000004</c:v>
                </c:pt>
                <c:pt idx="1087">
                  <c:v>4.93</c:v>
                </c:pt>
                <c:pt idx="1088">
                  <c:v>4.9400000000000004</c:v>
                </c:pt>
                <c:pt idx="1089">
                  <c:v>4.9400000000000004</c:v>
                </c:pt>
                <c:pt idx="1090">
                  <c:v>4.9400000000000004</c:v>
                </c:pt>
                <c:pt idx="1091">
                  <c:v>4.9400000000000004</c:v>
                </c:pt>
                <c:pt idx="1092">
                  <c:v>4.9400000000000004</c:v>
                </c:pt>
                <c:pt idx="1093">
                  <c:v>4.9400000000000004</c:v>
                </c:pt>
                <c:pt idx="1094">
                  <c:v>4.93</c:v>
                </c:pt>
                <c:pt idx="1095">
                  <c:v>4.9400000000000004</c:v>
                </c:pt>
                <c:pt idx="1096">
                  <c:v>4.9400000000000004</c:v>
                </c:pt>
                <c:pt idx="1097">
                  <c:v>4.93</c:v>
                </c:pt>
                <c:pt idx="1098">
                  <c:v>4.93</c:v>
                </c:pt>
                <c:pt idx="1099">
                  <c:v>4.93</c:v>
                </c:pt>
                <c:pt idx="1100">
                  <c:v>4.93</c:v>
                </c:pt>
                <c:pt idx="1101">
                  <c:v>4.93</c:v>
                </c:pt>
                <c:pt idx="1102">
                  <c:v>4.92</c:v>
                </c:pt>
                <c:pt idx="1103">
                  <c:v>4.92</c:v>
                </c:pt>
                <c:pt idx="1104">
                  <c:v>4.92</c:v>
                </c:pt>
                <c:pt idx="1105">
                  <c:v>4.92</c:v>
                </c:pt>
                <c:pt idx="1106">
                  <c:v>4.92</c:v>
                </c:pt>
                <c:pt idx="1107">
                  <c:v>4.92</c:v>
                </c:pt>
                <c:pt idx="1108">
                  <c:v>4.92</c:v>
                </c:pt>
                <c:pt idx="1109">
                  <c:v>4.91</c:v>
                </c:pt>
                <c:pt idx="1110">
                  <c:v>4.92</c:v>
                </c:pt>
                <c:pt idx="1111">
                  <c:v>4.92</c:v>
                </c:pt>
                <c:pt idx="1112">
                  <c:v>4.92</c:v>
                </c:pt>
                <c:pt idx="1113">
                  <c:v>4.92</c:v>
                </c:pt>
                <c:pt idx="1114">
                  <c:v>4.92</c:v>
                </c:pt>
                <c:pt idx="1115">
                  <c:v>4.92</c:v>
                </c:pt>
                <c:pt idx="1116">
                  <c:v>4.92</c:v>
                </c:pt>
                <c:pt idx="1117">
                  <c:v>4.92</c:v>
                </c:pt>
                <c:pt idx="1118">
                  <c:v>4.92</c:v>
                </c:pt>
                <c:pt idx="1119">
                  <c:v>4.92</c:v>
                </c:pt>
                <c:pt idx="1120">
                  <c:v>4.92</c:v>
                </c:pt>
                <c:pt idx="1121">
                  <c:v>4.92</c:v>
                </c:pt>
                <c:pt idx="1122">
                  <c:v>4.92</c:v>
                </c:pt>
                <c:pt idx="1123">
                  <c:v>4.92</c:v>
                </c:pt>
                <c:pt idx="1124">
                  <c:v>4.93</c:v>
                </c:pt>
                <c:pt idx="1125">
                  <c:v>4.92</c:v>
                </c:pt>
                <c:pt idx="1126">
                  <c:v>4.92</c:v>
                </c:pt>
                <c:pt idx="1127">
                  <c:v>4.92</c:v>
                </c:pt>
                <c:pt idx="1128">
                  <c:v>4.92</c:v>
                </c:pt>
                <c:pt idx="1129">
                  <c:v>4.92</c:v>
                </c:pt>
                <c:pt idx="1130">
                  <c:v>4.93</c:v>
                </c:pt>
                <c:pt idx="1131">
                  <c:v>4.93</c:v>
                </c:pt>
                <c:pt idx="1132">
                  <c:v>4.93</c:v>
                </c:pt>
                <c:pt idx="1133">
                  <c:v>4.9400000000000004</c:v>
                </c:pt>
                <c:pt idx="1134">
                  <c:v>4.93</c:v>
                </c:pt>
                <c:pt idx="1135">
                  <c:v>4.93</c:v>
                </c:pt>
                <c:pt idx="1136">
                  <c:v>4.93</c:v>
                </c:pt>
                <c:pt idx="1137">
                  <c:v>4.93</c:v>
                </c:pt>
                <c:pt idx="1138">
                  <c:v>4.93</c:v>
                </c:pt>
                <c:pt idx="1139">
                  <c:v>4.93</c:v>
                </c:pt>
                <c:pt idx="1140">
                  <c:v>4.93</c:v>
                </c:pt>
                <c:pt idx="1141">
                  <c:v>4.93</c:v>
                </c:pt>
                <c:pt idx="1142">
                  <c:v>4.93</c:v>
                </c:pt>
                <c:pt idx="1143">
                  <c:v>4.93</c:v>
                </c:pt>
                <c:pt idx="1144">
                  <c:v>4.91</c:v>
                </c:pt>
                <c:pt idx="1145">
                  <c:v>4.93</c:v>
                </c:pt>
                <c:pt idx="1146">
                  <c:v>4.93</c:v>
                </c:pt>
                <c:pt idx="1147">
                  <c:v>4.93</c:v>
                </c:pt>
                <c:pt idx="1148">
                  <c:v>4.95</c:v>
                </c:pt>
                <c:pt idx="1149">
                  <c:v>4.99</c:v>
                </c:pt>
                <c:pt idx="1150">
                  <c:v>4.99</c:v>
                </c:pt>
                <c:pt idx="1151">
                  <c:v>4.99</c:v>
                </c:pt>
                <c:pt idx="1152">
                  <c:v>5</c:v>
                </c:pt>
                <c:pt idx="1153">
                  <c:v>5.01</c:v>
                </c:pt>
                <c:pt idx="1154">
                  <c:v>5.01</c:v>
                </c:pt>
                <c:pt idx="1155">
                  <c:v>5.01</c:v>
                </c:pt>
                <c:pt idx="1156">
                  <c:v>5.0199999999999996</c:v>
                </c:pt>
                <c:pt idx="1157">
                  <c:v>5.03</c:v>
                </c:pt>
                <c:pt idx="1158">
                  <c:v>5.03</c:v>
                </c:pt>
                <c:pt idx="1159">
                  <c:v>5.04</c:v>
                </c:pt>
                <c:pt idx="1160">
                  <c:v>5.05</c:v>
                </c:pt>
                <c:pt idx="1161">
                  <c:v>5.05</c:v>
                </c:pt>
                <c:pt idx="1162">
                  <c:v>5.0599999999999996</c:v>
                </c:pt>
                <c:pt idx="1163">
                  <c:v>5.07</c:v>
                </c:pt>
                <c:pt idx="1164">
                  <c:v>5.08</c:v>
                </c:pt>
                <c:pt idx="1165">
                  <c:v>5.09</c:v>
                </c:pt>
                <c:pt idx="1166">
                  <c:v>5.0999999999999996</c:v>
                </c:pt>
                <c:pt idx="1167">
                  <c:v>5.0999999999999996</c:v>
                </c:pt>
                <c:pt idx="1168">
                  <c:v>5.12</c:v>
                </c:pt>
                <c:pt idx="1169">
                  <c:v>5.13</c:v>
                </c:pt>
                <c:pt idx="1170">
                  <c:v>5.14</c:v>
                </c:pt>
                <c:pt idx="1171">
                  <c:v>5.15</c:v>
                </c:pt>
                <c:pt idx="1172">
                  <c:v>5.17</c:v>
                </c:pt>
                <c:pt idx="1173">
                  <c:v>5.18</c:v>
                </c:pt>
                <c:pt idx="1174">
                  <c:v>5.19</c:v>
                </c:pt>
                <c:pt idx="1175">
                  <c:v>5.21</c:v>
                </c:pt>
                <c:pt idx="1176">
                  <c:v>5.22</c:v>
                </c:pt>
                <c:pt idx="1177">
                  <c:v>5.24</c:v>
                </c:pt>
                <c:pt idx="1178">
                  <c:v>5.26</c:v>
                </c:pt>
                <c:pt idx="1179">
                  <c:v>5.28</c:v>
                </c:pt>
                <c:pt idx="1180">
                  <c:v>5.3</c:v>
                </c:pt>
                <c:pt idx="1181">
                  <c:v>5.32</c:v>
                </c:pt>
                <c:pt idx="1182">
                  <c:v>5.34</c:v>
                </c:pt>
                <c:pt idx="1183">
                  <c:v>5.36</c:v>
                </c:pt>
                <c:pt idx="1184">
                  <c:v>5.38</c:v>
                </c:pt>
                <c:pt idx="1185">
                  <c:v>5.4</c:v>
                </c:pt>
                <c:pt idx="1186">
                  <c:v>5.42</c:v>
                </c:pt>
                <c:pt idx="1187">
                  <c:v>5.44</c:v>
                </c:pt>
                <c:pt idx="1188">
                  <c:v>5.46</c:v>
                </c:pt>
                <c:pt idx="1189">
                  <c:v>5.48</c:v>
                </c:pt>
                <c:pt idx="1190">
                  <c:v>5.5</c:v>
                </c:pt>
                <c:pt idx="1191">
                  <c:v>5.51</c:v>
                </c:pt>
                <c:pt idx="1192">
                  <c:v>5.53</c:v>
                </c:pt>
                <c:pt idx="1193">
                  <c:v>5.56</c:v>
                </c:pt>
                <c:pt idx="1194">
                  <c:v>5.57</c:v>
                </c:pt>
                <c:pt idx="1195">
                  <c:v>5.59</c:v>
                </c:pt>
                <c:pt idx="1196">
                  <c:v>5.61</c:v>
                </c:pt>
                <c:pt idx="1197">
                  <c:v>5.62</c:v>
                </c:pt>
                <c:pt idx="1198">
                  <c:v>5.64</c:v>
                </c:pt>
                <c:pt idx="1199">
                  <c:v>5.66</c:v>
                </c:pt>
                <c:pt idx="1200">
                  <c:v>5.68</c:v>
                </c:pt>
                <c:pt idx="1201">
                  <c:v>5.7</c:v>
                </c:pt>
                <c:pt idx="1202">
                  <c:v>5.7</c:v>
                </c:pt>
                <c:pt idx="1203">
                  <c:v>5.71</c:v>
                </c:pt>
                <c:pt idx="1204">
                  <c:v>5.72</c:v>
                </c:pt>
                <c:pt idx="1205">
                  <c:v>5.74</c:v>
                </c:pt>
                <c:pt idx="1206">
                  <c:v>5.74</c:v>
                </c:pt>
                <c:pt idx="1207">
                  <c:v>5.75</c:v>
                </c:pt>
                <c:pt idx="1208">
                  <c:v>5.76</c:v>
                </c:pt>
                <c:pt idx="1209">
                  <c:v>5.78</c:v>
                </c:pt>
                <c:pt idx="1210">
                  <c:v>5.78</c:v>
                </c:pt>
                <c:pt idx="1211">
                  <c:v>5.79</c:v>
                </c:pt>
                <c:pt idx="1212">
                  <c:v>5.79</c:v>
                </c:pt>
                <c:pt idx="1213">
                  <c:v>5.79</c:v>
                </c:pt>
                <c:pt idx="1214">
                  <c:v>5.8</c:v>
                </c:pt>
                <c:pt idx="1215">
                  <c:v>5.8</c:v>
                </c:pt>
                <c:pt idx="1216">
                  <c:v>5.81</c:v>
                </c:pt>
                <c:pt idx="1217">
                  <c:v>5.82</c:v>
                </c:pt>
                <c:pt idx="1218">
                  <c:v>5.82</c:v>
                </c:pt>
                <c:pt idx="1219">
                  <c:v>5.82</c:v>
                </c:pt>
                <c:pt idx="1220">
                  <c:v>5.82</c:v>
                </c:pt>
                <c:pt idx="1221">
                  <c:v>5.82</c:v>
                </c:pt>
                <c:pt idx="1222">
                  <c:v>5.82</c:v>
                </c:pt>
                <c:pt idx="1223">
                  <c:v>5.82</c:v>
                </c:pt>
                <c:pt idx="1224">
                  <c:v>5.82</c:v>
                </c:pt>
                <c:pt idx="1225">
                  <c:v>5.81</c:v>
                </c:pt>
                <c:pt idx="1226">
                  <c:v>5.81</c:v>
                </c:pt>
                <c:pt idx="1227">
                  <c:v>5.81</c:v>
                </c:pt>
                <c:pt idx="1228">
                  <c:v>5.81</c:v>
                </c:pt>
                <c:pt idx="1229">
                  <c:v>5.81</c:v>
                </c:pt>
                <c:pt idx="1230">
                  <c:v>5.8</c:v>
                </c:pt>
                <c:pt idx="1231">
                  <c:v>5.8</c:v>
                </c:pt>
                <c:pt idx="1232">
                  <c:v>5.8</c:v>
                </c:pt>
                <c:pt idx="1233">
                  <c:v>5.8</c:v>
                </c:pt>
                <c:pt idx="1234">
                  <c:v>5.79</c:v>
                </c:pt>
                <c:pt idx="1235">
                  <c:v>5.79</c:v>
                </c:pt>
                <c:pt idx="1236">
                  <c:v>5.79</c:v>
                </c:pt>
                <c:pt idx="1237">
                  <c:v>5.78</c:v>
                </c:pt>
                <c:pt idx="1238">
                  <c:v>5.78</c:v>
                </c:pt>
                <c:pt idx="1239">
                  <c:v>5.77</c:v>
                </c:pt>
                <c:pt idx="1240">
                  <c:v>5.77</c:v>
                </c:pt>
                <c:pt idx="1241">
                  <c:v>5.76</c:v>
                </c:pt>
                <c:pt idx="1242">
                  <c:v>5.77</c:v>
                </c:pt>
                <c:pt idx="1243">
                  <c:v>5.76</c:v>
                </c:pt>
                <c:pt idx="1244">
                  <c:v>5.75</c:v>
                </c:pt>
                <c:pt idx="1245">
                  <c:v>5.75</c:v>
                </c:pt>
                <c:pt idx="1246">
                  <c:v>5.74</c:v>
                </c:pt>
                <c:pt idx="1247">
                  <c:v>5.74</c:v>
                </c:pt>
                <c:pt idx="1248">
                  <c:v>5.73</c:v>
                </c:pt>
                <c:pt idx="1249">
                  <c:v>5.73</c:v>
                </c:pt>
                <c:pt idx="1250">
                  <c:v>5.72</c:v>
                </c:pt>
                <c:pt idx="1251">
                  <c:v>5.72</c:v>
                </c:pt>
                <c:pt idx="1252">
                  <c:v>5.72</c:v>
                </c:pt>
                <c:pt idx="1253">
                  <c:v>5.71</c:v>
                </c:pt>
                <c:pt idx="1254">
                  <c:v>5.72</c:v>
                </c:pt>
                <c:pt idx="1255">
                  <c:v>5.72</c:v>
                </c:pt>
                <c:pt idx="1256">
                  <c:v>5.75</c:v>
                </c:pt>
                <c:pt idx="1257">
                  <c:v>5.76</c:v>
                </c:pt>
                <c:pt idx="1258">
                  <c:v>5.82</c:v>
                </c:pt>
                <c:pt idx="1259">
                  <c:v>5.83</c:v>
                </c:pt>
                <c:pt idx="1260">
                  <c:v>5.83</c:v>
                </c:pt>
                <c:pt idx="1261">
                  <c:v>5.84</c:v>
                </c:pt>
                <c:pt idx="1262">
                  <c:v>5.86</c:v>
                </c:pt>
                <c:pt idx="1263">
                  <c:v>5.88</c:v>
                </c:pt>
                <c:pt idx="1264">
                  <c:v>5.9</c:v>
                </c:pt>
                <c:pt idx="1265">
                  <c:v>5.92</c:v>
                </c:pt>
                <c:pt idx="1266">
                  <c:v>5.94</c:v>
                </c:pt>
                <c:pt idx="1267">
                  <c:v>5.98</c:v>
                </c:pt>
                <c:pt idx="1268">
                  <c:v>6.02</c:v>
                </c:pt>
                <c:pt idx="1269">
                  <c:v>6.09</c:v>
                </c:pt>
                <c:pt idx="1270">
                  <c:v>6.18</c:v>
                </c:pt>
                <c:pt idx="1271">
                  <c:v>6.3</c:v>
                </c:pt>
                <c:pt idx="1272">
                  <c:v>6.43</c:v>
                </c:pt>
                <c:pt idx="1273">
                  <c:v>6.57</c:v>
                </c:pt>
                <c:pt idx="1274">
                  <c:v>6.71</c:v>
                </c:pt>
                <c:pt idx="1275">
                  <c:v>6.84</c:v>
                </c:pt>
                <c:pt idx="1276">
                  <c:v>6.97</c:v>
                </c:pt>
                <c:pt idx="1277">
                  <c:v>7.09</c:v>
                </c:pt>
                <c:pt idx="1278">
                  <c:v>7.2</c:v>
                </c:pt>
                <c:pt idx="1279">
                  <c:v>7.3</c:v>
                </c:pt>
                <c:pt idx="1280">
                  <c:v>7.38</c:v>
                </c:pt>
                <c:pt idx="1281">
                  <c:v>7.47</c:v>
                </c:pt>
                <c:pt idx="1282">
                  <c:v>7.54</c:v>
                </c:pt>
                <c:pt idx="1283">
                  <c:v>7.62</c:v>
                </c:pt>
                <c:pt idx="1284">
                  <c:v>7.69</c:v>
                </c:pt>
                <c:pt idx="1285">
                  <c:v>7.76</c:v>
                </c:pt>
                <c:pt idx="1286">
                  <c:v>7.82</c:v>
                </c:pt>
                <c:pt idx="1287">
                  <c:v>7.87</c:v>
                </c:pt>
                <c:pt idx="1288">
                  <c:v>7.93</c:v>
                </c:pt>
                <c:pt idx="1289">
                  <c:v>7.98</c:v>
                </c:pt>
                <c:pt idx="1290">
                  <c:v>8.0399999999999991</c:v>
                </c:pt>
                <c:pt idx="1291">
                  <c:v>8.08</c:v>
                </c:pt>
                <c:pt idx="1292">
                  <c:v>8.1300000000000008</c:v>
                </c:pt>
                <c:pt idx="1293">
                  <c:v>8.17</c:v>
                </c:pt>
                <c:pt idx="1294">
                  <c:v>8.2100000000000009</c:v>
                </c:pt>
                <c:pt idx="1295">
                  <c:v>8.25</c:v>
                </c:pt>
                <c:pt idx="1296">
                  <c:v>8.2799999999999994</c:v>
                </c:pt>
                <c:pt idx="1297">
                  <c:v>8.32</c:v>
                </c:pt>
                <c:pt idx="1298">
                  <c:v>8.34</c:v>
                </c:pt>
                <c:pt idx="1299">
                  <c:v>8.36</c:v>
                </c:pt>
                <c:pt idx="1300">
                  <c:v>8.39</c:v>
                </c:pt>
                <c:pt idx="1301">
                  <c:v>8.41</c:v>
                </c:pt>
                <c:pt idx="1302">
                  <c:v>8.43</c:v>
                </c:pt>
                <c:pt idx="1303">
                  <c:v>8.4499999999999993</c:v>
                </c:pt>
                <c:pt idx="1304">
                  <c:v>8.4499999999999993</c:v>
                </c:pt>
                <c:pt idx="1305">
                  <c:v>8.4700000000000006</c:v>
                </c:pt>
                <c:pt idx="1306">
                  <c:v>8.49</c:v>
                </c:pt>
                <c:pt idx="1307">
                  <c:v>8.49</c:v>
                </c:pt>
                <c:pt idx="1308">
                  <c:v>8.51</c:v>
                </c:pt>
                <c:pt idx="1309">
                  <c:v>8.52</c:v>
                </c:pt>
                <c:pt idx="1310">
                  <c:v>8.5299999999999994</c:v>
                </c:pt>
                <c:pt idx="1311">
                  <c:v>8.5299999999999994</c:v>
                </c:pt>
                <c:pt idx="1312">
                  <c:v>8.5399999999999991</c:v>
                </c:pt>
                <c:pt idx="1313">
                  <c:v>8.5399999999999991</c:v>
                </c:pt>
                <c:pt idx="1314">
                  <c:v>8.5500000000000007</c:v>
                </c:pt>
                <c:pt idx="1315">
                  <c:v>8.5500000000000007</c:v>
                </c:pt>
                <c:pt idx="1316">
                  <c:v>8.56</c:v>
                </c:pt>
                <c:pt idx="1317">
                  <c:v>8.56</c:v>
                </c:pt>
                <c:pt idx="1318">
                  <c:v>8.56</c:v>
                </c:pt>
                <c:pt idx="1319">
                  <c:v>8.56</c:v>
                </c:pt>
                <c:pt idx="1320">
                  <c:v>8.56</c:v>
                </c:pt>
                <c:pt idx="1321">
                  <c:v>8.56</c:v>
                </c:pt>
                <c:pt idx="1322">
                  <c:v>8.56</c:v>
                </c:pt>
                <c:pt idx="1323">
                  <c:v>8.56</c:v>
                </c:pt>
                <c:pt idx="1324">
                  <c:v>8.5500000000000007</c:v>
                </c:pt>
                <c:pt idx="1325">
                  <c:v>8.5500000000000007</c:v>
                </c:pt>
                <c:pt idx="1326">
                  <c:v>8.5399999999999991</c:v>
                </c:pt>
                <c:pt idx="1327">
                  <c:v>8.5299999999999994</c:v>
                </c:pt>
                <c:pt idx="1328">
                  <c:v>8.5299999999999994</c:v>
                </c:pt>
                <c:pt idx="1329">
                  <c:v>8.52</c:v>
                </c:pt>
                <c:pt idx="1330">
                  <c:v>8.52</c:v>
                </c:pt>
                <c:pt idx="1331">
                  <c:v>8.51</c:v>
                </c:pt>
                <c:pt idx="1332">
                  <c:v>8.5</c:v>
                </c:pt>
                <c:pt idx="1333">
                  <c:v>8.49</c:v>
                </c:pt>
                <c:pt idx="1334">
                  <c:v>8.48</c:v>
                </c:pt>
                <c:pt idx="1335">
                  <c:v>8.4700000000000006</c:v>
                </c:pt>
                <c:pt idx="1336">
                  <c:v>8.4600000000000009</c:v>
                </c:pt>
                <c:pt idx="1337">
                  <c:v>8.4499999999999993</c:v>
                </c:pt>
                <c:pt idx="1338">
                  <c:v>8.44</c:v>
                </c:pt>
                <c:pt idx="1339">
                  <c:v>8.42</c:v>
                </c:pt>
                <c:pt idx="1340">
                  <c:v>8.41</c:v>
                </c:pt>
                <c:pt idx="1341">
                  <c:v>8.4</c:v>
                </c:pt>
                <c:pt idx="1342">
                  <c:v>8.39</c:v>
                </c:pt>
                <c:pt idx="1343">
                  <c:v>8.3699999999999992</c:v>
                </c:pt>
                <c:pt idx="1344">
                  <c:v>8.36</c:v>
                </c:pt>
                <c:pt idx="1345">
                  <c:v>8.35</c:v>
                </c:pt>
                <c:pt idx="1346">
                  <c:v>8.33</c:v>
                </c:pt>
                <c:pt idx="1347">
                  <c:v>8.32</c:v>
                </c:pt>
                <c:pt idx="1348">
                  <c:v>8.3000000000000007</c:v>
                </c:pt>
                <c:pt idx="1349">
                  <c:v>8.2899999999999991</c:v>
                </c:pt>
                <c:pt idx="1350">
                  <c:v>8.27</c:v>
                </c:pt>
                <c:pt idx="1351">
                  <c:v>8.25</c:v>
                </c:pt>
                <c:pt idx="1352">
                  <c:v>8.24</c:v>
                </c:pt>
                <c:pt idx="1353">
                  <c:v>8.2200000000000006</c:v>
                </c:pt>
                <c:pt idx="1354">
                  <c:v>8.1999999999999993</c:v>
                </c:pt>
                <c:pt idx="1355">
                  <c:v>8.19</c:v>
                </c:pt>
                <c:pt idx="1356">
                  <c:v>8.18</c:v>
                </c:pt>
                <c:pt idx="1357">
                  <c:v>8.16</c:v>
                </c:pt>
                <c:pt idx="1358">
                  <c:v>8.14</c:v>
                </c:pt>
                <c:pt idx="1359">
                  <c:v>8.1300000000000008</c:v>
                </c:pt>
                <c:pt idx="1360">
                  <c:v>8.11</c:v>
                </c:pt>
                <c:pt idx="1361">
                  <c:v>8.1</c:v>
                </c:pt>
                <c:pt idx="1362">
                  <c:v>8.08</c:v>
                </c:pt>
                <c:pt idx="1363">
                  <c:v>8.07</c:v>
                </c:pt>
                <c:pt idx="1364">
                  <c:v>8.0500000000000007</c:v>
                </c:pt>
                <c:pt idx="1365">
                  <c:v>8.0299999999999994</c:v>
                </c:pt>
                <c:pt idx="1366">
                  <c:v>8.02</c:v>
                </c:pt>
                <c:pt idx="1367">
                  <c:v>8</c:v>
                </c:pt>
                <c:pt idx="1368">
                  <c:v>7.99</c:v>
                </c:pt>
                <c:pt idx="1369">
                  <c:v>7.97</c:v>
                </c:pt>
                <c:pt idx="1370">
                  <c:v>7.96</c:v>
                </c:pt>
                <c:pt idx="1371">
                  <c:v>7.94</c:v>
                </c:pt>
                <c:pt idx="1372">
                  <c:v>7.92</c:v>
                </c:pt>
                <c:pt idx="1373">
                  <c:v>7.9</c:v>
                </c:pt>
                <c:pt idx="1374">
                  <c:v>7.88</c:v>
                </c:pt>
                <c:pt idx="1375">
                  <c:v>7.87</c:v>
                </c:pt>
                <c:pt idx="1376">
                  <c:v>7.86</c:v>
                </c:pt>
                <c:pt idx="1377">
                  <c:v>7.84</c:v>
                </c:pt>
                <c:pt idx="1378">
                  <c:v>7.82</c:v>
                </c:pt>
                <c:pt idx="1379">
                  <c:v>7.82</c:v>
                </c:pt>
                <c:pt idx="1380">
                  <c:v>7.8</c:v>
                </c:pt>
                <c:pt idx="1381">
                  <c:v>7.78</c:v>
                </c:pt>
                <c:pt idx="1382">
                  <c:v>7.77</c:v>
                </c:pt>
                <c:pt idx="1383">
                  <c:v>7.75</c:v>
                </c:pt>
                <c:pt idx="1384">
                  <c:v>7.74</c:v>
                </c:pt>
                <c:pt idx="1385">
                  <c:v>7.72</c:v>
                </c:pt>
                <c:pt idx="1386">
                  <c:v>7.7</c:v>
                </c:pt>
                <c:pt idx="1387">
                  <c:v>7.69</c:v>
                </c:pt>
                <c:pt idx="1388">
                  <c:v>7.68</c:v>
                </c:pt>
                <c:pt idx="1389">
                  <c:v>7.66</c:v>
                </c:pt>
                <c:pt idx="1390">
                  <c:v>7.65</c:v>
                </c:pt>
                <c:pt idx="1391">
                  <c:v>7.63</c:v>
                </c:pt>
                <c:pt idx="1392">
                  <c:v>7.61</c:v>
                </c:pt>
                <c:pt idx="1393">
                  <c:v>7.6</c:v>
                </c:pt>
                <c:pt idx="1394">
                  <c:v>7.59</c:v>
                </c:pt>
                <c:pt idx="1395">
                  <c:v>7.57</c:v>
                </c:pt>
                <c:pt idx="1396">
                  <c:v>7.55</c:v>
                </c:pt>
                <c:pt idx="1397">
                  <c:v>7.55</c:v>
                </c:pt>
                <c:pt idx="1398">
                  <c:v>7.54</c:v>
                </c:pt>
                <c:pt idx="1399">
                  <c:v>7.53</c:v>
                </c:pt>
                <c:pt idx="1400">
                  <c:v>7.5</c:v>
                </c:pt>
                <c:pt idx="1401">
                  <c:v>7.49</c:v>
                </c:pt>
                <c:pt idx="1402">
                  <c:v>7.47</c:v>
                </c:pt>
                <c:pt idx="1403">
                  <c:v>7.46</c:v>
                </c:pt>
                <c:pt idx="1404">
                  <c:v>7.46</c:v>
                </c:pt>
                <c:pt idx="1405">
                  <c:v>7.45</c:v>
                </c:pt>
                <c:pt idx="1406">
                  <c:v>7.44</c:v>
                </c:pt>
                <c:pt idx="1407">
                  <c:v>7.42</c:v>
                </c:pt>
                <c:pt idx="1408">
                  <c:v>7.41</c:v>
                </c:pt>
                <c:pt idx="1409">
                  <c:v>7.39</c:v>
                </c:pt>
                <c:pt idx="1410">
                  <c:v>7.38</c:v>
                </c:pt>
                <c:pt idx="1411">
                  <c:v>7.37</c:v>
                </c:pt>
                <c:pt idx="1412">
                  <c:v>7.36</c:v>
                </c:pt>
                <c:pt idx="1413">
                  <c:v>7.35</c:v>
                </c:pt>
                <c:pt idx="1414">
                  <c:v>7.34</c:v>
                </c:pt>
                <c:pt idx="1415">
                  <c:v>7.33</c:v>
                </c:pt>
                <c:pt idx="1416">
                  <c:v>7.31</c:v>
                </c:pt>
                <c:pt idx="1417">
                  <c:v>7.31</c:v>
                </c:pt>
                <c:pt idx="1418">
                  <c:v>7.3</c:v>
                </c:pt>
                <c:pt idx="1419">
                  <c:v>7.29</c:v>
                </c:pt>
                <c:pt idx="1420">
                  <c:v>7.27</c:v>
                </c:pt>
                <c:pt idx="1421">
                  <c:v>7.26</c:v>
                </c:pt>
                <c:pt idx="1422">
                  <c:v>7.25</c:v>
                </c:pt>
                <c:pt idx="1423">
                  <c:v>7.24</c:v>
                </c:pt>
                <c:pt idx="1424">
                  <c:v>7.23</c:v>
                </c:pt>
                <c:pt idx="1425">
                  <c:v>7.22</c:v>
                </c:pt>
                <c:pt idx="1426">
                  <c:v>7.21</c:v>
                </c:pt>
                <c:pt idx="1427">
                  <c:v>7.2</c:v>
                </c:pt>
                <c:pt idx="1428">
                  <c:v>7.18</c:v>
                </c:pt>
                <c:pt idx="1429">
                  <c:v>7.18</c:v>
                </c:pt>
                <c:pt idx="1430">
                  <c:v>7.16</c:v>
                </c:pt>
                <c:pt idx="1431">
                  <c:v>7.15</c:v>
                </c:pt>
                <c:pt idx="1432">
                  <c:v>7.14</c:v>
                </c:pt>
                <c:pt idx="1433">
                  <c:v>7.13</c:v>
                </c:pt>
                <c:pt idx="1434">
                  <c:v>7.12</c:v>
                </c:pt>
                <c:pt idx="1435">
                  <c:v>7.11</c:v>
                </c:pt>
                <c:pt idx="1436">
                  <c:v>7.1</c:v>
                </c:pt>
                <c:pt idx="1437">
                  <c:v>7.09</c:v>
                </c:pt>
                <c:pt idx="1438">
                  <c:v>7.07</c:v>
                </c:pt>
                <c:pt idx="1439">
                  <c:v>7.07</c:v>
                </c:pt>
                <c:pt idx="1440">
                  <c:v>7.07</c:v>
                </c:pt>
                <c:pt idx="1441">
                  <c:v>7.08</c:v>
                </c:pt>
                <c:pt idx="1442">
                  <c:v>7.09</c:v>
                </c:pt>
                <c:pt idx="1443">
                  <c:v>7.08</c:v>
                </c:pt>
                <c:pt idx="1444">
                  <c:v>7.08</c:v>
                </c:pt>
                <c:pt idx="1445">
                  <c:v>7.08</c:v>
                </c:pt>
                <c:pt idx="1446">
                  <c:v>7.08</c:v>
                </c:pt>
                <c:pt idx="1447">
                  <c:v>7.07</c:v>
                </c:pt>
                <c:pt idx="1448">
                  <c:v>7.08</c:v>
                </c:pt>
                <c:pt idx="1449">
                  <c:v>7.08</c:v>
                </c:pt>
                <c:pt idx="1450">
                  <c:v>7.08</c:v>
                </c:pt>
                <c:pt idx="1451">
                  <c:v>7.08</c:v>
                </c:pt>
                <c:pt idx="1452">
                  <c:v>7.09</c:v>
                </c:pt>
                <c:pt idx="1453">
                  <c:v>7.1</c:v>
                </c:pt>
                <c:pt idx="1454">
                  <c:v>7.12</c:v>
                </c:pt>
                <c:pt idx="1455">
                  <c:v>7.14</c:v>
                </c:pt>
                <c:pt idx="1456">
                  <c:v>7.16</c:v>
                </c:pt>
                <c:pt idx="1457">
                  <c:v>7.19</c:v>
                </c:pt>
                <c:pt idx="1458">
                  <c:v>7.23</c:v>
                </c:pt>
                <c:pt idx="1459">
                  <c:v>7.28</c:v>
                </c:pt>
                <c:pt idx="1460">
                  <c:v>7.34</c:v>
                </c:pt>
                <c:pt idx="1461">
                  <c:v>7.41</c:v>
                </c:pt>
                <c:pt idx="1462">
                  <c:v>7.48</c:v>
                </c:pt>
                <c:pt idx="1463">
                  <c:v>7.55</c:v>
                </c:pt>
                <c:pt idx="1464">
                  <c:v>7.62</c:v>
                </c:pt>
                <c:pt idx="1465">
                  <c:v>7.7</c:v>
                </c:pt>
                <c:pt idx="1466">
                  <c:v>7.77</c:v>
                </c:pt>
                <c:pt idx="1467">
                  <c:v>7.84</c:v>
                </c:pt>
                <c:pt idx="1468">
                  <c:v>7.91</c:v>
                </c:pt>
                <c:pt idx="1469">
                  <c:v>7.98</c:v>
                </c:pt>
                <c:pt idx="1470">
                  <c:v>8.0399999999999991</c:v>
                </c:pt>
                <c:pt idx="1471">
                  <c:v>8.1</c:v>
                </c:pt>
                <c:pt idx="1472">
                  <c:v>8.15</c:v>
                </c:pt>
                <c:pt idx="1473">
                  <c:v>8.1999999999999993</c:v>
                </c:pt>
                <c:pt idx="1474">
                  <c:v>8.24</c:v>
                </c:pt>
                <c:pt idx="1475">
                  <c:v>8.2899999999999991</c:v>
                </c:pt>
                <c:pt idx="1476">
                  <c:v>8.33</c:v>
                </c:pt>
                <c:pt idx="1477">
                  <c:v>8.36</c:v>
                </c:pt>
                <c:pt idx="1478">
                  <c:v>8.3800000000000008</c:v>
                </c:pt>
                <c:pt idx="1479">
                  <c:v>8.41</c:v>
                </c:pt>
                <c:pt idx="1480">
                  <c:v>8.44</c:v>
                </c:pt>
                <c:pt idx="1481">
                  <c:v>8.4499999999999993</c:v>
                </c:pt>
                <c:pt idx="1482">
                  <c:v>8.48</c:v>
                </c:pt>
                <c:pt idx="1483">
                  <c:v>8.49</c:v>
                </c:pt>
                <c:pt idx="1484">
                  <c:v>8.5</c:v>
                </c:pt>
                <c:pt idx="1485">
                  <c:v>8.51</c:v>
                </c:pt>
                <c:pt idx="1486">
                  <c:v>8.52</c:v>
                </c:pt>
                <c:pt idx="1487">
                  <c:v>8.5299999999999994</c:v>
                </c:pt>
                <c:pt idx="1488">
                  <c:v>8.5299999999999994</c:v>
                </c:pt>
                <c:pt idx="1489">
                  <c:v>8.5399999999999991</c:v>
                </c:pt>
                <c:pt idx="1490">
                  <c:v>8.5500000000000007</c:v>
                </c:pt>
                <c:pt idx="1491">
                  <c:v>8.5500000000000007</c:v>
                </c:pt>
                <c:pt idx="1492">
                  <c:v>8.5500000000000007</c:v>
                </c:pt>
                <c:pt idx="1493">
                  <c:v>8.5500000000000007</c:v>
                </c:pt>
                <c:pt idx="1494">
                  <c:v>8.5500000000000007</c:v>
                </c:pt>
                <c:pt idx="1495">
                  <c:v>8.5500000000000007</c:v>
                </c:pt>
                <c:pt idx="1496">
                  <c:v>8.5500000000000007</c:v>
                </c:pt>
                <c:pt idx="1497">
                  <c:v>8.5399999999999991</c:v>
                </c:pt>
                <c:pt idx="1498">
                  <c:v>8.5399999999999991</c:v>
                </c:pt>
                <c:pt idx="1499">
                  <c:v>8.5299999999999994</c:v>
                </c:pt>
                <c:pt idx="1500">
                  <c:v>8.5299999999999994</c:v>
                </c:pt>
                <c:pt idx="1501">
                  <c:v>8.52</c:v>
                </c:pt>
                <c:pt idx="1502">
                  <c:v>8.52</c:v>
                </c:pt>
                <c:pt idx="1503">
                  <c:v>8.52</c:v>
                </c:pt>
                <c:pt idx="1504">
                  <c:v>8.51</c:v>
                </c:pt>
                <c:pt idx="1505">
                  <c:v>8.51</c:v>
                </c:pt>
                <c:pt idx="1506">
                  <c:v>8.5</c:v>
                </c:pt>
                <c:pt idx="1507">
                  <c:v>8.49</c:v>
                </c:pt>
                <c:pt idx="1508">
                  <c:v>8.49</c:v>
                </c:pt>
                <c:pt idx="1509">
                  <c:v>8.48</c:v>
                </c:pt>
                <c:pt idx="1510">
                  <c:v>8.4700000000000006</c:v>
                </c:pt>
                <c:pt idx="1511">
                  <c:v>8.4600000000000009</c:v>
                </c:pt>
                <c:pt idx="1512">
                  <c:v>8.4499999999999993</c:v>
                </c:pt>
                <c:pt idx="1513">
                  <c:v>8.44</c:v>
                </c:pt>
                <c:pt idx="1514">
                  <c:v>8.43</c:v>
                </c:pt>
                <c:pt idx="1515">
                  <c:v>8.43</c:v>
                </c:pt>
                <c:pt idx="1516">
                  <c:v>8.42</c:v>
                </c:pt>
                <c:pt idx="1517">
                  <c:v>8.41</c:v>
                </c:pt>
                <c:pt idx="1518">
                  <c:v>8.4</c:v>
                </c:pt>
                <c:pt idx="1519">
                  <c:v>8.39</c:v>
                </c:pt>
                <c:pt idx="1520">
                  <c:v>8.3800000000000008</c:v>
                </c:pt>
                <c:pt idx="1521">
                  <c:v>8.3800000000000008</c:v>
                </c:pt>
                <c:pt idx="1522">
                  <c:v>8.3699999999999992</c:v>
                </c:pt>
                <c:pt idx="1523">
                  <c:v>8.36</c:v>
                </c:pt>
                <c:pt idx="1524">
                  <c:v>8.35</c:v>
                </c:pt>
                <c:pt idx="1525">
                  <c:v>8.35</c:v>
                </c:pt>
                <c:pt idx="1526">
                  <c:v>8.34</c:v>
                </c:pt>
                <c:pt idx="1527">
                  <c:v>8.33</c:v>
                </c:pt>
                <c:pt idx="1528">
                  <c:v>8.32</c:v>
                </c:pt>
                <c:pt idx="1529">
                  <c:v>8.31</c:v>
                </c:pt>
                <c:pt idx="1530">
                  <c:v>8.3000000000000007</c:v>
                </c:pt>
                <c:pt idx="1531">
                  <c:v>8.2899999999999991</c:v>
                </c:pt>
                <c:pt idx="1532">
                  <c:v>8.2799999999999994</c:v>
                </c:pt>
                <c:pt idx="1533">
                  <c:v>8.27</c:v>
                </c:pt>
                <c:pt idx="1534">
                  <c:v>8.26</c:v>
                </c:pt>
                <c:pt idx="1535">
                  <c:v>8.26</c:v>
                </c:pt>
                <c:pt idx="1536">
                  <c:v>8.24</c:v>
                </c:pt>
                <c:pt idx="1537">
                  <c:v>8.24</c:v>
                </c:pt>
                <c:pt idx="1538">
                  <c:v>8.23</c:v>
                </c:pt>
                <c:pt idx="1539">
                  <c:v>8.2200000000000006</c:v>
                </c:pt>
                <c:pt idx="1540">
                  <c:v>8.2100000000000009</c:v>
                </c:pt>
                <c:pt idx="1541">
                  <c:v>8.2100000000000009</c:v>
                </c:pt>
                <c:pt idx="1542">
                  <c:v>8.19</c:v>
                </c:pt>
                <c:pt idx="1543">
                  <c:v>8.19</c:v>
                </c:pt>
                <c:pt idx="1544">
                  <c:v>8.18</c:v>
                </c:pt>
                <c:pt idx="1545">
                  <c:v>8.17</c:v>
                </c:pt>
                <c:pt idx="1546">
                  <c:v>8.16</c:v>
                </c:pt>
                <c:pt idx="1547">
                  <c:v>8.15</c:v>
                </c:pt>
                <c:pt idx="1548">
                  <c:v>8.15</c:v>
                </c:pt>
                <c:pt idx="1549">
                  <c:v>8.1300000000000008</c:v>
                </c:pt>
                <c:pt idx="1550">
                  <c:v>8.1300000000000008</c:v>
                </c:pt>
                <c:pt idx="1551">
                  <c:v>8.1199999999999992</c:v>
                </c:pt>
                <c:pt idx="1552">
                  <c:v>8.1199999999999992</c:v>
                </c:pt>
                <c:pt idx="1553">
                  <c:v>8.1</c:v>
                </c:pt>
                <c:pt idx="1554">
                  <c:v>8.1</c:v>
                </c:pt>
                <c:pt idx="1555">
                  <c:v>8.09</c:v>
                </c:pt>
                <c:pt idx="1556">
                  <c:v>8.08</c:v>
                </c:pt>
                <c:pt idx="1557">
                  <c:v>8.08</c:v>
                </c:pt>
                <c:pt idx="1558">
                  <c:v>8.07</c:v>
                </c:pt>
                <c:pt idx="1559">
                  <c:v>8.06</c:v>
                </c:pt>
                <c:pt idx="1560">
                  <c:v>8.0500000000000007</c:v>
                </c:pt>
                <c:pt idx="1561">
                  <c:v>8.0500000000000007</c:v>
                </c:pt>
                <c:pt idx="1562">
                  <c:v>8.0399999999999991</c:v>
                </c:pt>
                <c:pt idx="1563">
                  <c:v>8.0399999999999991</c:v>
                </c:pt>
                <c:pt idx="1564">
                  <c:v>8.0299999999999994</c:v>
                </c:pt>
                <c:pt idx="1565">
                  <c:v>8.02</c:v>
                </c:pt>
                <c:pt idx="1566">
                  <c:v>8.01</c:v>
                </c:pt>
                <c:pt idx="1567">
                  <c:v>8.01</c:v>
                </c:pt>
                <c:pt idx="1568">
                  <c:v>8</c:v>
                </c:pt>
                <c:pt idx="1569">
                  <c:v>8</c:v>
                </c:pt>
                <c:pt idx="1570">
                  <c:v>7.99</c:v>
                </c:pt>
                <c:pt idx="1571">
                  <c:v>7.98</c:v>
                </c:pt>
                <c:pt idx="1572">
                  <c:v>7.98</c:v>
                </c:pt>
                <c:pt idx="1573">
                  <c:v>7.97</c:v>
                </c:pt>
                <c:pt idx="1574">
                  <c:v>7.96</c:v>
                </c:pt>
                <c:pt idx="1575">
                  <c:v>7.95</c:v>
                </c:pt>
                <c:pt idx="1576">
                  <c:v>7.95</c:v>
                </c:pt>
                <c:pt idx="1577">
                  <c:v>7.94</c:v>
                </c:pt>
                <c:pt idx="1578">
                  <c:v>7.94</c:v>
                </c:pt>
                <c:pt idx="1579">
                  <c:v>7.93</c:v>
                </c:pt>
                <c:pt idx="1580">
                  <c:v>7.92</c:v>
                </c:pt>
                <c:pt idx="1581">
                  <c:v>7.92</c:v>
                </c:pt>
                <c:pt idx="1582">
                  <c:v>7.92</c:v>
                </c:pt>
                <c:pt idx="1583">
                  <c:v>7.92</c:v>
                </c:pt>
                <c:pt idx="1584">
                  <c:v>7.91</c:v>
                </c:pt>
                <c:pt idx="1585">
                  <c:v>7.91</c:v>
                </c:pt>
                <c:pt idx="1586">
                  <c:v>7.9</c:v>
                </c:pt>
                <c:pt idx="1587">
                  <c:v>7.89</c:v>
                </c:pt>
                <c:pt idx="1588">
                  <c:v>7.89</c:v>
                </c:pt>
                <c:pt idx="1589">
                  <c:v>7.9</c:v>
                </c:pt>
                <c:pt idx="1590">
                  <c:v>7.89</c:v>
                </c:pt>
                <c:pt idx="1591">
                  <c:v>7.88</c:v>
                </c:pt>
                <c:pt idx="1592">
                  <c:v>7.88</c:v>
                </c:pt>
                <c:pt idx="1593">
                  <c:v>7.88</c:v>
                </c:pt>
                <c:pt idx="1594">
                  <c:v>7.88</c:v>
                </c:pt>
                <c:pt idx="1595">
                  <c:v>7.87</c:v>
                </c:pt>
                <c:pt idx="1596">
                  <c:v>7.87</c:v>
                </c:pt>
                <c:pt idx="1597">
                  <c:v>7.87</c:v>
                </c:pt>
                <c:pt idx="1598">
                  <c:v>7.86</c:v>
                </c:pt>
                <c:pt idx="1599">
                  <c:v>7.87</c:v>
                </c:pt>
                <c:pt idx="1600">
                  <c:v>7.87</c:v>
                </c:pt>
                <c:pt idx="1601">
                  <c:v>7.87</c:v>
                </c:pt>
                <c:pt idx="1602">
                  <c:v>7.87</c:v>
                </c:pt>
                <c:pt idx="1603">
                  <c:v>7.88</c:v>
                </c:pt>
                <c:pt idx="1604">
                  <c:v>7.88</c:v>
                </c:pt>
                <c:pt idx="1605">
                  <c:v>7.89</c:v>
                </c:pt>
                <c:pt idx="1606">
                  <c:v>7.89</c:v>
                </c:pt>
                <c:pt idx="1607">
                  <c:v>7.9</c:v>
                </c:pt>
                <c:pt idx="1608">
                  <c:v>7.9</c:v>
                </c:pt>
                <c:pt idx="1609">
                  <c:v>7.9</c:v>
                </c:pt>
                <c:pt idx="1610">
                  <c:v>7.9</c:v>
                </c:pt>
                <c:pt idx="1611">
                  <c:v>7.91</c:v>
                </c:pt>
                <c:pt idx="1612">
                  <c:v>7.92</c:v>
                </c:pt>
                <c:pt idx="1613">
                  <c:v>7.92</c:v>
                </c:pt>
                <c:pt idx="1614">
                  <c:v>7.92</c:v>
                </c:pt>
                <c:pt idx="1615">
                  <c:v>7.93</c:v>
                </c:pt>
                <c:pt idx="1616">
                  <c:v>7.94</c:v>
                </c:pt>
                <c:pt idx="1617">
                  <c:v>7.94</c:v>
                </c:pt>
                <c:pt idx="1618">
                  <c:v>7.95</c:v>
                </c:pt>
                <c:pt idx="1619">
                  <c:v>7.96</c:v>
                </c:pt>
                <c:pt idx="1620">
                  <c:v>7.97</c:v>
                </c:pt>
                <c:pt idx="1621">
                  <c:v>7.98</c:v>
                </c:pt>
                <c:pt idx="1622">
                  <c:v>7.99</c:v>
                </c:pt>
                <c:pt idx="1623">
                  <c:v>8</c:v>
                </c:pt>
                <c:pt idx="1624">
                  <c:v>8.01</c:v>
                </c:pt>
                <c:pt idx="1625">
                  <c:v>8.02</c:v>
                </c:pt>
                <c:pt idx="1626">
                  <c:v>8.0299999999999994</c:v>
                </c:pt>
                <c:pt idx="1627">
                  <c:v>8.0500000000000007</c:v>
                </c:pt>
                <c:pt idx="1628">
                  <c:v>8.06</c:v>
                </c:pt>
                <c:pt idx="1629">
                  <c:v>8.07</c:v>
                </c:pt>
                <c:pt idx="1630">
                  <c:v>8.09</c:v>
                </c:pt>
                <c:pt idx="1631">
                  <c:v>8.1</c:v>
                </c:pt>
                <c:pt idx="1632">
                  <c:v>8.11</c:v>
                </c:pt>
                <c:pt idx="1633">
                  <c:v>8.1300000000000008</c:v>
                </c:pt>
                <c:pt idx="1634">
                  <c:v>8.14</c:v>
                </c:pt>
                <c:pt idx="1635">
                  <c:v>8.15</c:v>
                </c:pt>
                <c:pt idx="1636">
                  <c:v>8.16</c:v>
                </c:pt>
                <c:pt idx="1637">
                  <c:v>8.18</c:v>
                </c:pt>
                <c:pt idx="1638">
                  <c:v>8.19</c:v>
                </c:pt>
                <c:pt idx="1639">
                  <c:v>8.1999999999999993</c:v>
                </c:pt>
                <c:pt idx="1640">
                  <c:v>8.2200000000000006</c:v>
                </c:pt>
                <c:pt idx="1641">
                  <c:v>8.23</c:v>
                </c:pt>
                <c:pt idx="1642">
                  <c:v>8.24</c:v>
                </c:pt>
                <c:pt idx="1643">
                  <c:v>8.25</c:v>
                </c:pt>
                <c:pt idx="1644">
                  <c:v>8.26</c:v>
                </c:pt>
                <c:pt idx="1645">
                  <c:v>8.27</c:v>
                </c:pt>
                <c:pt idx="1646">
                  <c:v>8.2799999999999994</c:v>
                </c:pt>
                <c:pt idx="1647">
                  <c:v>8.2799999999999994</c:v>
                </c:pt>
                <c:pt idx="1648">
                  <c:v>8.2899999999999991</c:v>
                </c:pt>
                <c:pt idx="1649">
                  <c:v>8.31</c:v>
                </c:pt>
                <c:pt idx="1650">
                  <c:v>8.31</c:v>
                </c:pt>
                <c:pt idx="1651">
                  <c:v>8.33</c:v>
                </c:pt>
                <c:pt idx="1652">
                  <c:v>8.34</c:v>
                </c:pt>
                <c:pt idx="1653">
                  <c:v>8.35</c:v>
                </c:pt>
                <c:pt idx="1654">
                  <c:v>8.3699999999999992</c:v>
                </c:pt>
                <c:pt idx="1655">
                  <c:v>8.39</c:v>
                </c:pt>
                <c:pt idx="1656">
                  <c:v>8.42</c:v>
                </c:pt>
                <c:pt idx="1657">
                  <c:v>8.4499999999999993</c:v>
                </c:pt>
                <c:pt idx="1658">
                  <c:v>8.48</c:v>
                </c:pt>
                <c:pt idx="1659">
                  <c:v>8.51</c:v>
                </c:pt>
                <c:pt idx="1660">
                  <c:v>8.5399999999999991</c:v>
                </c:pt>
                <c:pt idx="1661">
                  <c:v>8.58</c:v>
                </c:pt>
                <c:pt idx="1662">
                  <c:v>8.65</c:v>
                </c:pt>
                <c:pt idx="1663">
                  <c:v>8.74</c:v>
                </c:pt>
                <c:pt idx="1664">
                  <c:v>8.81</c:v>
                </c:pt>
                <c:pt idx="1665">
                  <c:v>8.91</c:v>
                </c:pt>
                <c:pt idx="1666">
                  <c:v>9.0299999999999994</c:v>
                </c:pt>
                <c:pt idx="1667">
                  <c:v>9.16</c:v>
                </c:pt>
                <c:pt idx="1668">
                  <c:v>9.3000000000000007</c:v>
                </c:pt>
                <c:pt idx="1669">
                  <c:v>9.43</c:v>
                </c:pt>
                <c:pt idx="1670">
                  <c:v>9.56</c:v>
                </c:pt>
                <c:pt idx="1671">
                  <c:v>9.66</c:v>
                </c:pt>
                <c:pt idx="1672">
                  <c:v>9.76</c:v>
                </c:pt>
                <c:pt idx="1673">
                  <c:v>9.83</c:v>
                </c:pt>
                <c:pt idx="1674">
                  <c:v>9.89</c:v>
                </c:pt>
                <c:pt idx="1675">
                  <c:v>9.9600000000000009</c:v>
                </c:pt>
                <c:pt idx="1676">
                  <c:v>10</c:v>
                </c:pt>
                <c:pt idx="1677">
                  <c:v>10.039999999999999</c:v>
                </c:pt>
                <c:pt idx="1678">
                  <c:v>10.07</c:v>
                </c:pt>
                <c:pt idx="1679">
                  <c:v>10.1</c:v>
                </c:pt>
                <c:pt idx="1680">
                  <c:v>10.119999999999999</c:v>
                </c:pt>
                <c:pt idx="1681">
                  <c:v>10.15</c:v>
                </c:pt>
                <c:pt idx="1682">
                  <c:v>10.18</c:v>
                </c:pt>
                <c:pt idx="1683">
                  <c:v>10.210000000000001</c:v>
                </c:pt>
                <c:pt idx="1684">
                  <c:v>10.23</c:v>
                </c:pt>
                <c:pt idx="1685">
                  <c:v>10.26</c:v>
                </c:pt>
                <c:pt idx="1686">
                  <c:v>10.28</c:v>
                </c:pt>
                <c:pt idx="1687">
                  <c:v>10.31</c:v>
                </c:pt>
                <c:pt idx="1688">
                  <c:v>10.34</c:v>
                </c:pt>
                <c:pt idx="1689">
                  <c:v>10.36</c:v>
                </c:pt>
                <c:pt idx="1690">
                  <c:v>10.38</c:v>
                </c:pt>
                <c:pt idx="1691">
                  <c:v>10.4</c:v>
                </c:pt>
                <c:pt idx="1692">
                  <c:v>10.41</c:v>
                </c:pt>
                <c:pt idx="1693">
                  <c:v>10.43</c:v>
                </c:pt>
                <c:pt idx="1694">
                  <c:v>10.45</c:v>
                </c:pt>
                <c:pt idx="1695">
                  <c:v>10.47</c:v>
                </c:pt>
                <c:pt idx="1696">
                  <c:v>10.5</c:v>
                </c:pt>
                <c:pt idx="1697">
                  <c:v>10.52</c:v>
                </c:pt>
                <c:pt idx="1698">
                  <c:v>10.55</c:v>
                </c:pt>
                <c:pt idx="1699">
                  <c:v>10.58</c:v>
                </c:pt>
                <c:pt idx="1700">
                  <c:v>10.61</c:v>
                </c:pt>
                <c:pt idx="1701">
                  <c:v>10.64</c:v>
                </c:pt>
                <c:pt idx="1702">
                  <c:v>10.68</c:v>
                </c:pt>
                <c:pt idx="1703">
                  <c:v>10.71</c:v>
                </c:pt>
                <c:pt idx="1704">
                  <c:v>10.75</c:v>
                </c:pt>
                <c:pt idx="1705">
                  <c:v>10.79</c:v>
                </c:pt>
                <c:pt idx="1706">
                  <c:v>10.83</c:v>
                </c:pt>
                <c:pt idx="1707">
                  <c:v>10.87</c:v>
                </c:pt>
                <c:pt idx="1708">
                  <c:v>10.9</c:v>
                </c:pt>
                <c:pt idx="1709">
                  <c:v>10.95</c:v>
                </c:pt>
                <c:pt idx="1710">
                  <c:v>10.99</c:v>
                </c:pt>
                <c:pt idx="1711">
                  <c:v>11.03</c:v>
                </c:pt>
                <c:pt idx="1712">
                  <c:v>11.07</c:v>
                </c:pt>
                <c:pt idx="1713">
                  <c:v>11.12</c:v>
                </c:pt>
                <c:pt idx="1714">
                  <c:v>11.17</c:v>
                </c:pt>
                <c:pt idx="1715">
                  <c:v>11.22</c:v>
                </c:pt>
                <c:pt idx="1716">
                  <c:v>11.27</c:v>
                </c:pt>
                <c:pt idx="1717">
                  <c:v>11.32</c:v>
                </c:pt>
                <c:pt idx="1718">
                  <c:v>11.37</c:v>
                </c:pt>
                <c:pt idx="1719">
                  <c:v>11.42</c:v>
                </c:pt>
                <c:pt idx="1720">
                  <c:v>11.47</c:v>
                </c:pt>
                <c:pt idx="1721">
                  <c:v>11.52</c:v>
                </c:pt>
                <c:pt idx="1722">
                  <c:v>11.57</c:v>
                </c:pt>
                <c:pt idx="1723">
                  <c:v>11.64</c:v>
                </c:pt>
                <c:pt idx="1724">
                  <c:v>11.69</c:v>
                </c:pt>
                <c:pt idx="1725">
                  <c:v>11.75</c:v>
                </c:pt>
                <c:pt idx="1726">
                  <c:v>11.8</c:v>
                </c:pt>
                <c:pt idx="1727">
                  <c:v>11.86</c:v>
                </c:pt>
                <c:pt idx="1728">
                  <c:v>11.92</c:v>
                </c:pt>
                <c:pt idx="1729">
                  <c:v>11.99</c:v>
                </c:pt>
                <c:pt idx="1730">
                  <c:v>12.05</c:v>
                </c:pt>
                <c:pt idx="1731">
                  <c:v>12.1</c:v>
                </c:pt>
                <c:pt idx="1732">
                  <c:v>12.16</c:v>
                </c:pt>
                <c:pt idx="1733">
                  <c:v>12.21</c:v>
                </c:pt>
                <c:pt idx="1734">
                  <c:v>12.27</c:v>
                </c:pt>
                <c:pt idx="1735">
                  <c:v>12.32</c:v>
                </c:pt>
                <c:pt idx="1736">
                  <c:v>12.36</c:v>
                </c:pt>
                <c:pt idx="1737">
                  <c:v>12.41</c:v>
                </c:pt>
                <c:pt idx="1738">
                  <c:v>12.46</c:v>
                </c:pt>
                <c:pt idx="1739">
                  <c:v>12.5</c:v>
                </c:pt>
                <c:pt idx="1740">
                  <c:v>12.54</c:v>
                </c:pt>
                <c:pt idx="1741">
                  <c:v>12.58</c:v>
                </c:pt>
                <c:pt idx="1742">
                  <c:v>12.61</c:v>
                </c:pt>
                <c:pt idx="1743">
                  <c:v>12.66</c:v>
                </c:pt>
                <c:pt idx="1744">
                  <c:v>12.7</c:v>
                </c:pt>
                <c:pt idx="1745">
                  <c:v>12.73</c:v>
                </c:pt>
                <c:pt idx="1746">
                  <c:v>12.77</c:v>
                </c:pt>
                <c:pt idx="1747">
                  <c:v>12.8</c:v>
                </c:pt>
                <c:pt idx="1748">
                  <c:v>12.83</c:v>
                </c:pt>
                <c:pt idx="1749">
                  <c:v>12.86</c:v>
                </c:pt>
                <c:pt idx="1750">
                  <c:v>12.89</c:v>
                </c:pt>
                <c:pt idx="1751">
                  <c:v>12.93</c:v>
                </c:pt>
                <c:pt idx="1752">
                  <c:v>12.95</c:v>
                </c:pt>
                <c:pt idx="1753">
                  <c:v>12.98</c:v>
                </c:pt>
                <c:pt idx="1754">
                  <c:v>13.01</c:v>
                </c:pt>
                <c:pt idx="1755">
                  <c:v>13.03</c:v>
                </c:pt>
                <c:pt idx="1756">
                  <c:v>13.06</c:v>
                </c:pt>
                <c:pt idx="1757">
                  <c:v>13.08</c:v>
                </c:pt>
                <c:pt idx="1758">
                  <c:v>13.1</c:v>
                </c:pt>
                <c:pt idx="1759">
                  <c:v>13.13</c:v>
                </c:pt>
                <c:pt idx="1760">
                  <c:v>13.14</c:v>
                </c:pt>
                <c:pt idx="1761">
                  <c:v>13.16</c:v>
                </c:pt>
                <c:pt idx="1762">
                  <c:v>13.18</c:v>
                </c:pt>
                <c:pt idx="1763">
                  <c:v>13.2</c:v>
                </c:pt>
                <c:pt idx="1764">
                  <c:v>13.22</c:v>
                </c:pt>
                <c:pt idx="1765">
                  <c:v>13.24</c:v>
                </c:pt>
                <c:pt idx="1766">
                  <c:v>13.25</c:v>
                </c:pt>
                <c:pt idx="1767">
                  <c:v>13.27</c:v>
                </c:pt>
                <c:pt idx="1768">
                  <c:v>13.29</c:v>
                </c:pt>
                <c:pt idx="1769">
                  <c:v>13.3</c:v>
                </c:pt>
                <c:pt idx="1770">
                  <c:v>13.32</c:v>
                </c:pt>
                <c:pt idx="1771">
                  <c:v>13.33</c:v>
                </c:pt>
                <c:pt idx="1772">
                  <c:v>13.35</c:v>
                </c:pt>
                <c:pt idx="1773">
                  <c:v>13.35</c:v>
                </c:pt>
                <c:pt idx="1774">
                  <c:v>13.36</c:v>
                </c:pt>
                <c:pt idx="1775">
                  <c:v>13.37</c:v>
                </c:pt>
                <c:pt idx="1776">
                  <c:v>13.38</c:v>
                </c:pt>
                <c:pt idx="1777">
                  <c:v>13.39</c:v>
                </c:pt>
                <c:pt idx="1778">
                  <c:v>13.4</c:v>
                </c:pt>
                <c:pt idx="1779">
                  <c:v>13.4</c:v>
                </c:pt>
                <c:pt idx="1780">
                  <c:v>13.41</c:v>
                </c:pt>
                <c:pt idx="1781">
                  <c:v>13.43</c:v>
                </c:pt>
                <c:pt idx="1782">
                  <c:v>13.43</c:v>
                </c:pt>
                <c:pt idx="1783">
                  <c:v>13.44</c:v>
                </c:pt>
                <c:pt idx="1784">
                  <c:v>13.45</c:v>
                </c:pt>
                <c:pt idx="1785">
                  <c:v>13.44</c:v>
                </c:pt>
                <c:pt idx="1786">
                  <c:v>13.45</c:v>
                </c:pt>
                <c:pt idx="1787">
                  <c:v>13.46</c:v>
                </c:pt>
                <c:pt idx="1788">
                  <c:v>13.47</c:v>
                </c:pt>
                <c:pt idx="1789">
                  <c:v>13.47</c:v>
                </c:pt>
                <c:pt idx="1790">
                  <c:v>13.47</c:v>
                </c:pt>
                <c:pt idx="1791">
                  <c:v>13.49</c:v>
                </c:pt>
                <c:pt idx="1792">
                  <c:v>13.48</c:v>
                </c:pt>
                <c:pt idx="1793">
                  <c:v>13.49</c:v>
                </c:pt>
                <c:pt idx="1794">
                  <c:v>13.48</c:v>
                </c:pt>
                <c:pt idx="1795">
                  <c:v>13.49</c:v>
                </c:pt>
                <c:pt idx="1796">
                  <c:v>13.49</c:v>
                </c:pt>
                <c:pt idx="1797">
                  <c:v>13.5</c:v>
                </c:pt>
                <c:pt idx="1798">
                  <c:v>13.51</c:v>
                </c:pt>
                <c:pt idx="1799">
                  <c:v>13.5</c:v>
                </c:pt>
                <c:pt idx="1800">
                  <c:v>13.5</c:v>
                </c:pt>
                <c:pt idx="1801">
                  <c:v>13.51</c:v>
                </c:pt>
                <c:pt idx="1802">
                  <c:v>13.5</c:v>
                </c:pt>
                <c:pt idx="1803">
                  <c:v>13.5</c:v>
                </c:pt>
                <c:pt idx="1804">
                  <c:v>13.5</c:v>
                </c:pt>
                <c:pt idx="1805">
                  <c:v>13.5</c:v>
                </c:pt>
                <c:pt idx="1806">
                  <c:v>13.5</c:v>
                </c:pt>
                <c:pt idx="1807">
                  <c:v>13.49</c:v>
                </c:pt>
                <c:pt idx="1808">
                  <c:v>13.5</c:v>
                </c:pt>
                <c:pt idx="1809">
                  <c:v>13.5</c:v>
                </c:pt>
                <c:pt idx="1810">
                  <c:v>13.5</c:v>
                </c:pt>
                <c:pt idx="1811">
                  <c:v>13.49</c:v>
                </c:pt>
                <c:pt idx="1812">
                  <c:v>13.5</c:v>
                </c:pt>
                <c:pt idx="1813">
                  <c:v>13.49</c:v>
                </c:pt>
                <c:pt idx="1814">
                  <c:v>13.49</c:v>
                </c:pt>
                <c:pt idx="1815">
                  <c:v>13.49</c:v>
                </c:pt>
                <c:pt idx="1816">
                  <c:v>13.48</c:v>
                </c:pt>
                <c:pt idx="1817">
                  <c:v>13.48</c:v>
                </c:pt>
                <c:pt idx="1818">
                  <c:v>13.48</c:v>
                </c:pt>
                <c:pt idx="1819">
                  <c:v>13.48</c:v>
                </c:pt>
                <c:pt idx="1820">
                  <c:v>13.48</c:v>
                </c:pt>
                <c:pt idx="1821">
                  <c:v>13.47</c:v>
                </c:pt>
                <c:pt idx="1822">
                  <c:v>13.47</c:v>
                </c:pt>
                <c:pt idx="1823">
                  <c:v>13.45</c:v>
                </c:pt>
                <c:pt idx="1824">
                  <c:v>13.46</c:v>
                </c:pt>
                <c:pt idx="1825">
                  <c:v>13.45</c:v>
                </c:pt>
                <c:pt idx="1826">
                  <c:v>13.44</c:v>
                </c:pt>
                <c:pt idx="1827">
                  <c:v>13.43</c:v>
                </c:pt>
                <c:pt idx="1828">
                  <c:v>13.43</c:v>
                </c:pt>
                <c:pt idx="1829">
                  <c:v>13.43</c:v>
                </c:pt>
                <c:pt idx="1830">
                  <c:v>13.42</c:v>
                </c:pt>
                <c:pt idx="1831">
                  <c:v>13.41</c:v>
                </c:pt>
                <c:pt idx="1832">
                  <c:v>13.39</c:v>
                </c:pt>
                <c:pt idx="1833">
                  <c:v>13.39</c:v>
                </c:pt>
                <c:pt idx="1834">
                  <c:v>13.38</c:v>
                </c:pt>
                <c:pt idx="1835">
                  <c:v>13.39</c:v>
                </c:pt>
                <c:pt idx="1836">
                  <c:v>13.37</c:v>
                </c:pt>
                <c:pt idx="1837">
                  <c:v>13.36</c:v>
                </c:pt>
                <c:pt idx="1838">
                  <c:v>13.36</c:v>
                </c:pt>
                <c:pt idx="1839">
                  <c:v>13.34</c:v>
                </c:pt>
                <c:pt idx="1840">
                  <c:v>13.34</c:v>
                </c:pt>
                <c:pt idx="1841">
                  <c:v>13.33</c:v>
                </c:pt>
                <c:pt idx="1842">
                  <c:v>13.32</c:v>
                </c:pt>
                <c:pt idx="1843">
                  <c:v>13.31</c:v>
                </c:pt>
                <c:pt idx="1844">
                  <c:v>13.3</c:v>
                </c:pt>
                <c:pt idx="1845">
                  <c:v>13.3</c:v>
                </c:pt>
                <c:pt idx="1846">
                  <c:v>13.28</c:v>
                </c:pt>
                <c:pt idx="1847">
                  <c:v>13.28</c:v>
                </c:pt>
                <c:pt idx="1848">
                  <c:v>13.27</c:v>
                </c:pt>
                <c:pt idx="1849">
                  <c:v>13.25</c:v>
                </c:pt>
                <c:pt idx="1850">
                  <c:v>13.25</c:v>
                </c:pt>
                <c:pt idx="1851">
                  <c:v>13.24</c:v>
                </c:pt>
                <c:pt idx="1852">
                  <c:v>13.23</c:v>
                </c:pt>
                <c:pt idx="1853">
                  <c:v>13.21</c:v>
                </c:pt>
                <c:pt idx="1854">
                  <c:v>13.2</c:v>
                </c:pt>
                <c:pt idx="1855">
                  <c:v>13.2</c:v>
                </c:pt>
                <c:pt idx="1856">
                  <c:v>13.2</c:v>
                </c:pt>
                <c:pt idx="1857">
                  <c:v>13.18</c:v>
                </c:pt>
                <c:pt idx="1858">
                  <c:v>13.18</c:v>
                </c:pt>
                <c:pt idx="1859">
                  <c:v>13.16</c:v>
                </c:pt>
                <c:pt idx="1860">
                  <c:v>13.15</c:v>
                </c:pt>
                <c:pt idx="1861">
                  <c:v>13.14</c:v>
                </c:pt>
                <c:pt idx="1862">
                  <c:v>13.13</c:v>
                </c:pt>
                <c:pt idx="1863">
                  <c:v>13.12</c:v>
                </c:pt>
                <c:pt idx="1864">
                  <c:v>13.11</c:v>
                </c:pt>
                <c:pt idx="1865">
                  <c:v>13.1</c:v>
                </c:pt>
                <c:pt idx="1866">
                  <c:v>13.09</c:v>
                </c:pt>
                <c:pt idx="1867">
                  <c:v>13.08</c:v>
                </c:pt>
                <c:pt idx="1868">
                  <c:v>13.06</c:v>
                </c:pt>
                <c:pt idx="1869">
                  <c:v>13.06</c:v>
                </c:pt>
                <c:pt idx="1870">
                  <c:v>13.05</c:v>
                </c:pt>
                <c:pt idx="1871">
                  <c:v>13.04</c:v>
                </c:pt>
                <c:pt idx="1872">
                  <c:v>13.03</c:v>
                </c:pt>
                <c:pt idx="1873">
                  <c:v>13.02</c:v>
                </c:pt>
                <c:pt idx="1874">
                  <c:v>13.01</c:v>
                </c:pt>
                <c:pt idx="1875">
                  <c:v>12.99</c:v>
                </c:pt>
                <c:pt idx="1876">
                  <c:v>12.98</c:v>
                </c:pt>
                <c:pt idx="1877">
                  <c:v>12.97</c:v>
                </c:pt>
                <c:pt idx="1878">
                  <c:v>12.96</c:v>
                </c:pt>
                <c:pt idx="1879">
                  <c:v>12.95</c:v>
                </c:pt>
                <c:pt idx="1880">
                  <c:v>12.95</c:v>
                </c:pt>
                <c:pt idx="1881">
                  <c:v>12.93</c:v>
                </c:pt>
                <c:pt idx="1882">
                  <c:v>12.92</c:v>
                </c:pt>
                <c:pt idx="1883">
                  <c:v>12.91</c:v>
                </c:pt>
                <c:pt idx="1884">
                  <c:v>12.91</c:v>
                </c:pt>
                <c:pt idx="1885">
                  <c:v>12.88</c:v>
                </c:pt>
                <c:pt idx="1886">
                  <c:v>12.89</c:v>
                </c:pt>
                <c:pt idx="1887">
                  <c:v>12.88</c:v>
                </c:pt>
                <c:pt idx="1888">
                  <c:v>12.86</c:v>
                </c:pt>
                <c:pt idx="1889">
                  <c:v>12.84</c:v>
                </c:pt>
                <c:pt idx="1890">
                  <c:v>12.83</c:v>
                </c:pt>
                <c:pt idx="1891">
                  <c:v>12.82</c:v>
                </c:pt>
                <c:pt idx="1892">
                  <c:v>12.81</c:v>
                </c:pt>
                <c:pt idx="1893">
                  <c:v>12.8</c:v>
                </c:pt>
                <c:pt idx="1894">
                  <c:v>12.8</c:v>
                </c:pt>
                <c:pt idx="1895">
                  <c:v>12.77</c:v>
                </c:pt>
                <c:pt idx="1896">
                  <c:v>12.78</c:v>
                </c:pt>
                <c:pt idx="1897">
                  <c:v>12.76</c:v>
                </c:pt>
                <c:pt idx="1898">
                  <c:v>12.76</c:v>
                </c:pt>
                <c:pt idx="1899">
                  <c:v>12.74</c:v>
                </c:pt>
                <c:pt idx="1900">
                  <c:v>12.74</c:v>
                </c:pt>
                <c:pt idx="1901">
                  <c:v>12.72</c:v>
                </c:pt>
                <c:pt idx="1902">
                  <c:v>12.71</c:v>
                </c:pt>
                <c:pt idx="1903">
                  <c:v>12.71</c:v>
                </c:pt>
                <c:pt idx="1904">
                  <c:v>12.69</c:v>
                </c:pt>
                <c:pt idx="1905">
                  <c:v>12.68</c:v>
                </c:pt>
                <c:pt idx="1906">
                  <c:v>12.68</c:v>
                </c:pt>
                <c:pt idx="1907">
                  <c:v>12.66</c:v>
                </c:pt>
                <c:pt idx="1908">
                  <c:v>12.65</c:v>
                </c:pt>
                <c:pt idx="1909">
                  <c:v>12.64</c:v>
                </c:pt>
                <c:pt idx="1910">
                  <c:v>12.62</c:v>
                </c:pt>
                <c:pt idx="1911">
                  <c:v>12.62</c:v>
                </c:pt>
                <c:pt idx="1912">
                  <c:v>12.61</c:v>
                </c:pt>
                <c:pt idx="1913">
                  <c:v>12.6</c:v>
                </c:pt>
                <c:pt idx="1914">
                  <c:v>12.58</c:v>
                </c:pt>
                <c:pt idx="1915">
                  <c:v>12.58</c:v>
                </c:pt>
                <c:pt idx="1916">
                  <c:v>12.57</c:v>
                </c:pt>
                <c:pt idx="1917">
                  <c:v>12.56</c:v>
                </c:pt>
                <c:pt idx="1918">
                  <c:v>12.55</c:v>
                </c:pt>
                <c:pt idx="1919">
                  <c:v>12.54</c:v>
                </c:pt>
                <c:pt idx="1920">
                  <c:v>12.54</c:v>
                </c:pt>
                <c:pt idx="1921">
                  <c:v>12.51</c:v>
                </c:pt>
                <c:pt idx="1922">
                  <c:v>12.5</c:v>
                </c:pt>
                <c:pt idx="1923">
                  <c:v>12.5</c:v>
                </c:pt>
                <c:pt idx="1924">
                  <c:v>12.49</c:v>
                </c:pt>
                <c:pt idx="1925">
                  <c:v>12.47</c:v>
                </c:pt>
                <c:pt idx="1926">
                  <c:v>12.46</c:v>
                </c:pt>
                <c:pt idx="1927">
                  <c:v>12.45</c:v>
                </c:pt>
                <c:pt idx="1928">
                  <c:v>12.45</c:v>
                </c:pt>
                <c:pt idx="1929">
                  <c:v>12.44</c:v>
                </c:pt>
                <c:pt idx="1930">
                  <c:v>12.42</c:v>
                </c:pt>
                <c:pt idx="1931">
                  <c:v>12.41</c:v>
                </c:pt>
                <c:pt idx="1932">
                  <c:v>12.4</c:v>
                </c:pt>
                <c:pt idx="1933">
                  <c:v>12.39</c:v>
                </c:pt>
                <c:pt idx="1934">
                  <c:v>12.38</c:v>
                </c:pt>
                <c:pt idx="1935">
                  <c:v>12.37</c:v>
                </c:pt>
                <c:pt idx="1936">
                  <c:v>12.35</c:v>
                </c:pt>
                <c:pt idx="1937">
                  <c:v>12.35</c:v>
                </c:pt>
                <c:pt idx="1938">
                  <c:v>12.34</c:v>
                </c:pt>
                <c:pt idx="1939">
                  <c:v>12.33</c:v>
                </c:pt>
                <c:pt idx="1940">
                  <c:v>12.32</c:v>
                </c:pt>
                <c:pt idx="1941">
                  <c:v>12.3</c:v>
                </c:pt>
                <c:pt idx="1942">
                  <c:v>12.3</c:v>
                </c:pt>
                <c:pt idx="1943">
                  <c:v>12.29</c:v>
                </c:pt>
                <c:pt idx="1944">
                  <c:v>12.28</c:v>
                </c:pt>
                <c:pt idx="1945">
                  <c:v>12.27</c:v>
                </c:pt>
                <c:pt idx="1946">
                  <c:v>12.26</c:v>
                </c:pt>
                <c:pt idx="1947">
                  <c:v>12.25</c:v>
                </c:pt>
                <c:pt idx="1948">
                  <c:v>12.24</c:v>
                </c:pt>
                <c:pt idx="1949">
                  <c:v>12.23</c:v>
                </c:pt>
                <c:pt idx="1950">
                  <c:v>12.22</c:v>
                </c:pt>
                <c:pt idx="1951">
                  <c:v>12.21</c:v>
                </c:pt>
                <c:pt idx="1952">
                  <c:v>12.21</c:v>
                </c:pt>
                <c:pt idx="1953">
                  <c:v>12.2</c:v>
                </c:pt>
                <c:pt idx="1954">
                  <c:v>12.19</c:v>
                </c:pt>
                <c:pt idx="1955">
                  <c:v>12.17</c:v>
                </c:pt>
                <c:pt idx="1956">
                  <c:v>12.17</c:v>
                </c:pt>
                <c:pt idx="1957">
                  <c:v>12.15</c:v>
                </c:pt>
                <c:pt idx="1958">
                  <c:v>12.14</c:v>
                </c:pt>
                <c:pt idx="1959">
                  <c:v>12.13</c:v>
                </c:pt>
                <c:pt idx="1960">
                  <c:v>12.12</c:v>
                </c:pt>
                <c:pt idx="1961">
                  <c:v>12.11</c:v>
                </c:pt>
                <c:pt idx="1962">
                  <c:v>12.1</c:v>
                </c:pt>
                <c:pt idx="1963">
                  <c:v>12.1</c:v>
                </c:pt>
                <c:pt idx="1964">
                  <c:v>12.08</c:v>
                </c:pt>
                <c:pt idx="1965">
                  <c:v>12.07</c:v>
                </c:pt>
                <c:pt idx="1966">
                  <c:v>12.05</c:v>
                </c:pt>
                <c:pt idx="1967">
                  <c:v>12.04</c:v>
                </c:pt>
                <c:pt idx="1968">
                  <c:v>12.02</c:v>
                </c:pt>
                <c:pt idx="1969">
                  <c:v>12.01</c:v>
                </c:pt>
                <c:pt idx="1970">
                  <c:v>12.01</c:v>
                </c:pt>
                <c:pt idx="1971">
                  <c:v>11.99</c:v>
                </c:pt>
                <c:pt idx="1972">
                  <c:v>11.98</c:v>
                </c:pt>
                <c:pt idx="1973">
                  <c:v>11.97</c:v>
                </c:pt>
                <c:pt idx="1974">
                  <c:v>11.97</c:v>
                </c:pt>
                <c:pt idx="1975">
                  <c:v>11.95</c:v>
                </c:pt>
                <c:pt idx="1976">
                  <c:v>11.93</c:v>
                </c:pt>
                <c:pt idx="1977">
                  <c:v>11.93</c:v>
                </c:pt>
                <c:pt idx="1978">
                  <c:v>11.92</c:v>
                </c:pt>
                <c:pt idx="1979">
                  <c:v>11.91</c:v>
                </c:pt>
                <c:pt idx="1980">
                  <c:v>11.89</c:v>
                </c:pt>
                <c:pt idx="1981">
                  <c:v>11.89</c:v>
                </c:pt>
                <c:pt idx="1982">
                  <c:v>11.88</c:v>
                </c:pt>
                <c:pt idx="1983">
                  <c:v>11.87</c:v>
                </c:pt>
                <c:pt idx="1984">
                  <c:v>11.87</c:v>
                </c:pt>
                <c:pt idx="1985">
                  <c:v>11.86</c:v>
                </c:pt>
                <c:pt idx="1986">
                  <c:v>11.84</c:v>
                </c:pt>
                <c:pt idx="1987">
                  <c:v>11.83</c:v>
                </c:pt>
                <c:pt idx="1988">
                  <c:v>11.82</c:v>
                </c:pt>
                <c:pt idx="1989">
                  <c:v>11.81</c:v>
                </c:pt>
                <c:pt idx="1990">
                  <c:v>11.81</c:v>
                </c:pt>
                <c:pt idx="1991">
                  <c:v>11.79</c:v>
                </c:pt>
                <c:pt idx="1992">
                  <c:v>11.78</c:v>
                </c:pt>
                <c:pt idx="1993">
                  <c:v>11.77</c:v>
                </c:pt>
                <c:pt idx="1994">
                  <c:v>11.76</c:v>
                </c:pt>
                <c:pt idx="1995">
                  <c:v>11.75</c:v>
                </c:pt>
                <c:pt idx="1996">
                  <c:v>11.75</c:v>
                </c:pt>
                <c:pt idx="1997">
                  <c:v>11.74</c:v>
                </c:pt>
                <c:pt idx="1998">
                  <c:v>11.73</c:v>
                </c:pt>
                <c:pt idx="1999">
                  <c:v>11.71</c:v>
                </c:pt>
                <c:pt idx="2000">
                  <c:v>11.7</c:v>
                </c:pt>
                <c:pt idx="2001">
                  <c:v>11.7</c:v>
                </c:pt>
                <c:pt idx="2002">
                  <c:v>11.68</c:v>
                </c:pt>
                <c:pt idx="2003">
                  <c:v>11.68</c:v>
                </c:pt>
                <c:pt idx="2004">
                  <c:v>11.67</c:v>
                </c:pt>
                <c:pt idx="2005">
                  <c:v>11.66</c:v>
                </c:pt>
                <c:pt idx="2006">
                  <c:v>11.65</c:v>
                </c:pt>
                <c:pt idx="2007">
                  <c:v>11.64</c:v>
                </c:pt>
                <c:pt idx="2008">
                  <c:v>11.63</c:v>
                </c:pt>
                <c:pt idx="2009">
                  <c:v>11.62</c:v>
                </c:pt>
                <c:pt idx="2010">
                  <c:v>11.61</c:v>
                </c:pt>
                <c:pt idx="2011">
                  <c:v>11.6</c:v>
                </c:pt>
                <c:pt idx="2012">
                  <c:v>11.59</c:v>
                </c:pt>
                <c:pt idx="2013">
                  <c:v>11.58</c:v>
                </c:pt>
                <c:pt idx="2014">
                  <c:v>11.57</c:v>
                </c:pt>
                <c:pt idx="2015">
                  <c:v>11.56</c:v>
                </c:pt>
                <c:pt idx="2016">
                  <c:v>11.55</c:v>
                </c:pt>
                <c:pt idx="2017">
                  <c:v>11.54</c:v>
                </c:pt>
                <c:pt idx="2018">
                  <c:v>11.52</c:v>
                </c:pt>
                <c:pt idx="2019">
                  <c:v>11.52</c:v>
                </c:pt>
                <c:pt idx="2020">
                  <c:v>11.51</c:v>
                </c:pt>
                <c:pt idx="2021">
                  <c:v>11.5</c:v>
                </c:pt>
                <c:pt idx="2022">
                  <c:v>11.49</c:v>
                </c:pt>
                <c:pt idx="2023">
                  <c:v>11.48</c:v>
                </c:pt>
                <c:pt idx="2024">
                  <c:v>11.47</c:v>
                </c:pt>
                <c:pt idx="2025">
                  <c:v>11.46</c:v>
                </c:pt>
                <c:pt idx="2026">
                  <c:v>11.45</c:v>
                </c:pt>
                <c:pt idx="2027">
                  <c:v>11.44</c:v>
                </c:pt>
                <c:pt idx="2028">
                  <c:v>11.43</c:v>
                </c:pt>
                <c:pt idx="2029">
                  <c:v>11.43</c:v>
                </c:pt>
                <c:pt idx="2030">
                  <c:v>11.41</c:v>
                </c:pt>
                <c:pt idx="2031">
                  <c:v>11.41</c:v>
                </c:pt>
                <c:pt idx="2032">
                  <c:v>11.39</c:v>
                </c:pt>
                <c:pt idx="2033">
                  <c:v>11.39</c:v>
                </c:pt>
                <c:pt idx="2034">
                  <c:v>11.38</c:v>
                </c:pt>
                <c:pt idx="2035">
                  <c:v>11.37</c:v>
                </c:pt>
                <c:pt idx="2036">
                  <c:v>11.36</c:v>
                </c:pt>
                <c:pt idx="2037">
                  <c:v>11.35</c:v>
                </c:pt>
                <c:pt idx="2038">
                  <c:v>11.34</c:v>
                </c:pt>
                <c:pt idx="2039">
                  <c:v>11.33</c:v>
                </c:pt>
                <c:pt idx="2040">
                  <c:v>11.32</c:v>
                </c:pt>
                <c:pt idx="2041">
                  <c:v>11.31</c:v>
                </c:pt>
                <c:pt idx="2042">
                  <c:v>11.3</c:v>
                </c:pt>
                <c:pt idx="2043">
                  <c:v>11.29</c:v>
                </c:pt>
                <c:pt idx="2044">
                  <c:v>11.28</c:v>
                </c:pt>
                <c:pt idx="2045">
                  <c:v>11.27</c:v>
                </c:pt>
                <c:pt idx="2046">
                  <c:v>11.26</c:v>
                </c:pt>
                <c:pt idx="2047">
                  <c:v>11.25</c:v>
                </c:pt>
                <c:pt idx="2048">
                  <c:v>11.24</c:v>
                </c:pt>
                <c:pt idx="2049">
                  <c:v>11.23</c:v>
                </c:pt>
                <c:pt idx="2050">
                  <c:v>11.22</c:v>
                </c:pt>
                <c:pt idx="2051">
                  <c:v>11.22</c:v>
                </c:pt>
                <c:pt idx="2052">
                  <c:v>11.21</c:v>
                </c:pt>
                <c:pt idx="2053">
                  <c:v>11.2</c:v>
                </c:pt>
                <c:pt idx="2054">
                  <c:v>11.19</c:v>
                </c:pt>
                <c:pt idx="2055">
                  <c:v>11.18</c:v>
                </c:pt>
                <c:pt idx="2056">
                  <c:v>11.17</c:v>
                </c:pt>
                <c:pt idx="2057">
                  <c:v>11.16</c:v>
                </c:pt>
                <c:pt idx="2058">
                  <c:v>11.15</c:v>
                </c:pt>
                <c:pt idx="2059">
                  <c:v>11.14</c:v>
                </c:pt>
                <c:pt idx="2060">
                  <c:v>11.13</c:v>
                </c:pt>
                <c:pt idx="2061">
                  <c:v>11.12</c:v>
                </c:pt>
                <c:pt idx="2062">
                  <c:v>11.11</c:v>
                </c:pt>
                <c:pt idx="2063">
                  <c:v>11.09</c:v>
                </c:pt>
                <c:pt idx="2064">
                  <c:v>11.08</c:v>
                </c:pt>
                <c:pt idx="2065">
                  <c:v>11.07</c:v>
                </c:pt>
                <c:pt idx="2066">
                  <c:v>11.05</c:v>
                </c:pt>
                <c:pt idx="2067">
                  <c:v>11.05</c:v>
                </c:pt>
                <c:pt idx="2068">
                  <c:v>11.04</c:v>
                </c:pt>
                <c:pt idx="2069">
                  <c:v>11.03</c:v>
                </c:pt>
                <c:pt idx="2070">
                  <c:v>11.03</c:v>
                </c:pt>
                <c:pt idx="2071">
                  <c:v>11.02</c:v>
                </c:pt>
                <c:pt idx="2072">
                  <c:v>11.01</c:v>
                </c:pt>
                <c:pt idx="2073">
                  <c:v>11</c:v>
                </c:pt>
                <c:pt idx="2074">
                  <c:v>10.99</c:v>
                </c:pt>
                <c:pt idx="2075">
                  <c:v>10.98</c:v>
                </c:pt>
                <c:pt idx="2076">
                  <c:v>10.97</c:v>
                </c:pt>
                <c:pt idx="2077">
                  <c:v>10.96</c:v>
                </c:pt>
                <c:pt idx="2078">
                  <c:v>10.95</c:v>
                </c:pt>
                <c:pt idx="2079">
                  <c:v>10.94</c:v>
                </c:pt>
                <c:pt idx="2080">
                  <c:v>10.92</c:v>
                </c:pt>
                <c:pt idx="2081">
                  <c:v>10.91</c:v>
                </c:pt>
                <c:pt idx="2082">
                  <c:v>10.91</c:v>
                </c:pt>
                <c:pt idx="2083">
                  <c:v>10.91</c:v>
                </c:pt>
                <c:pt idx="2084">
                  <c:v>10.9</c:v>
                </c:pt>
                <c:pt idx="2085">
                  <c:v>10.88</c:v>
                </c:pt>
                <c:pt idx="2086">
                  <c:v>10.88</c:v>
                </c:pt>
                <c:pt idx="2087">
                  <c:v>10.87</c:v>
                </c:pt>
                <c:pt idx="2088">
                  <c:v>10.86</c:v>
                </c:pt>
                <c:pt idx="2089">
                  <c:v>10.85</c:v>
                </c:pt>
                <c:pt idx="2090">
                  <c:v>10.84</c:v>
                </c:pt>
                <c:pt idx="2091">
                  <c:v>10.83</c:v>
                </c:pt>
                <c:pt idx="2092">
                  <c:v>10.82</c:v>
                </c:pt>
                <c:pt idx="2093">
                  <c:v>10.81</c:v>
                </c:pt>
                <c:pt idx="2094">
                  <c:v>10.8</c:v>
                </c:pt>
                <c:pt idx="2095">
                  <c:v>10.79</c:v>
                </c:pt>
                <c:pt idx="2096">
                  <c:v>10.79</c:v>
                </c:pt>
                <c:pt idx="2097">
                  <c:v>10.77</c:v>
                </c:pt>
                <c:pt idx="2098">
                  <c:v>10.77</c:v>
                </c:pt>
                <c:pt idx="2099">
                  <c:v>10.76</c:v>
                </c:pt>
                <c:pt idx="2100">
                  <c:v>10.74</c:v>
                </c:pt>
                <c:pt idx="2101">
                  <c:v>10.73</c:v>
                </c:pt>
                <c:pt idx="2102">
                  <c:v>10.73</c:v>
                </c:pt>
                <c:pt idx="2103">
                  <c:v>10.72</c:v>
                </c:pt>
                <c:pt idx="2104">
                  <c:v>10.71</c:v>
                </c:pt>
                <c:pt idx="2105">
                  <c:v>10.7</c:v>
                </c:pt>
                <c:pt idx="2106">
                  <c:v>10.69</c:v>
                </c:pt>
                <c:pt idx="2107">
                  <c:v>10.68</c:v>
                </c:pt>
                <c:pt idx="2108">
                  <c:v>10.67</c:v>
                </c:pt>
                <c:pt idx="2109">
                  <c:v>10.66</c:v>
                </c:pt>
                <c:pt idx="2110">
                  <c:v>10.65</c:v>
                </c:pt>
                <c:pt idx="2111">
                  <c:v>10.64</c:v>
                </c:pt>
                <c:pt idx="2112">
                  <c:v>10.63</c:v>
                </c:pt>
                <c:pt idx="2113">
                  <c:v>10.62</c:v>
                </c:pt>
                <c:pt idx="2114">
                  <c:v>10.61</c:v>
                </c:pt>
                <c:pt idx="2115">
                  <c:v>10.6</c:v>
                </c:pt>
                <c:pt idx="2116">
                  <c:v>10.59</c:v>
                </c:pt>
                <c:pt idx="2117">
                  <c:v>10.58</c:v>
                </c:pt>
                <c:pt idx="2118">
                  <c:v>10.58</c:v>
                </c:pt>
                <c:pt idx="2119">
                  <c:v>10.56</c:v>
                </c:pt>
                <c:pt idx="2120">
                  <c:v>10.56</c:v>
                </c:pt>
                <c:pt idx="2121">
                  <c:v>10.54</c:v>
                </c:pt>
                <c:pt idx="2122">
                  <c:v>10.53</c:v>
                </c:pt>
                <c:pt idx="2123">
                  <c:v>10.53</c:v>
                </c:pt>
                <c:pt idx="2124">
                  <c:v>10.51</c:v>
                </c:pt>
                <c:pt idx="2125">
                  <c:v>10.5</c:v>
                </c:pt>
                <c:pt idx="2126">
                  <c:v>10.5</c:v>
                </c:pt>
                <c:pt idx="2127">
                  <c:v>10.49</c:v>
                </c:pt>
                <c:pt idx="2128">
                  <c:v>10.48</c:v>
                </c:pt>
                <c:pt idx="2129">
                  <c:v>10.47</c:v>
                </c:pt>
                <c:pt idx="2130">
                  <c:v>10.46</c:v>
                </c:pt>
                <c:pt idx="2131">
                  <c:v>10.45</c:v>
                </c:pt>
                <c:pt idx="2132">
                  <c:v>10.44</c:v>
                </c:pt>
                <c:pt idx="2133">
                  <c:v>10.43</c:v>
                </c:pt>
                <c:pt idx="2134">
                  <c:v>10.42</c:v>
                </c:pt>
                <c:pt idx="2135">
                  <c:v>10.41</c:v>
                </c:pt>
                <c:pt idx="2136">
                  <c:v>10.41</c:v>
                </c:pt>
                <c:pt idx="2137">
                  <c:v>10.4</c:v>
                </c:pt>
                <c:pt idx="2138">
                  <c:v>10.39</c:v>
                </c:pt>
                <c:pt idx="2139">
                  <c:v>10.38</c:v>
                </c:pt>
                <c:pt idx="2140">
                  <c:v>10.37</c:v>
                </c:pt>
                <c:pt idx="2141">
                  <c:v>10.36</c:v>
                </c:pt>
                <c:pt idx="2142">
                  <c:v>10.35</c:v>
                </c:pt>
                <c:pt idx="2143">
                  <c:v>10.34</c:v>
                </c:pt>
                <c:pt idx="2144">
                  <c:v>10.33</c:v>
                </c:pt>
                <c:pt idx="2145">
                  <c:v>10.33</c:v>
                </c:pt>
                <c:pt idx="2146">
                  <c:v>10.32</c:v>
                </c:pt>
                <c:pt idx="2147">
                  <c:v>10.31</c:v>
                </c:pt>
                <c:pt idx="2148">
                  <c:v>10.3</c:v>
                </c:pt>
                <c:pt idx="2149">
                  <c:v>10.29</c:v>
                </c:pt>
                <c:pt idx="2150">
                  <c:v>10.28</c:v>
                </c:pt>
                <c:pt idx="2151">
                  <c:v>10.27</c:v>
                </c:pt>
                <c:pt idx="2152">
                  <c:v>10.26</c:v>
                </c:pt>
                <c:pt idx="2153">
                  <c:v>10.25</c:v>
                </c:pt>
                <c:pt idx="2154">
                  <c:v>10.24</c:v>
                </c:pt>
                <c:pt idx="2155">
                  <c:v>10.23</c:v>
                </c:pt>
                <c:pt idx="2156">
                  <c:v>10.23</c:v>
                </c:pt>
                <c:pt idx="2157">
                  <c:v>10.220000000000001</c:v>
                </c:pt>
                <c:pt idx="2158">
                  <c:v>10.210000000000001</c:v>
                </c:pt>
                <c:pt idx="2159">
                  <c:v>10.199999999999999</c:v>
                </c:pt>
                <c:pt idx="2160">
                  <c:v>10.19</c:v>
                </c:pt>
                <c:pt idx="2161">
                  <c:v>10.18</c:v>
                </c:pt>
                <c:pt idx="2162">
                  <c:v>10.17</c:v>
                </c:pt>
                <c:pt idx="2163">
                  <c:v>10.15</c:v>
                </c:pt>
                <c:pt idx="2164">
                  <c:v>10.14</c:v>
                </c:pt>
                <c:pt idx="2165">
                  <c:v>10.130000000000001</c:v>
                </c:pt>
                <c:pt idx="2166">
                  <c:v>10.130000000000001</c:v>
                </c:pt>
                <c:pt idx="2167">
                  <c:v>10.119999999999999</c:v>
                </c:pt>
                <c:pt idx="2168">
                  <c:v>10.11</c:v>
                </c:pt>
                <c:pt idx="2169">
                  <c:v>10.1</c:v>
                </c:pt>
                <c:pt idx="2170">
                  <c:v>10.09</c:v>
                </c:pt>
                <c:pt idx="2171">
                  <c:v>10.08</c:v>
                </c:pt>
                <c:pt idx="2172">
                  <c:v>10.07</c:v>
                </c:pt>
                <c:pt idx="2173">
                  <c:v>10.07</c:v>
                </c:pt>
                <c:pt idx="2174">
                  <c:v>10.07</c:v>
                </c:pt>
                <c:pt idx="2175">
                  <c:v>10.050000000000001</c:v>
                </c:pt>
                <c:pt idx="2176">
                  <c:v>10.050000000000001</c:v>
                </c:pt>
                <c:pt idx="2177">
                  <c:v>10.02</c:v>
                </c:pt>
                <c:pt idx="2178">
                  <c:v>10.02</c:v>
                </c:pt>
                <c:pt idx="2179">
                  <c:v>10.01</c:v>
                </c:pt>
                <c:pt idx="2180">
                  <c:v>9.99</c:v>
                </c:pt>
                <c:pt idx="2181">
                  <c:v>9.99</c:v>
                </c:pt>
                <c:pt idx="2182">
                  <c:v>9.98</c:v>
                </c:pt>
                <c:pt idx="2183">
                  <c:v>9.9700000000000006</c:v>
                </c:pt>
                <c:pt idx="2184">
                  <c:v>9.9700000000000006</c:v>
                </c:pt>
                <c:pt idx="2185">
                  <c:v>9.9600000000000009</c:v>
                </c:pt>
                <c:pt idx="2186">
                  <c:v>9.9499999999999993</c:v>
                </c:pt>
                <c:pt idx="2187">
                  <c:v>9.94</c:v>
                </c:pt>
                <c:pt idx="2188">
                  <c:v>9.93</c:v>
                </c:pt>
                <c:pt idx="2189">
                  <c:v>9.92</c:v>
                </c:pt>
                <c:pt idx="2190">
                  <c:v>9.91</c:v>
                </c:pt>
                <c:pt idx="2191">
                  <c:v>9.91</c:v>
                </c:pt>
                <c:pt idx="2192">
                  <c:v>9.9</c:v>
                </c:pt>
                <c:pt idx="2193">
                  <c:v>9.89</c:v>
                </c:pt>
                <c:pt idx="2194">
                  <c:v>9.8800000000000008</c:v>
                </c:pt>
                <c:pt idx="2195">
                  <c:v>9.8699999999999992</c:v>
                </c:pt>
                <c:pt idx="2196">
                  <c:v>9.86</c:v>
                </c:pt>
                <c:pt idx="2197">
                  <c:v>9.85</c:v>
                </c:pt>
                <c:pt idx="2198">
                  <c:v>9.84</c:v>
                </c:pt>
                <c:pt idx="2199">
                  <c:v>9.83</c:v>
                </c:pt>
                <c:pt idx="2200">
                  <c:v>9.82</c:v>
                </c:pt>
                <c:pt idx="2201">
                  <c:v>9.81</c:v>
                </c:pt>
                <c:pt idx="2202">
                  <c:v>9.8000000000000007</c:v>
                </c:pt>
                <c:pt idx="2203">
                  <c:v>9.7899999999999991</c:v>
                </c:pt>
                <c:pt idx="2204">
                  <c:v>9.7799999999999994</c:v>
                </c:pt>
                <c:pt idx="2205">
                  <c:v>9.7799999999999994</c:v>
                </c:pt>
                <c:pt idx="2206">
                  <c:v>9.77</c:v>
                </c:pt>
                <c:pt idx="2207">
                  <c:v>9.76</c:v>
                </c:pt>
                <c:pt idx="2208">
                  <c:v>9.75</c:v>
                </c:pt>
                <c:pt idx="2209">
                  <c:v>9.74</c:v>
                </c:pt>
                <c:pt idx="2210">
                  <c:v>9.73</c:v>
                </c:pt>
                <c:pt idx="2211">
                  <c:v>9.7200000000000006</c:v>
                </c:pt>
                <c:pt idx="2212">
                  <c:v>9.7100000000000009</c:v>
                </c:pt>
                <c:pt idx="2213">
                  <c:v>9.6999999999999993</c:v>
                </c:pt>
                <c:pt idx="2214">
                  <c:v>9.69</c:v>
                </c:pt>
                <c:pt idx="2215">
                  <c:v>9.68</c:v>
                </c:pt>
                <c:pt idx="2216">
                  <c:v>9.67</c:v>
                </c:pt>
                <c:pt idx="2217">
                  <c:v>9.66</c:v>
                </c:pt>
                <c:pt idx="2218">
                  <c:v>9.65</c:v>
                </c:pt>
                <c:pt idx="2219">
                  <c:v>9.64</c:v>
                </c:pt>
                <c:pt idx="2220">
                  <c:v>9.6300000000000008</c:v>
                </c:pt>
                <c:pt idx="2221">
                  <c:v>9.6199999999999992</c:v>
                </c:pt>
                <c:pt idx="2222">
                  <c:v>9.61</c:v>
                </c:pt>
                <c:pt idx="2223">
                  <c:v>9.6</c:v>
                </c:pt>
                <c:pt idx="2224">
                  <c:v>9.59</c:v>
                </c:pt>
                <c:pt idx="2225">
                  <c:v>9.58</c:v>
                </c:pt>
                <c:pt idx="2226">
                  <c:v>9.57</c:v>
                </c:pt>
                <c:pt idx="2227">
                  <c:v>9.56</c:v>
                </c:pt>
                <c:pt idx="2228">
                  <c:v>9.5500000000000007</c:v>
                </c:pt>
                <c:pt idx="2229">
                  <c:v>9.5399999999999991</c:v>
                </c:pt>
                <c:pt idx="2230">
                  <c:v>9.5299999999999994</c:v>
                </c:pt>
                <c:pt idx="2231">
                  <c:v>9.52</c:v>
                </c:pt>
                <c:pt idx="2232">
                  <c:v>9.51</c:v>
                </c:pt>
                <c:pt idx="2233">
                  <c:v>9.5</c:v>
                </c:pt>
                <c:pt idx="2234">
                  <c:v>9.49</c:v>
                </c:pt>
                <c:pt idx="2235">
                  <c:v>9.49</c:v>
                </c:pt>
                <c:pt idx="2236">
                  <c:v>9.4700000000000006</c:v>
                </c:pt>
                <c:pt idx="2237">
                  <c:v>9.4600000000000009</c:v>
                </c:pt>
                <c:pt idx="2238">
                  <c:v>9.4600000000000009</c:v>
                </c:pt>
                <c:pt idx="2239">
                  <c:v>9.4499999999999993</c:v>
                </c:pt>
                <c:pt idx="2240">
                  <c:v>9.44</c:v>
                </c:pt>
                <c:pt idx="2241">
                  <c:v>9.43</c:v>
                </c:pt>
                <c:pt idx="2242">
                  <c:v>9.42</c:v>
                </c:pt>
                <c:pt idx="2243">
                  <c:v>9.41</c:v>
                </c:pt>
                <c:pt idx="2244">
                  <c:v>9.4</c:v>
                </c:pt>
                <c:pt idx="2245">
                  <c:v>9.3800000000000008</c:v>
                </c:pt>
                <c:pt idx="2246">
                  <c:v>9.3699999999999992</c:v>
                </c:pt>
                <c:pt idx="2247">
                  <c:v>9.36</c:v>
                </c:pt>
                <c:pt idx="2248">
                  <c:v>9.36</c:v>
                </c:pt>
                <c:pt idx="2249">
                  <c:v>9.34</c:v>
                </c:pt>
                <c:pt idx="2250">
                  <c:v>9.33</c:v>
                </c:pt>
                <c:pt idx="2251">
                  <c:v>9.31</c:v>
                </c:pt>
                <c:pt idx="2252">
                  <c:v>9.3000000000000007</c:v>
                </c:pt>
                <c:pt idx="2253">
                  <c:v>9.2899999999999991</c:v>
                </c:pt>
                <c:pt idx="2254">
                  <c:v>9.2799999999999994</c:v>
                </c:pt>
                <c:pt idx="2255">
                  <c:v>9.27</c:v>
                </c:pt>
                <c:pt idx="2256">
                  <c:v>9.25</c:v>
                </c:pt>
                <c:pt idx="2257">
                  <c:v>9.24</c:v>
                </c:pt>
                <c:pt idx="2258">
                  <c:v>9.23</c:v>
                </c:pt>
                <c:pt idx="2259">
                  <c:v>9.2100000000000009</c:v>
                </c:pt>
                <c:pt idx="2260">
                  <c:v>9.1999999999999993</c:v>
                </c:pt>
                <c:pt idx="2261">
                  <c:v>9.19</c:v>
                </c:pt>
                <c:pt idx="2262">
                  <c:v>9.17</c:v>
                </c:pt>
                <c:pt idx="2263">
                  <c:v>9.17</c:v>
                </c:pt>
                <c:pt idx="2264">
                  <c:v>9.15</c:v>
                </c:pt>
                <c:pt idx="2265">
                  <c:v>9.1300000000000008</c:v>
                </c:pt>
                <c:pt idx="2266">
                  <c:v>9.1300000000000008</c:v>
                </c:pt>
                <c:pt idx="2267">
                  <c:v>9.11</c:v>
                </c:pt>
                <c:pt idx="2268">
                  <c:v>9.11</c:v>
                </c:pt>
                <c:pt idx="2269">
                  <c:v>9.09</c:v>
                </c:pt>
                <c:pt idx="2270">
                  <c:v>9.07</c:v>
                </c:pt>
                <c:pt idx="2271">
                  <c:v>9.07</c:v>
                </c:pt>
                <c:pt idx="2272">
                  <c:v>9.0500000000000007</c:v>
                </c:pt>
                <c:pt idx="2273">
                  <c:v>9.0399999999999991</c:v>
                </c:pt>
                <c:pt idx="2274">
                  <c:v>9.0299999999999994</c:v>
                </c:pt>
                <c:pt idx="2275">
                  <c:v>9.02</c:v>
                </c:pt>
                <c:pt idx="2276">
                  <c:v>9.01</c:v>
                </c:pt>
                <c:pt idx="2277">
                  <c:v>9</c:v>
                </c:pt>
                <c:pt idx="2278">
                  <c:v>8.99</c:v>
                </c:pt>
                <c:pt idx="2279">
                  <c:v>8.98</c:v>
                </c:pt>
                <c:pt idx="2280">
                  <c:v>8.9700000000000006</c:v>
                </c:pt>
                <c:pt idx="2281">
                  <c:v>8.9600000000000009</c:v>
                </c:pt>
                <c:pt idx="2282">
                  <c:v>8.9499999999999993</c:v>
                </c:pt>
                <c:pt idx="2283">
                  <c:v>8.93</c:v>
                </c:pt>
                <c:pt idx="2284">
                  <c:v>8.92</c:v>
                </c:pt>
                <c:pt idx="2285">
                  <c:v>8.91</c:v>
                </c:pt>
                <c:pt idx="2286">
                  <c:v>8.9</c:v>
                </c:pt>
                <c:pt idx="2287">
                  <c:v>8.89</c:v>
                </c:pt>
                <c:pt idx="2288">
                  <c:v>8.8800000000000008</c:v>
                </c:pt>
                <c:pt idx="2289">
                  <c:v>8.86</c:v>
                </c:pt>
                <c:pt idx="2290">
                  <c:v>8.85</c:v>
                </c:pt>
                <c:pt idx="2291">
                  <c:v>8.84</c:v>
                </c:pt>
                <c:pt idx="2292">
                  <c:v>8.82</c:v>
                </c:pt>
                <c:pt idx="2293">
                  <c:v>8.81</c:v>
                </c:pt>
                <c:pt idx="2294">
                  <c:v>8.8000000000000007</c:v>
                </c:pt>
                <c:pt idx="2295">
                  <c:v>8.7899999999999991</c:v>
                </c:pt>
                <c:pt idx="2296">
                  <c:v>8.7799999999999994</c:v>
                </c:pt>
                <c:pt idx="2297">
                  <c:v>8.76</c:v>
                </c:pt>
                <c:pt idx="2298">
                  <c:v>8.75</c:v>
                </c:pt>
                <c:pt idx="2299">
                  <c:v>8.74</c:v>
                </c:pt>
                <c:pt idx="2300">
                  <c:v>8.73</c:v>
                </c:pt>
                <c:pt idx="2301">
                  <c:v>8.7200000000000006</c:v>
                </c:pt>
                <c:pt idx="2302">
                  <c:v>8.6999999999999993</c:v>
                </c:pt>
                <c:pt idx="2303">
                  <c:v>8.6999999999999993</c:v>
                </c:pt>
                <c:pt idx="2304">
                  <c:v>8.68</c:v>
                </c:pt>
                <c:pt idx="2305">
                  <c:v>8.67</c:v>
                </c:pt>
                <c:pt idx="2306">
                  <c:v>8.66</c:v>
                </c:pt>
                <c:pt idx="2307">
                  <c:v>8.65</c:v>
                </c:pt>
                <c:pt idx="2308">
                  <c:v>8.6300000000000008</c:v>
                </c:pt>
                <c:pt idx="2309">
                  <c:v>8.6199999999999992</c:v>
                </c:pt>
                <c:pt idx="2310">
                  <c:v>8.61</c:v>
                </c:pt>
                <c:pt idx="2311">
                  <c:v>8.6</c:v>
                </c:pt>
                <c:pt idx="2312">
                  <c:v>8.59</c:v>
                </c:pt>
                <c:pt idx="2313">
                  <c:v>8.58</c:v>
                </c:pt>
                <c:pt idx="2314">
                  <c:v>8.57</c:v>
                </c:pt>
                <c:pt idx="2315">
                  <c:v>8.56</c:v>
                </c:pt>
                <c:pt idx="2316">
                  <c:v>8.5500000000000007</c:v>
                </c:pt>
                <c:pt idx="2317">
                  <c:v>8.5299999999999994</c:v>
                </c:pt>
                <c:pt idx="2318">
                  <c:v>8.52</c:v>
                </c:pt>
                <c:pt idx="2319">
                  <c:v>8.51</c:v>
                </c:pt>
                <c:pt idx="2320">
                  <c:v>8.5</c:v>
                </c:pt>
                <c:pt idx="2321">
                  <c:v>8.49</c:v>
                </c:pt>
                <c:pt idx="2322">
                  <c:v>8.48</c:v>
                </c:pt>
                <c:pt idx="2323">
                  <c:v>8.4700000000000006</c:v>
                </c:pt>
                <c:pt idx="2324">
                  <c:v>8.4600000000000009</c:v>
                </c:pt>
                <c:pt idx="2325">
                  <c:v>8.4499999999999993</c:v>
                </c:pt>
                <c:pt idx="2326">
                  <c:v>8.44</c:v>
                </c:pt>
                <c:pt idx="2327">
                  <c:v>8.43</c:v>
                </c:pt>
                <c:pt idx="2328">
                  <c:v>8.42</c:v>
                </c:pt>
                <c:pt idx="2329">
                  <c:v>8.41</c:v>
                </c:pt>
                <c:pt idx="2330">
                  <c:v>8.39</c:v>
                </c:pt>
                <c:pt idx="2331">
                  <c:v>8.39</c:v>
                </c:pt>
                <c:pt idx="2332">
                  <c:v>8.3800000000000008</c:v>
                </c:pt>
                <c:pt idx="2333">
                  <c:v>8.3699999999999992</c:v>
                </c:pt>
                <c:pt idx="2334">
                  <c:v>8.36</c:v>
                </c:pt>
                <c:pt idx="2335">
                  <c:v>8.35</c:v>
                </c:pt>
                <c:pt idx="2336">
                  <c:v>8.34</c:v>
                </c:pt>
                <c:pt idx="2337">
                  <c:v>8.33</c:v>
                </c:pt>
                <c:pt idx="2338">
                  <c:v>8.32</c:v>
                </c:pt>
                <c:pt idx="2339">
                  <c:v>8.31</c:v>
                </c:pt>
                <c:pt idx="2340">
                  <c:v>8.3000000000000007</c:v>
                </c:pt>
                <c:pt idx="2341">
                  <c:v>8.2899999999999991</c:v>
                </c:pt>
                <c:pt idx="2342">
                  <c:v>8.2799999999999994</c:v>
                </c:pt>
                <c:pt idx="2343">
                  <c:v>8.27</c:v>
                </c:pt>
                <c:pt idx="2344">
                  <c:v>8.26</c:v>
                </c:pt>
                <c:pt idx="2345">
                  <c:v>8.25</c:v>
                </c:pt>
                <c:pt idx="2346">
                  <c:v>8.25</c:v>
                </c:pt>
                <c:pt idx="2347">
                  <c:v>8.23</c:v>
                </c:pt>
                <c:pt idx="2348">
                  <c:v>8.2200000000000006</c:v>
                </c:pt>
                <c:pt idx="2349">
                  <c:v>8.2100000000000009</c:v>
                </c:pt>
                <c:pt idx="2350">
                  <c:v>8.2100000000000009</c:v>
                </c:pt>
                <c:pt idx="2351">
                  <c:v>8.1999999999999993</c:v>
                </c:pt>
                <c:pt idx="2352">
                  <c:v>8.19</c:v>
                </c:pt>
                <c:pt idx="2353">
                  <c:v>8.18</c:v>
                </c:pt>
                <c:pt idx="2354">
                  <c:v>8.16</c:v>
                </c:pt>
                <c:pt idx="2355">
                  <c:v>8.15</c:v>
                </c:pt>
                <c:pt idx="2356">
                  <c:v>8.14</c:v>
                </c:pt>
                <c:pt idx="2357">
                  <c:v>8.1300000000000008</c:v>
                </c:pt>
                <c:pt idx="2358">
                  <c:v>8.1199999999999992</c:v>
                </c:pt>
                <c:pt idx="2359">
                  <c:v>8.11</c:v>
                </c:pt>
                <c:pt idx="2360">
                  <c:v>8.1</c:v>
                </c:pt>
                <c:pt idx="2361">
                  <c:v>8.09</c:v>
                </c:pt>
                <c:pt idx="2362">
                  <c:v>8.08</c:v>
                </c:pt>
                <c:pt idx="2363">
                  <c:v>8.08</c:v>
                </c:pt>
                <c:pt idx="2364">
                  <c:v>8.06</c:v>
                </c:pt>
                <c:pt idx="2365">
                  <c:v>8.06</c:v>
                </c:pt>
                <c:pt idx="2366">
                  <c:v>8.0500000000000007</c:v>
                </c:pt>
                <c:pt idx="2367">
                  <c:v>8.0399999999999991</c:v>
                </c:pt>
                <c:pt idx="2368">
                  <c:v>8.0399999999999991</c:v>
                </c:pt>
                <c:pt idx="2369">
                  <c:v>8.02</c:v>
                </c:pt>
                <c:pt idx="2370">
                  <c:v>8.02</c:v>
                </c:pt>
                <c:pt idx="2371">
                  <c:v>8.01</c:v>
                </c:pt>
                <c:pt idx="2372">
                  <c:v>8</c:v>
                </c:pt>
                <c:pt idx="2373">
                  <c:v>8</c:v>
                </c:pt>
                <c:pt idx="2374">
                  <c:v>7.99</c:v>
                </c:pt>
                <c:pt idx="2375">
                  <c:v>7.98</c:v>
                </c:pt>
                <c:pt idx="2376">
                  <c:v>7.97</c:v>
                </c:pt>
                <c:pt idx="2377">
                  <c:v>7.97</c:v>
                </c:pt>
                <c:pt idx="2378">
                  <c:v>7.96</c:v>
                </c:pt>
                <c:pt idx="2379">
                  <c:v>7.96</c:v>
                </c:pt>
                <c:pt idx="2380">
                  <c:v>7.94</c:v>
                </c:pt>
                <c:pt idx="2381">
                  <c:v>7.93</c:v>
                </c:pt>
                <c:pt idx="2382">
                  <c:v>7.93</c:v>
                </c:pt>
                <c:pt idx="2383">
                  <c:v>7.92</c:v>
                </c:pt>
                <c:pt idx="2384">
                  <c:v>7.92</c:v>
                </c:pt>
                <c:pt idx="2385">
                  <c:v>7.91</c:v>
                </c:pt>
                <c:pt idx="2386">
                  <c:v>7.9</c:v>
                </c:pt>
                <c:pt idx="2387">
                  <c:v>7.89</c:v>
                </c:pt>
                <c:pt idx="2388">
                  <c:v>7.88</c:v>
                </c:pt>
                <c:pt idx="2389">
                  <c:v>7.87</c:v>
                </c:pt>
                <c:pt idx="2390">
                  <c:v>7.87</c:v>
                </c:pt>
                <c:pt idx="2391">
                  <c:v>7.86</c:v>
                </c:pt>
                <c:pt idx="2392">
                  <c:v>7.85</c:v>
                </c:pt>
                <c:pt idx="2393">
                  <c:v>7.84</c:v>
                </c:pt>
                <c:pt idx="2394">
                  <c:v>7.83</c:v>
                </c:pt>
                <c:pt idx="2395">
                  <c:v>7.82</c:v>
                </c:pt>
                <c:pt idx="2396">
                  <c:v>7.82</c:v>
                </c:pt>
                <c:pt idx="2397">
                  <c:v>7.81</c:v>
                </c:pt>
                <c:pt idx="2398">
                  <c:v>7.81</c:v>
                </c:pt>
                <c:pt idx="2399">
                  <c:v>7.79</c:v>
                </c:pt>
                <c:pt idx="2400">
                  <c:v>7.79</c:v>
                </c:pt>
                <c:pt idx="2401">
                  <c:v>7.78</c:v>
                </c:pt>
                <c:pt idx="2402">
                  <c:v>7.78</c:v>
                </c:pt>
                <c:pt idx="2403">
                  <c:v>7.77</c:v>
                </c:pt>
                <c:pt idx="2404">
                  <c:v>7.76</c:v>
                </c:pt>
                <c:pt idx="2405">
                  <c:v>7.75</c:v>
                </c:pt>
                <c:pt idx="2406">
                  <c:v>7.74</c:v>
                </c:pt>
                <c:pt idx="2407">
                  <c:v>7.74</c:v>
                </c:pt>
                <c:pt idx="2408">
                  <c:v>7.73</c:v>
                </c:pt>
                <c:pt idx="2409">
                  <c:v>7.72</c:v>
                </c:pt>
                <c:pt idx="2410">
                  <c:v>7.72</c:v>
                </c:pt>
                <c:pt idx="2411">
                  <c:v>7.71</c:v>
                </c:pt>
                <c:pt idx="2412">
                  <c:v>7.71</c:v>
                </c:pt>
                <c:pt idx="2413">
                  <c:v>7.69</c:v>
                </c:pt>
                <c:pt idx="2414">
                  <c:v>7.69</c:v>
                </c:pt>
                <c:pt idx="2415">
                  <c:v>7.69</c:v>
                </c:pt>
                <c:pt idx="2416">
                  <c:v>7.67</c:v>
                </c:pt>
                <c:pt idx="2417">
                  <c:v>7.67</c:v>
                </c:pt>
                <c:pt idx="2418">
                  <c:v>7.66</c:v>
                </c:pt>
                <c:pt idx="2419">
                  <c:v>7.65</c:v>
                </c:pt>
                <c:pt idx="2420">
                  <c:v>7.65</c:v>
                </c:pt>
                <c:pt idx="2421">
                  <c:v>7.64</c:v>
                </c:pt>
                <c:pt idx="2422">
                  <c:v>7.63</c:v>
                </c:pt>
                <c:pt idx="2423">
                  <c:v>7.63</c:v>
                </c:pt>
                <c:pt idx="2424">
                  <c:v>7.62</c:v>
                </c:pt>
                <c:pt idx="2425">
                  <c:v>7.61</c:v>
                </c:pt>
                <c:pt idx="2426">
                  <c:v>7.61</c:v>
                </c:pt>
                <c:pt idx="2427">
                  <c:v>7.6</c:v>
                </c:pt>
                <c:pt idx="2428">
                  <c:v>7.59</c:v>
                </c:pt>
                <c:pt idx="2429">
                  <c:v>7.6</c:v>
                </c:pt>
                <c:pt idx="2430">
                  <c:v>7.59</c:v>
                </c:pt>
                <c:pt idx="2431">
                  <c:v>7.59</c:v>
                </c:pt>
                <c:pt idx="2432">
                  <c:v>7.58</c:v>
                </c:pt>
                <c:pt idx="2433">
                  <c:v>7.57</c:v>
                </c:pt>
                <c:pt idx="2434">
                  <c:v>7.56</c:v>
                </c:pt>
                <c:pt idx="2435">
                  <c:v>7.56</c:v>
                </c:pt>
                <c:pt idx="2436">
                  <c:v>7.55</c:v>
                </c:pt>
                <c:pt idx="2437">
                  <c:v>7.55</c:v>
                </c:pt>
                <c:pt idx="2438">
                  <c:v>7.55</c:v>
                </c:pt>
                <c:pt idx="2439">
                  <c:v>7.54</c:v>
                </c:pt>
                <c:pt idx="2440">
                  <c:v>7.53</c:v>
                </c:pt>
                <c:pt idx="2441">
                  <c:v>7.52</c:v>
                </c:pt>
                <c:pt idx="2442">
                  <c:v>7.52</c:v>
                </c:pt>
                <c:pt idx="2443">
                  <c:v>7.51</c:v>
                </c:pt>
                <c:pt idx="2444">
                  <c:v>7.51</c:v>
                </c:pt>
                <c:pt idx="2445">
                  <c:v>7.5</c:v>
                </c:pt>
                <c:pt idx="2446">
                  <c:v>7.48</c:v>
                </c:pt>
                <c:pt idx="2447">
                  <c:v>7.48</c:v>
                </c:pt>
                <c:pt idx="2448">
                  <c:v>7.47</c:v>
                </c:pt>
                <c:pt idx="2449">
                  <c:v>7.47</c:v>
                </c:pt>
                <c:pt idx="2450">
                  <c:v>7.46</c:v>
                </c:pt>
                <c:pt idx="2451">
                  <c:v>7.45</c:v>
                </c:pt>
                <c:pt idx="2452">
                  <c:v>7.45</c:v>
                </c:pt>
                <c:pt idx="2453">
                  <c:v>7.44</c:v>
                </c:pt>
                <c:pt idx="2454">
                  <c:v>7.44</c:v>
                </c:pt>
                <c:pt idx="2455">
                  <c:v>7.43</c:v>
                </c:pt>
                <c:pt idx="2456">
                  <c:v>7.42</c:v>
                </c:pt>
                <c:pt idx="2457">
                  <c:v>7.42</c:v>
                </c:pt>
                <c:pt idx="2458">
                  <c:v>7.41</c:v>
                </c:pt>
                <c:pt idx="2459">
                  <c:v>7.41</c:v>
                </c:pt>
                <c:pt idx="2460">
                  <c:v>7.4</c:v>
                </c:pt>
                <c:pt idx="2461">
                  <c:v>7.4</c:v>
                </c:pt>
                <c:pt idx="2462">
                  <c:v>7.4</c:v>
                </c:pt>
                <c:pt idx="2463">
                  <c:v>7.38</c:v>
                </c:pt>
                <c:pt idx="2464">
                  <c:v>7.38</c:v>
                </c:pt>
                <c:pt idx="2465">
                  <c:v>7.38</c:v>
                </c:pt>
                <c:pt idx="2466">
                  <c:v>7.36</c:v>
                </c:pt>
                <c:pt idx="2467">
                  <c:v>7.37</c:v>
                </c:pt>
                <c:pt idx="2468">
                  <c:v>7.36</c:v>
                </c:pt>
                <c:pt idx="2469">
                  <c:v>7.36</c:v>
                </c:pt>
                <c:pt idx="2470">
                  <c:v>7.36</c:v>
                </c:pt>
                <c:pt idx="2471">
                  <c:v>7.35</c:v>
                </c:pt>
                <c:pt idx="2472">
                  <c:v>7.35</c:v>
                </c:pt>
                <c:pt idx="2473">
                  <c:v>7.34</c:v>
                </c:pt>
                <c:pt idx="2474">
                  <c:v>7.34</c:v>
                </c:pt>
                <c:pt idx="2475">
                  <c:v>7.33</c:v>
                </c:pt>
                <c:pt idx="2476">
                  <c:v>7.32</c:v>
                </c:pt>
                <c:pt idx="2477">
                  <c:v>7.31</c:v>
                </c:pt>
                <c:pt idx="2478">
                  <c:v>7.3</c:v>
                </c:pt>
                <c:pt idx="2479">
                  <c:v>7.3</c:v>
                </c:pt>
                <c:pt idx="2480">
                  <c:v>7.29</c:v>
                </c:pt>
                <c:pt idx="2481">
                  <c:v>7.29</c:v>
                </c:pt>
                <c:pt idx="2482">
                  <c:v>7.28</c:v>
                </c:pt>
                <c:pt idx="2483">
                  <c:v>7.27</c:v>
                </c:pt>
                <c:pt idx="2484">
                  <c:v>7.27</c:v>
                </c:pt>
                <c:pt idx="2485">
                  <c:v>7.26</c:v>
                </c:pt>
                <c:pt idx="2486">
                  <c:v>7.26</c:v>
                </c:pt>
                <c:pt idx="2487">
                  <c:v>7.25</c:v>
                </c:pt>
                <c:pt idx="2488">
                  <c:v>7.24</c:v>
                </c:pt>
                <c:pt idx="2489">
                  <c:v>7.24</c:v>
                </c:pt>
                <c:pt idx="2490">
                  <c:v>7.23</c:v>
                </c:pt>
                <c:pt idx="2491">
                  <c:v>7.23</c:v>
                </c:pt>
                <c:pt idx="2492">
                  <c:v>7.22</c:v>
                </c:pt>
                <c:pt idx="2493">
                  <c:v>7.21</c:v>
                </c:pt>
                <c:pt idx="2494">
                  <c:v>7.21</c:v>
                </c:pt>
                <c:pt idx="2495">
                  <c:v>7.2</c:v>
                </c:pt>
                <c:pt idx="2496">
                  <c:v>7.19</c:v>
                </c:pt>
                <c:pt idx="2497">
                  <c:v>7.19</c:v>
                </c:pt>
                <c:pt idx="2498">
                  <c:v>7.18</c:v>
                </c:pt>
                <c:pt idx="2499">
                  <c:v>7.18</c:v>
                </c:pt>
                <c:pt idx="2500">
                  <c:v>7.17</c:v>
                </c:pt>
                <c:pt idx="2501">
                  <c:v>7.16</c:v>
                </c:pt>
                <c:pt idx="2502">
                  <c:v>7.16</c:v>
                </c:pt>
                <c:pt idx="2503">
                  <c:v>7.15</c:v>
                </c:pt>
                <c:pt idx="2504">
                  <c:v>7.15</c:v>
                </c:pt>
                <c:pt idx="2505">
                  <c:v>7.14</c:v>
                </c:pt>
                <c:pt idx="2506">
                  <c:v>7.14</c:v>
                </c:pt>
                <c:pt idx="2507">
                  <c:v>7.13</c:v>
                </c:pt>
                <c:pt idx="2508">
                  <c:v>7.13</c:v>
                </c:pt>
                <c:pt idx="2509">
                  <c:v>7.12</c:v>
                </c:pt>
                <c:pt idx="2510">
                  <c:v>7.12</c:v>
                </c:pt>
                <c:pt idx="2511">
                  <c:v>7.11</c:v>
                </c:pt>
                <c:pt idx="2512">
                  <c:v>7.1</c:v>
                </c:pt>
                <c:pt idx="2513">
                  <c:v>7.1</c:v>
                </c:pt>
                <c:pt idx="2514">
                  <c:v>7.09</c:v>
                </c:pt>
                <c:pt idx="2515">
                  <c:v>7.09</c:v>
                </c:pt>
                <c:pt idx="2516">
                  <c:v>7.08</c:v>
                </c:pt>
                <c:pt idx="2517">
                  <c:v>7.08</c:v>
                </c:pt>
                <c:pt idx="2518">
                  <c:v>7.08</c:v>
                </c:pt>
                <c:pt idx="2519">
                  <c:v>7.07</c:v>
                </c:pt>
                <c:pt idx="2520">
                  <c:v>7.06</c:v>
                </c:pt>
                <c:pt idx="2521">
                  <c:v>7.06</c:v>
                </c:pt>
                <c:pt idx="2522">
                  <c:v>7.06</c:v>
                </c:pt>
                <c:pt idx="2523">
                  <c:v>7.05</c:v>
                </c:pt>
                <c:pt idx="2524">
                  <c:v>7.05</c:v>
                </c:pt>
                <c:pt idx="2525">
                  <c:v>7.04</c:v>
                </c:pt>
                <c:pt idx="2526">
                  <c:v>7.04</c:v>
                </c:pt>
                <c:pt idx="2527">
                  <c:v>7.04</c:v>
                </c:pt>
                <c:pt idx="2528">
                  <c:v>7.03</c:v>
                </c:pt>
                <c:pt idx="2529">
                  <c:v>7.03</c:v>
                </c:pt>
                <c:pt idx="2530">
                  <c:v>7.02</c:v>
                </c:pt>
                <c:pt idx="2531">
                  <c:v>7.02</c:v>
                </c:pt>
                <c:pt idx="2532">
                  <c:v>7.01</c:v>
                </c:pt>
                <c:pt idx="2533">
                  <c:v>7.01</c:v>
                </c:pt>
                <c:pt idx="2534">
                  <c:v>7</c:v>
                </c:pt>
                <c:pt idx="2535">
                  <c:v>7</c:v>
                </c:pt>
                <c:pt idx="2536">
                  <c:v>7</c:v>
                </c:pt>
                <c:pt idx="2537">
                  <c:v>6.99</c:v>
                </c:pt>
                <c:pt idx="2538">
                  <c:v>6.99</c:v>
                </c:pt>
                <c:pt idx="2539">
                  <c:v>6.99</c:v>
                </c:pt>
                <c:pt idx="2540">
                  <c:v>6.98</c:v>
                </c:pt>
                <c:pt idx="2541">
                  <c:v>6.98</c:v>
                </c:pt>
                <c:pt idx="2542">
                  <c:v>6.98</c:v>
                </c:pt>
                <c:pt idx="2543">
                  <c:v>6.97</c:v>
                </c:pt>
                <c:pt idx="2544">
                  <c:v>6.97</c:v>
                </c:pt>
                <c:pt idx="2545">
                  <c:v>6.97</c:v>
                </c:pt>
                <c:pt idx="2546">
                  <c:v>6.97</c:v>
                </c:pt>
                <c:pt idx="2547">
                  <c:v>6.97</c:v>
                </c:pt>
                <c:pt idx="2548">
                  <c:v>6.96</c:v>
                </c:pt>
                <c:pt idx="2549">
                  <c:v>6.94</c:v>
                </c:pt>
                <c:pt idx="2550">
                  <c:v>6.95</c:v>
                </c:pt>
                <c:pt idx="2551">
                  <c:v>6.94</c:v>
                </c:pt>
                <c:pt idx="2552">
                  <c:v>6.94</c:v>
                </c:pt>
                <c:pt idx="2553">
                  <c:v>6.94</c:v>
                </c:pt>
                <c:pt idx="2554">
                  <c:v>6.93</c:v>
                </c:pt>
                <c:pt idx="2555">
                  <c:v>6.93</c:v>
                </c:pt>
                <c:pt idx="2556">
                  <c:v>6.93</c:v>
                </c:pt>
                <c:pt idx="2557">
                  <c:v>6.92</c:v>
                </c:pt>
                <c:pt idx="2558">
                  <c:v>6.92</c:v>
                </c:pt>
                <c:pt idx="2559">
                  <c:v>6.92</c:v>
                </c:pt>
                <c:pt idx="2560">
                  <c:v>6.91</c:v>
                </c:pt>
                <c:pt idx="2561">
                  <c:v>6.9</c:v>
                </c:pt>
                <c:pt idx="2562">
                  <c:v>6.91</c:v>
                </c:pt>
                <c:pt idx="2563">
                  <c:v>6.91</c:v>
                </c:pt>
                <c:pt idx="2564">
                  <c:v>6.9</c:v>
                </c:pt>
                <c:pt idx="2565">
                  <c:v>6.9</c:v>
                </c:pt>
                <c:pt idx="2566">
                  <c:v>6.9</c:v>
                </c:pt>
                <c:pt idx="2567">
                  <c:v>6.9</c:v>
                </c:pt>
                <c:pt idx="2568">
                  <c:v>6.9</c:v>
                </c:pt>
                <c:pt idx="2569">
                  <c:v>6.91</c:v>
                </c:pt>
                <c:pt idx="2570">
                  <c:v>6.89</c:v>
                </c:pt>
                <c:pt idx="2571">
                  <c:v>6.89</c:v>
                </c:pt>
                <c:pt idx="2572">
                  <c:v>6.88</c:v>
                </c:pt>
                <c:pt idx="2573">
                  <c:v>6.88</c:v>
                </c:pt>
                <c:pt idx="2574">
                  <c:v>6.88</c:v>
                </c:pt>
                <c:pt idx="2575">
                  <c:v>6.87</c:v>
                </c:pt>
                <c:pt idx="2576">
                  <c:v>6.87</c:v>
                </c:pt>
                <c:pt idx="2577">
                  <c:v>6.87</c:v>
                </c:pt>
                <c:pt idx="2578">
                  <c:v>6.87</c:v>
                </c:pt>
                <c:pt idx="2579">
                  <c:v>6.86</c:v>
                </c:pt>
                <c:pt idx="2580">
                  <c:v>6.88</c:v>
                </c:pt>
                <c:pt idx="2581">
                  <c:v>6.88</c:v>
                </c:pt>
                <c:pt idx="2582">
                  <c:v>6.89</c:v>
                </c:pt>
                <c:pt idx="2583">
                  <c:v>6.9</c:v>
                </c:pt>
                <c:pt idx="2584">
                  <c:v>6.91</c:v>
                </c:pt>
                <c:pt idx="2585">
                  <c:v>6.92</c:v>
                </c:pt>
                <c:pt idx="2586">
                  <c:v>6.95</c:v>
                </c:pt>
                <c:pt idx="2587">
                  <c:v>6.97</c:v>
                </c:pt>
                <c:pt idx="2588">
                  <c:v>7.01</c:v>
                </c:pt>
                <c:pt idx="2589">
                  <c:v>7.06</c:v>
                </c:pt>
                <c:pt idx="2590">
                  <c:v>7.15</c:v>
                </c:pt>
                <c:pt idx="2591">
                  <c:v>7.26</c:v>
                </c:pt>
                <c:pt idx="2592">
                  <c:v>7.42</c:v>
                </c:pt>
                <c:pt idx="2593">
                  <c:v>7.6</c:v>
                </c:pt>
                <c:pt idx="2594">
                  <c:v>7.81</c:v>
                </c:pt>
                <c:pt idx="2595">
                  <c:v>8.0299999999999994</c:v>
                </c:pt>
                <c:pt idx="2596">
                  <c:v>8.24</c:v>
                </c:pt>
                <c:pt idx="2597">
                  <c:v>8.43</c:v>
                </c:pt>
                <c:pt idx="2598">
                  <c:v>8.6</c:v>
                </c:pt>
                <c:pt idx="2599">
                  <c:v>8.74</c:v>
                </c:pt>
                <c:pt idx="2600">
                  <c:v>8.8699999999999992</c:v>
                </c:pt>
                <c:pt idx="2601">
                  <c:v>8.9700000000000006</c:v>
                </c:pt>
                <c:pt idx="2602">
                  <c:v>9.0500000000000007</c:v>
                </c:pt>
                <c:pt idx="2603">
                  <c:v>9.1300000000000008</c:v>
                </c:pt>
                <c:pt idx="2604">
                  <c:v>9.18</c:v>
                </c:pt>
                <c:pt idx="2605">
                  <c:v>9.23</c:v>
                </c:pt>
                <c:pt idx="2606">
                  <c:v>9.27</c:v>
                </c:pt>
                <c:pt idx="2607">
                  <c:v>9.31</c:v>
                </c:pt>
                <c:pt idx="2608">
                  <c:v>9.34</c:v>
                </c:pt>
                <c:pt idx="2609">
                  <c:v>9.3699999999999992</c:v>
                </c:pt>
                <c:pt idx="2610">
                  <c:v>9.4</c:v>
                </c:pt>
                <c:pt idx="2611">
                  <c:v>9.43</c:v>
                </c:pt>
                <c:pt idx="2612">
                  <c:v>9.4600000000000009</c:v>
                </c:pt>
                <c:pt idx="2613">
                  <c:v>9.48</c:v>
                </c:pt>
                <c:pt idx="2614">
                  <c:v>9.51</c:v>
                </c:pt>
                <c:pt idx="2615">
                  <c:v>9.5299999999999994</c:v>
                </c:pt>
                <c:pt idx="2616">
                  <c:v>9.5500000000000007</c:v>
                </c:pt>
                <c:pt idx="2617">
                  <c:v>9.57</c:v>
                </c:pt>
                <c:pt idx="2618">
                  <c:v>9.59</c:v>
                </c:pt>
                <c:pt idx="2619">
                  <c:v>9.61</c:v>
                </c:pt>
                <c:pt idx="2620">
                  <c:v>9.6199999999999992</c:v>
                </c:pt>
                <c:pt idx="2621">
                  <c:v>9.64</c:v>
                </c:pt>
                <c:pt idx="2622">
                  <c:v>9.65</c:v>
                </c:pt>
                <c:pt idx="2623">
                  <c:v>9.66</c:v>
                </c:pt>
                <c:pt idx="2624">
                  <c:v>9.67</c:v>
                </c:pt>
                <c:pt idx="2625">
                  <c:v>9.69</c:v>
                </c:pt>
                <c:pt idx="2626">
                  <c:v>9.6999999999999993</c:v>
                </c:pt>
                <c:pt idx="2627">
                  <c:v>9.7100000000000009</c:v>
                </c:pt>
                <c:pt idx="2628">
                  <c:v>9.7200000000000006</c:v>
                </c:pt>
                <c:pt idx="2629">
                  <c:v>9.74</c:v>
                </c:pt>
                <c:pt idx="2630">
                  <c:v>9.74</c:v>
                </c:pt>
                <c:pt idx="2631">
                  <c:v>9.75</c:v>
                </c:pt>
                <c:pt idx="2632">
                  <c:v>9.76</c:v>
                </c:pt>
                <c:pt idx="2633">
                  <c:v>9.76</c:v>
                </c:pt>
                <c:pt idx="2634">
                  <c:v>9.77</c:v>
                </c:pt>
                <c:pt idx="2635">
                  <c:v>9.77</c:v>
                </c:pt>
                <c:pt idx="2636">
                  <c:v>9.7799999999999994</c:v>
                </c:pt>
                <c:pt idx="2637">
                  <c:v>9.7799999999999994</c:v>
                </c:pt>
                <c:pt idx="2638">
                  <c:v>9.7899999999999991</c:v>
                </c:pt>
                <c:pt idx="2639">
                  <c:v>9.7899999999999991</c:v>
                </c:pt>
                <c:pt idx="2640">
                  <c:v>9.7899999999999991</c:v>
                </c:pt>
                <c:pt idx="2641">
                  <c:v>9.8000000000000007</c:v>
                </c:pt>
                <c:pt idx="2642">
                  <c:v>9.8000000000000007</c:v>
                </c:pt>
                <c:pt idx="2643">
                  <c:v>9.81</c:v>
                </c:pt>
                <c:pt idx="2644">
                  <c:v>9.81</c:v>
                </c:pt>
                <c:pt idx="2645">
                  <c:v>9.82</c:v>
                </c:pt>
                <c:pt idx="2646">
                  <c:v>9.82</c:v>
                </c:pt>
                <c:pt idx="2647">
                  <c:v>9.82</c:v>
                </c:pt>
                <c:pt idx="2648">
                  <c:v>9.83</c:v>
                </c:pt>
                <c:pt idx="2649">
                  <c:v>9.83</c:v>
                </c:pt>
                <c:pt idx="2650">
                  <c:v>9.85</c:v>
                </c:pt>
                <c:pt idx="2651">
                  <c:v>9.86</c:v>
                </c:pt>
                <c:pt idx="2652">
                  <c:v>9.8699999999999992</c:v>
                </c:pt>
                <c:pt idx="2653">
                  <c:v>9.8800000000000008</c:v>
                </c:pt>
                <c:pt idx="2654">
                  <c:v>9.89</c:v>
                </c:pt>
                <c:pt idx="2655">
                  <c:v>9.9</c:v>
                </c:pt>
                <c:pt idx="2656">
                  <c:v>9.91</c:v>
                </c:pt>
                <c:pt idx="2657">
                  <c:v>9.92</c:v>
                </c:pt>
                <c:pt idx="2658">
                  <c:v>9.93</c:v>
                </c:pt>
                <c:pt idx="2659">
                  <c:v>9.9499999999999993</c:v>
                </c:pt>
                <c:pt idx="2660">
                  <c:v>9.9600000000000009</c:v>
                </c:pt>
                <c:pt idx="2661">
                  <c:v>9.98</c:v>
                </c:pt>
                <c:pt idx="2662">
                  <c:v>9.99</c:v>
                </c:pt>
                <c:pt idx="2663">
                  <c:v>10</c:v>
                </c:pt>
                <c:pt idx="2664">
                  <c:v>10.02</c:v>
                </c:pt>
                <c:pt idx="2665">
                  <c:v>10.029999999999999</c:v>
                </c:pt>
                <c:pt idx="2666">
                  <c:v>10.039999999999999</c:v>
                </c:pt>
                <c:pt idx="2667">
                  <c:v>10.050000000000001</c:v>
                </c:pt>
                <c:pt idx="2668">
                  <c:v>10.06</c:v>
                </c:pt>
                <c:pt idx="2669">
                  <c:v>10.08</c:v>
                </c:pt>
                <c:pt idx="2670">
                  <c:v>10.09</c:v>
                </c:pt>
                <c:pt idx="2671">
                  <c:v>10.09</c:v>
                </c:pt>
                <c:pt idx="2672">
                  <c:v>10.11</c:v>
                </c:pt>
                <c:pt idx="2673">
                  <c:v>10.119999999999999</c:v>
                </c:pt>
                <c:pt idx="2674">
                  <c:v>10.130000000000001</c:v>
                </c:pt>
                <c:pt idx="2675">
                  <c:v>10.14</c:v>
                </c:pt>
                <c:pt idx="2676">
                  <c:v>10.16</c:v>
                </c:pt>
                <c:pt idx="2677">
                  <c:v>10.18</c:v>
                </c:pt>
                <c:pt idx="2678">
                  <c:v>10.19</c:v>
                </c:pt>
                <c:pt idx="2679">
                  <c:v>10.210000000000001</c:v>
                </c:pt>
                <c:pt idx="2680">
                  <c:v>10.220000000000001</c:v>
                </c:pt>
                <c:pt idx="2681">
                  <c:v>10.23</c:v>
                </c:pt>
                <c:pt idx="2682">
                  <c:v>10.24</c:v>
                </c:pt>
                <c:pt idx="2683">
                  <c:v>10.26</c:v>
                </c:pt>
                <c:pt idx="2684">
                  <c:v>10.28</c:v>
                </c:pt>
                <c:pt idx="2685">
                  <c:v>10.29</c:v>
                </c:pt>
                <c:pt idx="2686">
                  <c:v>10.31</c:v>
                </c:pt>
                <c:pt idx="2687">
                  <c:v>10.33</c:v>
                </c:pt>
                <c:pt idx="2688">
                  <c:v>10.34</c:v>
                </c:pt>
                <c:pt idx="2689">
                  <c:v>10.36</c:v>
                </c:pt>
                <c:pt idx="2690">
                  <c:v>10.37</c:v>
                </c:pt>
                <c:pt idx="2691">
                  <c:v>10.39</c:v>
                </c:pt>
                <c:pt idx="2692">
                  <c:v>10.4</c:v>
                </c:pt>
                <c:pt idx="2693">
                  <c:v>10.42</c:v>
                </c:pt>
                <c:pt idx="2694">
                  <c:v>10.43</c:v>
                </c:pt>
                <c:pt idx="2695">
                  <c:v>10.44</c:v>
                </c:pt>
                <c:pt idx="2696">
                  <c:v>10.45</c:v>
                </c:pt>
                <c:pt idx="2697">
                  <c:v>10.46</c:v>
                </c:pt>
                <c:pt idx="2698">
                  <c:v>10.48</c:v>
                </c:pt>
                <c:pt idx="2699">
                  <c:v>10.49</c:v>
                </c:pt>
                <c:pt idx="2700">
                  <c:v>10.5</c:v>
                </c:pt>
                <c:pt idx="2701">
                  <c:v>10.51</c:v>
                </c:pt>
                <c:pt idx="2702">
                  <c:v>10.52</c:v>
                </c:pt>
                <c:pt idx="2703">
                  <c:v>10.54</c:v>
                </c:pt>
                <c:pt idx="2704">
                  <c:v>10.55</c:v>
                </c:pt>
                <c:pt idx="2705">
                  <c:v>10.56</c:v>
                </c:pt>
                <c:pt idx="2706">
                  <c:v>10.57</c:v>
                </c:pt>
                <c:pt idx="2707">
                  <c:v>10.58</c:v>
                </c:pt>
                <c:pt idx="2708">
                  <c:v>10.59</c:v>
                </c:pt>
                <c:pt idx="2709">
                  <c:v>10.6</c:v>
                </c:pt>
                <c:pt idx="2710">
                  <c:v>10.61</c:v>
                </c:pt>
                <c:pt idx="2711">
                  <c:v>10.62</c:v>
                </c:pt>
                <c:pt idx="2712">
                  <c:v>10.63</c:v>
                </c:pt>
                <c:pt idx="2713">
                  <c:v>10.63</c:v>
                </c:pt>
                <c:pt idx="2714">
                  <c:v>10.64</c:v>
                </c:pt>
                <c:pt idx="2715">
                  <c:v>10.65</c:v>
                </c:pt>
                <c:pt idx="2716">
                  <c:v>10.66</c:v>
                </c:pt>
                <c:pt idx="2717">
                  <c:v>10.66</c:v>
                </c:pt>
                <c:pt idx="2718">
                  <c:v>10.67</c:v>
                </c:pt>
                <c:pt idx="2719">
                  <c:v>10.68</c:v>
                </c:pt>
                <c:pt idx="2720">
                  <c:v>10.68</c:v>
                </c:pt>
                <c:pt idx="2721">
                  <c:v>10.69</c:v>
                </c:pt>
                <c:pt idx="2722">
                  <c:v>10.7</c:v>
                </c:pt>
                <c:pt idx="2723">
                  <c:v>10.7</c:v>
                </c:pt>
                <c:pt idx="2724">
                  <c:v>10.71</c:v>
                </c:pt>
                <c:pt idx="2725">
                  <c:v>10.71</c:v>
                </c:pt>
                <c:pt idx="2726">
                  <c:v>10.72</c:v>
                </c:pt>
                <c:pt idx="2727">
                  <c:v>10.72</c:v>
                </c:pt>
                <c:pt idx="2728">
                  <c:v>10.72</c:v>
                </c:pt>
                <c:pt idx="2729">
                  <c:v>10.73</c:v>
                </c:pt>
                <c:pt idx="2730">
                  <c:v>10.74</c:v>
                </c:pt>
                <c:pt idx="2731">
                  <c:v>10.74</c:v>
                </c:pt>
                <c:pt idx="2732">
                  <c:v>10.74</c:v>
                </c:pt>
                <c:pt idx="2733">
                  <c:v>10.74</c:v>
                </c:pt>
                <c:pt idx="2734">
                  <c:v>10.74</c:v>
                </c:pt>
                <c:pt idx="2735">
                  <c:v>10.75</c:v>
                </c:pt>
                <c:pt idx="2736">
                  <c:v>10.75</c:v>
                </c:pt>
                <c:pt idx="2737">
                  <c:v>10.75</c:v>
                </c:pt>
                <c:pt idx="2738">
                  <c:v>10.75</c:v>
                </c:pt>
                <c:pt idx="2739">
                  <c:v>10.76</c:v>
                </c:pt>
                <c:pt idx="2740">
                  <c:v>10.75</c:v>
                </c:pt>
                <c:pt idx="2741">
                  <c:v>10.76</c:v>
                </c:pt>
                <c:pt idx="2742">
                  <c:v>10.76</c:v>
                </c:pt>
                <c:pt idx="2743">
                  <c:v>10.76</c:v>
                </c:pt>
                <c:pt idx="2744">
                  <c:v>10.77</c:v>
                </c:pt>
                <c:pt idx="2745">
                  <c:v>10.77</c:v>
                </c:pt>
                <c:pt idx="2746">
                  <c:v>10.76</c:v>
                </c:pt>
                <c:pt idx="2747">
                  <c:v>10.77</c:v>
                </c:pt>
                <c:pt idx="2748">
                  <c:v>10.77</c:v>
                </c:pt>
                <c:pt idx="2749">
                  <c:v>10.77</c:v>
                </c:pt>
                <c:pt idx="2750">
                  <c:v>10.77</c:v>
                </c:pt>
                <c:pt idx="2751">
                  <c:v>10.76</c:v>
                </c:pt>
                <c:pt idx="2752">
                  <c:v>10.77</c:v>
                </c:pt>
                <c:pt idx="2753">
                  <c:v>10.76</c:v>
                </c:pt>
                <c:pt idx="2754">
                  <c:v>10.76</c:v>
                </c:pt>
                <c:pt idx="2755">
                  <c:v>10.75</c:v>
                </c:pt>
                <c:pt idx="2756">
                  <c:v>10.76</c:v>
                </c:pt>
                <c:pt idx="2757">
                  <c:v>10.76</c:v>
                </c:pt>
                <c:pt idx="2758">
                  <c:v>10.75</c:v>
                </c:pt>
                <c:pt idx="2759">
                  <c:v>10.75</c:v>
                </c:pt>
                <c:pt idx="2760">
                  <c:v>10.75</c:v>
                </c:pt>
                <c:pt idx="2761">
                  <c:v>10.75</c:v>
                </c:pt>
                <c:pt idx="2762">
                  <c:v>10.74</c:v>
                </c:pt>
                <c:pt idx="2763">
                  <c:v>10.74</c:v>
                </c:pt>
                <c:pt idx="2764">
                  <c:v>10.74</c:v>
                </c:pt>
                <c:pt idx="2765">
                  <c:v>10.74</c:v>
                </c:pt>
                <c:pt idx="2766">
                  <c:v>10.74</c:v>
                </c:pt>
                <c:pt idx="2767">
                  <c:v>10.73</c:v>
                </c:pt>
                <c:pt idx="2768">
                  <c:v>10.73</c:v>
                </c:pt>
                <c:pt idx="2769">
                  <c:v>10.73</c:v>
                </c:pt>
                <c:pt idx="2770">
                  <c:v>10.72</c:v>
                </c:pt>
                <c:pt idx="2771">
                  <c:v>10.72</c:v>
                </c:pt>
                <c:pt idx="2772">
                  <c:v>10.71</c:v>
                </c:pt>
                <c:pt idx="2773">
                  <c:v>10.71</c:v>
                </c:pt>
                <c:pt idx="2774">
                  <c:v>10.71</c:v>
                </c:pt>
                <c:pt idx="2775">
                  <c:v>10.71</c:v>
                </c:pt>
                <c:pt idx="2776">
                  <c:v>10.7</c:v>
                </c:pt>
                <c:pt idx="2777">
                  <c:v>10.69</c:v>
                </c:pt>
                <c:pt idx="2778">
                  <c:v>10.69</c:v>
                </c:pt>
                <c:pt idx="2779">
                  <c:v>10.68</c:v>
                </c:pt>
                <c:pt idx="2780">
                  <c:v>10.68</c:v>
                </c:pt>
                <c:pt idx="2781">
                  <c:v>10.67</c:v>
                </c:pt>
                <c:pt idx="2782">
                  <c:v>10.67</c:v>
                </c:pt>
                <c:pt idx="2783">
                  <c:v>10.66</c:v>
                </c:pt>
                <c:pt idx="2784">
                  <c:v>10.66</c:v>
                </c:pt>
                <c:pt idx="2785">
                  <c:v>10.65</c:v>
                </c:pt>
                <c:pt idx="2786">
                  <c:v>10.65</c:v>
                </c:pt>
                <c:pt idx="2787">
                  <c:v>10.65</c:v>
                </c:pt>
                <c:pt idx="2788">
                  <c:v>10.64</c:v>
                </c:pt>
                <c:pt idx="2789">
                  <c:v>10.63</c:v>
                </c:pt>
                <c:pt idx="2790">
                  <c:v>10.63</c:v>
                </c:pt>
                <c:pt idx="2791">
                  <c:v>10.62</c:v>
                </c:pt>
                <c:pt idx="2792">
                  <c:v>10.61</c:v>
                </c:pt>
                <c:pt idx="2793">
                  <c:v>10.61</c:v>
                </c:pt>
                <c:pt idx="2794">
                  <c:v>10.6</c:v>
                </c:pt>
                <c:pt idx="2795">
                  <c:v>10.6</c:v>
                </c:pt>
                <c:pt idx="2796">
                  <c:v>10.59</c:v>
                </c:pt>
                <c:pt idx="2797">
                  <c:v>10.58</c:v>
                </c:pt>
                <c:pt idx="2798">
                  <c:v>10.58</c:v>
                </c:pt>
                <c:pt idx="2799">
                  <c:v>10.57</c:v>
                </c:pt>
                <c:pt idx="2800">
                  <c:v>10.56</c:v>
                </c:pt>
                <c:pt idx="2801">
                  <c:v>10.55</c:v>
                </c:pt>
                <c:pt idx="2802">
                  <c:v>10.55</c:v>
                </c:pt>
                <c:pt idx="2803">
                  <c:v>10.54</c:v>
                </c:pt>
                <c:pt idx="2804">
                  <c:v>10.53</c:v>
                </c:pt>
                <c:pt idx="2805">
                  <c:v>10.53</c:v>
                </c:pt>
                <c:pt idx="2806">
                  <c:v>10.52</c:v>
                </c:pt>
                <c:pt idx="2807">
                  <c:v>10.51</c:v>
                </c:pt>
                <c:pt idx="2808">
                  <c:v>10.5</c:v>
                </c:pt>
                <c:pt idx="2809">
                  <c:v>10.5</c:v>
                </c:pt>
                <c:pt idx="2810">
                  <c:v>10.49</c:v>
                </c:pt>
                <c:pt idx="2811">
                  <c:v>10.48</c:v>
                </c:pt>
                <c:pt idx="2812">
                  <c:v>10.47</c:v>
                </c:pt>
                <c:pt idx="2813">
                  <c:v>10.47</c:v>
                </c:pt>
                <c:pt idx="2814">
                  <c:v>10.46</c:v>
                </c:pt>
                <c:pt idx="2815">
                  <c:v>10.45</c:v>
                </c:pt>
                <c:pt idx="2816">
                  <c:v>10.45</c:v>
                </c:pt>
                <c:pt idx="2817">
                  <c:v>10.44</c:v>
                </c:pt>
                <c:pt idx="2818">
                  <c:v>10.43</c:v>
                </c:pt>
                <c:pt idx="2819">
                  <c:v>10.42</c:v>
                </c:pt>
                <c:pt idx="2820">
                  <c:v>10.42</c:v>
                </c:pt>
                <c:pt idx="2821">
                  <c:v>10.41</c:v>
                </c:pt>
                <c:pt idx="2822">
                  <c:v>10.4</c:v>
                </c:pt>
                <c:pt idx="2823">
                  <c:v>10.39</c:v>
                </c:pt>
                <c:pt idx="2824">
                  <c:v>10.38</c:v>
                </c:pt>
                <c:pt idx="2825">
                  <c:v>10.37</c:v>
                </c:pt>
                <c:pt idx="2826">
                  <c:v>10.36</c:v>
                </c:pt>
                <c:pt idx="2827">
                  <c:v>10.35</c:v>
                </c:pt>
                <c:pt idx="2828">
                  <c:v>10.34</c:v>
                </c:pt>
                <c:pt idx="2829">
                  <c:v>10.33</c:v>
                </c:pt>
                <c:pt idx="2830">
                  <c:v>10.33</c:v>
                </c:pt>
                <c:pt idx="2831">
                  <c:v>10.32</c:v>
                </c:pt>
                <c:pt idx="2832">
                  <c:v>10.31</c:v>
                </c:pt>
                <c:pt idx="2833">
                  <c:v>10.3</c:v>
                </c:pt>
                <c:pt idx="2834">
                  <c:v>10.29</c:v>
                </c:pt>
                <c:pt idx="2835">
                  <c:v>10.28</c:v>
                </c:pt>
                <c:pt idx="2836">
                  <c:v>10.27</c:v>
                </c:pt>
                <c:pt idx="2837">
                  <c:v>10.26</c:v>
                </c:pt>
                <c:pt idx="2838">
                  <c:v>10.26</c:v>
                </c:pt>
                <c:pt idx="2839">
                  <c:v>10.25</c:v>
                </c:pt>
                <c:pt idx="2840">
                  <c:v>10.24</c:v>
                </c:pt>
                <c:pt idx="2841">
                  <c:v>10.24</c:v>
                </c:pt>
                <c:pt idx="2842">
                  <c:v>10.220000000000001</c:v>
                </c:pt>
                <c:pt idx="2843">
                  <c:v>10.210000000000001</c:v>
                </c:pt>
                <c:pt idx="2844">
                  <c:v>10.199999999999999</c:v>
                </c:pt>
                <c:pt idx="2845">
                  <c:v>10.19</c:v>
                </c:pt>
                <c:pt idx="2846">
                  <c:v>10.19</c:v>
                </c:pt>
                <c:pt idx="2847">
                  <c:v>10.18</c:v>
                </c:pt>
                <c:pt idx="2848">
                  <c:v>10.17</c:v>
                </c:pt>
                <c:pt idx="2849">
                  <c:v>10.16</c:v>
                </c:pt>
                <c:pt idx="2850">
                  <c:v>10.15</c:v>
                </c:pt>
                <c:pt idx="2851">
                  <c:v>10.14</c:v>
                </c:pt>
                <c:pt idx="2852">
                  <c:v>10.130000000000001</c:v>
                </c:pt>
                <c:pt idx="2853">
                  <c:v>10.11</c:v>
                </c:pt>
                <c:pt idx="2854">
                  <c:v>10.11</c:v>
                </c:pt>
                <c:pt idx="2855">
                  <c:v>10.1</c:v>
                </c:pt>
                <c:pt idx="2856">
                  <c:v>10.09</c:v>
                </c:pt>
                <c:pt idx="2857">
                  <c:v>10.08</c:v>
                </c:pt>
                <c:pt idx="2858">
                  <c:v>10.07</c:v>
                </c:pt>
                <c:pt idx="2859">
                  <c:v>10.06</c:v>
                </c:pt>
                <c:pt idx="2860">
                  <c:v>10.050000000000001</c:v>
                </c:pt>
                <c:pt idx="2861">
                  <c:v>10.039999999999999</c:v>
                </c:pt>
                <c:pt idx="2862">
                  <c:v>10.029999999999999</c:v>
                </c:pt>
                <c:pt idx="2863">
                  <c:v>10.02</c:v>
                </c:pt>
                <c:pt idx="2864">
                  <c:v>10.01</c:v>
                </c:pt>
                <c:pt idx="2865">
                  <c:v>10</c:v>
                </c:pt>
                <c:pt idx="2866">
                  <c:v>9.98</c:v>
                </c:pt>
                <c:pt idx="2867">
                  <c:v>9.9700000000000006</c:v>
                </c:pt>
                <c:pt idx="2868">
                  <c:v>9.9600000000000009</c:v>
                </c:pt>
                <c:pt idx="2869">
                  <c:v>9.9499999999999993</c:v>
                </c:pt>
                <c:pt idx="2870">
                  <c:v>9.94</c:v>
                </c:pt>
                <c:pt idx="2871">
                  <c:v>9.93</c:v>
                </c:pt>
                <c:pt idx="2872">
                  <c:v>9.92</c:v>
                </c:pt>
                <c:pt idx="2873">
                  <c:v>9.91</c:v>
                </c:pt>
                <c:pt idx="2874">
                  <c:v>9.9</c:v>
                </c:pt>
                <c:pt idx="2875">
                  <c:v>9.89</c:v>
                </c:pt>
                <c:pt idx="2876">
                  <c:v>9.8800000000000008</c:v>
                </c:pt>
                <c:pt idx="2877">
                  <c:v>9.8699999999999992</c:v>
                </c:pt>
                <c:pt idx="2878">
                  <c:v>9.86</c:v>
                </c:pt>
                <c:pt idx="2879">
                  <c:v>9.86</c:v>
                </c:pt>
                <c:pt idx="2880">
                  <c:v>9.85</c:v>
                </c:pt>
                <c:pt idx="2881">
                  <c:v>9.84</c:v>
                </c:pt>
                <c:pt idx="2882">
                  <c:v>9.83</c:v>
                </c:pt>
                <c:pt idx="2883">
                  <c:v>9.82</c:v>
                </c:pt>
                <c:pt idx="2884">
                  <c:v>9.81</c:v>
                </c:pt>
                <c:pt idx="2885">
                  <c:v>9.8000000000000007</c:v>
                </c:pt>
                <c:pt idx="2886">
                  <c:v>9.7899999999999991</c:v>
                </c:pt>
                <c:pt idx="2887">
                  <c:v>9.7799999999999994</c:v>
                </c:pt>
                <c:pt idx="2888">
                  <c:v>9.77</c:v>
                </c:pt>
                <c:pt idx="2889">
                  <c:v>9.76</c:v>
                </c:pt>
                <c:pt idx="2890">
                  <c:v>9.75</c:v>
                </c:pt>
                <c:pt idx="2891">
                  <c:v>9.74</c:v>
                </c:pt>
                <c:pt idx="2892">
                  <c:v>9.73</c:v>
                </c:pt>
                <c:pt idx="2893">
                  <c:v>9.7200000000000006</c:v>
                </c:pt>
                <c:pt idx="2894">
                  <c:v>9.7100000000000009</c:v>
                </c:pt>
                <c:pt idx="2895">
                  <c:v>9.6999999999999993</c:v>
                </c:pt>
                <c:pt idx="2896">
                  <c:v>9.69</c:v>
                </c:pt>
                <c:pt idx="2897">
                  <c:v>9.68</c:v>
                </c:pt>
                <c:pt idx="2898">
                  <c:v>9.67</c:v>
                </c:pt>
                <c:pt idx="2899">
                  <c:v>9.66</c:v>
                </c:pt>
                <c:pt idx="2900">
                  <c:v>9.65</c:v>
                </c:pt>
                <c:pt idx="2901">
                  <c:v>9.64</c:v>
                </c:pt>
                <c:pt idx="2902">
                  <c:v>9.6300000000000008</c:v>
                </c:pt>
                <c:pt idx="2903">
                  <c:v>9.6199999999999992</c:v>
                </c:pt>
                <c:pt idx="2904">
                  <c:v>9.61</c:v>
                </c:pt>
                <c:pt idx="2905">
                  <c:v>9.6</c:v>
                </c:pt>
                <c:pt idx="2906">
                  <c:v>9.58</c:v>
                </c:pt>
                <c:pt idx="2907">
                  <c:v>9.57</c:v>
                </c:pt>
                <c:pt idx="2908">
                  <c:v>9.56</c:v>
                </c:pt>
                <c:pt idx="2909">
                  <c:v>9.5500000000000007</c:v>
                </c:pt>
                <c:pt idx="2910">
                  <c:v>9.5399999999999991</c:v>
                </c:pt>
                <c:pt idx="2911">
                  <c:v>9.5299999999999994</c:v>
                </c:pt>
                <c:pt idx="2912">
                  <c:v>9.52</c:v>
                </c:pt>
                <c:pt idx="2913">
                  <c:v>9.51</c:v>
                </c:pt>
                <c:pt idx="2914">
                  <c:v>9.5</c:v>
                </c:pt>
                <c:pt idx="2915">
                  <c:v>9.49</c:v>
                </c:pt>
                <c:pt idx="2916">
                  <c:v>9.48</c:v>
                </c:pt>
                <c:pt idx="2917">
                  <c:v>9.4700000000000006</c:v>
                </c:pt>
                <c:pt idx="2918">
                  <c:v>9.4600000000000009</c:v>
                </c:pt>
                <c:pt idx="2919">
                  <c:v>9.44</c:v>
                </c:pt>
                <c:pt idx="2920">
                  <c:v>9.43</c:v>
                </c:pt>
                <c:pt idx="2921">
                  <c:v>9.43</c:v>
                </c:pt>
                <c:pt idx="2922">
                  <c:v>9.42</c:v>
                </c:pt>
                <c:pt idx="2923">
                  <c:v>9.41</c:v>
                </c:pt>
                <c:pt idx="2924">
                  <c:v>9.4</c:v>
                </c:pt>
                <c:pt idx="2925">
                  <c:v>9.3800000000000008</c:v>
                </c:pt>
                <c:pt idx="2926">
                  <c:v>9.3699999999999992</c:v>
                </c:pt>
                <c:pt idx="2927">
                  <c:v>9.36</c:v>
                </c:pt>
                <c:pt idx="2928">
                  <c:v>9.34</c:v>
                </c:pt>
                <c:pt idx="2929">
                  <c:v>9.33</c:v>
                </c:pt>
                <c:pt idx="2930">
                  <c:v>9.33</c:v>
                </c:pt>
                <c:pt idx="2931">
                  <c:v>9.31</c:v>
                </c:pt>
                <c:pt idx="2932">
                  <c:v>9.31</c:v>
                </c:pt>
                <c:pt idx="2933">
                  <c:v>9.2899999999999991</c:v>
                </c:pt>
                <c:pt idx="2934">
                  <c:v>9.2799999999999994</c:v>
                </c:pt>
                <c:pt idx="2935">
                  <c:v>9.26</c:v>
                </c:pt>
                <c:pt idx="2936">
                  <c:v>9.25</c:v>
                </c:pt>
                <c:pt idx="2937">
                  <c:v>9.23</c:v>
                </c:pt>
                <c:pt idx="2938">
                  <c:v>9.23</c:v>
                </c:pt>
                <c:pt idx="2939">
                  <c:v>9.2100000000000009</c:v>
                </c:pt>
                <c:pt idx="2940">
                  <c:v>9.2100000000000009</c:v>
                </c:pt>
                <c:pt idx="2941">
                  <c:v>9.1999999999999993</c:v>
                </c:pt>
                <c:pt idx="2942">
                  <c:v>9.18</c:v>
                </c:pt>
                <c:pt idx="2943">
                  <c:v>9.17</c:v>
                </c:pt>
                <c:pt idx="2944">
                  <c:v>9.16</c:v>
                </c:pt>
                <c:pt idx="2945">
                  <c:v>9.15</c:v>
                </c:pt>
                <c:pt idx="2946">
                  <c:v>9.1300000000000008</c:v>
                </c:pt>
                <c:pt idx="2947">
                  <c:v>9.1199999999999992</c:v>
                </c:pt>
                <c:pt idx="2948">
                  <c:v>9.11</c:v>
                </c:pt>
                <c:pt idx="2949">
                  <c:v>9.11</c:v>
                </c:pt>
                <c:pt idx="2950">
                  <c:v>9.1</c:v>
                </c:pt>
                <c:pt idx="2951">
                  <c:v>9.08</c:v>
                </c:pt>
                <c:pt idx="2952">
                  <c:v>9.06</c:v>
                </c:pt>
                <c:pt idx="2953">
                  <c:v>9.0500000000000007</c:v>
                </c:pt>
                <c:pt idx="2954">
                  <c:v>9.0399999999999991</c:v>
                </c:pt>
                <c:pt idx="2955">
                  <c:v>9.0299999999999994</c:v>
                </c:pt>
                <c:pt idx="2956">
                  <c:v>9.02</c:v>
                </c:pt>
                <c:pt idx="2957">
                  <c:v>9.01</c:v>
                </c:pt>
                <c:pt idx="2958">
                  <c:v>8.99</c:v>
                </c:pt>
                <c:pt idx="2959">
                  <c:v>8.99</c:v>
                </c:pt>
                <c:pt idx="2960">
                  <c:v>8.9700000000000006</c:v>
                </c:pt>
                <c:pt idx="2961">
                  <c:v>8.9600000000000009</c:v>
                </c:pt>
                <c:pt idx="2962">
                  <c:v>8.9499999999999993</c:v>
                </c:pt>
                <c:pt idx="2963">
                  <c:v>8.93</c:v>
                </c:pt>
                <c:pt idx="2964">
                  <c:v>8.93</c:v>
                </c:pt>
                <c:pt idx="2965">
                  <c:v>8.91</c:v>
                </c:pt>
                <c:pt idx="2966">
                  <c:v>8.9</c:v>
                </c:pt>
                <c:pt idx="2967">
                  <c:v>8.89</c:v>
                </c:pt>
                <c:pt idx="2968">
                  <c:v>8.8699999999999992</c:v>
                </c:pt>
                <c:pt idx="2969">
                  <c:v>8.86</c:v>
                </c:pt>
                <c:pt idx="2970">
                  <c:v>8.85</c:v>
                </c:pt>
                <c:pt idx="2971">
                  <c:v>8.83</c:v>
                </c:pt>
                <c:pt idx="2972">
                  <c:v>8.83</c:v>
                </c:pt>
                <c:pt idx="2973">
                  <c:v>8.81</c:v>
                </c:pt>
                <c:pt idx="2974">
                  <c:v>8.8000000000000007</c:v>
                </c:pt>
                <c:pt idx="2975">
                  <c:v>8.7899999999999991</c:v>
                </c:pt>
                <c:pt idx="2976">
                  <c:v>8.7799999999999994</c:v>
                </c:pt>
                <c:pt idx="2977">
                  <c:v>8.76</c:v>
                </c:pt>
                <c:pt idx="2978">
                  <c:v>8.75</c:v>
                </c:pt>
                <c:pt idx="2979">
                  <c:v>8.74</c:v>
                </c:pt>
                <c:pt idx="2980">
                  <c:v>8.73</c:v>
                </c:pt>
                <c:pt idx="2981">
                  <c:v>8.7200000000000006</c:v>
                </c:pt>
                <c:pt idx="2982">
                  <c:v>8.7100000000000009</c:v>
                </c:pt>
                <c:pt idx="2983">
                  <c:v>8.69</c:v>
                </c:pt>
                <c:pt idx="2984">
                  <c:v>8.68</c:v>
                </c:pt>
                <c:pt idx="2985">
                  <c:v>8.67</c:v>
                </c:pt>
                <c:pt idx="2986">
                  <c:v>8.66</c:v>
                </c:pt>
                <c:pt idx="2987">
                  <c:v>8.65</c:v>
                </c:pt>
                <c:pt idx="2988">
                  <c:v>8.64</c:v>
                </c:pt>
                <c:pt idx="2989">
                  <c:v>8.6300000000000008</c:v>
                </c:pt>
                <c:pt idx="2990">
                  <c:v>8.6199999999999992</c:v>
                </c:pt>
                <c:pt idx="2991">
                  <c:v>8.6</c:v>
                </c:pt>
                <c:pt idx="2992">
                  <c:v>8.59</c:v>
                </c:pt>
                <c:pt idx="2993">
                  <c:v>8.58</c:v>
                </c:pt>
                <c:pt idx="2994">
                  <c:v>8.57</c:v>
                </c:pt>
                <c:pt idx="2995">
                  <c:v>8.56</c:v>
                </c:pt>
                <c:pt idx="2996">
                  <c:v>8.5500000000000007</c:v>
                </c:pt>
                <c:pt idx="2997">
                  <c:v>8.5399999999999991</c:v>
                </c:pt>
                <c:pt idx="2998">
                  <c:v>8.5299999999999994</c:v>
                </c:pt>
                <c:pt idx="2999">
                  <c:v>8.52</c:v>
                </c:pt>
                <c:pt idx="3000">
                  <c:v>8.51</c:v>
                </c:pt>
                <c:pt idx="3001">
                  <c:v>8.5</c:v>
                </c:pt>
                <c:pt idx="3002">
                  <c:v>8.49</c:v>
                </c:pt>
                <c:pt idx="3003">
                  <c:v>8.48</c:v>
                </c:pt>
                <c:pt idx="3004">
                  <c:v>8.4700000000000006</c:v>
                </c:pt>
                <c:pt idx="3005">
                  <c:v>8.4600000000000009</c:v>
                </c:pt>
                <c:pt idx="3006">
                  <c:v>8.4499999999999993</c:v>
                </c:pt>
                <c:pt idx="3007">
                  <c:v>8.4499999999999993</c:v>
                </c:pt>
                <c:pt idx="3008">
                  <c:v>8.44</c:v>
                </c:pt>
                <c:pt idx="3009">
                  <c:v>8.42</c:v>
                </c:pt>
                <c:pt idx="3010">
                  <c:v>8.41</c:v>
                </c:pt>
                <c:pt idx="3011">
                  <c:v>8.39</c:v>
                </c:pt>
                <c:pt idx="3012">
                  <c:v>8.3800000000000008</c:v>
                </c:pt>
                <c:pt idx="3013">
                  <c:v>8.3800000000000008</c:v>
                </c:pt>
                <c:pt idx="3014">
                  <c:v>8.3699999999999992</c:v>
                </c:pt>
                <c:pt idx="3015">
                  <c:v>8.36</c:v>
                </c:pt>
                <c:pt idx="3016">
                  <c:v>8.35</c:v>
                </c:pt>
                <c:pt idx="3017">
                  <c:v>8.35</c:v>
                </c:pt>
                <c:pt idx="3018">
                  <c:v>8.33</c:v>
                </c:pt>
                <c:pt idx="3019">
                  <c:v>8.32</c:v>
                </c:pt>
                <c:pt idx="3020">
                  <c:v>8.31</c:v>
                </c:pt>
                <c:pt idx="3021">
                  <c:v>8.3000000000000007</c:v>
                </c:pt>
                <c:pt idx="3022">
                  <c:v>8.2899999999999991</c:v>
                </c:pt>
                <c:pt idx="3023">
                  <c:v>8.2799999999999994</c:v>
                </c:pt>
                <c:pt idx="3024">
                  <c:v>8.2799999999999994</c:v>
                </c:pt>
                <c:pt idx="3025">
                  <c:v>8.27</c:v>
                </c:pt>
                <c:pt idx="3026">
                  <c:v>8.25</c:v>
                </c:pt>
                <c:pt idx="3027">
                  <c:v>8.24</c:v>
                </c:pt>
                <c:pt idx="3028">
                  <c:v>8.23</c:v>
                </c:pt>
                <c:pt idx="3029">
                  <c:v>8.2200000000000006</c:v>
                </c:pt>
                <c:pt idx="3030">
                  <c:v>8.2100000000000009</c:v>
                </c:pt>
                <c:pt idx="3031">
                  <c:v>8.19</c:v>
                </c:pt>
                <c:pt idx="3032">
                  <c:v>8.19</c:v>
                </c:pt>
                <c:pt idx="3033">
                  <c:v>8.19</c:v>
                </c:pt>
                <c:pt idx="3034">
                  <c:v>8.18</c:v>
                </c:pt>
                <c:pt idx="3035">
                  <c:v>8.16</c:v>
                </c:pt>
                <c:pt idx="3036">
                  <c:v>8.16</c:v>
                </c:pt>
                <c:pt idx="3037">
                  <c:v>8.15</c:v>
                </c:pt>
                <c:pt idx="3038">
                  <c:v>8.14</c:v>
                </c:pt>
                <c:pt idx="3039">
                  <c:v>8.1199999999999992</c:v>
                </c:pt>
                <c:pt idx="3040">
                  <c:v>8.1199999999999992</c:v>
                </c:pt>
                <c:pt idx="3041">
                  <c:v>8.11</c:v>
                </c:pt>
                <c:pt idx="3042">
                  <c:v>8.11</c:v>
                </c:pt>
                <c:pt idx="3043">
                  <c:v>8.1</c:v>
                </c:pt>
                <c:pt idx="3044">
                  <c:v>8.08</c:v>
                </c:pt>
                <c:pt idx="3045">
                  <c:v>8.08</c:v>
                </c:pt>
                <c:pt idx="3046">
                  <c:v>8.07</c:v>
                </c:pt>
                <c:pt idx="3047">
                  <c:v>8.07</c:v>
                </c:pt>
                <c:pt idx="3048">
                  <c:v>8.06</c:v>
                </c:pt>
                <c:pt idx="3049">
                  <c:v>8.0500000000000007</c:v>
                </c:pt>
                <c:pt idx="3050">
                  <c:v>8.0500000000000007</c:v>
                </c:pt>
                <c:pt idx="3051">
                  <c:v>8.0399999999999991</c:v>
                </c:pt>
                <c:pt idx="3052">
                  <c:v>8.0399999999999991</c:v>
                </c:pt>
                <c:pt idx="3053">
                  <c:v>8.0299999999999994</c:v>
                </c:pt>
                <c:pt idx="3054">
                  <c:v>8.02</c:v>
                </c:pt>
                <c:pt idx="3055">
                  <c:v>8.01</c:v>
                </c:pt>
                <c:pt idx="3056">
                  <c:v>8</c:v>
                </c:pt>
                <c:pt idx="3057">
                  <c:v>8</c:v>
                </c:pt>
                <c:pt idx="3058">
                  <c:v>7.98</c:v>
                </c:pt>
                <c:pt idx="3059">
                  <c:v>7.98</c:v>
                </c:pt>
                <c:pt idx="3060">
                  <c:v>7.97</c:v>
                </c:pt>
                <c:pt idx="3061">
                  <c:v>7.96</c:v>
                </c:pt>
                <c:pt idx="3062">
                  <c:v>7.95</c:v>
                </c:pt>
                <c:pt idx="3063">
                  <c:v>7.95</c:v>
                </c:pt>
                <c:pt idx="3064">
                  <c:v>7.94</c:v>
                </c:pt>
                <c:pt idx="3065">
                  <c:v>7.93</c:v>
                </c:pt>
                <c:pt idx="3066">
                  <c:v>7.92</c:v>
                </c:pt>
                <c:pt idx="3067">
                  <c:v>7.91</c:v>
                </c:pt>
                <c:pt idx="3068">
                  <c:v>7.91</c:v>
                </c:pt>
                <c:pt idx="3069">
                  <c:v>7.9</c:v>
                </c:pt>
                <c:pt idx="3070">
                  <c:v>7.89</c:v>
                </c:pt>
                <c:pt idx="3071">
                  <c:v>7.88</c:v>
                </c:pt>
                <c:pt idx="3072">
                  <c:v>7.88</c:v>
                </c:pt>
                <c:pt idx="3073">
                  <c:v>7.87</c:v>
                </c:pt>
                <c:pt idx="3074">
                  <c:v>7.86</c:v>
                </c:pt>
                <c:pt idx="3075">
                  <c:v>7.85</c:v>
                </c:pt>
                <c:pt idx="3076">
                  <c:v>7.84</c:v>
                </c:pt>
                <c:pt idx="3077">
                  <c:v>7.84</c:v>
                </c:pt>
                <c:pt idx="3078">
                  <c:v>7.83</c:v>
                </c:pt>
                <c:pt idx="3079">
                  <c:v>7.82</c:v>
                </c:pt>
                <c:pt idx="3080">
                  <c:v>7.81</c:v>
                </c:pt>
                <c:pt idx="3081">
                  <c:v>7.8</c:v>
                </c:pt>
                <c:pt idx="3082">
                  <c:v>7.8</c:v>
                </c:pt>
                <c:pt idx="3083">
                  <c:v>7.79</c:v>
                </c:pt>
                <c:pt idx="3084">
                  <c:v>7.78</c:v>
                </c:pt>
                <c:pt idx="3085">
                  <c:v>7.77</c:v>
                </c:pt>
                <c:pt idx="3086">
                  <c:v>7.77</c:v>
                </c:pt>
                <c:pt idx="3087">
                  <c:v>7.76</c:v>
                </c:pt>
                <c:pt idx="3088">
                  <c:v>7.76</c:v>
                </c:pt>
                <c:pt idx="3089">
                  <c:v>7.75</c:v>
                </c:pt>
                <c:pt idx="3090">
                  <c:v>7.74</c:v>
                </c:pt>
                <c:pt idx="3091">
                  <c:v>7.74</c:v>
                </c:pt>
                <c:pt idx="3092">
                  <c:v>7.73</c:v>
                </c:pt>
                <c:pt idx="3093">
                  <c:v>7.72</c:v>
                </c:pt>
                <c:pt idx="3094">
                  <c:v>7.72</c:v>
                </c:pt>
                <c:pt idx="3095">
                  <c:v>7.71</c:v>
                </c:pt>
                <c:pt idx="3096">
                  <c:v>7.7</c:v>
                </c:pt>
                <c:pt idx="3097">
                  <c:v>7.7</c:v>
                </c:pt>
                <c:pt idx="3098">
                  <c:v>7.69</c:v>
                </c:pt>
                <c:pt idx="3099">
                  <c:v>7.69</c:v>
                </c:pt>
                <c:pt idx="3100">
                  <c:v>7.68</c:v>
                </c:pt>
                <c:pt idx="3101">
                  <c:v>7.68</c:v>
                </c:pt>
                <c:pt idx="3102">
                  <c:v>7.67</c:v>
                </c:pt>
                <c:pt idx="3103">
                  <c:v>7.66</c:v>
                </c:pt>
                <c:pt idx="3104">
                  <c:v>7.66</c:v>
                </c:pt>
                <c:pt idx="3105">
                  <c:v>7.65</c:v>
                </c:pt>
                <c:pt idx="3106">
                  <c:v>7.64</c:v>
                </c:pt>
                <c:pt idx="3107">
                  <c:v>7.64</c:v>
                </c:pt>
                <c:pt idx="3108">
                  <c:v>7.63</c:v>
                </c:pt>
                <c:pt idx="3109">
                  <c:v>7.63</c:v>
                </c:pt>
                <c:pt idx="3110">
                  <c:v>7.62</c:v>
                </c:pt>
                <c:pt idx="3111">
                  <c:v>7.62</c:v>
                </c:pt>
                <c:pt idx="3112">
                  <c:v>7.61</c:v>
                </c:pt>
                <c:pt idx="3113">
                  <c:v>7.6</c:v>
                </c:pt>
                <c:pt idx="3114">
                  <c:v>7.6</c:v>
                </c:pt>
                <c:pt idx="3115">
                  <c:v>7.59</c:v>
                </c:pt>
                <c:pt idx="3116">
                  <c:v>7.59</c:v>
                </c:pt>
                <c:pt idx="3117">
                  <c:v>7.58</c:v>
                </c:pt>
                <c:pt idx="3118">
                  <c:v>7.57</c:v>
                </c:pt>
                <c:pt idx="3119">
                  <c:v>7.57</c:v>
                </c:pt>
                <c:pt idx="3120">
                  <c:v>7.56</c:v>
                </c:pt>
                <c:pt idx="3121">
                  <c:v>7.56</c:v>
                </c:pt>
                <c:pt idx="3122">
                  <c:v>7.55</c:v>
                </c:pt>
                <c:pt idx="3123">
                  <c:v>7.55</c:v>
                </c:pt>
                <c:pt idx="3124">
                  <c:v>7.54</c:v>
                </c:pt>
                <c:pt idx="3125">
                  <c:v>7.54</c:v>
                </c:pt>
                <c:pt idx="3126">
                  <c:v>7.53</c:v>
                </c:pt>
                <c:pt idx="3127">
                  <c:v>7.52</c:v>
                </c:pt>
                <c:pt idx="3128">
                  <c:v>7.52</c:v>
                </c:pt>
                <c:pt idx="3129">
                  <c:v>7.51</c:v>
                </c:pt>
                <c:pt idx="3130">
                  <c:v>7.51</c:v>
                </c:pt>
                <c:pt idx="3131">
                  <c:v>7.51</c:v>
                </c:pt>
                <c:pt idx="3132">
                  <c:v>7.5</c:v>
                </c:pt>
                <c:pt idx="3133">
                  <c:v>7.5</c:v>
                </c:pt>
                <c:pt idx="3134">
                  <c:v>7.49</c:v>
                </c:pt>
                <c:pt idx="3135">
                  <c:v>7.48</c:v>
                </c:pt>
                <c:pt idx="3136">
                  <c:v>7.48</c:v>
                </c:pt>
                <c:pt idx="3137">
                  <c:v>7.48</c:v>
                </c:pt>
                <c:pt idx="3138">
                  <c:v>7.47</c:v>
                </c:pt>
                <c:pt idx="3139">
                  <c:v>7.47</c:v>
                </c:pt>
                <c:pt idx="3140">
                  <c:v>7.46</c:v>
                </c:pt>
                <c:pt idx="3141">
                  <c:v>7.46</c:v>
                </c:pt>
                <c:pt idx="3142">
                  <c:v>7.45</c:v>
                </c:pt>
                <c:pt idx="3143">
                  <c:v>7.45</c:v>
                </c:pt>
                <c:pt idx="3144">
                  <c:v>7.44</c:v>
                </c:pt>
                <c:pt idx="3145">
                  <c:v>7.43</c:v>
                </c:pt>
                <c:pt idx="3146">
                  <c:v>7.42</c:v>
                </c:pt>
                <c:pt idx="3147">
                  <c:v>7.42</c:v>
                </c:pt>
                <c:pt idx="3148">
                  <c:v>7.42</c:v>
                </c:pt>
                <c:pt idx="3149">
                  <c:v>7.41</c:v>
                </c:pt>
                <c:pt idx="3150">
                  <c:v>7.41</c:v>
                </c:pt>
                <c:pt idx="3151">
                  <c:v>7.41</c:v>
                </c:pt>
                <c:pt idx="3152">
                  <c:v>7.41</c:v>
                </c:pt>
                <c:pt idx="3153">
                  <c:v>7.4</c:v>
                </c:pt>
                <c:pt idx="3154">
                  <c:v>7.39</c:v>
                </c:pt>
                <c:pt idx="3155">
                  <c:v>7.39</c:v>
                </c:pt>
                <c:pt idx="3156">
                  <c:v>7.38</c:v>
                </c:pt>
                <c:pt idx="3157">
                  <c:v>7.38</c:v>
                </c:pt>
                <c:pt idx="3158">
                  <c:v>7.37</c:v>
                </c:pt>
                <c:pt idx="3159">
                  <c:v>7.37</c:v>
                </c:pt>
                <c:pt idx="3160">
                  <c:v>7.36</c:v>
                </c:pt>
                <c:pt idx="3161">
                  <c:v>7.36</c:v>
                </c:pt>
                <c:pt idx="3162">
                  <c:v>7.35</c:v>
                </c:pt>
                <c:pt idx="3163">
                  <c:v>7.35</c:v>
                </c:pt>
                <c:pt idx="3164">
                  <c:v>7.34</c:v>
                </c:pt>
                <c:pt idx="3165">
                  <c:v>7.34</c:v>
                </c:pt>
                <c:pt idx="3166">
                  <c:v>7.33</c:v>
                </c:pt>
                <c:pt idx="3167">
                  <c:v>7.33</c:v>
                </c:pt>
                <c:pt idx="3168">
                  <c:v>7.33</c:v>
                </c:pt>
                <c:pt idx="3169">
                  <c:v>7.32</c:v>
                </c:pt>
                <c:pt idx="3170">
                  <c:v>7.32</c:v>
                </c:pt>
                <c:pt idx="3171">
                  <c:v>7.31</c:v>
                </c:pt>
                <c:pt idx="3172">
                  <c:v>7.31</c:v>
                </c:pt>
                <c:pt idx="3173">
                  <c:v>7.31</c:v>
                </c:pt>
                <c:pt idx="3174">
                  <c:v>7.31</c:v>
                </c:pt>
                <c:pt idx="3175">
                  <c:v>7.3</c:v>
                </c:pt>
                <c:pt idx="3176">
                  <c:v>7.3</c:v>
                </c:pt>
                <c:pt idx="3177">
                  <c:v>7.3</c:v>
                </c:pt>
                <c:pt idx="3178">
                  <c:v>7.29</c:v>
                </c:pt>
                <c:pt idx="3179">
                  <c:v>7.29</c:v>
                </c:pt>
                <c:pt idx="3180">
                  <c:v>7.28</c:v>
                </c:pt>
                <c:pt idx="3181">
                  <c:v>7.28</c:v>
                </c:pt>
                <c:pt idx="3182">
                  <c:v>7.28</c:v>
                </c:pt>
                <c:pt idx="3183">
                  <c:v>7.27</c:v>
                </c:pt>
                <c:pt idx="3184">
                  <c:v>7.27</c:v>
                </c:pt>
                <c:pt idx="3185">
                  <c:v>7.26</c:v>
                </c:pt>
                <c:pt idx="3186">
                  <c:v>7.26</c:v>
                </c:pt>
                <c:pt idx="3187">
                  <c:v>7.25</c:v>
                </c:pt>
                <c:pt idx="3188">
                  <c:v>7.25</c:v>
                </c:pt>
                <c:pt idx="3189">
                  <c:v>7.24</c:v>
                </c:pt>
                <c:pt idx="3190">
                  <c:v>7.24</c:v>
                </c:pt>
                <c:pt idx="3191">
                  <c:v>7.24</c:v>
                </c:pt>
                <c:pt idx="3192">
                  <c:v>7.24</c:v>
                </c:pt>
                <c:pt idx="3193">
                  <c:v>7.23</c:v>
                </c:pt>
                <c:pt idx="3194">
                  <c:v>7.23</c:v>
                </c:pt>
                <c:pt idx="3195">
                  <c:v>7.23</c:v>
                </c:pt>
                <c:pt idx="3196">
                  <c:v>7.23</c:v>
                </c:pt>
                <c:pt idx="3197">
                  <c:v>7.22</c:v>
                </c:pt>
                <c:pt idx="3198">
                  <c:v>7.22</c:v>
                </c:pt>
                <c:pt idx="3199">
                  <c:v>7.22</c:v>
                </c:pt>
                <c:pt idx="3200">
                  <c:v>7.22</c:v>
                </c:pt>
                <c:pt idx="3201">
                  <c:v>7.22</c:v>
                </c:pt>
                <c:pt idx="3202">
                  <c:v>7.21</c:v>
                </c:pt>
                <c:pt idx="3203">
                  <c:v>7.21</c:v>
                </c:pt>
                <c:pt idx="3204">
                  <c:v>7.22</c:v>
                </c:pt>
                <c:pt idx="3205">
                  <c:v>7.21</c:v>
                </c:pt>
                <c:pt idx="3206">
                  <c:v>7.25</c:v>
                </c:pt>
                <c:pt idx="3207">
                  <c:v>7.27</c:v>
                </c:pt>
                <c:pt idx="3208">
                  <c:v>7.28</c:v>
                </c:pt>
                <c:pt idx="3209">
                  <c:v>7.29</c:v>
                </c:pt>
                <c:pt idx="3210">
                  <c:v>7.33</c:v>
                </c:pt>
                <c:pt idx="3211">
                  <c:v>7.35</c:v>
                </c:pt>
                <c:pt idx="3212">
                  <c:v>7.38</c:v>
                </c:pt>
                <c:pt idx="3213">
                  <c:v>7.42</c:v>
                </c:pt>
                <c:pt idx="3214">
                  <c:v>7.46</c:v>
                </c:pt>
                <c:pt idx="3215">
                  <c:v>7.52</c:v>
                </c:pt>
                <c:pt idx="3216">
                  <c:v>7.57</c:v>
                </c:pt>
                <c:pt idx="3217">
                  <c:v>7.64</c:v>
                </c:pt>
                <c:pt idx="3218">
                  <c:v>7.71</c:v>
                </c:pt>
                <c:pt idx="3219">
                  <c:v>7.8</c:v>
                </c:pt>
                <c:pt idx="3220">
                  <c:v>7.89</c:v>
                </c:pt>
                <c:pt idx="3221">
                  <c:v>7.99</c:v>
                </c:pt>
                <c:pt idx="3222">
                  <c:v>8.1</c:v>
                </c:pt>
                <c:pt idx="3223">
                  <c:v>8.2100000000000009</c:v>
                </c:pt>
                <c:pt idx="3224">
                  <c:v>8.32</c:v>
                </c:pt>
                <c:pt idx="3225">
                  <c:v>8.44</c:v>
                </c:pt>
                <c:pt idx="3226">
                  <c:v>8.5399999999999991</c:v>
                </c:pt>
                <c:pt idx="3227">
                  <c:v>8.65</c:v>
                </c:pt>
                <c:pt idx="3228">
                  <c:v>8.74</c:v>
                </c:pt>
                <c:pt idx="3229">
                  <c:v>8.83</c:v>
                </c:pt>
                <c:pt idx="3230">
                  <c:v>8.91</c:v>
                </c:pt>
                <c:pt idx="3231">
                  <c:v>8.9700000000000006</c:v>
                </c:pt>
                <c:pt idx="3232">
                  <c:v>9.0299999999999994</c:v>
                </c:pt>
                <c:pt idx="3233">
                  <c:v>9.08</c:v>
                </c:pt>
                <c:pt idx="3234">
                  <c:v>9.1199999999999992</c:v>
                </c:pt>
                <c:pt idx="3235">
                  <c:v>9.16</c:v>
                </c:pt>
                <c:pt idx="3236">
                  <c:v>9.19</c:v>
                </c:pt>
                <c:pt idx="3237">
                  <c:v>9.2100000000000009</c:v>
                </c:pt>
                <c:pt idx="3238">
                  <c:v>9.24</c:v>
                </c:pt>
                <c:pt idx="3239">
                  <c:v>9.26</c:v>
                </c:pt>
                <c:pt idx="3240">
                  <c:v>9.2799999999999994</c:v>
                </c:pt>
                <c:pt idx="3241">
                  <c:v>9.3000000000000007</c:v>
                </c:pt>
                <c:pt idx="3242">
                  <c:v>9.32</c:v>
                </c:pt>
                <c:pt idx="3243">
                  <c:v>9.33</c:v>
                </c:pt>
                <c:pt idx="3244">
                  <c:v>9.34</c:v>
                </c:pt>
                <c:pt idx="3245">
                  <c:v>9.35</c:v>
                </c:pt>
                <c:pt idx="3246">
                  <c:v>9.36</c:v>
                </c:pt>
                <c:pt idx="3247">
                  <c:v>9.3699999999999992</c:v>
                </c:pt>
                <c:pt idx="3248">
                  <c:v>9.3800000000000008</c:v>
                </c:pt>
                <c:pt idx="3249">
                  <c:v>9.4</c:v>
                </c:pt>
                <c:pt idx="3250">
                  <c:v>9.41</c:v>
                </c:pt>
                <c:pt idx="3251">
                  <c:v>9.42</c:v>
                </c:pt>
                <c:pt idx="3252">
                  <c:v>9.43</c:v>
                </c:pt>
                <c:pt idx="3253">
                  <c:v>9.44</c:v>
                </c:pt>
                <c:pt idx="3254">
                  <c:v>9.44</c:v>
                </c:pt>
                <c:pt idx="3255">
                  <c:v>9.4499999999999993</c:v>
                </c:pt>
                <c:pt idx="3256">
                  <c:v>9.4499999999999993</c:v>
                </c:pt>
                <c:pt idx="3257">
                  <c:v>9.4600000000000009</c:v>
                </c:pt>
                <c:pt idx="3258">
                  <c:v>9.4700000000000006</c:v>
                </c:pt>
                <c:pt idx="3259">
                  <c:v>9.48</c:v>
                </c:pt>
                <c:pt idx="3260">
                  <c:v>9.49</c:v>
                </c:pt>
                <c:pt idx="3261">
                  <c:v>9.49</c:v>
                </c:pt>
                <c:pt idx="3262">
                  <c:v>9.5</c:v>
                </c:pt>
                <c:pt idx="3263">
                  <c:v>9.5</c:v>
                </c:pt>
                <c:pt idx="3264">
                  <c:v>9.51</c:v>
                </c:pt>
                <c:pt idx="3265">
                  <c:v>9.52</c:v>
                </c:pt>
                <c:pt idx="3266">
                  <c:v>9.5299999999999994</c:v>
                </c:pt>
                <c:pt idx="3267">
                  <c:v>9.5500000000000007</c:v>
                </c:pt>
                <c:pt idx="3268">
                  <c:v>9.5500000000000007</c:v>
                </c:pt>
                <c:pt idx="3269">
                  <c:v>9.56</c:v>
                </c:pt>
                <c:pt idx="3270">
                  <c:v>9.57</c:v>
                </c:pt>
                <c:pt idx="3271">
                  <c:v>9.57</c:v>
                </c:pt>
                <c:pt idx="3272">
                  <c:v>9.58</c:v>
                </c:pt>
                <c:pt idx="3273">
                  <c:v>9.59</c:v>
                </c:pt>
                <c:pt idx="3274">
                  <c:v>9.59</c:v>
                </c:pt>
                <c:pt idx="3275">
                  <c:v>9.6</c:v>
                </c:pt>
                <c:pt idx="3276">
                  <c:v>9.6199999999999992</c:v>
                </c:pt>
                <c:pt idx="3277">
                  <c:v>9.6199999999999992</c:v>
                </c:pt>
                <c:pt idx="3278">
                  <c:v>9.6300000000000008</c:v>
                </c:pt>
                <c:pt idx="3279">
                  <c:v>9.6300000000000008</c:v>
                </c:pt>
                <c:pt idx="3280">
                  <c:v>9.64</c:v>
                </c:pt>
                <c:pt idx="3281">
                  <c:v>9.65</c:v>
                </c:pt>
                <c:pt idx="3282">
                  <c:v>9.66</c:v>
                </c:pt>
                <c:pt idx="3283">
                  <c:v>9.66</c:v>
                </c:pt>
                <c:pt idx="3284">
                  <c:v>9.67</c:v>
                </c:pt>
                <c:pt idx="3285">
                  <c:v>9.67</c:v>
                </c:pt>
                <c:pt idx="3286">
                  <c:v>9.69</c:v>
                </c:pt>
                <c:pt idx="3287">
                  <c:v>9.69</c:v>
                </c:pt>
                <c:pt idx="3288">
                  <c:v>9.6999999999999993</c:v>
                </c:pt>
                <c:pt idx="3289">
                  <c:v>9.7100000000000009</c:v>
                </c:pt>
                <c:pt idx="3290">
                  <c:v>9.7200000000000006</c:v>
                </c:pt>
                <c:pt idx="3291">
                  <c:v>9.7200000000000006</c:v>
                </c:pt>
                <c:pt idx="3292">
                  <c:v>9.73</c:v>
                </c:pt>
                <c:pt idx="3293">
                  <c:v>9.73</c:v>
                </c:pt>
                <c:pt idx="3294">
                  <c:v>9.74</c:v>
                </c:pt>
                <c:pt idx="3295">
                  <c:v>9.75</c:v>
                </c:pt>
                <c:pt idx="3296">
                  <c:v>9.75</c:v>
                </c:pt>
                <c:pt idx="3297">
                  <c:v>9.75</c:v>
                </c:pt>
                <c:pt idx="3298">
                  <c:v>9.76</c:v>
                </c:pt>
                <c:pt idx="3299">
                  <c:v>9.76</c:v>
                </c:pt>
                <c:pt idx="3300">
                  <c:v>9.77</c:v>
                </c:pt>
                <c:pt idx="3301">
                  <c:v>9.77</c:v>
                </c:pt>
                <c:pt idx="3302">
                  <c:v>9.77</c:v>
                </c:pt>
                <c:pt idx="3303">
                  <c:v>9.7799999999999994</c:v>
                </c:pt>
                <c:pt idx="3304">
                  <c:v>9.7799999999999994</c:v>
                </c:pt>
                <c:pt idx="3305">
                  <c:v>9.7799999999999994</c:v>
                </c:pt>
                <c:pt idx="3306">
                  <c:v>9.7799999999999994</c:v>
                </c:pt>
                <c:pt idx="3307">
                  <c:v>9.7899999999999991</c:v>
                </c:pt>
                <c:pt idx="3308">
                  <c:v>9.7899999999999991</c:v>
                </c:pt>
                <c:pt idx="3309">
                  <c:v>9.7899999999999991</c:v>
                </c:pt>
                <c:pt idx="3310">
                  <c:v>9.7899999999999991</c:v>
                </c:pt>
                <c:pt idx="3311">
                  <c:v>9.7899999999999991</c:v>
                </c:pt>
                <c:pt idx="3312">
                  <c:v>9.7899999999999991</c:v>
                </c:pt>
                <c:pt idx="3313">
                  <c:v>9.8000000000000007</c:v>
                </c:pt>
                <c:pt idx="3314">
                  <c:v>9.8000000000000007</c:v>
                </c:pt>
                <c:pt idx="3315">
                  <c:v>9.8000000000000007</c:v>
                </c:pt>
                <c:pt idx="3316">
                  <c:v>9.7899999999999991</c:v>
                </c:pt>
                <c:pt idx="3317">
                  <c:v>9.7899999999999991</c:v>
                </c:pt>
                <c:pt idx="3318">
                  <c:v>9.7899999999999991</c:v>
                </c:pt>
                <c:pt idx="3319">
                  <c:v>9.7899999999999991</c:v>
                </c:pt>
                <c:pt idx="3320">
                  <c:v>9.8000000000000007</c:v>
                </c:pt>
                <c:pt idx="3321">
                  <c:v>9.8000000000000007</c:v>
                </c:pt>
                <c:pt idx="3322">
                  <c:v>9.8000000000000007</c:v>
                </c:pt>
                <c:pt idx="3323">
                  <c:v>9.8000000000000007</c:v>
                </c:pt>
                <c:pt idx="3324">
                  <c:v>9.7899999999999991</c:v>
                </c:pt>
                <c:pt idx="3325">
                  <c:v>9.8000000000000007</c:v>
                </c:pt>
                <c:pt idx="3326">
                  <c:v>9.8000000000000007</c:v>
                </c:pt>
                <c:pt idx="3327">
                  <c:v>9.8000000000000007</c:v>
                </c:pt>
                <c:pt idx="3328">
                  <c:v>9.8000000000000007</c:v>
                </c:pt>
                <c:pt idx="3329">
                  <c:v>9.8000000000000007</c:v>
                </c:pt>
                <c:pt idx="3330">
                  <c:v>9.8000000000000007</c:v>
                </c:pt>
                <c:pt idx="3331">
                  <c:v>9.8000000000000007</c:v>
                </c:pt>
                <c:pt idx="3332">
                  <c:v>9.8000000000000007</c:v>
                </c:pt>
                <c:pt idx="3333">
                  <c:v>9.8000000000000007</c:v>
                </c:pt>
                <c:pt idx="3334">
                  <c:v>9.8000000000000007</c:v>
                </c:pt>
                <c:pt idx="3335">
                  <c:v>9.8000000000000007</c:v>
                </c:pt>
                <c:pt idx="3336">
                  <c:v>9.8000000000000007</c:v>
                </c:pt>
                <c:pt idx="3337">
                  <c:v>9.8000000000000007</c:v>
                </c:pt>
                <c:pt idx="3338">
                  <c:v>9.8000000000000007</c:v>
                </c:pt>
                <c:pt idx="3339">
                  <c:v>9.8000000000000007</c:v>
                </c:pt>
                <c:pt idx="3340">
                  <c:v>9.8000000000000007</c:v>
                </c:pt>
                <c:pt idx="3341">
                  <c:v>9.8000000000000007</c:v>
                </c:pt>
                <c:pt idx="3342">
                  <c:v>9.8000000000000007</c:v>
                </c:pt>
                <c:pt idx="3343">
                  <c:v>9.8000000000000007</c:v>
                </c:pt>
                <c:pt idx="3344">
                  <c:v>9.8000000000000007</c:v>
                </c:pt>
                <c:pt idx="3345">
                  <c:v>9.7899999999999991</c:v>
                </c:pt>
                <c:pt idx="3346">
                  <c:v>9.7899999999999991</c:v>
                </c:pt>
                <c:pt idx="3347">
                  <c:v>9.7899999999999991</c:v>
                </c:pt>
                <c:pt idx="3348">
                  <c:v>9.7899999999999991</c:v>
                </c:pt>
                <c:pt idx="3349">
                  <c:v>9.7799999999999994</c:v>
                </c:pt>
                <c:pt idx="3350">
                  <c:v>9.7799999999999994</c:v>
                </c:pt>
                <c:pt idx="3351">
                  <c:v>9.7799999999999994</c:v>
                </c:pt>
                <c:pt idx="3352">
                  <c:v>9.77</c:v>
                </c:pt>
                <c:pt idx="3353">
                  <c:v>9.77</c:v>
                </c:pt>
                <c:pt idx="3354">
                  <c:v>9.77</c:v>
                </c:pt>
                <c:pt idx="3355">
                  <c:v>9.76</c:v>
                </c:pt>
                <c:pt idx="3356">
                  <c:v>9.76</c:v>
                </c:pt>
                <c:pt idx="3357">
                  <c:v>9.76</c:v>
                </c:pt>
                <c:pt idx="3358">
                  <c:v>9.75</c:v>
                </c:pt>
                <c:pt idx="3359">
                  <c:v>9.74</c:v>
                </c:pt>
                <c:pt idx="3360">
                  <c:v>9.74</c:v>
                </c:pt>
                <c:pt idx="3361">
                  <c:v>9.74</c:v>
                </c:pt>
                <c:pt idx="3362">
                  <c:v>9.73</c:v>
                </c:pt>
                <c:pt idx="3363">
                  <c:v>9.73</c:v>
                </c:pt>
                <c:pt idx="3364">
                  <c:v>9.7200000000000006</c:v>
                </c:pt>
                <c:pt idx="3365">
                  <c:v>9.7200000000000006</c:v>
                </c:pt>
                <c:pt idx="3366">
                  <c:v>9.7100000000000009</c:v>
                </c:pt>
                <c:pt idx="3367">
                  <c:v>9.7100000000000009</c:v>
                </c:pt>
                <c:pt idx="3368">
                  <c:v>9.7100000000000009</c:v>
                </c:pt>
                <c:pt idx="3369">
                  <c:v>9.6999999999999993</c:v>
                </c:pt>
                <c:pt idx="3370">
                  <c:v>9.6999999999999993</c:v>
                </c:pt>
                <c:pt idx="3371">
                  <c:v>9.69</c:v>
                </c:pt>
                <c:pt idx="3372">
                  <c:v>9.68</c:v>
                </c:pt>
                <c:pt idx="3373">
                  <c:v>9.68</c:v>
                </c:pt>
                <c:pt idx="3374">
                  <c:v>9.67</c:v>
                </c:pt>
                <c:pt idx="3375">
                  <c:v>9.67</c:v>
                </c:pt>
                <c:pt idx="3376">
                  <c:v>9.66</c:v>
                </c:pt>
                <c:pt idx="3377">
                  <c:v>9.66</c:v>
                </c:pt>
                <c:pt idx="3378">
                  <c:v>9.65</c:v>
                </c:pt>
                <c:pt idx="3379">
                  <c:v>9.64</c:v>
                </c:pt>
                <c:pt idx="3380">
                  <c:v>9.64</c:v>
                </c:pt>
                <c:pt idx="3381">
                  <c:v>9.6300000000000008</c:v>
                </c:pt>
                <c:pt idx="3382">
                  <c:v>9.6199999999999992</c:v>
                </c:pt>
                <c:pt idx="3383">
                  <c:v>9.6199999999999992</c:v>
                </c:pt>
                <c:pt idx="3384">
                  <c:v>9.61</c:v>
                </c:pt>
                <c:pt idx="3385">
                  <c:v>9.6</c:v>
                </c:pt>
                <c:pt idx="3386">
                  <c:v>9.6</c:v>
                </c:pt>
                <c:pt idx="3387">
                  <c:v>9.59</c:v>
                </c:pt>
                <c:pt idx="3388">
                  <c:v>9.58</c:v>
                </c:pt>
                <c:pt idx="3389">
                  <c:v>9.58</c:v>
                </c:pt>
                <c:pt idx="3390">
                  <c:v>9.57</c:v>
                </c:pt>
                <c:pt idx="3391">
                  <c:v>9.57</c:v>
                </c:pt>
                <c:pt idx="3392">
                  <c:v>9.56</c:v>
                </c:pt>
                <c:pt idx="3393">
                  <c:v>9.56</c:v>
                </c:pt>
                <c:pt idx="3394">
                  <c:v>9.5500000000000007</c:v>
                </c:pt>
                <c:pt idx="3395">
                  <c:v>9.5500000000000007</c:v>
                </c:pt>
                <c:pt idx="3396">
                  <c:v>9.5399999999999991</c:v>
                </c:pt>
                <c:pt idx="3397">
                  <c:v>9.5299999999999994</c:v>
                </c:pt>
                <c:pt idx="3398">
                  <c:v>9.52</c:v>
                </c:pt>
                <c:pt idx="3399">
                  <c:v>9.51</c:v>
                </c:pt>
                <c:pt idx="3400">
                  <c:v>9.5</c:v>
                </c:pt>
                <c:pt idx="3401">
                  <c:v>9.49</c:v>
                </c:pt>
                <c:pt idx="3402">
                  <c:v>9.49</c:v>
                </c:pt>
                <c:pt idx="3403">
                  <c:v>9.48</c:v>
                </c:pt>
                <c:pt idx="3404">
                  <c:v>9.4600000000000009</c:v>
                </c:pt>
                <c:pt idx="3405">
                  <c:v>9.4600000000000009</c:v>
                </c:pt>
                <c:pt idx="3406">
                  <c:v>9.44</c:v>
                </c:pt>
                <c:pt idx="3407">
                  <c:v>9.43</c:v>
                </c:pt>
                <c:pt idx="3408">
                  <c:v>9.42</c:v>
                </c:pt>
                <c:pt idx="3409">
                  <c:v>9.42</c:v>
                </c:pt>
                <c:pt idx="3410">
                  <c:v>9.41</c:v>
                </c:pt>
                <c:pt idx="3411">
                  <c:v>9.39</c:v>
                </c:pt>
                <c:pt idx="3412">
                  <c:v>9.3800000000000008</c:v>
                </c:pt>
                <c:pt idx="3413">
                  <c:v>9.3699999999999992</c:v>
                </c:pt>
                <c:pt idx="3414">
                  <c:v>9.36</c:v>
                </c:pt>
                <c:pt idx="3415">
                  <c:v>9.35</c:v>
                </c:pt>
                <c:pt idx="3416">
                  <c:v>9.34</c:v>
                </c:pt>
                <c:pt idx="3417">
                  <c:v>9.33</c:v>
                </c:pt>
                <c:pt idx="3418">
                  <c:v>9.32</c:v>
                </c:pt>
                <c:pt idx="3419">
                  <c:v>9.31</c:v>
                </c:pt>
                <c:pt idx="3420">
                  <c:v>9.3000000000000007</c:v>
                </c:pt>
                <c:pt idx="3421">
                  <c:v>9.2899999999999991</c:v>
                </c:pt>
                <c:pt idx="3422">
                  <c:v>9.2799999999999994</c:v>
                </c:pt>
                <c:pt idx="3423">
                  <c:v>9.2799999999999994</c:v>
                </c:pt>
                <c:pt idx="3424">
                  <c:v>9.27</c:v>
                </c:pt>
                <c:pt idx="3425">
                  <c:v>9.25</c:v>
                </c:pt>
                <c:pt idx="3426">
                  <c:v>9.24</c:v>
                </c:pt>
                <c:pt idx="3427">
                  <c:v>9.23</c:v>
                </c:pt>
                <c:pt idx="3428">
                  <c:v>9.2200000000000006</c:v>
                </c:pt>
                <c:pt idx="3429">
                  <c:v>9.2100000000000009</c:v>
                </c:pt>
                <c:pt idx="3430">
                  <c:v>9.1999999999999993</c:v>
                </c:pt>
                <c:pt idx="3431">
                  <c:v>9.19</c:v>
                </c:pt>
                <c:pt idx="3432">
                  <c:v>9.18</c:v>
                </c:pt>
                <c:pt idx="3433">
                  <c:v>9.17</c:v>
                </c:pt>
                <c:pt idx="3434">
                  <c:v>9.15</c:v>
                </c:pt>
                <c:pt idx="3435">
                  <c:v>9.14</c:v>
                </c:pt>
                <c:pt idx="3436">
                  <c:v>9.1300000000000008</c:v>
                </c:pt>
                <c:pt idx="3437">
                  <c:v>9.1199999999999992</c:v>
                </c:pt>
                <c:pt idx="3438">
                  <c:v>9.11</c:v>
                </c:pt>
                <c:pt idx="3439">
                  <c:v>9.09</c:v>
                </c:pt>
                <c:pt idx="3440">
                  <c:v>9.08</c:v>
                </c:pt>
                <c:pt idx="3441">
                  <c:v>9.07</c:v>
                </c:pt>
                <c:pt idx="3442">
                  <c:v>9.06</c:v>
                </c:pt>
                <c:pt idx="3443">
                  <c:v>9.0399999999999991</c:v>
                </c:pt>
                <c:pt idx="3444">
                  <c:v>9.0299999999999994</c:v>
                </c:pt>
                <c:pt idx="3445">
                  <c:v>9.02</c:v>
                </c:pt>
                <c:pt idx="3446">
                  <c:v>9</c:v>
                </c:pt>
                <c:pt idx="3447">
                  <c:v>8.99</c:v>
                </c:pt>
                <c:pt idx="3448">
                  <c:v>8.9700000000000006</c:v>
                </c:pt>
                <c:pt idx="3449">
                  <c:v>8.9600000000000009</c:v>
                </c:pt>
                <c:pt idx="3450">
                  <c:v>8.9499999999999993</c:v>
                </c:pt>
                <c:pt idx="3451">
                  <c:v>8.93</c:v>
                </c:pt>
                <c:pt idx="3452">
                  <c:v>8.92</c:v>
                </c:pt>
                <c:pt idx="3453">
                  <c:v>8.91</c:v>
                </c:pt>
                <c:pt idx="3454">
                  <c:v>8.89</c:v>
                </c:pt>
                <c:pt idx="3455">
                  <c:v>8.8699999999999992</c:v>
                </c:pt>
                <c:pt idx="3456">
                  <c:v>8.86</c:v>
                </c:pt>
                <c:pt idx="3457">
                  <c:v>8.85</c:v>
                </c:pt>
                <c:pt idx="3458">
                  <c:v>8.83</c:v>
                </c:pt>
                <c:pt idx="3459">
                  <c:v>8.82</c:v>
                </c:pt>
                <c:pt idx="3460">
                  <c:v>8.81</c:v>
                </c:pt>
                <c:pt idx="3461">
                  <c:v>8.8000000000000007</c:v>
                </c:pt>
                <c:pt idx="3462">
                  <c:v>8.7799999999999994</c:v>
                </c:pt>
                <c:pt idx="3463">
                  <c:v>8.77</c:v>
                </c:pt>
                <c:pt idx="3464">
                  <c:v>8.75</c:v>
                </c:pt>
                <c:pt idx="3465">
                  <c:v>8.74</c:v>
                </c:pt>
                <c:pt idx="3466">
                  <c:v>8.73</c:v>
                </c:pt>
                <c:pt idx="3467">
                  <c:v>8.7200000000000006</c:v>
                </c:pt>
                <c:pt idx="3468">
                  <c:v>8.6999999999999993</c:v>
                </c:pt>
                <c:pt idx="3469">
                  <c:v>8.69</c:v>
                </c:pt>
                <c:pt idx="3470">
                  <c:v>8.67</c:v>
                </c:pt>
                <c:pt idx="3471">
                  <c:v>8.66</c:v>
                </c:pt>
                <c:pt idx="3472">
                  <c:v>8.64</c:v>
                </c:pt>
                <c:pt idx="3473">
                  <c:v>8.6300000000000008</c:v>
                </c:pt>
                <c:pt idx="3474">
                  <c:v>8.6199999999999992</c:v>
                </c:pt>
                <c:pt idx="3475">
                  <c:v>8.61</c:v>
                </c:pt>
                <c:pt idx="3476">
                  <c:v>8.59</c:v>
                </c:pt>
                <c:pt idx="3477">
                  <c:v>8.58</c:v>
                </c:pt>
                <c:pt idx="3478">
                  <c:v>8.57</c:v>
                </c:pt>
                <c:pt idx="3479">
                  <c:v>8.56</c:v>
                </c:pt>
                <c:pt idx="3480">
                  <c:v>8.5399999999999991</c:v>
                </c:pt>
                <c:pt idx="3481">
                  <c:v>8.5299999999999994</c:v>
                </c:pt>
                <c:pt idx="3482">
                  <c:v>8.52</c:v>
                </c:pt>
                <c:pt idx="3483">
                  <c:v>8.5</c:v>
                </c:pt>
                <c:pt idx="3484">
                  <c:v>8.49</c:v>
                </c:pt>
                <c:pt idx="3485">
                  <c:v>8.49</c:v>
                </c:pt>
                <c:pt idx="3486">
                  <c:v>8.4700000000000006</c:v>
                </c:pt>
                <c:pt idx="3487">
                  <c:v>8.4600000000000009</c:v>
                </c:pt>
                <c:pt idx="3488">
                  <c:v>8.4499999999999993</c:v>
                </c:pt>
                <c:pt idx="3489">
                  <c:v>8.43</c:v>
                </c:pt>
                <c:pt idx="3490">
                  <c:v>8.43</c:v>
                </c:pt>
                <c:pt idx="3491">
                  <c:v>8.42</c:v>
                </c:pt>
                <c:pt idx="3492">
                  <c:v>8.4</c:v>
                </c:pt>
                <c:pt idx="3493">
                  <c:v>8.39</c:v>
                </c:pt>
                <c:pt idx="3494">
                  <c:v>8.3699999999999992</c:v>
                </c:pt>
                <c:pt idx="3495">
                  <c:v>8.36</c:v>
                </c:pt>
                <c:pt idx="3496">
                  <c:v>8.35</c:v>
                </c:pt>
                <c:pt idx="3497">
                  <c:v>8.34</c:v>
                </c:pt>
                <c:pt idx="3498">
                  <c:v>8.33</c:v>
                </c:pt>
                <c:pt idx="3499">
                  <c:v>8.31</c:v>
                </c:pt>
                <c:pt idx="3500">
                  <c:v>8.3000000000000007</c:v>
                </c:pt>
                <c:pt idx="3501">
                  <c:v>8.2899999999999991</c:v>
                </c:pt>
                <c:pt idx="3502">
                  <c:v>8.27</c:v>
                </c:pt>
                <c:pt idx="3503">
                  <c:v>8.27</c:v>
                </c:pt>
                <c:pt idx="3504">
                  <c:v>8.25</c:v>
                </c:pt>
                <c:pt idx="3505">
                  <c:v>8.24</c:v>
                </c:pt>
                <c:pt idx="3506">
                  <c:v>8.23</c:v>
                </c:pt>
                <c:pt idx="3507">
                  <c:v>8.2100000000000009</c:v>
                </c:pt>
                <c:pt idx="3508">
                  <c:v>8.2100000000000009</c:v>
                </c:pt>
                <c:pt idx="3509">
                  <c:v>8.19</c:v>
                </c:pt>
                <c:pt idx="3510">
                  <c:v>8.18</c:v>
                </c:pt>
                <c:pt idx="3511">
                  <c:v>8.17</c:v>
                </c:pt>
                <c:pt idx="3512">
                  <c:v>8.16</c:v>
                </c:pt>
                <c:pt idx="3513">
                  <c:v>8.14</c:v>
                </c:pt>
                <c:pt idx="3514">
                  <c:v>8.14</c:v>
                </c:pt>
                <c:pt idx="3515">
                  <c:v>8.1300000000000008</c:v>
                </c:pt>
                <c:pt idx="3516">
                  <c:v>8.1300000000000008</c:v>
                </c:pt>
                <c:pt idx="3517">
                  <c:v>8.11</c:v>
                </c:pt>
                <c:pt idx="3518">
                  <c:v>8.09</c:v>
                </c:pt>
                <c:pt idx="3519">
                  <c:v>8.08</c:v>
                </c:pt>
                <c:pt idx="3520">
                  <c:v>8.07</c:v>
                </c:pt>
                <c:pt idx="3521">
                  <c:v>8.06</c:v>
                </c:pt>
                <c:pt idx="3522">
                  <c:v>8.0500000000000007</c:v>
                </c:pt>
                <c:pt idx="3523">
                  <c:v>8.0500000000000007</c:v>
                </c:pt>
                <c:pt idx="3524">
                  <c:v>8.0399999999999991</c:v>
                </c:pt>
                <c:pt idx="3525">
                  <c:v>8.0299999999999994</c:v>
                </c:pt>
                <c:pt idx="3526">
                  <c:v>8.02</c:v>
                </c:pt>
                <c:pt idx="3527">
                  <c:v>8</c:v>
                </c:pt>
                <c:pt idx="3528">
                  <c:v>7.99</c:v>
                </c:pt>
                <c:pt idx="3529">
                  <c:v>7.98</c:v>
                </c:pt>
                <c:pt idx="3530">
                  <c:v>7.97</c:v>
                </c:pt>
                <c:pt idx="3531">
                  <c:v>7.96</c:v>
                </c:pt>
                <c:pt idx="3532">
                  <c:v>7.95</c:v>
                </c:pt>
                <c:pt idx="3533">
                  <c:v>7.94</c:v>
                </c:pt>
                <c:pt idx="3534">
                  <c:v>7.93</c:v>
                </c:pt>
                <c:pt idx="3535">
                  <c:v>7.92</c:v>
                </c:pt>
                <c:pt idx="3536">
                  <c:v>7.91</c:v>
                </c:pt>
                <c:pt idx="3537">
                  <c:v>7.9</c:v>
                </c:pt>
                <c:pt idx="3538">
                  <c:v>7.89</c:v>
                </c:pt>
                <c:pt idx="3539">
                  <c:v>7.88</c:v>
                </c:pt>
                <c:pt idx="3540">
                  <c:v>7.87</c:v>
                </c:pt>
                <c:pt idx="3541">
                  <c:v>7.86</c:v>
                </c:pt>
                <c:pt idx="3542">
                  <c:v>7.85</c:v>
                </c:pt>
                <c:pt idx="3543">
                  <c:v>7.84</c:v>
                </c:pt>
                <c:pt idx="3544">
                  <c:v>7.83</c:v>
                </c:pt>
                <c:pt idx="3545">
                  <c:v>7.82</c:v>
                </c:pt>
                <c:pt idx="3546">
                  <c:v>7.81</c:v>
                </c:pt>
                <c:pt idx="3547">
                  <c:v>7.8</c:v>
                </c:pt>
                <c:pt idx="3548">
                  <c:v>7.79</c:v>
                </c:pt>
                <c:pt idx="3549">
                  <c:v>7.78</c:v>
                </c:pt>
                <c:pt idx="3550">
                  <c:v>7.77</c:v>
                </c:pt>
                <c:pt idx="3551">
                  <c:v>7.76</c:v>
                </c:pt>
                <c:pt idx="3552">
                  <c:v>7.75</c:v>
                </c:pt>
                <c:pt idx="3553">
                  <c:v>7.74</c:v>
                </c:pt>
                <c:pt idx="3554">
                  <c:v>7.73</c:v>
                </c:pt>
                <c:pt idx="3555">
                  <c:v>7.72</c:v>
                </c:pt>
                <c:pt idx="3556">
                  <c:v>7.71</c:v>
                </c:pt>
                <c:pt idx="3557">
                  <c:v>7.7</c:v>
                </c:pt>
                <c:pt idx="3558">
                  <c:v>7.69</c:v>
                </c:pt>
                <c:pt idx="3559">
                  <c:v>7.68</c:v>
                </c:pt>
                <c:pt idx="3560">
                  <c:v>7.68</c:v>
                </c:pt>
                <c:pt idx="3561">
                  <c:v>7.67</c:v>
                </c:pt>
                <c:pt idx="3562">
                  <c:v>7.66</c:v>
                </c:pt>
                <c:pt idx="3563">
                  <c:v>7.65</c:v>
                </c:pt>
                <c:pt idx="3564">
                  <c:v>7.64</c:v>
                </c:pt>
                <c:pt idx="3565">
                  <c:v>7.63</c:v>
                </c:pt>
                <c:pt idx="3566">
                  <c:v>7.62</c:v>
                </c:pt>
                <c:pt idx="3567">
                  <c:v>7.62</c:v>
                </c:pt>
                <c:pt idx="3568">
                  <c:v>7.61</c:v>
                </c:pt>
                <c:pt idx="3569">
                  <c:v>7.6</c:v>
                </c:pt>
                <c:pt idx="3570">
                  <c:v>7.6</c:v>
                </c:pt>
                <c:pt idx="3571">
                  <c:v>7.59</c:v>
                </c:pt>
                <c:pt idx="3572">
                  <c:v>7.58</c:v>
                </c:pt>
                <c:pt idx="3573">
                  <c:v>7.58</c:v>
                </c:pt>
                <c:pt idx="3574">
                  <c:v>7.56</c:v>
                </c:pt>
                <c:pt idx="3575">
                  <c:v>7.56</c:v>
                </c:pt>
                <c:pt idx="3576">
                  <c:v>7.55</c:v>
                </c:pt>
                <c:pt idx="3577">
                  <c:v>7.54</c:v>
                </c:pt>
                <c:pt idx="3578">
                  <c:v>7.54</c:v>
                </c:pt>
                <c:pt idx="3579">
                  <c:v>7.53</c:v>
                </c:pt>
                <c:pt idx="3580">
                  <c:v>7.52</c:v>
                </c:pt>
                <c:pt idx="3581">
                  <c:v>7.51</c:v>
                </c:pt>
                <c:pt idx="3582">
                  <c:v>7.51</c:v>
                </c:pt>
                <c:pt idx="3583">
                  <c:v>7.5</c:v>
                </c:pt>
                <c:pt idx="3584">
                  <c:v>7.49</c:v>
                </c:pt>
                <c:pt idx="3585">
                  <c:v>7.48</c:v>
                </c:pt>
                <c:pt idx="3586">
                  <c:v>7.49</c:v>
                </c:pt>
                <c:pt idx="3587">
                  <c:v>7.48</c:v>
                </c:pt>
                <c:pt idx="3588">
                  <c:v>7.48</c:v>
                </c:pt>
                <c:pt idx="3589">
                  <c:v>7.47</c:v>
                </c:pt>
                <c:pt idx="3590">
                  <c:v>7.46</c:v>
                </c:pt>
                <c:pt idx="3591">
                  <c:v>7.45</c:v>
                </c:pt>
                <c:pt idx="3592">
                  <c:v>7.44</c:v>
                </c:pt>
                <c:pt idx="3593">
                  <c:v>7.43</c:v>
                </c:pt>
                <c:pt idx="3594">
                  <c:v>7.43</c:v>
                </c:pt>
                <c:pt idx="3595">
                  <c:v>7.42</c:v>
                </c:pt>
                <c:pt idx="3596">
                  <c:v>7.41</c:v>
                </c:pt>
                <c:pt idx="3597">
                  <c:v>7.41</c:v>
                </c:pt>
                <c:pt idx="3598">
                  <c:v>7.4</c:v>
                </c:pt>
                <c:pt idx="3599">
                  <c:v>7.4</c:v>
                </c:pt>
                <c:pt idx="3600">
                  <c:v>7.39</c:v>
                </c:pt>
                <c:pt idx="3601">
                  <c:v>7.39</c:v>
                </c:pt>
                <c:pt idx="3602">
                  <c:v>7.38</c:v>
                </c:pt>
                <c:pt idx="3603">
                  <c:v>7.36</c:v>
                </c:pt>
                <c:pt idx="3604">
                  <c:v>7.36</c:v>
                </c:pt>
                <c:pt idx="3605">
                  <c:v>7.35</c:v>
                </c:pt>
                <c:pt idx="3606">
                  <c:v>7.35</c:v>
                </c:pt>
                <c:pt idx="3607">
                  <c:v>7.34</c:v>
                </c:pt>
                <c:pt idx="3608">
                  <c:v>7.34</c:v>
                </c:pt>
                <c:pt idx="3609">
                  <c:v>7.33</c:v>
                </c:pt>
                <c:pt idx="3610">
                  <c:v>7.32</c:v>
                </c:pt>
                <c:pt idx="3611">
                  <c:v>7.31</c:v>
                </c:pt>
                <c:pt idx="3612">
                  <c:v>7.3</c:v>
                </c:pt>
                <c:pt idx="3613">
                  <c:v>7.3</c:v>
                </c:pt>
                <c:pt idx="3614">
                  <c:v>7.29</c:v>
                </c:pt>
                <c:pt idx="3615">
                  <c:v>7.29</c:v>
                </c:pt>
                <c:pt idx="3616">
                  <c:v>7.28</c:v>
                </c:pt>
                <c:pt idx="3617">
                  <c:v>7.28</c:v>
                </c:pt>
                <c:pt idx="3618">
                  <c:v>7.28</c:v>
                </c:pt>
                <c:pt idx="3619">
                  <c:v>7.27</c:v>
                </c:pt>
                <c:pt idx="3620">
                  <c:v>7.27</c:v>
                </c:pt>
                <c:pt idx="3621">
                  <c:v>7.26</c:v>
                </c:pt>
                <c:pt idx="3622">
                  <c:v>7.25</c:v>
                </c:pt>
                <c:pt idx="3623">
                  <c:v>7.25</c:v>
                </c:pt>
                <c:pt idx="3624">
                  <c:v>7.24</c:v>
                </c:pt>
                <c:pt idx="3625">
                  <c:v>7.23</c:v>
                </c:pt>
                <c:pt idx="3626">
                  <c:v>7.22</c:v>
                </c:pt>
                <c:pt idx="3627">
                  <c:v>7.22</c:v>
                </c:pt>
                <c:pt idx="3628">
                  <c:v>7.22</c:v>
                </c:pt>
                <c:pt idx="3629">
                  <c:v>7.21</c:v>
                </c:pt>
                <c:pt idx="3630">
                  <c:v>7.2</c:v>
                </c:pt>
                <c:pt idx="3631">
                  <c:v>7.2</c:v>
                </c:pt>
                <c:pt idx="3632">
                  <c:v>7.19</c:v>
                </c:pt>
                <c:pt idx="3633">
                  <c:v>7.18</c:v>
                </c:pt>
                <c:pt idx="3634">
                  <c:v>7.18</c:v>
                </c:pt>
                <c:pt idx="3635">
                  <c:v>7.17</c:v>
                </c:pt>
                <c:pt idx="3636">
                  <c:v>7.17</c:v>
                </c:pt>
                <c:pt idx="3637">
                  <c:v>7.16</c:v>
                </c:pt>
                <c:pt idx="3638">
                  <c:v>7.15</c:v>
                </c:pt>
                <c:pt idx="3639">
                  <c:v>7.15</c:v>
                </c:pt>
                <c:pt idx="3640">
                  <c:v>7.14</c:v>
                </c:pt>
                <c:pt idx="3641">
                  <c:v>7.13</c:v>
                </c:pt>
                <c:pt idx="3642">
                  <c:v>7.12</c:v>
                </c:pt>
                <c:pt idx="3643">
                  <c:v>7.12</c:v>
                </c:pt>
                <c:pt idx="3644">
                  <c:v>7.11</c:v>
                </c:pt>
                <c:pt idx="3645">
                  <c:v>7.11</c:v>
                </c:pt>
                <c:pt idx="3646">
                  <c:v>7.1</c:v>
                </c:pt>
                <c:pt idx="3647">
                  <c:v>7.09</c:v>
                </c:pt>
                <c:pt idx="3648">
                  <c:v>7.09</c:v>
                </c:pt>
                <c:pt idx="3649">
                  <c:v>7.08</c:v>
                </c:pt>
                <c:pt idx="3650">
                  <c:v>7.08</c:v>
                </c:pt>
                <c:pt idx="3651">
                  <c:v>7.07</c:v>
                </c:pt>
                <c:pt idx="3652">
                  <c:v>7.06</c:v>
                </c:pt>
                <c:pt idx="3653">
                  <c:v>7.06</c:v>
                </c:pt>
                <c:pt idx="3654">
                  <c:v>7.05</c:v>
                </c:pt>
                <c:pt idx="3655">
                  <c:v>7.04</c:v>
                </c:pt>
                <c:pt idx="3656">
                  <c:v>7.04</c:v>
                </c:pt>
                <c:pt idx="3657">
                  <c:v>7.04</c:v>
                </c:pt>
                <c:pt idx="3658">
                  <c:v>7.03</c:v>
                </c:pt>
                <c:pt idx="3659">
                  <c:v>7.02</c:v>
                </c:pt>
                <c:pt idx="3660">
                  <c:v>7.02</c:v>
                </c:pt>
                <c:pt idx="3661">
                  <c:v>7.01</c:v>
                </c:pt>
                <c:pt idx="3662">
                  <c:v>7</c:v>
                </c:pt>
                <c:pt idx="3663">
                  <c:v>7</c:v>
                </c:pt>
                <c:pt idx="3664">
                  <c:v>7</c:v>
                </c:pt>
                <c:pt idx="3665">
                  <c:v>6.99</c:v>
                </c:pt>
                <c:pt idx="3666">
                  <c:v>6.99</c:v>
                </c:pt>
                <c:pt idx="3667">
                  <c:v>6.98</c:v>
                </c:pt>
                <c:pt idx="3668">
                  <c:v>6.97</c:v>
                </c:pt>
                <c:pt idx="3669">
                  <c:v>6.97</c:v>
                </c:pt>
                <c:pt idx="3670">
                  <c:v>6.96</c:v>
                </c:pt>
                <c:pt idx="3671">
                  <c:v>6.96</c:v>
                </c:pt>
                <c:pt idx="3672">
                  <c:v>6.95</c:v>
                </c:pt>
                <c:pt idx="3673">
                  <c:v>6.95</c:v>
                </c:pt>
                <c:pt idx="3674">
                  <c:v>6.95</c:v>
                </c:pt>
                <c:pt idx="3675">
                  <c:v>6.94</c:v>
                </c:pt>
                <c:pt idx="3676">
                  <c:v>6.94</c:v>
                </c:pt>
                <c:pt idx="3677">
                  <c:v>6.93</c:v>
                </c:pt>
                <c:pt idx="3678">
                  <c:v>6.92</c:v>
                </c:pt>
                <c:pt idx="3679">
                  <c:v>6.93</c:v>
                </c:pt>
                <c:pt idx="3680">
                  <c:v>6.92</c:v>
                </c:pt>
                <c:pt idx="3681">
                  <c:v>6.92</c:v>
                </c:pt>
                <c:pt idx="3682">
                  <c:v>6.91</c:v>
                </c:pt>
                <c:pt idx="3683">
                  <c:v>6.91</c:v>
                </c:pt>
                <c:pt idx="3684">
                  <c:v>6.91</c:v>
                </c:pt>
                <c:pt idx="3685">
                  <c:v>6.9</c:v>
                </c:pt>
                <c:pt idx="3686">
                  <c:v>6.89</c:v>
                </c:pt>
                <c:pt idx="3687">
                  <c:v>6.89</c:v>
                </c:pt>
                <c:pt idx="3688">
                  <c:v>6.88</c:v>
                </c:pt>
                <c:pt idx="3689">
                  <c:v>6.88</c:v>
                </c:pt>
                <c:pt idx="3690">
                  <c:v>6.87</c:v>
                </c:pt>
                <c:pt idx="3691">
                  <c:v>6.87</c:v>
                </c:pt>
                <c:pt idx="3692">
                  <c:v>6.86</c:v>
                </c:pt>
                <c:pt idx="3693">
                  <c:v>6.85</c:v>
                </c:pt>
                <c:pt idx="3694">
                  <c:v>6.85</c:v>
                </c:pt>
                <c:pt idx="3695">
                  <c:v>6.84</c:v>
                </c:pt>
                <c:pt idx="3696">
                  <c:v>6.84</c:v>
                </c:pt>
                <c:pt idx="3697">
                  <c:v>6.84</c:v>
                </c:pt>
                <c:pt idx="3698">
                  <c:v>6.83</c:v>
                </c:pt>
                <c:pt idx="3699">
                  <c:v>6.83</c:v>
                </c:pt>
                <c:pt idx="3700">
                  <c:v>6.82</c:v>
                </c:pt>
                <c:pt idx="3701">
                  <c:v>6.82</c:v>
                </c:pt>
                <c:pt idx="3702">
                  <c:v>6.82</c:v>
                </c:pt>
                <c:pt idx="3703">
                  <c:v>6.81</c:v>
                </c:pt>
                <c:pt idx="3704">
                  <c:v>6.81</c:v>
                </c:pt>
                <c:pt idx="3705">
                  <c:v>6.8</c:v>
                </c:pt>
                <c:pt idx="3706">
                  <c:v>6.79</c:v>
                </c:pt>
                <c:pt idx="3707">
                  <c:v>6.79</c:v>
                </c:pt>
                <c:pt idx="3708">
                  <c:v>6.79</c:v>
                </c:pt>
                <c:pt idx="3709">
                  <c:v>6.79</c:v>
                </c:pt>
                <c:pt idx="3710">
                  <c:v>6.78</c:v>
                </c:pt>
                <c:pt idx="3711">
                  <c:v>6.78</c:v>
                </c:pt>
                <c:pt idx="3712">
                  <c:v>6.78</c:v>
                </c:pt>
                <c:pt idx="3713">
                  <c:v>6.77</c:v>
                </c:pt>
                <c:pt idx="3714">
                  <c:v>6.77</c:v>
                </c:pt>
                <c:pt idx="3715">
                  <c:v>6.76</c:v>
                </c:pt>
                <c:pt idx="3716">
                  <c:v>6.76</c:v>
                </c:pt>
                <c:pt idx="3717">
                  <c:v>6.75</c:v>
                </c:pt>
                <c:pt idx="3718">
                  <c:v>6.76</c:v>
                </c:pt>
                <c:pt idx="3719">
                  <c:v>6.76</c:v>
                </c:pt>
                <c:pt idx="3720">
                  <c:v>6.75</c:v>
                </c:pt>
                <c:pt idx="3721">
                  <c:v>6.74</c:v>
                </c:pt>
                <c:pt idx="3722">
                  <c:v>6.74</c:v>
                </c:pt>
                <c:pt idx="3723">
                  <c:v>6.73</c:v>
                </c:pt>
                <c:pt idx="3724">
                  <c:v>6.73</c:v>
                </c:pt>
                <c:pt idx="3725">
                  <c:v>6.73</c:v>
                </c:pt>
                <c:pt idx="3726">
                  <c:v>6.73</c:v>
                </c:pt>
                <c:pt idx="3727">
                  <c:v>6.72</c:v>
                </c:pt>
                <c:pt idx="3728">
                  <c:v>6.72</c:v>
                </c:pt>
                <c:pt idx="3729">
                  <c:v>6.71</c:v>
                </c:pt>
                <c:pt idx="3730">
                  <c:v>6.71</c:v>
                </c:pt>
                <c:pt idx="3731">
                  <c:v>6.7</c:v>
                </c:pt>
                <c:pt idx="3732">
                  <c:v>6.7</c:v>
                </c:pt>
                <c:pt idx="3733">
                  <c:v>6.69</c:v>
                </c:pt>
                <c:pt idx="3734">
                  <c:v>6.68</c:v>
                </c:pt>
                <c:pt idx="3735">
                  <c:v>6.68</c:v>
                </c:pt>
                <c:pt idx="3736">
                  <c:v>6.68</c:v>
                </c:pt>
                <c:pt idx="3737">
                  <c:v>6.67</c:v>
                </c:pt>
                <c:pt idx="3738">
                  <c:v>6.67</c:v>
                </c:pt>
                <c:pt idx="3739">
                  <c:v>6.66</c:v>
                </c:pt>
                <c:pt idx="3740">
                  <c:v>6.66</c:v>
                </c:pt>
                <c:pt idx="3741">
                  <c:v>6.65</c:v>
                </c:pt>
                <c:pt idx="3742">
                  <c:v>6.65</c:v>
                </c:pt>
                <c:pt idx="3743">
                  <c:v>6.64</c:v>
                </c:pt>
                <c:pt idx="3744">
                  <c:v>6.64</c:v>
                </c:pt>
                <c:pt idx="3745">
                  <c:v>6.64</c:v>
                </c:pt>
                <c:pt idx="3746">
                  <c:v>6.64</c:v>
                </c:pt>
                <c:pt idx="3747">
                  <c:v>6.63</c:v>
                </c:pt>
                <c:pt idx="3748">
                  <c:v>6.63</c:v>
                </c:pt>
                <c:pt idx="3749">
                  <c:v>6.62</c:v>
                </c:pt>
                <c:pt idx="3750">
                  <c:v>6.62</c:v>
                </c:pt>
                <c:pt idx="3751">
                  <c:v>6.62</c:v>
                </c:pt>
                <c:pt idx="3752">
                  <c:v>6.61</c:v>
                </c:pt>
                <c:pt idx="3753">
                  <c:v>6.61</c:v>
                </c:pt>
                <c:pt idx="3754">
                  <c:v>6.61</c:v>
                </c:pt>
                <c:pt idx="3755">
                  <c:v>6.6</c:v>
                </c:pt>
                <c:pt idx="3756">
                  <c:v>6.6</c:v>
                </c:pt>
                <c:pt idx="3757">
                  <c:v>6.59</c:v>
                </c:pt>
                <c:pt idx="3758">
                  <c:v>6.59</c:v>
                </c:pt>
                <c:pt idx="3759">
                  <c:v>6.59</c:v>
                </c:pt>
                <c:pt idx="3760">
                  <c:v>6.58</c:v>
                </c:pt>
                <c:pt idx="3761">
                  <c:v>6.58</c:v>
                </c:pt>
                <c:pt idx="3762">
                  <c:v>6.58</c:v>
                </c:pt>
                <c:pt idx="3763">
                  <c:v>6.58</c:v>
                </c:pt>
                <c:pt idx="3764">
                  <c:v>6.57</c:v>
                </c:pt>
                <c:pt idx="3765">
                  <c:v>6.57</c:v>
                </c:pt>
                <c:pt idx="3766">
                  <c:v>6.57</c:v>
                </c:pt>
                <c:pt idx="3767">
                  <c:v>6.56</c:v>
                </c:pt>
                <c:pt idx="3768">
                  <c:v>6.56</c:v>
                </c:pt>
                <c:pt idx="3769">
                  <c:v>6.56</c:v>
                </c:pt>
                <c:pt idx="3770">
                  <c:v>6.56</c:v>
                </c:pt>
                <c:pt idx="3771">
                  <c:v>6.55</c:v>
                </c:pt>
                <c:pt idx="3772">
                  <c:v>6.55</c:v>
                </c:pt>
                <c:pt idx="3773">
                  <c:v>6.55</c:v>
                </c:pt>
                <c:pt idx="3774">
                  <c:v>6.55</c:v>
                </c:pt>
                <c:pt idx="3775">
                  <c:v>6.55</c:v>
                </c:pt>
                <c:pt idx="3776">
                  <c:v>6.55</c:v>
                </c:pt>
                <c:pt idx="3777">
                  <c:v>6.55</c:v>
                </c:pt>
                <c:pt idx="3778">
                  <c:v>6.54</c:v>
                </c:pt>
                <c:pt idx="3779">
                  <c:v>6.53</c:v>
                </c:pt>
                <c:pt idx="3780">
                  <c:v>6.53</c:v>
                </c:pt>
                <c:pt idx="3781">
                  <c:v>6.53</c:v>
                </c:pt>
                <c:pt idx="3782">
                  <c:v>6.53</c:v>
                </c:pt>
                <c:pt idx="3783">
                  <c:v>6.53</c:v>
                </c:pt>
                <c:pt idx="3784">
                  <c:v>6.52</c:v>
                </c:pt>
                <c:pt idx="3785">
                  <c:v>6.52</c:v>
                </c:pt>
                <c:pt idx="3786">
                  <c:v>6.51</c:v>
                </c:pt>
                <c:pt idx="3787">
                  <c:v>6.52</c:v>
                </c:pt>
                <c:pt idx="3788">
                  <c:v>6.51</c:v>
                </c:pt>
                <c:pt idx="3789">
                  <c:v>6.51</c:v>
                </c:pt>
                <c:pt idx="3790">
                  <c:v>6.51</c:v>
                </c:pt>
                <c:pt idx="3791">
                  <c:v>6.51</c:v>
                </c:pt>
                <c:pt idx="3792">
                  <c:v>6.5</c:v>
                </c:pt>
                <c:pt idx="3793">
                  <c:v>6.51</c:v>
                </c:pt>
                <c:pt idx="3794">
                  <c:v>6.5</c:v>
                </c:pt>
                <c:pt idx="3795">
                  <c:v>6.5</c:v>
                </c:pt>
                <c:pt idx="3796">
                  <c:v>6.49</c:v>
                </c:pt>
                <c:pt idx="3797">
                  <c:v>6.5</c:v>
                </c:pt>
                <c:pt idx="3798">
                  <c:v>6.49</c:v>
                </c:pt>
                <c:pt idx="3799">
                  <c:v>6.5</c:v>
                </c:pt>
                <c:pt idx="3800">
                  <c:v>6.49</c:v>
                </c:pt>
                <c:pt idx="3801">
                  <c:v>6.49</c:v>
                </c:pt>
                <c:pt idx="3802">
                  <c:v>6.49</c:v>
                </c:pt>
                <c:pt idx="3803">
                  <c:v>6.48</c:v>
                </c:pt>
                <c:pt idx="3804">
                  <c:v>6.48</c:v>
                </c:pt>
                <c:pt idx="3805">
                  <c:v>6.48</c:v>
                </c:pt>
                <c:pt idx="3806">
                  <c:v>6.48</c:v>
                </c:pt>
                <c:pt idx="3807">
                  <c:v>6.48</c:v>
                </c:pt>
                <c:pt idx="3808">
                  <c:v>6.48</c:v>
                </c:pt>
                <c:pt idx="3809">
                  <c:v>6.49</c:v>
                </c:pt>
                <c:pt idx="3810">
                  <c:v>6.48</c:v>
                </c:pt>
                <c:pt idx="3811">
                  <c:v>6.51</c:v>
                </c:pt>
                <c:pt idx="3812">
                  <c:v>6.58</c:v>
                </c:pt>
                <c:pt idx="3813">
                  <c:v>6.61</c:v>
                </c:pt>
                <c:pt idx="3814">
                  <c:v>6.64</c:v>
                </c:pt>
                <c:pt idx="3815">
                  <c:v>6.67</c:v>
                </c:pt>
                <c:pt idx="3816">
                  <c:v>6.72</c:v>
                </c:pt>
                <c:pt idx="3817">
                  <c:v>6.78</c:v>
                </c:pt>
                <c:pt idx="3818">
                  <c:v>6.84</c:v>
                </c:pt>
                <c:pt idx="3819">
                  <c:v>6.93</c:v>
                </c:pt>
                <c:pt idx="3820">
                  <c:v>7.03</c:v>
                </c:pt>
                <c:pt idx="3821">
                  <c:v>7.14</c:v>
                </c:pt>
                <c:pt idx="3822">
                  <c:v>7.27</c:v>
                </c:pt>
                <c:pt idx="3823">
                  <c:v>7.4</c:v>
                </c:pt>
                <c:pt idx="3824">
                  <c:v>7.55</c:v>
                </c:pt>
                <c:pt idx="3825">
                  <c:v>7.71</c:v>
                </c:pt>
                <c:pt idx="3826">
                  <c:v>7.87</c:v>
                </c:pt>
                <c:pt idx="3827">
                  <c:v>8.01</c:v>
                </c:pt>
                <c:pt idx="3828">
                  <c:v>8.16</c:v>
                </c:pt>
                <c:pt idx="3829">
                  <c:v>8.3000000000000007</c:v>
                </c:pt>
                <c:pt idx="3830">
                  <c:v>8.43</c:v>
                </c:pt>
                <c:pt idx="3831">
                  <c:v>8.5399999999999991</c:v>
                </c:pt>
                <c:pt idx="3832">
                  <c:v>8.66</c:v>
                </c:pt>
                <c:pt idx="3833">
                  <c:v>8.77</c:v>
                </c:pt>
                <c:pt idx="3834">
                  <c:v>8.8699999999999992</c:v>
                </c:pt>
                <c:pt idx="3835">
                  <c:v>8.9499999999999993</c:v>
                </c:pt>
                <c:pt idx="3836">
                  <c:v>9.0299999999999994</c:v>
                </c:pt>
                <c:pt idx="3837">
                  <c:v>9.1</c:v>
                </c:pt>
                <c:pt idx="3838">
                  <c:v>9.16</c:v>
                </c:pt>
                <c:pt idx="3839">
                  <c:v>9.2100000000000009</c:v>
                </c:pt>
                <c:pt idx="3840">
                  <c:v>9.26</c:v>
                </c:pt>
                <c:pt idx="3841">
                  <c:v>9.2899999999999991</c:v>
                </c:pt>
                <c:pt idx="3842">
                  <c:v>9.32</c:v>
                </c:pt>
                <c:pt idx="3843">
                  <c:v>9.35</c:v>
                </c:pt>
                <c:pt idx="3844">
                  <c:v>9.3800000000000008</c:v>
                </c:pt>
                <c:pt idx="3845">
                  <c:v>9.4</c:v>
                </c:pt>
                <c:pt idx="3846">
                  <c:v>9.42</c:v>
                </c:pt>
                <c:pt idx="3847">
                  <c:v>9.43</c:v>
                </c:pt>
                <c:pt idx="3848">
                  <c:v>9.44</c:v>
                </c:pt>
                <c:pt idx="3849">
                  <c:v>9.4600000000000009</c:v>
                </c:pt>
                <c:pt idx="3850">
                  <c:v>9.4700000000000006</c:v>
                </c:pt>
                <c:pt idx="3851">
                  <c:v>9.48</c:v>
                </c:pt>
                <c:pt idx="3852">
                  <c:v>9.49</c:v>
                </c:pt>
                <c:pt idx="3853">
                  <c:v>9.5</c:v>
                </c:pt>
                <c:pt idx="3854">
                  <c:v>9.5</c:v>
                </c:pt>
                <c:pt idx="3855">
                  <c:v>9.51</c:v>
                </c:pt>
                <c:pt idx="3856">
                  <c:v>9.52</c:v>
                </c:pt>
                <c:pt idx="3857">
                  <c:v>9.52</c:v>
                </c:pt>
                <c:pt idx="3858">
                  <c:v>9.5299999999999994</c:v>
                </c:pt>
                <c:pt idx="3859">
                  <c:v>9.5399999999999991</c:v>
                </c:pt>
                <c:pt idx="3860">
                  <c:v>9.5399999999999991</c:v>
                </c:pt>
                <c:pt idx="3861">
                  <c:v>9.5399999999999991</c:v>
                </c:pt>
                <c:pt idx="3862">
                  <c:v>9.5500000000000007</c:v>
                </c:pt>
                <c:pt idx="3863">
                  <c:v>9.5500000000000007</c:v>
                </c:pt>
                <c:pt idx="3864">
                  <c:v>9.5500000000000007</c:v>
                </c:pt>
                <c:pt idx="3865">
                  <c:v>9.56</c:v>
                </c:pt>
                <c:pt idx="3866">
                  <c:v>9.56</c:v>
                </c:pt>
                <c:pt idx="3867">
                  <c:v>9.56</c:v>
                </c:pt>
                <c:pt idx="3868">
                  <c:v>9.57</c:v>
                </c:pt>
                <c:pt idx="3869">
                  <c:v>9.57</c:v>
                </c:pt>
                <c:pt idx="3870">
                  <c:v>9.58</c:v>
                </c:pt>
                <c:pt idx="3871">
                  <c:v>9.58</c:v>
                </c:pt>
                <c:pt idx="3872">
                  <c:v>9.59</c:v>
                </c:pt>
                <c:pt idx="3873">
                  <c:v>9.59</c:v>
                </c:pt>
                <c:pt idx="3874">
                  <c:v>9.59</c:v>
                </c:pt>
                <c:pt idx="3875">
                  <c:v>9.6</c:v>
                </c:pt>
                <c:pt idx="3876">
                  <c:v>9.6</c:v>
                </c:pt>
                <c:pt idx="3877">
                  <c:v>9.6</c:v>
                </c:pt>
                <c:pt idx="3878">
                  <c:v>9.6</c:v>
                </c:pt>
                <c:pt idx="3879">
                  <c:v>9.6</c:v>
                </c:pt>
                <c:pt idx="3880">
                  <c:v>9.6</c:v>
                </c:pt>
                <c:pt idx="3881">
                  <c:v>9.6</c:v>
                </c:pt>
                <c:pt idx="3882">
                  <c:v>9.6</c:v>
                </c:pt>
                <c:pt idx="3883">
                  <c:v>9.6</c:v>
                </c:pt>
                <c:pt idx="3884">
                  <c:v>9.61</c:v>
                </c:pt>
                <c:pt idx="3885">
                  <c:v>9.61</c:v>
                </c:pt>
                <c:pt idx="3886">
                  <c:v>9.6199999999999992</c:v>
                </c:pt>
                <c:pt idx="3887">
                  <c:v>9.6199999999999992</c:v>
                </c:pt>
                <c:pt idx="3888">
                  <c:v>9.6199999999999992</c:v>
                </c:pt>
                <c:pt idx="3889">
                  <c:v>9.6199999999999992</c:v>
                </c:pt>
                <c:pt idx="3890">
                  <c:v>9.6300000000000008</c:v>
                </c:pt>
                <c:pt idx="3891">
                  <c:v>9.6199999999999992</c:v>
                </c:pt>
                <c:pt idx="3892">
                  <c:v>9.6199999999999992</c:v>
                </c:pt>
                <c:pt idx="3893">
                  <c:v>9.6199999999999992</c:v>
                </c:pt>
                <c:pt idx="3894">
                  <c:v>9.6300000000000008</c:v>
                </c:pt>
                <c:pt idx="3895">
                  <c:v>9.6300000000000008</c:v>
                </c:pt>
                <c:pt idx="3896">
                  <c:v>9.6300000000000008</c:v>
                </c:pt>
                <c:pt idx="3897">
                  <c:v>9.6199999999999992</c:v>
                </c:pt>
                <c:pt idx="3898">
                  <c:v>9.6199999999999992</c:v>
                </c:pt>
                <c:pt idx="3899">
                  <c:v>9.6300000000000008</c:v>
                </c:pt>
                <c:pt idx="3900">
                  <c:v>9.64</c:v>
                </c:pt>
                <c:pt idx="3901">
                  <c:v>9.6300000000000008</c:v>
                </c:pt>
                <c:pt idx="3902">
                  <c:v>9.64</c:v>
                </c:pt>
                <c:pt idx="3903">
                  <c:v>9.65</c:v>
                </c:pt>
                <c:pt idx="3904">
                  <c:v>9.64</c:v>
                </c:pt>
                <c:pt idx="3905">
                  <c:v>9.65</c:v>
                </c:pt>
                <c:pt idx="3906">
                  <c:v>9.65</c:v>
                </c:pt>
                <c:pt idx="3907">
                  <c:v>9.65</c:v>
                </c:pt>
                <c:pt idx="3908">
                  <c:v>9.65</c:v>
                </c:pt>
                <c:pt idx="3909">
                  <c:v>9.66</c:v>
                </c:pt>
                <c:pt idx="3910">
                  <c:v>9.66</c:v>
                </c:pt>
                <c:pt idx="3911">
                  <c:v>9.67</c:v>
                </c:pt>
                <c:pt idx="3912">
                  <c:v>9.66</c:v>
                </c:pt>
                <c:pt idx="3913">
                  <c:v>9.67</c:v>
                </c:pt>
                <c:pt idx="3914">
                  <c:v>9.67</c:v>
                </c:pt>
                <c:pt idx="3915">
                  <c:v>9.67</c:v>
                </c:pt>
                <c:pt idx="3916">
                  <c:v>9.67</c:v>
                </c:pt>
                <c:pt idx="3917">
                  <c:v>9.67</c:v>
                </c:pt>
                <c:pt idx="3918">
                  <c:v>9.67</c:v>
                </c:pt>
                <c:pt idx="3919">
                  <c:v>9.67</c:v>
                </c:pt>
                <c:pt idx="3920">
                  <c:v>9.67</c:v>
                </c:pt>
                <c:pt idx="3921">
                  <c:v>9.67</c:v>
                </c:pt>
                <c:pt idx="3922">
                  <c:v>9.67</c:v>
                </c:pt>
                <c:pt idx="3923">
                  <c:v>9.68</c:v>
                </c:pt>
                <c:pt idx="3924">
                  <c:v>9.68</c:v>
                </c:pt>
                <c:pt idx="3925">
                  <c:v>9.67</c:v>
                </c:pt>
                <c:pt idx="3926">
                  <c:v>9.68</c:v>
                </c:pt>
                <c:pt idx="3927">
                  <c:v>9.68</c:v>
                </c:pt>
                <c:pt idx="3928">
                  <c:v>9.69</c:v>
                </c:pt>
                <c:pt idx="3929">
                  <c:v>9.69</c:v>
                </c:pt>
                <c:pt idx="3930">
                  <c:v>9.69</c:v>
                </c:pt>
                <c:pt idx="3931">
                  <c:v>9.6999999999999993</c:v>
                </c:pt>
                <c:pt idx="3932">
                  <c:v>9.6999999999999993</c:v>
                </c:pt>
                <c:pt idx="3933">
                  <c:v>9.6999999999999993</c:v>
                </c:pt>
                <c:pt idx="3934">
                  <c:v>9.6999999999999993</c:v>
                </c:pt>
                <c:pt idx="3935">
                  <c:v>9.7100000000000009</c:v>
                </c:pt>
                <c:pt idx="3936">
                  <c:v>9.7100000000000009</c:v>
                </c:pt>
                <c:pt idx="3937">
                  <c:v>9.7100000000000009</c:v>
                </c:pt>
                <c:pt idx="3938">
                  <c:v>9.7100000000000009</c:v>
                </c:pt>
                <c:pt idx="3939">
                  <c:v>9.7200000000000006</c:v>
                </c:pt>
                <c:pt idx="3940">
                  <c:v>9.7200000000000006</c:v>
                </c:pt>
                <c:pt idx="3941">
                  <c:v>9.7200000000000006</c:v>
                </c:pt>
                <c:pt idx="3942">
                  <c:v>9.7200000000000006</c:v>
                </c:pt>
                <c:pt idx="3943">
                  <c:v>9.7200000000000006</c:v>
                </c:pt>
                <c:pt idx="3944">
                  <c:v>9.7200000000000006</c:v>
                </c:pt>
                <c:pt idx="3945">
                  <c:v>9.7200000000000006</c:v>
                </c:pt>
                <c:pt idx="3946">
                  <c:v>9.7200000000000006</c:v>
                </c:pt>
                <c:pt idx="3947">
                  <c:v>9.7200000000000006</c:v>
                </c:pt>
                <c:pt idx="3948">
                  <c:v>9.7200000000000006</c:v>
                </c:pt>
                <c:pt idx="3949">
                  <c:v>9.7200000000000006</c:v>
                </c:pt>
                <c:pt idx="3950">
                  <c:v>9.7200000000000006</c:v>
                </c:pt>
                <c:pt idx="3951">
                  <c:v>9.7200000000000006</c:v>
                </c:pt>
                <c:pt idx="3952">
                  <c:v>9.7200000000000006</c:v>
                </c:pt>
                <c:pt idx="3953">
                  <c:v>9.7200000000000006</c:v>
                </c:pt>
                <c:pt idx="3954">
                  <c:v>9.7200000000000006</c:v>
                </c:pt>
                <c:pt idx="3955">
                  <c:v>9.73</c:v>
                </c:pt>
                <c:pt idx="3956">
                  <c:v>9.73</c:v>
                </c:pt>
                <c:pt idx="3957">
                  <c:v>9.73</c:v>
                </c:pt>
                <c:pt idx="3958">
                  <c:v>9.73</c:v>
                </c:pt>
                <c:pt idx="3959">
                  <c:v>9.73</c:v>
                </c:pt>
                <c:pt idx="3960">
                  <c:v>9.73</c:v>
                </c:pt>
                <c:pt idx="3961">
                  <c:v>9.73</c:v>
                </c:pt>
                <c:pt idx="3962">
                  <c:v>9.74</c:v>
                </c:pt>
                <c:pt idx="3963">
                  <c:v>9.74</c:v>
                </c:pt>
                <c:pt idx="3964">
                  <c:v>9.73</c:v>
                </c:pt>
                <c:pt idx="3965">
                  <c:v>9.73</c:v>
                </c:pt>
                <c:pt idx="3966">
                  <c:v>9.74</c:v>
                </c:pt>
                <c:pt idx="3967">
                  <c:v>9.74</c:v>
                </c:pt>
                <c:pt idx="3968">
                  <c:v>9.74</c:v>
                </c:pt>
                <c:pt idx="3969">
                  <c:v>9.74</c:v>
                </c:pt>
                <c:pt idx="3970">
                  <c:v>9.74</c:v>
                </c:pt>
                <c:pt idx="3971">
                  <c:v>9.74</c:v>
                </c:pt>
                <c:pt idx="3972">
                  <c:v>9.74</c:v>
                </c:pt>
                <c:pt idx="3973">
                  <c:v>9.74</c:v>
                </c:pt>
                <c:pt idx="3974">
                  <c:v>9.75</c:v>
                </c:pt>
                <c:pt idx="3975">
                  <c:v>9.75</c:v>
                </c:pt>
                <c:pt idx="3976">
                  <c:v>9.75</c:v>
                </c:pt>
                <c:pt idx="3977">
                  <c:v>9.75</c:v>
                </c:pt>
                <c:pt idx="3978">
                  <c:v>9.75</c:v>
                </c:pt>
                <c:pt idx="3979">
                  <c:v>9.75</c:v>
                </c:pt>
                <c:pt idx="3980">
                  <c:v>9.75</c:v>
                </c:pt>
                <c:pt idx="3981">
                  <c:v>9.75</c:v>
                </c:pt>
                <c:pt idx="3982">
                  <c:v>9.76</c:v>
                </c:pt>
                <c:pt idx="3983">
                  <c:v>9.76</c:v>
                </c:pt>
                <c:pt idx="3984">
                  <c:v>9.76</c:v>
                </c:pt>
                <c:pt idx="3985">
                  <c:v>9.75</c:v>
                </c:pt>
                <c:pt idx="3986">
                  <c:v>9.75</c:v>
                </c:pt>
                <c:pt idx="3987">
                  <c:v>9.76</c:v>
                </c:pt>
                <c:pt idx="3988">
                  <c:v>9.76</c:v>
                </c:pt>
                <c:pt idx="3989">
                  <c:v>9.75</c:v>
                </c:pt>
                <c:pt idx="3990">
                  <c:v>9.75</c:v>
                </c:pt>
                <c:pt idx="3991">
                  <c:v>9.76</c:v>
                </c:pt>
                <c:pt idx="3992">
                  <c:v>9.75</c:v>
                </c:pt>
                <c:pt idx="3993">
                  <c:v>9.76</c:v>
                </c:pt>
                <c:pt idx="3994">
                  <c:v>9.76</c:v>
                </c:pt>
                <c:pt idx="3995">
                  <c:v>9.76</c:v>
                </c:pt>
                <c:pt idx="3996">
                  <c:v>9.76</c:v>
                </c:pt>
                <c:pt idx="3997">
                  <c:v>9.76</c:v>
                </c:pt>
                <c:pt idx="3998">
                  <c:v>9.76</c:v>
                </c:pt>
                <c:pt idx="3999">
                  <c:v>9.76</c:v>
                </c:pt>
                <c:pt idx="4000">
                  <c:v>9.76</c:v>
                </c:pt>
                <c:pt idx="4001">
                  <c:v>9.76</c:v>
                </c:pt>
                <c:pt idx="4002">
                  <c:v>9.76</c:v>
                </c:pt>
                <c:pt idx="4003">
                  <c:v>9.76</c:v>
                </c:pt>
                <c:pt idx="4004">
                  <c:v>9.76</c:v>
                </c:pt>
                <c:pt idx="4005">
                  <c:v>9.75</c:v>
                </c:pt>
                <c:pt idx="4006">
                  <c:v>9.75</c:v>
                </c:pt>
                <c:pt idx="4007">
                  <c:v>9.75</c:v>
                </c:pt>
                <c:pt idx="4008">
                  <c:v>9.75</c:v>
                </c:pt>
                <c:pt idx="4009">
                  <c:v>9.75</c:v>
                </c:pt>
                <c:pt idx="4010">
                  <c:v>9.75</c:v>
                </c:pt>
                <c:pt idx="4011">
                  <c:v>9.75</c:v>
                </c:pt>
                <c:pt idx="4012">
                  <c:v>9.76</c:v>
                </c:pt>
                <c:pt idx="4013">
                  <c:v>9.75</c:v>
                </c:pt>
                <c:pt idx="4014">
                  <c:v>9.75</c:v>
                </c:pt>
                <c:pt idx="4015">
                  <c:v>9.75</c:v>
                </c:pt>
                <c:pt idx="4016">
                  <c:v>9.75</c:v>
                </c:pt>
                <c:pt idx="4017">
                  <c:v>9.75</c:v>
                </c:pt>
                <c:pt idx="4018">
                  <c:v>9.75</c:v>
                </c:pt>
                <c:pt idx="4019">
                  <c:v>9.75</c:v>
                </c:pt>
                <c:pt idx="4020">
                  <c:v>9.75</c:v>
                </c:pt>
                <c:pt idx="4021">
                  <c:v>9.74</c:v>
                </c:pt>
                <c:pt idx="4022">
                  <c:v>9.74</c:v>
                </c:pt>
                <c:pt idx="4023">
                  <c:v>9.74</c:v>
                </c:pt>
                <c:pt idx="4024">
                  <c:v>9.74</c:v>
                </c:pt>
                <c:pt idx="4025">
                  <c:v>9.74</c:v>
                </c:pt>
                <c:pt idx="4026">
                  <c:v>9.74</c:v>
                </c:pt>
                <c:pt idx="4027">
                  <c:v>9.73</c:v>
                </c:pt>
                <c:pt idx="4028">
                  <c:v>9.73</c:v>
                </c:pt>
                <c:pt idx="4029">
                  <c:v>9.73</c:v>
                </c:pt>
                <c:pt idx="4030">
                  <c:v>9.73</c:v>
                </c:pt>
                <c:pt idx="4031">
                  <c:v>9.7200000000000006</c:v>
                </c:pt>
                <c:pt idx="4032">
                  <c:v>9.7200000000000006</c:v>
                </c:pt>
                <c:pt idx="4033">
                  <c:v>9.7200000000000006</c:v>
                </c:pt>
                <c:pt idx="4034">
                  <c:v>9.7200000000000006</c:v>
                </c:pt>
                <c:pt idx="4035">
                  <c:v>9.7200000000000006</c:v>
                </c:pt>
                <c:pt idx="4036">
                  <c:v>9.7100000000000009</c:v>
                </c:pt>
                <c:pt idx="4037">
                  <c:v>9.7100000000000009</c:v>
                </c:pt>
                <c:pt idx="4038">
                  <c:v>9.6999999999999993</c:v>
                </c:pt>
                <c:pt idx="4039">
                  <c:v>9.6999999999999993</c:v>
                </c:pt>
                <c:pt idx="4040">
                  <c:v>9.6999999999999993</c:v>
                </c:pt>
                <c:pt idx="4041">
                  <c:v>9.6999999999999993</c:v>
                </c:pt>
                <c:pt idx="4042">
                  <c:v>9.69</c:v>
                </c:pt>
                <c:pt idx="4043">
                  <c:v>9.69</c:v>
                </c:pt>
                <c:pt idx="4044">
                  <c:v>9.69</c:v>
                </c:pt>
                <c:pt idx="4045">
                  <c:v>9.68</c:v>
                </c:pt>
                <c:pt idx="4046">
                  <c:v>9.68</c:v>
                </c:pt>
                <c:pt idx="4047">
                  <c:v>9.67</c:v>
                </c:pt>
                <c:pt idx="4048">
                  <c:v>9.67</c:v>
                </c:pt>
                <c:pt idx="4049">
                  <c:v>9.67</c:v>
                </c:pt>
                <c:pt idx="4050">
                  <c:v>9.66</c:v>
                </c:pt>
                <c:pt idx="4051">
                  <c:v>9.66</c:v>
                </c:pt>
                <c:pt idx="4052">
                  <c:v>9.65</c:v>
                </c:pt>
                <c:pt idx="4053">
                  <c:v>9.65</c:v>
                </c:pt>
                <c:pt idx="4054">
                  <c:v>9.64</c:v>
                </c:pt>
                <c:pt idx="4055">
                  <c:v>9.64</c:v>
                </c:pt>
                <c:pt idx="4056">
                  <c:v>9.64</c:v>
                </c:pt>
                <c:pt idx="4057">
                  <c:v>9.6300000000000008</c:v>
                </c:pt>
                <c:pt idx="4058">
                  <c:v>9.6300000000000008</c:v>
                </c:pt>
                <c:pt idx="4059">
                  <c:v>9.6199999999999992</c:v>
                </c:pt>
                <c:pt idx="4060">
                  <c:v>9.6199999999999992</c:v>
                </c:pt>
                <c:pt idx="4061">
                  <c:v>9.6199999999999992</c:v>
                </c:pt>
                <c:pt idx="4062">
                  <c:v>9.6199999999999992</c:v>
                </c:pt>
                <c:pt idx="4063">
                  <c:v>9.61</c:v>
                </c:pt>
                <c:pt idx="4064">
                  <c:v>9.61</c:v>
                </c:pt>
                <c:pt idx="4065">
                  <c:v>9.6</c:v>
                </c:pt>
                <c:pt idx="4066">
                  <c:v>9.6</c:v>
                </c:pt>
                <c:pt idx="4067">
                  <c:v>9.59</c:v>
                </c:pt>
                <c:pt idx="4068">
                  <c:v>9.59</c:v>
                </c:pt>
                <c:pt idx="4069">
                  <c:v>9.58</c:v>
                </c:pt>
                <c:pt idx="4070">
                  <c:v>9.58</c:v>
                </c:pt>
                <c:pt idx="4071">
                  <c:v>9.57</c:v>
                </c:pt>
                <c:pt idx="4072">
                  <c:v>9.56</c:v>
                </c:pt>
                <c:pt idx="4073">
                  <c:v>9.5500000000000007</c:v>
                </c:pt>
                <c:pt idx="4074">
                  <c:v>9.5500000000000007</c:v>
                </c:pt>
                <c:pt idx="4075">
                  <c:v>9.5399999999999991</c:v>
                </c:pt>
                <c:pt idx="4076">
                  <c:v>9.5299999999999994</c:v>
                </c:pt>
                <c:pt idx="4077">
                  <c:v>9.52</c:v>
                </c:pt>
                <c:pt idx="4078">
                  <c:v>9.52</c:v>
                </c:pt>
                <c:pt idx="4079">
                  <c:v>9.51</c:v>
                </c:pt>
                <c:pt idx="4080">
                  <c:v>9.5</c:v>
                </c:pt>
                <c:pt idx="4081">
                  <c:v>9.49</c:v>
                </c:pt>
                <c:pt idx="4082">
                  <c:v>9.49</c:v>
                </c:pt>
                <c:pt idx="4083">
                  <c:v>9.48</c:v>
                </c:pt>
                <c:pt idx="4084">
                  <c:v>9.4700000000000006</c:v>
                </c:pt>
                <c:pt idx="4085">
                  <c:v>9.4600000000000009</c:v>
                </c:pt>
                <c:pt idx="4086">
                  <c:v>9.4600000000000009</c:v>
                </c:pt>
                <c:pt idx="4087">
                  <c:v>9.4499999999999993</c:v>
                </c:pt>
                <c:pt idx="4088">
                  <c:v>9.44</c:v>
                </c:pt>
                <c:pt idx="4089">
                  <c:v>9.43</c:v>
                </c:pt>
                <c:pt idx="4090">
                  <c:v>9.43</c:v>
                </c:pt>
                <c:pt idx="4091">
                  <c:v>9.42</c:v>
                </c:pt>
                <c:pt idx="4092">
                  <c:v>9.41</c:v>
                </c:pt>
                <c:pt idx="4093">
                  <c:v>9.4</c:v>
                </c:pt>
                <c:pt idx="4094">
                  <c:v>9.4</c:v>
                </c:pt>
                <c:pt idx="4095">
                  <c:v>9.39</c:v>
                </c:pt>
                <c:pt idx="4096">
                  <c:v>9.3800000000000008</c:v>
                </c:pt>
                <c:pt idx="4097">
                  <c:v>9.39</c:v>
                </c:pt>
                <c:pt idx="4098">
                  <c:v>9.3699999999999992</c:v>
                </c:pt>
                <c:pt idx="4099">
                  <c:v>9.3699999999999992</c:v>
                </c:pt>
                <c:pt idx="4100">
                  <c:v>9.36</c:v>
                </c:pt>
                <c:pt idx="4101">
                  <c:v>9.34</c:v>
                </c:pt>
                <c:pt idx="4102">
                  <c:v>9.34</c:v>
                </c:pt>
                <c:pt idx="4103">
                  <c:v>9.33</c:v>
                </c:pt>
                <c:pt idx="4104">
                  <c:v>9.32</c:v>
                </c:pt>
                <c:pt idx="4105">
                  <c:v>9.32</c:v>
                </c:pt>
                <c:pt idx="4106">
                  <c:v>9.31</c:v>
                </c:pt>
                <c:pt idx="4107">
                  <c:v>9.3000000000000007</c:v>
                </c:pt>
                <c:pt idx="4108">
                  <c:v>9.2899999999999991</c:v>
                </c:pt>
                <c:pt idx="4109">
                  <c:v>9.2799999999999994</c:v>
                </c:pt>
                <c:pt idx="4110">
                  <c:v>9.27</c:v>
                </c:pt>
                <c:pt idx="4111">
                  <c:v>9.26</c:v>
                </c:pt>
                <c:pt idx="4112">
                  <c:v>9.25</c:v>
                </c:pt>
                <c:pt idx="4113">
                  <c:v>9.24</c:v>
                </c:pt>
                <c:pt idx="4114">
                  <c:v>9.23</c:v>
                </c:pt>
                <c:pt idx="4115">
                  <c:v>9.2200000000000006</c:v>
                </c:pt>
                <c:pt idx="4116">
                  <c:v>9.2100000000000009</c:v>
                </c:pt>
                <c:pt idx="4117">
                  <c:v>9.1999999999999993</c:v>
                </c:pt>
                <c:pt idx="4118">
                  <c:v>9.19</c:v>
                </c:pt>
                <c:pt idx="4119">
                  <c:v>9.18</c:v>
                </c:pt>
                <c:pt idx="4120">
                  <c:v>9.17</c:v>
                </c:pt>
                <c:pt idx="4121">
                  <c:v>9.16</c:v>
                </c:pt>
                <c:pt idx="4122">
                  <c:v>9.15</c:v>
                </c:pt>
                <c:pt idx="4123">
                  <c:v>9.14</c:v>
                </c:pt>
                <c:pt idx="4124">
                  <c:v>9.1300000000000008</c:v>
                </c:pt>
                <c:pt idx="4125">
                  <c:v>9.1199999999999992</c:v>
                </c:pt>
                <c:pt idx="4126">
                  <c:v>9.11</c:v>
                </c:pt>
                <c:pt idx="4127">
                  <c:v>9.1</c:v>
                </c:pt>
                <c:pt idx="4128">
                  <c:v>9.08</c:v>
                </c:pt>
                <c:pt idx="4129">
                  <c:v>9.07</c:v>
                </c:pt>
                <c:pt idx="4130">
                  <c:v>9.07</c:v>
                </c:pt>
                <c:pt idx="4131">
                  <c:v>9.0500000000000007</c:v>
                </c:pt>
                <c:pt idx="4132">
                  <c:v>9.0399999999999991</c:v>
                </c:pt>
                <c:pt idx="4133">
                  <c:v>9.0299999999999994</c:v>
                </c:pt>
                <c:pt idx="4134">
                  <c:v>9.01</c:v>
                </c:pt>
                <c:pt idx="4135">
                  <c:v>9</c:v>
                </c:pt>
                <c:pt idx="4136">
                  <c:v>8.99</c:v>
                </c:pt>
                <c:pt idx="4137">
                  <c:v>8.98</c:v>
                </c:pt>
                <c:pt idx="4138">
                  <c:v>8.9700000000000006</c:v>
                </c:pt>
                <c:pt idx="4139">
                  <c:v>8.9600000000000009</c:v>
                </c:pt>
                <c:pt idx="4140">
                  <c:v>8.9499999999999993</c:v>
                </c:pt>
                <c:pt idx="4141">
                  <c:v>8.93</c:v>
                </c:pt>
                <c:pt idx="4142">
                  <c:v>8.92</c:v>
                </c:pt>
                <c:pt idx="4143">
                  <c:v>8.91</c:v>
                </c:pt>
                <c:pt idx="4144">
                  <c:v>8.9</c:v>
                </c:pt>
                <c:pt idx="4145">
                  <c:v>8.89</c:v>
                </c:pt>
                <c:pt idx="4146">
                  <c:v>8.8800000000000008</c:v>
                </c:pt>
                <c:pt idx="4147">
                  <c:v>8.8699999999999992</c:v>
                </c:pt>
                <c:pt idx="4148">
                  <c:v>8.86</c:v>
                </c:pt>
                <c:pt idx="4149">
                  <c:v>8.85</c:v>
                </c:pt>
                <c:pt idx="4150">
                  <c:v>8.84</c:v>
                </c:pt>
                <c:pt idx="4151">
                  <c:v>8.82</c:v>
                </c:pt>
                <c:pt idx="4152">
                  <c:v>8.81</c:v>
                </c:pt>
                <c:pt idx="4153">
                  <c:v>8.8000000000000007</c:v>
                </c:pt>
                <c:pt idx="4154">
                  <c:v>8.7899999999999991</c:v>
                </c:pt>
                <c:pt idx="4155">
                  <c:v>8.7799999999999994</c:v>
                </c:pt>
                <c:pt idx="4156">
                  <c:v>8.77</c:v>
                </c:pt>
                <c:pt idx="4157">
                  <c:v>8.76</c:v>
                </c:pt>
                <c:pt idx="4158">
                  <c:v>8.75</c:v>
                </c:pt>
                <c:pt idx="4159">
                  <c:v>8.74</c:v>
                </c:pt>
                <c:pt idx="4160">
                  <c:v>8.73</c:v>
                </c:pt>
                <c:pt idx="4161">
                  <c:v>8.7200000000000006</c:v>
                </c:pt>
                <c:pt idx="4162">
                  <c:v>8.7100000000000009</c:v>
                </c:pt>
                <c:pt idx="4163">
                  <c:v>8.6999999999999993</c:v>
                </c:pt>
                <c:pt idx="4164">
                  <c:v>8.69</c:v>
                </c:pt>
                <c:pt idx="4165">
                  <c:v>8.68</c:v>
                </c:pt>
                <c:pt idx="4166">
                  <c:v>8.67</c:v>
                </c:pt>
                <c:pt idx="4167">
                  <c:v>8.66</c:v>
                </c:pt>
                <c:pt idx="4168">
                  <c:v>8.64</c:v>
                </c:pt>
                <c:pt idx="4169">
                  <c:v>8.6300000000000008</c:v>
                </c:pt>
                <c:pt idx="4170">
                  <c:v>8.6300000000000008</c:v>
                </c:pt>
                <c:pt idx="4171">
                  <c:v>8.61</c:v>
                </c:pt>
                <c:pt idx="4172">
                  <c:v>8.61</c:v>
                </c:pt>
                <c:pt idx="4173">
                  <c:v>8.6</c:v>
                </c:pt>
                <c:pt idx="4174">
                  <c:v>8.59</c:v>
                </c:pt>
                <c:pt idx="4175">
                  <c:v>8.58</c:v>
                </c:pt>
                <c:pt idx="4176">
                  <c:v>8.56</c:v>
                </c:pt>
                <c:pt idx="4177">
                  <c:v>8.5500000000000007</c:v>
                </c:pt>
                <c:pt idx="4178">
                  <c:v>8.5399999999999991</c:v>
                </c:pt>
                <c:pt idx="4179">
                  <c:v>8.5299999999999994</c:v>
                </c:pt>
                <c:pt idx="4180">
                  <c:v>8.52</c:v>
                </c:pt>
                <c:pt idx="4181">
                  <c:v>8.51</c:v>
                </c:pt>
                <c:pt idx="4182">
                  <c:v>8.5</c:v>
                </c:pt>
                <c:pt idx="4183">
                  <c:v>8.49</c:v>
                </c:pt>
                <c:pt idx="4184">
                  <c:v>8.48</c:v>
                </c:pt>
                <c:pt idx="4185">
                  <c:v>8.4700000000000006</c:v>
                </c:pt>
                <c:pt idx="4186">
                  <c:v>8.4600000000000009</c:v>
                </c:pt>
                <c:pt idx="4187">
                  <c:v>8.4600000000000009</c:v>
                </c:pt>
                <c:pt idx="4188">
                  <c:v>8.44</c:v>
                </c:pt>
                <c:pt idx="4189">
                  <c:v>8.43</c:v>
                </c:pt>
                <c:pt idx="4190">
                  <c:v>8.42</c:v>
                </c:pt>
                <c:pt idx="4191">
                  <c:v>8.42</c:v>
                </c:pt>
                <c:pt idx="4192">
                  <c:v>8.41</c:v>
                </c:pt>
                <c:pt idx="4193">
                  <c:v>8.4</c:v>
                </c:pt>
                <c:pt idx="4194">
                  <c:v>8.3800000000000008</c:v>
                </c:pt>
                <c:pt idx="4195">
                  <c:v>8.3800000000000008</c:v>
                </c:pt>
                <c:pt idx="4196">
                  <c:v>8.3800000000000008</c:v>
                </c:pt>
                <c:pt idx="4197">
                  <c:v>8.36</c:v>
                </c:pt>
                <c:pt idx="4198">
                  <c:v>8.35</c:v>
                </c:pt>
                <c:pt idx="4199">
                  <c:v>8.34</c:v>
                </c:pt>
                <c:pt idx="4200">
                  <c:v>8.33</c:v>
                </c:pt>
                <c:pt idx="4201">
                  <c:v>8.33</c:v>
                </c:pt>
                <c:pt idx="4202">
                  <c:v>8.32</c:v>
                </c:pt>
                <c:pt idx="4203">
                  <c:v>8.31</c:v>
                </c:pt>
                <c:pt idx="4204">
                  <c:v>8.3000000000000007</c:v>
                </c:pt>
                <c:pt idx="4205">
                  <c:v>8.2899999999999991</c:v>
                </c:pt>
                <c:pt idx="4206">
                  <c:v>8.2899999999999991</c:v>
                </c:pt>
                <c:pt idx="4207">
                  <c:v>8.2799999999999994</c:v>
                </c:pt>
                <c:pt idx="4208">
                  <c:v>8.27</c:v>
                </c:pt>
                <c:pt idx="4209">
                  <c:v>8.26</c:v>
                </c:pt>
                <c:pt idx="4210">
                  <c:v>8.25</c:v>
                </c:pt>
                <c:pt idx="4211">
                  <c:v>8.24</c:v>
                </c:pt>
                <c:pt idx="4212">
                  <c:v>8.23</c:v>
                </c:pt>
                <c:pt idx="4213">
                  <c:v>8.2200000000000006</c:v>
                </c:pt>
                <c:pt idx="4214">
                  <c:v>8.2100000000000009</c:v>
                </c:pt>
                <c:pt idx="4215">
                  <c:v>8.2100000000000009</c:v>
                </c:pt>
                <c:pt idx="4216">
                  <c:v>8.1999999999999993</c:v>
                </c:pt>
                <c:pt idx="4217">
                  <c:v>8.19</c:v>
                </c:pt>
                <c:pt idx="4218">
                  <c:v>8.18</c:v>
                </c:pt>
                <c:pt idx="4219">
                  <c:v>8.17</c:v>
                </c:pt>
                <c:pt idx="4220">
                  <c:v>8.16</c:v>
                </c:pt>
                <c:pt idx="4221">
                  <c:v>8.15</c:v>
                </c:pt>
                <c:pt idx="4222">
                  <c:v>8.14</c:v>
                </c:pt>
                <c:pt idx="4223">
                  <c:v>8.1300000000000008</c:v>
                </c:pt>
                <c:pt idx="4224">
                  <c:v>8.1300000000000008</c:v>
                </c:pt>
                <c:pt idx="4225">
                  <c:v>8.1199999999999992</c:v>
                </c:pt>
                <c:pt idx="4226">
                  <c:v>8.11</c:v>
                </c:pt>
                <c:pt idx="4227">
                  <c:v>8.1</c:v>
                </c:pt>
                <c:pt idx="4228">
                  <c:v>8.09</c:v>
                </c:pt>
                <c:pt idx="4229">
                  <c:v>8.09</c:v>
                </c:pt>
                <c:pt idx="4230">
                  <c:v>8.08</c:v>
                </c:pt>
                <c:pt idx="4231">
                  <c:v>8.07</c:v>
                </c:pt>
                <c:pt idx="4232">
                  <c:v>8.06</c:v>
                </c:pt>
                <c:pt idx="4233">
                  <c:v>8.0500000000000007</c:v>
                </c:pt>
                <c:pt idx="4234">
                  <c:v>8.0500000000000007</c:v>
                </c:pt>
                <c:pt idx="4235">
                  <c:v>8.0399999999999991</c:v>
                </c:pt>
                <c:pt idx="4236">
                  <c:v>8.0299999999999994</c:v>
                </c:pt>
                <c:pt idx="4237">
                  <c:v>8.02</c:v>
                </c:pt>
                <c:pt idx="4238">
                  <c:v>8.02</c:v>
                </c:pt>
                <c:pt idx="4239">
                  <c:v>8.01</c:v>
                </c:pt>
                <c:pt idx="4240">
                  <c:v>8</c:v>
                </c:pt>
                <c:pt idx="4241">
                  <c:v>7.99</c:v>
                </c:pt>
                <c:pt idx="4242">
                  <c:v>7.99</c:v>
                </c:pt>
                <c:pt idx="4243">
                  <c:v>7.98</c:v>
                </c:pt>
                <c:pt idx="4244">
                  <c:v>7.97</c:v>
                </c:pt>
                <c:pt idx="4245">
                  <c:v>7.96</c:v>
                </c:pt>
                <c:pt idx="4246">
                  <c:v>7.96</c:v>
                </c:pt>
                <c:pt idx="4247">
                  <c:v>7.95</c:v>
                </c:pt>
                <c:pt idx="4248">
                  <c:v>7.95</c:v>
                </c:pt>
                <c:pt idx="4249">
                  <c:v>7.94</c:v>
                </c:pt>
                <c:pt idx="4250">
                  <c:v>7.93</c:v>
                </c:pt>
                <c:pt idx="4251">
                  <c:v>7.92</c:v>
                </c:pt>
                <c:pt idx="4252">
                  <c:v>7.92</c:v>
                </c:pt>
                <c:pt idx="4253">
                  <c:v>7.91</c:v>
                </c:pt>
                <c:pt idx="4254">
                  <c:v>7.91</c:v>
                </c:pt>
                <c:pt idx="4255">
                  <c:v>7.9</c:v>
                </c:pt>
                <c:pt idx="4256">
                  <c:v>7.89</c:v>
                </c:pt>
                <c:pt idx="4257">
                  <c:v>7.88</c:v>
                </c:pt>
                <c:pt idx="4258">
                  <c:v>7.88</c:v>
                </c:pt>
                <c:pt idx="4259">
                  <c:v>7.87</c:v>
                </c:pt>
                <c:pt idx="4260">
                  <c:v>7.86</c:v>
                </c:pt>
                <c:pt idx="4261">
                  <c:v>7.85</c:v>
                </c:pt>
                <c:pt idx="4262">
                  <c:v>7.85</c:v>
                </c:pt>
                <c:pt idx="4263">
                  <c:v>7.85</c:v>
                </c:pt>
                <c:pt idx="4264">
                  <c:v>7.85</c:v>
                </c:pt>
                <c:pt idx="4265">
                  <c:v>7.84</c:v>
                </c:pt>
                <c:pt idx="4266">
                  <c:v>7.84</c:v>
                </c:pt>
                <c:pt idx="4267">
                  <c:v>7.83</c:v>
                </c:pt>
                <c:pt idx="4268">
                  <c:v>7.81</c:v>
                </c:pt>
                <c:pt idx="4269">
                  <c:v>7.8</c:v>
                </c:pt>
                <c:pt idx="4270">
                  <c:v>7.8</c:v>
                </c:pt>
                <c:pt idx="4271">
                  <c:v>7.8</c:v>
                </c:pt>
                <c:pt idx="4272">
                  <c:v>7.79</c:v>
                </c:pt>
                <c:pt idx="4273">
                  <c:v>7.78</c:v>
                </c:pt>
                <c:pt idx="4274">
                  <c:v>7.77</c:v>
                </c:pt>
                <c:pt idx="4275">
                  <c:v>7.76</c:v>
                </c:pt>
                <c:pt idx="4276">
                  <c:v>7.76</c:v>
                </c:pt>
                <c:pt idx="4277">
                  <c:v>7.75</c:v>
                </c:pt>
                <c:pt idx="4278">
                  <c:v>7.74</c:v>
                </c:pt>
                <c:pt idx="4279">
                  <c:v>7.73</c:v>
                </c:pt>
                <c:pt idx="4280">
                  <c:v>7.73</c:v>
                </c:pt>
                <c:pt idx="4281">
                  <c:v>7.72</c:v>
                </c:pt>
                <c:pt idx="4282">
                  <c:v>7.71</c:v>
                </c:pt>
                <c:pt idx="4283">
                  <c:v>7.7</c:v>
                </c:pt>
                <c:pt idx="4284">
                  <c:v>7.69</c:v>
                </c:pt>
                <c:pt idx="4285">
                  <c:v>7.69</c:v>
                </c:pt>
                <c:pt idx="4286">
                  <c:v>7.68</c:v>
                </c:pt>
                <c:pt idx="4287">
                  <c:v>7.68</c:v>
                </c:pt>
                <c:pt idx="4288">
                  <c:v>7.67</c:v>
                </c:pt>
                <c:pt idx="4289">
                  <c:v>7.67</c:v>
                </c:pt>
                <c:pt idx="4290">
                  <c:v>7.65</c:v>
                </c:pt>
                <c:pt idx="4291">
                  <c:v>7.65</c:v>
                </c:pt>
                <c:pt idx="4292">
                  <c:v>7.64</c:v>
                </c:pt>
                <c:pt idx="4293">
                  <c:v>7.64</c:v>
                </c:pt>
                <c:pt idx="4294">
                  <c:v>7.63</c:v>
                </c:pt>
                <c:pt idx="4295">
                  <c:v>7.62</c:v>
                </c:pt>
                <c:pt idx="4296">
                  <c:v>7.61</c:v>
                </c:pt>
                <c:pt idx="4297">
                  <c:v>7.6</c:v>
                </c:pt>
                <c:pt idx="4298">
                  <c:v>7.6</c:v>
                </c:pt>
                <c:pt idx="4299">
                  <c:v>7.59</c:v>
                </c:pt>
                <c:pt idx="4300">
                  <c:v>7.59</c:v>
                </c:pt>
                <c:pt idx="4301">
                  <c:v>7.58</c:v>
                </c:pt>
                <c:pt idx="4302">
                  <c:v>7.57</c:v>
                </c:pt>
                <c:pt idx="4303">
                  <c:v>7.56</c:v>
                </c:pt>
                <c:pt idx="4304">
                  <c:v>7.56</c:v>
                </c:pt>
                <c:pt idx="4305">
                  <c:v>7.55</c:v>
                </c:pt>
                <c:pt idx="4306">
                  <c:v>7.54</c:v>
                </c:pt>
                <c:pt idx="4307">
                  <c:v>7.53</c:v>
                </c:pt>
                <c:pt idx="4308">
                  <c:v>7.52</c:v>
                </c:pt>
                <c:pt idx="4309">
                  <c:v>7.52</c:v>
                </c:pt>
                <c:pt idx="4310">
                  <c:v>7.51</c:v>
                </c:pt>
                <c:pt idx="4311">
                  <c:v>7.5</c:v>
                </c:pt>
                <c:pt idx="4312">
                  <c:v>7.49</c:v>
                </c:pt>
                <c:pt idx="4313">
                  <c:v>7.49</c:v>
                </c:pt>
                <c:pt idx="4314">
                  <c:v>7.48</c:v>
                </c:pt>
                <c:pt idx="4315">
                  <c:v>7.47</c:v>
                </c:pt>
                <c:pt idx="4316">
                  <c:v>7.46</c:v>
                </c:pt>
                <c:pt idx="4317">
                  <c:v>7.45</c:v>
                </c:pt>
                <c:pt idx="4318">
                  <c:v>7.44</c:v>
                </c:pt>
                <c:pt idx="4319">
                  <c:v>7.43</c:v>
                </c:pt>
                <c:pt idx="4320">
                  <c:v>7.43</c:v>
                </c:pt>
                <c:pt idx="4321">
                  <c:v>7.42</c:v>
                </c:pt>
                <c:pt idx="4322">
                  <c:v>7.41</c:v>
                </c:pt>
                <c:pt idx="4323">
                  <c:v>7.41</c:v>
                </c:pt>
                <c:pt idx="4324">
                  <c:v>7.4</c:v>
                </c:pt>
                <c:pt idx="4325">
                  <c:v>7.39</c:v>
                </c:pt>
                <c:pt idx="4326">
                  <c:v>7.39</c:v>
                </c:pt>
                <c:pt idx="4327">
                  <c:v>7.38</c:v>
                </c:pt>
                <c:pt idx="4328">
                  <c:v>7.37</c:v>
                </c:pt>
                <c:pt idx="4329">
                  <c:v>7.36</c:v>
                </c:pt>
                <c:pt idx="4330">
                  <c:v>7.35</c:v>
                </c:pt>
                <c:pt idx="4331">
                  <c:v>7.35</c:v>
                </c:pt>
                <c:pt idx="4332">
                  <c:v>7.34</c:v>
                </c:pt>
                <c:pt idx="4333">
                  <c:v>7.33</c:v>
                </c:pt>
                <c:pt idx="4334">
                  <c:v>7.33</c:v>
                </c:pt>
                <c:pt idx="4335">
                  <c:v>7.32</c:v>
                </c:pt>
                <c:pt idx="4336">
                  <c:v>7.31</c:v>
                </c:pt>
                <c:pt idx="4337">
                  <c:v>7.3</c:v>
                </c:pt>
                <c:pt idx="4338">
                  <c:v>7.3</c:v>
                </c:pt>
                <c:pt idx="4339">
                  <c:v>7.29</c:v>
                </c:pt>
                <c:pt idx="4340">
                  <c:v>7.29</c:v>
                </c:pt>
                <c:pt idx="4341">
                  <c:v>7.28</c:v>
                </c:pt>
                <c:pt idx="4342">
                  <c:v>7.27</c:v>
                </c:pt>
                <c:pt idx="4343">
                  <c:v>7.27</c:v>
                </c:pt>
                <c:pt idx="4344">
                  <c:v>7.26</c:v>
                </c:pt>
                <c:pt idx="4345">
                  <c:v>7.25</c:v>
                </c:pt>
                <c:pt idx="4346">
                  <c:v>7.25</c:v>
                </c:pt>
                <c:pt idx="4347">
                  <c:v>7.24</c:v>
                </c:pt>
                <c:pt idx="4348">
                  <c:v>7.24</c:v>
                </c:pt>
                <c:pt idx="4349">
                  <c:v>7.23</c:v>
                </c:pt>
                <c:pt idx="4350">
                  <c:v>7.22</c:v>
                </c:pt>
                <c:pt idx="4351">
                  <c:v>7.22</c:v>
                </c:pt>
                <c:pt idx="4352">
                  <c:v>7.21</c:v>
                </c:pt>
                <c:pt idx="4353">
                  <c:v>7.21</c:v>
                </c:pt>
                <c:pt idx="4354">
                  <c:v>7.21</c:v>
                </c:pt>
                <c:pt idx="4355">
                  <c:v>7.2</c:v>
                </c:pt>
                <c:pt idx="4356">
                  <c:v>7.19</c:v>
                </c:pt>
                <c:pt idx="4357">
                  <c:v>7.18</c:v>
                </c:pt>
                <c:pt idx="4358">
                  <c:v>7.18</c:v>
                </c:pt>
                <c:pt idx="4359">
                  <c:v>7.17</c:v>
                </c:pt>
                <c:pt idx="4360">
                  <c:v>7.17</c:v>
                </c:pt>
                <c:pt idx="4361">
                  <c:v>7.16</c:v>
                </c:pt>
                <c:pt idx="4362">
                  <c:v>7.16</c:v>
                </c:pt>
                <c:pt idx="4363">
                  <c:v>7.16</c:v>
                </c:pt>
                <c:pt idx="4364">
                  <c:v>7.14</c:v>
                </c:pt>
                <c:pt idx="4365">
                  <c:v>7.13</c:v>
                </c:pt>
                <c:pt idx="4366">
                  <c:v>7.13</c:v>
                </c:pt>
                <c:pt idx="4367">
                  <c:v>7.12</c:v>
                </c:pt>
                <c:pt idx="4368">
                  <c:v>7.11</c:v>
                </c:pt>
                <c:pt idx="4369">
                  <c:v>7.1</c:v>
                </c:pt>
                <c:pt idx="4370">
                  <c:v>7.1</c:v>
                </c:pt>
                <c:pt idx="4371">
                  <c:v>7.09</c:v>
                </c:pt>
                <c:pt idx="4372">
                  <c:v>7.08</c:v>
                </c:pt>
                <c:pt idx="4373">
                  <c:v>7.08</c:v>
                </c:pt>
                <c:pt idx="4374">
                  <c:v>7.07</c:v>
                </c:pt>
                <c:pt idx="4375">
                  <c:v>7.06</c:v>
                </c:pt>
                <c:pt idx="4376">
                  <c:v>7.06</c:v>
                </c:pt>
                <c:pt idx="4377">
                  <c:v>7.05</c:v>
                </c:pt>
                <c:pt idx="4378">
                  <c:v>7.05</c:v>
                </c:pt>
                <c:pt idx="4379">
                  <c:v>7.04</c:v>
                </c:pt>
                <c:pt idx="4380">
                  <c:v>7.04</c:v>
                </c:pt>
                <c:pt idx="4381">
                  <c:v>7.03</c:v>
                </c:pt>
                <c:pt idx="4382">
                  <c:v>7.02</c:v>
                </c:pt>
                <c:pt idx="4383">
                  <c:v>7.02</c:v>
                </c:pt>
                <c:pt idx="4384">
                  <c:v>7.02</c:v>
                </c:pt>
                <c:pt idx="4385">
                  <c:v>7</c:v>
                </c:pt>
                <c:pt idx="4386">
                  <c:v>7.01</c:v>
                </c:pt>
                <c:pt idx="4387">
                  <c:v>7</c:v>
                </c:pt>
                <c:pt idx="4388">
                  <c:v>7</c:v>
                </c:pt>
                <c:pt idx="4389">
                  <c:v>6.99</c:v>
                </c:pt>
                <c:pt idx="4390">
                  <c:v>6.98</c:v>
                </c:pt>
                <c:pt idx="4391">
                  <c:v>6.98</c:v>
                </c:pt>
                <c:pt idx="4392">
                  <c:v>6.98</c:v>
                </c:pt>
                <c:pt idx="4393">
                  <c:v>6.97</c:v>
                </c:pt>
                <c:pt idx="4394">
                  <c:v>6.96</c:v>
                </c:pt>
                <c:pt idx="4395">
                  <c:v>6.96</c:v>
                </c:pt>
                <c:pt idx="4396">
                  <c:v>6.95</c:v>
                </c:pt>
                <c:pt idx="4397">
                  <c:v>6.95</c:v>
                </c:pt>
                <c:pt idx="4398">
                  <c:v>6.95</c:v>
                </c:pt>
                <c:pt idx="4399">
                  <c:v>6.94</c:v>
                </c:pt>
                <c:pt idx="4400">
                  <c:v>6.93</c:v>
                </c:pt>
                <c:pt idx="4401">
                  <c:v>6.93</c:v>
                </c:pt>
                <c:pt idx="4402">
                  <c:v>6.92</c:v>
                </c:pt>
                <c:pt idx="4403">
                  <c:v>6.91</c:v>
                </c:pt>
                <c:pt idx="4404">
                  <c:v>6.91</c:v>
                </c:pt>
                <c:pt idx="4405">
                  <c:v>6.9</c:v>
                </c:pt>
                <c:pt idx="4406">
                  <c:v>6.9</c:v>
                </c:pt>
                <c:pt idx="4407">
                  <c:v>6.89</c:v>
                </c:pt>
                <c:pt idx="4408">
                  <c:v>6.89</c:v>
                </c:pt>
                <c:pt idx="4409">
                  <c:v>6.88</c:v>
                </c:pt>
                <c:pt idx="4410">
                  <c:v>6.87</c:v>
                </c:pt>
                <c:pt idx="4411">
                  <c:v>6.87</c:v>
                </c:pt>
                <c:pt idx="4412">
                  <c:v>6.86</c:v>
                </c:pt>
                <c:pt idx="4413">
                  <c:v>6.86</c:v>
                </c:pt>
                <c:pt idx="4414">
                  <c:v>6.85</c:v>
                </c:pt>
                <c:pt idx="4415">
                  <c:v>6.84</c:v>
                </c:pt>
                <c:pt idx="4416">
                  <c:v>6.84</c:v>
                </c:pt>
                <c:pt idx="4417">
                  <c:v>6.83</c:v>
                </c:pt>
                <c:pt idx="4418">
                  <c:v>6.83</c:v>
                </c:pt>
                <c:pt idx="4419">
                  <c:v>6.82</c:v>
                </c:pt>
                <c:pt idx="4420">
                  <c:v>6.82</c:v>
                </c:pt>
                <c:pt idx="4421">
                  <c:v>6.81</c:v>
                </c:pt>
                <c:pt idx="4422">
                  <c:v>6.81</c:v>
                </c:pt>
                <c:pt idx="4423">
                  <c:v>6.81</c:v>
                </c:pt>
                <c:pt idx="4424">
                  <c:v>6.8</c:v>
                </c:pt>
                <c:pt idx="4425">
                  <c:v>6.79</c:v>
                </c:pt>
                <c:pt idx="4426">
                  <c:v>6.79</c:v>
                </c:pt>
                <c:pt idx="4427">
                  <c:v>6.79</c:v>
                </c:pt>
                <c:pt idx="4428">
                  <c:v>6.78</c:v>
                </c:pt>
                <c:pt idx="4429">
                  <c:v>6.77</c:v>
                </c:pt>
                <c:pt idx="4430">
                  <c:v>6.77</c:v>
                </c:pt>
                <c:pt idx="4431">
                  <c:v>6.76</c:v>
                </c:pt>
                <c:pt idx="4432">
                  <c:v>6.76</c:v>
                </c:pt>
                <c:pt idx="4433">
                  <c:v>6.75</c:v>
                </c:pt>
                <c:pt idx="4434">
                  <c:v>6.75</c:v>
                </c:pt>
                <c:pt idx="4435">
                  <c:v>6.75</c:v>
                </c:pt>
                <c:pt idx="4436">
                  <c:v>6.74</c:v>
                </c:pt>
                <c:pt idx="4437">
                  <c:v>6.74</c:v>
                </c:pt>
                <c:pt idx="4438">
                  <c:v>6.73</c:v>
                </c:pt>
                <c:pt idx="4439">
                  <c:v>6.73</c:v>
                </c:pt>
                <c:pt idx="4440">
                  <c:v>6.72</c:v>
                </c:pt>
                <c:pt idx="4441">
                  <c:v>6.72</c:v>
                </c:pt>
                <c:pt idx="4442">
                  <c:v>6.71</c:v>
                </c:pt>
                <c:pt idx="4443">
                  <c:v>6.71</c:v>
                </c:pt>
                <c:pt idx="4444">
                  <c:v>6.71</c:v>
                </c:pt>
                <c:pt idx="4445">
                  <c:v>6.7</c:v>
                </c:pt>
                <c:pt idx="4446">
                  <c:v>6.7</c:v>
                </c:pt>
                <c:pt idx="4447">
                  <c:v>6.7</c:v>
                </c:pt>
                <c:pt idx="4448">
                  <c:v>6.7</c:v>
                </c:pt>
                <c:pt idx="4449">
                  <c:v>6.69</c:v>
                </c:pt>
                <c:pt idx="4450">
                  <c:v>6.7</c:v>
                </c:pt>
                <c:pt idx="4451">
                  <c:v>6.69</c:v>
                </c:pt>
                <c:pt idx="4452">
                  <c:v>6.68</c:v>
                </c:pt>
                <c:pt idx="4453">
                  <c:v>6.68</c:v>
                </c:pt>
                <c:pt idx="4454">
                  <c:v>6.67</c:v>
                </c:pt>
                <c:pt idx="4455">
                  <c:v>6.67</c:v>
                </c:pt>
                <c:pt idx="4456">
                  <c:v>6.67</c:v>
                </c:pt>
                <c:pt idx="4457">
                  <c:v>6.66</c:v>
                </c:pt>
                <c:pt idx="4458">
                  <c:v>6.65</c:v>
                </c:pt>
                <c:pt idx="4459">
                  <c:v>6.65</c:v>
                </c:pt>
                <c:pt idx="4460">
                  <c:v>6.64</c:v>
                </c:pt>
                <c:pt idx="4461">
                  <c:v>6.64</c:v>
                </c:pt>
                <c:pt idx="4462">
                  <c:v>6.63</c:v>
                </c:pt>
                <c:pt idx="4463">
                  <c:v>6.63</c:v>
                </c:pt>
                <c:pt idx="4464">
                  <c:v>6.62</c:v>
                </c:pt>
                <c:pt idx="4465">
                  <c:v>6.62</c:v>
                </c:pt>
                <c:pt idx="4466">
                  <c:v>6.61</c:v>
                </c:pt>
                <c:pt idx="4467">
                  <c:v>6.61</c:v>
                </c:pt>
                <c:pt idx="4468">
                  <c:v>6.6</c:v>
                </c:pt>
                <c:pt idx="4469">
                  <c:v>6.6</c:v>
                </c:pt>
                <c:pt idx="4470">
                  <c:v>6.6</c:v>
                </c:pt>
                <c:pt idx="4471">
                  <c:v>6.59</c:v>
                </c:pt>
                <c:pt idx="4472">
                  <c:v>6.59</c:v>
                </c:pt>
                <c:pt idx="4473">
                  <c:v>6.59</c:v>
                </c:pt>
                <c:pt idx="4474">
                  <c:v>6.58</c:v>
                </c:pt>
                <c:pt idx="4475">
                  <c:v>6.57</c:v>
                </c:pt>
                <c:pt idx="4476">
                  <c:v>6.58</c:v>
                </c:pt>
                <c:pt idx="4477">
                  <c:v>6.58</c:v>
                </c:pt>
                <c:pt idx="4478">
                  <c:v>6.58</c:v>
                </c:pt>
                <c:pt idx="4479">
                  <c:v>6.57</c:v>
                </c:pt>
                <c:pt idx="4480">
                  <c:v>6.57</c:v>
                </c:pt>
                <c:pt idx="4481">
                  <c:v>6.57</c:v>
                </c:pt>
                <c:pt idx="4482">
                  <c:v>6.56</c:v>
                </c:pt>
                <c:pt idx="4483">
                  <c:v>6.55</c:v>
                </c:pt>
                <c:pt idx="4484">
                  <c:v>6.55</c:v>
                </c:pt>
                <c:pt idx="4485">
                  <c:v>6.55</c:v>
                </c:pt>
                <c:pt idx="4486">
                  <c:v>6.54</c:v>
                </c:pt>
                <c:pt idx="4487">
                  <c:v>6.55</c:v>
                </c:pt>
                <c:pt idx="4488">
                  <c:v>6.54</c:v>
                </c:pt>
                <c:pt idx="4489">
                  <c:v>6.54</c:v>
                </c:pt>
                <c:pt idx="4490">
                  <c:v>6.54</c:v>
                </c:pt>
                <c:pt idx="4491">
                  <c:v>6.54</c:v>
                </c:pt>
                <c:pt idx="4492">
                  <c:v>6.54</c:v>
                </c:pt>
                <c:pt idx="4493">
                  <c:v>6.53</c:v>
                </c:pt>
                <c:pt idx="4494">
                  <c:v>6.53</c:v>
                </c:pt>
                <c:pt idx="4495">
                  <c:v>6.52</c:v>
                </c:pt>
                <c:pt idx="4496">
                  <c:v>6.52</c:v>
                </c:pt>
                <c:pt idx="4497">
                  <c:v>6.52</c:v>
                </c:pt>
                <c:pt idx="4498">
                  <c:v>6.51</c:v>
                </c:pt>
                <c:pt idx="4499">
                  <c:v>6.51</c:v>
                </c:pt>
                <c:pt idx="4500">
                  <c:v>6.5</c:v>
                </c:pt>
                <c:pt idx="4501">
                  <c:v>6.5</c:v>
                </c:pt>
                <c:pt idx="4502">
                  <c:v>6.5</c:v>
                </c:pt>
                <c:pt idx="4503">
                  <c:v>6.49</c:v>
                </c:pt>
                <c:pt idx="4504">
                  <c:v>6.49</c:v>
                </c:pt>
                <c:pt idx="4505">
                  <c:v>6.48</c:v>
                </c:pt>
                <c:pt idx="4506">
                  <c:v>6.48</c:v>
                </c:pt>
                <c:pt idx="4507">
                  <c:v>6.47</c:v>
                </c:pt>
                <c:pt idx="4508">
                  <c:v>6.47</c:v>
                </c:pt>
                <c:pt idx="4509">
                  <c:v>6.47</c:v>
                </c:pt>
                <c:pt idx="4510">
                  <c:v>6.47</c:v>
                </c:pt>
                <c:pt idx="4511">
                  <c:v>6.46</c:v>
                </c:pt>
                <c:pt idx="4512">
                  <c:v>6.46</c:v>
                </c:pt>
                <c:pt idx="4513">
                  <c:v>6.46</c:v>
                </c:pt>
                <c:pt idx="4514">
                  <c:v>6.45</c:v>
                </c:pt>
                <c:pt idx="4515">
                  <c:v>6.45</c:v>
                </c:pt>
                <c:pt idx="4516">
                  <c:v>6.44</c:v>
                </c:pt>
                <c:pt idx="4517">
                  <c:v>6.44</c:v>
                </c:pt>
                <c:pt idx="4518">
                  <c:v>6.44</c:v>
                </c:pt>
                <c:pt idx="4519">
                  <c:v>6.43</c:v>
                </c:pt>
                <c:pt idx="4520">
                  <c:v>6.43</c:v>
                </c:pt>
                <c:pt idx="4521">
                  <c:v>6.42</c:v>
                </c:pt>
                <c:pt idx="4522">
                  <c:v>6.42</c:v>
                </c:pt>
                <c:pt idx="4523">
                  <c:v>6.42</c:v>
                </c:pt>
                <c:pt idx="4524">
                  <c:v>6.42</c:v>
                </c:pt>
                <c:pt idx="4525">
                  <c:v>6.41</c:v>
                </c:pt>
                <c:pt idx="4526">
                  <c:v>6.41</c:v>
                </c:pt>
                <c:pt idx="4527">
                  <c:v>6.41</c:v>
                </c:pt>
                <c:pt idx="4528">
                  <c:v>6.4</c:v>
                </c:pt>
                <c:pt idx="4529">
                  <c:v>6.4</c:v>
                </c:pt>
                <c:pt idx="4530">
                  <c:v>6.39</c:v>
                </c:pt>
                <c:pt idx="4531">
                  <c:v>6.39</c:v>
                </c:pt>
                <c:pt idx="4532">
                  <c:v>6.38</c:v>
                </c:pt>
                <c:pt idx="4533">
                  <c:v>6.39</c:v>
                </c:pt>
                <c:pt idx="4534">
                  <c:v>6.38</c:v>
                </c:pt>
                <c:pt idx="4535">
                  <c:v>6.38</c:v>
                </c:pt>
                <c:pt idx="4536">
                  <c:v>6.37</c:v>
                </c:pt>
                <c:pt idx="4537">
                  <c:v>6.37</c:v>
                </c:pt>
                <c:pt idx="4538">
                  <c:v>6.37</c:v>
                </c:pt>
                <c:pt idx="4539">
                  <c:v>6.37</c:v>
                </c:pt>
                <c:pt idx="4540">
                  <c:v>6.36</c:v>
                </c:pt>
                <c:pt idx="4541">
                  <c:v>6.36</c:v>
                </c:pt>
                <c:pt idx="4542">
                  <c:v>6.36</c:v>
                </c:pt>
                <c:pt idx="4543">
                  <c:v>6.36</c:v>
                </c:pt>
                <c:pt idx="4544">
                  <c:v>6.36</c:v>
                </c:pt>
                <c:pt idx="4545">
                  <c:v>6.35</c:v>
                </c:pt>
                <c:pt idx="4546">
                  <c:v>6.35</c:v>
                </c:pt>
                <c:pt idx="4547">
                  <c:v>6.34</c:v>
                </c:pt>
                <c:pt idx="4548">
                  <c:v>6.35</c:v>
                </c:pt>
                <c:pt idx="4549">
                  <c:v>6.34</c:v>
                </c:pt>
                <c:pt idx="4550">
                  <c:v>6.34</c:v>
                </c:pt>
                <c:pt idx="4551">
                  <c:v>6.33</c:v>
                </c:pt>
                <c:pt idx="4552">
                  <c:v>6.32</c:v>
                </c:pt>
                <c:pt idx="4553">
                  <c:v>6.32</c:v>
                </c:pt>
                <c:pt idx="4554">
                  <c:v>6.32</c:v>
                </c:pt>
                <c:pt idx="4555">
                  <c:v>6.32</c:v>
                </c:pt>
                <c:pt idx="4556">
                  <c:v>6.31</c:v>
                </c:pt>
                <c:pt idx="4557">
                  <c:v>6.3</c:v>
                </c:pt>
                <c:pt idx="4558">
                  <c:v>6.3</c:v>
                </c:pt>
                <c:pt idx="4559">
                  <c:v>6.29</c:v>
                </c:pt>
                <c:pt idx="4560">
                  <c:v>6.29</c:v>
                </c:pt>
                <c:pt idx="4561">
                  <c:v>6.29</c:v>
                </c:pt>
                <c:pt idx="4562">
                  <c:v>6.29</c:v>
                </c:pt>
                <c:pt idx="4563">
                  <c:v>6.28</c:v>
                </c:pt>
                <c:pt idx="4564">
                  <c:v>6.28</c:v>
                </c:pt>
                <c:pt idx="4565">
                  <c:v>6.28</c:v>
                </c:pt>
                <c:pt idx="4566">
                  <c:v>6.27</c:v>
                </c:pt>
                <c:pt idx="4567">
                  <c:v>6.27</c:v>
                </c:pt>
                <c:pt idx="4568">
                  <c:v>6.27</c:v>
                </c:pt>
                <c:pt idx="4569">
                  <c:v>6.26</c:v>
                </c:pt>
                <c:pt idx="4570">
                  <c:v>6.26</c:v>
                </c:pt>
                <c:pt idx="4571">
                  <c:v>6.26</c:v>
                </c:pt>
                <c:pt idx="4572">
                  <c:v>6.26</c:v>
                </c:pt>
                <c:pt idx="4573">
                  <c:v>6.25</c:v>
                </c:pt>
                <c:pt idx="4574">
                  <c:v>6.25</c:v>
                </c:pt>
                <c:pt idx="4575">
                  <c:v>6.25</c:v>
                </c:pt>
                <c:pt idx="4576">
                  <c:v>6.25</c:v>
                </c:pt>
                <c:pt idx="4577">
                  <c:v>6.25</c:v>
                </c:pt>
                <c:pt idx="4578">
                  <c:v>6.25</c:v>
                </c:pt>
                <c:pt idx="4579">
                  <c:v>6.24</c:v>
                </c:pt>
                <c:pt idx="4580">
                  <c:v>6.24</c:v>
                </c:pt>
                <c:pt idx="4581">
                  <c:v>6.24</c:v>
                </c:pt>
                <c:pt idx="4582">
                  <c:v>6.24</c:v>
                </c:pt>
                <c:pt idx="4583">
                  <c:v>6.24</c:v>
                </c:pt>
                <c:pt idx="4584">
                  <c:v>6.24</c:v>
                </c:pt>
                <c:pt idx="4585">
                  <c:v>6.23</c:v>
                </c:pt>
                <c:pt idx="4586">
                  <c:v>6.23</c:v>
                </c:pt>
                <c:pt idx="4587">
                  <c:v>6.23</c:v>
                </c:pt>
                <c:pt idx="4588">
                  <c:v>6.24</c:v>
                </c:pt>
                <c:pt idx="4589">
                  <c:v>6.23</c:v>
                </c:pt>
                <c:pt idx="4590">
                  <c:v>6.23</c:v>
                </c:pt>
                <c:pt idx="4591">
                  <c:v>6.22</c:v>
                </c:pt>
                <c:pt idx="4592">
                  <c:v>6.23</c:v>
                </c:pt>
                <c:pt idx="4593">
                  <c:v>6.22</c:v>
                </c:pt>
                <c:pt idx="4594">
                  <c:v>6.22</c:v>
                </c:pt>
                <c:pt idx="4595">
                  <c:v>6.22</c:v>
                </c:pt>
                <c:pt idx="4596">
                  <c:v>6.21</c:v>
                </c:pt>
                <c:pt idx="4597">
                  <c:v>6.21</c:v>
                </c:pt>
                <c:pt idx="4598">
                  <c:v>6.21</c:v>
                </c:pt>
                <c:pt idx="4599">
                  <c:v>6.2</c:v>
                </c:pt>
                <c:pt idx="4600">
                  <c:v>6.2</c:v>
                </c:pt>
                <c:pt idx="4601">
                  <c:v>6.19</c:v>
                </c:pt>
                <c:pt idx="4602">
                  <c:v>6.19</c:v>
                </c:pt>
                <c:pt idx="4603">
                  <c:v>6.19</c:v>
                </c:pt>
                <c:pt idx="4604">
                  <c:v>6.19</c:v>
                </c:pt>
                <c:pt idx="4605">
                  <c:v>6.19</c:v>
                </c:pt>
                <c:pt idx="4606">
                  <c:v>6.18</c:v>
                </c:pt>
                <c:pt idx="4607">
                  <c:v>6.18</c:v>
                </c:pt>
                <c:pt idx="4608">
                  <c:v>6.18</c:v>
                </c:pt>
                <c:pt idx="4609">
                  <c:v>6.17</c:v>
                </c:pt>
                <c:pt idx="4610">
                  <c:v>6.17</c:v>
                </c:pt>
                <c:pt idx="4611">
                  <c:v>6.17</c:v>
                </c:pt>
                <c:pt idx="4612">
                  <c:v>6.17</c:v>
                </c:pt>
                <c:pt idx="4613">
                  <c:v>6.16</c:v>
                </c:pt>
                <c:pt idx="4614">
                  <c:v>6.16</c:v>
                </c:pt>
                <c:pt idx="4615">
                  <c:v>6.16</c:v>
                </c:pt>
                <c:pt idx="4616">
                  <c:v>6.16</c:v>
                </c:pt>
                <c:pt idx="4617">
                  <c:v>6.16</c:v>
                </c:pt>
                <c:pt idx="4618">
                  <c:v>6.15</c:v>
                </c:pt>
                <c:pt idx="4619">
                  <c:v>6.15</c:v>
                </c:pt>
                <c:pt idx="4620">
                  <c:v>6.15</c:v>
                </c:pt>
                <c:pt idx="4621">
                  <c:v>6.15</c:v>
                </c:pt>
                <c:pt idx="4622">
                  <c:v>6.14</c:v>
                </c:pt>
                <c:pt idx="4623">
                  <c:v>6.14</c:v>
                </c:pt>
                <c:pt idx="4624">
                  <c:v>6.14</c:v>
                </c:pt>
                <c:pt idx="4625">
                  <c:v>6.14</c:v>
                </c:pt>
                <c:pt idx="4626">
                  <c:v>6.14</c:v>
                </c:pt>
                <c:pt idx="4627">
                  <c:v>6.13</c:v>
                </c:pt>
                <c:pt idx="4628">
                  <c:v>6.13</c:v>
                </c:pt>
                <c:pt idx="4629">
                  <c:v>6.13</c:v>
                </c:pt>
                <c:pt idx="4630">
                  <c:v>6.13</c:v>
                </c:pt>
                <c:pt idx="4631">
                  <c:v>6.12</c:v>
                </c:pt>
                <c:pt idx="4632">
                  <c:v>6.12</c:v>
                </c:pt>
                <c:pt idx="4633">
                  <c:v>6.12</c:v>
                </c:pt>
                <c:pt idx="4634">
                  <c:v>6.12</c:v>
                </c:pt>
                <c:pt idx="4635">
                  <c:v>6.12</c:v>
                </c:pt>
                <c:pt idx="4636">
                  <c:v>6.12</c:v>
                </c:pt>
                <c:pt idx="4637">
                  <c:v>6.11</c:v>
                </c:pt>
                <c:pt idx="4638">
                  <c:v>6.11</c:v>
                </c:pt>
                <c:pt idx="4639">
                  <c:v>6.11</c:v>
                </c:pt>
                <c:pt idx="4640">
                  <c:v>6.11</c:v>
                </c:pt>
                <c:pt idx="4641">
                  <c:v>6.11</c:v>
                </c:pt>
                <c:pt idx="4642">
                  <c:v>6.1</c:v>
                </c:pt>
                <c:pt idx="4643">
                  <c:v>6.1</c:v>
                </c:pt>
                <c:pt idx="4644">
                  <c:v>6.1</c:v>
                </c:pt>
                <c:pt idx="4645">
                  <c:v>6.1</c:v>
                </c:pt>
                <c:pt idx="4646">
                  <c:v>6.1</c:v>
                </c:pt>
                <c:pt idx="4647">
                  <c:v>6.1</c:v>
                </c:pt>
                <c:pt idx="4648">
                  <c:v>6.1</c:v>
                </c:pt>
                <c:pt idx="4649">
                  <c:v>6.09</c:v>
                </c:pt>
                <c:pt idx="4650">
                  <c:v>6.09</c:v>
                </c:pt>
                <c:pt idx="4651">
                  <c:v>6.08</c:v>
                </c:pt>
                <c:pt idx="4652">
                  <c:v>6.08</c:v>
                </c:pt>
                <c:pt idx="4653">
                  <c:v>6.08</c:v>
                </c:pt>
                <c:pt idx="4654">
                  <c:v>6.08</c:v>
                </c:pt>
                <c:pt idx="4655">
                  <c:v>6.07</c:v>
                </c:pt>
                <c:pt idx="4656">
                  <c:v>6.07</c:v>
                </c:pt>
                <c:pt idx="4657">
                  <c:v>6.07</c:v>
                </c:pt>
                <c:pt idx="4658">
                  <c:v>6.07</c:v>
                </c:pt>
                <c:pt idx="4659">
                  <c:v>6.06</c:v>
                </c:pt>
                <c:pt idx="4660">
                  <c:v>6.06</c:v>
                </c:pt>
                <c:pt idx="4661">
                  <c:v>6.06</c:v>
                </c:pt>
                <c:pt idx="4662">
                  <c:v>6.06</c:v>
                </c:pt>
                <c:pt idx="4663">
                  <c:v>6.06</c:v>
                </c:pt>
                <c:pt idx="4664">
                  <c:v>6.05</c:v>
                </c:pt>
                <c:pt idx="4665">
                  <c:v>6.05</c:v>
                </c:pt>
                <c:pt idx="4666">
                  <c:v>6.05</c:v>
                </c:pt>
                <c:pt idx="4667">
                  <c:v>6.05</c:v>
                </c:pt>
                <c:pt idx="4668">
                  <c:v>6.05</c:v>
                </c:pt>
                <c:pt idx="4669">
                  <c:v>6.04</c:v>
                </c:pt>
                <c:pt idx="4670">
                  <c:v>6.04</c:v>
                </c:pt>
                <c:pt idx="4671">
                  <c:v>6.05</c:v>
                </c:pt>
                <c:pt idx="4672">
                  <c:v>6.04</c:v>
                </c:pt>
                <c:pt idx="4673">
                  <c:v>6.04</c:v>
                </c:pt>
                <c:pt idx="4674">
                  <c:v>6.04</c:v>
                </c:pt>
                <c:pt idx="4675">
                  <c:v>6.04</c:v>
                </c:pt>
                <c:pt idx="4676">
                  <c:v>6.03</c:v>
                </c:pt>
                <c:pt idx="4677">
                  <c:v>6.04</c:v>
                </c:pt>
                <c:pt idx="4678">
                  <c:v>6.04</c:v>
                </c:pt>
                <c:pt idx="4679">
                  <c:v>6.03</c:v>
                </c:pt>
                <c:pt idx="4680">
                  <c:v>6.04</c:v>
                </c:pt>
                <c:pt idx="4681">
                  <c:v>6.03</c:v>
                </c:pt>
                <c:pt idx="4682">
                  <c:v>6.03</c:v>
                </c:pt>
                <c:pt idx="4683">
                  <c:v>6.03</c:v>
                </c:pt>
                <c:pt idx="4684">
                  <c:v>6.04</c:v>
                </c:pt>
                <c:pt idx="4685">
                  <c:v>6.03</c:v>
                </c:pt>
                <c:pt idx="4686">
                  <c:v>6.04</c:v>
                </c:pt>
                <c:pt idx="4687">
                  <c:v>6.03</c:v>
                </c:pt>
                <c:pt idx="4688">
                  <c:v>6.02</c:v>
                </c:pt>
                <c:pt idx="4689">
                  <c:v>6.02</c:v>
                </c:pt>
                <c:pt idx="4690">
                  <c:v>6.02</c:v>
                </c:pt>
                <c:pt idx="4691">
                  <c:v>6.02</c:v>
                </c:pt>
                <c:pt idx="4692">
                  <c:v>6.02</c:v>
                </c:pt>
                <c:pt idx="4693">
                  <c:v>6.02</c:v>
                </c:pt>
                <c:pt idx="4694">
                  <c:v>6.02</c:v>
                </c:pt>
                <c:pt idx="4695">
                  <c:v>6.01</c:v>
                </c:pt>
                <c:pt idx="4696">
                  <c:v>6.01</c:v>
                </c:pt>
                <c:pt idx="4697">
                  <c:v>6.01</c:v>
                </c:pt>
                <c:pt idx="4698">
                  <c:v>6.01</c:v>
                </c:pt>
                <c:pt idx="4699">
                  <c:v>6</c:v>
                </c:pt>
                <c:pt idx="4700">
                  <c:v>6</c:v>
                </c:pt>
                <c:pt idx="4701">
                  <c:v>6</c:v>
                </c:pt>
                <c:pt idx="4702">
                  <c:v>6</c:v>
                </c:pt>
                <c:pt idx="4703">
                  <c:v>5.99</c:v>
                </c:pt>
                <c:pt idx="4704">
                  <c:v>6</c:v>
                </c:pt>
                <c:pt idx="4705">
                  <c:v>5.99</c:v>
                </c:pt>
                <c:pt idx="4706">
                  <c:v>5.99</c:v>
                </c:pt>
                <c:pt idx="4707">
                  <c:v>5.99</c:v>
                </c:pt>
                <c:pt idx="4708">
                  <c:v>5.99</c:v>
                </c:pt>
                <c:pt idx="4709">
                  <c:v>5.99</c:v>
                </c:pt>
                <c:pt idx="4710">
                  <c:v>5.98</c:v>
                </c:pt>
                <c:pt idx="4711">
                  <c:v>5.98</c:v>
                </c:pt>
                <c:pt idx="4712">
                  <c:v>5.98</c:v>
                </c:pt>
                <c:pt idx="4713">
                  <c:v>5.98</c:v>
                </c:pt>
                <c:pt idx="4714">
                  <c:v>5.98</c:v>
                </c:pt>
                <c:pt idx="4715">
                  <c:v>5.97</c:v>
                </c:pt>
                <c:pt idx="4716">
                  <c:v>5.97</c:v>
                </c:pt>
                <c:pt idx="4717">
                  <c:v>5.97</c:v>
                </c:pt>
                <c:pt idx="4718">
                  <c:v>5.97</c:v>
                </c:pt>
                <c:pt idx="4719">
                  <c:v>5.97</c:v>
                </c:pt>
                <c:pt idx="4720">
                  <c:v>5.97</c:v>
                </c:pt>
                <c:pt idx="4721">
                  <c:v>5.97</c:v>
                </c:pt>
                <c:pt idx="4722">
                  <c:v>5.97</c:v>
                </c:pt>
                <c:pt idx="4723">
                  <c:v>5.96</c:v>
                </c:pt>
                <c:pt idx="4724">
                  <c:v>5.96</c:v>
                </c:pt>
                <c:pt idx="4725">
                  <c:v>5.96</c:v>
                </c:pt>
                <c:pt idx="4726">
                  <c:v>5.96</c:v>
                </c:pt>
                <c:pt idx="4727">
                  <c:v>5.96</c:v>
                </c:pt>
                <c:pt idx="4728">
                  <c:v>5.96</c:v>
                </c:pt>
                <c:pt idx="4729">
                  <c:v>5.96</c:v>
                </c:pt>
                <c:pt idx="4730">
                  <c:v>5.95</c:v>
                </c:pt>
                <c:pt idx="4731">
                  <c:v>5.95</c:v>
                </c:pt>
                <c:pt idx="4732">
                  <c:v>5.95</c:v>
                </c:pt>
                <c:pt idx="4733">
                  <c:v>5.95</c:v>
                </c:pt>
                <c:pt idx="4734">
                  <c:v>5.94</c:v>
                </c:pt>
                <c:pt idx="4735">
                  <c:v>5.94</c:v>
                </c:pt>
                <c:pt idx="4736">
                  <c:v>5.94</c:v>
                </c:pt>
                <c:pt idx="4737">
                  <c:v>5.94</c:v>
                </c:pt>
                <c:pt idx="4738">
                  <c:v>5.94</c:v>
                </c:pt>
                <c:pt idx="4739">
                  <c:v>5.94</c:v>
                </c:pt>
                <c:pt idx="4740">
                  <c:v>5.94</c:v>
                </c:pt>
                <c:pt idx="4741">
                  <c:v>5.94</c:v>
                </c:pt>
                <c:pt idx="4742">
                  <c:v>5.94</c:v>
                </c:pt>
                <c:pt idx="4743">
                  <c:v>5.93</c:v>
                </c:pt>
                <c:pt idx="4744">
                  <c:v>5.93</c:v>
                </c:pt>
                <c:pt idx="4745">
                  <c:v>5.93</c:v>
                </c:pt>
                <c:pt idx="4746">
                  <c:v>5.93</c:v>
                </c:pt>
                <c:pt idx="4747">
                  <c:v>5.93</c:v>
                </c:pt>
                <c:pt idx="4748">
                  <c:v>5.92</c:v>
                </c:pt>
                <c:pt idx="4749">
                  <c:v>5.92</c:v>
                </c:pt>
                <c:pt idx="4750">
                  <c:v>5.92</c:v>
                </c:pt>
                <c:pt idx="4751">
                  <c:v>5.92</c:v>
                </c:pt>
                <c:pt idx="4752">
                  <c:v>5.92</c:v>
                </c:pt>
                <c:pt idx="4753">
                  <c:v>5.92</c:v>
                </c:pt>
                <c:pt idx="4754">
                  <c:v>5.92</c:v>
                </c:pt>
                <c:pt idx="4755">
                  <c:v>5.92</c:v>
                </c:pt>
                <c:pt idx="4756">
                  <c:v>5.91</c:v>
                </c:pt>
                <c:pt idx="4757">
                  <c:v>5.92</c:v>
                </c:pt>
                <c:pt idx="4758">
                  <c:v>5.91</c:v>
                </c:pt>
                <c:pt idx="4759">
                  <c:v>5.91</c:v>
                </c:pt>
                <c:pt idx="4760">
                  <c:v>5.9</c:v>
                </c:pt>
                <c:pt idx="4761">
                  <c:v>5.91</c:v>
                </c:pt>
                <c:pt idx="4762">
                  <c:v>5.91</c:v>
                </c:pt>
                <c:pt idx="4763">
                  <c:v>5.91</c:v>
                </c:pt>
                <c:pt idx="4764">
                  <c:v>5.89</c:v>
                </c:pt>
                <c:pt idx="4765">
                  <c:v>5.89</c:v>
                </c:pt>
                <c:pt idx="4766">
                  <c:v>5.9</c:v>
                </c:pt>
                <c:pt idx="4767">
                  <c:v>5.91</c:v>
                </c:pt>
                <c:pt idx="4768">
                  <c:v>5.91</c:v>
                </c:pt>
                <c:pt idx="4769">
                  <c:v>5.9</c:v>
                </c:pt>
                <c:pt idx="4770">
                  <c:v>5.9</c:v>
                </c:pt>
                <c:pt idx="4771">
                  <c:v>5.9</c:v>
                </c:pt>
                <c:pt idx="4772">
                  <c:v>5.9</c:v>
                </c:pt>
                <c:pt idx="4773">
                  <c:v>5.9</c:v>
                </c:pt>
                <c:pt idx="4774">
                  <c:v>5.89</c:v>
                </c:pt>
                <c:pt idx="4775">
                  <c:v>5.9</c:v>
                </c:pt>
                <c:pt idx="4776">
                  <c:v>5.9</c:v>
                </c:pt>
                <c:pt idx="4777">
                  <c:v>5.89</c:v>
                </c:pt>
                <c:pt idx="4778">
                  <c:v>5.89</c:v>
                </c:pt>
                <c:pt idx="4779">
                  <c:v>5.88</c:v>
                </c:pt>
                <c:pt idx="4780">
                  <c:v>5.88</c:v>
                </c:pt>
                <c:pt idx="4781">
                  <c:v>5.88</c:v>
                </c:pt>
                <c:pt idx="4782">
                  <c:v>5.88</c:v>
                </c:pt>
                <c:pt idx="4783">
                  <c:v>5.88</c:v>
                </c:pt>
                <c:pt idx="4784">
                  <c:v>5.88</c:v>
                </c:pt>
                <c:pt idx="4785">
                  <c:v>5.88</c:v>
                </c:pt>
                <c:pt idx="4786">
                  <c:v>5.88</c:v>
                </c:pt>
                <c:pt idx="4787">
                  <c:v>5.87</c:v>
                </c:pt>
                <c:pt idx="4788">
                  <c:v>5.87</c:v>
                </c:pt>
                <c:pt idx="4789">
                  <c:v>5.88</c:v>
                </c:pt>
                <c:pt idx="4790">
                  <c:v>5.87</c:v>
                </c:pt>
                <c:pt idx="4791">
                  <c:v>5.87</c:v>
                </c:pt>
                <c:pt idx="4792">
                  <c:v>5.86</c:v>
                </c:pt>
                <c:pt idx="4793">
                  <c:v>5.87</c:v>
                </c:pt>
                <c:pt idx="4794">
                  <c:v>5.87</c:v>
                </c:pt>
                <c:pt idx="4795">
                  <c:v>5.87</c:v>
                </c:pt>
                <c:pt idx="4796">
                  <c:v>5.86</c:v>
                </c:pt>
                <c:pt idx="4797">
                  <c:v>5.87</c:v>
                </c:pt>
                <c:pt idx="4798">
                  <c:v>5.86</c:v>
                </c:pt>
                <c:pt idx="4799">
                  <c:v>5.86</c:v>
                </c:pt>
                <c:pt idx="4800">
                  <c:v>5.86</c:v>
                </c:pt>
                <c:pt idx="4801">
                  <c:v>5.86</c:v>
                </c:pt>
                <c:pt idx="4802">
                  <c:v>5.86</c:v>
                </c:pt>
                <c:pt idx="4803">
                  <c:v>5.86</c:v>
                </c:pt>
                <c:pt idx="4804">
                  <c:v>5.85</c:v>
                </c:pt>
                <c:pt idx="4805">
                  <c:v>5.85</c:v>
                </c:pt>
                <c:pt idx="4806">
                  <c:v>5.85</c:v>
                </c:pt>
                <c:pt idx="4807">
                  <c:v>5.85</c:v>
                </c:pt>
                <c:pt idx="4808">
                  <c:v>5.85</c:v>
                </c:pt>
                <c:pt idx="4809">
                  <c:v>5.85</c:v>
                </c:pt>
                <c:pt idx="4810">
                  <c:v>5.85</c:v>
                </c:pt>
                <c:pt idx="4811">
                  <c:v>5.85</c:v>
                </c:pt>
                <c:pt idx="4812">
                  <c:v>5.85</c:v>
                </c:pt>
                <c:pt idx="4813">
                  <c:v>5.84</c:v>
                </c:pt>
                <c:pt idx="4814">
                  <c:v>5.84</c:v>
                </c:pt>
                <c:pt idx="4815">
                  <c:v>5.84</c:v>
                </c:pt>
                <c:pt idx="4816">
                  <c:v>5.84</c:v>
                </c:pt>
                <c:pt idx="4817">
                  <c:v>5.84</c:v>
                </c:pt>
                <c:pt idx="4818">
                  <c:v>5.83</c:v>
                </c:pt>
                <c:pt idx="4819">
                  <c:v>5.83</c:v>
                </c:pt>
                <c:pt idx="4820">
                  <c:v>5.83</c:v>
                </c:pt>
                <c:pt idx="4821">
                  <c:v>5.83</c:v>
                </c:pt>
                <c:pt idx="4822">
                  <c:v>5.83</c:v>
                </c:pt>
                <c:pt idx="4823">
                  <c:v>5.83</c:v>
                </c:pt>
                <c:pt idx="4824">
                  <c:v>5.83</c:v>
                </c:pt>
                <c:pt idx="4825">
                  <c:v>5.83</c:v>
                </c:pt>
                <c:pt idx="4826">
                  <c:v>5.82</c:v>
                </c:pt>
                <c:pt idx="4827">
                  <c:v>5.82</c:v>
                </c:pt>
                <c:pt idx="4828">
                  <c:v>5.82</c:v>
                </c:pt>
                <c:pt idx="4829">
                  <c:v>5.82</c:v>
                </c:pt>
                <c:pt idx="4830">
                  <c:v>5.82</c:v>
                </c:pt>
                <c:pt idx="4831">
                  <c:v>5.82</c:v>
                </c:pt>
                <c:pt idx="4832">
                  <c:v>5.81</c:v>
                </c:pt>
                <c:pt idx="4833">
                  <c:v>5.81</c:v>
                </c:pt>
                <c:pt idx="4834">
                  <c:v>5.8</c:v>
                </c:pt>
                <c:pt idx="4835">
                  <c:v>5.8</c:v>
                </c:pt>
                <c:pt idx="4836">
                  <c:v>5.81</c:v>
                </c:pt>
                <c:pt idx="4837">
                  <c:v>5.81</c:v>
                </c:pt>
                <c:pt idx="4838">
                  <c:v>5.81</c:v>
                </c:pt>
                <c:pt idx="4839">
                  <c:v>5.8</c:v>
                </c:pt>
                <c:pt idx="4840">
                  <c:v>5.8</c:v>
                </c:pt>
                <c:pt idx="4841">
                  <c:v>5.8</c:v>
                </c:pt>
                <c:pt idx="4842">
                  <c:v>5.8</c:v>
                </c:pt>
                <c:pt idx="4843">
                  <c:v>5.8</c:v>
                </c:pt>
                <c:pt idx="4844">
                  <c:v>5.79</c:v>
                </c:pt>
                <c:pt idx="4845">
                  <c:v>5.79</c:v>
                </c:pt>
                <c:pt idx="4846">
                  <c:v>5.79</c:v>
                </c:pt>
                <c:pt idx="4847">
                  <c:v>5.79</c:v>
                </c:pt>
                <c:pt idx="4848">
                  <c:v>5.79</c:v>
                </c:pt>
                <c:pt idx="4849">
                  <c:v>5.78</c:v>
                </c:pt>
                <c:pt idx="4850">
                  <c:v>5.78</c:v>
                </c:pt>
                <c:pt idx="4851">
                  <c:v>5.78</c:v>
                </c:pt>
                <c:pt idx="4852">
                  <c:v>5.79</c:v>
                </c:pt>
                <c:pt idx="4853">
                  <c:v>5.78</c:v>
                </c:pt>
                <c:pt idx="4854">
                  <c:v>5.78</c:v>
                </c:pt>
                <c:pt idx="4855">
                  <c:v>5.77</c:v>
                </c:pt>
                <c:pt idx="4856">
                  <c:v>5.79</c:v>
                </c:pt>
                <c:pt idx="4857">
                  <c:v>5.79</c:v>
                </c:pt>
                <c:pt idx="4858">
                  <c:v>5.78</c:v>
                </c:pt>
                <c:pt idx="4859">
                  <c:v>5.77</c:v>
                </c:pt>
                <c:pt idx="4860">
                  <c:v>5.78</c:v>
                </c:pt>
                <c:pt idx="4861">
                  <c:v>5.78</c:v>
                </c:pt>
                <c:pt idx="4862">
                  <c:v>5.79</c:v>
                </c:pt>
                <c:pt idx="4863">
                  <c:v>5.78</c:v>
                </c:pt>
                <c:pt idx="4864">
                  <c:v>5.77</c:v>
                </c:pt>
                <c:pt idx="4865">
                  <c:v>5.8</c:v>
                </c:pt>
                <c:pt idx="4866">
                  <c:v>5.8</c:v>
                </c:pt>
                <c:pt idx="4867">
                  <c:v>5.78</c:v>
                </c:pt>
                <c:pt idx="4868">
                  <c:v>5.79</c:v>
                </c:pt>
                <c:pt idx="4869">
                  <c:v>5.78</c:v>
                </c:pt>
                <c:pt idx="4870">
                  <c:v>5.79</c:v>
                </c:pt>
                <c:pt idx="4871">
                  <c:v>5.78</c:v>
                </c:pt>
                <c:pt idx="4872">
                  <c:v>5.78</c:v>
                </c:pt>
                <c:pt idx="4873">
                  <c:v>5.78</c:v>
                </c:pt>
                <c:pt idx="4874">
                  <c:v>5.77</c:v>
                </c:pt>
                <c:pt idx="4875">
                  <c:v>5.78</c:v>
                </c:pt>
                <c:pt idx="4876">
                  <c:v>5.78</c:v>
                </c:pt>
                <c:pt idx="4877">
                  <c:v>5.77</c:v>
                </c:pt>
                <c:pt idx="4878">
                  <c:v>5.77</c:v>
                </c:pt>
                <c:pt idx="4879">
                  <c:v>5.78</c:v>
                </c:pt>
                <c:pt idx="4880">
                  <c:v>5.78</c:v>
                </c:pt>
                <c:pt idx="4881">
                  <c:v>5.77</c:v>
                </c:pt>
                <c:pt idx="4882">
                  <c:v>5.77</c:v>
                </c:pt>
                <c:pt idx="4883">
                  <c:v>5.77</c:v>
                </c:pt>
                <c:pt idx="4884">
                  <c:v>5.77</c:v>
                </c:pt>
                <c:pt idx="4885">
                  <c:v>5.76</c:v>
                </c:pt>
                <c:pt idx="4886">
                  <c:v>5.77</c:v>
                </c:pt>
                <c:pt idx="4887">
                  <c:v>5.76</c:v>
                </c:pt>
                <c:pt idx="4888">
                  <c:v>5.77</c:v>
                </c:pt>
                <c:pt idx="4889">
                  <c:v>5.76</c:v>
                </c:pt>
                <c:pt idx="4890">
                  <c:v>5.76</c:v>
                </c:pt>
                <c:pt idx="4891">
                  <c:v>5.76</c:v>
                </c:pt>
                <c:pt idx="4892">
                  <c:v>5.76</c:v>
                </c:pt>
                <c:pt idx="4893">
                  <c:v>5.76</c:v>
                </c:pt>
                <c:pt idx="4894">
                  <c:v>5.75</c:v>
                </c:pt>
                <c:pt idx="4895">
                  <c:v>5.75</c:v>
                </c:pt>
                <c:pt idx="4896">
                  <c:v>5.75</c:v>
                </c:pt>
                <c:pt idx="4897">
                  <c:v>5.75</c:v>
                </c:pt>
                <c:pt idx="4898">
                  <c:v>5.75</c:v>
                </c:pt>
                <c:pt idx="4899">
                  <c:v>5.75</c:v>
                </c:pt>
                <c:pt idx="4900">
                  <c:v>5.75</c:v>
                </c:pt>
                <c:pt idx="4901">
                  <c:v>5.75</c:v>
                </c:pt>
                <c:pt idx="4902">
                  <c:v>5.75</c:v>
                </c:pt>
                <c:pt idx="4903">
                  <c:v>5.74</c:v>
                </c:pt>
                <c:pt idx="4904">
                  <c:v>5.74</c:v>
                </c:pt>
                <c:pt idx="4905">
                  <c:v>5.74</c:v>
                </c:pt>
                <c:pt idx="4906">
                  <c:v>5.75</c:v>
                </c:pt>
                <c:pt idx="4907">
                  <c:v>5.74</c:v>
                </c:pt>
                <c:pt idx="4908">
                  <c:v>5.74</c:v>
                </c:pt>
                <c:pt idx="4909">
                  <c:v>5.74</c:v>
                </c:pt>
                <c:pt idx="4910">
                  <c:v>5.74</c:v>
                </c:pt>
                <c:pt idx="4911">
                  <c:v>5.74</c:v>
                </c:pt>
                <c:pt idx="4912">
                  <c:v>5.74</c:v>
                </c:pt>
                <c:pt idx="4913">
                  <c:v>5.74</c:v>
                </c:pt>
                <c:pt idx="4914">
                  <c:v>5.74</c:v>
                </c:pt>
                <c:pt idx="4915">
                  <c:v>5.74</c:v>
                </c:pt>
                <c:pt idx="4916">
                  <c:v>5.73</c:v>
                </c:pt>
                <c:pt idx="4917">
                  <c:v>5.73</c:v>
                </c:pt>
                <c:pt idx="4918">
                  <c:v>5.73</c:v>
                </c:pt>
                <c:pt idx="4919">
                  <c:v>5.73</c:v>
                </c:pt>
                <c:pt idx="4920">
                  <c:v>5.73</c:v>
                </c:pt>
                <c:pt idx="4921">
                  <c:v>5.73</c:v>
                </c:pt>
                <c:pt idx="4922">
                  <c:v>5.73</c:v>
                </c:pt>
                <c:pt idx="4923">
                  <c:v>5.73</c:v>
                </c:pt>
                <c:pt idx="4924">
                  <c:v>5.73</c:v>
                </c:pt>
                <c:pt idx="4925">
                  <c:v>5.73</c:v>
                </c:pt>
                <c:pt idx="4926">
                  <c:v>5.73</c:v>
                </c:pt>
                <c:pt idx="4927">
                  <c:v>5.73</c:v>
                </c:pt>
                <c:pt idx="4928">
                  <c:v>5.73</c:v>
                </c:pt>
                <c:pt idx="4929">
                  <c:v>5.72</c:v>
                </c:pt>
                <c:pt idx="4930">
                  <c:v>5.72</c:v>
                </c:pt>
                <c:pt idx="4931">
                  <c:v>5.72</c:v>
                </c:pt>
                <c:pt idx="4932">
                  <c:v>5.72</c:v>
                </c:pt>
                <c:pt idx="4933">
                  <c:v>5.72</c:v>
                </c:pt>
                <c:pt idx="4934">
                  <c:v>5.72</c:v>
                </c:pt>
                <c:pt idx="4935">
                  <c:v>5.72</c:v>
                </c:pt>
                <c:pt idx="4936">
                  <c:v>5.72</c:v>
                </c:pt>
                <c:pt idx="4937">
                  <c:v>5.72</c:v>
                </c:pt>
                <c:pt idx="4938">
                  <c:v>5.71</c:v>
                </c:pt>
                <c:pt idx="4939">
                  <c:v>5.71</c:v>
                </c:pt>
                <c:pt idx="4940">
                  <c:v>5.71</c:v>
                </c:pt>
                <c:pt idx="4941">
                  <c:v>5.71</c:v>
                </c:pt>
                <c:pt idx="4942">
                  <c:v>5.71</c:v>
                </c:pt>
                <c:pt idx="4943">
                  <c:v>5.71</c:v>
                </c:pt>
                <c:pt idx="4944">
                  <c:v>5.71</c:v>
                </c:pt>
                <c:pt idx="4945">
                  <c:v>5.72</c:v>
                </c:pt>
                <c:pt idx="4946">
                  <c:v>5.71</c:v>
                </c:pt>
                <c:pt idx="4947">
                  <c:v>5.71</c:v>
                </c:pt>
                <c:pt idx="4948">
                  <c:v>5.72</c:v>
                </c:pt>
                <c:pt idx="4949">
                  <c:v>5.71</c:v>
                </c:pt>
                <c:pt idx="4950">
                  <c:v>5.72</c:v>
                </c:pt>
                <c:pt idx="4951">
                  <c:v>5.72</c:v>
                </c:pt>
                <c:pt idx="4952">
                  <c:v>5.71</c:v>
                </c:pt>
                <c:pt idx="4953">
                  <c:v>5.71</c:v>
                </c:pt>
                <c:pt idx="4954">
                  <c:v>5.71</c:v>
                </c:pt>
                <c:pt idx="4955">
                  <c:v>5.71</c:v>
                </c:pt>
                <c:pt idx="4956">
                  <c:v>5.71</c:v>
                </c:pt>
                <c:pt idx="4957">
                  <c:v>5.7</c:v>
                </c:pt>
                <c:pt idx="4958">
                  <c:v>5.7</c:v>
                </c:pt>
                <c:pt idx="4959">
                  <c:v>5.7</c:v>
                </c:pt>
                <c:pt idx="4960">
                  <c:v>5.7</c:v>
                </c:pt>
                <c:pt idx="4961">
                  <c:v>5.69</c:v>
                </c:pt>
                <c:pt idx="4962">
                  <c:v>5.69</c:v>
                </c:pt>
                <c:pt idx="4963">
                  <c:v>5.7</c:v>
                </c:pt>
                <c:pt idx="4964">
                  <c:v>5.71</c:v>
                </c:pt>
                <c:pt idx="4965">
                  <c:v>5.7</c:v>
                </c:pt>
                <c:pt idx="4966">
                  <c:v>5.69</c:v>
                </c:pt>
                <c:pt idx="4967">
                  <c:v>5.69</c:v>
                </c:pt>
                <c:pt idx="4968">
                  <c:v>5.69</c:v>
                </c:pt>
                <c:pt idx="4969">
                  <c:v>5.7</c:v>
                </c:pt>
                <c:pt idx="4970">
                  <c:v>5.69</c:v>
                </c:pt>
                <c:pt idx="4971">
                  <c:v>5.69</c:v>
                </c:pt>
                <c:pt idx="4972">
                  <c:v>5.69</c:v>
                </c:pt>
                <c:pt idx="4973">
                  <c:v>5.69</c:v>
                </c:pt>
                <c:pt idx="4974">
                  <c:v>5.69</c:v>
                </c:pt>
                <c:pt idx="4975">
                  <c:v>5.69</c:v>
                </c:pt>
                <c:pt idx="4976">
                  <c:v>5.69</c:v>
                </c:pt>
                <c:pt idx="4977">
                  <c:v>5.69</c:v>
                </c:pt>
                <c:pt idx="4978">
                  <c:v>5.68</c:v>
                </c:pt>
                <c:pt idx="4979">
                  <c:v>5.68</c:v>
                </c:pt>
                <c:pt idx="4980">
                  <c:v>5.68</c:v>
                </c:pt>
                <c:pt idx="4981">
                  <c:v>5.68</c:v>
                </c:pt>
                <c:pt idx="4982">
                  <c:v>5.67</c:v>
                </c:pt>
                <c:pt idx="4983">
                  <c:v>5.68</c:v>
                </c:pt>
                <c:pt idx="4984">
                  <c:v>5.67</c:v>
                </c:pt>
                <c:pt idx="4985">
                  <c:v>5.67</c:v>
                </c:pt>
                <c:pt idx="4986">
                  <c:v>5.67</c:v>
                </c:pt>
                <c:pt idx="4987">
                  <c:v>5.67</c:v>
                </c:pt>
                <c:pt idx="4988">
                  <c:v>5.67</c:v>
                </c:pt>
                <c:pt idx="4989">
                  <c:v>5.66</c:v>
                </c:pt>
                <c:pt idx="4990">
                  <c:v>5.66</c:v>
                </c:pt>
                <c:pt idx="4991">
                  <c:v>5.66</c:v>
                </c:pt>
                <c:pt idx="4992">
                  <c:v>5.66</c:v>
                </c:pt>
                <c:pt idx="4993">
                  <c:v>5.66</c:v>
                </c:pt>
                <c:pt idx="4994">
                  <c:v>5.66</c:v>
                </c:pt>
                <c:pt idx="4995">
                  <c:v>5.66</c:v>
                </c:pt>
                <c:pt idx="4996">
                  <c:v>5.65</c:v>
                </c:pt>
                <c:pt idx="4997">
                  <c:v>5.65</c:v>
                </c:pt>
                <c:pt idx="4998">
                  <c:v>5.65</c:v>
                </c:pt>
                <c:pt idx="4999">
                  <c:v>5.65</c:v>
                </c:pt>
                <c:pt idx="5000">
                  <c:v>5.65</c:v>
                </c:pt>
                <c:pt idx="5001">
                  <c:v>5.65</c:v>
                </c:pt>
                <c:pt idx="5002">
                  <c:v>5.65</c:v>
                </c:pt>
                <c:pt idx="5003">
                  <c:v>5.65</c:v>
                </c:pt>
                <c:pt idx="5004">
                  <c:v>5.65</c:v>
                </c:pt>
                <c:pt idx="5005">
                  <c:v>5.65</c:v>
                </c:pt>
                <c:pt idx="5006">
                  <c:v>5.65</c:v>
                </c:pt>
                <c:pt idx="5007">
                  <c:v>5.65</c:v>
                </c:pt>
                <c:pt idx="5008">
                  <c:v>5.65</c:v>
                </c:pt>
                <c:pt idx="5009">
                  <c:v>5.65</c:v>
                </c:pt>
                <c:pt idx="5010">
                  <c:v>5.65</c:v>
                </c:pt>
                <c:pt idx="5011">
                  <c:v>5.65</c:v>
                </c:pt>
                <c:pt idx="5012">
                  <c:v>5.65</c:v>
                </c:pt>
                <c:pt idx="5013">
                  <c:v>5.65</c:v>
                </c:pt>
                <c:pt idx="5014">
                  <c:v>5.65</c:v>
                </c:pt>
                <c:pt idx="5015">
                  <c:v>5.65</c:v>
                </c:pt>
                <c:pt idx="5016">
                  <c:v>5.65</c:v>
                </c:pt>
                <c:pt idx="5017">
                  <c:v>5.65</c:v>
                </c:pt>
                <c:pt idx="5018">
                  <c:v>5.65</c:v>
                </c:pt>
                <c:pt idx="5019">
                  <c:v>5.65</c:v>
                </c:pt>
                <c:pt idx="5020">
                  <c:v>5.65</c:v>
                </c:pt>
                <c:pt idx="5021">
                  <c:v>5.65</c:v>
                </c:pt>
                <c:pt idx="5022">
                  <c:v>5.65</c:v>
                </c:pt>
                <c:pt idx="5023">
                  <c:v>5.65</c:v>
                </c:pt>
                <c:pt idx="5024">
                  <c:v>5.65</c:v>
                </c:pt>
                <c:pt idx="5025">
                  <c:v>5.65</c:v>
                </c:pt>
                <c:pt idx="5026">
                  <c:v>5.65</c:v>
                </c:pt>
                <c:pt idx="5027">
                  <c:v>5.65</c:v>
                </c:pt>
                <c:pt idx="5028">
                  <c:v>5.65</c:v>
                </c:pt>
                <c:pt idx="5029">
                  <c:v>5.65</c:v>
                </c:pt>
                <c:pt idx="5030">
                  <c:v>5.65</c:v>
                </c:pt>
                <c:pt idx="5031">
                  <c:v>5.65</c:v>
                </c:pt>
                <c:pt idx="5032">
                  <c:v>5.65</c:v>
                </c:pt>
                <c:pt idx="5033">
                  <c:v>5.65</c:v>
                </c:pt>
                <c:pt idx="5034">
                  <c:v>5.65</c:v>
                </c:pt>
                <c:pt idx="5035">
                  <c:v>5.65</c:v>
                </c:pt>
                <c:pt idx="5036">
                  <c:v>5.65</c:v>
                </c:pt>
                <c:pt idx="5037">
                  <c:v>5.65</c:v>
                </c:pt>
                <c:pt idx="5038">
                  <c:v>5.65</c:v>
                </c:pt>
                <c:pt idx="5039">
                  <c:v>5.66</c:v>
                </c:pt>
                <c:pt idx="5040">
                  <c:v>5.66</c:v>
                </c:pt>
                <c:pt idx="5041">
                  <c:v>5.66</c:v>
                </c:pt>
                <c:pt idx="5042">
                  <c:v>5.65</c:v>
                </c:pt>
                <c:pt idx="5043">
                  <c:v>5.65</c:v>
                </c:pt>
                <c:pt idx="5044">
                  <c:v>5.65</c:v>
                </c:pt>
                <c:pt idx="5045">
                  <c:v>5.65</c:v>
                </c:pt>
                <c:pt idx="5046">
                  <c:v>5.65</c:v>
                </c:pt>
                <c:pt idx="5047">
                  <c:v>5.65</c:v>
                </c:pt>
                <c:pt idx="5048">
                  <c:v>5.65</c:v>
                </c:pt>
                <c:pt idx="5049">
                  <c:v>5.65</c:v>
                </c:pt>
                <c:pt idx="5050">
                  <c:v>5.65</c:v>
                </c:pt>
                <c:pt idx="5051">
                  <c:v>5.66</c:v>
                </c:pt>
                <c:pt idx="5052">
                  <c:v>5.65</c:v>
                </c:pt>
                <c:pt idx="5053">
                  <c:v>5.65</c:v>
                </c:pt>
                <c:pt idx="5054">
                  <c:v>5.65</c:v>
                </c:pt>
                <c:pt idx="5055">
                  <c:v>5.65</c:v>
                </c:pt>
                <c:pt idx="5056">
                  <c:v>5.65</c:v>
                </c:pt>
                <c:pt idx="5057">
                  <c:v>5.65</c:v>
                </c:pt>
                <c:pt idx="5058">
                  <c:v>5.65</c:v>
                </c:pt>
                <c:pt idx="5059">
                  <c:v>5.65</c:v>
                </c:pt>
                <c:pt idx="5060">
                  <c:v>5.65</c:v>
                </c:pt>
                <c:pt idx="5061">
                  <c:v>5.64</c:v>
                </c:pt>
                <c:pt idx="5062">
                  <c:v>5.65</c:v>
                </c:pt>
                <c:pt idx="5063">
                  <c:v>5.65</c:v>
                </c:pt>
                <c:pt idx="5064">
                  <c:v>5.65</c:v>
                </c:pt>
                <c:pt idx="5065">
                  <c:v>5.65</c:v>
                </c:pt>
                <c:pt idx="5066">
                  <c:v>5.64</c:v>
                </c:pt>
                <c:pt idx="5067">
                  <c:v>5.64</c:v>
                </c:pt>
                <c:pt idx="5068">
                  <c:v>5.64</c:v>
                </c:pt>
                <c:pt idx="5069">
                  <c:v>5.64</c:v>
                </c:pt>
                <c:pt idx="5070">
                  <c:v>5.64</c:v>
                </c:pt>
                <c:pt idx="5071">
                  <c:v>5.64</c:v>
                </c:pt>
                <c:pt idx="5072">
                  <c:v>5.64</c:v>
                </c:pt>
                <c:pt idx="5073">
                  <c:v>5.64</c:v>
                </c:pt>
                <c:pt idx="5074">
                  <c:v>5.64</c:v>
                </c:pt>
                <c:pt idx="5075">
                  <c:v>5.64</c:v>
                </c:pt>
                <c:pt idx="5076">
                  <c:v>5.64</c:v>
                </c:pt>
                <c:pt idx="5077">
                  <c:v>5.64</c:v>
                </c:pt>
                <c:pt idx="5078">
                  <c:v>5.64</c:v>
                </c:pt>
                <c:pt idx="5079">
                  <c:v>5.64</c:v>
                </c:pt>
                <c:pt idx="5080">
                  <c:v>5.64</c:v>
                </c:pt>
                <c:pt idx="5081">
                  <c:v>5.63</c:v>
                </c:pt>
                <c:pt idx="5082">
                  <c:v>5.63</c:v>
                </c:pt>
                <c:pt idx="5083">
                  <c:v>5.63</c:v>
                </c:pt>
                <c:pt idx="5084">
                  <c:v>5.63</c:v>
                </c:pt>
                <c:pt idx="5085">
                  <c:v>5.63</c:v>
                </c:pt>
                <c:pt idx="5086">
                  <c:v>5.63</c:v>
                </c:pt>
                <c:pt idx="5087">
                  <c:v>5.63</c:v>
                </c:pt>
                <c:pt idx="5088">
                  <c:v>5.63</c:v>
                </c:pt>
                <c:pt idx="5089">
                  <c:v>5.63</c:v>
                </c:pt>
                <c:pt idx="5090">
                  <c:v>5.63</c:v>
                </c:pt>
                <c:pt idx="5091">
                  <c:v>5.63</c:v>
                </c:pt>
                <c:pt idx="5092">
                  <c:v>5.63</c:v>
                </c:pt>
                <c:pt idx="5093">
                  <c:v>5.63</c:v>
                </c:pt>
                <c:pt idx="5094">
                  <c:v>5.63</c:v>
                </c:pt>
                <c:pt idx="5095">
                  <c:v>5.63</c:v>
                </c:pt>
                <c:pt idx="5096">
                  <c:v>5.63</c:v>
                </c:pt>
                <c:pt idx="5097">
                  <c:v>5.63</c:v>
                </c:pt>
                <c:pt idx="5098">
                  <c:v>5.63</c:v>
                </c:pt>
                <c:pt idx="5099">
                  <c:v>5.63</c:v>
                </c:pt>
                <c:pt idx="5100">
                  <c:v>5.62</c:v>
                </c:pt>
                <c:pt idx="5101">
                  <c:v>5.62</c:v>
                </c:pt>
                <c:pt idx="5102">
                  <c:v>5.62</c:v>
                </c:pt>
                <c:pt idx="5103">
                  <c:v>5.63</c:v>
                </c:pt>
                <c:pt idx="5104">
                  <c:v>5.63</c:v>
                </c:pt>
                <c:pt idx="5105">
                  <c:v>5.62</c:v>
                </c:pt>
                <c:pt idx="5106">
                  <c:v>5.62</c:v>
                </c:pt>
                <c:pt idx="5107">
                  <c:v>5.63</c:v>
                </c:pt>
                <c:pt idx="5108">
                  <c:v>5.63</c:v>
                </c:pt>
                <c:pt idx="5109">
                  <c:v>5.63</c:v>
                </c:pt>
                <c:pt idx="5110">
                  <c:v>5.62</c:v>
                </c:pt>
                <c:pt idx="5111">
                  <c:v>5.62</c:v>
                </c:pt>
                <c:pt idx="5112">
                  <c:v>5.62</c:v>
                </c:pt>
                <c:pt idx="5113">
                  <c:v>5.63</c:v>
                </c:pt>
                <c:pt idx="5114">
                  <c:v>5.62</c:v>
                </c:pt>
                <c:pt idx="5115">
                  <c:v>5.62</c:v>
                </c:pt>
                <c:pt idx="5116">
                  <c:v>5.63</c:v>
                </c:pt>
                <c:pt idx="5117">
                  <c:v>5.63</c:v>
                </c:pt>
                <c:pt idx="5118">
                  <c:v>5.63</c:v>
                </c:pt>
                <c:pt idx="5119">
                  <c:v>5.63</c:v>
                </c:pt>
                <c:pt idx="5120">
                  <c:v>5.63</c:v>
                </c:pt>
                <c:pt idx="5121">
                  <c:v>5.63</c:v>
                </c:pt>
                <c:pt idx="5122">
                  <c:v>5.64</c:v>
                </c:pt>
                <c:pt idx="5123">
                  <c:v>5.64</c:v>
                </c:pt>
                <c:pt idx="5124">
                  <c:v>5.64</c:v>
                </c:pt>
                <c:pt idx="5125">
                  <c:v>5.64</c:v>
                </c:pt>
                <c:pt idx="5126">
                  <c:v>5.64</c:v>
                </c:pt>
                <c:pt idx="5127">
                  <c:v>5.64</c:v>
                </c:pt>
                <c:pt idx="5128">
                  <c:v>5.64</c:v>
                </c:pt>
                <c:pt idx="5129">
                  <c:v>5.65</c:v>
                </c:pt>
                <c:pt idx="5130">
                  <c:v>5.65</c:v>
                </c:pt>
                <c:pt idx="5131">
                  <c:v>5.66</c:v>
                </c:pt>
                <c:pt idx="5132">
                  <c:v>5.66</c:v>
                </c:pt>
                <c:pt idx="5133">
                  <c:v>5.66</c:v>
                </c:pt>
                <c:pt idx="5134">
                  <c:v>5.66</c:v>
                </c:pt>
                <c:pt idx="5135">
                  <c:v>5.67</c:v>
                </c:pt>
                <c:pt idx="5136">
                  <c:v>5.67</c:v>
                </c:pt>
                <c:pt idx="5137">
                  <c:v>5.68</c:v>
                </c:pt>
                <c:pt idx="5138">
                  <c:v>5.68</c:v>
                </c:pt>
                <c:pt idx="5139">
                  <c:v>5.68</c:v>
                </c:pt>
                <c:pt idx="5140">
                  <c:v>5.68</c:v>
                </c:pt>
                <c:pt idx="5141">
                  <c:v>5.69</c:v>
                </c:pt>
                <c:pt idx="5142">
                  <c:v>5.69</c:v>
                </c:pt>
                <c:pt idx="5143">
                  <c:v>5.7</c:v>
                </c:pt>
                <c:pt idx="5144">
                  <c:v>5.7</c:v>
                </c:pt>
                <c:pt idx="5145">
                  <c:v>5.7</c:v>
                </c:pt>
                <c:pt idx="5146">
                  <c:v>5.7</c:v>
                </c:pt>
                <c:pt idx="5147">
                  <c:v>5.71</c:v>
                </c:pt>
                <c:pt idx="5148">
                  <c:v>5.72</c:v>
                </c:pt>
                <c:pt idx="5149">
                  <c:v>5.73</c:v>
                </c:pt>
                <c:pt idx="5150">
                  <c:v>5.74</c:v>
                </c:pt>
                <c:pt idx="5151">
                  <c:v>5.74</c:v>
                </c:pt>
                <c:pt idx="5152">
                  <c:v>5.74</c:v>
                </c:pt>
                <c:pt idx="5153">
                  <c:v>5.74</c:v>
                </c:pt>
                <c:pt idx="5154">
                  <c:v>5.74</c:v>
                </c:pt>
                <c:pt idx="5155">
                  <c:v>5.74</c:v>
                </c:pt>
                <c:pt idx="5156">
                  <c:v>5.74</c:v>
                </c:pt>
                <c:pt idx="5157">
                  <c:v>5.74</c:v>
                </c:pt>
                <c:pt idx="5158">
                  <c:v>5.74</c:v>
                </c:pt>
                <c:pt idx="5159">
                  <c:v>5.75</c:v>
                </c:pt>
                <c:pt idx="5160">
                  <c:v>5.75</c:v>
                </c:pt>
                <c:pt idx="5161">
                  <c:v>5.75</c:v>
                </c:pt>
                <c:pt idx="5162">
                  <c:v>5.76</c:v>
                </c:pt>
                <c:pt idx="5163">
                  <c:v>5.76</c:v>
                </c:pt>
                <c:pt idx="5164">
                  <c:v>5.76</c:v>
                </c:pt>
                <c:pt idx="5165">
                  <c:v>5.76</c:v>
                </c:pt>
                <c:pt idx="5166">
                  <c:v>5.76</c:v>
                </c:pt>
                <c:pt idx="5167">
                  <c:v>5.76</c:v>
                </c:pt>
                <c:pt idx="5168">
                  <c:v>5.76</c:v>
                </c:pt>
                <c:pt idx="5169">
                  <c:v>5.77</c:v>
                </c:pt>
                <c:pt idx="5170">
                  <c:v>5.77</c:v>
                </c:pt>
                <c:pt idx="5171">
                  <c:v>5.77</c:v>
                </c:pt>
                <c:pt idx="5172">
                  <c:v>5.77</c:v>
                </c:pt>
                <c:pt idx="5173">
                  <c:v>5.76</c:v>
                </c:pt>
                <c:pt idx="5174">
                  <c:v>5.76</c:v>
                </c:pt>
                <c:pt idx="5175">
                  <c:v>5.76</c:v>
                </c:pt>
                <c:pt idx="5176">
                  <c:v>5.76</c:v>
                </c:pt>
                <c:pt idx="5177">
                  <c:v>5.76</c:v>
                </c:pt>
                <c:pt idx="5178">
                  <c:v>5.76</c:v>
                </c:pt>
                <c:pt idx="5179">
                  <c:v>5.76</c:v>
                </c:pt>
                <c:pt idx="5180">
                  <c:v>5.76</c:v>
                </c:pt>
                <c:pt idx="5181">
                  <c:v>5.75</c:v>
                </c:pt>
                <c:pt idx="5182">
                  <c:v>5.75</c:v>
                </c:pt>
                <c:pt idx="5183">
                  <c:v>5.76</c:v>
                </c:pt>
                <c:pt idx="5184">
                  <c:v>5.75</c:v>
                </c:pt>
                <c:pt idx="5185">
                  <c:v>5.75</c:v>
                </c:pt>
                <c:pt idx="5186">
                  <c:v>5.75</c:v>
                </c:pt>
                <c:pt idx="5187">
                  <c:v>5.75</c:v>
                </c:pt>
                <c:pt idx="5188">
                  <c:v>5.74</c:v>
                </c:pt>
                <c:pt idx="5189">
                  <c:v>5.74</c:v>
                </c:pt>
                <c:pt idx="5190">
                  <c:v>5.74</c:v>
                </c:pt>
                <c:pt idx="5191">
                  <c:v>5.74</c:v>
                </c:pt>
                <c:pt idx="5192">
                  <c:v>5.73</c:v>
                </c:pt>
                <c:pt idx="5193">
                  <c:v>5.73</c:v>
                </c:pt>
                <c:pt idx="5194">
                  <c:v>5.73</c:v>
                </c:pt>
                <c:pt idx="5195">
                  <c:v>5.73</c:v>
                </c:pt>
                <c:pt idx="5196">
                  <c:v>5.72</c:v>
                </c:pt>
                <c:pt idx="5197">
                  <c:v>5.72</c:v>
                </c:pt>
                <c:pt idx="5198">
                  <c:v>5.72</c:v>
                </c:pt>
                <c:pt idx="5199">
                  <c:v>5.71</c:v>
                </c:pt>
                <c:pt idx="5200">
                  <c:v>5.71</c:v>
                </c:pt>
                <c:pt idx="5201">
                  <c:v>5.71</c:v>
                </c:pt>
                <c:pt idx="5202">
                  <c:v>5.71</c:v>
                </c:pt>
                <c:pt idx="5203">
                  <c:v>5.71</c:v>
                </c:pt>
                <c:pt idx="5204">
                  <c:v>5.7</c:v>
                </c:pt>
                <c:pt idx="5205">
                  <c:v>5.7</c:v>
                </c:pt>
                <c:pt idx="5206">
                  <c:v>5.7</c:v>
                </c:pt>
                <c:pt idx="5207">
                  <c:v>5.7</c:v>
                </c:pt>
                <c:pt idx="5208">
                  <c:v>5.69</c:v>
                </c:pt>
                <c:pt idx="5209">
                  <c:v>5.69</c:v>
                </c:pt>
                <c:pt idx="5210">
                  <c:v>5.69</c:v>
                </c:pt>
                <c:pt idx="5211">
                  <c:v>5.69</c:v>
                </c:pt>
                <c:pt idx="5212">
                  <c:v>5.68</c:v>
                </c:pt>
                <c:pt idx="5213">
                  <c:v>5.68</c:v>
                </c:pt>
                <c:pt idx="5214">
                  <c:v>5.69</c:v>
                </c:pt>
                <c:pt idx="5215">
                  <c:v>5.68</c:v>
                </c:pt>
                <c:pt idx="5216">
                  <c:v>5.68</c:v>
                </c:pt>
                <c:pt idx="5217">
                  <c:v>5.67</c:v>
                </c:pt>
                <c:pt idx="5218">
                  <c:v>5.67</c:v>
                </c:pt>
                <c:pt idx="5219">
                  <c:v>5.67</c:v>
                </c:pt>
                <c:pt idx="5220">
                  <c:v>5.67</c:v>
                </c:pt>
                <c:pt idx="5221">
                  <c:v>5.67</c:v>
                </c:pt>
                <c:pt idx="5222">
                  <c:v>5.66</c:v>
                </c:pt>
                <c:pt idx="5223">
                  <c:v>5.65</c:v>
                </c:pt>
                <c:pt idx="5224">
                  <c:v>5.65</c:v>
                </c:pt>
                <c:pt idx="5225">
                  <c:v>5.65</c:v>
                </c:pt>
                <c:pt idx="5226">
                  <c:v>5.65</c:v>
                </c:pt>
                <c:pt idx="5227">
                  <c:v>5.65</c:v>
                </c:pt>
                <c:pt idx="5228">
                  <c:v>5.64</c:v>
                </c:pt>
                <c:pt idx="5229">
                  <c:v>5.63</c:v>
                </c:pt>
                <c:pt idx="5230">
                  <c:v>5.63</c:v>
                </c:pt>
                <c:pt idx="5231">
                  <c:v>5.63</c:v>
                </c:pt>
                <c:pt idx="5232">
                  <c:v>5.63</c:v>
                </c:pt>
                <c:pt idx="5233">
                  <c:v>5.62</c:v>
                </c:pt>
                <c:pt idx="5234">
                  <c:v>5.62</c:v>
                </c:pt>
                <c:pt idx="5235">
                  <c:v>5.61</c:v>
                </c:pt>
                <c:pt idx="5236">
                  <c:v>5.61</c:v>
                </c:pt>
                <c:pt idx="5237">
                  <c:v>5.61</c:v>
                </c:pt>
                <c:pt idx="5238">
                  <c:v>5.62</c:v>
                </c:pt>
                <c:pt idx="5239">
                  <c:v>5.62</c:v>
                </c:pt>
                <c:pt idx="5240">
                  <c:v>5.62</c:v>
                </c:pt>
                <c:pt idx="5241">
                  <c:v>5.6</c:v>
                </c:pt>
                <c:pt idx="5242">
                  <c:v>5.6</c:v>
                </c:pt>
                <c:pt idx="5243">
                  <c:v>5.61</c:v>
                </c:pt>
                <c:pt idx="5244">
                  <c:v>5.59</c:v>
                </c:pt>
                <c:pt idx="5245">
                  <c:v>5.59</c:v>
                </c:pt>
                <c:pt idx="5246">
                  <c:v>5.59</c:v>
                </c:pt>
                <c:pt idx="5247">
                  <c:v>5.59</c:v>
                </c:pt>
                <c:pt idx="5248">
                  <c:v>5.59</c:v>
                </c:pt>
                <c:pt idx="5249">
                  <c:v>5.59</c:v>
                </c:pt>
                <c:pt idx="5250">
                  <c:v>5.6</c:v>
                </c:pt>
                <c:pt idx="5251">
                  <c:v>5.6</c:v>
                </c:pt>
                <c:pt idx="5252">
                  <c:v>5.6</c:v>
                </c:pt>
                <c:pt idx="5253">
                  <c:v>5.59</c:v>
                </c:pt>
                <c:pt idx="5254">
                  <c:v>5.6</c:v>
                </c:pt>
                <c:pt idx="5255">
                  <c:v>5.59</c:v>
                </c:pt>
                <c:pt idx="5256">
                  <c:v>5.6</c:v>
                </c:pt>
                <c:pt idx="5257">
                  <c:v>5.6</c:v>
                </c:pt>
                <c:pt idx="5258">
                  <c:v>5.59</c:v>
                </c:pt>
                <c:pt idx="5259">
                  <c:v>5.59</c:v>
                </c:pt>
                <c:pt idx="5260">
                  <c:v>5.59</c:v>
                </c:pt>
                <c:pt idx="5261">
                  <c:v>5.59</c:v>
                </c:pt>
                <c:pt idx="5262">
                  <c:v>5.58</c:v>
                </c:pt>
                <c:pt idx="5263">
                  <c:v>5.58</c:v>
                </c:pt>
                <c:pt idx="5264">
                  <c:v>5.58</c:v>
                </c:pt>
                <c:pt idx="5265">
                  <c:v>5.58</c:v>
                </c:pt>
                <c:pt idx="5266">
                  <c:v>5.58</c:v>
                </c:pt>
                <c:pt idx="5267">
                  <c:v>5.58</c:v>
                </c:pt>
                <c:pt idx="5268">
                  <c:v>5.58</c:v>
                </c:pt>
                <c:pt idx="5269">
                  <c:v>5.57</c:v>
                </c:pt>
                <c:pt idx="5270">
                  <c:v>5.57</c:v>
                </c:pt>
                <c:pt idx="5271">
                  <c:v>5.57</c:v>
                </c:pt>
                <c:pt idx="5272">
                  <c:v>5.57</c:v>
                </c:pt>
                <c:pt idx="5273">
                  <c:v>5.56</c:v>
                </c:pt>
                <c:pt idx="5274">
                  <c:v>5.56</c:v>
                </c:pt>
                <c:pt idx="5275">
                  <c:v>5.56</c:v>
                </c:pt>
                <c:pt idx="5276">
                  <c:v>5.56</c:v>
                </c:pt>
                <c:pt idx="5277">
                  <c:v>5.56</c:v>
                </c:pt>
                <c:pt idx="5278">
                  <c:v>5.55</c:v>
                </c:pt>
                <c:pt idx="5279">
                  <c:v>5.55</c:v>
                </c:pt>
                <c:pt idx="5280">
                  <c:v>5.55</c:v>
                </c:pt>
                <c:pt idx="5281">
                  <c:v>5.55</c:v>
                </c:pt>
                <c:pt idx="5282">
                  <c:v>5.55</c:v>
                </c:pt>
                <c:pt idx="5283">
                  <c:v>5.54</c:v>
                </c:pt>
                <c:pt idx="5284">
                  <c:v>5.54</c:v>
                </c:pt>
                <c:pt idx="5285">
                  <c:v>5.54</c:v>
                </c:pt>
                <c:pt idx="5286">
                  <c:v>5.54</c:v>
                </c:pt>
                <c:pt idx="5287">
                  <c:v>5.54</c:v>
                </c:pt>
                <c:pt idx="5288">
                  <c:v>5.53</c:v>
                </c:pt>
                <c:pt idx="5289">
                  <c:v>5.53</c:v>
                </c:pt>
                <c:pt idx="5290">
                  <c:v>5.53</c:v>
                </c:pt>
                <c:pt idx="5291">
                  <c:v>5.53</c:v>
                </c:pt>
                <c:pt idx="5292">
                  <c:v>5.52</c:v>
                </c:pt>
                <c:pt idx="5293">
                  <c:v>5.53</c:v>
                </c:pt>
                <c:pt idx="5294">
                  <c:v>5.52</c:v>
                </c:pt>
                <c:pt idx="5295">
                  <c:v>5.52</c:v>
                </c:pt>
                <c:pt idx="5296">
                  <c:v>5.52</c:v>
                </c:pt>
                <c:pt idx="5297">
                  <c:v>5.52</c:v>
                </c:pt>
                <c:pt idx="5298">
                  <c:v>5.52</c:v>
                </c:pt>
                <c:pt idx="5299">
                  <c:v>5.51</c:v>
                </c:pt>
                <c:pt idx="5300">
                  <c:v>5.51</c:v>
                </c:pt>
                <c:pt idx="5301">
                  <c:v>5.51</c:v>
                </c:pt>
                <c:pt idx="5302">
                  <c:v>5.51</c:v>
                </c:pt>
                <c:pt idx="5303">
                  <c:v>5.51</c:v>
                </c:pt>
                <c:pt idx="5304">
                  <c:v>5.51</c:v>
                </c:pt>
                <c:pt idx="5305">
                  <c:v>5.51</c:v>
                </c:pt>
                <c:pt idx="5306">
                  <c:v>5.51</c:v>
                </c:pt>
                <c:pt idx="5307">
                  <c:v>5.51</c:v>
                </c:pt>
                <c:pt idx="5308">
                  <c:v>5.51</c:v>
                </c:pt>
                <c:pt idx="5309">
                  <c:v>5.5</c:v>
                </c:pt>
                <c:pt idx="5310">
                  <c:v>5.51</c:v>
                </c:pt>
                <c:pt idx="5311">
                  <c:v>5.51</c:v>
                </c:pt>
                <c:pt idx="5312">
                  <c:v>5.51</c:v>
                </c:pt>
                <c:pt idx="5313">
                  <c:v>5.51</c:v>
                </c:pt>
                <c:pt idx="5314">
                  <c:v>5.5</c:v>
                </c:pt>
                <c:pt idx="5315">
                  <c:v>5.5</c:v>
                </c:pt>
                <c:pt idx="5316">
                  <c:v>5.5</c:v>
                </c:pt>
                <c:pt idx="5317">
                  <c:v>5.49</c:v>
                </c:pt>
                <c:pt idx="5318">
                  <c:v>5.49</c:v>
                </c:pt>
                <c:pt idx="5319">
                  <c:v>5.49</c:v>
                </c:pt>
                <c:pt idx="5320">
                  <c:v>5.49</c:v>
                </c:pt>
                <c:pt idx="5321">
                  <c:v>5.49</c:v>
                </c:pt>
                <c:pt idx="5322">
                  <c:v>5.5</c:v>
                </c:pt>
                <c:pt idx="5323">
                  <c:v>5.49</c:v>
                </c:pt>
                <c:pt idx="5324">
                  <c:v>5.49</c:v>
                </c:pt>
                <c:pt idx="5325">
                  <c:v>5.48</c:v>
                </c:pt>
                <c:pt idx="5326">
                  <c:v>5.47</c:v>
                </c:pt>
                <c:pt idx="5327">
                  <c:v>5.48</c:v>
                </c:pt>
                <c:pt idx="5328">
                  <c:v>5.48</c:v>
                </c:pt>
                <c:pt idx="5329">
                  <c:v>5.47</c:v>
                </c:pt>
                <c:pt idx="5330">
                  <c:v>5.47</c:v>
                </c:pt>
                <c:pt idx="5331">
                  <c:v>5.46</c:v>
                </c:pt>
                <c:pt idx="5332">
                  <c:v>5.46</c:v>
                </c:pt>
                <c:pt idx="5333">
                  <c:v>5.46</c:v>
                </c:pt>
                <c:pt idx="5334">
                  <c:v>5.46</c:v>
                </c:pt>
                <c:pt idx="5335">
                  <c:v>5.46</c:v>
                </c:pt>
                <c:pt idx="5336">
                  <c:v>5.46</c:v>
                </c:pt>
                <c:pt idx="5337">
                  <c:v>5.46</c:v>
                </c:pt>
                <c:pt idx="5338">
                  <c:v>5.45</c:v>
                </c:pt>
                <c:pt idx="5339">
                  <c:v>5.46</c:v>
                </c:pt>
                <c:pt idx="5340">
                  <c:v>5.45</c:v>
                </c:pt>
                <c:pt idx="5341">
                  <c:v>5.45</c:v>
                </c:pt>
                <c:pt idx="5342">
                  <c:v>5.46</c:v>
                </c:pt>
                <c:pt idx="5343">
                  <c:v>5.45</c:v>
                </c:pt>
                <c:pt idx="5344">
                  <c:v>5.45</c:v>
                </c:pt>
                <c:pt idx="5345">
                  <c:v>5.46</c:v>
                </c:pt>
                <c:pt idx="5346">
                  <c:v>5.45</c:v>
                </c:pt>
                <c:pt idx="5347">
                  <c:v>5.46</c:v>
                </c:pt>
                <c:pt idx="5348">
                  <c:v>5.46</c:v>
                </c:pt>
                <c:pt idx="5349">
                  <c:v>5.46</c:v>
                </c:pt>
                <c:pt idx="5350">
                  <c:v>5.45</c:v>
                </c:pt>
                <c:pt idx="5351">
                  <c:v>5.44</c:v>
                </c:pt>
                <c:pt idx="5352">
                  <c:v>5.45</c:v>
                </c:pt>
                <c:pt idx="5353">
                  <c:v>5.45</c:v>
                </c:pt>
                <c:pt idx="5354">
                  <c:v>5.45</c:v>
                </c:pt>
                <c:pt idx="5355">
                  <c:v>5.45</c:v>
                </c:pt>
                <c:pt idx="5356">
                  <c:v>5.44</c:v>
                </c:pt>
                <c:pt idx="5357">
                  <c:v>5.44</c:v>
                </c:pt>
                <c:pt idx="5358">
                  <c:v>5.44</c:v>
                </c:pt>
                <c:pt idx="5359">
                  <c:v>5.44</c:v>
                </c:pt>
                <c:pt idx="5360">
                  <c:v>5.44</c:v>
                </c:pt>
                <c:pt idx="5361">
                  <c:v>5.44</c:v>
                </c:pt>
                <c:pt idx="5362">
                  <c:v>5.44</c:v>
                </c:pt>
                <c:pt idx="5363">
                  <c:v>5.44</c:v>
                </c:pt>
                <c:pt idx="5364">
                  <c:v>5.43</c:v>
                </c:pt>
                <c:pt idx="5365">
                  <c:v>5.43</c:v>
                </c:pt>
                <c:pt idx="5366">
                  <c:v>5.43</c:v>
                </c:pt>
                <c:pt idx="5367">
                  <c:v>5.43</c:v>
                </c:pt>
                <c:pt idx="5368">
                  <c:v>5.43</c:v>
                </c:pt>
                <c:pt idx="5369">
                  <c:v>5.43</c:v>
                </c:pt>
                <c:pt idx="5370">
                  <c:v>5.42</c:v>
                </c:pt>
                <c:pt idx="5371">
                  <c:v>5.42</c:v>
                </c:pt>
                <c:pt idx="5372">
                  <c:v>5.42</c:v>
                </c:pt>
                <c:pt idx="5373">
                  <c:v>5.42</c:v>
                </c:pt>
                <c:pt idx="5374">
                  <c:v>5.41</c:v>
                </c:pt>
                <c:pt idx="5375">
                  <c:v>5.41</c:v>
                </c:pt>
                <c:pt idx="5376">
                  <c:v>5.41</c:v>
                </c:pt>
                <c:pt idx="5377">
                  <c:v>5.41</c:v>
                </c:pt>
                <c:pt idx="5378">
                  <c:v>5.41</c:v>
                </c:pt>
                <c:pt idx="5379">
                  <c:v>5.4</c:v>
                </c:pt>
                <c:pt idx="5380">
                  <c:v>5.4</c:v>
                </c:pt>
                <c:pt idx="5381">
                  <c:v>5.4</c:v>
                </c:pt>
                <c:pt idx="5382">
                  <c:v>5.41</c:v>
                </c:pt>
                <c:pt idx="5383">
                  <c:v>5.4</c:v>
                </c:pt>
                <c:pt idx="5384">
                  <c:v>5.4</c:v>
                </c:pt>
                <c:pt idx="5385">
                  <c:v>5.4</c:v>
                </c:pt>
                <c:pt idx="5386">
                  <c:v>5.4</c:v>
                </c:pt>
                <c:pt idx="5387">
                  <c:v>5.4</c:v>
                </c:pt>
                <c:pt idx="5388">
                  <c:v>5.4</c:v>
                </c:pt>
                <c:pt idx="5389">
                  <c:v>5.4</c:v>
                </c:pt>
                <c:pt idx="5390">
                  <c:v>5.39</c:v>
                </c:pt>
                <c:pt idx="5391">
                  <c:v>5.39</c:v>
                </c:pt>
                <c:pt idx="5392">
                  <c:v>5.39</c:v>
                </c:pt>
                <c:pt idx="5393">
                  <c:v>5.39</c:v>
                </c:pt>
                <c:pt idx="5394">
                  <c:v>5.39</c:v>
                </c:pt>
                <c:pt idx="5395">
                  <c:v>5.39</c:v>
                </c:pt>
                <c:pt idx="5396">
                  <c:v>5.39</c:v>
                </c:pt>
                <c:pt idx="5397">
                  <c:v>5.39</c:v>
                </c:pt>
                <c:pt idx="5398">
                  <c:v>5.38</c:v>
                </c:pt>
                <c:pt idx="5399">
                  <c:v>5.38</c:v>
                </c:pt>
                <c:pt idx="5400">
                  <c:v>5.38</c:v>
                </c:pt>
                <c:pt idx="5401">
                  <c:v>5.38</c:v>
                </c:pt>
                <c:pt idx="5402">
                  <c:v>5.38</c:v>
                </c:pt>
                <c:pt idx="5403">
                  <c:v>5.38</c:v>
                </c:pt>
                <c:pt idx="5404">
                  <c:v>5.38</c:v>
                </c:pt>
                <c:pt idx="5405">
                  <c:v>5.37</c:v>
                </c:pt>
                <c:pt idx="5406">
                  <c:v>5.38</c:v>
                </c:pt>
                <c:pt idx="5407">
                  <c:v>5.38</c:v>
                </c:pt>
                <c:pt idx="5408">
                  <c:v>5.38</c:v>
                </c:pt>
                <c:pt idx="5409">
                  <c:v>5.38</c:v>
                </c:pt>
                <c:pt idx="5410">
                  <c:v>5.38</c:v>
                </c:pt>
                <c:pt idx="5411">
                  <c:v>5.38</c:v>
                </c:pt>
                <c:pt idx="5412">
                  <c:v>5.37</c:v>
                </c:pt>
                <c:pt idx="5413">
                  <c:v>5.37</c:v>
                </c:pt>
                <c:pt idx="5414">
                  <c:v>5.37</c:v>
                </c:pt>
                <c:pt idx="5415">
                  <c:v>5.37</c:v>
                </c:pt>
                <c:pt idx="5416">
                  <c:v>5.37</c:v>
                </c:pt>
                <c:pt idx="5417">
                  <c:v>5.37</c:v>
                </c:pt>
                <c:pt idx="5418">
                  <c:v>5.36</c:v>
                </c:pt>
                <c:pt idx="5419">
                  <c:v>5.37</c:v>
                </c:pt>
                <c:pt idx="5420">
                  <c:v>5.35</c:v>
                </c:pt>
                <c:pt idx="5421">
                  <c:v>5.36</c:v>
                </c:pt>
                <c:pt idx="5422">
                  <c:v>5.36</c:v>
                </c:pt>
                <c:pt idx="5423">
                  <c:v>5.35</c:v>
                </c:pt>
                <c:pt idx="5424">
                  <c:v>5.35</c:v>
                </c:pt>
                <c:pt idx="5425">
                  <c:v>5.35</c:v>
                </c:pt>
                <c:pt idx="5426">
                  <c:v>5.34</c:v>
                </c:pt>
                <c:pt idx="5427">
                  <c:v>5.34</c:v>
                </c:pt>
                <c:pt idx="5428">
                  <c:v>5.34</c:v>
                </c:pt>
                <c:pt idx="5429">
                  <c:v>5.34</c:v>
                </c:pt>
                <c:pt idx="5430">
                  <c:v>5.34</c:v>
                </c:pt>
                <c:pt idx="5431">
                  <c:v>5.34</c:v>
                </c:pt>
                <c:pt idx="5432">
                  <c:v>5.34</c:v>
                </c:pt>
                <c:pt idx="5433">
                  <c:v>5.34</c:v>
                </c:pt>
                <c:pt idx="5434">
                  <c:v>5.33</c:v>
                </c:pt>
                <c:pt idx="5435">
                  <c:v>5.33</c:v>
                </c:pt>
                <c:pt idx="5436">
                  <c:v>5.33</c:v>
                </c:pt>
                <c:pt idx="5437">
                  <c:v>5.33</c:v>
                </c:pt>
                <c:pt idx="5438">
                  <c:v>5.33</c:v>
                </c:pt>
                <c:pt idx="5439">
                  <c:v>5.33</c:v>
                </c:pt>
                <c:pt idx="5440">
                  <c:v>5.33</c:v>
                </c:pt>
                <c:pt idx="5441">
                  <c:v>5.33</c:v>
                </c:pt>
                <c:pt idx="5442">
                  <c:v>5.33</c:v>
                </c:pt>
                <c:pt idx="5443">
                  <c:v>5.33</c:v>
                </c:pt>
                <c:pt idx="5444">
                  <c:v>5.33</c:v>
                </c:pt>
                <c:pt idx="5445">
                  <c:v>5.33</c:v>
                </c:pt>
                <c:pt idx="5446">
                  <c:v>5.33</c:v>
                </c:pt>
                <c:pt idx="5447">
                  <c:v>5.33</c:v>
                </c:pt>
                <c:pt idx="5448">
                  <c:v>5.33</c:v>
                </c:pt>
                <c:pt idx="5449">
                  <c:v>5.33</c:v>
                </c:pt>
                <c:pt idx="5450">
                  <c:v>5.33</c:v>
                </c:pt>
                <c:pt idx="5451">
                  <c:v>5.33</c:v>
                </c:pt>
                <c:pt idx="5452">
                  <c:v>5.33</c:v>
                </c:pt>
                <c:pt idx="5453">
                  <c:v>5.33</c:v>
                </c:pt>
                <c:pt idx="5454">
                  <c:v>5.33</c:v>
                </c:pt>
                <c:pt idx="5455">
                  <c:v>5.34</c:v>
                </c:pt>
                <c:pt idx="5456">
                  <c:v>5.33</c:v>
                </c:pt>
                <c:pt idx="5457">
                  <c:v>5.33</c:v>
                </c:pt>
                <c:pt idx="5458">
                  <c:v>5.33</c:v>
                </c:pt>
                <c:pt idx="5459">
                  <c:v>5.33</c:v>
                </c:pt>
                <c:pt idx="5460">
                  <c:v>5.33</c:v>
                </c:pt>
                <c:pt idx="5461">
                  <c:v>5.32</c:v>
                </c:pt>
                <c:pt idx="5462">
                  <c:v>5.32</c:v>
                </c:pt>
                <c:pt idx="5463">
                  <c:v>5.32</c:v>
                </c:pt>
                <c:pt idx="5464">
                  <c:v>5.32</c:v>
                </c:pt>
                <c:pt idx="5465">
                  <c:v>5.32</c:v>
                </c:pt>
                <c:pt idx="5466">
                  <c:v>5.32</c:v>
                </c:pt>
                <c:pt idx="5467">
                  <c:v>5.32</c:v>
                </c:pt>
                <c:pt idx="5468">
                  <c:v>5.32</c:v>
                </c:pt>
                <c:pt idx="5469">
                  <c:v>5.32</c:v>
                </c:pt>
                <c:pt idx="5470">
                  <c:v>5.32</c:v>
                </c:pt>
                <c:pt idx="5471">
                  <c:v>5.31</c:v>
                </c:pt>
                <c:pt idx="5472">
                  <c:v>5.31</c:v>
                </c:pt>
                <c:pt idx="5473">
                  <c:v>5.31</c:v>
                </c:pt>
                <c:pt idx="5474">
                  <c:v>5.31</c:v>
                </c:pt>
                <c:pt idx="5475">
                  <c:v>5.31</c:v>
                </c:pt>
                <c:pt idx="5476">
                  <c:v>5.31</c:v>
                </c:pt>
                <c:pt idx="5477">
                  <c:v>5.31</c:v>
                </c:pt>
                <c:pt idx="5478">
                  <c:v>5.31</c:v>
                </c:pt>
                <c:pt idx="5479">
                  <c:v>5.31</c:v>
                </c:pt>
                <c:pt idx="5480">
                  <c:v>5.3</c:v>
                </c:pt>
                <c:pt idx="5481">
                  <c:v>5.3</c:v>
                </c:pt>
                <c:pt idx="5482">
                  <c:v>5.3</c:v>
                </c:pt>
                <c:pt idx="5483">
                  <c:v>5.3</c:v>
                </c:pt>
                <c:pt idx="5484">
                  <c:v>5.3</c:v>
                </c:pt>
                <c:pt idx="5485">
                  <c:v>5.3</c:v>
                </c:pt>
                <c:pt idx="5486">
                  <c:v>5.3</c:v>
                </c:pt>
                <c:pt idx="5487">
                  <c:v>5.3</c:v>
                </c:pt>
                <c:pt idx="5488">
                  <c:v>5.3</c:v>
                </c:pt>
                <c:pt idx="5489">
                  <c:v>5.29</c:v>
                </c:pt>
                <c:pt idx="5490">
                  <c:v>5.29</c:v>
                </c:pt>
                <c:pt idx="5491">
                  <c:v>5.29</c:v>
                </c:pt>
                <c:pt idx="5492">
                  <c:v>5.29</c:v>
                </c:pt>
                <c:pt idx="5493">
                  <c:v>5.29</c:v>
                </c:pt>
                <c:pt idx="5494">
                  <c:v>5.29</c:v>
                </c:pt>
                <c:pt idx="5495">
                  <c:v>5.29</c:v>
                </c:pt>
                <c:pt idx="5496">
                  <c:v>5.29</c:v>
                </c:pt>
                <c:pt idx="5497">
                  <c:v>5.29</c:v>
                </c:pt>
                <c:pt idx="5498">
                  <c:v>5.29</c:v>
                </c:pt>
                <c:pt idx="5499">
                  <c:v>5.29</c:v>
                </c:pt>
                <c:pt idx="5500">
                  <c:v>5.29</c:v>
                </c:pt>
                <c:pt idx="5501">
                  <c:v>5.29</c:v>
                </c:pt>
                <c:pt idx="5502">
                  <c:v>5.29</c:v>
                </c:pt>
                <c:pt idx="5503">
                  <c:v>5.29</c:v>
                </c:pt>
                <c:pt idx="5504">
                  <c:v>5.29</c:v>
                </c:pt>
                <c:pt idx="5505">
                  <c:v>5.29</c:v>
                </c:pt>
                <c:pt idx="5506">
                  <c:v>5.29</c:v>
                </c:pt>
                <c:pt idx="5507">
                  <c:v>5.29</c:v>
                </c:pt>
                <c:pt idx="5508">
                  <c:v>5.29</c:v>
                </c:pt>
                <c:pt idx="5509">
                  <c:v>5.28</c:v>
                </c:pt>
                <c:pt idx="5510">
                  <c:v>5.28</c:v>
                </c:pt>
                <c:pt idx="5511">
                  <c:v>5.28</c:v>
                </c:pt>
                <c:pt idx="5512">
                  <c:v>5.28</c:v>
                </c:pt>
                <c:pt idx="5513">
                  <c:v>5.28</c:v>
                </c:pt>
                <c:pt idx="5514">
                  <c:v>5.28</c:v>
                </c:pt>
                <c:pt idx="5515">
                  <c:v>5.29</c:v>
                </c:pt>
                <c:pt idx="5516">
                  <c:v>5.28</c:v>
                </c:pt>
                <c:pt idx="5517">
                  <c:v>5.28</c:v>
                </c:pt>
                <c:pt idx="5518">
                  <c:v>5.27</c:v>
                </c:pt>
                <c:pt idx="5519">
                  <c:v>5.28</c:v>
                </c:pt>
                <c:pt idx="5520">
                  <c:v>5.28</c:v>
                </c:pt>
                <c:pt idx="5521">
                  <c:v>5.29</c:v>
                </c:pt>
                <c:pt idx="5522">
                  <c:v>5.28</c:v>
                </c:pt>
                <c:pt idx="5523">
                  <c:v>5.27</c:v>
                </c:pt>
                <c:pt idx="5524">
                  <c:v>5.27</c:v>
                </c:pt>
                <c:pt idx="5525">
                  <c:v>5.27</c:v>
                </c:pt>
                <c:pt idx="5526">
                  <c:v>5.27</c:v>
                </c:pt>
                <c:pt idx="5527">
                  <c:v>5.27</c:v>
                </c:pt>
                <c:pt idx="5528">
                  <c:v>5.26</c:v>
                </c:pt>
                <c:pt idx="5529">
                  <c:v>5.27</c:v>
                </c:pt>
                <c:pt idx="5530">
                  <c:v>5.27</c:v>
                </c:pt>
                <c:pt idx="5531">
                  <c:v>5.26</c:v>
                </c:pt>
                <c:pt idx="5532">
                  <c:v>5.26</c:v>
                </c:pt>
                <c:pt idx="5533">
                  <c:v>5.26</c:v>
                </c:pt>
                <c:pt idx="5534">
                  <c:v>5.26</c:v>
                </c:pt>
                <c:pt idx="5535">
                  <c:v>5.26</c:v>
                </c:pt>
                <c:pt idx="5536">
                  <c:v>5.26</c:v>
                </c:pt>
                <c:pt idx="5537">
                  <c:v>5.27</c:v>
                </c:pt>
                <c:pt idx="5538">
                  <c:v>5.26</c:v>
                </c:pt>
                <c:pt idx="5539">
                  <c:v>5.27</c:v>
                </c:pt>
                <c:pt idx="5540">
                  <c:v>5.27</c:v>
                </c:pt>
                <c:pt idx="5541">
                  <c:v>5.26</c:v>
                </c:pt>
                <c:pt idx="5542">
                  <c:v>5.27</c:v>
                </c:pt>
                <c:pt idx="5543">
                  <c:v>5.27</c:v>
                </c:pt>
                <c:pt idx="5544">
                  <c:v>5.27</c:v>
                </c:pt>
                <c:pt idx="5545">
                  <c:v>5.27</c:v>
                </c:pt>
                <c:pt idx="5546">
                  <c:v>5.26</c:v>
                </c:pt>
                <c:pt idx="5547">
                  <c:v>5.27</c:v>
                </c:pt>
                <c:pt idx="5548">
                  <c:v>5.27</c:v>
                </c:pt>
                <c:pt idx="5549">
                  <c:v>5.27</c:v>
                </c:pt>
                <c:pt idx="5550">
                  <c:v>5.27</c:v>
                </c:pt>
                <c:pt idx="5551">
                  <c:v>5.27</c:v>
                </c:pt>
                <c:pt idx="5552">
                  <c:v>5.27</c:v>
                </c:pt>
                <c:pt idx="5553">
                  <c:v>5.28</c:v>
                </c:pt>
                <c:pt idx="5554">
                  <c:v>5.27</c:v>
                </c:pt>
                <c:pt idx="5555">
                  <c:v>5.28</c:v>
                </c:pt>
                <c:pt idx="5556">
                  <c:v>5.27</c:v>
                </c:pt>
                <c:pt idx="5557">
                  <c:v>5.27</c:v>
                </c:pt>
                <c:pt idx="5558">
                  <c:v>5.27</c:v>
                </c:pt>
                <c:pt idx="5559">
                  <c:v>5.27</c:v>
                </c:pt>
                <c:pt idx="5560">
                  <c:v>5.27</c:v>
                </c:pt>
                <c:pt idx="5561">
                  <c:v>5.27</c:v>
                </c:pt>
                <c:pt idx="5562">
                  <c:v>5.27</c:v>
                </c:pt>
                <c:pt idx="5563">
                  <c:v>5.27</c:v>
                </c:pt>
                <c:pt idx="5564">
                  <c:v>5.27</c:v>
                </c:pt>
                <c:pt idx="5565">
                  <c:v>5.27</c:v>
                </c:pt>
                <c:pt idx="5566">
                  <c:v>5.27</c:v>
                </c:pt>
                <c:pt idx="5567">
                  <c:v>5.27</c:v>
                </c:pt>
                <c:pt idx="5568">
                  <c:v>5.27</c:v>
                </c:pt>
                <c:pt idx="5569">
                  <c:v>5.27</c:v>
                </c:pt>
                <c:pt idx="5570">
                  <c:v>5.27</c:v>
                </c:pt>
                <c:pt idx="5571">
                  <c:v>5.27</c:v>
                </c:pt>
                <c:pt idx="5572">
                  <c:v>5.26</c:v>
                </c:pt>
                <c:pt idx="5573">
                  <c:v>5.27</c:v>
                </c:pt>
                <c:pt idx="5574">
                  <c:v>5.27</c:v>
                </c:pt>
                <c:pt idx="5575">
                  <c:v>5.27</c:v>
                </c:pt>
                <c:pt idx="5576">
                  <c:v>5.27</c:v>
                </c:pt>
                <c:pt idx="5577">
                  <c:v>5.27</c:v>
                </c:pt>
                <c:pt idx="5578">
                  <c:v>5.27</c:v>
                </c:pt>
                <c:pt idx="5579">
                  <c:v>5.26</c:v>
                </c:pt>
                <c:pt idx="5580">
                  <c:v>5.26</c:v>
                </c:pt>
                <c:pt idx="5581">
                  <c:v>5.27</c:v>
                </c:pt>
                <c:pt idx="5582">
                  <c:v>5.26</c:v>
                </c:pt>
                <c:pt idx="5583">
                  <c:v>5.26</c:v>
                </c:pt>
                <c:pt idx="5584">
                  <c:v>5.26</c:v>
                </c:pt>
                <c:pt idx="5585">
                  <c:v>5.26</c:v>
                </c:pt>
                <c:pt idx="5586">
                  <c:v>5.26</c:v>
                </c:pt>
                <c:pt idx="5587">
                  <c:v>5.26</c:v>
                </c:pt>
                <c:pt idx="5588">
                  <c:v>5.26</c:v>
                </c:pt>
                <c:pt idx="5589">
                  <c:v>5.26</c:v>
                </c:pt>
                <c:pt idx="5590">
                  <c:v>5.26</c:v>
                </c:pt>
                <c:pt idx="5591">
                  <c:v>5.26</c:v>
                </c:pt>
                <c:pt idx="5592">
                  <c:v>5.26</c:v>
                </c:pt>
                <c:pt idx="5593">
                  <c:v>5.26</c:v>
                </c:pt>
                <c:pt idx="5594">
                  <c:v>5.26</c:v>
                </c:pt>
                <c:pt idx="5595">
                  <c:v>5.25</c:v>
                </c:pt>
                <c:pt idx="5596">
                  <c:v>5.26</c:v>
                </c:pt>
                <c:pt idx="5597">
                  <c:v>5.26</c:v>
                </c:pt>
                <c:pt idx="5598">
                  <c:v>5.26</c:v>
                </c:pt>
                <c:pt idx="5599">
                  <c:v>5.25</c:v>
                </c:pt>
                <c:pt idx="5600">
                  <c:v>5.26</c:v>
                </c:pt>
                <c:pt idx="5601">
                  <c:v>5.25</c:v>
                </c:pt>
                <c:pt idx="5602">
                  <c:v>5.25</c:v>
                </c:pt>
                <c:pt idx="5603">
                  <c:v>5.25</c:v>
                </c:pt>
                <c:pt idx="5604">
                  <c:v>5.26</c:v>
                </c:pt>
                <c:pt idx="5605">
                  <c:v>5.25</c:v>
                </c:pt>
                <c:pt idx="5606">
                  <c:v>5.25</c:v>
                </c:pt>
                <c:pt idx="5607">
                  <c:v>5.25</c:v>
                </c:pt>
                <c:pt idx="5608">
                  <c:v>5.25</c:v>
                </c:pt>
                <c:pt idx="5609">
                  <c:v>5.25</c:v>
                </c:pt>
                <c:pt idx="5610">
                  <c:v>5.25</c:v>
                </c:pt>
                <c:pt idx="5611">
                  <c:v>5.24</c:v>
                </c:pt>
                <c:pt idx="5612">
                  <c:v>5.25</c:v>
                </c:pt>
                <c:pt idx="5613">
                  <c:v>5.24</c:v>
                </c:pt>
                <c:pt idx="5614">
                  <c:v>5.24</c:v>
                </c:pt>
                <c:pt idx="5615">
                  <c:v>5.24</c:v>
                </c:pt>
                <c:pt idx="5616">
                  <c:v>5.23</c:v>
                </c:pt>
                <c:pt idx="5617">
                  <c:v>5.23</c:v>
                </c:pt>
                <c:pt idx="5618">
                  <c:v>5.23</c:v>
                </c:pt>
                <c:pt idx="5619">
                  <c:v>5.24</c:v>
                </c:pt>
                <c:pt idx="5620">
                  <c:v>5.24</c:v>
                </c:pt>
                <c:pt idx="5621">
                  <c:v>5.23</c:v>
                </c:pt>
                <c:pt idx="5622">
                  <c:v>5.22</c:v>
                </c:pt>
                <c:pt idx="5623">
                  <c:v>5.23</c:v>
                </c:pt>
                <c:pt idx="5624">
                  <c:v>5.23</c:v>
                </c:pt>
                <c:pt idx="5625">
                  <c:v>5.22</c:v>
                </c:pt>
                <c:pt idx="5626">
                  <c:v>5.23</c:v>
                </c:pt>
                <c:pt idx="5627">
                  <c:v>5.23</c:v>
                </c:pt>
                <c:pt idx="5628">
                  <c:v>5.24</c:v>
                </c:pt>
                <c:pt idx="5629">
                  <c:v>5.23</c:v>
                </c:pt>
                <c:pt idx="5630">
                  <c:v>5.23</c:v>
                </c:pt>
                <c:pt idx="5631">
                  <c:v>5.24</c:v>
                </c:pt>
                <c:pt idx="5632">
                  <c:v>5.23</c:v>
                </c:pt>
                <c:pt idx="5633">
                  <c:v>5.23</c:v>
                </c:pt>
                <c:pt idx="5634">
                  <c:v>5.23</c:v>
                </c:pt>
                <c:pt idx="5635">
                  <c:v>5.22</c:v>
                </c:pt>
                <c:pt idx="5636">
                  <c:v>5.23</c:v>
                </c:pt>
                <c:pt idx="5637">
                  <c:v>5.23</c:v>
                </c:pt>
                <c:pt idx="5638">
                  <c:v>5.23</c:v>
                </c:pt>
                <c:pt idx="5639">
                  <c:v>5.22</c:v>
                </c:pt>
                <c:pt idx="5640">
                  <c:v>5.23</c:v>
                </c:pt>
                <c:pt idx="5641">
                  <c:v>5.23</c:v>
                </c:pt>
                <c:pt idx="5642">
                  <c:v>5.23</c:v>
                </c:pt>
                <c:pt idx="5643">
                  <c:v>5.24</c:v>
                </c:pt>
                <c:pt idx="5644">
                  <c:v>5.24</c:v>
                </c:pt>
                <c:pt idx="5645">
                  <c:v>5.23</c:v>
                </c:pt>
                <c:pt idx="5646">
                  <c:v>5.24</c:v>
                </c:pt>
                <c:pt idx="5647">
                  <c:v>5.24</c:v>
                </c:pt>
                <c:pt idx="5648">
                  <c:v>5.23</c:v>
                </c:pt>
                <c:pt idx="5649">
                  <c:v>5.23</c:v>
                </c:pt>
                <c:pt idx="5650">
                  <c:v>5.23</c:v>
                </c:pt>
                <c:pt idx="5651">
                  <c:v>5.23</c:v>
                </c:pt>
                <c:pt idx="5652">
                  <c:v>5.23</c:v>
                </c:pt>
                <c:pt idx="5653">
                  <c:v>5.23</c:v>
                </c:pt>
                <c:pt idx="5654">
                  <c:v>5.23</c:v>
                </c:pt>
                <c:pt idx="5655">
                  <c:v>5.23</c:v>
                </c:pt>
                <c:pt idx="5656">
                  <c:v>5.22</c:v>
                </c:pt>
                <c:pt idx="5657">
                  <c:v>5.22</c:v>
                </c:pt>
                <c:pt idx="5658">
                  <c:v>5.22</c:v>
                </c:pt>
                <c:pt idx="5659">
                  <c:v>5.22</c:v>
                </c:pt>
                <c:pt idx="5660">
                  <c:v>5.22</c:v>
                </c:pt>
                <c:pt idx="5661">
                  <c:v>5.21</c:v>
                </c:pt>
                <c:pt idx="5662">
                  <c:v>5.21</c:v>
                </c:pt>
                <c:pt idx="5663">
                  <c:v>5.21</c:v>
                </c:pt>
                <c:pt idx="5664">
                  <c:v>5.21</c:v>
                </c:pt>
                <c:pt idx="5665">
                  <c:v>5.21</c:v>
                </c:pt>
                <c:pt idx="5666">
                  <c:v>5.21</c:v>
                </c:pt>
                <c:pt idx="5667">
                  <c:v>5.21</c:v>
                </c:pt>
                <c:pt idx="5668">
                  <c:v>5.21</c:v>
                </c:pt>
                <c:pt idx="5669">
                  <c:v>5.21</c:v>
                </c:pt>
                <c:pt idx="5670">
                  <c:v>5.2</c:v>
                </c:pt>
                <c:pt idx="5671">
                  <c:v>5.2</c:v>
                </c:pt>
                <c:pt idx="5672">
                  <c:v>5.2</c:v>
                </c:pt>
                <c:pt idx="5673">
                  <c:v>5.2</c:v>
                </c:pt>
                <c:pt idx="5674">
                  <c:v>5.2</c:v>
                </c:pt>
                <c:pt idx="5675">
                  <c:v>5.19</c:v>
                </c:pt>
                <c:pt idx="5676">
                  <c:v>5.19</c:v>
                </c:pt>
                <c:pt idx="5677">
                  <c:v>5.19</c:v>
                </c:pt>
                <c:pt idx="5678">
                  <c:v>5.19</c:v>
                </c:pt>
                <c:pt idx="5679">
                  <c:v>5.19</c:v>
                </c:pt>
                <c:pt idx="5680">
                  <c:v>5.19</c:v>
                </c:pt>
                <c:pt idx="5681">
                  <c:v>5.19</c:v>
                </c:pt>
                <c:pt idx="5682">
                  <c:v>5.18</c:v>
                </c:pt>
                <c:pt idx="5683">
                  <c:v>5.19</c:v>
                </c:pt>
                <c:pt idx="5684">
                  <c:v>5.18</c:v>
                </c:pt>
                <c:pt idx="5685">
                  <c:v>5.18</c:v>
                </c:pt>
                <c:pt idx="5686">
                  <c:v>5.18</c:v>
                </c:pt>
                <c:pt idx="5687">
                  <c:v>5.18</c:v>
                </c:pt>
                <c:pt idx="5688">
                  <c:v>5.18</c:v>
                </c:pt>
                <c:pt idx="5689">
                  <c:v>5.18</c:v>
                </c:pt>
                <c:pt idx="5690">
                  <c:v>5.18</c:v>
                </c:pt>
                <c:pt idx="5691">
                  <c:v>5.18</c:v>
                </c:pt>
                <c:pt idx="5692">
                  <c:v>5.18</c:v>
                </c:pt>
                <c:pt idx="5693">
                  <c:v>5.17</c:v>
                </c:pt>
                <c:pt idx="5694">
                  <c:v>5.18</c:v>
                </c:pt>
                <c:pt idx="5695">
                  <c:v>5.18</c:v>
                </c:pt>
                <c:pt idx="5696">
                  <c:v>5.18</c:v>
                </c:pt>
                <c:pt idx="5697">
                  <c:v>5.17</c:v>
                </c:pt>
                <c:pt idx="5698">
                  <c:v>5.17</c:v>
                </c:pt>
                <c:pt idx="5699">
                  <c:v>5.18</c:v>
                </c:pt>
                <c:pt idx="5700">
                  <c:v>5.18</c:v>
                </c:pt>
                <c:pt idx="5701">
                  <c:v>5.18</c:v>
                </c:pt>
                <c:pt idx="5702">
                  <c:v>5.17</c:v>
                </c:pt>
                <c:pt idx="5703">
                  <c:v>5.17</c:v>
                </c:pt>
                <c:pt idx="5704">
                  <c:v>5.17</c:v>
                </c:pt>
                <c:pt idx="5705">
                  <c:v>5.17</c:v>
                </c:pt>
                <c:pt idx="5706">
                  <c:v>5.16</c:v>
                </c:pt>
                <c:pt idx="5707">
                  <c:v>5.16</c:v>
                </c:pt>
                <c:pt idx="5708">
                  <c:v>5.15</c:v>
                </c:pt>
                <c:pt idx="5709">
                  <c:v>5.15</c:v>
                </c:pt>
                <c:pt idx="5710">
                  <c:v>5.15</c:v>
                </c:pt>
                <c:pt idx="5711">
                  <c:v>5.15</c:v>
                </c:pt>
                <c:pt idx="5712">
                  <c:v>5.14</c:v>
                </c:pt>
                <c:pt idx="5713">
                  <c:v>5.15</c:v>
                </c:pt>
                <c:pt idx="5714">
                  <c:v>5.15</c:v>
                </c:pt>
                <c:pt idx="5715">
                  <c:v>5.14</c:v>
                </c:pt>
                <c:pt idx="5716">
                  <c:v>5.15</c:v>
                </c:pt>
                <c:pt idx="5717">
                  <c:v>5.13</c:v>
                </c:pt>
                <c:pt idx="5718">
                  <c:v>5.14</c:v>
                </c:pt>
                <c:pt idx="5719">
                  <c:v>5.13</c:v>
                </c:pt>
                <c:pt idx="5720">
                  <c:v>5.14</c:v>
                </c:pt>
                <c:pt idx="5721">
                  <c:v>5.14</c:v>
                </c:pt>
                <c:pt idx="5722">
                  <c:v>5.13</c:v>
                </c:pt>
                <c:pt idx="5723">
                  <c:v>5.13</c:v>
                </c:pt>
                <c:pt idx="5724">
                  <c:v>5.14</c:v>
                </c:pt>
                <c:pt idx="5725">
                  <c:v>5.13</c:v>
                </c:pt>
                <c:pt idx="5726">
                  <c:v>5.12</c:v>
                </c:pt>
                <c:pt idx="5727">
                  <c:v>5.12</c:v>
                </c:pt>
                <c:pt idx="5728">
                  <c:v>5.12</c:v>
                </c:pt>
                <c:pt idx="5729">
                  <c:v>5.12</c:v>
                </c:pt>
                <c:pt idx="5730">
                  <c:v>5.13</c:v>
                </c:pt>
                <c:pt idx="5731">
                  <c:v>5.12</c:v>
                </c:pt>
                <c:pt idx="5732">
                  <c:v>5.12</c:v>
                </c:pt>
                <c:pt idx="5733">
                  <c:v>5.13</c:v>
                </c:pt>
                <c:pt idx="5734">
                  <c:v>5.12</c:v>
                </c:pt>
                <c:pt idx="5735">
                  <c:v>5.12</c:v>
                </c:pt>
                <c:pt idx="5736">
                  <c:v>5.12</c:v>
                </c:pt>
                <c:pt idx="5737">
                  <c:v>5.12</c:v>
                </c:pt>
                <c:pt idx="5738">
                  <c:v>5.12</c:v>
                </c:pt>
                <c:pt idx="5739">
                  <c:v>5.12</c:v>
                </c:pt>
                <c:pt idx="5740">
                  <c:v>5.13</c:v>
                </c:pt>
                <c:pt idx="5741">
                  <c:v>5.13</c:v>
                </c:pt>
                <c:pt idx="5742">
                  <c:v>5.13</c:v>
                </c:pt>
                <c:pt idx="5743">
                  <c:v>5.13</c:v>
                </c:pt>
                <c:pt idx="5744">
                  <c:v>5.12</c:v>
                </c:pt>
                <c:pt idx="5745">
                  <c:v>5.12</c:v>
                </c:pt>
                <c:pt idx="5746">
                  <c:v>5.12</c:v>
                </c:pt>
                <c:pt idx="5747">
                  <c:v>5.12</c:v>
                </c:pt>
                <c:pt idx="5748">
                  <c:v>5.12</c:v>
                </c:pt>
                <c:pt idx="5749">
                  <c:v>5.12</c:v>
                </c:pt>
                <c:pt idx="5750">
                  <c:v>5.12</c:v>
                </c:pt>
                <c:pt idx="5751">
                  <c:v>5.12</c:v>
                </c:pt>
                <c:pt idx="5752">
                  <c:v>5.12</c:v>
                </c:pt>
                <c:pt idx="5753">
                  <c:v>5.12</c:v>
                </c:pt>
                <c:pt idx="5754">
                  <c:v>5.1100000000000003</c:v>
                </c:pt>
                <c:pt idx="5755">
                  <c:v>5.1100000000000003</c:v>
                </c:pt>
                <c:pt idx="5756">
                  <c:v>5.1100000000000003</c:v>
                </c:pt>
                <c:pt idx="5757">
                  <c:v>5.1100000000000003</c:v>
                </c:pt>
                <c:pt idx="5758">
                  <c:v>5.1100000000000003</c:v>
                </c:pt>
                <c:pt idx="5759">
                  <c:v>5.1100000000000003</c:v>
                </c:pt>
                <c:pt idx="5760">
                  <c:v>5.1100000000000003</c:v>
                </c:pt>
                <c:pt idx="5761">
                  <c:v>5.1100000000000003</c:v>
                </c:pt>
                <c:pt idx="5762">
                  <c:v>5.1100000000000003</c:v>
                </c:pt>
                <c:pt idx="5763">
                  <c:v>5.1100000000000003</c:v>
                </c:pt>
                <c:pt idx="5764">
                  <c:v>5.0999999999999996</c:v>
                </c:pt>
                <c:pt idx="5765">
                  <c:v>5.0999999999999996</c:v>
                </c:pt>
                <c:pt idx="5766">
                  <c:v>5.0999999999999996</c:v>
                </c:pt>
                <c:pt idx="5767">
                  <c:v>5.0999999999999996</c:v>
                </c:pt>
                <c:pt idx="5768">
                  <c:v>5.0999999999999996</c:v>
                </c:pt>
                <c:pt idx="5769">
                  <c:v>5.09</c:v>
                </c:pt>
                <c:pt idx="5770">
                  <c:v>5.09</c:v>
                </c:pt>
                <c:pt idx="5771">
                  <c:v>5.0999999999999996</c:v>
                </c:pt>
                <c:pt idx="5772">
                  <c:v>5.09</c:v>
                </c:pt>
                <c:pt idx="5773">
                  <c:v>5.09</c:v>
                </c:pt>
                <c:pt idx="5774">
                  <c:v>5.09</c:v>
                </c:pt>
                <c:pt idx="5775">
                  <c:v>5.09</c:v>
                </c:pt>
                <c:pt idx="5776">
                  <c:v>5.09</c:v>
                </c:pt>
                <c:pt idx="5777">
                  <c:v>5.09</c:v>
                </c:pt>
                <c:pt idx="5778">
                  <c:v>5.08</c:v>
                </c:pt>
                <c:pt idx="5779">
                  <c:v>5.08</c:v>
                </c:pt>
                <c:pt idx="5780">
                  <c:v>5.09</c:v>
                </c:pt>
                <c:pt idx="5781">
                  <c:v>5.08</c:v>
                </c:pt>
                <c:pt idx="5782">
                  <c:v>5.08</c:v>
                </c:pt>
                <c:pt idx="5783">
                  <c:v>5.09</c:v>
                </c:pt>
                <c:pt idx="5784">
                  <c:v>5.09</c:v>
                </c:pt>
                <c:pt idx="5785">
                  <c:v>5.08</c:v>
                </c:pt>
                <c:pt idx="5786">
                  <c:v>5.08</c:v>
                </c:pt>
                <c:pt idx="5787">
                  <c:v>5.08</c:v>
                </c:pt>
                <c:pt idx="5788">
                  <c:v>5.08</c:v>
                </c:pt>
                <c:pt idx="5789">
                  <c:v>5.08</c:v>
                </c:pt>
                <c:pt idx="5790">
                  <c:v>5.08</c:v>
                </c:pt>
                <c:pt idx="5791">
                  <c:v>5.09</c:v>
                </c:pt>
                <c:pt idx="5792">
                  <c:v>5.09</c:v>
                </c:pt>
                <c:pt idx="5793">
                  <c:v>5.09</c:v>
                </c:pt>
                <c:pt idx="5794">
                  <c:v>5.08</c:v>
                </c:pt>
                <c:pt idx="5795">
                  <c:v>5.09</c:v>
                </c:pt>
                <c:pt idx="5796">
                  <c:v>5.09</c:v>
                </c:pt>
                <c:pt idx="5797">
                  <c:v>5.09</c:v>
                </c:pt>
                <c:pt idx="5798">
                  <c:v>5.08</c:v>
                </c:pt>
                <c:pt idx="5799">
                  <c:v>5.08</c:v>
                </c:pt>
                <c:pt idx="5800">
                  <c:v>5.08</c:v>
                </c:pt>
                <c:pt idx="5801">
                  <c:v>5.08</c:v>
                </c:pt>
                <c:pt idx="5802">
                  <c:v>5.07</c:v>
                </c:pt>
                <c:pt idx="5803">
                  <c:v>5.07</c:v>
                </c:pt>
                <c:pt idx="5804">
                  <c:v>5.07</c:v>
                </c:pt>
                <c:pt idx="5805">
                  <c:v>5.07</c:v>
                </c:pt>
                <c:pt idx="5806">
                  <c:v>5.0599999999999996</c:v>
                </c:pt>
                <c:pt idx="5807">
                  <c:v>5.0599999999999996</c:v>
                </c:pt>
                <c:pt idx="5808">
                  <c:v>5.0599999999999996</c:v>
                </c:pt>
                <c:pt idx="5809">
                  <c:v>5.0599999999999996</c:v>
                </c:pt>
                <c:pt idx="5810">
                  <c:v>5.0599999999999996</c:v>
                </c:pt>
                <c:pt idx="5811">
                  <c:v>5.0599999999999996</c:v>
                </c:pt>
                <c:pt idx="5812">
                  <c:v>5.0599999999999996</c:v>
                </c:pt>
                <c:pt idx="5813">
                  <c:v>5.0599999999999996</c:v>
                </c:pt>
                <c:pt idx="5814">
                  <c:v>5.0599999999999996</c:v>
                </c:pt>
                <c:pt idx="5815">
                  <c:v>5.0599999999999996</c:v>
                </c:pt>
                <c:pt idx="5816">
                  <c:v>5.0599999999999996</c:v>
                </c:pt>
                <c:pt idx="5817">
                  <c:v>5.0599999999999996</c:v>
                </c:pt>
                <c:pt idx="5818">
                  <c:v>5.0599999999999996</c:v>
                </c:pt>
                <c:pt idx="5819">
                  <c:v>5.05</c:v>
                </c:pt>
                <c:pt idx="5820">
                  <c:v>5.05</c:v>
                </c:pt>
                <c:pt idx="5821">
                  <c:v>5.05</c:v>
                </c:pt>
                <c:pt idx="5822">
                  <c:v>5.0599999999999996</c:v>
                </c:pt>
                <c:pt idx="5823">
                  <c:v>5.0599999999999996</c:v>
                </c:pt>
                <c:pt idx="5824">
                  <c:v>5.05</c:v>
                </c:pt>
                <c:pt idx="5825">
                  <c:v>5.0599999999999996</c:v>
                </c:pt>
                <c:pt idx="5826">
                  <c:v>5.05</c:v>
                </c:pt>
                <c:pt idx="5827">
                  <c:v>5.05</c:v>
                </c:pt>
                <c:pt idx="5828">
                  <c:v>5.05</c:v>
                </c:pt>
                <c:pt idx="5829">
                  <c:v>5.05</c:v>
                </c:pt>
                <c:pt idx="5830">
                  <c:v>5.05</c:v>
                </c:pt>
                <c:pt idx="5831">
                  <c:v>5.05</c:v>
                </c:pt>
                <c:pt idx="5832">
                  <c:v>5.05</c:v>
                </c:pt>
                <c:pt idx="5833">
                  <c:v>5.05</c:v>
                </c:pt>
                <c:pt idx="5834">
                  <c:v>5.05</c:v>
                </c:pt>
                <c:pt idx="5835">
                  <c:v>5.0599999999999996</c:v>
                </c:pt>
                <c:pt idx="5836">
                  <c:v>5.0599999999999996</c:v>
                </c:pt>
                <c:pt idx="5837">
                  <c:v>5.0599999999999996</c:v>
                </c:pt>
                <c:pt idx="5838">
                  <c:v>5.0599999999999996</c:v>
                </c:pt>
                <c:pt idx="5839">
                  <c:v>5.0599999999999996</c:v>
                </c:pt>
                <c:pt idx="5840">
                  <c:v>5.0599999999999996</c:v>
                </c:pt>
                <c:pt idx="5841">
                  <c:v>5.0599999999999996</c:v>
                </c:pt>
                <c:pt idx="5842">
                  <c:v>5.05</c:v>
                </c:pt>
                <c:pt idx="5843">
                  <c:v>5.05</c:v>
                </c:pt>
                <c:pt idx="5844">
                  <c:v>5.0599999999999996</c:v>
                </c:pt>
                <c:pt idx="5845">
                  <c:v>5.0599999999999996</c:v>
                </c:pt>
                <c:pt idx="5846">
                  <c:v>5.05</c:v>
                </c:pt>
                <c:pt idx="5847">
                  <c:v>5.05</c:v>
                </c:pt>
                <c:pt idx="5848">
                  <c:v>5.05</c:v>
                </c:pt>
                <c:pt idx="5849">
                  <c:v>5.0599999999999996</c:v>
                </c:pt>
                <c:pt idx="5850">
                  <c:v>5.0599999999999996</c:v>
                </c:pt>
                <c:pt idx="5851">
                  <c:v>5.05</c:v>
                </c:pt>
                <c:pt idx="5852">
                  <c:v>5.05</c:v>
                </c:pt>
                <c:pt idx="5853">
                  <c:v>5.05</c:v>
                </c:pt>
                <c:pt idx="5854">
                  <c:v>5.05</c:v>
                </c:pt>
                <c:pt idx="5855">
                  <c:v>5.05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B39-4152-B1E5-EC91C9D6E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051103"/>
        <c:axId val="888056927"/>
      </c:scatterChart>
      <c:scatterChart>
        <c:scatterStyle val="lineMarker"/>
        <c:varyColors val="0"/>
        <c:ser>
          <c:idx val="4"/>
          <c:order val="4"/>
          <c:tx>
            <c:v>Rain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'Pocomoke area combo precip'!$B$4:$B$3130</c:f>
              <c:numCache>
                <c:formatCode>m/d/yyyy\ h:mm</c:formatCode>
                <c:ptCount val="3127"/>
                <c:pt idx="0">
                  <c:v>43246.004166666666</c:v>
                </c:pt>
                <c:pt idx="1">
                  <c:v>43246.008333333331</c:v>
                </c:pt>
                <c:pt idx="2">
                  <c:v>43246.012499999997</c:v>
                </c:pt>
                <c:pt idx="3">
                  <c:v>43246.015972222223</c:v>
                </c:pt>
                <c:pt idx="4">
                  <c:v>43246.040972222225</c:v>
                </c:pt>
                <c:pt idx="5">
                  <c:v>43246.048611111109</c:v>
                </c:pt>
                <c:pt idx="6">
                  <c:v>43246.052083333336</c:v>
                </c:pt>
                <c:pt idx="7">
                  <c:v>43246.055555555555</c:v>
                </c:pt>
                <c:pt idx="8">
                  <c:v>43246.059027777781</c:v>
                </c:pt>
                <c:pt idx="9">
                  <c:v>43246.0625</c:v>
                </c:pt>
                <c:pt idx="10">
                  <c:v>43246.065972222219</c:v>
                </c:pt>
                <c:pt idx="11">
                  <c:v>43246.069444444445</c:v>
                </c:pt>
                <c:pt idx="12">
                  <c:v>43246.072916666664</c:v>
                </c:pt>
                <c:pt idx="13">
                  <c:v>43246.07708333333</c:v>
                </c:pt>
                <c:pt idx="14">
                  <c:v>43246.080555555556</c:v>
                </c:pt>
                <c:pt idx="15">
                  <c:v>43246.084027777775</c:v>
                </c:pt>
                <c:pt idx="16">
                  <c:v>43246.087500000001</c:v>
                </c:pt>
                <c:pt idx="17">
                  <c:v>43246.09097222222</c:v>
                </c:pt>
                <c:pt idx="18">
                  <c:v>43246.094444444447</c:v>
                </c:pt>
                <c:pt idx="19">
                  <c:v>43246.097916666666</c:v>
                </c:pt>
                <c:pt idx="20">
                  <c:v>43246.102083333331</c:v>
                </c:pt>
                <c:pt idx="21">
                  <c:v>43246.105555555558</c:v>
                </c:pt>
                <c:pt idx="22">
                  <c:v>43246.109027777777</c:v>
                </c:pt>
                <c:pt idx="23">
                  <c:v>43246.112500000003</c:v>
                </c:pt>
                <c:pt idx="24">
                  <c:v>43246.115972222222</c:v>
                </c:pt>
                <c:pt idx="25">
                  <c:v>43246.119444444441</c:v>
                </c:pt>
                <c:pt idx="26">
                  <c:v>43246.122916666667</c:v>
                </c:pt>
                <c:pt idx="27">
                  <c:v>43246.126388888886</c:v>
                </c:pt>
                <c:pt idx="28">
                  <c:v>43246.129861111112</c:v>
                </c:pt>
                <c:pt idx="29">
                  <c:v>43246.133333333331</c:v>
                </c:pt>
                <c:pt idx="30">
                  <c:v>43246.137499999997</c:v>
                </c:pt>
                <c:pt idx="31">
                  <c:v>43246.140972222223</c:v>
                </c:pt>
                <c:pt idx="32">
                  <c:v>43246.144444444442</c:v>
                </c:pt>
                <c:pt idx="33">
                  <c:v>43246.147916666669</c:v>
                </c:pt>
                <c:pt idx="34">
                  <c:v>43246.151388888888</c:v>
                </c:pt>
                <c:pt idx="35">
                  <c:v>43246.154861111114</c:v>
                </c:pt>
                <c:pt idx="36">
                  <c:v>43246.158333333333</c:v>
                </c:pt>
                <c:pt idx="37">
                  <c:v>43246.161805555559</c:v>
                </c:pt>
                <c:pt idx="38">
                  <c:v>43246.165277777778</c:v>
                </c:pt>
                <c:pt idx="39">
                  <c:v>43246.168749999997</c:v>
                </c:pt>
                <c:pt idx="40">
                  <c:v>43246.17291666667</c:v>
                </c:pt>
                <c:pt idx="41">
                  <c:v>43246.176388888889</c:v>
                </c:pt>
                <c:pt idx="42">
                  <c:v>43246.179861111108</c:v>
                </c:pt>
                <c:pt idx="43">
                  <c:v>43246.183333333334</c:v>
                </c:pt>
                <c:pt idx="44">
                  <c:v>43246.186805555553</c:v>
                </c:pt>
                <c:pt idx="45">
                  <c:v>43246.19027777778</c:v>
                </c:pt>
                <c:pt idx="46">
                  <c:v>43246.193749999999</c:v>
                </c:pt>
                <c:pt idx="47">
                  <c:v>43246.197222222225</c:v>
                </c:pt>
                <c:pt idx="48">
                  <c:v>43246.200694444444</c:v>
                </c:pt>
                <c:pt idx="49">
                  <c:v>43246.20416666667</c:v>
                </c:pt>
                <c:pt idx="50">
                  <c:v>43246.207638888889</c:v>
                </c:pt>
                <c:pt idx="51">
                  <c:v>43246.211111111108</c:v>
                </c:pt>
                <c:pt idx="52">
                  <c:v>43246.214583333334</c:v>
                </c:pt>
                <c:pt idx="53">
                  <c:v>43246.215277777781</c:v>
                </c:pt>
                <c:pt idx="54">
                  <c:v>43246.219444444447</c:v>
                </c:pt>
                <c:pt idx="55">
                  <c:v>43246.222916666666</c:v>
                </c:pt>
                <c:pt idx="56">
                  <c:v>43246.226388888892</c:v>
                </c:pt>
                <c:pt idx="57">
                  <c:v>43246.229861111111</c:v>
                </c:pt>
                <c:pt idx="58">
                  <c:v>43246.23333333333</c:v>
                </c:pt>
                <c:pt idx="59">
                  <c:v>43246.236805555556</c:v>
                </c:pt>
                <c:pt idx="60">
                  <c:v>43246.240277777775</c:v>
                </c:pt>
                <c:pt idx="61">
                  <c:v>43246.243750000001</c:v>
                </c:pt>
                <c:pt idx="62">
                  <c:v>43246.24722222222</c:v>
                </c:pt>
                <c:pt idx="63">
                  <c:v>43246.251388888886</c:v>
                </c:pt>
                <c:pt idx="64">
                  <c:v>43246.254861111112</c:v>
                </c:pt>
                <c:pt idx="65">
                  <c:v>43246.258333333331</c:v>
                </c:pt>
                <c:pt idx="66">
                  <c:v>43246.261805555558</c:v>
                </c:pt>
                <c:pt idx="67">
                  <c:v>43246.265277777777</c:v>
                </c:pt>
                <c:pt idx="68">
                  <c:v>43246.268750000003</c:v>
                </c:pt>
                <c:pt idx="69">
                  <c:v>43246.272222222222</c:v>
                </c:pt>
                <c:pt idx="70">
                  <c:v>43246.275694444441</c:v>
                </c:pt>
                <c:pt idx="71">
                  <c:v>43246.279166666667</c:v>
                </c:pt>
                <c:pt idx="72">
                  <c:v>43246.283333333333</c:v>
                </c:pt>
                <c:pt idx="73">
                  <c:v>43246.286805555559</c:v>
                </c:pt>
                <c:pt idx="74">
                  <c:v>43246.290277777778</c:v>
                </c:pt>
                <c:pt idx="75">
                  <c:v>43246.293749999997</c:v>
                </c:pt>
                <c:pt idx="76">
                  <c:v>43246.297222222223</c:v>
                </c:pt>
                <c:pt idx="77">
                  <c:v>43246.300694444442</c:v>
                </c:pt>
                <c:pt idx="78">
                  <c:v>43246.304166666669</c:v>
                </c:pt>
                <c:pt idx="79">
                  <c:v>43246.307638888888</c:v>
                </c:pt>
                <c:pt idx="80">
                  <c:v>43246.311111111114</c:v>
                </c:pt>
                <c:pt idx="81">
                  <c:v>43246.314583333333</c:v>
                </c:pt>
                <c:pt idx="82">
                  <c:v>43246.318749999999</c:v>
                </c:pt>
                <c:pt idx="83">
                  <c:v>43246.322222222225</c:v>
                </c:pt>
                <c:pt idx="84">
                  <c:v>43246.325694444444</c:v>
                </c:pt>
                <c:pt idx="85">
                  <c:v>43246.32916666667</c:v>
                </c:pt>
                <c:pt idx="86">
                  <c:v>43246.332638888889</c:v>
                </c:pt>
                <c:pt idx="87">
                  <c:v>43246.336111111108</c:v>
                </c:pt>
                <c:pt idx="88">
                  <c:v>43246.339583333334</c:v>
                </c:pt>
                <c:pt idx="89">
                  <c:v>43246.343055555553</c:v>
                </c:pt>
                <c:pt idx="90">
                  <c:v>43246.34652777778</c:v>
                </c:pt>
                <c:pt idx="91">
                  <c:v>43246.353472222225</c:v>
                </c:pt>
                <c:pt idx="92">
                  <c:v>43246.357638888891</c:v>
                </c:pt>
                <c:pt idx="93">
                  <c:v>43246.361111111109</c:v>
                </c:pt>
                <c:pt idx="94">
                  <c:v>43246.364583333336</c:v>
                </c:pt>
                <c:pt idx="95">
                  <c:v>43246.368055555555</c:v>
                </c:pt>
                <c:pt idx="96">
                  <c:v>43246.371527777781</c:v>
                </c:pt>
                <c:pt idx="97">
                  <c:v>43246.375</c:v>
                </c:pt>
                <c:pt idx="98">
                  <c:v>43246.378472222219</c:v>
                </c:pt>
                <c:pt idx="99">
                  <c:v>43246.381944444445</c:v>
                </c:pt>
                <c:pt idx="100">
                  <c:v>43246.386111111111</c:v>
                </c:pt>
                <c:pt idx="101">
                  <c:v>43246.38958333333</c:v>
                </c:pt>
                <c:pt idx="102">
                  <c:v>43246.393055555556</c:v>
                </c:pt>
                <c:pt idx="103">
                  <c:v>43246.396527777775</c:v>
                </c:pt>
                <c:pt idx="104">
                  <c:v>43246.400000000001</c:v>
                </c:pt>
                <c:pt idx="105">
                  <c:v>43246.40347222222</c:v>
                </c:pt>
                <c:pt idx="106">
                  <c:v>43246.406944444447</c:v>
                </c:pt>
                <c:pt idx="107">
                  <c:v>43246.410416666666</c:v>
                </c:pt>
                <c:pt idx="108">
                  <c:v>43246.413888888892</c:v>
                </c:pt>
                <c:pt idx="109">
                  <c:v>43246.417361111111</c:v>
                </c:pt>
                <c:pt idx="110">
                  <c:v>43246.421527777777</c:v>
                </c:pt>
                <c:pt idx="111">
                  <c:v>43246.425000000003</c:v>
                </c:pt>
                <c:pt idx="112">
                  <c:v>43246.428472222222</c:v>
                </c:pt>
                <c:pt idx="113">
                  <c:v>43246.431944444441</c:v>
                </c:pt>
                <c:pt idx="114">
                  <c:v>43246.435416666667</c:v>
                </c:pt>
                <c:pt idx="115">
                  <c:v>43246.438888888886</c:v>
                </c:pt>
                <c:pt idx="116">
                  <c:v>43246.442361111112</c:v>
                </c:pt>
                <c:pt idx="117">
                  <c:v>43246.445833333331</c:v>
                </c:pt>
                <c:pt idx="118">
                  <c:v>43246.449305555558</c:v>
                </c:pt>
                <c:pt idx="119">
                  <c:v>43246.452777777777</c:v>
                </c:pt>
                <c:pt idx="120">
                  <c:v>43246.456250000003</c:v>
                </c:pt>
                <c:pt idx="121">
                  <c:v>43246.460416666669</c:v>
                </c:pt>
                <c:pt idx="122">
                  <c:v>43246.463888888888</c:v>
                </c:pt>
                <c:pt idx="123">
                  <c:v>43246.467361111114</c:v>
                </c:pt>
                <c:pt idx="124">
                  <c:v>43246.470833333333</c:v>
                </c:pt>
                <c:pt idx="125">
                  <c:v>43246.474305555559</c:v>
                </c:pt>
                <c:pt idx="126">
                  <c:v>43246.477777777778</c:v>
                </c:pt>
                <c:pt idx="127">
                  <c:v>43246.481249999997</c:v>
                </c:pt>
                <c:pt idx="128">
                  <c:v>43246.484722222223</c:v>
                </c:pt>
                <c:pt idx="129">
                  <c:v>43246.488194444442</c:v>
                </c:pt>
                <c:pt idx="130">
                  <c:v>43246.492361111108</c:v>
                </c:pt>
                <c:pt idx="131">
                  <c:v>43246.495833333334</c:v>
                </c:pt>
                <c:pt idx="132">
                  <c:v>43246.499305555553</c:v>
                </c:pt>
                <c:pt idx="133">
                  <c:v>43246.50277777778</c:v>
                </c:pt>
                <c:pt idx="134">
                  <c:v>43246.506249999999</c:v>
                </c:pt>
                <c:pt idx="135">
                  <c:v>43246.509722222225</c:v>
                </c:pt>
                <c:pt idx="136">
                  <c:v>43246.513194444444</c:v>
                </c:pt>
                <c:pt idx="137">
                  <c:v>43246.51666666667</c:v>
                </c:pt>
                <c:pt idx="138">
                  <c:v>43246.520138888889</c:v>
                </c:pt>
                <c:pt idx="139">
                  <c:v>43246.523611111108</c:v>
                </c:pt>
                <c:pt idx="140">
                  <c:v>43246.527777777781</c:v>
                </c:pt>
                <c:pt idx="141">
                  <c:v>43246.53125</c:v>
                </c:pt>
                <c:pt idx="142">
                  <c:v>43246.534722222219</c:v>
                </c:pt>
                <c:pt idx="143">
                  <c:v>43246.538194444445</c:v>
                </c:pt>
                <c:pt idx="144">
                  <c:v>43246.541666666664</c:v>
                </c:pt>
                <c:pt idx="145">
                  <c:v>43246.545138888891</c:v>
                </c:pt>
                <c:pt idx="146">
                  <c:v>43246.548611111109</c:v>
                </c:pt>
                <c:pt idx="147">
                  <c:v>43246.552083333336</c:v>
                </c:pt>
                <c:pt idx="148">
                  <c:v>43246.555555555555</c:v>
                </c:pt>
                <c:pt idx="149">
                  <c:v>43246.559027777781</c:v>
                </c:pt>
                <c:pt idx="150">
                  <c:v>43246.5625</c:v>
                </c:pt>
                <c:pt idx="151">
                  <c:v>43246.565972222219</c:v>
                </c:pt>
                <c:pt idx="152">
                  <c:v>43246.570138888892</c:v>
                </c:pt>
                <c:pt idx="153">
                  <c:v>43246.573611111111</c:v>
                </c:pt>
                <c:pt idx="154">
                  <c:v>43246.57708333333</c:v>
                </c:pt>
                <c:pt idx="155">
                  <c:v>43246.580555555556</c:v>
                </c:pt>
                <c:pt idx="156">
                  <c:v>43246.584027777775</c:v>
                </c:pt>
                <c:pt idx="157">
                  <c:v>43246.587500000001</c:v>
                </c:pt>
                <c:pt idx="158">
                  <c:v>43246.59097222222</c:v>
                </c:pt>
                <c:pt idx="159">
                  <c:v>43246.594444444447</c:v>
                </c:pt>
                <c:pt idx="160">
                  <c:v>43246.597916666666</c:v>
                </c:pt>
                <c:pt idx="161">
                  <c:v>43246.601388888892</c:v>
                </c:pt>
                <c:pt idx="162">
                  <c:v>43246.605555555558</c:v>
                </c:pt>
                <c:pt idx="163">
                  <c:v>43246.609027777777</c:v>
                </c:pt>
                <c:pt idx="164">
                  <c:v>43246.612500000003</c:v>
                </c:pt>
                <c:pt idx="165">
                  <c:v>43246.615972222222</c:v>
                </c:pt>
                <c:pt idx="166">
                  <c:v>43246.619444444441</c:v>
                </c:pt>
                <c:pt idx="167">
                  <c:v>43246.622916666667</c:v>
                </c:pt>
                <c:pt idx="168">
                  <c:v>43246.626388888886</c:v>
                </c:pt>
                <c:pt idx="169">
                  <c:v>43246.629861111112</c:v>
                </c:pt>
                <c:pt idx="170">
                  <c:v>43246.633333333331</c:v>
                </c:pt>
                <c:pt idx="171">
                  <c:v>43246.636805555558</c:v>
                </c:pt>
                <c:pt idx="172">
                  <c:v>43246.640277777777</c:v>
                </c:pt>
                <c:pt idx="173">
                  <c:v>43246.644444444442</c:v>
                </c:pt>
                <c:pt idx="174">
                  <c:v>43246.647916666669</c:v>
                </c:pt>
                <c:pt idx="175">
                  <c:v>43246.651388888888</c:v>
                </c:pt>
                <c:pt idx="176">
                  <c:v>43246.654861111114</c:v>
                </c:pt>
                <c:pt idx="177">
                  <c:v>43246.658333333333</c:v>
                </c:pt>
                <c:pt idx="178">
                  <c:v>43246.661805555559</c:v>
                </c:pt>
                <c:pt idx="179">
                  <c:v>43246.665277777778</c:v>
                </c:pt>
                <c:pt idx="180">
                  <c:v>43246.668749999997</c:v>
                </c:pt>
                <c:pt idx="181">
                  <c:v>43246.672222222223</c:v>
                </c:pt>
                <c:pt idx="182">
                  <c:v>43246.676388888889</c:v>
                </c:pt>
                <c:pt idx="183">
                  <c:v>43246.679861111108</c:v>
                </c:pt>
                <c:pt idx="184">
                  <c:v>43246.683333333334</c:v>
                </c:pt>
                <c:pt idx="185">
                  <c:v>43246.686805555553</c:v>
                </c:pt>
                <c:pt idx="186">
                  <c:v>43246.69027777778</c:v>
                </c:pt>
                <c:pt idx="187">
                  <c:v>43246.693749999999</c:v>
                </c:pt>
                <c:pt idx="188">
                  <c:v>43246.697222222225</c:v>
                </c:pt>
                <c:pt idx="189">
                  <c:v>43246.700694444444</c:v>
                </c:pt>
                <c:pt idx="190">
                  <c:v>43246.704861111109</c:v>
                </c:pt>
                <c:pt idx="191">
                  <c:v>43246.708333333336</c:v>
                </c:pt>
                <c:pt idx="192">
                  <c:v>43246.711805555555</c:v>
                </c:pt>
                <c:pt idx="193">
                  <c:v>43246.715277777781</c:v>
                </c:pt>
                <c:pt idx="194">
                  <c:v>43246.71875</c:v>
                </c:pt>
                <c:pt idx="195">
                  <c:v>43246.722222222219</c:v>
                </c:pt>
                <c:pt idx="196">
                  <c:v>43246.725694444445</c:v>
                </c:pt>
                <c:pt idx="197">
                  <c:v>43246.729166666664</c:v>
                </c:pt>
                <c:pt idx="198">
                  <c:v>43246.732638888891</c:v>
                </c:pt>
                <c:pt idx="199">
                  <c:v>43246.736111111109</c:v>
                </c:pt>
                <c:pt idx="200">
                  <c:v>43246.740277777775</c:v>
                </c:pt>
                <c:pt idx="201">
                  <c:v>43246.743750000001</c:v>
                </c:pt>
                <c:pt idx="202">
                  <c:v>43246.74722222222</c:v>
                </c:pt>
                <c:pt idx="203">
                  <c:v>43246.750694444447</c:v>
                </c:pt>
                <c:pt idx="204">
                  <c:v>43246.754166666666</c:v>
                </c:pt>
                <c:pt idx="205">
                  <c:v>43246.757638888892</c:v>
                </c:pt>
                <c:pt idx="206">
                  <c:v>43246.761111111111</c:v>
                </c:pt>
                <c:pt idx="207">
                  <c:v>43246.76458333333</c:v>
                </c:pt>
                <c:pt idx="208">
                  <c:v>43246.768055555556</c:v>
                </c:pt>
                <c:pt idx="209">
                  <c:v>43246.771527777775</c:v>
                </c:pt>
                <c:pt idx="210">
                  <c:v>43246.775000000001</c:v>
                </c:pt>
                <c:pt idx="211">
                  <c:v>43246.77847222222</c:v>
                </c:pt>
                <c:pt idx="212">
                  <c:v>43246.782638888886</c:v>
                </c:pt>
                <c:pt idx="213">
                  <c:v>43246.786111111112</c:v>
                </c:pt>
                <c:pt idx="214">
                  <c:v>43246.789583333331</c:v>
                </c:pt>
                <c:pt idx="215">
                  <c:v>43246.793055555558</c:v>
                </c:pt>
                <c:pt idx="216">
                  <c:v>43246.796527777777</c:v>
                </c:pt>
                <c:pt idx="217">
                  <c:v>43246.8</c:v>
                </c:pt>
                <c:pt idx="218">
                  <c:v>43246.803472222222</c:v>
                </c:pt>
                <c:pt idx="219">
                  <c:v>43246.806944444441</c:v>
                </c:pt>
                <c:pt idx="220">
                  <c:v>43246.810416666667</c:v>
                </c:pt>
                <c:pt idx="221">
                  <c:v>43246.814583333333</c:v>
                </c:pt>
                <c:pt idx="222">
                  <c:v>43246.818055555559</c:v>
                </c:pt>
                <c:pt idx="223">
                  <c:v>43246.821527777778</c:v>
                </c:pt>
                <c:pt idx="224">
                  <c:v>43246.824999999997</c:v>
                </c:pt>
                <c:pt idx="225">
                  <c:v>43246.828472222223</c:v>
                </c:pt>
                <c:pt idx="226">
                  <c:v>43246.831944444442</c:v>
                </c:pt>
                <c:pt idx="227">
                  <c:v>43246.835416666669</c:v>
                </c:pt>
                <c:pt idx="228">
                  <c:v>43246.838888888888</c:v>
                </c:pt>
                <c:pt idx="229">
                  <c:v>43246.842361111114</c:v>
                </c:pt>
                <c:pt idx="230">
                  <c:v>43246.845833333333</c:v>
                </c:pt>
                <c:pt idx="231">
                  <c:v>43246.849305555559</c:v>
                </c:pt>
                <c:pt idx="232">
                  <c:v>43246.852777777778</c:v>
                </c:pt>
                <c:pt idx="233">
                  <c:v>43246.856249999997</c:v>
                </c:pt>
                <c:pt idx="234">
                  <c:v>43246.86041666667</c:v>
                </c:pt>
                <c:pt idx="235">
                  <c:v>43246.863888888889</c:v>
                </c:pt>
                <c:pt idx="236">
                  <c:v>43246.867361111108</c:v>
                </c:pt>
                <c:pt idx="237">
                  <c:v>43246.870833333334</c:v>
                </c:pt>
                <c:pt idx="238">
                  <c:v>43246.874305555553</c:v>
                </c:pt>
                <c:pt idx="239">
                  <c:v>43246.87777777778</c:v>
                </c:pt>
                <c:pt idx="240">
                  <c:v>43246.881249999999</c:v>
                </c:pt>
                <c:pt idx="241">
                  <c:v>43246.884722222225</c:v>
                </c:pt>
                <c:pt idx="242">
                  <c:v>43246.888194444444</c:v>
                </c:pt>
                <c:pt idx="243">
                  <c:v>43246.89166666667</c:v>
                </c:pt>
                <c:pt idx="244">
                  <c:v>43246.895833333336</c:v>
                </c:pt>
                <c:pt idx="245">
                  <c:v>43246.899305555555</c:v>
                </c:pt>
                <c:pt idx="246">
                  <c:v>43246.902777777781</c:v>
                </c:pt>
                <c:pt idx="247">
                  <c:v>43246.90625</c:v>
                </c:pt>
                <c:pt idx="248">
                  <c:v>43246.909722222219</c:v>
                </c:pt>
                <c:pt idx="249">
                  <c:v>43246.913194444445</c:v>
                </c:pt>
                <c:pt idx="250">
                  <c:v>43246.916666666664</c:v>
                </c:pt>
                <c:pt idx="251">
                  <c:v>43246.920138888891</c:v>
                </c:pt>
                <c:pt idx="252">
                  <c:v>43246.923611111109</c:v>
                </c:pt>
                <c:pt idx="253">
                  <c:v>43246.927083333336</c:v>
                </c:pt>
                <c:pt idx="254">
                  <c:v>43246.931250000001</c:v>
                </c:pt>
                <c:pt idx="255">
                  <c:v>43246.93472222222</c:v>
                </c:pt>
                <c:pt idx="256">
                  <c:v>43246.938194444447</c:v>
                </c:pt>
                <c:pt idx="257">
                  <c:v>43246.941666666666</c:v>
                </c:pt>
                <c:pt idx="258">
                  <c:v>43246.945138888892</c:v>
                </c:pt>
                <c:pt idx="259">
                  <c:v>43246.948611111111</c:v>
                </c:pt>
                <c:pt idx="260">
                  <c:v>43246.95208333333</c:v>
                </c:pt>
                <c:pt idx="261">
                  <c:v>43246.955555555556</c:v>
                </c:pt>
                <c:pt idx="262">
                  <c:v>43246.959027777775</c:v>
                </c:pt>
                <c:pt idx="263">
                  <c:v>43246.962500000001</c:v>
                </c:pt>
                <c:pt idx="264">
                  <c:v>43246.966666666667</c:v>
                </c:pt>
                <c:pt idx="265">
                  <c:v>43246.970138888886</c:v>
                </c:pt>
                <c:pt idx="266">
                  <c:v>43246.973611111112</c:v>
                </c:pt>
                <c:pt idx="267">
                  <c:v>43246.977083333331</c:v>
                </c:pt>
                <c:pt idx="268">
                  <c:v>43246.980555555558</c:v>
                </c:pt>
                <c:pt idx="269">
                  <c:v>43246.984027777777</c:v>
                </c:pt>
                <c:pt idx="270">
                  <c:v>43246.987500000003</c:v>
                </c:pt>
                <c:pt idx="271">
                  <c:v>43246.990972222222</c:v>
                </c:pt>
                <c:pt idx="272">
                  <c:v>43246.994444444441</c:v>
                </c:pt>
                <c:pt idx="273">
                  <c:v>43246.997916666667</c:v>
                </c:pt>
                <c:pt idx="274">
                  <c:v>43247.002083333333</c:v>
                </c:pt>
                <c:pt idx="275">
                  <c:v>43247.005555555559</c:v>
                </c:pt>
                <c:pt idx="276">
                  <c:v>43247.009027777778</c:v>
                </c:pt>
                <c:pt idx="277">
                  <c:v>43247.012499999997</c:v>
                </c:pt>
                <c:pt idx="278">
                  <c:v>43247.015972222223</c:v>
                </c:pt>
                <c:pt idx="279">
                  <c:v>43247.019444444442</c:v>
                </c:pt>
                <c:pt idx="280">
                  <c:v>43247.022916666669</c:v>
                </c:pt>
                <c:pt idx="281">
                  <c:v>43247.026388888888</c:v>
                </c:pt>
                <c:pt idx="282">
                  <c:v>43247.029861111114</c:v>
                </c:pt>
                <c:pt idx="283">
                  <c:v>43247.033333333333</c:v>
                </c:pt>
                <c:pt idx="284">
                  <c:v>43247.036805555559</c:v>
                </c:pt>
                <c:pt idx="285">
                  <c:v>43247.040277777778</c:v>
                </c:pt>
                <c:pt idx="286">
                  <c:v>43247.043749999997</c:v>
                </c:pt>
                <c:pt idx="287">
                  <c:v>43247.047222222223</c:v>
                </c:pt>
                <c:pt idx="288">
                  <c:v>43247.050694444442</c:v>
                </c:pt>
                <c:pt idx="289">
                  <c:v>43247.054166666669</c:v>
                </c:pt>
                <c:pt idx="290">
                  <c:v>43247.058333333334</c:v>
                </c:pt>
                <c:pt idx="291">
                  <c:v>43247.061805555553</c:v>
                </c:pt>
                <c:pt idx="292">
                  <c:v>43247.06527777778</c:v>
                </c:pt>
                <c:pt idx="293">
                  <c:v>43247.068749999999</c:v>
                </c:pt>
                <c:pt idx="294">
                  <c:v>43247.072222222225</c:v>
                </c:pt>
                <c:pt idx="295">
                  <c:v>43247.075694444444</c:v>
                </c:pt>
                <c:pt idx="296">
                  <c:v>43247.079861111109</c:v>
                </c:pt>
                <c:pt idx="297">
                  <c:v>43247.083333333336</c:v>
                </c:pt>
                <c:pt idx="298">
                  <c:v>43247.086805555555</c:v>
                </c:pt>
                <c:pt idx="299">
                  <c:v>43247.094444444447</c:v>
                </c:pt>
                <c:pt idx="300">
                  <c:v>43247.111111111109</c:v>
                </c:pt>
                <c:pt idx="301">
                  <c:v>43247.114583333336</c:v>
                </c:pt>
                <c:pt idx="302">
                  <c:v>43247.118055555555</c:v>
                </c:pt>
                <c:pt idx="303">
                  <c:v>43247.121527777781</c:v>
                </c:pt>
                <c:pt idx="304">
                  <c:v>43247.125</c:v>
                </c:pt>
                <c:pt idx="305">
                  <c:v>43247.128472222219</c:v>
                </c:pt>
                <c:pt idx="306">
                  <c:v>43247.131944444445</c:v>
                </c:pt>
                <c:pt idx="307">
                  <c:v>43247.135416666664</c:v>
                </c:pt>
                <c:pt idx="308">
                  <c:v>43247.13958333333</c:v>
                </c:pt>
                <c:pt idx="309">
                  <c:v>43247.143055555556</c:v>
                </c:pt>
                <c:pt idx="310">
                  <c:v>43247.146527777775</c:v>
                </c:pt>
                <c:pt idx="311">
                  <c:v>43247.15</c:v>
                </c:pt>
                <c:pt idx="312">
                  <c:v>43247.15347222222</c:v>
                </c:pt>
                <c:pt idx="313">
                  <c:v>43247.156944444447</c:v>
                </c:pt>
                <c:pt idx="314">
                  <c:v>43247.160416666666</c:v>
                </c:pt>
                <c:pt idx="315">
                  <c:v>43247.163888888892</c:v>
                </c:pt>
                <c:pt idx="316">
                  <c:v>43247.167361111111</c:v>
                </c:pt>
                <c:pt idx="317">
                  <c:v>43247.17083333333</c:v>
                </c:pt>
                <c:pt idx="318">
                  <c:v>43247.175000000003</c:v>
                </c:pt>
                <c:pt idx="319">
                  <c:v>43247.178472222222</c:v>
                </c:pt>
                <c:pt idx="320">
                  <c:v>43247.181944444441</c:v>
                </c:pt>
                <c:pt idx="321">
                  <c:v>43247.185416666667</c:v>
                </c:pt>
                <c:pt idx="322">
                  <c:v>43247.188888888886</c:v>
                </c:pt>
                <c:pt idx="323">
                  <c:v>43247.192361111112</c:v>
                </c:pt>
                <c:pt idx="324">
                  <c:v>43247.195833333331</c:v>
                </c:pt>
                <c:pt idx="325">
                  <c:v>43247.199305555558</c:v>
                </c:pt>
                <c:pt idx="326">
                  <c:v>43247.202777777777</c:v>
                </c:pt>
                <c:pt idx="327">
                  <c:v>43247.206250000003</c:v>
                </c:pt>
                <c:pt idx="328">
                  <c:v>43247.210416666669</c:v>
                </c:pt>
                <c:pt idx="329">
                  <c:v>43247.213888888888</c:v>
                </c:pt>
                <c:pt idx="330">
                  <c:v>43247.217361111114</c:v>
                </c:pt>
                <c:pt idx="331">
                  <c:v>43247.220833333333</c:v>
                </c:pt>
                <c:pt idx="332">
                  <c:v>43247.224305555559</c:v>
                </c:pt>
                <c:pt idx="333">
                  <c:v>43247.227777777778</c:v>
                </c:pt>
                <c:pt idx="334">
                  <c:v>43247.231249999997</c:v>
                </c:pt>
                <c:pt idx="335">
                  <c:v>43247.234722222223</c:v>
                </c:pt>
                <c:pt idx="336">
                  <c:v>43247.238194444442</c:v>
                </c:pt>
                <c:pt idx="337">
                  <c:v>43247.241666666669</c:v>
                </c:pt>
                <c:pt idx="338">
                  <c:v>43247.245138888888</c:v>
                </c:pt>
                <c:pt idx="339">
                  <c:v>43247.248611111114</c:v>
                </c:pt>
                <c:pt idx="340">
                  <c:v>43247.25277777778</c:v>
                </c:pt>
                <c:pt idx="341">
                  <c:v>43247.256249999999</c:v>
                </c:pt>
                <c:pt idx="342">
                  <c:v>43247.259722222225</c:v>
                </c:pt>
                <c:pt idx="343">
                  <c:v>43247.263194444444</c:v>
                </c:pt>
                <c:pt idx="344">
                  <c:v>43247.26666666667</c:v>
                </c:pt>
                <c:pt idx="345">
                  <c:v>43247.270138888889</c:v>
                </c:pt>
                <c:pt idx="346">
                  <c:v>43247.273611111108</c:v>
                </c:pt>
                <c:pt idx="347">
                  <c:v>43247.277083333334</c:v>
                </c:pt>
                <c:pt idx="348">
                  <c:v>43247.280555555553</c:v>
                </c:pt>
                <c:pt idx="349">
                  <c:v>43247.28402777778</c:v>
                </c:pt>
                <c:pt idx="350">
                  <c:v>43247.287499999999</c:v>
                </c:pt>
                <c:pt idx="351">
                  <c:v>43247.290972222225</c:v>
                </c:pt>
                <c:pt idx="352">
                  <c:v>43247.294444444444</c:v>
                </c:pt>
                <c:pt idx="353">
                  <c:v>43247.298611111109</c:v>
                </c:pt>
                <c:pt idx="354">
                  <c:v>43247.302083333336</c:v>
                </c:pt>
                <c:pt idx="355">
                  <c:v>43247.305555555555</c:v>
                </c:pt>
                <c:pt idx="356">
                  <c:v>43247.309027777781</c:v>
                </c:pt>
                <c:pt idx="357">
                  <c:v>43247.3125</c:v>
                </c:pt>
                <c:pt idx="358">
                  <c:v>43247.315972222219</c:v>
                </c:pt>
                <c:pt idx="359">
                  <c:v>43247.319444444445</c:v>
                </c:pt>
                <c:pt idx="360">
                  <c:v>43247.322916666664</c:v>
                </c:pt>
                <c:pt idx="361">
                  <c:v>43247.326388888891</c:v>
                </c:pt>
                <c:pt idx="362">
                  <c:v>43247.329861111109</c:v>
                </c:pt>
                <c:pt idx="363">
                  <c:v>43247.334027777775</c:v>
                </c:pt>
                <c:pt idx="364">
                  <c:v>43247.337500000001</c:v>
                </c:pt>
                <c:pt idx="365">
                  <c:v>43247.34097222222</c:v>
                </c:pt>
                <c:pt idx="366">
                  <c:v>43247.344444444447</c:v>
                </c:pt>
                <c:pt idx="367">
                  <c:v>43247.347916666666</c:v>
                </c:pt>
                <c:pt idx="368">
                  <c:v>43247.351388888892</c:v>
                </c:pt>
                <c:pt idx="369">
                  <c:v>43247.354861111111</c:v>
                </c:pt>
                <c:pt idx="370">
                  <c:v>43247.35833333333</c:v>
                </c:pt>
                <c:pt idx="371">
                  <c:v>43247.361805555556</c:v>
                </c:pt>
                <c:pt idx="372">
                  <c:v>43247.365277777775</c:v>
                </c:pt>
                <c:pt idx="373">
                  <c:v>43247.369444444441</c:v>
                </c:pt>
                <c:pt idx="374">
                  <c:v>43247.372916666667</c:v>
                </c:pt>
                <c:pt idx="375">
                  <c:v>43247.376388888886</c:v>
                </c:pt>
                <c:pt idx="376">
                  <c:v>43247.379861111112</c:v>
                </c:pt>
                <c:pt idx="377">
                  <c:v>43247.383333333331</c:v>
                </c:pt>
                <c:pt idx="378">
                  <c:v>43247.386805555558</c:v>
                </c:pt>
                <c:pt idx="379">
                  <c:v>43247.390277777777</c:v>
                </c:pt>
                <c:pt idx="380">
                  <c:v>43247.395138888889</c:v>
                </c:pt>
                <c:pt idx="381">
                  <c:v>43247.398611111108</c:v>
                </c:pt>
                <c:pt idx="382">
                  <c:v>43247.402083333334</c:v>
                </c:pt>
                <c:pt idx="383">
                  <c:v>43247.405555555553</c:v>
                </c:pt>
                <c:pt idx="384">
                  <c:v>43247.40902777778</c:v>
                </c:pt>
                <c:pt idx="385">
                  <c:v>43247.412499999999</c:v>
                </c:pt>
                <c:pt idx="386">
                  <c:v>43247.415972222225</c:v>
                </c:pt>
                <c:pt idx="387">
                  <c:v>43247.419444444444</c:v>
                </c:pt>
                <c:pt idx="388">
                  <c:v>43247.423611111109</c:v>
                </c:pt>
                <c:pt idx="389">
                  <c:v>43247.427083333336</c:v>
                </c:pt>
                <c:pt idx="390">
                  <c:v>43247.430555555555</c:v>
                </c:pt>
                <c:pt idx="391">
                  <c:v>43247.434027777781</c:v>
                </c:pt>
                <c:pt idx="392">
                  <c:v>43247.4375</c:v>
                </c:pt>
                <c:pt idx="393">
                  <c:v>43247.440972222219</c:v>
                </c:pt>
                <c:pt idx="394">
                  <c:v>43247.444444444445</c:v>
                </c:pt>
                <c:pt idx="395">
                  <c:v>43247.447916666664</c:v>
                </c:pt>
                <c:pt idx="396">
                  <c:v>43247.451388888891</c:v>
                </c:pt>
                <c:pt idx="397">
                  <c:v>43247.454861111109</c:v>
                </c:pt>
                <c:pt idx="398">
                  <c:v>43247.458333333336</c:v>
                </c:pt>
                <c:pt idx="399">
                  <c:v>43247.462500000001</c:v>
                </c:pt>
                <c:pt idx="400">
                  <c:v>43247.46597222222</c:v>
                </c:pt>
                <c:pt idx="401">
                  <c:v>43247.469444444447</c:v>
                </c:pt>
                <c:pt idx="402">
                  <c:v>43247.472916666666</c:v>
                </c:pt>
                <c:pt idx="403">
                  <c:v>43247.476388888892</c:v>
                </c:pt>
                <c:pt idx="404">
                  <c:v>43247.479861111111</c:v>
                </c:pt>
                <c:pt idx="405">
                  <c:v>43247.48333333333</c:v>
                </c:pt>
                <c:pt idx="406">
                  <c:v>43247.486805555556</c:v>
                </c:pt>
                <c:pt idx="407">
                  <c:v>43247.490277777775</c:v>
                </c:pt>
                <c:pt idx="408">
                  <c:v>43247.494444444441</c:v>
                </c:pt>
                <c:pt idx="409">
                  <c:v>43247.497916666667</c:v>
                </c:pt>
                <c:pt idx="410">
                  <c:v>43247.501388888886</c:v>
                </c:pt>
                <c:pt idx="411">
                  <c:v>43247.504861111112</c:v>
                </c:pt>
                <c:pt idx="412">
                  <c:v>43247.508333333331</c:v>
                </c:pt>
                <c:pt idx="413">
                  <c:v>43247.511805555558</c:v>
                </c:pt>
                <c:pt idx="414">
                  <c:v>43247.515277777777</c:v>
                </c:pt>
                <c:pt idx="415">
                  <c:v>43247.518750000003</c:v>
                </c:pt>
                <c:pt idx="416">
                  <c:v>43247.522222222222</c:v>
                </c:pt>
                <c:pt idx="417">
                  <c:v>43247.525694444441</c:v>
                </c:pt>
                <c:pt idx="418">
                  <c:v>43247.529166666667</c:v>
                </c:pt>
                <c:pt idx="419">
                  <c:v>43247.532638888886</c:v>
                </c:pt>
                <c:pt idx="420">
                  <c:v>43247.536111111112</c:v>
                </c:pt>
                <c:pt idx="421">
                  <c:v>43247.540277777778</c:v>
                </c:pt>
                <c:pt idx="422">
                  <c:v>43247.543749999997</c:v>
                </c:pt>
                <c:pt idx="423">
                  <c:v>43247.547222222223</c:v>
                </c:pt>
                <c:pt idx="424">
                  <c:v>43247.550694444442</c:v>
                </c:pt>
                <c:pt idx="425">
                  <c:v>43247.554166666669</c:v>
                </c:pt>
                <c:pt idx="426">
                  <c:v>43247.557638888888</c:v>
                </c:pt>
                <c:pt idx="427">
                  <c:v>43247.561111111114</c:v>
                </c:pt>
                <c:pt idx="428">
                  <c:v>43247.564583333333</c:v>
                </c:pt>
                <c:pt idx="429">
                  <c:v>43247.568055555559</c:v>
                </c:pt>
                <c:pt idx="430">
                  <c:v>43247.571527777778</c:v>
                </c:pt>
                <c:pt idx="431">
                  <c:v>43247.574999999997</c:v>
                </c:pt>
                <c:pt idx="432">
                  <c:v>43247.57916666667</c:v>
                </c:pt>
                <c:pt idx="433">
                  <c:v>43247.582638888889</c:v>
                </c:pt>
                <c:pt idx="434">
                  <c:v>43247.586111111108</c:v>
                </c:pt>
                <c:pt idx="435">
                  <c:v>43247.589583333334</c:v>
                </c:pt>
                <c:pt idx="436">
                  <c:v>43247.593055555553</c:v>
                </c:pt>
                <c:pt idx="437">
                  <c:v>43247.59652777778</c:v>
                </c:pt>
                <c:pt idx="438">
                  <c:v>43247.6</c:v>
                </c:pt>
                <c:pt idx="439">
                  <c:v>43247.603472222225</c:v>
                </c:pt>
                <c:pt idx="440">
                  <c:v>43247.606944444444</c:v>
                </c:pt>
                <c:pt idx="441">
                  <c:v>43247.61041666667</c:v>
                </c:pt>
                <c:pt idx="442">
                  <c:v>43247.613888888889</c:v>
                </c:pt>
                <c:pt idx="443">
                  <c:v>43247.617361111108</c:v>
                </c:pt>
                <c:pt idx="444">
                  <c:v>43247.621527777781</c:v>
                </c:pt>
                <c:pt idx="445">
                  <c:v>43247.625</c:v>
                </c:pt>
                <c:pt idx="446">
                  <c:v>43247.628472222219</c:v>
                </c:pt>
                <c:pt idx="447">
                  <c:v>43247.631944444445</c:v>
                </c:pt>
                <c:pt idx="448">
                  <c:v>43247.635416666664</c:v>
                </c:pt>
                <c:pt idx="449">
                  <c:v>43247.638888888891</c:v>
                </c:pt>
                <c:pt idx="450">
                  <c:v>43247.642361111109</c:v>
                </c:pt>
                <c:pt idx="451">
                  <c:v>43247.645833333336</c:v>
                </c:pt>
                <c:pt idx="452">
                  <c:v>43247.649305555555</c:v>
                </c:pt>
                <c:pt idx="453">
                  <c:v>43247.652777777781</c:v>
                </c:pt>
                <c:pt idx="454">
                  <c:v>43247.65625</c:v>
                </c:pt>
                <c:pt idx="455">
                  <c:v>43247.659722222219</c:v>
                </c:pt>
                <c:pt idx="456">
                  <c:v>43247.663194444445</c:v>
                </c:pt>
                <c:pt idx="457">
                  <c:v>43247.667361111111</c:v>
                </c:pt>
                <c:pt idx="458">
                  <c:v>43247.67083333333</c:v>
                </c:pt>
                <c:pt idx="459">
                  <c:v>43247.674305555556</c:v>
                </c:pt>
                <c:pt idx="460">
                  <c:v>43247.677777777775</c:v>
                </c:pt>
                <c:pt idx="461">
                  <c:v>43247.681250000001</c:v>
                </c:pt>
                <c:pt idx="462">
                  <c:v>43247.68472222222</c:v>
                </c:pt>
                <c:pt idx="463">
                  <c:v>43247.688194444447</c:v>
                </c:pt>
                <c:pt idx="464">
                  <c:v>43247.691666666666</c:v>
                </c:pt>
                <c:pt idx="465">
                  <c:v>43247.695138888892</c:v>
                </c:pt>
                <c:pt idx="466">
                  <c:v>43247.698611111111</c:v>
                </c:pt>
                <c:pt idx="467">
                  <c:v>43247.70208333333</c:v>
                </c:pt>
                <c:pt idx="468">
                  <c:v>43247.706250000003</c:v>
                </c:pt>
                <c:pt idx="469">
                  <c:v>43247.709722222222</c:v>
                </c:pt>
                <c:pt idx="470">
                  <c:v>43247.713194444441</c:v>
                </c:pt>
                <c:pt idx="471">
                  <c:v>43247.717361111114</c:v>
                </c:pt>
                <c:pt idx="472">
                  <c:v>43247.720833333333</c:v>
                </c:pt>
                <c:pt idx="473">
                  <c:v>43247.724305555559</c:v>
                </c:pt>
                <c:pt idx="474">
                  <c:v>43247.727777777778</c:v>
                </c:pt>
                <c:pt idx="475">
                  <c:v>43247.731944444444</c:v>
                </c:pt>
                <c:pt idx="476">
                  <c:v>43247.73541666667</c:v>
                </c:pt>
                <c:pt idx="477">
                  <c:v>43247.738888888889</c:v>
                </c:pt>
                <c:pt idx="478">
                  <c:v>43247.742361111108</c:v>
                </c:pt>
                <c:pt idx="479">
                  <c:v>43247.745833333334</c:v>
                </c:pt>
                <c:pt idx="480">
                  <c:v>43247.749305555553</c:v>
                </c:pt>
                <c:pt idx="481">
                  <c:v>43247.75277777778</c:v>
                </c:pt>
                <c:pt idx="482">
                  <c:v>43247.756249999999</c:v>
                </c:pt>
                <c:pt idx="483">
                  <c:v>43247.759722222225</c:v>
                </c:pt>
                <c:pt idx="484">
                  <c:v>43247.763194444444</c:v>
                </c:pt>
                <c:pt idx="485">
                  <c:v>43247.767361111109</c:v>
                </c:pt>
                <c:pt idx="486">
                  <c:v>43247.770833333336</c:v>
                </c:pt>
                <c:pt idx="487">
                  <c:v>43247.774305555555</c:v>
                </c:pt>
                <c:pt idx="488">
                  <c:v>43247.777777777781</c:v>
                </c:pt>
                <c:pt idx="489">
                  <c:v>43247.78125</c:v>
                </c:pt>
                <c:pt idx="490">
                  <c:v>43247.784722222219</c:v>
                </c:pt>
                <c:pt idx="491">
                  <c:v>43247.790972222225</c:v>
                </c:pt>
                <c:pt idx="492">
                  <c:v>43247.795138888891</c:v>
                </c:pt>
                <c:pt idx="493">
                  <c:v>43247.798611111109</c:v>
                </c:pt>
                <c:pt idx="494">
                  <c:v>43247.802083333336</c:v>
                </c:pt>
                <c:pt idx="495">
                  <c:v>43247.805555555555</c:v>
                </c:pt>
                <c:pt idx="496">
                  <c:v>43247.809027777781</c:v>
                </c:pt>
                <c:pt idx="497">
                  <c:v>43247.8125</c:v>
                </c:pt>
                <c:pt idx="498">
                  <c:v>43247.815972222219</c:v>
                </c:pt>
                <c:pt idx="499">
                  <c:v>43247.819444444445</c:v>
                </c:pt>
                <c:pt idx="500">
                  <c:v>43247.822916666664</c:v>
                </c:pt>
                <c:pt idx="501">
                  <c:v>43247.826388888891</c:v>
                </c:pt>
                <c:pt idx="502">
                  <c:v>43247.830555555556</c:v>
                </c:pt>
                <c:pt idx="503">
                  <c:v>43247.834027777775</c:v>
                </c:pt>
                <c:pt idx="504">
                  <c:v>43247.837500000001</c:v>
                </c:pt>
                <c:pt idx="505">
                  <c:v>43247.84097222222</c:v>
                </c:pt>
                <c:pt idx="506">
                  <c:v>43247.844444444447</c:v>
                </c:pt>
                <c:pt idx="507">
                  <c:v>43247.847916666666</c:v>
                </c:pt>
                <c:pt idx="508">
                  <c:v>43247.851388888892</c:v>
                </c:pt>
                <c:pt idx="509">
                  <c:v>43247.854861111111</c:v>
                </c:pt>
                <c:pt idx="510">
                  <c:v>43247.85833333333</c:v>
                </c:pt>
                <c:pt idx="511">
                  <c:v>43247.861805555556</c:v>
                </c:pt>
                <c:pt idx="512">
                  <c:v>43247.865972222222</c:v>
                </c:pt>
                <c:pt idx="513">
                  <c:v>43247.868750000001</c:v>
                </c:pt>
                <c:pt idx="514">
                  <c:v>43247.872916666667</c:v>
                </c:pt>
                <c:pt idx="515">
                  <c:v>43247.876388888886</c:v>
                </c:pt>
                <c:pt idx="516">
                  <c:v>43247.879861111112</c:v>
                </c:pt>
                <c:pt idx="517">
                  <c:v>43247.883333333331</c:v>
                </c:pt>
                <c:pt idx="518">
                  <c:v>43247.886805555558</c:v>
                </c:pt>
                <c:pt idx="519">
                  <c:v>43247.890277777777</c:v>
                </c:pt>
                <c:pt idx="520">
                  <c:v>43247.893750000003</c:v>
                </c:pt>
                <c:pt idx="521">
                  <c:v>43247.897222222222</c:v>
                </c:pt>
                <c:pt idx="522">
                  <c:v>43247.901388888888</c:v>
                </c:pt>
                <c:pt idx="523">
                  <c:v>43247.904861111114</c:v>
                </c:pt>
                <c:pt idx="524">
                  <c:v>43247.908333333333</c:v>
                </c:pt>
                <c:pt idx="525">
                  <c:v>43247.911805555559</c:v>
                </c:pt>
                <c:pt idx="526">
                  <c:v>43247.915277777778</c:v>
                </c:pt>
                <c:pt idx="527">
                  <c:v>43247.918749999997</c:v>
                </c:pt>
                <c:pt idx="528">
                  <c:v>43247.922222222223</c:v>
                </c:pt>
                <c:pt idx="529">
                  <c:v>43247.925694444442</c:v>
                </c:pt>
                <c:pt idx="530">
                  <c:v>43247.929166666669</c:v>
                </c:pt>
                <c:pt idx="531">
                  <c:v>43247.932638888888</c:v>
                </c:pt>
                <c:pt idx="532">
                  <c:v>43247.936805555553</c:v>
                </c:pt>
                <c:pt idx="533">
                  <c:v>43247.94027777778</c:v>
                </c:pt>
                <c:pt idx="534">
                  <c:v>43247.943749999999</c:v>
                </c:pt>
                <c:pt idx="535">
                  <c:v>43247.947222222225</c:v>
                </c:pt>
                <c:pt idx="536">
                  <c:v>43247.950694444444</c:v>
                </c:pt>
                <c:pt idx="537">
                  <c:v>43247.95416666667</c:v>
                </c:pt>
                <c:pt idx="538">
                  <c:v>43247.957638888889</c:v>
                </c:pt>
                <c:pt idx="539">
                  <c:v>43247.961111111108</c:v>
                </c:pt>
                <c:pt idx="540">
                  <c:v>43247.964583333334</c:v>
                </c:pt>
                <c:pt idx="541">
                  <c:v>43247.96875</c:v>
                </c:pt>
                <c:pt idx="542">
                  <c:v>43247.972222222219</c:v>
                </c:pt>
                <c:pt idx="543">
                  <c:v>43247.975694444445</c:v>
                </c:pt>
                <c:pt idx="544">
                  <c:v>43247.979166666664</c:v>
                </c:pt>
                <c:pt idx="545">
                  <c:v>43247.982638888891</c:v>
                </c:pt>
                <c:pt idx="546">
                  <c:v>43247.986111111109</c:v>
                </c:pt>
                <c:pt idx="547">
                  <c:v>43247.989583333336</c:v>
                </c:pt>
                <c:pt idx="548">
                  <c:v>43247.993055555555</c:v>
                </c:pt>
                <c:pt idx="549">
                  <c:v>43247.996527777781</c:v>
                </c:pt>
                <c:pt idx="550">
                  <c:v>43248</c:v>
                </c:pt>
                <c:pt idx="551">
                  <c:v>43248.003472222219</c:v>
                </c:pt>
                <c:pt idx="552">
                  <c:v>43248.007638888892</c:v>
                </c:pt>
                <c:pt idx="553">
                  <c:v>43248.011111111111</c:v>
                </c:pt>
                <c:pt idx="554">
                  <c:v>43248.01458333333</c:v>
                </c:pt>
                <c:pt idx="555">
                  <c:v>43248.018055555556</c:v>
                </c:pt>
                <c:pt idx="556">
                  <c:v>43248.021527777775</c:v>
                </c:pt>
                <c:pt idx="557">
                  <c:v>43248.025000000001</c:v>
                </c:pt>
                <c:pt idx="558">
                  <c:v>43248.02847222222</c:v>
                </c:pt>
                <c:pt idx="559">
                  <c:v>43248.032638888886</c:v>
                </c:pt>
                <c:pt idx="560">
                  <c:v>43248.036111111112</c:v>
                </c:pt>
                <c:pt idx="561">
                  <c:v>43248.039583333331</c:v>
                </c:pt>
                <c:pt idx="562">
                  <c:v>43248.043055555558</c:v>
                </c:pt>
                <c:pt idx="563">
                  <c:v>43248.046527777777</c:v>
                </c:pt>
                <c:pt idx="564">
                  <c:v>43248.051388888889</c:v>
                </c:pt>
                <c:pt idx="565">
                  <c:v>43248.055555555555</c:v>
                </c:pt>
                <c:pt idx="566">
                  <c:v>43248.05972222222</c:v>
                </c:pt>
                <c:pt idx="567">
                  <c:v>43248.068055555559</c:v>
                </c:pt>
                <c:pt idx="568">
                  <c:v>43248.102083333331</c:v>
                </c:pt>
                <c:pt idx="569">
                  <c:v>43248.105555555558</c:v>
                </c:pt>
                <c:pt idx="570">
                  <c:v>43248.109027777777</c:v>
                </c:pt>
                <c:pt idx="571">
                  <c:v>43248.112500000003</c:v>
                </c:pt>
                <c:pt idx="572">
                  <c:v>43248.116666666669</c:v>
                </c:pt>
                <c:pt idx="573">
                  <c:v>43248.120138888888</c:v>
                </c:pt>
                <c:pt idx="574">
                  <c:v>43248.123611111114</c:v>
                </c:pt>
                <c:pt idx="575">
                  <c:v>43248.127083333333</c:v>
                </c:pt>
                <c:pt idx="576">
                  <c:v>43248.130555555559</c:v>
                </c:pt>
                <c:pt idx="577">
                  <c:v>43248.134027777778</c:v>
                </c:pt>
                <c:pt idx="578">
                  <c:v>43248.137499999997</c:v>
                </c:pt>
                <c:pt idx="579">
                  <c:v>43248.140972222223</c:v>
                </c:pt>
                <c:pt idx="580">
                  <c:v>43248.144444444442</c:v>
                </c:pt>
                <c:pt idx="581">
                  <c:v>43248.147916666669</c:v>
                </c:pt>
                <c:pt idx="582">
                  <c:v>43248.152083333334</c:v>
                </c:pt>
                <c:pt idx="583">
                  <c:v>43248.155555555553</c:v>
                </c:pt>
                <c:pt idx="584">
                  <c:v>43248.15902777778</c:v>
                </c:pt>
                <c:pt idx="585">
                  <c:v>43248.162499999999</c:v>
                </c:pt>
                <c:pt idx="586">
                  <c:v>43248.165972222225</c:v>
                </c:pt>
                <c:pt idx="587">
                  <c:v>43248.169444444444</c:v>
                </c:pt>
                <c:pt idx="588">
                  <c:v>43248.17291666667</c:v>
                </c:pt>
                <c:pt idx="589">
                  <c:v>43248.177083333336</c:v>
                </c:pt>
                <c:pt idx="590">
                  <c:v>43248.180555555555</c:v>
                </c:pt>
                <c:pt idx="591">
                  <c:v>43248.184027777781</c:v>
                </c:pt>
                <c:pt idx="592">
                  <c:v>43248.1875</c:v>
                </c:pt>
                <c:pt idx="593">
                  <c:v>43248.190972222219</c:v>
                </c:pt>
                <c:pt idx="594">
                  <c:v>43248.194444444445</c:v>
                </c:pt>
                <c:pt idx="595">
                  <c:v>43248.197916666664</c:v>
                </c:pt>
                <c:pt idx="596">
                  <c:v>43248.20208333333</c:v>
                </c:pt>
                <c:pt idx="597">
                  <c:v>43248.205555555556</c:v>
                </c:pt>
                <c:pt idx="598">
                  <c:v>43248.209027777775</c:v>
                </c:pt>
                <c:pt idx="599">
                  <c:v>43248.212500000001</c:v>
                </c:pt>
                <c:pt idx="600">
                  <c:v>43248.21597222222</c:v>
                </c:pt>
                <c:pt idx="601">
                  <c:v>43248.219444444447</c:v>
                </c:pt>
                <c:pt idx="602">
                  <c:v>43248.222916666666</c:v>
                </c:pt>
                <c:pt idx="603">
                  <c:v>43248.226388888892</c:v>
                </c:pt>
                <c:pt idx="604">
                  <c:v>43248.229861111111</c:v>
                </c:pt>
                <c:pt idx="605">
                  <c:v>43248.23333333333</c:v>
                </c:pt>
                <c:pt idx="606">
                  <c:v>43248.237500000003</c:v>
                </c:pt>
                <c:pt idx="607">
                  <c:v>43248.240972222222</c:v>
                </c:pt>
                <c:pt idx="608">
                  <c:v>43248.244444444441</c:v>
                </c:pt>
                <c:pt idx="609">
                  <c:v>43248.247916666667</c:v>
                </c:pt>
                <c:pt idx="610">
                  <c:v>43248.251388888886</c:v>
                </c:pt>
                <c:pt idx="611">
                  <c:v>43248.254861111112</c:v>
                </c:pt>
                <c:pt idx="612">
                  <c:v>43248.258333333331</c:v>
                </c:pt>
                <c:pt idx="613">
                  <c:v>43248.261805555558</c:v>
                </c:pt>
                <c:pt idx="614">
                  <c:v>43248.265277777777</c:v>
                </c:pt>
                <c:pt idx="615">
                  <c:v>43248.268750000003</c:v>
                </c:pt>
                <c:pt idx="616">
                  <c:v>43248.272916666669</c:v>
                </c:pt>
                <c:pt idx="617">
                  <c:v>43248.276388888888</c:v>
                </c:pt>
                <c:pt idx="618">
                  <c:v>43248.279861111114</c:v>
                </c:pt>
                <c:pt idx="619">
                  <c:v>43248.283333333333</c:v>
                </c:pt>
                <c:pt idx="620">
                  <c:v>43248.286805555559</c:v>
                </c:pt>
                <c:pt idx="621">
                  <c:v>43248.290277777778</c:v>
                </c:pt>
                <c:pt idx="622">
                  <c:v>43248.293749999997</c:v>
                </c:pt>
                <c:pt idx="623">
                  <c:v>43248.297222222223</c:v>
                </c:pt>
                <c:pt idx="624">
                  <c:v>43248.300694444442</c:v>
                </c:pt>
                <c:pt idx="625">
                  <c:v>43248.304166666669</c:v>
                </c:pt>
                <c:pt idx="626">
                  <c:v>43248.307638888888</c:v>
                </c:pt>
                <c:pt idx="627">
                  <c:v>43248.311111111114</c:v>
                </c:pt>
                <c:pt idx="628">
                  <c:v>43248.318749999999</c:v>
                </c:pt>
                <c:pt idx="629">
                  <c:v>43248.322222222225</c:v>
                </c:pt>
                <c:pt idx="630">
                  <c:v>43248.325694444444</c:v>
                </c:pt>
                <c:pt idx="631">
                  <c:v>43248.32916666667</c:v>
                </c:pt>
                <c:pt idx="632">
                  <c:v>43248.333333333336</c:v>
                </c:pt>
                <c:pt idx="633">
                  <c:v>43248.336805555555</c:v>
                </c:pt>
                <c:pt idx="634">
                  <c:v>43248.340277777781</c:v>
                </c:pt>
                <c:pt idx="635">
                  <c:v>43248.34375</c:v>
                </c:pt>
                <c:pt idx="636">
                  <c:v>43248.347222222219</c:v>
                </c:pt>
                <c:pt idx="637">
                  <c:v>43248.350694444445</c:v>
                </c:pt>
                <c:pt idx="638">
                  <c:v>43248.354166666664</c:v>
                </c:pt>
                <c:pt idx="639">
                  <c:v>43248.357638888891</c:v>
                </c:pt>
                <c:pt idx="640">
                  <c:v>43248.361111111109</c:v>
                </c:pt>
                <c:pt idx="641">
                  <c:v>43248.365277777775</c:v>
                </c:pt>
                <c:pt idx="642">
                  <c:v>43248.368750000001</c:v>
                </c:pt>
                <c:pt idx="643">
                  <c:v>43248.37222222222</c:v>
                </c:pt>
                <c:pt idx="644">
                  <c:v>43248.375694444447</c:v>
                </c:pt>
                <c:pt idx="645">
                  <c:v>43248.379166666666</c:v>
                </c:pt>
                <c:pt idx="646">
                  <c:v>43248.382638888892</c:v>
                </c:pt>
                <c:pt idx="647">
                  <c:v>43248.386111111111</c:v>
                </c:pt>
                <c:pt idx="648">
                  <c:v>43248.38958333333</c:v>
                </c:pt>
                <c:pt idx="649">
                  <c:v>43248.393055555556</c:v>
                </c:pt>
                <c:pt idx="650">
                  <c:v>43248.396527777775</c:v>
                </c:pt>
                <c:pt idx="651">
                  <c:v>43248.4</c:v>
                </c:pt>
                <c:pt idx="652">
                  <c:v>43248.40347222222</c:v>
                </c:pt>
                <c:pt idx="653">
                  <c:v>43248.406944444447</c:v>
                </c:pt>
                <c:pt idx="654">
                  <c:v>43248.411111111112</c:v>
                </c:pt>
                <c:pt idx="655">
                  <c:v>43248.414583333331</c:v>
                </c:pt>
                <c:pt idx="656">
                  <c:v>43248.418055555558</c:v>
                </c:pt>
                <c:pt idx="657">
                  <c:v>43248.421527777777</c:v>
                </c:pt>
                <c:pt idx="658">
                  <c:v>43248.425000000003</c:v>
                </c:pt>
                <c:pt idx="659">
                  <c:v>43248.428472222222</c:v>
                </c:pt>
                <c:pt idx="660">
                  <c:v>43248.431944444441</c:v>
                </c:pt>
                <c:pt idx="661">
                  <c:v>43248.435416666667</c:v>
                </c:pt>
                <c:pt idx="662">
                  <c:v>43248.438888888886</c:v>
                </c:pt>
                <c:pt idx="663">
                  <c:v>43248.442361111112</c:v>
                </c:pt>
                <c:pt idx="664">
                  <c:v>43248.446527777778</c:v>
                </c:pt>
                <c:pt idx="665">
                  <c:v>43248.45</c:v>
                </c:pt>
                <c:pt idx="666">
                  <c:v>43248.453472222223</c:v>
                </c:pt>
                <c:pt idx="667">
                  <c:v>43248.456944444442</c:v>
                </c:pt>
                <c:pt idx="668">
                  <c:v>43248.460416666669</c:v>
                </c:pt>
                <c:pt idx="669">
                  <c:v>43248.463888888888</c:v>
                </c:pt>
                <c:pt idx="670">
                  <c:v>43248.467361111114</c:v>
                </c:pt>
                <c:pt idx="671">
                  <c:v>43248.470833333333</c:v>
                </c:pt>
                <c:pt idx="672">
                  <c:v>43248.474305555559</c:v>
                </c:pt>
                <c:pt idx="673">
                  <c:v>43248.477777777778</c:v>
                </c:pt>
                <c:pt idx="674">
                  <c:v>43248.481249999997</c:v>
                </c:pt>
                <c:pt idx="675">
                  <c:v>43248.48541666667</c:v>
                </c:pt>
                <c:pt idx="676">
                  <c:v>43248.488888888889</c:v>
                </c:pt>
                <c:pt idx="677">
                  <c:v>43248.492361111108</c:v>
                </c:pt>
                <c:pt idx="678">
                  <c:v>43248.495833333334</c:v>
                </c:pt>
                <c:pt idx="679">
                  <c:v>43248.499305555553</c:v>
                </c:pt>
                <c:pt idx="680">
                  <c:v>43248.50277777778</c:v>
                </c:pt>
                <c:pt idx="681">
                  <c:v>43248.506249999999</c:v>
                </c:pt>
                <c:pt idx="682">
                  <c:v>43248.510416666664</c:v>
                </c:pt>
                <c:pt idx="683">
                  <c:v>43248.513888888891</c:v>
                </c:pt>
                <c:pt idx="684">
                  <c:v>43248.517361111109</c:v>
                </c:pt>
                <c:pt idx="685">
                  <c:v>43248.520833333336</c:v>
                </c:pt>
                <c:pt idx="686">
                  <c:v>43248.524305555555</c:v>
                </c:pt>
                <c:pt idx="687">
                  <c:v>43248.527777777781</c:v>
                </c:pt>
                <c:pt idx="688">
                  <c:v>43248.53125</c:v>
                </c:pt>
                <c:pt idx="689">
                  <c:v>43248.534722222219</c:v>
                </c:pt>
                <c:pt idx="690">
                  <c:v>43248.538194444445</c:v>
                </c:pt>
                <c:pt idx="691">
                  <c:v>43248.542361111111</c:v>
                </c:pt>
                <c:pt idx="692">
                  <c:v>43248.54583333333</c:v>
                </c:pt>
                <c:pt idx="693">
                  <c:v>43248.549305555556</c:v>
                </c:pt>
                <c:pt idx="694">
                  <c:v>43248.552777777775</c:v>
                </c:pt>
                <c:pt idx="695">
                  <c:v>43248.556250000001</c:v>
                </c:pt>
                <c:pt idx="696">
                  <c:v>43248.55972222222</c:v>
                </c:pt>
                <c:pt idx="697">
                  <c:v>43248.563194444447</c:v>
                </c:pt>
                <c:pt idx="698">
                  <c:v>43248.566666666666</c:v>
                </c:pt>
                <c:pt idx="699">
                  <c:v>43248.570138888892</c:v>
                </c:pt>
                <c:pt idx="700">
                  <c:v>43248.573611111111</c:v>
                </c:pt>
                <c:pt idx="701">
                  <c:v>43248.577777777777</c:v>
                </c:pt>
                <c:pt idx="702">
                  <c:v>43248.581250000003</c:v>
                </c:pt>
                <c:pt idx="703">
                  <c:v>43248.584722222222</c:v>
                </c:pt>
                <c:pt idx="704">
                  <c:v>43248.588194444441</c:v>
                </c:pt>
                <c:pt idx="705">
                  <c:v>43248.591666666667</c:v>
                </c:pt>
                <c:pt idx="706">
                  <c:v>43248.595138888886</c:v>
                </c:pt>
                <c:pt idx="707">
                  <c:v>43248.598611111112</c:v>
                </c:pt>
                <c:pt idx="708">
                  <c:v>43248.602083333331</c:v>
                </c:pt>
                <c:pt idx="709">
                  <c:v>43248.605555555558</c:v>
                </c:pt>
                <c:pt idx="710">
                  <c:v>43248.609722222223</c:v>
                </c:pt>
                <c:pt idx="711">
                  <c:v>43248.613194444442</c:v>
                </c:pt>
                <c:pt idx="712">
                  <c:v>43248.616666666669</c:v>
                </c:pt>
                <c:pt idx="713">
                  <c:v>43248.620138888888</c:v>
                </c:pt>
                <c:pt idx="714">
                  <c:v>43248.623611111114</c:v>
                </c:pt>
                <c:pt idx="715">
                  <c:v>43248.627083333333</c:v>
                </c:pt>
                <c:pt idx="716">
                  <c:v>43248.630555555559</c:v>
                </c:pt>
                <c:pt idx="717">
                  <c:v>43248.634027777778</c:v>
                </c:pt>
                <c:pt idx="718">
                  <c:v>43248.637499999997</c:v>
                </c:pt>
                <c:pt idx="719">
                  <c:v>43248.640972222223</c:v>
                </c:pt>
                <c:pt idx="720">
                  <c:v>43248.644444444442</c:v>
                </c:pt>
                <c:pt idx="721">
                  <c:v>43248.648611111108</c:v>
                </c:pt>
                <c:pt idx="722">
                  <c:v>43248.652083333334</c:v>
                </c:pt>
                <c:pt idx="723">
                  <c:v>43248.655555555553</c:v>
                </c:pt>
                <c:pt idx="724">
                  <c:v>43248.65902777778</c:v>
                </c:pt>
                <c:pt idx="725">
                  <c:v>43248.662499999999</c:v>
                </c:pt>
                <c:pt idx="726">
                  <c:v>43248.665972222225</c:v>
                </c:pt>
                <c:pt idx="727">
                  <c:v>43248.669444444444</c:v>
                </c:pt>
                <c:pt idx="728">
                  <c:v>43248.67291666667</c:v>
                </c:pt>
                <c:pt idx="729">
                  <c:v>43248.676388888889</c:v>
                </c:pt>
                <c:pt idx="730">
                  <c:v>43248.679861111108</c:v>
                </c:pt>
                <c:pt idx="731">
                  <c:v>43248.683333333334</c:v>
                </c:pt>
                <c:pt idx="732">
                  <c:v>43248.686805555553</c:v>
                </c:pt>
                <c:pt idx="733">
                  <c:v>43248.69027777778</c:v>
                </c:pt>
                <c:pt idx="734">
                  <c:v>43248.693749999999</c:v>
                </c:pt>
                <c:pt idx="735">
                  <c:v>43248.697222222225</c:v>
                </c:pt>
                <c:pt idx="736">
                  <c:v>43248.701388888891</c:v>
                </c:pt>
                <c:pt idx="737">
                  <c:v>43248.704861111109</c:v>
                </c:pt>
                <c:pt idx="738">
                  <c:v>43248.708333333336</c:v>
                </c:pt>
                <c:pt idx="739">
                  <c:v>43248.711805555555</c:v>
                </c:pt>
                <c:pt idx="740">
                  <c:v>43248.715277777781</c:v>
                </c:pt>
                <c:pt idx="741">
                  <c:v>43248.71875</c:v>
                </c:pt>
                <c:pt idx="742">
                  <c:v>43248.722222222219</c:v>
                </c:pt>
                <c:pt idx="743">
                  <c:v>43248.725694444445</c:v>
                </c:pt>
                <c:pt idx="744">
                  <c:v>43248.729166666664</c:v>
                </c:pt>
                <c:pt idx="745">
                  <c:v>43248.732638888891</c:v>
                </c:pt>
                <c:pt idx="746">
                  <c:v>43248.736111111109</c:v>
                </c:pt>
                <c:pt idx="747">
                  <c:v>43248.740277777775</c:v>
                </c:pt>
                <c:pt idx="748">
                  <c:v>43248.743750000001</c:v>
                </c:pt>
                <c:pt idx="749">
                  <c:v>43248.74722222222</c:v>
                </c:pt>
                <c:pt idx="750">
                  <c:v>43248.750694444447</c:v>
                </c:pt>
                <c:pt idx="751">
                  <c:v>43248.754166666666</c:v>
                </c:pt>
                <c:pt idx="752">
                  <c:v>43248.757638888892</c:v>
                </c:pt>
                <c:pt idx="753">
                  <c:v>43248.761111111111</c:v>
                </c:pt>
                <c:pt idx="754">
                  <c:v>43248.765277777777</c:v>
                </c:pt>
                <c:pt idx="755">
                  <c:v>43248.768750000003</c:v>
                </c:pt>
                <c:pt idx="756">
                  <c:v>43248.772222222222</c:v>
                </c:pt>
                <c:pt idx="757">
                  <c:v>43248.775694444441</c:v>
                </c:pt>
                <c:pt idx="758">
                  <c:v>43248.779166666667</c:v>
                </c:pt>
                <c:pt idx="759">
                  <c:v>43248.782638888886</c:v>
                </c:pt>
                <c:pt idx="760">
                  <c:v>43248.786111111112</c:v>
                </c:pt>
                <c:pt idx="761">
                  <c:v>43248.789583333331</c:v>
                </c:pt>
                <c:pt idx="762">
                  <c:v>43248.793055555558</c:v>
                </c:pt>
                <c:pt idx="763">
                  <c:v>43248.797222222223</c:v>
                </c:pt>
                <c:pt idx="764">
                  <c:v>43248.800694444442</c:v>
                </c:pt>
                <c:pt idx="765">
                  <c:v>43248.804166666669</c:v>
                </c:pt>
                <c:pt idx="766">
                  <c:v>43248.807638888888</c:v>
                </c:pt>
                <c:pt idx="767">
                  <c:v>43248.811111111114</c:v>
                </c:pt>
                <c:pt idx="768">
                  <c:v>43248.814583333333</c:v>
                </c:pt>
                <c:pt idx="769">
                  <c:v>43248.818055555559</c:v>
                </c:pt>
                <c:pt idx="770">
                  <c:v>43248.821527777778</c:v>
                </c:pt>
                <c:pt idx="771">
                  <c:v>43248.824999999997</c:v>
                </c:pt>
                <c:pt idx="772">
                  <c:v>43248.828472222223</c:v>
                </c:pt>
                <c:pt idx="773">
                  <c:v>43248.832638888889</c:v>
                </c:pt>
                <c:pt idx="774">
                  <c:v>43248.836111111108</c:v>
                </c:pt>
                <c:pt idx="775">
                  <c:v>43248.839583333334</c:v>
                </c:pt>
                <c:pt idx="776">
                  <c:v>43248.843055555553</c:v>
                </c:pt>
                <c:pt idx="777">
                  <c:v>43248.84652777778</c:v>
                </c:pt>
                <c:pt idx="778">
                  <c:v>43248.85</c:v>
                </c:pt>
                <c:pt idx="779">
                  <c:v>43248.853472222225</c:v>
                </c:pt>
                <c:pt idx="780">
                  <c:v>43248.856944444444</c:v>
                </c:pt>
                <c:pt idx="781">
                  <c:v>43248.86041666667</c:v>
                </c:pt>
                <c:pt idx="782">
                  <c:v>43248.863888888889</c:v>
                </c:pt>
                <c:pt idx="783">
                  <c:v>43248.868055555555</c:v>
                </c:pt>
                <c:pt idx="784">
                  <c:v>43248.871527777781</c:v>
                </c:pt>
                <c:pt idx="785">
                  <c:v>43248.875</c:v>
                </c:pt>
                <c:pt idx="786">
                  <c:v>43248.878472222219</c:v>
                </c:pt>
                <c:pt idx="787">
                  <c:v>43248.881944444445</c:v>
                </c:pt>
                <c:pt idx="788">
                  <c:v>43248.885416666664</c:v>
                </c:pt>
                <c:pt idx="789">
                  <c:v>43248.888888888891</c:v>
                </c:pt>
                <c:pt idx="790">
                  <c:v>43248.892361111109</c:v>
                </c:pt>
                <c:pt idx="791">
                  <c:v>43248.895833333336</c:v>
                </c:pt>
                <c:pt idx="792">
                  <c:v>43248.899305555555</c:v>
                </c:pt>
                <c:pt idx="793">
                  <c:v>43248.902777777781</c:v>
                </c:pt>
                <c:pt idx="794">
                  <c:v>43248.90625</c:v>
                </c:pt>
                <c:pt idx="795">
                  <c:v>43248.909722222219</c:v>
                </c:pt>
                <c:pt idx="796">
                  <c:v>43248.913888888892</c:v>
                </c:pt>
                <c:pt idx="797">
                  <c:v>43248.917361111111</c:v>
                </c:pt>
                <c:pt idx="798">
                  <c:v>43248.92083333333</c:v>
                </c:pt>
                <c:pt idx="799">
                  <c:v>43248.924305555556</c:v>
                </c:pt>
                <c:pt idx="800">
                  <c:v>43248.927777777775</c:v>
                </c:pt>
                <c:pt idx="801">
                  <c:v>43248.931250000001</c:v>
                </c:pt>
                <c:pt idx="802">
                  <c:v>43248.93472222222</c:v>
                </c:pt>
                <c:pt idx="803">
                  <c:v>43248.938194444447</c:v>
                </c:pt>
                <c:pt idx="804">
                  <c:v>43248.941666666666</c:v>
                </c:pt>
                <c:pt idx="805">
                  <c:v>43248.945138888892</c:v>
                </c:pt>
                <c:pt idx="806">
                  <c:v>43248.949305555558</c:v>
                </c:pt>
                <c:pt idx="807">
                  <c:v>43248.952777777777</c:v>
                </c:pt>
                <c:pt idx="808">
                  <c:v>43248.956250000003</c:v>
                </c:pt>
                <c:pt idx="809">
                  <c:v>43248.959722222222</c:v>
                </c:pt>
                <c:pt idx="810">
                  <c:v>43248.963194444441</c:v>
                </c:pt>
                <c:pt idx="811">
                  <c:v>43248.966666666667</c:v>
                </c:pt>
                <c:pt idx="812">
                  <c:v>43248.970138888886</c:v>
                </c:pt>
                <c:pt idx="813">
                  <c:v>43248.973611111112</c:v>
                </c:pt>
                <c:pt idx="814">
                  <c:v>43248.977083333331</c:v>
                </c:pt>
                <c:pt idx="815">
                  <c:v>43248.980555555558</c:v>
                </c:pt>
                <c:pt idx="816">
                  <c:v>43248.984027777777</c:v>
                </c:pt>
                <c:pt idx="817">
                  <c:v>43248.987500000003</c:v>
                </c:pt>
                <c:pt idx="818">
                  <c:v>43248.990972222222</c:v>
                </c:pt>
                <c:pt idx="819">
                  <c:v>43248.995138888888</c:v>
                </c:pt>
                <c:pt idx="820">
                  <c:v>43248.998611111114</c:v>
                </c:pt>
                <c:pt idx="821">
                  <c:v>43249.00277777778</c:v>
                </c:pt>
                <c:pt idx="822">
                  <c:v>43249.006249999999</c:v>
                </c:pt>
                <c:pt idx="823">
                  <c:v>43249.009722222225</c:v>
                </c:pt>
                <c:pt idx="824">
                  <c:v>43249.013194444444</c:v>
                </c:pt>
                <c:pt idx="825">
                  <c:v>43249.01666666667</c:v>
                </c:pt>
                <c:pt idx="826">
                  <c:v>43249.020138888889</c:v>
                </c:pt>
                <c:pt idx="827">
                  <c:v>43249.023611111108</c:v>
                </c:pt>
                <c:pt idx="828">
                  <c:v>43249.027083333334</c:v>
                </c:pt>
                <c:pt idx="829">
                  <c:v>43249.030555555553</c:v>
                </c:pt>
                <c:pt idx="830">
                  <c:v>43249.03402777778</c:v>
                </c:pt>
                <c:pt idx="831">
                  <c:v>43249.037499999999</c:v>
                </c:pt>
                <c:pt idx="832">
                  <c:v>43249.040972222225</c:v>
                </c:pt>
                <c:pt idx="833">
                  <c:v>43249.044444444444</c:v>
                </c:pt>
                <c:pt idx="834">
                  <c:v>43249.04791666667</c:v>
                </c:pt>
                <c:pt idx="835">
                  <c:v>43249.051388888889</c:v>
                </c:pt>
                <c:pt idx="836">
                  <c:v>43249.054861111108</c:v>
                </c:pt>
                <c:pt idx="837">
                  <c:v>43249.058333333334</c:v>
                </c:pt>
                <c:pt idx="838">
                  <c:v>43249.061805555553</c:v>
                </c:pt>
                <c:pt idx="839">
                  <c:v>43249.06527777778</c:v>
                </c:pt>
                <c:pt idx="840">
                  <c:v>43249.068749999999</c:v>
                </c:pt>
                <c:pt idx="841">
                  <c:v>43249.072222222225</c:v>
                </c:pt>
                <c:pt idx="842">
                  <c:v>43249.075694444444</c:v>
                </c:pt>
                <c:pt idx="843">
                  <c:v>43249.07916666667</c:v>
                </c:pt>
                <c:pt idx="844">
                  <c:v>43249.082638888889</c:v>
                </c:pt>
                <c:pt idx="845">
                  <c:v>43249.086111111108</c:v>
                </c:pt>
                <c:pt idx="846">
                  <c:v>43249.089583333334</c:v>
                </c:pt>
                <c:pt idx="847">
                  <c:v>43249.093055555553</c:v>
                </c:pt>
                <c:pt idx="848">
                  <c:v>43249.09652777778</c:v>
                </c:pt>
                <c:pt idx="849">
                  <c:v>43249.1</c:v>
                </c:pt>
                <c:pt idx="850">
                  <c:v>43249.103472222225</c:v>
                </c:pt>
                <c:pt idx="851">
                  <c:v>43249.106944444444</c:v>
                </c:pt>
                <c:pt idx="852">
                  <c:v>43249.11041666667</c:v>
                </c:pt>
                <c:pt idx="853">
                  <c:v>43249.113888888889</c:v>
                </c:pt>
                <c:pt idx="854">
                  <c:v>43249.117361111108</c:v>
                </c:pt>
                <c:pt idx="855">
                  <c:v>43249.120833333334</c:v>
                </c:pt>
                <c:pt idx="856">
                  <c:v>43249.124305555553</c:v>
                </c:pt>
                <c:pt idx="857">
                  <c:v>43249.12777777778</c:v>
                </c:pt>
                <c:pt idx="858">
                  <c:v>43249.131249999999</c:v>
                </c:pt>
                <c:pt idx="859">
                  <c:v>43249.134722222225</c:v>
                </c:pt>
                <c:pt idx="860">
                  <c:v>43249.138194444444</c:v>
                </c:pt>
                <c:pt idx="861">
                  <c:v>43249.14166666667</c:v>
                </c:pt>
                <c:pt idx="862">
                  <c:v>43249.145138888889</c:v>
                </c:pt>
                <c:pt idx="863">
                  <c:v>43249.148611111108</c:v>
                </c:pt>
                <c:pt idx="864">
                  <c:v>43249.152083333334</c:v>
                </c:pt>
                <c:pt idx="865">
                  <c:v>43249.155555555553</c:v>
                </c:pt>
                <c:pt idx="866">
                  <c:v>43249.15902777778</c:v>
                </c:pt>
                <c:pt idx="867">
                  <c:v>43249.162499999999</c:v>
                </c:pt>
                <c:pt idx="868">
                  <c:v>43249.165972222225</c:v>
                </c:pt>
                <c:pt idx="869">
                  <c:v>43249.169444444444</c:v>
                </c:pt>
                <c:pt idx="870">
                  <c:v>43249.17291666667</c:v>
                </c:pt>
                <c:pt idx="871">
                  <c:v>43249.176388888889</c:v>
                </c:pt>
                <c:pt idx="872">
                  <c:v>43249.179861111108</c:v>
                </c:pt>
                <c:pt idx="873">
                  <c:v>43249.183333333334</c:v>
                </c:pt>
                <c:pt idx="874">
                  <c:v>43249.186805555553</c:v>
                </c:pt>
                <c:pt idx="875">
                  <c:v>43249.19027777778</c:v>
                </c:pt>
                <c:pt idx="876">
                  <c:v>43249.193749999999</c:v>
                </c:pt>
                <c:pt idx="877">
                  <c:v>43249.197222222225</c:v>
                </c:pt>
                <c:pt idx="878">
                  <c:v>43249.200694444444</c:v>
                </c:pt>
                <c:pt idx="879">
                  <c:v>43249.20416666667</c:v>
                </c:pt>
                <c:pt idx="880">
                  <c:v>43249.207638888889</c:v>
                </c:pt>
                <c:pt idx="881">
                  <c:v>43249.211111111108</c:v>
                </c:pt>
                <c:pt idx="882">
                  <c:v>43249.214583333334</c:v>
                </c:pt>
                <c:pt idx="883">
                  <c:v>43249.218055555553</c:v>
                </c:pt>
                <c:pt idx="884">
                  <c:v>43249.22152777778</c:v>
                </c:pt>
                <c:pt idx="885">
                  <c:v>43249.224999999999</c:v>
                </c:pt>
                <c:pt idx="886">
                  <c:v>43249.228472222225</c:v>
                </c:pt>
                <c:pt idx="887">
                  <c:v>43249.231944444444</c:v>
                </c:pt>
                <c:pt idx="888">
                  <c:v>43249.23541666667</c:v>
                </c:pt>
                <c:pt idx="889">
                  <c:v>43249.238888888889</c:v>
                </c:pt>
                <c:pt idx="890">
                  <c:v>43249.242361111108</c:v>
                </c:pt>
                <c:pt idx="891">
                  <c:v>43249.245833333334</c:v>
                </c:pt>
                <c:pt idx="892">
                  <c:v>43249.249305555553</c:v>
                </c:pt>
                <c:pt idx="893">
                  <c:v>43249.25277777778</c:v>
                </c:pt>
                <c:pt idx="894">
                  <c:v>43249.256249999999</c:v>
                </c:pt>
                <c:pt idx="895">
                  <c:v>43249.259722222225</c:v>
                </c:pt>
                <c:pt idx="896">
                  <c:v>43249.263194444444</c:v>
                </c:pt>
                <c:pt idx="897">
                  <c:v>43249.26666666667</c:v>
                </c:pt>
                <c:pt idx="898">
                  <c:v>43249.270138888889</c:v>
                </c:pt>
                <c:pt idx="899">
                  <c:v>43249.273611111108</c:v>
                </c:pt>
                <c:pt idx="900">
                  <c:v>43249.277083333334</c:v>
                </c:pt>
                <c:pt idx="901">
                  <c:v>43249.280555555553</c:v>
                </c:pt>
                <c:pt idx="902">
                  <c:v>43249.28402777778</c:v>
                </c:pt>
                <c:pt idx="903">
                  <c:v>43249.287499999999</c:v>
                </c:pt>
                <c:pt idx="904">
                  <c:v>43249.290972222225</c:v>
                </c:pt>
                <c:pt idx="905">
                  <c:v>43249.294444444444</c:v>
                </c:pt>
                <c:pt idx="906">
                  <c:v>43249.29791666667</c:v>
                </c:pt>
                <c:pt idx="907">
                  <c:v>43249.301388888889</c:v>
                </c:pt>
                <c:pt idx="908">
                  <c:v>43249.304861111108</c:v>
                </c:pt>
                <c:pt idx="909">
                  <c:v>43249.308333333334</c:v>
                </c:pt>
                <c:pt idx="910">
                  <c:v>43249.311805555553</c:v>
                </c:pt>
                <c:pt idx="911">
                  <c:v>43249.31527777778</c:v>
                </c:pt>
                <c:pt idx="912">
                  <c:v>43249.318749999999</c:v>
                </c:pt>
                <c:pt idx="913">
                  <c:v>43249.322222222225</c:v>
                </c:pt>
                <c:pt idx="914">
                  <c:v>43249.325694444444</c:v>
                </c:pt>
                <c:pt idx="915">
                  <c:v>43249.32916666667</c:v>
                </c:pt>
                <c:pt idx="916">
                  <c:v>43249.332638888889</c:v>
                </c:pt>
                <c:pt idx="917">
                  <c:v>43249.336111111108</c:v>
                </c:pt>
                <c:pt idx="918">
                  <c:v>43249.339583333334</c:v>
                </c:pt>
                <c:pt idx="919">
                  <c:v>43249.343055555553</c:v>
                </c:pt>
                <c:pt idx="920">
                  <c:v>43249.34652777778</c:v>
                </c:pt>
                <c:pt idx="921">
                  <c:v>43249.35</c:v>
                </c:pt>
                <c:pt idx="922">
                  <c:v>43249.353472222225</c:v>
                </c:pt>
                <c:pt idx="923">
                  <c:v>43249.356944444444</c:v>
                </c:pt>
                <c:pt idx="924">
                  <c:v>43249.36041666667</c:v>
                </c:pt>
                <c:pt idx="925">
                  <c:v>43249.363888888889</c:v>
                </c:pt>
                <c:pt idx="926">
                  <c:v>43249.367361111108</c:v>
                </c:pt>
                <c:pt idx="927">
                  <c:v>43249.370833333334</c:v>
                </c:pt>
                <c:pt idx="928">
                  <c:v>43249.374305555553</c:v>
                </c:pt>
                <c:pt idx="929">
                  <c:v>43249.37777777778</c:v>
                </c:pt>
                <c:pt idx="930">
                  <c:v>43249.381249999999</c:v>
                </c:pt>
                <c:pt idx="931">
                  <c:v>43249.384722222225</c:v>
                </c:pt>
                <c:pt idx="932">
                  <c:v>43249.388194444444</c:v>
                </c:pt>
                <c:pt idx="933">
                  <c:v>43249.39166666667</c:v>
                </c:pt>
                <c:pt idx="934">
                  <c:v>43249.395138888889</c:v>
                </c:pt>
                <c:pt idx="935">
                  <c:v>43249.398611111108</c:v>
                </c:pt>
                <c:pt idx="936">
                  <c:v>43249.402083333334</c:v>
                </c:pt>
                <c:pt idx="937">
                  <c:v>43249.405555555553</c:v>
                </c:pt>
                <c:pt idx="938">
                  <c:v>43249.40902777778</c:v>
                </c:pt>
                <c:pt idx="939">
                  <c:v>43249.412499999999</c:v>
                </c:pt>
                <c:pt idx="940">
                  <c:v>43249.415972222225</c:v>
                </c:pt>
                <c:pt idx="941">
                  <c:v>43249.419444444444</c:v>
                </c:pt>
                <c:pt idx="942">
                  <c:v>43249.42291666667</c:v>
                </c:pt>
                <c:pt idx="943">
                  <c:v>43249.426388888889</c:v>
                </c:pt>
                <c:pt idx="944">
                  <c:v>43249.429861111108</c:v>
                </c:pt>
                <c:pt idx="945">
                  <c:v>43249.433333333334</c:v>
                </c:pt>
                <c:pt idx="946">
                  <c:v>43249.436805555553</c:v>
                </c:pt>
                <c:pt idx="947">
                  <c:v>43249.44027777778</c:v>
                </c:pt>
                <c:pt idx="948">
                  <c:v>43249.443749999999</c:v>
                </c:pt>
                <c:pt idx="949">
                  <c:v>43249.447222222225</c:v>
                </c:pt>
                <c:pt idx="950">
                  <c:v>43249.450694444444</c:v>
                </c:pt>
                <c:pt idx="951">
                  <c:v>43249.45416666667</c:v>
                </c:pt>
                <c:pt idx="952">
                  <c:v>43249.457638888889</c:v>
                </c:pt>
                <c:pt idx="953">
                  <c:v>43249.461111111108</c:v>
                </c:pt>
                <c:pt idx="954">
                  <c:v>43249.464583333334</c:v>
                </c:pt>
                <c:pt idx="955">
                  <c:v>43249.468055555553</c:v>
                </c:pt>
                <c:pt idx="956">
                  <c:v>43249.47152777778</c:v>
                </c:pt>
                <c:pt idx="957">
                  <c:v>43249.474999999999</c:v>
                </c:pt>
                <c:pt idx="958">
                  <c:v>43249.478472222225</c:v>
                </c:pt>
                <c:pt idx="959">
                  <c:v>43249.481944444444</c:v>
                </c:pt>
                <c:pt idx="960">
                  <c:v>43249.48541666667</c:v>
                </c:pt>
                <c:pt idx="961">
                  <c:v>43249.488888888889</c:v>
                </c:pt>
                <c:pt idx="962">
                  <c:v>43249.492361111108</c:v>
                </c:pt>
                <c:pt idx="963">
                  <c:v>43249.495833333334</c:v>
                </c:pt>
                <c:pt idx="964">
                  <c:v>43249.499305555553</c:v>
                </c:pt>
                <c:pt idx="965">
                  <c:v>43249.50277777778</c:v>
                </c:pt>
                <c:pt idx="966">
                  <c:v>43249.506249999999</c:v>
                </c:pt>
                <c:pt idx="967">
                  <c:v>43249.509722222225</c:v>
                </c:pt>
                <c:pt idx="968">
                  <c:v>43249.513194444444</c:v>
                </c:pt>
                <c:pt idx="969">
                  <c:v>43249.51666666667</c:v>
                </c:pt>
                <c:pt idx="970">
                  <c:v>43249.520138888889</c:v>
                </c:pt>
                <c:pt idx="971">
                  <c:v>43249.523611111108</c:v>
                </c:pt>
                <c:pt idx="972">
                  <c:v>43249.527083333334</c:v>
                </c:pt>
                <c:pt idx="973">
                  <c:v>43249.530555555553</c:v>
                </c:pt>
                <c:pt idx="974">
                  <c:v>43249.53402777778</c:v>
                </c:pt>
                <c:pt idx="975">
                  <c:v>43249.537499999999</c:v>
                </c:pt>
                <c:pt idx="976">
                  <c:v>43249.540972222225</c:v>
                </c:pt>
                <c:pt idx="977">
                  <c:v>43249.544444444444</c:v>
                </c:pt>
                <c:pt idx="978">
                  <c:v>43249.54791666667</c:v>
                </c:pt>
                <c:pt idx="979">
                  <c:v>43249.551388888889</c:v>
                </c:pt>
                <c:pt idx="980">
                  <c:v>43249.554861111108</c:v>
                </c:pt>
                <c:pt idx="981">
                  <c:v>43249.558333333334</c:v>
                </c:pt>
                <c:pt idx="982">
                  <c:v>43249.561805555553</c:v>
                </c:pt>
                <c:pt idx="983">
                  <c:v>43249.56527777778</c:v>
                </c:pt>
                <c:pt idx="984">
                  <c:v>43249.568749999999</c:v>
                </c:pt>
                <c:pt idx="985">
                  <c:v>43249.572222222225</c:v>
                </c:pt>
                <c:pt idx="986">
                  <c:v>43249.575694444444</c:v>
                </c:pt>
                <c:pt idx="987">
                  <c:v>43249.57916666667</c:v>
                </c:pt>
                <c:pt idx="988">
                  <c:v>43249.582638888889</c:v>
                </c:pt>
                <c:pt idx="989">
                  <c:v>43249.586111111108</c:v>
                </c:pt>
                <c:pt idx="990">
                  <c:v>43249.589583333334</c:v>
                </c:pt>
                <c:pt idx="991">
                  <c:v>43249.593055555553</c:v>
                </c:pt>
                <c:pt idx="992">
                  <c:v>43249.59652777778</c:v>
                </c:pt>
                <c:pt idx="993">
                  <c:v>43249.599999999999</c:v>
                </c:pt>
                <c:pt idx="994">
                  <c:v>43249.603472222225</c:v>
                </c:pt>
                <c:pt idx="995">
                  <c:v>43249.606944444444</c:v>
                </c:pt>
                <c:pt idx="996">
                  <c:v>43249.61041666667</c:v>
                </c:pt>
                <c:pt idx="997">
                  <c:v>43249.613888888889</c:v>
                </c:pt>
                <c:pt idx="998">
                  <c:v>43249.617361111108</c:v>
                </c:pt>
                <c:pt idx="999">
                  <c:v>43249.620833333334</c:v>
                </c:pt>
                <c:pt idx="1000">
                  <c:v>43249.624305555553</c:v>
                </c:pt>
                <c:pt idx="1001">
                  <c:v>43249.62777777778</c:v>
                </c:pt>
                <c:pt idx="1002">
                  <c:v>43249.631249999999</c:v>
                </c:pt>
                <c:pt idx="1003">
                  <c:v>43249.634722222225</c:v>
                </c:pt>
                <c:pt idx="1004">
                  <c:v>43249.638194444444</c:v>
                </c:pt>
                <c:pt idx="1005">
                  <c:v>43249.64166666667</c:v>
                </c:pt>
                <c:pt idx="1006">
                  <c:v>43249.645138888889</c:v>
                </c:pt>
                <c:pt idx="1007">
                  <c:v>43249.648611111108</c:v>
                </c:pt>
                <c:pt idx="1008">
                  <c:v>43249.652083333334</c:v>
                </c:pt>
                <c:pt idx="1009">
                  <c:v>43249.655555555553</c:v>
                </c:pt>
                <c:pt idx="1010">
                  <c:v>43249.65902777778</c:v>
                </c:pt>
                <c:pt idx="1011">
                  <c:v>43249.662499999999</c:v>
                </c:pt>
                <c:pt idx="1012">
                  <c:v>43249.665972222225</c:v>
                </c:pt>
                <c:pt idx="1013">
                  <c:v>43249.669444444444</c:v>
                </c:pt>
                <c:pt idx="1014">
                  <c:v>43249.67291666667</c:v>
                </c:pt>
                <c:pt idx="1015">
                  <c:v>43249.676388888889</c:v>
                </c:pt>
                <c:pt idx="1016">
                  <c:v>43249.679861111108</c:v>
                </c:pt>
                <c:pt idx="1017">
                  <c:v>43249.683333333334</c:v>
                </c:pt>
                <c:pt idx="1018">
                  <c:v>43249.686805555553</c:v>
                </c:pt>
                <c:pt idx="1019">
                  <c:v>43249.69027777778</c:v>
                </c:pt>
                <c:pt idx="1020">
                  <c:v>43249.693749999999</c:v>
                </c:pt>
                <c:pt idx="1021">
                  <c:v>43249.697222222225</c:v>
                </c:pt>
                <c:pt idx="1022">
                  <c:v>43249.700694444444</c:v>
                </c:pt>
                <c:pt idx="1023">
                  <c:v>43249.70416666667</c:v>
                </c:pt>
                <c:pt idx="1024">
                  <c:v>43249.707638888889</c:v>
                </c:pt>
                <c:pt idx="1025">
                  <c:v>43249.711111111108</c:v>
                </c:pt>
                <c:pt idx="1026">
                  <c:v>43249.714583333334</c:v>
                </c:pt>
                <c:pt idx="1027">
                  <c:v>43249.718055555553</c:v>
                </c:pt>
                <c:pt idx="1028">
                  <c:v>43249.72152777778</c:v>
                </c:pt>
                <c:pt idx="1029">
                  <c:v>43249.724999999999</c:v>
                </c:pt>
                <c:pt idx="1030">
                  <c:v>43249.728472222225</c:v>
                </c:pt>
                <c:pt idx="1031">
                  <c:v>43249.731944444444</c:v>
                </c:pt>
                <c:pt idx="1032">
                  <c:v>43249.73541666667</c:v>
                </c:pt>
                <c:pt idx="1033">
                  <c:v>43249.738888888889</c:v>
                </c:pt>
                <c:pt idx="1034">
                  <c:v>43249.742361111108</c:v>
                </c:pt>
                <c:pt idx="1035">
                  <c:v>43249.745833333334</c:v>
                </c:pt>
                <c:pt idx="1036">
                  <c:v>43249.749305555553</c:v>
                </c:pt>
                <c:pt idx="1037">
                  <c:v>43249.75277777778</c:v>
                </c:pt>
                <c:pt idx="1038">
                  <c:v>43249.756249999999</c:v>
                </c:pt>
                <c:pt idx="1039">
                  <c:v>43249.759722222225</c:v>
                </c:pt>
                <c:pt idx="1040">
                  <c:v>43249.763194444444</c:v>
                </c:pt>
                <c:pt idx="1041">
                  <c:v>43249.76666666667</c:v>
                </c:pt>
                <c:pt idx="1042">
                  <c:v>43249.770138888889</c:v>
                </c:pt>
                <c:pt idx="1043">
                  <c:v>43249.773611111108</c:v>
                </c:pt>
                <c:pt idx="1044">
                  <c:v>43249.777083333334</c:v>
                </c:pt>
                <c:pt idx="1045">
                  <c:v>43249.780555555553</c:v>
                </c:pt>
                <c:pt idx="1046">
                  <c:v>43249.78402777778</c:v>
                </c:pt>
                <c:pt idx="1047">
                  <c:v>43249.787499999999</c:v>
                </c:pt>
                <c:pt idx="1048">
                  <c:v>43249.790972222225</c:v>
                </c:pt>
                <c:pt idx="1049">
                  <c:v>43249.794444444444</c:v>
                </c:pt>
                <c:pt idx="1050">
                  <c:v>43249.79791666667</c:v>
                </c:pt>
                <c:pt idx="1051">
                  <c:v>43249.801388888889</c:v>
                </c:pt>
                <c:pt idx="1052">
                  <c:v>43249.804861111108</c:v>
                </c:pt>
                <c:pt idx="1053">
                  <c:v>43249.808333333334</c:v>
                </c:pt>
                <c:pt idx="1054">
                  <c:v>43249.811805555553</c:v>
                </c:pt>
                <c:pt idx="1055">
                  <c:v>43249.81527777778</c:v>
                </c:pt>
                <c:pt idx="1056">
                  <c:v>43249.818749999999</c:v>
                </c:pt>
                <c:pt idx="1057">
                  <c:v>43249.822222222225</c:v>
                </c:pt>
                <c:pt idx="1058">
                  <c:v>43249.825694444444</c:v>
                </c:pt>
                <c:pt idx="1059">
                  <c:v>43249.82916666667</c:v>
                </c:pt>
                <c:pt idx="1060">
                  <c:v>43249.832638888889</c:v>
                </c:pt>
                <c:pt idx="1061">
                  <c:v>43249.836111111108</c:v>
                </c:pt>
                <c:pt idx="1062">
                  <c:v>43249.839583333334</c:v>
                </c:pt>
                <c:pt idx="1063">
                  <c:v>43249.843055555553</c:v>
                </c:pt>
                <c:pt idx="1064">
                  <c:v>43249.84652777778</c:v>
                </c:pt>
                <c:pt idx="1065">
                  <c:v>43249.85</c:v>
                </c:pt>
                <c:pt idx="1066">
                  <c:v>43249.853472222225</c:v>
                </c:pt>
                <c:pt idx="1067">
                  <c:v>43249.856944444444</c:v>
                </c:pt>
                <c:pt idx="1068">
                  <c:v>43249.86041666667</c:v>
                </c:pt>
                <c:pt idx="1069">
                  <c:v>43249.863888888889</c:v>
                </c:pt>
                <c:pt idx="1070">
                  <c:v>43249.867361111108</c:v>
                </c:pt>
                <c:pt idx="1071">
                  <c:v>43249.870833333334</c:v>
                </c:pt>
                <c:pt idx="1072">
                  <c:v>43249.874305555553</c:v>
                </c:pt>
                <c:pt idx="1073">
                  <c:v>43249.87777777778</c:v>
                </c:pt>
                <c:pt idx="1074">
                  <c:v>43249.881249999999</c:v>
                </c:pt>
                <c:pt idx="1075">
                  <c:v>43249.884722222225</c:v>
                </c:pt>
                <c:pt idx="1076">
                  <c:v>43249.888194444444</c:v>
                </c:pt>
                <c:pt idx="1077">
                  <c:v>43249.89166666667</c:v>
                </c:pt>
                <c:pt idx="1078">
                  <c:v>43249.895138888889</c:v>
                </c:pt>
                <c:pt idx="1079">
                  <c:v>43249.898611111108</c:v>
                </c:pt>
                <c:pt idx="1080">
                  <c:v>43249.902083333334</c:v>
                </c:pt>
                <c:pt idx="1081">
                  <c:v>43249.905555555553</c:v>
                </c:pt>
                <c:pt idx="1082">
                  <c:v>43249.90902777778</c:v>
                </c:pt>
                <c:pt idx="1083">
                  <c:v>43249.912499999999</c:v>
                </c:pt>
                <c:pt idx="1084">
                  <c:v>43249.915972222225</c:v>
                </c:pt>
                <c:pt idx="1085">
                  <c:v>43249.919444444444</c:v>
                </c:pt>
                <c:pt idx="1086">
                  <c:v>43249.92291666667</c:v>
                </c:pt>
                <c:pt idx="1087">
                  <c:v>43249.926388888889</c:v>
                </c:pt>
                <c:pt idx="1088">
                  <c:v>43249.929861111108</c:v>
                </c:pt>
                <c:pt idx="1089">
                  <c:v>43249.933333333334</c:v>
                </c:pt>
                <c:pt idx="1090">
                  <c:v>43249.936805555553</c:v>
                </c:pt>
                <c:pt idx="1091">
                  <c:v>43249.94027777778</c:v>
                </c:pt>
                <c:pt idx="1092">
                  <c:v>43249.943749999999</c:v>
                </c:pt>
                <c:pt idx="1093">
                  <c:v>43249.947222222225</c:v>
                </c:pt>
                <c:pt idx="1094">
                  <c:v>43249.950694444444</c:v>
                </c:pt>
                <c:pt idx="1095">
                  <c:v>43249.95416666667</c:v>
                </c:pt>
                <c:pt idx="1096">
                  <c:v>43249.957638888889</c:v>
                </c:pt>
                <c:pt idx="1097">
                  <c:v>43249.961111111108</c:v>
                </c:pt>
                <c:pt idx="1098">
                  <c:v>43249.964583333334</c:v>
                </c:pt>
                <c:pt idx="1099">
                  <c:v>43249.968055555553</c:v>
                </c:pt>
                <c:pt idx="1100">
                  <c:v>43249.97152777778</c:v>
                </c:pt>
                <c:pt idx="1101">
                  <c:v>43249.974999999999</c:v>
                </c:pt>
                <c:pt idx="1102">
                  <c:v>43249.978472222225</c:v>
                </c:pt>
                <c:pt idx="1103">
                  <c:v>43249.981944444444</c:v>
                </c:pt>
                <c:pt idx="1104">
                  <c:v>43249.98541666667</c:v>
                </c:pt>
                <c:pt idx="1105">
                  <c:v>43249.988888888889</c:v>
                </c:pt>
                <c:pt idx="1106">
                  <c:v>43249.992361111108</c:v>
                </c:pt>
                <c:pt idx="1107">
                  <c:v>43249.995833333334</c:v>
                </c:pt>
                <c:pt idx="1108">
                  <c:v>43249.999305555553</c:v>
                </c:pt>
                <c:pt idx="1109">
                  <c:v>43250.00277777778</c:v>
                </c:pt>
                <c:pt idx="1110">
                  <c:v>43250.006249999999</c:v>
                </c:pt>
                <c:pt idx="1111">
                  <c:v>43250.009722222225</c:v>
                </c:pt>
                <c:pt idx="1112">
                  <c:v>43250.013194444444</c:v>
                </c:pt>
                <c:pt idx="1113">
                  <c:v>43250.01666666667</c:v>
                </c:pt>
                <c:pt idx="1114">
                  <c:v>43250.020138888889</c:v>
                </c:pt>
                <c:pt idx="1115">
                  <c:v>43250.023611111108</c:v>
                </c:pt>
                <c:pt idx="1116">
                  <c:v>43250.027083333334</c:v>
                </c:pt>
                <c:pt idx="1117">
                  <c:v>43250.030555555553</c:v>
                </c:pt>
                <c:pt idx="1118">
                  <c:v>43250.03402777778</c:v>
                </c:pt>
                <c:pt idx="1119">
                  <c:v>43250.037499999999</c:v>
                </c:pt>
                <c:pt idx="1120">
                  <c:v>43250.040972222225</c:v>
                </c:pt>
                <c:pt idx="1121">
                  <c:v>43250.044444444444</c:v>
                </c:pt>
                <c:pt idx="1122">
                  <c:v>43250.04791666667</c:v>
                </c:pt>
                <c:pt idx="1123">
                  <c:v>43250.051388888889</c:v>
                </c:pt>
                <c:pt idx="1124">
                  <c:v>43250.054861111108</c:v>
                </c:pt>
                <c:pt idx="1125">
                  <c:v>43250.058333333334</c:v>
                </c:pt>
                <c:pt idx="1126">
                  <c:v>43250.061805555553</c:v>
                </c:pt>
                <c:pt idx="1127">
                  <c:v>43250.06527777778</c:v>
                </c:pt>
                <c:pt idx="1128">
                  <c:v>43250.068749999999</c:v>
                </c:pt>
                <c:pt idx="1129">
                  <c:v>43250.072222222225</c:v>
                </c:pt>
                <c:pt idx="1130">
                  <c:v>43250.075694444444</c:v>
                </c:pt>
                <c:pt idx="1131">
                  <c:v>43250.07916666667</c:v>
                </c:pt>
                <c:pt idx="1132">
                  <c:v>43250.082638888889</c:v>
                </c:pt>
                <c:pt idx="1133">
                  <c:v>43250.086111111108</c:v>
                </c:pt>
                <c:pt idx="1134">
                  <c:v>43250.089583333334</c:v>
                </c:pt>
                <c:pt idx="1135">
                  <c:v>43250.093055555553</c:v>
                </c:pt>
                <c:pt idx="1136">
                  <c:v>43250.09652777778</c:v>
                </c:pt>
                <c:pt idx="1137">
                  <c:v>43250.1</c:v>
                </c:pt>
                <c:pt idx="1138">
                  <c:v>43250.103472222225</c:v>
                </c:pt>
                <c:pt idx="1139">
                  <c:v>43250.106944444444</c:v>
                </c:pt>
                <c:pt idx="1140">
                  <c:v>43250.11041666667</c:v>
                </c:pt>
                <c:pt idx="1141">
                  <c:v>43250.113888888889</c:v>
                </c:pt>
                <c:pt idx="1142">
                  <c:v>43250.117361111108</c:v>
                </c:pt>
                <c:pt idx="1143">
                  <c:v>43250.120833333334</c:v>
                </c:pt>
                <c:pt idx="1144">
                  <c:v>43250.124305555553</c:v>
                </c:pt>
                <c:pt idx="1145">
                  <c:v>43250.12777777778</c:v>
                </c:pt>
                <c:pt idx="1146">
                  <c:v>43250.131249999999</c:v>
                </c:pt>
                <c:pt idx="1147">
                  <c:v>43250.134722222225</c:v>
                </c:pt>
                <c:pt idx="1148">
                  <c:v>43250.138194444444</c:v>
                </c:pt>
                <c:pt idx="1149">
                  <c:v>43250.14166666667</c:v>
                </c:pt>
                <c:pt idx="1150">
                  <c:v>43250.145138888889</c:v>
                </c:pt>
                <c:pt idx="1151">
                  <c:v>43250.148611111108</c:v>
                </c:pt>
                <c:pt idx="1152">
                  <c:v>43250.152083333334</c:v>
                </c:pt>
                <c:pt idx="1153">
                  <c:v>43250.155555555553</c:v>
                </c:pt>
                <c:pt idx="1154">
                  <c:v>43250.15902777778</c:v>
                </c:pt>
                <c:pt idx="1155">
                  <c:v>43250.162499999999</c:v>
                </c:pt>
                <c:pt idx="1156">
                  <c:v>43250.165972222225</c:v>
                </c:pt>
                <c:pt idx="1157">
                  <c:v>43250.169444444444</c:v>
                </c:pt>
                <c:pt idx="1158">
                  <c:v>43250.17291666667</c:v>
                </c:pt>
                <c:pt idx="1159">
                  <c:v>43250.176388888889</c:v>
                </c:pt>
                <c:pt idx="1160">
                  <c:v>43250.179861111108</c:v>
                </c:pt>
                <c:pt idx="1161">
                  <c:v>43250.183333333334</c:v>
                </c:pt>
                <c:pt idx="1162">
                  <c:v>43250.186805555553</c:v>
                </c:pt>
                <c:pt idx="1163">
                  <c:v>43250.19027777778</c:v>
                </c:pt>
                <c:pt idx="1164">
                  <c:v>43250.193749999999</c:v>
                </c:pt>
                <c:pt idx="1165">
                  <c:v>43250.197222222225</c:v>
                </c:pt>
                <c:pt idx="1166">
                  <c:v>43250.200694444444</c:v>
                </c:pt>
                <c:pt idx="1167">
                  <c:v>43250.20416666667</c:v>
                </c:pt>
                <c:pt idx="1168">
                  <c:v>43250.207638888889</c:v>
                </c:pt>
                <c:pt idx="1169">
                  <c:v>43250.211111111108</c:v>
                </c:pt>
                <c:pt idx="1170">
                  <c:v>43250.214583333334</c:v>
                </c:pt>
                <c:pt idx="1171">
                  <c:v>43250.218055555553</c:v>
                </c:pt>
                <c:pt idx="1172">
                  <c:v>43250.22152777778</c:v>
                </c:pt>
                <c:pt idx="1173">
                  <c:v>43250.224999999999</c:v>
                </c:pt>
                <c:pt idx="1174">
                  <c:v>43250.228472222225</c:v>
                </c:pt>
                <c:pt idx="1175">
                  <c:v>43250.231944444444</c:v>
                </c:pt>
                <c:pt idx="1176">
                  <c:v>43250.23541666667</c:v>
                </c:pt>
                <c:pt idx="1177">
                  <c:v>43250.238888888889</c:v>
                </c:pt>
                <c:pt idx="1178">
                  <c:v>43250.242361111108</c:v>
                </c:pt>
                <c:pt idx="1179">
                  <c:v>43250.245833333334</c:v>
                </c:pt>
                <c:pt idx="1180">
                  <c:v>43250.249305555553</c:v>
                </c:pt>
                <c:pt idx="1181">
                  <c:v>43250.25277777778</c:v>
                </c:pt>
                <c:pt idx="1182">
                  <c:v>43250.256249999999</c:v>
                </c:pt>
                <c:pt idx="1183">
                  <c:v>43250.259722222225</c:v>
                </c:pt>
                <c:pt idx="1184">
                  <c:v>43250.263194444444</c:v>
                </c:pt>
                <c:pt idx="1185">
                  <c:v>43250.26666666667</c:v>
                </c:pt>
                <c:pt idx="1186">
                  <c:v>43250.270138888889</c:v>
                </c:pt>
                <c:pt idx="1187">
                  <c:v>43250.273611111108</c:v>
                </c:pt>
                <c:pt idx="1188">
                  <c:v>43250.277083333334</c:v>
                </c:pt>
                <c:pt idx="1189">
                  <c:v>43250.280555555553</c:v>
                </c:pt>
                <c:pt idx="1190">
                  <c:v>43250.28402777778</c:v>
                </c:pt>
                <c:pt idx="1191">
                  <c:v>43250.287499999999</c:v>
                </c:pt>
                <c:pt idx="1192">
                  <c:v>43250.290972222225</c:v>
                </c:pt>
                <c:pt idx="1193">
                  <c:v>43250.294444444444</c:v>
                </c:pt>
                <c:pt idx="1194">
                  <c:v>43250.29791666667</c:v>
                </c:pt>
                <c:pt idx="1195">
                  <c:v>43250.301388888889</c:v>
                </c:pt>
                <c:pt idx="1196">
                  <c:v>43250.304861111108</c:v>
                </c:pt>
                <c:pt idx="1197">
                  <c:v>43250.308333333334</c:v>
                </c:pt>
                <c:pt idx="1198">
                  <c:v>43250.311805555553</c:v>
                </c:pt>
                <c:pt idx="1199">
                  <c:v>43250.31527777778</c:v>
                </c:pt>
                <c:pt idx="1200">
                  <c:v>43250.318749999999</c:v>
                </c:pt>
                <c:pt idx="1201">
                  <c:v>43250.322222222225</c:v>
                </c:pt>
                <c:pt idx="1202">
                  <c:v>43250.325694444444</c:v>
                </c:pt>
                <c:pt idx="1203">
                  <c:v>43250.32916666667</c:v>
                </c:pt>
                <c:pt idx="1204">
                  <c:v>43250.332638888889</c:v>
                </c:pt>
                <c:pt idx="1205">
                  <c:v>43250.336111111108</c:v>
                </c:pt>
                <c:pt idx="1206">
                  <c:v>43250.339583333334</c:v>
                </c:pt>
                <c:pt idx="1207">
                  <c:v>43250.343055555553</c:v>
                </c:pt>
                <c:pt idx="1208">
                  <c:v>43250.34652777778</c:v>
                </c:pt>
                <c:pt idx="1209">
                  <c:v>43250.35</c:v>
                </c:pt>
                <c:pt idx="1210">
                  <c:v>43250.353472222225</c:v>
                </c:pt>
                <c:pt idx="1211">
                  <c:v>43250.356944444444</c:v>
                </c:pt>
                <c:pt idx="1212">
                  <c:v>43250.36041666667</c:v>
                </c:pt>
                <c:pt idx="1213">
                  <c:v>43250.363888888889</c:v>
                </c:pt>
                <c:pt idx="1214">
                  <c:v>43250.367361111108</c:v>
                </c:pt>
                <c:pt idx="1215">
                  <c:v>43250.370833333334</c:v>
                </c:pt>
                <c:pt idx="1216">
                  <c:v>43250.374305555553</c:v>
                </c:pt>
                <c:pt idx="1217">
                  <c:v>43250.37777777778</c:v>
                </c:pt>
                <c:pt idx="1218">
                  <c:v>43250.381249999999</c:v>
                </c:pt>
                <c:pt idx="1219">
                  <c:v>43250.384722222225</c:v>
                </c:pt>
                <c:pt idx="1220">
                  <c:v>43250.388194444444</c:v>
                </c:pt>
                <c:pt idx="1221">
                  <c:v>43250.39166666667</c:v>
                </c:pt>
                <c:pt idx="1222">
                  <c:v>43250.395138888889</c:v>
                </c:pt>
                <c:pt idx="1223">
                  <c:v>43250.398611111108</c:v>
                </c:pt>
                <c:pt idx="1224">
                  <c:v>43250.402083333334</c:v>
                </c:pt>
                <c:pt idx="1225">
                  <c:v>43250.405555555553</c:v>
                </c:pt>
                <c:pt idx="1226">
                  <c:v>43250.40902777778</c:v>
                </c:pt>
                <c:pt idx="1227">
                  <c:v>43250.412499999999</c:v>
                </c:pt>
                <c:pt idx="1228">
                  <c:v>43250.415972222225</c:v>
                </c:pt>
                <c:pt idx="1229">
                  <c:v>43250.419444444444</c:v>
                </c:pt>
                <c:pt idx="1230">
                  <c:v>43250.42291666667</c:v>
                </c:pt>
                <c:pt idx="1231">
                  <c:v>43250.426388888889</c:v>
                </c:pt>
                <c:pt idx="1232">
                  <c:v>43250.429861111108</c:v>
                </c:pt>
                <c:pt idx="1233">
                  <c:v>43250.433333333334</c:v>
                </c:pt>
                <c:pt idx="1234">
                  <c:v>43250.436805555553</c:v>
                </c:pt>
                <c:pt idx="1235">
                  <c:v>43250.44027777778</c:v>
                </c:pt>
                <c:pt idx="1236">
                  <c:v>43250.443749999999</c:v>
                </c:pt>
                <c:pt idx="1237">
                  <c:v>43250.447222222225</c:v>
                </c:pt>
                <c:pt idx="1238">
                  <c:v>43250.450694444444</c:v>
                </c:pt>
                <c:pt idx="1239">
                  <c:v>43250.45416666667</c:v>
                </c:pt>
                <c:pt idx="1240">
                  <c:v>43250.457638888889</c:v>
                </c:pt>
                <c:pt idx="1241">
                  <c:v>43250.461111111108</c:v>
                </c:pt>
                <c:pt idx="1242">
                  <c:v>43250.464583333334</c:v>
                </c:pt>
                <c:pt idx="1243">
                  <c:v>43250.468055555553</c:v>
                </c:pt>
                <c:pt idx="1244">
                  <c:v>43250.47152777778</c:v>
                </c:pt>
                <c:pt idx="1245">
                  <c:v>43250.474999999999</c:v>
                </c:pt>
                <c:pt idx="1246">
                  <c:v>43250.478472222225</c:v>
                </c:pt>
                <c:pt idx="1247">
                  <c:v>43250.481944444444</c:v>
                </c:pt>
                <c:pt idx="1248">
                  <c:v>43250.48541666667</c:v>
                </c:pt>
                <c:pt idx="1249">
                  <c:v>43250.488888888889</c:v>
                </c:pt>
                <c:pt idx="1250">
                  <c:v>43250.492361111108</c:v>
                </c:pt>
                <c:pt idx="1251">
                  <c:v>43250.495833333334</c:v>
                </c:pt>
                <c:pt idx="1252">
                  <c:v>43250.499305555553</c:v>
                </c:pt>
                <c:pt idx="1253">
                  <c:v>43250.50277777778</c:v>
                </c:pt>
                <c:pt idx="1254">
                  <c:v>43250.506249999999</c:v>
                </c:pt>
                <c:pt idx="1255">
                  <c:v>43250.509722222225</c:v>
                </c:pt>
                <c:pt idx="1256">
                  <c:v>43250.513194444444</c:v>
                </c:pt>
                <c:pt idx="1257">
                  <c:v>43250.51666666667</c:v>
                </c:pt>
                <c:pt idx="1258">
                  <c:v>43250.520138888889</c:v>
                </c:pt>
                <c:pt idx="1259">
                  <c:v>43250.523611111108</c:v>
                </c:pt>
                <c:pt idx="1260">
                  <c:v>43250.527083333334</c:v>
                </c:pt>
                <c:pt idx="1261">
                  <c:v>43250.530555555553</c:v>
                </c:pt>
                <c:pt idx="1262">
                  <c:v>43250.53402777778</c:v>
                </c:pt>
                <c:pt idx="1263">
                  <c:v>43250.537499999999</c:v>
                </c:pt>
                <c:pt idx="1264">
                  <c:v>43250.540972222225</c:v>
                </c:pt>
                <c:pt idx="1265">
                  <c:v>43250.544444444444</c:v>
                </c:pt>
                <c:pt idx="1266">
                  <c:v>43250.54791666667</c:v>
                </c:pt>
                <c:pt idx="1267">
                  <c:v>43250.551388888889</c:v>
                </c:pt>
                <c:pt idx="1268">
                  <c:v>43250.554861111108</c:v>
                </c:pt>
                <c:pt idx="1269">
                  <c:v>43250.558333333334</c:v>
                </c:pt>
                <c:pt idx="1270">
                  <c:v>43250.561805555553</c:v>
                </c:pt>
                <c:pt idx="1271">
                  <c:v>43250.56527777778</c:v>
                </c:pt>
                <c:pt idx="1272">
                  <c:v>43250.568749999999</c:v>
                </c:pt>
                <c:pt idx="1273">
                  <c:v>43250.572222222225</c:v>
                </c:pt>
                <c:pt idx="1274">
                  <c:v>43250.575694444444</c:v>
                </c:pt>
                <c:pt idx="1275">
                  <c:v>43250.57916666667</c:v>
                </c:pt>
                <c:pt idx="1276">
                  <c:v>43250.582638888889</c:v>
                </c:pt>
                <c:pt idx="1277">
                  <c:v>43250.586111111108</c:v>
                </c:pt>
                <c:pt idx="1278">
                  <c:v>43250.589583333334</c:v>
                </c:pt>
                <c:pt idx="1279">
                  <c:v>43250.593055555553</c:v>
                </c:pt>
                <c:pt idx="1280">
                  <c:v>43250.59652777778</c:v>
                </c:pt>
                <c:pt idx="1281">
                  <c:v>43250.6</c:v>
                </c:pt>
                <c:pt idx="1282">
                  <c:v>43250.603472222225</c:v>
                </c:pt>
                <c:pt idx="1283">
                  <c:v>43250.606944444444</c:v>
                </c:pt>
                <c:pt idx="1284">
                  <c:v>43250.61041666667</c:v>
                </c:pt>
                <c:pt idx="1285">
                  <c:v>43250.613888888889</c:v>
                </c:pt>
                <c:pt idx="1286">
                  <c:v>43250.617361111108</c:v>
                </c:pt>
                <c:pt idx="1287">
                  <c:v>43250.620833333334</c:v>
                </c:pt>
                <c:pt idx="1288">
                  <c:v>43250.624305555553</c:v>
                </c:pt>
                <c:pt idx="1289">
                  <c:v>43250.62777777778</c:v>
                </c:pt>
                <c:pt idx="1290">
                  <c:v>43250.631249999999</c:v>
                </c:pt>
                <c:pt idx="1291">
                  <c:v>43250.634722222225</c:v>
                </c:pt>
                <c:pt idx="1292">
                  <c:v>43250.638194444444</c:v>
                </c:pt>
                <c:pt idx="1293">
                  <c:v>43250.64166666667</c:v>
                </c:pt>
                <c:pt idx="1294">
                  <c:v>43250.645138888889</c:v>
                </c:pt>
                <c:pt idx="1295">
                  <c:v>43250.648611111108</c:v>
                </c:pt>
                <c:pt idx="1296">
                  <c:v>43250.652083333334</c:v>
                </c:pt>
                <c:pt idx="1297">
                  <c:v>43250.655555555553</c:v>
                </c:pt>
                <c:pt idx="1298">
                  <c:v>43250.65902777778</c:v>
                </c:pt>
                <c:pt idx="1299">
                  <c:v>43250.662499999999</c:v>
                </c:pt>
                <c:pt idx="1300">
                  <c:v>43250.665972222225</c:v>
                </c:pt>
                <c:pt idx="1301">
                  <c:v>43250.669444444444</c:v>
                </c:pt>
                <c:pt idx="1302">
                  <c:v>43250.67291666667</c:v>
                </c:pt>
                <c:pt idx="1303">
                  <c:v>43250.675000000003</c:v>
                </c:pt>
                <c:pt idx="1304">
                  <c:v>43250.678472222222</c:v>
                </c:pt>
                <c:pt idx="1305">
                  <c:v>43250.681944444441</c:v>
                </c:pt>
                <c:pt idx="1306">
                  <c:v>43250.685416666667</c:v>
                </c:pt>
                <c:pt idx="1307">
                  <c:v>43250.688888888886</c:v>
                </c:pt>
                <c:pt idx="1308">
                  <c:v>43250.692361111112</c:v>
                </c:pt>
                <c:pt idx="1309">
                  <c:v>43250.695833333331</c:v>
                </c:pt>
                <c:pt idx="1310">
                  <c:v>43250.699305555558</c:v>
                </c:pt>
                <c:pt idx="1311">
                  <c:v>43250.702777777777</c:v>
                </c:pt>
                <c:pt idx="1312">
                  <c:v>43250.706250000003</c:v>
                </c:pt>
                <c:pt idx="1313">
                  <c:v>43250.709722222222</c:v>
                </c:pt>
                <c:pt idx="1314">
                  <c:v>43250.713194444441</c:v>
                </c:pt>
                <c:pt idx="1315">
                  <c:v>43250.716666666667</c:v>
                </c:pt>
                <c:pt idx="1316">
                  <c:v>43250.720138888886</c:v>
                </c:pt>
                <c:pt idx="1317">
                  <c:v>43250.723611111112</c:v>
                </c:pt>
                <c:pt idx="1318">
                  <c:v>43250.727083333331</c:v>
                </c:pt>
                <c:pt idx="1319">
                  <c:v>43250.730555555558</c:v>
                </c:pt>
                <c:pt idx="1320">
                  <c:v>43250.734027777777</c:v>
                </c:pt>
                <c:pt idx="1321">
                  <c:v>43250.737500000003</c:v>
                </c:pt>
                <c:pt idx="1322">
                  <c:v>43250.740972222222</c:v>
                </c:pt>
                <c:pt idx="1323">
                  <c:v>43250.744444444441</c:v>
                </c:pt>
                <c:pt idx="1324">
                  <c:v>43250.747916666667</c:v>
                </c:pt>
                <c:pt idx="1325">
                  <c:v>43250.751388888886</c:v>
                </c:pt>
                <c:pt idx="1326">
                  <c:v>43250.754861111112</c:v>
                </c:pt>
                <c:pt idx="1327">
                  <c:v>43250.758333333331</c:v>
                </c:pt>
                <c:pt idx="1328">
                  <c:v>43250.761805555558</c:v>
                </c:pt>
                <c:pt idx="1329">
                  <c:v>43250.765277777777</c:v>
                </c:pt>
                <c:pt idx="1330">
                  <c:v>43250.768750000003</c:v>
                </c:pt>
                <c:pt idx="1331">
                  <c:v>43250.772222222222</c:v>
                </c:pt>
                <c:pt idx="1332">
                  <c:v>43250.775694444441</c:v>
                </c:pt>
                <c:pt idx="1333">
                  <c:v>43250.779166666667</c:v>
                </c:pt>
                <c:pt idx="1334">
                  <c:v>43250.782638888886</c:v>
                </c:pt>
                <c:pt idx="1335">
                  <c:v>43250.786111111112</c:v>
                </c:pt>
                <c:pt idx="1336">
                  <c:v>43250.789583333331</c:v>
                </c:pt>
                <c:pt idx="1337">
                  <c:v>43250.793055555558</c:v>
                </c:pt>
                <c:pt idx="1338">
                  <c:v>43250.796527777777</c:v>
                </c:pt>
                <c:pt idx="1339">
                  <c:v>43250.8</c:v>
                </c:pt>
                <c:pt idx="1340">
                  <c:v>43250.803472222222</c:v>
                </c:pt>
                <c:pt idx="1341">
                  <c:v>43250.806944444441</c:v>
                </c:pt>
                <c:pt idx="1342">
                  <c:v>43250.810416666667</c:v>
                </c:pt>
                <c:pt idx="1343">
                  <c:v>43250.813888888886</c:v>
                </c:pt>
                <c:pt idx="1344">
                  <c:v>43250.817361111112</c:v>
                </c:pt>
                <c:pt idx="1345">
                  <c:v>43250.820833333331</c:v>
                </c:pt>
                <c:pt idx="1346">
                  <c:v>43250.824305555558</c:v>
                </c:pt>
                <c:pt idx="1347">
                  <c:v>43250.827777777777</c:v>
                </c:pt>
                <c:pt idx="1348">
                  <c:v>43250.831250000003</c:v>
                </c:pt>
                <c:pt idx="1349">
                  <c:v>43250.834722222222</c:v>
                </c:pt>
                <c:pt idx="1350">
                  <c:v>43250.838194444441</c:v>
                </c:pt>
                <c:pt idx="1351">
                  <c:v>43250.841666666667</c:v>
                </c:pt>
                <c:pt idx="1352">
                  <c:v>43250.845138888886</c:v>
                </c:pt>
                <c:pt idx="1353">
                  <c:v>43250.848611111112</c:v>
                </c:pt>
                <c:pt idx="1354">
                  <c:v>43250.852083333331</c:v>
                </c:pt>
                <c:pt idx="1355">
                  <c:v>43250.855555555558</c:v>
                </c:pt>
                <c:pt idx="1356">
                  <c:v>43250.859027777777</c:v>
                </c:pt>
                <c:pt idx="1357">
                  <c:v>43250.862500000003</c:v>
                </c:pt>
                <c:pt idx="1358">
                  <c:v>43250.865972222222</c:v>
                </c:pt>
                <c:pt idx="1359">
                  <c:v>43250.869444444441</c:v>
                </c:pt>
                <c:pt idx="1360">
                  <c:v>43250.872916666667</c:v>
                </c:pt>
                <c:pt idx="1361">
                  <c:v>43250.876388888886</c:v>
                </c:pt>
                <c:pt idx="1362">
                  <c:v>43250.879861111112</c:v>
                </c:pt>
                <c:pt idx="1363">
                  <c:v>43250.883333333331</c:v>
                </c:pt>
                <c:pt idx="1364">
                  <c:v>43250.886805555558</c:v>
                </c:pt>
                <c:pt idx="1365">
                  <c:v>43250.890277777777</c:v>
                </c:pt>
                <c:pt idx="1366">
                  <c:v>43250.893750000003</c:v>
                </c:pt>
                <c:pt idx="1367">
                  <c:v>43250.897222222222</c:v>
                </c:pt>
                <c:pt idx="1368">
                  <c:v>43250.900694444441</c:v>
                </c:pt>
                <c:pt idx="1369">
                  <c:v>43250.904166666667</c:v>
                </c:pt>
                <c:pt idx="1370">
                  <c:v>43250.907638888886</c:v>
                </c:pt>
                <c:pt idx="1371">
                  <c:v>43250.911111111112</c:v>
                </c:pt>
                <c:pt idx="1372">
                  <c:v>43250.914583333331</c:v>
                </c:pt>
                <c:pt idx="1373">
                  <c:v>43250.918055555558</c:v>
                </c:pt>
                <c:pt idx="1374">
                  <c:v>43250.921527777777</c:v>
                </c:pt>
                <c:pt idx="1375">
                  <c:v>43250.925000000003</c:v>
                </c:pt>
                <c:pt idx="1376">
                  <c:v>43250.928472222222</c:v>
                </c:pt>
                <c:pt idx="1377">
                  <c:v>43250.931944444441</c:v>
                </c:pt>
                <c:pt idx="1378">
                  <c:v>43250.935416666667</c:v>
                </c:pt>
                <c:pt idx="1379">
                  <c:v>43250.938888888886</c:v>
                </c:pt>
                <c:pt idx="1380">
                  <c:v>43250.942361111112</c:v>
                </c:pt>
                <c:pt idx="1381">
                  <c:v>43250.945833333331</c:v>
                </c:pt>
                <c:pt idx="1382">
                  <c:v>43250.949305555558</c:v>
                </c:pt>
                <c:pt idx="1383">
                  <c:v>43250.952777777777</c:v>
                </c:pt>
                <c:pt idx="1384">
                  <c:v>43250.956250000003</c:v>
                </c:pt>
                <c:pt idx="1385">
                  <c:v>43250.959722222222</c:v>
                </c:pt>
                <c:pt idx="1386">
                  <c:v>43250.963194444441</c:v>
                </c:pt>
                <c:pt idx="1387">
                  <c:v>43250.966666666667</c:v>
                </c:pt>
                <c:pt idx="1388">
                  <c:v>43250.970138888886</c:v>
                </c:pt>
                <c:pt idx="1389">
                  <c:v>43250.973611111112</c:v>
                </c:pt>
                <c:pt idx="1390">
                  <c:v>43250.977083333331</c:v>
                </c:pt>
                <c:pt idx="1391">
                  <c:v>43250.980555555558</c:v>
                </c:pt>
                <c:pt idx="1392">
                  <c:v>43250.984027777777</c:v>
                </c:pt>
                <c:pt idx="1393">
                  <c:v>43250.987500000003</c:v>
                </c:pt>
                <c:pt idx="1394">
                  <c:v>43250.990972222222</c:v>
                </c:pt>
                <c:pt idx="1395">
                  <c:v>43250.994444444441</c:v>
                </c:pt>
                <c:pt idx="1396">
                  <c:v>43250.997916666667</c:v>
                </c:pt>
                <c:pt idx="1397">
                  <c:v>43251.001388888886</c:v>
                </c:pt>
                <c:pt idx="1398">
                  <c:v>43251.004861111112</c:v>
                </c:pt>
                <c:pt idx="1399">
                  <c:v>43251.008333333331</c:v>
                </c:pt>
                <c:pt idx="1400">
                  <c:v>43251.011805555558</c:v>
                </c:pt>
                <c:pt idx="1401">
                  <c:v>43251.015277777777</c:v>
                </c:pt>
                <c:pt idx="1402">
                  <c:v>43251.018750000003</c:v>
                </c:pt>
                <c:pt idx="1403">
                  <c:v>43251.022222222222</c:v>
                </c:pt>
                <c:pt idx="1404">
                  <c:v>43251.025694444441</c:v>
                </c:pt>
                <c:pt idx="1405">
                  <c:v>43251.029166666667</c:v>
                </c:pt>
                <c:pt idx="1406">
                  <c:v>43251.032638888886</c:v>
                </c:pt>
                <c:pt idx="1407">
                  <c:v>43251.036111111112</c:v>
                </c:pt>
                <c:pt idx="1408">
                  <c:v>43251.039583333331</c:v>
                </c:pt>
                <c:pt idx="1409">
                  <c:v>43251.043055555558</c:v>
                </c:pt>
                <c:pt idx="1410">
                  <c:v>43251.046527777777</c:v>
                </c:pt>
                <c:pt idx="1411">
                  <c:v>43251.05</c:v>
                </c:pt>
                <c:pt idx="1412">
                  <c:v>43251.053472222222</c:v>
                </c:pt>
                <c:pt idx="1413">
                  <c:v>43251.056944444441</c:v>
                </c:pt>
                <c:pt idx="1414">
                  <c:v>43251.060416666667</c:v>
                </c:pt>
                <c:pt idx="1415">
                  <c:v>43251.063888888886</c:v>
                </c:pt>
                <c:pt idx="1416">
                  <c:v>43251.067361111112</c:v>
                </c:pt>
                <c:pt idx="1417">
                  <c:v>43251.070833333331</c:v>
                </c:pt>
                <c:pt idx="1418">
                  <c:v>43251.074305555558</c:v>
                </c:pt>
                <c:pt idx="1419">
                  <c:v>43251.077777777777</c:v>
                </c:pt>
                <c:pt idx="1420">
                  <c:v>43251.081250000003</c:v>
                </c:pt>
                <c:pt idx="1421">
                  <c:v>43251.084722222222</c:v>
                </c:pt>
                <c:pt idx="1422">
                  <c:v>43251.088194444441</c:v>
                </c:pt>
                <c:pt idx="1423">
                  <c:v>43251.091666666667</c:v>
                </c:pt>
                <c:pt idx="1424">
                  <c:v>43251.095138888886</c:v>
                </c:pt>
                <c:pt idx="1425">
                  <c:v>43251.098611111112</c:v>
                </c:pt>
                <c:pt idx="1426">
                  <c:v>43251.102083333331</c:v>
                </c:pt>
                <c:pt idx="1427">
                  <c:v>43251.105555555558</c:v>
                </c:pt>
                <c:pt idx="1428">
                  <c:v>43251.109027777777</c:v>
                </c:pt>
                <c:pt idx="1429">
                  <c:v>43251.112500000003</c:v>
                </c:pt>
                <c:pt idx="1430">
                  <c:v>43251.115972222222</c:v>
                </c:pt>
                <c:pt idx="1431">
                  <c:v>43251.119444444441</c:v>
                </c:pt>
                <c:pt idx="1432">
                  <c:v>43251.122916666667</c:v>
                </c:pt>
                <c:pt idx="1433">
                  <c:v>43251.126388888886</c:v>
                </c:pt>
                <c:pt idx="1434">
                  <c:v>43251.129861111112</c:v>
                </c:pt>
                <c:pt idx="1435">
                  <c:v>43251.133333333331</c:v>
                </c:pt>
                <c:pt idx="1436">
                  <c:v>43251.136805555558</c:v>
                </c:pt>
                <c:pt idx="1437">
                  <c:v>43251.140277777777</c:v>
                </c:pt>
                <c:pt idx="1438">
                  <c:v>43251.143750000003</c:v>
                </c:pt>
                <c:pt idx="1439">
                  <c:v>43251.147222222222</c:v>
                </c:pt>
                <c:pt idx="1440">
                  <c:v>43251.150694444441</c:v>
                </c:pt>
                <c:pt idx="1441">
                  <c:v>43251.154166666667</c:v>
                </c:pt>
                <c:pt idx="1442">
                  <c:v>43251.157638888886</c:v>
                </c:pt>
                <c:pt idx="1443">
                  <c:v>43251.161111111112</c:v>
                </c:pt>
                <c:pt idx="1444">
                  <c:v>43251.164583333331</c:v>
                </c:pt>
                <c:pt idx="1445">
                  <c:v>43251.168055555558</c:v>
                </c:pt>
                <c:pt idx="1446">
                  <c:v>43251.171527777777</c:v>
                </c:pt>
                <c:pt idx="1447">
                  <c:v>43251.175000000003</c:v>
                </c:pt>
                <c:pt idx="1448">
                  <c:v>43251.178472222222</c:v>
                </c:pt>
                <c:pt idx="1449">
                  <c:v>43251.181944444441</c:v>
                </c:pt>
                <c:pt idx="1450">
                  <c:v>43251.185416666667</c:v>
                </c:pt>
                <c:pt idx="1451">
                  <c:v>43251.188888888886</c:v>
                </c:pt>
                <c:pt idx="1452">
                  <c:v>43251.192361111112</c:v>
                </c:pt>
                <c:pt idx="1453">
                  <c:v>43251.195833333331</c:v>
                </c:pt>
                <c:pt idx="1454">
                  <c:v>43251.199305555558</c:v>
                </c:pt>
                <c:pt idx="1455">
                  <c:v>43251.202777777777</c:v>
                </c:pt>
                <c:pt idx="1456">
                  <c:v>43251.206250000003</c:v>
                </c:pt>
                <c:pt idx="1457">
                  <c:v>43251.209722222222</c:v>
                </c:pt>
                <c:pt idx="1458">
                  <c:v>43251.213194444441</c:v>
                </c:pt>
                <c:pt idx="1459">
                  <c:v>43251.216666666667</c:v>
                </c:pt>
                <c:pt idx="1460">
                  <c:v>43251.220138888886</c:v>
                </c:pt>
                <c:pt idx="1461">
                  <c:v>43251.223611111112</c:v>
                </c:pt>
                <c:pt idx="1462">
                  <c:v>43251.227083333331</c:v>
                </c:pt>
                <c:pt idx="1463">
                  <c:v>43251.230555555558</c:v>
                </c:pt>
                <c:pt idx="1464">
                  <c:v>43251.234027777777</c:v>
                </c:pt>
                <c:pt idx="1465">
                  <c:v>43251.237500000003</c:v>
                </c:pt>
                <c:pt idx="1466">
                  <c:v>43251.240972222222</c:v>
                </c:pt>
                <c:pt idx="1467">
                  <c:v>43251.244444444441</c:v>
                </c:pt>
                <c:pt idx="1468">
                  <c:v>43251.247916666667</c:v>
                </c:pt>
                <c:pt idx="1469">
                  <c:v>43251.251388888886</c:v>
                </c:pt>
                <c:pt idx="1470">
                  <c:v>43251.254861111112</c:v>
                </c:pt>
                <c:pt idx="1471">
                  <c:v>43251.258333333331</c:v>
                </c:pt>
                <c:pt idx="1472">
                  <c:v>43251.261805555558</c:v>
                </c:pt>
                <c:pt idx="1473">
                  <c:v>43251.265277777777</c:v>
                </c:pt>
                <c:pt idx="1474">
                  <c:v>43251.268750000003</c:v>
                </c:pt>
                <c:pt idx="1475">
                  <c:v>43251.272222222222</c:v>
                </c:pt>
                <c:pt idx="1476">
                  <c:v>43251.275694444441</c:v>
                </c:pt>
                <c:pt idx="1477">
                  <c:v>43251.279166666667</c:v>
                </c:pt>
                <c:pt idx="1478">
                  <c:v>43251.282638888886</c:v>
                </c:pt>
                <c:pt idx="1479">
                  <c:v>43251.286111111112</c:v>
                </c:pt>
                <c:pt idx="1480">
                  <c:v>43251.289583333331</c:v>
                </c:pt>
                <c:pt idx="1481">
                  <c:v>43251.293055555558</c:v>
                </c:pt>
                <c:pt idx="1482">
                  <c:v>43251.296527777777</c:v>
                </c:pt>
                <c:pt idx="1483">
                  <c:v>43251.3</c:v>
                </c:pt>
                <c:pt idx="1484">
                  <c:v>43251.303472222222</c:v>
                </c:pt>
                <c:pt idx="1485">
                  <c:v>43251.306944444441</c:v>
                </c:pt>
                <c:pt idx="1486">
                  <c:v>43251.310416666667</c:v>
                </c:pt>
                <c:pt idx="1487">
                  <c:v>43251.313888888886</c:v>
                </c:pt>
                <c:pt idx="1488">
                  <c:v>43251.317361111112</c:v>
                </c:pt>
                <c:pt idx="1489">
                  <c:v>43251.320833333331</c:v>
                </c:pt>
                <c:pt idx="1490">
                  <c:v>43251.324305555558</c:v>
                </c:pt>
                <c:pt idx="1491">
                  <c:v>43251.327777777777</c:v>
                </c:pt>
                <c:pt idx="1492">
                  <c:v>43251.331250000003</c:v>
                </c:pt>
                <c:pt idx="1493">
                  <c:v>43251.334722222222</c:v>
                </c:pt>
                <c:pt idx="1494">
                  <c:v>43251.338194444441</c:v>
                </c:pt>
                <c:pt idx="1495">
                  <c:v>43251.341666666667</c:v>
                </c:pt>
                <c:pt idx="1496">
                  <c:v>43251.345138888886</c:v>
                </c:pt>
                <c:pt idx="1497">
                  <c:v>43251.348611111112</c:v>
                </c:pt>
                <c:pt idx="1498">
                  <c:v>43251.352083333331</c:v>
                </c:pt>
                <c:pt idx="1499">
                  <c:v>43251.355555555558</c:v>
                </c:pt>
                <c:pt idx="1500">
                  <c:v>43251.359027777777</c:v>
                </c:pt>
                <c:pt idx="1501">
                  <c:v>43251.362500000003</c:v>
                </c:pt>
                <c:pt idx="1502">
                  <c:v>43251.365972222222</c:v>
                </c:pt>
                <c:pt idx="1503">
                  <c:v>43251.369444444441</c:v>
                </c:pt>
                <c:pt idx="1504">
                  <c:v>43251.372916666667</c:v>
                </c:pt>
                <c:pt idx="1505">
                  <c:v>43251.376388888886</c:v>
                </c:pt>
                <c:pt idx="1506">
                  <c:v>43251.379861111112</c:v>
                </c:pt>
                <c:pt idx="1507">
                  <c:v>43251.383333333331</c:v>
                </c:pt>
                <c:pt idx="1508">
                  <c:v>43251.386805555558</c:v>
                </c:pt>
                <c:pt idx="1509">
                  <c:v>43251.390277777777</c:v>
                </c:pt>
                <c:pt idx="1510">
                  <c:v>43251.393750000003</c:v>
                </c:pt>
                <c:pt idx="1511">
                  <c:v>43251.397222222222</c:v>
                </c:pt>
                <c:pt idx="1512">
                  <c:v>43251.400694444441</c:v>
                </c:pt>
                <c:pt idx="1513">
                  <c:v>43251.404166666667</c:v>
                </c:pt>
                <c:pt idx="1514">
                  <c:v>43251.407638888886</c:v>
                </c:pt>
                <c:pt idx="1515">
                  <c:v>43251.411111111112</c:v>
                </c:pt>
                <c:pt idx="1516">
                  <c:v>43251.414583333331</c:v>
                </c:pt>
                <c:pt idx="1517">
                  <c:v>43251.418055555558</c:v>
                </c:pt>
                <c:pt idx="1518">
                  <c:v>43251.421527777777</c:v>
                </c:pt>
                <c:pt idx="1519">
                  <c:v>43251.425000000003</c:v>
                </c:pt>
                <c:pt idx="1520">
                  <c:v>43251.428472222222</c:v>
                </c:pt>
                <c:pt idx="1521">
                  <c:v>43251.431944444441</c:v>
                </c:pt>
                <c:pt idx="1522">
                  <c:v>43251.435416666667</c:v>
                </c:pt>
                <c:pt idx="1523">
                  <c:v>43251.438888888886</c:v>
                </c:pt>
                <c:pt idx="1524">
                  <c:v>43251.442361111112</c:v>
                </c:pt>
                <c:pt idx="1525">
                  <c:v>43251.445833333331</c:v>
                </c:pt>
                <c:pt idx="1526">
                  <c:v>43251.449305555558</c:v>
                </c:pt>
                <c:pt idx="1527">
                  <c:v>43251.452777777777</c:v>
                </c:pt>
                <c:pt idx="1528">
                  <c:v>43251.456250000003</c:v>
                </c:pt>
                <c:pt idx="1529">
                  <c:v>43251.459722222222</c:v>
                </c:pt>
                <c:pt idx="1530">
                  <c:v>43251.463194444441</c:v>
                </c:pt>
                <c:pt idx="1531">
                  <c:v>43251.466666666667</c:v>
                </c:pt>
                <c:pt idx="1532">
                  <c:v>43251.470138888886</c:v>
                </c:pt>
                <c:pt idx="1533">
                  <c:v>43251.473611111112</c:v>
                </c:pt>
                <c:pt idx="1534">
                  <c:v>43251.477083333331</c:v>
                </c:pt>
                <c:pt idx="1535">
                  <c:v>43251.480555555558</c:v>
                </c:pt>
                <c:pt idx="1536">
                  <c:v>43251.484027777777</c:v>
                </c:pt>
                <c:pt idx="1537">
                  <c:v>43251.487500000003</c:v>
                </c:pt>
                <c:pt idx="1538">
                  <c:v>43251.490972222222</c:v>
                </c:pt>
                <c:pt idx="1539">
                  <c:v>43251.494444444441</c:v>
                </c:pt>
                <c:pt idx="1540">
                  <c:v>43251.497916666667</c:v>
                </c:pt>
                <c:pt idx="1541">
                  <c:v>43251.501388888886</c:v>
                </c:pt>
                <c:pt idx="1542">
                  <c:v>43251.504861111112</c:v>
                </c:pt>
                <c:pt idx="1543">
                  <c:v>43251.508333333331</c:v>
                </c:pt>
                <c:pt idx="1544">
                  <c:v>43251.511805555558</c:v>
                </c:pt>
                <c:pt idx="1545">
                  <c:v>43251.515277777777</c:v>
                </c:pt>
                <c:pt idx="1546">
                  <c:v>43251.518750000003</c:v>
                </c:pt>
                <c:pt idx="1547">
                  <c:v>43251.522222222222</c:v>
                </c:pt>
                <c:pt idx="1548">
                  <c:v>43251.525694444441</c:v>
                </c:pt>
                <c:pt idx="1549">
                  <c:v>43251.529166666667</c:v>
                </c:pt>
                <c:pt idx="1550">
                  <c:v>43251.532638888886</c:v>
                </c:pt>
                <c:pt idx="1551">
                  <c:v>43251.536111111112</c:v>
                </c:pt>
                <c:pt idx="1552">
                  <c:v>43251.539583333331</c:v>
                </c:pt>
                <c:pt idx="1553">
                  <c:v>43251.543055555558</c:v>
                </c:pt>
                <c:pt idx="1554">
                  <c:v>43251.546527777777</c:v>
                </c:pt>
                <c:pt idx="1555">
                  <c:v>43251.55</c:v>
                </c:pt>
                <c:pt idx="1556">
                  <c:v>43251.553472222222</c:v>
                </c:pt>
                <c:pt idx="1557">
                  <c:v>43251.556944444441</c:v>
                </c:pt>
                <c:pt idx="1558">
                  <c:v>43251.560416666667</c:v>
                </c:pt>
                <c:pt idx="1559">
                  <c:v>43251.563888888886</c:v>
                </c:pt>
                <c:pt idx="1560">
                  <c:v>43251.567361111112</c:v>
                </c:pt>
                <c:pt idx="1561">
                  <c:v>43251.570833333331</c:v>
                </c:pt>
                <c:pt idx="1562">
                  <c:v>43251.574305555558</c:v>
                </c:pt>
                <c:pt idx="1563">
                  <c:v>43251.577777777777</c:v>
                </c:pt>
                <c:pt idx="1564">
                  <c:v>43251.581250000003</c:v>
                </c:pt>
                <c:pt idx="1565">
                  <c:v>43251.584722222222</c:v>
                </c:pt>
                <c:pt idx="1566">
                  <c:v>43251.588194444441</c:v>
                </c:pt>
                <c:pt idx="1567">
                  <c:v>43251.591666666667</c:v>
                </c:pt>
                <c:pt idx="1568">
                  <c:v>43251.595138888886</c:v>
                </c:pt>
                <c:pt idx="1569">
                  <c:v>43251.598611111112</c:v>
                </c:pt>
                <c:pt idx="1570">
                  <c:v>43251.602083333331</c:v>
                </c:pt>
                <c:pt idx="1571">
                  <c:v>43251.605555555558</c:v>
                </c:pt>
                <c:pt idx="1572">
                  <c:v>43251.609027777777</c:v>
                </c:pt>
                <c:pt idx="1573">
                  <c:v>43251.612500000003</c:v>
                </c:pt>
                <c:pt idx="1574">
                  <c:v>43251.615972222222</c:v>
                </c:pt>
                <c:pt idx="1575">
                  <c:v>43251.619444444441</c:v>
                </c:pt>
                <c:pt idx="1576">
                  <c:v>43251.622916666667</c:v>
                </c:pt>
                <c:pt idx="1577">
                  <c:v>43251.626388888886</c:v>
                </c:pt>
                <c:pt idx="1578">
                  <c:v>43251.629861111112</c:v>
                </c:pt>
                <c:pt idx="1579">
                  <c:v>43251.633333333331</c:v>
                </c:pt>
                <c:pt idx="1580">
                  <c:v>43251.636805555558</c:v>
                </c:pt>
                <c:pt idx="1581">
                  <c:v>43251.640277777777</c:v>
                </c:pt>
                <c:pt idx="1582">
                  <c:v>43251.643750000003</c:v>
                </c:pt>
                <c:pt idx="1583">
                  <c:v>43251.647222222222</c:v>
                </c:pt>
                <c:pt idx="1584">
                  <c:v>43251.650694444441</c:v>
                </c:pt>
                <c:pt idx="1585">
                  <c:v>43251.654166666667</c:v>
                </c:pt>
                <c:pt idx="1586">
                  <c:v>43251.657638888886</c:v>
                </c:pt>
                <c:pt idx="1587">
                  <c:v>43251.661111111112</c:v>
                </c:pt>
                <c:pt idx="1588">
                  <c:v>43251.664583333331</c:v>
                </c:pt>
                <c:pt idx="1589">
                  <c:v>43251.668055555558</c:v>
                </c:pt>
                <c:pt idx="1590">
                  <c:v>43251.671527777777</c:v>
                </c:pt>
                <c:pt idx="1591">
                  <c:v>43251.675000000003</c:v>
                </c:pt>
                <c:pt idx="1592">
                  <c:v>43251.678472222222</c:v>
                </c:pt>
                <c:pt idx="1593">
                  <c:v>43251.681944444441</c:v>
                </c:pt>
                <c:pt idx="1594">
                  <c:v>43251.685416666667</c:v>
                </c:pt>
                <c:pt idx="1595">
                  <c:v>43251.688888888886</c:v>
                </c:pt>
                <c:pt idx="1596">
                  <c:v>43251.692361111112</c:v>
                </c:pt>
                <c:pt idx="1597">
                  <c:v>43251.695833333331</c:v>
                </c:pt>
                <c:pt idx="1598">
                  <c:v>43251.699305555558</c:v>
                </c:pt>
                <c:pt idx="1599">
                  <c:v>43251.702777777777</c:v>
                </c:pt>
                <c:pt idx="1600">
                  <c:v>43251.706250000003</c:v>
                </c:pt>
                <c:pt idx="1601">
                  <c:v>43251.709722222222</c:v>
                </c:pt>
                <c:pt idx="1602">
                  <c:v>43251.713194444441</c:v>
                </c:pt>
                <c:pt idx="1603">
                  <c:v>43251.716666666667</c:v>
                </c:pt>
                <c:pt idx="1604">
                  <c:v>43251.720138888886</c:v>
                </c:pt>
                <c:pt idx="1605">
                  <c:v>43251.723611111112</c:v>
                </c:pt>
                <c:pt idx="1606">
                  <c:v>43251.727083333331</c:v>
                </c:pt>
                <c:pt idx="1607">
                  <c:v>43251.730555555558</c:v>
                </c:pt>
                <c:pt idx="1608">
                  <c:v>43251.734027777777</c:v>
                </c:pt>
                <c:pt idx="1609">
                  <c:v>43251.737500000003</c:v>
                </c:pt>
                <c:pt idx="1610">
                  <c:v>43251.740972222222</c:v>
                </c:pt>
                <c:pt idx="1611">
                  <c:v>43251.744444444441</c:v>
                </c:pt>
                <c:pt idx="1612">
                  <c:v>43251.747916666667</c:v>
                </c:pt>
                <c:pt idx="1613">
                  <c:v>43251.751388888886</c:v>
                </c:pt>
                <c:pt idx="1614">
                  <c:v>43251.754861111112</c:v>
                </c:pt>
                <c:pt idx="1615">
                  <c:v>43251.758333333331</c:v>
                </c:pt>
                <c:pt idx="1616">
                  <c:v>43251.761805555558</c:v>
                </c:pt>
                <c:pt idx="1617">
                  <c:v>43251.765277777777</c:v>
                </c:pt>
                <c:pt idx="1618">
                  <c:v>43251.768750000003</c:v>
                </c:pt>
                <c:pt idx="1619">
                  <c:v>43251.772222222222</c:v>
                </c:pt>
                <c:pt idx="1620">
                  <c:v>43251.775694444441</c:v>
                </c:pt>
                <c:pt idx="1621">
                  <c:v>43251.779166666667</c:v>
                </c:pt>
                <c:pt idx="1622">
                  <c:v>43251.782638888886</c:v>
                </c:pt>
                <c:pt idx="1623">
                  <c:v>43251.786111111112</c:v>
                </c:pt>
                <c:pt idx="1624">
                  <c:v>43251.789583333331</c:v>
                </c:pt>
                <c:pt idx="1625">
                  <c:v>43251.793055555558</c:v>
                </c:pt>
                <c:pt idx="1626">
                  <c:v>43251.796527777777</c:v>
                </c:pt>
                <c:pt idx="1627">
                  <c:v>43251.8</c:v>
                </c:pt>
                <c:pt idx="1628">
                  <c:v>43251.803472222222</c:v>
                </c:pt>
                <c:pt idx="1629">
                  <c:v>43251.806944444441</c:v>
                </c:pt>
                <c:pt idx="1630">
                  <c:v>43251.810416666667</c:v>
                </c:pt>
                <c:pt idx="1631">
                  <c:v>43251.813888888886</c:v>
                </c:pt>
                <c:pt idx="1632">
                  <c:v>43251.817361111112</c:v>
                </c:pt>
                <c:pt idx="1633">
                  <c:v>43251.820833333331</c:v>
                </c:pt>
                <c:pt idx="1634">
                  <c:v>43251.824305555558</c:v>
                </c:pt>
                <c:pt idx="1635">
                  <c:v>43251.827777777777</c:v>
                </c:pt>
                <c:pt idx="1636">
                  <c:v>43251.831250000003</c:v>
                </c:pt>
                <c:pt idx="1637">
                  <c:v>43251.834722222222</c:v>
                </c:pt>
                <c:pt idx="1638">
                  <c:v>43251.838194444441</c:v>
                </c:pt>
                <c:pt idx="1639">
                  <c:v>43251.841666666667</c:v>
                </c:pt>
                <c:pt idx="1640">
                  <c:v>43251.845138888886</c:v>
                </c:pt>
                <c:pt idx="1641">
                  <c:v>43251.848611111112</c:v>
                </c:pt>
                <c:pt idx="1642">
                  <c:v>43251.852083333331</c:v>
                </c:pt>
                <c:pt idx="1643">
                  <c:v>43251.855555555558</c:v>
                </c:pt>
                <c:pt idx="1644">
                  <c:v>43251.859027777777</c:v>
                </c:pt>
                <c:pt idx="1645">
                  <c:v>43251.862500000003</c:v>
                </c:pt>
                <c:pt idx="1646">
                  <c:v>43251.865972222222</c:v>
                </c:pt>
                <c:pt idx="1647">
                  <c:v>43251.869444444441</c:v>
                </c:pt>
                <c:pt idx="1648">
                  <c:v>43251.872916666667</c:v>
                </c:pt>
                <c:pt idx="1649">
                  <c:v>43251.876388888886</c:v>
                </c:pt>
                <c:pt idx="1650">
                  <c:v>43251.879861111112</c:v>
                </c:pt>
                <c:pt idx="1651">
                  <c:v>43251.883333333331</c:v>
                </c:pt>
                <c:pt idx="1652">
                  <c:v>43251.886805555558</c:v>
                </c:pt>
                <c:pt idx="1653">
                  <c:v>43251.890277777777</c:v>
                </c:pt>
                <c:pt idx="1654">
                  <c:v>43251.893750000003</c:v>
                </c:pt>
                <c:pt idx="1655">
                  <c:v>43251.897222222222</c:v>
                </c:pt>
                <c:pt idx="1656">
                  <c:v>43251.900694444441</c:v>
                </c:pt>
                <c:pt idx="1657">
                  <c:v>43251.904166666667</c:v>
                </c:pt>
                <c:pt idx="1658">
                  <c:v>43251.907638888886</c:v>
                </c:pt>
                <c:pt idx="1659">
                  <c:v>43251.911111111112</c:v>
                </c:pt>
                <c:pt idx="1660">
                  <c:v>43251.914583333331</c:v>
                </c:pt>
                <c:pt idx="1661">
                  <c:v>43251.918055555558</c:v>
                </c:pt>
                <c:pt idx="1662">
                  <c:v>43251.921527777777</c:v>
                </c:pt>
                <c:pt idx="1663">
                  <c:v>43251.925000000003</c:v>
                </c:pt>
                <c:pt idx="1664">
                  <c:v>43251.928472222222</c:v>
                </c:pt>
                <c:pt idx="1665">
                  <c:v>43251.931944444441</c:v>
                </c:pt>
                <c:pt idx="1666">
                  <c:v>43251.935416666667</c:v>
                </c:pt>
                <c:pt idx="1667">
                  <c:v>43251.938888888886</c:v>
                </c:pt>
                <c:pt idx="1668">
                  <c:v>43251.942361111112</c:v>
                </c:pt>
                <c:pt idx="1669">
                  <c:v>43251.945833333331</c:v>
                </c:pt>
                <c:pt idx="1670">
                  <c:v>43251.949305555558</c:v>
                </c:pt>
                <c:pt idx="1671">
                  <c:v>43251.952777777777</c:v>
                </c:pt>
                <c:pt idx="1672">
                  <c:v>43251.956250000003</c:v>
                </c:pt>
                <c:pt idx="1673">
                  <c:v>43251.959722222222</c:v>
                </c:pt>
                <c:pt idx="1674">
                  <c:v>43251.963194444441</c:v>
                </c:pt>
                <c:pt idx="1675">
                  <c:v>43251.966666666667</c:v>
                </c:pt>
                <c:pt idx="1676">
                  <c:v>43251.970138888886</c:v>
                </c:pt>
                <c:pt idx="1677">
                  <c:v>43251.973611111112</c:v>
                </c:pt>
                <c:pt idx="1678">
                  <c:v>43251.977083333331</c:v>
                </c:pt>
                <c:pt idx="1679">
                  <c:v>43251.980555555558</c:v>
                </c:pt>
                <c:pt idx="1680">
                  <c:v>43251.984027777777</c:v>
                </c:pt>
                <c:pt idx="1681">
                  <c:v>43251.987500000003</c:v>
                </c:pt>
                <c:pt idx="1682">
                  <c:v>43251.990972222222</c:v>
                </c:pt>
                <c:pt idx="1683">
                  <c:v>43251.994444444441</c:v>
                </c:pt>
                <c:pt idx="1684">
                  <c:v>43251.997916666667</c:v>
                </c:pt>
                <c:pt idx="1685">
                  <c:v>43252.001388888886</c:v>
                </c:pt>
                <c:pt idx="1686">
                  <c:v>43252.004861111112</c:v>
                </c:pt>
                <c:pt idx="1687">
                  <c:v>43252.008333333331</c:v>
                </c:pt>
                <c:pt idx="1688">
                  <c:v>43252.011805555558</c:v>
                </c:pt>
                <c:pt idx="1689">
                  <c:v>43252.015277777777</c:v>
                </c:pt>
                <c:pt idx="1690">
                  <c:v>43252.018750000003</c:v>
                </c:pt>
                <c:pt idx="1691">
                  <c:v>43252.022222222222</c:v>
                </c:pt>
                <c:pt idx="1692">
                  <c:v>43252.025694444441</c:v>
                </c:pt>
                <c:pt idx="1693">
                  <c:v>43252.029166666667</c:v>
                </c:pt>
                <c:pt idx="1694">
                  <c:v>43252.032638888886</c:v>
                </c:pt>
                <c:pt idx="1695">
                  <c:v>43252.036111111112</c:v>
                </c:pt>
                <c:pt idx="1696">
                  <c:v>43252.039583333331</c:v>
                </c:pt>
                <c:pt idx="1697">
                  <c:v>43252.043055555558</c:v>
                </c:pt>
                <c:pt idx="1698">
                  <c:v>43252.046527777777</c:v>
                </c:pt>
                <c:pt idx="1699">
                  <c:v>43252.05</c:v>
                </c:pt>
                <c:pt idx="1700">
                  <c:v>43252.053472222222</c:v>
                </c:pt>
                <c:pt idx="1701">
                  <c:v>43252.056944444441</c:v>
                </c:pt>
                <c:pt idx="1702">
                  <c:v>43252.060416666667</c:v>
                </c:pt>
                <c:pt idx="1703">
                  <c:v>43252.063888888886</c:v>
                </c:pt>
                <c:pt idx="1704">
                  <c:v>43252.067361111112</c:v>
                </c:pt>
                <c:pt idx="1705">
                  <c:v>43252.070833333331</c:v>
                </c:pt>
                <c:pt idx="1706">
                  <c:v>43252.074305555558</c:v>
                </c:pt>
                <c:pt idx="1707">
                  <c:v>43252.077777777777</c:v>
                </c:pt>
                <c:pt idx="1708">
                  <c:v>43252.081250000003</c:v>
                </c:pt>
                <c:pt idx="1709">
                  <c:v>43252.084722222222</c:v>
                </c:pt>
                <c:pt idx="1710">
                  <c:v>43252.088194444441</c:v>
                </c:pt>
                <c:pt idx="1711">
                  <c:v>43252.091666666667</c:v>
                </c:pt>
                <c:pt idx="1712">
                  <c:v>43252.095138888886</c:v>
                </c:pt>
                <c:pt idx="1713">
                  <c:v>43252.098611111112</c:v>
                </c:pt>
                <c:pt idx="1714">
                  <c:v>43252.102083333331</c:v>
                </c:pt>
                <c:pt idx="1715">
                  <c:v>43252.105555555558</c:v>
                </c:pt>
                <c:pt idx="1716">
                  <c:v>43252.109027777777</c:v>
                </c:pt>
                <c:pt idx="1717">
                  <c:v>43252.112500000003</c:v>
                </c:pt>
                <c:pt idx="1718">
                  <c:v>43252.115972222222</c:v>
                </c:pt>
                <c:pt idx="1719">
                  <c:v>43252.119444444441</c:v>
                </c:pt>
                <c:pt idx="1720">
                  <c:v>43252.122916666667</c:v>
                </c:pt>
                <c:pt idx="1721">
                  <c:v>43252.126388888886</c:v>
                </c:pt>
                <c:pt idx="1722">
                  <c:v>43252.129861111112</c:v>
                </c:pt>
                <c:pt idx="1723">
                  <c:v>43252.133333333331</c:v>
                </c:pt>
                <c:pt idx="1724">
                  <c:v>43252.136805555558</c:v>
                </c:pt>
                <c:pt idx="1725">
                  <c:v>43252.140277777777</c:v>
                </c:pt>
                <c:pt idx="1726">
                  <c:v>43252.143750000003</c:v>
                </c:pt>
                <c:pt idx="1727">
                  <c:v>43252.147222222222</c:v>
                </c:pt>
                <c:pt idx="1728">
                  <c:v>43252.150694444441</c:v>
                </c:pt>
                <c:pt idx="1729">
                  <c:v>43252.154166666667</c:v>
                </c:pt>
                <c:pt idx="1730">
                  <c:v>43252.157638888886</c:v>
                </c:pt>
                <c:pt idx="1731">
                  <c:v>43252.161111111112</c:v>
                </c:pt>
                <c:pt idx="1732">
                  <c:v>43252.164583333331</c:v>
                </c:pt>
                <c:pt idx="1733">
                  <c:v>43252.168055555558</c:v>
                </c:pt>
                <c:pt idx="1734">
                  <c:v>43252.171527777777</c:v>
                </c:pt>
                <c:pt idx="1735">
                  <c:v>43252.175000000003</c:v>
                </c:pt>
                <c:pt idx="1736">
                  <c:v>43252.178472222222</c:v>
                </c:pt>
                <c:pt idx="1737">
                  <c:v>43252.181944444441</c:v>
                </c:pt>
                <c:pt idx="1738">
                  <c:v>43252.185416666667</c:v>
                </c:pt>
                <c:pt idx="1739">
                  <c:v>43252.188888888886</c:v>
                </c:pt>
                <c:pt idx="1740">
                  <c:v>43252.192361111112</c:v>
                </c:pt>
                <c:pt idx="1741">
                  <c:v>43252.195833333331</c:v>
                </c:pt>
                <c:pt idx="1742">
                  <c:v>43252.199305555558</c:v>
                </c:pt>
                <c:pt idx="1743">
                  <c:v>43252.202777777777</c:v>
                </c:pt>
                <c:pt idx="1744">
                  <c:v>43252.206250000003</c:v>
                </c:pt>
                <c:pt idx="1745">
                  <c:v>43252.209722222222</c:v>
                </c:pt>
                <c:pt idx="1746">
                  <c:v>43252.213194444441</c:v>
                </c:pt>
                <c:pt idx="1747">
                  <c:v>43252.216666666667</c:v>
                </c:pt>
                <c:pt idx="1748">
                  <c:v>43252.220138888886</c:v>
                </c:pt>
                <c:pt idx="1749">
                  <c:v>43252.223611111112</c:v>
                </c:pt>
                <c:pt idx="1750">
                  <c:v>43252.227083333331</c:v>
                </c:pt>
                <c:pt idx="1751">
                  <c:v>43252.230555555558</c:v>
                </c:pt>
                <c:pt idx="1752">
                  <c:v>43252.234027777777</c:v>
                </c:pt>
                <c:pt idx="1753">
                  <c:v>43252.237500000003</c:v>
                </c:pt>
                <c:pt idx="1754">
                  <c:v>43252.240972222222</c:v>
                </c:pt>
                <c:pt idx="1755">
                  <c:v>43252.244444444441</c:v>
                </c:pt>
                <c:pt idx="1756">
                  <c:v>43252.247916666667</c:v>
                </c:pt>
                <c:pt idx="1757">
                  <c:v>43252.251388888886</c:v>
                </c:pt>
                <c:pt idx="1758">
                  <c:v>43252.254861111112</c:v>
                </c:pt>
                <c:pt idx="1759">
                  <c:v>43252.258333333331</c:v>
                </c:pt>
                <c:pt idx="1760">
                  <c:v>43252.261805555558</c:v>
                </c:pt>
                <c:pt idx="1761">
                  <c:v>43252.265277777777</c:v>
                </c:pt>
                <c:pt idx="1762">
                  <c:v>43252.268750000003</c:v>
                </c:pt>
                <c:pt idx="1763">
                  <c:v>43252.272222222222</c:v>
                </c:pt>
                <c:pt idx="1764">
                  <c:v>43252.275694444441</c:v>
                </c:pt>
                <c:pt idx="1765">
                  <c:v>43252.279166666667</c:v>
                </c:pt>
                <c:pt idx="1766">
                  <c:v>43252.282638888886</c:v>
                </c:pt>
                <c:pt idx="1767">
                  <c:v>43252.286111111112</c:v>
                </c:pt>
                <c:pt idx="1768">
                  <c:v>43252.289583333331</c:v>
                </c:pt>
                <c:pt idx="1769">
                  <c:v>43252.293055555558</c:v>
                </c:pt>
                <c:pt idx="1770">
                  <c:v>43252.296527777777</c:v>
                </c:pt>
                <c:pt idx="1771">
                  <c:v>43252.3</c:v>
                </c:pt>
                <c:pt idx="1772">
                  <c:v>43252.303472222222</c:v>
                </c:pt>
                <c:pt idx="1773">
                  <c:v>43252.306944444441</c:v>
                </c:pt>
                <c:pt idx="1774">
                  <c:v>43252.310416666667</c:v>
                </c:pt>
                <c:pt idx="1775">
                  <c:v>43252.313888888886</c:v>
                </c:pt>
                <c:pt idx="1776">
                  <c:v>43252.317361111112</c:v>
                </c:pt>
                <c:pt idx="1777">
                  <c:v>43252.320833333331</c:v>
                </c:pt>
                <c:pt idx="1778">
                  <c:v>43252.324305555558</c:v>
                </c:pt>
                <c:pt idx="1779">
                  <c:v>43252.327777777777</c:v>
                </c:pt>
                <c:pt idx="1780">
                  <c:v>43252.331250000003</c:v>
                </c:pt>
                <c:pt idx="1781">
                  <c:v>43252.334722222222</c:v>
                </c:pt>
                <c:pt idx="1782">
                  <c:v>43252.338194444441</c:v>
                </c:pt>
                <c:pt idx="1783">
                  <c:v>43252.341666666667</c:v>
                </c:pt>
                <c:pt idx="1784">
                  <c:v>43252.345138888886</c:v>
                </c:pt>
                <c:pt idx="1785">
                  <c:v>43252.348611111112</c:v>
                </c:pt>
                <c:pt idx="1786">
                  <c:v>43252.352083333331</c:v>
                </c:pt>
                <c:pt idx="1787">
                  <c:v>43252.355555555558</c:v>
                </c:pt>
                <c:pt idx="1788">
                  <c:v>43252.359027777777</c:v>
                </c:pt>
                <c:pt idx="1789">
                  <c:v>43252.362500000003</c:v>
                </c:pt>
                <c:pt idx="1790">
                  <c:v>43252.365972222222</c:v>
                </c:pt>
                <c:pt idx="1791">
                  <c:v>43252.369444444441</c:v>
                </c:pt>
                <c:pt idx="1792">
                  <c:v>43252.372916666667</c:v>
                </c:pt>
                <c:pt idx="1793">
                  <c:v>43252.376388888886</c:v>
                </c:pt>
                <c:pt idx="1794">
                  <c:v>43252.379861111112</c:v>
                </c:pt>
                <c:pt idx="1795">
                  <c:v>43252.383333333331</c:v>
                </c:pt>
                <c:pt idx="1796">
                  <c:v>43252.386805555558</c:v>
                </c:pt>
                <c:pt idx="1797">
                  <c:v>43252.390277777777</c:v>
                </c:pt>
                <c:pt idx="1798">
                  <c:v>43252.393750000003</c:v>
                </c:pt>
                <c:pt idx="1799">
                  <c:v>43252.397222222222</c:v>
                </c:pt>
                <c:pt idx="1800">
                  <c:v>43252.400694444441</c:v>
                </c:pt>
                <c:pt idx="1801">
                  <c:v>43252.404166666667</c:v>
                </c:pt>
                <c:pt idx="1802">
                  <c:v>43252.407638888886</c:v>
                </c:pt>
                <c:pt idx="1803">
                  <c:v>43252.411111111112</c:v>
                </c:pt>
                <c:pt idx="1804">
                  <c:v>43252.414583333331</c:v>
                </c:pt>
                <c:pt idx="1805">
                  <c:v>43252.418055555558</c:v>
                </c:pt>
                <c:pt idx="1806">
                  <c:v>43252.421527777777</c:v>
                </c:pt>
                <c:pt idx="1807">
                  <c:v>43252.425000000003</c:v>
                </c:pt>
                <c:pt idx="1808">
                  <c:v>43252.428472222222</c:v>
                </c:pt>
                <c:pt idx="1809">
                  <c:v>43252.431944444441</c:v>
                </c:pt>
                <c:pt idx="1810">
                  <c:v>43252.435416666667</c:v>
                </c:pt>
                <c:pt idx="1811">
                  <c:v>43252.438888888886</c:v>
                </c:pt>
                <c:pt idx="1812">
                  <c:v>43252.442361111112</c:v>
                </c:pt>
                <c:pt idx="1813">
                  <c:v>43252.445833333331</c:v>
                </c:pt>
                <c:pt idx="1814">
                  <c:v>43252.449305555558</c:v>
                </c:pt>
                <c:pt idx="1815">
                  <c:v>43252.452777777777</c:v>
                </c:pt>
                <c:pt idx="1816">
                  <c:v>43252.456250000003</c:v>
                </c:pt>
                <c:pt idx="1817">
                  <c:v>43252.459722222222</c:v>
                </c:pt>
                <c:pt idx="1818">
                  <c:v>43252.463194444441</c:v>
                </c:pt>
                <c:pt idx="1819">
                  <c:v>43252.466666666667</c:v>
                </c:pt>
                <c:pt idx="1820">
                  <c:v>43252.470138888886</c:v>
                </c:pt>
                <c:pt idx="1821">
                  <c:v>43252.473611111112</c:v>
                </c:pt>
                <c:pt idx="1822">
                  <c:v>43252.477083333331</c:v>
                </c:pt>
                <c:pt idx="1823">
                  <c:v>43252.480555555558</c:v>
                </c:pt>
                <c:pt idx="1824">
                  <c:v>43252.484027777777</c:v>
                </c:pt>
                <c:pt idx="1825">
                  <c:v>43252.487500000003</c:v>
                </c:pt>
                <c:pt idx="1826">
                  <c:v>43252.490972222222</c:v>
                </c:pt>
                <c:pt idx="1827">
                  <c:v>43252.494444444441</c:v>
                </c:pt>
                <c:pt idx="1828">
                  <c:v>43252.497916666667</c:v>
                </c:pt>
                <c:pt idx="1829">
                  <c:v>43252.501388888886</c:v>
                </c:pt>
                <c:pt idx="1830">
                  <c:v>43252.504861111112</c:v>
                </c:pt>
                <c:pt idx="1831">
                  <c:v>43252.508333333331</c:v>
                </c:pt>
                <c:pt idx="1832">
                  <c:v>43252.511805555558</c:v>
                </c:pt>
                <c:pt idx="1833">
                  <c:v>43252.515277777777</c:v>
                </c:pt>
                <c:pt idx="1834">
                  <c:v>43252.518750000003</c:v>
                </c:pt>
                <c:pt idx="1835">
                  <c:v>43252.523611111108</c:v>
                </c:pt>
                <c:pt idx="1836">
                  <c:v>43252.525694444441</c:v>
                </c:pt>
                <c:pt idx="1837">
                  <c:v>43252.529166666667</c:v>
                </c:pt>
                <c:pt idx="1838">
                  <c:v>43252.532638888886</c:v>
                </c:pt>
                <c:pt idx="1839">
                  <c:v>43252.536111111112</c:v>
                </c:pt>
                <c:pt idx="1840">
                  <c:v>43252.539583333331</c:v>
                </c:pt>
                <c:pt idx="1841">
                  <c:v>43252.543055555558</c:v>
                </c:pt>
                <c:pt idx="1842">
                  <c:v>43252.546527777777</c:v>
                </c:pt>
                <c:pt idx="1843">
                  <c:v>43252.55</c:v>
                </c:pt>
                <c:pt idx="1844">
                  <c:v>43252.553472222222</c:v>
                </c:pt>
                <c:pt idx="1845">
                  <c:v>43252.556944444441</c:v>
                </c:pt>
                <c:pt idx="1846">
                  <c:v>43252.560416666667</c:v>
                </c:pt>
                <c:pt idx="1847">
                  <c:v>43252.563888888886</c:v>
                </c:pt>
                <c:pt idx="1848">
                  <c:v>43252.567361111112</c:v>
                </c:pt>
                <c:pt idx="1849">
                  <c:v>43252.570833333331</c:v>
                </c:pt>
                <c:pt idx="1850">
                  <c:v>43252.574305555558</c:v>
                </c:pt>
                <c:pt idx="1851">
                  <c:v>43252.577777777777</c:v>
                </c:pt>
                <c:pt idx="1852">
                  <c:v>43252.581250000003</c:v>
                </c:pt>
                <c:pt idx="1853">
                  <c:v>43252.584722222222</c:v>
                </c:pt>
                <c:pt idx="1854">
                  <c:v>43252.588194444441</c:v>
                </c:pt>
                <c:pt idx="1855">
                  <c:v>43252.591666666667</c:v>
                </c:pt>
                <c:pt idx="1856">
                  <c:v>43252.595138888886</c:v>
                </c:pt>
                <c:pt idx="1857">
                  <c:v>43252.598611111112</c:v>
                </c:pt>
                <c:pt idx="1858">
                  <c:v>43252.602083333331</c:v>
                </c:pt>
                <c:pt idx="1859">
                  <c:v>43252.605555555558</c:v>
                </c:pt>
                <c:pt idx="1860">
                  <c:v>43252.609027777777</c:v>
                </c:pt>
                <c:pt idx="1861">
                  <c:v>43252.612500000003</c:v>
                </c:pt>
                <c:pt idx="1862">
                  <c:v>43252.615972222222</c:v>
                </c:pt>
                <c:pt idx="1863">
                  <c:v>43252.619444444441</c:v>
                </c:pt>
                <c:pt idx="1864">
                  <c:v>43252.622916666667</c:v>
                </c:pt>
                <c:pt idx="1865">
                  <c:v>43252.626388888886</c:v>
                </c:pt>
                <c:pt idx="1866">
                  <c:v>43252.629861111112</c:v>
                </c:pt>
                <c:pt idx="1867">
                  <c:v>43252.633333333331</c:v>
                </c:pt>
                <c:pt idx="1868">
                  <c:v>43252.636805555558</c:v>
                </c:pt>
                <c:pt idx="1869">
                  <c:v>43252.640277777777</c:v>
                </c:pt>
                <c:pt idx="1870">
                  <c:v>43252.643750000003</c:v>
                </c:pt>
                <c:pt idx="1871">
                  <c:v>43252.647222222222</c:v>
                </c:pt>
                <c:pt idx="1872">
                  <c:v>43252.650694444441</c:v>
                </c:pt>
                <c:pt idx="1873">
                  <c:v>43252.654166666667</c:v>
                </c:pt>
                <c:pt idx="1874">
                  <c:v>43252.657638888886</c:v>
                </c:pt>
                <c:pt idx="1875">
                  <c:v>43252.661111111112</c:v>
                </c:pt>
                <c:pt idx="1876">
                  <c:v>43252.664583333331</c:v>
                </c:pt>
                <c:pt idx="1877">
                  <c:v>43252.668055555558</c:v>
                </c:pt>
                <c:pt idx="1878">
                  <c:v>43252.671527777777</c:v>
                </c:pt>
                <c:pt idx="1879">
                  <c:v>43252.675000000003</c:v>
                </c:pt>
                <c:pt idx="1880">
                  <c:v>43252.678472222222</c:v>
                </c:pt>
                <c:pt idx="1881">
                  <c:v>43252.681944444441</c:v>
                </c:pt>
                <c:pt idx="1882">
                  <c:v>43252.685416666667</c:v>
                </c:pt>
                <c:pt idx="1883">
                  <c:v>43252.688888888886</c:v>
                </c:pt>
                <c:pt idx="1884">
                  <c:v>43252.692361111112</c:v>
                </c:pt>
                <c:pt idx="1885">
                  <c:v>43252.695833333331</c:v>
                </c:pt>
                <c:pt idx="1886">
                  <c:v>43252.699305555558</c:v>
                </c:pt>
                <c:pt idx="1887">
                  <c:v>43252.702777777777</c:v>
                </c:pt>
                <c:pt idx="1888">
                  <c:v>43252.706250000003</c:v>
                </c:pt>
                <c:pt idx="1889">
                  <c:v>43252.709722222222</c:v>
                </c:pt>
                <c:pt idx="1890">
                  <c:v>43252.713194444441</c:v>
                </c:pt>
                <c:pt idx="1891">
                  <c:v>43252.716666666667</c:v>
                </c:pt>
                <c:pt idx="1892">
                  <c:v>43252.720138888886</c:v>
                </c:pt>
                <c:pt idx="1893">
                  <c:v>43252.723611111112</c:v>
                </c:pt>
                <c:pt idx="1894">
                  <c:v>43252.727083333331</c:v>
                </c:pt>
                <c:pt idx="1895">
                  <c:v>43252.730555555558</c:v>
                </c:pt>
                <c:pt idx="1896">
                  <c:v>43252.734027777777</c:v>
                </c:pt>
                <c:pt idx="1897">
                  <c:v>43252.737500000003</c:v>
                </c:pt>
                <c:pt idx="1898">
                  <c:v>43252.740972222222</c:v>
                </c:pt>
                <c:pt idx="1899">
                  <c:v>43252.744444444441</c:v>
                </c:pt>
                <c:pt idx="1900">
                  <c:v>43252.747916666667</c:v>
                </c:pt>
                <c:pt idx="1901">
                  <c:v>43252.751388888886</c:v>
                </c:pt>
                <c:pt idx="1902">
                  <c:v>43252.754861111112</c:v>
                </c:pt>
                <c:pt idx="1903">
                  <c:v>43252.758333333331</c:v>
                </c:pt>
                <c:pt idx="1904">
                  <c:v>43252.761805555558</c:v>
                </c:pt>
                <c:pt idx="1905">
                  <c:v>43252.765277777777</c:v>
                </c:pt>
                <c:pt idx="1906">
                  <c:v>43252.768750000003</c:v>
                </c:pt>
                <c:pt idx="1907">
                  <c:v>43252.772222222222</c:v>
                </c:pt>
                <c:pt idx="1908">
                  <c:v>43252.775694444441</c:v>
                </c:pt>
                <c:pt idx="1909">
                  <c:v>43252.779166666667</c:v>
                </c:pt>
                <c:pt idx="1910">
                  <c:v>43252.782638888886</c:v>
                </c:pt>
                <c:pt idx="1911">
                  <c:v>43252.786111111112</c:v>
                </c:pt>
                <c:pt idx="1912">
                  <c:v>43252.789583333331</c:v>
                </c:pt>
                <c:pt idx="1913">
                  <c:v>43252.793055555558</c:v>
                </c:pt>
                <c:pt idx="1914">
                  <c:v>43252.796527777777</c:v>
                </c:pt>
                <c:pt idx="1915">
                  <c:v>43252.800000000003</c:v>
                </c:pt>
                <c:pt idx="1916">
                  <c:v>43252.803472222222</c:v>
                </c:pt>
                <c:pt idx="1917">
                  <c:v>43252.806944444441</c:v>
                </c:pt>
                <c:pt idx="1918">
                  <c:v>43252.810416666667</c:v>
                </c:pt>
                <c:pt idx="1919">
                  <c:v>43252.813888888886</c:v>
                </c:pt>
                <c:pt idx="1920">
                  <c:v>43252.817361111112</c:v>
                </c:pt>
                <c:pt idx="1921">
                  <c:v>43252.820833333331</c:v>
                </c:pt>
                <c:pt idx="1922">
                  <c:v>43252.824305555558</c:v>
                </c:pt>
                <c:pt idx="1923">
                  <c:v>43252.827777777777</c:v>
                </c:pt>
                <c:pt idx="1924">
                  <c:v>43252.831250000003</c:v>
                </c:pt>
                <c:pt idx="1925">
                  <c:v>43252.834722222222</c:v>
                </c:pt>
                <c:pt idx="1926">
                  <c:v>43252.838194444441</c:v>
                </c:pt>
                <c:pt idx="1927">
                  <c:v>43252.841666666667</c:v>
                </c:pt>
                <c:pt idx="1928">
                  <c:v>43252.845138888886</c:v>
                </c:pt>
                <c:pt idx="1929">
                  <c:v>43252.848611111112</c:v>
                </c:pt>
                <c:pt idx="1930">
                  <c:v>43252.852083333331</c:v>
                </c:pt>
                <c:pt idx="1931">
                  <c:v>43252.855555555558</c:v>
                </c:pt>
                <c:pt idx="1932">
                  <c:v>43252.859027777777</c:v>
                </c:pt>
                <c:pt idx="1933">
                  <c:v>43252.862500000003</c:v>
                </c:pt>
                <c:pt idx="1934">
                  <c:v>43252.865972222222</c:v>
                </c:pt>
                <c:pt idx="1935">
                  <c:v>43252.869444444441</c:v>
                </c:pt>
                <c:pt idx="1936">
                  <c:v>43252.872916666667</c:v>
                </c:pt>
                <c:pt idx="1937">
                  <c:v>43252.876388888886</c:v>
                </c:pt>
                <c:pt idx="1938">
                  <c:v>43252.879861111112</c:v>
                </c:pt>
                <c:pt idx="1939">
                  <c:v>43252.883333333331</c:v>
                </c:pt>
                <c:pt idx="1940">
                  <c:v>43252.886805555558</c:v>
                </c:pt>
                <c:pt idx="1941">
                  <c:v>43252.890277777777</c:v>
                </c:pt>
                <c:pt idx="1942">
                  <c:v>43252.893750000003</c:v>
                </c:pt>
                <c:pt idx="1943">
                  <c:v>43252.897222222222</c:v>
                </c:pt>
                <c:pt idx="1944">
                  <c:v>43252.900694444441</c:v>
                </c:pt>
                <c:pt idx="1945">
                  <c:v>43252.904166666667</c:v>
                </c:pt>
                <c:pt idx="1946">
                  <c:v>43252.907638888886</c:v>
                </c:pt>
                <c:pt idx="1947">
                  <c:v>43252.911111111112</c:v>
                </c:pt>
                <c:pt idx="1948">
                  <c:v>43252.914583333331</c:v>
                </c:pt>
                <c:pt idx="1949">
                  <c:v>43252.918055555558</c:v>
                </c:pt>
                <c:pt idx="1950">
                  <c:v>43252.921527777777</c:v>
                </c:pt>
                <c:pt idx="1951">
                  <c:v>43252.925000000003</c:v>
                </c:pt>
                <c:pt idx="1952">
                  <c:v>43252.928472222222</c:v>
                </c:pt>
                <c:pt idx="1953">
                  <c:v>43252.931944444441</c:v>
                </c:pt>
                <c:pt idx="1954">
                  <c:v>43252.935416666667</c:v>
                </c:pt>
                <c:pt idx="1955">
                  <c:v>43252.938888888886</c:v>
                </c:pt>
                <c:pt idx="1956">
                  <c:v>43252.942361111112</c:v>
                </c:pt>
                <c:pt idx="1957">
                  <c:v>43252.945833333331</c:v>
                </c:pt>
                <c:pt idx="1958">
                  <c:v>43252.949305555558</c:v>
                </c:pt>
                <c:pt idx="1959">
                  <c:v>43252.952777777777</c:v>
                </c:pt>
                <c:pt idx="1960">
                  <c:v>43252.956250000003</c:v>
                </c:pt>
                <c:pt idx="1961">
                  <c:v>43252.959722222222</c:v>
                </c:pt>
                <c:pt idx="1962">
                  <c:v>43252.963194444441</c:v>
                </c:pt>
                <c:pt idx="1963">
                  <c:v>43252.966666666667</c:v>
                </c:pt>
                <c:pt idx="1964">
                  <c:v>43252.970138888886</c:v>
                </c:pt>
                <c:pt idx="1965">
                  <c:v>43252.973611111112</c:v>
                </c:pt>
                <c:pt idx="1966">
                  <c:v>43252.977083333331</c:v>
                </c:pt>
                <c:pt idx="1967">
                  <c:v>43252.980555555558</c:v>
                </c:pt>
                <c:pt idx="1968">
                  <c:v>43252.984027777777</c:v>
                </c:pt>
                <c:pt idx="1969">
                  <c:v>43252.987500000003</c:v>
                </c:pt>
                <c:pt idx="1970">
                  <c:v>43252.990972222222</c:v>
                </c:pt>
                <c:pt idx="1971">
                  <c:v>43252.994444444441</c:v>
                </c:pt>
                <c:pt idx="1972">
                  <c:v>43252.997916666667</c:v>
                </c:pt>
                <c:pt idx="1973">
                  <c:v>43253.001388888886</c:v>
                </c:pt>
                <c:pt idx="1974">
                  <c:v>43253.004861111112</c:v>
                </c:pt>
                <c:pt idx="1975">
                  <c:v>43253.008333333331</c:v>
                </c:pt>
                <c:pt idx="1976">
                  <c:v>43253.011805555558</c:v>
                </c:pt>
                <c:pt idx="1977">
                  <c:v>43253.015277777777</c:v>
                </c:pt>
                <c:pt idx="1978">
                  <c:v>43253.018750000003</c:v>
                </c:pt>
                <c:pt idx="1979">
                  <c:v>43253.022222222222</c:v>
                </c:pt>
                <c:pt idx="1980">
                  <c:v>43253.025694444441</c:v>
                </c:pt>
                <c:pt idx="1981">
                  <c:v>43253.029166666667</c:v>
                </c:pt>
                <c:pt idx="1982">
                  <c:v>43253.032638888886</c:v>
                </c:pt>
                <c:pt idx="1983">
                  <c:v>43253.036111111112</c:v>
                </c:pt>
                <c:pt idx="1984">
                  <c:v>43253.039583333331</c:v>
                </c:pt>
                <c:pt idx="1985">
                  <c:v>43253.043055555558</c:v>
                </c:pt>
                <c:pt idx="1986">
                  <c:v>43253.046527777777</c:v>
                </c:pt>
                <c:pt idx="1987">
                  <c:v>43253.05</c:v>
                </c:pt>
                <c:pt idx="1988">
                  <c:v>43253.053472222222</c:v>
                </c:pt>
                <c:pt idx="1989">
                  <c:v>43253.056944444441</c:v>
                </c:pt>
                <c:pt idx="1990">
                  <c:v>43253.060416666667</c:v>
                </c:pt>
                <c:pt idx="1991">
                  <c:v>43253.063888888886</c:v>
                </c:pt>
                <c:pt idx="1992">
                  <c:v>43253.067361111112</c:v>
                </c:pt>
                <c:pt idx="1993">
                  <c:v>43253.070833333331</c:v>
                </c:pt>
                <c:pt idx="1994">
                  <c:v>43253.074305555558</c:v>
                </c:pt>
                <c:pt idx="1995">
                  <c:v>43253.077777777777</c:v>
                </c:pt>
                <c:pt idx="1996">
                  <c:v>43253.081250000003</c:v>
                </c:pt>
                <c:pt idx="1997">
                  <c:v>43253.084722222222</c:v>
                </c:pt>
                <c:pt idx="1998">
                  <c:v>43253.088194444441</c:v>
                </c:pt>
                <c:pt idx="1999">
                  <c:v>43253.091666666667</c:v>
                </c:pt>
                <c:pt idx="2000">
                  <c:v>43253.095138888886</c:v>
                </c:pt>
                <c:pt idx="2001">
                  <c:v>43253.098611111112</c:v>
                </c:pt>
                <c:pt idx="2002">
                  <c:v>43253.102083333331</c:v>
                </c:pt>
                <c:pt idx="2003">
                  <c:v>43253.105555555558</c:v>
                </c:pt>
                <c:pt idx="2004">
                  <c:v>43253.109027777777</c:v>
                </c:pt>
                <c:pt idx="2005">
                  <c:v>43253.112500000003</c:v>
                </c:pt>
                <c:pt idx="2006">
                  <c:v>43253.115972222222</c:v>
                </c:pt>
                <c:pt idx="2007">
                  <c:v>43253.119444444441</c:v>
                </c:pt>
                <c:pt idx="2008">
                  <c:v>43253.122916666667</c:v>
                </c:pt>
                <c:pt idx="2009">
                  <c:v>43253.126388888886</c:v>
                </c:pt>
                <c:pt idx="2010">
                  <c:v>43253.129861111112</c:v>
                </c:pt>
                <c:pt idx="2011">
                  <c:v>43253.133333333331</c:v>
                </c:pt>
                <c:pt idx="2012">
                  <c:v>43253.136805555558</c:v>
                </c:pt>
                <c:pt idx="2013">
                  <c:v>43253.140277777777</c:v>
                </c:pt>
                <c:pt idx="2014">
                  <c:v>43253.143750000003</c:v>
                </c:pt>
                <c:pt idx="2015">
                  <c:v>43253.147222222222</c:v>
                </c:pt>
                <c:pt idx="2016">
                  <c:v>43253.150694444441</c:v>
                </c:pt>
                <c:pt idx="2017">
                  <c:v>43253.154166666667</c:v>
                </c:pt>
                <c:pt idx="2018">
                  <c:v>43253.157638888886</c:v>
                </c:pt>
                <c:pt idx="2019">
                  <c:v>43253.161111111112</c:v>
                </c:pt>
                <c:pt idx="2020">
                  <c:v>43253.164583333331</c:v>
                </c:pt>
                <c:pt idx="2021">
                  <c:v>43253.168055555558</c:v>
                </c:pt>
                <c:pt idx="2022">
                  <c:v>43253.171527777777</c:v>
                </c:pt>
                <c:pt idx="2023">
                  <c:v>43253.175000000003</c:v>
                </c:pt>
                <c:pt idx="2024">
                  <c:v>43253.178472222222</c:v>
                </c:pt>
                <c:pt idx="2025">
                  <c:v>43253.181944444441</c:v>
                </c:pt>
                <c:pt idx="2026">
                  <c:v>43253.185416666667</c:v>
                </c:pt>
                <c:pt idx="2027">
                  <c:v>43253.188888888886</c:v>
                </c:pt>
                <c:pt idx="2028">
                  <c:v>43253.192361111112</c:v>
                </c:pt>
                <c:pt idx="2029">
                  <c:v>43253.195833333331</c:v>
                </c:pt>
                <c:pt idx="2030">
                  <c:v>43253.199305555558</c:v>
                </c:pt>
                <c:pt idx="2031">
                  <c:v>43253.202777777777</c:v>
                </c:pt>
                <c:pt idx="2032">
                  <c:v>43253.206250000003</c:v>
                </c:pt>
                <c:pt idx="2033">
                  <c:v>43253.209722222222</c:v>
                </c:pt>
                <c:pt idx="2034">
                  <c:v>43253.213194444441</c:v>
                </c:pt>
                <c:pt idx="2035">
                  <c:v>43253.216666666667</c:v>
                </c:pt>
                <c:pt idx="2036">
                  <c:v>43253.220138888886</c:v>
                </c:pt>
                <c:pt idx="2037">
                  <c:v>43253.223611111112</c:v>
                </c:pt>
                <c:pt idx="2038">
                  <c:v>43253.227083333331</c:v>
                </c:pt>
                <c:pt idx="2039">
                  <c:v>43253.230555555558</c:v>
                </c:pt>
                <c:pt idx="2040">
                  <c:v>43253.234027777777</c:v>
                </c:pt>
                <c:pt idx="2041">
                  <c:v>43253.237500000003</c:v>
                </c:pt>
                <c:pt idx="2042">
                  <c:v>43253.240972222222</c:v>
                </c:pt>
                <c:pt idx="2043">
                  <c:v>43253.244444444441</c:v>
                </c:pt>
                <c:pt idx="2044">
                  <c:v>43253.247916666667</c:v>
                </c:pt>
                <c:pt idx="2045">
                  <c:v>43253.251388888886</c:v>
                </c:pt>
                <c:pt idx="2046">
                  <c:v>43253.254861111112</c:v>
                </c:pt>
                <c:pt idx="2047">
                  <c:v>43253.258333333331</c:v>
                </c:pt>
                <c:pt idx="2048">
                  <c:v>43253.261805555558</c:v>
                </c:pt>
                <c:pt idx="2049">
                  <c:v>43253.265277777777</c:v>
                </c:pt>
                <c:pt idx="2050">
                  <c:v>43253.268750000003</c:v>
                </c:pt>
                <c:pt idx="2051">
                  <c:v>43253.272222222222</c:v>
                </c:pt>
                <c:pt idx="2052">
                  <c:v>43253.275694444441</c:v>
                </c:pt>
                <c:pt idx="2053">
                  <c:v>43253.279166666667</c:v>
                </c:pt>
                <c:pt idx="2054">
                  <c:v>43253.282638888886</c:v>
                </c:pt>
                <c:pt idx="2055">
                  <c:v>43253.286111111112</c:v>
                </c:pt>
                <c:pt idx="2056">
                  <c:v>43253.289583333331</c:v>
                </c:pt>
                <c:pt idx="2057">
                  <c:v>43253.293055555558</c:v>
                </c:pt>
                <c:pt idx="2058">
                  <c:v>43253.296527777777</c:v>
                </c:pt>
                <c:pt idx="2059">
                  <c:v>43253.3</c:v>
                </c:pt>
                <c:pt idx="2060">
                  <c:v>43253.303472222222</c:v>
                </c:pt>
                <c:pt idx="2061">
                  <c:v>43253.306944444441</c:v>
                </c:pt>
                <c:pt idx="2062">
                  <c:v>43253.310416666667</c:v>
                </c:pt>
                <c:pt idx="2063">
                  <c:v>43253.313888888886</c:v>
                </c:pt>
                <c:pt idx="2064">
                  <c:v>43253.317361111112</c:v>
                </c:pt>
                <c:pt idx="2065">
                  <c:v>43253.320833333331</c:v>
                </c:pt>
                <c:pt idx="2066">
                  <c:v>43253.324305555558</c:v>
                </c:pt>
                <c:pt idx="2067">
                  <c:v>43253.327777777777</c:v>
                </c:pt>
                <c:pt idx="2068">
                  <c:v>43253.331250000003</c:v>
                </c:pt>
                <c:pt idx="2069">
                  <c:v>43253.334722222222</c:v>
                </c:pt>
                <c:pt idx="2070">
                  <c:v>43253.338194444441</c:v>
                </c:pt>
                <c:pt idx="2071">
                  <c:v>43253.341666666667</c:v>
                </c:pt>
                <c:pt idx="2072">
                  <c:v>43253.345138888886</c:v>
                </c:pt>
                <c:pt idx="2073">
                  <c:v>43253.348611111112</c:v>
                </c:pt>
                <c:pt idx="2074">
                  <c:v>43253.352083333331</c:v>
                </c:pt>
                <c:pt idx="2075">
                  <c:v>43253.355555555558</c:v>
                </c:pt>
                <c:pt idx="2076">
                  <c:v>43253.359027777777</c:v>
                </c:pt>
                <c:pt idx="2077">
                  <c:v>43253.362500000003</c:v>
                </c:pt>
                <c:pt idx="2078">
                  <c:v>43253.365972222222</c:v>
                </c:pt>
                <c:pt idx="2079">
                  <c:v>43253.369444444441</c:v>
                </c:pt>
                <c:pt idx="2080">
                  <c:v>43253.372916666667</c:v>
                </c:pt>
                <c:pt idx="2081">
                  <c:v>43253.376388888886</c:v>
                </c:pt>
                <c:pt idx="2082">
                  <c:v>43253.379861111112</c:v>
                </c:pt>
                <c:pt idx="2083">
                  <c:v>43253.383333333331</c:v>
                </c:pt>
                <c:pt idx="2084">
                  <c:v>43253.386805555558</c:v>
                </c:pt>
                <c:pt idx="2085">
                  <c:v>43253.390277777777</c:v>
                </c:pt>
                <c:pt idx="2086">
                  <c:v>43253.393750000003</c:v>
                </c:pt>
                <c:pt idx="2087">
                  <c:v>43253.397222222222</c:v>
                </c:pt>
                <c:pt idx="2088">
                  <c:v>43253.400694444441</c:v>
                </c:pt>
                <c:pt idx="2089">
                  <c:v>43253.404166666667</c:v>
                </c:pt>
                <c:pt idx="2090">
                  <c:v>43253.407638888886</c:v>
                </c:pt>
                <c:pt idx="2091">
                  <c:v>43253.411111111112</c:v>
                </c:pt>
                <c:pt idx="2092">
                  <c:v>43253.414583333331</c:v>
                </c:pt>
                <c:pt idx="2093">
                  <c:v>43253.418055555558</c:v>
                </c:pt>
                <c:pt idx="2094">
                  <c:v>43253.421527777777</c:v>
                </c:pt>
                <c:pt idx="2095">
                  <c:v>43253.425000000003</c:v>
                </c:pt>
                <c:pt idx="2096">
                  <c:v>43253.428472222222</c:v>
                </c:pt>
                <c:pt idx="2097">
                  <c:v>43253.431944444441</c:v>
                </c:pt>
                <c:pt idx="2098">
                  <c:v>43253.435416666667</c:v>
                </c:pt>
                <c:pt idx="2099">
                  <c:v>43253.438888888886</c:v>
                </c:pt>
                <c:pt idx="2100">
                  <c:v>43253.442361111112</c:v>
                </c:pt>
                <c:pt idx="2101">
                  <c:v>43253.445833333331</c:v>
                </c:pt>
                <c:pt idx="2102">
                  <c:v>43253.449305555558</c:v>
                </c:pt>
                <c:pt idx="2103">
                  <c:v>43253.452777777777</c:v>
                </c:pt>
                <c:pt idx="2104">
                  <c:v>43253.456250000003</c:v>
                </c:pt>
                <c:pt idx="2105">
                  <c:v>43253.459722222222</c:v>
                </c:pt>
                <c:pt idx="2106">
                  <c:v>43253.463194444441</c:v>
                </c:pt>
                <c:pt idx="2107">
                  <c:v>43253.466666666667</c:v>
                </c:pt>
                <c:pt idx="2108">
                  <c:v>43253.470138888886</c:v>
                </c:pt>
                <c:pt idx="2109">
                  <c:v>43253.473611111112</c:v>
                </c:pt>
                <c:pt idx="2110">
                  <c:v>43253.477083333331</c:v>
                </c:pt>
                <c:pt idx="2111">
                  <c:v>43253.480555555558</c:v>
                </c:pt>
                <c:pt idx="2112">
                  <c:v>43253.484027777777</c:v>
                </c:pt>
                <c:pt idx="2113">
                  <c:v>43253.487500000003</c:v>
                </c:pt>
                <c:pt idx="2114">
                  <c:v>43253.490972222222</c:v>
                </c:pt>
                <c:pt idx="2115">
                  <c:v>43253.494444444441</c:v>
                </c:pt>
                <c:pt idx="2116">
                  <c:v>43253.497916666667</c:v>
                </c:pt>
                <c:pt idx="2117">
                  <c:v>43253.501388888886</c:v>
                </c:pt>
                <c:pt idx="2118">
                  <c:v>43253.504861111112</c:v>
                </c:pt>
                <c:pt idx="2119">
                  <c:v>43253.508333333331</c:v>
                </c:pt>
                <c:pt idx="2120">
                  <c:v>43253.511805555558</c:v>
                </c:pt>
                <c:pt idx="2121">
                  <c:v>43253.515277777777</c:v>
                </c:pt>
                <c:pt idx="2122">
                  <c:v>43253.518750000003</c:v>
                </c:pt>
                <c:pt idx="2123">
                  <c:v>43253.522222222222</c:v>
                </c:pt>
                <c:pt idx="2124">
                  <c:v>43253.525694444441</c:v>
                </c:pt>
                <c:pt idx="2125">
                  <c:v>43253.529166666667</c:v>
                </c:pt>
                <c:pt idx="2126">
                  <c:v>43253.532638888886</c:v>
                </c:pt>
                <c:pt idx="2127">
                  <c:v>43253.536111111112</c:v>
                </c:pt>
                <c:pt idx="2128">
                  <c:v>43253.539583333331</c:v>
                </c:pt>
                <c:pt idx="2129">
                  <c:v>43253.543055555558</c:v>
                </c:pt>
                <c:pt idx="2130">
                  <c:v>43253.546527777777</c:v>
                </c:pt>
                <c:pt idx="2131">
                  <c:v>43253.55</c:v>
                </c:pt>
                <c:pt idx="2132">
                  <c:v>43253.553472222222</c:v>
                </c:pt>
                <c:pt idx="2133">
                  <c:v>43253.556944444441</c:v>
                </c:pt>
                <c:pt idx="2134">
                  <c:v>43253.560416666667</c:v>
                </c:pt>
                <c:pt idx="2135">
                  <c:v>43253.563888888886</c:v>
                </c:pt>
                <c:pt idx="2136">
                  <c:v>43253.567361111112</c:v>
                </c:pt>
                <c:pt idx="2137">
                  <c:v>43253.570833333331</c:v>
                </c:pt>
                <c:pt idx="2138">
                  <c:v>43253.574305555558</c:v>
                </c:pt>
                <c:pt idx="2139">
                  <c:v>43253.577777777777</c:v>
                </c:pt>
                <c:pt idx="2140">
                  <c:v>43253.581250000003</c:v>
                </c:pt>
                <c:pt idx="2141">
                  <c:v>43253.584722222222</c:v>
                </c:pt>
                <c:pt idx="2142">
                  <c:v>43253.588194444441</c:v>
                </c:pt>
                <c:pt idx="2143">
                  <c:v>43253.591666666667</c:v>
                </c:pt>
                <c:pt idx="2144">
                  <c:v>43253.595138888886</c:v>
                </c:pt>
                <c:pt idx="2145">
                  <c:v>43253.598611111112</c:v>
                </c:pt>
                <c:pt idx="2146">
                  <c:v>43253.602083333331</c:v>
                </c:pt>
                <c:pt idx="2147">
                  <c:v>43253.605555555558</c:v>
                </c:pt>
                <c:pt idx="2148">
                  <c:v>43253.609027777777</c:v>
                </c:pt>
                <c:pt idx="2149">
                  <c:v>43253.612500000003</c:v>
                </c:pt>
                <c:pt idx="2150">
                  <c:v>43253.615972222222</c:v>
                </c:pt>
                <c:pt idx="2151">
                  <c:v>43253.619444444441</c:v>
                </c:pt>
                <c:pt idx="2152">
                  <c:v>43253.622916666667</c:v>
                </c:pt>
                <c:pt idx="2153">
                  <c:v>43253.626388888886</c:v>
                </c:pt>
                <c:pt idx="2154">
                  <c:v>43253.629861111112</c:v>
                </c:pt>
                <c:pt idx="2155">
                  <c:v>43253.633333333331</c:v>
                </c:pt>
                <c:pt idx="2156">
                  <c:v>43253.636805555558</c:v>
                </c:pt>
                <c:pt idx="2157">
                  <c:v>43253.640277777777</c:v>
                </c:pt>
                <c:pt idx="2158">
                  <c:v>43253.643750000003</c:v>
                </c:pt>
                <c:pt idx="2159">
                  <c:v>43253.647222222222</c:v>
                </c:pt>
                <c:pt idx="2160">
                  <c:v>43253.650694444441</c:v>
                </c:pt>
                <c:pt idx="2161">
                  <c:v>43253.654166666667</c:v>
                </c:pt>
                <c:pt idx="2162">
                  <c:v>43253.657638888886</c:v>
                </c:pt>
                <c:pt idx="2163">
                  <c:v>43253.661111111112</c:v>
                </c:pt>
                <c:pt idx="2164">
                  <c:v>43253.664583333331</c:v>
                </c:pt>
                <c:pt idx="2165">
                  <c:v>43253.668055555558</c:v>
                </c:pt>
                <c:pt idx="2166">
                  <c:v>43253.671527777777</c:v>
                </c:pt>
                <c:pt idx="2167">
                  <c:v>43253.675000000003</c:v>
                </c:pt>
                <c:pt idx="2168">
                  <c:v>43253.678472222222</c:v>
                </c:pt>
                <c:pt idx="2169">
                  <c:v>43253.681944444441</c:v>
                </c:pt>
                <c:pt idx="2170">
                  <c:v>43253.685416666667</c:v>
                </c:pt>
                <c:pt idx="2171">
                  <c:v>43253.688888888886</c:v>
                </c:pt>
                <c:pt idx="2172">
                  <c:v>43253.692361111112</c:v>
                </c:pt>
                <c:pt idx="2173">
                  <c:v>43253.695833333331</c:v>
                </c:pt>
                <c:pt idx="2174">
                  <c:v>43253.699305555558</c:v>
                </c:pt>
                <c:pt idx="2175">
                  <c:v>43253.702777777777</c:v>
                </c:pt>
                <c:pt idx="2176">
                  <c:v>43253.706250000003</c:v>
                </c:pt>
                <c:pt idx="2177">
                  <c:v>43253.709722222222</c:v>
                </c:pt>
                <c:pt idx="2178">
                  <c:v>43253.713194444441</c:v>
                </c:pt>
                <c:pt idx="2179">
                  <c:v>43253.716666666667</c:v>
                </c:pt>
                <c:pt idx="2180">
                  <c:v>43253.720138888886</c:v>
                </c:pt>
                <c:pt idx="2181">
                  <c:v>43253.723611111112</c:v>
                </c:pt>
                <c:pt idx="2182">
                  <c:v>43253.727083333331</c:v>
                </c:pt>
                <c:pt idx="2183">
                  <c:v>43253.730555555558</c:v>
                </c:pt>
                <c:pt idx="2184">
                  <c:v>43253.734027777777</c:v>
                </c:pt>
                <c:pt idx="2185">
                  <c:v>43253.737500000003</c:v>
                </c:pt>
                <c:pt idx="2186">
                  <c:v>43253.740972222222</c:v>
                </c:pt>
                <c:pt idx="2187">
                  <c:v>43253.744444444441</c:v>
                </c:pt>
                <c:pt idx="2188">
                  <c:v>43253.747916666667</c:v>
                </c:pt>
                <c:pt idx="2189">
                  <c:v>43253.751388888886</c:v>
                </c:pt>
                <c:pt idx="2190">
                  <c:v>43253.754861111112</c:v>
                </c:pt>
                <c:pt idx="2191">
                  <c:v>43253.758333333331</c:v>
                </c:pt>
                <c:pt idx="2192">
                  <c:v>43253.761805555558</c:v>
                </c:pt>
                <c:pt idx="2193">
                  <c:v>43253.765277777777</c:v>
                </c:pt>
                <c:pt idx="2194">
                  <c:v>43253.768750000003</c:v>
                </c:pt>
                <c:pt idx="2195">
                  <c:v>43253.772222222222</c:v>
                </c:pt>
                <c:pt idx="2196">
                  <c:v>43253.775694444441</c:v>
                </c:pt>
                <c:pt idx="2197">
                  <c:v>43253.779166666667</c:v>
                </c:pt>
                <c:pt idx="2198">
                  <c:v>43253.782638888886</c:v>
                </c:pt>
                <c:pt idx="2199">
                  <c:v>43253.786111111112</c:v>
                </c:pt>
                <c:pt idx="2200">
                  <c:v>43253.789583333331</c:v>
                </c:pt>
                <c:pt idx="2201">
                  <c:v>43253.793055555558</c:v>
                </c:pt>
                <c:pt idx="2202">
                  <c:v>43253.796527777777</c:v>
                </c:pt>
                <c:pt idx="2203">
                  <c:v>43253.8</c:v>
                </c:pt>
                <c:pt idx="2204">
                  <c:v>43253.803472222222</c:v>
                </c:pt>
                <c:pt idx="2205">
                  <c:v>43253.806944444441</c:v>
                </c:pt>
                <c:pt idx="2206">
                  <c:v>43253.810416666667</c:v>
                </c:pt>
                <c:pt idx="2207">
                  <c:v>43253.813888888886</c:v>
                </c:pt>
                <c:pt idx="2208">
                  <c:v>43253.817361111112</c:v>
                </c:pt>
                <c:pt idx="2209">
                  <c:v>43253.820833333331</c:v>
                </c:pt>
                <c:pt idx="2210">
                  <c:v>43253.824305555558</c:v>
                </c:pt>
                <c:pt idx="2211">
                  <c:v>43253.827777777777</c:v>
                </c:pt>
                <c:pt idx="2212">
                  <c:v>43253.831250000003</c:v>
                </c:pt>
                <c:pt idx="2213">
                  <c:v>43253.834722222222</c:v>
                </c:pt>
                <c:pt idx="2214">
                  <c:v>43253.838194444441</c:v>
                </c:pt>
                <c:pt idx="2215">
                  <c:v>43253.841666666667</c:v>
                </c:pt>
                <c:pt idx="2216">
                  <c:v>43253.845138888886</c:v>
                </c:pt>
                <c:pt idx="2217">
                  <c:v>43253.848611111112</c:v>
                </c:pt>
                <c:pt idx="2218">
                  <c:v>43253.852083333331</c:v>
                </c:pt>
                <c:pt idx="2219">
                  <c:v>43253.855555555558</c:v>
                </c:pt>
                <c:pt idx="2220">
                  <c:v>43253.859027777777</c:v>
                </c:pt>
                <c:pt idx="2221">
                  <c:v>43253.862500000003</c:v>
                </c:pt>
                <c:pt idx="2222">
                  <c:v>43253.865972222222</c:v>
                </c:pt>
                <c:pt idx="2223">
                  <c:v>43253.869444444441</c:v>
                </c:pt>
                <c:pt idx="2224">
                  <c:v>43253.872916666667</c:v>
                </c:pt>
                <c:pt idx="2225">
                  <c:v>43253.876388888886</c:v>
                </c:pt>
                <c:pt idx="2226">
                  <c:v>43253.879861111112</c:v>
                </c:pt>
                <c:pt idx="2227">
                  <c:v>43253.883333333331</c:v>
                </c:pt>
                <c:pt idx="2228">
                  <c:v>43253.886805555558</c:v>
                </c:pt>
                <c:pt idx="2229">
                  <c:v>43253.890277777777</c:v>
                </c:pt>
                <c:pt idx="2230">
                  <c:v>43253.893750000003</c:v>
                </c:pt>
                <c:pt idx="2231">
                  <c:v>43253.897222222222</c:v>
                </c:pt>
                <c:pt idx="2232">
                  <c:v>43253.900694444441</c:v>
                </c:pt>
                <c:pt idx="2233">
                  <c:v>43253.904166666667</c:v>
                </c:pt>
                <c:pt idx="2234">
                  <c:v>43253.907638888886</c:v>
                </c:pt>
                <c:pt idx="2235">
                  <c:v>43253.911111111112</c:v>
                </c:pt>
                <c:pt idx="2236">
                  <c:v>43253.914583333331</c:v>
                </c:pt>
                <c:pt idx="2237">
                  <c:v>43253.918055555558</c:v>
                </c:pt>
                <c:pt idx="2238">
                  <c:v>43253.921527777777</c:v>
                </c:pt>
                <c:pt idx="2239">
                  <c:v>43253.925000000003</c:v>
                </c:pt>
                <c:pt idx="2240">
                  <c:v>43253.928472222222</c:v>
                </c:pt>
                <c:pt idx="2241">
                  <c:v>43253.931944444441</c:v>
                </c:pt>
                <c:pt idx="2242">
                  <c:v>43253.935416666667</c:v>
                </c:pt>
                <c:pt idx="2243">
                  <c:v>43253.938888888886</c:v>
                </c:pt>
                <c:pt idx="2244">
                  <c:v>43253.942361111112</c:v>
                </c:pt>
                <c:pt idx="2245">
                  <c:v>43253.945833333331</c:v>
                </c:pt>
                <c:pt idx="2246">
                  <c:v>43253.949305555558</c:v>
                </c:pt>
                <c:pt idx="2247">
                  <c:v>43253.952777777777</c:v>
                </c:pt>
                <c:pt idx="2248">
                  <c:v>43253.956250000003</c:v>
                </c:pt>
                <c:pt idx="2249">
                  <c:v>43253.959722222222</c:v>
                </c:pt>
                <c:pt idx="2250">
                  <c:v>43253.963194444441</c:v>
                </c:pt>
                <c:pt idx="2251">
                  <c:v>43253.966666666667</c:v>
                </c:pt>
                <c:pt idx="2252">
                  <c:v>43253.970138888886</c:v>
                </c:pt>
                <c:pt idx="2253">
                  <c:v>43253.973611111112</c:v>
                </c:pt>
                <c:pt idx="2254">
                  <c:v>43253.977083333331</c:v>
                </c:pt>
                <c:pt idx="2255">
                  <c:v>43253.980555555558</c:v>
                </c:pt>
                <c:pt idx="2256">
                  <c:v>43253.984027777777</c:v>
                </c:pt>
                <c:pt idx="2257">
                  <c:v>43253.987500000003</c:v>
                </c:pt>
                <c:pt idx="2258">
                  <c:v>43253.990972222222</c:v>
                </c:pt>
                <c:pt idx="2259">
                  <c:v>43253.994444444441</c:v>
                </c:pt>
                <c:pt idx="2260">
                  <c:v>43253.997916666667</c:v>
                </c:pt>
                <c:pt idx="2261">
                  <c:v>43254.001388888886</c:v>
                </c:pt>
                <c:pt idx="2262">
                  <c:v>43254.004861111112</c:v>
                </c:pt>
                <c:pt idx="2263">
                  <c:v>43254.008333333331</c:v>
                </c:pt>
                <c:pt idx="2264">
                  <c:v>43254.011805555558</c:v>
                </c:pt>
                <c:pt idx="2265">
                  <c:v>43254.015277777777</c:v>
                </c:pt>
                <c:pt idx="2266">
                  <c:v>43254.018750000003</c:v>
                </c:pt>
                <c:pt idx="2267">
                  <c:v>43254.022222222222</c:v>
                </c:pt>
                <c:pt idx="2268">
                  <c:v>43254.025694444441</c:v>
                </c:pt>
                <c:pt idx="2269">
                  <c:v>43254.029166666667</c:v>
                </c:pt>
                <c:pt idx="2270">
                  <c:v>43254.032638888886</c:v>
                </c:pt>
                <c:pt idx="2271">
                  <c:v>43254.036111111112</c:v>
                </c:pt>
                <c:pt idx="2272">
                  <c:v>43254.039583333331</c:v>
                </c:pt>
                <c:pt idx="2273">
                  <c:v>43254.043055555558</c:v>
                </c:pt>
                <c:pt idx="2274">
                  <c:v>43254.046527777777</c:v>
                </c:pt>
                <c:pt idx="2275">
                  <c:v>43254.05</c:v>
                </c:pt>
                <c:pt idx="2276">
                  <c:v>43254.053472222222</c:v>
                </c:pt>
                <c:pt idx="2277">
                  <c:v>43254.056944444441</c:v>
                </c:pt>
                <c:pt idx="2278">
                  <c:v>43254.060416666667</c:v>
                </c:pt>
                <c:pt idx="2279">
                  <c:v>43254.063888888886</c:v>
                </c:pt>
                <c:pt idx="2280">
                  <c:v>43254.067361111112</c:v>
                </c:pt>
                <c:pt idx="2281">
                  <c:v>43254.070833333331</c:v>
                </c:pt>
                <c:pt idx="2282">
                  <c:v>43254.074305555558</c:v>
                </c:pt>
                <c:pt idx="2283">
                  <c:v>43254.077777777777</c:v>
                </c:pt>
                <c:pt idx="2284">
                  <c:v>43254.081250000003</c:v>
                </c:pt>
                <c:pt idx="2285">
                  <c:v>43254.084722222222</c:v>
                </c:pt>
                <c:pt idx="2286">
                  <c:v>43254.088194444441</c:v>
                </c:pt>
                <c:pt idx="2287">
                  <c:v>43254.091666666667</c:v>
                </c:pt>
                <c:pt idx="2288">
                  <c:v>43254.095138888886</c:v>
                </c:pt>
                <c:pt idx="2289">
                  <c:v>43254.098611111112</c:v>
                </c:pt>
                <c:pt idx="2290">
                  <c:v>43254.102083333331</c:v>
                </c:pt>
                <c:pt idx="2291">
                  <c:v>43254.105555555558</c:v>
                </c:pt>
                <c:pt idx="2292">
                  <c:v>43254.109027777777</c:v>
                </c:pt>
                <c:pt idx="2293">
                  <c:v>43254.112500000003</c:v>
                </c:pt>
                <c:pt idx="2294">
                  <c:v>43254.115972222222</c:v>
                </c:pt>
                <c:pt idx="2295">
                  <c:v>43254.119444444441</c:v>
                </c:pt>
                <c:pt idx="2296">
                  <c:v>43254.122916666667</c:v>
                </c:pt>
                <c:pt idx="2297">
                  <c:v>43254.126388888886</c:v>
                </c:pt>
                <c:pt idx="2298">
                  <c:v>43254.129861111112</c:v>
                </c:pt>
                <c:pt idx="2299">
                  <c:v>43254.133333333331</c:v>
                </c:pt>
                <c:pt idx="2300">
                  <c:v>43254.136805555558</c:v>
                </c:pt>
                <c:pt idx="2301">
                  <c:v>43254.140277777777</c:v>
                </c:pt>
                <c:pt idx="2302">
                  <c:v>43254.143750000003</c:v>
                </c:pt>
                <c:pt idx="2303">
                  <c:v>43254.147222222222</c:v>
                </c:pt>
                <c:pt idx="2304">
                  <c:v>43254.150694444441</c:v>
                </c:pt>
                <c:pt idx="2305">
                  <c:v>43254.154166666667</c:v>
                </c:pt>
                <c:pt idx="2306">
                  <c:v>43254.157638888886</c:v>
                </c:pt>
                <c:pt idx="2307">
                  <c:v>43254.161111111112</c:v>
                </c:pt>
                <c:pt idx="2308">
                  <c:v>43254.164583333331</c:v>
                </c:pt>
                <c:pt idx="2309">
                  <c:v>43254.168055555558</c:v>
                </c:pt>
                <c:pt idx="2310">
                  <c:v>43254.171527777777</c:v>
                </c:pt>
                <c:pt idx="2311">
                  <c:v>43254.175000000003</c:v>
                </c:pt>
                <c:pt idx="2312">
                  <c:v>43254.178472222222</c:v>
                </c:pt>
                <c:pt idx="2313">
                  <c:v>43254.181944444441</c:v>
                </c:pt>
                <c:pt idx="2314">
                  <c:v>43254.185416666667</c:v>
                </c:pt>
                <c:pt idx="2315">
                  <c:v>43254.188888888886</c:v>
                </c:pt>
                <c:pt idx="2316">
                  <c:v>43254.192361111112</c:v>
                </c:pt>
                <c:pt idx="2317">
                  <c:v>43254.195833333331</c:v>
                </c:pt>
                <c:pt idx="2318">
                  <c:v>43254.199305555558</c:v>
                </c:pt>
                <c:pt idx="2319">
                  <c:v>43254.202777777777</c:v>
                </c:pt>
                <c:pt idx="2320">
                  <c:v>43254.206250000003</c:v>
                </c:pt>
                <c:pt idx="2321">
                  <c:v>43254.209722222222</c:v>
                </c:pt>
                <c:pt idx="2322">
                  <c:v>43254.213194444441</c:v>
                </c:pt>
                <c:pt idx="2323">
                  <c:v>43254.216666666667</c:v>
                </c:pt>
                <c:pt idx="2324">
                  <c:v>43254.220138888886</c:v>
                </c:pt>
                <c:pt idx="2325">
                  <c:v>43254.223611111112</c:v>
                </c:pt>
                <c:pt idx="2326">
                  <c:v>43254.227083333331</c:v>
                </c:pt>
                <c:pt idx="2327">
                  <c:v>43254.230555555558</c:v>
                </c:pt>
                <c:pt idx="2328">
                  <c:v>43254.234027777777</c:v>
                </c:pt>
                <c:pt idx="2329">
                  <c:v>43254.237500000003</c:v>
                </c:pt>
                <c:pt idx="2330">
                  <c:v>43254.240972222222</c:v>
                </c:pt>
                <c:pt idx="2331">
                  <c:v>43254.244444444441</c:v>
                </c:pt>
                <c:pt idx="2332">
                  <c:v>43254.247916666667</c:v>
                </c:pt>
                <c:pt idx="2333">
                  <c:v>43254.251388888886</c:v>
                </c:pt>
                <c:pt idx="2334">
                  <c:v>43254.254861111112</c:v>
                </c:pt>
                <c:pt idx="2335">
                  <c:v>43254.258333333331</c:v>
                </c:pt>
                <c:pt idx="2336">
                  <c:v>43254.261805555558</c:v>
                </c:pt>
                <c:pt idx="2337">
                  <c:v>43254.265277777777</c:v>
                </c:pt>
                <c:pt idx="2338">
                  <c:v>43254.268750000003</c:v>
                </c:pt>
                <c:pt idx="2339">
                  <c:v>43254.272222222222</c:v>
                </c:pt>
                <c:pt idx="2340">
                  <c:v>43254.275694444441</c:v>
                </c:pt>
                <c:pt idx="2341">
                  <c:v>43254.279166666667</c:v>
                </c:pt>
                <c:pt idx="2342">
                  <c:v>43254.282638888886</c:v>
                </c:pt>
                <c:pt idx="2343">
                  <c:v>43254.286111111112</c:v>
                </c:pt>
                <c:pt idx="2344">
                  <c:v>43254.289583333331</c:v>
                </c:pt>
                <c:pt idx="2345">
                  <c:v>43254.293055555558</c:v>
                </c:pt>
                <c:pt idx="2346">
                  <c:v>43254.296527777777</c:v>
                </c:pt>
                <c:pt idx="2347">
                  <c:v>43254.3</c:v>
                </c:pt>
                <c:pt idx="2348">
                  <c:v>43254.303472222222</c:v>
                </c:pt>
                <c:pt idx="2349">
                  <c:v>43254.306944444441</c:v>
                </c:pt>
                <c:pt idx="2350">
                  <c:v>43254.310416666667</c:v>
                </c:pt>
                <c:pt idx="2351">
                  <c:v>43254.313888888886</c:v>
                </c:pt>
                <c:pt idx="2352">
                  <c:v>43254.317361111112</c:v>
                </c:pt>
                <c:pt idx="2353">
                  <c:v>43254.320833333331</c:v>
                </c:pt>
                <c:pt idx="2354">
                  <c:v>43254.324305555558</c:v>
                </c:pt>
                <c:pt idx="2355">
                  <c:v>43254.327777777777</c:v>
                </c:pt>
                <c:pt idx="2356">
                  <c:v>43254.331250000003</c:v>
                </c:pt>
                <c:pt idx="2357">
                  <c:v>43254.334722222222</c:v>
                </c:pt>
                <c:pt idx="2358">
                  <c:v>43254.338194444441</c:v>
                </c:pt>
                <c:pt idx="2359">
                  <c:v>43254.341666666667</c:v>
                </c:pt>
                <c:pt idx="2360">
                  <c:v>43254.345138888886</c:v>
                </c:pt>
                <c:pt idx="2361">
                  <c:v>43254.348611111112</c:v>
                </c:pt>
                <c:pt idx="2362">
                  <c:v>43254.352083333331</c:v>
                </c:pt>
                <c:pt idx="2363">
                  <c:v>43254.355555555558</c:v>
                </c:pt>
                <c:pt idx="2364">
                  <c:v>43254.359027777777</c:v>
                </c:pt>
                <c:pt idx="2365">
                  <c:v>43254.362500000003</c:v>
                </c:pt>
                <c:pt idx="2366">
                  <c:v>43254.365972222222</c:v>
                </c:pt>
                <c:pt idx="2367">
                  <c:v>43254.369444444441</c:v>
                </c:pt>
                <c:pt idx="2368">
                  <c:v>43254.372916666667</c:v>
                </c:pt>
                <c:pt idx="2369">
                  <c:v>43254.376388888886</c:v>
                </c:pt>
                <c:pt idx="2370">
                  <c:v>43254.379861111112</c:v>
                </c:pt>
                <c:pt idx="2371">
                  <c:v>43254.383333333331</c:v>
                </c:pt>
                <c:pt idx="2372">
                  <c:v>43254.386805555558</c:v>
                </c:pt>
                <c:pt idx="2373">
                  <c:v>43254.390277777777</c:v>
                </c:pt>
                <c:pt idx="2374">
                  <c:v>43254.393750000003</c:v>
                </c:pt>
                <c:pt idx="2375">
                  <c:v>43254.397222222222</c:v>
                </c:pt>
                <c:pt idx="2376">
                  <c:v>43254.400694444441</c:v>
                </c:pt>
                <c:pt idx="2377">
                  <c:v>43254.404166666667</c:v>
                </c:pt>
                <c:pt idx="2378">
                  <c:v>43254.407638888886</c:v>
                </c:pt>
                <c:pt idx="2379">
                  <c:v>43254.411111111112</c:v>
                </c:pt>
                <c:pt idx="2380">
                  <c:v>43254.414583333331</c:v>
                </c:pt>
                <c:pt idx="2381">
                  <c:v>43254.418055555558</c:v>
                </c:pt>
                <c:pt idx="2382">
                  <c:v>43254.421527777777</c:v>
                </c:pt>
                <c:pt idx="2383">
                  <c:v>43254.425000000003</c:v>
                </c:pt>
                <c:pt idx="2384">
                  <c:v>43254.428472222222</c:v>
                </c:pt>
                <c:pt idx="2385">
                  <c:v>43254.431944444441</c:v>
                </c:pt>
                <c:pt idx="2386">
                  <c:v>43254.435416666667</c:v>
                </c:pt>
                <c:pt idx="2387">
                  <c:v>43254.438888888886</c:v>
                </c:pt>
                <c:pt idx="2388">
                  <c:v>43254.442361111112</c:v>
                </c:pt>
                <c:pt idx="2389">
                  <c:v>43254.445833333331</c:v>
                </c:pt>
                <c:pt idx="2390">
                  <c:v>43254.449305555558</c:v>
                </c:pt>
                <c:pt idx="2391">
                  <c:v>43254.452777777777</c:v>
                </c:pt>
                <c:pt idx="2392">
                  <c:v>43254.456250000003</c:v>
                </c:pt>
                <c:pt idx="2393">
                  <c:v>43254.459722222222</c:v>
                </c:pt>
                <c:pt idx="2394">
                  <c:v>43254.463194444441</c:v>
                </c:pt>
                <c:pt idx="2395">
                  <c:v>43254.466666666667</c:v>
                </c:pt>
                <c:pt idx="2396">
                  <c:v>43254.470138888886</c:v>
                </c:pt>
                <c:pt idx="2397">
                  <c:v>43254.473611111112</c:v>
                </c:pt>
                <c:pt idx="2398">
                  <c:v>43254.477083333331</c:v>
                </c:pt>
                <c:pt idx="2399">
                  <c:v>43254.480555555558</c:v>
                </c:pt>
                <c:pt idx="2400">
                  <c:v>43254.484027777777</c:v>
                </c:pt>
                <c:pt idx="2401">
                  <c:v>43254.487500000003</c:v>
                </c:pt>
                <c:pt idx="2402">
                  <c:v>43254.490972222222</c:v>
                </c:pt>
                <c:pt idx="2403">
                  <c:v>43254.494444444441</c:v>
                </c:pt>
                <c:pt idx="2404">
                  <c:v>43254.497916666667</c:v>
                </c:pt>
                <c:pt idx="2405">
                  <c:v>43254.501388888886</c:v>
                </c:pt>
                <c:pt idx="2406">
                  <c:v>43254.504861111112</c:v>
                </c:pt>
                <c:pt idx="2407">
                  <c:v>43254.508333333331</c:v>
                </c:pt>
                <c:pt idx="2408">
                  <c:v>43254.511805555558</c:v>
                </c:pt>
                <c:pt idx="2409">
                  <c:v>43254.515277777777</c:v>
                </c:pt>
                <c:pt idx="2410">
                  <c:v>43254.518750000003</c:v>
                </c:pt>
                <c:pt idx="2411">
                  <c:v>43254.522222222222</c:v>
                </c:pt>
                <c:pt idx="2412">
                  <c:v>43254.525694444441</c:v>
                </c:pt>
                <c:pt idx="2413">
                  <c:v>43254.529166666667</c:v>
                </c:pt>
                <c:pt idx="2414">
                  <c:v>43254.532638888886</c:v>
                </c:pt>
                <c:pt idx="2415">
                  <c:v>43254.536111111112</c:v>
                </c:pt>
                <c:pt idx="2416">
                  <c:v>43254.539583333331</c:v>
                </c:pt>
                <c:pt idx="2417">
                  <c:v>43254.543055555558</c:v>
                </c:pt>
                <c:pt idx="2418">
                  <c:v>43254.546527777777</c:v>
                </c:pt>
                <c:pt idx="2419">
                  <c:v>43254.55</c:v>
                </c:pt>
                <c:pt idx="2420">
                  <c:v>43254.553472222222</c:v>
                </c:pt>
                <c:pt idx="2421">
                  <c:v>43254.556944444441</c:v>
                </c:pt>
                <c:pt idx="2422">
                  <c:v>43254.560416666667</c:v>
                </c:pt>
                <c:pt idx="2423">
                  <c:v>43254.563888888886</c:v>
                </c:pt>
                <c:pt idx="2424">
                  <c:v>43254.567361111112</c:v>
                </c:pt>
                <c:pt idx="2425">
                  <c:v>43254.570833333331</c:v>
                </c:pt>
                <c:pt idx="2426">
                  <c:v>43254.574305555558</c:v>
                </c:pt>
                <c:pt idx="2427">
                  <c:v>43254.577777777777</c:v>
                </c:pt>
                <c:pt idx="2428">
                  <c:v>43254.581250000003</c:v>
                </c:pt>
                <c:pt idx="2429">
                  <c:v>43254.584722222222</c:v>
                </c:pt>
                <c:pt idx="2430">
                  <c:v>43254.588194444441</c:v>
                </c:pt>
                <c:pt idx="2431">
                  <c:v>43254.591666666667</c:v>
                </c:pt>
                <c:pt idx="2432">
                  <c:v>43254.595138888886</c:v>
                </c:pt>
                <c:pt idx="2433">
                  <c:v>43254.598611111112</c:v>
                </c:pt>
                <c:pt idx="2434">
                  <c:v>43254.602083333331</c:v>
                </c:pt>
                <c:pt idx="2435">
                  <c:v>43254.605555555558</c:v>
                </c:pt>
                <c:pt idx="2436">
                  <c:v>43254.609027777777</c:v>
                </c:pt>
                <c:pt idx="2437">
                  <c:v>43254.612500000003</c:v>
                </c:pt>
                <c:pt idx="2438">
                  <c:v>43254.615972222222</c:v>
                </c:pt>
                <c:pt idx="2439">
                  <c:v>43254.619444444441</c:v>
                </c:pt>
                <c:pt idx="2440">
                  <c:v>43254.622916666667</c:v>
                </c:pt>
                <c:pt idx="2441">
                  <c:v>43254.626388888886</c:v>
                </c:pt>
                <c:pt idx="2442">
                  <c:v>43254.629861111112</c:v>
                </c:pt>
                <c:pt idx="2443">
                  <c:v>43254.633333333331</c:v>
                </c:pt>
                <c:pt idx="2444">
                  <c:v>43254.636805555558</c:v>
                </c:pt>
                <c:pt idx="2445">
                  <c:v>43254.640277777777</c:v>
                </c:pt>
                <c:pt idx="2446">
                  <c:v>43254.643750000003</c:v>
                </c:pt>
                <c:pt idx="2447">
                  <c:v>43254.647222222222</c:v>
                </c:pt>
                <c:pt idx="2448">
                  <c:v>43254.650694444441</c:v>
                </c:pt>
                <c:pt idx="2449">
                  <c:v>43254.654166666667</c:v>
                </c:pt>
                <c:pt idx="2450">
                  <c:v>43254.657638888886</c:v>
                </c:pt>
                <c:pt idx="2451">
                  <c:v>43254.661111111112</c:v>
                </c:pt>
                <c:pt idx="2452">
                  <c:v>43254.664583333331</c:v>
                </c:pt>
                <c:pt idx="2453">
                  <c:v>43254.668055555558</c:v>
                </c:pt>
                <c:pt idx="2454">
                  <c:v>43254.671527777777</c:v>
                </c:pt>
                <c:pt idx="2455">
                  <c:v>43254.675000000003</c:v>
                </c:pt>
                <c:pt idx="2456">
                  <c:v>43254.678472222222</c:v>
                </c:pt>
                <c:pt idx="2457">
                  <c:v>43254.681944444441</c:v>
                </c:pt>
                <c:pt idx="2458">
                  <c:v>43254.685416666667</c:v>
                </c:pt>
                <c:pt idx="2459">
                  <c:v>43254.688888888886</c:v>
                </c:pt>
                <c:pt idx="2460">
                  <c:v>43254.692361111112</c:v>
                </c:pt>
                <c:pt idx="2461">
                  <c:v>43254.695833333331</c:v>
                </c:pt>
                <c:pt idx="2462">
                  <c:v>43254.699305555558</c:v>
                </c:pt>
                <c:pt idx="2463">
                  <c:v>43254.702777777777</c:v>
                </c:pt>
                <c:pt idx="2464">
                  <c:v>43254.706250000003</c:v>
                </c:pt>
                <c:pt idx="2465">
                  <c:v>43254.709722222222</c:v>
                </c:pt>
                <c:pt idx="2466">
                  <c:v>43254.713194444441</c:v>
                </c:pt>
                <c:pt idx="2467">
                  <c:v>43254.716666666667</c:v>
                </c:pt>
                <c:pt idx="2468">
                  <c:v>43254.720138888886</c:v>
                </c:pt>
                <c:pt idx="2469">
                  <c:v>43254.723611111112</c:v>
                </c:pt>
                <c:pt idx="2470">
                  <c:v>43254.727083333331</c:v>
                </c:pt>
                <c:pt idx="2471">
                  <c:v>43254.730555555558</c:v>
                </c:pt>
                <c:pt idx="2472">
                  <c:v>43254.734027777777</c:v>
                </c:pt>
                <c:pt idx="2473">
                  <c:v>43254.737500000003</c:v>
                </c:pt>
                <c:pt idx="2474">
                  <c:v>43254.740972222222</c:v>
                </c:pt>
                <c:pt idx="2475">
                  <c:v>43254.744444444441</c:v>
                </c:pt>
                <c:pt idx="2476">
                  <c:v>43254.747916666667</c:v>
                </c:pt>
                <c:pt idx="2477">
                  <c:v>43254.751388888886</c:v>
                </c:pt>
                <c:pt idx="2478">
                  <c:v>43254.754861111112</c:v>
                </c:pt>
                <c:pt idx="2479">
                  <c:v>43254.758333333331</c:v>
                </c:pt>
                <c:pt idx="2480">
                  <c:v>43254.761805555558</c:v>
                </c:pt>
                <c:pt idx="2481">
                  <c:v>43254.765277777777</c:v>
                </c:pt>
                <c:pt idx="2482">
                  <c:v>43254.768750000003</c:v>
                </c:pt>
                <c:pt idx="2483">
                  <c:v>43254.772222222222</c:v>
                </c:pt>
                <c:pt idx="2484">
                  <c:v>43254.775694444441</c:v>
                </c:pt>
                <c:pt idx="2485">
                  <c:v>43254.779166666667</c:v>
                </c:pt>
                <c:pt idx="2486">
                  <c:v>43254.782638888886</c:v>
                </c:pt>
                <c:pt idx="2487">
                  <c:v>43254.786111111112</c:v>
                </c:pt>
                <c:pt idx="2488">
                  <c:v>43254.789583333331</c:v>
                </c:pt>
                <c:pt idx="2489">
                  <c:v>43254.793055555558</c:v>
                </c:pt>
                <c:pt idx="2490">
                  <c:v>43254.796527777777</c:v>
                </c:pt>
                <c:pt idx="2491">
                  <c:v>43254.8</c:v>
                </c:pt>
                <c:pt idx="2492">
                  <c:v>43254.803472222222</c:v>
                </c:pt>
                <c:pt idx="2493">
                  <c:v>43254.806944444441</c:v>
                </c:pt>
                <c:pt idx="2494">
                  <c:v>43254.810416666667</c:v>
                </c:pt>
                <c:pt idx="2495">
                  <c:v>43254.813888888886</c:v>
                </c:pt>
                <c:pt idx="2496">
                  <c:v>43254.817361111112</c:v>
                </c:pt>
                <c:pt idx="2497">
                  <c:v>43254.820833333331</c:v>
                </c:pt>
                <c:pt idx="2498">
                  <c:v>43254.824305555558</c:v>
                </c:pt>
                <c:pt idx="2499">
                  <c:v>43254.827777777777</c:v>
                </c:pt>
                <c:pt idx="2500">
                  <c:v>43254.831944444442</c:v>
                </c:pt>
                <c:pt idx="2501">
                  <c:v>43254.834722222222</c:v>
                </c:pt>
                <c:pt idx="2502">
                  <c:v>43254.838194444441</c:v>
                </c:pt>
                <c:pt idx="2503">
                  <c:v>43254.841666666667</c:v>
                </c:pt>
                <c:pt idx="2504">
                  <c:v>43254.845138888886</c:v>
                </c:pt>
                <c:pt idx="2505">
                  <c:v>43254.848611111112</c:v>
                </c:pt>
                <c:pt idx="2506">
                  <c:v>43254.852083333331</c:v>
                </c:pt>
                <c:pt idx="2507">
                  <c:v>43254.855555555558</c:v>
                </c:pt>
                <c:pt idx="2508">
                  <c:v>43254.859027777777</c:v>
                </c:pt>
                <c:pt idx="2509">
                  <c:v>43254.862500000003</c:v>
                </c:pt>
                <c:pt idx="2510">
                  <c:v>43254.865972222222</c:v>
                </c:pt>
                <c:pt idx="2511">
                  <c:v>43254.869444444441</c:v>
                </c:pt>
                <c:pt idx="2512">
                  <c:v>43254.872916666667</c:v>
                </c:pt>
                <c:pt idx="2513">
                  <c:v>43254.876388888886</c:v>
                </c:pt>
                <c:pt idx="2514">
                  <c:v>43254.879861111112</c:v>
                </c:pt>
                <c:pt idx="2515">
                  <c:v>43254.883333333331</c:v>
                </c:pt>
                <c:pt idx="2516">
                  <c:v>43254.886805555558</c:v>
                </c:pt>
                <c:pt idx="2517">
                  <c:v>43254.890277777777</c:v>
                </c:pt>
                <c:pt idx="2518">
                  <c:v>43254.893750000003</c:v>
                </c:pt>
                <c:pt idx="2519">
                  <c:v>43254.897222222222</c:v>
                </c:pt>
                <c:pt idx="2520">
                  <c:v>43254.900694444441</c:v>
                </c:pt>
                <c:pt idx="2521">
                  <c:v>43254.904166666667</c:v>
                </c:pt>
                <c:pt idx="2522">
                  <c:v>43254.907638888886</c:v>
                </c:pt>
                <c:pt idx="2523">
                  <c:v>43254.911111111112</c:v>
                </c:pt>
                <c:pt idx="2524">
                  <c:v>43254.914583333331</c:v>
                </c:pt>
                <c:pt idx="2525">
                  <c:v>43254.918055555558</c:v>
                </c:pt>
                <c:pt idx="2526">
                  <c:v>43254.921527777777</c:v>
                </c:pt>
                <c:pt idx="2527">
                  <c:v>43254.925000000003</c:v>
                </c:pt>
                <c:pt idx="2528">
                  <c:v>43254.928472222222</c:v>
                </c:pt>
                <c:pt idx="2529">
                  <c:v>43254.931944444441</c:v>
                </c:pt>
                <c:pt idx="2530">
                  <c:v>43254.935416666667</c:v>
                </c:pt>
                <c:pt idx="2531">
                  <c:v>43254.938888888886</c:v>
                </c:pt>
                <c:pt idx="2532">
                  <c:v>43254.942361111112</c:v>
                </c:pt>
                <c:pt idx="2533">
                  <c:v>43254.945833333331</c:v>
                </c:pt>
                <c:pt idx="2534">
                  <c:v>43254.949305555558</c:v>
                </c:pt>
                <c:pt idx="2535">
                  <c:v>43254.952777777777</c:v>
                </c:pt>
                <c:pt idx="2536">
                  <c:v>43254.956250000003</c:v>
                </c:pt>
                <c:pt idx="2537">
                  <c:v>43254.959722222222</c:v>
                </c:pt>
                <c:pt idx="2538">
                  <c:v>43254.963194444441</c:v>
                </c:pt>
                <c:pt idx="2539">
                  <c:v>43254.966666666667</c:v>
                </c:pt>
                <c:pt idx="2540">
                  <c:v>43254.970138888886</c:v>
                </c:pt>
                <c:pt idx="2541">
                  <c:v>43254.973611111112</c:v>
                </c:pt>
                <c:pt idx="2542">
                  <c:v>43254.977083333331</c:v>
                </c:pt>
                <c:pt idx="2543">
                  <c:v>43254.980555555558</c:v>
                </c:pt>
                <c:pt idx="2544">
                  <c:v>43254.984027777777</c:v>
                </c:pt>
                <c:pt idx="2545">
                  <c:v>43254.987500000003</c:v>
                </c:pt>
                <c:pt idx="2546">
                  <c:v>43254.990972222222</c:v>
                </c:pt>
                <c:pt idx="2547">
                  <c:v>43254.994444444441</c:v>
                </c:pt>
                <c:pt idx="2548">
                  <c:v>43254.997916666667</c:v>
                </c:pt>
                <c:pt idx="2549">
                  <c:v>43255.001388888886</c:v>
                </c:pt>
                <c:pt idx="2550">
                  <c:v>43255.004861111112</c:v>
                </c:pt>
                <c:pt idx="2551">
                  <c:v>43255.008333333331</c:v>
                </c:pt>
                <c:pt idx="2552">
                  <c:v>43255.011805555558</c:v>
                </c:pt>
                <c:pt idx="2553">
                  <c:v>43255.015277777777</c:v>
                </c:pt>
                <c:pt idx="2554">
                  <c:v>43255.018750000003</c:v>
                </c:pt>
                <c:pt idx="2555">
                  <c:v>43255.022222222222</c:v>
                </c:pt>
                <c:pt idx="2556">
                  <c:v>43255.025694444441</c:v>
                </c:pt>
                <c:pt idx="2557">
                  <c:v>43255.029166666667</c:v>
                </c:pt>
                <c:pt idx="2558">
                  <c:v>43255.032638888886</c:v>
                </c:pt>
                <c:pt idx="2559">
                  <c:v>43255.036111111112</c:v>
                </c:pt>
                <c:pt idx="2560">
                  <c:v>43255.039583333331</c:v>
                </c:pt>
                <c:pt idx="2561">
                  <c:v>43255.043055555558</c:v>
                </c:pt>
                <c:pt idx="2562">
                  <c:v>43255.046527777777</c:v>
                </c:pt>
                <c:pt idx="2563">
                  <c:v>43255.05</c:v>
                </c:pt>
                <c:pt idx="2564">
                  <c:v>43255.053472222222</c:v>
                </c:pt>
                <c:pt idx="2565">
                  <c:v>43255.056944444441</c:v>
                </c:pt>
                <c:pt idx="2566">
                  <c:v>43255.060416666667</c:v>
                </c:pt>
                <c:pt idx="2567">
                  <c:v>43255.063888888886</c:v>
                </c:pt>
                <c:pt idx="2568">
                  <c:v>43255.067361111112</c:v>
                </c:pt>
                <c:pt idx="2569">
                  <c:v>43255.070833333331</c:v>
                </c:pt>
                <c:pt idx="2570">
                  <c:v>43255.074305555558</c:v>
                </c:pt>
                <c:pt idx="2571">
                  <c:v>43255.077777777777</c:v>
                </c:pt>
                <c:pt idx="2572">
                  <c:v>43255.081250000003</c:v>
                </c:pt>
                <c:pt idx="2573">
                  <c:v>43255.084722222222</c:v>
                </c:pt>
                <c:pt idx="2574">
                  <c:v>43255.088194444441</c:v>
                </c:pt>
                <c:pt idx="2575">
                  <c:v>43255.091666666667</c:v>
                </c:pt>
                <c:pt idx="2576">
                  <c:v>43255.095138888886</c:v>
                </c:pt>
                <c:pt idx="2577">
                  <c:v>43255.098611111112</c:v>
                </c:pt>
                <c:pt idx="2578">
                  <c:v>43255.102083333331</c:v>
                </c:pt>
                <c:pt idx="2579">
                  <c:v>43255.105555555558</c:v>
                </c:pt>
                <c:pt idx="2580">
                  <c:v>43255.109027777777</c:v>
                </c:pt>
                <c:pt idx="2581">
                  <c:v>43255.112500000003</c:v>
                </c:pt>
                <c:pt idx="2582">
                  <c:v>43255.115972222222</c:v>
                </c:pt>
                <c:pt idx="2583">
                  <c:v>43255.119444444441</c:v>
                </c:pt>
                <c:pt idx="2584">
                  <c:v>43255.122916666667</c:v>
                </c:pt>
                <c:pt idx="2585">
                  <c:v>43255.126388888886</c:v>
                </c:pt>
                <c:pt idx="2586">
                  <c:v>43255.129861111112</c:v>
                </c:pt>
                <c:pt idx="2587">
                  <c:v>43255.133333333331</c:v>
                </c:pt>
                <c:pt idx="2588">
                  <c:v>43255.136805555558</c:v>
                </c:pt>
                <c:pt idx="2589">
                  <c:v>43255.140277777777</c:v>
                </c:pt>
                <c:pt idx="2590">
                  <c:v>43255.143750000003</c:v>
                </c:pt>
                <c:pt idx="2591">
                  <c:v>43255.147222222222</c:v>
                </c:pt>
                <c:pt idx="2592">
                  <c:v>43255.150694444441</c:v>
                </c:pt>
                <c:pt idx="2593">
                  <c:v>43255.154166666667</c:v>
                </c:pt>
                <c:pt idx="2594">
                  <c:v>43255.157638888886</c:v>
                </c:pt>
                <c:pt idx="2595">
                  <c:v>43255.161111111112</c:v>
                </c:pt>
                <c:pt idx="2596">
                  <c:v>43255.164583333331</c:v>
                </c:pt>
                <c:pt idx="2597">
                  <c:v>43255.168055555558</c:v>
                </c:pt>
                <c:pt idx="2598">
                  <c:v>43255.171527777777</c:v>
                </c:pt>
                <c:pt idx="2599">
                  <c:v>43255.175000000003</c:v>
                </c:pt>
                <c:pt idx="2600">
                  <c:v>43255.178472222222</c:v>
                </c:pt>
                <c:pt idx="2601">
                  <c:v>43255.181944444441</c:v>
                </c:pt>
                <c:pt idx="2602">
                  <c:v>43255.185416666667</c:v>
                </c:pt>
                <c:pt idx="2603">
                  <c:v>43255.188888888886</c:v>
                </c:pt>
                <c:pt idx="2604">
                  <c:v>43255.192361111112</c:v>
                </c:pt>
                <c:pt idx="2605">
                  <c:v>43255.195833333331</c:v>
                </c:pt>
                <c:pt idx="2606">
                  <c:v>43255.199305555558</c:v>
                </c:pt>
                <c:pt idx="2607">
                  <c:v>43255.202777777777</c:v>
                </c:pt>
                <c:pt idx="2608">
                  <c:v>43255.206250000003</c:v>
                </c:pt>
                <c:pt idx="2609">
                  <c:v>43255.209722222222</c:v>
                </c:pt>
                <c:pt idx="2610">
                  <c:v>43255.213194444441</c:v>
                </c:pt>
                <c:pt idx="2611">
                  <c:v>43255.216666666667</c:v>
                </c:pt>
                <c:pt idx="2612">
                  <c:v>43255.220138888886</c:v>
                </c:pt>
                <c:pt idx="2613">
                  <c:v>43255.223611111112</c:v>
                </c:pt>
                <c:pt idx="2614">
                  <c:v>43255.227083333331</c:v>
                </c:pt>
                <c:pt idx="2615">
                  <c:v>43255.230555555558</c:v>
                </c:pt>
                <c:pt idx="2616">
                  <c:v>43255.234027777777</c:v>
                </c:pt>
                <c:pt idx="2617">
                  <c:v>43255.237500000003</c:v>
                </c:pt>
                <c:pt idx="2618">
                  <c:v>43255.240972222222</c:v>
                </c:pt>
                <c:pt idx="2619">
                  <c:v>43255.244444444441</c:v>
                </c:pt>
                <c:pt idx="2620">
                  <c:v>43255.247916666667</c:v>
                </c:pt>
                <c:pt idx="2621">
                  <c:v>43255.251388888886</c:v>
                </c:pt>
                <c:pt idx="2622">
                  <c:v>43255.254861111112</c:v>
                </c:pt>
                <c:pt idx="2623">
                  <c:v>43255.258333333331</c:v>
                </c:pt>
                <c:pt idx="2624">
                  <c:v>43255.261805555558</c:v>
                </c:pt>
                <c:pt idx="2625">
                  <c:v>43255.265277777777</c:v>
                </c:pt>
                <c:pt idx="2626">
                  <c:v>43255.268750000003</c:v>
                </c:pt>
                <c:pt idx="2627">
                  <c:v>43255.272222222222</c:v>
                </c:pt>
                <c:pt idx="2628">
                  <c:v>43255.275694444441</c:v>
                </c:pt>
                <c:pt idx="2629">
                  <c:v>43255.279166666667</c:v>
                </c:pt>
                <c:pt idx="2630">
                  <c:v>43255.282638888886</c:v>
                </c:pt>
                <c:pt idx="2631">
                  <c:v>43255.286111111112</c:v>
                </c:pt>
                <c:pt idx="2632">
                  <c:v>43255.289583333331</c:v>
                </c:pt>
                <c:pt idx="2633">
                  <c:v>43255.293055555558</c:v>
                </c:pt>
                <c:pt idx="2634">
                  <c:v>43255.296527777777</c:v>
                </c:pt>
                <c:pt idx="2635">
                  <c:v>43255.3</c:v>
                </c:pt>
                <c:pt idx="2636">
                  <c:v>43255.303472222222</c:v>
                </c:pt>
                <c:pt idx="2637">
                  <c:v>43255.306944444441</c:v>
                </c:pt>
                <c:pt idx="2638">
                  <c:v>43255.310416666667</c:v>
                </c:pt>
                <c:pt idx="2639">
                  <c:v>43255.313888888886</c:v>
                </c:pt>
                <c:pt idx="2640">
                  <c:v>43255.317361111112</c:v>
                </c:pt>
                <c:pt idx="2641">
                  <c:v>43255.320833333331</c:v>
                </c:pt>
                <c:pt idx="2642">
                  <c:v>43255.324305555558</c:v>
                </c:pt>
                <c:pt idx="2643">
                  <c:v>43255.327777777777</c:v>
                </c:pt>
                <c:pt idx="2644">
                  <c:v>43255.331250000003</c:v>
                </c:pt>
                <c:pt idx="2645">
                  <c:v>43255.334722222222</c:v>
                </c:pt>
                <c:pt idx="2646">
                  <c:v>43255.338194444441</c:v>
                </c:pt>
                <c:pt idx="2647">
                  <c:v>43255.341666666667</c:v>
                </c:pt>
                <c:pt idx="2648">
                  <c:v>43255.345138888886</c:v>
                </c:pt>
                <c:pt idx="2649">
                  <c:v>43255.348611111112</c:v>
                </c:pt>
                <c:pt idx="2650">
                  <c:v>43255.352083333331</c:v>
                </c:pt>
                <c:pt idx="2651">
                  <c:v>43255.355555555558</c:v>
                </c:pt>
                <c:pt idx="2652">
                  <c:v>43255.359027777777</c:v>
                </c:pt>
                <c:pt idx="2653">
                  <c:v>43255.362500000003</c:v>
                </c:pt>
                <c:pt idx="2654">
                  <c:v>43255.365972222222</c:v>
                </c:pt>
                <c:pt idx="2655">
                  <c:v>43255.369444444441</c:v>
                </c:pt>
                <c:pt idx="2656">
                  <c:v>43255.372916666667</c:v>
                </c:pt>
                <c:pt idx="2657">
                  <c:v>43255.376388888886</c:v>
                </c:pt>
                <c:pt idx="2658">
                  <c:v>43255.379861111112</c:v>
                </c:pt>
                <c:pt idx="2659">
                  <c:v>43255.383333333331</c:v>
                </c:pt>
                <c:pt idx="2660">
                  <c:v>43255.386805555558</c:v>
                </c:pt>
                <c:pt idx="2661">
                  <c:v>43255.390277777777</c:v>
                </c:pt>
                <c:pt idx="2662">
                  <c:v>43255.393750000003</c:v>
                </c:pt>
                <c:pt idx="2663">
                  <c:v>43255.397222222222</c:v>
                </c:pt>
                <c:pt idx="2664">
                  <c:v>43255.400694444441</c:v>
                </c:pt>
                <c:pt idx="2665">
                  <c:v>43255.404166666667</c:v>
                </c:pt>
                <c:pt idx="2666">
                  <c:v>43255.407638888886</c:v>
                </c:pt>
                <c:pt idx="2667">
                  <c:v>43255.411111111112</c:v>
                </c:pt>
                <c:pt idx="2668">
                  <c:v>43255.414583333331</c:v>
                </c:pt>
                <c:pt idx="2669">
                  <c:v>43255.418055555558</c:v>
                </c:pt>
                <c:pt idx="2670">
                  <c:v>43255.421527777777</c:v>
                </c:pt>
                <c:pt idx="2671">
                  <c:v>43255.425000000003</c:v>
                </c:pt>
                <c:pt idx="2672">
                  <c:v>43255.428472222222</c:v>
                </c:pt>
                <c:pt idx="2673">
                  <c:v>43255.431944444441</c:v>
                </c:pt>
                <c:pt idx="2674">
                  <c:v>43255.435416666667</c:v>
                </c:pt>
                <c:pt idx="2675">
                  <c:v>43255.438888888886</c:v>
                </c:pt>
                <c:pt idx="2676">
                  <c:v>43255.442361111112</c:v>
                </c:pt>
                <c:pt idx="2677">
                  <c:v>43255.445833333331</c:v>
                </c:pt>
                <c:pt idx="2678">
                  <c:v>43255.449305555558</c:v>
                </c:pt>
                <c:pt idx="2679">
                  <c:v>43255.452777777777</c:v>
                </c:pt>
                <c:pt idx="2680">
                  <c:v>43255.456250000003</c:v>
                </c:pt>
                <c:pt idx="2681">
                  <c:v>43255.459722222222</c:v>
                </c:pt>
                <c:pt idx="2682">
                  <c:v>43255.463194444441</c:v>
                </c:pt>
                <c:pt idx="2683">
                  <c:v>43255.466666666667</c:v>
                </c:pt>
                <c:pt idx="2684">
                  <c:v>43255.470138888886</c:v>
                </c:pt>
                <c:pt idx="2685">
                  <c:v>43255.473611111112</c:v>
                </c:pt>
                <c:pt idx="2686">
                  <c:v>43255.477083333331</c:v>
                </c:pt>
                <c:pt idx="2687">
                  <c:v>43255.480555555558</c:v>
                </c:pt>
                <c:pt idx="2688">
                  <c:v>43255.484027777777</c:v>
                </c:pt>
                <c:pt idx="2689">
                  <c:v>43255.487500000003</c:v>
                </c:pt>
                <c:pt idx="2690">
                  <c:v>43255.490972222222</c:v>
                </c:pt>
                <c:pt idx="2691">
                  <c:v>43255.494444444441</c:v>
                </c:pt>
                <c:pt idx="2692">
                  <c:v>43255.497916666667</c:v>
                </c:pt>
                <c:pt idx="2693">
                  <c:v>43255.501388888886</c:v>
                </c:pt>
                <c:pt idx="2694">
                  <c:v>43255.504861111112</c:v>
                </c:pt>
                <c:pt idx="2695">
                  <c:v>43255.508333333331</c:v>
                </c:pt>
                <c:pt idx="2696">
                  <c:v>43255.511805555558</c:v>
                </c:pt>
                <c:pt idx="2697">
                  <c:v>43255.515277777777</c:v>
                </c:pt>
                <c:pt idx="2698">
                  <c:v>43255.518750000003</c:v>
                </c:pt>
                <c:pt idx="2699">
                  <c:v>43255.522222222222</c:v>
                </c:pt>
                <c:pt idx="2700">
                  <c:v>43255.525694444441</c:v>
                </c:pt>
                <c:pt idx="2701">
                  <c:v>43255.529166666667</c:v>
                </c:pt>
                <c:pt idx="2702">
                  <c:v>43255.532638888886</c:v>
                </c:pt>
                <c:pt idx="2703">
                  <c:v>43255.536111111112</c:v>
                </c:pt>
                <c:pt idx="2704">
                  <c:v>43255.539583333331</c:v>
                </c:pt>
                <c:pt idx="2705">
                  <c:v>43255.543055555558</c:v>
                </c:pt>
                <c:pt idx="2706">
                  <c:v>43255.546527777777</c:v>
                </c:pt>
                <c:pt idx="2707">
                  <c:v>43255.55</c:v>
                </c:pt>
                <c:pt idx="2708">
                  <c:v>43255.553472222222</c:v>
                </c:pt>
                <c:pt idx="2709">
                  <c:v>43255.556944444441</c:v>
                </c:pt>
                <c:pt idx="2710">
                  <c:v>43255.560416666667</c:v>
                </c:pt>
                <c:pt idx="2711">
                  <c:v>43255.563888888886</c:v>
                </c:pt>
                <c:pt idx="2712">
                  <c:v>43255.567361111112</c:v>
                </c:pt>
                <c:pt idx="2713">
                  <c:v>43255.570833333331</c:v>
                </c:pt>
                <c:pt idx="2714">
                  <c:v>43255.574305555558</c:v>
                </c:pt>
                <c:pt idx="2715">
                  <c:v>43255.577777777777</c:v>
                </c:pt>
                <c:pt idx="2716">
                  <c:v>43255.581250000003</c:v>
                </c:pt>
                <c:pt idx="2717">
                  <c:v>43255.584722222222</c:v>
                </c:pt>
                <c:pt idx="2718">
                  <c:v>43255.588194444441</c:v>
                </c:pt>
                <c:pt idx="2719">
                  <c:v>43255.591666666667</c:v>
                </c:pt>
                <c:pt idx="2720">
                  <c:v>43255.595138888886</c:v>
                </c:pt>
                <c:pt idx="2721">
                  <c:v>43255.598611111112</c:v>
                </c:pt>
                <c:pt idx="2722">
                  <c:v>43255.602083333331</c:v>
                </c:pt>
                <c:pt idx="2723">
                  <c:v>43255.605555555558</c:v>
                </c:pt>
                <c:pt idx="2724">
                  <c:v>43255.609027777777</c:v>
                </c:pt>
                <c:pt idx="2725">
                  <c:v>43255.612500000003</c:v>
                </c:pt>
                <c:pt idx="2726">
                  <c:v>43255.615972222222</c:v>
                </c:pt>
                <c:pt idx="2727">
                  <c:v>43255.619444444441</c:v>
                </c:pt>
                <c:pt idx="2728">
                  <c:v>43255.622916666667</c:v>
                </c:pt>
                <c:pt idx="2729">
                  <c:v>43255.626388888886</c:v>
                </c:pt>
                <c:pt idx="2730">
                  <c:v>43255.629861111112</c:v>
                </c:pt>
                <c:pt idx="2731">
                  <c:v>43255.633333333331</c:v>
                </c:pt>
                <c:pt idx="2732">
                  <c:v>43255.636805555558</c:v>
                </c:pt>
                <c:pt idx="2733">
                  <c:v>43255.640277777777</c:v>
                </c:pt>
                <c:pt idx="2734">
                  <c:v>43255.643750000003</c:v>
                </c:pt>
                <c:pt idx="2735">
                  <c:v>43255.647222222222</c:v>
                </c:pt>
                <c:pt idx="2736">
                  <c:v>43255.650694444441</c:v>
                </c:pt>
                <c:pt idx="2737">
                  <c:v>43255.654166666667</c:v>
                </c:pt>
                <c:pt idx="2738">
                  <c:v>43255.657638888886</c:v>
                </c:pt>
                <c:pt idx="2739">
                  <c:v>43255.661111111112</c:v>
                </c:pt>
                <c:pt idx="2740">
                  <c:v>43255.664583333331</c:v>
                </c:pt>
                <c:pt idx="2741">
                  <c:v>43255.668055555558</c:v>
                </c:pt>
                <c:pt idx="2742">
                  <c:v>43255.671527777777</c:v>
                </c:pt>
                <c:pt idx="2743">
                  <c:v>43255.675000000003</c:v>
                </c:pt>
                <c:pt idx="2744">
                  <c:v>43255.678472222222</c:v>
                </c:pt>
                <c:pt idx="2745">
                  <c:v>43255.681944444441</c:v>
                </c:pt>
                <c:pt idx="2746">
                  <c:v>43255.685416666667</c:v>
                </c:pt>
                <c:pt idx="2747">
                  <c:v>43255.688888888886</c:v>
                </c:pt>
                <c:pt idx="2748">
                  <c:v>43255.692361111112</c:v>
                </c:pt>
                <c:pt idx="2749">
                  <c:v>43255.695833333331</c:v>
                </c:pt>
                <c:pt idx="2750">
                  <c:v>43255.699305555558</c:v>
                </c:pt>
                <c:pt idx="2751">
                  <c:v>43255.702777777777</c:v>
                </c:pt>
                <c:pt idx="2752">
                  <c:v>43255.706250000003</c:v>
                </c:pt>
                <c:pt idx="2753">
                  <c:v>43255.709722222222</c:v>
                </c:pt>
                <c:pt idx="2754">
                  <c:v>43255.713194444441</c:v>
                </c:pt>
                <c:pt idx="2755">
                  <c:v>43255.716666666667</c:v>
                </c:pt>
                <c:pt idx="2756">
                  <c:v>43255.720138888886</c:v>
                </c:pt>
                <c:pt idx="2757">
                  <c:v>43255.723611111112</c:v>
                </c:pt>
                <c:pt idx="2758">
                  <c:v>43255.727083333331</c:v>
                </c:pt>
                <c:pt idx="2759">
                  <c:v>43255.730555555558</c:v>
                </c:pt>
                <c:pt idx="2760">
                  <c:v>43255.734027777777</c:v>
                </c:pt>
                <c:pt idx="2761">
                  <c:v>43255.737500000003</c:v>
                </c:pt>
                <c:pt idx="2762">
                  <c:v>43255.740972222222</c:v>
                </c:pt>
                <c:pt idx="2763">
                  <c:v>43255.744444444441</c:v>
                </c:pt>
                <c:pt idx="2764">
                  <c:v>43255.747916666667</c:v>
                </c:pt>
                <c:pt idx="2765">
                  <c:v>43255.751388888886</c:v>
                </c:pt>
                <c:pt idx="2766">
                  <c:v>43255.754861111112</c:v>
                </c:pt>
                <c:pt idx="2767">
                  <c:v>43255.758333333331</c:v>
                </c:pt>
                <c:pt idx="2768">
                  <c:v>43255.761805555558</c:v>
                </c:pt>
                <c:pt idx="2769">
                  <c:v>43255.765277777777</c:v>
                </c:pt>
                <c:pt idx="2770">
                  <c:v>43255.768750000003</c:v>
                </c:pt>
                <c:pt idx="2771">
                  <c:v>43255.772222222222</c:v>
                </c:pt>
                <c:pt idx="2772">
                  <c:v>43255.775694444441</c:v>
                </c:pt>
                <c:pt idx="2773">
                  <c:v>43255.779166666667</c:v>
                </c:pt>
                <c:pt idx="2774">
                  <c:v>43255.782638888886</c:v>
                </c:pt>
                <c:pt idx="2775">
                  <c:v>43255.786111111112</c:v>
                </c:pt>
                <c:pt idx="2776">
                  <c:v>43255.789583333331</c:v>
                </c:pt>
                <c:pt idx="2777">
                  <c:v>43255.793055555558</c:v>
                </c:pt>
                <c:pt idx="2778">
                  <c:v>43255.796527777777</c:v>
                </c:pt>
                <c:pt idx="2779">
                  <c:v>43255.8</c:v>
                </c:pt>
                <c:pt idx="2780">
                  <c:v>43255.803472222222</c:v>
                </c:pt>
                <c:pt idx="2781">
                  <c:v>43255.806944444441</c:v>
                </c:pt>
                <c:pt idx="2782">
                  <c:v>43255.810416666667</c:v>
                </c:pt>
                <c:pt idx="2783">
                  <c:v>43255.813888888886</c:v>
                </c:pt>
                <c:pt idx="2784">
                  <c:v>43255.817361111112</c:v>
                </c:pt>
                <c:pt idx="2785">
                  <c:v>43255.820833333331</c:v>
                </c:pt>
                <c:pt idx="2786">
                  <c:v>43255.824305555558</c:v>
                </c:pt>
                <c:pt idx="2787">
                  <c:v>43255.827777777777</c:v>
                </c:pt>
                <c:pt idx="2788">
                  <c:v>43255.831250000003</c:v>
                </c:pt>
                <c:pt idx="2789">
                  <c:v>43255.834722222222</c:v>
                </c:pt>
                <c:pt idx="2790">
                  <c:v>43255.838194444441</c:v>
                </c:pt>
                <c:pt idx="2791">
                  <c:v>43255.841666666667</c:v>
                </c:pt>
                <c:pt idx="2792">
                  <c:v>43255.845138888886</c:v>
                </c:pt>
                <c:pt idx="2793">
                  <c:v>43255.848611111112</c:v>
                </c:pt>
                <c:pt idx="2794">
                  <c:v>43255.852083333331</c:v>
                </c:pt>
                <c:pt idx="2795">
                  <c:v>43255.855555555558</c:v>
                </c:pt>
                <c:pt idx="2796">
                  <c:v>43255.859027777777</c:v>
                </c:pt>
                <c:pt idx="2797">
                  <c:v>43255.862500000003</c:v>
                </c:pt>
                <c:pt idx="2798">
                  <c:v>43255.865972222222</c:v>
                </c:pt>
                <c:pt idx="2799">
                  <c:v>43255.869444444441</c:v>
                </c:pt>
                <c:pt idx="2800">
                  <c:v>43255.872916666667</c:v>
                </c:pt>
                <c:pt idx="2801">
                  <c:v>43255.876388888886</c:v>
                </c:pt>
                <c:pt idx="2802">
                  <c:v>43255.879861111112</c:v>
                </c:pt>
                <c:pt idx="2803">
                  <c:v>43255.883333333331</c:v>
                </c:pt>
                <c:pt idx="2804">
                  <c:v>43255.886805555558</c:v>
                </c:pt>
                <c:pt idx="2805">
                  <c:v>43255.890277777777</c:v>
                </c:pt>
                <c:pt idx="2806">
                  <c:v>43255.893750000003</c:v>
                </c:pt>
                <c:pt idx="2807">
                  <c:v>43255.897222222222</c:v>
                </c:pt>
                <c:pt idx="2808">
                  <c:v>43255.900694444441</c:v>
                </c:pt>
                <c:pt idx="2809">
                  <c:v>43255.904166666667</c:v>
                </c:pt>
                <c:pt idx="2810">
                  <c:v>43255.907638888886</c:v>
                </c:pt>
                <c:pt idx="2811">
                  <c:v>43255.911111111112</c:v>
                </c:pt>
                <c:pt idx="2812">
                  <c:v>43255.914583333331</c:v>
                </c:pt>
                <c:pt idx="2813">
                  <c:v>43255.918055555558</c:v>
                </c:pt>
                <c:pt idx="2814">
                  <c:v>43255.921527777777</c:v>
                </c:pt>
                <c:pt idx="2815">
                  <c:v>43255.925000000003</c:v>
                </c:pt>
                <c:pt idx="2816">
                  <c:v>43255.928472222222</c:v>
                </c:pt>
                <c:pt idx="2817">
                  <c:v>43255.931944444441</c:v>
                </c:pt>
                <c:pt idx="2818">
                  <c:v>43255.935416666667</c:v>
                </c:pt>
                <c:pt idx="2819">
                  <c:v>43255.938888888886</c:v>
                </c:pt>
                <c:pt idx="2820">
                  <c:v>43255.942361111112</c:v>
                </c:pt>
                <c:pt idx="2821">
                  <c:v>43255.945833333331</c:v>
                </c:pt>
                <c:pt idx="2822">
                  <c:v>43255.949305555558</c:v>
                </c:pt>
                <c:pt idx="2823">
                  <c:v>43255.952777777777</c:v>
                </c:pt>
                <c:pt idx="2824">
                  <c:v>43255.956250000003</c:v>
                </c:pt>
                <c:pt idx="2825">
                  <c:v>43255.959722222222</c:v>
                </c:pt>
                <c:pt idx="2826">
                  <c:v>43255.963194444441</c:v>
                </c:pt>
                <c:pt idx="2827">
                  <c:v>43255.966666666667</c:v>
                </c:pt>
                <c:pt idx="2828">
                  <c:v>43255.970138888886</c:v>
                </c:pt>
                <c:pt idx="2829">
                  <c:v>43255.973611111112</c:v>
                </c:pt>
                <c:pt idx="2830">
                  <c:v>43255.977083333331</c:v>
                </c:pt>
                <c:pt idx="2831">
                  <c:v>43255.980555555558</c:v>
                </c:pt>
                <c:pt idx="2832">
                  <c:v>43255.984027777777</c:v>
                </c:pt>
                <c:pt idx="2833">
                  <c:v>43255.987500000003</c:v>
                </c:pt>
                <c:pt idx="2834">
                  <c:v>43255.990972222222</c:v>
                </c:pt>
                <c:pt idx="2835">
                  <c:v>43255.994444444441</c:v>
                </c:pt>
                <c:pt idx="2836">
                  <c:v>43255.997916666667</c:v>
                </c:pt>
                <c:pt idx="2837">
                  <c:v>43256.001388888886</c:v>
                </c:pt>
                <c:pt idx="2838">
                  <c:v>43256.004861111112</c:v>
                </c:pt>
                <c:pt idx="2839">
                  <c:v>43256.008333333331</c:v>
                </c:pt>
                <c:pt idx="2840">
                  <c:v>43256.011805555558</c:v>
                </c:pt>
                <c:pt idx="2841">
                  <c:v>43256.015277777777</c:v>
                </c:pt>
                <c:pt idx="2842">
                  <c:v>43256.018750000003</c:v>
                </c:pt>
                <c:pt idx="2843">
                  <c:v>43256.022222222222</c:v>
                </c:pt>
                <c:pt idx="2844">
                  <c:v>43256.025694444441</c:v>
                </c:pt>
                <c:pt idx="2845">
                  <c:v>43256.029166666667</c:v>
                </c:pt>
                <c:pt idx="2846">
                  <c:v>43256.032638888886</c:v>
                </c:pt>
                <c:pt idx="2847">
                  <c:v>43256.036111111112</c:v>
                </c:pt>
                <c:pt idx="2848">
                  <c:v>43256.039583333331</c:v>
                </c:pt>
                <c:pt idx="2849">
                  <c:v>43256.043055555558</c:v>
                </c:pt>
                <c:pt idx="2850">
                  <c:v>43256.046527777777</c:v>
                </c:pt>
                <c:pt idx="2851">
                  <c:v>43256.05</c:v>
                </c:pt>
                <c:pt idx="2852">
                  <c:v>43256.053472222222</c:v>
                </c:pt>
                <c:pt idx="2853">
                  <c:v>43256.056944444441</c:v>
                </c:pt>
                <c:pt idx="2854">
                  <c:v>43256.060416666667</c:v>
                </c:pt>
                <c:pt idx="2855">
                  <c:v>43256.063888888886</c:v>
                </c:pt>
                <c:pt idx="2856">
                  <c:v>43256.067361111112</c:v>
                </c:pt>
                <c:pt idx="2857">
                  <c:v>43256.070833333331</c:v>
                </c:pt>
                <c:pt idx="2858">
                  <c:v>43256.074305555558</c:v>
                </c:pt>
                <c:pt idx="2859">
                  <c:v>43256.077777777777</c:v>
                </c:pt>
                <c:pt idx="2860">
                  <c:v>43256.081250000003</c:v>
                </c:pt>
                <c:pt idx="2861">
                  <c:v>43256.084722222222</c:v>
                </c:pt>
                <c:pt idx="2862">
                  <c:v>43256.088194444441</c:v>
                </c:pt>
                <c:pt idx="2863">
                  <c:v>43256.091666666667</c:v>
                </c:pt>
                <c:pt idx="2864">
                  <c:v>43256.095138888886</c:v>
                </c:pt>
                <c:pt idx="2865">
                  <c:v>43256.098611111112</c:v>
                </c:pt>
                <c:pt idx="2866">
                  <c:v>43256.102083333331</c:v>
                </c:pt>
                <c:pt idx="2867">
                  <c:v>43256.105555555558</c:v>
                </c:pt>
                <c:pt idx="2868">
                  <c:v>43256.109027777777</c:v>
                </c:pt>
                <c:pt idx="2869">
                  <c:v>43256.112500000003</c:v>
                </c:pt>
                <c:pt idx="2870">
                  <c:v>43256.115972222222</c:v>
                </c:pt>
                <c:pt idx="2871">
                  <c:v>43256.119444444441</c:v>
                </c:pt>
                <c:pt idx="2872">
                  <c:v>43256.122916666667</c:v>
                </c:pt>
                <c:pt idx="2873">
                  <c:v>43256.126388888886</c:v>
                </c:pt>
                <c:pt idx="2874">
                  <c:v>43256.129861111112</c:v>
                </c:pt>
                <c:pt idx="2875">
                  <c:v>43256.133333333331</c:v>
                </c:pt>
                <c:pt idx="2876">
                  <c:v>43256.136805555558</c:v>
                </c:pt>
                <c:pt idx="2877">
                  <c:v>43256.140277777777</c:v>
                </c:pt>
                <c:pt idx="2878">
                  <c:v>43256.143750000003</c:v>
                </c:pt>
                <c:pt idx="2879">
                  <c:v>43256.147222222222</c:v>
                </c:pt>
                <c:pt idx="2880">
                  <c:v>43256.150694444441</c:v>
                </c:pt>
                <c:pt idx="2881">
                  <c:v>43256.154166666667</c:v>
                </c:pt>
                <c:pt idx="2882">
                  <c:v>43256.157638888886</c:v>
                </c:pt>
                <c:pt idx="2883">
                  <c:v>43256.161111111112</c:v>
                </c:pt>
                <c:pt idx="2884">
                  <c:v>43256.164583333331</c:v>
                </c:pt>
                <c:pt idx="2885">
                  <c:v>43256.168055555558</c:v>
                </c:pt>
                <c:pt idx="2886">
                  <c:v>43256.171527777777</c:v>
                </c:pt>
                <c:pt idx="2887">
                  <c:v>43256.175000000003</c:v>
                </c:pt>
                <c:pt idx="2888">
                  <c:v>43256.178472222222</c:v>
                </c:pt>
                <c:pt idx="2889">
                  <c:v>43256.181944444441</c:v>
                </c:pt>
                <c:pt idx="2890">
                  <c:v>43256.185416666667</c:v>
                </c:pt>
                <c:pt idx="2891">
                  <c:v>43256.188888888886</c:v>
                </c:pt>
                <c:pt idx="2892">
                  <c:v>43256.192361111112</c:v>
                </c:pt>
                <c:pt idx="2893">
                  <c:v>43256.195833333331</c:v>
                </c:pt>
                <c:pt idx="2894">
                  <c:v>43256.199305555558</c:v>
                </c:pt>
                <c:pt idx="2895">
                  <c:v>43256.202777777777</c:v>
                </c:pt>
                <c:pt idx="2896">
                  <c:v>43256.206250000003</c:v>
                </c:pt>
                <c:pt idx="2897">
                  <c:v>43256.209722222222</c:v>
                </c:pt>
                <c:pt idx="2898">
                  <c:v>43256.213194444441</c:v>
                </c:pt>
                <c:pt idx="2899">
                  <c:v>43256.216666666667</c:v>
                </c:pt>
                <c:pt idx="2900">
                  <c:v>43256.220138888886</c:v>
                </c:pt>
                <c:pt idx="2901">
                  <c:v>43256.223611111112</c:v>
                </c:pt>
                <c:pt idx="2902">
                  <c:v>43256.227083333331</c:v>
                </c:pt>
                <c:pt idx="2903">
                  <c:v>43256.230555555558</c:v>
                </c:pt>
                <c:pt idx="2904">
                  <c:v>43256.234027777777</c:v>
                </c:pt>
                <c:pt idx="2905">
                  <c:v>43256.237500000003</c:v>
                </c:pt>
                <c:pt idx="2906">
                  <c:v>43256.240972222222</c:v>
                </c:pt>
                <c:pt idx="2907">
                  <c:v>43256.244444444441</c:v>
                </c:pt>
                <c:pt idx="2908">
                  <c:v>43256.247916666667</c:v>
                </c:pt>
                <c:pt idx="2909">
                  <c:v>43256.251388888886</c:v>
                </c:pt>
                <c:pt idx="2910">
                  <c:v>43256.254861111112</c:v>
                </c:pt>
                <c:pt idx="2911">
                  <c:v>43256.258333333331</c:v>
                </c:pt>
                <c:pt idx="2912">
                  <c:v>43256.261805555558</c:v>
                </c:pt>
                <c:pt idx="2913">
                  <c:v>43256.265277777777</c:v>
                </c:pt>
                <c:pt idx="2914">
                  <c:v>43256.268750000003</c:v>
                </c:pt>
                <c:pt idx="2915">
                  <c:v>43256.272222222222</c:v>
                </c:pt>
                <c:pt idx="2916">
                  <c:v>43256.275694444441</c:v>
                </c:pt>
                <c:pt idx="2917">
                  <c:v>43256.279166666667</c:v>
                </c:pt>
                <c:pt idx="2918">
                  <c:v>43256.282638888886</c:v>
                </c:pt>
                <c:pt idx="2919">
                  <c:v>43256.286111111112</c:v>
                </c:pt>
                <c:pt idx="2920">
                  <c:v>43256.289583333331</c:v>
                </c:pt>
                <c:pt idx="2921">
                  <c:v>43256.293055555558</c:v>
                </c:pt>
                <c:pt idx="2922">
                  <c:v>43256.296527777777</c:v>
                </c:pt>
                <c:pt idx="2923">
                  <c:v>43256.3</c:v>
                </c:pt>
                <c:pt idx="2924">
                  <c:v>43256.303472222222</c:v>
                </c:pt>
                <c:pt idx="2925">
                  <c:v>43256.306944444441</c:v>
                </c:pt>
                <c:pt idx="2926">
                  <c:v>43256.310416666667</c:v>
                </c:pt>
                <c:pt idx="2927">
                  <c:v>43256.313888888886</c:v>
                </c:pt>
                <c:pt idx="2928">
                  <c:v>43256.317361111112</c:v>
                </c:pt>
                <c:pt idx="2929">
                  <c:v>43256.320833333331</c:v>
                </c:pt>
                <c:pt idx="2930">
                  <c:v>43256.324305555558</c:v>
                </c:pt>
                <c:pt idx="2931">
                  <c:v>43256.327777777777</c:v>
                </c:pt>
                <c:pt idx="2932">
                  <c:v>43256.331250000003</c:v>
                </c:pt>
                <c:pt idx="2933">
                  <c:v>43256.334722222222</c:v>
                </c:pt>
                <c:pt idx="2934">
                  <c:v>43256.338194444441</c:v>
                </c:pt>
                <c:pt idx="2935">
                  <c:v>43256.341666666667</c:v>
                </c:pt>
                <c:pt idx="2936">
                  <c:v>43256.345138888886</c:v>
                </c:pt>
                <c:pt idx="2937">
                  <c:v>43256.348611111112</c:v>
                </c:pt>
                <c:pt idx="2938">
                  <c:v>43256.352083333331</c:v>
                </c:pt>
                <c:pt idx="2939">
                  <c:v>43256.355555555558</c:v>
                </c:pt>
                <c:pt idx="2940">
                  <c:v>43256.359027777777</c:v>
                </c:pt>
                <c:pt idx="2941">
                  <c:v>43256.362500000003</c:v>
                </c:pt>
                <c:pt idx="2942">
                  <c:v>43256.365972222222</c:v>
                </c:pt>
                <c:pt idx="2943">
                  <c:v>43256.369444444441</c:v>
                </c:pt>
                <c:pt idx="2944">
                  <c:v>43256.372916666667</c:v>
                </c:pt>
                <c:pt idx="2945">
                  <c:v>43256.376388888886</c:v>
                </c:pt>
                <c:pt idx="2946">
                  <c:v>43256.379861111112</c:v>
                </c:pt>
                <c:pt idx="2947">
                  <c:v>43256.383333333331</c:v>
                </c:pt>
                <c:pt idx="2948">
                  <c:v>43256.386805555558</c:v>
                </c:pt>
                <c:pt idx="2949">
                  <c:v>43256.390277777777</c:v>
                </c:pt>
                <c:pt idx="2950">
                  <c:v>43256.393750000003</c:v>
                </c:pt>
                <c:pt idx="2951">
                  <c:v>43256.397222222222</c:v>
                </c:pt>
                <c:pt idx="2952">
                  <c:v>43256.400694444441</c:v>
                </c:pt>
                <c:pt idx="2953">
                  <c:v>43256.404166666667</c:v>
                </c:pt>
                <c:pt idx="2954">
                  <c:v>43256.407638888886</c:v>
                </c:pt>
                <c:pt idx="2955">
                  <c:v>43256.411111111112</c:v>
                </c:pt>
                <c:pt idx="2956">
                  <c:v>43256.414583333331</c:v>
                </c:pt>
                <c:pt idx="2957">
                  <c:v>43256.418055555558</c:v>
                </c:pt>
                <c:pt idx="2958">
                  <c:v>43256.421527777777</c:v>
                </c:pt>
                <c:pt idx="2959">
                  <c:v>43256.425000000003</c:v>
                </c:pt>
                <c:pt idx="2960">
                  <c:v>43256.428472222222</c:v>
                </c:pt>
                <c:pt idx="2961">
                  <c:v>43256.431944444441</c:v>
                </c:pt>
                <c:pt idx="2962">
                  <c:v>43256.435416666667</c:v>
                </c:pt>
                <c:pt idx="2963">
                  <c:v>43256.438888888886</c:v>
                </c:pt>
                <c:pt idx="2964">
                  <c:v>43256.442361111112</c:v>
                </c:pt>
                <c:pt idx="2965">
                  <c:v>43256.445833333331</c:v>
                </c:pt>
                <c:pt idx="2966">
                  <c:v>43256.449305555558</c:v>
                </c:pt>
                <c:pt idx="2967">
                  <c:v>43256.452777777777</c:v>
                </c:pt>
                <c:pt idx="2968">
                  <c:v>43256.456250000003</c:v>
                </c:pt>
                <c:pt idx="2969">
                  <c:v>43256.459722222222</c:v>
                </c:pt>
                <c:pt idx="2970">
                  <c:v>43256.463194444441</c:v>
                </c:pt>
                <c:pt idx="2971">
                  <c:v>43256.466666666667</c:v>
                </c:pt>
                <c:pt idx="2972">
                  <c:v>43256.470138888886</c:v>
                </c:pt>
                <c:pt idx="2973">
                  <c:v>43256.473611111112</c:v>
                </c:pt>
                <c:pt idx="2974">
                  <c:v>43256.477083333331</c:v>
                </c:pt>
                <c:pt idx="2975">
                  <c:v>43256.480555555558</c:v>
                </c:pt>
                <c:pt idx="2976">
                  <c:v>43256.484027777777</c:v>
                </c:pt>
                <c:pt idx="2977">
                  <c:v>43256.487500000003</c:v>
                </c:pt>
                <c:pt idx="2978">
                  <c:v>43256.490972222222</c:v>
                </c:pt>
                <c:pt idx="2979">
                  <c:v>43256.494444444441</c:v>
                </c:pt>
                <c:pt idx="2980">
                  <c:v>43256.497916666667</c:v>
                </c:pt>
                <c:pt idx="2981">
                  <c:v>43256.501388888886</c:v>
                </c:pt>
                <c:pt idx="2982">
                  <c:v>43256.504861111112</c:v>
                </c:pt>
                <c:pt idx="2983">
                  <c:v>43256.508333333331</c:v>
                </c:pt>
                <c:pt idx="2984">
                  <c:v>43256.511805555558</c:v>
                </c:pt>
                <c:pt idx="2985">
                  <c:v>43256.515277777777</c:v>
                </c:pt>
                <c:pt idx="2986">
                  <c:v>43256.518750000003</c:v>
                </c:pt>
                <c:pt idx="2987">
                  <c:v>43256.522222222222</c:v>
                </c:pt>
                <c:pt idx="2988">
                  <c:v>43256.525694444441</c:v>
                </c:pt>
                <c:pt idx="2989">
                  <c:v>43256.529166666667</c:v>
                </c:pt>
                <c:pt idx="2990">
                  <c:v>43256.532638888886</c:v>
                </c:pt>
                <c:pt idx="2991">
                  <c:v>43256.536111111112</c:v>
                </c:pt>
                <c:pt idx="2992">
                  <c:v>43256.539583333331</c:v>
                </c:pt>
                <c:pt idx="2993">
                  <c:v>43256.543055555558</c:v>
                </c:pt>
                <c:pt idx="2994">
                  <c:v>43256.546527777777</c:v>
                </c:pt>
                <c:pt idx="2995">
                  <c:v>43256.55</c:v>
                </c:pt>
                <c:pt idx="2996">
                  <c:v>43256.553472222222</c:v>
                </c:pt>
                <c:pt idx="2997">
                  <c:v>43256.556944444441</c:v>
                </c:pt>
                <c:pt idx="2998">
                  <c:v>43256.560416666667</c:v>
                </c:pt>
                <c:pt idx="2999">
                  <c:v>43256.563888888886</c:v>
                </c:pt>
                <c:pt idx="3000">
                  <c:v>43256.567361111112</c:v>
                </c:pt>
                <c:pt idx="3001">
                  <c:v>43256.570833333331</c:v>
                </c:pt>
                <c:pt idx="3002">
                  <c:v>43256.574305555558</c:v>
                </c:pt>
                <c:pt idx="3003">
                  <c:v>43256.577777777777</c:v>
                </c:pt>
                <c:pt idx="3004">
                  <c:v>43256.581250000003</c:v>
                </c:pt>
                <c:pt idx="3005">
                  <c:v>43256.584722222222</c:v>
                </c:pt>
                <c:pt idx="3006">
                  <c:v>43256.588194444441</c:v>
                </c:pt>
                <c:pt idx="3007">
                  <c:v>43256.591666666667</c:v>
                </c:pt>
                <c:pt idx="3008">
                  <c:v>43256.595138888886</c:v>
                </c:pt>
                <c:pt idx="3009">
                  <c:v>43256.598611111112</c:v>
                </c:pt>
                <c:pt idx="3010">
                  <c:v>43256.602083333331</c:v>
                </c:pt>
                <c:pt idx="3011">
                  <c:v>43256.605555555558</c:v>
                </c:pt>
                <c:pt idx="3012">
                  <c:v>43256.609027777777</c:v>
                </c:pt>
                <c:pt idx="3013">
                  <c:v>43256.612500000003</c:v>
                </c:pt>
                <c:pt idx="3014">
                  <c:v>43256.615972222222</c:v>
                </c:pt>
                <c:pt idx="3015">
                  <c:v>43256.619444444441</c:v>
                </c:pt>
                <c:pt idx="3016">
                  <c:v>43256.622916666667</c:v>
                </c:pt>
                <c:pt idx="3017">
                  <c:v>43256.626388888886</c:v>
                </c:pt>
                <c:pt idx="3018">
                  <c:v>43256.629861111112</c:v>
                </c:pt>
                <c:pt idx="3019">
                  <c:v>43256.633333333331</c:v>
                </c:pt>
                <c:pt idx="3020">
                  <c:v>43256.636805555558</c:v>
                </c:pt>
                <c:pt idx="3021">
                  <c:v>43256.640277777777</c:v>
                </c:pt>
                <c:pt idx="3022">
                  <c:v>43256.643750000003</c:v>
                </c:pt>
                <c:pt idx="3023">
                  <c:v>43256.647222222222</c:v>
                </c:pt>
                <c:pt idx="3024">
                  <c:v>43256.650694444441</c:v>
                </c:pt>
                <c:pt idx="3025">
                  <c:v>43256.654166666667</c:v>
                </c:pt>
                <c:pt idx="3026">
                  <c:v>43256.657638888886</c:v>
                </c:pt>
                <c:pt idx="3027">
                  <c:v>43256.661111111112</c:v>
                </c:pt>
                <c:pt idx="3028">
                  <c:v>43256.664583333331</c:v>
                </c:pt>
                <c:pt idx="3029">
                  <c:v>43256.668055555558</c:v>
                </c:pt>
                <c:pt idx="3030">
                  <c:v>43256.671527777777</c:v>
                </c:pt>
                <c:pt idx="3031">
                  <c:v>43256.675000000003</c:v>
                </c:pt>
                <c:pt idx="3032">
                  <c:v>43256.678472222222</c:v>
                </c:pt>
                <c:pt idx="3033">
                  <c:v>43256.681944444441</c:v>
                </c:pt>
                <c:pt idx="3034">
                  <c:v>43256.685416666667</c:v>
                </c:pt>
                <c:pt idx="3035">
                  <c:v>43256.688888888886</c:v>
                </c:pt>
                <c:pt idx="3036">
                  <c:v>43256.692361111112</c:v>
                </c:pt>
                <c:pt idx="3037">
                  <c:v>43256.695833333331</c:v>
                </c:pt>
                <c:pt idx="3038">
                  <c:v>43256.699305555558</c:v>
                </c:pt>
                <c:pt idx="3039">
                  <c:v>43256.702777777777</c:v>
                </c:pt>
                <c:pt idx="3040">
                  <c:v>43256.706250000003</c:v>
                </c:pt>
                <c:pt idx="3041">
                  <c:v>43256.709722222222</c:v>
                </c:pt>
                <c:pt idx="3042">
                  <c:v>43256.713194444441</c:v>
                </c:pt>
                <c:pt idx="3043">
                  <c:v>43256.716666666667</c:v>
                </c:pt>
                <c:pt idx="3044">
                  <c:v>43256.720138888886</c:v>
                </c:pt>
                <c:pt idx="3045">
                  <c:v>43256.723611111112</c:v>
                </c:pt>
                <c:pt idx="3046">
                  <c:v>43256.727083333331</c:v>
                </c:pt>
                <c:pt idx="3047">
                  <c:v>43256.730555555558</c:v>
                </c:pt>
                <c:pt idx="3048">
                  <c:v>43256.734027777777</c:v>
                </c:pt>
                <c:pt idx="3049">
                  <c:v>43256.737500000003</c:v>
                </c:pt>
                <c:pt idx="3050">
                  <c:v>43256.740972222222</c:v>
                </c:pt>
                <c:pt idx="3051">
                  <c:v>43256.744444444441</c:v>
                </c:pt>
                <c:pt idx="3052">
                  <c:v>43256.747916666667</c:v>
                </c:pt>
                <c:pt idx="3053">
                  <c:v>43256.751388888886</c:v>
                </c:pt>
                <c:pt idx="3054">
                  <c:v>43256.754861111112</c:v>
                </c:pt>
                <c:pt idx="3055">
                  <c:v>43256.758333333331</c:v>
                </c:pt>
                <c:pt idx="3056">
                  <c:v>43256.761805555558</c:v>
                </c:pt>
                <c:pt idx="3057">
                  <c:v>43256.765277777777</c:v>
                </c:pt>
                <c:pt idx="3058">
                  <c:v>43256.768750000003</c:v>
                </c:pt>
                <c:pt idx="3059">
                  <c:v>43256.772222222222</c:v>
                </c:pt>
                <c:pt idx="3060">
                  <c:v>43256.775694444441</c:v>
                </c:pt>
                <c:pt idx="3061">
                  <c:v>43256.779166666667</c:v>
                </c:pt>
                <c:pt idx="3062">
                  <c:v>43256.782638888886</c:v>
                </c:pt>
                <c:pt idx="3063">
                  <c:v>43256.786111111112</c:v>
                </c:pt>
                <c:pt idx="3064">
                  <c:v>43256.789583333331</c:v>
                </c:pt>
                <c:pt idx="3065">
                  <c:v>43256.793055555558</c:v>
                </c:pt>
                <c:pt idx="3066">
                  <c:v>43256.796527777777</c:v>
                </c:pt>
                <c:pt idx="3067">
                  <c:v>43256.800000000003</c:v>
                </c:pt>
                <c:pt idx="3068">
                  <c:v>43256.803472222222</c:v>
                </c:pt>
                <c:pt idx="3069">
                  <c:v>43256.806944444441</c:v>
                </c:pt>
                <c:pt idx="3070">
                  <c:v>43256.810416666667</c:v>
                </c:pt>
                <c:pt idx="3071">
                  <c:v>43256.813888888886</c:v>
                </c:pt>
                <c:pt idx="3072">
                  <c:v>43256.817361111112</c:v>
                </c:pt>
                <c:pt idx="3073">
                  <c:v>43256.820833333331</c:v>
                </c:pt>
                <c:pt idx="3074">
                  <c:v>43256.824305555558</c:v>
                </c:pt>
                <c:pt idx="3075">
                  <c:v>43256.827777777777</c:v>
                </c:pt>
                <c:pt idx="3076">
                  <c:v>43256.831250000003</c:v>
                </c:pt>
                <c:pt idx="3077">
                  <c:v>43256.834722222222</c:v>
                </c:pt>
                <c:pt idx="3078">
                  <c:v>43256.838194444441</c:v>
                </c:pt>
                <c:pt idx="3079">
                  <c:v>43256.841666666667</c:v>
                </c:pt>
                <c:pt idx="3080">
                  <c:v>43256.845138888886</c:v>
                </c:pt>
                <c:pt idx="3081">
                  <c:v>43256.848611111112</c:v>
                </c:pt>
                <c:pt idx="3082">
                  <c:v>43256.852083333331</c:v>
                </c:pt>
                <c:pt idx="3083">
                  <c:v>43256.855555555558</c:v>
                </c:pt>
                <c:pt idx="3084">
                  <c:v>43256.859027777777</c:v>
                </c:pt>
                <c:pt idx="3085">
                  <c:v>43256.862500000003</c:v>
                </c:pt>
                <c:pt idx="3086">
                  <c:v>43256.865972222222</c:v>
                </c:pt>
                <c:pt idx="3087">
                  <c:v>43256.869444444441</c:v>
                </c:pt>
                <c:pt idx="3088">
                  <c:v>43256.872916666667</c:v>
                </c:pt>
                <c:pt idx="3089">
                  <c:v>43256.876388888886</c:v>
                </c:pt>
                <c:pt idx="3090">
                  <c:v>43256.879861111112</c:v>
                </c:pt>
                <c:pt idx="3091">
                  <c:v>43256.883333333331</c:v>
                </c:pt>
                <c:pt idx="3092">
                  <c:v>43256.886805555558</c:v>
                </c:pt>
                <c:pt idx="3093">
                  <c:v>43256.890277777777</c:v>
                </c:pt>
                <c:pt idx="3094">
                  <c:v>43256.893750000003</c:v>
                </c:pt>
                <c:pt idx="3095">
                  <c:v>43256.897222222222</c:v>
                </c:pt>
                <c:pt idx="3096">
                  <c:v>43256.900694444441</c:v>
                </c:pt>
                <c:pt idx="3097">
                  <c:v>43256.904166666667</c:v>
                </c:pt>
                <c:pt idx="3098">
                  <c:v>43256.907638888886</c:v>
                </c:pt>
                <c:pt idx="3099">
                  <c:v>43256.911111111112</c:v>
                </c:pt>
                <c:pt idx="3100">
                  <c:v>43256.914583333331</c:v>
                </c:pt>
                <c:pt idx="3101">
                  <c:v>43256.918055555558</c:v>
                </c:pt>
                <c:pt idx="3102">
                  <c:v>43256.921527777777</c:v>
                </c:pt>
                <c:pt idx="3103">
                  <c:v>43256.925000000003</c:v>
                </c:pt>
                <c:pt idx="3104">
                  <c:v>43256.928472222222</c:v>
                </c:pt>
                <c:pt idx="3105">
                  <c:v>43256.931944444441</c:v>
                </c:pt>
                <c:pt idx="3106">
                  <c:v>43256.935416666667</c:v>
                </c:pt>
                <c:pt idx="3107">
                  <c:v>43256.938888888886</c:v>
                </c:pt>
                <c:pt idx="3108">
                  <c:v>43256.942361111112</c:v>
                </c:pt>
                <c:pt idx="3109">
                  <c:v>43256.945833333331</c:v>
                </c:pt>
                <c:pt idx="3110">
                  <c:v>43256.949305555558</c:v>
                </c:pt>
                <c:pt idx="3111">
                  <c:v>43256.952777777777</c:v>
                </c:pt>
                <c:pt idx="3112">
                  <c:v>43256.956250000003</c:v>
                </c:pt>
                <c:pt idx="3113">
                  <c:v>43256.959722222222</c:v>
                </c:pt>
                <c:pt idx="3114">
                  <c:v>43256.963194444441</c:v>
                </c:pt>
                <c:pt idx="3115">
                  <c:v>43256.966666666667</c:v>
                </c:pt>
                <c:pt idx="3116">
                  <c:v>43256.970138888886</c:v>
                </c:pt>
                <c:pt idx="3117">
                  <c:v>43256.973611111112</c:v>
                </c:pt>
                <c:pt idx="3118">
                  <c:v>43256.977083333331</c:v>
                </c:pt>
                <c:pt idx="3119">
                  <c:v>43256.980555555558</c:v>
                </c:pt>
                <c:pt idx="3120">
                  <c:v>43256.984027777777</c:v>
                </c:pt>
                <c:pt idx="3121">
                  <c:v>43256.987500000003</c:v>
                </c:pt>
                <c:pt idx="3122">
                  <c:v>43256.990972222222</c:v>
                </c:pt>
                <c:pt idx="3123">
                  <c:v>43256.994444444441</c:v>
                </c:pt>
                <c:pt idx="3124">
                  <c:v>43256.997916666667</c:v>
                </c:pt>
              </c:numCache>
            </c:numRef>
          </c:xVal>
          <c:yVal>
            <c:numRef>
              <c:f>'Pocomoke area combo precip'!$C$4:$C$3130</c:f>
              <c:numCache>
                <c:formatCode>General</c:formatCode>
                <c:ptCount val="31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0.01</c:v>
                </c:pt>
                <c:pt idx="293">
                  <c:v>0.01</c:v>
                </c:pt>
                <c:pt idx="294">
                  <c:v>0.01</c:v>
                </c:pt>
                <c:pt idx="295">
                  <c:v>0.01</c:v>
                </c:pt>
                <c:pt idx="296">
                  <c:v>0.01</c:v>
                </c:pt>
                <c:pt idx="297">
                  <c:v>0.01</c:v>
                </c:pt>
                <c:pt idx="298">
                  <c:v>0.01</c:v>
                </c:pt>
                <c:pt idx="299">
                  <c:v>0.02</c:v>
                </c:pt>
                <c:pt idx="300">
                  <c:v>0.01</c:v>
                </c:pt>
                <c:pt idx="301">
                  <c:v>0.01</c:v>
                </c:pt>
                <c:pt idx="302">
                  <c:v>0.01</c:v>
                </c:pt>
                <c:pt idx="303">
                  <c:v>0.02</c:v>
                </c:pt>
                <c:pt idx="304">
                  <c:v>0.02</c:v>
                </c:pt>
                <c:pt idx="305">
                  <c:v>0.01</c:v>
                </c:pt>
                <c:pt idx="306">
                  <c:v>0.01</c:v>
                </c:pt>
                <c:pt idx="307">
                  <c:v>0.01</c:v>
                </c:pt>
                <c:pt idx="308">
                  <c:v>0.01</c:v>
                </c:pt>
                <c:pt idx="309">
                  <c:v>0.01</c:v>
                </c:pt>
                <c:pt idx="310">
                  <c:v>0.01</c:v>
                </c:pt>
                <c:pt idx="311">
                  <c:v>0.01</c:v>
                </c:pt>
                <c:pt idx="312">
                  <c:v>0.01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0.01</c:v>
                </c:pt>
                <c:pt idx="364">
                  <c:v>0.01</c:v>
                </c:pt>
                <c:pt idx="365">
                  <c:v>0.01</c:v>
                </c:pt>
                <c:pt idx="366">
                  <c:v>0.01</c:v>
                </c:pt>
                <c:pt idx="367">
                  <c:v>0.01</c:v>
                </c:pt>
                <c:pt idx="368">
                  <c:v>0.01</c:v>
                </c:pt>
                <c:pt idx="369">
                  <c:v>0.01</c:v>
                </c:pt>
                <c:pt idx="370">
                  <c:v>0.01</c:v>
                </c:pt>
                <c:pt idx="371">
                  <c:v>0.01</c:v>
                </c:pt>
                <c:pt idx="372">
                  <c:v>0.01</c:v>
                </c:pt>
                <c:pt idx="373">
                  <c:v>0.01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0.02</c:v>
                </c:pt>
                <c:pt idx="502">
                  <c:v>0.02</c:v>
                </c:pt>
                <c:pt idx="503">
                  <c:v>0.02</c:v>
                </c:pt>
                <c:pt idx="504">
                  <c:v>0.02</c:v>
                </c:pt>
                <c:pt idx="505">
                  <c:v>0.02</c:v>
                </c:pt>
                <c:pt idx="506">
                  <c:v>0.02</c:v>
                </c:pt>
                <c:pt idx="507">
                  <c:v>0.03</c:v>
                </c:pt>
                <c:pt idx="508">
                  <c:v>0.03</c:v>
                </c:pt>
                <c:pt idx="509">
                  <c:v>0.05</c:v>
                </c:pt>
                <c:pt idx="510">
                  <c:v>0.06</c:v>
                </c:pt>
                <c:pt idx="511">
                  <c:v>0.06</c:v>
                </c:pt>
                <c:pt idx="512">
                  <c:v>0.05</c:v>
                </c:pt>
                <c:pt idx="513">
                  <c:v>7.0000000000000007E-2</c:v>
                </c:pt>
                <c:pt idx="514">
                  <c:v>0.23</c:v>
                </c:pt>
                <c:pt idx="515">
                  <c:v>0.27</c:v>
                </c:pt>
                <c:pt idx="516">
                  <c:v>0.28999999999999998</c:v>
                </c:pt>
                <c:pt idx="517">
                  <c:v>0.3</c:v>
                </c:pt>
                <c:pt idx="518">
                  <c:v>0.32</c:v>
                </c:pt>
                <c:pt idx="519">
                  <c:v>0.34</c:v>
                </c:pt>
                <c:pt idx="520">
                  <c:v>0.35</c:v>
                </c:pt>
                <c:pt idx="521">
                  <c:v>0.36</c:v>
                </c:pt>
                <c:pt idx="522">
                  <c:v>0.37</c:v>
                </c:pt>
                <c:pt idx="523">
                  <c:v>0.35</c:v>
                </c:pt>
                <c:pt idx="524">
                  <c:v>0.36</c:v>
                </c:pt>
                <c:pt idx="525">
                  <c:v>0.19</c:v>
                </c:pt>
                <c:pt idx="526">
                  <c:v>0.2</c:v>
                </c:pt>
                <c:pt idx="527">
                  <c:v>0.18</c:v>
                </c:pt>
                <c:pt idx="528">
                  <c:v>0.21</c:v>
                </c:pt>
                <c:pt idx="529">
                  <c:v>0.18</c:v>
                </c:pt>
                <c:pt idx="530">
                  <c:v>0.2</c:v>
                </c:pt>
                <c:pt idx="531">
                  <c:v>0.18</c:v>
                </c:pt>
                <c:pt idx="532">
                  <c:v>0.21</c:v>
                </c:pt>
                <c:pt idx="533">
                  <c:v>0.21</c:v>
                </c:pt>
                <c:pt idx="534">
                  <c:v>0.22</c:v>
                </c:pt>
                <c:pt idx="535">
                  <c:v>0.19</c:v>
                </c:pt>
                <c:pt idx="536">
                  <c:v>0.19</c:v>
                </c:pt>
                <c:pt idx="537">
                  <c:v>0.18</c:v>
                </c:pt>
                <c:pt idx="538">
                  <c:v>0.19</c:v>
                </c:pt>
                <c:pt idx="539">
                  <c:v>0.15</c:v>
                </c:pt>
                <c:pt idx="540">
                  <c:v>0.18</c:v>
                </c:pt>
                <c:pt idx="541">
                  <c:v>0.19</c:v>
                </c:pt>
                <c:pt idx="542">
                  <c:v>0.22</c:v>
                </c:pt>
                <c:pt idx="543">
                  <c:v>0.2</c:v>
                </c:pt>
                <c:pt idx="544">
                  <c:v>0.23</c:v>
                </c:pt>
                <c:pt idx="545">
                  <c:v>0.22</c:v>
                </c:pt>
                <c:pt idx="546">
                  <c:v>0.24</c:v>
                </c:pt>
                <c:pt idx="547">
                  <c:v>0.24</c:v>
                </c:pt>
                <c:pt idx="548">
                  <c:v>0.25</c:v>
                </c:pt>
                <c:pt idx="549">
                  <c:v>0.23</c:v>
                </c:pt>
                <c:pt idx="550">
                  <c:v>0.24</c:v>
                </c:pt>
                <c:pt idx="551">
                  <c:v>0.21</c:v>
                </c:pt>
                <c:pt idx="552">
                  <c:v>0.21</c:v>
                </c:pt>
                <c:pt idx="553">
                  <c:v>0.15</c:v>
                </c:pt>
                <c:pt idx="554">
                  <c:v>0.09</c:v>
                </c:pt>
                <c:pt idx="555">
                  <c:v>0.1</c:v>
                </c:pt>
                <c:pt idx="556">
                  <c:v>0.1</c:v>
                </c:pt>
                <c:pt idx="557">
                  <c:v>7.0000000000000007E-2</c:v>
                </c:pt>
                <c:pt idx="558">
                  <c:v>0.04</c:v>
                </c:pt>
                <c:pt idx="559">
                  <c:v>0.05</c:v>
                </c:pt>
                <c:pt idx="560">
                  <c:v>0.04</c:v>
                </c:pt>
                <c:pt idx="561">
                  <c:v>0.04</c:v>
                </c:pt>
                <c:pt idx="562">
                  <c:v>0.03</c:v>
                </c:pt>
                <c:pt idx="563">
                  <c:v>0.03</c:v>
                </c:pt>
                <c:pt idx="564">
                  <c:v>0.02</c:v>
                </c:pt>
                <c:pt idx="565">
                  <c:v>0.02</c:v>
                </c:pt>
                <c:pt idx="566">
                  <c:v>0.01</c:v>
                </c:pt>
                <c:pt idx="567">
                  <c:v>0.01</c:v>
                </c:pt>
                <c:pt idx="568">
                  <c:v>0.01</c:v>
                </c:pt>
                <c:pt idx="569">
                  <c:v>0.01</c:v>
                </c:pt>
                <c:pt idx="570">
                  <c:v>0.01</c:v>
                </c:pt>
                <c:pt idx="571">
                  <c:v>0.01</c:v>
                </c:pt>
                <c:pt idx="572">
                  <c:v>0.01</c:v>
                </c:pt>
                <c:pt idx="573">
                  <c:v>0.01</c:v>
                </c:pt>
                <c:pt idx="574">
                  <c:v>0.01</c:v>
                </c:pt>
                <c:pt idx="575">
                  <c:v>0.01</c:v>
                </c:pt>
                <c:pt idx="576">
                  <c:v>0.01</c:v>
                </c:pt>
                <c:pt idx="577">
                  <c:v>0.01</c:v>
                </c:pt>
                <c:pt idx="578">
                  <c:v>0.01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0.01</c:v>
                </c:pt>
                <c:pt idx="592">
                  <c:v>0.01</c:v>
                </c:pt>
                <c:pt idx="593">
                  <c:v>0.01</c:v>
                </c:pt>
                <c:pt idx="594">
                  <c:v>0.01</c:v>
                </c:pt>
                <c:pt idx="595">
                  <c:v>0.01</c:v>
                </c:pt>
                <c:pt idx="596">
                  <c:v>0.01</c:v>
                </c:pt>
                <c:pt idx="597">
                  <c:v>0.01</c:v>
                </c:pt>
                <c:pt idx="598">
                  <c:v>0.01</c:v>
                </c:pt>
                <c:pt idx="599">
                  <c:v>0.01</c:v>
                </c:pt>
                <c:pt idx="600">
                  <c:v>0.01</c:v>
                </c:pt>
                <c:pt idx="601">
                  <c:v>0.01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0.01</c:v>
                </c:pt>
                <c:pt idx="935">
                  <c:v>0.01</c:v>
                </c:pt>
                <c:pt idx="936">
                  <c:v>0.01</c:v>
                </c:pt>
                <c:pt idx="937">
                  <c:v>0.01</c:v>
                </c:pt>
                <c:pt idx="938">
                  <c:v>0.01</c:v>
                </c:pt>
                <c:pt idx="939">
                  <c:v>0.01</c:v>
                </c:pt>
                <c:pt idx="940">
                  <c:v>0.01</c:v>
                </c:pt>
                <c:pt idx="941">
                  <c:v>0.01</c:v>
                </c:pt>
                <c:pt idx="942">
                  <c:v>0.01</c:v>
                </c:pt>
                <c:pt idx="943">
                  <c:v>0.01</c:v>
                </c:pt>
                <c:pt idx="944">
                  <c:v>0.01</c:v>
                </c:pt>
                <c:pt idx="945">
                  <c:v>0.01</c:v>
                </c:pt>
                <c:pt idx="946">
                  <c:v>0.01</c:v>
                </c:pt>
                <c:pt idx="947">
                  <c:v>0.01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0.01</c:v>
                </c:pt>
                <c:pt idx="1384">
                  <c:v>0.01</c:v>
                </c:pt>
                <c:pt idx="1385">
                  <c:v>0.01</c:v>
                </c:pt>
                <c:pt idx="1386">
                  <c:v>0.01</c:v>
                </c:pt>
                <c:pt idx="1387">
                  <c:v>0.01</c:v>
                </c:pt>
                <c:pt idx="1388">
                  <c:v>0.01</c:v>
                </c:pt>
                <c:pt idx="1389">
                  <c:v>0.01</c:v>
                </c:pt>
                <c:pt idx="1390">
                  <c:v>0.01</c:v>
                </c:pt>
                <c:pt idx="1391">
                  <c:v>0.01</c:v>
                </c:pt>
                <c:pt idx="1392">
                  <c:v>0.01</c:v>
                </c:pt>
                <c:pt idx="1393">
                  <c:v>0.01</c:v>
                </c:pt>
                <c:pt idx="1394">
                  <c:v>0.01</c:v>
                </c:pt>
                <c:pt idx="1395">
                  <c:v>0.01</c:v>
                </c:pt>
                <c:pt idx="1396">
                  <c:v>0.01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0.01</c:v>
                </c:pt>
                <c:pt idx="1461">
                  <c:v>0.01</c:v>
                </c:pt>
                <c:pt idx="1462">
                  <c:v>0.01</c:v>
                </c:pt>
                <c:pt idx="1463">
                  <c:v>0.01</c:v>
                </c:pt>
                <c:pt idx="1464">
                  <c:v>0.01</c:v>
                </c:pt>
                <c:pt idx="1465">
                  <c:v>0.01</c:v>
                </c:pt>
                <c:pt idx="1466">
                  <c:v>0.02</c:v>
                </c:pt>
                <c:pt idx="1467">
                  <c:v>0.02</c:v>
                </c:pt>
                <c:pt idx="1468">
                  <c:v>0.03</c:v>
                </c:pt>
                <c:pt idx="1469">
                  <c:v>0.03</c:v>
                </c:pt>
                <c:pt idx="1470">
                  <c:v>0.03</c:v>
                </c:pt>
                <c:pt idx="1471">
                  <c:v>0.03</c:v>
                </c:pt>
                <c:pt idx="1472">
                  <c:v>0.03</c:v>
                </c:pt>
                <c:pt idx="1473">
                  <c:v>0.03</c:v>
                </c:pt>
                <c:pt idx="1474">
                  <c:v>0.03</c:v>
                </c:pt>
                <c:pt idx="1475">
                  <c:v>0.02</c:v>
                </c:pt>
                <c:pt idx="1476">
                  <c:v>0.02</c:v>
                </c:pt>
                <c:pt idx="1477">
                  <c:v>0.02</c:v>
                </c:pt>
                <c:pt idx="1478">
                  <c:v>0.02</c:v>
                </c:pt>
                <c:pt idx="1479">
                  <c:v>0.02</c:v>
                </c:pt>
                <c:pt idx="1480">
                  <c:v>0.02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0.01</c:v>
                </c:pt>
                <c:pt idx="1700">
                  <c:v>0.01</c:v>
                </c:pt>
                <c:pt idx="1701">
                  <c:v>0.01</c:v>
                </c:pt>
                <c:pt idx="1702">
                  <c:v>0.01</c:v>
                </c:pt>
                <c:pt idx="1703">
                  <c:v>0.01</c:v>
                </c:pt>
                <c:pt idx="1704">
                  <c:v>0.01</c:v>
                </c:pt>
                <c:pt idx="1705">
                  <c:v>0.01</c:v>
                </c:pt>
                <c:pt idx="1706">
                  <c:v>0.01</c:v>
                </c:pt>
                <c:pt idx="1707">
                  <c:v>0.01</c:v>
                </c:pt>
                <c:pt idx="1708">
                  <c:v>0.01</c:v>
                </c:pt>
                <c:pt idx="1709">
                  <c:v>0.01</c:v>
                </c:pt>
                <c:pt idx="1710">
                  <c:v>0.01</c:v>
                </c:pt>
                <c:pt idx="1711">
                  <c:v>0.01</c:v>
                </c:pt>
                <c:pt idx="1712">
                  <c:v>0.01</c:v>
                </c:pt>
                <c:pt idx="1713">
                  <c:v>0.01</c:v>
                </c:pt>
                <c:pt idx="1714">
                  <c:v>0.01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0.01</c:v>
                </c:pt>
                <c:pt idx="1754">
                  <c:v>0.01</c:v>
                </c:pt>
                <c:pt idx="1755">
                  <c:v>0.01</c:v>
                </c:pt>
                <c:pt idx="1756">
                  <c:v>0.01</c:v>
                </c:pt>
                <c:pt idx="1757">
                  <c:v>0.01</c:v>
                </c:pt>
                <c:pt idx="1758">
                  <c:v>0.01</c:v>
                </c:pt>
                <c:pt idx="1759">
                  <c:v>0.01</c:v>
                </c:pt>
                <c:pt idx="1760">
                  <c:v>0.01</c:v>
                </c:pt>
                <c:pt idx="1761">
                  <c:v>0.01</c:v>
                </c:pt>
                <c:pt idx="1762">
                  <c:v>0.01</c:v>
                </c:pt>
                <c:pt idx="1763">
                  <c:v>0.01</c:v>
                </c:pt>
                <c:pt idx="1764">
                  <c:v>0.01</c:v>
                </c:pt>
                <c:pt idx="1765">
                  <c:v>0.01</c:v>
                </c:pt>
                <c:pt idx="1766">
                  <c:v>0.01</c:v>
                </c:pt>
                <c:pt idx="1767">
                  <c:v>0.01</c:v>
                </c:pt>
                <c:pt idx="1768">
                  <c:v>0.01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0.04</c:v>
                </c:pt>
                <c:pt idx="2128">
                  <c:v>0.09</c:v>
                </c:pt>
                <c:pt idx="2129">
                  <c:v>0.1</c:v>
                </c:pt>
                <c:pt idx="2130">
                  <c:v>0.1</c:v>
                </c:pt>
                <c:pt idx="2131">
                  <c:v>0.11</c:v>
                </c:pt>
                <c:pt idx="2132">
                  <c:v>0.11</c:v>
                </c:pt>
                <c:pt idx="2133">
                  <c:v>0.11</c:v>
                </c:pt>
                <c:pt idx="2134">
                  <c:v>0.12</c:v>
                </c:pt>
                <c:pt idx="2135">
                  <c:v>0.12</c:v>
                </c:pt>
                <c:pt idx="2136">
                  <c:v>0.12</c:v>
                </c:pt>
                <c:pt idx="2137">
                  <c:v>0.13</c:v>
                </c:pt>
                <c:pt idx="2138">
                  <c:v>0.13</c:v>
                </c:pt>
                <c:pt idx="2139">
                  <c:v>0.14000000000000001</c:v>
                </c:pt>
                <c:pt idx="2140">
                  <c:v>0.14000000000000001</c:v>
                </c:pt>
                <c:pt idx="2141">
                  <c:v>0.05</c:v>
                </c:pt>
                <c:pt idx="2142">
                  <c:v>0.05</c:v>
                </c:pt>
                <c:pt idx="2143">
                  <c:v>0.05</c:v>
                </c:pt>
                <c:pt idx="2144">
                  <c:v>0.05</c:v>
                </c:pt>
                <c:pt idx="2145">
                  <c:v>0.05</c:v>
                </c:pt>
                <c:pt idx="2146">
                  <c:v>0.06</c:v>
                </c:pt>
                <c:pt idx="2147">
                  <c:v>0.03</c:v>
                </c:pt>
                <c:pt idx="2148">
                  <c:v>0.04</c:v>
                </c:pt>
                <c:pt idx="2149">
                  <c:v>0.04</c:v>
                </c:pt>
                <c:pt idx="2150">
                  <c:v>0.05</c:v>
                </c:pt>
                <c:pt idx="2151">
                  <c:v>0.05</c:v>
                </c:pt>
                <c:pt idx="2152">
                  <c:v>0.05</c:v>
                </c:pt>
                <c:pt idx="2153">
                  <c:v>0.03</c:v>
                </c:pt>
                <c:pt idx="2154">
                  <c:v>0.03</c:v>
                </c:pt>
                <c:pt idx="2155">
                  <c:v>0.04</c:v>
                </c:pt>
                <c:pt idx="2156">
                  <c:v>0.04</c:v>
                </c:pt>
                <c:pt idx="2157">
                  <c:v>0.04</c:v>
                </c:pt>
                <c:pt idx="2158">
                  <c:v>0.04</c:v>
                </c:pt>
                <c:pt idx="2159">
                  <c:v>0.03</c:v>
                </c:pt>
                <c:pt idx="2160">
                  <c:v>0.03</c:v>
                </c:pt>
                <c:pt idx="2161">
                  <c:v>0.03</c:v>
                </c:pt>
                <c:pt idx="2162">
                  <c:v>0.03</c:v>
                </c:pt>
                <c:pt idx="2163">
                  <c:v>0.03</c:v>
                </c:pt>
                <c:pt idx="2164">
                  <c:v>0.03</c:v>
                </c:pt>
                <c:pt idx="2165">
                  <c:v>0.01</c:v>
                </c:pt>
                <c:pt idx="2166">
                  <c:v>0.01</c:v>
                </c:pt>
                <c:pt idx="2167">
                  <c:v>0.01</c:v>
                </c:pt>
                <c:pt idx="2168">
                  <c:v>0.01</c:v>
                </c:pt>
                <c:pt idx="2169">
                  <c:v>0.01</c:v>
                </c:pt>
                <c:pt idx="2170">
                  <c:v>0.01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0.01</c:v>
                </c:pt>
                <c:pt idx="2350">
                  <c:v>0.03</c:v>
                </c:pt>
                <c:pt idx="2351">
                  <c:v>0.03</c:v>
                </c:pt>
                <c:pt idx="2352">
                  <c:v>0.04</c:v>
                </c:pt>
                <c:pt idx="2353">
                  <c:v>0.04</c:v>
                </c:pt>
                <c:pt idx="2354">
                  <c:v>0.04</c:v>
                </c:pt>
                <c:pt idx="2355">
                  <c:v>0.04</c:v>
                </c:pt>
                <c:pt idx="2356">
                  <c:v>0.04</c:v>
                </c:pt>
                <c:pt idx="2357">
                  <c:v>0.04</c:v>
                </c:pt>
                <c:pt idx="2358">
                  <c:v>0.04</c:v>
                </c:pt>
                <c:pt idx="2359">
                  <c:v>0.05</c:v>
                </c:pt>
                <c:pt idx="2360">
                  <c:v>0.09</c:v>
                </c:pt>
                <c:pt idx="2361">
                  <c:v>0.1</c:v>
                </c:pt>
                <c:pt idx="2362">
                  <c:v>0.19</c:v>
                </c:pt>
                <c:pt idx="2363">
                  <c:v>0.21</c:v>
                </c:pt>
                <c:pt idx="2364">
                  <c:v>0.36</c:v>
                </c:pt>
                <c:pt idx="2365">
                  <c:v>0.62</c:v>
                </c:pt>
                <c:pt idx="2366">
                  <c:v>0.79</c:v>
                </c:pt>
                <c:pt idx="2367">
                  <c:v>0.85</c:v>
                </c:pt>
                <c:pt idx="2368">
                  <c:v>0.87</c:v>
                </c:pt>
                <c:pt idx="2369">
                  <c:v>0.87</c:v>
                </c:pt>
                <c:pt idx="2370">
                  <c:v>0.87</c:v>
                </c:pt>
                <c:pt idx="2371">
                  <c:v>0.88</c:v>
                </c:pt>
                <c:pt idx="2372">
                  <c:v>0.88</c:v>
                </c:pt>
                <c:pt idx="2373">
                  <c:v>0.88</c:v>
                </c:pt>
                <c:pt idx="2374">
                  <c:v>0.88</c:v>
                </c:pt>
                <c:pt idx="2375">
                  <c:v>0.7</c:v>
                </c:pt>
                <c:pt idx="2376">
                  <c:v>0.7</c:v>
                </c:pt>
                <c:pt idx="2377">
                  <c:v>0.7</c:v>
                </c:pt>
                <c:pt idx="2378">
                  <c:v>0.7</c:v>
                </c:pt>
                <c:pt idx="2379">
                  <c:v>0.7</c:v>
                </c:pt>
                <c:pt idx="2380">
                  <c:v>0.7</c:v>
                </c:pt>
                <c:pt idx="2381">
                  <c:v>0.03</c:v>
                </c:pt>
                <c:pt idx="2382">
                  <c:v>0.03</c:v>
                </c:pt>
                <c:pt idx="2383">
                  <c:v>0.03</c:v>
                </c:pt>
                <c:pt idx="2384">
                  <c:v>0.03</c:v>
                </c:pt>
                <c:pt idx="2385">
                  <c:v>0.03</c:v>
                </c:pt>
                <c:pt idx="2386">
                  <c:v>0.03</c:v>
                </c:pt>
                <c:pt idx="2387">
                  <c:v>0.01</c:v>
                </c:pt>
                <c:pt idx="2388">
                  <c:v>0.01</c:v>
                </c:pt>
                <c:pt idx="2389">
                  <c:v>0.01</c:v>
                </c:pt>
                <c:pt idx="2390">
                  <c:v>0.01</c:v>
                </c:pt>
                <c:pt idx="2391">
                  <c:v>0.01</c:v>
                </c:pt>
                <c:pt idx="2392">
                  <c:v>0.01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0.01</c:v>
                </c:pt>
                <c:pt idx="2462">
                  <c:v>0.01</c:v>
                </c:pt>
                <c:pt idx="2463">
                  <c:v>0.01</c:v>
                </c:pt>
                <c:pt idx="2464">
                  <c:v>0.01</c:v>
                </c:pt>
                <c:pt idx="2465">
                  <c:v>0.02</c:v>
                </c:pt>
                <c:pt idx="2466">
                  <c:v>0.02</c:v>
                </c:pt>
                <c:pt idx="2467">
                  <c:v>0.02</c:v>
                </c:pt>
                <c:pt idx="2468">
                  <c:v>0.02</c:v>
                </c:pt>
                <c:pt idx="2469">
                  <c:v>0.02</c:v>
                </c:pt>
                <c:pt idx="2470">
                  <c:v>0.03</c:v>
                </c:pt>
                <c:pt idx="2471">
                  <c:v>0.03</c:v>
                </c:pt>
                <c:pt idx="2472">
                  <c:v>0.03</c:v>
                </c:pt>
                <c:pt idx="2473">
                  <c:v>0.04</c:v>
                </c:pt>
                <c:pt idx="2474">
                  <c:v>0.05</c:v>
                </c:pt>
                <c:pt idx="2475">
                  <c:v>0.05</c:v>
                </c:pt>
                <c:pt idx="2476">
                  <c:v>0.06</c:v>
                </c:pt>
                <c:pt idx="2477">
                  <c:v>0.04</c:v>
                </c:pt>
                <c:pt idx="2478">
                  <c:v>0.04</c:v>
                </c:pt>
                <c:pt idx="2479">
                  <c:v>0.04</c:v>
                </c:pt>
                <c:pt idx="2480">
                  <c:v>0.04</c:v>
                </c:pt>
                <c:pt idx="2481">
                  <c:v>0.04</c:v>
                </c:pt>
                <c:pt idx="2482">
                  <c:v>0.04</c:v>
                </c:pt>
                <c:pt idx="2483">
                  <c:v>0.03</c:v>
                </c:pt>
                <c:pt idx="2484">
                  <c:v>0.03</c:v>
                </c:pt>
                <c:pt idx="2485">
                  <c:v>0.04</c:v>
                </c:pt>
                <c:pt idx="2486">
                  <c:v>0.04</c:v>
                </c:pt>
                <c:pt idx="2487">
                  <c:v>0.04</c:v>
                </c:pt>
                <c:pt idx="2488">
                  <c:v>0.04</c:v>
                </c:pt>
                <c:pt idx="2489">
                  <c:v>0.01</c:v>
                </c:pt>
                <c:pt idx="2490">
                  <c:v>0.01</c:v>
                </c:pt>
                <c:pt idx="2491">
                  <c:v>0.01</c:v>
                </c:pt>
                <c:pt idx="2492">
                  <c:v>0.01</c:v>
                </c:pt>
                <c:pt idx="2493">
                  <c:v>0.01</c:v>
                </c:pt>
                <c:pt idx="2494">
                  <c:v>0.01</c:v>
                </c:pt>
                <c:pt idx="2495">
                  <c:v>0.01</c:v>
                </c:pt>
                <c:pt idx="2496">
                  <c:v>0.01</c:v>
                </c:pt>
                <c:pt idx="2497">
                  <c:v>0.02</c:v>
                </c:pt>
                <c:pt idx="2498">
                  <c:v>0.02</c:v>
                </c:pt>
                <c:pt idx="2499">
                  <c:v>0.02</c:v>
                </c:pt>
                <c:pt idx="2500">
                  <c:v>0.02</c:v>
                </c:pt>
                <c:pt idx="2501">
                  <c:v>0.01</c:v>
                </c:pt>
                <c:pt idx="2502">
                  <c:v>0.01</c:v>
                </c:pt>
                <c:pt idx="2503">
                  <c:v>0.01</c:v>
                </c:pt>
                <c:pt idx="2504">
                  <c:v>0.01</c:v>
                </c:pt>
                <c:pt idx="2505">
                  <c:v>0.01</c:v>
                </c:pt>
                <c:pt idx="2506">
                  <c:v>0.01</c:v>
                </c:pt>
                <c:pt idx="2507">
                  <c:v>0.01</c:v>
                </c:pt>
                <c:pt idx="2508">
                  <c:v>0.01</c:v>
                </c:pt>
                <c:pt idx="2509">
                  <c:v>0.01</c:v>
                </c:pt>
                <c:pt idx="2510">
                  <c:v>0.01</c:v>
                </c:pt>
                <c:pt idx="2511">
                  <c:v>0.01</c:v>
                </c:pt>
                <c:pt idx="2512">
                  <c:v>0.01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0.01</c:v>
                </c:pt>
                <c:pt idx="2518">
                  <c:v>0.01</c:v>
                </c:pt>
                <c:pt idx="2519">
                  <c:v>0.01</c:v>
                </c:pt>
                <c:pt idx="2520">
                  <c:v>0.02</c:v>
                </c:pt>
                <c:pt idx="2521">
                  <c:v>0.02</c:v>
                </c:pt>
                <c:pt idx="2522">
                  <c:v>0.02</c:v>
                </c:pt>
                <c:pt idx="2523">
                  <c:v>0.02</c:v>
                </c:pt>
                <c:pt idx="2524">
                  <c:v>0.02</c:v>
                </c:pt>
                <c:pt idx="2525">
                  <c:v>0.02</c:v>
                </c:pt>
                <c:pt idx="2526">
                  <c:v>0.02</c:v>
                </c:pt>
                <c:pt idx="2527">
                  <c:v>0.02</c:v>
                </c:pt>
                <c:pt idx="2528">
                  <c:v>0.02</c:v>
                </c:pt>
                <c:pt idx="2529">
                  <c:v>0.02</c:v>
                </c:pt>
                <c:pt idx="2530">
                  <c:v>0.02</c:v>
                </c:pt>
                <c:pt idx="2531">
                  <c:v>0.02</c:v>
                </c:pt>
                <c:pt idx="2532">
                  <c:v>0.02</c:v>
                </c:pt>
                <c:pt idx="2533">
                  <c:v>0.02</c:v>
                </c:pt>
                <c:pt idx="2534">
                  <c:v>0.03</c:v>
                </c:pt>
                <c:pt idx="2535">
                  <c:v>0.03</c:v>
                </c:pt>
                <c:pt idx="2536">
                  <c:v>0.03</c:v>
                </c:pt>
                <c:pt idx="2537">
                  <c:v>0.03</c:v>
                </c:pt>
                <c:pt idx="2538">
                  <c:v>0.03</c:v>
                </c:pt>
                <c:pt idx="2539">
                  <c:v>0.04</c:v>
                </c:pt>
                <c:pt idx="2540">
                  <c:v>0.04</c:v>
                </c:pt>
                <c:pt idx="2541">
                  <c:v>0.05</c:v>
                </c:pt>
                <c:pt idx="2542">
                  <c:v>0.05</c:v>
                </c:pt>
                <c:pt idx="2543">
                  <c:v>0.06</c:v>
                </c:pt>
                <c:pt idx="2544">
                  <c:v>0.06</c:v>
                </c:pt>
                <c:pt idx="2545">
                  <c:v>0.06</c:v>
                </c:pt>
                <c:pt idx="2546">
                  <c:v>0.06</c:v>
                </c:pt>
                <c:pt idx="2547">
                  <c:v>0.06</c:v>
                </c:pt>
                <c:pt idx="2548">
                  <c:v>0.06</c:v>
                </c:pt>
                <c:pt idx="2549">
                  <c:v>0.04</c:v>
                </c:pt>
                <c:pt idx="2550">
                  <c:v>0.04</c:v>
                </c:pt>
                <c:pt idx="2551">
                  <c:v>0.04</c:v>
                </c:pt>
                <c:pt idx="2552">
                  <c:v>0.04</c:v>
                </c:pt>
                <c:pt idx="2553">
                  <c:v>0.04</c:v>
                </c:pt>
                <c:pt idx="2554">
                  <c:v>0.04</c:v>
                </c:pt>
                <c:pt idx="2555">
                  <c:v>0.02</c:v>
                </c:pt>
                <c:pt idx="2556">
                  <c:v>0.02</c:v>
                </c:pt>
                <c:pt idx="2557">
                  <c:v>0.02</c:v>
                </c:pt>
                <c:pt idx="2558">
                  <c:v>0.02</c:v>
                </c:pt>
                <c:pt idx="2559">
                  <c:v>0.02</c:v>
                </c:pt>
                <c:pt idx="2560">
                  <c:v>0.02</c:v>
                </c:pt>
                <c:pt idx="2561">
                  <c:v>0.01</c:v>
                </c:pt>
                <c:pt idx="2562">
                  <c:v>0.01</c:v>
                </c:pt>
                <c:pt idx="2563">
                  <c:v>0.01</c:v>
                </c:pt>
                <c:pt idx="2564">
                  <c:v>0.01</c:v>
                </c:pt>
                <c:pt idx="2565">
                  <c:v>0.01</c:v>
                </c:pt>
                <c:pt idx="2566">
                  <c:v>0.01</c:v>
                </c:pt>
                <c:pt idx="2567">
                  <c:v>0.01</c:v>
                </c:pt>
                <c:pt idx="2568">
                  <c:v>0.01</c:v>
                </c:pt>
                <c:pt idx="2569">
                  <c:v>0.01</c:v>
                </c:pt>
                <c:pt idx="2570">
                  <c:v>0.01</c:v>
                </c:pt>
                <c:pt idx="2571">
                  <c:v>0.01</c:v>
                </c:pt>
                <c:pt idx="2572">
                  <c:v>0.01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062-4A7C-B1C0-37DA1E68B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182304"/>
        <c:axId val="161263038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Rain-WBAN</c:v>
                </c:tx>
                <c:spPr>
                  <a:ln w="254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WBAN93720!$B$2:$B$12520</c15:sqref>
                        </c15:formulaRef>
                      </c:ext>
                    </c:extLst>
                    <c:numCache>
                      <c:formatCode>m/d/yyyy\ h:mm</c:formatCode>
                      <c:ptCount val="12519"/>
                      <c:pt idx="0">
                        <c:v>43101.037499999999</c:v>
                      </c:pt>
                      <c:pt idx="1">
                        <c:v>43101.07916666667</c:v>
                      </c:pt>
                      <c:pt idx="2">
                        <c:v>43101.120833333334</c:v>
                      </c:pt>
                      <c:pt idx="3">
                        <c:v>43101.162499999999</c:v>
                      </c:pt>
                      <c:pt idx="4">
                        <c:v>43101.20416666667</c:v>
                      </c:pt>
                      <c:pt idx="5">
                        <c:v>43101.245833333334</c:v>
                      </c:pt>
                      <c:pt idx="6">
                        <c:v>43101.287499999999</c:v>
                      </c:pt>
                      <c:pt idx="7">
                        <c:v>43101.32916666667</c:v>
                      </c:pt>
                      <c:pt idx="8">
                        <c:v>43101.370833333334</c:v>
                      </c:pt>
                      <c:pt idx="9">
                        <c:v>43101.412499999999</c:v>
                      </c:pt>
                      <c:pt idx="10">
                        <c:v>43101.45416666667</c:v>
                      </c:pt>
                      <c:pt idx="11">
                        <c:v>43101.495833333334</c:v>
                      </c:pt>
                      <c:pt idx="12">
                        <c:v>43101.537499999999</c:v>
                      </c:pt>
                      <c:pt idx="13">
                        <c:v>43101.57916666667</c:v>
                      </c:pt>
                      <c:pt idx="14">
                        <c:v>43101.620833333334</c:v>
                      </c:pt>
                      <c:pt idx="15">
                        <c:v>43101.662499999999</c:v>
                      </c:pt>
                      <c:pt idx="16">
                        <c:v>43101.70416666667</c:v>
                      </c:pt>
                      <c:pt idx="17">
                        <c:v>43101.745833333334</c:v>
                      </c:pt>
                      <c:pt idx="18">
                        <c:v>43101.787499999999</c:v>
                      </c:pt>
                      <c:pt idx="19">
                        <c:v>43101.82916666667</c:v>
                      </c:pt>
                      <c:pt idx="20">
                        <c:v>43101.870833333334</c:v>
                      </c:pt>
                      <c:pt idx="21">
                        <c:v>43101.912499999999</c:v>
                      </c:pt>
                      <c:pt idx="22">
                        <c:v>43101.95416666667</c:v>
                      </c:pt>
                      <c:pt idx="23">
                        <c:v>43101.995833333334</c:v>
                      </c:pt>
                      <c:pt idx="24">
                        <c:v>43101.999305555553</c:v>
                      </c:pt>
                      <c:pt idx="25">
                        <c:v>43102.037499999999</c:v>
                      </c:pt>
                      <c:pt idx="26">
                        <c:v>43102.07916666667</c:v>
                      </c:pt>
                      <c:pt idx="27">
                        <c:v>43102.120833333334</c:v>
                      </c:pt>
                      <c:pt idx="28">
                        <c:v>43102.162499999999</c:v>
                      </c:pt>
                      <c:pt idx="29">
                        <c:v>43102.20416666667</c:v>
                      </c:pt>
                      <c:pt idx="30">
                        <c:v>43102.245833333334</c:v>
                      </c:pt>
                      <c:pt idx="31">
                        <c:v>43102.287499999999</c:v>
                      </c:pt>
                      <c:pt idx="32">
                        <c:v>43102.32916666667</c:v>
                      </c:pt>
                      <c:pt idx="33">
                        <c:v>43102.370833333334</c:v>
                      </c:pt>
                      <c:pt idx="34">
                        <c:v>43102.412499999999</c:v>
                      </c:pt>
                      <c:pt idx="35">
                        <c:v>43102.45416666667</c:v>
                      </c:pt>
                      <c:pt idx="36">
                        <c:v>43102.495833333334</c:v>
                      </c:pt>
                      <c:pt idx="37">
                        <c:v>43102.537499999999</c:v>
                      </c:pt>
                      <c:pt idx="38">
                        <c:v>43102.57916666667</c:v>
                      </c:pt>
                      <c:pt idx="39">
                        <c:v>43102.620833333334</c:v>
                      </c:pt>
                      <c:pt idx="40">
                        <c:v>43102.662499999999</c:v>
                      </c:pt>
                      <c:pt idx="41">
                        <c:v>43102.70416666667</c:v>
                      </c:pt>
                      <c:pt idx="42">
                        <c:v>43102.745833333334</c:v>
                      </c:pt>
                      <c:pt idx="43">
                        <c:v>43102.787499999999</c:v>
                      </c:pt>
                      <c:pt idx="44">
                        <c:v>43102.82916666667</c:v>
                      </c:pt>
                      <c:pt idx="45">
                        <c:v>43102.870833333334</c:v>
                      </c:pt>
                      <c:pt idx="46">
                        <c:v>43102.912499999999</c:v>
                      </c:pt>
                      <c:pt idx="47">
                        <c:v>43102.95416666667</c:v>
                      </c:pt>
                      <c:pt idx="48">
                        <c:v>43102.995833333334</c:v>
                      </c:pt>
                      <c:pt idx="49">
                        <c:v>43102.999305555553</c:v>
                      </c:pt>
                      <c:pt idx="50">
                        <c:v>43103.037499999999</c:v>
                      </c:pt>
                      <c:pt idx="51">
                        <c:v>43103.07916666667</c:v>
                      </c:pt>
                      <c:pt idx="52">
                        <c:v>43103.120833333334</c:v>
                      </c:pt>
                      <c:pt idx="53">
                        <c:v>43103.162499999999</c:v>
                      </c:pt>
                      <c:pt idx="54">
                        <c:v>43103.20416666667</c:v>
                      </c:pt>
                      <c:pt idx="55">
                        <c:v>43103.245833333334</c:v>
                      </c:pt>
                      <c:pt idx="56">
                        <c:v>43103.287499999999</c:v>
                      </c:pt>
                      <c:pt idx="57">
                        <c:v>43103.32916666667</c:v>
                      </c:pt>
                      <c:pt idx="58">
                        <c:v>43103.370833333334</c:v>
                      </c:pt>
                      <c:pt idx="59">
                        <c:v>43103.412499999999</c:v>
                      </c:pt>
                      <c:pt idx="60">
                        <c:v>43103.45416666667</c:v>
                      </c:pt>
                      <c:pt idx="61">
                        <c:v>43103.495833333334</c:v>
                      </c:pt>
                      <c:pt idx="62">
                        <c:v>43103.537499999999</c:v>
                      </c:pt>
                      <c:pt idx="63">
                        <c:v>43103.57916666667</c:v>
                      </c:pt>
                      <c:pt idx="64">
                        <c:v>43103.620833333334</c:v>
                      </c:pt>
                      <c:pt idx="65">
                        <c:v>43103.662499999999</c:v>
                      </c:pt>
                      <c:pt idx="66">
                        <c:v>43103.702777777777</c:v>
                      </c:pt>
                      <c:pt idx="67">
                        <c:v>43103.70416666667</c:v>
                      </c:pt>
                      <c:pt idx="68">
                        <c:v>43103.713888888888</c:v>
                      </c:pt>
                      <c:pt idx="69">
                        <c:v>43103.745833333334</c:v>
                      </c:pt>
                      <c:pt idx="70">
                        <c:v>43103.787499999999</c:v>
                      </c:pt>
                      <c:pt idx="71">
                        <c:v>43103.82916666667</c:v>
                      </c:pt>
                      <c:pt idx="72">
                        <c:v>43103.870833333334</c:v>
                      </c:pt>
                      <c:pt idx="73">
                        <c:v>43103.875694444447</c:v>
                      </c:pt>
                      <c:pt idx="74">
                        <c:v>43103.912499999999</c:v>
                      </c:pt>
                      <c:pt idx="75">
                        <c:v>43103.929166666669</c:v>
                      </c:pt>
                      <c:pt idx="76">
                        <c:v>43103.938194444447</c:v>
                      </c:pt>
                      <c:pt idx="77">
                        <c:v>43103.952777777777</c:v>
                      </c:pt>
                      <c:pt idx="78">
                        <c:v>43103.95416666667</c:v>
                      </c:pt>
                      <c:pt idx="79">
                        <c:v>43103.966666666667</c:v>
                      </c:pt>
                      <c:pt idx="80">
                        <c:v>43103.979166666664</c:v>
                      </c:pt>
                      <c:pt idx="81">
                        <c:v>43103.986111111109</c:v>
                      </c:pt>
                      <c:pt idx="82">
                        <c:v>43103.995833333334</c:v>
                      </c:pt>
                      <c:pt idx="83">
                        <c:v>43103.999305555553</c:v>
                      </c:pt>
                      <c:pt idx="84">
                        <c:v>43104.00277777778</c:v>
                      </c:pt>
                      <c:pt idx="85">
                        <c:v>43104.019444444442</c:v>
                      </c:pt>
                      <c:pt idx="86">
                        <c:v>43104.037499999999</c:v>
                      </c:pt>
                      <c:pt idx="87">
                        <c:v>43104.046527777777</c:v>
                      </c:pt>
                      <c:pt idx="88">
                        <c:v>43104.054166666669</c:v>
                      </c:pt>
                      <c:pt idx="89">
                        <c:v>43104.07916666667</c:v>
                      </c:pt>
                      <c:pt idx="90">
                        <c:v>43104.120833333334</c:v>
                      </c:pt>
                      <c:pt idx="91">
                        <c:v>43104.162499999999</c:v>
                      </c:pt>
                      <c:pt idx="92">
                        <c:v>43104.20416666667</c:v>
                      </c:pt>
                      <c:pt idx="93">
                        <c:v>43104.245833333334</c:v>
                      </c:pt>
                      <c:pt idx="94">
                        <c:v>43104.279166666667</c:v>
                      </c:pt>
                      <c:pt idx="95">
                        <c:v>43104.287499999999</c:v>
                      </c:pt>
                      <c:pt idx="96">
                        <c:v>43104.296527777777</c:v>
                      </c:pt>
                      <c:pt idx="97">
                        <c:v>43104.327777777777</c:v>
                      </c:pt>
                      <c:pt idx="98">
                        <c:v>43104.32916666667</c:v>
                      </c:pt>
                      <c:pt idx="99">
                        <c:v>43104.370833333334</c:v>
                      </c:pt>
                      <c:pt idx="100">
                        <c:v>43104.412499999999</c:v>
                      </c:pt>
                      <c:pt idx="101">
                        <c:v>43104.432638888888</c:v>
                      </c:pt>
                      <c:pt idx="102">
                        <c:v>43104.45416666667</c:v>
                      </c:pt>
                      <c:pt idx="103">
                        <c:v>43104.470833333333</c:v>
                      </c:pt>
                      <c:pt idx="104">
                        <c:v>43104.495833333334</c:v>
                      </c:pt>
                      <c:pt idx="105">
                        <c:v>43104.530555555553</c:v>
                      </c:pt>
                      <c:pt idx="106">
                        <c:v>43104.537499999999</c:v>
                      </c:pt>
                      <c:pt idx="107">
                        <c:v>43104.569444444445</c:v>
                      </c:pt>
                      <c:pt idx="108">
                        <c:v>43104.577777777777</c:v>
                      </c:pt>
                      <c:pt idx="109">
                        <c:v>43104.57916666667</c:v>
                      </c:pt>
                      <c:pt idx="110">
                        <c:v>43104.619444444441</c:v>
                      </c:pt>
                      <c:pt idx="111">
                        <c:v>43104.620833333334</c:v>
                      </c:pt>
                      <c:pt idx="112">
                        <c:v>43104.659722222219</c:v>
                      </c:pt>
                      <c:pt idx="113">
                        <c:v>43104.662499999999</c:v>
                      </c:pt>
                      <c:pt idx="114">
                        <c:v>43104.673611111109</c:v>
                      </c:pt>
                      <c:pt idx="115">
                        <c:v>43104.70416666667</c:v>
                      </c:pt>
                      <c:pt idx="116">
                        <c:v>43104.745833333334</c:v>
                      </c:pt>
                      <c:pt idx="117">
                        <c:v>43104.787499999999</c:v>
                      </c:pt>
                      <c:pt idx="118">
                        <c:v>43104.82916666667</c:v>
                      </c:pt>
                      <c:pt idx="119">
                        <c:v>43104.870833333334</c:v>
                      </c:pt>
                      <c:pt idx="120">
                        <c:v>43104.912499999999</c:v>
                      </c:pt>
                      <c:pt idx="121">
                        <c:v>43104.95416666667</c:v>
                      </c:pt>
                      <c:pt idx="122">
                        <c:v>43104.995833333334</c:v>
                      </c:pt>
                      <c:pt idx="123">
                        <c:v>43104.999305555553</c:v>
                      </c:pt>
                      <c:pt idx="124">
                        <c:v>43105.037499999999</c:v>
                      </c:pt>
                      <c:pt idx="125">
                        <c:v>43105.07916666667</c:v>
                      </c:pt>
                      <c:pt idx="126">
                        <c:v>43105.120833333334</c:v>
                      </c:pt>
                      <c:pt idx="127">
                        <c:v>43105.162499999999</c:v>
                      </c:pt>
                      <c:pt idx="128">
                        <c:v>43105.20416666667</c:v>
                      </c:pt>
                      <c:pt idx="129">
                        <c:v>43105.245833333334</c:v>
                      </c:pt>
                      <c:pt idx="130">
                        <c:v>43105.287499999999</c:v>
                      </c:pt>
                      <c:pt idx="131">
                        <c:v>43105.32916666667</c:v>
                      </c:pt>
                      <c:pt idx="132">
                        <c:v>43105.370833333334</c:v>
                      </c:pt>
                      <c:pt idx="133">
                        <c:v>43105.412499999999</c:v>
                      </c:pt>
                      <c:pt idx="134">
                        <c:v>43105.45416666667</c:v>
                      </c:pt>
                      <c:pt idx="135">
                        <c:v>43105.495833333334</c:v>
                      </c:pt>
                      <c:pt idx="136">
                        <c:v>43105.537499999999</c:v>
                      </c:pt>
                      <c:pt idx="137">
                        <c:v>43105.57916666667</c:v>
                      </c:pt>
                      <c:pt idx="138">
                        <c:v>43105.620833333334</c:v>
                      </c:pt>
                      <c:pt idx="139">
                        <c:v>43105.662499999999</c:v>
                      </c:pt>
                      <c:pt idx="140">
                        <c:v>43105.70416666667</c:v>
                      </c:pt>
                      <c:pt idx="141">
                        <c:v>43105.745833333334</c:v>
                      </c:pt>
                      <c:pt idx="142">
                        <c:v>43105.787499999999</c:v>
                      </c:pt>
                      <c:pt idx="143">
                        <c:v>43105.82916666667</c:v>
                      </c:pt>
                      <c:pt idx="144">
                        <c:v>43105.870833333334</c:v>
                      </c:pt>
                      <c:pt idx="145">
                        <c:v>43105.912499999999</c:v>
                      </c:pt>
                      <c:pt idx="146">
                        <c:v>43105.95416666667</c:v>
                      </c:pt>
                      <c:pt idx="147">
                        <c:v>43105.995833333334</c:v>
                      </c:pt>
                      <c:pt idx="148">
                        <c:v>43105.999305555553</c:v>
                      </c:pt>
                      <c:pt idx="149">
                        <c:v>43106.037499999999</c:v>
                      </c:pt>
                      <c:pt idx="150">
                        <c:v>43106.07916666667</c:v>
                      </c:pt>
                      <c:pt idx="151">
                        <c:v>43106.120833333334</c:v>
                      </c:pt>
                      <c:pt idx="152">
                        <c:v>43106.162499999999</c:v>
                      </c:pt>
                      <c:pt idx="153">
                        <c:v>43106.20416666667</c:v>
                      </c:pt>
                      <c:pt idx="154">
                        <c:v>43106.245833333334</c:v>
                      </c:pt>
                      <c:pt idx="155">
                        <c:v>43106.287499999999</c:v>
                      </c:pt>
                      <c:pt idx="156">
                        <c:v>43106.32916666667</c:v>
                      </c:pt>
                      <c:pt idx="157">
                        <c:v>43106.370833333334</c:v>
                      </c:pt>
                      <c:pt idx="158">
                        <c:v>43106.412499999999</c:v>
                      </c:pt>
                      <c:pt idx="159">
                        <c:v>43106.45416666667</c:v>
                      </c:pt>
                      <c:pt idx="160">
                        <c:v>43106.495833333334</c:v>
                      </c:pt>
                      <c:pt idx="161">
                        <c:v>43106.537499999999</c:v>
                      </c:pt>
                      <c:pt idx="162">
                        <c:v>43106.57916666667</c:v>
                      </c:pt>
                      <c:pt idx="163">
                        <c:v>43106.620833333334</c:v>
                      </c:pt>
                      <c:pt idx="164">
                        <c:v>43106.662499999999</c:v>
                      </c:pt>
                      <c:pt idx="165">
                        <c:v>43106.70416666667</c:v>
                      </c:pt>
                      <c:pt idx="166">
                        <c:v>43106.745833333334</c:v>
                      </c:pt>
                      <c:pt idx="167">
                        <c:v>43106.787499999999</c:v>
                      </c:pt>
                      <c:pt idx="168">
                        <c:v>43106.82916666667</c:v>
                      </c:pt>
                      <c:pt idx="169">
                        <c:v>43106.870833333334</c:v>
                      </c:pt>
                      <c:pt idx="170">
                        <c:v>43106.912499999999</c:v>
                      </c:pt>
                      <c:pt idx="171">
                        <c:v>43106.95416666667</c:v>
                      </c:pt>
                      <c:pt idx="172">
                        <c:v>43106.995833333334</c:v>
                      </c:pt>
                      <c:pt idx="173">
                        <c:v>43106.999305555553</c:v>
                      </c:pt>
                      <c:pt idx="174">
                        <c:v>43107.037499999999</c:v>
                      </c:pt>
                      <c:pt idx="175">
                        <c:v>43107.07916666667</c:v>
                      </c:pt>
                      <c:pt idx="176">
                        <c:v>43107.120833333334</c:v>
                      </c:pt>
                      <c:pt idx="177">
                        <c:v>43107.162499999999</c:v>
                      </c:pt>
                      <c:pt idx="178">
                        <c:v>43107.20416666667</c:v>
                      </c:pt>
                      <c:pt idx="179">
                        <c:v>43107.245833333334</c:v>
                      </c:pt>
                      <c:pt idx="180">
                        <c:v>43107.287499999999</c:v>
                      </c:pt>
                      <c:pt idx="181">
                        <c:v>43107.32916666667</c:v>
                      </c:pt>
                      <c:pt idx="182">
                        <c:v>43107.370833333334</c:v>
                      </c:pt>
                      <c:pt idx="183">
                        <c:v>43107.412499999999</c:v>
                      </c:pt>
                      <c:pt idx="184">
                        <c:v>43107.45416666667</c:v>
                      </c:pt>
                      <c:pt idx="185">
                        <c:v>43107.495833333334</c:v>
                      </c:pt>
                      <c:pt idx="186">
                        <c:v>43107.537499999999</c:v>
                      </c:pt>
                      <c:pt idx="187">
                        <c:v>43107.57916666667</c:v>
                      </c:pt>
                      <c:pt idx="188">
                        <c:v>43107.620833333334</c:v>
                      </c:pt>
                      <c:pt idx="189">
                        <c:v>43107.662499999999</c:v>
                      </c:pt>
                      <c:pt idx="190">
                        <c:v>43107.70416666667</c:v>
                      </c:pt>
                      <c:pt idx="191">
                        <c:v>43107.745833333334</c:v>
                      </c:pt>
                      <c:pt idx="192">
                        <c:v>43107.787499999999</c:v>
                      </c:pt>
                      <c:pt idx="193">
                        <c:v>43107.82916666667</c:v>
                      </c:pt>
                      <c:pt idx="194">
                        <c:v>43107.870833333334</c:v>
                      </c:pt>
                      <c:pt idx="195">
                        <c:v>43107.912499999999</c:v>
                      </c:pt>
                      <c:pt idx="196">
                        <c:v>43107.95416666667</c:v>
                      </c:pt>
                      <c:pt idx="197">
                        <c:v>43107.995833333334</c:v>
                      </c:pt>
                      <c:pt idx="198">
                        <c:v>43107.999305555553</c:v>
                      </c:pt>
                      <c:pt idx="199">
                        <c:v>43108.037499999999</c:v>
                      </c:pt>
                      <c:pt idx="200">
                        <c:v>43108.07916666667</c:v>
                      </c:pt>
                      <c:pt idx="201">
                        <c:v>43108.120833333334</c:v>
                      </c:pt>
                      <c:pt idx="202">
                        <c:v>43108.162499999999</c:v>
                      </c:pt>
                      <c:pt idx="203">
                        <c:v>43108.20416666667</c:v>
                      </c:pt>
                      <c:pt idx="204">
                        <c:v>43108.245833333334</c:v>
                      </c:pt>
                      <c:pt idx="205">
                        <c:v>43108.287499999999</c:v>
                      </c:pt>
                      <c:pt idx="206">
                        <c:v>43108.32916666667</c:v>
                      </c:pt>
                      <c:pt idx="207">
                        <c:v>43108.370833333334</c:v>
                      </c:pt>
                      <c:pt idx="208">
                        <c:v>43108.412499999999</c:v>
                      </c:pt>
                      <c:pt idx="209">
                        <c:v>43108.45416666667</c:v>
                      </c:pt>
                      <c:pt idx="210">
                        <c:v>43108.495833333334</c:v>
                      </c:pt>
                      <c:pt idx="211">
                        <c:v>43108.537499999999</c:v>
                      </c:pt>
                      <c:pt idx="212">
                        <c:v>43108.57916666667</c:v>
                      </c:pt>
                      <c:pt idx="213">
                        <c:v>43108.620833333334</c:v>
                      </c:pt>
                      <c:pt idx="214">
                        <c:v>43108.662499999999</c:v>
                      </c:pt>
                      <c:pt idx="215">
                        <c:v>43108.70416666667</c:v>
                      </c:pt>
                      <c:pt idx="216">
                        <c:v>43108.745833333334</c:v>
                      </c:pt>
                      <c:pt idx="217">
                        <c:v>43108.787499999999</c:v>
                      </c:pt>
                      <c:pt idx="218">
                        <c:v>43108.82916666667</c:v>
                      </c:pt>
                      <c:pt idx="219">
                        <c:v>43108.870833333334</c:v>
                      </c:pt>
                      <c:pt idx="220">
                        <c:v>43108.912499999999</c:v>
                      </c:pt>
                      <c:pt idx="221">
                        <c:v>43108.95416666667</c:v>
                      </c:pt>
                      <c:pt idx="222">
                        <c:v>43108.995833333334</c:v>
                      </c:pt>
                      <c:pt idx="223">
                        <c:v>43108.999305555553</c:v>
                      </c:pt>
                      <c:pt idx="224">
                        <c:v>43109.037499999999</c:v>
                      </c:pt>
                      <c:pt idx="225">
                        <c:v>43109.07916666667</c:v>
                      </c:pt>
                      <c:pt idx="226">
                        <c:v>43109.120833333334</c:v>
                      </c:pt>
                      <c:pt idx="227">
                        <c:v>43109.162499999999</c:v>
                      </c:pt>
                      <c:pt idx="228">
                        <c:v>43109.20416666667</c:v>
                      </c:pt>
                      <c:pt idx="229">
                        <c:v>43109.23541666667</c:v>
                      </c:pt>
                      <c:pt idx="230">
                        <c:v>43109.245833333334</c:v>
                      </c:pt>
                      <c:pt idx="231">
                        <c:v>43109.287499999999</c:v>
                      </c:pt>
                      <c:pt idx="232">
                        <c:v>43109.293749999997</c:v>
                      </c:pt>
                      <c:pt idx="233">
                        <c:v>43109.32916666667</c:v>
                      </c:pt>
                      <c:pt idx="234">
                        <c:v>43109.370833333334</c:v>
                      </c:pt>
                      <c:pt idx="235">
                        <c:v>43109.412499999999</c:v>
                      </c:pt>
                      <c:pt idx="236">
                        <c:v>43109.421527777777</c:v>
                      </c:pt>
                      <c:pt idx="237">
                        <c:v>43109.424305555556</c:v>
                      </c:pt>
                      <c:pt idx="238">
                        <c:v>43109.429166666669</c:v>
                      </c:pt>
                      <c:pt idx="239">
                        <c:v>43109.45416666667</c:v>
                      </c:pt>
                      <c:pt idx="240">
                        <c:v>43109.495833333334</c:v>
                      </c:pt>
                      <c:pt idx="241">
                        <c:v>43109.537499999999</c:v>
                      </c:pt>
                      <c:pt idx="242">
                        <c:v>43109.57916666667</c:v>
                      </c:pt>
                      <c:pt idx="243">
                        <c:v>43109.620833333334</c:v>
                      </c:pt>
                      <c:pt idx="244">
                        <c:v>43109.662499999999</c:v>
                      </c:pt>
                      <c:pt idx="245">
                        <c:v>43109.70416666667</c:v>
                      </c:pt>
                      <c:pt idx="246">
                        <c:v>43109.745833333334</c:v>
                      </c:pt>
                      <c:pt idx="247">
                        <c:v>43109.787499999999</c:v>
                      </c:pt>
                      <c:pt idx="248">
                        <c:v>43109.82916666667</c:v>
                      </c:pt>
                      <c:pt idx="249">
                        <c:v>43109.870833333334</c:v>
                      </c:pt>
                      <c:pt idx="250">
                        <c:v>43109.912499999999</c:v>
                      </c:pt>
                      <c:pt idx="251">
                        <c:v>43109.952777777777</c:v>
                      </c:pt>
                      <c:pt idx="252">
                        <c:v>43109.95416666667</c:v>
                      </c:pt>
                      <c:pt idx="253">
                        <c:v>43109.959722222222</c:v>
                      </c:pt>
                      <c:pt idx="254">
                        <c:v>43109.995833333334</c:v>
                      </c:pt>
                      <c:pt idx="255">
                        <c:v>43109.999305555553</c:v>
                      </c:pt>
                      <c:pt idx="256">
                        <c:v>43110.029166666667</c:v>
                      </c:pt>
                      <c:pt idx="257">
                        <c:v>43110.03402777778</c:v>
                      </c:pt>
                      <c:pt idx="258">
                        <c:v>43110.037499999999</c:v>
                      </c:pt>
                      <c:pt idx="259">
                        <c:v>43110.07916666667</c:v>
                      </c:pt>
                      <c:pt idx="260">
                        <c:v>43110.118055555555</c:v>
                      </c:pt>
                      <c:pt idx="261">
                        <c:v>43110.119444444441</c:v>
                      </c:pt>
                      <c:pt idx="262">
                        <c:v>43110.120833333334</c:v>
                      </c:pt>
                      <c:pt idx="263">
                        <c:v>43110.129861111112</c:v>
                      </c:pt>
                      <c:pt idx="264">
                        <c:v>43110.134722222225</c:v>
                      </c:pt>
                      <c:pt idx="265">
                        <c:v>43110.162499999999</c:v>
                      </c:pt>
                      <c:pt idx="266">
                        <c:v>43110.20416666667</c:v>
                      </c:pt>
                      <c:pt idx="267">
                        <c:v>43110.245833333334</c:v>
                      </c:pt>
                      <c:pt idx="268">
                        <c:v>43110.287499999999</c:v>
                      </c:pt>
                      <c:pt idx="269">
                        <c:v>43110.32916666667</c:v>
                      </c:pt>
                      <c:pt idx="270">
                        <c:v>43110.339583333334</c:v>
                      </c:pt>
                      <c:pt idx="271">
                        <c:v>43110.345138888886</c:v>
                      </c:pt>
                      <c:pt idx="272">
                        <c:v>43110.370833333334</c:v>
                      </c:pt>
                      <c:pt idx="273">
                        <c:v>43110.412499999999</c:v>
                      </c:pt>
                      <c:pt idx="274">
                        <c:v>43110.45416666667</c:v>
                      </c:pt>
                      <c:pt idx="275">
                        <c:v>43110.495833333334</c:v>
                      </c:pt>
                      <c:pt idx="276">
                        <c:v>43110.537499999999</c:v>
                      </c:pt>
                      <c:pt idx="277">
                        <c:v>43110.57916666667</c:v>
                      </c:pt>
                      <c:pt idx="278">
                        <c:v>43110.620833333334</c:v>
                      </c:pt>
                      <c:pt idx="279">
                        <c:v>43110.662499999999</c:v>
                      </c:pt>
                      <c:pt idx="280">
                        <c:v>43110.70416666667</c:v>
                      </c:pt>
                      <c:pt idx="281">
                        <c:v>43110.745833333334</c:v>
                      </c:pt>
                      <c:pt idx="282">
                        <c:v>43110.787499999999</c:v>
                      </c:pt>
                      <c:pt idx="283">
                        <c:v>43110.82916666667</c:v>
                      </c:pt>
                      <c:pt idx="284">
                        <c:v>43110.870833333334</c:v>
                      </c:pt>
                      <c:pt idx="285">
                        <c:v>43110.912499999999</c:v>
                      </c:pt>
                      <c:pt idx="286">
                        <c:v>43110.95416666667</c:v>
                      </c:pt>
                      <c:pt idx="287">
                        <c:v>43110.995833333334</c:v>
                      </c:pt>
                      <c:pt idx="288">
                        <c:v>43110.999305555553</c:v>
                      </c:pt>
                      <c:pt idx="289">
                        <c:v>43111.037499999999</c:v>
                      </c:pt>
                      <c:pt idx="290">
                        <c:v>43111.07916666667</c:v>
                      </c:pt>
                      <c:pt idx="291">
                        <c:v>43111.120833333334</c:v>
                      </c:pt>
                      <c:pt idx="292">
                        <c:v>43111.162499999999</c:v>
                      </c:pt>
                      <c:pt idx="293">
                        <c:v>43111.20416666667</c:v>
                      </c:pt>
                      <c:pt idx="294">
                        <c:v>43111.245833333334</c:v>
                      </c:pt>
                      <c:pt idx="295">
                        <c:v>43111.287499999999</c:v>
                      </c:pt>
                      <c:pt idx="296">
                        <c:v>43111.32916666667</c:v>
                      </c:pt>
                      <c:pt idx="297">
                        <c:v>43111.370833333334</c:v>
                      </c:pt>
                      <c:pt idx="298">
                        <c:v>43111.412499999999</c:v>
                      </c:pt>
                      <c:pt idx="299">
                        <c:v>43111.45416666667</c:v>
                      </c:pt>
                      <c:pt idx="300">
                        <c:v>43111.495833333334</c:v>
                      </c:pt>
                      <c:pt idx="301">
                        <c:v>43111.537499999999</c:v>
                      </c:pt>
                      <c:pt idx="302">
                        <c:v>43111.57916666667</c:v>
                      </c:pt>
                      <c:pt idx="303">
                        <c:v>43111.620833333334</c:v>
                      </c:pt>
                      <c:pt idx="304">
                        <c:v>43111.662499999999</c:v>
                      </c:pt>
                      <c:pt idx="305">
                        <c:v>43111.70416666667</c:v>
                      </c:pt>
                      <c:pt idx="306">
                        <c:v>43111.745833333334</c:v>
                      </c:pt>
                      <c:pt idx="307">
                        <c:v>43111.787499999999</c:v>
                      </c:pt>
                      <c:pt idx="308">
                        <c:v>43111.82916666667</c:v>
                      </c:pt>
                      <c:pt idx="309">
                        <c:v>43111.870833333334</c:v>
                      </c:pt>
                      <c:pt idx="310">
                        <c:v>43111.912499999999</c:v>
                      </c:pt>
                      <c:pt idx="311">
                        <c:v>43111.95416666667</c:v>
                      </c:pt>
                      <c:pt idx="312">
                        <c:v>43111.995833333334</c:v>
                      </c:pt>
                      <c:pt idx="313">
                        <c:v>43111.999305555553</c:v>
                      </c:pt>
                      <c:pt idx="314">
                        <c:v>43112.037499999999</c:v>
                      </c:pt>
                      <c:pt idx="315">
                        <c:v>43112.04583333333</c:v>
                      </c:pt>
                      <c:pt idx="316">
                        <c:v>43112.077777777777</c:v>
                      </c:pt>
                      <c:pt idx="317">
                        <c:v>43112.07916666667</c:v>
                      </c:pt>
                      <c:pt idx="318">
                        <c:v>43112.120833333334</c:v>
                      </c:pt>
                      <c:pt idx="319">
                        <c:v>43112.148611111108</c:v>
                      </c:pt>
                      <c:pt idx="320">
                        <c:v>43112.161111111112</c:v>
                      </c:pt>
                      <c:pt idx="321">
                        <c:v>43112.162499999999</c:v>
                      </c:pt>
                      <c:pt idx="322">
                        <c:v>43112.175000000003</c:v>
                      </c:pt>
                      <c:pt idx="323">
                        <c:v>43112.20416666667</c:v>
                      </c:pt>
                      <c:pt idx="324">
                        <c:v>43112.213194444441</c:v>
                      </c:pt>
                      <c:pt idx="325">
                        <c:v>43112.242361111108</c:v>
                      </c:pt>
                      <c:pt idx="326">
                        <c:v>43112.245833333334</c:v>
                      </c:pt>
                      <c:pt idx="327">
                        <c:v>43112.263194444444</c:v>
                      </c:pt>
                      <c:pt idx="328">
                        <c:v>43112.287499999999</c:v>
                      </c:pt>
                      <c:pt idx="329">
                        <c:v>43112.292361111111</c:v>
                      </c:pt>
                      <c:pt idx="330">
                        <c:v>43112.32916666667</c:v>
                      </c:pt>
                      <c:pt idx="331">
                        <c:v>43112.352083333331</c:v>
                      </c:pt>
                      <c:pt idx="332">
                        <c:v>43112.370833333334</c:v>
                      </c:pt>
                      <c:pt idx="333">
                        <c:v>43112.378472222219</c:v>
                      </c:pt>
                      <c:pt idx="334">
                        <c:v>43112.412499999999</c:v>
                      </c:pt>
                      <c:pt idx="335">
                        <c:v>43112.45416666667</c:v>
                      </c:pt>
                      <c:pt idx="336">
                        <c:v>43112.474305555559</c:v>
                      </c:pt>
                      <c:pt idx="337">
                        <c:v>43112.494444444441</c:v>
                      </c:pt>
                      <c:pt idx="338">
                        <c:v>43112.495833333334</c:v>
                      </c:pt>
                      <c:pt idx="339">
                        <c:v>43112.537499999999</c:v>
                      </c:pt>
                      <c:pt idx="340">
                        <c:v>43112.54791666667</c:v>
                      </c:pt>
                      <c:pt idx="341">
                        <c:v>43112.57916666667</c:v>
                      </c:pt>
                      <c:pt idx="342">
                        <c:v>43112.620833333334</c:v>
                      </c:pt>
                      <c:pt idx="343">
                        <c:v>43112.662499999999</c:v>
                      </c:pt>
                      <c:pt idx="344">
                        <c:v>43112.664583333331</c:v>
                      </c:pt>
                      <c:pt idx="345">
                        <c:v>43112.701388888891</c:v>
                      </c:pt>
                      <c:pt idx="346">
                        <c:v>43112.70416666667</c:v>
                      </c:pt>
                      <c:pt idx="347">
                        <c:v>43112.745833333334</c:v>
                      </c:pt>
                      <c:pt idx="348">
                        <c:v>43112.787499999999</c:v>
                      </c:pt>
                      <c:pt idx="349">
                        <c:v>43112.799305555556</c:v>
                      </c:pt>
                      <c:pt idx="350">
                        <c:v>43112.82916666667</c:v>
                      </c:pt>
                      <c:pt idx="351">
                        <c:v>43112.870833333334</c:v>
                      </c:pt>
                      <c:pt idx="352">
                        <c:v>43112.888194444444</c:v>
                      </c:pt>
                      <c:pt idx="353">
                        <c:v>43112.912499999999</c:v>
                      </c:pt>
                      <c:pt idx="354">
                        <c:v>43112.92083333333</c:v>
                      </c:pt>
                      <c:pt idx="355">
                        <c:v>43112.936111111114</c:v>
                      </c:pt>
                      <c:pt idx="356">
                        <c:v>43112.941666666666</c:v>
                      </c:pt>
                      <c:pt idx="357">
                        <c:v>43112.95416666667</c:v>
                      </c:pt>
                      <c:pt idx="358">
                        <c:v>43112.965277777781</c:v>
                      </c:pt>
                      <c:pt idx="359">
                        <c:v>43112.995833333334</c:v>
                      </c:pt>
                      <c:pt idx="360">
                        <c:v>43112.999305555553</c:v>
                      </c:pt>
                      <c:pt idx="361">
                        <c:v>43113.003472222219</c:v>
                      </c:pt>
                      <c:pt idx="362">
                        <c:v>43113.037499999999</c:v>
                      </c:pt>
                      <c:pt idx="363">
                        <c:v>43113.049305555556</c:v>
                      </c:pt>
                      <c:pt idx="364">
                        <c:v>43113.064583333333</c:v>
                      </c:pt>
                      <c:pt idx="365">
                        <c:v>43113.07916666667</c:v>
                      </c:pt>
                      <c:pt idx="366">
                        <c:v>43113.120833333334</c:v>
                      </c:pt>
                      <c:pt idx="367">
                        <c:v>43113.162499999999</c:v>
                      </c:pt>
                      <c:pt idx="368">
                        <c:v>43113.20416666667</c:v>
                      </c:pt>
                      <c:pt idx="369">
                        <c:v>43113.245833333334</c:v>
                      </c:pt>
                      <c:pt idx="370">
                        <c:v>43113.275694444441</c:v>
                      </c:pt>
                      <c:pt idx="371">
                        <c:v>43113.285416666666</c:v>
                      </c:pt>
                      <c:pt idx="372">
                        <c:v>43113.287499999999</c:v>
                      </c:pt>
                      <c:pt idx="373">
                        <c:v>43113.327777777777</c:v>
                      </c:pt>
                      <c:pt idx="374">
                        <c:v>43113.32916666667</c:v>
                      </c:pt>
                      <c:pt idx="375">
                        <c:v>43113.369444444441</c:v>
                      </c:pt>
                      <c:pt idx="376">
                        <c:v>43113.370833333334</c:v>
                      </c:pt>
                      <c:pt idx="377">
                        <c:v>43113.412499999999</c:v>
                      </c:pt>
                      <c:pt idx="378">
                        <c:v>43113.446527777778</c:v>
                      </c:pt>
                      <c:pt idx="379">
                        <c:v>43113.45416666667</c:v>
                      </c:pt>
                      <c:pt idx="380">
                        <c:v>43113.459027777775</c:v>
                      </c:pt>
                      <c:pt idx="381">
                        <c:v>43113.495833333334</c:v>
                      </c:pt>
                      <c:pt idx="382">
                        <c:v>43113.536111111112</c:v>
                      </c:pt>
                      <c:pt idx="383">
                        <c:v>43113.537499999999</c:v>
                      </c:pt>
                      <c:pt idx="384">
                        <c:v>43113.57916666667</c:v>
                      </c:pt>
                      <c:pt idx="385">
                        <c:v>43113.620833333334</c:v>
                      </c:pt>
                      <c:pt idx="386">
                        <c:v>43113.662499999999</c:v>
                      </c:pt>
                      <c:pt idx="387">
                        <c:v>43113.70416666667</c:v>
                      </c:pt>
                      <c:pt idx="388">
                        <c:v>43113.745833333334</c:v>
                      </c:pt>
                      <c:pt idx="389">
                        <c:v>43113.787499999999</c:v>
                      </c:pt>
                      <c:pt idx="390">
                        <c:v>43113.82916666667</c:v>
                      </c:pt>
                      <c:pt idx="391">
                        <c:v>43113.870833333334</c:v>
                      </c:pt>
                      <c:pt idx="392">
                        <c:v>43113.912499999999</c:v>
                      </c:pt>
                      <c:pt idx="393">
                        <c:v>43113.95416666667</c:v>
                      </c:pt>
                      <c:pt idx="394">
                        <c:v>43113.995833333334</c:v>
                      </c:pt>
                      <c:pt idx="395">
                        <c:v>43113.999305555553</c:v>
                      </c:pt>
                      <c:pt idx="396">
                        <c:v>43114.037499999999</c:v>
                      </c:pt>
                      <c:pt idx="397">
                        <c:v>43114.07916666667</c:v>
                      </c:pt>
                      <c:pt idx="398">
                        <c:v>43114.120833333334</c:v>
                      </c:pt>
                      <c:pt idx="399">
                        <c:v>43114.162499999999</c:v>
                      </c:pt>
                      <c:pt idx="400">
                        <c:v>43114.20416666667</c:v>
                      </c:pt>
                      <c:pt idx="401">
                        <c:v>43114.245833333334</c:v>
                      </c:pt>
                      <c:pt idx="402">
                        <c:v>43114.287499999999</c:v>
                      </c:pt>
                      <c:pt idx="403">
                        <c:v>43114.32916666667</c:v>
                      </c:pt>
                      <c:pt idx="404">
                        <c:v>43114.370833333334</c:v>
                      </c:pt>
                      <c:pt idx="405">
                        <c:v>43114.412499999999</c:v>
                      </c:pt>
                      <c:pt idx="406">
                        <c:v>43114.45416666667</c:v>
                      </c:pt>
                      <c:pt idx="407">
                        <c:v>43114.495833333334</c:v>
                      </c:pt>
                      <c:pt idx="408">
                        <c:v>43114.537499999999</c:v>
                      </c:pt>
                      <c:pt idx="409">
                        <c:v>43114.57916666667</c:v>
                      </c:pt>
                      <c:pt idx="410">
                        <c:v>43114.620833333334</c:v>
                      </c:pt>
                      <c:pt idx="411">
                        <c:v>43114.662499999999</c:v>
                      </c:pt>
                      <c:pt idx="412">
                        <c:v>43114.70416666667</c:v>
                      </c:pt>
                      <c:pt idx="413">
                        <c:v>43114.745833333334</c:v>
                      </c:pt>
                      <c:pt idx="414">
                        <c:v>43114.787499999999</c:v>
                      </c:pt>
                      <c:pt idx="415">
                        <c:v>43114.82916666667</c:v>
                      </c:pt>
                      <c:pt idx="416">
                        <c:v>43114.870833333334</c:v>
                      </c:pt>
                      <c:pt idx="417">
                        <c:v>43114.912499999999</c:v>
                      </c:pt>
                      <c:pt idx="418">
                        <c:v>43114.95416666667</c:v>
                      </c:pt>
                      <c:pt idx="419">
                        <c:v>43114.995833333334</c:v>
                      </c:pt>
                      <c:pt idx="420">
                        <c:v>43114.999305555553</c:v>
                      </c:pt>
                      <c:pt idx="421">
                        <c:v>43115.037499999999</c:v>
                      </c:pt>
                      <c:pt idx="422">
                        <c:v>43115.07916666667</c:v>
                      </c:pt>
                      <c:pt idx="423">
                        <c:v>43115.120833333334</c:v>
                      </c:pt>
                      <c:pt idx="424">
                        <c:v>43115.162499999999</c:v>
                      </c:pt>
                      <c:pt idx="425">
                        <c:v>43115.20416666667</c:v>
                      </c:pt>
                      <c:pt idx="426">
                        <c:v>43115.245833333334</c:v>
                      </c:pt>
                      <c:pt idx="427">
                        <c:v>43115.287499999999</c:v>
                      </c:pt>
                      <c:pt idx="428">
                        <c:v>43115.293055555558</c:v>
                      </c:pt>
                      <c:pt idx="429">
                        <c:v>43115.32916666667</c:v>
                      </c:pt>
                      <c:pt idx="430">
                        <c:v>43115.355555555558</c:v>
                      </c:pt>
                      <c:pt idx="431">
                        <c:v>43115.369444444441</c:v>
                      </c:pt>
                      <c:pt idx="432">
                        <c:v>43115.370833333334</c:v>
                      </c:pt>
                      <c:pt idx="433">
                        <c:v>43115.412499999999</c:v>
                      </c:pt>
                      <c:pt idx="434">
                        <c:v>43115.45416666667</c:v>
                      </c:pt>
                      <c:pt idx="435">
                        <c:v>43115.495833333334</c:v>
                      </c:pt>
                      <c:pt idx="436">
                        <c:v>43115.537499999999</c:v>
                      </c:pt>
                      <c:pt idx="437">
                        <c:v>43115.57916666667</c:v>
                      </c:pt>
                      <c:pt idx="438">
                        <c:v>43115.619444444441</c:v>
                      </c:pt>
                      <c:pt idx="439">
                        <c:v>43115.620833333334</c:v>
                      </c:pt>
                      <c:pt idx="440">
                        <c:v>43115.636805555558</c:v>
                      </c:pt>
                      <c:pt idx="441">
                        <c:v>43115.656944444447</c:v>
                      </c:pt>
                      <c:pt idx="442">
                        <c:v>43115.661111111112</c:v>
                      </c:pt>
                      <c:pt idx="443">
                        <c:v>43115.662499999999</c:v>
                      </c:pt>
                      <c:pt idx="444">
                        <c:v>43115.668055555558</c:v>
                      </c:pt>
                      <c:pt idx="445">
                        <c:v>43115.70416666667</c:v>
                      </c:pt>
                      <c:pt idx="446">
                        <c:v>43115.745833333334</c:v>
                      </c:pt>
                      <c:pt idx="447">
                        <c:v>43115.787499999999</c:v>
                      </c:pt>
                      <c:pt idx="448">
                        <c:v>43115.82916666667</c:v>
                      </c:pt>
                      <c:pt idx="449">
                        <c:v>43115.870833333334</c:v>
                      </c:pt>
                      <c:pt idx="450">
                        <c:v>43115.881249999999</c:v>
                      </c:pt>
                      <c:pt idx="451">
                        <c:v>43115.909722222219</c:v>
                      </c:pt>
                      <c:pt idx="452">
                        <c:v>43115.912499999999</c:v>
                      </c:pt>
                      <c:pt idx="453">
                        <c:v>43115.93472222222</c:v>
                      </c:pt>
                      <c:pt idx="454">
                        <c:v>43115.95416666667</c:v>
                      </c:pt>
                      <c:pt idx="455">
                        <c:v>43115.994444444441</c:v>
                      </c:pt>
                      <c:pt idx="456">
                        <c:v>43115.995833333334</c:v>
                      </c:pt>
                      <c:pt idx="457">
                        <c:v>43115.999305555553</c:v>
                      </c:pt>
                      <c:pt idx="458">
                        <c:v>43116.037499999999</c:v>
                      </c:pt>
                      <c:pt idx="459">
                        <c:v>43116.060416666667</c:v>
                      </c:pt>
                      <c:pt idx="460">
                        <c:v>43116.067361111112</c:v>
                      </c:pt>
                      <c:pt idx="461">
                        <c:v>43116.07916666667</c:v>
                      </c:pt>
                      <c:pt idx="462">
                        <c:v>43116.086805555555</c:v>
                      </c:pt>
                      <c:pt idx="463">
                        <c:v>43116.097222222219</c:v>
                      </c:pt>
                      <c:pt idx="464">
                        <c:v>43116.120833333334</c:v>
                      </c:pt>
                      <c:pt idx="465">
                        <c:v>43116.162499999999</c:v>
                      </c:pt>
                      <c:pt idx="466">
                        <c:v>43116.202777777777</c:v>
                      </c:pt>
                      <c:pt idx="467">
                        <c:v>43116.20416666667</c:v>
                      </c:pt>
                      <c:pt idx="468">
                        <c:v>43116.245833333334</c:v>
                      </c:pt>
                      <c:pt idx="469">
                        <c:v>43116.287499999999</c:v>
                      </c:pt>
                      <c:pt idx="470">
                        <c:v>43116.32916666667</c:v>
                      </c:pt>
                      <c:pt idx="471">
                        <c:v>43116.370833333334</c:v>
                      </c:pt>
                      <c:pt idx="472">
                        <c:v>43116.412499999999</c:v>
                      </c:pt>
                      <c:pt idx="473">
                        <c:v>43116.45416666667</c:v>
                      </c:pt>
                      <c:pt idx="474">
                        <c:v>43116.495833333334</c:v>
                      </c:pt>
                      <c:pt idx="475">
                        <c:v>43116.537499999999</c:v>
                      </c:pt>
                      <c:pt idx="476">
                        <c:v>43116.57916666667</c:v>
                      </c:pt>
                      <c:pt idx="477">
                        <c:v>43116.620833333334</c:v>
                      </c:pt>
                      <c:pt idx="478">
                        <c:v>43116.662499999999</c:v>
                      </c:pt>
                      <c:pt idx="479">
                        <c:v>43116.668749999997</c:v>
                      </c:pt>
                      <c:pt idx="480">
                        <c:v>43116.70416666667</c:v>
                      </c:pt>
                      <c:pt idx="481">
                        <c:v>43116.745833333334</c:v>
                      </c:pt>
                      <c:pt idx="482">
                        <c:v>43116.775000000001</c:v>
                      </c:pt>
                      <c:pt idx="483">
                        <c:v>43116.787499999999</c:v>
                      </c:pt>
                      <c:pt idx="484">
                        <c:v>43116.814583333333</c:v>
                      </c:pt>
                      <c:pt idx="485">
                        <c:v>43116.82916666667</c:v>
                      </c:pt>
                      <c:pt idx="486">
                        <c:v>43116.870833333334</c:v>
                      </c:pt>
                      <c:pt idx="487">
                        <c:v>43116.912499999999</c:v>
                      </c:pt>
                      <c:pt idx="488">
                        <c:v>43116.95416666667</c:v>
                      </c:pt>
                      <c:pt idx="489">
                        <c:v>43116.995833333334</c:v>
                      </c:pt>
                      <c:pt idx="490">
                        <c:v>43116.999305555553</c:v>
                      </c:pt>
                      <c:pt idx="491">
                        <c:v>43117.036111111112</c:v>
                      </c:pt>
                      <c:pt idx="492">
                        <c:v>43117.037499999999</c:v>
                      </c:pt>
                      <c:pt idx="493">
                        <c:v>43117.050694444442</c:v>
                      </c:pt>
                      <c:pt idx="494">
                        <c:v>43117.067361111112</c:v>
                      </c:pt>
                      <c:pt idx="495">
                        <c:v>43117.07916666667</c:v>
                      </c:pt>
                      <c:pt idx="496">
                        <c:v>43117.120833333334</c:v>
                      </c:pt>
                      <c:pt idx="497">
                        <c:v>43117.162499999999</c:v>
                      </c:pt>
                      <c:pt idx="498">
                        <c:v>43117.20416666667</c:v>
                      </c:pt>
                      <c:pt idx="499">
                        <c:v>43117.23541666667</c:v>
                      </c:pt>
                      <c:pt idx="500">
                        <c:v>43117.245833333334</c:v>
                      </c:pt>
                      <c:pt idx="501">
                        <c:v>43117.287499999999</c:v>
                      </c:pt>
                      <c:pt idx="502">
                        <c:v>43117.309027777781</c:v>
                      </c:pt>
                      <c:pt idx="503">
                        <c:v>43117.314583333333</c:v>
                      </c:pt>
                      <c:pt idx="504">
                        <c:v>43117.32916666667</c:v>
                      </c:pt>
                      <c:pt idx="505">
                        <c:v>43117.370833333334</c:v>
                      </c:pt>
                      <c:pt idx="506">
                        <c:v>43117.396527777775</c:v>
                      </c:pt>
                      <c:pt idx="507">
                        <c:v>43117.412499999999</c:v>
                      </c:pt>
                      <c:pt idx="508">
                        <c:v>43117.427083333336</c:v>
                      </c:pt>
                      <c:pt idx="509">
                        <c:v>43117.447222222225</c:v>
                      </c:pt>
                      <c:pt idx="510">
                        <c:v>43117.452777777777</c:v>
                      </c:pt>
                      <c:pt idx="511">
                        <c:v>43117.45416666667</c:v>
                      </c:pt>
                      <c:pt idx="512">
                        <c:v>43117.459027777775</c:v>
                      </c:pt>
                      <c:pt idx="513">
                        <c:v>43117.495833333334</c:v>
                      </c:pt>
                      <c:pt idx="514">
                        <c:v>43117.536111111112</c:v>
                      </c:pt>
                      <c:pt idx="515">
                        <c:v>43117.537499999999</c:v>
                      </c:pt>
                      <c:pt idx="516">
                        <c:v>43117.543749999997</c:v>
                      </c:pt>
                      <c:pt idx="517">
                        <c:v>43117.55</c:v>
                      </c:pt>
                      <c:pt idx="518">
                        <c:v>43117.570833333331</c:v>
                      </c:pt>
                      <c:pt idx="519">
                        <c:v>43117.57916666667</c:v>
                      </c:pt>
                      <c:pt idx="520">
                        <c:v>43117.590277777781</c:v>
                      </c:pt>
                      <c:pt idx="521">
                        <c:v>43117.618055555555</c:v>
                      </c:pt>
                      <c:pt idx="522">
                        <c:v>43117.620833333334</c:v>
                      </c:pt>
                      <c:pt idx="523">
                        <c:v>43117.625694444447</c:v>
                      </c:pt>
                      <c:pt idx="524">
                        <c:v>43117.662499999999</c:v>
                      </c:pt>
                      <c:pt idx="525">
                        <c:v>43117.70416666667</c:v>
                      </c:pt>
                      <c:pt idx="526">
                        <c:v>43117.745833333334</c:v>
                      </c:pt>
                      <c:pt idx="527">
                        <c:v>43117.787499999999</c:v>
                      </c:pt>
                      <c:pt idx="528">
                        <c:v>43117.82916666667</c:v>
                      </c:pt>
                      <c:pt idx="529">
                        <c:v>43117.870833333334</c:v>
                      </c:pt>
                      <c:pt idx="530">
                        <c:v>43117.912499999999</c:v>
                      </c:pt>
                      <c:pt idx="531">
                        <c:v>43117.95416666667</c:v>
                      </c:pt>
                      <c:pt idx="532">
                        <c:v>43117.995833333334</c:v>
                      </c:pt>
                      <c:pt idx="533">
                        <c:v>43117.999305555553</c:v>
                      </c:pt>
                      <c:pt idx="534">
                        <c:v>43118.037499999999</c:v>
                      </c:pt>
                      <c:pt idx="535">
                        <c:v>43118.07916666667</c:v>
                      </c:pt>
                      <c:pt idx="536">
                        <c:v>43118.120833333334</c:v>
                      </c:pt>
                      <c:pt idx="537">
                        <c:v>43118.162499999999</c:v>
                      </c:pt>
                      <c:pt idx="538">
                        <c:v>43118.20416666667</c:v>
                      </c:pt>
                      <c:pt idx="539">
                        <c:v>43118.245833333334</c:v>
                      </c:pt>
                      <c:pt idx="540">
                        <c:v>43118.287499999999</c:v>
                      </c:pt>
                      <c:pt idx="541">
                        <c:v>43118.32916666667</c:v>
                      </c:pt>
                      <c:pt idx="542">
                        <c:v>43118.370833333334</c:v>
                      </c:pt>
                      <c:pt idx="543">
                        <c:v>43118.412499999999</c:v>
                      </c:pt>
                      <c:pt idx="544">
                        <c:v>43118.45416666667</c:v>
                      </c:pt>
                      <c:pt idx="545">
                        <c:v>43118.495833333334</c:v>
                      </c:pt>
                      <c:pt idx="546">
                        <c:v>43118.537499999999</c:v>
                      </c:pt>
                      <c:pt idx="547">
                        <c:v>43118.57916666667</c:v>
                      </c:pt>
                      <c:pt idx="548">
                        <c:v>43118.620833333334</c:v>
                      </c:pt>
                      <c:pt idx="549">
                        <c:v>43118.662499999999</c:v>
                      </c:pt>
                      <c:pt idx="550">
                        <c:v>43118.70416666667</c:v>
                      </c:pt>
                      <c:pt idx="551">
                        <c:v>43118.745833333334</c:v>
                      </c:pt>
                      <c:pt idx="552">
                        <c:v>43118.787499999999</c:v>
                      </c:pt>
                      <c:pt idx="553">
                        <c:v>43118.82916666667</c:v>
                      </c:pt>
                      <c:pt idx="554">
                        <c:v>43118.870833333334</c:v>
                      </c:pt>
                      <c:pt idx="555">
                        <c:v>43118.912499999999</c:v>
                      </c:pt>
                      <c:pt idx="556">
                        <c:v>43118.95416666667</c:v>
                      </c:pt>
                      <c:pt idx="557">
                        <c:v>43118.995833333334</c:v>
                      </c:pt>
                      <c:pt idx="558">
                        <c:v>43118.999305555553</c:v>
                      </c:pt>
                      <c:pt idx="559">
                        <c:v>43119.037499999999</c:v>
                      </c:pt>
                      <c:pt idx="560">
                        <c:v>43119.07916666667</c:v>
                      </c:pt>
                      <c:pt idx="561">
                        <c:v>43119.120833333334</c:v>
                      </c:pt>
                      <c:pt idx="562">
                        <c:v>43119.162499999999</c:v>
                      </c:pt>
                      <c:pt idx="563">
                        <c:v>43119.20416666667</c:v>
                      </c:pt>
                      <c:pt idx="564">
                        <c:v>43119.245833333334</c:v>
                      </c:pt>
                      <c:pt idx="565">
                        <c:v>43119.287499999999</c:v>
                      </c:pt>
                      <c:pt idx="566">
                        <c:v>43119.32916666667</c:v>
                      </c:pt>
                      <c:pt idx="567">
                        <c:v>43119.370833333334</c:v>
                      </c:pt>
                      <c:pt idx="568">
                        <c:v>43119.412499999999</c:v>
                      </c:pt>
                      <c:pt idx="569">
                        <c:v>43119.45416666667</c:v>
                      </c:pt>
                      <c:pt idx="570">
                        <c:v>43119.495833333334</c:v>
                      </c:pt>
                      <c:pt idx="571">
                        <c:v>43119.537499999999</c:v>
                      </c:pt>
                      <c:pt idx="572">
                        <c:v>43119.57916666667</c:v>
                      </c:pt>
                      <c:pt idx="573">
                        <c:v>43119.620833333334</c:v>
                      </c:pt>
                      <c:pt idx="574">
                        <c:v>43119.621527777781</c:v>
                      </c:pt>
                      <c:pt idx="575">
                        <c:v>43119.662499999999</c:v>
                      </c:pt>
                      <c:pt idx="576">
                        <c:v>43119.70416666667</c:v>
                      </c:pt>
                      <c:pt idx="577">
                        <c:v>43119.745833333334</c:v>
                      </c:pt>
                      <c:pt idx="578">
                        <c:v>43119.787499999999</c:v>
                      </c:pt>
                      <c:pt idx="579">
                        <c:v>43119.82916666667</c:v>
                      </c:pt>
                      <c:pt idx="580">
                        <c:v>43119.870833333334</c:v>
                      </c:pt>
                      <c:pt idx="581">
                        <c:v>43119.912499999999</c:v>
                      </c:pt>
                      <c:pt idx="582">
                        <c:v>43119.95416666667</c:v>
                      </c:pt>
                      <c:pt idx="583">
                        <c:v>43119.995833333334</c:v>
                      </c:pt>
                      <c:pt idx="584">
                        <c:v>43119.999305555553</c:v>
                      </c:pt>
                      <c:pt idx="585">
                        <c:v>43120.037499999999</c:v>
                      </c:pt>
                      <c:pt idx="586">
                        <c:v>43120.07916666667</c:v>
                      </c:pt>
                      <c:pt idx="587">
                        <c:v>43120.120833333334</c:v>
                      </c:pt>
                      <c:pt idx="588">
                        <c:v>43120.162499999999</c:v>
                      </c:pt>
                      <c:pt idx="589">
                        <c:v>43120.20416666667</c:v>
                      </c:pt>
                      <c:pt idx="590">
                        <c:v>43120.245833333334</c:v>
                      </c:pt>
                      <c:pt idx="591">
                        <c:v>43120.287499999999</c:v>
                      </c:pt>
                      <c:pt idx="592">
                        <c:v>43120.32916666667</c:v>
                      </c:pt>
                      <c:pt idx="593">
                        <c:v>43120.370833333334</c:v>
                      </c:pt>
                      <c:pt idx="594">
                        <c:v>43120.412499999999</c:v>
                      </c:pt>
                      <c:pt idx="595">
                        <c:v>43120.45416666667</c:v>
                      </c:pt>
                      <c:pt idx="596">
                        <c:v>43120.495833333334</c:v>
                      </c:pt>
                      <c:pt idx="597">
                        <c:v>43120.537499999999</c:v>
                      </c:pt>
                      <c:pt idx="598">
                        <c:v>43120.57916666667</c:v>
                      </c:pt>
                      <c:pt idx="599">
                        <c:v>43120.620833333334</c:v>
                      </c:pt>
                      <c:pt idx="600">
                        <c:v>43120.662499999999</c:v>
                      </c:pt>
                      <c:pt idx="601">
                        <c:v>43120.70416666667</c:v>
                      </c:pt>
                      <c:pt idx="602">
                        <c:v>43120.745833333334</c:v>
                      </c:pt>
                      <c:pt idx="603">
                        <c:v>43120.787499999999</c:v>
                      </c:pt>
                      <c:pt idx="604">
                        <c:v>43120.82916666667</c:v>
                      </c:pt>
                      <c:pt idx="605">
                        <c:v>43120.870833333334</c:v>
                      </c:pt>
                      <c:pt idx="606">
                        <c:v>43120.912499999999</c:v>
                      </c:pt>
                      <c:pt idx="607">
                        <c:v>43120.95416666667</c:v>
                      </c:pt>
                      <c:pt idx="608">
                        <c:v>43120.995833333334</c:v>
                      </c:pt>
                      <c:pt idx="609">
                        <c:v>43120.999305555553</c:v>
                      </c:pt>
                      <c:pt idx="610">
                        <c:v>43121.037499999999</c:v>
                      </c:pt>
                      <c:pt idx="611">
                        <c:v>43121.07916666667</c:v>
                      </c:pt>
                      <c:pt idx="612">
                        <c:v>43121.120833333334</c:v>
                      </c:pt>
                      <c:pt idx="613">
                        <c:v>43121.162499999999</c:v>
                      </c:pt>
                      <c:pt idx="614">
                        <c:v>43121.20416666667</c:v>
                      </c:pt>
                      <c:pt idx="615">
                        <c:v>43121.245833333334</c:v>
                      </c:pt>
                      <c:pt idx="616">
                        <c:v>43121.287499999999</c:v>
                      </c:pt>
                      <c:pt idx="617">
                        <c:v>43121.32916666667</c:v>
                      </c:pt>
                      <c:pt idx="618">
                        <c:v>43121.370833333334</c:v>
                      </c:pt>
                      <c:pt idx="619">
                        <c:v>43121.412499999999</c:v>
                      </c:pt>
                      <c:pt idx="620">
                        <c:v>43121.45416666667</c:v>
                      </c:pt>
                      <c:pt idx="621">
                        <c:v>43121.495833333334</c:v>
                      </c:pt>
                      <c:pt idx="622">
                        <c:v>43121.537499999999</c:v>
                      </c:pt>
                      <c:pt idx="623">
                        <c:v>43121.57916666667</c:v>
                      </c:pt>
                      <c:pt idx="624">
                        <c:v>43121.620833333334</c:v>
                      </c:pt>
                      <c:pt idx="625">
                        <c:v>43121.662499999999</c:v>
                      </c:pt>
                      <c:pt idx="626">
                        <c:v>43121.70416666667</c:v>
                      </c:pt>
                      <c:pt idx="627">
                        <c:v>43121.745833333334</c:v>
                      </c:pt>
                      <c:pt idx="628">
                        <c:v>43121.787499999999</c:v>
                      </c:pt>
                      <c:pt idx="629">
                        <c:v>43121.82916666667</c:v>
                      </c:pt>
                      <c:pt idx="630">
                        <c:v>43121.870833333334</c:v>
                      </c:pt>
                      <c:pt idx="631">
                        <c:v>43121.912499999999</c:v>
                      </c:pt>
                      <c:pt idx="632">
                        <c:v>43121.95416666667</c:v>
                      </c:pt>
                      <c:pt idx="633">
                        <c:v>43121.995833333334</c:v>
                      </c:pt>
                      <c:pt idx="634">
                        <c:v>43121.999305555553</c:v>
                      </c:pt>
                      <c:pt idx="635">
                        <c:v>43122.037499999999</c:v>
                      </c:pt>
                      <c:pt idx="636">
                        <c:v>43122.07916666667</c:v>
                      </c:pt>
                      <c:pt idx="637">
                        <c:v>43122.120833333334</c:v>
                      </c:pt>
                      <c:pt idx="638">
                        <c:v>43122.162499999999</c:v>
                      </c:pt>
                      <c:pt idx="639">
                        <c:v>43122.20416666667</c:v>
                      </c:pt>
                      <c:pt idx="640">
                        <c:v>43122.245833333334</c:v>
                      </c:pt>
                      <c:pt idx="641">
                        <c:v>43122.287499999999</c:v>
                      </c:pt>
                      <c:pt idx="642">
                        <c:v>43122.32916666667</c:v>
                      </c:pt>
                      <c:pt idx="643">
                        <c:v>43122.370833333334</c:v>
                      </c:pt>
                      <c:pt idx="644">
                        <c:v>43122.412499999999</c:v>
                      </c:pt>
                      <c:pt idx="645">
                        <c:v>43122.45416666667</c:v>
                      </c:pt>
                      <c:pt idx="646">
                        <c:v>43122.495833333334</c:v>
                      </c:pt>
                      <c:pt idx="647">
                        <c:v>43122.537499999999</c:v>
                      </c:pt>
                      <c:pt idx="648">
                        <c:v>43122.57916666667</c:v>
                      </c:pt>
                      <c:pt idx="649">
                        <c:v>43122.620833333334</c:v>
                      </c:pt>
                      <c:pt idx="650">
                        <c:v>43122.662499999999</c:v>
                      </c:pt>
                      <c:pt idx="651">
                        <c:v>43122.70416666667</c:v>
                      </c:pt>
                      <c:pt idx="652">
                        <c:v>43122.745833333334</c:v>
                      </c:pt>
                      <c:pt idx="653">
                        <c:v>43122.787499999999</c:v>
                      </c:pt>
                      <c:pt idx="654">
                        <c:v>43122.82916666667</c:v>
                      </c:pt>
                      <c:pt idx="655">
                        <c:v>43122.870833333334</c:v>
                      </c:pt>
                      <c:pt idx="656">
                        <c:v>43122.912499999999</c:v>
                      </c:pt>
                      <c:pt idx="657">
                        <c:v>43122.95416666667</c:v>
                      </c:pt>
                      <c:pt idx="658">
                        <c:v>43122.995833333334</c:v>
                      </c:pt>
                      <c:pt idx="659">
                        <c:v>43122.999305555553</c:v>
                      </c:pt>
                      <c:pt idx="660">
                        <c:v>43123.037499999999</c:v>
                      </c:pt>
                      <c:pt idx="661">
                        <c:v>43123.054861111108</c:v>
                      </c:pt>
                      <c:pt idx="662">
                        <c:v>43123.07916666667</c:v>
                      </c:pt>
                      <c:pt idx="663">
                        <c:v>43123.086111111108</c:v>
                      </c:pt>
                      <c:pt idx="664">
                        <c:v>43123.097916666666</c:v>
                      </c:pt>
                      <c:pt idx="665">
                        <c:v>43123.102777777778</c:v>
                      </c:pt>
                      <c:pt idx="666">
                        <c:v>43123.120833333334</c:v>
                      </c:pt>
                      <c:pt idx="667">
                        <c:v>43123.162499999999</c:v>
                      </c:pt>
                      <c:pt idx="668">
                        <c:v>43123.20416666667</c:v>
                      </c:pt>
                      <c:pt idx="669">
                        <c:v>43123.245833333334</c:v>
                      </c:pt>
                      <c:pt idx="670">
                        <c:v>43123.287499999999</c:v>
                      </c:pt>
                      <c:pt idx="671">
                        <c:v>43123.32916666667</c:v>
                      </c:pt>
                      <c:pt idx="672">
                        <c:v>43123.370833333334</c:v>
                      </c:pt>
                      <c:pt idx="673">
                        <c:v>43123.381944444445</c:v>
                      </c:pt>
                      <c:pt idx="674">
                        <c:v>43123.39166666667</c:v>
                      </c:pt>
                      <c:pt idx="675">
                        <c:v>43123.397222222222</c:v>
                      </c:pt>
                      <c:pt idx="676">
                        <c:v>43123.402083333334</c:v>
                      </c:pt>
                      <c:pt idx="677">
                        <c:v>43123.40625</c:v>
                      </c:pt>
                      <c:pt idx="678">
                        <c:v>43123.412499999999</c:v>
                      </c:pt>
                      <c:pt idx="679">
                        <c:v>43123.418749999997</c:v>
                      </c:pt>
                      <c:pt idx="680">
                        <c:v>43123.423611111109</c:v>
                      </c:pt>
                      <c:pt idx="681">
                        <c:v>43123.432638888888</c:v>
                      </c:pt>
                      <c:pt idx="682">
                        <c:v>43123.438194444447</c:v>
                      </c:pt>
                      <c:pt idx="683">
                        <c:v>43123.445833333331</c:v>
                      </c:pt>
                      <c:pt idx="684">
                        <c:v>43123.45208333333</c:v>
                      </c:pt>
                      <c:pt idx="685">
                        <c:v>43123.45416666667</c:v>
                      </c:pt>
                      <c:pt idx="686">
                        <c:v>43123.479166666664</c:v>
                      </c:pt>
                      <c:pt idx="687">
                        <c:v>43123.48541666667</c:v>
                      </c:pt>
                      <c:pt idx="688">
                        <c:v>43123.495833333334</c:v>
                      </c:pt>
                      <c:pt idx="689">
                        <c:v>43123.511805555558</c:v>
                      </c:pt>
                      <c:pt idx="690">
                        <c:v>43123.51666666667</c:v>
                      </c:pt>
                      <c:pt idx="691">
                        <c:v>43123.537499999999</c:v>
                      </c:pt>
                      <c:pt idx="692">
                        <c:v>43123.57916666667</c:v>
                      </c:pt>
                      <c:pt idx="693">
                        <c:v>43123.620833333334</c:v>
                      </c:pt>
                      <c:pt idx="694">
                        <c:v>43123.662499999999</c:v>
                      </c:pt>
                      <c:pt idx="695">
                        <c:v>43123.70416666667</c:v>
                      </c:pt>
                      <c:pt idx="696">
                        <c:v>43123.745833333334</c:v>
                      </c:pt>
                      <c:pt idx="697">
                        <c:v>43123.787499999999</c:v>
                      </c:pt>
                      <c:pt idx="698">
                        <c:v>43123.82916666667</c:v>
                      </c:pt>
                      <c:pt idx="699">
                        <c:v>43123.870833333334</c:v>
                      </c:pt>
                      <c:pt idx="700">
                        <c:v>43123.912499999999</c:v>
                      </c:pt>
                      <c:pt idx="701">
                        <c:v>43123.95416666667</c:v>
                      </c:pt>
                      <c:pt idx="702">
                        <c:v>43123.995833333334</c:v>
                      </c:pt>
                      <c:pt idx="703">
                        <c:v>43123.999305555553</c:v>
                      </c:pt>
                      <c:pt idx="704">
                        <c:v>43124.037499999999</c:v>
                      </c:pt>
                      <c:pt idx="705">
                        <c:v>43124.07916666667</c:v>
                      </c:pt>
                      <c:pt idx="706">
                        <c:v>43124.120833333334</c:v>
                      </c:pt>
                      <c:pt idx="707">
                        <c:v>43124.162499999999</c:v>
                      </c:pt>
                      <c:pt idx="708">
                        <c:v>43124.20416666667</c:v>
                      </c:pt>
                      <c:pt idx="709">
                        <c:v>43124.245833333334</c:v>
                      </c:pt>
                      <c:pt idx="710">
                        <c:v>43124.287499999999</c:v>
                      </c:pt>
                      <c:pt idx="711">
                        <c:v>43124.32916666667</c:v>
                      </c:pt>
                      <c:pt idx="712">
                        <c:v>43124.370833333334</c:v>
                      </c:pt>
                      <c:pt idx="713">
                        <c:v>43124.412499999999</c:v>
                      </c:pt>
                      <c:pt idx="714">
                        <c:v>43124.45416666667</c:v>
                      </c:pt>
                      <c:pt idx="715">
                        <c:v>43124.495833333334</c:v>
                      </c:pt>
                      <c:pt idx="716">
                        <c:v>43124.537499999999</c:v>
                      </c:pt>
                      <c:pt idx="717">
                        <c:v>43124.57916666667</c:v>
                      </c:pt>
                      <c:pt idx="718">
                        <c:v>43124.620833333334</c:v>
                      </c:pt>
                      <c:pt idx="719">
                        <c:v>43124.662499999999</c:v>
                      </c:pt>
                      <c:pt idx="720">
                        <c:v>43124.70416666667</c:v>
                      </c:pt>
                      <c:pt idx="721">
                        <c:v>43124.745833333334</c:v>
                      </c:pt>
                      <c:pt idx="722">
                        <c:v>43124.787499999999</c:v>
                      </c:pt>
                      <c:pt idx="723">
                        <c:v>43124.82916666667</c:v>
                      </c:pt>
                      <c:pt idx="724">
                        <c:v>43124.870833333334</c:v>
                      </c:pt>
                      <c:pt idx="725">
                        <c:v>43124.912499999999</c:v>
                      </c:pt>
                      <c:pt idx="726">
                        <c:v>43124.95416666667</c:v>
                      </c:pt>
                      <c:pt idx="727">
                        <c:v>43124.995833333334</c:v>
                      </c:pt>
                      <c:pt idx="728">
                        <c:v>43124.999305555553</c:v>
                      </c:pt>
                      <c:pt idx="729">
                        <c:v>43125.037499999999</c:v>
                      </c:pt>
                      <c:pt idx="730">
                        <c:v>43125.07916666667</c:v>
                      </c:pt>
                      <c:pt idx="731">
                        <c:v>43125.120833333334</c:v>
                      </c:pt>
                      <c:pt idx="732">
                        <c:v>43125.162499999999</c:v>
                      </c:pt>
                      <c:pt idx="733">
                        <c:v>43125.20416666667</c:v>
                      </c:pt>
                      <c:pt idx="734">
                        <c:v>43125.245833333334</c:v>
                      </c:pt>
                      <c:pt idx="735">
                        <c:v>43125.287499999999</c:v>
                      </c:pt>
                      <c:pt idx="736">
                        <c:v>43125.32916666667</c:v>
                      </c:pt>
                      <c:pt idx="737">
                        <c:v>43125.370833333334</c:v>
                      </c:pt>
                      <c:pt idx="738">
                        <c:v>43125.412499999999</c:v>
                      </c:pt>
                      <c:pt idx="739">
                        <c:v>43125.45416666667</c:v>
                      </c:pt>
                      <c:pt idx="740">
                        <c:v>43125.495833333334</c:v>
                      </c:pt>
                      <c:pt idx="741">
                        <c:v>43125.537499999999</c:v>
                      </c:pt>
                      <c:pt idx="742">
                        <c:v>43125.57916666667</c:v>
                      </c:pt>
                      <c:pt idx="743">
                        <c:v>43125.620833333334</c:v>
                      </c:pt>
                      <c:pt idx="744">
                        <c:v>43125.662499999999</c:v>
                      </c:pt>
                      <c:pt idx="745">
                        <c:v>43125.70416666667</c:v>
                      </c:pt>
                      <c:pt idx="746">
                        <c:v>43125.745833333334</c:v>
                      </c:pt>
                      <c:pt idx="747">
                        <c:v>43125.787499999999</c:v>
                      </c:pt>
                      <c:pt idx="748">
                        <c:v>43125.82916666667</c:v>
                      </c:pt>
                      <c:pt idx="749">
                        <c:v>43125.870833333334</c:v>
                      </c:pt>
                      <c:pt idx="750">
                        <c:v>43125.912499999999</c:v>
                      </c:pt>
                      <c:pt idx="751">
                        <c:v>43125.95416666667</c:v>
                      </c:pt>
                      <c:pt idx="752">
                        <c:v>43125.995833333334</c:v>
                      </c:pt>
                      <c:pt idx="753">
                        <c:v>43125.999305555553</c:v>
                      </c:pt>
                      <c:pt idx="754">
                        <c:v>43126.037499999999</c:v>
                      </c:pt>
                      <c:pt idx="755">
                        <c:v>43126.07916666667</c:v>
                      </c:pt>
                      <c:pt idx="756">
                        <c:v>43126.120833333334</c:v>
                      </c:pt>
                      <c:pt idx="757">
                        <c:v>43126.162499999999</c:v>
                      </c:pt>
                      <c:pt idx="758">
                        <c:v>43126.20416666667</c:v>
                      </c:pt>
                      <c:pt idx="759">
                        <c:v>43126.245833333334</c:v>
                      </c:pt>
                      <c:pt idx="760">
                        <c:v>43126.287499999999</c:v>
                      </c:pt>
                      <c:pt idx="761">
                        <c:v>43126.32916666667</c:v>
                      </c:pt>
                      <c:pt idx="762">
                        <c:v>43126.370833333334</c:v>
                      </c:pt>
                      <c:pt idx="763">
                        <c:v>43126.412499999999</c:v>
                      </c:pt>
                      <c:pt idx="764">
                        <c:v>43126.45416666667</c:v>
                      </c:pt>
                      <c:pt idx="765">
                        <c:v>43126.495833333334</c:v>
                      </c:pt>
                      <c:pt idx="766">
                        <c:v>43126.537499999999</c:v>
                      </c:pt>
                      <c:pt idx="767">
                        <c:v>43126.57916666667</c:v>
                      </c:pt>
                      <c:pt idx="768">
                        <c:v>43126.620833333334</c:v>
                      </c:pt>
                      <c:pt idx="769">
                        <c:v>43126.662499999999</c:v>
                      </c:pt>
                      <c:pt idx="770">
                        <c:v>43126.70416666667</c:v>
                      </c:pt>
                      <c:pt idx="771">
                        <c:v>43126.745833333334</c:v>
                      </c:pt>
                      <c:pt idx="772">
                        <c:v>43126.787499999999</c:v>
                      </c:pt>
                      <c:pt idx="773">
                        <c:v>43126.82916666667</c:v>
                      </c:pt>
                      <c:pt idx="774">
                        <c:v>43126.870833333334</c:v>
                      </c:pt>
                      <c:pt idx="775">
                        <c:v>43126.912499999999</c:v>
                      </c:pt>
                      <c:pt idx="776">
                        <c:v>43126.95416666667</c:v>
                      </c:pt>
                      <c:pt idx="777">
                        <c:v>43126.995833333334</c:v>
                      </c:pt>
                      <c:pt idx="778">
                        <c:v>43126.999305555553</c:v>
                      </c:pt>
                      <c:pt idx="779">
                        <c:v>43127.037499999999</c:v>
                      </c:pt>
                      <c:pt idx="780">
                        <c:v>43127.07916666667</c:v>
                      </c:pt>
                      <c:pt idx="781">
                        <c:v>43127.120833333334</c:v>
                      </c:pt>
                      <c:pt idx="782">
                        <c:v>43127.162499999999</c:v>
                      </c:pt>
                      <c:pt idx="783">
                        <c:v>43127.20416666667</c:v>
                      </c:pt>
                      <c:pt idx="784">
                        <c:v>43127.245833333334</c:v>
                      </c:pt>
                      <c:pt idx="785">
                        <c:v>43127.287499999999</c:v>
                      </c:pt>
                      <c:pt idx="786">
                        <c:v>43127.32916666667</c:v>
                      </c:pt>
                      <c:pt idx="787">
                        <c:v>43127.370833333334</c:v>
                      </c:pt>
                      <c:pt idx="788">
                        <c:v>43127.412499999999</c:v>
                      </c:pt>
                      <c:pt idx="789">
                        <c:v>43127.45416666667</c:v>
                      </c:pt>
                      <c:pt idx="790">
                        <c:v>43127.495833333334</c:v>
                      </c:pt>
                      <c:pt idx="791">
                        <c:v>43127.537499999999</c:v>
                      </c:pt>
                      <c:pt idx="792">
                        <c:v>43127.57916666667</c:v>
                      </c:pt>
                      <c:pt idx="793">
                        <c:v>43127.620833333334</c:v>
                      </c:pt>
                      <c:pt idx="794">
                        <c:v>43127.662499999999</c:v>
                      </c:pt>
                      <c:pt idx="795">
                        <c:v>43127.70416666667</c:v>
                      </c:pt>
                      <c:pt idx="796">
                        <c:v>43127.745833333334</c:v>
                      </c:pt>
                      <c:pt idx="797">
                        <c:v>43127.787499999999</c:v>
                      </c:pt>
                      <c:pt idx="798">
                        <c:v>43127.82916666667</c:v>
                      </c:pt>
                      <c:pt idx="799">
                        <c:v>43127.870833333334</c:v>
                      </c:pt>
                      <c:pt idx="800">
                        <c:v>43127.912499999999</c:v>
                      </c:pt>
                      <c:pt idx="801">
                        <c:v>43127.95416666667</c:v>
                      </c:pt>
                      <c:pt idx="802">
                        <c:v>43127.995833333334</c:v>
                      </c:pt>
                      <c:pt idx="803">
                        <c:v>43127.999305555553</c:v>
                      </c:pt>
                      <c:pt idx="804">
                        <c:v>43128.037499999999</c:v>
                      </c:pt>
                      <c:pt idx="805">
                        <c:v>43128.07916666667</c:v>
                      </c:pt>
                      <c:pt idx="806">
                        <c:v>43128.120833333334</c:v>
                      </c:pt>
                      <c:pt idx="807">
                        <c:v>43128.162499999999</c:v>
                      </c:pt>
                      <c:pt idx="808">
                        <c:v>43128.20416666667</c:v>
                      </c:pt>
                      <c:pt idx="809">
                        <c:v>43128.245833333334</c:v>
                      </c:pt>
                      <c:pt idx="810">
                        <c:v>43128.287499999999</c:v>
                      </c:pt>
                      <c:pt idx="811">
                        <c:v>43128.318055555559</c:v>
                      </c:pt>
                      <c:pt idx="812">
                        <c:v>43128.32916666667</c:v>
                      </c:pt>
                      <c:pt idx="813">
                        <c:v>43128.34375</c:v>
                      </c:pt>
                      <c:pt idx="814">
                        <c:v>43128.370833333334</c:v>
                      </c:pt>
                      <c:pt idx="815">
                        <c:v>43128.412499999999</c:v>
                      </c:pt>
                      <c:pt idx="816">
                        <c:v>43128.45416666667</c:v>
                      </c:pt>
                      <c:pt idx="817">
                        <c:v>43128.495833333334</c:v>
                      </c:pt>
                      <c:pt idx="818">
                        <c:v>43128.537499999999</c:v>
                      </c:pt>
                      <c:pt idx="819">
                        <c:v>43128.55</c:v>
                      </c:pt>
                      <c:pt idx="820">
                        <c:v>43128.561111111114</c:v>
                      </c:pt>
                      <c:pt idx="821">
                        <c:v>43128.568055555559</c:v>
                      </c:pt>
                      <c:pt idx="822">
                        <c:v>43128.572916666664</c:v>
                      </c:pt>
                      <c:pt idx="823">
                        <c:v>43128.57708333333</c:v>
                      </c:pt>
                      <c:pt idx="824">
                        <c:v>43128.577777777777</c:v>
                      </c:pt>
                      <c:pt idx="825">
                        <c:v>43128.619444444441</c:v>
                      </c:pt>
                      <c:pt idx="826">
                        <c:v>43128.620833333334</c:v>
                      </c:pt>
                      <c:pt idx="827">
                        <c:v>43128.625694444447</c:v>
                      </c:pt>
                      <c:pt idx="828">
                        <c:v>43128.633333333331</c:v>
                      </c:pt>
                      <c:pt idx="829">
                        <c:v>43128.662499999999</c:v>
                      </c:pt>
                      <c:pt idx="830">
                        <c:v>43128.70416666667</c:v>
                      </c:pt>
                      <c:pt idx="831">
                        <c:v>43128.71597222222</c:v>
                      </c:pt>
                      <c:pt idx="832">
                        <c:v>43128.745833333334</c:v>
                      </c:pt>
                      <c:pt idx="833">
                        <c:v>43128.787499999999</c:v>
                      </c:pt>
                      <c:pt idx="834">
                        <c:v>43128.82916666667</c:v>
                      </c:pt>
                      <c:pt idx="835">
                        <c:v>43128.870833333334</c:v>
                      </c:pt>
                      <c:pt idx="836">
                        <c:v>43128.912499999999</c:v>
                      </c:pt>
                      <c:pt idx="837">
                        <c:v>43128.936805555553</c:v>
                      </c:pt>
                      <c:pt idx="838">
                        <c:v>43128.95416666667</c:v>
                      </c:pt>
                      <c:pt idx="839">
                        <c:v>43128.96597222222</c:v>
                      </c:pt>
                      <c:pt idx="840">
                        <c:v>43128.986111111109</c:v>
                      </c:pt>
                      <c:pt idx="841">
                        <c:v>43128.993750000001</c:v>
                      </c:pt>
                      <c:pt idx="842">
                        <c:v>43128.995833333334</c:v>
                      </c:pt>
                      <c:pt idx="843">
                        <c:v>43128.999305555553</c:v>
                      </c:pt>
                      <c:pt idx="844">
                        <c:v>43129.009027777778</c:v>
                      </c:pt>
                      <c:pt idx="845">
                        <c:v>43129.037499999999</c:v>
                      </c:pt>
                      <c:pt idx="846">
                        <c:v>43129.07916666667</c:v>
                      </c:pt>
                      <c:pt idx="847">
                        <c:v>43129.120833333334</c:v>
                      </c:pt>
                      <c:pt idx="848">
                        <c:v>43129.162499999999</c:v>
                      </c:pt>
                      <c:pt idx="849">
                        <c:v>43129.200694444444</c:v>
                      </c:pt>
                      <c:pt idx="850">
                        <c:v>43129.20416666667</c:v>
                      </c:pt>
                      <c:pt idx="851">
                        <c:v>43129.211111111108</c:v>
                      </c:pt>
                      <c:pt idx="852">
                        <c:v>43129.21597222222</c:v>
                      </c:pt>
                      <c:pt idx="853">
                        <c:v>43129.220833333333</c:v>
                      </c:pt>
                      <c:pt idx="854">
                        <c:v>43129.23541666667</c:v>
                      </c:pt>
                      <c:pt idx="855">
                        <c:v>43129.244444444441</c:v>
                      </c:pt>
                      <c:pt idx="856">
                        <c:v>43129.245833333334</c:v>
                      </c:pt>
                      <c:pt idx="857">
                        <c:v>43129.261805555558</c:v>
                      </c:pt>
                      <c:pt idx="858">
                        <c:v>43129.287499999999</c:v>
                      </c:pt>
                      <c:pt idx="859">
                        <c:v>43129.294444444444</c:v>
                      </c:pt>
                      <c:pt idx="860">
                        <c:v>43129.32916666667</c:v>
                      </c:pt>
                      <c:pt idx="861">
                        <c:v>43129.355555555558</c:v>
                      </c:pt>
                      <c:pt idx="862">
                        <c:v>43129.370833333334</c:v>
                      </c:pt>
                      <c:pt idx="863">
                        <c:v>43129.412499999999</c:v>
                      </c:pt>
                      <c:pt idx="864">
                        <c:v>43129.452777777777</c:v>
                      </c:pt>
                      <c:pt idx="865">
                        <c:v>43129.45416666667</c:v>
                      </c:pt>
                      <c:pt idx="866">
                        <c:v>43129.491666666669</c:v>
                      </c:pt>
                      <c:pt idx="867">
                        <c:v>43129.495833333334</c:v>
                      </c:pt>
                      <c:pt idx="868">
                        <c:v>43129.513194444444</c:v>
                      </c:pt>
                      <c:pt idx="869">
                        <c:v>43129.536111111112</c:v>
                      </c:pt>
                      <c:pt idx="870">
                        <c:v>43129.537499999999</c:v>
                      </c:pt>
                      <c:pt idx="871">
                        <c:v>43129.54583333333</c:v>
                      </c:pt>
                      <c:pt idx="872">
                        <c:v>43129.549305555556</c:v>
                      </c:pt>
                      <c:pt idx="873">
                        <c:v>43129.569444444445</c:v>
                      </c:pt>
                      <c:pt idx="874">
                        <c:v>43129.57916666667</c:v>
                      </c:pt>
                      <c:pt idx="875">
                        <c:v>43129.590277777781</c:v>
                      </c:pt>
                      <c:pt idx="876">
                        <c:v>43129.605555555558</c:v>
                      </c:pt>
                      <c:pt idx="877">
                        <c:v>43129.617361111108</c:v>
                      </c:pt>
                      <c:pt idx="878">
                        <c:v>43129.620833333334</c:v>
                      </c:pt>
                      <c:pt idx="879">
                        <c:v>43129.627083333333</c:v>
                      </c:pt>
                      <c:pt idx="880">
                        <c:v>43129.63958333333</c:v>
                      </c:pt>
                      <c:pt idx="881">
                        <c:v>43129.647916666669</c:v>
                      </c:pt>
                      <c:pt idx="882">
                        <c:v>43129.654166666667</c:v>
                      </c:pt>
                      <c:pt idx="883">
                        <c:v>43129.662499999999</c:v>
                      </c:pt>
                      <c:pt idx="884">
                        <c:v>43129.67291666667</c:v>
                      </c:pt>
                      <c:pt idx="885">
                        <c:v>43129.678472222222</c:v>
                      </c:pt>
                      <c:pt idx="886">
                        <c:v>43129.698611111111</c:v>
                      </c:pt>
                      <c:pt idx="887">
                        <c:v>43129.70416666667</c:v>
                      </c:pt>
                      <c:pt idx="888">
                        <c:v>43129.709027777775</c:v>
                      </c:pt>
                      <c:pt idx="889">
                        <c:v>43129.720138888886</c:v>
                      </c:pt>
                      <c:pt idx="890">
                        <c:v>43129.745833333334</c:v>
                      </c:pt>
                      <c:pt idx="891">
                        <c:v>43129.75</c:v>
                      </c:pt>
                      <c:pt idx="892">
                        <c:v>43129.755555555559</c:v>
                      </c:pt>
                      <c:pt idx="893">
                        <c:v>43129.787499999999</c:v>
                      </c:pt>
                      <c:pt idx="894">
                        <c:v>43129.82916666667</c:v>
                      </c:pt>
                      <c:pt idx="895">
                        <c:v>43129.855555555558</c:v>
                      </c:pt>
                      <c:pt idx="896">
                        <c:v>43129.863194444442</c:v>
                      </c:pt>
                      <c:pt idx="897">
                        <c:v>43129.870833333334</c:v>
                      </c:pt>
                      <c:pt idx="898">
                        <c:v>43129.881944444445</c:v>
                      </c:pt>
                      <c:pt idx="899">
                        <c:v>43129.912499999999</c:v>
                      </c:pt>
                      <c:pt idx="900">
                        <c:v>43129.95416666667</c:v>
                      </c:pt>
                      <c:pt idx="901">
                        <c:v>43129.97152777778</c:v>
                      </c:pt>
                      <c:pt idx="902">
                        <c:v>43129.994444444441</c:v>
                      </c:pt>
                      <c:pt idx="903">
                        <c:v>43129.995833333334</c:v>
                      </c:pt>
                      <c:pt idx="904">
                        <c:v>43129.999305555553</c:v>
                      </c:pt>
                      <c:pt idx="905">
                        <c:v>43130.004861111112</c:v>
                      </c:pt>
                      <c:pt idx="906">
                        <c:v>43130.024305555555</c:v>
                      </c:pt>
                      <c:pt idx="907">
                        <c:v>43130.037499999999</c:v>
                      </c:pt>
                      <c:pt idx="908">
                        <c:v>43130.05972222222</c:v>
                      </c:pt>
                      <c:pt idx="909">
                        <c:v>43130.07916666667</c:v>
                      </c:pt>
                      <c:pt idx="910">
                        <c:v>43130.120833333334</c:v>
                      </c:pt>
                      <c:pt idx="911">
                        <c:v>43130.162499999999</c:v>
                      </c:pt>
                      <c:pt idx="912">
                        <c:v>43130.168055555558</c:v>
                      </c:pt>
                      <c:pt idx="913">
                        <c:v>43130.20416666667</c:v>
                      </c:pt>
                      <c:pt idx="914">
                        <c:v>43130.245833333334</c:v>
                      </c:pt>
                      <c:pt idx="915">
                        <c:v>43130.286111111112</c:v>
                      </c:pt>
                      <c:pt idx="916">
                        <c:v>43130.287499999999</c:v>
                      </c:pt>
                      <c:pt idx="917">
                        <c:v>43130.32916666667</c:v>
                      </c:pt>
                      <c:pt idx="918">
                        <c:v>43130.354166666664</c:v>
                      </c:pt>
                      <c:pt idx="919">
                        <c:v>43130.359027777777</c:v>
                      </c:pt>
                      <c:pt idx="920">
                        <c:v>43130.364583333336</c:v>
                      </c:pt>
                      <c:pt idx="921">
                        <c:v>43130.365972222222</c:v>
                      </c:pt>
                      <c:pt idx="922">
                        <c:v>43130.369444444441</c:v>
                      </c:pt>
                      <c:pt idx="923">
                        <c:v>43130.370833333334</c:v>
                      </c:pt>
                      <c:pt idx="924">
                        <c:v>43130.379861111112</c:v>
                      </c:pt>
                      <c:pt idx="925">
                        <c:v>43130.397916666669</c:v>
                      </c:pt>
                      <c:pt idx="926">
                        <c:v>43130.407638888886</c:v>
                      </c:pt>
                      <c:pt idx="927">
                        <c:v>43130.412499999999</c:v>
                      </c:pt>
                      <c:pt idx="928">
                        <c:v>43130.417361111111</c:v>
                      </c:pt>
                      <c:pt idx="929">
                        <c:v>43130.42291666667</c:v>
                      </c:pt>
                      <c:pt idx="930">
                        <c:v>43130.442361111112</c:v>
                      </c:pt>
                      <c:pt idx="931">
                        <c:v>43130.45416666667</c:v>
                      </c:pt>
                      <c:pt idx="932">
                        <c:v>43130.484027777777</c:v>
                      </c:pt>
                      <c:pt idx="933">
                        <c:v>43130.490277777775</c:v>
                      </c:pt>
                      <c:pt idx="934">
                        <c:v>43130.494444444441</c:v>
                      </c:pt>
                      <c:pt idx="935">
                        <c:v>43130.495833333334</c:v>
                      </c:pt>
                      <c:pt idx="936">
                        <c:v>43130.506249999999</c:v>
                      </c:pt>
                      <c:pt idx="937">
                        <c:v>43130.511111111111</c:v>
                      </c:pt>
                      <c:pt idx="938">
                        <c:v>43130.523611111108</c:v>
                      </c:pt>
                      <c:pt idx="939">
                        <c:v>43130.537499999999</c:v>
                      </c:pt>
                      <c:pt idx="940">
                        <c:v>43130.57916666667</c:v>
                      </c:pt>
                      <c:pt idx="941">
                        <c:v>43130.620833333334</c:v>
                      </c:pt>
                      <c:pt idx="942">
                        <c:v>43130.662499999999</c:v>
                      </c:pt>
                      <c:pt idx="943">
                        <c:v>43130.70416666667</c:v>
                      </c:pt>
                      <c:pt idx="944">
                        <c:v>43130.745833333334</c:v>
                      </c:pt>
                      <c:pt idx="945">
                        <c:v>43130.787499999999</c:v>
                      </c:pt>
                      <c:pt idx="946">
                        <c:v>43130.82916666667</c:v>
                      </c:pt>
                      <c:pt idx="947">
                        <c:v>43130.870833333334</c:v>
                      </c:pt>
                      <c:pt idx="948">
                        <c:v>43130.912499999999</c:v>
                      </c:pt>
                      <c:pt idx="949">
                        <c:v>43130.95416666667</c:v>
                      </c:pt>
                      <c:pt idx="950">
                        <c:v>43130.995833333334</c:v>
                      </c:pt>
                      <c:pt idx="951">
                        <c:v>43130.999305555553</c:v>
                      </c:pt>
                      <c:pt idx="952">
                        <c:v>43131.037499999999</c:v>
                      </c:pt>
                      <c:pt idx="953">
                        <c:v>43131.07916666667</c:v>
                      </c:pt>
                      <c:pt idx="954">
                        <c:v>43131.120833333334</c:v>
                      </c:pt>
                      <c:pt idx="955">
                        <c:v>43131.162499999999</c:v>
                      </c:pt>
                      <c:pt idx="956">
                        <c:v>43131.20416666667</c:v>
                      </c:pt>
                      <c:pt idx="957">
                        <c:v>43131.245833333334</c:v>
                      </c:pt>
                      <c:pt idx="958">
                        <c:v>43131.287499999999</c:v>
                      </c:pt>
                      <c:pt idx="959">
                        <c:v>43131.32916666667</c:v>
                      </c:pt>
                      <c:pt idx="960">
                        <c:v>43131.370833333334</c:v>
                      </c:pt>
                      <c:pt idx="961">
                        <c:v>43131.412499999999</c:v>
                      </c:pt>
                      <c:pt idx="962">
                        <c:v>43131.45416666667</c:v>
                      </c:pt>
                      <c:pt idx="963">
                        <c:v>43131.495833333334</c:v>
                      </c:pt>
                      <c:pt idx="964">
                        <c:v>43131.537499999999</c:v>
                      </c:pt>
                      <c:pt idx="965">
                        <c:v>43131.57916666667</c:v>
                      </c:pt>
                      <c:pt idx="966">
                        <c:v>43131.620833333334</c:v>
                      </c:pt>
                      <c:pt idx="967">
                        <c:v>43131.662499999999</c:v>
                      </c:pt>
                      <c:pt idx="968">
                        <c:v>43131.70416666667</c:v>
                      </c:pt>
                      <c:pt idx="969">
                        <c:v>43131.745833333334</c:v>
                      </c:pt>
                      <c:pt idx="970">
                        <c:v>43131.787499999999</c:v>
                      </c:pt>
                      <c:pt idx="971">
                        <c:v>43131.82916666667</c:v>
                      </c:pt>
                      <c:pt idx="972">
                        <c:v>43131.870833333334</c:v>
                      </c:pt>
                      <c:pt idx="973">
                        <c:v>43131.912499999999</c:v>
                      </c:pt>
                      <c:pt idx="974">
                        <c:v>43131.95416666667</c:v>
                      </c:pt>
                      <c:pt idx="975">
                        <c:v>43131.995833333334</c:v>
                      </c:pt>
                      <c:pt idx="976">
                        <c:v>43131.999305555553</c:v>
                      </c:pt>
                      <c:pt idx="977">
                        <c:v>43131.999305555553</c:v>
                      </c:pt>
                      <c:pt idx="978">
                        <c:v>43132.037499999999</c:v>
                      </c:pt>
                      <c:pt idx="979">
                        <c:v>43132.07916666667</c:v>
                      </c:pt>
                      <c:pt idx="980">
                        <c:v>43132.120833333334</c:v>
                      </c:pt>
                      <c:pt idx="981">
                        <c:v>43132.162499999999</c:v>
                      </c:pt>
                      <c:pt idx="982">
                        <c:v>43132.20416666667</c:v>
                      </c:pt>
                      <c:pt idx="983">
                        <c:v>43132.245833333334</c:v>
                      </c:pt>
                      <c:pt idx="984">
                        <c:v>43132.287499999999</c:v>
                      </c:pt>
                      <c:pt idx="985">
                        <c:v>43132.32916666667</c:v>
                      </c:pt>
                      <c:pt idx="986">
                        <c:v>43132.370833333334</c:v>
                      </c:pt>
                      <c:pt idx="987">
                        <c:v>43132.412499999999</c:v>
                      </c:pt>
                      <c:pt idx="988">
                        <c:v>43132.45416666667</c:v>
                      </c:pt>
                      <c:pt idx="989">
                        <c:v>43132.495833333334</c:v>
                      </c:pt>
                      <c:pt idx="990">
                        <c:v>43132.537499999999</c:v>
                      </c:pt>
                      <c:pt idx="991">
                        <c:v>43132.57916666667</c:v>
                      </c:pt>
                      <c:pt idx="992">
                        <c:v>43132.620833333334</c:v>
                      </c:pt>
                      <c:pt idx="993">
                        <c:v>43132.662499999999</c:v>
                      </c:pt>
                      <c:pt idx="994">
                        <c:v>43132.70416666667</c:v>
                      </c:pt>
                      <c:pt idx="995">
                        <c:v>43132.745833333334</c:v>
                      </c:pt>
                      <c:pt idx="996">
                        <c:v>43132.787499999999</c:v>
                      </c:pt>
                      <c:pt idx="997">
                        <c:v>43132.82916666667</c:v>
                      </c:pt>
                      <c:pt idx="998">
                        <c:v>43132.870833333334</c:v>
                      </c:pt>
                      <c:pt idx="999">
                        <c:v>43132.912499999999</c:v>
                      </c:pt>
                      <c:pt idx="1000">
                        <c:v>43132.95416666667</c:v>
                      </c:pt>
                      <c:pt idx="1001">
                        <c:v>43132.995833333334</c:v>
                      </c:pt>
                      <c:pt idx="1002">
                        <c:v>43132.999305555553</c:v>
                      </c:pt>
                      <c:pt idx="1003">
                        <c:v>43133.037499999999</c:v>
                      </c:pt>
                      <c:pt idx="1004">
                        <c:v>43133.056250000001</c:v>
                      </c:pt>
                      <c:pt idx="1005">
                        <c:v>43133.066666666666</c:v>
                      </c:pt>
                      <c:pt idx="1006">
                        <c:v>43133.076388888891</c:v>
                      </c:pt>
                      <c:pt idx="1007">
                        <c:v>43133.07916666667</c:v>
                      </c:pt>
                      <c:pt idx="1008">
                        <c:v>43133.120833333334</c:v>
                      </c:pt>
                      <c:pt idx="1009">
                        <c:v>43133.15625</c:v>
                      </c:pt>
                      <c:pt idx="1010">
                        <c:v>43133.161111111112</c:v>
                      </c:pt>
                      <c:pt idx="1011">
                        <c:v>43133.162499999999</c:v>
                      </c:pt>
                      <c:pt idx="1012">
                        <c:v>43133.195138888892</c:v>
                      </c:pt>
                      <c:pt idx="1013">
                        <c:v>43133.200694444444</c:v>
                      </c:pt>
                      <c:pt idx="1014">
                        <c:v>43133.20416666667</c:v>
                      </c:pt>
                      <c:pt idx="1015">
                        <c:v>43133.222916666666</c:v>
                      </c:pt>
                      <c:pt idx="1016">
                        <c:v>43133.234027777777</c:v>
                      </c:pt>
                      <c:pt idx="1017">
                        <c:v>43133.244444444441</c:v>
                      </c:pt>
                      <c:pt idx="1018">
                        <c:v>43133.245833333334</c:v>
                      </c:pt>
                      <c:pt idx="1019">
                        <c:v>43133.255555555559</c:v>
                      </c:pt>
                      <c:pt idx="1020">
                        <c:v>43133.262499999997</c:v>
                      </c:pt>
                      <c:pt idx="1021">
                        <c:v>43133.275694444441</c:v>
                      </c:pt>
                      <c:pt idx="1022">
                        <c:v>43133.287499999999</c:v>
                      </c:pt>
                      <c:pt idx="1023">
                        <c:v>43133.292361111111</c:v>
                      </c:pt>
                      <c:pt idx="1024">
                        <c:v>43133.325694444444</c:v>
                      </c:pt>
                      <c:pt idx="1025">
                        <c:v>43133.32916666667</c:v>
                      </c:pt>
                      <c:pt idx="1026">
                        <c:v>43133.370833333334</c:v>
                      </c:pt>
                      <c:pt idx="1027">
                        <c:v>43133.412499999999</c:v>
                      </c:pt>
                      <c:pt idx="1028">
                        <c:v>43133.45416666667</c:v>
                      </c:pt>
                      <c:pt idx="1029">
                        <c:v>43133.495833333334</c:v>
                      </c:pt>
                      <c:pt idx="1030">
                        <c:v>43133.537499999999</c:v>
                      </c:pt>
                      <c:pt idx="1031">
                        <c:v>43133.57916666667</c:v>
                      </c:pt>
                      <c:pt idx="1032">
                        <c:v>43133.620833333334</c:v>
                      </c:pt>
                      <c:pt idx="1033">
                        <c:v>43133.662499999999</c:v>
                      </c:pt>
                      <c:pt idx="1034">
                        <c:v>43133.70416666667</c:v>
                      </c:pt>
                      <c:pt idx="1035">
                        <c:v>43133.745833333334</c:v>
                      </c:pt>
                      <c:pt idx="1036">
                        <c:v>43133.787499999999</c:v>
                      </c:pt>
                      <c:pt idx="1037">
                        <c:v>43133.82916666667</c:v>
                      </c:pt>
                      <c:pt idx="1038">
                        <c:v>43133.870833333334</c:v>
                      </c:pt>
                      <c:pt idx="1039">
                        <c:v>43133.912499999999</c:v>
                      </c:pt>
                      <c:pt idx="1040">
                        <c:v>43133.95416666667</c:v>
                      </c:pt>
                      <c:pt idx="1041">
                        <c:v>43133.995833333334</c:v>
                      </c:pt>
                      <c:pt idx="1042">
                        <c:v>43133.999305555553</c:v>
                      </c:pt>
                      <c:pt idx="1043">
                        <c:v>43134.037499999999</c:v>
                      </c:pt>
                      <c:pt idx="1044">
                        <c:v>43134.07916666667</c:v>
                      </c:pt>
                      <c:pt idx="1045">
                        <c:v>43134.120833333334</c:v>
                      </c:pt>
                      <c:pt idx="1046">
                        <c:v>43134.162499999999</c:v>
                      </c:pt>
                      <c:pt idx="1047">
                        <c:v>43134.20416666667</c:v>
                      </c:pt>
                      <c:pt idx="1048">
                        <c:v>43134.245833333334</c:v>
                      </c:pt>
                      <c:pt idx="1049">
                        <c:v>43134.287499999999</c:v>
                      </c:pt>
                      <c:pt idx="1050">
                        <c:v>43134.32916666667</c:v>
                      </c:pt>
                      <c:pt idx="1051">
                        <c:v>43134.370833333334</c:v>
                      </c:pt>
                      <c:pt idx="1052">
                        <c:v>43134.412499999999</c:v>
                      </c:pt>
                      <c:pt idx="1053">
                        <c:v>43134.45416666667</c:v>
                      </c:pt>
                      <c:pt idx="1054">
                        <c:v>43134.495833333334</c:v>
                      </c:pt>
                      <c:pt idx="1055">
                        <c:v>43134.537499999999</c:v>
                      </c:pt>
                      <c:pt idx="1056">
                        <c:v>43134.57916666667</c:v>
                      </c:pt>
                      <c:pt idx="1057">
                        <c:v>43134.620833333334</c:v>
                      </c:pt>
                      <c:pt idx="1058">
                        <c:v>43134.662499999999</c:v>
                      </c:pt>
                      <c:pt idx="1059">
                        <c:v>43134.70416666667</c:v>
                      </c:pt>
                      <c:pt idx="1060">
                        <c:v>43134.745833333334</c:v>
                      </c:pt>
                      <c:pt idx="1061">
                        <c:v>43134.787499999999</c:v>
                      </c:pt>
                      <c:pt idx="1062">
                        <c:v>43134.82916666667</c:v>
                      </c:pt>
                      <c:pt idx="1063">
                        <c:v>43134.870833333334</c:v>
                      </c:pt>
                      <c:pt idx="1064">
                        <c:v>43134.912499999999</c:v>
                      </c:pt>
                      <c:pt idx="1065">
                        <c:v>43134.95416666667</c:v>
                      </c:pt>
                      <c:pt idx="1066">
                        <c:v>43134.995833333334</c:v>
                      </c:pt>
                      <c:pt idx="1067">
                        <c:v>43134.999305555553</c:v>
                      </c:pt>
                      <c:pt idx="1068">
                        <c:v>43135.037499999999</c:v>
                      </c:pt>
                      <c:pt idx="1069">
                        <c:v>43135.07916666667</c:v>
                      </c:pt>
                      <c:pt idx="1070">
                        <c:v>43135.120833333334</c:v>
                      </c:pt>
                      <c:pt idx="1071">
                        <c:v>43135.162499999999</c:v>
                      </c:pt>
                      <c:pt idx="1072">
                        <c:v>43135.20416666667</c:v>
                      </c:pt>
                      <c:pt idx="1073">
                        <c:v>43135.245833333334</c:v>
                      </c:pt>
                      <c:pt idx="1074">
                        <c:v>43135.287499999999</c:v>
                      </c:pt>
                      <c:pt idx="1075">
                        <c:v>43135.32916666667</c:v>
                      </c:pt>
                      <c:pt idx="1076">
                        <c:v>43135.370833333334</c:v>
                      </c:pt>
                      <c:pt idx="1077">
                        <c:v>43135.412499999999</c:v>
                      </c:pt>
                      <c:pt idx="1078">
                        <c:v>43135.45416666667</c:v>
                      </c:pt>
                      <c:pt idx="1079">
                        <c:v>43135.495833333334</c:v>
                      </c:pt>
                      <c:pt idx="1080">
                        <c:v>43135.537499999999</c:v>
                      </c:pt>
                      <c:pt idx="1081">
                        <c:v>43135.57916666667</c:v>
                      </c:pt>
                      <c:pt idx="1082">
                        <c:v>43135.620833333334</c:v>
                      </c:pt>
                      <c:pt idx="1083">
                        <c:v>43135.662499999999</c:v>
                      </c:pt>
                      <c:pt idx="1084">
                        <c:v>43135.70416666667</c:v>
                      </c:pt>
                      <c:pt idx="1085">
                        <c:v>43135.745833333334</c:v>
                      </c:pt>
                      <c:pt idx="1086">
                        <c:v>43135.758333333331</c:v>
                      </c:pt>
                      <c:pt idx="1087">
                        <c:v>43135.76458333333</c:v>
                      </c:pt>
                      <c:pt idx="1088">
                        <c:v>43135.787499999999</c:v>
                      </c:pt>
                      <c:pt idx="1089">
                        <c:v>43135.799305555556</c:v>
                      </c:pt>
                      <c:pt idx="1090">
                        <c:v>43135.809027777781</c:v>
                      </c:pt>
                      <c:pt idx="1091">
                        <c:v>43135.823611111111</c:v>
                      </c:pt>
                      <c:pt idx="1092">
                        <c:v>43135.827777777777</c:v>
                      </c:pt>
                      <c:pt idx="1093">
                        <c:v>43135.82916666667</c:v>
                      </c:pt>
                      <c:pt idx="1094">
                        <c:v>43135.837500000001</c:v>
                      </c:pt>
                      <c:pt idx="1095">
                        <c:v>43135.845138888886</c:v>
                      </c:pt>
                      <c:pt idx="1096">
                        <c:v>43135.869444444441</c:v>
                      </c:pt>
                      <c:pt idx="1097">
                        <c:v>43135.870833333334</c:v>
                      </c:pt>
                      <c:pt idx="1098">
                        <c:v>43135.880555555559</c:v>
                      </c:pt>
                      <c:pt idx="1099">
                        <c:v>43135.912499999999</c:v>
                      </c:pt>
                      <c:pt idx="1100">
                        <c:v>43135.938194444447</c:v>
                      </c:pt>
                      <c:pt idx="1101">
                        <c:v>43135.952777777777</c:v>
                      </c:pt>
                      <c:pt idx="1102">
                        <c:v>43135.95416666667</c:v>
                      </c:pt>
                      <c:pt idx="1103">
                        <c:v>43135.961805555555</c:v>
                      </c:pt>
                      <c:pt idx="1104">
                        <c:v>43135.970833333333</c:v>
                      </c:pt>
                      <c:pt idx="1105">
                        <c:v>43135.995833333334</c:v>
                      </c:pt>
                      <c:pt idx="1106">
                        <c:v>43135.999305555553</c:v>
                      </c:pt>
                      <c:pt idx="1107">
                        <c:v>43136.037499999999</c:v>
                      </c:pt>
                      <c:pt idx="1108">
                        <c:v>43136.046527777777</c:v>
                      </c:pt>
                      <c:pt idx="1109">
                        <c:v>43136.071527777778</c:v>
                      </c:pt>
                      <c:pt idx="1110">
                        <c:v>43136.077777777777</c:v>
                      </c:pt>
                      <c:pt idx="1111">
                        <c:v>43136.07916666667</c:v>
                      </c:pt>
                      <c:pt idx="1112">
                        <c:v>43136.086111111108</c:v>
                      </c:pt>
                      <c:pt idx="1113">
                        <c:v>43136.091666666667</c:v>
                      </c:pt>
                      <c:pt idx="1114">
                        <c:v>43136.118750000001</c:v>
                      </c:pt>
                      <c:pt idx="1115">
                        <c:v>43136.120833333334</c:v>
                      </c:pt>
                      <c:pt idx="1116">
                        <c:v>43136.162499999999</c:v>
                      </c:pt>
                      <c:pt idx="1117">
                        <c:v>43136.20416666667</c:v>
                      </c:pt>
                      <c:pt idx="1118">
                        <c:v>43136.245833333334</c:v>
                      </c:pt>
                      <c:pt idx="1119">
                        <c:v>43136.287499999999</c:v>
                      </c:pt>
                      <c:pt idx="1120">
                        <c:v>43136.32916666667</c:v>
                      </c:pt>
                      <c:pt idx="1121">
                        <c:v>43136.370833333334</c:v>
                      </c:pt>
                      <c:pt idx="1122">
                        <c:v>43136.412499999999</c:v>
                      </c:pt>
                      <c:pt idx="1123">
                        <c:v>43136.45416666667</c:v>
                      </c:pt>
                      <c:pt idx="1124">
                        <c:v>43136.495833333334</c:v>
                      </c:pt>
                      <c:pt idx="1125">
                        <c:v>43136.537499999999</c:v>
                      </c:pt>
                      <c:pt idx="1126">
                        <c:v>43136.57916666667</c:v>
                      </c:pt>
                      <c:pt idx="1127">
                        <c:v>43136.620833333334</c:v>
                      </c:pt>
                      <c:pt idx="1128">
                        <c:v>43136.662499999999</c:v>
                      </c:pt>
                      <c:pt idx="1129">
                        <c:v>43136.70416666667</c:v>
                      </c:pt>
                      <c:pt idx="1130">
                        <c:v>43136.745833333334</c:v>
                      </c:pt>
                      <c:pt idx="1131">
                        <c:v>43136.787499999999</c:v>
                      </c:pt>
                      <c:pt idx="1132">
                        <c:v>43136.82916666667</c:v>
                      </c:pt>
                      <c:pt idx="1133">
                        <c:v>43136.870833333334</c:v>
                      </c:pt>
                      <c:pt idx="1134">
                        <c:v>43136.912499999999</c:v>
                      </c:pt>
                      <c:pt idx="1135">
                        <c:v>43136.95416666667</c:v>
                      </c:pt>
                      <c:pt idx="1136">
                        <c:v>43136.995833333334</c:v>
                      </c:pt>
                      <c:pt idx="1137">
                        <c:v>43136.999305555553</c:v>
                      </c:pt>
                      <c:pt idx="1138">
                        <c:v>43137.037499999999</c:v>
                      </c:pt>
                      <c:pt idx="1139">
                        <c:v>43137.07916666667</c:v>
                      </c:pt>
                      <c:pt idx="1140">
                        <c:v>43137.120833333334</c:v>
                      </c:pt>
                      <c:pt idx="1141">
                        <c:v>43137.162499999999</c:v>
                      </c:pt>
                      <c:pt idx="1142">
                        <c:v>43137.20416666667</c:v>
                      </c:pt>
                      <c:pt idx="1143">
                        <c:v>43137.245833333334</c:v>
                      </c:pt>
                      <c:pt idx="1144">
                        <c:v>43137.287499999999</c:v>
                      </c:pt>
                      <c:pt idx="1145">
                        <c:v>43137.32916666667</c:v>
                      </c:pt>
                      <c:pt idx="1146">
                        <c:v>43137.370833333334</c:v>
                      </c:pt>
                      <c:pt idx="1147">
                        <c:v>43137.412499999999</c:v>
                      </c:pt>
                      <c:pt idx="1148">
                        <c:v>43137.45416666667</c:v>
                      </c:pt>
                      <c:pt idx="1149">
                        <c:v>43137.495833333334</c:v>
                      </c:pt>
                      <c:pt idx="1150">
                        <c:v>43137.537499999999</c:v>
                      </c:pt>
                      <c:pt idx="1151">
                        <c:v>43137.57916666667</c:v>
                      </c:pt>
                      <c:pt idx="1152">
                        <c:v>43137.620833333334</c:v>
                      </c:pt>
                      <c:pt idx="1153">
                        <c:v>43137.662499999999</c:v>
                      </c:pt>
                      <c:pt idx="1154">
                        <c:v>43137.70416666667</c:v>
                      </c:pt>
                      <c:pt idx="1155">
                        <c:v>43137.745833333334</c:v>
                      </c:pt>
                      <c:pt idx="1156">
                        <c:v>43137.787499999999</c:v>
                      </c:pt>
                      <c:pt idx="1157">
                        <c:v>43137.82916666667</c:v>
                      </c:pt>
                      <c:pt idx="1158">
                        <c:v>43137.870833333334</c:v>
                      </c:pt>
                      <c:pt idx="1159">
                        <c:v>43137.912499999999</c:v>
                      </c:pt>
                      <c:pt idx="1160">
                        <c:v>43137.95416666667</c:v>
                      </c:pt>
                      <c:pt idx="1161">
                        <c:v>43137.995833333334</c:v>
                      </c:pt>
                      <c:pt idx="1162">
                        <c:v>43137.999305555553</c:v>
                      </c:pt>
                      <c:pt idx="1163">
                        <c:v>43138.037499999999</c:v>
                      </c:pt>
                      <c:pt idx="1164">
                        <c:v>43138.07916666667</c:v>
                      </c:pt>
                      <c:pt idx="1165">
                        <c:v>43138.120833333334</c:v>
                      </c:pt>
                      <c:pt idx="1166">
                        <c:v>43138.162499999999</c:v>
                      </c:pt>
                      <c:pt idx="1167">
                        <c:v>43138.20416666667</c:v>
                      </c:pt>
                      <c:pt idx="1168">
                        <c:v>43138.245833333334</c:v>
                      </c:pt>
                      <c:pt idx="1169">
                        <c:v>43138.287499999999</c:v>
                      </c:pt>
                      <c:pt idx="1170">
                        <c:v>43138.32916666667</c:v>
                      </c:pt>
                      <c:pt idx="1171">
                        <c:v>43138.370833333334</c:v>
                      </c:pt>
                      <c:pt idx="1172">
                        <c:v>43138.398611111108</c:v>
                      </c:pt>
                      <c:pt idx="1173">
                        <c:v>43138.412499999999</c:v>
                      </c:pt>
                      <c:pt idx="1174">
                        <c:v>43138.426388888889</c:v>
                      </c:pt>
                      <c:pt idx="1175">
                        <c:v>43138.450694444444</c:v>
                      </c:pt>
                      <c:pt idx="1176">
                        <c:v>43138.45416666667</c:v>
                      </c:pt>
                      <c:pt idx="1177">
                        <c:v>43138.474305555559</c:v>
                      </c:pt>
                      <c:pt idx="1178">
                        <c:v>43138.495833333334</c:v>
                      </c:pt>
                      <c:pt idx="1179">
                        <c:v>43138.537499999999</c:v>
                      </c:pt>
                      <c:pt idx="1180">
                        <c:v>43138.57916666667</c:v>
                      </c:pt>
                      <c:pt idx="1181">
                        <c:v>43138.620833333334</c:v>
                      </c:pt>
                      <c:pt idx="1182">
                        <c:v>43138.662499999999</c:v>
                      </c:pt>
                      <c:pt idx="1183">
                        <c:v>43138.70416666667</c:v>
                      </c:pt>
                      <c:pt idx="1184">
                        <c:v>43138.745833333334</c:v>
                      </c:pt>
                      <c:pt idx="1185">
                        <c:v>43138.786111111112</c:v>
                      </c:pt>
                      <c:pt idx="1186">
                        <c:v>43138.787499999999</c:v>
                      </c:pt>
                      <c:pt idx="1187">
                        <c:v>43138.793055555558</c:v>
                      </c:pt>
                      <c:pt idx="1188">
                        <c:v>43138.806250000001</c:v>
                      </c:pt>
                      <c:pt idx="1189">
                        <c:v>43138.811805555553</c:v>
                      </c:pt>
                      <c:pt idx="1190">
                        <c:v>43138.818749999999</c:v>
                      </c:pt>
                      <c:pt idx="1191">
                        <c:v>43138.820833333331</c:v>
                      </c:pt>
                      <c:pt idx="1192">
                        <c:v>43138.82916666667</c:v>
                      </c:pt>
                      <c:pt idx="1193">
                        <c:v>43138.834027777775</c:v>
                      </c:pt>
                      <c:pt idx="1194">
                        <c:v>43138.839583333334</c:v>
                      </c:pt>
                      <c:pt idx="1195">
                        <c:v>43138.849305555559</c:v>
                      </c:pt>
                      <c:pt idx="1196">
                        <c:v>43138.870833333334</c:v>
                      </c:pt>
                      <c:pt idx="1197">
                        <c:v>43138.912499999999</c:v>
                      </c:pt>
                      <c:pt idx="1198">
                        <c:v>43138.95416666667</c:v>
                      </c:pt>
                      <c:pt idx="1199">
                        <c:v>43138.995833333334</c:v>
                      </c:pt>
                      <c:pt idx="1200">
                        <c:v>43138.999305555553</c:v>
                      </c:pt>
                      <c:pt idx="1201">
                        <c:v>43139.037499999999</c:v>
                      </c:pt>
                      <c:pt idx="1202">
                        <c:v>43139.07916666667</c:v>
                      </c:pt>
                      <c:pt idx="1203">
                        <c:v>43139.120833333334</c:v>
                      </c:pt>
                      <c:pt idx="1204">
                        <c:v>43139.162499999999</c:v>
                      </c:pt>
                      <c:pt idx="1205">
                        <c:v>43139.20416666667</c:v>
                      </c:pt>
                      <c:pt idx="1206">
                        <c:v>43139.245833333334</c:v>
                      </c:pt>
                      <c:pt idx="1207">
                        <c:v>43139.287499999999</c:v>
                      </c:pt>
                      <c:pt idx="1208">
                        <c:v>43139.32916666667</c:v>
                      </c:pt>
                      <c:pt idx="1209">
                        <c:v>43139.370833333334</c:v>
                      </c:pt>
                      <c:pt idx="1210">
                        <c:v>43139.412499999999</c:v>
                      </c:pt>
                      <c:pt idx="1211">
                        <c:v>43139.45416666667</c:v>
                      </c:pt>
                      <c:pt idx="1212">
                        <c:v>43139.495833333334</c:v>
                      </c:pt>
                      <c:pt idx="1213">
                        <c:v>43139.537499999999</c:v>
                      </c:pt>
                      <c:pt idx="1214">
                        <c:v>43139.57916666667</c:v>
                      </c:pt>
                      <c:pt idx="1215">
                        <c:v>43139.620833333334</c:v>
                      </c:pt>
                      <c:pt idx="1216">
                        <c:v>43139.662499999999</c:v>
                      </c:pt>
                      <c:pt idx="1217">
                        <c:v>43139.70416666667</c:v>
                      </c:pt>
                      <c:pt idx="1218">
                        <c:v>43139.745833333334</c:v>
                      </c:pt>
                      <c:pt idx="1219">
                        <c:v>43139.787499999999</c:v>
                      </c:pt>
                      <c:pt idx="1220">
                        <c:v>43139.82916666667</c:v>
                      </c:pt>
                      <c:pt idx="1221">
                        <c:v>43139.870833333334</c:v>
                      </c:pt>
                      <c:pt idx="1222">
                        <c:v>43139.912499999999</c:v>
                      </c:pt>
                      <c:pt idx="1223">
                        <c:v>43139.95416666667</c:v>
                      </c:pt>
                      <c:pt idx="1224">
                        <c:v>43139.995833333334</c:v>
                      </c:pt>
                      <c:pt idx="1225">
                        <c:v>43139.999305555553</c:v>
                      </c:pt>
                      <c:pt idx="1226">
                        <c:v>43140.037499999999</c:v>
                      </c:pt>
                      <c:pt idx="1227">
                        <c:v>43140.07916666667</c:v>
                      </c:pt>
                      <c:pt idx="1228">
                        <c:v>43140.120833333334</c:v>
                      </c:pt>
                      <c:pt idx="1229">
                        <c:v>43140.162499999999</c:v>
                      </c:pt>
                      <c:pt idx="1230">
                        <c:v>43140.20416666667</c:v>
                      </c:pt>
                      <c:pt idx="1231">
                        <c:v>43140.245833333334</c:v>
                      </c:pt>
                      <c:pt idx="1232">
                        <c:v>43140.287499999999</c:v>
                      </c:pt>
                      <c:pt idx="1233">
                        <c:v>43140.32916666667</c:v>
                      </c:pt>
                      <c:pt idx="1234">
                        <c:v>43140.370833333334</c:v>
                      </c:pt>
                      <c:pt idx="1235">
                        <c:v>43140.412499999999</c:v>
                      </c:pt>
                      <c:pt idx="1236">
                        <c:v>43140.45416666667</c:v>
                      </c:pt>
                      <c:pt idx="1237">
                        <c:v>43140.495833333334</c:v>
                      </c:pt>
                      <c:pt idx="1238">
                        <c:v>43140.537499999999</c:v>
                      </c:pt>
                      <c:pt idx="1239">
                        <c:v>43140.57916666667</c:v>
                      </c:pt>
                      <c:pt idx="1240">
                        <c:v>43140.620833333334</c:v>
                      </c:pt>
                      <c:pt idx="1241">
                        <c:v>43140.662499999999</c:v>
                      </c:pt>
                      <c:pt idx="1242">
                        <c:v>43140.70416666667</c:v>
                      </c:pt>
                      <c:pt idx="1243">
                        <c:v>43140.745833333334</c:v>
                      </c:pt>
                      <c:pt idx="1244">
                        <c:v>43140.787499999999</c:v>
                      </c:pt>
                      <c:pt idx="1245">
                        <c:v>43140.82916666667</c:v>
                      </c:pt>
                      <c:pt idx="1246">
                        <c:v>43140.870833333334</c:v>
                      </c:pt>
                      <c:pt idx="1247">
                        <c:v>43140.912499999999</c:v>
                      </c:pt>
                      <c:pt idx="1248">
                        <c:v>43140.95416666667</c:v>
                      </c:pt>
                      <c:pt idx="1249">
                        <c:v>43140.995833333334</c:v>
                      </c:pt>
                      <c:pt idx="1250">
                        <c:v>43140.999305555553</c:v>
                      </c:pt>
                      <c:pt idx="1251">
                        <c:v>43141.037499999999</c:v>
                      </c:pt>
                      <c:pt idx="1252">
                        <c:v>43141.07916666667</c:v>
                      </c:pt>
                      <c:pt idx="1253">
                        <c:v>43141.120833333334</c:v>
                      </c:pt>
                      <c:pt idx="1254">
                        <c:v>43141.162499999999</c:v>
                      </c:pt>
                      <c:pt idx="1255">
                        <c:v>43141.20416666667</c:v>
                      </c:pt>
                      <c:pt idx="1256">
                        <c:v>43141.245833333334</c:v>
                      </c:pt>
                      <c:pt idx="1257">
                        <c:v>43141.287499999999</c:v>
                      </c:pt>
                      <c:pt idx="1258">
                        <c:v>43141.32916666667</c:v>
                      </c:pt>
                      <c:pt idx="1259">
                        <c:v>43141.370833333334</c:v>
                      </c:pt>
                      <c:pt idx="1260">
                        <c:v>43141.412499999999</c:v>
                      </c:pt>
                      <c:pt idx="1261">
                        <c:v>43141.45416666667</c:v>
                      </c:pt>
                      <c:pt idx="1262">
                        <c:v>43141.495833333334</c:v>
                      </c:pt>
                      <c:pt idx="1263">
                        <c:v>43141.537499999999</c:v>
                      </c:pt>
                      <c:pt idx="1264">
                        <c:v>43141.57916666667</c:v>
                      </c:pt>
                      <c:pt idx="1265">
                        <c:v>43141.600694444445</c:v>
                      </c:pt>
                      <c:pt idx="1266">
                        <c:v>43141.615277777775</c:v>
                      </c:pt>
                      <c:pt idx="1267">
                        <c:v>43141.620833333334</c:v>
                      </c:pt>
                      <c:pt idx="1268">
                        <c:v>43141.647222222222</c:v>
                      </c:pt>
                      <c:pt idx="1269">
                        <c:v>43141.662499999999</c:v>
                      </c:pt>
                      <c:pt idx="1270">
                        <c:v>43141.70416666667</c:v>
                      </c:pt>
                      <c:pt idx="1271">
                        <c:v>43141.717361111114</c:v>
                      </c:pt>
                      <c:pt idx="1272">
                        <c:v>43141.744444444441</c:v>
                      </c:pt>
                      <c:pt idx="1273">
                        <c:v>43141.745833333334</c:v>
                      </c:pt>
                      <c:pt idx="1274">
                        <c:v>43141.781944444447</c:v>
                      </c:pt>
                      <c:pt idx="1275">
                        <c:v>43141.787499999999</c:v>
                      </c:pt>
                      <c:pt idx="1276">
                        <c:v>43141.82916666667</c:v>
                      </c:pt>
                      <c:pt idx="1277">
                        <c:v>43141.870833333334</c:v>
                      </c:pt>
                      <c:pt idx="1278">
                        <c:v>43141.881944444445</c:v>
                      </c:pt>
                      <c:pt idx="1279">
                        <c:v>43141.90347222222</c:v>
                      </c:pt>
                      <c:pt idx="1280">
                        <c:v>43141.912499999999</c:v>
                      </c:pt>
                      <c:pt idx="1281">
                        <c:v>43141.921527777777</c:v>
                      </c:pt>
                      <c:pt idx="1282">
                        <c:v>43141.933333333334</c:v>
                      </c:pt>
                      <c:pt idx="1283">
                        <c:v>43141.95416666667</c:v>
                      </c:pt>
                      <c:pt idx="1284">
                        <c:v>43141.994444444441</c:v>
                      </c:pt>
                      <c:pt idx="1285">
                        <c:v>43141.995833333334</c:v>
                      </c:pt>
                      <c:pt idx="1286">
                        <c:v>43141.999305555553</c:v>
                      </c:pt>
                      <c:pt idx="1287">
                        <c:v>43142.000694444447</c:v>
                      </c:pt>
                      <c:pt idx="1288">
                        <c:v>43142.025694444441</c:v>
                      </c:pt>
                      <c:pt idx="1289">
                        <c:v>43142.032638888886</c:v>
                      </c:pt>
                      <c:pt idx="1290">
                        <c:v>43142.037499999999</c:v>
                      </c:pt>
                      <c:pt idx="1291">
                        <c:v>43142.07916666667</c:v>
                      </c:pt>
                      <c:pt idx="1292">
                        <c:v>43142.09652777778</c:v>
                      </c:pt>
                      <c:pt idx="1293">
                        <c:v>43142.105555555558</c:v>
                      </c:pt>
                      <c:pt idx="1294">
                        <c:v>43142.120833333334</c:v>
                      </c:pt>
                      <c:pt idx="1295">
                        <c:v>43142.126388888886</c:v>
                      </c:pt>
                      <c:pt idx="1296">
                        <c:v>43142.131944444445</c:v>
                      </c:pt>
                      <c:pt idx="1297">
                        <c:v>43142.143750000003</c:v>
                      </c:pt>
                      <c:pt idx="1298">
                        <c:v>43142.162499999999</c:v>
                      </c:pt>
                      <c:pt idx="1299">
                        <c:v>43142.199305555558</c:v>
                      </c:pt>
                      <c:pt idx="1300">
                        <c:v>43142.20416666667</c:v>
                      </c:pt>
                      <c:pt idx="1301">
                        <c:v>43142.209027777775</c:v>
                      </c:pt>
                      <c:pt idx="1302">
                        <c:v>43142.214583333334</c:v>
                      </c:pt>
                      <c:pt idx="1303">
                        <c:v>43142.216666666667</c:v>
                      </c:pt>
                      <c:pt idx="1304">
                        <c:v>43142.245833333334</c:v>
                      </c:pt>
                      <c:pt idx="1305">
                        <c:v>43142.262499999997</c:v>
                      </c:pt>
                      <c:pt idx="1306">
                        <c:v>43142.287499999999</c:v>
                      </c:pt>
                      <c:pt idx="1307">
                        <c:v>43142.32916666667</c:v>
                      </c:pt>
                      <c:pt idx="1308">
                        <c:v>43142.369444444441</c:v>
                      </c:pt>
                      <c:pt idx="1309">
                        <c:v>43142.370833333334</c:v>
                      </c:pt>
                      <c:pt idx="1310">
                        <c:v>43142.37777777778</c:v>
                      </c:pt>
                      <c:pt idx="1311">
                        <c:v>43142.382638888892</c:v>
                      </c:pt>
                      <c:pt idx="1312">
                        <c:v>43142.388194444444</c:v>
                      </c:pt>
                      <c:pt idx="1313">
                        <c:v>43142.396527777775</c:v>
                      </c:pt>
                      <c:pt idx="1314">
                        <c:v>43142.412499999999</c:v>
                      </c:pt>
                      <c:pt idx="1315">
                        <c:v>43142.45416666667</c:v>
                      </c:pt>
                      <c:pt idx="1316">
                        <c:v>43142.495833333334</c:v>
                      </c:pt>
                      <c:pt idx="1317">
                        <c:v>43142.529861111114</c:v>
                      </c:pt>
                      <c:pt idx="1318">
                        <c:v>43142.537499999999</c:v>
                      </c:pt>
                      <c:pt idx="1319">
                        <c:v>43142.57916666667</c:v>
                      </c:pt>
                      <c:pt idx="1320">
                        <c:v>43142.620833333334</c:v>
                      </c:pt>
                      <c:pt idx="1321">
                        <c:v>43142.662499999999</c:v>
                      </c:pt>
                      <c:pt idx="1322">
                        <c:v>43142.70416666667</c:v>
                      </c:pt>
                      <c:pt idx="1323">
                        <c:v>43142.727777777778</c:v>
                      </c:pt>
                      <c:pt idx="1324">
                        <c:v>43142.73541666667</c:v>
                      </c:pt>
                      <c:pt idx="1325">
                        <c:v>43142.738194444442</c:v>
                      </c:pt>
                      <c:pt idx="1326">
                        <c:v>43142.745833333334</c:v>
                      </c:pt>
                      <c:pt idx="1327">
                        <c:v>43142.787499999999</c:v>
                      </c:pt>
                      <c:pt idx="1328">
                        <c:v>43142.82916666667</c:v>
                      </c:pt>
                      <c:pt idx="1329">
                        <c:v>43142.870833333334</c:v>
                      </c:pt>
                      <c:pt idx="1330">
                        <c:v>43142.912499999999</c:v>
                      </c:pt>
                      <c:pt idx="1331">
                        <c:v>43142.95416666667</c:v>
                      </c:pt>
                      <c:pt idx="1332">
                        <c:v>43142.995833333334</c:v>
                      </c:pt>
                      <c:pt idx="1333">
                        <c:v>43142.999305555553</c:v>
                      </c:pt>
                      <c:pt idx="1334">
                        <c:v>43143.037499999999</c:v>
                      </c:pt>
                      <c:pt idx="1335">
                        <c:v>43143.07916666667</c:v>
                      </c:pt>
                      <c:pt idx="1336">
                        <c:v>43143.120833333334</c:v>
                      </c:pt>
                      <c:pt idx="1337">
                        <c:v>43143.162499999999</c:v>
                      </c:pt>
                      <c:pt idx="1338">
                        <c:v>43143.20416666667</c:v>
                      </c:pt>
                      <c:pt idx="1339">
                        <c:v>43143.214583333334</c:v>
                      </c:pt>
                      <c:pt idx="1340">
                        <c:v>43143.220138888886</c:v>
                      </c:pt>
                      <c:pt idx="1341">
                        <c:v>43143.227083333331</c:v>
                      </c:pt>
                      <c:pt idx="1342">
                        <c:v>43143.245833333334</c:v>
                      </c:pt>
                      <c:pt idx="1343">
                        <c:v>43143.25277777778</c:v>
                      </c:pt>
                      <c:pt idx="1344">
                        <c:v>43143.256249999999</c:v>
                      </c:pt>
                      <c:pt idx="1345">
                        <c:v>43143.261111111111</c:v>
                      </c:pt>
                      <c:pt idx="1346">
                        <c:v>43143.265277777777</c:v>
                      </c:pt>
                      <c:pt idx="1347">
                        <c:v>43143.272916666669</c:v>
                      </c:pt>
                      <c:pt idx="1348">
                        <c:v>43143.287499999999</c:v>
                      </c:pt>
                      <c:pt idx="1349">
                        <c:v>43143.296527777777</c:v>
                      </c:pt>
                      <c:pt idx="1350">
                        <c:v>43143.31527777778</c:v>
                      </c:pt>
                      <c:pt idx="1351">
                        <c:v>43143.323611111111</c:v>
                      </c:pt>
                      <c:pt idx="1352">
                        <c:v>43143.32708333333</c:v>
                      </c:pt>
                      <c:pt idx="1353">
                        <c:v>43143.327777777777</c:v>
                      </c:pt>
                      <c:pt idx="1354">
                        <c:v>43143.32916666667</c:v>
                      </c:pt>
                      <c:pt idx="1355">
                        <c:v>43143.338194444441</c:v>
                      </c:pt>
                      <c:pt idx="1356">
                        <c:v>43143.343055555553</c:v>
                      </c:pt>
                      <c:pt idx="1357">
                        <c:v>43143.344444444447</c:v>
                      </c:pt>
                      <c:pt idx="1358">
                        <c:v>43143.350694444445</c:v>
                      </c:pt>
                      <c:pt idx="1359">
                        <c:v>43143.363194444442</c:v>
                      </c:pt>
                      <c:pt idx="1360">
                        <c:v>43143.370833333334</c:v>
                      </c:pt>
                      <c:pt idx="1361">
                        <c:v>43143.375694444447</c:v>
                      </c:pt>
                      <c:pt idx="1362">
                        <c:v>43143.395138888889</c:v>
                      </c:pt>
                      <c:pt idx="1363">
                        <c:v>43143.412499999999</c:v>
                      </c:pt>
                      <c:pt idx="1364">
                        <c:v>43143.415277777778</c:v>
                      </c:pt>
                      <c:pt idx="1365">
                        <c:v>43143.42083333333</c:v>
                      </c:pt>
                      <c:pt idx="1366">
                        <c:v>43143.441666666666</c:v>
                      </c:pt>
                      <c:pt idx="1367">
                        <c:v>43143.447916666664</c:v>
                      </c:pt>
                      <c:pt idx="1368">
                        <c:v>43143.452777777777</c:v>
                      </c:pt>
                      <c:pt idx="1369">
                        <c:v>43143.45416666667</c:v>
                      </c:pt>
                      <c:pt idx="1370">
                        <c:v>43143.495833333334</c:v>
                      </c:pt>
                      <c:pt idx="1371">
                        <c:v>43143.520833333336</c:v>
                      </c:pt>
                      <c:pt idx="1372">
                        <c:v>43143.537499999999</c:v>
                      </c:pt>
                      <c:pt idx="1373">
                        <c:v>43143.57916666667</c:v>
                      </c:pt>
                      <c:pt idx="1374">
                        <c:v>43143.620833333334</c:v>
                      </c:pt>
                      <c:pt idx="1375">
                        <c:v>43143.662499999999</c:v>
                      </c:pt>
                      <c:pt idx="1376">
                        <c:v>43143.70416666667</c:v>
                      </c:pt>
                      <c:pt idx="1377">
                        <c:v>43143.745833333334</c:v>
                      </c:pt>
                      <c:pt idx="1378">
                        <c:v>43143.787499999999</c:v>
                      </c:pt>
                      <c:pt idx="1379">
                        <c:v>43143.82916666667</c:v>
                      </c:pt>
                      <c:pt idx="1380">
                        <c:v>43143.870833333334</c:v>
                      </c:pt>
                      <c:pt idx="1381">
                        <c:v>43143.912499999999</c:v>
                      </c:pt>
                      <c:pt idx="1382">
                        <c:v>43143.95416666667</c:v>
                      </c:pt>
                      <c:pt idx="1383">
                        <c:v>43143.995833333334</c:v>
                      </c:pt>
                      <c:pt idx="1384">
                        <c:v>43143.999305555553</c:v>
                      </c:pt>
                      <c:pt idx="1385">
                        <c:v>43144.037499999999</c:v>
                      </c:pt>
                      <c:pt idx="1386">
                        <c:v>43144.07916666667</c:v>
                      </c:pt>
                      <c:pt idx="1387">
                        <c:v>43144.120833333334</c:v>
                      </c:pt>
                      <c:pt idx="1388">
                        <c:v>43144.162499999999</c:v>
                      </c:pt>
                      <c:pt idx="1389">
                        <c:v>43144.20416666667</c:v>
                      </c:pt>
                      <c:pt idx="1390">
                        <c:v>43144.245833333334</c:v>
                      </c:pt>
                      <c:pt idx="1391">
                        <c:v>43144.287499999999</c:v>
                      </c:pt>
                      <c:pt idx="1392">
                        <c:v>43144.32916666667</c:v>
                      </c:pt>
                      <c:pt idx="1393">
                        <c:v>43144.370833333334</c:v>
                      </c:pt>
                      <c:pt idx="1394">
                        <c:v>43144.412499999999</c:v>
                      </c:pt>
                      <c:pt idx="1395">
                        <c:v>43144.45416666667</c:v>
                      </c:pt>
                      <c:pt idx="1396">
                        <c:v>43144.495833333334</c:v>
                      </c:pt>
                      <c:pt idx="1397">
                        <c:v>43144.537499999999</c:v>
                      </c:pt>
                      <c:pt idx="1398">
                        <c:v>43144.552777777775</c:v>
                      </c:pt>
                      <c:pt idx="1399">
                        <c:v>43144.57916666667</c:v>
                      </c:pt>
                      <c:pt idx="1400">
                        <c:v>43144.593055555553</c:v>
                      </c:pt>
                      <c:pt idx="1401">
                        <c:v>43144.620833333334</c:v>
                      </c:pt>
                      <c:pt idx="1402">
                        <c:v>43144.662499999999</c:v>
                      </c:pt>
                      <c:pt idx="1403">
                        <c:v>43144.70416666667</c:v>
                      </c:pt>
                      <c:pt idx="1404">
                        <c:v>43144.745833333334</c:v>
                      </c:pt>
                      <c:pt idx="1405">
                        <c:v>43144.787499999999</c:v>
                      </c:pt>
                      <c:pt idx="1406">
                        <c:v>43144.82916666667</c:v>
                      </c:pt>
                      <c:pt idx="1407">
                        <c:v>43144.870833333334</c:v>
                      </c:pt>
                      <c:pt idx="1408">
                        <c:v>43144.912499999999</c:v>
                      </c:pt>
                      <c:pt idx="1409">
                        <c:v>43144.951388888891</c:v>
                      </c:pt>
                      <c:pt idx="1410">
                        <c:v>43144.952777777777</c:v>
                      </c:pt>
                      <c:pt idx="1411">
                        <c:v>43144.95416666667</c:v>
                      </c:pt>
                      <c:pt idx="1412">
                        <c:v>43144.959027777775</c:v>
                      </c:pt>
                      <c:pt idx="1413">
                        <c:v>43144.974999999999</c:v>
                      </c:pt>
                      <c:pt idx="1414">
                        <c:v>43144.995833333334</c:v>
                      </c:pt>
                      <c:pt idx="1415">
                        <c:v>43144.999305555553</c:v>
                      </c:pt>
                      <c:pt idx="1416">
                        <c:v>43145.000694444447</c:v>
                      </c:pt>
                      <c:pt idx="1417">
                        <c:v>43145.037499999999</c:v>
                      </c:pt>
                      <c:pt idx="1418">
                        <c:v>43145.05</c:v>
                      </c:pt>
                      <c:pt idx="1419">
                        <c:v>43145.07916666667</c:v>
                      </c:pt>
                      <c:pt idx="1420">
                        <c:v>43145.111805555556</c:v>
                      </c:pt>
                      <c:pt idx="1421">
                        <c:v>43145.120833333334</c:v>
                      </c:pt>
                      <c:pt idx="1422">
                        <c:v>43145.162499999999</c:v>
                      </c:pt>
                      <c:pt idx="1423">
                        <c:v>43145.175694444442</c:v>
                      </c:pt>
                      <c:pt idx="1424">
                        <c:v>43145.186805555553</c:v>
                      </c:pt>
                      <c:pt idx="1425">
                        <c:v>43145.202777777777</c:v>
                      </c:pt>
                      <c:pt idx="1426">
                        <c:v>43145.20416666667</c:v>
                      </c:pt>
                      <c:pt idx="1427">
                        <c:v>43145.212500000001</c:v>
                      </c:pt>
                      <c:pt idx="1428">
                        <c:v>43145.227083333331</c:v>
                      </c:pt>
                      <c:pt idx="1429">
                        <c:v>43145.245833333334</c:v>
                      </c:pt>
                      <c:pt idx="1430">
                        <c:v>43145.253472222219</c:v>
                      </c:pt>
                      <c:pt idx="1431">
                        <c:v>43145.287499999999</c:v>
                      </c:pt>
                      <c:pt idx="1432">
                        <c:v>43145.295138888891</c:v>
                      </c:pt>
                      <c:pt idx="1433">
                        <c:v>43145.311805555553</c:v>
                      </c:pt>
                      <c:pt idx="1434">
                        <c:v>43145.320833333331</c:v>
                      </c:pt>
                      <c:pt idx="1435">
                        <c:v>43145.32916666667</c:v>
                      </c:pt>
                      <c:pt idx="1436">
                        <c:v>43145.339583333334</c:v>
                      </c:pt>
                      <c:pt idx="1437">
                        <c:v>43145.362500000003</c:v>
                      </c:pt>
                      <c:pt idx="1438">
                        <c:v>43145.369444444441</c:v>
                      </c:pt>
                      <c:pt idx="1439">
                        <c:v>43145.370833333334</c:v>
                      </c:pt>
                      <c:pt idx="1440">
                        <c:v>43145.412499999999</c:v>
                      </c:pt>
                      <c:pt idx="1441">
                        <c:v>43145.42291666667</c:v>
                      </c:pt>
                      <c:pt idx="1442">
                        <c:v>43145.45416666667</c:v>
                      </c:pt>
                      <c:pt idx="1443">
                        <c:v>43145.495833333334</c:v>
                      </c:pt>
                      <c:pt idx="1444">
                        <c:v>43145.504861111112</c:v>
                      </c:pt>
                      <c:pt idx="1445">
                        <c:v>43145.537499999999</c:v>
                      </c:pt>
                      <c:pt idx="1446">
                        <c:v>43145.57916666667</c:v>
                      </c:pt>
                      <c:pt idx="1447">
                        <c:v>43145.59097222222</c:v>
                      </c:pt>
                      <c:pt idx="1448">
                        <c:v>43145.620833333334</c:v>
                      </c:pt>
                      <c:pt idx="1449">
                        <c:v>43145.662499999999</c:v>
                      </c:pt>
                      <c:pt idx="1450">
                        <c:v>43145.70416666667</c:v>
                      </c:pt>
                      <c:pt idx="1451">
                        <c:v>43145.745833333334</c:v>
                      </c:pt>
                      <c:pt idx="1452">
                        <c:v>43145.787499999999</c:v>
                      </c:pt>
                      <c:pt idx="1453">
                        <c:v>43145.82916666667</c:v>
                      </c:pt>
                      <c:pt idx="1454">
                        <c:v>43145.870833333334</c:v>
                      </c:pt>
                      <c:pt idx="1455">
                        <c:v>43145.912499999999</c:v>
                      </c:pt>
                      <c:pt idx="1456">
                        <c:v>43145.95416666667</c:v>
                      </c:pt>
                      <c:pt idx="1457">
                        <c:v>43145.995833333334</c:v>
                      </c:pt>
                      <c:pt idx="1458">
                        <c:v>43145.999305555553</c:v>
                      </c:pt>
                      <c:pt idx="1459">
                        <c:v>43146.037499999999</c:v>
                      </c:pt>
                      <c:pt idx="1460">
                        <c:v>43146.07916666667</c:v>
                      </c:pt>
                      <c:pt idx="1461">
                        <c:v>43146.120833333334</c:v>
                      </c:pt>
                      <c:pt idx="1462">
                        <c:v>43146.162499999999</c:v>
                      </c:pt>
                      <c:pt idx="1463">
                        <c:v>43146.20416666667</c:v>
                      </c:pt>
                      <c:pt idx="1464">
                        <c:v>43146.245833333334</c:v>
                      </c:pt>
                      <c:pt idx="1465">
                        <c:v>43146.287499999999</c:v>
                      </c:pt>
                      <c:pt idx="1466">
                        <c:v>43146.32916666667</c:v>
                      </c:pt>
                      <c:pt idx="1467">
                        <c:v>43146.370833333334</c:v>
                      </c:pt>
                      <c:pt idx="1468">
                        <c:v>43146.412499999999</c:v>
                      </c:pt>
                      <c:pt idx="1469">
                        <c:v>43146.45416666667</c:v>
                      </c:pt>
                      <c:pt idx="1470">
                        <c:v>43146.495833333334</c:v>
                      </c:pt>
                      <c:pt idx="1471">
                        <c:v>43146.537499999999</c:v>
                      </c:pt>
                      <c:pt idx="1472">
                        <c:v>43146.57916666667</c:v>
                      </c:pt>
                      <c:pt idx="1473">
                        <c:v>43146.620833333334</c:v>
                      </c:pt>
                      <c:pt idx="1474">
                        <c:v>43146.662499999999</c:v>
                      </c:pt>
                      <c:pt idx="1475">
                        <c:v>43146.70416666667</c:v>
                      </c:pt>
                      <c:pt idx="1476">
                        <c:v>43146.745833333334</c:v>
                      </c:pt>
                      <c:pt idx="1477">
                        <c:v>43146.787499999999</c:v>
                      </c:pt>
                      <c:pt idx="1478">
                        <c:v>43146.82916666667</c:v>
                      </c:pt>
                      <c:pt idx="1479">
                        <c:v>43146.870833333334</c:v>
                      </c:pt>
                      <c:pt idx="1480">
                        <c:v>43146.912499999999</c:v>
                      </c:pt>
                      <c:pt idx="1481">
                        <c:v>43146.95416666667</c:v>
                      </c:pt>
                      <c:pt idx="1482">
                        <c:v>43146.995833333334</c:v>
                      </c:pt>
                      <c:pt idx="1483">
                        <c:v>43146.999305555553</c:v>
                      </c:pt>
                      <c:pt idx="1484">
                        <c:v>43147.037499999999</c:v>
                      </c:pt>
                      <c:pt idx="1485">
                        <c:v>43147.07916666667</c:v>
                      </c:pt>
                      <c:pt idx="1486">
                        <c:v>43147.120833333334</c:v>
                      </c:pt>
                      <c:pt idx="1487">
                        <c:v>43147.162499999999</c:v>
                      </c:pt>
                      <c:pt idx="1488">
                        <c:v>43147.20416666667</c:v>
                      </c:pt>
                      <c:pt idx="1489">
                        <c:v>43147.244444444441</c:v>
                      </c:pt>
                      <c:pt idx="1490">
                        <c:v>43147.245833333334</c:v>
                      </c:pt>
                      <c:pt idx="1491">
                        <c:v>43147.287499999999</c:v>
                      </c:pt>
                      <c:pt idx="1492">
                        <c:v>43147.32916666667</c:v>
                      </c:pt>
                      <c:pt idx="1493">
                        <c:v>43147.370833333334</c:v>
                      </c:pt>
                      <c:pt idx="1494">
                        <c:v>43147.412499999999</c:v>
                      </c:pt>
                      <c:pt idx="1495">
                        <c:v>43147.45416666667</c:v>
                      </c:pt>
                      <c:pt idx="1496">
                        <c:v>43147.495833333334</c:v>
                      </c:pt>
                      <c:pt idx="1497">
                        <c:v>43147.537499999999</c:v>
                      </c:pt>
                      <c:pt idx="1498">
                        <c:v>43147.57916666667</c:v>
                      </c:pt>
                      <c:pt idx="1499">
                        <c:v>43147.620833333334</c:v>
                      </c:pt>
                      <c:pt idx="1500">
                        <c:v>43147.662499999999</c:v>
                      </c:pt>
                      <c:pt idx="1501">
                        <c:v>43147.70416666667</c:v>
                      </c:pt>
                      <c:pt idx="1502">
                        <c:v>43147.745833333334</c:v>
                      </c:pt>
                      <c:pt idx="1503">
                        <c:v>43147.787499999999</c:v>
                      </c:pt>
                      <c:pt idx="1504">
                        <c:v>43147.82916666667</c:v>
                      </c:pt>
                      <c:pt idx="1505">
                        <c:v>43147.870833333334</c:v>
                      </c:pt>
                      <c:pt idx="1506">
                        <c:v>43147.912499999999</c:v>
                      </c:pt>
                      <c:pt idx="1507">
                        <c:v>43147.95416666667</c:v>
                      </c:pt>
                      <c:pt idx="1508">
                        <c:v>43147.995833333334</c:v>
                      </c:pt>
                      <c:pt idx="1509">
                        <c:v>43147.999305555553</c:v>
                      </c:pt>
                      <c:pt idx="1510">
                        <c:v>43148.037499999999</c:v>
                      </c:pt>
                      <c:pt idx="1511">
                        <c:v>43148.07916666667</c:v>
                      </c:pt>
                      <c:pt idx="1512">
                        <c:v>43148.120833333334</c:v>
                      </c:pt>
                      <c:pt idx="1513">
                        <c:v>43148.162499999999</c:v>
                      </c:pt>
                      <c:pt idx="1514">
                        <c:v>43148.20416666667</c:v>
                      </c:pt>
                      <c:pt idx="1515">
                        <c:v>43148.245833333334</c:v>
                      </c:pt>
                      <c:pt idx="1516">
                        <c:v>43148.287499999999</c:v>
                      </c:pt>
                      <c:pt idx="1517">
                        <c:v>43148.32916666667</c:v>
                      </c:pt>
                      <c:pt idx="1518">
                        <c:v>43148.370833333334</c:v>
                      </c:pt>
                      <c:pt idx="1519">
                        <c:v>43148.412499999999</c:v>
                      </c:pt>
                      <c:pt idx="1520">
                        <c:v>43148.45416666667</c:v>
                      </c:pt>
                      <c:pt idx="1521">
                        <c:v>43148.495833333334</c:v>
                      </c:pt>
                      <c:pt idx="1522">
                        <c:v>43148.537499999999</c:v>
                      </c:pt>
                      <c:pt idx="1523">
                        <c:v>43148.57916666667</c:v>
                      </c:pt>
                      <c:pt idx="1524">
                        <c:v>43148.620833333334</c:v>
                      </c:pt>
                      <c:pt idx="1525">
                        <c:v>43148.662499999999</c:v>
                      </c:pt>
                      <c:pt idx="1526">
                        <c:v>43148.70416666667</c:v>
                      </c:pt>
                      <c:pt idx="1527">
                        <c:v>43148.720138888886</c:v>
                      </c:pt>
                      <c:pt idx="1528">
                        <c:v>43148.727777777778</c:v>
                      </c:pt>
                      <c:pt idx="1529">
                        <c:v>43148.73333333333</c:v>
                      </c:pt>
                      <c:pt idx="1530">
                        <c:v>43148.73541666667</c:v>
                      </c:pt>
                      <c:pt idx="1531">
                        <c:v>43148.743055555555</c:v>
                      </c:pt>
                      <c:pt idx="1532">
                        <c:v>43148.745833333334</c:v>
                      </c:pt>
                      <c:pt idx="1533">
                        <c:v>43148.752083333333</c:v>
                      </c:pt>
                      <c:pt idx="1534">
                        <c:v>43148.756944444445</c:v>
                      </c:pt>
                      <c:pt idx="1535">
                        <c:v>43148.765972222223</c:v>
                      </c:pt>
                      <c:pt idx="1536">
                        <c:v>43148.779861111114</c:v>
                      </c:pt>
                      <c:pt idx="1537">
                        <c:v>43148.786111111112</c:v>
                      </c:pt>
                      <c:pt idx="1538">
                        <c:v>43148.787499999999</c:v>
                      </c:pt>
                      <c:pt idx="1539">
                        <c:v>43148.809027777781</c:v>
                      </c:pt>
                      <c:pt idx="1540">
                        <c:v>43148.814583333333</c:v>
                      </c:pt>
                      <c:pt idx="1541">
                        <c:v>43148.82916666667</c:v>
                      </c:pt>
                      <c:pt idx="1542">
                        <c:v>43148.870833333334</c:v>
                      </c:pt>
                      <c:pt idx="1543">
                        <c:v>43148.880555555559</c:v>
                      </c:pt>
                      <c:pt idx="1544">
                        <c:v>43148.897916666669</c:v>
                      </c:pt>
                      <c:pt idx="1545">
                        <c:v>43148.904166666667</c:v>
                      </c:pt>
                      <c:pt idx="1546">
                        <c:v>43148.912499999999</c:v>
                      </c:pt>
                      <c:pt idx="1547">
                        <c:v>43148.918749999997</c:v>
                      </c:pt>
                      <c:pt idx="1548">
                        <c:v>43148.95416666667</c:v>
                      </c:pt>
                      <c:pt idx="1549">
                        <c:v>43148.962500000001</c:v>
                      </c:pt>
                      <c:pt idx="1550">
                        <c:v>43148.995833333334</c:v>
                      </c:pt>
                      <c:pt idx="1551">
                        <c:v>43148.999305555553</c:v>
                      </c:pt>
                      <c:pt idx="1552">
                        <c:v>43149.037499999999</c:v>
                      </c:pt>
                      <c:pt idx="1553">
                        <c:v>43149.07916666667</c:v>
                      </c:pt>
                      <c:pt idx="1554">
                        <c:v>43149.120833333334</c:v>
                      </c:pt>
                      <c:pt idx="1555">
                        <c:v>43149.12777777778</c:v>
                      </c:pt>
                      <c:pt idx="1556">
                        <c:v>43149.162499999999</c:v>
                      </c:pt>
                      <c:pt idx="1557">
                        <c:v>43149.20416666667</c:v>
                      </c:pt>
                      <c:pt idx="1558">
                        <c:v>43149.230555555558</c:v>
                      </c:pt>
                      <c:pt idx="1559">
                        <c:v>43149.245833333334</c:v>
                      </c:pt>
                      <c:pt idx="1560">
                        <c:v>43149.287499999999</c:v>
                      </c:pt>
                      <c:pt idx="1561">
                        <c:v>43149.32916666667</c:v>
                      </c:pt>
                      <c:pt idx="1562">
                        <c:v>43149.370833333334</c:v>
                      </c:pt>
                      <c:pt idx="1563">
                        <c:v>43149.412499999999</c:v>
                      </c:pt>
                      <c:pt idx="1564">
                        <c:v>43149.45416666667</c:v>
                      </c:pt>
                      <c:pt idx="1565">
                        <c:v>43149.495833333334</c:v>
                      </c:pt>
                      <c:pt idx="1566">
                        <c:v>43149.537499999999</c:v>
                      </c:pt>
                      <c:pt idx="1567">
                        <c:v>43149.57916666667</c:v>
                      </c:pt>
                      <c:pt idx="1568">
                        <c:v>43149.620833333334</c:v>
                      </c:pt>
                      <c:pt idx="1569">
                        <c:v>43149.662499999999</c:v>
                      </c:pt>
                      <c:pt idx="1570">
                        <c:v>43149.70416666667</c:v>
                      </c:pt>
                      <c:pt idx="1571">
                        <c:v>43149.745833333334</c:v>
                      </c:pt>
                      <c:pt idx="1572">
                        <c:v>43149.787499999999</c:v>
                      </c:pt>
                      <c:pt idx="1573">
                        <c:v>43149.82916666667</c:v>
                      </c:pt>
                      <c:pt idx="1574">
                        <c:v>43149.870833333334</c:v>
                      </c:pt>
                      <c:pt idx="1575">
                        <c:v>43149.912499999999</c:v>
                      </c:pt>
                      <c:pt idx="1576">
                        <c:v>43149.95416666667</c:v>
                      </c:pt>
                      <c:pt idx="1577">
                        <c:v>43149.995833333334</c:v>
                      </c:pt>
                      <c:pt idx="1578">
                        <c:v>43149.999305555553</c:v>
                      </c:pt>
                      <c:pt idx="1579">
                        <c:v>43150.037499999999</c:v>
                      </c:pt>
                      <c:pt idx="1580">
                        <c:v>43150.07916666667</c:v>
                      </c:pt>
                      <c:pt idx="1581">
                        <c:v>43150.120833333334</c:v>
                      </c:pt>
                      <c:pt idx="1582">
                        <c:v>43150.162499999999</c:v>
                      </c:pt>
                      <c:pt idx="1583">
                        <c:v>43150.20416666667</c:v>
                      </c:pt>
                      <c:pt idx="1584">
                        <c:v>43150.245833333334</c:v>
                      </c:pt>
                      <c:pt idx="1585">
                        <c:v>43150.287499999999</c:v>
                      </c:pt>
                      <c:pt idx="1586">
                        <c:v>43150.32916666667</c:v>
                      </c:pt>
                      <c:pt idx="1587">
                        <c:v>43150.370833333334</c:v>
                      </c:pt>
                      <c:pt idx="1588">
                        <c:v>43150.412499999999</c:v>
                      </c:pt>
                      <c:pt idx="1589">
                        <c:v>43150.45416666667</c:v>
                      </c:pt>
                      <c:pt idx="1590">
                        <c:v>43150.495833333334</c:v>
                      </c:pt>
                      <c:pt idx="1591">
                        <c:v>43150.537499999999</c:v>
                      </c:pt>
                      <c:pt idx="1592">
                        <c:v>43150.57916666667</c:v>
                      </c:pt>
                      <c:pt idx="1593">
                        <c:v>43150.601388888892</c:v>
                      </c:pt>
                      <c:pt idx="1594">
                        <c:v>43150.620833333334</c:v>
                      </c:pt>
                      <c:pt idx="1595">
                        <c:v>43150.642361111109</c:v>
                      </c:pt>
                      <c:pt idx="1596">
                        <c:v>43150.654166666667</c:v>
                      </c:pt>
                      <c:pt idx="1597">
                        <c:v>43150.660416666666</c:v>
                      </c:pt>
                      <c:pt idx="1598">
                        <c:v>43150.662499999999</c:v>
                      </c:pt>
                      <c:pt idx="1599">
                        <c:v>43150.668749999997</c:v>
                      </c:pt>
                      <c:pt idx="1600">
                        <c:v>43150.70416666667</c:v>
                      </c:pt>
                      <c:pt idx="1601">
                        <c:v>43150.727083333331</c:v>
                      </c:pt>
                      <c:pt idx="1602">
                        <c:v>43150.744444444441</c:v>
                      </c:pt>
                      <c:pt idx="1603">
                        <c:v>43150.745833333334</c:v>
                      </c:pt>
                      <c:pt idx="1604">
                        <c:v>43150.787499999999</c:v>
                      </c:pt>
                      <c:pt idx="1605">
                        <c:v>43150.82916666667</c:v>
                      </c:pt>
                      <c:pt idx="1606">
                        <c:v>43150.870833333334</c:v>
                      </c:pt>
                      <c:pt idx="1607">
                        <c:v>43150.89166666667</c:v>
                      </c:pt>
                      <c:pt idx="1608">
                        <c:v>43150.912499999999</c:v>
                      </c:pt>
                      <c:pt idx="1609">
                        <c:v>43150.917361111111</c:v>
                      </c:pt>
                      <c:pt idx="1610">
                        <c:v>43150.952777777777</c:v>
                      </c:pt>
                      <c:pt idx="1611">
                        <c:v>43150.95416666667</c:v>
                      </c:pt>
                      <c:pt idx="1612">
                        <c:v>43150.995833333334</c:v>
                      </c:pt>
                      <c:pt idx="1613">
                        <c:v>43150.999305555553</c:v>
                      </c:pt>
                      <c:pt idx="1614">
                        <c:v>43151.005555555559</c:v>
                      </c:pt>
                      <c:pt idx="1615">
                        <c:v>43151.024305555555</c:v>
                      </c:pt>
                      <c:pt idx="1616">
                        <c:v>43151.037499999999</c:v>
                      </c:pt>
                      <c:pt idx="1617">
                        <c:v>43151.07916666667</c:v>
                      </c:pt>
                      <c:pt idx="1618">
                        <c:v>43151.099305555559</c:v>
                      </c:pt>
                      <c:pt idx="1619">
                        <c:v>43151.114583333336</c:v>
                      </c:pt>
                      <c:pt idx="1620">
                        <c:v>43151.119444444441</c:v>
                      </c:pt>
                      <c:pt idx="1621">
                        <c:v>43151.120833333334</c:v>
                      </c:pt>
                      <c:pt idx="1622">
                        <c:v>43151.148611111108</c:v>
                      </c:pt>
                      <c:pt idx="1623">
                        <c:v>43151.162499999999</c:v>
                      </c:pt>
                      <c:pt idx="1624">
                        <c:v>43151.1875</c:v>
                      </c:pt>
                      <c:pt idx="1625">
                        <c:v>43151.20416666667</c:v>
                      </c:pt>
                      <c:pt idx="1626">
                        <c:v>43151.222916666666</c:v>
                      </c:pt>
                      <c:pt idx="1627">
                        <c:v>43151.245833333334</c:v>
                      </c:pt>
                      <c:pt idx="1628">
                        <c:v>43151.275694444441</c:v>
                      </c:pt>
                      <c:pt idx="1629">
                        <c:v>43151.287499999999</c:v>
                      </c:pt>
                      <c:pt idx="1630">
                        <c:v>43151.293749999997</c:v>
                      </c:pt>
                      <c:pt idx="1631">
                        <c:v>43151.327777777777</c:v>
                      </c:pt>
                      <c:pt idx="1632">
                        <c:v>43151.32916666667</c:v>
                      </c:pt>
                      <c:pt idx="1633">
                        <c:v>43151.370833333334</c:v>
                      </c:pt>
                      <c:pt idx="1634">
                        <c:v>43151.412499999999</c:v>
                      </c:pt>
                      <c:pt idx="1635">
                        <c:v>43151.45416666667</c:v>
                      </c:pt>
                      <c:pt idx="1636">
                        <c:v>43151.495833333334</c:v>
                      </c:pt>
                      <c:pt idx="1637">
                        <c:v>43151.51666666667</c:v>
                      </c:pt>
                      <c:pt idx="1638">
                        <c:v>43151.537499999999</c:v>
                      </c:pt>
                      <c:pt idx="1639">
                        <c:v>43151.554861111108</c:v>
                      </c:pt>
                      <c:pt idx="1640">
                        <c:v>43151.561805555553</c:v>
                      </c:pt>
                      <c:pt idx="1641">
                        <c:v>43151.566666666666</c:v>
                      </c:pt>
                      <c:pt idx="1642">
                        <c:v>43151.571527777778</c:v>
                      </c:pt>
                      <c:pt idx="1643">
                        <c:v>43151.577777777777</c:v>
                      </c:pt>
                      <c:pt idx="1644">
                        <c:v>43151.57916666667</c:v>
                      </c:pt>
                      <c:pt idx="1645">
                        <c:v>43151.587500000001</c:v>
                      </c:pt>
                      <c:pt idx="1646">
                        <c:v>43151.619444444441</c:v>
                      </c:pt>
                      <c:pt idx="1647">
                        <c:v>43151.620833333334</c:v>
                      </c:pt>
                      <c:pt idx="1648">
                        <c:v>43151.648611111108</c:v>
                      </c:pt>
                      <c:pt idx="1649">
                        <c:v>43151.662499999999</c:v>
                      </c:pt>
                      <c:pt idx="1650">
                        <c:v>43151.690972222219</c:v>
                      </c:pt>
                      <c:pt idx="1651">
                        <c:v>43151.697222222225</c:v>
                      </c:pt>
                      <c:pt idx="1652">
                        <c:v>43151.70416666667</c:v>
                      </c:pt>
                      <c:pt idx="1653">
                        <c:v>43151.734027777777</c:v>
                      </c:pt>
                      <c:pt idx="1654">
                        <c:v>43151.742361111108</c:v>
                      </c:pt>
                      <c:pt idx="1655">
                        <c:v>43151.745833333334</c:v>
                      </c:pt>
                      <c:pt idx="1656">
                        <c:v>43151.787499999999</c:v>
                      </c:pt>
                      <c:pt idx="1657">
                        <c:v>43151.794444444444</c:v>
                      </c:pt>
                      <c:pt idx="1658">
                        <c:v>43151.82916666667</c:v>
                      </c:pt>
                      <c:pt idx="1659">
                        <c:v>43151.870833333334</c:v>
                      </c:pt>
                      <c:pt idx="1660">
                        <c:v>43151.9</c:v>
                      </c:pt>
                      <c:pt idx="1661">
                        <c:v>43151.911111111112</c:v>
                      </c:pt>
                      <c:pt idx="1662">
                        <c:v>43151.912499999999</c:v>
                      </c:pt>
                      <c:pt idx="1663">
                        <c:v>43151.95416666667</c:v>
                      </c:pt>
                      <c:pt idx="1664">
                        <c:v>43151.995833333334</c:v>
                      </c:pt>
                      <c:pt idx="1665">
                        <c:v>43151.999305555553</c:v>
                      </c:pt>
                      <c:pt idx="1666">
                        <c:v>43152.013888888891</c:v>
                      </c:pt>
                      <c:pt idx="1667">
                        <c:v>43152.021527777775</c:v>
                      </c:pt>
                      <c:pt idx="1668">
                        <c:v>43152.037499999999</c:v>
                      </c:pt>
                      <c:pt idx="1669">
                        <c:v>43152.054166666669</c:v>
                      </c:pt>
                      <c:pt idx="1670">
                        <c:v>43152.07916666667</c:v>
                      </c:pt>
                      <c:pt idx="1671">
                        <c:v>43152.091666666667</c:v>
                      </c:pt>
                      <c:pt idx="1672">
                        <c:v>43152.09652777778</c:v>
                      </c:pt>
                      <c:pt idx="1673">
                        <c:v>43152.118055555555</c:v>
                      </c:pt>
                      <c:pt idx="1674">
                        <c:v>43152.120833333334</c:v>
                      </c:pt>
                      <c:pt idx="1675">
                        <c:v>43152.143055555556</c:v>
                      </c:pt>
                      <c:pt idx="1676">
                        <c:v>43152.149305555555</c:v>
                      </c:pt>
                      <c:pt idx="1677">
                        <c:v>43152.162499999999</c:v>
                      </c:pt>
                      <c:pt idx="1678">
                        <c:v>43152.20416666667</c:v>
                      </c:pt>
                      <c:pt idx="1679">
                        <c:v>43152.245833333334</c:v>
                      </c:pt>
                      <c:pt idx="1680">
                        <c:v>43152.287499999999</c:v>
                      </c:pt>
                      <c:pt idx="1681">
                        <c:v>43152.32916666667</c:v>
                      </c:pt>
                      <c:pt idx="1682">
                        <c:v>43152.356944444444</c:v>
                      </c:pt>
                      <c:pt idx="1683">
                        <c:v>43152.370833333334</c:v>
                      </c:pt>
                      <c:pt idx="1684">
                        <c:v>43152.412499999999</c:v>
                      </c:pt>
                      <c:pt idx="1685">
                        <c:v>43152.445138888892</c:v>
                      </c:pt>
                      <c:pt idx="1686">
                        <c:v>43152.45416666667</c:v>
                      </c:pt>
                      <c:pt idx="1687">
                        <c:v>43152.495833333334</c:v>
                      </c:pt>
                      <c:pt idx="1688">
                        <c:v>43152.536111111112</c:v>
                      </c:pt>
                      <c:pt idx="1689">
                        <c:v>43152.537499999999</c:v>
                      </c:pt>
                      <c:pt idx="1690">
                        <c:v>43152.57916666667</c:v>
                      </c:pt>
                      <c:pt idx="1691">
                        <c:v>43152.620833333334</c:v>
                      </c:pt>
                      <c:pt idx="1692">
                        <c:v>43152.662499999999</c:v>
                      </c:pt>
                      <c:pt idx="1693">
                        <c:v>43152.70416666667</c:v>
                      </c:pt>
                      <c:pt idx="1694">
                        <c:v>43152.745833333334</c:v>
                      </c:pt>
                      <c:pt idx="1695">
                        <c:v>43152.787499999999</c:v>
                      </c:pt>
                      <c:pt idx="1696">
                        <c:v>43152.82916666667</c:v>
                      </c:pt>
                      <c:pt idx="1697">
                        <c:v>43152.870833333334</c:v>
                      </c:pt>
                      <c:pt idx="1698">
                        <c:v>43152.912499999999</c:v>
                      </c:pt>
                      <c:pt idx="1699">
                        <c:v>43152.95416666667</c:v>
                      </c:pt>
                      <c:pt idx="1700">
                        <c:v>43152.995833333334</c:v>
                      </c:pt>
                      <c:pt idx="1701">
                        <c:v>43152.999305555553</c:v>
                      </c:pt>
                      <c:pt idx="1702">
                        <c:v>43153.037499999999</c:v>
                      </c:pt>
                      <c:pt idx="1703">
                        <c:v>43153.07916666667</c:v>
                      </c:pt>
                      <c:pt idx="1704">
                        <c:v>43153.120833333334</c:v>
                      </c:pt>
                      <c:pt idx="1705">
                        <c:v>43153.162499999999</c:v>
                      </c:pt>
                      <c:pt idx="1706">
                        <c:v>43153.194444444445</c:v>
                      </c:pt>
                      <c:pt idx="1707">
                        <c:v>43153.199305555558</c:v>
                      </c:pt>
                      <c:pt idx="1708">
                        <c:v>43153.20416666667</c:v>
                      </c:pt>
                      <c:pt idx="1709">
                        <c:v>43153.209722222222</c:v>
                      </c:pt>
                      <c:pt idx="1710">
                        <c:v>43153.239583333336</c:v>
                      </c:pt>
                      <c:pt idx="1711">
                        <c:v>43153.244444444441</c:v>
                      </c:pt>
                      <c:pt idx="1712">
                        <c:v>43153.245833333334</c:v>
                      </c:pt>
                      <c:pt idx="1713">
                        <c:v>43153.284722222219</c:v>
                      </c:pt>
                      <c:pt idx="1714">
                        <c:v>43153.287499999999</c:v>
                      </c:pt>
                      <c:pt idx="1715">
                        <c:v>43153.32916666667</c:v>
                      </c:pt>
                      <c:pt idx="1716">
                        <c:v>43153.370833333334</c:v>
                      </c:pt>
                      <c:pt idx="1717">
                        <c:v>43153.412499999999</c:v>
                      </c:pt>
                      <c:pt idx="1718">
                        <c:v>43153.45416666667</c:v>
                      </c:pt>
                      <c:pt idx="1719">
                        <c:v>43153.474305555559</c:v>
                      </c:pt>
                      <c:pt idx="1720">
                        <c:v>43153.495833333334</c:v>
                      </c:pt>
                      <c:pt idx="1721">
                        <c:v>43153.537499999999</c:v>
                      </c:pt>
                      <c:pt idx="1722">
                        <c:v>43153.57916666667</c:v>
                      </c:pt>
                      <c:pt idx="1723">
                        <c:v>43153.61041666667</c:v>
                      </c:pt>
                      <c:pt idx="1724">
                        <c:v>43153.620833333334</c:v>
                      </c:pt>
                      <c:pt idx="1725">
                        <c:v>43153.625694444447</c:v>
                      </c:pt>
                      <c:pt idx="1726">
                        <c:v>43153.659722222219</c:v>
                      </c:pt>
                      <c:pt idx="1727">
                        <c:v>43153.662499999999</c:v>
                      </c:pt>
                      <c:pt idx="1728">
                        <c:v>43153.70416666667</c:v>
                      </c:pt>
                      <c:pt idx="1729">
                        <c:v>43153.745833333334</c:v>
                      </c:pt>
                      <c:pt idx="1730">
                        <c:v>43153.787499999999</c:v>
                      </c:pt>
                      <c:pt idx="1731">
                        <c:v>43153.82916666667</c:v>
                      </c:pt>
                      <c:pt idx="1732">
                        <c:v>43153.870833333334</c:v>
                      </c:pt>
                      <c:pt idx="1733">
                        <c:v>43153.912499999999</c:v>
                      </c:pt>
                      <c:pt idx="1734">
                        <c:v>43153.95416666667</c:v>
                      </c:pt>
                      <c:pt idx="1735">
                        <c:v>43153.995833333334</c:v>
                      </c:pt>
                      <c:pt idx="1736">
                        <c:v>43153.999305555553</c:v>
                      </c:pt>
                      <c:pt idx="1737">
                        <c:v>43154.037499999999</c:v>
                      </c:pt>
                      <c:pt idx="1738">
                        <c:v>43154.07916666667</c:v>
                      </c:pt>
                      <c:pt idx="1739">
                        <c:v>43154.120833333334</c:v>
                      </c:pt>
                      <c:pt idx="1740">
                        <c:v>43154.162499999999</c:v>
                      </c:pt>
                      <c:pt idx="1741">
                        <c:v>43154.20416666667</c:v>
                      </c:pt>
                      <c:pt idx="1742">
                        <c:v>43154.245833333334</c:v>
                      </c:pt>
                      <c:pt idx="1743">
                        <c:v>43154.287499999999</c:v>
                      </c:pt>
                      <c:pt idx="1744">
                        <c:v>43154.306944444441</c:v>
                      </c:pt>
                      <c:pt idx="1745">
                        <c:v>43154.311805555553</c:v>
                      </c:pt>
                      <c:pt idx="1746">
                        <c:v>43154.32916666667</c:v>
                      </c:pt>
                      <c:pt idx="1747">
                        <c:v>43154.345138888886</c:v>
                      </c:pt>
                      <c:pt idx="1748">
                        <c:v>43154.363888888889</c:v>
                      </c:pt>
                      <c:pt idx="1749">
                        <c:v>43154.370833333334</c:v>
                      </c:pt>
                      <c:pt idx="1750">
                        <c:v>43154.393750000003</c:v>
                      </c:pt>
                      <c:pt idx="1751">
                        <c:v>43154.410416666666</c:v>
                      </c:pt>
                      <c:pt idx="1752">
                        <c:v>43154.412499999999</c:v>
                      </c:pt>
                      <c:pt idx="1753">
                        <c:v>43154.417361111111</c:v>
                      </c:pt>
                      <c:pt idx="1754">
                        <c:v>43154.428472222222</c:v>
                      </c:pt>
                      <c:pt idx="1755">
                        <c:v>43154.436111111114</c:v>
                      </c:pt>
                      <c:pt idx="1756">
                        <c:v>43154.448611111111</c:v>
                      </c:pt>
                      <c:pt idx="1757">
                        <c:v>43154.45416666667</c:v>
                      </c:pt>
                      <c:pt idx="1758">
                        <c:v>43154.462500000001</c:v>
                      </c:pt>
                      <c:pt idx="1759">
                        <c:v>43154.495833333334</c:v>
                      </c:pt>
                      <c:pt idx="1760">
                        <c:v>43154.500694444447</c:v>
                      </c:pt>
                      <c:pt idx="1761">
                        <c:v>43154.532638888886</c:v>
                      </c:pt>
                      <c:pt idx="1762">
                        <c:v>43154.536111111112</c:v>
                      </c:pt>
                      <c:pt idx="1763">
                        <c:v>43154.537499999999</c:v>
                      </c:pt>
                      <c:pt idx="1764">
                        <c:v>43154.548611111109</c:v>
                      </c:pt>
                      <c:pt idx="1765">
                        <c:v>43154.57916666667</c:v>
                      </c:pt>
                      <c:pt idx="1766">
                        <c:v>43154.620833333334</c:v>
                      </c:pt>
                      <c:pt idx="1767">
                        <c:v>43154.625694444447</c:v>
                      </c:pt>
                      <c:pt idx="1768">
                        <c:v>43154.63958333333</c:v>
                      </c:pt>
                      <c:pt idx="1769">
                        <c:v>43154.662499999999</c:v>
                      </c:pt>
                      <c:pt idx="1770">
                        <c:v>43154.691666666666</c:v>
                      </c:pt>
                      <c:pt idx="1771">
                        <c:v>43154.70416666667</c:v>
                      </c:pt>
                      <c:pt idx="1772">
                        <c:v>43154.745833333334</c:v>
                      </c:pt>
                      <c:pt idx="1773">
                        <c:v>43154.773611111108</c:v>
                      </c:pt>
                      <c:pt idx="1774">
                        <c:v>43154.787499999999</c:v>
                      </c:pt>
                      <c:pt idx="1775">
                        <c:v>43154.804861111108</c:v>
                      </c:pt>
                      <c:pt idx="1776">
                        <c:v>43154.825694444444</c:v>
                      </c:pt>
                      <c:pt idx="1777">
                        <c:v>43154.82916666667</c:v>
                      </c:pt>
                      <c:pt idx="1778">
                        <c:v>43154.835416666669</c:v>
                      </c:pt>
                      <c:pt idx="1779">
                        <c:v>43154.857638888891</c:v>
                      </c:pt>
                      <c:pt idx="1780">
                        <c:v>43154.870833333334</c:v>
                      </c:pt>
                      <c:pt idx="1781">
                        <c:v>43154.878472222219</c:v>
                      </c:pt>
                      <c:pt idx="1782">
                        <c:v>43154.909722222219</c:v>
                      </c:pt>
                      <c:pt idx="1783">
                        <c:v>43154.912499999999</c:v>
                      </c:pt>
                      <c:pt idx="1784">
                        <c:v>43154.927777777775</c:v>
                      </c:pt>
                      <c:pt idx="1785">
                        <c:v>43154.95416666667</c:v>
                      </c:pt>
                      <c:pt idx="1786">
                        <c:v>43154.959027777775</c:v>
                      </c:pt>
                      <c:pt idx="1787">
                        <c:v>43154.96597222222</c:v>
                      </c:pt>
                      <c:pt idx="1788">
                        <c:v>43154.994444444441</c:v>
                      </c:pt>
                      <c:pt idx="1789">
                        <c:v>43154.995833333334</c:v>
                      </c:pt>
                      <c:pt idx="1790">
                        <c:v>43154.999305555553</c:v>
                      </c:pt>
                      <c:pt idx="1791">
                        <c:v>43155.010416666664</c:v>
                      </c:pt>
                      <c:pt idx="1792">
                        <c:v>43155.01666666667</c:v>
                      </c:pt>
                      <c:pt idx="1793">
                        <c:v>43155.037499999999</c:v>
                      </c:pt>
                      <c:pt idx="1794">
                        <c:v>43155.045138888891</c:v>
                      </c:pt>
                      <c:pt idx="1795">
                        <c:v>43155.053472222222</c:v>
                      </c:pt>
                      <c:pt idx="1796">
                        <c:v>43155.064583333333</c:v>
                      </c:pt>
                      <c:pt idx="1797">
                        <c:v>43155.07916666667</c:v>
                      </c:pt>
                      <c:pt idx="1798">
                        <c:v>43155.085416666669</c:v>
                      </c:pt>
                      <c:pt idx="1799">
                        <c:v>43155.105555555558</c:v>
                      </c:pt>
                      <c:pt idx="1800">
                        <c:v>43155.120833333334</c:v>
                      </c:pt>
                      <c:pt idx="1801">
                        <c:v>43155.135416666664</c:v>
                      </c:pt>
                      <c:pt idx="1802">
                        <c:v>43155.15902777778</c:v>
                      </c:pt>
                      <c:pt idx="1803">
                        <c:v>43155.162499999999</c:v>
                      </c:pt>
                      <c:pt idx="1804">
                        <c:v>43155.20416666667</c:v>
                      </c:pt>
                      <c:pt idx="1805">
                        <c:v>43155.229861111111</c:v>
                      </c:pt>
                      <c:pt idx="1806">
                        <c:v>43155.245833333334</c:v>
                      </c:pt>
                      <c:pt idx="1807">
                        <c:v>43155.287499999999</c:v>
                      </c:pt>
                      <c:pt idx="1808">
                        <c:v>43155.32916666667</c:v>
                      </c:pt>
                      <c:pt idx="1809">
                        <c:v>43155.339583333334</c:v>
                      </c:pt>
                      <c:pt idx="1810">
                        <c:v>43155.357638888891</c:v>
                      </c:pt>
                      <c:pt idx="1811">
                        <c:v>43155.370833333334</c:v>
                      </c:pt>
                      <c:pt idx="1812">
                        <c:v>43155.40625</c:v>
                      </c:pt>
                      <c:pt idx="1813">
                        <c:v>43155.412499999999</c:v>
                      </c:pt>
                      <c:pt idx="1814">
                        <c:v>43155.417361111111</c:v>
                      </c:pt>
                      <c:pt idx="1815">
                        <c:v>43155.423611111109</c:v>
                      </c:pt>
                      <c:pt idx="1816">
                        <c:v>43155.45416666667</c:v>
                      </c:pt>
                      <c:pt idx="1817">
                        <c:v>43155.461111111108</c:v>
                      </c:pt>
                      <c:pt idx="1818">
                        <c:v>43155.495833333334</c:v>
                      </c:pt>
                      <c:pt idx="1819">
                        <c:v>43155.511111111111</c:v>
                      </c:pt>
                      <c:pt idx="1820">
                        <c:v>43155.537499999999</c:v>
                      </c:pt>
                      <c:pt idx="1821">
                        <c:v>43155.54583333333</c:v>
                      </c:pt>
                      <c:pt idx="1822">
                        <c:v>43155.552777777775</c:v>
                      </c:pt>
                      <c:pt idx="1823">
                        <c:v>43155.57916666667</c:v>
                      </c:pt>
                      <c:pt idx="1824">
                        <c:v>43155.620833333334</c:v>
                      </c:pt>
                      <c:pt idx="1825">
                        <c:v>43155.634027777778</c:v>
                      </c:pt>
                      <c:pt idx="1826">
                        <c:v>43155.662499999999</c:v>
                      </c:pt>
                      <c:pt idx="1827">
                        <c:v>43155.677777777775</c:v>
                      </c:pt>
                      <c:pt idx="1828">
                        <c:v>43155.685416666667</c:v>
                      </c:pt>
                      <c:pt idx="1829">
                        <c:v>43155.70416666667</c:v>
                      </c:pt>
                      <c:pt idx="1830">
                        <c:v>43155.714583333334</c:v>
                      </c:pt>
                      <c:pt idx="1831">
                        <c:v>43155.743750000001</c:v>
                      </c:pt>
                      <c:pt idx="1832">
                        <c:v>43155.745833333334</c:v>
                      </c:pt>
                      <c:pt idx="1833">
                        <c:v>43155.78125</c:v>
                      </c:pt>
                      <c:pt idx="1834">
                        <c:v>43155.787499999999</c:v>
                      </c:pt>
                      <c:pt idx="1835">
                        <c:v>43155.805555555555</c:v>
                      </c:pt>
                      <c:pt idx="1836">
                        <c:v>43155.81527777778</c:v>
                      </c:pt>
                      <c:pt idx="1837">
                        <c:v>43155.822222222225</c:v>
                      </c:pt>
                      <c:pt idx="1838">
                        <c:v>43155.82916666667</c:v>
                      </c:pt>
                      <c:pt idx="1839">
                        <c:v>43155.854166666664</c:v>
                      </c:pt>
                      <c:pt idx="1840">
                        <c:v>43155.870833333334</c:v>
                      </c:pt>
                      <c:pt idx="1841">
                        <c:v>43155.912499999999</c:v>
                      </c:pt>
                      <c:pt idx="1842">
                        <c:v>43155.947916666664</c:v>
                      </c:pt>
                      <c:pt idx="1843">
                        <c:v>43155.95416666667</c:v>
                      </c:pt>
                      <c:pt idx="1844">
                        <c:v>43155.977083333331</c:v>
                      </c:pt>
                      <c:pt idx="1845">
                        <c:v>43155.995833333334</c:v>
                      </c:pt>
                      <c:pt idx="1846">
                        <c:v>43155.999305555553</c:v>
                      </c:pt>
                      <c:pt idx="1847">
                        <c:v>43156.020138888889</c:v>
                      </c:pt>
                      <c:pt idx="1848">
                        <c:v>43156.030555555553</c:v>
                      </c:pt>
                      <c:pt idx="1849">
                        <c:v>43156.037499999999</c:v>
                      </c:pt>
                      <c:pt idx="1850">
                        <c:v>43156.07916666667</c:v>
                      </c:pt>
                      <c:pt idx="1851">
                        <c:v>43156.120833333334</c:v>
                      </c:pt>
                      <c:pt idx="1852">
                        <c:v>43156.162499999999</c:v>
                      </c:pt>
                      <c:pt idx="1853">
                        <c:v>43156.186805555553</c:v>
                      </c:pt>
                      <c:pt idx="1854">
                        <c:v>43156.20416666667</c:v>
                      </c:pt>
                      <c:pt idx="1855">
                        <c:v>43156.244444444441</c:v>
                      </c:pt>
                      <c:pt idx="1856">
                        <c:v>43156.245833333334</c:v>
                      </c:pt>
                      <c:pt idx="1857">
                        <c:v>43156.286111111112</c:v>
                      </c:pt>
                      <c:pt idx="1858">
                        <c:v>43156.287499999999</c:v>
                      </c:pt>
                      <c:pt idx="1859">
                        <c:v>43156.32916666667</c:v>
                      </c:pt>
                      <c:pt idx="1860">
                        <c:v>43156.349305555559</c:v>
                      </c:pt>
                      <c:pt idx="1861">
                        <c:v>43156.354166666664</c:v>
                      </c:pt>
                      <c:pt idx="1862">
                        <c:v>43156.36041666667</c:v>
                      </c:pt>
                      <c:pt idx="1863">
                        <c:v>43156.370833333334</c:v>
                      </c:pt>
                      <c:pt idx="1864">
                        <c:v>43156.412499999999</c:v>
                      </c:pt>
                      <c:pt idx="1865">
                        <c:v>43156.450694444444</c:v>
                      </c:pt>
                      <c:pt idx="1866">
                        <c:v>43156.45416666667</c:v>
                      </c:pt>
                      <c:pt idx="1867">
                        <c:v>43156.495833333334</c:v>
                      </c:pt>
                      <c:pt idx="1868">
                        <c:v>43156.500694444447</c:v>
                      </c:pt>
                      <c:pt idx="1869">
                        <c:v>43156.537499999999</c:v>
                      </c:pt>
                      <c:pt idx="1870">
                        <c:v>43156.57916666667</c:v>
                      </c:pt>
                      <c:pt idx="1871">
                        <c:v>43156.59652777778</c:v>
                      </c:pt>
                      <c:pt idx="1872">
                        <c:v>43156.620833333334</c:v>
                      </c:pt>
                      <c:pt idx="1873">
                        <c:v>43156.662499999999</c:v>
                      </c:pt>
                      <c:pt idx="1874">
                        <c:v>43156.70416666667</c:v>
                      </c:pt>
                      <c:pt idx="1875">
                        <c:v>43156.745833333334</c:v>
                      </c:pt>
                      <c:pt idx="1876">
                        <c:v>43156.787499999999</c:v>
                      </c:pt>
                      <c:pt idx="1877">
                        <c:v>43156.82916666667</c:v>
                      </c:pt>
                      <c:pt idx="1878">
                        <c:v>43156.870833333334</c:v>
                      </c:pt>
                      <c:pt idx="1879">
                        <c:v>43156.912499999999</c:v>
                      </c:pt>
                      <c:pt idx="1880">
                        <c:v>43156.9375</c:v>
                      </c:pt>
                      <c:pt idx="1881">
                        <c:v>43156.95416666667</c:v>
                      </c:pt>
                      <c:pt idx="1882">
                        <c:v>43156.995833333334</c:v>
                      </c:pt>
                      <c:pt idx="1883">
                        <c:v>43156.999305555553</c:v>
                      </c:pt>
                      <c:pt idx="1884">
                        <c:v>43157.037499999999</c:v>
                      </c:pt>
                      <c:pt idx="1885">
                        <c:v>43157.061805555553</c:v>
                      </c:pt>
                      <c:pt idx="1886">
                        <c:v>43157.077777777777</c:v>
                      </c:pt>
                      <c:pt idx="1887">
                        <c:v>43157.07916666667</c:v>
                      </c:pt>
                      <c:pt idx="1888">
                        <c:v>43157.084027777775</c:v>
                      </c:pt>
                      <c:pt idx="1889">
                        <c:v>43157.093055555553</c:v>
                      </c:pt>
                      <c:pt idx="1890">
                        <c:v>43157.094444444447</c:v>
                      </c:pt>
                      <c:pt idx="1891">
                        <c:v>43157.120833333334</c:v>
                      </c:pt>
                      <c:pt idx="1892">
                        <c:v>43157.161111111112</c:v>
                      </c:pt>
                      <c:pt idx="1893">
                        <c:v>43157.162499999999</c:v>
                      </c:pt>
                      <c:pt idx="1894">
                        <c:v>43157.171527777777</c:v>
                      </c:pt>
                      <c:pt idx="1895">
                        <c:v>43157.177777777775</c:v>
                      </c:pt>
                      <c:pt idx="1896">
                        <c:v>43157.182638888888</c:v>
                      </c:pt>
                      <c:pt idx="1897">
                        <c:v>43157.193749999999</c:v>
                      </c:pt>
                      <c:pt idx="1898">
                        <c:v>43157.196527777778</c:v>
                      </c:pt>
                      <c:pt idx="1899">
                        <c:v>43157.20416666667</c:v>
                      </c:pt>
                      <c:pt idx="1900">
                        <c:v>43157.236111111109</c:v>
                      </c:pt>
                      <c:pt idx="1901">
                        <c:v>43157.245833333334</c:v>
                      </c:pt>
                      <c:pt idx="1902">
                        <c:v>43157.287499999999</c:v>
                      </c:pt>
                      <c:pt idx="1903">
                        <c:v>43157.304861111108</c:v>
                      </c:pt>
                      <c:pt idx="1904">
                        <c:v>43157.311111111114</c:v>
                      </c:pt>
                      <c:pt idx="1905">
                        <c:v>43157.32916666667</c:v>
                      </c:pt>
                      <c:pt idx="1906">
                        <c:v>43157.370833333334</c:v>
                      </c:pt>
                      <c:pt idx="1907">
                        <c:v>43157.412499999999</c:v>
                      </c:pt>
                      <c:pt idx="1908">
                        <c:v>43157.45416666667</c:v>
                      </c:pt>
                      <c:pt idx="1909">
                        <c:v>43157.495833333334</c:v>
                      </c:pt>
                      <c:pt idx="1910">
                        <c:v>43157.537499999999</c:v>
                      </c:pt>
                      <c:pt idx="1911">
                        <c:v>43157.57916666667</c:v>
                      </c:pt>
                      <c:pt idx="1912">
                        <c:v>43157.620833333334</c:v>
                      </c:pt>
                      <c:pt idx="1913">
                        <c:v>43157.662499999999</c:v>
                      </c:pt>
                      <c:pt idx="1914">
                        <c:v>43157.70416666667</c:v>
                      </c:pt>
                      <c:pt idx="1915">
                        <c:v>43157.745833333334</c:v>
                      </c:pt>
                      <c:pt idx="1916">
                        <c:v>43157.787499999999</c:v>
                      </c:pt>
                      <c:pt idx="1917">
                        <c:v>43157.82916666667</c:v>
                      </c:pt>
                      <c:pt idx="1918">
                        <c:v>43157.870833333334</c:v>
                      </c:pt>
                      <c:pt idx="1919">
                        <c:v>43157.912499999999</c:v>
                      </c:pt>
                      <c:pt idx="1920">
                        <c:v>43157.95416666667</c:v>
                      </c:pt>
                      <c:pt idx="1921">
                        <c:v>43157.995833333334</c:v>
                      </c:pt>
                      <c:pt idx="1922">
                        <c:v>43157.999305555553</c:v>
                      </c:pt>
                      <c:pt idx="1923">
                        <c:v>43158.037499999999</c:v>
                      </c:pt>
                      <c:pt idx="1924">
                        <c:v>43158.07916666667</c:v>
                      </c:pt>
                      <c:pt idx="1925">
                        <c:v>43158.120833333334</c:v>
                      </c:pt>
                      <c:pt idx="1926">
                        <c:v>43158.162499999999</c:v>
                      </c:pt>
                      <c:pt idx="1927">
                        <c:v>43158.20416666667</c:v>
                      </c:pt>
                      <c:pt idx="1928">
                        <c:v>43158.245833333334</c:v>
                      </c:pt>
                      <c:pt idx="1929">
                        <c:v>43158.287499999999</c:v>
                      </c:pt>
                      <c:pt idx="1930">
                        <c:v>43158.32916666667</c:v>
                      </c:pt>
                      <c:pt idx="1931">
                        <c:v>43158.370833333334</c:v>
                      </c:pt>
                      <c:pt idx="1932">
                        <c:v>43158.412499999999</c:v>
                      </c:pt>
                      <c:pt idx="1933">
                        <c:v>43158.45416666667</c:v>
                      </c:pt>
                      <c:pt idx="1934">
                        <c:v>43158.495833333334</c:v>
                      </c:pt>
                      <c:pt idx="1935">
                        <c:v>43158.537499999999</c:v>
                      </c:pt>
                      <c:pt idx="1936">
                        <c:v>43158.57916666667</c:v>
                      </c:pt>
                      <c:pt idx="1937">
                        <c:v>43158.620833333334</c:v>
                      </c:pt>
                      <c:pt idx="1938">
                        <c:v>43158.662499999999</c:v>
                      </c:pt>
                      <c:pt idx="1939">
                        <c:v>43158.70416666667</c:v>
                      </c:pt>
                      <c:pt idx="1940">
                        <c:v>43158.745833333334</c:v>
                      </c:pt>
                      <c:pt idx="1941">
                        <c:v>43158.787499999999</c:v>
                      </c:pt>
                      <c:pt idx="1942">
                        <c:v>43158.82916666667</c:v>
                      </c:pt>
                      <c:pt idx="1943">
                        <c:v>43158.870833333334</c:v>
                      </c:pt>
                      <c:pt idx="1944">
                        <c:v>43158.912499999999</c:v>
                      </c:pt>
                      <c:pt idx="1945">
                        <c:v>43158.95416666667</c:v>
                      </c:pt>
                      <c:pt idx="1946">
                        <c:v>43158.995833333334</c:v>
                      </c:pt>
                      <c:pt idx="1947">
                        <c:v>43158.999305555553</c:v>
                      </c:pt>
                      <c:pt idx="1948">
                        <c:v>43159.037499999999</c:v>
                      </c:pt>
                      <c:pt idx="1949">
                        <c:v>43159.07916666667</c:v>
                      </c:pt>
                      <c:pt idx="1950">
                        <c:v>43159.120833333334</c:v>
                      </c:pt>
                      <c:pt idx="1951">
                        <c:v>43159.162499999999</c:v>
                      </c:pt>
                      <c:pt idx="1952">
                        <c:v>43159.20416666667</c:v>
                      </c:pt>
                      <c:pt idx="1953">
                        <c:v>43159.245833333334</c:v>
                      </c:pt>
                      <c:pt idx="1954">
                        <c:v>43159.287499999999</c:v>
                      </c:pt>
                      <c:pt idx="1955">
                        <c:v>43159.32916666667</c:v>
                      </c:pt>
                      <c:pt idx="1956">
                        <c:v>43159.370833333334</c:v>
                      </c:pt>
                      <c:pt idx="1957">
                        <c:v>43159.412499999999</c:v>
                      </c:pt>
                      <c:pt idx="1958">
                        <c:v>43159.45416666667</c:v>
                      </c:pt>
                      <c:pt idx="1959">
                        <c:v>43159.495833333334</c:v>
                      </c:pt>
                      <c:pt idx="1960">
                        <c:v>43159.537499999999</c:v>
                      </c:pt>
                      <c:pt idx="1961">
                        <c:v>43159.57916666667</c:v>
                      </c:pt>
                      <c:pt idx="1962">
                        <c:v>43159.620833333334</c:v>
                      </c:pt>
                      <c:pt idx="1963">
                        <c:v>43159.662499999999</c:v>
                      </c:pt>
                      <c:pt idx="1964">
                        <c:v>43159.70416666667</c:v>
                      </c:pt>
                      <c:pt idx="1965">
                        <c:v>43159.745833333334</c:v>
                      </c:pt>
                      <c:pt idx="1966">
                        <c:v>43159.787499999999</c:v>
                      </c:pt>
                      <c:pt idx="1967">
                        <c:v>43159.82916666667</c:v>
                      </c:pt>
                      <c:pt idx="1968">
                        <c:v>43159.870833333334</c:v>
                      </c:pt>
                      <c:pt idx="1969">
                        <c:v>43159.912499999999</c:v>
                      </c:pt>
                      <c:pt idx="1970">
                        <c:v>43159.95416666667</c:v>
                      </c:pt>
                      <c:pt idx="1971">
                        <c:v>43159.995833333334</c:v>
                      </c:pt>
                      <c:pt idx="1972">
                        <c:v>43159.999305555553</c:v>
                      </c:pt>
                      <c:pt idx="1973">
                        <c:v>43159.999305555553</c:v>
                      </c:pt>
                      <c:pt idx="1974">
                        <c:v>43160.037499999999</c:v>
                      </c:pt>
                      <c:pt idx="1975">
                        <c:v>43160.07916666667</c:v>
                      </c:pt>
                      <c:pt idx="1976">
                        <c:v>43160.120833333334</c:v>
                      </c:pt>
                      <c:pt idx="1977">
                        <c:v>43160.162499999999</c:v>
                      </c:pt>
                      <c:pt idx="1978">
                        <c:v>43160.20416666667</c:v>
                      </c:pt>
                      <c:pt idx="1979">
                        <c:v>43160.245833333334</c:v>
                      </c:pt>
                      <c:pt idx="1980">
                        <c:v>43160.287499999999</c:v>
                      </c:pt>
                      <c:pt idx="1981">
                        <c:v>43160.32916666667</c:v>
                      </c:pt>
                      <c:pt idx="1982">
                        <c:v>43160.370833333334</c:v>
                      </c:pt>
                      <c:pt idx="1983">
                        <c:v>43160.412499999999</c:v>
                      </c:pt>
                      <c:pt idx="1984">
                        <c:v>43160.45416666667</c:v>
                      </c:pt>
                      <c:pt idx="1985">
                        <c:v>43160.495833333334</c:v>
                      </c:pt>
                      <c:pt idx="1986">
                        <c:v>43160.537499999999</c:v>
                      </c:pt>
                      <c:pt idx="1987">
                        <c:v>43160.57916666667</c:v>
                      </c:pt>
                      <c:pt idx="1988">
                        <c:v>43160.620833333334</c:v>
                      </c:pt>
                      <c:pt idx="1989">
                        <c:v>43160.652777777781</c:v>
                      </c:pt>
                      <c:pt idx="1990">
                        <c:v>43160.662499999999</c:v>
                      </c:pt>
                      <c:pt idx="1991">
                        <c:v>43160.677777777775</c:v>
                      </c:pt>
                      <c:pt idx="1992">
                        <c:v>43160.686111111114</c:v>
                      </c:pt>
                      <c:pt idx="1993">
                        <c:v>43160.70416666667</c:v>
                      </c:pt>
                      <c:pt idx="1994">
                        <c:v>43160.745833333334</c:v>
                      </c:pt>
                      <c:pt idx="1995">
                        <c:v>43160.786111111112</c:v>
                      </c:pt>
                      <c:pt idx="1996">
                        <c:v>43160.787499999999</c:v>
                      </c:pt>
                      <c:pt idx="1997">
                        <c:v>43160.804861111108</c:v>
                      </c:pt>
                      <c:pt idx="1998">
                        <c:v>43160.811805555553</c:v>
                      </c:pt>
                      <c:pt idx="1999">
                        <c:v>43160.82916666667</c:v>
                      </c:pt>
                      <c:pt idx="2000">
                        <c:v>43160.849305555559</c:v>
                      </c:pt>
                      <c:pt idx="2001">
                        <c:v>43160.870833333334</c:v>
                      </c:pt>
                      <c:pt idx="2002">
                        <c:v>43160.884027777778</c:v>
                      </c:pt>
                      <c:pt idx="2003">
                        <c:v>43160.912499999999</c:v>
                      </c:pt>
                      <c:pt idx="2004">
                        <c:v>43160.928472222222</c:v>
                      </c:pt>
                      <c:pt idx="2005">
                        <c:v>43160.950694444444</c:v>
                      </c:pt>
                      <c:pt idx="2006">
                        <c:v>43160.95416666667</c:v>
                      </c:pt>
                      <c:pt idx="2007">
                        <c:v>43160.995833333334</c:v>
                      </c:pt>
                      <c:pt idx="2008">
                        <c:v>43160.999305555553</c:v>
                      </c:pt>
                      <c:pt idx="2009">
                        <c:v>43161.022222222222</c:v>
                      </c:pt>
                      <c:pt idx="2010">
                        <c:v>43161.036111111112</c:v>
                      </c:pt>
                      <c:pt idx="2011">
                        <c:v>43161.037499999999</c:v>
                      </c:pt>
                      <c:pt idx="2012">
                        <c:v>43161.065972222219</c:v>
                      </c:pt>
                      <c:pt idx="2013">
                        <c:v>43161.07916666667</c:v>
                      </c:pt>
                      <c:pt idx="2014">
                        <c:v>43161.095138888886</c:v>
                      </c:pt>
                      <c:pt idx="2015">
                        <c:v>43161.115277777775</c:v>
                      </c:pt>
                      <c:pt idx="2016">
                        <c:v>43161.120833333334</c:v>
                      </c:pt>
                      <c:pt idx="2017">
                        <c:v>43161.162499999999</c:v>
                      </c:pt>
                      <c:pt idx="2018">
                        <c:v>43161.20416666667</c:v>
                      </c:pt>
                      <c:pt idx="2019">
                        <c:v>43161.245833333334</c:v>
                      </c:pt>
                      <c:pt idx="2020">
                        <c:v>43161.287499999999</c:v>
                      </c:pt>
                      <c:pt idx="2021">
                        <c:v>43161.32916666667</c:v>
                      </c:pt>
                      <c:pt idx="2022">
                        <c:v>43161.347222222219</c:v>
                      </c:pt>
                      <c:pt idx="2023">
                        <c:v>43161.370833333334</c:v>
                      </c:pt>
                      <c:pt idx="2024">
                        <c:v>43161.398611111108</c:v>
                      </c:pt>
                      <c:pt idx="2025">
                        <c:v>43161.412499999999</c:v>
                      </c:pt>
                      <c:pt idx="2026">
                        <c:v>43161.446527777778</c:v>
                      </c:pt>
                      <c:pt idx="2027">
                        <c:v>43161.45416666667</c:v>
                      </c:pt>
                      <c:pt idx="2028">
                        <c:v>43161.495833333334</c:v>
                      </c:pt>
                      <c:pt idx="2029">
                        <c:v>43161.537499999999</c:v>
                      </c:pt>
                      <c:pt idx="2030">
                        <c:v>43161.57916666667</c:v>
                      </c:pt>
                      <c:pt idx="2031">
                        <c:v>43161.620833333334</c:v>
                      </c:pt>
                      <c:pt idx="2032">
                        <c:v>43161.662499999999</c:v>
                      </c:pt>
                      <c:pt idx="2033">
                        <c:v>43161.70416666667</c:v>
                      </c:pt>
                      <c:pt idx="2034">
                        <c:v>43161.737500000003</c:v>
                      </c:pt>
                      <c:pt idx="2035">
                        <c:v>43161.745833333334</c:v>
                      </c:pt>
                      <c:pt idx="2036">
                        <c:v>43161.787499999999</c:v>
                      </c:pt>
                      <c:pt idx="2037">
                        <c:v>43161.792361111111</c:v>
                      </c:pt>
                      <c:pt idx="2038">
                        <c:v>43161.827777777777</c:v>
                      </c:pt>
                      <c:pt idx="2039">
                        <c:v>43161.82916666667</c:v>
                      </c:pt>
                      <c:pt idx="2040">
                        <c:v>43161.864583333336</c:v>
                      </c:pt>
                      <c:pt idx="2041">
                        <c:v>43161.870833333334</c:v>
                      </c:pt>
                      <c:pt idx="2042">
                        <c:v>43161.912499999999</c:v>
                      </c:pt>
                      <c:pt idx="2043">
                        <c:v>43161.95416666667</c:v>
                      </c:pt>
                      <c:pt idx="2044">
                        <c:v>43161.995833333334</c:v>
                      </c:pt>
                      <c:pt idx="2045">
                        <c:v>43161.999305555553</c:v>
                      </c:pt>
                      <c:pt idx="2046">
                        <c:v>43162.037499999999</c:v>
                      </c:pt>
                      <c:pt idx="2047">
                        <c:v>43162.07916666667</c:v>
                      </c:pt>
                      <c:pt idx="2048">
                        <c:v>43162.120833333334</c:v>
                      </c:pt>
                      <c:pt idx="2049">
                        <c:v>43162.162499999999</c:v>
                      </c:pt>
                      <c:pt idx="2050">
                        <c:v>43162.20416666667</c:v>
                      </c:pt>
                      <c:pt idx="2051">
                        <c:v>43162.245833333334</c:v>
                      </c:pt>
                      <c:pt idx="2052">
                        <c:v>43162.287499999999</c:v>
                      </c:pt>
                      <c:pt idx="2053">
                        <c:v>43162.32916666667</c:v>
                      </c:pt>
                      <c:pt idx="2054">
                        <c:v>43162.370833333334</c:v>
                      </c:pt>
                      <c:pt idx="2055">
                        <c:v>43162.412499999999</c:v>
                      </c:pt>
                      <c:pt idx="2056">
                        <c:v>43162.45416666667</c:v>
                      </c:pt>
                      <c:pt idx="2057">
                        <c:v>43162.495833333334</c:v>
                      </c:pt>
                      <c:pt idx="2058">
                        <c:v>43162.537499999999</c:v>
                      </c:pt>
                      <c:pt idx="2059">
                        <c:v>43162.57916666667</c:v>
                      </c:pt>
                      <c:pt idx="2060">
                        <c:v>43162.620833333334</c:v>
                      </c:pt>
                      <c:pt idx="2061">
                        <c:v>43162.662499999999</c:v>
                      </c:pt>
                      <c:pt idx="2062">
                        <c:v>43162.70416666667</c:v>
                      </c:pt>
                      <c:pt idx="2063">
                        <c:v>43162.745833333334</c:v>
                      </c:pt>
                      <c:pt idx="2064">
                        <c:v>43162.787499999999</c:v>
                      </c:pt>
                      <c:pt idx="2065">
                        <c:v>43162.82916666667</c:v>
                      </c:pt>
                      <c:pt idx="2066">
                        <c:v>43162.870833333334</c:v>
                      </c:pt>
                      <c:pt idx="2067">
                        <c:v>43162.912499999999</c:v>
                      </c:pt>
                      <c:pt idx="2068">
                        <c:v>43162.95416666667</c:v>
                      </c:pt>
                      <c:pt idx="2069">
                        <c:v>43162.995833333334</c:v>
                      </c:pt>
                      <c:pt idx="2070">
                        <c:v>43162.999305555553</c:v>
                      </c:pt>
                      <c:pt idx="2071">
                        <c:v>43163.037499999999</c:v>
                      </c:pt>
                      <c:pt idx="2072">
                        <c:v>43163.07916666667</c:v>
                      </c:pt>
                      <c:pt idx="2073">
                        <c:v>43163.120833333334</c:v>
                      </c:pt>
                      <c:pt idx="2074">
                        <c:v>43163.162499999999</c:v>
                      </c:pt>
                      <c:pt idx="2075">
                        <c:v>43163.20416666667</c:v>
                      </c:pt>
                      <c:pt idx="2076">
                        <c:v>43163.245833333334</c:v>
                      </c:pt>
                      <c:pt idx="2077">
                        <c:v>43163.287499999999</c:v>
                      </c:pt>
                      <c:pt idx="2078">
                        <c:v>43163.32916666667</c:v>
                      </c:pt>
                      <c:pt idx="2079">
                        <c:v>43163.370833333334</c:v>
                      </c:pt>
                      <c:pt idx="2080">
                        <c:v>43163.412499999999</c:v>
                      </c:pt>
                      <c:pt idx="2081">
                        <c:v>43163.45416666667</c:v>
                      </c:pt>
                      <c:pt idx="2082">
                        <c:v>43163.495833333334</c:v>
                      </c:pt>
                      <c:pt idx="2083">
                        <c:v>43163.537499999999</c:v>
                      </c:pt>
                      <c:pt idx="2084">
                        <c:v>43163.57916666667</c:v>
                      </c:pt>
                      <c:pt idx="2085">
                        <c:v>43163.620833333334</c:v>
                      </c:pt>
                      <c:pt idx="2086">
                        <c:v>43163.662499999999</c:v>
                      </c:pt>
                      <c:pt idx="2087">
                        <c:v>43163.70416666667</c:v>
                      </c:pt>
                      <c:pt idx="2088">
                        <c:v>43163.745833333334</c:v>
                      </c:pt>
                      <c:pt idx="2089">
                        <c:v>43163.787499999999</c:v>
                      </c:pt>
                      <c:pt idx="2090">
                        <c:v>43163.82916666667</c:v>
                      </c:pt>
                      <c:pt idx="2091">
                        <c:v>43163.870833333334</c:v>
                      </c:pt>
                      <c:pt idx="2092">
                        <c:v>43163.912499999999</c:v>
                      </c:pt>
                      <c:pt idx="2093">
                        <c:v>43163.95416666667</c:v>
                      </c:pt>
                      <c:pt idx="2094">
                        <c:v>43163.995833333334</c:v>
                      </c:pt>
                      <c:pt idx="2095">
                        <c:v>43163.999305555553</c:v>
                      </c:pt>
                      <c:pt idx="2096">
                        <c:v>43164.037499999999</c:v>
                      </c:pt>
                      <c:pt idx="2097">
                        <c:v>43164.07916666667</c:v>
                      </c:pt>
                      <c:pt idx="2098">
                        <c:v>43164.120833333334</c:v>
                      </c:pt>
                      <c:pt idx="2099">
                        <c:v>43164.162499999999</c:v>
                      </c:pt>
                      <c:pt idx="2100">
                        <c:v>43164.20416666667</c:v>
                      </c:pt>
                      <c:pt idx="2101">
                        <c:v>43164.245833333334</c:v>
                      </c:pt>
                      <c:pt idx="2102">
                        <c:v>43164.287499999999</c:v>
                      </c:pt>
                      <c:pt idx="2103">
                        <c:v>43164.32916666667</c:v>
                      </c:pt>
                      <c:pt idx="2104">
                        <c:v>43164.370833333334</c:v>
                      </c:pt>
                      <c:pt idx="2105">
                        <c:v>43164.412499999999</c:v>
                      </c:pt>
                      <c:pt idx="2106">
                        <c:v>43164.45416666667</c:v>
                      </c:pt>
                      <c:pt idx="2107">
                        <c:v>43164.495833333334</c:v>
                      </c:pt>
                      <c:pt idx="2108">
                        <c:v>43164.537499999999</c:v>
                      </c:pt>
                      <c:pt idx="2109">
                        <c:v>43164.57916666667</c:v>
                      </c:pt>
                      <c:pt idx="2110">
                        <c:v>43164.620833333334</c:v>
                      </c:pt>
                      <c:pt idx="2111">
                        <c:v>43164.662499999999</c:v>
                      </c:pt>
                      <c:pt idx="2112">
                        <c:v>43164.70416666667</c:v>
                      </c:pt>
                      <c:pt idx="2113">
                        <c:v>43164.745833333334</c:v>
                      </c:pt>
                      <c:pt idx="2114">
                        <c:v>43164.787499999999</c:v>
                      </c:pt>
                      <c:pt idx="2115">
                        <c:v>43164.82916666667</c:v>
                      </c:pt>
                      <c:pt idx="2116">
                        <c:v>43164.870833333334</c:v>
                      </c:pt>
                      <c:pt idx="2117">
                        <c:v>43164.912499999999</c:v>
                      </c:pt>
                      <c:pt idx="2118">
                        <c:v>43164.95416666667</c:v>
                      </c:pt>
                      <c:pt idx="2119">
                        <c:v>43164.995833333334</c:v>
                      </c:pt>
                      <c:pt idx="2120">
                        <c:v>43164.999305555553</c:v>
                      </c:pt>
                      <c:pt idx="2121">
                        <c:v>43165.037499999999</c:v>
                      </c:pt>
                      <c:pt idx="2122">
                        <c:v>43165.07916666667</c:v>
                      </c:pt>
                      <c:pt idx="2123">
                        <c:v>43165.120833333334</c:v>
                      </c:pt>
                      <c:pt idx="2124">
                        <c:v>43165.162499999999</c:v>
                      </c:pt>
                      <c:pt idx="2125">
                        <c:v>43165.20416666667</c:v>
                      </c:pt>
                      <c:pt idx="2126">
                        <c:v>43165.245833333334</c:v>
                      </c:pt>
                      <c:pt idx="2127">
                        <c:v>43165.287499999999</c:v>
                      </c:pt>
                      <c:pt idx="2128">
                        <c:v>43165.32916666667</c:v>
                      </c:pt>
                      <c:pt idx="2129">
                        <c:v>43165.370833333334</c:v>
                      </c:pt>
                      <c:pt idx="2130">
                        <c:v>43165.412499999999</c:v>
                      </c:pt>
                      <c:pt idx="2131">
                        <c:v>43165.45416666667</c:v>
                      </c:pt>
                      <c:pt idx="2132">
                        <c:v>43165.495833333334</c:v>
                      </c:pt>
                      <c:pt idx="2133">
                        <c:v>43165.537499999999</c:v>
                      </c:pt>
                      <c:pt idx="2134">
                        <c:v>43165.57916666667</c:v>
                      </c:pt>
                      <c:pt idx="2135">
                        <c:v>43165.620833333334</c:v>
                      </c:pt>
                      <c:pt idx="2136">
                        <c:v>43165.662499999999</c:v>
                      </c:pt>
                      <c:pt idx="2137">
                        <c:v>43165.70416666667</c:v>
                      </c:pt>
                      <c:pt idx="2138">
                        <c:v>43165.745833333334</c:v>
                      </c:pt>
                      <c:pt idx="2139">
                        <c:v>43165.787499999999</c:v>
                      </c:pt>
                      <c:pt idx="2140">
                        <c:v>43165.82916666667</c:v>
                      </c:pt>
                      <c:pt idx="2141">
                        <c:v>43165.870833333334</c:v>
                      </c:pt>
                      <c:pt idx="2142">
                        <c:v>43165.890972222223</c:v>
                      </c:pt>
                      <c:pt idx="2143">
                        <c:v>43165.902083333334</c:v>
                      </c:pt>
                      <c:pt idx="2144">
                        <c:v>43165.912499999999</c:v>
                      </c:pt>
                      <c:pt idx="2145">
                        <c:v>43165.945138888892</c:v>
                      </c:pt>
                      <c:pt idx="2146">
                        <c:v>43165.952777777777</c:v>
                      </c:pt>
                      <c:pt idx="2147">
                        <c:v>43165.95416666667</c:v>
                      </c:pt>
                      <c:pt idx="2148">
                        <c:v>43165.98333333333</c:v>
                      </c:pt>
                      <c:pt idx="2149">
                        <c:v>43165.994444444441</c:v>
                      </c:pt>
                      <c:pt idx="2150">
                        <c:v>43165.995833333334</c:v>
                      </c:pt>
                      <c:pt idx="2151">
                        <c:v>43165.999305555553</c:v>
                      </c:pt>
                      <c:pt idx="2152">
                        <c:v>43166.03125</c:v>
                      </c:pt>
                      <c:pt idx="2153">
                        <c:v>43166.037499999999</c:v>
                      </c:pt>
                      <c:pt idx="2154">
                        <c:v>43166.075694444444</c:v>
                      </c:pt>
                      <c:pt idx="2155">
                        <c:v>43166.07916666667</c:v>
                      </c:pt>
                      <c:pt idx="2156">
                        <c:v>43166.120833333334</c:v>
                      </c:pt>
                      <c:pt idx="2157">
                        <c:v>43166.162499999999</c:v>
                      </c:pt>
                      <c:pt idx="2158">
                        <c:v>43166.20416666667</c:v>
                      </c:pt>
                      <c:pt idx="2159">
                        <c:v>43166.245833333334</c:v>
                      </c:pt>
                      <c:pt idx="2160">
                        <c:v>43166.284722222219</c:v>
                      </c:pt>
                      <c:pt idx="2161">
                        <c:v>43166.287499999999</c:v>
                      </c:pt>
                      <c:pt idx="2162">
                        <c:v>43166.32916666667</c:v>
                      </c:pt>
                      <c:pt idx="2163">
                        <c:v>43166.36041666667</c:v>
                      </c:pt>
                      <c:pt idx="2164">
                        <c:v>43166.368055555555</c:v>
                      </c:pt>
                      <c:pt idx="2165">
                        <c:v>43166.370833333334</c:v>
                      </c:pt>
                      <c:pt idx="2166">
                        <c:v>43166.376388888886</c:v>
                      </c:pt>
                      <c:pt idx="2167">
                        <c:v>43166.394444444442</c:v>
                      </c:pt>
                      <c:pt idx="2168">
                        <c:v>43166.399305555555</c:v>
                      </c:pt>
                      <c:pt idx="2169">
                        <c:v>43166.40625</c:v>
                      </c:pt>
                      <c:pt idx="2170">
                        <c:v>43166.412499999999</c:v>
                      </c:pt>
                      <c:pt idx="2171">
                        <c:v>43166.45416666667</c:v>
                      </c:pt>
                      <c:pt idx="2172">
                        <c:v>43166.494444444441</c:v>
                      </c:pt>
                      <c:pt idx="2173">
                        <c:v>43166.495833333334</c:v>
                      </c:pt>
                      <c:pt idx="2174">
                        <c:v>43166.537499999999</c:v>
                      </c:pt>
                      <c:pt idx="2175">
                        <c:v>43166.554166666669</c:v>
                      </c:pt>
                      <c:pt idx="2176">
                        <c:v>43166.574305555558</c:v>
                      </c:pt>
                      <c:pt idx="2177">
                        <c:v>43166.57916666667</c:v>
                      </c:pt>
                      <c:pt idx="2178">
                        <c:v>43166.620833333334</c:v>
                      </c:pt>
                      <c:pt idx="2179">
                        <c:v>43166.662499999999</c:v>
                      </c:pt>
                      <c:pt idx="2180">
                        <c:v>43166.679166666669</c:v>
                      </c:pt>
                      <c:pt idx="2181">
                        <c:v>43166.70416666667</c:v>
                      </c:pt>
                      <c:pt idx="2182">
                        <c:v>43166.712500000001</c:v>
                      </c:pt>
                      <c:pt idx="2183">
                        <c:v>43166.745833333334</c:v>
                      </c:pt>
                      <c:pt idx="2184">
                        <c:v>43166.787499999999</c:v>
                      </c:pt>
                      <c:pt idx="2185">
                        <c:v>43166.82916666667</c:v>
                      </c:pt>
                      <c:pt idx="2186">
                        <c:v>43166.870833333334</c:v>
                      </c:pt>
                      <c:pt idx="2187">
                        <c:v>43166.912499999999</c:v>
                      </c:pt>
                      <c:pt idx="2188">
                        <c:v>43166.95416666667</c:v>
                      </c:pt>
                      <c:pt idx="2189">
                        <c:v>43166.995833333334</c:v>
                      </c:pt>
                      <c:pt idx="2190">
                        <c:v>43166.999305555553</c:v>
                      </c:pt>
                      <c:pt idx="2191">
                        <c:v>43167.037499999999</c:v>
                      </c:pt>
                      <c:pt idx="2192">
                        <c:v>43167.07916666667</c:v>
                      </c:pt>
                      <c:pt idx="2193">
                        <c:v>43167.120833333334</c:v>
                      </c:pt>
                      <c:pt idx="2194">
                        <c:v>43167.162499999999</c:v>
                      </c:pt>
                      <c:pt idx="2195">
                        <c:v>43167.20416666667</c:v>
                      </c:pt>
                      <c:pt idx="2196">
                        <c:v>43167.245833333334</c:v>
                      </c:pt>
                      <c:pt idx="2197">
                        <c:v>43167.287499999999</c:v>
                      </c:pt>
                      <c:pt idx="2198">
                        <c:v>43167.32916666667</c:v>
                      </c:pt>
                      <c:pt idx="2199">
                        <c:v>43167.370833333334</c:v>
                      </c:pt>
                      <c:pt idx="2200">
                        <c:v>43167.412499999999</c:v>
                      </c:pt>
                      <c:pt idx="2201">
                        <c:v>43167.45416666667</c:v>
                      </c:pt>
                      <c:pt idx="2202">
                        <c:v>43167.495833333334</c:v>
                      </c:pt>
                      <c:pt idx="2203">
                        <c:v>43167.537499999999</c:v>
                      </c:pt>
                      <c:pt idx="2204">
                        <c:v>43167.57916666667</c:v>
                      </c:pt>
                      <c:pt idx="2205">
                        <c:v>43167.620833333334</c:v>
                      </c:pt>
                      <c:pt idx="2206">
                        <c:v>43167.662499999999</c:v>
                      </c:pt>
                      <c:pt idx="2207">
                        <c:v>43167.70416666667</c:v>
                      </c:pt>
                      <c:pt idx="2208">
                        <c:v>43167.745833333334</c:v>
                      </c:pt>
                      <c:pt idx="2209">
                        <c:v>43167.787499999999</c:v>
                      </c:pt>
                      <c:pt idx="2210">
                        <c:v>43167.82916666667</c:v>
                      </c:pt>
                      <c:pt idx="2211">
                        <c:v>43167.870833333334</c:v>
                      </c:pt>
                      <c:pt idx="2212">
                        <c:v>43167.912499999999</c:v>
                      </c:pt>
                      <c:pt idx="2213">
                        <c:v>43167.95416666667</c:v>
                      </c:pt>
                      <c:pt idx="2214">
                        <c:v>43167.995833333334</c:v>
                      </c:pt>
                      <c:pt idx="2215">
                        <c:v>43167.999305555553</c:v>
                      </c:pt>
                      <c:pt idx="2216">
                        <c:v>43168.037499999999</c:v>
                      </c:pt>
                      <c:pt idx="2217">
                        <c:v>43168.07916666667</c:v>
                      </c:pt>
                      <c:pt idx="2218">
                        <c:v>43168.120833333334</c:v>
                      </c:pt>
                      <c:pt idx="2219">
                        <c:v>43168.162499999999</c:v>
                      </c:pt>
                      <c:pt idx="2220">
                        <c:v>43168.20416666667</c:v>
                      </c:pt>
                      <c:pt idx="2221">
                        <c:v>43168.245833333334</c:v>
                      </c:pt>
                      <c:pt idx="2222">
                        <c:v>43168.287499999999</c:v>
                      </c:pt>
                      <c:pt idx="2223">
                        <c:v>43168.32916666667</c:v>
                      </c:pt>
                      <c:pt idx="2224">
                        <c:v>43168.370833333334</c:v>
                      </c:pt>
                      <c:pt idx="2225">
                        <c:v>43168.412499999999</c:v>
                      </c:pt>
                      <c:pt idx="2226">
                        <c:v>43168.45416666667</c:v>
                      </c:pt>
                      <c:pt idx="2227">
                        <c:v>43168.495833333334</c:v>
                      </c:pt>
                      <c:pt idx="2228">
                        <c:v>43168.537499999999</c:v>
                      </c:pt>
                      <c:pt idx="2229">
                        <c:v>43168.57916666667</c:v>
                      </c:pt>
                      <c:pt idx="2230">
                        <c:v>43168.620833333334</c:v>
                      </c:pt>
                      <c:pt idx="2231">
                        <c:v>43168.662499999999</c:v>
                      </c:pt>
                      <c:pt idx="2232">
                        <c:v>43168.70416666667</c:v>
                      </c:pt>
                      <c:pt idx="2233">
                        <c:v>43168.745833333334</c:v>
                      </c:pt>
                      <c:pt idx="2234">
                        <c:v>43168.787499999999</c:v>
                      </c:pt>
                      <c:pt idx="2235">
                        <c:v>43168.82916666667</c:v>
                      </c:pt>
                      <c:pt idx="2236">
                        <c:v>43168.870833333334</c:v>
                      </c:pt>
                      <c:pt idx="2237">
                        <c:v>43168.912499999999</c:v>
                      </c:pt>
                      <c:pt idx="2238">
                        <c:v>43168.95416666667</c:v>
                      </c:pt>
                      <c:pt idx="2239">
                        <c:v>43168.995833333334</c:v>
                      </c:pt>
                      <c:pt idx="2240">
                        <c:v>43168.999305555553</c:v>
                      </c:pt>
                      <c:pt idx="2241">
                        <c:v>43169.037499999999</c:v>
                      </c:pt>
                      <c:pt idx="2242">
                        <c:v>43169.07916666667</c:v>
                      </c:pt>
                      <c:pt idx="2243">
                        <c:v>43169.120833333334</c:v>
                      </c:pt>
                      <c:pt idx="2244">
                        <c:v>43169.162499999999</c:v>
                      </c:pt>
                      <c:pt idx="2245">
                        <c:v>43169.20416666667</c:v>
                      </c:pt>
                      <c:pt idx="2246">
                        <c:v>43169.245833333334</c:v>
                      </c:pt>
                      <c:pt idx="2247">
                        <c:v>43169.287499999999</c:v>
                      </c:pt>
                      <c:pt idx="2248">
                        <c:v>43169.32916666667</c:v>
                      </c:pt>
                      <c:pt idx="2249">
                        <c:v>43169.370833333334</c:v>
                      </c:pt>
                      <c:pt idx="2250">
                        <c:v>43169.412499999999</c:v>
                      </c:pt>
                      <c:pt idx="2251">
                        <c:v>43169.45416666667</c:v>
                      </c:pt>
                      <c:pt idx="2252">
                        <c:v>43169.495833333334</c:v>
                      </c:pt>
                      <c:pt idx="2253">
                        <c:v>43169.537499999999</c:v>
                      </c:pt>
                      <c:pt idx="2254">
                        <c:v>43169.57916666667</c:v>
                      </c:pt>
                      <c:pt idx="2255">
                        <c:v>43169.620833333334</c:v>
                      </c:pt>
                      <c:pt idx="2256">
                        <c:v>43169.662499999999</c:v>
                      </c:pt>
                      <c:pt idx="2257">
                        <c:v>43169.70416666667</c:v>
                      </c:pt>
                      <c:pt idx="2258">
                        <c:v>43169.745833333334</c:v>
                      </c:pt>
                      <c:pt idx="2259">
                        <c:v>43169.787499999999</c:v>
                      </c:pt>
                      <c:pt idx="2260">
                        <c:v>43169.82916666667</c:v>
                      </c:pt>
                      <c:pt idx="2261">
                        <c:v>43169.870833333334</c:v>
                      </c:pt>
                      <c:pt idx="2262">
                        <c:v>43169.912499999999</c:v>
                      </c:pt>
                      <c:pt idx="2263">
                        <c:v>43169.95416666667</c:v>
                      </c:pt>
                      <c:pt idx="2264">
                        <c:v>43169.995833333334</c:v>
                      </c:pt>
                      <c:pt idx="2265">
                        <c:v>43169.999305555553</c:v>
                      </c:pt>
                      <c:pt idx="2266">
                        <c:v>43170.037499999999</c:v>
                      </c:pt>
                      <c:pt idx="2267">
                        <c:v>43170.07916666667</c:v>
                      </c:pt>
                      <c:pt idx="2268">
                        <c:v>43170.120833333334</c:v>
                      </c:pt>
                      <c:pt idx="2269">
                        <c:v>43170.162499999999</c:v>
                      </c:pt>
                      <c:pt idx="2270">
                        <c:v>43170.20416666667</c:v>
                      </c:pt>
                      <c:pt idx="2271">
                        <c:v>43170.245833333334</c:v>
                      </c:pt>
                      <c:pt idx="2272">
                        <c:v>43170.287499999999</c:v>
                      </c:pt>
                      <c:pt idx="2273">
                        <c:v>43170.32916666667</c:v>
                      </c:pt>
                      <c:pt idx="2274">
                        <c:v>43170.370833333334</c:v>
                      </c:pt>
                      <c:pt idx="2275">
                        <c:v>43170.412499999999</c:v>
                      </c:pt>
                      <c:pt idx="2276">
                        <c:v>43170.45416666667</c:v>
                      </c:pt>
                      <c:pt idx="2277">
                        <c:v>43170.495833333334</c:v>
                      </c:pt>
                      <c:pt idx="2278">
                        <c:v>43170.537499999999</c:v>
                      </c:pt>
                      <c:pt idx="2279">
                        <c:v>43170.57916666667</c:v>
                      </c:pt>
                      <c:pt idx="2280">
                        <c:v>43170.620833333334</c:v>
                      </c:pt>
                      <c:pt idx="2281">
                        <c:v>43170.662499999999</c:v>
                      </c:pt>
                      <c:pt idx="2282">
                        <c:v>43170.70416666667</c:v>
                      </c:pt>
                      <c:pt idx="2283">
                        <c:v>43170.745833333334</c:v>
                      </c:pt>
                      <c:pt idx="2284">
                        <c:v>43170.787499999999</c:v>
                      </c:pt>
                      <c:pt idx="2285">
                        <c:v>43170.82916666667</c:v>
                      </c:pt>
                      <c:pt idx="2286">
                        <c:v>43170.870833333334</c:v>
                      </c:pt>
                      <c:pt idx="2287">
                        <c:v>43170.912499999999</c:v>
                      </c:pt>
                      <c:pt idx="2288">
                        <c:v>43170.95416666667</c:v>
                      </c:pt>
                      <c:pt idx="2289">
                        <c:v>43170.995833333334</c:v>
                      </c:pt>
                      <c:pt idx="2290">
                        <c:v>43170.999305555553</c:v>
                      </c:pt>
                      <c:pt idx="2291">
                        <c:v>43171.037499999999</c:v>
                      </c:pt>
                      <c:pt idx="2292">
                        <c:v>43171.07916666667</c:v>
                      </c:pt>
                      <c:pt idx="2293">
                        <c:v>43171.120833333334</c:v>
                      </c:pt>
                      <c:pt idx="2294">
                        <c:v>43171.162499999999</c:v>
                      </c:pt>
                      <c:pt idx="2295">
                        <c:v>43171.20416666667</c:v>
                      </c:pt>
                      <c:pt idx="2296">
                        <c:v>43171.245833333334</c:v>
                      </c:pt>
                      <c:pt idx="2297">
                        <c:v>43171.287499999999</c:v>
                      </c:pt>
                      <c:pt idx="2298">
                        <c:v>43171.32916666667</c:v>
                      </c:pt>
                      <c:pt idx="2299">
                        <c:v>43171.370833333334</c:v>
                      </c:pt>
                      <c:pt idx="2300">
                        <c:v>43171.412499999999</c:v>
                      </c:pt>
                      <c:pt idx="2301">
                        <c:v>43171.45416666667</c:v>
                      </c:pt>
                      <c:pt idx="2302">
                        <c:v>43171.495833333334</c:v>
                      </c:pt>
                      <c:pt idx="2303">
                        <c:v>43171.537499999999</c:v>
                      </c:pt>
                      <c:pt idx="2304">
                        <c:v>43171.544444444444</c:v>
                      </c:pt>
                      <c:pt idx="2305">
                        <c:v>43171.57916666667</c:v>
                      </c:pt>
                      <c:pt idx="2306">
                        <c:v>43171.620833333334</c:v>
                      </c:pt>
                      <c:pt idx="2307">
                        <c:v>43171.662499999999</c:v>
                      </c:pt>
                      <c:pt idx="2308">
                        <c:v>43171.679166666669</c:v>
                      </c:pt>
                      <c:pt idx="2309">
                        <c:v>43171.70416666667</c:v>
                      </c:pt>
                      <c:pt idx="2310">
                        <c:v>43171.745833333334</c:v>
                      </c:pt>
                      <c:pt idx="2311">
                        <c:v>43171.787499999999</c:v>
                      </c:pt>
                      <c:pt idx="2312">
                        <c:v>43171.799305555556</c:v>
                      </c:pt>
                      <c:pt idx="2313">
                        <c:v>43171.82916666667</c:v>
                      </c:pt>
                      <c:pt idx="2314">
                        <c:v>43171.870833333334</c:v>
                      </c:pt>
                      <c:pt idx="2315">
                        <c:v>43171.912499999999</c:v>
                      </c:pt>
                      <c:pt idx="2316">
                        <c:v>43171.95416666667</c:v>
                      </c:pt>
                      <c:pt idx="2317">
                        <c:v>43171.995833333334</c:v>
                      </c:pt>
                      <c:pt idx="2318">
                        <c:v>43171.999305555553</c:v>
                      </c:pt>
                      <c:pt idx="2319">
                        <c:v>43172.037499999999</c:v>
                      </c:pt>
                      <c:pt idx="2320">
                        <c:v>43172.077777777777</c:v>
                      </c:pt>
                      <c:pt idx="2321">
                        <c:v>43172.07916666667</c:v>
                      </c:pt>
                      <c:pt idx="2322">
                        <c:v>43172.120833333334</c:v>
                      </c:pt>
                      <c:pt idx="2323">
                        <c:v>43172.162499999999</c:v>
                      </c:pt>
                      <c:pt idx="2324">
                        <c:v>43172.20416666667</c:v>
                      </c:pt>
                      <c:pt idx="2325">
                        <c:v>43172.231944444444</c:v>
                      </c:pt>
                      <c:pt idx="2326">
                        <c:v>43172.245833333334</c:v>
                      </c:pt>
                      <c:pt idx="2327">
                        <c:v>43172.287499999999</c:v>
                      </c:pt>
                      <c:pt idx="2328">
                        <c:v>43172.32916666667</c:v>
                      </c:pt>
                      <c:pt idx="2329">
                        <c:v>43172.370833333334</c:v>
                      </c:pt>
                      <c:pt idx="2330">
                        <c:v>43172.399305555555</c:v>
                      </c:pt>
                      <c:pt idx="2331">
                        <c:v>43172.412499999999</c:v>
                      </c:pt>
                      <c:pt idx="2332">
                        <c:v>43172.45416666667</c:v>
                      </c:pt>
                      <c:pt idx="2333">
                        <c:v>43172.495833333334</c:v>
                      </c:pt>
                      <c:pt idx="2334">
                        <c:v>43172.537499999999</c:v>
                      </c:pt>
                      <c:pt idx="2335">
                        <c:v>43172.57916666667</c:v>
                      </c:pt>
                      <c:pt idx="2336">
                        <c:v>43172.620833333334</c:v>
                      </c:pt>
                      <c:pt idx="2337">
                        <c:v>43172.662499999999</c:v>
                      </c:pt>
                      <c:pt idx="2338">
                        <c:v>43172.70416666667</c:v>
                      </c:pt>
                      <c:pt idx="2339">
                        <c:v>43172.745833333334</c:v>
                      </c:pt>
                      <c:pt idx="2340">
                        <c:v>43172.787499999999</c:v>
                      </c:pt>
                      <c:pt idx="2341">
                        <c:v>43172.82916666667</c:v>
                      </c:pt>
                      <c:pt idx="2342">
                        <c:v>43172.870833333334</c:v>
                      </c:pt>
                      <c:pt idx="2343">
                        <c:v>43172.912499999999</c:v>
                      </c:pt>
                      <c:pt idx="2344">
                        <c:v>43172.95416666667</c:v>
                      </c:pt>
                      <c:pt idx="2345">
                        <c:v>43172.995833333334</c:v>
                      </c:pt>
                      <c:pt idx="2346">
                        <c:v>43172.999305555553</c:v>
                      </c:pt>
                      <c:pt idx="2347">
                        <c:v>43173.037499999999</c:v>
                      </c:pt>
                      <c:pt idx="2348">
                        <c:v>43173.07916666667</c:v>
                      </c:pt>
                      <c:pt idx="2349">
                        <c:v>43173.120833333334</c:v>
                      </c:pt>
                      <c:pt idx="2350">
                        <c:v>43173.162499999999</c:v>
                      </c:pt>
                      <c:pt idx="2351">
                        <c:v>43173.20416666667</c:v>
                      </c:pt>
                      <c:pt idx="2352">
                        <c:v>43173.245833333334</c:v>
                      </c:pt>
                      <c:pt idx="2353">
                        <c:v>43173.287499999999</c:v>
                      </c:pt>
                      <c:pt idx="2354">
                        <c:v>43173.32916666667</c:v>
                      </c:pt>
                      <c:pt idx="2355">
                        <c:v>43173.370833333334</c:v>
                      </c:pt>
                      <c:pt idx="2356">
                        <c:v>43173.412499999999</c:v>
                      </c:pt>
                      <c:pt idx="2357">
                        <c:v>43173.45416666667</c:v>
                      </c:pt>
                      <c:pt idx="2358">
                        <c:v>43173.495833333334</c:v>
                      </c:pt>
                      <c:pt idx="2359">
                        <c:v>43173.537499999999</c:v>
                      </c:pt>
                      <c:pt idx="2360">
                        <c:v>43173.57916666667</c:v>
                      </c:pt>
                      <c:pt idx="2361">
                        <c:v>43173.620833333334</c:v>
                      </c:pt>
                      <c:pt idx="2362">
                        <c:v>43173.662499999999</c:v>
                      </c:pt>
                      <c:pt idx="2363">
                        <c:v>43173.70416666667</c:v>
                      </c:pt>
                      <c:pt idx="2364">
                        <c:v>43173.745833333334</c:v>
                      </c:pt>
                      <c:pt idx="2365">
                        <c:v>43173.787499999999</c:v>
                      </c:pt>
                      <c:pt idx="2366">
                        <c:v>43173.82916666667</c:v>
                      </c:pt>
                      <c:pt idx="2367">
                        <c:v>43173.870833333334</c:v>
                      </c:pt>
                      <c:pt idx="2368">
                        <c:v>43173.912499999999</c:v>
                      </c:pt>
                      <c:pt idx="2369">
                        <c:v>43173.95416666667</c:v>
                      </c:pt>
                      <c:pt idx="2370">
                        <c:v>43173.995833333334</c:v>
                      </c:pt>
                      <c:pt idx="2371">
                        <c:v>43173.999305555553</c:v>
                      </c:pt>
                      <c:pt idx="2372">
                        <c:v>43174.037499999999</c:v>
                      </c:pt>
                      <c:pt idx="2373">
                        <c:v>43174.07916666667</c:v>
                      </c:pt>
                      <c:pt idx="2374">
                        <c:v>43174.120833333334</c:v>
                      </c:pt>
                      <c:pt idx="2375">
                        <c:v>43174.162499999999</c:v>
                      </c:pt>
                      <c:pt idx="2376">
                        <c:v>43174.20416666667</c:v>
                      </c:pt>
                      <c:pt idx="2377">
                        <c:v>43174.245833333334</c:v>
                      </c:pt>
                      <c:pt idx="2378">
                        <c:v>43174.287499999999</c:v>
                      </c:pt>
                      <c:pt idx="2379">
                        <c:v>43174.32916666667</c:v>
                      </c:pt>
                      <c:pt idx="2380">
                        <c:v>43174.370833333334</c:v>
                      </c:pt>
                      <c:pt idx="2381">
                        <c:v>43174.412499999999</c:v>
                      </c:pt>
                      <c:pt idx="2382">
                        <c:v>43174.45416666667</c:v>
                      </c:pt>
                      <c:pt idx="2383">
                        <c:v>43174.495833333334</c:v>
                      </c:pt>
                      <c:pt idx="2384">
                        <c:v>43174.537499999999</c:v>
                      </c:pt>
                      <c:pt idx="2385">
                        <c:v>43174.57916666667</c:v>
                      </c:pt>
                      <c:pt idx="2386">
                        <c:v>43174.620833333334</c:v>
                      </c:pt>
                      <c:pt idx="2387">
                        <c:v>43174.662499999999</c:v>
                      </c:pt>
                      <c:pt idx="2388">
                        <c:v>43174.70416666667</c:v>
                      </c:pt>
                      <c:pt idx="2389">
                        <c:v>43174.745833333334</c:v>
                      </c:pt>
                      <c:pt idx="2390">
                        <c:v>43174.787499999999</c:v>
                      </c:pt>
                      <c:pt idx="2391">
                        <c:v>43174.82916666667</c:v>
                      </c:pt>
                      <c:pt idx="2392">
                        <c:v>43174.870833333334</c:v>
                      </c:pt>
                      <c:pt idx="2393">
                        <c:v>43174.912499999999</c:v>
                      </c:pt>
                      <c:pt idx="2394">
                        <c:v>43174.95416666667</c:v>
                      </c:pt>
                      <c:pt idx="2395">
                        <c:v>43174.995833333334</c:v>
                      </c:pt>
                      <c:pt idx="2396">
                        <c:v>43174.999305555553</c:v>
                      </c:pt>
                      <c:pt idx="2397">
                        <c:v>43175.037499999999</c:v>
                      </c:pt>
                      <c:pt idx="2398">
                        <c:v>43175.07916666667</c:v>
                      </c:pt>
                      <c:pt idx="2399">
                        <c:v>43175.120833333334</c:v>
                      </c:pt>
                      <c:pt idx="2400">
                        <c:v>43175.162499999999</c:v>
                      </c:pt>
                      <c:pt idx="2401">
                        <c:v>43175.20416666667</c:v>
                      </c:pt>
                      <c:pt idx="2402">
                        <c:v>43175.245833333334</c:v>
                      </c:pt>
                      <c:pt idx="2403">
                        <c:v>43175.287499999999</c:v>
                      </c:pt>
                      <c:pt idx="2404">
                        <c:v>43175.32916666667</c:v>
                      </c:pt>
                      <c:pt idx="2405">
                        <c:v>43175.370833333334</c:v>
                      </c:pt>
                      <c:pt idx="2406">
                        <c:v>43175.412499999999</c:v>
                      </c:pt>
                      <c:pt idx="2407">
                        <c:v>43175.45416666667</c:v>
                      </c:pt>
                      <c:pt idx="2408">
                        <c:v>43175.495833333334</c:v>
                      </c:pt>
                      <c:pt idx="2409">
                        <c:v>43175.537499999999</c:v>
                      </c:pt>
                      <c:pt idx="2410">
                        <c:v>43175.57916666667</c:v>
                      </c:pt>
                      <c:pt idx="2411">
                        <c:v>43175.579861111109</c:v>
                      </c:pt>
                      <c:pt idx="2412">
                        <c:v>43175.620833333334</c:v>
                      </c:pt>
                      <c:pt idx="2413">
                        <c:v>43175.662499999999</c:v>
                      </c:pt>
                      <c:pt idx="2414">
                        <c:v>43175.70416666667</c:v>
                      </c:pt>
                      <c:pt idx="2415">
                        <c:v>43175.745833333334</c:v>
                      </c:pt>
                      <c:pt idx="2416">
                        <c:v>43175.787499999999</c:v>
                      </c:pt>
                      <c:pt idx="2417">
                        <c:v>43175.82916666667</c:v>
                      </c:pt>
                      <c:pt idx="2418">
                        <c:v>43175.870833333334</c:v>
                      </c:pt>
                      <c:pt idx="2419">
                        <c:v>43175.912499999999</c:v>
                      </c:pt>
                      <c:pt idx="2420">
                        <c:v>43175.95416666667</c:v>
                      </c:pt>
                      <c:pt idx="2421">
                        <c:v>43175.995833333334</c:v>
                      </c:pt>
                      <c:pt idx="2422">
                        <c:v>43175.999305555553</c:v>
                      </c:pt>
                      <c:pt idx="2423">
                        <c:v>43176.037499999999</c:v>
                      </c:pt>
                      <c:pt idx="2424">
                        <c:v>43176.07916666667</c:v>
                      </c:pt>
                      <c:pt idx="2425">
                        <c:v>43176.120833333334</c:v>
                      </c:pt>
                      <c:pt idx="2426">
                        <c:v>43176.162499999999</c:v>
                      </c:pt>
                      <c:pt idx="2427">
                        <c:v>43176.20416666667</c:v>
                      </c:pt>
                      <c:pt idx="2428">
                        <c:v>43176.245833333334</c:v>
                      </c:pt>
                      <c:pt idx="2429">
                        <c:v>43176.287499999999</c:v>
                      </c:pt>
                      <c:pt idx="2430">
                        <c:v>43176.32916666667</c:v>
                      </c:pt>
                      <c:pt idx="2431">
                        <c:v>43176.370833333334</c:v>
                      </c:pt>
                      <c:pt idx="2432">
                        <c:v>43176.412499999999</c:v>
                      </c:pt>
                      <c:pt idx="2433">
                        <c:v>43176.45416666667</c:v>
                      </c:pt>
                      <c:pt idx="2434">
                        <c:v>43176.495833333334</c:v>
                      </c:pt>
                      <c:pt idx="2435">
                        <c:v>43176.537499999999</c:v>
                      </c:pt>
                      <c:pt idx="2436">
                        <c:v>43176.57916666667</c:v>
                      </c:pt>
                      <c:pt idx="2437">
                        <c:v>43176.620833333334</c:v>
                      </c:pt>
                      <c:pt idx="2438">
                        <c:v>43176.662499999999</c:v>
                      </c:pt>
                      <c:pt idx="2439">
                        <c:v>43176.70416666667</c:v>
                      </c:pt>
                      <c:pt idx="2440">
                        <c:v>43176.745833333334</c:v>
                      </c:pt>
                      <c:pt idx="2441">
                        <c:v>43176.787499999999</c:v>
                      </c:pt>
                      <c:pt idx="2442">
                        <c:v>43176.82916666667</c:v>
                      </c:pt>
                      <c:pt idx="2443">
                        <c:v>43176.870833333334</c:v>
                      </c:pt>
                      <c:pt idx="2444">
                        <c:v>43176.912499999999</c:v>
                      </c:pt>
                      <c:pt idx="2445">
                        <c:v>43176.95416666667</c:v>
                      </c:pt>
                      <c:pt idx="2446">
                        <c:v>43176.995833333334</c:v>
                      </c:pt>
                      <c:pt idx="2447">
                        <c:v>43176.999305555553</c:v>
                      </c:pt>
                      <c:pt idx="2448">
                        <c:v>43177.037499999999</c:v>
                      </c:pt>
                      <c:pt idx="2449">
                        <c:v>43177.07916666667</c:v>
                      </c:pt>
                      <c:pt idx="2450">
                        <c:v>43177.120833333334</c:v>
                      </c:pt>
                      <c:pt idx="2451">
                        <c:v>43177.162499999999</c:v>
                      </c:pt>
                      <c:pt idx="2452">
                        <c:v>43177.20416666667</c:v>
                      </c:pt>
                      <c:pt idx="2453">
                        <c:v>43177.245833333334</c:v>
                      </c:pt>
                      <c:pt idx="2454">
                        <c:v>43177.287499999999</c:v>
                      </c:pt>
                      <c:pt idx="2455">
                        <c:v>43177.32916666667</c:v>
                      </c:pt>
                      <c:pt idx="2456">
                        <c:v>43177.370833333334</c:v>
                      </c:pt>
                      <c:pt idx="2457">
                        <c:v>43177.412499999999</c:v>
                      </c:pt>
                      <c:pt idx="2458">
                        <c:v>43177.45416666667</c:v>
                      </c:pt>
                      <c:pt idx="2459">
                        <c:v>43177.495833333334</c:v>
                      </c:pt>
                      <c:pt idx="2460">
                        <c:v>43177.537499999999</c:v>
                      </c:pt>
                      <c:pt idx="2461">
                        <c:v>43177.57916666667</c:v>
                      </c:pt>
                      <c:pt idx="2462">
                        <c:v>43177.620833333334</c:v>
                      </c:pt>
                      <c:pt idx="2463">
                        <c:v>43177.662499999999</c:v>
                      </c:pt>
                      <c:pt idx="2464">
                        <c:v>43177.70416666667</c:v>
                      </c:pt>
                      <c:pt idx="2465">
                        <c:v>43177.745833333334</c:v>
                      </c:pt>
                      <c:pt idx="2466">
                        <c:v>43177.787499999999</c:v>
                      </c:pt>
                      <c:pt idx="2467">
                        <c:v>43177.82916666667</c:v>
                      </c:pt>
                      <c:pt idx="2468">
                        <c:v>43177.870833333334</c:v>
                      </c:pt>
                      <c:pt idx="2469">
                        <c:v>43177.912499999999</c:v>
                      </c:pt>
                      <c:pt idx="2470">
                        <c:v>43177.95416666667</c:v>
                      </c:pt>
                      <c:pt idx="2471">
                        <c:v>43177.995833333334</c:v>
                      </c:pt>
                      <c:pt idx="2472">
                        <c:v>43177.999305555553</c:v>
                      </c:pt>
                      <c:pt idx="2473">
                        <c:v>43178.037499999999</c:v>
                      </c:pt>
                      <c:pt idx="2474">
                        <c:v>43178.07916666667</c:v>
                      </c:pt>
                      <c:pt idx="2475">
                        <c:v>43178.120833333334</c:v>
                      </c:pt>
                      <c:pt idx="2476">
                        <c:v>43178.162499999999</c:v>
                      </c:pt>
                      <c:pt idx="2477">
                        <c:v>43178.20416666667</c:v>
                      </c:pt>
                      <c:pt idx="2478">
                        <c:v>43178.245833333334</c:v>
                      </c:pt>
                      <c:pt idx="2479">
                        <c:v>43178.287499999999</c:v>
                      </c:pt>
                      <c:pt idx="2480">
                        <c:v>43178.32916666667</c:v>
                      </c:pt>
                      <c:pt idx="2481">
                        <c:v>43178.370833333334</c:v>
                      </c:pt>
                      <c:pt idx="2482">
                        <c:v>43178.412499999999</c:v>
                      </c:pt>
                      <c:pt idx="2483">
                        <c:v>43178.45416666667</c:v>
                      </c:pt>
                      <c:pt idx="2484">
                        <c:v>43178.495833333334</c:v>
                      </c:pt>
                      <c:pt idx="2485">
                        <c:v>43178.537499999999</c:v>
                      </c:pt>
                      <c:pt idx="2486">
                        <c:v>43178.57916666667</c:v>
                      </c:pt>
                      <c:pt idx="2487">
                        <c:v>43178.620833333334</c:v>
                      </c:pt>
                      <c:pt idx="2488">
                        <c:v>43178.662499999999</c:v>
                      </c:pt>
                      <c:pt idx="2489">
                        <c:v>43178.70416666667</c:v>
                      </c:pt>
                      <c:pt idx="2490">
                        <c:v>43178.745833333334</c:v>
                      </c:pt>
                      <c:pt idx="2491">
                        <c:v>43178.787499999999</c:v>
                      </c:pt>
                      <c:pt idx="2492">
                        <c:v>43178.82916666667</c:v>
                      </c:pt>
                      <c:pt idx="2493">
                        <c:v>43178.870833333334</c:v>
                      </c:pt>
                      <c:pt idx="2494">
                        <c:v>43178.912499999999</c:v>
                      </c:pt>
                      <c:pt idx="2495">
                        <c:v>43178.95416666667</c:v>
                      </c:pt>
                      <c:pt idx="2496">
                        <c:v>43178.995833333334</c:v>
                      </c:pt>
                      <c:pt idx="2497">
                        <c:v>43178.999305555553</c:v>
                      </c:pt>
                      <c:pt idx="2498">
                        <c:v>43179.037499999999</c:v>
                      </c:pt>
                      <c:pt idx="2499">
                        <c:v>43179.07916666667</c:v>
                      </c:pt>
                      <c:pt idx="2500">
                        <c:v>43179.120833333334</c:v>
                      </c:pt>
                      <c:pt idx="2501">
                        <c:v>43179.14166666667</c:v>
                      </c:pt>
                      <c:pt idx="2502">
                        <c:v>43179.161111111112</c:v>
                      </c:pt>
                      <c:pt idx="2503">
                        <c:v>43179.162499999999</c:v>
                      </c:pt>
                      <c:pt idx="2504">
                        <c:v>43179.200694444444</c:v>
                      </c:pt>
                      <c:pt idx="2505">
                        <c:v>43179.20416666667</c:v>
                      </c:pt>
                      <c:pt idx="2506">
                        <c:v>43179.220833333333</c:v>
                      </c:pt>
                      <c:pt idx="2507">
                        <c:v>43179.245833333334</c:v>
                      </c:pt>
                      <c:pt idx="2508">
                        <c:v>43179.252083333333</c:v>
                      </c:pt>
                      <c:pt idx="2509">
                        <c:v>43179.287499999999</c:v>
                      </c:pt>
                      <c:pt idx="2510">
                        <c:v>43179.291666666664</c:v>
                      </c:pt>
                      <c:pt idx="2511">
                        <c:v>43179.32916666667</c:v>
                      </c:pt>
                      <c:pt idx="2512">
                        <c:v>43179.34097222222</c:v>
                      </c:pt>
                      <c:pt idx="2513">
                        <c:v>43179.348611111112</c:v>
                      </c:pt>
                      <c:pt idx="2514">
                        <c:v>43179.370833333334</c:v>
                      </c:pt>
                      <c:pt idx="2515">
                        <c:v>43179.376388888886</c:v>
                      </c:pt>
                      <c:pt idx="2516">
                        <c:v>43179.380555555559</c:v>
                      </c:pt>
                      <c:pt idx="2517">
                        <c:v>43179.392361111109</c:v>
                      </c:pt>
                      <c:pt idx="2518">
                        <c:v>43179.412499999999</c:v>
                      </c:pt>
                      <c:pt idx="2519">
                        <c:v>43179.45416666667</c:v>
                      </c:pt>
                      <c:pt idx="2520">
                        <c:v>43179.479166666664</c:v>
                      </c:pt>
                      <c:pt idx="2521">
                        <c:v>43179.494444444441</c:v>
                      </c:pt>
                      <c:pt idx="2522">
                        <c:v>43179.495833333334</c:v>
                      </c:pt>
                      <c:pt idx="2523">
                        <c:v>43179.501388888886</c:v>
                      </c:pt>
                      <c:pt idx="2524">
                        <c:v>43179.513194444444</c:v>
                      </c:pt>
                      <c:pt idx="2525">
                        <c:v>43179.526388888888</c:v>
                      </c:pt>
                      <c:pt idx="2526">
                        <c:v>43179.537499999999</c:v>
                      </c:pt>
                      <c:pt idx="2527">
                        <c:v>43179.57916666667</c:v>
                      </c:pt>
                      <c:pt idx="2528">
                        <c:v>43179.586111111108</c:v>
                      </c:pt>
                      <c:pt idx="2529">
                        <c:v>43179.619444444441</c:v>
                      </c:pt>
                      <c:pt idx="2530">
                        <c:v>43179.620833333334</c:v>
                      </c:pt>
                      <c:pt idx="2531">
                        <c:v>43179.636805555558</c:v>
                      </c:pt>
                      <c:pt idx="2532">
                        <c:v>43179.649305555555</c:v>
                      </c:pt>
                      <c:pt idx="2533">
                        <c:v>43179.662499999999</c:v>
                      </c:pt>
                      <c:pt idx="2534">
                        <c:v>43179.677777777775</c:v>
                      </c:pt>
                      <c:pt idx="2535">
                        <c:v>43179.682638888888</c:v>
                      </c:pt>
                      <c:pt idx="2536">
                        <c:v>43179.68472222222</c:v>
                      </c:pt>
                      <c:pt idx="2537">
                        <c:v>43179.70416666667</c:v>
                      </c:pt>
                      <c:pt idx="2538">
                        <c:v>43179.720138888886</c:v>
                      </c:pt>
                      <c:pt idx="2539">
                        <c:v>43179.745833333334</c:v>
                      </c:pt>
                      <c:pt idx="2540">
                        <c:v>43179.754166666666</c:v>
                      </c:pt>
                      <c:pt idx="2541">
                        <c:v>43179.760416666664</c:v>
                      </c:pt>
                      <c:pt idx="2542">
                        <c:v>43179.768055555556</c:v>
                      </c:pt>
                      <c:pt idx="2543">
                        <c:v>43179.787499999999</c:v>
                      </c:pt>
                      <c:pt idx="2544">
                        <c:v>43179.792361111111</c:v>
                      </c:pt>
                      <c:pt idx="2545">
                        <c:v>43179.813888888886</c:v>
                      </c:pt>
                      <c:pt idx="2546">
                        <c:v>43179.82916666667</c:v>
                      </c:pt>
                      <c:pt idx="2547">
                        <c:v>43179.856249999997</c:v>
                      </c:pt>
                      <c:pt idx="2548">
                        <c:v>43179.870833333334</c:v>
                      </c:pt>
                      <c:pt idx="2549">
                        <c:v>43179.89166666667</c:v>
                      </c:pt>
                      <c:pt idx="2550">
                        <c:v>43179.912499999999</c:v>
                      </c:pt>
                      <c:pt idx="2551">
                        <c:v>43179.95416666667</c:v>
                      </c:pt>
                      <c:pt idx="2552">
                        <c:v>43179.987500000003</c:v>
                      </c:pt>
                      <c:pt idx="2553">
                        <c:v>43179.995833333334</c:v>
                      </c:pt>
                      <c:pt idx="2554">
                        <c:v>43179.999305555553</c:v>
                      </c:pt>
                      <c:pt idx="2555">
                        <c:v>43180.01458333333</c:v>
                      </c:pt>
                      <c:pt idx="2556">
                        <c:v>43180.037499999999</c:v>
                      </c:pt>
                      <c:pt idx="2557">
                        <c:v>43180.07916666667</c:v>
                      </c:pt>
                      <c:pt idx="2558">
                        <c:v>43180.120833333334</c:v>
                      </c:pt>
                      <c:pt idx="2559">
                        <c:v>43180.162499999999</c:v>
                      </c:pt>
                      <c:pt idx="2560">
                        <c:v>43180.178472222222</c:v>
                      </c:pt>
                      <c:pt idx="2561">
                        <c:v>43180.194444444445</c:v>
                      </c:pt>
                      <c:pt idx="2562">
                        <c:v>43180.20416666667</c:v>
                      </c:pt>
                      <c:pt idx="2563">
                        <c:v>43180.211111111108</c:v>
                      </c:pt>
                      <c:pt idx="2564">
                        <c:v>43180.222916666666</c:v>
                      </c:pt>
                      <c:pt idx="2565">
                        <c:v>43180.245833333334</c:v>
                      </c:pt>
                      <c:pt idx="2566">
                        <c:v>43180.255555555559</c:v>
                      </c:pt>
                      <c:pt idx="2567">
                        <c:v>43180.275000000001</c:v>
                      </c:pt>
                      <c:pt idx="2568">
                        <c:v>43180.279861111114</c:v>
                      </c:pt>
                      <c:pt idx="2569">
                        <c:v>43180.286111111112</c:v>
                      </c:pt>
                      <c:pt idx="2570">
                        <c:v>43180.287499999999</c:v>
                      </c:pt>
                      <c:pt idx="2571">
                        <c:v>43180.306944444441</c:v>
                      </c:pt>
                      <c:pt idx="2572">
                        <c:v>43180.32916666667</c:v>
                      </c:pt>
                      <c:pt idx="2573">
                        <c:v>43180.342361111114</c:v>
                      </c:pt>
                      <c:pt idx="2574">
                        <c:v>43180.350694444445</c:v>
                      </c:pt>
                      <c:pt idx="2575">
                        <c:v>43180.361805555556</c:v>
                      </c:pt>
                      <c:pt idx="2576">
                        <c:v>43180.369444444441</c:v>
                      </c:pt>
                      <c:pt idx="2577">
                        <c:v>43180.370833333334</c:v>
                      </c:pt>
                      <c:pt idx="2578">
                        <c:v>43180.386111111111</c:v>
                      </c:pt>
                      <c:pt idx="2579">
                        <c:v>43180.412499999999</c:v>
                      </c:pt>
                      <c:pt idx="2580">
                        <c:v>43180.42291666667</c:v>
                      </c:pt>
                      <c:pt idx="2581">
                        <c:v>43180.45416666667</c:v>
                      </c:pt>
                      <c:pt idx="2582">
                        <c:v>43180.461111111108</c:v>
                      </c:pt>
                      <c:pt idx="2583">
                        <c:v>43180.481944444444</c:v>
                      </c:pt>
                      <c:pt idx="2584">
                        <c:v>43180.493055555555</c:v>
                      </c:pt>
                      <c:pt idx="2585">
                        <c:v>43180.495833333334</c:v>
                      </c:pt>
                      <c:pt idx="2586">
                        <c:v>43180.500694444447</c:v>
                      </c:pt>
                      <c:pt idx="2587">
                        <c:v>43180.505555555559</c:v>
                      </c:pt>
                      <c:pt idx="2588">
                        <c:v>43180.512499999997</c:v>
                      </c:pt>
                      <c:pt idx="2589">
                        <c:v>43180.536111111112</c:v>
                      </c:pt>
                      <c:pt idx="2590">
                        <c:v>43180.537499999999</c:v>
                      </c:pt>
                      <c:pt idx="2591">
                        <c:v>43180.544444444444</c:v>
                      </c:pt>
                      <c:pt idx="2592">
                        <c:v>43180.561111111114</c:v>
                      </c:pt>
                      <c:pt idx="2593">
                        <c:v>43180.565972222219</c:v>
                      </c:pt>
                      <c:pt idx="2594">
                        <c:v>43180.57916666667</c:v>
                      </c:pt>
                      <c:pt idx="2595">
                        <c:v>43180.620833333334</c:v>
                      </c:pt>
                      <c:pt idx="2596">
                        <c:v>43180.662499999999</c:v>
                      </c:pt>
                      <c:pt idx="2597">
                        <c:v>43180.70416666667</c:v>
                      </c:pt>
                      <c:pt idx="2598">
                        <c:v>43180.724305555559</c:v>
                      </c:pt>
                      <c:pt idx="2599">
                        <c:v>43180.744444444441</c:v>
                      </c:pt>
                      <c:pt idx="2600">
                        <c:v>43180.745833333334</c:v>
                      </c:pt>
                      <c:pt idx="2601">
                        <c:v>43180.756944444445</c:v>
                      </c:pt>
                      <c:pt idx="2602">
                        <c:v>43180.763888888891</c:v>
                      </c:pt>
                      <c:pt idx="2603">
                        <c:v>43180.787499999999</c:v>
                      </c:pt>
                      <c:pt idx="2604">
                        <c:v>43180.802777777775</c:v>
                      </c:pt>
                      <c:pt idx="2605">
                        <c:v>43180.810416666667</c:v>
                      </c:pt>
                      <c:pt idx="2606">
                        <c:v>43180.818055555559</c:v>
                      </c:pt>
                      <c:pt idx="2607">
                        <c:v>43180.827777777777</c:v>
                      </c:pt>
                      <c:pt idx="2608">
                        <c:v>43180.82916666667</c:v>
                      </c:pt>
                      <c:pt idx="2609">
                        <c:v>43180.834027777775</c:v>
                      </c:pt>
                      <c:pt idx="2610">
                        <c:v>43180.841666666667</c:v>
                      </c:pt>
                      <c:pt idx="2611">
                        <c:v>43180.851388888892</c:v>
                      </c:pt>
                      <c:pt idx="2612">
                        <c:v>43180.857638888891</c:v>
                      </c:pt>
                      <c:pt idx="2613">
                        <c:v>43180.864583333336</c:v>
                      </c:pt>
                      <c:pt idx="2614">
                        <c:v>43180.869444444441</c:v>
                      </c:pt>
                      <c:pt idx="2615">
                        <c:v>43180.870833333334</c:v>
                      </c:pt>
                      <c:pt idx="2616">
                        <c:v>43180.875694444447</c:v>
                      </c:pt>
                      <c:pt idx="2617">
                        <c:v>43180.890972222223</c:v>
                      </c:pt>
                      <c:pt idx="2618">
                        <c:v>43180.912499999999</c:v>
                      </c:pt>
                      <c:pt idx="2619">
                        <c:v>43180.917361111111</c:v>
                      </c:pt>
                      <c:pt idx="2620">
                        <c:v>43180.923611111109</c:v>
                      </c:pt>
                      <c:pt idx="2621">
                        <c:v>43180.931944444441</c:v>
                      </c:pt>
                      <c:pt idx="2622">
                        <c:v>43180.938194444447</c:v>
                      </c:pt>
                      <c:pt idx="2623">
                        <c:v>43180.95416666667</c:v>
                      </c:pt>
                      <c:pt idx="2624">
                        <c:v>43180.989583333336</c:v>
                      </c:pt>
                      <c:pt idx="2625">
                        <c:v>43180.995833333334</c:v>
                      </c:pt>
                      <c:pt idx="2626">
                        <c:v>43180.999305555553</c:v>
                      </c:pt>
                      <c:pt idx="2627">
                        <c:v>43181.009027777778</c:v>
                      </c:pt>
                      <c:pt idx="2628">
                        <c:v>43181.018750000003</c:v>
                      </c:pt>
                      <c:pt idx="2629">
                        <c:v>43181.03125</c:v>
                      </c:pt>
                      <c:pt idx="2630">
                        <c:v>43181.037499999999</c:v>
                      </c:pt>
                      <c:pt idx="2631">
                        <c:v>43181.050694444442</c:v>
                      </c:pt>
                      <c:pt idx="2632">
                        <c:v>43181.07916666667</c:v>
                      </c:pt>
                      <c:pt idx="2633">
                        <c:v>43181.091666666667</c:v>
                      </c:pt>
                      <c:pt idx="2634">
                        <c:v>43181.120833333334</c:v>
                      </c:pt>
                      <c:pt idx="2635">
                        <c:v>43181.126388888886</c:v>
                      </c:pt>
                      <c:pt idx="2636">
                        <c:v>43181.161111111112</c:v>
                      </c:pt>
                      <c:pt idx="2637">
                        <c:v>43181.162499999999</c:v>
                      </c:pt>
                      <c:pt idx="2638">
                        <c:v>43181.20416666667</c:v>
                      </c:pt>
                      <c:pt idx="2639">
                        <c:v>43181.245833333334</c:v>
                      </c:pt>
                      <c:pt idx="2640">
                        <c:v>43181.287499999999</c:v>
                      </c:pt>
                      <c:pt idx="2641">
                        <c:v>43181.32916666667</c:v>
                      </c:pt>
                      <c:pt idx="2642">
                        <c:v>43181.370833333334</c:v>
                      </c:pt>
                      <c:pt idx="2643">
                        <c:v>43181.412499999999</c:v>
                      </c:pt>
                      <c:pt idx="2644">
                        <c:v>43181.45416666667</c:v>
                      </c:pt>
                      <c:pt idx="2645">
                        <c:v>43181.495833333334</c:v>
                      </c:pt>
                      <c:pt idx="2646">
                        <c:v>43181.537499999999</c:v>
                      </c:pt>
                      <c:pt idx="2647">
                        <c:v>43181.57916666667</c:v>
                      </c:pt>
                      <c:pt idx="2648">
                        <c:v>43181.620833333334</c:v>
                      </c:pt>
                      <c:pt idx="2649">
                        <c:v>43181.662499999999</c:v>
                      </c:pt>
                      <c:pt idx="2650">
                        <c:v>43181.70416666667</c:v>
                      </c:pt>
                      <c:pt idx="2651">
                        <c:v>43181.745833333334</c:v>
                      </c:pt>
                      <c:pt idx="2652">
                        <c:v>43181.787499999999</c:v>
                      </c:pt>
                      <c:pt idx="2653">
                        <c:v>43181.82916666667</c:v>
                      </c:pt>
                      <c:pt idx="2654">
                        <c:v>43181.870833333334</c:v>
                      </c:pt>
                      <c:pt idx="2655">
                        <c:v>43181.912499999999</c:v>
                      </c:pt>
                      <c:pt idx="2656">
                        <c:v>43181.95416666667</c:v>
                      </c:pt>
                      <c:pt idx="2657">
                        <c:v>43181.995833333334</c:v>
                      </c:pt>
                      <c:pt idx="2658">
                        <c:v>43181.999305555553</c:v>
                      </c:pt>
                      <c:pt idx="2659">
                        <c:v>43182.037499999999</c:v>
                      </c:pt>
                      <c:pt idx="2660">
                        <c:v>43182.07916666667</c:v>
                      </c:pt>
                      <c:pt idx="2661">
                        <c:v>43182.120833333334</c:v>
                      </c:pt>
                      <c:pt idx="2662">
                        <c:v>43182.162499999999</c:v>
                      </c:pt>
                      <c:pt idx="2663">
                        <c:v>43182.20416666667</c:v>
                      </c:pt>
                      <c:pt idx="2664">
                        <c:v>43182.245833333334</c:v>
                      </c:pt>
                      <c:pt idx="2665">
                        <c:v>43182.287499999999</c:v>
                      </c:pt>
                      <c:pt idx="2666">
                        <c:v>43182.32916666667</c:v>
                      </c:pt>
                      <c:pt idx="2667">
                        <c:v>43182.370833333334</c:v>
                      </c:pt>
                      <c:pt idx="2668">
                        <c:v>43182.412499999999</c:v>
                      </c:pt>
                      <c:pt idx="2669">
                        <c:v>43182.45416666667</c:v>
                      </c:pt>
                      <c:pt idx="2670">
                        <c:v>43182.495833333334</c:v>
                      </c:pt>
                      <c:pt idx="2671">
                        <c:v>43182.537499999999</c:v>
                      </c:pt>
                      <c:pt idx="2672">
                        <c:v>43182.57916666667</c:v>
                      </c:pt>
                      <c:pt idx="2673">
                        <c:v>43182.620833333334</c:v>
                      </c:pt>
                      <c:pt idx="2674">
                        <c:v>43182.662499999999</c:v>
                      </c:pt>
                      <c:pt idx="2675">
                        <c:v>43182.70416666667</c:v>
                      </c:pt>
                      <c:pt idx="2676">
                        <c:v>43182.745833333334</c:v>
                      </c:pt>
                      <c:pt idx="2677">
                        <c:v>43182.787499999999</c:v>
                      </c:pt>
                      <c:pt idx="2678">
                        <c:v>43182.82916666667</c:v>
                      </c:pt>
                      <c:pt idx="2679">
                        <c:v>43182.870833333334</c:v>
                      </c:pt>
                      <c:pt idx="2680">
                        <c:v>43182.912499999999</c:v>
                      </c:pt>
                      <c:pt idx="2681">
                        <c:v>43182.95416666667</c:v>
                      </c:pt>
                      <c:pt idx="2682">
                        <c:v>43182.995833333334</c:v>
                      </c:pt>
                      <c:pt idx="2683">
                        <c:v>43182.999305555553</c:v>
                      </c:pt>
                      <c:pt idx="2684">
                        <c:v>43183.037499999999</c:v>
                      </c:pt>
                      <c:pt idx="2685">
                        <c:v>43183.07916666667</c:v>
                      </c:pt>
                      <c:pt idx="2686">
                        <c:v>43183.120833333334</c:v>
                      </c:pt>
                      <c:pt idx="2687">
                        <c:v>43183.162499999999</c:v>
                      </c:pt>
                      <c:pt idx="2688">
                        <c:v>43183.20416666667</c:v>
                      </c:pt>
                      <c:pt idx="2689">
                        <c:v>43183.245833333334</c:v>
                      </c:pt>
                      <c:pt idx="2690">
                        <c:v>43183.287499999999</c:v>
                      </c:pt>
                      <c:pt idx="2691">
                        <c:v>43183.32916666667</c:v>
                      </c:pt>
                      <c:pt idx="2692">
                        <c:v>43183.370833333334</c:v>
                      </c:pt>
                      <c:pt idx="2693">
                        <c:v>43183.412499999999</c:v>
                      </c:pt>
                      <c:pt idx="2694">
                        <c:v>43183.45416666667</c:v>
                      </c:pt>
                      <c:pt idx="2695">
                        <c:v>43183.495833333334</c:v>
                      </c:pt>
                      <c:pt idx="2696">
                        <c:v>43183.537499999999</c:v>
                      </c:pt>
                      <c:pt idx="2697">
                        <c:v>43183.57916666667</c:v>
                      </c:pt>
                      <c:pt idx="2698">
                        <c:v>43183.620833333334</c:v>
                      </c:pt>
                      <c:pt idx="2699">
                        <c:v>43183.662499999999</c:v>
                      </c:pt>
                      <c:pt idx="2700">
                        <c:v>43183.70416666667</c:v>
                      </c:pt>
                      <c:pt idx="2701">
                        <c:v>43183.745833333334</c:v>
                      </c:pt>
                      <c:pt idx="2702">
                        <c:v>43183.787499999999</c:v>
                      </c:pt>
                      <c:pt idx="2703">
                        <c:v>43183.82916666667</c:v>
                      </c:pt>
                      <c:pt idx="2704">
                        <c:v>43183.870833333334</c:v>
                      </c:pt>
                      <c:pt idx="2705">
                        <c:v>43183.912499999999</c:v>
                      </c:pt>
                      <c:pt idx="2706">
                        <c:v>43183.95416666667</c:v>
                      </c:pt>
                      <c:pt idx="2707">
                        <c:v>43183.995833333334</c:v>
                      </c:pt>
                      <c:pt idx="2708">
                        <c:v>43183.999305555553</c:v>
                      </c:pt>
                      <c:pt idx="2709">
                        <c:v>43184.037499999999</c:v>
                      </c:pt>
                      <c:pt idx="2710">
                        <c:v>43184.07916666667</c:v>
                      </c:pt>
                      <c:pt idx="2711">
                        <c:v>43184.120833333334</c:v>
                      </c:pt>
                      <c:pt idx="2712">
                        <c:v>43184.162499999999</c:v>
                      </c:pt>
                      <c:pt idx="2713">
                        <c:v>43184.20416666667</c:v>
                      </c:pt>
                      <c:pt idx="2714">
                        <c:v>43184.245833333334</c:v>
                      </c:pt>
                      <c:pt idx="2715">
                        <c:v>43184.287499999999</c:v>
                      </c:pt>
                      <c:pt idx="2716">
                        <c:v>43184.32916666667</c:v>
                      </c:pt>
                      <c:pt idx="2717">
                        <c:v>43184.370833333334</c:v>
                      </c:pt>
                      <c:pt idx="2718">
                        <c:v>43184.412499999999</c:v>
                      </c:pt>
                      <c:pt idx="2719">
                        <c:v>43184.45416666667</c:v>
                      </c:pt>
                      <c:pt idx="2720">
                        <c:v>43184.495833333334</c:v>
                      </c:pt>
                      <c:pt idx="2721">
                        <c:v>43184.537499999999</c:v>
                      </c:pt>
                      <c:pt idx="2722">
                        <c:v>43184.57916666667</c:v>
                      </c:pt>
                      <c:pt idx="2723">
                        <c:v>43184.620833333334</c:v>
                      </c:pt>
                      <c:pt idx="2724">
                        <c:v>43184.662499999999</c:v>
                      </c:pt>
                      <c:pt idx="2725">
                        <c:v>43184.675694444442</c:v>
                      </c:pt>
                      <c:pt idx="2726">
                        <c:v>43184.70416666667</c:v>
                      </c:pt>
                      <c:pt idx="2727">
                        <c:v>43184.718055555553</c:v>
                      </c:pt>
                      <c:pt idx="2728">
                        <c:v>43184.728472222225</c:v>
                      </c:pt>
                      <c:pt idx="2729">
                        <c:v>43184.736805555556</c:v>
                      </c:pt>
                      <c:pt idx="2730">
                        <c:v>43184.745833333334</c:v>
                      </c:pt>
                      <c:pt idx="2731">
                        <c:v>43184.751388888886</c:v>
                      </c:pt>
                      <c:pt idx="2732">
                        <c:v>43184.756944444445</c:v>
                      </c:pt>
                      <c:pt idx="2733">
                        <c:v>43184.763888888891</c:v>
                      </c:pt>
                      <c:pt idx="2734">
                        <c:v>43184.787499999999</c:v>
                      </c:pt>
                      <c:pt idx="2735">
                        <c:v>43184.82916666667</c:v>
                      </c:pt>
                      <c:pt idx="2736">
                        <c:v>43184.870833333334</c:v>
                      </c:pt>
                      <c:pt idx="2737">
                        <c:v>43184.912499999999</c:v>
                      </c:pt>
                      <c:pt idx="2738">
                        <c:v>43184.95416666667</c:v>
                      </c:pt>
                      <c:pt idx="2739">
                        <c:v>43184.995833333334</c:v>
                      </c:pt>
                      <c:pt idx="2740">
                        <c:v>43184.999305555553</c:v>
                      </c:pt>
                      <c:pt idx="2741">
                        <c:v>43185.037499999999</c:v>
                      </c:pt>
                      <c:pt idx="2742">
                        <c:v>43185.07916666667</c:v>
                      </c:pt>
                      <c:pt idx="2743">
                        <c:v>43185.120833333334</c:v>
                      </c:pt>
                      <c:pt idx="2744">
                        <c:v>43185.162499999999</c:v>
                      </c:pt>
                      <c:pt idx="2745">
                        <c:v>43185.20416666667</c:v>
                      </c:pt>
                      <c:pt idx="2746">
                        <c:v>43185.245833333334</c:v>
                      </c:pt>
                      <c:pt idx="2747">
                        <c:v>43185.287499999999</c:v>
                      </c:pt>
                      <c:pt idx="2748">
                        <c:v>43185.32916666667</c:v>
                      </c:pt>
                      <c:pt idx="2749">
                        <c:v>43185.370833333334</c:v>
                      </c:pt>
                      <c:pt idx="2750">
                        <c:v>43185.412499999999</c:v>
                      </c:pt>
                      <c:pt idx="2751">
                        <c:v>43185.45416666667</c:v>
                      </c:pt>
                      <c:pt idx="2752">
                        <c:v>43185.495833333334</c:v>
                      </c:pt>
                      <c:pt idx="2753">
                        <c:v>43185.537499999999</c:v>
                      </c:pt>
                      <c:pt idx="2754">
                        <c:v>43185.57916666667</c:v>
                      </c:pt>
                      <c:pt idx="2755">
                        <c:v>43185.620833333334</c:v>
                      </c:pt>
                      <c:pt idx="2756">
                        <c:v>43185.662499999999</c:v>
                      </c:pt>
                      <c:pt idx="2757">
                        <c:v>43185.692361111112</c:v>
                      </c:pt>
                      <c:pt idx="2758">
                        <c:v>43185.70416666667</c:v>
                      </c:pt>
                      <c:pt idx="2759">
                        <c:v>43185.745833333334</c:v>
                      </c:pt>
                      <c:pt idx="2760">
                        <c:v>43185.775694444441</c:v>
                      </c:pt>
                      <c:pt idx="2761">
                        <c:v>43185.787499999999</c:v>
                      </c:pt>
                      <c:pt idx="2762">
                        <c:v>43185.79791666667</c:v>
                      </c:pt>
                      <c:pt idx="2763">
                        <c:v>43185.82916666667</c:v>
                      </c:pt>
                      <c:pt idx="2764">
                        <c:v>43185.849305555559</c:v>
                      </c:pt>
                      <c:pt idx="2765">
                        <c:v>43185.870833333334</c:v>
                      </c:pt>
                      <c:pt idx="2766">
                        <c:v>43185.912499999999</c:v>
                      </c:pt>
                      <c:pt idx="2767">
                        <c:v>43185.95416666667</c:v>
                      </c:pt>
                      <c:pt idx="2768">
                        <c:v>43185.995833333334</c:v>
                      </c:pt>
                      <c:pt idx="2769">
                        <c:v>43185.999305555553</c:v>
                      </c:pt>
                      <c:pt idx="2770">
                        <c:v>43186.037499999999</c:v>
                      </c:pt>
                      <c:pt idx="2771">
                        <c:v>43186.07916666667</c:v>
                      </c:pt>
                      <c:pt idx="2772">
                        <c:v>43186.120833333334</c:v>
                      </c:pt>
                      <c:pt idx="2773">
                        <c:v>43186.162499999999</c:v>
                      </c:pt>
                      <c:pt idx="2774">
                        <c:v>43186.20416666667</c:v>
                      </c:pt>
                      <c:pt idx="2775">
                        <c:v>43186.245833333334</c:v>
                      </c:pt>
                      <c:pt idx="2776">
                        <c:v>43186.287499999999</c:v>
                      </c:pt>
                      <c:pt idx="2777">
                        <c:v>43186.32916666667</c:v>
                      </c:pt>
                      <c:pt idx="2778">
                        <c:v>43186.370833333334</c:v>
                      </c:pt>
                      <c:pt idx="2779">
                        <c:v>43186.412499999999</c:v>
                      </c:pt>
                      <c:pt idx="2780">
                        <c:v>43186.45416666667</c:v>
                      </c:pt>
                      <c:pt idx="2781">
                        <c:v>43186.495833333334</c:v>
                      </c:pt>
                      <c:pt idx="2782">
                        <c:v>43186.537499999999</c:v>
                      </c:pt>
                      <c:pt idx="2783">
                        <c:v>43186.57916666667</c:v>
                      </c:pt>
                      <c:pt idx="2784">
                        <c:v>43186.620833333334</c:v>
                      </c:pt>
                      <c:pt idx="2785">
                        <c:v>43186.662499999999</c:v>
                      </c:pt>
                      <c:pt idx="2786">
                        <c:v>43186.70416666667</c:v>
                      </c:pt>
                      <c:pt idx="2787">
                        <c:v>43186.745833333334</c:v>
                      </c:pt>
                      <c:pt idx="2788">
                        <c:v>43186.787499999999</c:v>
                      </c:pt>
                      <c:pt idx="2789">
                        <c:v>43186.82916666667</c:v>
                      </c:pt>
                      <c:pt idx="2790">
                        <c:v>43186.870833333334</c:v>
                      </c:pt>
                      <c:pt idx="2791">
                        <c:v>43186.912499999999</c:v>
                      </c:pt>
                      <c:pt idx="2792">
                        <c:v>43186.95416666667</c:v>
                      </c:pt>
                      <c:pt idx="2793">
                        <c:v>43186.995833333334</c:v>
                      </c:pt>
                      <c:pt idx="2794">
                        <c:v>43186.999305555553</c:v>
                      </c:pt>
                      <c:pt idx="2795">
                        <c:v>43187.037499999999</c:v>
                      </c:pt>
                      <c:pt idx="2796">
                        <c:v>43187.07916666667</c:v>
                      </c:pt>
                      <c:pt idx="2797">
                        <c:v>43187.120833333334</c:v>
                      </c:pt>
                      <c:pt idx="2798">
                        <c:v>43187.162499999999</c:v>
                      </c:pt>
                      <c:pt idx="2799">
                        <c:v>43187.20416666667</c:v>
                      </c:pt>
                      <c:pt idx="2800">
                        <c:v>43187.245833333334</c:v>
                      </c:pt>
                      <c:pt idx="2801">
                        <c:v>43187.287499999999</c:v>
                      </c:pt>
                      <c:pt idx="2802">
                        <c:v>43187.32916666667</c:v>
                      </c:pt>
                      <c:pt idx="2803">
                        <c:v>43187.370833333334</c:v>
                      </c:pt>
                      <c:pt idx="2804">
                        <c:v>43187.412499999999</c:v>
                      </c:pt>
                      <c:pt idx="2805">
                        <c:v>43187.45416666667</c:v>
                      </c:pt>
                      <c:pt idx="2806">
                        <c:v>43187.495833333334</c:v>
                      </c:pt>
                      <c:pt idx="2807">
                        <c:v>43187.537499999999</c:v>
                      </c:pt>
                      <c:pt idx="2808">
                        <c:v>43187.57916666667</c:v>
                      </c:pt>
                      <c:pt idx="2809">
                        <c:v>43187.620833333334</c:v>
                      </c:pt>
                      <c:pt idx="2810">
                        <c:v>43187.662499999999</c:v>
                      </c:pt>
                      <c:pt idx="2811">
                        <c:v>43187.70416666667</c:v>
                      </c:pt>
                      <c:pt idx="2812">
                        <c:v>43187.745833333334</c:v>
                      </c:pt>
                      <c:pt idx="2813">
                        <c:v>43187.746527777781</c:v>
                      </c:pt>
                      <c:pt idx="2814">
                        <c:v>43187.787499999999</c:v>
                      </c:pt>
                      <c:pt idx="2815">
                        <c:v>43187.82916666667</c:v>
                      </c:pt>
                      <c:pt idx="2816">
                        <c:v>43187.870833333334</c:v>
                      </c:pt>
                      <c:pt idx="2817">
                        <c:v>43187.912499999999</c:v>
                      </c:pt>
                      <c:pt idx="2818">
                        <c:v>43187.95416666667</c:v>
                      </c:pt>
                      <c:pt idx="2819">
                        <c:v>43187.995833333334</c:v>
                      </c:pt>
                      <c:pt idx="2820">
                        <c:v>43187.999305555553</c:v>
                      </c:pt>
                      <c:pt idx="2821">
                        <c:v>43188.037499999999</c:v>
                      </c:pt>
                      <c:pt idx="2822">
                        <c:v>43188.07916666667</c:v>
                      </c:pt>
                      <c:pt idx="2823">
                        <c:v>43188.120833333334</c:v>
                      </c:pt>
                      <c:pt idx="2824">
                        <c:v>43188.162499999999</c:v>
                      </c:pt>
                      <c:pt idx="2825">
                        <c:v>43188.20416666667</c:v>
                      </c:pt>
                      <c:pt idx="2826">
                        <c:v>43188.245833333334</c:v>
                      </c:pt>
                      <c:pt idx="2827">
                        <c:v>43188.287499999999</c:v>
                      </c:pt>
                      <c:pt idx="2828">
                        <c:v>43188.32916666667</c:v>
                      </c:pt>
                      <c:pt idx="2829">
                        <c:v>43188.370833333334</c:v>
                      </c:pt>
                      <c:pt idx="2830">
                        <c:v>43188.412499999999</c:v>
                      </c:pt>
                      <c:pt idx="2831">
                        <c:v>43188.45416666667</c:v>
                      </c:pt>
                      <c:pt idx="2832">
                        <c:v>43188.495833333334</c:v>
                      </c:pt>
                      <c:pt idx="2833">
                        <c:v>43188.537499999999</c:v>
                      </c:pt>
                      <c:pt idx="2834">
                        <c:v>43188.57916666667</c:v>
                      </c:pt>
                      <c:pt idx="2835">
                        <c:v>43188.620833333334</c:v>
                      </c:pt>
                      <c:pt idx="2836">
                        <c:v>43188.662499999999</c:v>
                      </c:pt>
                      <c:pt idx="2837">
                        <c:v>43188.70416666667</c:v>
                      </c:pt>
                      <c:pt idx="2838">
                        <c:v>43188.745833333334</c:v>
                      </c:pt>
                      <c:pt idx="2839">
                        <c:v>43188.787499999999</c:v>
                      </c:pt>
                      <c:pt idx="2840">
                        <c:v>43188.82916666667</c:v>
                      </c:pt>
                      <c:pt idx="2841">
                        <c:v>43188.870833333334</c:v>
                      </c:pt>
                      <c:pt idx="2842">
                        <c:v>43188.912499999999</c:v>
                      </c:pt>
                      <c:pt idx="2843">
                        <c:v>43188.95416666667</c:v>
                      </c:pt>
                      <c:pt idx="2844">
                        <c:v>43188.995833333334</c:v>
                      </c:pt>
                      <c:pt idx="2845">
                        <c:v>43188.999305555553</c:v>
                      </c:pt>
                      <c:pt idx="2846">
                        <c:v>43189.037499999999</c:v>
                      </c:pt>
                      <c:pt idx="2847">
                        <c:v>43189.07916666667</c:v>
                      </c:pt>
                      <c:pt idx="2848">
                        <c:v>43189.120833333334</c:v>
                      </c:pt>
                      <c:pt idx="2849">
                        <c:v>43189.162499999999</c:v>
                      </c:pt>
                      <c:pt idx="2850">
                        <c:v>43189.20416666667</c:v>
                      </c:pt>
                      <c:pt idx="2851">
                        <c:v>43189.245833333334</c:v>
                      </c:pt>
                      <c:pt idx="2852">
                        <c:v>43189.287499999999</c:v>
                      </c:pt>
                      <c:pt idx="2853">
                        <c:v>43189.32916666667</c:v>
                      </c:pt>
                      <c:pt idx="2854">
                        <c:v>43189.370833333334</c:v>
                      </c:pt>
                      <c:pt idx="2855">
                        <c:v>43189.412499999999</c:v>
                      </c:pt>
                      <c:pt idx="2856">
                        <c:v>43189.45416666667</c:v>
                      </c:pt>
                      <c:pt idx="2857">
                        <c:v>43189.466666666667</c:v>
                      </c:pt>
                      <c:pt idx="2858">
                        <c:v>43189.493750000001</c:v>
                      </c:pt>
                      <c:pt idx="2859">
                        <c:v>43189.495833333334</c:v>
                      </c:pt>
                      <c:pt idx="2860">
                        <c:v>43189.537499999999</c:v>
                      </c:pt>
                      <c:pt idx="2861">
                        <c:v>43189.57916666667</c:v>
                      </c:pt>
                      <c:pt idx="2862">
                        <c:v>43189.620833333334</c:v>
                      </c:pt>
                      <c:pt idx="2863">
                        <c:v>43189.65625</c:v>
                      </c:pt>
                      <c:pt idx="2864">
                        <c:v>43189.661111111112</c:v>
                      </c:pt>
                      <c:pt idx="2865">
                        <c:v>43189.662499999999</c:v>
                      </c:pt>
                      <c:pt idx="2866">
                        <c:v>43189.70416666667</c:v>
                      </c:pt>
                      <c:pt idx="2867">
                        <c:v>43189.743750000001</c:v>
                      </c:pt>
                      <c:pt idx="2868">
                        <c:v>43189.745833333334</c:v>
                      </c:pt>
                      <c:pt idx="2869">
                        <c:v>43189.787499999999</c:v>
                      </c:pt>
                      <c:pt idx="2870">
                        <c:v>43189.82916666667</c:v>
                      </c:pt>
                      <c:pt idx="2871">
                        <c:v>43189.870833333334</c:v>
                      </c:pt>
                      <c:pt idx="2872">
                        <c:v>43189.912499999999</c:v>
                      </c:pt>
                      <c:pt idx="2873">
                        <c:v>43189.95416666667</c:v>
                      </c:pt>
                      <c:pt idx="2874">
                        <c:v>43189.995833333334</c:v>
                      </c:pt>
                      <c:pt idx="2875">
                        <c:v>43189.999305555553</c:v>
                      </c:pt>
                      <c:pt idx="2876">
                        <c:v>43190.037499999999</c:v>
                      </c:pt>
                      <c:pt idx="2877">
                        <c:v>43190.07916666667</c:v>
                      </c:pt>
                      <c:pt idx="2878">
                        <c:v>43190.120833333334</c:v>
                      </c:pt>
                      <c:pt idx="2879">
                        <c:v>43190.162499999999</c:v>
                      </c:pt>
                      <c:pt idx="2880">
                        <c:v>43190.20416666667</c:v>
                      </c:pt>
                      <c:pt idx="2881">
                        <c:v>43190.245833333334</c:v>
                      </c:pt>
                      <c:pt idx="2882">
                        <c:v>43190.287499999999</c:v>
                      </c:pt>
                      <c:pt idx="2883">
                        <c:v>43190.32916666667</c:v>
                      </c:pt>
                      <c:pt idx="2884">
                        <c:v>43190.370833333334</c:v>
                      </c:pt>
                      <c:pt idx="2885">
                        <c:v>43190.412499999999</c:v>
                      </c:pt>
                      <c:pt idx="2886">
                        <c:v>43190.45416666667</c:v>
                      </c:pt>
                      <c:pt idx="2887">
                        <c:v>43190.495833333334</c:v>
                      </c:pt>
                      <c:pt idx="2888">
                        <c:v>43190.537499999999</c:v>
                      </c:pt>
                      <c:pt idx="2889">
                        <c:v>43190.57916666667</c:v>
                      </c:pt>
                      <c:pt idx="2890">
                        <c:v>43190.620833333334</c:v>
                      </c:pt>
                      <c:pt idx="2891">
                        <c:v>43190.662499999999</c:v>
                      </c:pt>
                      <c:pt idx="2892">
                        <c:v>43190.70416666667</c:v>
                      </c:pt>
                      <c:pt idx="2893">
                        <c:v>43190.745833333334</c:v>
                      </c:pt>
                      <c:pt idx="2894">
                        <c:v>43190.787499999999</c:v>
                      </c:pt>
                      <c:pt idx="2895">
                        <c:v>43190.82916666667</c:v>
                      </c:pt>
                      <c:pt idx="2896">
                        <c:v>43190.870833333334</c:v>
                      </c:pt>
                      <c:pt idx="2897">
                        <c:v>43190.912499999999</c:v>
                      </c:pt>
                      <c:pt idx="2898">
                        <c:v>43190.95416666667</c:v>
                      </c:pt>
                      <c:pt idx="2899">
                        <c:v>43190.995833333334</c:v>
                      </c:pt>
                      <c:pt idx="2900">
                        <c:v>43190.999305555553</c:v>
                      </c:pt>
                      <c:pt idx="2901">
                        <c:v>43190.999305555553</c:v>
                      </c:pt>
                      <c:pt idx="2902">
                        <c:v>43191.037499999999</c:v>
                      </c:pt>
                      <c:pt idx="2903">
                        <c:v>43191.07916666667</c:v>
                      </c:pt>
                      <c:pt idx="2904">
                        <c:v>43191.120833333334</c:v>
                      </c:pt>
                      <c:pt idx="2905">
                        <c:v>43191.162499999999</c:v>
                      </c:pt>
                      <c:pt idx="2906">
                        <c:v>43191.20416666667</c:v>
                      </c:pt>
                      <c:pt idx="2907">
                        <c:v>43191.245833333334</c:v>
                      </c:pt>
                      <c:pt idx="2908">
                        <c:v>43191.287499999999</c:v>
                      </c:pt>
                      <c:pt idx="2909">
                        <c:v>43191.32916666667</c:v>
                      </c:pt>
                      <c:pt idx="2910">
                        <c:v>43191.370833333334</c:v>
                      </c:pt>
                      <c:pt idx="2911">
                        <c:v>43191.412499999999</c:v>
                      </c:pt>
                      <c:pt idx="2912">
                        <c:v>43191.45416666667</c:v>
                      </c:pt>
                      <c:pt idx="2913">
                        <c:v>43191.495833333334</c:v>
                      </c:pt>
                      <c:pt idx="2914">
                        <c:v>43191.537499999999</c:v>
                      </c:pt>
                      <c:pt idx="2915">
                        <c:v>43191.57916666667</c:v>
                      </c:pt>
                      <c:pt idx="2916">
                        <c:v>43191.620833333334</c:v>
                      </c:pt>
                      <c:pt idx="2917">
                        <c:v>43191.662499999999</c:v>
                      </c:pt>
                      <c:pt idx="2918">
                        <c:v>43191.70416666667</c:v>
                      </c:pt>
                      <c:pt idx="2919">
                        <c:v>43191.745833333334</c:v>
                      </c:pt>
                      <c:pt idx="2920">
                        <c:v>43191.787499999999</c:v>
                      </c:pt>
                      <c:pt idx="2921">
                        <c:v>43191.82916666667</c:v>
                      </c:pt>
                      <c:pt idx="2922">
                        <c:v>43191.870833333334</c:v>
                      </c:pt>
                      <c:pt idx="2923">
                        <c:v>43191.912499999999</c:v>
                      </c:pt>
                      <c:pt idx="2924">
                        <c:v>43191.95416666667</c:v>
                      </c:pt>
                      <c:pt idx="2925">
                        <c:v>43191.995833333334</c:v>
                      </c:pt>
                      <c:pt idx="2926">
                        <c:v>43191.999305555553</c:v>
                      </c:pt>
                      <c:pt idx="2927">
                        <c:v>43192.037499999999</c:v>
                      </c:pt>
                      <c:pt idx="2928">
                        <c:v>43192.07916666667</c:v>
                      </c:pt>
                      <c:pt idx="2929">
                        <c:v>43192.120833333334</c:v>
                      </c:pt>
                      <c:pt idx="2930">
                        <c:v>43192.162499999999</c:v>
                      </c:pt>
                      <c:pt idx="2931">
                        <c:v>43192.20416666667</c:v>
                      </c:pt>
                      <c:pt idx="2932">
                        <c:v>43192.22152777778</c:v>
                      </c:pt>
                      <c:pt idx="2933">
                        <c:v>43192.245833333334</c:v>
                      </c:pt>
                      <c:pt idx="2934">
                        <c:v>43192.253472222219</c:v>
                      </c:pt>
                      <c:pt idx="2935">
                        <c:v>43192.265277777777</c:v>
                      </c:pt>
                      <c:pt idx="2936">
                        <c:v>43192.287499999999</c:v>
                      </c:pt>
                      <c:pt idx="2937">
                        <c:v>43192.32916666667</c:v>
                      </c:pt>
                      <c:pt idx="2938">
                        <c:v>43192.363888888889</c:v>
                      </c:pt>
                      <c:pt idx="2939">
                        <c:v>43192.370833333334</c:v>
                      </c:pt>
                      <c:pt idx="2940">
                        <c:v>43192.412499999999</c:v>
                      </c:pt>
                      <c:pt idx="2941">
                        <c:v>43192.45416666667</c:v>
                      </c:pt>
                      <c:pt idx="2942">
                        <c:v>43192.495833333334</c:v>
                      </c:pt>
                      <c:pt idx="2943">
                        <c:v>43192.537499999999</c:v>
                      </c:pt>
                      <c:pt idx="2944">
                        <c:v>43192.55</c:v>
                      </c:pt>
                      <c:pt idx="2945">
                        <c:v>43192.57916666667</c:v>
                      </c:pt>
                      <c:pt idx="2946">
                        <c:v>43192.620833333334</c:v>
                      </c:pt>
                      <c:pt idx="2947">
                        <c:v>43192.662499999999</c:v>
                      </c:pt>
                      <c:pt idx="2948">
                        <c:v>43192.70416666667</c:v>
                      </c:pt>
                      <c:pt idx="2949">
                        <c:v>43192.745833333334</c:v>
                      </c:pt>
                      <c:pt idx="2950">
                        <c:v>43192.762499999997</c:v>
                      </c:pt>
                      <c:pt idx="2951">
                        <c:v>43192.787499999999</c:v>
                      </c:pt>
                      <c:pt idx="2952">
                        <c:v>43192.82916666667</c:v>
                      </c:pt>
                      <c:pt idx="2953">
                        <c:v>43192.870833333334</c:v>
                      </c:pt>
                      <c:pt idx="2954">
                        <c:v>43192.912499999999</c:v>
                      </c:pt>
                      <c:pt idx="2955">
                        <c:v>43192.95416666667</c:v>
                      </c:pt>
                      <c:pt idx="2956">
                        <c:v>43192.995833333334</c:v>
                      </c:pt>
                      <c:pt idx="2957">
                        <c:v>43192.999305555553</c:v>
                      </c:pt>
                      <c:pt idx="2958">
                        <c:v>43193.037499999999</c:v>
                      </c:pt>
                      <c:pt idx="2959">
                        <c:v>43193.07916666667</c:v>
                      </c:pt>
                      <c:pt idx="2960">
                        <c:v>43193.118750000001</c:v>
                      </c:pt>
                      <c:pt idx="2961">
                        <c:v>43193.120833333334</c:v>
                      </c:pt>
                      <c:pt idx="2962">
                        <c:v>43193.134722222225</c:v>
                      </c:pt>
                      <c:pt idx="2963">
                        <c:v>43193.162499999999</c:v>
                      </c:pt>
                      <c:pt idx="2964">
                        <c:v>43193.192361111112</c:v>
                      </c:pt>
                      <c:pt idx="2965">
                        <c:v>43193.20416666667</c:v>
                      </c:pt>
                      <c:pt idx="2966">
                        <c:v>43193.244444444441</c:v>
                      </c:pt>
                      <c:pt idx="2967">
                        <c:v>43193.245833333334</c:v>
                      </c:pt>
                      <c:pt idx="2968">
                        <c:v>43193.287499999999</c:v>
                      </c:pt>
                      <c:pt idx="2969">
                        <c:v>43193.297222222223</c:v>
                      </c:pt>
                      <c:pt idx="2970">
                        <c:v>43193.318749999999</c:v>
                      </c:pt>
                      <c:pt idx="2971">
                        <c:v>43193.32916666667</c:v>
                      </c:pt>
                      <c:pt idx="2972">
                        <c:v>43193.370833333334</c:v>
                      </c:pt>
                      <c:pt idx="2973">
                        <c:v>43193.410416666666</c:v>
                      </c:pt>
                      <c:pt idx="2974">
                        <c:v>43193.412499999999</c:v>
                      </c:pt>
                      <c:pt idx="2975">
                        <c:v>43193.45416666667</c:v>
                      </c:pt>
                      <c:pt idx="2976">
                        <c:v>43193.468055555553</c:v>
                      </c:pt>
                      <c:pt idx="2977">
                        <c:v>43193.474999999999</c:v>
                      </c:pt>
                      <c:pt idx="2978">
                        <c:v>43193.495833333334</c:v>
                      </c:pt>
                      <c:pt idx="2979">
                        <c:v>43193.537499999999</c:v>
                      </c:pt>
                      <c:pt idx="2980">
                        <c:v>43193.5625</c:v>
                      </c:pt>
                      <c:pt idx="2981">
                        <c:v>43193.57916666667</c:v>
                      </c:pt>
                      <c:pt idx="2982">
                        <c:v>43193.620833333334</c:v>
                      </c:pt>
                      <c:pt idx="2983">
                        <c:v>43193.662499999999</c:v>
                      </c:pt>
                      <c:pt idx="2984">
                        <c:v>43193.676388888889</c:v>
                      </c:pt>
                      <c:pt idx="2985">
                        <c:v>43193.695833333331</c:v>
                      </c:pt>
                      <c:pt idx="2986">
                        <c:v>43193.70416666667</c:v>
                      </c:pt>
                      <c:pt idx="2987">
                        <c:v>43193.716666666667</c:v>
                      </c:pt>
                      <c:pt idx="2988">
                        <c:v>43193.745833333334</c:v>
                      </c:pt>
                      <c:pt idx="2989">
                        <c:v>43193.787499999999</c:v>
                      </c:pt>
                      <c:pt idx="2990">
                        <c:v>43193.82916666667</c:v>
                      </c:pt>
                      <c:pt idx="2991">
                        <c:v>43193.870833333334</c:v>
                      </c:pt>
                      <c:pt idx="2992">
                        <c:v>43193.912499999999</c:v>
                      </c:pt>
                      <c:pt idx="2993">
                        <c:v>43193.95416666667</c:v>
                      </c:pt>
                      <c:pt idx="2994">
                        <c:v>43193.995833333334</c:v>
                      </c:pt>
                      <c:pt idx="2995">
                        <c:v>43193.999305555553</c:v>
                      </c:pt>
                      <c:pt idx="2996">
                        <c:v>43194.037499999999</c:v>
                      </c:pt>
                      <c:pt idx="2997">
                        <c:v>43194.07916666667</c:v>
                      </c:pt>
                      <c:pt idx="2998">
                        <c:v>43194.120833333334</c:v>
                      </c:pt>
                      <c:pt idx="2999">
                        <c:v>43194.162499999999</c:v>
                      </c:pt>
                      <c:pt idx="3000">
                        <c:v>43194.20416666667</c:v>
                      </c:pt>
                      <c:pt idx="3001">
                        <c:v>43194.245833333334</c:v>
                      </c:pt>
                      <c:pt idx="3002">
                        <c:v>43194.287499999999</c:v>
                      </c:pt>
                      <c:pt idx="3003">
                        <c:v>43194.32916666667</c:v>
                      </c:pt>
                      <c:pt idx="3004">
                        <c:v>43194.370833333334</c:v>
                      </c:pt>
                      <c:pt idx="3005">
                        <c:v>43194.412499999999</c:v>
                      </c:pt>
                      <c:pt idx="3006">
                        <c:v>43194.45416666667</c:v>
                      </c:pt>
                      <c:pt idx="3007">
                        <c:v>43194.495833333334</c:v>
                      </c:pt>
                      <c:pt idx="3008">
                        <c:v>43194.537499999999</c:v>
                      </c:pt>
                      <c:pt idx="3009">
                        <c:v>43194.568055555559</c:v>
                      </c:pt>
                      <c:pt idx="3010">
                        <c:v>43194.57916666667</c:v>
                      </c:pt>
                      <c:pt idx="3011">
                        <c:v>43194.620833333334</c:v>
                      </c:pt>
                      <c:pt idx="3012">
                        <c:v>43194.662499999999</c:v>
                      </c:pt>
                      <c:pt idx="3013">
                        <c:v>43194.70416666667</c:v>
                      </c:pt>
                      <c:pt idx="3014">
                        <c:v>43194.745833333334</c:v>
                      </c:pt>
                      <c:pt idx="3015">
                        <c:v>43194.787499999999</c:v>
                      </c:pt>
                      <c:pt idx="3016">
                        <c:v>43194.82916666667</c:v>
                      </c:pt>
                      <c:pt idx="3017">
                        <c:v>43194.870833333334</c:v>
                      </c:pt>
                      <c:pt idx="3018">
                        <c:v>43194.912499999999</c:v>
                      </c:pt>
                      <c:pt idx="3019">
                        <c:v>43194.95416666667</c:v>
                      </c:pt>
                      <c:pt idx="3020">
                        <c:v>43194.995833333334</c:v>
                      </c:pt>
                      <c:pt idx="3021">
                        <c:v>43194.999305555553</c:v>
                      </c:pt>
                      <c:pt idx="3022">
                        <c:v>43195.037499999999</c:v>
                      </c:pt>
                      <c:pt idx="3023">
                        <c:v>43195.07916666667</c:v>
                      </c:pt>
                      <c:pt idx="3024">
                        <c:v>43195.120833333334</c:v>
                      </c:pt>
                      <c:pt idx="3025">
                        <c:v>43195.162499999999</c:v>
                      </c:pt>
                      <c:pt idx="3026">
                        <c:v>43195.20416666667</c:v>
                      </c:pt>
                      <c:pt idx="3027">
                        <c:v>43195.245833333334</c:v>
                      </c:pt>
                      <c:pt idx="3028">
                        <c:v>43195.287499999999</c:v>
                      </c:pt>
                      <c:pt idx="3029">
                        <c:v>43195.32916666667</c:v>
                      </c:pt>
                      <c:pt idx="3030">
                        <c:v>43195.370833333334</c:v>
                      </c:pt>
                      <c:pt idx="3031">
                        <c:v>43195.412499999999</c:v>
                      </c:pt>
                      <c:pt idx="3032">
                        <c:v>43195.45416666667</c:v>
                      </c:pt>
                      <c:pt idx="3033">
                        <c:v>43195.495833333334</c:v>
                      </c:pt>
                      <c:pt idx="3034">
                        <c:v>43195.537499999999</c:v>
                      </c:pt>
                      <c:pt idx="3035">
                        <c:v>43195.57916666667</c:v>
                      </c:pt>
                      <c:pt idx="3036">
                        <c:v>43195.620833333334</c:v>
                      </c:pt>
                      <c:pt idx="3037">
                        <c:v>43195.662499999999</c:v>
                      </c:pt>
                      <c:pt idx="3038">
                        <c:v>43195.70416666667</c:v>
                      </c:pt>
                      <c:pt idx="3039">
                        <c:v>43195.745833333334</c:v>
                      </c:pt>
                      <c:pt idx="3040">
                        <c:v>43195.787499999999</c:v>
                      </c:pt>
                      <c:pt idx="3041">
                        <c:v>43195.82916666667</c:v>
                      </c:pt>
                      <c:pt idx="3042">
                        <c:v>43195.870833333334</c:v>
                      </c:pt>
                      <c:pt idx="3043">
                        <c:v>43195.912499999999</c:v>
                      </c:pt>
                      <c:pt idx="3044">
                        <c:v>43195.95416666667</c:v>
                      </c:pt>
                      <c:pt idx="3045">
                        <c:v>43195.995833333334</c:v>
                      </c:pt>
                      <c:pt idx="3046">
                        <c:v>43195.999305555553</c:v>
                      </c:pt>
                      <c:pt idx="3047">
                        <c:v>43196.037499999999</c:v>
                      </c:pt>
                      <c:pt idx="3048">
                        <c:v>43196.07916666667</c:v>
                      </c:pt>
                      <c:pt idx="3049">
                        <c:v>43196.120833333334</c:v>
                      </c:pt>
                      <c:pt idx="3050">
                        <c:v>43196.162499999999</c:v>
                      </c:pt>
                      <c:pt idx="3051">
                        <c:v>43196.20416666667</c:v>
                      </c:pt>
                      <c:pt idx="3052">
                        <c:v>43196.245833333334</c:v>
                      </c:pt>
                      <c:pt idx="3053">
                        <c:v>43196.287499999999</c:v>
                      </c:pt>
                      <c:pt idx="3054">
                        <c:v>43196.32916666667</c:v>
                      </c:pt>
                      <c:pt idx="3055">
                        <c:v>43196.370833333334</c:v>
                      </c:pt>
                      <c:pt idx="3056">
                        <c:v>43196.412499999999</c:v>
                      </c:pt>
                      <c:pt idx="3057">
                        <c:v>43196.45416666667</c:v>
                      </c:pt>
                      <c:pt idx="3058">
                        <c:v>43196.495833333334</c:v>
                      </c:pt>
                      <c:pt idx="3059">
                        <c:v>43196.537499999999</c:v>
                      </c:pt>
                      <c:pt idx="3060">
                        <c:v>43196.57916666667</c:v>
                      </c:pt>
                      <c:pt idx="3061">
                        <c:v>43196.620833333334</c:v>
                      </c:pt>
                      <c:pt idx="3062">
                        <c:v>43196.662499999999</c:v>
                      </c:pt>
                      <c:pt idx="3063">
                        <c:v>43196.70416666667</c:v>
                      </c:pt>
                      <c:pt idx="3064">
                        <c:v>43196.745833333334</c:v>
                      </c:pt>
                      <c:pt idx="3065">
                        <c:v>43196.787499999999</c:v>
                      </c:pt>
                      <c:pt idx="3066">
                        <c:v>43196.82916666667</c:v>
                      </c:pt>
                      <c:pt idx="3067">
                        <c:v>43196.870833333334</c:v>
                      </c:pt>
                      <c:pt idx="3068">
                        <c:v>43196.912499999999</c:v>
                      </c:pt>
                      <c:pt idx="3069">
                        <c:v>43196.95416666667</c:v>
                      </c:pt>
                      <c:pt idx="3070">
                        <c:v>43196.995833333334</c:v>
                      </c:pt>
                      <c:pt idx="3071">
                        <c:v>43196.999305555553</c:v>
                      </c:pt>
                      <c:pt idx="3072">
                        <c:v>43197.037499999999</c:v>
                      </c:pt>
                      <c:pt idx="3073">
                        <c:v>43197.07916666667</c:v>
                      </c:pt>
                      <c:pt idx="3074">
                        <c:v>43197.120833333334</c:v>
                      </c:pt>
                      <c:pt idx="3075">
                        <c:v>43197.162499999999</c:v>
                      </c:pt>
                      <c:pt idx="3076">
                        <c:v>43197.191666666666</c:v>
                      </c:pt>
                      <c:pt idx="3077">
                        <c:v>43197.20416666667</c:v>
                      </c:pt>
                      <c:pt idx="3078">
                        <c:v>43197.21597222222</c:v>
                      </c:pt>
                      <c:pt idx="3079">
                        <c:v>43197.228472222225</c:v>
                      </c:pt>
                      <c:pt idx="3080">
                        <c:v>43197.245833333334</c:v>
                      </c:pt>
                      <c:pt idx="3081">
                        <c:v>43197.287499999999</c:v>
                      </c:pt>
                      <c:pt idx="3082">
                        <c:v>43197.32708333333</c:v>
                      </c:pt>
                      <c:pt idx="3083">
                        <c:v>43197.32916666667</c:v>
                      </c:pt>
                      <c:pt idx="3084">
                        <c:v>43197.370833333334</c:v>
                      </c:pt>
                      <c:pt idx="3085">
                        <c:v>43197.412499999999</c:v>
                      </c:pt>
                      <c:pt idx="3086">
                        <c:v>43197.45416666667</c:v>
                      </c:pt>
                      <c:pt idx="3087">
                        <c:v>43197.495833333334</c:v>
                      </c:pt>
                      <c:pt idx="3088">
                        <c:v>43197.537499999999</c:v>
                      </c:pt>
                      <c:pt idx="3089">
                        <c:v>43197.57916666667</c:v>
                      </c:pt>
                      <c:pt idx="3090">
                        <c:v>43197.620833333334</c:v>
                      </c:pt>
                      <c:pt idx="3091">
                        <c:v>43197.662499999999</c:v>
                      </c:pt>
                      <c:pt idx="3092">
                        <c:v>43197.70416666667</c:v>
                      </c:pt>
                      <c:pt idx="3093">
                        <c:v>43197.745833333334</c:v>
                      </c:pt>
                      <c:pt idx="3094">
                        <c:v>43197.787499999999</c:v>
                      </c:pt>
                      <c:pt idx="3095">
                        <c:v>43197.82916666667</c:v>
                      </c:pt>
                      <c:pt idx="3096">
                        <c:v>43197.870833333334</c:v>
                      </c:pt>
                      <c:pt idx="3097">
                        <c:v>43197.912499999999</c:v>
                      </c:pt>
                      <c:pt idx="3098">
                        <c:v>43197.95416666667</c:v>
                      </c:pt>
                      <c:pt idx="3099">
                        <c:v>43197.995833333334</c:v>
                      </c:pt>
                      <c:pt idx="3100">
                        <c:v>43197.999305555553</c:v>
                      </c:pt>
                      <c:pt idx="3101">
                        <c:v>43198.037499999999</c:v>
                      </c:pt>
                      <c:pt idx="3102">
                        <c:v>43198.07916666667</c:v>
                      </c:pt>
                      <c:pt idx="3103">
                        <c:v>43198.120833333334</c:v>
                      </c:pt>
                      <c:pt idx="3104">
                        <c:v>43198.162499999999</c:v>
                      </c:pt>
                      <c:pt idx="3105">
                        <c:v>43198.20416666667</c:v>
                      </c:pt>
                      <c:pt idx="3106">
                        <c:v>43198.245833333334</c:v>
                      </c:pt>
                      <c:pt idx="3107">
                        <c:v>43198.287499999999</c:v>
                      </c:pt>
                      <c:pt idx="3108">
                        <c:v>43198.32916666667</c:v>
                      </c:pt>
                      <c:pt idx="3109">
                        <c:v>43198.370833333334</c:v>
                      </c:pt>
                      <c:pt idx="3110">
                        <c:v>43198.412499999999</c:v>
                      </c:pt>
                      <c:pt idx="3111">
                        <c:v>43198.45416666667</c:v>
                      </c:pt>
                      <c:pt idx="3112">
                        <c:v>43198.495833333334</c:v>
                      </c:pt>
                      <c:pt idx="3113">
                        <c:v>43198.537499999999</c:v>
                      </c:pt>
                      <c:pt idx="3114">
                        <c:v>43198.57916666667</c:v>
                      </c:pt>
                      <c:pt idx="3115">
                        <c:v>43198.620833333334</c:v>
                      </c:pt>
                      <c:pt idx="3116">
                        <c:v>43198.662499999999</c:v>
                      </c:pt>
                      <c:pt idx="3117">
                        <c:v>43198.70416666667</c:v>
                      </c:pt>
                      <c:pt idx="3118">
                        <c:v>43198.745833333334</c:v>
                      </c:pt>
                      <c:pt idx="3119">
                        <c:v>43198.787499999999</c:v>
                      </c:pt>
                      <c:pt idx="3120">
                        <c:v>43198.82916666667</c:v>
                      </c:pt>
                      <c:pt idx="3121">
                        <c:v>43198.870833333334</c:v>
                      </c:pt>
                      <c:pt idx="3122">
                        <c:v>43198.912499999999</c:v>
                      </c:pt>
                      <c:pt idx="3123">
                        <c:v>43198.95416666667</c:v>
                      </c:pt>
                      <c:pt idx="3124">
                        <c:v>43198.995833333334</c:v>
                      </c:pt>
                      <c:pt idx="3125">
                        <c:v>43198.999305555553</c:v>
                      </c:pt>
                      <c:pt idx="3126">
                        <c:v>43199.037499999999</c:v>
                      </c:pt>
                      <c:pt idx="3127">
                        <c:v>43199.07916666667</c:v>
                      </c:pt>
                      <c:pt idx="3128">
                        <c:v>43199.120833333334</c:v>
                      </c:pt>
                      <c:pt idx="3129">
                        <c:v>43199.162499999999</c:v>
                      </c:pt>
                      <c:pt idx="3130">
                        <c:v>43199.20416666667</c:v>
                      </c:pt>
                      <c:pt idx="3131">
                        <c:v>43199.245833333334</c:v>
                      </c:pt>
                      <c:pt idx="3132">
                        <c:v>43199.287499999999</c:v>
                      </c:pt>
                      <c:pt idx="3133">
                        <c:v>43199.32916666667</c:v>
                      </c:pt>
                      <c:pt idx="3134">
                        <c:v>43199.361805555556</c:v>
                      </c:pt>
                      <c:pt idx="3135">
                        <c:v>43199.370833333334</c:v>
                      </c:pt>
                      <c:pt idx="3136">
                        <c:v>43199.375694444447</c:v>
                      </c:pt>
                      <c:pt idx="3137">
                        <c:v>43199.412499999999</c:v>
                      </c:pt>
                      <c:pt idx="3138">
                        <c:v>43199.432638888888</c:v>
                      </c:pt>
                      <c:pt idx="3139">
                        <c:v>43199.45416666667</c:v>
                      </c:pt>
                      <c:pt idx="3140">
                        <c:v>43199.495833333334</c:v>
                      </c:pt>
                      <c:pt idx="3141">
                        <c:v>43199.534722222219</c:v>
                      </c:pt>
                      <c:pt idx="3142">
                        <c:v>43199.537499999999</c:v>
                      </c:pt>
                      <c:pt idx="3143">
                        <c:v>43199.57916666667</c:v>
                      </c:pt>
                      <c:pt idx="3144">
                        <c:v>43199.620833333334</c:v>
                      </c:pt>
                      <c:pt idx="3145">
                        <c:v>43199.662499999999</c:v>
                      </c:pt>
                      <c:pt idx="3146">
                        <c:v>43199.70416666667</c:v>
                      </c:pt>
                      <c:pt idx="3147">
                        <c:v>43199.745833333334</c:v>
                      </c:pt>
                      <c:pt idx="3148">
                        <c:v>43199.787499999999</c:v>
                      </c:pt>
                      <c:pt idx="3149">
                        <c:v>43199.82916666667</c:v>
                      </c:pt>
                      <c:pt idx="3150">
                        <c:v>43199.870833333334</c:v>
                      </c:pt>
                      <c:pt idx="3151">
                        <c:v>43199.884722222225</c:v>
                      </c:pt>
                      <c:pt idx="3152">
                        <c:v>43199.895138888889</c:v>
                      </c:pt>
                      <c:pt idx="3153">
                        <c:v>43199.90347222222</c:v>
                      </c:pt>
                      <c:pt idx="3154">
                        <c:v>43199.912499999999</c:v>
                      </c:pt>
                      <c:pt idx="3155">
                        <c:v>43199.95416666667</c:v>
                      </c:pt>
                      <c:pt idx="3156">
                        <c:v>43199.988888888889</c:v>
                      </c:pt>
                      <c:pt idx="3157">
                        <c:v>43199.995833333334</c:v>
                      </c:pt>
                      <c:pt idx="3158">
                        <c:v>43199.999305555553</c:v>
                      </c:pt>
                      <c:pt idx="3159">
                        <c:v>43200.037499999999</c:v>
                      </c:pt>
                      <c:pt idx="3160">
                        <c:v>43200.07916666667</c:v>
                      </c:pt>
                      <c:pt idx="3161">
                        <c:v>43200.120833333334</c:v>
                      </c:pt>
                      <c:pt idx="3162">
                        <c:v>43200.162499999999</c:v>
                      </c:pt>
                      <c:pt idx="3163">
                        <c:v>43200.176388888889</c:v>
                      </c:pt>
                      <c:pt idx="3164">
                        <c:v>43200.189583333333</c:v>
                      </c:pt>
                      <c:pt idx="3165">
                        <c:v>43200.20416666667</c:v>
                      </c:pt>
                      <c:pt idx="3166">
                        <c:v>43200.209027777775</c:v>
                      </c:pt>
                      <c:pt idx="3167">
                        <c:v>43200.224999999999</c:v>
                      </c:pt>
                      <c:pt idx="3168">
                        <c:v>43200.231944444444</c:v>
                      </c:pt>
                      <c:pt idx="3169">
                        <c:v>43200.244444444441</c:v>
                      </c:pt>
                      <c:pt idx="3170">
                        <c:v>43200.245833333334</c:v>
                      </c:pt>
                      <c:pt idx="3171">
                        <c:v>43200.260416666664</c:v>
                      </c:pt>
                      <c:pt idx="3172">
                        <c:v>43200.281944444447</c:v>
                      </c:pt>
                      <c:pt idx="3173">
                        <c:v>43200.287499999999</c:v>
                      </c:pt>
                      <c:pt idx="3174">
                        <c:v>43200.297222222223</c:v>
                      </c:pt>
                      <c:pt idx="3175">
                        <c:v>43200.32916666667</c:v>
                      </c:pt>
                      <c:pt idx="3176">
                        <c:v>43200.334027777775</c:v>
                      </c:pt>
                      <c:pt idx="3177">
                        <c:v>43200.357638888891</c:v>
                      </c:pt>
                      <c:pt idx="3178">
                        <c:v>43200.369444444441</c:v>
                      </c:pt>
                      <c:pt idx="3179">
                        <c:v>43200.370833333334</c:v>
                      </c:pt>
                      <c:pt idx="3180">
                        <c:v>43200.412499999999</c:v>
                      </c:pt>
                      <c:pt idx="3181">
                        <c:v>43200.45416666667</c:v>
                      </c:pt>
                      <c:pt idx="3182">
                        <c:v>43200.495833333334</c:v>
                      </c:pt>
                      <c:pt idx="3183">
                        <c:v>43200.537499999999</c:v>
                      </c:pt>
                      <c:pt idx="3184">
                        <c:v>43200.57916666667</c:v>
                      </c:pt>
                      <c:pt idx="3185">
                        <c:v>43200.620833333334</c:v>
                      </c:pt>
                      <c:pt idx="3186">
                        <c:v>43200.662499999999</c:v>
                      </c:pt>
                      <c:pt idx="3187">
                        <c:v>43200.70416666667</c:v>
                      </c:pt>
                      <c:pt idx="3188">
                        <c:v>43200.745833333334</c:v>
                      </c:pt>
                      <c:pt idx="3189">
                        <c:v>43200.787499999999</c:v>
                      </c:pt>
                      <c:pt idx="3190">
                        <c:v>43200.82916666667</c:v>
                      </c:pt>
                      <c:pt idx="3191">
                        <c:v>43200.870833333334</c:v>
                      </c:pt>
                      <c:pt idx="3192">
                        <c:v>43200.912499999999</c:v>
                      </c:pt>
                      <c:pt idx="3193">
                        <c:v>43200.95416666667</c:v>
                      </c:pt>
                      <c:pt idx="3194">
                        <c:v>43200.995833333334</c:v>
                      </c:pt>
                      <c:pt idx="3195">
                        <c:v>43200.999305555553</c:v>
                      </c:pt>
                      <c:pt idx="3196">
                        <c:v>43201.037499999999</c:v>
                      </c:pt>
                      <c:pt idx="3197">
                        <c:v>43201.07916666667</c:v>
                      </c:pt>
                      <c:pt idx="3198">
                        <c:v>43201.120833333334</c:v>
                      </c:pt>
                      <c:pt idx="3199">
                        <c:v>43201.162499999999</c:v>
                      </c:pt>
                      <c:pt idx="3200">
                        <c:v>43201.20416666667</c:v>
                      </c:pt>
                      <c:pt idx="3201">
                        <c:v>43201.245833333334</c:v>
                      </c:pt>
                      <c:pt idx="3202">
                        <c:v>43201.287499999999</c:v>
                      </c:pt>
                      <c:pt idx="3203">
                        <c:v>43201.32916666667</c:v>
                      </c:pt>
                      <c:pt idx="3204">
                        <c:v>43201.370833333334</c:v>
                      </c:pt>
                      <c:pt idx="3205">
                        <c:v>43201.412499999999</c:v>
                      </c:pt>
                      <c:pt idx="3206">
                        <c:v>43201.45416666667</c:v>
                      </c:pt>
                      <c:pt idx="3207">
                        <c:v>43201.495833333334</c:v>
                      </c:pt>
                      <c:pt idx="3208">
                        <c:v>43201.537499999999</c:v>
                      </c:pt>
                      <c:pt idx="3209">
                        <c:v>43201.57916666667</c:v>
                      </c:pt>
                      <c:pt idx="3210">
                        <c:v>43201.620833333334</c:v>
                      </c:pt>
                      <c:pt idx="3211">
                        <c:v>43201.662499999999</c:v>
                      </c:pt>
                      <c:pt idx="3212">
                        <c:v>43201.70416666667</c:v>
                      </c:pt>
                      <c:pt idx="3213">
                        <c:v>43201.745833333334</c:v>
                      </c:pt>
                      <c:pt idx="3214">
                        <c:v>43201.787499999999</c:v>
                      </c:pt>
                      <c:pt idx="3215">
                        <c:v>43201.82916666667</c:v>
                      </c:pt>
                      <c:pt idx="3216">
                        <c:v>43201.870833333334</c:v>
                      </c:pt>
                      <c:pt idx="3217">
                        <c:v>43201.912499999999</c:v>
                      </c:pt>
                      <c:pt idx="3218">
                        <c:v>43201.95416666667</c:v>
                      </c:pt>
                      <c:pt idx="3219">
                        <c:v>43201.995833333334</c:v>
                      </c:pt>
                      <c:pt idx="3220">
                        <c:v>43201.999305555553</c:v>
                      </c:pt>
                      <c:pt idx="3221">
                        <c:v>43202.037499999999</c:v>
                      </c:pt>
                      <c:pt idx="3222">
                        <c:v>43202.07916666667</c:v>
                      </c:pt>
                      <c:pt idx="3223">
                        <c:v>43202.120833333334</c:v>
                      </c:pt>
                      <c:pt idx="3224">
                        <c:v>43202.162499999999</c:v>
                      </c:pt>
                      <c:pt idx="3225">
                        <c:v>43202.20416666667</c:v>
                      </c:pt>
                      <c:pt idx="3226">
                        <c:v>43202.245833333334</c:v>
                      </c:pt>
                      <c:pt idx="3227">
                        <c:v>43202.287499999999</c:v>
                      </c:pt>
                      <c:pt idx="3228">
                        <c:v>43202.32916666667</c:v>
                      </c:pt>
                      <c:pt idx="3229">
                        <c:v>43202.370833333334</c:v>
                      </c:pt>
                      <c:pt idx="3230">
                        <c:v>43202.412499999999</c:v>
                      </c:pt>
                      <c:pt idx="3231">
                        <c:v>43202.45416666667</c:v>
                      </c:pt>
                      <c:pt idx="3232">
                        <c:v>43202.495833333334</c:v>
                      </c:pt>
                      <c:pt idx="3233">
                        <c:v>43202.537499999999</c:v>
                      </c:pt>
                      <c:pt idx="3234">
                        <c:v>43202.57916666667</c:v>
                      </c:pt>
                      <c:pt idx="3235">
                        <c:v>43202.620833333334</c:v>
                      </c:pt>
                      <c:pt idx="3236">
                        <c:v>43202.662499999999</c:v>
                      </c:pt>
                      <c:pt idx="3237">
                        <c:v>43202.70416666667</c:v>
                      </c:pt>
                      <c:pt idx="3238">
                        <c:v>43202.745833333334</c:v>
                      </c:pt>
                      <c:pt idx="3239">
                        <c:v>43202.787499999999</c:v>
                      </c:pt>
                      <c:pt idx="3240">
                        <c:v>43202.82916666667</c:v>
                      </c:pt>
                      <c:pt idx="3241">
                        <c:v>43202.870833333334</c:v>
                      </c:pt>
                      <c:pt idx="3242">
                        <c:v>43202.912499999999</c:v>
                      </c:pt>
                      <c:pt idx="3243">
                        <c:v>43202.95416666667</c:v>
                      </c:pt>
                      <c:pt idx="3244">
                        <c:v>43202.995833333334</c:v>
                      </c:pt>
                      <c:pt idx="3245">
                        <c:v>43202.999305555553</c:v>
                      </c:pt>
                      <c:pt idx="3246">
                        <c:v>43203.037499999999</c:v>
                      </c:pt>
                      <c:pt idx="3247">
                        <c:v>43203.07916666667</c:v>
                      </c:pt>
                      <c:pt idx="3248">
                        <c:v>43203.120833333334</c:v>
                      </c:pt>
                      <c:pt idx="3249">
                        <c:v>43203.162499999999</c:v>
                      </c:pt>
                      <c:pt idx="3250">
                        <c:v>43203.20416666667</c:v>
                      </c:pt>
                      <c:pt idx="3251">
                        <c:v>43203.245833333334</c:v>
                      </c:pt>
                      <c:pt idx="3252">
                        <c:v>43203.287499999999</c:v>
                      </c:pt>
                      <c:pt idx="3253">
                        <c:v>43203.32916666667</c:v>
                      </c:pt>
                      <c:pt idx="3254">
                        <c:v>43203.370833333334</c:v>
                      </c:pt>
                      <c:pt idx="3255">
                        <c:v>43203.412499999999</c:v>
                      </c:pt>
                      <c:pt idx="3256">
                        <c:v>43203.45416666667</c:v>
                      </c:pt>
                      <c:pt idx="3257">
                        <c:v>43203.495833333334</c:v>
                      </c:pt>
                      <c:pt idx="3258">
                        <c:v>43203.537499999999</c:v>
                      </c:pt>
                      <c:pt idx="3259">
                        <c:v>43203.57916666667</c:v>
                      </c:pt>
                      <c:pt idx="3260">
                        <c:v>43203.620833333334</c:v>
                      </c:pt>
                      <c:pt idx="3261">
                        <c:v>43203.662499999999</c:v>
                      </c:pt>
                      <c:pt idx="3262">
                        <c:v>43203.70416666667</c:v>
                      </c:pt>
                      <c:pt idx="3263">
                        <c:v>43203.745833333334</c:v>
                      </c:pt>
                      <c:pt idx="3264">
                        <c:v>43203.787499999999</c:v>
                      </c:pt>
                      <c:pt idx="3265">
                        <c:v>43203.82916666667</c:v>
                      </c:pt>
                      <c:pt idx="3266">
                        <c:v>43203.870833333334</c:v>
                      </c:pt>
                      <c:pt idx="3267">
                        <c:v>43203.912499999999</c:v>
                      </c:pt>
                      <c:pt idx="3268">
                        <c:v>43203.95416666667</c:v>
                      </c:pt>
                      <c:pt idx="3269">
                        <c:v>43203.995833333334</c:v>
                      </c:pt>
                      <c:pt idx="3270">
                        <c:v>43203.999305555553</c:v>
                      </c:pt>
                      <c:pt idx="3271">
                        <c:v>43204.037499999999</c:v>
                      </c:pt>
                      <c:pt idx="3272">
                        <c:v>43204.07916666667</c:v>
                      </c:pt>
                      <c:pt idx="3273">
                        <c:v>43204.120833333334</c:v>
                      </c:pt>
                      <c:pt idx="3274">
                        <c:v>43204.162499999999</c:v>
                      </c:pt>
                      <c:pt idx="3275">
                        <c:v>43204.20416666667</c:v>
                      </c:pt>
                      <c:pt idx="3276">
                        <c:v>43204.245833333334</c:v>
                      </c:pt>
                      <c:pt idx="3277">
                        <c:v>43204.287499999999</c:v>
                      </c:pt>
                      <c:pt idx="3278">
                        <c:v>43204.32916666667</c:v>
                      </c:pt>
                      <c:pt idx="3279">
                        <c:v>43204.370833333334</c:v>
                      </c:pt>
                      <c:pt idx="3280">
                        <c:v>43204.412499999999</c:v>
                      </c:pt>
                      <c:pt idx="3281">
                        <c:v>43204.45416666667</c:v>
                      </c:pt>
                      <c:pt idx="3282">
                        <c:v>43204.495833333334</c:v>
                      </c:pt>
                      <c:pt idx="3283">
                        <c:v>43204.537499999999</c:v>
                      </c:pt>
                      <c:pt idx="3284">
                        <c:v>43204.57916666667</c:v>
                      </c:pt>
                      <c:pt idx="3285">
                        <c:v>43204.620833333334</c:v>
                      </c:pt>
                      <c:pt idx="3286">
                        <c:v>43204.662499999999</c:v>
                      </c:pt>
                      <c:pt idx="3287">
                        <c:v>43204.70416666667</c:v>
                      </c:pt>
                      <c:pt idx="3288">
                        <c:v>43204.745833333334</c:v>
                      </c:pt>
                      <c:pt idx="3289">
                        <c:v>43204.787499999999</c:v>
                      </c:pt>
                      <c:pt idx="3290">
                        <c:v>43204.82916666667</c:v>
                      </c:pt>
                      <c:pt idx="3291">
                        <c:v>43204.870833333334</c:v>
                      </c:pt>
                      <c:pt idx="3292">
                        <c:v>43204.912499999999</c:v>
                      </c:pt>
                      <c:pt idx="3293">
                        <c:v>43204.95416666667</c:v>
                      </c:pt>
                      <c:pt idx="3294">
                        <c:v>43204.995833333334</c:v>
                      </c:pt>
                      <c:pt idx="3295">
                        <c:v>43204.999305555553</c:v>
                      </c:pt>
                      <c:pt idx="3296">
                        <c:v>43205.037499999999</c:v>
                      </c:pt>
                      <c:pt idx="3297">
                        <c:v>43205.07916666667</c:v>
                      </c:pt>
                      <c:pt idx="3298">
                        <c:v>43205.120833333334</c:v>
                      </c:pt>
                      <c:pt idx="3299">
                        <c:v>43205.162499999999</c:v>
                      </c:pt>
                      <c:pt idx="3300">
                        <c:v>43205.20416666667</c:v>
                      </c:pt>
                      <c:pt idx="3301">
                        <c:v>43205.245833333334</c:v>
                      </c:pt>
                      <c:pt idx="3302">
                        <c:v>43205.271527777775</c:v>
                      </c:pt>
                      <c:pt idx="3303">
                        <c:v>43205.277083333334</c:v>
                      </c:pt>
                      <c:pt idx="3304">
                        <c:v>43205.287499999999</c:v>
                      </c:pt>
                      <c:pt idx="3305">
                        <c:v>43205.29583333333</c:v>
                      </c:pt>
                      <c:pt idx="3306">
                        <c:v>43205.32916666667</c:v>
                      </c:pt>
                      <c:pt idx="3307">
                        <c:v>43205.331944444442</c:v>
                      </c:pt>
                      <c:pt idx="3308">
                        <c:v>43205.342361111114</c:v>
                      </c:pt>
                      <c:pt idx="3309">
                        <c:v>43205.370833333334</c:v>
                      </c:pt>
                      <c:pt idx="3310">
                        <c:v>43205.412499999999</c:v>
                      </c:pt>
                      <c:pt idx="3311">
                        <c:v>43205.45416666667</c:v>
                      </c:pt>
                      <c:pt idx="3312">
                        <c:v>43205.495833333334</c:v>
                      </c:pt>
                      <c:pt idx="3313">
                        <c:v>43205.537499999999</c:v>
                      </c:pt>
                      <c:pt idx="3314">
                        <c:v>43205.552777777775</c:v>
                      </c:pt>
                      <c:pt idx="3315">
                        <c:v>43205.563194444447</c:v>
                      </c:pt>
                      <c:pt idx="3316">
                        <c:v>43205.57916666667</c:v>
                      </c:pt>
                      <c:pt idx="3317">
                        <c:v>43205.588888888888</c:v>
                      </c:pt>
                      <c:pt idx="3318">
                        <c:v>43205.601388888892</c:v>
                      </c:pt>
                      <c:pt idx="3319">
                        <c:v>43205.614583333336</c:v>
                      </c:pt>
                      <c:pt idx="3320">
                        <c:v>43205.619444444441</c:v>
                      </c:pt>
                      <c:pt idx="3321">
                        <c:v>43205.620833333334</c:v>
                      </c:pt>
                      <c:pt idx="3322">
                        <c:v>43205.640277777777</c:v>
                      </c:pt>
                      <c:pt idx="3323">
                        <c:v>43205.662499999999</c:v>
                      </c:pt>
                      <c:pt idx="3324">
                        <c:v>43205.677777777775</c:v>
                      </c:pt>
                      <c:pt idx="3325">
                        <c:v>43205.6875</c:v>
                      </c:pt>
                      <c:pt idx="3326">
                        <c:v>43205.70416666667</c:v>
                      </c:pt>
                      <c:pt idx="3327">
                        <c:v>43205.742361111108</c:v>
                      </c:pt>
                      <c:pt idx="3328">
                        <c:v>43205.745833333334</c:v>
                      </c:pt>
                      <c:pt idx="3329">
                        <c:v>43205.752083333333</c:v>
                      </c:pt>
                      <c:pt idx="3330">
                        <c:v>43205.756944444445</c:v>
                      </c:pt>
                      <c:pt idx="3331">
                        <c:v>43205.781944444447</c:v>
                      </c:pt>
                      <c:pt idx="3332">
                        <c:v>43205.787499999999</c:v>
                      </c:pt>
                      <c:pt idx="3333">
                        <c:v>43205.804861111108</c:v>
                      </c:pt>
                      <c:pt idx="3334">
                        <c:v>43205.82916666667</c:v>
                      </c:pt>
                      <c:pt idx="3335">
                        <c:v>43205.857638888891</c:v>
                      </c:pt>
                      <c:pt idx="3336">
                        <c:v>43205.870833333334</c:v>
                      </c:pt>
                      <c:pt idx="3337">
                        <c:v>43205.895138888889</c:v>
                      </c:pt>
                      <c:pt idx="3338">
                        <c:v>43205.905555555553</c:v>
                      </c:pt>
                      <c:pt idx="3339">
                        <c:v>43205.912499999999</c:v>
                      </c:pt>
                      <c:pt idx="3340">
                        <c:v>43205.927083333336</c:v>
                      </c:pt>
                      <c:pt idx="3341">
                        <c:v>43205.95416666667</c:v>
                      </c:pt>
                      <c:pt idx="3342">
                        <c:v>43205.995833333334</c:v>
                      </c:pt>
                      <c:pt idx="3343">
                        <c:v>43205.999305555553</c:v>
                      </c:pt>
                      <c:pt idx="3344">
                        <c:v>43206.023611111108</c:v>
                      </c:pt>
                      <c:pt idx="3345">
                        <c:v>43206.037499999999</c:v>
                      </c:pt>
                      <c:pt idx="3346">
                        <c:v>43206.077777777777</c:v>
                      </c:pt>
                      <c:pt idx="3347">
                        <c:v>43206.07916666667</c:v>
                      </c:pt>
                      <c:pt idx="3348">
                        <c:v>43206.120833333334</c:v>
                      </c:pt>
                      <c:pt idx="3349">
                        <c:v>43206.162499999999</c:v>
                      </c:pt>
                      <c:pt idx="3350">
                        <c:v>43206.172222222223</c:v>
                      </c:pt>
                      <c:pt idx="3351">
                        <c:v>43206.177083333336</c:v>
                      </c:pt>
                      <c:pt idx="3352">
                        <c:v>43206.182638888888</c:v>
                      </c:pt>
                      <c:pt idx="3353">
                        <c:v>43206.188888888886</c:v>
                      </c:pt>
                      <c:pt idx="3354">
                        <c:v>43206.195833333331</c:v>
                      </c:pt>
                      <c:pt idx="3355">
                        <c:v>43206.20208333333</c:v>
                      </c:pt>
                      <c:pt idx="3356">
                        <c:v>43206.20416666667</c:v>
                      </c:pt>
                      <c:pt idx="3357">
                        <c:v>43206.209027777775</c:v>
                      </c:pt>
                      <c:pt idx="3358">
                        <c:v>43206.213888888888</c:v>
                      </c:pt>
                      <c:pt idx="3359">
                        <c:v>43206.245833333334</c:v>
                      </c:pt>
                      <c:pt idx="3360">
                        <c:v>43206.287499999999</c:v>
                      </c:pt>
                      <c:pt idx="3361">
                        <c:v>43206.29583333333</c:v>
                      </c:pt>
                      <c:pt idx="3362">
                        <c:v>43206.306250000001</c:v>
                      </c:pt>
                      <c:pt idx="3363">
                        <c:v>43206.3125</c:v>
                      </c:pt>
                      <c:pt idx="3364">
                        <c:v>43206.32916666667</c:v>
                      </c:pt>
                      <c:pt idx="3365">
                        <c:v>43206.334027777775</c:v>
                      </c:pt>
                      <c:pt idx="3366">
                        <c:v>43206.369444444441</c:v>
                      </c:pt>
                      <c:pt idx="3367">
                        <c:v>43206.370833333334</c:v>
                      </c:pt>
                      <c:pt idx="3368">
                        <c:v>43206.412499999999</c:v>
                      </c:pt>
                      <c:pt idx="3369">
                        <c:v>43206.45416666667</c:v>
                      </c:pt>
                      <c:pt idx="3370">
                        <c:v>43206.472916666666</c:v>
                      </c:pt>
                      <c:pt idx="3371">
                        <c:v>43206.495833333334</c:v>
                      </c:pt>
                      <c:pt idx="3372">
                        <c:v>43206.537499999999</c:v>
                      </c:pt>
                      <c:pt idx="3373">
                        <c:v>43206.55</c:v>
                      </c:pt>
                      <c:pt idx="3374">
                        <c:v>43206.552083333336</c:v>
                      </c:pt>
                      <c:pt idx="3375">
                        <c:v>43206.55972222222</c:v>
                      </c:pt>
                      <c:pt idx="3376">
                        <c:v>43206.561805555553</c:v>
                      </c:pt>
                      <c:pt idx="3377">
                        <c:v>43206.57916666667</c:v>
                      </c:pt>
                      <c:pt idx="3378">
                        <c:v>43206.584722222222</c:v>
                      </c:pt>
                      <c:pt idx="3379">
                        <c:v>43206.620833333334</c:v>
                      </c:pt>
                      <c:pt idx="3380">
                        <c:v>43206.662499999999</c:v>
                      </c:pt>
                      <c:pt idx="3381">
                        <c:v>43206.70416666667</c:v>
                      </c:pt>
                      <c:pt idx="3382">
                        <c:v>43206.745833333334</c:v>
                      </c:pt>
                      <c:pt idx="3383">
                        <c:v>43206.787499999999</c:v>
                      </c:pt>
                      <c:pt idx="3384">
                        <c:v>43206.82916666667</c:v>
                      </c:pt>
                      <c:pt idx="3385">
                        <c:v>43206.870833333334</c:v>
                      </c:pt>
                      <c:pt idx="3386">
                        <c:v>43206.912499999999</c:v>
                      </c:pt>
                      <c:pt idx="3387">
                        <c:v>43206.95416666667</c:v>
                      </c:pt>
                      <c:pt idx="3388">
                        <c:v>43206.995833333334</c:v>
                      </c:pt>
                      <c:pt idx="3389">
                        <c:v>43206.999305555553</c:v>
                      </c:pt>
                      <c:pt idx="3390">
                        <c:v>43207.037499999999</c:v>
                      </c:pt>
                      <c:pt idx="3391">
                        <c:v>43207.07916666667</c:v>
                      </c:pt>
                      <c:pt idx="3392">
                        <c:v>43207.120833333334</c:v>
                      </c:pt>
                      <c:pt idx="3393">
                        <c:v>43207.162499999999</c:v>
                      </c:pt>
                      <c:pt idx="3394">
                        <c:v>43207.20416666667</c:v>
                      </c:pt>
                      <c:pt idx="3395">
                        <c:v>43207.245833333334</c:v>
                      </c:pt>
                      <c:pt idx="3396">
                        <c:v>43207.287499999999</c:v>
                      </c:pt>
                      <c:pt idx="3397">
                        <c:v>43207.32916666667</c:v>
                      </c:pt>
                      <c:pt idx="3398">
                        <c:v>43207.370833333334</c:v>
                      </c:pt>
                      <c:pt idx="3399">
                        <c:v>43207.412499999999</c:v>
                      </c:pt>
                      <c:pt idx="3400">
                        <c:v>43207.45416666667</c:v>
                      </c:pt>
                      <c:pt idx="3401">
                        <c:v>43207.495833333334</c:v>
                      </c:pt>
                      <c:pt idx="3402">
                        <c:v>43207.537499999999</c:v>
                      </c:pt>
                      <c:pt idx="3403">
                        <c:v>43207.57916666667</c:v>
                      </c:pt>
                      <c:pt idx="3404">
                        <c:v>43207.620833333334</c:v>
                      </c:pt>
                      <c:pt idx="3405">
                        <c:v>43207.662499999999</c:v>
                      </c:pt>
                      <c:pt idx="3406">
                        <c:v>43207.70416666667</c:v>
                      </c:pt>
                      <c:pt idx="3407">
                        <c:v>43207.745833333334</c:v>
                      </c:pt>
                      <c:pt idx="3408">
                        <c:v>43207.787499999999</c:v>
                      </c:pt>
                      <c:pt idx="3409">
                        <c:v>43207.82916666667</c:v>
                      </c:pt>
                      <c:pt idx="3410">
                        <c:v>43207.870833333334</c:v>
                      </c:pt>
                      <c:pt idx="3411">
                        <c:v>43207.912499999999</c:v>
                      </c:pt>
                      <c:pt idx="3412">
                        <c:v>43207.95416666667</c:v>
                      </c:pt>
                      <c:pt idx="3413">
                        <c:v>43207.995833333334</c:v>
                      </c:pt>
                      <c:pt idx="3414">
                        <c:v>43207.999305555553</c:v>
                      </c:pt>
                      <c:pt idx="3415">
                        <c:v>43208.037499999999</c:v>
                      </c:pt>
                      <c:pt idx="3416">
                        <c:v>43208.07916666667</c:v>
                      </c:pt>
                      <c:pt idx="3417">
                        <c:v>43208.120833333334</c:v>
                      </c:pt>
                      <c:pt idx="3418">
                        <c:v>43208.162499999999</c:v>
                      </c:pt>
                      <c:pt idx="3419">
                        <c:v>43208.20416666667</c:v>
                      </c:pt>
                      <c:pt idx="3420">
                        <c:v>43208.245833333334</c:v>
                      </c:pt>
                      <c:pt idx="3421">
                        <c:v>43208.287499999999</c:v>
                      </c:pt>
                      <c:pt idx="3422">
                        <c:v>43208.32916666667</c:v>
                      </c:pt>
                      <c:pt idx="3423">
                        <c:v>43208.370833333334</c:v>
                      </c:pt>
                      <c:pt idx="3424">
                        <c:v>43208.412499999999</c:v>
                      </c:pt>
                      <c:pt idx="3425">
                        <c:v>43208.45416666667</c:v>
                      </c:pt>
                      <c:pt idx="3426">
                        <c:v>43208.495833333334</c:v>
                      </c:pt>
                      <c:pt idx="3427">
                        <c:v>43208.537499999999</c:v>
                      </c:pt>
                      <c:pt idx="3428">
                        <c:v>43208.57916666667</c:v>
                      </c:pt>
                      <c:pt idx="3429">
                        <c:v>43208.620833333334</c:v>
                      </c:pt>
                      <c:pt idx="3430">
                        <c:v>43208.662499999999</c:v>
                      </c:pt>
                      <c:pt idx="3431">
                        <c:v>43208.70416666667</c:v>
                      </c:pt>
                      <c:pt idx="3432">
                        <c:v>43208.745833333334</c:v>
                      </c:pt>
                      <c:pt idx="3433">
                        <c:v>43208.787499999999</c:v>
                      </c:pt>
                      <c:pt idx="3434">
                        <c:v>43208.82916666667</c:v>
                      </c:pt>
                      <c:pt idx="3435">
                        <c:v>43208.870833333334</c:v>
                      </c:pt>
                      <c:pt idx="3436">
                        <c:v>43208.912499999999</c:v>
                      </c:pt>
                      <c:pt idx="3437">
                        <c:v>43208.95416666667</c:v>
                      </c:pt>
                      <c:pt idx="3438">
                        <c:v>43208.995833333334</c:v>
                      </c:pt>
                      <c:pt idx="3439">
                        <c:v>43208.999305555553</c:v>
                      </c:pt>
                      <c:pt idx="3440">
                        <c:v>43209.037499999999</c:v>
                      </c:pt>
                      <c:pt idx="3441">
                        <c:v>43209.07916666667</c:v>
                      </c:pt>
                      <c:pt idx="3442">
                        <c:v>43209.120833333334</c:v>
                      </c:pt>
                      <c:pt idx="3443">
                        <c:v>43209.162499999999</c:v>
                      </c:pt>
                      <c:pt idx="3444">
                        <c:v>43209.20416666667</c:v>
                      </c:pt>
                      <c:pt idx="3445">
                        <c:v>43209.213194444441</c:v>
                      </c:pt>
                      <c:pt idx="3446">
                        <c:v>43209.227777777778</c:v>
                      </c:pt>
                      <c:pt idx="3447">
                        <c:v>43209.245833333334</c:v>
                      </c:pt>
                      <c:pt idx="3448">
                        <c:v>43209.282638888886</c:v>
                      </c:pt>
                      <c:pt idx="3449">
                        <c:v>43209.287499999999</c:v>
                      </c:pt>
                      <c:pt idx="3450">
                        <c:v>43209.32916666667</c:v>
                      </c:pt>
                      <c:pt idx="3451">
                        <c:v>43209.370833333334</c:v>
                      </c:pt>
                      <c:pt idx="3452">
                        <c:v>43209.412499999999</c:v>
                      </c:pt>
                      <c:pt idx="3453">
                        <c:v>43209.45416666667</c:v>
                      </c:pt>
                      <c:pt idx="3454">
                        <c:v>43209.495833333334</c:v>
                      </c:pt>
                      <c:pt idx="3455">
                        <c:v>43209.537499999999</c:v>
                      </c:pt>
                      <c:pt idx="3456">
                        <c:v>43209.57916666667</c:v>
                      </c:pt>
                      <c:pt idx="3457">
                        <c:v>43209.620833333334</c:v>
                      </c:pt>
                      <c:pt idx="3458">
                        <c:v>43209.662499999999</c:v>
                      </c:pt>
                      <c:pt idx="3459">
                        <c:v>43209.70416666667</c:v>
                      </c:pt>
                      <c:pt idx="3460">
                        <c:v>43209.745833333334</c:v>
                      </c:pt>
                      <c:pt idx="3461">
                        <c:v>43209.787499999999</c:v>
                      </c:pt>
                      <c:pt idx="3462">
                        <c:v>43209.82916666667</c:v>
                      </c:pt>
                      <c:pt idx="3463">
                        <c:v>43209.870833333334</c:v>
                      </c:pt>
                      <c:pt idx="3464">
                        <c:v>43209.912499999999</c:v>
                      </c:pt>
                      <c:pt idx="3465">
                        <c:v>43209.95416666667</c:v>
                      </c:pt>
                      <c:pt idx="3466">
                        <c:v>43209.995833333334</c:v>
                      </c:pt>
                      <c:pt idx="3467">
                        <c:v>43209.999305555553</c:v>
                      </c:pt>
                      <c:pt idx="3468">
                        <c:v>43210.037499999999</c:v>
                      </c:pt>
                      <c:pt idx="3469">
                        <c:v>43210.07916666667</c:v>
                      </c:pt>
                      <c:pt idx="3470">
                        <c:v>43210.120833333334</c:v>
                      </c:pt>
                      <c:pt idx="3471">
                        <c:v>43210.162499999999</c:v>
                      </c:pt>
                      <c:pt idx="3472">
                        <c:v>43210.20416666667</c:v>
                      </c:pt>
                      <c:pt idx="3473">
                        <c:v>43210.245833333334</c:v>
                      </c:pt>
                      <c:pt idx="3474">
                        <c:v>43210.287499999999</c:v>
                      </c:pt>
                      <c:pt idx="3475">
                        <c:v>43210.32916666667</c:v>
                      </c:pt>
                      <c:pt idx="3476">
                        <c:v>43210.370833333334</c:v>
                      </c:pt>
                      <c:pt idx="3477">
                        <c:v>43210.412499999999</c:v>
                      </c:pt>
                      <c:pt idx="3478">
                        <c:v>43210.45416666667</c:v>
                      </c:pt>
                      <c:pt idx="3479">
                        <c:v>43210.495833333334</c:v>
                      </c:pt>
                      <c:pt idx="3480">
                        <c:v>43210.537499999999</c:v>
                      </c:pt>
                      <c:pt idx="3481">
                        <c:v>43210.57916666667</c:v>
                      </c:pt>
                      <c:pt idx="3482">
                        <c:v>43210.620833333334</c:v>
                      </c:pt>
                      <c:pt idx="3483">
                        <c:v>43210.662499999999</c:v>
                      </c:pt>
                      <c:pt idx="3484">
                        <c:v>43210.70416666667</c:v>
                      </c:pt>
                      <c:pt idx="3485">
                        <c:v>43210.745833333334</c:v>
                      </c:pt>
                      <c:pt idx="3486">
                        <c:v>43210.787499999999</c:v>
                      </c:pt>
                      <c:pt idx="3487">
                        <c:v>43210.82916666667</c:v>
                      </c:pt>
                      <c:pt idx="3488">
                        <c:v>43210.870833333334</c:v>
                      </c:pt>
                      <c:pt idx="3489">
                        <c:v>43210.912499999999</c:v>
                      </c:pt>
                      <c:pt idx="3490">
                        <c:v>43210.95416666667</c:v>
                      </c:pt>
                      <c:pt idx="3491">
                        <c:v>43210.995833333334</c:v>
                      </c:pt>
                      <c:pt idx="3492">
                        <c:v>43210.999305555553</c:v>
                      </c:pt>
                      <c:pt idx="3493">
                        <c:v>43211.037499999999</c:v>
                      </c:pt>
                      <c:pt idx="3494">
                        <c:v>43211.07916666667</c:v>
                      </c:pt>
                      <c:pt idx="3495">
                        <c:v>43211.120833333334</c:v>
                      </c:pt>
                      <c:pt idx="3496">
                        <c:v>43211.162499999999</c:v>
                      </c:pt>
                      <c:pt idx="3497">
                        <c:v>43211.20416666667</c:v>
                      </c:pt>
                      <c:pt idx="3498">
                        <c:v>43211.245833333334</c:v>
                      </c:pt>
                      <c:pt idx="3499">
                        <c:v>43211.287499999999</c:v>
                      </c:pt>
                      <c:pt idx="3500">
                        <c:v>43211.32916666667</c:v>
                      </c:pt>
                      <c:pt idx="3501">
                        <c:v>43211.370833333334</c:v>
                      </c:pt>
                      <c:pt idx="3502">
                        <c:v>43211.412499999999</c:v>
                      </c:pt>
                      <c:pt idx="3503">
                        <c:v>43211.45416666667</c:v>
                      </c:pt>
                      <c:pt idx="3504">
                        <c:v>43211.495833333334</c:v>
                      </c:pt>
                      <c:pt idx="3505">
                        <c:v>43211.537499999999</c:v>
                      </c:pt>
                      <c:pt idx="3506">
                        <c:v>43211.57916666667</c:v>
                      </c:pt>
                      <c:pt idx="3507">
                        <c:v>43211.620833333334</c:v>
                      </c:pt>
                      <c:pt idx="3508">
                        <c:v>43211.662499999999</c:v>
                      </c:pt>
                      <c:pt idx="3509">
                        <c:v>43211.70416666667</c:v>
                      </c:pt>
                      <c:pt idx="3510">
                        <c:v>43211.745833333334</c:v>
                      </c:pt>
                      <c:pt idx="3511">
                        <c:v>43211.787499999999</c:v>
                      </c:pt>
                      <c:pt idx="3512">
                        <c:v>43211.82916666667</c:v>
                      </c:pt>
                      <c:pt idx="3513">
                        <c:v>43211.870833333334</c:v>
                      </c:pt>
                      <c:pt idx="3514">
                        <c:v>43211.912499999999</c:v>
                      </c:pt>
                      <c:pt idx="3515">
                        <c:v>43211.95416666667</c:v>
                      </c:pt>
                      <c:pt idx="3516">
                        <c:v>43211.995833333334</c:v>
                      </c:pt>
                      <c:pt idx="3517">
                        <c:v>43211.999305555553</c:v>
                      </c:pt>
                      <c:pt idx="3518">
                        <c:v>43212.037499999999</c:v>
                      </c:pt>
                      <c:pt idx="3519">
                        <c:v>43212.07916666667</c:v>
                      </c:pt>
                      <c:pt idx="3520">
                        <c:v>43212.120833333334</c:v>
                      </c:pt>
                      <c:pt idx="3521">
                        <c:v>43212.162499999999</c:v>
                      </c:pt>
                      <c:pt idx="3522">
                        <c:v>43212.20416666667</c:v>
                      </c:pt>
                      <c:pt idx="3523">
                        <c:v>43212.245833333334</c:v>
                      </c:pt>
                      <c:pt idx="3524">
                        <c:v>43212.287499999999</c:v>
                      </c:pt>
                      <c:pt idx="3525">
                        <c:v>43212.32916666667</c:v>
                      </c:pt>
                      <c:pt idx="3526">
                        <c:v>43212.370833333334</c:v>
                      </c:pt>
                      <c:pt idx="3527">
                        <c:v>43212.412499999999</c:v>
                      </c:pt>
                      <c:pt idx="3528">
                        <c:v>43212.45416666667</c:v>
                      </c:pt>
                      <c:pt idx="3529">
                        <c:v>43212.495833333334</c:v>
                      </c:pt>
                      <c:pt idx="3530">
                        <c:v>43212.537499999999</c:v>
                      </c:pt>
                      <c:pt idx="3531">
                        <c:v>43212.57916666667</c:v>
                      </c:pt>
                      <c:pt idx="3532">
                        <c:v>43212.620833333334</c:v>
                      </c:pt>
                      <c:pt idx="3533">
                        <c:v>43212.662499999999</c:v>
                      </c:pt>
                      <c:pt idx="3534">
                        <c:v>43212.70416666667</c:v>
                      </c:pt>
                      <c:pt idx="3535">
                        <c:v>43212.745833333334</c:v>
                      </c:pt>
                      <c:pt idx="3536">
                        <c:v>43212.787499999999</c:v>
                      </c:pt>
                      <c:pt idx="3537">
                        <c:v>43212.82916666667</c:v>
                      </c:pt>
                      <c:pt idx="3538">
                        <c:v>43212.870833333334</c:v>
                      </c:pt>
                      <c:pt idx="3539">
                        <c:v>43212.912499999999</c:v>
                      </c:pt>
                      <c:pt idx="3540">
                        <c:v>43212.95416666667</c:v>
                      </c:pt>
                      <c:pt idx="3541">
                        <c:v>43212.995833333334</c:v>
                      </c:pt>
                      <c:pt idx="3542">
                        <c:v>43212.999305555553</c:v>
                      </c:pt>
                      <c:pt idx="3543">
                        <c:v>43213.037499999999</c:v>
                      </c:pt>
                      <c:pt idx="3544">
                        <c:v>43213.07916666667</c:v>
                      </c:pt>
                      <c:pt idx="3545">
                        <c:v>43213.120833333334</c:v>
                      </c:pt>
                      <c:pt idx="3546">
                        <c:v>43213.162499999999</c:v>
                      </c:pt>
                      <c:pt idx="3547">
                        <c:v>43213.20416666667</c:v>
                      </c:pt>
                      <c:pt idx="3548">
                        <c:v>43213.245833333334</c:v>
                      </c:pt>
                      <c:pt idx="3549">
                        <c:v>43213.287499999999</c:v>
                      </c:pt>
                      <c:pt idx="3550">
                        <c:v>43213.32916666667</c:v>
                      </c:pt>
                      <c:pt idx="3551">
                        <c:v>43213.370833333334</c:v>
                      </c:pt>
                      <c:pt idx="3552">
                        <c:v>43213.412499999999</c:v>
                      </c:pt>
                      <c:pt idx="3553">
                        <c:v>43213.45416666667</c:v>
                      </c:pt>
                      <c:pt idx="3554">
                        <c:v>43213.495833333334</c:v>
                      </c:pt>
                      <c:pt idx="3555">
                        <c:v>43213.537499999999</c:v>
                      </c:pt>
                      <c:pt idx="3556">
                        <c:v>43213.57916666667</c:v>
                      </c:pt>
                      <c:pt idx="3557">
                        <c:v>43213.620833333334</c:v>
                      </c:pt>
                      <c:pt idx="3558">
                        <c:v>43213.662499999999</c:v>
                      </c:pt>
                      <c:pt idx="3559">
                        <c:v>43213.70416666667</c:v>
                      </c:pt>
                      <c:pt idx="3560">
                        <c:v>43213.745833333334</c:v>
                      </c:pt>
                      <c:pt idx="3561">
                        <c:v>43213.787499999999</c:v>
                      </c:pt>
                      <c:pt idx="3562">
                        <c:v>43213.82916666667</c:v>
                      </c:pt>
                      <c:pt idx="3563">
                        <c:v>43213.870833333334</c:v>
                      </c:pt>
                      <c:pt idx="3564">
                        <c:v>43213.912499999999</c:v>
                      </c:pt>
                      <c:pt idx="3565">
                        <c:v>43213.95416666667</c:v>
                      </c:pt>
                      <c:pt idx="3566">
                        <c:v>43213.995833333334</c:v>
                      </c:pt>
                      <c:pt idx="3567">
                        <c:v>43213.999305555553</c:v>
                      </c:pt>
                      <c:pt idx="3568">
                        <c:v>43214.037499999999</c:v>
                      </c:pt>
                      <c:pt idx="3569">
                        <c:v>43214.07916666667</c:v>
                      </c:pt>
                      <c:pt idx="3570">
                        <c:v>43214.120833333334</c:v>
                      </c:pt>
                      <c:pt idx="3571">
                        <c:v>43214.162499999999</c:v>
                      </c:pt>
                      <c:pt idx="3572">
                        <c:v>43214.20416666667</c:v>
                      </c:pt>
                      <c:pt idx="3573">
                        <c:v>43214.245833333334</c:v>
                      </c:pt>
                      <c:pt idx="3574">
                        <c:v>43214.287499999999</c:v>
                      </c:pt>
                      <c:pt idx="3575">
                        <c:v>43214.32916666667</c:v>
                      </c:pt>
                      <c:pt idx="3576">
                        <c:v>43214.370833333334</c:v>
                      </c:pt>
                      <c:pt idx="3577">
                        <c:v>43214.412499999999</c:v>
                      </c:pt>
                      <c:pt idx="3578">
                        <c:v>43214.45416666667</c:v>
                      </c:pt>
                      <c:pt idx="3579">
                        <c:v>43214.495833333334</c:v>
                      </c:pt>
                      <c:pt idx="3580">
                        <c:v>43214.537499999999</c:v>
                      </c:pt>
                      <c:pt idx="3581">
                        <c:v>43214.57916666667</c:v>
                      </c:pt>
                      <c:pt idx="3582">
                        <c:v>43214.620833333334</c:v>
                      </c:pt>
                      <c:pt idx="3583">
                        <c:v>43214.662499999999</c:v>
                      </c:pt>
                      <c:pt idx="3584">
                        <c:v>43214.70416666667</c:v>
                      </c:pt>
                      <c:pt idx="3585">
                        <c:v>43214.745833333334</c:v>
                      </c:pt>
                      <c:pt idx="3586">
                        <c:v>43214.787499999999</c:v>
                      </c:pt>
                      <c:pt idx="3587">
                        <c:v>43214.806250000001</c:v>
                      </c:pt>
                      <c:pt idx="3588">
                        <c:v>43214.8125</c:v>
                      </c:pt>
                      <c:pt idx="3589">
                        <c:v>43214.82708333333</c:v>
                      </c:pt>
                      <c:pt idx="3590">
                        <c:v>43214.82916666667</c:v>
                      </c:pt>
                      <c:pt idx="3591">
                        <c:v>43214.84097222222</c:v>
                      </c:pt>
                      <c:pt idx="3592">
                        <c:v>43214.852777777778</c:v>
                      </c:pt>
                      <c:pt idx="3593">
                        <c:v>43214.857638888891</c:v>
                      </c:pt>
                      <c:pt idx="3594">
                        <c:v>43214.870833333334</c:v>
                      </c:pt>
                      <c:pt idx="3595">
                        <c:v>43214.892361111109</c:v>
                      </c:pt>
                      <c:pt idx="3596">
                        <c:v>43214.912499999999</c:v>
                      </c:pt>
                      <c:pt idx="3597">
                        <c:v>43214.923611111109</c:v>
                      </c:pt>
                      <c:pt idx="3598">
                        <c:v>43214.95416666667</c:v>
                      </c:pt>
                      <c:pt idx="3599">
                        <c:v>43214.995833333334</c:v>
                      </c:pt>
                      <c:pt idx="3600">
                        <c:v>43214.999305555553</c:v>
                      </c:pt>
                      <c:pt idx="3601">
                        <c:v>43215.037499999999</c:v>
                      </c:pt>
                      <c:pt idx="3602">
                        <c:v>43215.076388888891</c:v>
                      </c:pt>
                      <c:pt idx="3603">
                        <c:v>43215.07916666667</c:v>
                      </c:pt>
                      <c:pt idx="3604">
                        <c:v>43215.120833333334</c:v>
                      </c:pt>
                      <c:pt idx="3605">
                        <c:v>43215.162499999999</c:v>
                      </c:pt>
                      <c:pt idx="3606">
                        <c:v>43215.177777777775</c:v>
                      </c:pt>
                      <c:pt idx="3607">
                        <c:v>43215.20416666667</c:v>
                      </c:pt>
                      <c:pt idx="3608">
                        <c:v>43215.245833333334</c:v>
                      </c:pt>
                      <c:pt idx="3609">
                        <c:v>43215.260416666664</c:v>
                      </c:pt>
                      <c:pt idx="3610">
                        <c:v>43215.268055555556</c:v>
                      </c:pt>
                      <c:pt idx="3611">
                        <c:v>43215.274305555555</c:v>
                      </c:pt>
                      <c:pt idx="3612">
                        <c:v>43215.287499999999</c:v>
                      </c:pt>
                      <c:pt idx="3613">
                        <c:v>43215.292361111111</c:v>
                      </c:pt>
                      <c:pt idx="3614">
                        <c:v>43215.324305555558</c:v>
                      </c:pt>
                      <c:pt idx="3615">
                        <c:v>43215.327777777777</c:v>
                      </c:pt>
                      <c:pt idx="3616">
                        <c:v>43215.32916666667</c:v>
                      </c:pt>
                      <c:pt idx="3617">
                        <c:v>43215.350694444445</c:v>
                      </c:pt>
                      <c:pt idx="3618">
                        <c:v>43215.36041666667</c:v>
                      </c:pt>
                      <c:pt idx="3619">
                        <c:v>43215.370833333334</c:v>
                      </c:pt>
                      <c:pt idx="3620">
                        <c:v>43215.412499999999</c:v>
                      </c:pt>
                      <c:pt idx="3621">
                        <c:v>43215.445833333331</c:v>
                      </c:pt>
                      <c:pt idx="3622">
                        <c:v>43215.45416666667</c:v>
                      </c:pt>
                      <c:pt idx="3623">
                        <c:v>43215.466666666667</c:v>
                      </c:pt>
                      <c:pt idx="3624">
                        <c:v>43215.493055555555</c:v>
                      </c:pt>
                      <c:pt idx="3625">
                        <c:v>43215.495833333334</c:v>
                      </c:pt>
                      <c:pt idx="3626">
                        <c:v>43215.537499999999</c:v>
                      </c:pt>
                      <c:pt idx="3627">
                        <c:v>43215.54791666667</c:v>
                      </c:pt>
                      <c:pt idx="3628">
                        <c:v>43215.5625</c:v>
                      </c:pt>
                      <c:pt idx="3629">
                        <c:v>43215.57916666667</c:v>
                      </c:pt>
                      <c:pt idx="3630">
                        <c:v>43215.620833333334</c:v>
                      </c:pt>
                      <c:pt idx="3631">
                        <c:v>43215.662499999999</c:v>
                      </c:pt>
                      <c:pt idx="3632">
                        <c:v>43215.70416666667</c:v>
                      </c:pt>
                      <c:pt idx="3633">
                        <c:v>43215.745833333334</c:v>
                      </c:pt>
                      <c:pt idx="3634">
                        <c:v>43215.787499999999</c:v>
                      </c:pt>
                      <c:pt idx="3635">
                        <c:v>43215.80972222222</c:v>
                      </c:pt>
                      <c:pt idx="3636">
                        <c:v>43215.82916666667</c:v>
                      </c:pt>
                      <c:pt idx="3637">
                        <c:v>43215.870833333334</c:v>
                      </c:pt>
                      <c:pt idx="3638">
                        <c:v>43215.877083333333</c:v>
                      </c:pt>
                      <c:pt idx="3639">
                        <c:v>43215.884722222225</c:v>
                      </c:pt>
                      <c:pt idx="3640">
                        <c:v>43215.89166666667</c:v>
                      </c:pt>
                      <c:pt idx="3641">
                        <c:v>43215.893055555556</c:v>
                      </c:pt>
                      <c:pt idx="3642">
                        <c:v>43215.899305555555</c:v>
                      </c:pt>
                      <c:pt idx="3643">
                        <c:v>43215.912499999999</c:v>
                      </c:pt>
                      <c:pt idx="3644">
                        <c:v>43215.931250000001</c:v>
                      </c:pt>
                      <c:pt idx="3645">
                        <c:v>43215.94027777778</c:v>
                      </c:pt>
                      <c:pt idx="3646">
                        <c:v>43215.949305555558</c:v>
                      </c:pt>
                      <c:pt idx="3647">
                        <c:v>43215.95416666667</c:v>
                      </c:pt>
                      <c:pt idx="3648">
                        <c:v>43215.958333333336</c:v>
                      </c:pt>
                      <c:pt idx="3649">
                        <c:v>43215.963194444441</c:v>
                      </c:pt>
                      <c:pt idx="3650">
                        <c:v>43215.96875</c:v>
                      </c:pt>
                      <c:pt idx="3651">
                        <c:v>43215.995833333334</c:v>
                      </c:pt>
                      <c:pt idx="3652">
                        <c:v>43215.999305555553</c:v>
                      </c:pt>
                      <c:pt idx="3653">
                        <c:v>43216.037499999999</c:v>
                      </c:pt>
                      <c:pt idx="3654">
                        <c:v>43216.07916666667</c:v>
                      </c:pt>
                      <c:pt idx="3655">
                        <c:v>43216.120833333334</c:v>
                      </c:pt>
                      <c:pt idx="3656">
                        <c:v>43216.162499999999</c:v>
                      </c:pt>
                      <c:pt idx="3657">
                        <c:v>43216.20416666667</c:v>
                      </c:pt>
                      <c:pt idx="3658">
                        <c:v>43216.245833333334</c:v>
                      </c:pt>
                      <c:pt idx="3659">
                        <c:v>43216.287499999999</c:v>
                      </c:pt>
                      <c:pt idx="3660">
                        <c:v>43216.32916666667</c:v>
                      </c:pt>
                      <c:pt idx="3661">
                        <c:v>43216.370833333334</c:v>
                      </c:pt>
                      <c:pt idx="3662">
                        <c:v>43216.412499999999</c:v>
                      </c:pt>
                      <c:pt idx="3663">
                        <c:v>43216.45416666667</c:v>
                      </c:pt>
                      <c:pt idx="3664">
                        <c:v>43216.495833333334</c:v>
                      </c:pt>
                      <c:pt idx="3665">
                        <c:v>43216.537499999999</c:v>
                      </c:pt>
                      <c:pt idx="3666">
                        <c:v>43216.57916666667</c:v>
                      </c:pt>
                      <c:pt idx="3667">
                        <c:v>43216.620833333334</c:v>
                      </c:pt>
                      <c:pt idx="3668">
                        <c:v>43216.662499999999</c:v>
                      </c:pt>
                      <c:pt idx="3669">
                        <c:v>43216.70416666667</c:v>
                      </c:pt>
                      <c:pt idx="3670">
                        <c:v>43216.745833333334</c:v>
                      </c:pt>
                      <c:pt idx="3671">
                        <c:v>43216.787499999999</c:v>
                      </c:pt>
                      <c:pt idx="3672">
                        <c:v>43216.82916666667</c:v>
                      </c:pt>
                      <c:pt idx="3673">
                        <c:v>43216.870833333334</c:v>
                      </c:pt>
                      <c:pt idx="3674">
                        <c:v>43216.912499999999</c:v>
                      </c:pt>
                      <c:pt idx="3675">
                        <c:v>43216.95416666667</c:v>
                      </c:pt>
                      <c:pt idx="3676">
                        <c:v>43216.995833333334</c:v>
                      </c:pt>
                      <c:pt idx="3677">
                        <c:v>43216.999305555553</c:v>
                      </c:pt>
                      <c:pt idx="3678">
                        <c:v>43217.037499999999</c:v>
                      </c:pt>
                      <c:pt idx="3679">
                        <c:v>43217.07916666667</c:v>
                      </c:pt>
                      <c:pt idx="3680">
                        <c:v>43217.113194444442</c:v>
                      </c:pt>
                      <c:pt idx="3681">
                        <c:v>43217.120833333334</c:v>
                      </c:pt>
                      <c:pt idx="3682">
                        <c:v>43217.140277777777</c:v>
                      </c:pt>
                      <c:pt idx="3683">
                        <c:v>43217.154861111114</c:v>
                      </c:pt>
                      <c:pt idx="3684">
                        <c:v>43217.162499999999</c:v>
                      </c:pt>
                      <c:pt idx="3685">
                        <c:v>43217.17291666667</c:v>
                      </c:pt>
                      <c:pt idx="3686">
                        <c:v>43217.190972222219</c:v>
                      </c:pt>
                      <c:pt idx="3687">
                        <c:v>43217.20416666667</c:v>
                      </c:pt>
                      <c:pt idx="3688">
                        <c:v>43217.231944444444</c:v>
                      </c:pt>
                      <c:pt idx="3689">
                        <c:v>43217.245833333334</c:v>
                      </c:pt>
                      <c:pt idx="3690">
                        <c:v>43217.287499999999</c:v>
                      </c:pt>
                      <c:pt idx="3691">
                        <c:v>43217.3125</c:v>
                      </c:pt>
                      <c:pt idx="3692">
                        <c:v>43217.32916666667</c:v>
                      </c:pt>
                      <c:pt idx="3693">
                        <c:v>43217.370833333334</c:v>
                      </c:pt>
                      <c:pt idx="3694">
                        <c:v>43217.411111111112</c:v>
                      </c:pt>
                      <c:pt idx="3695">
                        <c:v>43217.412499999999</c:v>
                      </c:pt>
                      <c:pt idx="3696">
                        <c:v>43217.435416666667</c:v>
                      </c:pt>
                      <c:pt idx="3697">
                        <c:v>43217.45416666667</c:v>
                      </c:pt>
                      <c:pt idx="3698">
                        <c:v>43217.495833333334</c:v>
                      </c:pt>
                      <c:pt idx="3699">
                        <c:v>43217.537499999999</c:v>
                      </c:pt>
                      <c:pt idx="3700">
                        <c:v>43217.57916666667</c:v>
                      </c:pt>
                      <c:pt idx="3701">
                        <c:v>43217.620833333334</c:v>
                      </c:pt>
                      <c:pt idx="3702">
                        <c:v>43217.662499999999</c:v>
                      </c:pt>
                      <c:pt idx="3703">
                        <c:v>43217.70416666667</c:v>
                      </c:pt>
                      <c:pt idx="3704">
                        <c:v>43217.745833333334</c:v>
                      </c:pt>
                      <c:pt idx="3705">
                        <c:v>43217.787499999999</c:v>
                      </c:pt>
                      <c:pt idx="3706">
                        <c:v>43217.82916666667</c:v>
                      </c:pt>
                      <c:pt idx="3707">
                        <c:v>43217.870833333334</c:v>
                      </c:pt>
                      <c:pt idx="3708">
                        <c:v>43217.912499999999</c:v>
                      </c:pt>
                      <c:pt idx="3709">
                        <c:v>43217.95416666667</c:v>
                      </c:pt>
                      <c:pt idx="3710">
                        <c:v>43217.995833333334</c:v>
                      </c:pt>
                      <c:pt idx="3711">
                        <c:v>43217.999305555553</c:v>
                      </c:pt>
                      <c:pt idx="3712">
                        <c:v>43218.037499999999</c:v>
                      </c:pt>
                      <c:pt idx="3713">
                        <c:v>43218.07916666667</c:v>
                      </c:pt>
                      <c:pt idx="3714">
                        <c:v>43218.120833333334</c:v>
                      </c:pt>
                      <c:pt idx="3715">
                        <c:v>43218.162499999999</c:v>
                      </c:pt>
                      <c:pt idx="3716">
                        <c:v>43218.20416666667</c:v>
                      </c:pt>
                      <c:pt idx="3717">
                        <c:v>43218.245833333334</c:v>
                      </c:pt>
                      <c:pt idx="3718">
                        <c:v>43218.287499999999</c:v>
                      </c:pt>
                      <c:pt idx="3719">
                        <c:v>43218.32916666667</c:v>
                      </c:pt>
                      <c:pt idx="3720">
                        <c:v>43218.370833333334</c:v>
                      </c:pt>
                      <c:pt idx="3721">
                        <c:v>43218.412499999999</c:v>
                      </c:pt>
                      <c:pt idx="3722">
                        <c:v>43218.45416666667</c:v>
                      </c:pt>
                      <c:pt idx="3723">
                        <c:v>43218.495833333334</c:v>
                      </c:pt>
                      <c:pt idx="3724">
                        <c:v>43218.537499999999</c:v>
                      </c:pt>
                      <c:pt idx="3725">
                        <c:v>43218.57916666667</c:v>
                      </c:pt>
                      <c:pt idx="3726">
                        <c:v>43218.620833333334</c:v>
                      </c:pt>
                      <c:pt idx="3727">
                        <c:v>43218.662499999999</c:v>
                      </c:pt>
                      <c:pt idx="3728">
                        <c:v>43218.70416666667</c:v>
                      </c:pt>
                      <c:pt idx="3729">
                        <c:v>43218.745833333334</c:v>
                      </c:pt>
                      <c:pt idx="3730">
                        <c:v>43218.787499999999</c:v>
                      </c:pt>
                      <c:pt idx="3731">
                        <c:v>43218.82916666667</c:v>
                      </c:pt>
                      <c:pt idx="3732">
                        <c:v>43218.870833333334</c:v>
                      </c:pt>
                      <c:pt idx="3733">
                        <c:v>43218.912499999999</c:v>
                      </c:pt>
                      <c:pt idx="3734">
                        <c:v>43218.929166666669</c:v>
                      </c:pt>
                      <c:pt idx="3735">
                        <c:v>43218.934027777781</c:v>
                      </c:pt>
                      <c:pt idx="3736">
                        <c:v>43218.95416666667</c:v>
                      </c:pt>
                      <c:pt idx="3737">
                        <c:v>43218.995833333334</c:v>
                      </c:pt>
                      <c:pt idx="3738">
                        <c:v>43218.999305555553</c:v>
                      </c:pt>
                      <c:pt idx="3739">
                        <c:v>43219.037499999999</c:v>
                      </c:pt>
                      <c:pt idx="3740">
                        <c:v>43219.05972222222</c:v>
                      </c:pt>
                      <c:pt idx="3741">
                        <c:v>43219.07916666667</c:v>
                      </c:pt>
                      <c:pt idx="3742">
                        <c:v>43219.120833333334</c:v>
                      </c:pt>
                      <c:pt idx="3743">
                        <c:v>43219.162499999999</c:v>
                      </c:pt>
                      <c:pt idx="3744">
                        <c:v>43219.20416666667</c:v>
                      </c:pt>
                      <c:pt idx="3745">
                        <c:v>43219.245833333334</c:v>
                      </c:pt>
                      <c:pt idx="3746">
                        <c:v>43219.287499999999</c:v>
                      </c:pt>
                      <c:pt idx="3747">
                        <c:v>43219.32916666667</c:v>
                      </c:pt>
                      <c:pt idx="3748">
                        <c:v>43219.370833333334</c:v>
                      </c:pt>
                      <c:pt idx="3749">
                        <c:v>43219.412499999999</c:v>
                      </c:pt>
                      <c:pt idx="3750">
                        <c:v>43219.45416666667</c:v>
                      </c:pt>
                      <c:pt idx="3751">
                        <c:v>43219.495833333334</c:v>
                      </c:pt>
                      <c:pt idx="3752">
                        <c:v>43219.537499999999</c:v>
                      </c:pt>
                      <c:pt idx="3753">
                        <c:v>43219.57916666667</c:v>
                      </c:pt>
                      <c:pt idx="3754">
                        <c:v>43219.620833333334</c:v>
                      </c:pt>
                      <c:pt idx="3755">
                        <c:v>43219.662499999999</c:v>
                      </c:pt>
                      <c:pt idx="3756">
                        <c:v>43219.70416666667</c:v>
                      </c:pt>
                      <c:pt idx="3757">
                        <c:v>43219.745833333334</c:v>
                      </c:pt>
                      <c:pt idx="3758">
                        <c:v>43219.787499999999</c:v>
                      </c:pt>
                      <c:pt idx="3759">
                        <c:v>43219.82916666667</c:v>
                      </c:pt>
                      <c:pt idx="3760">
                        <c:v>43219.870833333334</c:v>
                      </c:pt>
                      <c:pt idx="3761">
                        <c:v>43219.912499999999</c:v>
                      </c:pt>
                      <c:pt idx="3762">
                        <c:v>43219.95416666667</c:v>
                      </c:pt>
                      <c:pt idx="3763">
                        <c:v>43219.995833333334</c:v>
                      </c:pt>
                      <c:pt idx="3764">
                        <c:v>43219.999305555553</c:v>
                      </c:pt>
                      <c:pt idx="3765">
                        <c:v>43220.037499999999</c:v>
                      </c:pt>
                      <c:pt idx="3766">
                        <c:v>43220.07916666667</c:v>
                      </c:pt>
                      <c:pt idx="3767">
                        <c:v>43220.120833333334</c:v>
                      </c:pt>
                      <c:pt idx="3768">
                        <c:v>43220.162499999999</c:v>
                      </c:pt>
                      <c:pt idx="3769">
                        <c:v>43220.20416666667</c:v>
                      </c:pt>
                      <c:pt idx="3770">
                        <c:v>43220.245833333334</c:v>
                      </c:pt>
                      <c:pt idx="3771">
                        <c:v>43220.287499999999</c:v>
                      </c:pt>
                      <c:pt idx="3772">
                        <c:v>43220.32916666667</c:v>
                      </c:pt>
                      <c:pt idx="3773">
                        <c:v>43220.370833333334</c:v>
                      </c:pt>
                      <c:pt idx="3774">
                        <c:v>43220.412499999999</c:v>
                      </c:pt>
                      <c:pt idx="3775">
                        <c:v>43220.45416666667</c:v>
                      </c:pt>
                      <c:pt idx="3776">
                        <c:v>43220.495833333334</c:v>
                      </c:pt>
                      <c:pt idx="3777">
                        <c:v>43220.537499999999</c:v>
                      </c:pt>
                      <c:pt idx="3778">
                        <c:v>43220.57916666667</c:v>
                      </c:pt>
                      <c:pt idx="3779">
                        <c:v>43220.620833333334</c:v>
                      </c:pt>
                      <c:pt idx="3780">
                        <c:v>43220.662499999999</c:v>
                      </c:pt>
                      <c:pt idx="3781">
                        <c:v>43220.70416666667</c:v>
                      </c:pt>
                      <c:pt idx="3782">
                        <c:v>43220.745833333334</c:v>
                      </c:pt>
                      <c:pt idx="3783">
                        <c:v>43220.787499999999</c:v>
                      </c:pt>
                      <c:pt idx="3784">
                        <c:v>43220.82916666667</c:v>
                      </c:pt>
                      <c:pt idx="3785">
                        <c:v>43220.870833333334</c:v>
                      </c:pt>
                      <c:pt idx="3786">
                        <c:v>43220.912499999999</c:v>
                      </c:pt>
                      <c:pt idx="3787">
                        <c:v>43220.95416666667</c:v>
                      </c:pt>
                      <c:pt idx="3788">
                        <c:v>43220.995833333334</c:v>
                      </c:pt>
                      <c:pt idx="3789">
                        <c:v>43220.999305555553</c:v>
                      </c:pt>
                      <c:pt idx="3790">
                        <c:v>43220.999305555553</c:v>
                      </c:pt>
                      <c:pt idx="3791">
                        <c:v>43221.037499999999</c:v>
                      </c:pt>
                      <c:pt idx="3792">
                        <c:v>43221.07916666667</c:v>
                      </c:pt>
                      <c:pt idx="3793">
                        <c:v>43221.120833333334</c:v>
                      </c:pt>
                      <c:pt idx="3794">
                        <c:v>43221.162499999999</c:v>
                      </c:pt>
                      <c:pt idx="3795">
                        <c:v>43221.20416666667</c:v>
                      </c:pt>
                      <c:pt idx="3796">
                        <c:v>43221.245833333334</c:v>
                      </c:pt>
                      <c:pt idx="3797">
                        <c:v>43221.287499999999</c:v>
                      </c:pt>
                      <c:pt idx="3798">
                        <c:v>43221.32916666667</c:v>
                      </c:pt>
                      <c:pt idx="3799">
                        <c:v>43221.370833333334</c:v>
                      </c:pt>
                      <c:pt idx="3800">
                        <c:v>43221.412499999999</c:v>
                      </c:pt>
                      <c:pt idx="3801">
                        <c:v>43221.45416666667</c:v>
                      </c:pt>
                      <c:pt idx="3802">
                        <c:v>43221.495833333334</c:v>
                      </c:pt>
                      <c:pt idx="3803">
                        <c:v>43221.537499999999</c:v>
                      </c:pt>
                      <c:pt idx="3804">
                        <c:v>43221.57916666667</c:v>
                      </c:pt>
                      <c:pt idx="3805">
                        <c:v>43221.620833333334</c:v>
                      </c:pt>
                      <c:pt idx="3806">
                        <c:v>43221.662499999999</c:v>
                      </c:pt>
                      <c:pt idx="3807">
                        <c:v>43221.70416666667</c:v>
                      </c:pt>
                      <c:pt idx="3808">
                        <c:v>43221.745833333334</c:v>
                      </c:pt>
                      <c:pt idx="3809">
                        <c:v>43221.787499999999</c:v>
                      </c:pt>
                      <c:pt idx="3810">
                        <c:v>43221.82916666667</c:v>
                      </c:pt>
                      <c:pt idx="3811">
                        <c:v>43221.870833333334</c:v>
                      </c:pt>
                      <c:pt idx="3812">
                        <c:v>43221.912499999999</c:v>
                      </c:pt>
                      <c:pt idx="3813">
                        <c:v>43221.95416666667</c:v>
                      </c:pt>
                      <c:pt idx="3814">
                        <c:v>43221.995833333334</c:v>
                      </c:pt>
                      <c:pt idx="3815">
                        <c:v>43221.999305555553</c:v>
                      </c:pt>
                      <c:pt idx="3816">
                        <c:v>43222.037499999999</c:v>
                      </c:pt>
                      <c:pt idx="3817">
                        <c:v>43222.07916666667</c:v>
                      </c:pt>
                      <c:pt idx="3818">
                        <c:v>43222.120833333334</c:v>
                      </c:pt>
                      <c:pt idx="3819">
                        <c:v>43222.162499999999</c:v>
                      </c:pt>
                      <c:pt idx="3820">
                        <c:v>43222.20416666667</c:v>
                      </c:pt>
                      <c:pt idx="3821">
                        <c:v>43222.245833333334</c:v>
                      </c:pt>
                      <c:pt idx="3822">
                        <c:v>43222.287499999999</c:v>
                      </c:pt>
                      <c:pt idx="3823">
                        <c:v>43222.32916666667</c:v>
                      </c:pt>
                      <c:pt idx="3824">
                        <c:v>43222.370833333334</c:v>
                      </c:pt>
                      <c:pt idx="3825">
                        <c:v>43222.412499999999</c:v>
                      </c:pt>
                      <c:pt idx="3826">
                        <c:v>43222.45416666667</c:v>
                      </c:pt>
                      <c:pt idx="3827">
                        <c:v>43222.495833333334</c:v>
                      </c:pt>
                      <c:pt idx="3828">
                        <c:v>43222.537499999999</c:v>
                      </c:pt>
                      <c:pt idx="3829">
                        <c:v>43222.57916666667</c:v>
                      </c:pt>
                      <c:pt idx="3830">
                        <c:v>43222.620833333334</c:v>
                      </c:pt>
                      <c:pt idx="3831">
                        <c:v>43222.662499999999</c:v>
                      </c:pt>
                      <c:pt idx="3832">
                        <c:v>43222.70416666667</c:v>
                      </c:pt>
                      <c:pt idx="3833">
                        <c:v>43222.745833333334</c:v>
                      </c:pt>
                      <c:pt idx="3834">
                        <c:v>43222.787499999999</c:v>
                      </c:pt>
                      <c:pt idx="3835">
                        <c:v>43222.82916666667</c:v>
                      </c:pt>
                      <c:pt idx="3836">
                        <c:v>43222.870833333334</c:v>
                      </c:pt>
                      <c:pt idx="3837">
                        <c:v>43222.912499999999</c:v>
                      </c:pt>
                      <c:pt idx="3838">
                        <c:v>43222.95416666667</c:v>
                      </c:pt>
                      <c:pt idx="3839">
                        <c:v>43222.995833333334</c:v>
                      </c:pt>
                      <c:pt idx="3840">
                        <c:v>43222.999305555553</c:v>
                      </c:pt>
                      <c:pt idx="3841">
                        <c:v>43223.037499999999</c:v>
                      </c:pt>
                      <c:pt idx="3842">
                        <c:v>43223.07916666667</c:v>
                      </c:pt>
                      <c:pt idx="3843">
                        <c:v>43223.120833333334</c:v>
                      </c:pt>
                      <c:pt idx="3844">
                        <c:v>43223.162499999999</c:v>
                      </c:pt>
                      <c:pt idx="3845">
                        <c:v>43223.20416666667</c:v>
                      </c:pt>
                      <c:pt idx="3846">
                        <c:v>43223.245833333334</c:v>
                      </c:pt>
                      <c:pt idx="3847">
                        <c:v>43223.287499999999</c:v>
                      </c:pt>
                      <c:pt idx="3848">
                        <c:v>43223.32916666667</c:v>
                      </c:pt>
                      <c:pt idx="3849">
                        <c:v>43223.370833333334</c:v>
                      </c:pt>
                      <c:pt idx="3850">
                        <c:v>43223.412499999999</c:v>
                      </c:pt>
                      <c:pt idx="3851">
                        <c:v>43223.45416666667</c:v>
                      </c:pt>
                      <c:pt idx="3852">
                        <c:v>43223.495833333334</c:v>
                      </c:pt>
                      <c:pt idx="3853">
                        <c:v>43223.537499999999</c:v>
                      </c:pt>
                      <c:pt idx="3854">
                        <c:v>43223.57916666667</c:v>
                      </c:pt>
                      <c:pt idx="3855">
                        <c:v>43223.620833333334</c:v>
                      </c:pt>
                      <c:pt idx="3856">
                        <c:v>43223.662499999999</c:v>
                      </c:pt>
                      <c:pt idx="3857">
                        <c:v>43223.70416666667</c:v>
                      </c:pt>
                      <c:pt idx="3858">
                        <c:v>43223.745833333334</c:v>
                      </c:pt>
                      <c:pt idx="3859">
                        <c:v>43223.787499999999</c:v>
                      </c:pt>
                      <c:pt idx="3860">
                        <c:v>43223.82916666667</c:v>
                      </c:pt>
                      <c:pt idx="3861">
                        <c:v>43223.870833333334</c:v>
                      </c:pt>
                      <c:pt idx="3862">
                        <c:v>43223.912499999999</c:v>
                      </c:pt>
                      <c:pt idx="3863">
                        <c:v>43223.95416666667</c:v>
                      </c:pt>
                      <c:pt idx="3864">
                        <c:v>43223.995833333334</c:v>
                      </c:pt>
                      <c:pt idx="3865">
                        <c:v>43223.999305555553</c:v>
                      </c:pt>
                      <c:pt idx="3866">
                        <c:v>43224.037499999999</c:v>
                      </c:pt>
                      <c:pt idx="3867">
                        <c:v>43224.07916666667</c:v>
                      </c:pt>
                      <c:pt idx="3868">
                        <c:v>43224.120833333334</c:v>
                      </c:pt>
                      <c:pt idx="3869">
                        <c:v>43224.162499999999</c:v>
                      </c:pt>
                      <c:pt idx="3870">
                        <c:v>43224.20416666667</c:v>
                      </c:pt>
                      <c:pt idx="3871">
                        <c:v>43224.245833333334</c:v>
                      </c:pt>
                      <c:pt idx="3872">
                        <c:v>43224.287499999999</c:v>
                      </c:pt>
                      <c:pt idx="3873">
                        <c:v>43224.32916666667</c:v>
                      </c:pt>
                      <c:pt idx="3874">
                        <c:v>43224.370833333334</c:v>
                      </c:pt>
                      <c:pt idx="3875">
                        <c:v>43224.412499999999</c:v>
                      </c:pt>
                      <c:pt idx="3876">
                        <c:v>43224.45416666667</c:v>
                      </c:pt>
                      <c:pt idx="3877">
                        <c:v>43224.495833333334</c:v>
                      </c:pt>
                      <c:pt idx="3878">
                        <c:v>43224.537499999999</c:v>
                      </c:pt>
                      <c:pt idx="3879">
                        <c:v>43224.57916666667</c:v>
                      </c:pt>
                      <c:pt idx="3880">
                        <c:v>43224.620833333334</c:v>
                      </c:pt>
                      <c:pt idx="3881">
                        <c:v>43224.662499999999</c:v>
                      </c:pt>
                      <c:pt idx="3882">
                        <c:v>43224.70416666667</c:v>
                      </c:pt>
                      <c:pt idx="3883">
                        <c:v>43224.745833333334</c:v>
                      </c:pt>
                      <c:pt idx="3884">
                        <c:v>43224.787499999999</c:v>
                      </c:pt>
                      <c:pt idx="3885">
                        <c:v>43224.82916666667</c:v>
                      </c:pt>
                      <c:pt idx="3886">
                        <c:v>43224.870833333334</c:v>
                      </c:pt>
                      <c:pt idx="3887">
                        <c:v>43224.912499999999</c:v>
                      </c:pt>
                      <c:pt idx="3888">
                        <c:v>43224.95416666667</c:v>
                      </c:pt>
                      <c:pt idx="3889">
                        <c:v>43224.995833333334</c:v>
                      </c:pt>
                      <c:pt idx="3890">
                        <c:v>43224.999305555553</c:v>
                      </c:pt>
                      <c:pt idx="3891">
                        <c:v>43225.037499999999</c:v>
                      </c:pt>
                      <c:pt idx="3892">
                        <c:v>43225.07916666667</c:v>
                      </c:pt>
                      <c:pt idx="3893">
                        <c:v>43225.120833333334</c:v>
                      </c:pt>
                      <c:pt idx="3894">
                        <c:v>43225.162499999999</c:v>
                      </c:pt>
                      <c:pt idx="3895">
                        <c:v>43225.20416666667</c:v>
                      </c:pt>
                      <c:pt idx="3896">
                        <c:v>43225.245833333334</c:v>
                      </c:pt>
                      <c:pt idx="3897">
                        <c:v>43225.287499999999</c:v>
                      </c:pt>
                      <c:pt idx="3898">
                        <c:v>43225.32916666667</c:v>
                      </c:pt>
                      <c:pt idx="3899">
                        <c:v>43225.370833333334</c:v>
                      </c:pt>
                      <c:pt idx="3900">
                        <c:v>43225.412499999999</c:v>
                      </c:pt>
                      <c:pt idx="3901">
                        <c:v>43225.45416666667</c:v>
                      </c:pt>
                      <c:pt idx="3902">
                        <c:v>43225.495833333334</c:v>
                      </c:pt>
                      <c:pt idx="3903">
                        <c:v>43225.537499999999</c:v>
                      </c:pt>
                      <c:pt idx="3904">
                        <c:v>43225.57916666667</c:v>
                      </c:pt>
                      <c:pt idx="3905">
                        <c:v>43225.620833333334</c:v>
                      </c:pt>
                      <c:pt idx="3906">
                        <c:v>43225.662499999999</c:v>
                      </c:pt>
                      <c:pt idx="3907">
                        <c:v>43225.70416666667</c:v>
                      </c:pt>
                      <c:pt idx="3908">
                        <c:v>43225.745833333334</c:v>
                      </c:pt>
                      <c:pt idx="3909">
                        <c:v>43225.787499999999</c:v>
                      </c:pt>
                      <c:pt idx="3910">
                        <c:v>43225.82916666667</c:v>
                      </c:pt>
                      <c:pt idx="3911">
                        <c:v>43225.870833333334</c:v>
                      </c:pt>
                      <c:pt idx="3912">
                        <c:v>43225.912499999999</c:v>
                      </c:pt>
                      <c:pt idx="3913">
                        <c:v>43225.95416666667</c:v>
                      </c:pt>
                      <c:pt idx="3914">
                        <c:v>43225.995833333334</c:v>
                      </c:pt>
                      <c:pt idx="3915">
                        <c:v>43225.999305555553</c:v>
                      </c:pt>
                      <c:pt idx="3916">
                        <c:v>43226.037499999999</c:v>
                      </c:pt>
                      <c:pt idx="3917">
                        <c:v>43226.07916666667</c:v>
                      </c:pt>
                      <c:pt idx="3918">
                        <c:v>43226.120833333334</c:v>
                      </c:pt>
                      <c:pt idx="3919">
                        <c:v>43226.15625</c:v>
                      </c:pt>
                      <c:pt idx="3920">
                        <c:v>43226.162499999999</c:v>
                      </c:pt>
                      <c:pt idx="3921">
                        <c:v>43226.193055555559</c:v>
                      </c:pt>
                      <c:pt idx="3922">
                        <c:v>43226.197916666664</c:v>
                      </c:pt>
                      <c:pt idx="3923">
                        <c:v>43226.20416666667</c:v>
                      </c:pt>
                      <c:pt idx="3924">
                        <c:v>43226.245833333334</c:v>
                      </c:pt>
                      <c:pt idx="3925">
                        <c:v>43226.287499999999</c:v>
                      </c:pt>
                      <c:pt idx="3926">
                        <c:v>43226.32916666667</c:v>
                      </c:pt>
                      <c:pt idx="3927">
                        <c:v>43226.353472222225</c:v>
                      </c:pt>
                      <c:pt idx="3928">
                        <c:v>43226.370833333334</c:v>
                      </c:pt>
                      <c:pt idx="3929">
                        <c:v>43226.376388888886</c:v>
                      </c:pt>
                      <c:pt idx="3930">
                        <c:v>43226.396527777775</c:v>
                      </c:pt>
                      <c:pt idx="3931">
                        <c:v>43226.412499999999</c:v>
                      </c:pt>
                      <c:pt idx="3932">
                        <c:v>43226.45416666667</c:v>
                      </c:pt>
                      <c:pt idx="3933">
                        <c:v>43226.463888888888</c:v>
                      </c:pt>
                      <c:pt idx="3934">
                        <c:v>43226.492361111108</c:v>
                      </c:pt>
                      <c:pt idx="3935">
                        <c:v>43226.495833333334</c:v>
                      </c:pt>
                      <c:pt idx="3936">
                        <c:v>43226.509027777778</c:v>
                      </c:pt>
                      <c:pt idx="3937">
                        <c:v>43226.527777777781</c:v>
                      </c:pt>
                      <c:pt idx="3938">
                        <c:v>43226.537499999999</c:v>
                      </c:pt>
                      <c:pt idx="3939">
                        <c:v>43226.57916666667</c:v>
                      </c:pt>
                      <c:pt idx="3940">
                        <c:v>43226.587500000001</c:v>
                      </c:pt>
                      <c:pt idx="3941">
                        <c:v>43226.617361111108</c:v>
                      </c:pt>
                      <c:pt idx="3942">
                        <c:v>43226.620833333334</c:v>
                      </c:pt>
                      <c:pt idx="3943">
                        <c:v>43226.661111111112</c:v>
                      </c:pt>
                      <c:pt idx="3944">
                        <c:v>43226.662499999999</c:v>
                      </c:pt>
                      <c:pt idx="3945">
                        <c:v>43226.668749999997</c:v>
                      </c:pt>
                      <c:pt idx="3946">
                        <c:v>43226.6875</c:v>
                      </c:pt>
                      <c:pt idx="3947">
                        <c:v>43226.70416666667</c:v>
                      </c:pt>
                      <c:pt idx="3948">
                        <c:v>43226.745833333334</c:v>
                      </c:pt>
                      <c:pt idx="3949">
                        <c:v>43226.761805555558</c:v>
                      </c:pt>
                      <c:pt idx="3950">
                        <c:v>43226.771527777775</c:v>
                      </c:pt>
                      <c:pt idx="3951">
                        <c:v>43226.787499999999</c:v>
                      </c:pt>
                      <c:pt idx="3952">
                        <c:v>43226.792361111111</c:v>
                      </c:pt>
                      <c:pt idx="3953">
                        <c:v>43226.82916666667</c:v>
                      </c:pt>
                      <c:pt idx="3954">
                        <c:v>43226.870833333334</c:v>
                      </c:pt>
                      <c:pt idx="3955">
                        <c:v>43226.884722222225</c:v>
                      </c:pt>
                      <c:pt idx="3956">
                        <c:v>43226.895833333336</c:v>
                      </c:pt>
                      <c:pt idx="3957">
                        <c:v>43226.906944444447</c:v>
                      </c:pt>
                      <c:pt idx="3958">
                        <c:v>43226.911111111112</c:v>
                      </c:pt>
                      <c:pt idx="3959">
                        <c:v>43226.912499999999</c:v>
                      </c:pt>
                      <c:pt idx="3960">
                        <c:v>43226.952777777777</c:v>
                      </c:pt>
                      <c:pt idx="3961">
                        <c:v>43226.95416666667</c:v>
                      </c:pt>
                      <c:pt idx="3962">
                        <c:v>43226.995833333334</c:v>
                      </c:pt>
                      <c:pt idx="3963">
                        <c:v>43226.999305555553</c:v>
                      </c:pt>
                      <c:pt idx="3964">
                        <c:v>43227.022916666669</c:v>
                      </c:pt>
                      <c:pt idx="3965">
                        <c:v>43227.037499999999</c:v>
                      </c:pt>
                      <c:pt idx="3966">
                        <c:v>43227.07916666667</c:v>
                      </c:pt>
                      <c:pt idx="3967">
                        <c:v>43227.09097222222</c:v>
                      </c:pt>
                      <c:pt idx="3968">
                        <c:v>43227.120833333334</c:v>
                      </c:pt>
                      <c:pt idx="3969">
                        <c:v>43227.138888888891</c:v>
                      </c:pt>
                      <c:pt idx="3970">
                        <c:v>43227.162499999999</c:v>
                      </c:pt>
                      <c:pt idx="3971">
                        <c:v>43227.20416666667</c:v>
                      </c:pt>
                      <c:pt idx="3972">
                        <c:v>43227.245833333334</c:v>
                      </c:pt>
                      <c:pt idx="3973">
                        <c:v>43227.258333333331</c:v>
                      </c:pt>
                      <c:pt idx="3974">
                        <c:v>43227.287499999999</c:v>
                      </c:pt>
                      <c:pt idx="3975">
                        <c:v>43227.32916666667</c:v>
                      </c:pt>
                      <c:pt idx="3976">
                        <c:v>43227.334722222222</c:v>
                      </c:pt>
                      <c:pt idx="3977">
                        <c:v>43227.370833333334</c:v>
                      </c:pt>
                      <c:pt idx="3978">
                        <c:v>43227.412499999999</c:v>
                      </c:pt>
                      <c:pt idx="3979">
                        <c:v>43227.45416666667</c:v>
                      </c:pt>
                      <c:pt idx="3980">
                        <c:v>43227.479861111111</c:v>
                      </c:pt>
                      <c:pt idx="3981">
                        <c:v>43227.495833333334</c:v>
                      </c:pt>
                      <c:pt idx="3982">
                        <c:v>43227.537499999999</c:v>
                      </c:pt>
                      <c:pt idx="3983">
                        <c:v>43227.57916666667</c:v>
                      </c:pt>
                      <c:pt idx="3984">
                        <c:v>43227.620833333334</c:v>
                      </c:pt>
                      <c:pt idx="3985">
                        <c:v>43227.662499999999</c:v>
                      </c:pt>
                      <c:pt idx="3986">
                        <c:v>43227.70416666667</c:v>
                      </c:pt>
                      <c:pt idx="3987">
                        <c:v>43227.745833333334</c:v>
                      </c:pt>
                      <c:pt idx="3988">
                        <c:v>43227.787499999999</c:v>
                      </c:pt>
                      <c:pt idx="3989">
                        <c:v>43227.82916666667</c:v>
                      </c:pt>
                      <c:pt idx="3990">
                        <c:v>43227.870833333334</c:v>
                      </c:pt>
                      <c:pt idx="3991">
                        <c:v>43227.912499999999</c:v>
                      </c:pt>
                      <c:pt idx="3992">
                        <c:v>43227.95416666667</c:v>
                      </c:pt>
                      <c:pt idx="3993">
                        <c:v>43227.995833333334</c:v>
                      </c:pt>
                      <c:pt idx="3994">
                        <c:v>43227.999305555553</c:v>
                      </c:pt>
                      <c:pt idx="3995">
                        <c:v>43228.037499999999</c:v>
                      </c:pt>
                      <c:pt idx="3996">
                        <c:v>43228.07916666667</c:v>
                      </c:pt>
                      <c:pt idx="3997">
                        <c:v>43228.114583333336</c:v>
                      </c:pt>
                      <c:pt idx="3998">
                        <c:v>43228.119444444441</c:v>
                      </c:pt>
                      <c:pt idx="3999">
                        <c:v>43228.120833333334</c:v>
                      </c:pt>
                      <c:pt idx="4000">
                        <c:v>43228.162499999999</c:v>
                      </c:pt>
                      <c:pt idx="4001">
                        <c:v>43228.20416666667</c:v>
                      </c:pt>
                      <c:pt idx="4002">
                        <c:v>43228.245833333334</c:v>
                      </c:pt>
                      <c:pt idx="4003">
                        <c:v>43228.287499999999</c:v>
                      </c:pt>
                      <c:pt idx="4004">
                        <c:v>43228.302777777775</c:v>
                      </c:pt>
                      <c:pt idx="4005">
                        <c:v>43228.322916666664</c:v>
                      </c:pt>
                      <c:pt idx="4006">
                        <c:v>43228.32916666667</c:v>
                      </c:pt>
                      <c:pt idx="4007">
                        <c:v>43228.370833333334</c:v>
                      </c:pt>
                      <c:pt idx="4008">
                        <c:v>43228.412499999999</c:v>
                      </c:pt>
                      <c:pt idx="4009">
                        <c:v>43228.45416666667</c:v>
                      </c:pt>
                      <c:pt idx="4010">
                        <c:v>43228.495833333334</c:v>
                      </c:pt>
                      <c:pt idx="4011">
                        <c:v>43228.537499999999</c:v>
                      </c:pt>
                      <c:pt idx="4012">
                        <c:v>43228.57916666667</c:v>
                      </c:pt>
                      <c:pt idx="4013">
                        <c:v>43228.620833333334</c:v>
                      </c:pt>
                      <c:pt idx="4014">
                        <c:v>43228.662499999999</c:v>
                      </c:pt>
                      <c:pt idx="4015">
                        <c:v>43228.70416666667</c:v>
                      </c:pt>
                      <c:pt idx="4016">
                        <c:v>43228.745833333334</c:v>
                      </c:pt>
                      <c:pt idx="4017">
                        <c:v>43228.787499999999</c:v>
                      </c:pt>
                      <c:pt idx="4018">
                        <c:v>43228.825694444444</c:v>
                      </c:pt>
                      <c:pt idx="4019">
                        <c:v>43228.826388888891</c:v>
                      </c:pt>
                      <c:pt idx="4020">
                        <c:v>43228.870833333334</c:v>
                      </c:pt>
                      <c:pt idx="4021">
                        <c:v>43228.897916666669</c:v>
                      </c:pt>
                      <c:pt idx="4022">
                        <c:v>43228.912499999999</c:v>
                      </c:pt>
                      <c:pt idx="4023">
                        <c:v>43228.947916666664</c:v>
                      </c:pt>
                      <c:pt idx="4024">
                        <c:v>43228.95416666667</c:v>
                      </c:pt>
                      <c:pt idx="4025">
                        <c:v>43228.965277777781</c:v>
                      </c:pt>
                      <c:pt idx="4026">
                        <c:v>43228.973611111112</c:v>
                      </c:pt>
                      <c:pt idx="4027">
                        <c:v>43228.995833333334</c:v>
                      </c:pt>
                      <c:pt idx="4028">
                        <c:v>43228.999305555553</c:v>
                      </c:pt>
                      <c:pt idx="4029">
                        <c:v>43229.006944444445</c:v>
                      </c:pt>
                      <c:pt idx="4030">
                        <c:v>43229.013888888891</c:v>
                      </c:pt>
                      <c:pt idx="4031">
                        <c:v>43229.022916666669</c:v>
                      </c:pt>
                      <c:pt idx="4032">
                        <c:v>43229.03125</c:v>
                      </c:pt>
                      <c:pt idx="4033">
                        <c:v>43229.037499999999</c:v>
                      </c:pt>
                      <c:pt idx="4034">
                        <c:v>43229.045138888891</c:v>
                      </c:pt>
                      <c:pt idx="4035">
                        <c:v>43229.064583333333</c:v>
                      </c:pt>
                      <c:pt idx="4036">
                        <c:v>43229.070138888892</c:v>
                      </c:pt>
                      <c:pt idx="4037">
                        <c:v>43229.077777777777</c:v>
                      </c:pt>
                      <c:pt idx="4038">
                        <c:v>43229.07916666667</c:v>
                      </c:pt>
                      <c:pt idx="4039">
                        <c:v>43229.09375</c:v>
                      </c:pt>
                      <c:pt idx="4040">
                        <c:v>43229.109722222223</c:v>
                      </c:pt>
                      <c:pt idx="4041">
                        <c:v>43229.115277777775</c:v>
                      </c:pt>
                      <c:pt idx="4042">
                        <c:v>43229.119444444441</c:v>
                      </c:pt>
                      <c:pt idx="4043">
                        <c:v>43229.120833333334</c:v>
                      </c:pt>
                      <c:pt idx="4044">
                        <c:v>43229.142361111109</c:v>
                      </c:pt>
                      <c:pt idx="4045">
                        <c:v>43229.154166666667</c:v>
                      </c:pt>
                      <c:pt idx="4046">
                        <c:v>43229.162499999999</c:v>
                      </c:pt>
                      <c:pt idx="4047">
                        <c:v>43229.175694444442</c:v>
                      </c:pt>
                      <c:pt idx="4048">
                        <c:v>43229.184027777781</c:v>
                      </c:pt>
                      <c:pt idx="4049">
                        <c:v>43229.190972222219</c:v>
                      </c:pt>
                      <c:pt idx="4050">
                        <c:v>43229.195138888892</c:v>
                      </c:pt>
                      <c:pt idx="4051">
                        <c:v>43229.202777777777</c:v>
                      </c:pt>
                      <c:pt idx="4052">
                        <c:v>43229.20416666667</c:v>
                      </c:pt>
                      <c:pt idx="4053">
                        <c:v>43229.212500000001</c:v>
                      </c:pt>
                      <c:pt idx="4054">
                        <c:v>43229.218055555553</c:v>
                      </c:pt>
                      <c:pt idx="4055">
                        <c:v>43229.23541666667</c:v>
                      </c:pt>
                      <c:pt idx="4056">
                        <c:v>43229.245833333334</c:v>
                      </c:pt>
                      <c:pt idx="4057">
                        <c:v>43229.287499999999</c:v>
                      </c:pt>
                      <c:pt idx="4058">
                        <c:v>43229.294444444444</c:v>
                      </c:pt>
                      <c:pt idx="4059">
                        <c:v>43229.308333333334</c:v>
                      </c:pt>
                      <c:pt idx="4060">
                        <c:v>43229.313194444447</c:v>
                      </c:pt>
                      <c:pt idx="4061">
                        <c:v>43229.318749999999</c:v>
                      </c:pt>
                      <c:pt idx="4062">
                        <c:v>43229.32916666667</c:v>
                      </c:pt>
                      <c:pt idx="4063">
                        <c:v>43229.34375</c:v>
                      </c:pt>
                      <c:pt idx="4064">
                        <c:v>43229.370833333334</c:v>
                      </c:pt>
                      <c:pt idx="4065">
                        <c:v>43229.376388888886</c:v>
                      </c:pt>
                      <c:pt idx="4066">
                        <c:v>43229.386805555558</c:v>
                      </c:pt>
                      <c:pt idx="4067">
                        <c:v>43229.412499999999</c:v>
                      </c:pt>
                      <c:pt idx="4068">
                        <c:v>43229.45416666667</c:v>
                      </c:pt>
                      <c:pt idx="4069">
                        <c:v>43229.495833333334</c:v>
                      </c:pt>
                      <c:pt idx="4070">
                        <c:v>43229.537499999999</c:v>
                      </c:pt>
                      <c:pt idx="4071">
                        <c:v>43229.57916666667</c:v>
                      </c:pt>
                      <c:pt idx="4072">
                        <c:v>43229.620833333334</c:v>
                      </c:pt>
                      <c:pt idx="4073">
                        <c:v>43229.662499999999</c:v>
                      </c:pt>
                      <c:pt idx="4074">
                        <c:v>43229.70416666667</c:v>
                      </c:pt>
                      <c:pt idx="4075">
                        <c:v>43229.745833333334</c:v>
                      </c:pt>
                      <c:pt idx="4076">
                        <c:v>43229.787499999999</c:v>
                      </c:pt>
                      <c:pt idx="4077">
                        <c:v>43229.82916666667</c:v>
                      </c:pt>
                      <c:pt idx="4078">
                        <c:v>43229.870833333334</c:v>
                      </c:pt>
                      <c:pt idx="4079">
                        <c:v>43229.912499999999</c:v>
                      </c:pt>
                      <c:pt idx="4080">
                        <c:v>43229.95416666667</c:v>
                      </c:pt>
                      <c:pt idx="4081">
                        <c:v>43229.995833333334</c:v>
                      </c:pt>
                      <c:pt idx="4082">
                        <c:v>43229.999305555553</c:v>
                      </c:pt>
                      <c:pt idx="4083">
                        <c:v>43230.037499999999</c:v>
                      </c:pt>
                      <c:pt idx="4084">
                        <c:v>43230.07916666667</c:v>
                      </c:pt>
                      <c:pt idx="4085">
                        <c:v>43230.120833333334</c:v>
                      </c:pt>
                      <c:pt idx="4086">
                        <c:v>43230.162499999999</c:v>
                      </c:pt>
                      <c:pt idx="4087">
                        <c:v>43230.20416666667</c:v>
                      </c:pt>
                      <c:pt idx="4088">
                        <c:v>43230.245833333334</c:v>
                      </c:pt>
                      <c:pt idx="4089">
                        <c:v>43230.287499999999</c:v>
                      </c:pt>
                      <c:pt idx="4090">
                        <c:v>43230.32916666667</c:v>
                      </c:pt>
                      <c:pt idx="4091">
                        <c:v>43230.370833333334</c:v>
                      </c:pt>
                      <c:pt idx="4092">
                        <c:v>43230.412499999999</c:v>
                      </c:pt>
                      <c:pt idx="4093">
                        <c:v>43230.45416666667</c:v>
                      </c:pt>
                      <c:pt idx="4094">
                        <c:v>43230.495833333334</c:v>
                      </c:pt>
                      <c:pt idx="4095">
                        <c:v>43230.537499999999</c:v>
                      </c:pt>
                      <c:pt idx="4096">
                        <c:v>43230.57916666667</c:v>
                      </c:pt>
                      <c:pt idx="4097">
                        <c:v>43230.620833333334</c:v>
                      </c:pt>
                      <c:pt idx="4098">
                        <c:v>43230.662499999999</c:v>
                      </c:pt>
                      <c:pt idx="4099">
                        <c:v>43230.70416666667</c:v>
                      </c:pt>
                      <c:pt idx="4100">
                        <c:v>43230.745833333334</c:v>
                      </c:pt>
                      <c:pt idx="4101">
                        <c:v>43230.787499999999</c:v>
                      </c:pt>
                      <c:pt idx="4102">
                        <c:v>43230.82916666667</c:v>
                      </c:pt>
                      <c:pt idx="4103">
                        <c:v>43230.870833333334</c:v>
                      </c:pt>
                      <c:pt idx="4104">
                        <c:v>43230.912499999999</c:v>
                      </c:pt>
                      <c:pt idx="4105">
                        <c:v>43230.95416666667</c:v>
                      </c:pt>
                      <c:pt idx="4106">
                        <c:v>43230.995833333334</c:v>
                      </c:pt>
                      <c:pt idx="4107">
                        <c:v>43230.999305555553</c:v>
                      </c:pt>
                      <c:pt idx="4108">
                        <c:v>43231.037499999999</c:v>
                      </c:pt>
                      <c:pt idx="4109">
                        <c:v>43231.07916666667</c:v>
                      </c:pt>
                      <c:pt idx="4110">
                        <c:v>43231.120833333334</c:v>
                      </c:pt>
                      <c:pt idx="4111">
                        <c:v>43231.162499999999</c:v>
                      </c:pt>
                      <c:pt idx="4112">
                        <c:v>43231.20416666667</c:v>
                      </c:pt>
                      <c:pt idx="4113">
                        <c:v>43231.245833333334</c:v>
                      </c:pt>
                      <c:pt idx="4114">
                        <c:v>43231.287499999999</c:v>
                      </c:pt>
                      <c:pt idx="4115">
                        <c:v>43231.32916666667</c:v>
                      </c:pt>
                      <c:pt idx="4116">
                        <c:v>43231.370833333334</c:v>
                      </c:pt>
                      <c:pt idx="4117">
                        <c:v>43231.412499999999</c:v>
                      </c:pt>
                      <c:pt idx="4118">
                        <c:v>43231.45416666667</c:v>
                      </c:pt>
                      <c:pt idx="4119">
                        <c:v>43231.495833333334</c:v>
                      </c:pt>
                      <c:pt idx="4120">
                        <c:v>43231.537499999999</c:v>
                      </c:pt>
                      <c:pt idx="4121">
                        <c:v>43231.57916666667</c:v>
                      </c:pt>
                      <c:pt idx="4122">
                        <c:v>43231.620833333334</c:v>
                      </c:pt>
                      <c:pt idx="4123">
                        <c:v>43231.662499999999</c:v>
                      </c:pt>
                      <c:pt idx="4124">
                        <c:v>43231.681250000001</c:v>
                      </c:pt>
                      <c:pt idx="4125">
                        <c:v>43231.70416666667</c:v>
                      </c:pt>
                      <c:pt idx="4126">
                        <c:v>43231.745833333334</c:v>
                      </c:pt>
                      <c:pt idx="4127">
                        <c:v>43231.787499999999</c:v>
                      </c:pt>
                      <c:pt idx="4128">
                        <c:v>43231.82916666667</c:v>
                      </c:pt>
                      <c:pt idx="4129">
                        <c:v>43231.870833333334</c:v>
                      </c:pt>
                      <c:pt idx="4130">
                        <c:v>43231.912499999999</c:v>
                      </c:pt>
                      <c:pt idx="4131">
                        <c:v>43231.95416666667</c:v>
                      </c:pt>
                      <c:pt idx="4132">
                        <c:v>43231.995833333334</c:v>
                      </c:pt>
                      <c:pt idx="4133">
                        <c:v>43231.999305555553</c:v>
                      </c:pt>
                      <c:pt idx="4134">
                        <c:v>43232.037499999999</c:v>
                      </c:pt>
                      <c:pt idx="4135">
                        <c:v>43232.07916666667</c:v>
                      </c:pt>
                      <c:pt idx="4136">
                        <c:v>43232.120833333334</c:v>
                      </c:pt>
                      <c:pt idx="4137">
                        <c:v>43232.162499999999</c:v>
                      </c:pt>
                      <c:pt idx="4138">
                        <c:v>43232.20416666667</c:v>
                      </c:pt>
                      <c:pt idx="4139">
                        <c:v>43232.245833333334</c:v>
                      </c:pt>
                      <c:pt idx="4140">
                        <c:v>43232.287499999999</c:v>
                      </c:pt>
                      <c:pt idx="4141">
                        <c:v>43232.32916666667</c:v>
                      </c:pt>
                      <c:pt idx="4142">
                        <c:v>43232.370833333334</c:v>
                      </c:pt>
                      <c:pt idx="4143">
                        <c:v>43232.412499999999</c:v>
                      </c:pt>
                      <c:pt idx="4144">
                        <c:v>43232.45416666667</c:v>
                      </c:pt>
                      <c:pt idx="4145">
                        <c:v>43232.495833333334</c:v>
                      </c:pt>
                      <c:pt idx="4146">
                        <c:v>43232.537499999999</c:v>
                      </c:pt>
                      <c:pt idx="4147">
                        <c:v>43232.57916666667</c:v>
                      </c:pt>
                      <c:pt idx="4148">
                        <c:v>43232.620833333334</c:v>
                      </c:pt>
                      <c:pt idx="4149">
                        <c:v>43232.662499999999</c:v>
                      </c:pt>
                      <c:pt idx="4150">
                        <c:v>43232.70416666667</c:v>
                      </c:pt>
                      <c:pt idx="4151">
                        <c:v>43232.745833333334</c:v>
                      </c:pt>
                      <c:pt idx="4152">
                        <c:v>43232.787499999999</c:v>
                      </c:pt>
                      <c:pt idx="4153">
                        <c:v>43232.82916666667</c:v>
                      </c:pt>
                      <c:pt idx="4154">
                        <c:v>43232.870833333334</c:v>
                      </c:pt>
                      <c:pt idx="4155">
                        <c:v>43232.883333333331</c:v>
                      </c:pt>
                      <c:pt idx="4156">
                        <c:v>43232.9</c:v>
                      </c:pt>
                      <c:pt idx="4157">
                        <c:v>43232.911111111112</c:v>
                      </c:pt>
                      <c:pt idx="4158">
                        <c:v>43232.912499999999</c:v>
                      </c:pt>
                      <c:pt idx="4159">
                        <c:v>43232.917361111111</c:v>
                      </c:pt>
                      <c:pt idx="4160">
                        <c:v>43232.93472222222</c:v>
                      </c:pt>
                      <c:pt idx="4161">
                        <c:v>43232.939583333333</c:v>
                      </c:pt>
                      <c:pt idx="4162">
                        <c:v>43232.946527777778</c:v>
                      </c:pt>
                      <c:pt idx="4163">
                        <c:v>43232.949305555558</c:v>
                      </c:pt>
                      <c:pt idx="4164">
                        <c:v>43232.95416666667</c:v>
                      </c:pt>
                      <c:pt idx="4165">
                        <c:v>43232.979166666664</c:v>
                      </c:pt>
                      <c:pt idx="4166">
                        <c:v>43232.994444444441</c:v>
                      </c:pt>
                      <c:pt idx="4167">
                        <c:v>43232.995833333334</c:v>
                      </c:pt>
                      <c:pt idx="4168">
                        <c:v>43232.999305555553</c:v>
                      </c:pt>
                      <c:pt idx="4169">
                        <c:v>43233.010416666664</c:v>
                      </c:pt>
                      <c:pt idx="4170">
                        <c:v>43233.027777777781</c:v>
                      </c:pt>
                      <c:pt idx="4171">
                        <c:v>43233.036111111112</c:v>
                      </c:pt>
                      <c:pt idx="4172">
                        <c:v>43233.037499999999</c:v>
                      </c:pt>
                      <c:pt idx="4173">
                        <c:v>43233.054861111108</c:v>
                      </c:pt>
                      <c:pt idx="4174">
                        <c:v>43233.064583333333</c:v>
                      </c:pt>
                      <c:pt idx="4175">
                        <c:v>43233.07916666667</c:v>
                      </c:pt>
                      <c:pt idx="4176">
                        <c:v>43233.088194444441</c:v>
                      </c:pt>
                      <c:pt idx="4177">
                        <c:v>43233.094444444447</c:v>
                      </c:pt>
                      <c:pt idx="4178">
                        <c:v>43233.120833333334</c:v>
                      </c:pt>
                      <c:pt idx="4179">
                        <c:v>43233.127083333333</c:v>
                      </c:pt>
                      <c:pt idx="4180">
                        <c:v>43233.134027777778</c:v>
                      </c:pt>
                      <c:pt idx="4181">
                        <c:v>43233.152083333334</c:v>
                      </c:pt>
                      <c:pt idx="4182">
                        <c:v>43233.160416666666</c:v>
                      </c:pt>
                      <c:pt idx="4183">
                        <c:v>43233.162499999999</c:v>
                      </c:pt>
                      <c:pt idx="4184">
                        <c:v>43233.181250000001</c:v>
                      </c:pt>
                      <c:pt idx="4185">
                        <c:v>43233.190972222219</c:v>
                      </c:pt>
                      <c:pt idx="4186">
                        <c:v>43233.20416666667</c:v>
                      </c:pt>
                      <c:pt idx="4187">
                        <c:v>43233.225694444445</c:v>
                      </c:pt>
                      <c:pt idx="4188">
                        <c:v>43233.245833333334</c:v>
                      </c:pt>
                      <c:pt idx="4189">
                        <c:v>43233.277083333334</c:v>
                      </c:pt>
                      <c:pt idx="4190">
                        <c:v>43233.287499999999</c:v>
                      </c:pt>
                      <c:pt idx="4191">
                        <c:v>43233.292361111111</c:v>
                      </c:pt>
                      <c:pt idx="4192">
                        <c:v>43233.297222222223</c:v>
                      </c:pt>
                      <c:pt idx="4193">
                        <c:v>43233.32916666667</c:v>
                      </c:pt>
                      <c:pt idx="4194">
                        <c:v>43233.370833333334</c:v>
                      </c:pt>
                      <c:pt idx="4195">
                        <c:v>43233.383333333331</c:v>
                      </c:pt>
                      <c:pt idx="4196">
                        <c:v>43233.390277777777</c:v>
                      </c:pt>
                      <c:pt idx="4197">
                        <c:v>43233.410416666666</c:v>
                      </c:pt>
                      <c:pt idx="4198">
                        <c:v>43233.412499999999</c:v>
                      </c:pt>
                      <c:pt idx="4199">
                        <c:v>43233.45416666667</c:v>
                      </c:pt>
                      <c:pt idx="4200">
                        <c:v>43233.495833333334</c:v>
                      </c:pt>
                      <c:pt idx="4201">
                        <c:v>43233.537499999999</c:v>
                      </c:pt>
                      <c:pt idx="4202">
                        <c:v>43233.57916666667</c:v>
                      </c:pt>
                      <c:pt idx="4203">
                        <c:v>43233.620833333334</c:v>
                      </c:pt>
                      <c:pt idx="4204">
                        <c:v>43233.662499999999</c:v>
                      </c:pt>
                      <c:pt idx="4205">
                        <c:v>43233.70416666667</c:v>
                      </c:pt>
                      <c:pt idx="4206">
                        <c:v>43233.745833333334</c:v>
                      </c:pt>
                      <c:pt idx="4207">
                        <c:v>43233.787499999999</c:v>
                      </c:pt>
                      <c:pt idx="4208">
                        <c:v>43233.82916666667</c:v>
                      </c:pt>
                      <c:pt idx="4209">
                        <c:v>43233.870833333334</c:v>
                      </c:pt>
                      <c:pt idx="4210">
                        <c:v>43233.90902777778</c:v>
                      </c:pt>
                      <c:pt idx="4211">
                        <c:v>43233.911111111112</c:v>
                      </c:pt>
                      <c:pt idx="4212">
                        <c:v>43233.912499999999</c:v>
                      </c:pt>
                      <c:pt idx="4213">
                        <c:v>43233.918749999997</c:v>
                      </c:pt>
                      <c:pt idx="4214">
                        <c:v>43233.93472222222</c:v>
                      </c:pt>
                      <c:pt idx="4215">
                        <c:v>43233.940972222219</c:v>
                      </c:pt>
                      <c:pt idx="4216">
                        <c:v>43233.947916666664</c:v>
                      </c:pt>
                      <c:pt idx="4217">
                        <c:v>43233.95416666667</c:v>
                      </c:pt>
                      <c:pt idx="4218">
                        <c:v>43233.968055555553</c:v>
                      </c:pt>
                      <c:pt idx="4219">
                        <c:v>43233.974305555559</c:v>
                      </c:pt>
                      <c:pt idx="4220">
                        <c:v>43233.988888888889</c:v>
                      </c:pt>
                      <c:pt idx="4221">
                        <c:v>43233.995833333334</c:v>
                      </c:pt>
                      <c:pt idx="4222">
                        <c:v>43233.999305555553</c:v>
                      </c:pt>
                      <c:pt idx="4223">
                        <c:v>43234.015972222223</c:v>
                      </c:pt>
                      <c:pt idx="4224">
                        <c:v>43234.02847222222</c:v>
                      </c:pt>
                      <c:pt idx="4225">
                        <c:v>43234.035416666666</c:v>
                      </c:pt>
                      <c:pt idx="4226">
                        <c:v>43234.037499999999</c:v>
                      </c:pt>
                      <c:pt idx="4227">
                        <c:v>43234.045138888891</c:v>
                      </c:pt>
                      <c:pt idx="4228">
                        <c:v>43234.05</c:v>
                      </c:pt>
                      <c:pt idx="4229">
                        <c:v>43234.059027777781</c:v>
                      </c:pt>
                      <c:pt idx="4230">
                        <c:v>43234.074305555558</c:v>
                      </c:pt>
                      <c:pt idx="4231">
                        <c:v>43234.077777777777</c:v>
                      </c:pt>
                      <c:pt idx="4232">
                        <c:v>43234.07916666667</c:v>
                      </c:pt>
                      <c:pt idx="4233">
                        <c:v>43234.084722222222</c:v>
                      </c:pt>
                      <c:pt idx="4234">
                        <c:v>43234.118055555555</c:v>
                      </c:pt>
                      <c:pt idx="4235">
                        <c:v>43234.120833333334</c:v>
                      </c:pt>
                      <c:pt idx="4236">
                        <c:v>43234.162499999999</c:v>
                      </c:pt>
                      <c:pt idx="4237">
                        <c:v>43234.20416666667</c:v>
                      </c:pt>
                      <c:pt idx="4238">
                        <c:v>43234.223611111112</c:v>
                      </c:pt>
                      <c:pt idx="4239">
                        <c:v>43234.240972222222</c:v>
                      </c:pt>
                      <c:pt idx="4240">
                        <c:v>43234.245833333334</c:v>
                      </c:pt>
                      <c:pt idx="4241">
                        <c:v>43234.261805555558</c:v>
                      </c:pt>
                      <c:pt idx="4242">
                        <c:v>43234.287499999999</c:v>
                      </c:pt>
                      <c:pt idx="4243">
                        <c:v>43234.294444444444</c:v>
                      </c:pt>
                      <c:pt idx="4244">
                        <c:v>43234.311805555553</c:v>
                      </c:pt>
                      <c:pt idx="4245">
                        <c:v>43234.327777777777</c:v>
                      </c:pt>
                      <c:pt idx="4246">
                        <c:v>43234.32916666667</c:v>
                      </c:pt>
                      <c:pt idx="4247">
                        <c:v>43234.347916666666</c:v>
                      </c:pt>
                      <c:pt idx="4248">
                        <c:v>43234.365277777775</c:v>
                      </c:pt>
                      <c:pt idx="4249">
                        <c:v>43234.369444444441</c:v>
                      </c:pt>
                      <c:pt idx="4250">
                        <c:v>43234.370833333334</c:v>
                      </c:pt>
                      <c:pt idx="4251">
                        <c:v>43234.394444444442</c:v>
                      </c:pt>
                      <c:pt idx="4252">
                        <c:v>43234.412499999999</c:v>
                      </c:pt>
                      <c:pt idx="4253">
                        <c:v>43234.45416666667</c:v>
                      </c:pt>
                      <c:pt idx="4254">
                        <c:v>43234.460416666669</c:v>
                      </c:pt>
                      <c:pt idx="4255">
                        <c:v>43234.495833333334</c:v>
                      </c:pt>
                      <c:pt idx="4256">
                        <c:v>43234.527777777781</c:v>
                      </c:pt>
                      <c:pt idx="4257">
                        <c:v>43234.537499999999</c:v>
                      </c:pt>
                      <c:pt idx="4258">
                        <c:v>43234.57916666667</c:v>
                      </c:pt>
                      <c:pt idx="4259">
                        <c:v>43234.620833333334</c:v>
                      </c:pt>
                      <c:pt idx="4260">
                        <c:v>43234.661111111112</c:v>
                      </c:pt>
                      <c:pt idx="4261">
                        <c:v>43234.662499999999</c:v>
                      </c:pt>
                      <c:pt idx="4262">
                        <c:v>43234.668749999997</c:v>
                      </c:pt>
                      <c:pt idx="4263">
                        <c:v>43234.70416666667</c:v>
                      </c:pt>
                      <c:pt idx="4264">
                        <c:v>43234.745833333334</c:v>
                      </c:pt>
                      <c:pt idx="4265">
                        <c:v>43234.787499999999</c:v>
                      </c:pt>
                      <c:pt idx="4266">
                        <c:v>43234.802777777775</c:v>
                      </c:pt>
                      <c:pt idx="4267">
                        <c:v>43234.808333333334</c:v>
                      </c:pt>
                      <c:pt idx="4268">
                        <c:v>43234.82916666667</c:v>
                      </c:pt>
                      <c:pt idx="4269">
                        <c:v>43234.859027777777</c:v>
                      </c:pt>
                      <c:pt idx="4270">
                        <c:v>43234.870833333334</c:v>
                      </c:pt>
                      <c:pt idx="4271">
                        <c:v>43234.879166666666</c:v>
                      </c:pt>
                      <c:pt idx="4272">
                        <c:v>43234.897222222222</c:v>
                      </c:pt>
                      <c:pt idx="4273">
                        <c:v>43234.912499999999</c:v>
                      </c:pt>
                      <c:pt idx="4274">
                        <c:v>43234.95416666667</c:v>
                      </c:pt>
                      <c:pt idx="4275">
                        <c:v>43234.995833333334</c:v>
                      </c:pt>
                      <c:pt idx="4276">
                        <c:v>43234.999305555553</c:v>
                      </c:pt>
                      <c:pt idx="4277">
                        <c:v>43235.037499999999</c:v>
                      </c:pt>
                      <c:pt idx="4278">
                        <c:v>43235.07916666667</c:v>
                      </c:pt>
                      <c:pt idx="4279">
                        <c:v>43235.120833333334</c:v>
                      </c:pt>
                      <c:pt idx="4280">
                        <c:v>43235.125694444447</c:v>
                      </c:pt>
                      <c:pt idx="4281">
                        <c:v>43235.131249999999</c:v>
                      </c:pt>
                      <c:pt idx="4282">
                        <c:v>43235.138194444444</c:v>
                      </c:pt>
                      <c:pt idx="4283">
                        <c:v>43235.162499999999</c:v>
                      </c:pt>
                      <c:pt idx="4284">
                        <c:v>43235.20416666667</c:v>
                      </c:pt>
                      <c:pt idx="4285">
                        <c:v>43235.245833333334</c:v>
                      </c:pt>
                      <c:pt idx="4286">
                        <c:v>43235.287499999999</c:v>
                      </c:pt>
                      <c:pt idx="4287">
                        <c:v>43235.32916666667</c:v>
                      </c:pt>
                      <c:pt idx="4288">
                        <c:v>43235.370833333334</c:v>
                      </c:pt>
                      <c:pt idx="4289">
                        <c:v>43235.412499999999</c:v>
                      </c:pt>
                      <c:pt idx="4290">
                        <c:v>43235.45416666667</c:v>
                      </c:pt>
                      <c:pt idx="4291">
                        <c:v>43235.495833333334</c:v>
                      </c:pt>
                      <c:pt idx="4292">
                        <c:v>43235.537499999999</c:v>
                      </c:pt>
                      <c:pt idx="4293">
                        <c:v>43235.57916666667</c:v>
                      </c:pt>
                      <c:pt idx="4294">
                        <c:v>43235.620833333334</c:v>
                      </c:pt>
                      <c:pt idx="4295">
                        <c:v>43235.662499999999</c:v>
                      </c:pt>
                      <c:pt idx="4296">
                        <c:v>43235.70416666667</c:v>
                      </c:pt>
                      <c:pt idx="4297">
                        <c:v>43235.745833333334</c:v>
                      </c:pt>
                      <c:pt idx="4298">
                        <c:v>43235.787499999999</c:v>
                      </c:pt>
                      <c:pt idx="4299">
                        <c:v>43235.82916666667</c:v>
                      </c:pt>
                      <c:pt idx="4300">
                        <c:v>43235.870833333334</c:v>
                      </c:pt>
                      <c:pt idx="4301">
                        <c:v>43235.912499999999</c:v>
                      </c:pt>
                      <c:pt idx="4302">
                        <c:v>43235.936111111114</c:v>
                      </c:pt>
                      <c:pt idx="4303">
                        <c:v>43235.944444444445</c:v>
                      </c:pt>
                      <c:pt idx="4304">
                        <c:v>43235.946527777778</c:v>
                      </c:pt>
                      <c:pt idx="4305">
                        <c:v>43235.950694444444</c:v>
                      </c:pt>
                      <c:pt idx="4306">
                        <c:v>43235.95416666667</c:v>
                      </c:pt>
                      <c:pt idx="4307">
                        <c:v>43235.96597222222</c:v>
                      </c:pt>
                      <c:pt idx="4308">
                        <c:v>43235.972916666666</c:v>
                      </c:pt>
                      <c:pt idx="4309">
                        <c:v>43235.995833333334</c:v>
                      </c:pt>
                      <c:pt idx="4310">
                        <c:v>43235.999305555553</c:v>
                      </c:pt>
                      <c:pt idx="4311">
                        <c:v>43236.037499999999</c:v>
                      </c:pt>
                      <c:pt idx="4312">
                        <c:v>43236.07916666667</c:v>
                      </c:pt>
                      <c:pt idx="4313">
                        <c:v>43236.120833333334</c:v>
                      </c:pt>
                      <c:pt idx="4314">
                        <c:v>43236.162499999999</c:v>
                      </c:pt>
                      <c:pt idx="4315">
                        <c:v>43236.20416666667</c:v>
                      </c:pt>
                      <c:pt idx="4316">
                        <c:v>43236.245833333334</c:v>
                      </c:pt>
                      <c:pt idx="4317">
                        <c:v>43236.287499999999</c:v>
                      </c:pt>
                      <c:pt idx="4318">
                        <c:v>43236.32916666667</c:v>
                      </c:pt>
                      <c:pt idx="4319">
                        <c:v>43236.370833333334</c:v>
                      </c:pt>
                      <c:pt idx="4320">
                        <c:v>43236.412499999999</c:v>
                      </c:pt>
                      <c:pt idx="4321">
                        <c:v>43236.45416666667</c:v>
                      </c:pt>
                      <c:pt idx="4322">
                        <c:v>43236.494444444441</c:v>
                      </c:pt>
                      <c:pt idx="4323">
                        <c:v>43236.495833333334</c:v>
                      </c:pt>
                      <c:pt idx="4324">
                        <c:v>43236.507638888892</c:v>
                      </c:pt>
                      <c:pt idx="4325">
                        <c:v>43236.513194444444</c:v>
                      </c:pt>
                      <c:pt idx="4326">
                        <c:v>43236.537499999999</c:v>
                      </c:pt>
                      <c:pt idx="4327">
                        <c:v>43236.554861111108</c:v>
                      </c:pt>
                      <c:pt idx="4328">
                        <c:v>43236.57916666667</c:v>
                      </c:pt>
                      <c:pt idx="4329">
                        <c:v>43236.620833333334</c:v>
                      </c:pt>
                      <c:pt idx="4330">
                        <c:v>43236.656944444447</c:v>
                      </c:pt>
                      <c:pt idx="4331">
                        <c:v>43236.662499999999</c:v>
                      </c:pt>
                      <c:pt idx="4332">
                        <c:v>43236.70416666667</c:v>
                      </c:pt>
                      <c:pt idx="4333">
                        <c:v>43236.745833333334</c:v>
                      </c:pt>
                      <c:pt idx="4334">
                        <c:v>43236.753472222219</c:v>
                      </c:pt>
                      <c:pt idx="4335">
                        <c:v>43236.761111111111</c:v>
                      </c:pt>
                      <c:pt idx="4336">
                        <c:v>43236.772916666669</c:v>
                      </c:pt>
                      <c:pt idx="4337">
                        <c:v>43236.782638888886</c:v>
                      </c:pt>
                      <c:pt idx="4338">
                        <c:v>43236.787499999999</c:v>
                      </c:pt>
                      <c:pt idx="4339">
                        <c:v>43236.82916666667</c:v>
                      </c:pt>
                      <c:pt idx="4340">
                        <c:v>43236.852083333331</c:v>
                      </c:pt>
                      <c:pt idx="4341">
                        <c:v>43236.85833333333</c:v>
                      </c:pt>
                      <c:pt idx="4342">
                        <c:v>43236.870833333334</c:v>
                      </c:pt>
                      <c:pt idx="4343">
                        <c:v>43236.912499999999</c:v>
                      </c:pt>
                      <c:pt idx="4344">
                        <c:v>43236.923611111109</c:v>
                      </c:pt>
                      <c:pt idx="4345">
                        <c:v>43236.944444444445</c:v>
                      </c:pt>
                      <c:pt idx="4346">
                        <c:v>43236.95416666667</c:v>
                      </c:pt>
                      <c:pt idx="4347">
                        <c:v>43236.961111111108</c:v>
                      </c:pt>
                      <c:pt idx="4348">
                        <c:v>43236.986805555556</c:v>
                      </c:pt>
                      <c:pt idx="4349">
                        <c:v>43236.994444444441</c:v>
                      </c:pt>
                      <c:pt idx="4350">
                        <c:v>43236.995833333334</c:v>
                      </c:pt>
                      <c:pt idx="4351">
                        <c:v>43236.999305555553</c:v>
                      </c:pt>
                      <c:pt idx="4352">
                        <c:v>43237.037499999999</c:v>
                      </c:pt>
                      <c:pt idx="4353">
                        <c:v>43237.075694444444</c:v>
                      </c:pt>
                      <c:pt idx="4354">
                        <c:v>43237.077777777777</c:v>
                      </c:pt>
                      <c:pt idx="4355">
                        <c:v>43237.07916666667</c:v>
                      </c:pt>
                      <c:pt idx="4356">
                        <c:v>43237.087500000001</c:v>
                      </c:pt>
                      <c:pt idx="4357">
                        <c:v>43237.120833333334</c:v>
                      </c:pt>
                      <c:pt idx="4358">
                        <c:v>43237.138194444444</c:v>
                      </c:pt>
                      <c:pt idx="4359">
                        <c:v>43237.157638888886</c:v>
                      </c:pt>
                      <c:pt idx="4360">
                        <c:v>43237.161111111112</c:v>
                      </c:pt>
                      <c:pt idx="4361">
                        <c:v>43237.162499999999</c:v>
                      </c:pt>
                      <c:pt idx="4362">
                        <c:v>43237.175694444442</c:v>
                      </c:pt>
                      <c:pt idx="4363">
                        <c:v>43237.184027777781</c:v>
                      </c:pt>
                      <c:pt idx="4364">
                        <c:v>43237.188888888886</c:v>
                      </c:pt>
                      <c:pt idx="4365">
                        <c:v>43237.20416666667</c:v>
                      </c:pt>
                      <c:pt idx="4366">
                        <c:v>43237.229861111111</c:v>
                      </c:pt>
                      <c:pt idx="4367">
                        <c:v>43237.236111111109</c:v>
                      </c:pt>
                      <c:pt idx="4368">
                        <c:v>43237.245833333334</c:v>
                      </c:pt>
                      <c:pt idx="4369">
                        <c:v>43237.254861111112</c:v>
                      </c:pt>
                      <c:pt idx="4370">
                        <c:v>43237.287499999999</c:v>
                      </c:pt>
                      <c:pt idx="4371">
                        <c:v>43237.32916666667</c:v>
                      </c:pt>
                      <c:pt idx="4372">
                        <c:v>43237.35</c:v>
                      </c:pt>
                      <c:pt idx="4373">
                        <c:v>43237.370833333334</c:v>
                      </c:pt>
                      <c:pt idx="4374">
                        <c:v>43237.375</c:v>
                      </c:pt>
                      <c:pt idx="4375">
                        <c:v>43237.407638888886</c:v>
                      </c:pt>
                      <c:pt idx="4376">
                        <c:v>43237.412499999999</c:v>
                      </c:pt>
                      <c:pt idx="4377">
                        <c:v>43237.417361111111</c:v>
                      </c:pt>
                      <c:pt idx="4378">
                        <c:v>43237.444444444445</c:v>
                      </c:pt>
                      <c:pt idx="4379">
                        <c:v>43237.45416666667</c:v>
                      </c:pt>
                      <c:pt idx="4380">
                        <c:v>43237.459027777775</c:v>
                      </c:pt>
                      <c:pt idx="4381">
                        <c:v>43237.495833333334</c:v>
                      </c:pt>
                      <c:pt idx="4382">
                        <c:v>43237.530555555553</c:v>
                      </c:pt>
                      <c:pt idx="4383">
                        <c:v>43237.537499999999</c:v>
                      </c:pt>
                      <c:pt idx="4384">
                        <c:v>43237.547222222223</c:v>
                      </c:pt>
                      <c:pt idx="4385">
                        <c:v>43237.55</c:v>
                      </c:pt>
                      <c:pt idx="4386">
                        <c:v>43237.560416666667</c:v>
                      </c:pt>
                      <c:pt idx="4387">
                        <c:v>43237.57916666667</c:v>
                      </c:pt>
                      <c:pt idx="4388">
                        <c:v>43237.620833333334</c:v>
                      </c:pt>
                      <c:pt idx="4389">
                        <c:v>43237.643055555556</c:v>
                      </c:pt>
                      <c:pt idx="4390">
                        <c:v>43237.65625</c:v>
                      </c:pt>
                      <c:pt idx="4391">
                        <c:v>43237.661111111112</c:v>
                      </c:pt>
                      <c:pt idx="4392">
                        <c:v>43237.662499999999</c:v>
                      </c:pt>
                      <c:pt idx="4393">
                        <c:v>43237.70416666667</c:v>
                      </c:pt>
                      <c:pt idx="4394">
                        <c:v>43237.745833333334</c:v>
                      </c:pt>
                      <c:pt idx="4395">
                        <c:v>43237.787499999999</c:v>
                      </c:pt>
                      <c:pt idx="4396">
                        <c:v>43237.808333333334</c:v>
                      </c:pt>
                      <c:pt idx="4397">
                        <c:v>43237.82916666667</c:v>
                      </c:pt>
                      <c:pt idx="4398">
                        <c:v>43237.870833333334</c:v>
                      </c:pt>
                      <c:pt idx="4399">
                        <c:v>43237.911111111112</c:v>
                      </c:pt>
                      <c:pt idx="4400">
                        <c:v>43237.912499999999</c:v>
                      </c:pt>
                      <c:pt idx="4401">
                        <c:v>43237.939583333333</c:v>
                      </c:pt>
                      <c:pt idx="4402">
                        <c:v>43237.95416666667</c:v>
                      </c:pt>
                      <c:pt idx="4403">
                        <c:v>43237.994444444441</c:v>
                      </c:pt>
                      <c:pt idx="4404">
                        <c:v>43237.995833333334</c:v>
                      </c:pt>
                      <c:pt idx="4405">
                        <c:v>43237.999305555553</c:v>
                      </c:pt>
                      <c:pt idx="4406">
                        <c:v>43238.037499999999</c:v>
                      </c:pt>
                      <c:pt idx="4407">
                        <c:v>43238.067361111112</c:v>
                      </c:pt>
                      <c:pt idx="4408">
                        <c:v>43238.07916666667</c:v>
                      </c:pt>
                      <c:pt idx="4409">
                        <c:v>43238.084027777775</c:v>
                      </c:pt>
                      <c:pt idx="4410">
                        <c:v>43238.109027777777</c:v>
                      </c:pt>
                      <c:pt idx="4411">
                        <c:v>43238.119444444441</c:v>
                      </c:pt>
                      <c:pt idx="4412">
                        <c:v>43238.120833333334</c:v>
                      </c:pt>
                      <c:pt idx="4413">
                        <c:v>43238.147222222222</c:v>
                      </c:pt>
                      <c:pt idx="4414">
                        <c:v>43238.15347222222</c:v>
                      </c:pt>
                      <c:pt idx="4415">
                        <c:v>43238.162499999999</c:v>
                      </c:pt>
                      <c:pt idx="4416">
                        <c:v>43238.186111111114</c:v>
                      </c:pt>
                      <c:pt idx="4417">
                        <c:v>43238.196527777778</c:v>
                      </c:pt>
                      <c:pt idx="4418">
                        <c:v>43238.199305555558</c:v>
                      </c:pt>
                      <c:pt idx="4419">
                        <c:v>43238.202777777777</c:v>
                      </c:pt>
                      <c:pt idx="4420">
                        <c:v>43238.20416666667</c:v>
                      </c:pt>
                      <c:pt idx="4421">
                        <c:v>43238.220833333333</c:v>
                      </c:pt>
                      <c:pt idx="4422">
                        <c:v>43238.225694444445</c:v>
                      </c:pt>
                      <c:pt idx="4423">
                        <c:v>43238.243055555555</c:v>
                      </c:pt>
                      <c:pt idx="4424">
                        <c:v>43238.245833333334</c:v>
                      </c:pt>
                      <c:pt idx="4425">
                        <c:v>43238.253472222219</c:v>
                      </c:pt>
                      <c:pt idx="4426">
                        <c:v>43238.270833333336</c:v>
                      </c:pt>
                      <c:pt idx="4427">
                        <c:v>43238.276388888888</c:v>
                      </c:pt>
                      <c:pt idx="4428">
                        <c:v>43238.285416666666</c:v>
                      </c:pt>
                      <c:pt idx="4429">
                        <c:v>43238.287499999999</c:v>
                      </c:pt>
                      <c:pt idx="4430">
                        <c:v>43238.292361111111</c:v>
                      </c:pt>
                      <c:pt idx="4431">
                        <c:v>43238.3</c:v>
                      </c:pt>
                      <c:pt idx="4432">
                        <c:v>43238.309027777781</c:v>
                      </c:pt>
                      <c:pt idx="4433">
                        <c:v>43238.317361111112</c:v>
                      </c:pt>
                      <c:pt idx="4434">
                        <c:v>43238.327777777777</c:v>
                      </c:pt>
                      <c:pt idx="4435">
                        <c:v>43238.32916666667</c:v>
                      </c:pt>
                      <c:pt idx="4436">
                        <c:v>43238.338888888888</c:v>
                      </c:pt>
                      <c:pt idx="4437">
                        <c:v>43238.365277777775</c:v>
                      </c:pt>
                      <c:pt idx="4438">
                        <c:v>43238.369444444441</c:v>
                      </c:pt>
                      <c:pt idx="4439">
                        <c:v>43238.370833333334</c:v>
                      </c:pt>
                      <c:pt idx="4440">
                        <c:v>43238.375</c:v>
                      </c:pt>
                      <c:pt idx="4441">
                        <c:v>43238.380555555559</c:v>
                      </c:pt>
                      <c:pt idx="4442">
                        <c:v>43238.400000000001</c:v>
                      </c:pt>
                      <c:pt idx="4443">
                        <c:v>43238.40347222222</c:v>
                      </c:pt>
                      <c:pt idx="4444">
                        <c:v>43238.412499999999</c:v>
                      </c:pt>
                      <c:pt idx="4445">
                        <c:v>43238.430555555555</c:v>
                      </c:pt>
                      <c:pt idx="4446">
                        <c:v>43238.436805555553</c:v>
                      </c:pt>
                      <c:pt idx="4447">
                        <c:v>43238.45416666667</c:v>
                      </c:pt>
                      <c:pt idx="4448">
                        <c:v>43238.465277777781</c:v>
                      </c:pt>
                      <c:pt idx="4449">
                        <c:v>43238.474999999999</c:v>
                      </c:pt>
                      <c:pt idx="4450">
                        <c:v>43238.481944444444</c:v>
                      </c:pt>
                      <c:pt idx="4451">
                        <c:v>43238.495833333334</c:v>
                      </c:pt>
                      <c:pt idx="4452">
                        <c:v>43238.503472222219</c:v>
                      </c:pt>
                      <c:pt idx="4453">
                        <c:v>43238.504861111112</c:v>
                      </c:pt>
                      <c:pt idx="4454">
                        <c:v>43238.520138888889</c:v>
                      </c:pt>
                      <c:pt idx="4455">
                        <c:v>43238.530555555553</c:v>
                      </c:pt>
                      <c:pt idx="4456">
                        <c:v>43238.537499999999</c:v>
                      </c:pt>
                      <c:pt idx="4457">
                        <c:v>43238.538888888892</c:v>
                      </c:pt>
                      <c:pt idx="4458">
                        <c:v>43238.54791666667</c:v>
                      </c:pt>
                      <c:pt idx="4459">
                        <c:v>43238.550694444442</c:v>
                      </c:pt>
                      <c:pt idx="4460">
                        <c:v>43238.557638888888</c:v>
                      </c:pt>
                      <c:pt idx="4461">
                        <c:v>43238.57916666667</c:v>
                      </c:pt>
                      <c:pt idx="4462">
                        <c:v>43238.620833333334</c:v>
                      </c:pt>
                      <c:pt idx="4463">
                        <c:v>43238.662499999999</c:v>
                      </c:pt>
                      <c:pt idx="4464">
                        <c:v>43238.70416666667</c:v>
                      </c:pt>
                      <c:pt idx="4465">
                        <c:v>43238.727083333331</c:v>
                      </c:pt>
                      <c:pt idx="4466">
                        <c:v>43238.745833333334</c:v>
                      </c:pt>
                      <c:pt idx="4467">
                        <c:v>43238.753472222219</c:v>
                      </c:pt>
                      <c:pt idx="4468">
                        <c:v>43238.769444444442</c:v>
                      </c:pt>
                      <c:pt idx="4469">
                        <c:v>43238.787499999999</c:v>
                      </c:pt>
                      <c:pt idx="4470">
                        <c:v>43238.794444444444</c:v>
                      </c:pt>
                      <c:pt idx="4471">
                        <c:v>43238.82916666667</c:v>
                      </c:pt>
                      <c:pt idx="4472">
                        <c:v>43238.85</c:v>
                      </c:pt>
                      <c:pt idx="4473">
                        <c:v>43238.854166666664</c:v>
                      </c:pt>
                      <c:pt idx="4474">
                        <c:v>43238.870833333334</c:v>
                      </c:pt>
                      <c:pt idx="4475">
                        <c:v>43238.912499999999</c:v>
                      </c:pt>
                      <c:pt idx="4476">
                        <c:v>43238.943749999999</c:v>
                      </c:pt>
                      <c:pt idx="4477">
                        <c:v>43238.952777777777</c:v>
                      </c:pt>
                      <c:pt idx="4478">
                        <c:v>43238.95416666667</c:v>
                      </c:pt>
                      <c:pt idx="4479">
                        <c:v>43238.967361111114</c:v>
                      </c:pt>
                      <c:pt idx="4480">
                        <c:v>43238.995833333334</c:v>
                      </c:pt>
                      <c:pt idx="4481">
                        <c:v>43238.999305555553</c:v>
                      </c:pt>
                      <c:pt idx="4482">
                        <c:v>43239.027777777781</c:v>
                      </c:pt>
                      <c:pt idx="4483">
                        <c:v>43239.037499999999</c:v>
                      </c:pt>
                      <c:pt idx="4484">
                        <c:v>43239.05972222222</c:v>
                      </c:pt>
                      <c:pt idx="4485">
                        <c:v>43239.07916666667</c:v>
                      </c:pt>
                      <c:pt idx="4486">
                        <c:v>43239.109722222223</c:v>
                      </c:pt>
                      <c:pt idx="4487">
                        <c:v>43239.120833333334</c:v>
                      </c:pt>
                      <c:pt idx="4488">
                        <c:v>43239.147222222222</c:v>
                      </c:pt>
                      <c:pt idx="4489">
                        <c:v>43239.162499999999</c:v>
                      </c:pt>
                      <c:pt idx="4490">
                        <c:v>43239.184027777781</c:v>
                      </c:pt>
                      <c:pt idx="4491">
                        <c:v>43239.20416666667</c:v>
                      </c:pt>
                      <c:pt idx="4492">
                        <c:v>43239.245833333334</c:v>
                      </c:pt>
                      <c:pt idx="4493">
                        <c:v>43239.254166666666</c:v>
                      </c:pt>
                      <c:pt idx="4494">
                        <c:v>43239.260416666664</c:v>
                      </c:pt>
                      <c:pt idx="4495">
                        <c:v>43239.270833333336</c:v>
                      </c:pt>
                      <c:pt idx="4496">
                        <c:v>43239.273611111108</c:v>
                      </c:pt>
                      <c:pt idx="4497">
                        <c:v>43239.276388888888</c:v>
                      </c:pt>
                      <c:pt idx="4498">
                        <c:v>43239.277777777781</c:v>
                      </c:pt>
                      <c:pt idx="4499">
                        <c:v>43239.28125</c:v>
                      </c:pt>
                      <c:pt idx="4500">
                        <c:v>43239.283333333333</c:v>
                      </c:pt>
                      <c:pt idx="4501">
                        <c:v>43239.286111111112</c:v>
                      </c:pt>
                      <c:pt idx="4502">
                        <c:v>43239.287499999999</c:v>
                      </c:pt>
                      <c:pt idx="4503">
                        <c:v>43239.289583333331</c:v>
                      </c:pt>
                      <c:pt idx="4504">
                        <c:v>43239.3</c:v>
                      </c:pt>
                      <c:pt idx="4505">
                        <c:v>43239.311111111114</c:v>
                      </c:pt>
                      <c:pt idx="4506">
                        <c:v>43239.322222222225</c:v>
                      </c:pt>
                      <c:pt idx="4507">
                        <c:v>43239.32916666667</c:v>
                      </c:pt>
                      <c:pt idx="4508">
                        <c:v>43239.338888888888</c:v>
                      </c:pt>
                      <c:pt idx="4509">
                        <c:v>43239.347222222219</c:v>
                      </c:pt>
                      <c:pt idx="4510">
                        <c:v>43239.370833333334</c:v>
                      </c:pt>
                      <c:pt idx="4511">
                        <c:v>43239.400694444441</c:v>
                      </c:pt>
                      <c:pt idx="4512">
                        <c:v>43239.407638888886</c:v>
                      </c:pt>
                      <c:pt idx="4513">
                        <c:v>43239.412499999999</c:v>
                      </c:pt>
                      <c:pt idx="4514">
                        <c:v>43239.43472222222</c:v>
                      </c:pt>
                      <c:pt idx="4515">
                        <c:v>43239.45416666667</c:v>
                      </c:pt>
                      <c:pt idx="4516">
                        <c:v>43239.458333333336</c:v>
                      </c:pt>
                      <c:pt idx="4517">
                        <c:v>43239.495833333334</c:v>
                      </c:pt>
                      <c:pt idx="4518">
                        <c:v>43239.537499999999</c:v>
                      </c:pt>
                      <c:pt idx="4519">
                        <c:v>43239.572222222225</c:v>
                      </c:pt>
                      <c:pt idx="4520">
                        <c:v>43239.577777777777</c:v>
                      </c:pt>
                      <c:pt idx="4521">
                        <c:v>43239.57916666667</c:v>
                      </c:pt>
                      <c:pt idx="4522">
                        <c:v>43239.613194444442</c:v>
                      </c:pt>
                      <c:pt idx="4523">
                        <c:v>43239.620833333334</c:v>
                      </c:pt>
                      <c:pt idx="4524">
                        <c:v>43239.632638888892</c:v>
                      </c:pt>
                      <c:pt idx="4525">
                        <c:v>43239.662499999999</c:v>
                      </c:pt>
                      <c:pt idx="4526">
                        <c:v>43239.681944444441</c:v>
                      </c:pt>
                      <c:pt idx="4527">
                        <c:v>43239.6875</c:v>
                      </c:pt>
                      <c:pt idx="4528">
                        <c:v>43239.70416666667</c:v>
                      </c:pt>
                      <c:pt idx="4529">
                        <c:v>43239.745833333334</c:v>
                      </c:pt>
                      <c:pt idx="4530">
                        <c:v>43239.787499999999</c:v>
                      </c:pt>
                      <c:pt idx="4531">
                        <c:v>43239.82916666667</c:v>
                      </c:pt>
                      <c:pt idx="4532">
                        <c:v>43239.870833333334</c:v>
                      </c:pt>
                      <c:pt idx="4533">
                        <c:v>43239.912499999999</c:v>
                      </c:pt>
                      <c:pt idx="4534">
                        <c:v>43239.936805555553</c:v>
                      </c:pt>
                      <c:pt idx="4535">
                        <c:v>43239.947916666664</c:v>
                      </c:pt>
                      <c:pt idx="4536">
                        <c:v>43239.952777777777</c:v>
                      </c:pt>
                      <c:pt idx="4537">
                        <c:v>43239.95416666667</c:v>
                      </c:pt>
                      <c:pt idx="4538">
                        <c:v>43239.959027777775</c:v>
                      </c:pt>
                      <c:pt idx="4539">
                        <c:v>43239.972916666666</c:v>
                      </c:pt>
                      <c:pt idx="4540">
                        <c:v>43239.994444444441</c:v>
                      </c:pt>
                      <c:pt idx="4541">
                        <c:v>43239.995833333334</c:v>
                      </c:pt>
                      <c:pt idx="4542">
                        <c:v>43239.999305555553</c:v>
                      </c:pt>
                      <c:pt idx="4543">
                        <c:v>43240.037499999999</c:v>
                      </c:pt>
                      <c:pt idx="4544">
                        <c:v>43240.06527777778</c:v>
                      </c:pt>
                      <c:pt idx="4545">
                        <c:v>43240.07916666667</c:v>
                      </c:pt>
                      <c:pt idx="4546">
                        <c:v>43240.119444444441</c:v>
                      </c:pt>
                      <c:pt idx="4547">
                        <c:v>43240.120833333334</c:v>
                      </c:pt>
                      <c:pt idx="4548">
                        <c:v>43240.15347222222</c:v>
                      </c:pt>
                      <c:pt idx="4549">
                        <c:v>43240.162499999999</c:v>
                      </c:pt>
                      <c:pt idx="4550">
                        <c:v>43240.181944444441</c:v>
                      </c:pt>
                      <c:pt idx="4551">
                        <c:v>43240.202777777777</c:v>
                      </c:pt>
                      <c:pt idx="4552">
                        <c:v>43240.20416666667</c:v>
                      </c:pt>
                      <c:pt idx="4553">
                        <c:v>43240.245833333334</c:v>
                      </c:pt>
                      <c:pt idx="4554">
                        <c:v>43240.268055555556</c:v>
                      </c:pt>
                      <c:pt idx="4555">
                        <c:v>43240.287499999999</c:v>
                      </c:pt>
                      <c:pt idx="4556">
                        <c:v>43240.292361111111</c:v>
                      </c:pt>
                      <c:pt idx="4557">
                        <c:v>43240.327777777777</c:v>
                      </c:pt>
                      <c:pt idx="4558">
                        <c:v>43240.32916666667</c:v>
                      </c:pt>
                      <c:pt idx="4559">
                        <c:v>43240.370833333334</c:v>
                      </c:pt>
                      <c:pt idx="4560">
                        <c:v>43240.412499999999</c:v>
                      </c:pt>
                      <c:pt idx="4561">
                        <c:v>43240.45416666667</c:v>
                      </c:pt>
                      <c:pt idx="4562">
                        <c:v>43240.495833333334</c:v>
                      </c:pt>
                      <c:pt idx="4563">
                        <c:v>43240.51458333333</c:v>
                      </c:pt>
                      <c:pt idx="4564">
                        <c:v>43240.537499999999</c:v>
                      </c:pt>
                      <c:pt idx="4565">
                        <c:v>43240.57916666667</c:v>
                      </c:pt>
                      <c:pt idx="4566">
                        <c:v>43240.601388888892</c:v>
                      </c:pt>
                      <c:pt idx="4567">
                        <c:v>43240.606249999997</c:v>
                      </c:pt>
                      <c:pt idx="4568">
                        <c:v>43240.620833333334</c:v>
                      </c:pt>
                      <c:pt idx="4569">
                        <c:v>43240.662499999999</c:v>
                      </c:pt>
                      <c:pt idx="4570">
                        <c:v>43240.70416666667</c:v>
                      </c:pt>
                      <c:pt idx="4571">
                        <c:v>43240.745833333334</c:v>
                      </c:pt>
                      <c:pt idx="4572">
                        <c:v>43240.787499999999</c:v>
                      </c:pt>
                      <c:pt idx="4573">
                        <c:v>43240.82916666667</c:v>
                      </c:pt>
                      <c:pt idx="4574">
                        <c:v>43240.870833333334</c:v>
                      </c:pt>
                      <c:pt idx="4575">
                        <c:v>43240.912499999999</c:v>
                      </c:pt>
                      <c:pt idx="4576">
                        <c:v>43240.95416666667</c:v>
                      </c:pt>
                      <c:pt idx="4577">
                        <c:v>43240.995833333334</c:v>
                      </c:pt>
                      <c:pt idx="4578">
                        <c:v>43240.999305555553</c:v>
                      </c:pt>
                      <c:pt idx="4579">
                        <c:v>43241.037499999999</c:v>
                      </c:pt>
                      <c:pt idx="4580">
                        <c:v>43241.07916666667</c:v>
                      </c:pt>
                      <c:pt idx="4581">
                        <c:v>43241.120833333334</c:v>
                      </c:pt>
                      <c:pt idx="4582">
                        <c:v>43241.162499999999</c:v>
                      </c:pt>
                      <c:pt idx="4583">
                        <c:v>43241.20416666667</c:v>
                      </c:pt>
                      <c:pt idx="4584">
                        <c:v>43241.245833333334</c:v>
                      </c:pt>
                      <c:pt idx="4585">
                        <c:v>43241.287499999999</c:v>
                      </c:pt>
                      <c:pt idx="4586">
                        <c:v>43241.32916666667</c:v>
                      </c:pt>
                      <c:pt idx="4587">
                        <c:v>43241.370833333334</c:v>
                      </c:pt>
                      <c:pt idx="4588">
                        <c:v>43241.412499999999</c:v>
                      </c:pt>
                      <c:pt idx="4589">
                        <c:v>43241.45416666667</c:v>
                      </c:pt>
                      <c:pt idx="4590">
                        <c:v>43241.495833333334</c:v>
                      </c:pt>
                      <c:pt idx="4591">
                        <c:v>43241.537499999999</c:v>
                      </c:pt>
                      <c:pt idx="4592">
                        <c:v>43241.57916666667</c:v>
                      </c:pt>
                      <c:pt idx="4593">
                        <c:v>43241.620833333334</c:v>
                      </c:pt>
                      <c:pt idx="4594">
                        <c:v>43241.662499999999</c:v>
                      </c:pt>
                      <c:pt idx="4595">
                        <c:v>43241.70416666667</c:v>
                      </c:pt>
                      <c:pt idx="4596">
                        <c:v>43241.745833333334</c:v>
                      </c:pt>
                      <c:pt idx="4597">
                        <c:v>43241.787499999999</c:v>
                      </c:pt>
                      <c:pt idx="4598">
                        <c:v>43241.82916666667</c:v>
                      </c:pt>
                      <c:pt idx="4599">
                        <c:v>43241.870833333334</c:v>
                      </c:pt>
                      <c:pt idx="4600">
                        <c:v>43241.912499999999</c:v>
                      </c:pt>
                      <c:pt idx="4601">
                        <c:v>43241.95416666667</c:v>
                      </c:pt>
                      <c:pt idx="4602">
                        <c:v>43241.995833333334</c:v>
                      </c:pt>
                      <c:pt idx="4603">
                        <c:v>43241.999305555553</c:v>
                      </c:pt>
                      <c:pt idx="4604">
                        <c:v>43242.037499999999</c:v>
                      </c:pt>
                      <c:pt idx="4605">
                        <c:v>43242.07916666667</c:v>
                      </c:pt>
                      <c:pt idx="4606">
                        <c:v>43242.120833333334</c:v>
                      </c:pt>
                      <c:pt idx="4607">
                        <c:v>43242.162499999999</c:v>
                      </c:pt>
                      <c:pt idx="4608">
                        <c:v>43242.20416666667</c:v>
                      </c:pt>
                      <c:pt idx="4609">
                        <c:v>43242.245833333334</c:v>
                      </c:pt>
                      <c:pt idx="4610">
                        <c:v>43242.287499999999</c:v>
                      </c:pt>
                      <c:pt idx="4611">
                        <c:v>43242.32916666667</c:v>
                      </c:pt>
                      <c:pt idx="4612">
                        <c:v>43242.370833333334</c:v>
                      </c:pt>
                      <c:pt idx="4613">
                        <c:v>43242.412499999999</c:v>
                      </c:pt>
                      <c:pt idx="4614">
                        <c:v>43242.45416666667</c:v>
                      </c:pt>
                      <c:pt idx="4615">
                        <c:v>43242.495833333334</c:v>
                      </c:pt>
                      <c:pt idx="4616">
                        <c:v>43242.519444444442</c:v>
                      </c:pt>
                      <c:pt idx="4617">
                        <c:v>43242.537499999999</c:v>
                      </c:pt>
                      <c:pt idx="4618">
                        <c:v>43242.548611111109</c:v>
                      </c:pt>
                      <c:pt idx="4619">
                        <c:v>43242.574305555558</c:v>
                      </c:pt>
                      <c:pt idx="4620">
                        <c:v>43242.57916666667</c:v>
                      </c:pt>
                      <c:pt idx="4621">
                        <c:v>43242.586805555555</c:v>
                      </c:pt>
                      <c:pt idx="4622">
                        <c:v>43242.620833333334</c:v>
                      </c:pt>
                      <c:pt idx="4623">
                        <c:v>43242.662499999999</c:v>
                      </c:pt>
                      <c:pt idx="4624">
                        <c:v>43242.689583333333</c:v>
                      </c:pt>
                      <c:pt idx="4625">
                        <c:v>43242.70416666667</c:v>
                      </c:pt>
                      <c:pt idx="4626">
                        <c:v>43242.710416666669</c:v>
                      </c:pt>
                      <c:pt idx="4627">
                        <c:v>43242.731944444444</c:v>
                      </c:pt>
                      <c:pt idx="4628">
                        <c:v>43242.745833333334</c:v>
                      </c:pt>
                      <c:pt idx="4629">
                        <c:v>43242.751388888886</c:v>
                      </c:pt>
                      <c:pt idx="4630">
                        <c:v>43242.77847222222</c:v>
                      </c:pt>
                      <c:pt idx="4631">
                        <c:v>43242.784722222219</c:v>
                      </c:pt>
                      <c:pt idx="4632">
                        <c:v>43242.787499999999</c:v>
                      </c:pt>
                      <c:pt idx="4633">
                        <c:v>43242.79583333333</c:v>
                      </c:pt>
                      <c:pt idx="4634">
                        <c:v>43242.802083333336</c:v>
                      </c:pt>
                      <c:pt idx="4635">
                        <c:v>43242.8125</c:v>
                      </c:pt>
                      <c:pt idx="4636">
                        <c:v>43242.82916666667</c:v>
                      </c:pt>
                      <c:pt idx="4637">
                        <c:v>43242.836111111108</c:v>
                      </c:pt>
                      <c:pt idx="4638">
                        <c:v>43242.84652777778</c:v>
                      </c:pt>
                      <c:pt idx="4639">
                        <c:v>43242.870833333334</c:v>
                      </c:pt>
                      <c:pt idx="4640">
                        <c:v>43242.879166666666</c:v>
                      </c:pt>
                      <c:pt idx="4641">
                        <c:v>43242.912499999999</c:v>
                      </c:pt>
                      <c:pt idx="4642">
                        <c:v>43242.95416666667</c:v>
                      </c:pt>
                      <c:pt idx="4643">
                        <c:v>43242.995833333334</c:v>
                      </c:pt>
                      <c:pt idx="4644">
                        <c:v>43242.999305555553</c:v>
                      </c:pt>
                      <c:pt idx="4645">
                        <c:v>43243.037499999999</c:v>
                      </c:pt>
                      <c:pt idx="4646">
                        <c:v>43243.07916666667</c:v>
                      </c:pt>
                      <c:pt idx="4647">
                        <c:v>43243.120833333334</c:v>
                      </c:pt>
                      <c:pt idx="4648">
                        <c:v>43243.14166666667</c:v>
                      </c:pt>
                      <c:pt idx="4649">
                        <c:v>43243.154861111114</c:v>
                      </c:pt>
                      <c:pt idx="4650">
                        <c:v>43243.162499999999</c:v>
                      </c:pt>
                      <c:pt idx="4651">
                        <c:v>43243.177777777775</c:v>
                      </c:pt>
                      <c:pt idx="4652">
                        <c:v>43243.20416666667</c:v>
                      </c:pt>
                      <c:pt idx="4653">
                        <c:v>43243.239583333336</c:v>
                      </c:pt>
                      <c:pt idx="4654">
                        <c:v>43243.244444444441</c:v>
                      </c:pt>
                      <c:pt idx="4655">
                        <c:v>43243.245833333334</c:v>
                      </c:pt>
                      <c:pt idx="4656">
                        <c:v>43243.250694444447</c:v>
                      </c:pt>
                      <c:pt idx="4657">
                        <c:v>43243.261111111111</c:v>
                      </c:pt>
                      <c:pt idx="4658">
                        <c:v>43243.287499999999</c:v>
                      </c:pt>
                      <c:pt idx="4659">
                        <c:v>43243.32916666667</c:v>
                      </c:pt>
                      <c:pt idx="4660">
                        <c:v>43243.338888888888</c:v>
                      </c:pt>
                      <c:pt idx="4661">
                        <c:v>43243.370833333334</c:v>
                      </c:pt>
                      <c:pt idx="4662">
                        <c:v>43243.402083333334</c:v>
                      </c:pt>
                      <c:pt idx="4663">
                        <c:v>43243.412499999999</c:v>
                      </c:pt>
                      <c:pt idx="4664">
                        <c:v>43243.420138888891</c:v>
                      </c:pt>
                      <c:pt idx="4665">
                        <c:v>43243.431250000001</c:v>
                      </c:pt>
                      <c:pt idx="4666">
                        <c:v>43243.436111111114</c:v>
                      </c:pt>
                      <c:pt idx="4667">
                        <c:v>43243.440972222219</c:v>
                      </c:pt>
                      <c:pt idx="4668">
                        <c:v>43243.45416666667</c:v>
                      </c:pt>
                      <c:pt idx="4669">
                        <c:v>43243.495833333334</c:v>
                      </c:pt>
                      <c:pt idx="4670">
                        <c:v>43243.537499999999</c:v>
                      </c:pt>
                      <c:pt idx="4671">
                        <c:v>43243.57916666667</c:v>
                      </c:pt>
                      <c:pt idx="4672">
                        <c:v>43243.620833333334</c:v>
                      </c:pt>
                      <c:pt idx="4673">
                        <c:v>43243.662499999999</c:v>
                      </c:pt>
                      <c:pt idx="4674">
                        <c:v>43243.70416666667</c:v>
                      </c:pt>
                      <c:pt idx="4675">
                        <c:v>43243.745833333334</c:v>
                      </c:pt>
                      <c:pt idx="4676">
                        <c:v>43243.787499999999</c:v>
                      </c:pt>
                      <c:pt idx="4677">
                        <c:v>43243.82916666667</c:v>
                      </c:pt>
                      <c:pt idx="4678">
                        <c:v>43243.870833333334</c:v>
                      </c:pt>
                      <c:pt idx="4679">
                        <c:v>43243.912499999999</c:v>
                      </c:pt>
                      <c:pt idx="4680">
                        <c:v>43243.95416666667</c:v>
                      </c:pt>
                      <c:pt idx="4681">
                        <c:v>43243.995833333334</c:v>
                      </c:pt>
                      <c:pt idx="4682">
                        <c:v>43243.999305555553</c:v>
                      </c:pt>
                      <c:pt idx="4683">
                        <c:v>43244.037499999999</c:v>
                      </c:pt>
                      <c:pt idx="4684">
                        <c:v>43244.07916666667</c:v>
                      </c:pt>
                      <c:pt idx="4685">
                        <c:v>43244.120833333334</c:v>
                      </c:pt>
                      <c:pt idx="4686">
                        <c:v>43244.162499999999</c:v>
                      </c:pt>
                      <c:pt idx="4687">
                        <c:v>43244.20416666667</c:v>
                      </c:pt>
                      <c:pt idx="4688">
                        <c:v>43244.245833333334</c:v>
                      </c:pt>
                      <c:pt idx="4689">
                        <c:v>43244.287499999999</c:v>
                      </c:pt>
                      <c:pt idx="4690">
                        <c:v>43244.32916666667</c:v>
                      </c:pt>
                      <c:pt idx="4691">
                        <c:v>43244.370833333334</c:v>
                      </c:pt>
                      <c:pt idx="4692">
                        <c:v>43244.412499999999</c:v>
                      </c:pt>
                      <c:pt idx="4693">
                        <c:v>43244.45416666667</c:v>
                      </c:pt>
                      <c:pt idx="4694">
                        <c:v>43244.495833333334</c:v>
                      </c:pt>
                      <c:pt idx="4695">
                        <c:v>43244.537499999999</c:v>
                      </c:pt>
                      <c:pt idx="4696">
                        <c:v>43244.57916666667</c:v>
                      </c:pt>
                      <c:pt idx="4697">
                        <c:v>43244.620833333334</c:v>
                      </c:pt>
                      <c:pt idx="4698">
                        <c:v>43244.662499999999</c:v>
                      </c:pt>
                      <c:pt idx="4699">
                        <c:v>43244.70416666667</c:v>
                      </c:pt>
                      <c:pt idx="4700">
                        <c:v>43244.745833333334</c:v>
                      </c:pt>
                      <c:pt idx="4701">
                        <c:v>43244.787499999999</c:v>
                      </c:pt>
                      <c:pt idx="4702">
                        <c:v>43244.82916666667</c:v>
                      </c:pt>
                      <c:pt idx="4703">
                        <c:v>43244.870833333334</c:v>
                      </c:pt>
                      <c:pt idx="4704">
                        <c:v>43244.912499999999</c:v>
                      </c:pt>
                      <c:pt idx="4705">
                        <c:v>43244.95416666667</c:v>
                      </c:pt>
                      <c:pt idx="4706">
                        <c:v>43244.995833333334</c:v>
                      </c:pt>
                      <c:pt idx="4707">
                        <c:v>43244.999305555553</c:v>
                      </c:pt>
                      <c:pt idx="4708">
                        <c:v>43245.037499999999</c:v>
                      </c:pt>
                      <c:pt idx="4709">
                        <c:v>43245.07916666667</c:v>
                      </c:pt>
                      <c:pt idx="4710">
                        <c:v>43245.120833333334</c:v>
                      </c:pt>
                      <c:pt idx="4711">
                        <c:v>43245.162499999999</c:v>
                      </c:pt>
                      <c:pt idx="4712">
                        <c:v>43245.20416666667</c:v>
                      </c:pt>
                      <c:pt idx="4713">
                        <c:v>43245.245833333334</c:v>
                      </c:pt>
                      <c:pt idx="4714">
                        <c:v>43245.287499999999</c:v>
                      </c:pt>
                      <c:pt idx="4715">
                        <c:v>43245.32916666667</c:v>
                      </c:pt>
                      <c:pt idx="4716">
                        <c:v>43245.370833333334</c:v>
                      </c:pt>
                      <c:pt idx="4717">
                        <c:v>43245.412499999999</c:v>
                      </c:pt>
                      <c:pt idx="4718">
                        <c:v>43245.45416666667</c:v>
                      </c:pt>
                      <c:pt idx="4719">
                        <c:v>43245.495833333334</c:v>
                      </c:pt>
                      <c:pt idx="4720">
                        <c:v>43245.537499999999</c:v>
                      </c:pt>
                      <c:pt idx="4721">
                        <c:v>43245.57916666667</c:v>
                      </c:pt>
                      <c:pt idx="4722">
                        <c:v>43245.620833333334</c:v>
                      </c:pt>
                      <c:pt idx="4723">
                        <c:v>43245.662499999999</c:v>
                      </c:pt>
                      <c:pt idx="4724">
                        <c:v>43245.70416666667</c:v>
                      </c:pt>
                      <c:pt idx="4725">
                        <c:v>43245.745833333334</c:v>
                      </c:pt>
                      <c:pt idx="4726">
                        <c:v>43245.787499999999</c:v>
                      </c:pt>
                      <c:pt idx="4727">
                        <c:v>43245.82916666667</c:v>
                      </c:pt>
                      <c:pt idx="4728">
                        <c:v>43245.870833333334</c:v>
                      </c:pt>
                      <c:pt idx="4729">
                        <c:v>43245.912499999999</c:v>
                      </c:pt>
                      <c:pt idx="4730">
                        <c:v>43245.95416666667</c:v>
                      </c:pt>
                      <c:pt idx="4731">
                        <c:v>43245.995833333334</c:v>
                      </c:pt>
                      <c:pt idx="4732">
                        <c:v>43245.999305555553</c:v>
                      </c:pt>
                      <c:pt idx="4733">
                        <c:v>43246.037499999999</c:v>
                      </c:pt>
                      <c:pt idx="4734">
                        <c:v>43246.07916666667</c:v>
                      </c:pt>
                      <c:pt idx="4735">
                        <c:v>43246.120833333334</c:v>
                      </c:pt>
                      <c:pt idx="4736">
                        <c:v>43246.162499999999</c:v>
                      </c:pt>
                      <c:pt idx="4737">
                        <c:v>43246.20416666667</c:v>
                      </c:pt>
                      <c:pt idx="4738">
                        <c:v>43246.245833333334</c:v>
                      </c:pt>
                      <c:pt idx="4739">
                        <c:v>43246.287499999999</c:v>
                      </c:pt>
                      <c:pt idx="4740">
                        <c:v>43246.32916666667</c:v>
                      </c:pt>
                      <c:pt idx="4741">
                        <c:v>43246.370833333334</c:v>
                      </c:pt>
                      <c:pt idx="4742">
                        <c:v>43246.412499999999</c:v>
                      </c:pt>
                      <c:pt idx="4743">
                        <c:v>43246.45416666667</c:v>
                      </c:pt>
                      <c:pt idx="4744">
                        <c:v>43246.495833333334</c:v>
                      </c:pt>
                      <c:pt idx="4745">
                        <c:v>43246.537499999999</c:v>
                      </c:pt>
                      <c:pt idx="4746">
                        <c:v>43246.57916666667</c:v>
                      </c:pt>
                      <c:pt idx="4747">
                        <c:v>43246.620833333334</c:v>
                      </c:pt>
                      <c:pt idx="4748">
                        <c:v>43246.662499999999</c:v>
                      </c:pt>
                      <c:pt idx="4749">
                        <c:v>43246.70416666667</c:v>
                      </c:pt>
                      <c:pt idx="4750">
                        <c:v>43246.745833333334</c:v>
                      </c:pt>
                      <c:pt idx="4751">
                        <c:v>43246.787499999999</c:v>
                      </c:pt>
                      <c:pt idx="4752">
                        <c:v>43246.82916666667</c:v>
                      </c:pt>
                      <c:pt idx="4753">
                        <c:v>43246.870833333334</c:v>
                      </c:pt>
                      <c:pt idx="4754">
                        <c:v>43246.912499999999</c:v>
                      </c:pt>
                      <c:pt idx="4755">
                        <c:v>43246.95416666667</c:v>
                      </c:pt>
                      <c:pt idx="4756">
                        <c:v>43246.994444444441</c:v>
                      </c:pt>
                      <c:pt idx="4757">
                        <c:v>43246.995833333334</c:v>
                      </c:pt>
                      <c:pt idx="4758">
                        <c:v>43246.999305555553</c:v>
                      </c:pt>
                      <c:pt idx="4759">
                        <c:v>43247.006944444445</c:v>
                      </c:pt>
                      <c:pt idx="4760">
                        <c:v>43247.037499999999</c:v>
                      </c:pt>
                      <c:pt idx="4761">
                        <c:v>43247.069444444445</c:v>
                      </c:pt>
                      <c:pt idx="4762">
                        <c:v>43247.077777777777</c:v>
                      </c:pt>
                      <c:pt idx="4763">
                        <c:v>43247.07916666667</c:v>
                      </c:pt>
                      <c:pt idx="4764">
                        <c:v>43247.085416666669</c:v>
                      </c:pt>
                      <c:pt idx="4765">
                        <c:v>43247.120833333334</c:v>
                      </c:pt>
                      <c:pt idx="4766">
                        <c:v>43247.162499999999</c:v>
                      </c:pt>
                      <c:pt idx="4767">
                        <c:v>43247.184027777781</c:v>
                      </c:pt>
                      <c:pt idx="4768">
                        <c:v>43247.189583333333</c:v>
                      </c:pt>
                      <c:pt idx="4769">
                        <c:v>43247.196527777778</c:v>
                      </c:pt>
                      <c:pt idx="4770">
                        <c:v>43247.202777777777</c:v>
                      </c:pt>
                      <c:pt idx="4771">
                        <c:v>43247.20416666667</c:v>
                      </c:pt>
                      <c:pt idx="4772">
                        <c:v>43247.210416666669</c:v>
                      </c:pt>
                      <c:pt idx="4773">
                        <c:v>43247.215277777781</c:v>
                      </c:pt>
                      <c:pt idx="4774">
                        <c:v>43247.224305555559</c:v>
                      </c:pt>
                      <c:pt idx="4775">
                        <c:v>43247.245833333334</c:v>
                      </c:pt>
                      <c:pt idx="4776">
                        <c:v>43247.261805555558</c:v>
                      </c:pt>
                      <c:pt idx="4777">
                        <c:v>43247.287499999999</c:v>
                      </c:pt>
                      <c:pt idx="4778">
                        <c:v>43247.32916666667</c:v>
                      </c:pt>
                      <c:pt idx="4779">
                        <c:v>43247.336805555555</c:v>
                      </c:pt>
                      <c:pt idx="4780">
                        <c:v>43247.347222222219</c:v>
                      </c:pt>
                      <c:pt idx="4781">
                        <c:v>43247.370833333334</c:v>
                      </c:pt>
                      <c:pt idx="4782">
                        <c:v>43247.412499999999</c:v>
                      </c:pt>
                      <c:pt idx="4783">
                        <c:v>43247.45416666667</c:v>
                      </c:pt>
                      <c:pt idx="4784">
                        <c:v>43247.495833333334</c:v>
                      </c:pt>
                      <c:pt idx="4785">
                        <c:v>43247.537499999999</c:v>
                      </c:pt>
                      <c:pt idx="4786">
                        <c:v>43247.556250000001</c:v>
                      </c:pt>
                      <c:pt idx="4787">
                        <c:v>43247.57916666667</c:v>
                      </c:pt>
                      <c:pt idx="4788">
                        <c:v>43247.586111111108</c:v>
                      </c:pt>
                      <c:pt idx="4789">
                        <c:v>43247.591666666667</c:v>
                      </c:pt>
                      <c:pt idx="4790">
                        <c:v>43247.620833333334</c:v>
                      </c:pt>
                      <c:pt idx="4791">
                        <c:v>43247.662499999999</c:v>
                      </c:pt>
                      <c:pt idx="4792">
                        <c:v>43247.70416666667</c:v>
                      </c:pt>
                      <c:pt idx="4793">
                        <c:v>43247.745833333334</c:v>
                      </c:pt>
                      <c:pt idx="4794">
                        <c:v>43247.779861111114</c:v>
                      </c:pt>
                      <c:pt idx="4795">
                        <c:v>43247.785416666666</c:v>
                      </c:pt>
                      <c:pt idx="4796">
                        <c:v>43247.787499999999</c:v>
                      </c:pt>
                      <c:pt idx="4797">
                        <c:v>43247.802083333336</c:v>
                      </c:pt>
                      <c:pt idx="4798">
                        <c:v>43247.826388888891</c:v>
                      </c:pt>
                      <c:pt idx="4799">
                        <c:v>43247.82916666667</c:v>
                      </c:pt>
                      <c:pt idx="4800">
                        <c:v>43247.830555555556</c:v>
                      </c:pt>
                      <c:pt idx="4801">
                        <c:v>43247.833333333336</c:v>
                      </c:pt>
                      <c:pt idx="4802">
                        <c:v>43247.840277777781</c:v>
                      </c:pt>
                      <c:pt idx="4803">
                        <c:v>43247.852083333331</c:v>
                      </c:pt>
                      <c:pt idx="4804">
                        <c:v>43247.865972222222</c:v>
                      </c:pt>
                      <c:pt idx="4805">
                        <c:v>43247.870833333334</c:v>
                      </c:pt>
                      <c:pt idx="4806">
                        <c:v>43247.875694444447</c:v>
                      </c:pt>
                      <c:pt idx="4807">
                        <c:v>43247.912499999999</c:v>
                      </c:pt>
                      <c:pt idx="4808">
                        <c:v>43247.917361111111</c:v>
                      </c:pt>
                      <c:pt idx="4809">
                        <c:v>43247.922222222223</c:v>
                      </c:pt>
                      <c:pt idx="4810">
                        <c:v>43247.9375</c:v>
                      </c:pt>
                      <c:pt idx="4811">
                        <c:v>43247.945138888892</c:v>
                      </c:pt>
                      <c:pt idx="4812">
                        <c:v>43247.95416666667</c:v>
                      </c:pt>
                      <c:pt idx="4813">
                        <c:v>43247.995833333334</c:v>
                      </c:pt>
                      <c:pt idx="4814">
                        <c:v>43247.999305555553</c:v>
                      </c:pt>
                      <c:pt idx="4815">
                        <c:v>43248.037499999999</c:v>
                      </c:pt>
                      <c:pt idx="4816">
                        <c:v>43248.044444444444</c:v>
                      </c:pt>
                      <c:pt idx="4817">
                        <c:v>43248.077777777777</c:v>
                      </c:pt>
                      <c:pt idx="4818">
                        <c:v>43248.07916666667</c:v>
                      </c:pt>
                      <c:pt idx="4819">
                        <c:v>43248.100694444445</c:v>
                      </c:pt>
                      <c:pt idx="4820">
                        <c:v>43248.120833333334</c:v>
                      </c:pt>
                      <c:pt idx="4821">
                        <c:v>43248.162499999999</c:v>
                      </c:pt>
                      <c:pt idx="4822">
                        <c:v>43248.20416666667</c:v>
                      </c:pt>
                      <c:pt idx="4823">
                        <c:v>43248.204861111109</c:v>
                      </c:pt>
                      <c:pt idx="4824">
                        <c:v>43248.245833333334</c:v>
                      </c:pt>
                      <c:pt idx="4825">
                        <c:v>43248.28125</c:v>
                      </c:pt>
                      <c:pt idx="4826">
                        <c:v>43248.287499999999</c:v>
                      </c:pt>
                      <c:pt idx="4827">
                        <c:v>43248.32916666667</c:v>
                      </c:pt>
                      <c:pt idx="4828">
                        <c:v>43248.370833333334</c:v>
                      </c:pt>
                      <c:pt idx="4829">
                        <c:v>43248.412499999999</c:v>
                      </c:pt>
                      <c:pt idx="4830">
                        <c:v>43248.45416666667</c:v>
                      </c:pt>
                      <c:pt idx="4831">
                        <c:v>43248.495833333334</c:v>
                      </c:pt>
                      <c:pt idx="4832">
                        <c:v>43248.537499999999</c:v>
                      </c:pt>
                      <c:pt idx="4833">
                        <c:v>43248.543749999997</c:v>
                      </c:pt>
                      <c:pt idx="4834">
                        <c:v>43248.563194444447</c:v>
                      </c:pt>
                      <c:pt idx="4835">
                        <c:v>43248.57916666667</c:v>
                      </c:pt>
                      <c:pt idx="4836">
                        <c:v>43248.607638888891</c:v>
                      </c:pt>
                      <c:pt idx="4837">
                        <c:v>43248.620833333334</c:v>
                      </c:pt>
                      <c:pt idx="4838">
                        <c:v>43248.631944444445</c:v>
                      </c:pt>
                      <c:pt idx="4839">
                        <c:v>43248.643055555556</c:v>
                      </c:pt>
                      <c:pt idx="4840">
                        <c:v>43248.650694444441</c:v>
                      </c:pt>
                      <c:pt idx="4841">
                        <c:v>43248.662499999999</c:v>
                      </c:pt>
                      <c:pt idx="4842">
                        <c:v>43248.679861111108</c:v>
                      </c:pt>
                      <c:pt idx="4843">
                        <c:v>43248.70416666667</c:v>
                      </c:pt>
                      <c:pt idx="4844">
                        <c:v>43248.745833333334</c:v>
                      </c:pt>
                      <c:pt idx="4845">
                        <c:v>43248.787499999999</c:v>
                      </c:pt>
                      <c:pt idx="4846">
                        <c:v>43248.819444444445</c:v>
                      </c:pt>
                      <c:pt idx="4847">
                        <c:v>43248.82916666667</c:v>
                      </c:pt>
                      <c:pt idx="4848">
                        <c:v>43248.870833333334</c:v>
                      </c:pt>
                      <c:pt idx="4849">
                        <c:v>43248.880555555559</c:v>
                      </c:pt>
                      <c:pt idx="4850">
                        <c:v>43248.902777777781</c:v>
                      </c:pt>
                      <c:pt idx="4851">
                        <c:v>43248.912499999999</c:v>
                      </c:pt>
                      <c:pt idx="4852">
                        <c:v>43248.95208333333</c:v>
                      </c:pt>
                      <c:pt idx="4853">
                        <c:v>43248.95416666667</c:v>
                      </c:pt>
                      <c:pt idx="4854">
                        <c:v>43248.964583333334</c:v>
                      </c:pt>
                      <c:pt idx="4855">
                        <c:v>43248.992361111108</c:v>
                      </c:pt>
                      <c:pt idx="4856">
                        <c:v>43248.995833333334</c:v>
                      </c:pt>
                      <c:pt idx="4857">
                        <c:v>43248.999305555553</c:v>
                      </c:pt>
                      <c:pt idx="4858">
                        <c:v>43249.006249999999</c:v>
                      </c:pt>
                      <c:pt idx="4859">
                        <c:v>43249.029166666667</c:v>
                      </c:pt>
                      <c:pt idx="4860">
                        <c:v>43249.036111111112</c:v>
                      </c:pt>
                      <c:pt idx="4861">
                        <c:v>43249.037499999999</c:v>
                      </c:pt>
                      <c:pt idx="4862">
                        <c:v>43249.049305555556</c:v>
                      </c:pt>
                      <c:pt idx="4863">
                        <c:v>43249.056944444441</c:v>
                      </c:pt>
                      <c:pt idx="4864">
                        <c:v>43249.069444444445</c:v>
                      </c:pt>
                      <c:pt idx="4865">
                        <c:v>43249.07916666667</c:v>
                      </c:pt>
                      <c:pt idx="4866">
                        <c:v>43249.105555555558</c:v>
                      </c:pt>
                      <c:pt idx="4867">
                        <c:v>43249.120833333334</c:v>
                      </c:pt>
                      <c:pt idx="4868">
                        <c:v>43249.162499999999</c:v>
                      </c:pt>
                      <c:pt idx="4869">
                        <c:v>43249.20416666667</c:v>
                      </c:pt>
                      <c:pt idx="4870">
                        <c:v>43249.245833333334</c:v>
                      </c:pt>
                      <c:pt idx="4871">
                        <c:v>43249.279861111114</c:v>
                      </c:pt>
                      <c:pt idx="4872">
                        <c:v>43249.287499999999</c:v>
                      </c:pt>
                      <c:pt idx="4873">
                        <c:v>43249.32916666667</c:v>
                      </c:pt>
                      <c:pt idx="4874">
                        <c:v>43249.335416666669</c:v>
                      </c:pt>
                      <c:pt idx="4875">
                        <c:v>43249.34375</c:v>
                      </c:pt>
                      <c:pt idx="4876">
                        <c:v>43249.370833333334</c:v>
                      </c:pt>
                      <c:pt idx="4877">
                        <c:v>43249.412499999999</c:v>
                      </c:pt>
                      <c:pt idx="4878">
                        <c:v>43249.430555555555</c:v>
                      </c:pt>
                      <c:pt idx="4879">
                        <c:v>43249.45416666667</c:v>
                      </c:pt>
                      <c:pt idx="4880">
                        <c:v>43249.494444444441</c:v>
                      </c:pt>
                      <c:pt idx="4881">
                        <c:v>43249.495833333334</c:v>
                      </c:pt>
                      <c:pt idx="4882">
                        <c:v>43249.537499999999</c:v>
                      </c:pt>
                      <c:pt idx="4883">
                        <c:v>43249.546527777777</c:v>
                      </c:pt>
                      <c:pt idx="4884">
                        <c:v>43249.577777777777</c:v>
                      </c:pt>
                      <c:pt idx="4885">
                        <c:v>43249.57916666667</c:v>
                      </c:pt>
                      <c:pt idx="4886">
                        <c:v>43249.584027777775</c:v>
                      </c:pt>
                      <c:pt idx="4887">
                        <c:v>43249.620833333334</c:v>
                      </c:pt>
                      <c:pt idx="4888">
                        <c:v>43249.635416666664</c:v>
                      </c:pt>
                      <c:pt idx="4889">
                        <c:v>43249.662499999999</c:v>
                      </c:pt>
                      <c:pt idx="4890">
                        <c:v>43249.693055555559</c:v>
                      </c:pt>
                      <c:pt idx="4891">
                        <c:v>43249.70416666667</c:v>
                      </c:pt>
                      <c:pt idx="4892">
                        <c:v>43249.715277777781</c:v>
                      </c:pt>
                      <c:pt idx="4893">
                        <c:v>43249.745833333334</c:v>
                      </c:pt>
                      <c:pt idx="4894">
                        <c:v>43249.787499999999</c:v>
                      </c:pt>
                      <c:pt idx="4895">
                        <c:v>43249.82916666667</c:v>
                      </c:pt>
                      <c:pt idx="4896">
                        <c:v>43249.838888888888</c:v>
                      </c:pt>
                      <c:pt idx="4897">
                        <c:v>43249.844444444447</c:v>
                      </c:pt>
                      <c:pt idx="4898">
                        <c:v>43249.853472222225</c:v>
                      </c:pt>
                      <c:pt idx="4899">
                        <c:v>43249.870833333334</c:v>
                      </c:pt>
                      <c:pt idx="4900">
                        <c:v>43249.896527777775</c:v>
                      </c:pt>
                      <c:pt idx="4901">
                        <c:v>43249.904861111114</c:v>
                      </c:pt>
                      <c:pt idx="4902">
                        <c:v>43249.912499999999</c:v>
                      </c:pt>
                      <c:pt idx="4903">
                        <c:v>43249.918055555558</c:v>
                      </c:pt>
                      <c:pt idx="4904">
                        <c:v>43249.952777777777</c:v>
                      </c:pt>
                      <c:pt idx="4905">
                        <c:v>43249.95416666667</c:v>
                      </c:pt>
                      <c:pt idx="4906">
                        <c:v>43249.979166666664</c:v>
                      </c:pt>
                      <c:pt idx="4907">
                        <c:v>43249.984027777777</c:v>
                      </c:pt>
                      <c:pt idx="4908">
                        <c:v>43249.995833333334</c:v>
                      </c:pt>
                      <c:pt idx="4909">
                        <c:v>43249.999305555553</c:v>
                      </c:pt>
                      <c:pt idx="4910">
                        <c:v>43250.011805555558</c:v>
                      </c:pt>
                      <c:pt idx="4911">
                        <c:v>43250.020138888889</c:v>
                      </c:pt>
                      <c:pt idx="4912">
                        <c:v>43250.03125</c:v>
                      </c:pt>
                      <c:pt idx="4913">
                        <c:v>43250.036111111112</c:v>
                      </c:pt>
                      <c:pt idx="4914">
                        <c:v>43250.037499999999</c:v>
                      </c:pt>
                      <c:pt idx="4915">
                        <c:v>43250.058333333334</c:v>
                      </c:pt>
                      <c:pt idx="4916">
                        <c:v>43250.066666666666</c:v>
                      </c:pt>
                      <c:pt idx="4917">
                        <c:v>43250.074305555558</c:v>
                      </c:pt>
                      <c:pt idx="4918">
                        <c:v>43250.07916666667</c:v>
                      </c:pt>
                      <c:pt idx="4919">
                        <c:v>43250.1</c:v>
                      </c:pt>
                      <c:pt idx="4920">
                        <c:v>43250.109027777777</c:v>
                      </c:pt>
                      <c:pt idx="4921">
                        <c:v>43250.120833333334</c:v>
                      </c:pt>
                      <c:pt idx="4922">
                        <c:v>43250.155555555553</c:v>
                      </c:pt>
                      <c:pt idx="4923">
                        <c:v>43250.162499999999</c:v>
                      </c:pt>
                      <c:pt idx="4924">
                        <c:v>43250.176388888889</c:v>
                      </c:pt>
                      <c:pt idx="4925">
                        <c:v>43250.181944444441</c:v>
                      </c:pt>
                      <c:pt idx="4926">
                        <c:v>43250.188888888886</c:v>
                      </c:pt>
                      <c:pt idx="4927">
                        <c:v>43250.197916666664</c:v>
                      </c:pt>
                      <c:pt idx="4928">
                        <c:v>43250.201388888891</c:v>
                      </c:pt>
                      <c:pt idx="4929">
                        <c:v>43250.20416666667</c:v>
                      </c:pt>
                      <c:pt idx="4930">
                        <c:v>43250.23333333333</c:v>
                      </c:pt>
                      <c:pt idx="4931">
                        <c:v>43250.244444444441</c:v>
                      </c:pt>
                      <c:pt idx="4932">
                        <c:v>43250.245833333334</c:v>
                      </c:pt>
                      <c:pt idx="4933">
                        <c:v>43250.267361111109</c:v>
                      </c:pt>
                      <c:pt idx="4934">
                        <c:v>43250.274305555555</c:v>
                      </c:pt>
                      <c:pt idx="4935">
                        <c:v>43250.280555555553</c:v>
                      </c:pt>
                      <c:pt idx="4936">
                        <c:v>43250.28402777778</c:v>
                      </c:pt>
                      <c:pt idx="4937">
                        <c:v>43250.287499999999</c:v>
                      </c:pt>
                      <c:pt idx="4938">
                        <c:v>43250.290972222225</c:v>
                      </c:pt>
                      <c:pt idx="4939">
                        <c:v>43250.298611111109</c:v>
                      </c:pt>
                      <c:pt idx="4940">
                        <c:v>43250.32916666667</c:v>
                      </c:pt>
                      <c:pt idx="4941">
                        <c:v>43250.350694444445</c:v>
                      </c:pt>
                      <c:pt idx="4942">
                        <c:v>43250.370833333334</c:v>
                      </c:pt>
                      <c:pt idx="4943">
                        <c:v>43250.412499999999</c:v>
                      </c:pt>
                      <c:pt idx="4944">
                        <c:v>43250.418749999997</c:v>
                      </c:pt>
                      <c:pt idx="4945">
                        <c:v>43250.45416666667</c:v>
                      </c:pt>
                      <c:pt idx="4946">
                        <c:v>43250.495833333334</c:v>
                      </c:pt>
                      <c:pt idx="4947">
                        <c:v>43250.537499999999</c:v>
                      </c:pt>
                      <c:pt idx="4948">
                        <c:v>43250.57916666667</c:v>
                      </c:pt>
                      <c:pt idx="4949">
                        <c:v>43250.618055555555</c:v>
                      </c:pt>
                      <c:pt idx="4950">
                        <c:v>43250.620833333334</c:v>
                      </c:pt>
                      <c:pt idx="4951">
                        <c:v>43250.662499999999</c:v>
                      </c:pt>
                      <c:pt idx="4952">
                        <c:v>43250.70416666667</c:v>
                      </c:pt>
                      <c:pt idx="4953">
                        <c:v>43250.745833333334</c:v>
                      </c:pt>
                      <c:pt idx="4954">
                        <c:v>43250.787499999999</c:v>
                      </c:pt>
                      <c:pt idx="4955">
                        <c:v>43250.82916666667</c:v>
                      </c:pt>
                      <c:pt idx="4956">
                        <c:v>43250.868055555555</c:v>
                      </c:pt>
                      <c:pt idx="4957">
                        <c:v>43250.869444444441</c:v>
                      </c:pt>
                      <c:pt idx="4958">
                        <c:v>43250.870833333334</c:v>
                      </c:pt>
                      <c:pt idx="4959">
                        <c:v>43250.879166666666</c:v>
                      </c:pt>
                      <c:pt idx="4960">
                        <c:v>43250.89166666667</c:v>
                      </c:pt>
                      <c:pt idx="4961">
                        <c:v>43250.912499999999</c:v>
                      </c:pt>
                      <c:pt idx="4962">
                        <c:v>43250.936111111114</c:v>
                      </c:pt>
                      <c:pt idx="4963">
                        <c:v>43250.95416666667</c:v>
                      </c:pt>
                      <c:pt idx="4964">
                        <c:v>43250.959722222222</c:v>
                      </c:pt>
                      <c:pt idx="4965">
                        <c:v>43250.995833333334</c:v>
                      </c:pt>
                      <c:pt idx="4966">
                        <c:v>43250.999305555553</c:v>
                      </c:pt>
                      <c:pt idx="4967">
                        <c:v>43251.018055555556</c:v>
                      </c:pt>
                      <c:pt idx="4968">
                        <c:v>43251.037499999999</c:v>
                      </c:pt>
                      <c:pt idx="4969">
                        <c:v>43251.07916666667</c:v>
                      </c:pt>
                      <c:pt idx="4970">
                        <c:v>43251.102083333331</c:v>
                      </c:pt>
                      <c:pt idx="4971">
                        <c:v>43251.120833333334</c:v>
                      </c:pt>
                      <c:pt idx="4972">
                        <c:v>43251.162499999999</c:v>
                      </c:pt>
                      <c:pt idx="4973">
                        <c:v>43251.181944444441</c:v>
                      </c:pt>
                      <c:pt idx="4974">
                        <c:v>43251.20416666667</c:v>
                      </c:pt>
                      <c:pt idx="4975">
                        <c:v>43251.219444444447</c:v>
                      </c:pt>
                      <c:pt idx="4976">
                        <c:v>43251.245833333334</c:v>
                      </c:pt>
                      <c:pt idx="4977">
                        <c:v>43251.275694444441</c:v>
                      </c:pt>
                      <c:pt idx="4978">
                        <c:v>43251.287499999999</c:v>
                      </c:pt>
                      <c:pt idx="4979">
                        <c:v>43251.299305555556</c:v>
                      </c:pt>
                      <c:pt idx="4980">
                        <c:v>43251.304861111108</c:v>
                      </c:pt>
                      <c:pt idx="4981">
                        <c:v>43251.311111111114</c:v>
                      </c:pt>
                      <c:pt idx="4982">
                        <c:v>43251.32916666667</c:v>
                      </c:pt>
                      <c:pt idx="4983">
                        <c:v>43251.345833333333</c:v>
                      </c:pt>
                      <c:pt idx="4984">
                        <c:v>43251.370833333334</c:v>
                      </c:pt>
                      <c:pt idx="4985">
                        <c:v>43251.412499999999</c:v>
                      </c:pt>
                      <c:pt idx="4986">
                        <c:v>43251.425694444442</c:v>
                      </c:pt>
                      <c:pt idx="4987">
                        <c:v>43251.435416666667</c:v>
                      </c:pt>
                      <c:pt idx="4988">
                        <c:v>43251.448611111111</c:v>
                      </c:pt>
                      <c:pt idx="4989">
                        <c:v>43251.45416666667</c:v>
                      </c:pt>
                      <c:pt idx="4990">
                        <c:v>43251.495833333334</c:v>
                      </c:pt>
                      <c:pt idx="4991">
                        <c:v>43251.537499999999</c:v>
                      </c:pt>
                      <c:pt idx="4992">
                        <c:v>43251.57708333333</c:v>
                      </c:pt>
                      <c:pt idx="4993">
                        <c:v>43251.57916666667</c:v>
                      </c:pt>
                      <c:pt idx="4994">
                        <c:v>43251.588194444441</c:v>
                      </c:pt>
                      <c:pt idx="4995">
                        <c:v>43251.603472222225</c:v>
                      </c:pt>
                      <c:pt idx="4996">
                        <c:v>43251.620833333334</c:v>
                      </c:pt>
                      <c:pt idx="4997">
                        <c:v>43251.662499999999</c:v>
                      </c:pt>
                      <c:pt idx="4998">
                        <c:v>43251.70416666667</c:v>
                      </c:pt>
                      <c:pt idx="4999">
                        <c:v>43251.745833333334</c:v>
                      </c:pt>
                      <c:pt idx="5000">
                        <c:v>43251.787499999999</c:v>
                      </c:pt>
                      <c:pt idx="5001">
                        <c:v>43251.82916666667</c:v>
                      </c:pt>
                      <c:pt idx="5002">
                        <c:v>43251.870833333334</c:v>
                      </c:pt>
                      <c:pt idx="5003">
                        <c:v>43251.912499999999</c:v>
                      </c:pt>
                      <c:pt idx="5004">
                        <c:v>43251.95416666667</c:v>
                      </c:pt>
                      <c:pt idx="5005">
                        <c:v>43251.975694444445</c:v>
                      </c:pt>
                      <c:pt idx="5006">
                        <c:v>43251.981249999997</c:v>
                      </c:pt>
                      <c:pt idx="5007">
                        <c:v>43251.987500000003</c:v>
                      </c:pt>
                      <c:pt idx="5008">
                        <c:v>43251.992361111108</c:v>
                      </c:pt>
                      <c:pt idx="5009">
                        <c:v>43251.995833333334</c:v>
                      </c:pt>
                      <c:pt idx="5010">
                        <c:v>43251.999305555553</c:v>
                      </c:pt>
                      <c:pt idx="5011">
                        <c:v>43251.999305555553</c:v>
                      </c:pt>
                      <c:pt idx="5012">
                        <c:v>43252.037499999999</c:v>
                      </c:pt>
                      <c:pt idx="5013">
                        <c:v>43252.07916666667</c:v>
                      </c:pt>
                      <c:pt idx="5014">
                        <c:v>43252.118750000001</c:v>
                      </c:pt>
                      <c:pt idx="5015">
                        <c:v>43252.120833333334</c:v>
                      </c:pt>
                      <c:pt idx="5016">
                        <c:v>43252.162499999999</c:v>
                      </c:pt>
                      <c:pt idx="5017">
                        <c:v>43252.191666666666</c:v>
                      </c:pt>
                      <c:pt idx="5018">
                        <c:v>43252.20416666667</c:v>
                      </c:pt>
                      <c:pt idx="5019">
                        <c:v>43252.229166666664</c:v>
                      </c:pt>
                      <c:pt idx="5020">
                        <c:v>43252.245833333334</c:v>
                      </c:pt>
                      <c:pt idx="5021">
                        <c:v>43252.287499999999</c:v>
                      </c:pt>
                      <c:pt idx="5022">
                        <c:v>43252.300694444442</c:v>
                      </c:pt>
                      <c:pt idx="5023">
                        <c:v>43252.32916666667</c:v>
                      </c:pt>
                      <c:pt idx="5024">
                        <c:v>43252.334027777775</c:v>
                      </c:pt>
                      <c:pt idx="5025">
                        <c:v>43252.347222222219</c:v>
                      </c:pt>
                      <c:pt idx="5026">
                        <c:v>43252.370833333334</c:v>
                      </c:pt>
                      <c:pt idx="5027">
                        <c:v>43252.411111111112</c:v>
                      </c:pt>
                      <c:pt idx="5028">
                        <c:v>43252.412499999999</c:v>
                      </c:pt>
                      <c:pt idx="5029">
                        <c:v>43252.421527777777</c:v>
                      </c:pt>
                      <c:pt idx="5030">
                        <c:v>43252.45416666667</c:v>
                      </c:pt>
                      <c:pt idx="5031">
                        <c:v>43252.495833333334</c:v>
                      </c:pt>
                      <c:pt idx="5032">
                        <c:v>43252.506249999999</c:v>
                      </c:pt>
                      <c:pt idx="5033">
                        <c:v>43252.527083333334</c:v>
                      </c:pt>
                      <c:pt idx="5034">
                        <c:v>43252.537499999999</c:v>
                      </c:pt>
                      <c:pt idx="5035">
                        <c:v>43252.54583333333</c:v>
                      </c:pt>
                      <c:pt idx="5036">
                        <c:v>43252.551388888889</c:v>
                      </c:pt>
                      <c:pt idx="5037">
                        <c:v>43252.57916666667</c:v>
                      </c:pt>
                      <c:pt idx="5038">
                        <c:v>43252.607638888891</c:v>
                      </c:pt>
                      <c:pt idx="5039">
                        <c:v>43252.620833333334</c:v>
                      </c:pt>
                      <c:pt idx="5040">
                        <c:v>43252.662499999999</c:v>
                      </c:pt>
                      <c:pt idx="5041">
                        <c:v>43252.70416666667</c:v>
                      </c:pt>
                      <c:pt idx="5042">
                        <c:v>43252.745833333334</c:v>
                      </c:pt>
                      <c:pt idx="5043">
                        <c:v>43252.787499999999</c:v>
                      </c:pt>
                      <c:pt idx="5044">
                        <c:v>43252.82916666667</c:v>
                      </c:pt>
                      <c:pt idx="5045">
                        <c:v>43252.870833333334</c:v>
                      </c:pt>
                      <c:pt idx="5046">
                        <c:v>43252.912499999999</c:v>
                      </c:pt>
                      <c:pt idx="5047">
                        <c:v>43252.95416666667</c:v>
                      </c:pt>
                      <c:pt idx="5048">
                        <c:v>43252.995833333334</c:v>
                      </c:pt>
                      <c:pt idx="5049">
                        <c:v>43252.999305555553</c:v>
                      </c:pt>
                      <c:pt idx="5050">
                        <c:v>43253.037499999999</c:v>
                      </c:pt>
                      <c:pt idx="5051">
                        <c:v>43253.064583333333</c:v>
                      </c:pt>
                      <c:pt idx="5052">
                        <c:v>43253.070833333331</c:v>
                      </c:pt>
                      <c:pt idx="5053">
                        <c:v>43253.077777777777</c:v>
                      </c:pt>
                      <c:pt idx="5054">
                        <c:v>43253.07916666667</c:v>
                      </c:pt>
                      <c:pt idx="5055">
                        <c:v>43253.088888888888</c:v>
                      </c:pt>
                      <c:pt idx="5056">
                        <c:v>43253.094444444447</c:v>
                      </c:pt>
                      <c:pt idx="5057">
                        <c:v>43253.120833333334</c:v>
                      </c:pt>
                      <c:pt idx="5058">
                        <c:v>43253.127083333333</c:v>
                      </c:pt>
                      <c:pt idx="5059">
                        <c:v>43253.144444444442</c:v>
                      </c:pt>
                      <c:pt idx="5060">
                        <c:v>43253.152083333334</c:v>
                      </c:pt>
                      <c:pt idx="5061">
                        <c:v>43253.159722222219</c:v>
                      </c:pt>
                      <c:pt idx="5062">
                        <c:v>43253.162499999999</c:v>
                      </c:pt>
                      <c:pt idx="5063">
                        <c:v>43253.165972222225</c:v>
                      </c:pt>
                      <c:pt idx="5064">
                        <c:v>43253.17291666667</c:v>
                      </c:pt>
                      <c:pt idx="5065">
                        <c:v>43253.20416666667</c:v>
                      </c:pt>
                      <c:pt idx="5066">
                        <c:v>43253.209027777775</c:v>
                      </c:pt>
                      <c:pt idx="5067">
                        <c:v>43253.217361111114</c:v>
                      </c:pt>
                      <c:pt idx="5068">
                        <c:v>43253.240972222222</c:v>
                      </c:pt>
                      <c:pt idx="5069">
                        <c:v>43253.245833333334</c:v>
                      </c:pt>
                      <c:pt idx="5070">
                        <c:v>43253.256249999999</c:v>
                      </c:pt>
                      <c:pt idx="5071">
                        <c:v>43253.263888888891</c:v>
                      </c:pt>
                      <c:pt idx="5072">
                        <c:v>43253.268750000003</c:v>
                      </c:pt>
                      <c:pt idx="5073">
                        <c:v>43253.287499999999</c:v>
                      </c:pt>
                      <c:pt idx="5074">
                        <c:v>43253.32916666667</c:v>
                      </c:pt>
                      <c:pt idx="5075">
                        <c:v>43253.370833333334</c:v>
                      </c:pt>
                      <c:pt idx="5076">
                        <c:v>43253.411111111112</c:v>
                      </c:pt>
                      <c:pt idx="5077">
                        <c:v>43253.412499999999</c:v>
                      </c:pt>
                      <c:pt idx="5078">
                        <c:v>43253.414583333331</c:v>
                      </c:pt>
                      <c:pt idx="5079">
                        <c:v>43253.427777777775</c:v>
                      </c:pt>
                      <c:pt idx="5080">
                        <c:v>43253.45416666667</c:v>
                      </c:pt>
                      <c:pt idx="5081">
                        <c:v>43253.481944444444</c:v>
                      </c:pt>
                      <c:pt idx="5082">
                        <c:v>43253.494444444441</c:v>
                      </c:pt>
                      <c:pt idx="5083">
                        <c:v>43253.495833333334</c:v>
                      </c:pt>
                      <c:pt idx="5084">
                        <c:v>43253.511111111111</c:v>
                      </c:pt>
                      <c:pt idx="5085">
                        <c:v>43253.519444444442</c:v>
                      </c:pt>
                      <c:pt idx="5086">
                        <c:v>43253.525694444441</c:v>
                      </c:pt>
                      <c:pt idx="5087">
                        <c:v>43253.537499999999</c:v>
                      </c:pt>
                      <c:pt idx="5088">
                        <c:v>43253.54583333333</c:v>
                      </c:pt>
                      <c:pt idx="5089">
                        <c:v>43253.55</c:v>
                      </c:pt>
                      <c:pt idx="5090">
                        <c:v>43253.567361111112</c:v>
                      </c:pt>
                      <c:pt idx="5091">
                        <c:v>43253.572222222225</c:v>
                      </c:pt>
                      <c:pt idx="5092">
                        <c:v>43253.57916666667</c:v>
                      </c:pt>
                      <c:pt idx="5093">
                        <c:v>43253.586111111108</c:v>
                      </c:pt>
                      <c:pt idx="5094">
                        <c:v>43253.620833333334</c:v>
                      </c:pt>
                      <c:pt idx="5095">
                        <c:v>43253.662499999999</c:v>
                      </c:pt>
                      <c:pt idx="5096">
                        <c:v>43253.702777777777</c:v>
                      </c:pt>
                      <c:pt idx="5097">
                        <c:v>43253.70416666667</c:v>
                      </c:pt>
                      <c:pt idx="5098">
                        <c:v>43253.745833333334</c:v>
                      </c:pt>
                      <c:pt idx="5099">
                        <c:v>43253.763194444444</c:v>
                      </c:pt>
                      <c:pt idx="5100">
                        <c:v>43253.787499999999</c:v>
                      </c:pt>
                      <c:pt idx="5101">
                        <c:v>43253.82916666667</c:v>
                      </c:pt>
                      <c:pt idx="5102">
                        <c:v>43253.870833333334</c:v>
                      </c:pt>
                      <c:pt idx="5103">
                        <c:v>43253.879166666666</c:v>
                      </c:pt>
                      <c:pt idx="5104">
                        <c:v>43253.896527777775</c:v>
                      </c:pt>
                      <c:pt idx="5105">
                        <c:v>43253.912499999999</c:v>
                      </c:pt>
                      <c:pt idx="5106">
                        <c:v>43253.945833333331</c:v>
                      </c:pt>
                      <c:pt idx="5107">
                        <c:v>43253.952777777777</c:v>
                      </c:pt>
                      <c:pt idx="5108">
                        <c:v>43253.95416666667</c:v>
                      </c:pt>
                      <c:pt idx="5109">
                        <c:v>43253.994444444441</c:v>
                      </c:pt>
                      <c:pt idx="5110">
                        <c:v>43253.995833333334</c:v>
                      </c:pt>
                      <c:pt idx="5111">
                        <c:v>43253.999305555553</c:v>
                      </c:pt>
                      <c:pt idx="5112">
                        <c:v>43254.000694444447</c:v>
                      </c:pt>
                      <c:pt idx="5113">
                        <c:v>43254.01666666667</c:v>
                      </c:pt>
                      <c:pt idx="5114">
                        <c:v>43254.031944444447</c:v>
                      </c:pt>
                      <c:pt idx="5115">
                        <c:v>43254.037499999999</c:v>
                      </c:pt>
                      <c:pt idx="5116">
                        <c:v>43254.067361111112</c:v>
                      </c:pt>
                      <c:pt idx="5117">
                        <c:v>43254.07916666667</c:v>
                      </c:pt>
                      <c:pt idx="5118">
                        <c:v>43254.088888888888</c:v>
                      </c:pt>
                      <c:pt idx="5119">
                        <c:v>43254.104861111111</c:v>
                      </c:pt>
                      <c:pt idx="5120">
                        <c:v>43254.120833333334</c:v>
                      </c:pt>
                      <c:pt idx="5121">
                        <c:v>43254.156944444447</c:v>
                      </c:pt>
                      <c:pt idx="5122">
                        <c:v>43254.162499999999</c:v>
                      </c:pt>
                      <c:pt idx="5123">
                        <c:v>43254.20416666667</c:v>
                      </c:pt>
                      <c:pt idx="5124">
                        <c:v>43254.245833333334</c:v>
                      </c:pt>
                      <c:pt idx="5125">
                        <c:v>43254.254166666666</c:v>
                      </c:pt>
                      <c:pt idx="5126">
                        <c:v>43254.287499999999</c:v>
                      </c:pt>
                      <c:pt idx="5127">
                        <c:v>43254.309027777781</c:v>
                      </c:pt>
                      <c:pt idx="5128">
                        <c:v>43254.322222222225</c:v>
                      </c:pt>
                      <c:pt idx="5129">
                        <c:v>43254.32708333333</c:v>
                      </c:pt>
                      <c:pt idx="5130">
                        <c:v>43254.32916666667</c:v>
                      </c:pt>
                      <c:pt idx="5131">
                        <c:v>43254.331944444442</c:v>
                      </c:pt>
                      <c:pt idx="5132">
                        <c:v>43254.340277777781</c:v>
                      </c:pt>
                      <c:pt idx="5133">
                        <c:v>43254.345833333333</c:v>
                      </c:pt>
                      <c:pt idx="5134">
                        <c:v>43254.356249999997</c:v>
                      </c:pt>
                      <c:pt idx="5135">
                        <c:v>43254.365277777775</c:v>
                      </c:pt>
                      <c:pt idx="5136">
                        <c:v>43254.370833333334</c:v>
                      </c:pt>
                      <c:pt idx="5137">
                        <c:v>43254.409722222219</c:v>
                      </c:pt>
                      <c:pt idx="5138">
                        <c:v>43254.412499999999</c:v>
                      </c:pt>
                      <c:pt idx="5139">
                        <c:v>43254.452777777777</c:v>
                      </c:pt>
                      <c:pt idx="5140">
                        <c:v>43254.45416666667</c:v>
                      </c:pt>
                      <c:pt idx="5141">
                        <c:v>43254.495833333334</c:v>
                      </c:pt>
                      <c:pt idx="5142">
                        <c:v>43254.537499999999</c:v>
                      </c:pt>
                      <c:pt idx="5143">
                        <c:v>43254.565972222219</c:v>
                      </c:pt>
                      <c:pt idx="5144">
                        <c:v>43254.571527777778</c:v>
                      </c:pt>
                      <c:pt idx="5145">
                        <c:v>43254.575694444444</c:v>
                      </c:pt>
                      <c:pt idx="5146">
                        <c:v>43254.576388888891</c:v>
                      </c:pt>
                      <c:pt idx="5147">
                        <c:v>43254.595138888886</c:v>
                      </c:pt>
                      <c:pt idx="5148">
                        <c:v>43254.611111111109</c:v>
                      </c:pt>
                      <c:pt idx="5149">
                        <c:v>43254.620833333334</c:v>
                      </c:pt>
                      <c:pt idx="5150">
                        <c:v>43254.627083333333</c:v>
                      </c:pt>
                      <c:pt idx="5151">
                        <c:v>43254.661111111112</c:v>
                      </c:pt>
                      <c:pt idx="5152">
                        <c:v>43254.662499999999</c:v>
                      </c:pt>
                      <c:pt idx="5153">
                        <c:v>43254.6875</c:v>
                      </c:pt>
                      <c:pt idx="5154">
                        <c:v>43254.693749999999</c:v>
                      </c:pt>
                      <c:pt idx="5155">
                        <c:v>43254.70416666667</c:v>
                      </c:pt>
                      <c:pt idx="5156">
                        <c:v>43254.727083333331</c:v>
                      </c:pt>
                      <c:pt idx="5157">
                        <c:v>43254.740972222222</c:v>
                      </c:pt>
                      <c:pt idx="5158">
                        <c:v>43254.745833333334</c:v>
                      </c:pt>
                      <c:pt idx="5159">
                        <c:v>43254.787499999999</c:v>
                      </c:pt>
                      <c:pt idx="5160">
                        <c:v>43254.79583333333</c:v>
                      </c:pt>
                      <c:pt idx="5161">
                        <c:v>43254.810416666667</c:v>
                      </c:pt>
                      <c:pt idx="5162">
                        <c:v>43254.82916666667</c:v>
                      </c:pt>
                      <c:pt idx="5163">
                        <c:v>43254.836805555555</c:v>
                      </c:pt>
                      <c:pt idx="5164">
                        <c:v>43254.870833333334</c:v>
                      </c:pt>
                      <c:pt idx="5165">
                        <c:v>43254.880555555559</c:v>
                      </c:pt>
                      <c:pt idx="5166">
                        <c:v>43254.893750000003</c:v>
                      </c:pt>
                      <c:pt idx="5167">
                        <c:v>43254.902777777781</c:v>
                      </c:pt>
                      <c:pt idx="5168">
                        <c:v>43254.912499999999</c:v>
                      </c:pt>
                      <c:pt idx="5169">
                        <c:v>43254.95416666667</c:v>
                      </c:pt>
                      <c:pt idx="5170">
                        <c:v>43254.995833333334</c:v>
                      </c:pt>
                      <c:pt idx="5171">
                        <c:v>43254.999305555553</c:v>
                      </c:pt>
                      <c:pt idx="5172">
                        <c:v>43255.037499999999</c:v>
                      </c:pt>
                      <c:pt idx="5173">
                        <c:v>43255.07916666667</c:v>
                      </c:pt>
                      <c:pt idx="5174">
                        <c:v>43255.120833333334</c:v>
                      </c:pt>
                      <c:pt idx="5175">
                        <c:v>43255.162499999999</c:v>
                      </c:pt>
                      <c:pt idx="5176">
                        <c:v>43255.20416666667</c:v>
                      </c:pt>
                      <c:pt idx="5177">
                        <c:v>43255.245833333334</c:v>
                      </c:pt>
                      <c:pt idx="5178">
                        <c:v>43255.287499999999</c:v>
                      </c:pt>
                      <c:pt idx="5179">
                        <c:v>43255.32916666667</c:v>
                      </c:pt>
                      <c:pt idx="5180">
                        <c:v>43255.369444444441</c:v>
                      </c:pt>
                      <c:pt idx="5181">
                        <c:v>43255.370833333334</c:v>
                      </c:pt>
                      <c:pt idx="5182">
                        <c:v>43255.384027777778</c:v>
                      </c:pt>
                      <c:pt idx="5183">
                        <c:v>43255.411111111112</c:v>
                      </c:pt>
                      <c:pt idx="5184">
                        <c:v>43255.412499999999</c:v>
                      </c:pt>
                      <c:pt idx="5185">
                        <c:v>43255.422222222223</c:v>
                      </c:pt>
                      <c:pt idx="5186">
                        <c:v>43255.45416666667</c:v>
                      </c:pt>
                      <c:pt idx="5187">
                        <c:v>43255.495833333334</c:v>
                      </c:pt>
                      <c:pt idx="5188">
                        <c:v>43255.537499999999</c:v>
                      </c:pt>
                      <c:pt idx="5189">
                        <c:v>43255.57916666667</c:v>
                      </c:pt>
                      <c:pt idx="5190">
                        <c:v>43255.620833333334</c:v>
                      </c:pt>
                      <c:pt idx="5191">
                        <c:v>43255.662499999999</c:v>
                      </c:pt>
                      <c:pt idx="5192">
                        <c:v>43255.70416666667</c:v>
                      </c:pt>
                      <c:pt idx="5193">
                        <c:v>43255.745833333334</c:v>
                      </c:pt>
                      <c:pt idx="5194">
                        <c:v>43255.787499999999</c:v>
                      </c:pt>
                      <c:pt idx="5195">
                        <c:v>43255.82916666667</c:v>
                      </c:pt>
                      <c:pt idx="5196">
                        <c:v>43255.870833333334</c:v>
                      </c:pt>
                      <c:pt idx="5197">
                        <c:v>43255.912499999999</c:v>
                      </c:pt>
                      <c:pt idx="5198">
                        <c:v>43255.95416666667</c:v>
                      </c:pt>
                      <c:pt idx="5199">
                        <c:v>43255.995833333334</c:v>
                      </c:pt>
                      <c:pt idx="5200">
                        <c:v>43255.999305555553</c:v>
                      </c:pt>
                      <c:pt idx="5201">
                        <c:v>43256.037499999999</c:v>
                      </c:pt>
                      <c:pt idx="5202">
                        <c:v>43256.07916666667</c:v>
                      </c:pt>
                      <c:pt idx="5203">
                        <c:v>43256.120833333334</c:v>
                      </c:pt>
                      <c:pt idx="5204">
                        <c:v>43256.162499999999</c:v>
                      </c:pt>
                      <c:pt idx="5205">
                        <c:v>43256.20416666667</c:v>
                      </c:pt>
                      <c:pt idx="5206">
                        <c:v>43256.245833333334</c:v>
                      </c:pt>
                      <c:pt idx="5207">
                        <c:v>43256.287499999999</c:v>
                      </c:pt>
                      <c:pt idx="5208">
                        <c:v>43256.32916666667</c:v>
                      </c:pt>
                      <c:pt idx="5209">
                        <c:v>43256.370833333334</c:v>
                      </c:pt>
                      <c:pt idx="5210">
                        <c:v>43256.412499999999</c:v>
                      </c:pt>
                      <c:pt idx="5211">
                        <c:v>43256.45416666667</c:v>
                      </c:pt>
                      <c:pt idx="5212">
                        <c:v>43256.495833333334</c:v>
                      </c:pt>
                      <c:pt idx="5213">
                        <c:v>43256.537499999999</c:v>
                      </c:pt>
                      <c:pt idx="5214">
                        <c:v>43256.57916666667</c:v>
                      </c:pt>
                      <c:pt idx="5215">
                        <c:v>43256.620833333334</c:v>
                      </c:pt>
                      <c:pt idx="5216">
                        <c:v>43256.662499999999</c:v>
                      </c:pt>
                      <c:pt idx="5217">
                        <c:v>43256.70416666667</c:v>
                      </c:pt>
                      <c:pt idx="5218">
                        <c:v>43256.745833333334</c:v>
                      </c:pt>
                      <c:pt idx="5219">
                        <c:v>43256.787499999999</c:v>
                      </c:pt>
                      <c:pt idx="5220">
                        <c:v>43256.82916666667</c:v>
                      </c:pt>
                      <c:pt idx="5221">
                        <c:v>43256.870833333334</c:v>
                      </c:pt>
                      <c:pt idx="5222">
                        <c:v>43256.912499999999</c:v>
                      </c:pt>
                      <c:pt idx="5223">
                        <c:v>43256.95416666667</c:v>
                      </c:pt>
                      <c:pt idx="5224">
                        <c:v>43256.995833333334</c:v>
                      </c:pt>
                      <c:pt idx="5225">
                        <c:v>43256.999305555553</c:v>
                      </c:pt>
                      <c:pt idx="5226">
                        <c:v>43257.037499999999</c:v>
                      </c:pt>
                      <c:pt idx="5227">
                        <c:v>43257.07916666667</c:v>
                      </c:pt>
                      <c:pt idx="5228">
                        <c:v>43257.120833333334</c:v>
                      </c:pt>
                      <c:pt idx="5229">
                        <c:v>43257.162499999999</c:v>
                      </c:pt>
                      <c:pt idx="5230">
                        <c:v>43257.20416666667</c:v>
                      </c:pt>
                      <c:pt idx="5231">
                        <c:v>43257.245833333334</c:v>
                      </c:pt>
                      <c:pt idx="5232">
                        <c:v>43257.287499999999</c:v>
                      </c:pt>
                      <c:pt idx="5233">
                        <c:v>43257.32916666667</c:v>
                      </c:pt>
                      <c:pt idx="5234">
                        <c:v>43257.370833333334</c:v>
                      </c:pt>
                      <c:pt idx="5235">
                        <c:v>43257.412499999999</c:v>
                      </c:pt>
                      <c:pt idx="5236">
                        <c:v>43257.45416666667</c:v>
                      </c:pt>
                      <c:pt idx="5237">
                        <c:v>43257.495833333334</c:v>
                      </c:pt>
                      <c:pt idx="5238">
                        <c:v>43257.537499999999</c:v>
                      </c:pt>
                      <c:pt idx="5239">
                        <c:v>43257.57916666667</c:v>
                      </c:pt>
                      <c:pt idx="5240">
                        <c:v>43257.620833333334</c:v>
                      </c:pt>
                      <c:pt idx="5241">
                        <c:v>43257.662499999999</c:v>
                      </c:pt>
                      <c:pt idx="5242">
                        <c:v>43257.70416666667</c:v>
                      </c:pt>
                      <c:pt idx="5243">
                        <c:v>43257.745833333334</c:v>
                      </c:pt>
                      <c:pt idx="5244">
                        <c:v>43257.787499999999</c:v>
                      </c:pt>
                      <c:pt idx="5245">
                        <c:v>43257.82916666667</c:v>
                      </c:pt>
                      <c:pt idx="5246">
                        <c:v>43257.870833333334</c:v>
                      </c:pt>
                      <c:pt idx="5247">
                        <c:v>43257.912499999999</c:v>
                      </c:pt>
                      <c:pt idx="5248">
                        <c:v>43257.95416666667</c:v>
                      </c:pt>
                      <c:pt idx="5249">
                        <c:v>43257.995833333334</c:v>
                      </c:pt>
                      <c:pt idx="5250">
                        <c:v>43257.999305555553</c:v>
                      </c:pt>
                      <c:pt idx="5251">
                        <c:v>43258.037499999999</c:v>
                      </c:pt>
                      <c:pt idx="5252">
                        <c:v>43258.07916666667</c:v>
                      </c:pt>
                      <c:pt idx="5253">
                        <c:v>43258.120833333334</c:v>
                      </c:pt>
                      <c:pt idx="5254">
                        <c:v>43258.162499999999</c:v>
                      </c:pt>
                      <c:pt idx="5255">
                        <c:v>43258.20416666667</c:v>
                      </c:pt>
                      <c:pt idx="5256">
                        <c:v>43258.245833333334</c:v>
                      </c:pt>
                      <c:pt idx="5257">
                        <c:v>43258.287499999999</c:v>
                      </c:pt>
                      <c:pt idx="5258">
                        <c:v>43258.32916666667</c:v>
                      </c:pt>
                      <c:pt idx="5259">
                        <c:v>43258.370833333334</c:v>
                      </c:pt>
                      <c:pt idx="5260">
                        <c:v>43258.412499999999</c:v>
                      </c:pt>
                      <c:pt idx="5261">
                        <c:v>43258.45416666667</c:v>
                      </c:pt>
                      <c:pt idx="5262">
                        <c:v>43258.495833333334</c:v>
                      </c:pt>
                      <c:pt idx="5263">
                        <c:v>43258.537499999999</c:v>
                      </c:pt>
                      <c:pt idx="5264">
                        <c:v>43258.57916666667</c:v>
                      </c:pt>
                      <c:pt idx="5265">
                        <c:v>43258.620833333334</c:v>
                      </c:pt>
                      <c:pt idx="5266">
                        <c:v>43258.662499999999</c:v>
                      </c:pt>
                      <c:pt idx="5267">
                        <c:v>43258.70416666667</c:v>
                      </c:pt>
                      <c:pt idx="5268">
                        <c:v>43258.745833333334</c:v>
                      </c:pt>
                      <c:pt idx="5269">
                        <c:v>43258.787499999999</c:v>
                      </c:pt>
                      <c:pt idx="5270">
                        <c:v>43258.82916666667</c:v>
                      </c:pt>
                      <c:pt idx="5271">
                        <c:v>43258.870833333334</c:v>
                      </c:pt>
                      <c:pt idx="5272">
                        <c:v>43258.912499999999</c:v>
                      </c:pt>
                      <c:pt idx="5273">
                        <c:v>43258.95416666667</c:v>
                      </c:pt>
                      <c:pt idx="5274">
                        <c:v>43258.995833333334</c:v>
                      </c:pt>
                      <c:pt idx="5275">
                        <c:v>43258.999305555553</c:v>
                      </c:pt>
                      <c:pt idx="5276">
                        <c:v>43259.037499999999</c:v>
                      </c:pt>
                      <c:pt idx="5277">
                        <c:v>43259.07916666667</c:v>
                      </c:pt>
                      <c:pt idx="5278">
                        <c:v>43259.120833333334</c:v>
                      </c:pt>
                      <c:pt idx="5279">
                        <c:v>43259.162499999999</c:v>
                      </c:pt>
                      <c:pt idx="5280">
                        <c:v>43259.20416666667</c:v>
                      </c:pt>
                      <c:pt idx="5281">
                        <c:v>43259.245833333334</c:v>
                      </c:pt>
                      <c:pt idx="5282">
                        <c:v>43259.287499999999</c:v>
                      </c:pt>
                      <c:pt idx="5283">
                        <c:v>43259.32916666667</c:v>
                      </c:pt>
                      <c:pt idx="5284">
                        <c:v>43259.370833333334</c:v>
                      </c:pt>
                      <c:pt idx="5285">
                        <c:v>43259.412499999999</c:v>
                      </c:pt>
                      <c:pt idx="5286">
                        <c:v>43259.45416666667</c:v>
                      </c:pt>
                      <c:pt idx="5287">
                        <c:v>43259.495833333334</c:v>
                      </c:pt>
                      <c:pt idx="5288">
                        <c:v>43259.537499999999</c:v>
                      </c:pt>
                      <c:pt idx="5289">
                        <c:v>43259.57916666667</c:v>
                      </c:pt>
                      <c:pt idx="5290">
                        <c:v>43259.620833333334</c:v>
                      </c:pt>
                      <c:pt idx="5291">
                        <c:v>43259.662499999999</c:v>
                      </c:pt>
                      <c:pt idx="5292">
                        <c:v>43259.70416666667</c:v>
                      </c:pt>
                      <c:pt idx="5293">
                        <c:v>43259.745833333334</c:v>
                      </c:pt>
                      <c:pt idx="5294">
                        <c:v>43259.787499999999</c:v>
                      </c:pt>
                      <c:pt idx="5295">
                        <c:v>43259.82916666667</c:v>
                      </c:pt>
                      <c:pt idx="5296">
                        <c:v>43259.870833333334</c:v>
                      </c:pt>
                      <c:pt idx="5297">
                        <c:v>43259.912499999999</c:v>
                      </c:pt>
                      <c:pt idx="5298">
                        <c:v>43259.95416666667</c:v>
                      </c:pt>
                      <c:pt idx="5299">
                        <c:v>43259.995833333334</c:v>
                      </c:pt>
                      <c:pt idx="5300">
                        <c:v>43259.999305555553</c:v>
                      </c:pt>
                      <c:pt idx="5301">
                        <c:v>43260.037499999999</c:v>
                      </c:pt>
                      <c:pt idx="5302">
                        <c:v>43260.07916666667</c:v>
                      </c:pt>
                      <c:pt idx="5303">
                        <c:v>43260.120833333334</c:v>
                      </c:pt>
                      <c:pt idx="5304">
                        <c:v>43260.162499999999</c:v>
                      </c:pt>
                      <c:pt idx="5305">
                        <c:v>43260.20416666667</c:v>
                      </c:pt>
                      <c:pt idx="5306">
                        <c:v>43260.245833333334</c:v>
                      </c:pt>
                      <c:pt idx="5307">
                        <c:v>43260.287499999999</c:v>
                      </c:pt>
                      <c:pt idx="5308">
                        <c:v>43260.32916666667</c:v>
                      </c:pt>
                      <c:pt idx="5309">
                        <c:v>43260.370833333334</c:v>
                      </c:pt>
                      <c:pt idx="5310">
                        <c:v>43260.412499999999</c:v>
                      </c:pt>
                      <c:pt idx="5311">
                        <c:v>43260.45416666667</c:v>
                      </c:pt>
                      <c:pt idx="5312">
                        <c:v>43260.495833333334</c:v>
                      </c:pt>
                      <c:pt idx="5313">
                        <c:v>43260.537499999999</c:v>
                      </c:pt>
                      <c:pt idx="5314">
                        <c:v>43260.57916666667</c:v>
                      </c:pt>
                      <c:pt idx="5315">
                        <c:v>43260.587500000001</c:v>
                      </c:pt>
                      <c:pt idx="5316">
                        <c:v>43260.620833333334</c:v>
                      </c:pt>
                      <c:pt idx="5317">
                        <c:v>43260.62777777778</c:v>
                      </c:pt>
                      <c:pt idx="5318">
                        <c:v>43260.635416666664</c:v>
                      </c:pt>
                      <c:pt idx="5319">
                        <c:v>43260.642361111109</c:v>
                      </c:pt>
                      <c:pt idx="5320">
                        <c:v>43260.644444444442</c:v>
                      </c:pt>
                      <c:pt idx="5321">
                        <c:v>43260.65</c:v>
                      </c:pt>
                      <c:pt idx="5322">
                        <c:v>43260.654861111114</c:v>
                      </c:pt>
                      <c:pt idx="5323">
                        <c:v>43260.662499999999</c:v>
                      </c:pt>
                      <c:pt idx="5324">
                        <c:v>43260.667361111111</c:v>
                      </c:pt>
                      <c:pt idx="5325">
                        <c:v>43260.674305555556</c:v>
                      </c:pt>
                      <c:pt idx="5326">
                        <c:v>43260.679166666669</c:v>
                      </c:pt>
                      <c:pt idx="5327">
                        <c:v>43260.70416666667</c:v>
                      </c:pt>
                      <c:pt idx="5328">
                        <c:v>43260.709027777775</c:v>
                      </c:pt>
                      <c:pt idx="5329">
                        <c:v>43260.745833333334</c:v>
                      </c:pt>
                      <c:pt idx="5330">
                        <c:v>43260.769444444442</c:v>
                      </c:pt>
                      <c:pt idx="5331">
                        <c:v>43260.77847222222</c:v>
                      </c:pt>
                      <c:pt idx="5332">
                        <c:v>43260.786111111112</c:v>
                      </c:pt>
                      <c:pt idx="5333">
                        <c:v>43260.787499999999</c:v>
                      </c:pt>
                      <c:pt idx="5334">
                        <c:v>43260.798611111109</c:v>
                      </c:pt>
                      <c:pt idx="5335">
                        <c:v>43260.82916666667</c:v>
                      </c:pt>
                      <c:pt idx="5336">
                        <c:v>43260.870833333334</c:v>
                      </c:pt>
                      <c:pt idx="5337">
                        <c:v>43260.912499999999</c:v>
                      </c:pt>
                      <c:pt idx="5338">
                        <c:v>43260.95416666667</c:v>
                      </c:pt>
                      <c:pt idx="5339">
                        <c:v>43260.995833333334</c:v>
                      </c:pt>
                      <c:pt idx="5340">
                        <c:v>43260.999305555553</c:v>
                      </c:pt>
                      <c:pt idx="5341">
                        <c:v>43261.037499999999</c:v>
                      </c:pt>
                      <c:pt idx="5342">
                        <c:v>43261.07916666667</c:v>
                      </c:pt>
                      <c:pt idx="5343">
                        <c:v>43261.120833333334</c:v>
                      </c:pt>
                      <c:pt idx="5344">
                        <c:v>43261.162499999999</c:v>
                      </c:pt>
                      <c:pt idx="5345">
                        <c:v>43261.177777777775</c:v>
                      </c:pt>
                      <c:pt idx="5346">
                        <c:v>43261.20416666667</c:v>
                      </c:pt>
                      <c:pt idx="5347">
                        <c:v>43261.245833333334</c:v>
                      </c:pt>
                      <c:pt idx="5348">
                        <c:v>43261.273611111108</c:v>
                      </c:pt>
                      <c:pt idx="5349">
                        <c:v>43261.287499999999</c:v>
                      </c:pt>
                      <c:pt idx="5350">
                        <c:v>43261.32916666667</c:v>
                      </c:pt>
                      <c:pt idx="5351">
                        <c:v>43261.342361111114</c:v>
                      </c:pt>
                      <c:pt idx="5352">
                        <c:v>43261.352083333331</c:v>
                      </c:pt>
                      <c:pt idx="5353">
                        <c:v>43261.370833333334</c:v>
                      </c:pt>
                      <c:pt idx="5354">
                        <c:v>43261.375694444447</c:v>
                      </c:pt>
                      <c:pt idx="5355">
                        <c:v>43261.393750000003</c:v>
                      </c:pt>
                      <c:pt idx="5356">
                        <c:v>43261.412499999999</c:v>
                      </c:pt>
                      <c:pt idx="5357">
                        <c:v>43261.45416666667</c:v>
                      </c:pt>
                      <c:pt idx="5358">
                        <c:v>43261.461805555555</c:v>
                      </c:pt>
                      <c:pt idx="5359">
                        <c:v>43261.495833333334</c:v>
                      </c:pt>
                      <c:pt idx="5360">
                        <c:v>43261.536111111112</c:v>
                      </c:pt>
                      <c:pt idx="5361">
                        <c:v>43261.537499999999</c:v>
                      </c:pt>
                      <c:pt idx="5362">
                        <c:v>43261.554166666669</c:v>
                      </c:pt>
                      <c:pt idx="5363">
                        <c:v>43261.55972222222</c:v>
                      </c:pt>
                      <c:pt idx="5364">
                        <c:v>43261.57916666667</c:v>
                      </c:pt>
                      <c:pt idx="5365">
                        <c:v>43261.620833333334</c:v>
                      </c:pt>
                      <c:pt idx="5366">
                        <c:v>43261.662499999999</c:v>
                      </c:pt>
                      <c:pt idx="5367">
                        <c:v>43261.675000000003</c:v>
                      </c:pt>
                      <c:pt idx="5368">
                        <c:v>43261.690972222219</c:v>
                      </c:pt>
                      <c:pt idx="5369">
                        <c:v>43261.702777777777</c:v>
                      </c:pt>
                      <c:pt idx="5370">
                        <c:v>43261.70416666667</c:v>
                      </c:pt>
                      <c:pt idx="5371">
                        <c:v>43261.745833333334</c:v>
                      </c:pt>
                      <c:pt idx="5372">
                        <c:v>43261.770833333336</c:v>
                      </c:pt>
                      <c:pt idx="5373">
                        <c:v>43261.781944444447</c:v>
                      </c:pt>
                      <c:pt idx="5374">
                        <c:v>43261.787499999999</c:v>
                      </c:pt>
                      <c:pt idx="5375">
                        <c:v>43261.79791666667</c:v>
                      </c:pt>
                      <c:pt idx="5376">
                        <c:v>43261.806944444441</c:v>
                      </c:pt>
                      <c:pt idx="5377">
                        <c:v>43261.811805555553</c:v>
                      </c:pt>
                      <c:pt idx="5378">
                        <c:v>43261.82916666667</c:v>
                      </c:pt>
                      <c:pt idx="5379">
                        <c:v>43261.844444444447</c:v>
                      </c:pt>
                      <c:pt idx="5380">
                        <c:v>43261.854861111111</c:v>
                      </c:pt>
                      <c:pt idx="5381">
                        <c:v>43261.863194444442</c:v>
                      </c:pt>
                      <c:pt idx="5382">
                        <c:v>43261.870833333334</c:v>
                      </c:pt>
                      <c:pt idx="5383">
                        <c:v>43261.897916666669</c:v>
                      </c:pt>
                      <c:pt idx="5384">
                        <c:v>43261.912499999999</c:v>
                      </c:pt>
                      <c:pt idx="5385">
                        <c:v>43261.939583333333</c:v>
                      </c:pt>
                      <c:pt idx="5386">
                        <c:v>43261.942361111112</c:v>
                      </c:pt>
                      <c:pt idx="5387">
                        <c:v>43261.952777777777</c:v>
                      </c:pt>
                      <c:pt idx="5388">
                        <c:v>43261.95416666667</c:v>
                      </c:pt>
                      <c:pt idx="5389">
                        <c:v>43261.994444444441</c:v>
                      </c:pt>
                      <c:pt idx="5390">
                        <c:v>43261.995833333334</c:v>
                      </c:pt>
                      <c:pt idx="5391">
                        <c:v>43261.999305555553</c:v>
                      </c:pt>
                      <c:pt idx="5392">
                        <c:v>43262.00277777778</c:v>
                      </c:pt>
                      <c:pt idx="5393">
                        <c:v>43262.019444444442</c:v>
                      </c:pt>
                      <c:pt idx="5394">
                        <c:v>43262.025000000001</c:v>
                      </c:pt>
                      <c:pt idx="5395">
                        <c:v>43262.035416666666</c:v>
                      </c:pt>
                      <c:pt idx="5396">
                        <c:v>43262.037499999999</c:v>
                      </c:pt>
                      <c:pt idx="5397">
                        <c:v>43262.050694444442</c:v>
                      </c:pt>
                      <c:pt idx="5398">
                        <c:v>43262.061805555553</c:v>
                      </c:pt>
                      <c:pt idx="5399">
                        <c:v>43262.07916666667</c:v>
                      </c:pt>
                      <c:pt idx="5400">
                        <c:v>43262.120833333334</c:v>
                      </c:pt>
                      <c:pt idx="5401">
                        <c:v>43262.147916666669</c:v>
                      </c:pt>
                      <c:pt idx="5402">
                        <c:v>43262.162499999999</c:v>
                      </c:pt>
                      <c:pt idx="5403">
                        <c:v>43262.201388888891</c:v>
                      </c:pt>
                      <c:pt idx="5404">
                        <c:v>43262.20416666667</c:v>
                      </c:pt>
                      <c:pt idx="5405">
                        <c:v>43262.245833333334</c:v>
                      </c:pt>
                      <c:pt idx="5406">
                        <c:v>43262.263888888891</c:v>
                      </c:pt>
                      <c:pt idx="5407">
                        <c:v>43262.287499999999</c:v>
                      </c:pt>
                      <c:pt idx="5408">
                        <c:v>43262.294444444444</c:v>
                      </c:pt>
                      <c:pt idx="5409">
                        <c:v>43262.307638888888</c:v>
                      </c:pt>
                      <c:pt idx="5410">
                        <c:v>43262.318749999999</c:v>
                      </c:pt>
                      <c:pt idx="5411">
                        <c:v>43262.327777777777</c:v>
                      </c:pt>
                      <c:pt idx="5412">
                        <c:v>43262.32916666667</c:v>
                      </c:pt>
                      <c:pt idx="5413">
                        <c:v>43262.370833333334</c:v>
                      </c:pt>
                      <c:pt idx="5414">
                        <c:v>43262.412499999999</c:v>
                      </c:pt>
                      <c:pt idx="5415">
                        <c:v>43262.42291666667</c:v>
                      </c:pt>
                      <c:pt idx="5416">
                        <c:v>43262.45416666667</c:v>
                      </c:pt>
                      <c:pt idx="5417">
                        <c:v>43262.459027777775</c:v>
                      </c:pt>
                      <c:pt idx="5418">
                        <c:v>43262.495833333334</c:v>
                      </c:pt>
                      <c:pt idx="5419">
                        <c:v>43262.504166666666</c:v>
                      </c:pt>
                      <c:pt idx="5420">
                        <c:v>43262.53125</c:v>
                      </c:pt>
                      <c:pt idx="5421">
                        <c:v>43262.537499999999</c:v>
                      </c:pt>
                      <c:pt idx="5422">
                        <c:v>43262.57916666667</c:v>
                      </c:pt>
                      <c:pt idx="5423">
                        <c:v>43262.595138888886</c:v>
                      </c:pt>
                      <c:pt idx="5424">
                        <c:v>43262.620833333334</c:v>
                      </c:pt>
                      <c:pt idx="5425">
                        <c:v>43262.662499999999</c:v>
                      </c:pt>
                      <c:pt idx="5426">
                        <c:v>43262.70416666667</c:v>
                      </c:pt>
                      <c:pt idx="5427">
                        <c:v>43262.745833333334</c:v>
                      </c:pt>
                      <c:pt idx="5428">
                        <c:v>43262.750694444447</c:v>
                      </c:pt>
                      <c:pt idx="5429">
                        <c:v>43262.787499999999</c:v>
                      </c:pt>
                      <c:pt idx="5430">
                        <c:v>43262.814583333333</c:v>
                      </c:pt>
                      <c:pt idx="5431">
                        <c:v>43262.82916666667</c:v>
                      </c:pt>
                      <c:pt idx="5432">
                        <c:v>43262.870833333334</c:v>
                      </c:pt>
                      <c:pt idx="5433">
                        <c:v>43262.912499999999</c:v>
                      </c:pt>
                      <c:pt idx="5434">
                        <c:v>43262.95416666667</c:v>
                      </c:pt>
                      <c:pt idx="5435">
                        <c:v>43262.995833333334</c:v>
                      </c:pt>
                      <c:pt idx="5436">
                        <c:v>43262.999305555553</c:v>
                      </c:pt>
                      <c:pt idx="5437">
                        <c:v>43263.037499999999</c:v>
                      </c:pt>
                      <c:pt idx="5438">
                        <c:v>43263.046527777777</c:v>
                      </c:pt>
                      <c:pt idx="5439">
                        <c:v>43263.056250000001</c:v>
                      </c:pt>
                      <c:pt idx="5440">
                        <c:v>43263.07916666667</c:v>
                      </c:pt>
                      <c:pt idx="5441">
                        <c:v>43263.120833333334</c:v>
                      </c:pt>
                      <c:pt idx="5442">
                        <c:v>43263.162499999999</c:v>
                      </c:pt>
                      <c:pt idx="5443">
                        <c:v>43263.20416666667</c:v>
                      </c:pt>
                      <c:pt idx="5444">
                        <c:v>43263.245833333334</c:v>
                      </c:pt>
                      <c:pt idx="5445">
                        <c:v>43263.287499999999</c:v>
                      </c:pt>
                      <c:pt idx="5446">
                        <c:v>43263.32916666667</c:v>
                      </c:pt>
                      <c:pt idx="5447">
                        <c:v>43263.370833333334</c:v>
                      </c:pt>
                      <c:pt idx="5448">
                        <c:v>43263.412499999999</c:v>
                      </c:pt>
                      <c:pt idx="5449">
                        <c:v>43263.45416666667</c:v>
                      </c:pt>
                      <c:pt idx="5450">
                        <c:v>43263.495833333334</c:v>
                      </c:pt>
                      <c:pt idx="5451">
                        <c:v>43263.537499999999</c:v>
                      </c:pt>
                      <c:pt idx="5452">
                        <c:v>43263.57916666667</c:v>
                      </c:pt>
                      <c:pt idx="5453">
                        <c:v>43263.620833333334</c:v>
                      </c:pt>
                      <c:pt idx="5454">
                        <c:v>43263.662499999999</c:v>
                      </c:pt>
                      <c:pt idx="5455">
                        <c:v>43263.70416666667</c:v>
                      </c:pt>
                      <c:pt idx="5456">
                        <c:v>43263.745833333334</c:v>
                      </c:pt>
                      <c:pt idx="5457">
                        <c:v>43263.787499999999</c:v>
                      </c:pt>
                      <c:pt idx="5458">
                        <c:v>43263.82916666667</c:v>
                      </c:pt>
                      <c:pt idx="5459">
                        <c:v>43263.870833333334</c:v>
                      </c:pt>
                      <c:pt idx="5460">
                        <c:v>43263.912499999999</c:v>
                      </c:pt>
                      <c:pt idx="5461">
                        <c:v>43263.95416666667</c:v>
                      </c:pt>
                      <c:pt idx="5462">
                        <c:v>43263.995833333334</c:v>
                      </c:pt>
                      <c:pt idx="5463">
                        <c:v>43263.999305555553</c:v>
                      </c:pt>
                      <c:pt idx="5464">
                        <c:v>43264.018055555556</c:v>
                      </c:pt>
                      <c:pt idx="5465">
                        <c:v>43264.025000000001</c:v>
                      </c:pt>
                      <c:pt idx="5466">
                        <c:v>43264.03402777778</c:v>
                      </c:pt>
                      <c:pt idx="5467">
                        <c:v>43264.037499999999</c:v>
                      </c:pt>
                      <c:pt idx="5468">
                        <c:v>43264.04791666667</c:v>
                      </c:pt>
                      <c:pt idx="5469">
                        <c:v>43264.075694444444</c:v>
                      </c:pt>
                      <c:pt idx="5470">
                        <c:v>43264.077777777777</c:v>
                      </c:pt>
                      <c:pt idx="5471">
                        <c:v>43264.07916666667</c:v>
                      </c:pt>
                      <c:pt idx="5472">
                        <c:v>43264.084027777775</c:v>
                      </c:pt>
                      <c:pt idx="5473">
                        <c:v>43264.090277777781</c:v>
                      </c:pt>
                      <c:pt idx="5474">
                        <c:v>43264.09375</c:v>
                      </c:pt>
                      <c:pt idx="5475">
                        <c:v>43264.120833333334</c:v>
                      </c:pt>
                      <c:pt idx="5476">
                        <c:v>43264.129166666666</c:v>
                      </c:pt>
                      <c:pt idx="5477">
                        <c:v>43264.147916666669</c:v>
                      </c:pt>
                      <c:pt idx="5478">
                        <c:v>43264.162499999999</c:v>
                      </c:pt>
                      <c:pt idx="5479">
                        <c:v>43264.168749999997</c:v>
                      </c:pt>
                      <c:pt idx="5480">
                        <c:v>43264.175694444442</c:v>
                      </c:pt>
                      <c:pt idx="5481">
                        <c:v>43264.180555555555</c:v>
                      </c:pt>
                      <c:pt idx="5482">
                        <c:v>43264.19027777778</c:v>
                      </c:pt>
                      <c:pt idx="5483">
                        <c:v>43264.195833333331</c:v>
                      </c:pt>
                      <c:pt idx="5484">
                        <c:v>43264.202777777777</c:v>
                      </c:pt>
                      <c:pt idx="5485">
                        <c:v>43264.20416666667</c:v>
                      </c:pt>
                      <c:pt idx="5486">
                        <c:v>43264.243750000001</c:v>
                      </c:pt>
                      <c:pt idx="5487">
                        <c:v>43264.245833333334</c:v>
                      </c:pt>
                      <c:pt idx="5488">
                        <c:v>43264.252083333333</c:v>
                      </c:pt>
                      <c:pt idx="5489">
                        <c:v>43264.259027777778</c:v>
                      </c:pt>
                      <c:pt idx="5490">
                        <c:v>43264.287499999999</c:v>
                      </c:pt>
                      <c:pt idx="5491">
                        <c:v>43264.304861111108</c:v>
                      </c:pt>
                      <c:pt idx="5492">
                        <c:v>43264.322916666664</c:v>
                      </c:pt>
                      <c:pt idx="5493">
                        <c:v>43264.32916666667</c:v>
                      </c:pt>
                      <c:pt idx="5494">
                        <c:v>43264.338194444441</c:v>
                      </c:pt>
                      <c:pt idx="5495">
                        <c:v>43264.363194444442</c:v>
                      </c:pt>
                      <c:pt idx="5496">
                        <c:v>43264.368055555555</c:v>
                      </c:pt>
                      <c:pt idx="5497">
                        <c:v>43264.370833333334</c:v>
                      </c:pt>
                      <c:pt idx="5498">
                        <c:v>43264.375694444447</c:v>
                      </c:pt>
                      <c:pt idx="5499">
                        <c:v>43264.393750000003</c:v>
                      </c:pt>
                      <c:pt idx="5500">
                        <c:v>43264.412499999999</c:v>
                      </c:pt>
                      <c:pt idx="5501">
                        <c:v>43264.449305555558</c:v>
                      </c:pt>
                      <c:pt idx="5502">
                        <c:v>43264.45416666667</c:v>
                      </c:pt>
                      <c:pt idx="5503">
                        <c:v>43264.495833333334</c:v>
                      </c:pt>
                      <c:pt idx="5504">
                        <c:v>43264.51458333333</c:v>
                      </c:pt>
                      <c:pt idx="5505">
                        <c:v>43264.536111111112</c:v>
                      </c:pt>
                      <c:pt idx="5506">
                        <c:v>43264.537499999999</c:v>
                      </c:pt>
                      <c:pt idx="5507">
                        <c:v>43264.559027777781</c:v>
                      </c:pt>
                      <c:pt idx="5508">
                        <c:v>43264.57916666667</c:v>
                      </c:pt>
                      <c:pt idx="5509">
                        <c:v>43264.609722222223</c:v>
                      </c:pt>
                      <c:pt idx="5510">
                        <c:v>43264.620833333334</c:v>
                      </c:pt>
                      <c:pt idx="5511">
                        <c:v>43264.652083333334</c:v>
                      </c:pt>
                      <c:pt idx="5512">
                        <c:v>43264.656944444447</c:v>
                      </c:pt>
                      <c:pt idx="5513">
                        <c:v>43264.662499999999</c:v>
                      </c:pt>
                      <c:pt idx="5514">
                        <c:v>43264.671527777777</c:v>
                      </c:pt>
                      <c:pt idx="5515">
                        <c:v>43264.70416666667</c:v>
                      </c:pt>
                      <c:pt idx="5516">
                        <c:v>43264.745833333334</c:v>
                      </c:pt>
                      <c:pt idx="5517">
                        <c:v>43264.787499999999</c:v>
                      </c:pt>
                      <c:pt idx="5518">
                        <c:v>43264.82916666667</c:v>
                      </c:pt>
                      <c:pt idx="5519">
                        <c:v>43264.870833333334</c:v>
                      </c:pt>
                      <c:pt idx="5520">
                        <c:v>43264.912499999999</c:v>
                      </c:pt>
                      <c:pt idx="5521">
                        <c:v>43264.95416666667</c:v>
                      </c:pt>
                      <c:pt idx="5522">
                        <c:v>43264.995833333334</c:v>
                      </c:pt>
                      <c:pt idx="5523">
                        <c:v>43264.999305555553</c:v>
                      </c:pt>
                      <c:pt idx="5524">
                        <c:v>43265.037499999999</c:v>
                      </c:pt>
                      <c:pt idx="5525">
                        <c:v>43265.07916666667</c:v>
                      </c:pt>
                      <c:pt idx="5526">
                        <c:v>43265.120833333334</c:v>
                      </c:pt>
                      <c:pt idx="5527">
                        <c:v>43265.162499999999</c:v>
                      </c:pt>
                      <c:pt idx="5528">
                        <c:v>43265.20416666667</c:v>
                      </c:pt>
                      <c:pt idx="5529">
                        <c:v>43265.245833333334</c:v>
                      </c:pt>
                      <c:pt idx="5530">
                        <c:v>43265.287499999999</c:v>
                      </c:pt>
                      <c:pt idx="5531">
                        <c:v>43265.32916666667</c:v>
                      </c:pt>
                      <c:pt idx="5532">
                        <c:v>43265.370833333334</c:v>
                      </c:pt>
                      <c:pt idx="5533">
                        <c:v>43265.412499999999</c:v>
                      </c:pt>
                      <c:pt idx="5534">
                        <c:v>43265.45416666667</c:v>
                      </c:pt>
                      <c:pt idx="5535">
                        <c:v>43265.495833333334</c:v>
                      </c:pt>
                      <c:pt idx="5536">
                        <c:v>43265.537499999999</c:v>
                      </c:pt>
                      <c:pt idx="5537">
                        <c:v>43265.57916666667</c:v>
                      </c:pt>
                      <c:pt idx="5538">
                        <c:v>43265.620833333334</c:v>
                      </c:pt>
                      <c:pt idx="5539">
                        <c:v>43265.662499999999</c:v>
                      </c:pt>
                      <c:pt idx="5540">
                        <c:v>43265.70416666667</c:v>
                      </c:pt>
                      <c:pt idx="5541">
                        <c:v>43265.745833333334</c:v>
                      </c:pt>
                      <c:pt idx="5542">
                        <c:v>43265.787499999999</c:v>
                      </c:pt>
                      <c:pt idx="5543">
                        <c:v>43265.82916666667</c:v>
                      </c:pt>
                      <c:pt idx="5544">
                        <c:v>43265.870833333334</c:v>
                      </c:pt>
                      <c:pt idx="5545">
                        <c:v>43265.912499999999</c:v>
                      </c:pt>
                      <c:pt idx="5546">
                        <c:v>43265.95416666667</c:v>
                      </c:pt>
                      <c:pt idx="5547">
                        <c:v>43265.995833333334</c:v>
                      </c:pt>
                      <c:pt idx="5548">
                        <c:v>43265.999305555553</c:v>
                      </c:pt>
                      <c:pt idx="5549">
                        <c:v>43266.037499999999</c:v>
                      </c:pt>
                      <c:pt idx="5550">
                        <c:v>43266.07916666667</c:v>
                      </c:pt>
                      <c:pt idx="5551">
                        <c:v>43266.120833333334</c:v>
                      </c:pt>
                      <c:pt idx="5552">
                        <c:v>43266.162499999999</c:v>
                      </c:pt>
                      <c:pt idx="5553">
                        <c:v>43266.20416666667</c:v>
                      </c:pt>
                      <c:pt idx="5554">
                        <c:v>43266.245833333334</c:v>
                      </c:pt>
                      <c:pt idx="5555">
                        <c:v>43266.287499999999</c:v>
                      </c:pt>
                      <c:pt idx="5556">
                        <c:v>43266.32916666667</c:v>
                      </c:pt>
                      <c:pt idx="5557">
                        <c:v>43266.370833333334</c:v>
                      </c:pt>
                      <c:pt idx="5558">
                        <c:v>43266.412499999999</c:v>
                      </c:pt>
                      <c:pt idx="5559">
                        <c:v>43266.45416666667</c:v>
                      </c:pt>
                      <c:pt idx="5560">
                        <c:v>43266.495833333334</c:v>
                      </c:pt>
                      <c:pt idx="5561">
                        <c:v>43266.537499999999</c:v>
                      </c:pt>
                      <c:pt idx="5562">
                        <c:v>43266.57916666667</c:v>
                      </c:pt>
                      <c:pt idx="5563">
                        <c:v>43266.620833333334</c:v>
                      </c:pt>
                      <c:pt idx="5564">
                        <c:v>43266.662499999999</c:v>
                      </c:pt>
                      <c:pt idx="5565">
                        <c:v>43266.70416666667</c:v>
                      </c:pt>
                      <c:pt idx="5566">
                        <c:v>43266.745833333334</c:v>
                      </c:pt>
                      <c:pt idx="5567">
                        <c:v>43266.787499999999</c:v>
                      </c:pt>
                      <c:pt idx="5568">
                        <c:v>43266.82916666667</c:v>
                      </c:pt>
                      <c:pt idx="5569">
                        <c:v>43266.870833333334</c:v>
                      </c:pt>
                      <c:pt idx="5570">
                        <c:v>43266.912499999999</c:v>
                      </c:pt>
                      <c:pt idx="5571">
                        <c:v>43266.95416666667</c:v>
                      </c:pt>
                      <c:pt idx="5572">
                        <c:v>43266.995833333334</c:v>
                      </c:pt>
                      <c:pt idx="5573">
                        <c:v>43266.999305555553</c:v>
                      </c:pt>
                      <c:pt idx="5574">
                        <c:v>43267.037499999999</c:v>
                      </c:pt>
                      <c:pt idx="5575">
                        <c:v>43267.07916666667</c:v>
                      </c:pt>
                      <c:pt idx="5576">
                        <c:v>43267.120833333334</c:v>
                      </c:pt>
                      <c:pt idx="5577">
                        <c:v>43267.162499999999</c:v>
                      </c:pt>
                      <c:pt idx="5578">
                        <c:v>43267.20416666667</c:v>
                      </c:pt>
                      <c:pt idx="5579">
                        <c:v>43267.245833333334</c:v>
                      </c:pt>
                      <c:pt idx="5580">
                        <c:v>43267.287499999999</c:v>
                      </c:pt>
                      <c:pt idx="5581">
                        <c:v>43267.32916666667</c:v>
                      </c:pt>
                      <c:pt idx="5582">
                        <c:v>43267.370833333334</c:v>
                      </c:pt>
                      <c:pt idx="5583">
                        <c:v>43267.412499999999</c:v>
                      </c:pt>
                      <c:pt idx="5584">
                        <c:v>43267.45416666667</c:v>
                      </c:pt>
                      <c:pt idx="5585">
                        <c:v>43267.495833333334</c:v>
                      </c:pt>
                      <c:pt idx="5586">
                        <c:v>43267.537499999999</c:v>
                      </c:pt>
                      <c:pt idx="5587">
                        <c:v>43267.57916666667</c:v>
                      </c:pt>
                      <c:pt idx="5588">
                        <c:v>43267.620833333334</c:v>
                      </c:pt>
                      <c:pt idx="5589">
                        <c:v>43267.662499999999</c:v>
                      </c:pt>
                      <c:pt idx="5590">
                        <c:v>43267.70416666667</c:v>
                      </c:pt>
                      <c:pt idx="5591">
                        <c:v>43267.745833333334</c:v>
                      </c:pt>
                      <c:pt idx="5592">
                        <c:v>43267.787499999999</c:v>
                      </c:pt>
                      <c:pt idx="5593">
                        <c:v>43267.82916666667</c:v>
                      </c:pt>
                      <c:pt idx="5594">
                        <c:v>43267.870833333334</c:v>
                      </c:pt>
                      <c:pt idx="5595">
                        <c:v>43267.912499999999</c:v>
                      </c:pt>
                      <c:pt idx="5596">
                        <c:v>43267.95416666667</c:v>
                      </c:pt>
                      <c:pt idx="5597">
                        <c:v>43267.995833333334</c:v>
                      </c:pt>
                      <c:pt idx="5598">
                        <c:v>43267.999305555553</c:v>
                      </c:pt>
                      <c:pt idx="5599">
                        <c:v>43268.037499999999</c:v>
                      </c:pt>
                      <c:pt idx="5600">
                        <c:v>43268.07916666667</c:v>
                      </c:pt>
                      <c:pt idx="5601">
                        <c:v>43268.120833333334</c:v>
                      </c:pt>
                      <c:pt idx="5602">
                        <c:v>43268.162499999999</c:v>
                      </c:pt>
                      <c:pt idx="5603">
                        <c:v>43268.20416666667</c:v>
                      </c:pt>
                      <c:pt idx="5604">
                        <c:v>43268.245833333334</c:v>
                      </c:pt>
                      <c:pt idx="5605">
                        <c:v>43268.287499999999</c:v>
                      </c:pt>
                      <c:pt idx="5606">
                        <c:v>43268.32916666667</c:v>
                      </c:pt>
                      <c:pt idx="5607">
                        <c:v>43268.370833333334</c:v>
                      </c:pt>
                      <c:pt idx="5608">
                        <c:v>43268.412499999999</c:v>
                      </c:pt>
                      <c:pt idx="5609">
                        <c:v>43268.45416666667</c:v>
                      </c:pt>
                      <c:pt idx="5610">
                        <c:v>43268.495833333334</c:v>
                      </c:pt>
                      <c:pt idx="5611">
                        <c:v>43268.537499999999</c:v>
                      </c:pt>
                      <c:pt idx="5612">
                        <c:v>43268.57916666667</c:v>
                      </c:pt>
                      <c:pt idx="5613">
                        <c:v>43268.620833333334</c:v>
                      </c:pt>
                      <c:pt idx="5614">
                        <c:v>43268.662499999999</c:v>
                      </c:pt>
                      <c:pt idx="5615">
                        <c:v>43268.70416666667</c:v>
                      </c:pt>
                      <c:pt idx="5616">
                        <c:v>43268.745833333334</c:v>
                      </c:pt>
                      <c:pt idx="5617">
                        <c:v>43268.787499999999</c:v>
                      </c:pt>
                      <c:pt idx="5618">
                        <c:v>43268.82916666667</c:v>
                      </c:pt>
                      <c:pt idx="5619">
                        <c:v>43268.870833333334</c:v>
                      </c:pt>
                      <c:pt idx="5620">
                        <c:v>43268.912499999999</c:v>
                      </c:pt>
                      <c:pt idx="5621">
                        <c:v>43268.95416666667</c:v>
                      </c:pt>
                      <c:pt idx="5622">
                        <c:v>43268.978472222225</c:v>
                      </c:pt>
                      <c:pt idx="5623">
                        <c:v>43268.984722222223</c:v>
                      </c:pt>
                      <c:pt idx="5624">
                        <c:v>43268.995833333334</c:v>
                      </c:pt>
                      <c:pt idx="5625">
                        <c:v>43268.999305555553</c:v>
                      </c:pt>
                      <c:pt idx="5626">
                        <c:v>43269.017361111109</c:v>
                      </c:pt>
                      <c:pt idx="5627">
                        <c:v>43269.027777777781</c:v>
                      </c:pt>
                      <c:pt idx="5628">
                        <c:v>43269.036111111112</c:v>
                      </c:pt>
                      <c:pt idx="5629">
                        <c:v>43269.037499999999</c:v>
                      </c:pt>
                      <c:pt idx="5630">
                        <c:v>43269.075694444444</c:v>
                      </c:pt>
                      <c:pt idx="5631">
                        <c:v>43269.07916666667</c:v>
                      </c:pt>
                      <c:pt idx="5632">
                        <c:v>43269.084722222222</c:v>
                      </c:pt>
                      <c:pt idx="5633">
                        <c:v>43269.120833333334</c:v>
                      </c:pt>
                      <c:pt idx="5634">
                        <c:v>43269.152083333334</c:v>
                      </c:pt>
                      <c:pt idx="5635">
                        <c:v>43269.161111111112</c:v>
                      </c:pt>
                      <c:pt idx="5636">
                        <c:v>43269.162499999999</c:v>
                      </c:pt>
                      <c:pt idx="5637">
                        <c:v>43269.167361111111</c:v>
                      </c:pt>
                      <c:pt idx="5638">
                        <c:v>43269.17291666667</c:v>
                      </c:pt>
                      <c:pt idx="5639">
                        <c:v>43269.186805555553</c:v>
                      </c:pt>
                      <c:pt idx="5640">
                        <c:v>43269.202777777777</c:v>
                      </c:pt>
                      <c:pt idx="5641">
                        <c:v>43269.20416666667</c:v>
                      </c:pt>
                      <c:pt idx="5642">
                        <c:v>43269.245833333334</c:v>
                      </c:pt>
                      <c:pt idx="5643">
                        <c:v>43269.261805555558</c:v>
                      </c:pt>
                      <c:pt idx="5644">
                        <c:v>43269.287499999999</c:v>
                      </c:pt>
                      <c:pt idx="5645">
                        <c:v>43269.29583333333</c:v>
                      </c:pt>
                      <c:pt idx="5646">
                        <c:v>43269.324305555558</c:v>
                      </c:pt>
                      <c:pt idx="5647">
                        <c:v>43269.32916666667</c:v>
                      </c:pt>
                      <c:pt idx="5648">
                        <c:v>43269.370833333334</c:v>
                      </c:pt>
                      <c:pt idx="5649">
                        <c:v>43269.412499999999</c:v>
                      </c:pt>
                      <c:pt idx="5650">
                        <c:v>43269.45416666667</c:v>
                      </c:pt>
                      <c:pt idx="5651">
                        <c:v>43269.495833333334</c:v>
                      </c:pt>
                      <c:pt idx="5652">
                        <c:v>43269.537499999999</c:v>
                      </c:pt>
                      <c:pt idx="5653">
                        <c:v>43269.57916666667</c:v>
                      </c:pt>
                      <c:pt idx="5654">
                        <c:v>43269.620833333334</c:v>
                      </c:pt>
                      <c:pt idx="5655">
                        <c:v>43269.662499999999</c:v>
                      </c:pt>
                      <c:pt idx="5656">
                        <c:v>43269.70416666667</c:v>
                      </c:pt>
                      <c:pt idx="5657">
                        <c:v>43269.745833333334</c:v>
                      </c:pt>
                      <c:pt idx="5658">
                        <c:v>43269.787499999999</c:v>
                      </c:pt>
                      <c:pt idx="5659">
                        <c:v>43269.82916666667</c:v>
                      </c:pt>
                      <c:pt idx="5660">
                        <c:v>43269.870833333334</c:v>
                      </c:pt>
                      <c:pt idx="5661">
                        <c:v>43269.912499999999</c:v>
                      </c:pt>
                      <c:pt idx="5662">
                        <c:v>43269.95416666667</c:v>
                      </c:pt>
                      <c:pt idx="5663">
                        <c:v>43269.995833333334</c:v>
                      </c:pt>
                      <c:pt idx="5664">
                        <c:v>43269.999305555553</c:v>
                      </c:pt>
                      <c:pt idx="5665">
                        <c:v>43270.037499999999</c:v>
                      </c:pt>
                      <c:pt idx="5666">
                        <c:v>43270.07916666667</c:v>
                      </c:pt>
                      <c:pt idx="5667">
                        <c:v>43270.120833333334</c:v>
                      </c:pt>
                      <c:pt idx="5668">
                        <c:v>43270.162499999999</c:v>
                      </c:pt>
                      <c:pt idx="5669">
                        <c:v>43270.20416666667</c:v>
                      </c:pt>
                      <c:pt idx="5670">
                        <c:v>43270.245833333334</c:v>
                      </c:pt>
                      <c:pt idx="5671">
                        <c:v>43270.287499999999</c:v>
                      </c:pt>
                      <c:pt idx="5672">
                        <c:v>43270.32916666667</c:v>
                      </c:pt>
                      <c:pt idx="5673">
                        <c:v>43270.370833333334</c:v>
                      </c:pt>
                      <c:pt idx="5674">
                        <c:v>43270.412499999999</c:v>
                      </c:pt>
                      <c:pt idx="5675">
                        <c:v>43270.45416666667</c:v>
                      </c:pt>
                      <c:pt idx="5676">
                        <c:v>43270.495833333334</c:v>
                      </c:pt>
                      <c:pt idx="5677">
                        <c:v>43270.537499999999</c:v>
                      </c:pt>
                      <c:pt idx="5678">
                        <c:v>43270.57916666667</c:v>
                      </c:pt>
                      <c:pt idx="5679">
                        <c:v>43270.620833333334</c:v>
                      </c:pt>
                      <c:pt idx="5680">
                        <c:v>43270.64166666667</c:v>
                      </c:pt>
                      <c:pt idx="5681">
                        <c:v>43270.652083333334</c:v>
                      </c:pt>
                      <c:pt idx="5682">
                        <c:v>43270.662499999999</c:v>
                      </c:pt>
                      <c:pt idx="5683">
                        <c:v>43270.70416666667</c:v>
                      </c:pt>
                      <c:pt idx="5684">
                        <c:v>43270.715277777781</c:v>
                      </c:pt>
                      <c:pt idx="5685">
                        <c:v>43270.730555555558</c:v>
                      </c:pt>
                      <c:pt idx="5686">
                        <c:v>43270.745833333334</c:v>
                      </c:pt>
                      <c:pt idx="5687">
                        <c:v>43270.754166666666</c:v>
                      </c:pt>
                      <c:pt idx="5688">
                        <c:v>43270.759027777778</c:v>
                      </c:pt>
                      <c:pt idx="5689">
                        <c:v>43270.763888888891</c:v>
                      </c:pt>
                      <c:pt idx="5690">
                        <c:v>43270.787499999999</c:v>
                      </c:pt>
                      <c:pt idx="5691">
                        <c:v>43270.82916666667</c:v>
                      </c:pt>
                      <c:pt idx="5692">
                        <c:v>43270.841666666667</c:v>
                      </c:pt>
                      <c:pt idx="5693">
                        <c:v>43270.870833333334</c:v>
                      </c:pt>
                      <c:pt idx="5694">
                        <c:v>43270.912499999999</c:v>
                      </c:pt>
                      <c:pt idx="5695">
                        <c:v>43270.95416666667</c:v>
                      </c:pt>
                      <c:pt idx="5696">
                        <c:v>43270.995833333334</c:v>
                      </c:pt>
                      <c:pt idx="5697">
                        <c:v>43270.999305555553</c:v>
                      </c:pt>
                      <c:pt idx="5698">
                        <c:v>43271.037499999999</c:v>
                      </c:pt>
                      <c:pt idx="5699">
                        <c:v>43271.07916666667</c:v>
                      </c:pt>
                      <c:pt idx="5700">
                        <c:v>43271.104861111111</c:v>
                      </c:pt>
                      <c:pt idx="5701">
                        <c:v>43271.114583333336</c:v>
                      </c:pt>
                      <c:pt idx="5702">
                        <c:v>43271.119444444441</c:v>
                      </c:pt>
                      <c:pt idx="5703">
                        <c:v>43271.120833333334</c:v>
                      </c:pt>
                      <c:pt idx="5704">
                        <c:v>43271.130555555559</c:v>
                      </c:pt>
                      <c:pt idx="5705">
                        <c:v>43271.131944444445</c:v>
                      </c:pt>
                      <c:pt idx="5706">
                        <c:v>43271.135416666664</c:v>
                      </c:pt>
                      <c:pt idx="5707">
                        <c:v>43271.145138888889</c:v>
                      </c:pt>
                      <c:pt idx="5708">
                        <c:v>43271.149305555555</c:v>
                      </c:pt>
                      <c:pt idx="5709">
                        <c:v>43271.161111111112</c:v>
                      </c:pt>
                      <c:pt idx="5710">
                        <c:v>43271.162499999999</c:v>
                      </c:pt>
                      <c:pt idx="5711">
                        <c:v>43271.20416666667</c:v>
                      </c:pt>
                      <c:pt idx="5712">
                        <c:v>43271.23333333333</c:v>
                      </c:pt>
                      <c:pt idx="5713">
                        <c:v>43271.238888888889</c:v>
                      </c:pt>
                      <c:pt idx="5714">
                        <c:v>43271.243055555555</c:v>
                      </c:pt>
                      <c:pt idx="5715">
                        <c:v>43271.244444444441</c:v>
                      </c:pt>
                      <c:pt idx="5716">
                        <c:v>43271.245833333334</c:v>
                      </c:pt>
                      <c:pt idx="5717">
                        <c:v>43271.280555555553</c:v>
                      </c:pt>
                      <c:pt idx="5718">
                        <c:v>43271.287499999999</c:v>
                      </c:pt>
                      <c:pt idx="5719">
                        <c:v>43271.296527777777</c:v>
                      </c:pt>
                      <c:pt idx="5720">
                        <c:v>43271.314583333333</c:v>
                      </c:pt>
                      <c:pt idx="5721">
                        <c:v>43271.32708333333</c:v>
                      </c:pt>
                      <c:pt idx="5722">
                        <c:v>43271.32916666667</c:v>
                      </c:pt>
                      <c:pt idx="5723">
                        <c:v>43271.370833333334</c:v>
                      </c:pt>
                      <c:pt idx="5724">
                        <c:v>43271.375694444447</c:v>
                      </c:pt>
                      <c:pt idx="5725">
                        <c:v>43271.384027777778</c:v>
                      </c:pt>
                      <c:pt idx="5726">
                        <c:v>43271.412499999999</c:v>
                      </c:pt>
                      <c:pt idx="5727">
                        <c:v>43271.45416666667</c:v>
                      </c:pt>
                      <c:pt idx="5728">
                        <c:v>43271.495833333334</c:v>
                      </c:pt>
                      <c:pt idx="5729">
                        <c:v>43271.537499999999</c:v>
                      </c:pt>
                      <c:pt idx="5730">
                        <c:v>43271.57916666667</c:v>
                      </c:pt>
                      <c:pt idx="5731">
                        <c:v>43271.620833333334</c:v>
                      </c:pt>
                      <c:pt idx="5732">
                        <c:v>43271.662499999999</c:v>
                      </c:pt>
                      <c:pt idx="5733">
                        <c:v>43271.70416666667</c:v>
                      </c:pt>
                      <c:pt idx="5734">
                        <c:v>43271.745833333334</c:v>
                      </c:pt>
                      <c:pt idx="5735">
                        <c:v>43271.787499999999</c:v>
                      </c:pt>
                      <c:pt idx="5736">
                        <c:v>43271.82916666667</c:v>
                      </c:pt>
                      <c:pt idx="5737">
                        <c:v>43271.870833333334</c:v>
                      </c:pt>
                      <c:pt idx="5738">
                        <c:v>43271.912499999999</c:v>
                      </c:pt>
                      <c:pt idx="5739">
                        <c:v>43271.936111111114</c:v>
                      </c:pt>
                      <c:pt idx="5740">
                        <c:v>43271.952777777777</c:v>
                      </c:pt>
                      <c:pt idx="5741">
                        <c:v>43271.95416666667</c:v>
                      </c:pt>
                      <c:pt idx="5742">
                        <c:v>43271.957638888889</c:v>
                      </c:pt>
                      <c:pt idx="5743">
                        <c:v>43271.965277777781</c:v>
                      </c:pt>
                      <c:pt idx="5744">
                        <c:v>43271.972222222219</c:v>
                      </c:pt>
                      <c:pt idx="5745">
                        <c:v>43271.977777777778</c:v>
                      </c:pt>
                      <c:pt idx="5746">
                        <c:v>43271.995833333334</c:v>
                      </c:pt>
                      <c:pt idx="5747">
                        <c:v>43271.999305555553</c:v>
                      </c:pt>
                      <c:pt idx="5748">
                        <c:v>43272</c:v>
                      </c:pt>
                      <c:pt idx="5749">
                        <c:v>43272.013888888891</c:v>
                      </c:pt>
                      <c:pt idx="5750">
                        <c:v>43272.037499999999</c:v>
                      </c:pt>
                      <c:pt idx="5751">
                        <c:v>43272.047222222223</c:v>
                      </c:pt>
                      <c:pt idx="5752">
                        <c:v>43272.052083333336</c:v>
                      </c:pt>
                      <c:pt idx="5753">
                        <c:v>43272.07916666667</c:v>
                      </c:pt>
                      <c:pt idx="5754">
                        <c:v>43272.10833333333</c:v>
                      </c:pt>
                      <c:pt idx="5755">
                        <c:v>43272.118750000001</c:v>
                      </c:pt>
                      <c:pt idx="5756">
                        <c:v>43272.120833333334</c:v>
                      </c:pt>
                      <c:pt idx="5757">
                        <c:v>43272.162499999999</c:v>
                      </c:pt>
                      <c:pt idx="5758">
                        <c:v>43272.20416666667</c:v>
                      </c:pt>
                      <c:pt idx="5759">
                        <c:v>43272.245833333334</c:v>
                      </c:pt>
                      <c:pt idx="5760">
                        <c:v>43272.287499999999</c:v>
                      </c:pt>
                      <c:pt idx="5761">
                        <c:v>43272.299305555556</c:v>
                      </c:pt>
                      <c:pt idx="5762">
                        <c:v>43272.32916666667</c:v>
                      </c:pt>
                      <c:pt idx="5763">
                        <c:v>43272.370833333334</c:v>
                      </c:pt>
                      <c:pt idx="5764">
                        <c:v>43272.388194444444</c:v>
                      </c:pt>
                      <c:pt idx="5765">
                        <c:v>43272.412499999999</c:v>
                      </c:pt>
                      <c:pt idx="5766">
                        <c:v>43272.42083333333</c:v>
                      </c:pt>
                      <c:pt idx="5767">
                        <c:v>43272.45416666667</c:v>
                      </c:pt>
                      <c:pt idx="5768">
                        <c:v>43272.495833333334</c:v>
                      </c:pt>
                      <c:pt idx="5769">
                        <c:v>43272.537499999999</c:v>
                      </c:pt>
                      <c:pt idx="5770">
                        <c:v>43272.577777777777</c:v>
                      </c:pt>
                      <c:pt idx="5771">
                        <c:v>43272.57916666667</c:v>
                      </c:pt>
                      <c:pt idx="5772">
                        <c:v>43272.599305555559</c:v>
                      </c:pt>
                      <c:pt idx="5773">
                        <c:v>43272.620833333334</c:v>
                      </c:pt>
                      <c:pt idx="5774">
                        <c:v>43272.626388888886</c:v>
                      </c:pt>
                      <c:pt idx="5775">
                        <c:v>43272.657638888886</c:v>
                      </c:pt>
                      <c:pt idx="5776">
                        <c:v>43272.662499999999</c:v>
                      </c:pt>
                      <c:pt idx="5777">
                        <c:v>43272.667361111111</c:v>
                      </c:pt>
                      <c:pt idx="5778">
                        <c:v>43272.70416666667</c:v>
                      </c:pt>
                      <c:pt idx="5779">
                        <c:v>43272.745833333334</c:v>
                      </c:pt>
                      <c:pt idx="5780">
                        <c:v>43272.787499999999</c:v>
                      </c:pt>
                      <c:pt idx="5781">
                        <c:v>43272.793749999997</c:v>
                      </c:pt>
                      <c:pt idx="5782">
                        <c:v>43272.82916666667</c:v>
                      </c:pt>
                      <c:pt idx="5783">
                        <c:v>43272.870833333334</c:v>
                      </c:pt>
                      <c:pt idx="5784">
                        <c:v>43272.912499999999</c:v>
                      </c:pt>
                      <c:pt idx="5785">
                        <c:v>43272.95416666667</c:v>
                      </c:pt>
                      <c:pt idx="5786">
                        <c:v>43272.995833333334</c:v>
                      </c:pt>
                      <c:pt idx="5787">
                        <c:v>43272.999305555553</c:v>
                      </c:pt>
                      <c:pt idx="5788">
                        <c:v>43273.037499999999</c:v>
                      </c:pt>
                      <c:pt idx="5789">
                        <c:v>43273.07916666667</c:v>
                      </c:pt>
                      <c:pt idx="5790">
                        <c:v>43273.120833333334</c:v>
                      </c:pt>
                      <c:pt idx="5791">
                        <c:v>43273.162499999999</c:v>
                      </c:pt>
                      <c:pt idx="5792">
                        <c:v>43273.20416666667</c:v>
                      </c:pt>
                      <c:pt idx="5793">
                        <c:v>43273.245833333334</c:v>
                      </c:pt>
                      <c:pt idx="5794">
                        <c:v>43273.277083333334</c:v>
                      </c:pt>
                      <c:pt idx="5795">
                        <c:v>43273.287499999999</c:v>
                      </c:pt>
                      <c:pt idx="5796">
                        <c:v>43273.32916666667</c:v>
                      </c:pt>
                      <c:pt idx="5797">
                        <c:v>43273.334027777775</c:v>
                      </c:pt>
                      <c:pt idx="5798">
                        <c:v>43273.345138888886</c:v>
                      </c:pt>
                      <c:pt idx="5799">
                        <c:v>43273.370833333334</c:v>
                      </c:pt>
                      <c:pt idx="5800">
                        <c:v>43273.37777777778</c:v>
                      </c:pt>
                      <c:pt idx="5801">
                        <c:v>43273.412499999999</c:v>
                      </c:pt>
                      <c:pt idx="5802">
                        <c:v>43273.45416666667</c:v>
                      </c:pt>
                      <c:pt idx="5803">
                        <c:v>43273.493750000001</c:v>
                      </c:pt>
                      <c:pt idx="5804">
                        <c:v>43273.495833333334</c:v>
                      </c:pt>
                      <c:pt idx="5805">
                        <c:v>43273.537499999999</c:v>
                      </c:pt>
                      <c:pt idx="5806">
                        <c:v>43273.577777777777</c:v>
                      </c:pt>
                      <c:pt idx="5807">
                        <c:v>43273.57916666667</c:v>
                      </c:pt>
                      <c:pt idx="5808">
                        <c:v>43273.599999999999</c:v>
                      </c:pt>
                      <c:pt idx="5809">
                        <c:v>43273.60833333333</c:v>
                      </c:pt>
                      <c:pt idx="5810">
                        <c:v>43273.619444444441</c:v>
                      </c:pt>
                      <c:pt idx="5811">
                        <c:v>43273.620833333334</c:v>
                      </c:pt>
                      <c:pt idx="5812">
                        <c:v>43273.662499999999</c:v>
                      </c:pt>
                      <c:pt idx="5813">
                        <c:v>43273.70416666667</c:v>
                      </c:pt>
                      <c:pt idx="5814">
                        <c:v>43273.738194444442</c:v>
                      </c:pt>
                      <c:pt idx="5815">
                        <c:v>43273.745833333334</c:v>
                      </c:pt>
                      <c:pt idx="5816">
                        <c:v>43273.786111111112</c:v>
                      </c:pt>
                      <c:pt idx="5817">
                        <c:v>43273.787499999999</c:v>
                      </c:pt>
                      <c:pt idx="5818">
                        <c:v>43273.806944444441</c:v>
                      </c:pt>
                      <c:pt idx="5819">
                        <c:v>43273.82916666667</c:v>
                      </c:pt>
                      <c:pt idx="5820">
                        <c:v>43273.855555555558</c:v>
                      </c:pt>
                      <c:pt idx="5821">
                        <c:v>43273.870833333334</c:v>
                      </c:pt>
                      <c:pt idx="5822">
                        <c:v>43273.880555555559</c:v>
                      </c:pt>
                      <c:pt idx="5823">
                        <c:v>43273.898611111108</c:v>
                      </c:pt>
                      <c:pt idx="5824">
                        <c:v>43273.905555555553</c:v>
                      </c:pt>
                      <c:pt idx="5825">
                        <c:v>43273.912499999999</c:v>
                      </c:pt>
                      <c:pt idx="5826">
                        <c:v>43273.95416666667</c:v>
                      </c:pt>
                      <c:pt idx="5827">
                        <c:v>43273.995833333334</c:v>
                      </c:pt>
                      <c:pt idx="5828">
                        <c:v>43273.999305555553</c:v>
                      </c:pt>
                      <c:pt idx="5829">
                        <c:v>43274.007638888892</c:v>
                      </c:pt>
                      <c:pt idx="5830">
                        <c:v>43274.02847222222</c:v>
                      </c:pt>
                      <c:pt idx="5831">
                        <c:v>43274.036111111112</c:v>
                      </c:pt>
                      <c:pt idx="5832">
                        <c:v>43274.037499999999</c:v>
                      </c:pt>
                      <c:pt idx="5833">
                        <c:v>43274.05</c:v>
                      </c:pt>
                      <c:pt idx="5834">
                        <c:v>43274.077777777777</c:v>
                      </c:pt>
                      <c:pt idx="5835">
                        <c:v>43274.07916666667</c:v>
                      </c:pt>
                      <c:pt idx="5836">
                        <c:v>43274.102083333331</c:v>
                      </c:pt>
                      <c:pt idx="5837">
                        <c:v>43274.120833333334</c:v>
                      </c:pt>
                      <c:pt idx="5838">
                        <c:v>43274.14166666667</c:v>
                      </c:pt>
                      <c:pt idx="5839">
                        <c:v>43274.162499999999</c:v>
                      </c:pt>
                      <c:pt idx="5840">
                        <c:v>43274.195138888892</c:v>
                      </c:pt>
                      <c:pt idx="5841">
                        <c:v>43274.20208333333</c:v>
                      </c:pt>
                      <c:pt idx="5842">
                        <c:v>43274.20416666667</c:v>
                      </c:pt>
                      <c:pt idx="5843">
                        <c:v>43274.211805555555</c:v>
                      </c:pt>
                      <c:pt idx="5844">
                        <c:v>43274.224305555559</c:v>
                      </c:pt>
                      <c:pt idx="5845">
                        <c:v>43274.231249999997</c:v>
                      </c:pt>
                      <c:pt idx="5846">
                        <c:v>43274.244444444441</c:v>
                      </c:pt>
                      <c:pt idx="5847">
                        <c:v>43274.245833333334</c:v>
                      </c:pt>
                      <c:pt idx="5848">
                        <c:v>43274.287499999999</c:v>
                      </c:pt>
                      <c:pt idx="5849">
                        <c:v>43274.300694444442</c:v>
                      </c:pt>
                      <c:pt idx="5850">
                        <c:v>43274.32916666667</c:v>
                      </c:pt>
                      <c:pt idx="5851">
                        <c:v>43274.370833333334</c:v>
                      </c:pt>
                      <c:pt idx="5852">
                        <c:v>43274.375694444447</c:v>
                      </c:pt>
                      <c:pt idx="5853">
                        <c:v>43274.412499999999</c:v>
                      </c:pt>
                      <c:pt idx="5854">
                        <c:v>43274.426388888889</c:v>
                      </c:pt>
                      <c:pt idx="5855">
                        <c:v>43274.433333333334</c:v>
                      </c:pt>
                      <c:pt idx="5856">
                        <c:v>43274.45416666667</c:v>
                      </c:pt>
                      <c:pt idx="5857">
                        <c:v>43274.459027777775</c:v>
                      </c:pt>
                      <c:pt idx="5858">
                        <c:v>43274.475694444445</c:v>
                      </c:pt>
                      <c:pt idx="5859">
                        <c:v>43274.484027777777</c:v>
                      </c:pt>
                      <c:pt idx="5860">
                        <c:v>43274.495833333334</c:v>
                      </c:pt>
                      <c:pt idx="5861">
                        <c:v>43274.536111111112</c:v>
                      </c:pt>
                      <c:pt idx="5862">
                        <c:v>43274.537499999999</c:v>
                      </c:pt>
                      <c:pt idx="5863">
                        <c:v>43274.542361111111</c:v>
                      </c:pt>
                      <c:pt idx="5864">
                        <c:v>43274.561111111114</c:v>
                      </c:pt>
                      <c:pt idx="5865">
                        <c:v>43274.57916666667</c:v>
                      </c:pt>
                      <c:pt idx="5866">
                        <c:v>43274.620833333334</c:v>
                      </c:pt>
                      <c:pt idx="5867">
                        <c:v>43274.662499999999</c:v>
                      </c:pt>
                      <c:pt idx="5868">
                        <c:v>43274.70416666667</c:v>
                      </c:pt>
                      <c:pt idx="5869">
                        <c:v>43274.745833333334</c:v>
                      </c:pt>
                      <c:pt idx="5870">
                        <c:v>43274.787499999999</c:v>
                      </c:pt>
                      <c:pt idx="5871">
                        <c:v>43274.82916666667</c:v>
                      </c:pt>
                      <c:pt idx="5872">
                        <c:v>43274.870833333334</c:v>
                      </c:pt>
                      <c:pt idx="5873">
                        <c:v>43274.912499999999</c:v>
                      </c:pt>
                      <c:pt idx="5874">
                        <c:v>43274.95416666667</c:v>
                      </c:pt>
                      <c:pt idx="5875">
                        <c:v>43274.959027777775</c:v>
                      </c:pt>
                      <c:pt idx="5876">
                        <c:v>43274.96597222222</c:v>
                      </c:pt>
                      <c:pt idx="5877">
                        <c:v>43274.988194444442</c:v>
                      </c:pt>
                      <c:pt idx="5878">
                        <c:v>43274.995833333334</c:v>
                      </c:pt>
                      <c:pt idx="5879">
                        <c:v>43274.999305555553</c:v>
                      </c:pt>
                      <c:pt idx="5880">
                        <c:v>43275.037499999999</c:v>
                      </c:pt>
                      <c:pt idx="5881">
                        <c:v>43275.043055555558</c:v>
                      </c:pt>
                      <c:pt idx="5882">
                        <c:v>43275.07916666667</c:v>
                      </c:pt>
                      <c:pt idx="5883">
                        <c:v>43275.120833333334</c:v>
                      </c:pt>
                      <c:pt idx="5884">
                        <c:v>43275.162499999999</c:v>
                      </c:pt>
                      <c:pt idx="5885">
                        <c:v>43275.182638888888</c:v>
                      </c:pt>
                      <c:pt idx="5886">
                        <c:v>43275.202777777777</c:v>
                      </c:pt>
                      <c:pt idx="5887">
                        <c:v>43275.20416666667</c:v>
                      </c:pt>
                      <c:pt idx="5888">
                        <c:v>43275.245833333334</c:v>
                      </c:pt>
                      <c:pt idx="5889">
                        <c:v>43275.287499999999</c:v>
                      </c:pt>
                      <c:pt idx="5890">
                        <c:v>43275.32916666667</c:v>
                      </c:pt>
                      <c:pt idx="5891">
                        <c:v>43275.370833333334</c:v>
                      </c:pt>
                      <c:pt idx="5892">
                        <c:v>43275.412499999999</c:v>
                      </c:pt>
                      <c:pt idx="5893">
                        <c:v>43275.45416666667</c:v>
                      </c:pt>
                      <c:pt idx="5894">
                        <c:v>43275.495833333334</c:v>
                      </c:pt>
                      <c:pt idx="5895">
                        <c:v>43275.537499999999</c:v>
                      </c:pt>
                      <c:pt idx="5896">
                        <c:v>43275.57916666667</c:v>
                      </c:pt>
                      <c:pt idx="5897">
                        <c:v>43275.620833333334</c:v>
                      </c:pt>
                      <c:pt idx="5898">
                        <c:v>43275.662499999999</c:v>
                      </c:pt>
                      <c:pt idx="5899">
                        <c:v>43275.70416666667</c:v>
                      </c:pt>
                      <c:pt idx="5900">
                        <c:v>43275.739583333336</c:v>
                      </c:pt>
                      <c:pt idx="5901">
                        <c:v>43275.745833333334</c:v>
                      </c:pt>
                      <c:pt idx="5902">
                        <c:v>43275.787499999999</c:v>
                      </c:pt>
                      <c:pt idx="5903">
                        <c:v>43275.82916666667</c:v>
                      </c:pt>
                      <c:pt idx="5904">
                        <c:v>43275.870833333334</c:v>
                      </c:pt>
                      <c:pt idx="5905">
                        <c:v>43275.912499999999</c:v>
                      </c:pt>
                      <c:pt idx="5906">
                        <c:v>43275.95416666667</c:v>
                      </c:pt>
                      <c:pt idx="5907">
                        <c:v>43275.995833333334</c:v>
                      </c:pt>
                      <c:pt idx="5908">
                        <c:v>43275.999305555553</c:v>
                      </c:pt>
                      <c:pt idx="5909">
                        <c:v>43276.037499999999</c:v>
                      </c:pt>
                      <c:pt idx="5910">
                        <c:v>43276.07916666667</c:v>
                      </c:pt>
                      <c:pt idx="5911">
                        <c:v>43276.120833333334</c:v>
                      </c:pt>
                      <c:pt idx="5912">
                        <c:v>43276.162499999999</c:v>
                      </c:pt>
                      <c:pt idx="5913">
                        <c:v>43276.20416666667</c:v>
                      </c:pt>
                      <c:pt idx="5914">
                        <c:v>43276.245833333334</c:v>
                      </c:pt>
                      <c:pt idx="5915">
                        <c:v>43276.287499999999</c:v>
                      </c:pt>
                      <c:pt idx="5916">
                        <c:v>43276.32916666667</c:v>
                      </c:pt>
                      <c:pt idx="5917">
                        <c:v>43276.370833333334</c:v>
                      </c:pt>
                      <c:pt idx="5918">
                        <c:v>43276.412499999999</c:v>
                      </c:pt>
                      <c:pt idx="5919">
                        <c:v>43276.45416666667</c:v>
                      </c:pt>
                      <c:pt idx="5920">
                        <c:v>43276.495833333334</c:v>
                      </c:pt>
                      <c:pt idx="5921">
                        <c:v>43276.537499999999</c:v>
                      </c:pt>
                      <c:pt idx="5922">
                        <c:v>43276.57916666667</c:v>
                      </c:pt>
                      <c:pt idx="5923">
                        <c:v>43276.620833333334</c:v>
                      </c:pt>
                      <c:pt idx="5924">
                        <c:v>43276.662499999999</c:v>
                      </c:pt>
                      <c:pt idx="5925">
                        <c:v>43276.70416666667</c:v>
                      </c:pt>
                      <c:pt idx="5926">
                        <c:v>43276.745833333334</c:v>
                      </c:pt>
                      <c:pt idx="5927">
                        <c:v>43276.787499999999</c:v>
                      </c:pt>
                      <c:pt idx="5928">
                        <c:v>43276.82916666667</c:v>
                      </c:pt>
                      <c:pt idx="5929">
                        <c:v>43276.870833333334</c:v>
                      </c:pt>
                      <c:pt idx="5930">
                        <c:v>43276.912499999999</c:v>
                      </c:pt>
                      <c:pt idx="5931">
                        <c:v>43276.95416666667</c:v>
                      </c:pt>
                      <c:pt idx="5932">
                        <c:v>43276.995833333334</c:v>
                      </c:pt>
                      <c:pt idx="5933">
                        <c:v>43276.999305555553</c:v>
                      </c:pt>
                      <c:pt idx="5934">
                        <c:v>43277.037499999999</c:v>
                      </c:pt>
                      <c:pt idx="5935">
                        <c:v>43277.07916666667</c:v>
                      </c:pt>
                      <c:pt idx="5936">
                        <c:v>43277.120833333334</c:v>
                      </c:pt>
                      <c:pt idx="5937">
                        <c:v>43277.162499999999</c:v>
                      </c:pt>
                      <c:pt idx="5938">
                        <c:v>43277.20416666667</c:v>
                      </c:pt>
                      <c:pt idx="5939">
                        <c:v>43277.245833333334</c:v>
                      </c:pt>
                      <c:pt idx="5940">
                        <c:v>43277.287499999999</c:v>
                      </c:pt>
                      <c:pt idx="5941">
                        <c:v>43277.32916666667</c:v>
                      </c:pt>
                      <c:pt idx="5942">
                        <c:v>43277.370833333334</c:v>
                      </c:pt>
                      <c:pt idx="5943">
                        <c:v>43277.412499999999</c:v>
                      </c:pt>
                      <c:pt idx="5944">
                        <c:v>43277.45416666667</c:v>
                      </c:pt>
                      <c:pt idx="5945">
                        <c:v>43277.495833333334</c:v>
                      </c:pt>
                      <c:pt idx="5946">
                        <c:v>43277.537499999999</c:v>
                      </c:pt>
                      <c:pt idx="5947">
                        <c:v>43277.57916666667</c:v>
                      </c:pt>
                      <c:pt idx="5948">
                        <c:v>43277.620833333334</c:v>
                      </c:pt>
                      <c:pt idx="5949">
                        <c:v>43277.662499999999</c:v>
                      </c:pt>
                      <c:pt idx="5950">
                        <c:v>43277.70416666667</c:v>
                      </c:pt>
                      <c:pt idx="5951">
                        <c:v>43277.745833333334</c:v>
                      </c:pt>
                      <c:pt idx="5952">
                        <c:v>43277.787499999999</c:v>
                      </c:pt>
                      <c:pt idx="5953">
                        <c:v>43277.82916666667</c:v>
                      </c:pt>
                      <c:pt idx="5954">
                        <c:v>43277.870833333334</c:v>
                      </c:pt>
                      <c:pt idx="5955">
                        <c:v>43277.912499999999</c:v>
                      </c:pt>
                      <c:pt idx="5956">
                        <c:v>43277.95416666667</c:v>
                      </c:pt>
                      <c:pt idx="5957">
                        <c:v>43277.995833333334</c:v>
                      </c:pt>
                      <c:pt idx="5958">
                        <c:v>43277.999305555553</c:v>
                      </c:pt>
                      <c:pt idx="5959">
                        <c:v>43278.037499999999</c:v>
                      </c:pt>
                      <c:pt idx="5960">
                        <c:v>43278.07916666667</c:v>
                      </c:pt>
                      <c:pt idx="5961">
                        <c:v>43278.120833333334</c:v>
                      </c:pt>
                      <c:pt idx="5962">
                        <c:v>43278.162499999999</c:v>
                      </c:pt>
                      <c:pt idx="5963">
                        <c:v>43278.20416666667</c:v>
                      </c:pt>
                      <c:pt idx="5964">
                        <c:v>43278.245833333334</c:v>
                      </c:pt>
                      <c:pt idx="5965">
                        <c:v>43278.287499999999</c:v>
                      </c:pt>
                      <c:pt idx="5966">
                        <c:v>43278.32916666667</c:v>
                      </c:pt>
                      <c:pt idx="5967">
                        <c:v>43278.370833333334</c:v>
                      </c:pt>
                      <c:pt idx="5968">
                        <c:v>43278.412499999999</c:v>
                      </c:pt>
                      <c:pt idx="5969">
                        <c:v>43278.45416666667</c:v>
                      </c:pt>
                      <c:pt idx="5970">
                        <c:v>43278.495833333334</c:v>
                      </c:pt>
                      <c:pt idx="5971">
                        <c:v>43278.537499999999</c:v>
                      </c:pt>
                      <c:pt idx="5972">
                        <c:v>43278.57916666667</c:v>
                      </c:pt>
                      <c:pt idx="5973">
                        <c:v>43278.620833333334</c:v>
                      </c:pt>
                      <c:pt idx="5974">
                        <c:v>43278.662499999999</c:v>
                      </c:pt>
                      <c:pt idx="5975">
                        <c:v>43278.70416666667</c:v>
                      </c:pt>
                      <c:pt idx="5976">
                        <c:v>43278.745833333334</c:v>
                      </c:pt>
                      <c:pt idx="5977">
                        <c:v>43278.787499999999</c:v>
                      </c:pt>
                      <c:pt idx="5978">
                        <c:v>43278.82916666667</c:v>
                      </c:pt>
                      <c:pt idx="5979">
                        <c:v>43278.870833333334</c:v>
                      </c:pt>
                      <c:pt idx="5980">
                        <c:v>43278.912499999999</c:v>
                      </c:pt>
                      <c:pt idx="5981">
                        <c:v>43278.95416666667</c:v>
                      </c:pt>
                      <c:pt idx="5982">
                        <c:v>43278.995833333334</c:v>
                      </c:pt>
                      <c:pt idx="5983">
                        <c:v>43278.999305555553</c:v>
                      </c:pt>
                      <c:pt idx="5984">
                        <c:v>43279.037499999999</c:v>
                      </c:pt>
                      <c:pt idx="5985">
                        <c:v>43279.07916666667</c:v>
                      </c:pt>
                      <c:pt idx="5986">
                        <c:v>43279.120833333334</c:v>
                      </c:pt>
                      <c:pt idx="5987">
                        <c:v>43279.162499999999</c:v>
                      </c:pt>
                      <c:pt idx="5988">
                        <c:v>43279.20416666667</c:v>
                      </c:pt>
                      <c:pt idx="5989">
                        <c:v>43279.245833333334</c:v>
                      </c:pt>
                      <c:pt idx="5990">
                        <c:v>43279.281944444447</c:v>
                      </c:pt>
                      <c:pt idx="5991">
                        <c:v>43279.286111111112</c:v>
                      </c:pt>
                      <c:pt idx="5992">
                        <c:v>43279.287499999999</c:v>
                      </c:pt>
                      <c:pt idx="5993">
                        <c:v>43279.302083333336</c:v>
                      </c:pt>
                      <c:pt idx="5994">
                        <c:v>43279.306944444441</c:v>
                      </c:pt>
                      <c:pt idx="5995">
                        <c:v>43279.32708333333</c:v>
                      </c:pt>
                      <c:pt idx="5996">
                        <c:v>43279.32916666667</c:v>
                      </c:pt>
                      <c:pt idx="5997">
                        <c:v>43279.347222222219</c:v>
                      </c:pt>
                      <c:pt idx="5998">
                        <c:v>43279.356944444444</c:v>
                      </c:pt>
                      <c:pt idx="5999">
                        <c:v>43279.362500000003</c:v>
                      </c:pt>
                      <c:pt idx="6000">
                        <c:v>43279.370833333334</c:v>
                      </c:pt>
                      <c:pt idx="6001">
                        <c:v>43279.375694444447</c:v>
                      </c:pt>
                      <c:pt idx="6002">
                        <c:v>43279.390277777777</c:v>
                      </c:pt>
                      <c:pt idx="6003">
                        <c:v>43279.40347222222</c:v>
                      </c:pt>
                      <c:pt idx="6004">
                        <c:v>43279.412499999999</c:v>
                      </c:pt>
                      <c:pt idx="6005">
                        <c:v>43279.42291666667</c:v>
                      </c:pt>
                      <c:pt idx="6006">
                        <c:v>43279.45416666667</c:v>
                      </c:pt>
                      <c:pt idx="6007">
                        <c:v>43279.495833333334</c:v>
                      </c:pt>
                      <c:pt idx="6008">
                        <c:v>43279.537499999999</c:v>
                      </c:pt>
                      <c:pt idx="6009">
                        <c:v>43279.57916666667</c:v>
                      </c:pt>
                      <c:pt idx="6010">
                        <c:v>43279.620833333334</c:v>
                      </c:pt>
                      <c:pt idx="6011">
                        <c:v>43279.662499999999</c:v>
                      </c:pt>
                      <c:pt idx="6012">
                        <c:v>43279.70416666667</c:v>
                      </c:pt>
                      <c:pt idx="6013">
                        <c:v>43279.745833333334</c:v>
                      </c:pt>
                      <c:pt idx="6014">
                        <c:v>43279.787499999999</c:v>
                      </c:pt>
                      <c:pt idx="6015">
                        <c:v>43279.82916666667</c:v>
                      </c:pt>
                      <c:pt idx="6016">
                        <c:v>43279.870833333334</c:v>
                      </c:pt>
                      <c:pt idx="6017">
                        <c:v>43279.912499999999</c:v>
                      </c:pt>
                      <c:pt idx="6018">
                        <c:v>43279.95416666667</c:v>
                      </c:pt>
                      <c:pt idx="6019">
                        <c:v>43279.995833333334</c:v>
                      </c:pt>
                      <c:pt idx="6020">
                        <c:v>43279.999305555553</c:v>
                      </c:pt>
                      <c:pt idx="6021">
                        <c:v>43280.037499999999</c:v>
                      </c:pt>
                      <c:pt idx="6022">
                        <c:v>43280.07916666667</c:v>
                      </c:pt>
                      <c:pt idx="6023">
                        <c:v>43280.120833333334</c:v>
                      </c:pt>
                      <c:pt idx="6024">
                        <c:v>43280.162499999999</c:v>
                      </c:pt>
                      <c:pt idx="6025">
                        <c:v>43280.20416666667</c:v>
                      </c:pt>
                      <c:pt idx="6026">
                        <c:v>43280.245833333334</c:v>
                      </c:pt>
                      <c:pt idx="6027">
                        <c:v>43280.287499999999</c:v>
                      </c:pt>
                      <c:pt idx="6028">
                        <c:v>43280.32916666667</c:v>
                      </c:pt>
                      <c:pt idx="6029">
                        <c:v>43280.370833333334</c:v>
                      </c:pt>
                      <c:pt idx="6030">
                        <c:v>43280.412499999999</c:v>
                      </c:pt>
                      <c:pt idx="6031">
                        <c:v>43280.45416666667</c:v>
                      </c:pt>
                      <c:pt idx="6032">
                        <c:v>43280.495833333334</c:v>
                      </c:pt>
                      <c:pt idx="6033">
                        <c:v>43280.537499999999</c:v>
                      </c:pt>
                      <c:pt idx="6034">
                        <c:v>43280.57916666667</c:v>
                      </c:pt>
                      <c:pt idx="6035">
                        <c:v>43280.620833333334</c:v>
                      </c:pt>
                      <c:pt idx="6036">
                        <c:v>43280.662499999999</c:v>
                      </c:pt>
                      <c:pt idx="6037">
                        <c:v>43280.70416666667</c:v>
                      </c:pt>
                      <c:pt idx="6038">
                        <c:v>43280.745833333334</c:v>
                      </c:pt>
                      <c:pt idx="6039">
                        <c:v>43280.787499999999</c:v>
                      </c:pt>
                      <c:pt idx="6040">
                        <c:v>43280.82916666667</c:v>
                      </c:pt>
                      <c:pt idx="6041">
                        <c:v>43280.870833333334</c:v>
                      </c:pt>
                      <c:pt idx="6042">
                        <c:v>43280.912499999999</c:v>
                      </c:pt>
                      <c:pt idx="6043">
                        <c:v>43280.95416666667</c:v>
                      </c:pt>
                      <c:pt idx="6044">
                        <c:v>43280.995833333334</c:v>
                      </c:pt>
                      <c:pt idx="6045">
                        <c:v>43280.999305555553</c:v>
                      </c:pt>
                      <c:pt idx="6046">
                        <c:v>43281.037499999999</c:v>
                      </c:pt>
                      <c:pt idx="6047">
                        <c:v>43281.07916666667</c:v>
                      </c:pt>
                      <c:pt idx="6048">
                        <c:v>43281.120833333334</c:v>
                      </c:pt>
                      <c:pt idx="6049">
                        <c:v>43281.162499999999</c:v>
                      </c:pt>
                      <c:pt idx="6050">
                        <c:v>43281.20416666667</c:v>
                      </c:pt>
                      <c:pt idx="6051">
                        <c:v>43281.245833333334</c:v>
                      </c:pt>
                      <c:pt idx="6052">
                        <c:v>43281.287499999999</c:v>
                      </c:pt>
                      <c:pt idx="6053">
                        <c:v>43281.32916666667</c:v>
                      </c:pt>
                      <c:pt idx="6054">
                        <c:v>43281.370833333334</c:v>
                      </c:pt>
                      <c:pt idx="6055">
                        <c:v>43281.412499999999</c:v>
                      </c:pt>
                      <c:pt idx="6056">
                        <c:v>43281.45416666667</c:v>
                      </c:pt>
                      <c:pt idx="6057">
                        <c:v>43281.495833333334</c:v>
                      </c:pt>
                      <c:pt idx="6058">
                        <c:v>43281.537499999999</c:v>
                      </c:pt>
                      <c:pt idx="6059">
                        <c:v>43281.57916666667</c:v>
                      </c:pt>
                      <c:pt idx="6060">
                        <c:v>43281.620833333334</c:v>
                      </c:pt>
                      <c:pt idx="6061">
                        <c:v>43281.662499999999</c:v>
                      </c:pt>
                      <c:pt idx="6062">
                        <c:v>43281.70416666667</c:v>
                      </c:pt>
                      <c:pt idx="6063">
                        <c:v>43281.745833333334</c:v>
                      </c:pt>
                      <c:pt idx="6064">
                        <c:v>43281.787499999999</c:v>
                      </c:pt>
                      <c:pt idx="6065">
                        <c:v>43281.82916666667</c:v>
                      </c:pt>
                      <c:pt idx="6066">
                        <c:v>43281.870833333334</c:v>
                      </c:pt>
                      <c:pt idx="6067">
                        <c:v>43281.912499999999</c:v>
                      </c:pt>
                      <c:pt idx="6068">
                        <c:v>43281.95416666667</c:v>
                      </c:pt>
                      <c:pt idx="6069">
                        <c:v>43281.995833333334</c:v>
                      </c:pt>
                      <c:pt idx="6070">
                        <c:v>43281.999305555553</c:v>
                      </c:pt>
                      <c:pt idx="6071">
                        <c:v>43281.999305555553</c:v>
                      </c:pt>
                      <c:pt idx="6072">
                        <c:v>43282.037499999999</c:v>
                      </c:pt>
                      <c:pt idx="6073">
                        <c:v>43282.07916666667</c:v>
                      </c:pt>
                      <c:pt idx="6074">
                        <c:v>43282.120833333334</c:v>
                      </c:pt>
                      <c:pt idx="6075">
                        <c:v>43282.162499999999</c:v>
                      </c:pt>
                      <c:pt idx="6076">
                        <c:v>43282.20416666667</c:v>
                      </c:pt>
                      <c:pt idx="6077">
                        <c:v>43282.245833333334</c:v>
                      </c:pt>
                      <c:pt idx="6078">
                        <c:v>43282.287499999999</c:v>
                      </c:pt>
                      <c:pt idx="6079">
                        <c:v>43282.32916666667</c:v>
                      </c:pt>
                      <c:pt idx="6080">
                        <c:v>43282.370833333334</c:v>
                      </c:pt>
                      <c:pt idx="6081">
                        <c:v>43282.412499999999</c:v>
                      </c:pt>
                      <c:pt idx="6082">
                        <c:v>43282.45416666667</c:v>
                      </c:pt>
                      <c:pt idx="6083">
                        <c:v>43282.495833333334</c:v>
                      </c:pt>
                      <c:pt idx="6084">
                        <c:v>43282.537499999999</c:v>
                      </c:pt>
                      <c:pt idx="6085">
                        <c:v>43282.57916666667</c:v>
                      </c:pt>
                      <c:pt idx="6086">
                        <c:v>43282.620833333334</c:v>
                      </c:pt>
                      <c:pt idx="6087">
                        <c:v>43282.662499999999</c:v>
                      </c:pt>
                      <c:pt idx="6088">
                        <c:v>43282.70416666667</c:v>
                      </c:pt>
                      <c:pt idx="6089">
                        <c:v>43282.745833333334</c:v>
                      </c:pt>
                      <c:pt idx="6090">
                        <c:v>43282.787499999999</c:v>
                      </c:pt>
                      <c:pt idx="6091">
                        <c:v>43282.82916666667</c:v>
                      </c:pt>
                      <c:pt idx="6092">
                        <c:v>43282.870833333334</c:v>
                      </c:pt>
                      <c:pt idx="6093">
                        <c:v>43282.912499999999</c:v>
                      </c:pt>
                      <c:pt idx="6094">
                        <c:v>43282.95416666667</c:v>
                      </c:pt>
                      <c:pt idx="6095">
                        <c:v>43282.995833333334</c:v>
                      </c:pt>
                      <c:pt idx="6096">
                        <c:v>43282.999305555553</c:v>
                      </c:pt>
                      <c:pt idx="6097">
                        <c:v>43283.037499999999</c:v>
                      </c:pt>
                      <c:pt idx="6098">
                        <c:v>43283.07916666667</c:v>
                      </c:pt>
                      <c:pt idx="6099">
                        <c:v>43283.120833333334</c:v>
                      </c:pt>
                      <c:pt idx="6100">
                        <c:v>43283.162499999999</c:v>
                      </c:pt>
                      <c:pt idx="6101">
                        <c:v>43283.20416666667</c:v>
                      </c:pt>
                      <c:pt idx="6102">
                        <c:v>43283.245833333334</c:v>
                      </c:pt>
                      <c:pt idx="6103">
                        <c:v>43283.287499999999</c:v>
                      </c:pt>
                      <c:pt idx="6104">
                        <c:v>43283.32916666667</c:v>
                      </c:pt>
                      <c:pt idx="6105">
                        <c:v>43283.370833333334</c:v>
                      </c:pt>
                      <c:pt idx="6106">
                        <c:v>43283.412499999999</c:v>
                      </c:pt>
                      <c:pt idx="6107">
                        <c:v>43283.45416666667</c:v>
                      </c:pt>
                      <c:pt idx="6108">
                        <c:v>43283.495833333334</c:v>
                      </c:pt>
                      <c:pt idx="6109">
                        <c:v>43283.537499999999</c:v>
                      </c:pt>
                      <c:pt idx="6110">
                        <c:v>43283.57916666667</c:v>
                      </c:pt>
                      <c:pt idx="6111">
                        <c:v>43283.620833333334</c:v>
                      </c:pt>
                      <c:pt idx="6112">
                        <c:v>43283.662499999999</c:v>
                      </c:pt>
                      <c:pt idx="6113">
                        <c:v>43283.70416666667</c:v>
                      </c:pt>
                      <c:pt idx="6114">
                        <c:v>43283.745833333334</c:v>
                      </c:pt>
                      <c:pt idx="6115">
                        <c:v>43283.787499999999</c:v>
                      </c:pt>
                      <c:pt idx="6116">
                        <c:v>43283.82916666667</c:v>
                      </c:pt>
                      <c:pt idx="6117">
                        <c:v>43283.870833333334</c:v>
                      </c:pt>
                      <c:pt idx="6118">
                        <c:v>43283.912499999999</c:v>
                      </c:pt>
                      <c:pt idx="6119">
                        <c:v>43283.95416666667</c:v>
                      </c:pt>
                      <c:pt idx="6120">
                        <c:v>43283.995833333334</c:v>
                      </c:pt>
                      <c:pt idx="6121">
                        <c:v>43283.999305555553</c:v>
                      </c:pt>
                      <c:pt idx="6122">
                        <c:v>43284.037499999999</c:v>
                      </c:pt>
                      <c:pt idx="6123">
                        <c:v>43284.07916666667</c:v>
                      </c:pt>
                      <c:pt idx="6124">
                        <c:v>43284.120833333334</c:v>
                      </c:pt>
                      <c:pt idx="6125">
                        <c:v>43284.162499999999</c:v>
                      </c:pt>
                      <c:pt idx="6126">
                        <c:v>43284.20416666667</c:v>
                      </c:pt>
                      <c:pt idx="6127">
                        <c:v>43284.22152777778</c:v>
                      </c:pt>
                      <c:pt idx="6128">
                        <c:v>43284.236111111109</c:v>
                      </c:pt>
                      <c:pt idx="6129">
                        <c:v>43284.243055555555</c:v>
                      </c:pt>
                      <c:pt idx="6130">
                        <c:v>43284.245833333334</c:v>
                      </c:pt>
                      <c:pt idx="6131">
                        <c:v>43284.253472222219</c:v>
                      </c:pt>
                      <c:pt idx="6132">
                        <c:v>43284.257638888892</c:v>
                      </c:pt>
                      <c:pt idx="6133">
                        <c:v>43284.262499999997</c:v>
                      </c:pt>
                      <c:pt idx="6134">
                        <c:v>43284.272222222222</c:v>
                      </c:pt>
                      <c:pt idx="6135">
                        <c:v>43284.277777777781</c:v>
                      </c:pt>
                      <c:pt idx="6136">
                        <c:v>43284.28402777778</c:v>
                      </c:pt>
                      <c:pt idx="6137">
                        <c:v>43284.287499999999</c:v>
                      </c:pt>
                      <c:pt idx="6138">
                        <c:v>43284.293055555558</c:v>
                      </c:pt>
                      <c:pt idx="6139">
                        <c:v>43284.32916666667</c:v>
                      </c:pt>
                      <c:pt idx="6140">
                        <c:v>43284.370833333334</c:v>
                      </c:pt>
                      <c:pt idx="6141">
                        <c:v>43284.412499999999</c:v>
                      </c:pt>
                      <c:pt idx="6142">
                        <c:v>43284.45416666667</c:v>
                      </c:pt>
                      <c:pt idx="6143">
                        <c:v>43284.495833333334</c:v>
                      </c:pt>
                      <c:pt idx="6144">
                        <c:v>43284.537499999999</c:v>
                      </c:pt>
                      <c:pt idx="6145">
                        <c:v>43284.57916666667</c:v>
                      </c:pt>
                      <c:pt idx="6146">
                        <c:v>43284.620833333334</c:v>
                      </c:pt>
                      <c:pt idx="6147">
                        <c:v>43284.662499999999</c:v>
                      </c:pt>
                      <c:pt idx="6148">
                        <c:v>43284.70416666667</c:v>
                      </c:pt>
                      <c:pt idx="6149">
                        <c:v>43284.745833333334</c:v>
                      </c:pt>
                      <c:pt idx="6150">
                        <c:v>43284.787499999999</c:v>
                      </c:pt>
                      <c:pt idx="6151">
                        <c:v>43284.82916666667</c:v>
                      </c:pt>
                      <c:pt idx="6152">
                        <c:v>43284.870833333334</c:v>
                      </c:pt>
                      <c:pt idx="6153">
                        <c:v>43284.912499999999</c:v>
                      </c:pt>
                      <c:pt idx="6154">
                        <c:v>43284.95416666667</c:v>
                      </c:pt>
                      <c:pt idx="6155">
                        <c:v>43284.995833333334</c:v>
                      </c:pt>
                      <c:pt idx="6156">
                        <c:v>43284.999305555553</c:v>
                      </c:pt>
                      <c:pt idx="6157">
                        <c:v>43285.037499999999</c:v>
                      </c:pt>
                      <c:pt idx="6158">
                        <c:v>43285.07916666667</c:v>
                      </c:pt>
                      <c:pt idx="6159">
                        <c:v>43285.120833333334</c:v>
                      </c:pt>
                      <c:pt idx="6160">
                        <c:v>43285.162499999999</c:v>
                      </c:pt>
                      <c:pt idx="6161">
                        <c:v>43285.168055555558</c:v>
                      </c:pt>
                      <c:pt idx="6162">
                        <c:v>43285.175000000003</c:v>
                      </c:pt>
                      <c:pt idx="6163">
                        <c:v>43285.181944444441</c:v>
                      </c:pt>
                      <c:pt idx="6164">
                        <c:v>43285.1875</c:v>
                      </c:pt>
                      <c:pt idx="6165">
                        <c:v>43285.197222222225</c:v>
                      </c:pt>
                      <c:pt idx="6166">
                        <c:v>43285.202777777777</c:v>
                      </c:pt>
                      <c:pt idx="6167">
                        <c:v>43285.20416666667</c:v>
                      </c:pt>
                      <c:pt idx="6168">
                        <c:v>43285.209027777775</c:v>
                      </c:pt>
                      <c:pt idx="6169">
                        <c:v>43285.215277777781</c:v>
                      </c:pt>
                      <c:pt idx="6170">
                        <c:v>43285.219444444447</c:v>
                      </c:pt>
                      <c:pt idx="6171">
                        <c:v>43285.22152777778</c:v>
                      </c:pt>
                      <c:pt idx="6172">
                        <c:v>43285.228472222225</c:v>
                      </c:pt>
                      <c:pt idx="6173">
                        <c:v>43285.236111111109</c:v>
                      </c:pt>
                      <c:pt idx="6174">
                        <c:v>43285.245833333334</c:v>
                      </c:pt>
                      <c:pt idx="6175">
                        <c:v>43285.255555555559</c:v>
                      </c:pt>
                      <c:pt idx="6176">
                        <c:v>43285.263888888891</c:v>
                      </c:pt>
                      <c:pt idx="6177">
                        <c:v>43285.272916666669</c:v>
                      </c:pt>
                      <c:pt idx="6178">
                        <c:v>43285.287499999999</c:v>
                      </c:pt>
                      <c:pt idx="6179">
                        <c:v>43285.32916666667</c:v>
                      </c:pt>
                      <c:pt idx="6180">
                        <c:v>43285.370833333334</c:v>
                      </c:pt>
                      <c:pt idx="6181">
                        <c:v>43285.37777777778</c:v>
                      </c:pt>
                      <c:pt idx="6182">
                        <c:v>43285.382638888892</c:v>
                      </c:pt>
                      <c:pt idx="6183">
                        <c:v>43285.401388888888</c:v>
                      </c:pt>
                      <c:pt idx="6184">
                        <c:v>43285.407638888886</c:v>
                      </c:pt>
                      <c:pt idx="6185">
                        <c:v>43285.412499999999</c:v>
                      </c:pt>
                      <c:pt idx="6186">
                        <c:v>43285.45416666667</c:v>
                      </c:pt>
                      <c:pt idx="6187">
                        <c:v>43285.495833333334</c:v>
                      </c:pt>
                      <c:pt idx="6188">
                        <c:v>43285.537499999999</c:v>
                      </c:pt>
                      <c:pt idx="6189">
                        <c:v>43285.57916666667</c:v>
                      </c:pt>
                      <c:pt idx="6190">
                        <c:v>43285.620833333334</c:v>
                      </c:pt>
                      <c:pt idx="6191">
                        <c:v>43285.662499999999</c:v>
                      </c:pt>
                      <c:pt idx="6192">
                        <c:v>43285.70416666667</c:v>
                      </c:pt>
                      <c:pt idx="6193">
                        <c:v>43285.745833333334</c:v>
                      </c:pt>
                      <c:pt idx="6194">
                        <c:v>43285.787499999999</c:v>
                      </c:pt>
                      <c:pt idx="6195">
                        <c:v>43285.82916666667</c:v>
                      </c:pt>
                      <c:pt idx="6196">
                        <c:v>43285.870833333334</c:v>
                      </c:pt>
                      <c:pt idx="6197">
                        <c:v>43285.912499999999</c:v>
                      </c:pt>
                      <c:pt idx="6198">
                        <c:v>43285.95416666667</c:v>
                      </c:pt>
                      <c:pt idx="6199">
                        <c:v>43285.995833333334</c:v>
                      </c:pt>
                      <c:pt idx="6200">
                        <c:v>43285.999305555553</c:v>
                      </c:pt>
                      <c:pt idx="6201">
                        <c:v>43286.037499999999</c:v>
                      </c:pt>
                      <c:pt idx="6202">
                        <c:v>43286.07916666667</c:v>
                      </c:pt>
                      <c:pt idx="6203">
                        <c:v>43286.120833333334</c:v>
                      </c:pt>
                      <c:pt idx="6204">
                        <c:v>43286.162499999999</c:v>
                      </c:pt>
                      <c:pt idx="6205">
                        <c:v>43286.167361111111</c:v>
                      </c:pt>
                      <c:pt idx="6206">
                        <c:v>43286.173611111109</c:v>
                      </c:pt>
                      <c:pt idx="6207">
                        <c:v>43286.19027777778</c:v>
                      </c:pt>
                      <c:pt idx="6208">
                        <c:v>43286.200694444444</c:v>
                      </c:pt>
                      <c:pt idx="6209">
                        <c:v>43286.202777777777</c:v>
                      </c:pt>
                      <c:pt idx="6210">
                        <c:v>43286.20416666667</c:v>
                      </c:pt>
                      <c:pt idx="6211">
                        <c:v>43286.245833333334</c:v>
                      </c:pt>
                      <c:pt idx="6212">
                        <c:v>43286.251388888886</c:v>
                      </c:pt>
                      <c:pt idx="6213">
                        <c:v>43286.281944444447</c:v>
                      </c:pt>
                      <c:pt idx="6214">
                        <c:v>43286.287499999999</c:v>
                      </c:pt>
                      <c:pt idx="6215">
                        <c:v>43286.292361111111</c:v>
                      </c:pt>
                      <c:pt idx="6216">
                        <c:v>43286.327777777777</c:v>
                      </c:pt>
                      <c:pt idx="6217">
                        <c:v>43286.32916666667</c:v>
                      </c:pt>
                      <c:pt idx="6218">
                        <c:v>43286.334027777775</c:v>
                      </c:pt>
                      <c:pt idx="6219">
                        <c:v>43286.370833333334</c:v>
                      </c:pt>
                      <c:pt idx="6220">
                        <c:v>43286.412499999999</c:v>
                      </c:pt>
                      <c:pt idx="6221">
                        <c:v>43286.45416666667</c:v>
                      </c:pt>
                      <c:pt idx="6222">
                        <c:v>43286.495833333334</c:v>
                      </c:pt>
                      <c:pt idx="6223">
                        <c:v>43286.537499999999</c:v>
                      </c:pt>
                      <c:pt idx="6224">
                        <c:v>43286.57916666667</c:v>
                      </c:pt>
                      <c:pt idx="6225">
                        <c:v>43286.620833333334</c:v>
                      </c:pt>
                      <c:pt idx="6226">
                        <c:v>43286.640972222223</c:v>
                      </c:pt>
                      <c:pt idx="6227">
                        <c:v>43286.654166666667</c:v>
                      </c:pt>
                      <c:pt idx="6228">
                        <c:v>43286.662499999999</c:v>
                      </c:pt>
                      <c:pt idx="6229">
                        <c:v>43286.668055555558</c:v>
                      </c:pt>
                      <c:pt idx="6230">
                        <c:v>43286.70416666667</c:v>
                      </c:pt>
                      <c:pt idx="6231">
                        <c:v>43286.745833333334</c:v>
                      </c:pt>
                      <c:pt idx="6232">
                        <c:v>43286.787499999999</c:v>
                      </c:pt>
                      <c:pt idx="6233">
                        <c:v>43286.82916666667</c:v>
                      </c:pt>
                      <c:pt idx="6234">
                        <c:v>43286.870833333334</c:v>
                      </c:pt>
                      <c:pt idx="6235">
                        <c:v>43286.912499999999</c:v>
                      </c:pt>
                      <c:pt idx="6236">
                        <c:v>43286.95416666667</c:v>
                      </c:pt>
                      <c:pt idx="6237">
                        <c:v>43286.995833333334</c:v>
                      </c:pt>
                      <c:pt idx="6238">
                        <c:v>43286.999305555553</c:v>
                      </c:pt>
                      <c:pt idx="6239">
                        <c:v>43287.037499999999</c:v>
                      </c:pt>
                      <c:pt idx="6240">
                        <c:v>43287.07916666667</c:v>
                      </c:pt>
                      <c:pt idx="6241">
                        <c:v>43287.120833333334</c:v>
                      </c:pt>
                      <c:pt idx="6242">
                        <c:v>43287.162499999999</c:v>
                      </c:pt>
                      <c:pt idx="6243">
                        <c:v>43287.20416666667</c:v>
                      </c:pt>
                      <c:pt idx="6244">
                        <c:v>43287.245833333334</c:v>
                      </c:pt>
                      <c:pt idx="6245">
                        <c:v>43287.287499999999</c:v>
                      </c:pt>
                      <c:pt idx="6246">
                        <c:v>43287.32916666667</c:v>
                      </c:pt>
                      <c:pt idx="6247">
                        <c:v>43287.370833333334</c:v>
                      </c:pt>
                      <c:pt idx="6248">
                        <c:v>43287.412499999999</c:v>
                      </c:pt>
                      <c:pt idx="6249">
                        <c:v>43287.45416666667</c:v>
                      </c:pt>
                      <c:pt idx="6250">
                        <c:v>43287.488194444442</c:v>
                      </c:pt>
                      <c:pt idx="6251">
                        <c:v>43287.495833333334</c:v>
                      </c:pt>
                      <c:pt idx="6252">
                        <c:v>43287.510416666664</c:v>
                      </c:pt>
                      <c:pt idx="6253">
                        <c:v>43287.527083333334</c:v>
                      </c:pt>
                      <c:pt idx="6254">
                        <c:v>43287.537499999999</c:v>
                      </c:pt>
                      <c:pt idx="6255">
                        <c:v>43287.567361111112</c:v>
                      </c:pt>
                      <c:pt idx="6256">
                        <c:v>43287.572916666664</c:v>
                      </c:pt>
                      <c:pt idx="6257">
                        <c:v>43287.577777777777</c:v>
                      </c:pt>
                      <c:pt idx="6258">
                        <c:v>43287.57916666667</c:v>
                      </c:pt>
                      <c:pt idx="6259">
                        <c:v>43287.582638888889</c:v>
                      </c:pt>
                      <c:pt idx="6260">
                        <c:v>43287.592361111114</c:v>
                      </c:pt>
                      <c:pt idx="6261">
                        <c:v>43287.605555555558</c:v>
                      </c:pt>
                      <c:pt idx="6262">
                        <c:v>43287.606944444444</c:v>
                      </c:pt>
                      <c:pt idx="6263">
                        <c:v>43287.620833333334</c:v>
                      </c:pt>
                      <c:pt idx="6264">
                        <c:v>43287.626388888886</c:v>
                      </c:pt>
                      <c:pt idx="6265">
                        <c:v>43287.629166666666</c:v>
                      </c:pt>
                      <c:pt idx="6266">
                        <c:v>43287.633333333331</c:v>
                      </c:pt>
                      <c:pt idx="6267">
                        <c:v>43287.640277777777</c:v>
                      </c:pt>
                      <c:pt idx="6268">
                        <c:v>43287.65</c:v>
                      </c:pt>
                      <c:pt idx="6269">
                        <c:v>43287.660416666666</c:v>
                      </c:pt>
                      <c:pt idx="6270">
                        <c:v>43287.662499999999</c:v>
                      </c:pt>
                      <c:pt idx="6271">
                        <c:v>43287.70416666667</c:v>
                      </c:pt>
                      <c:pt idx="6272">
                        <c:v>43287.745833333334</c:v>
                      </c:pt>
                      <c:pt idx="6273">
                        <c:v>43287.787499999999</c:v>
                      </c:pt>
                      <c:pt idx="6274">
                        <c:v>43287.82916666667</c:v>
                      </c:pt>
                      <c:pt idx="6275">
                        <c:v>43287.870833333334</c:v>
                      </c:pt>
                      <c:pt idx="6276">
                        <c:v>43287.912499999999</c:v>
                      </c:pt>
                      <c:pt idx="6277">
                        <c:v>43287.95416666667</c:v>
                      </c:pt>
                      <c:pt idx="6278">
                        <c:v>43287.968055555553</c:v>
                      </c:pt>
                      <c:pt idx="6279">
                        <c:v>43287.974999999999</c:v>
                      </c:pt>
                      <c:pt idx="6280">
                        <c:v>43287.98333333333</c:v>
                      </c:pt>
                      <c:pt idx="6281">
                        <c:v>43287.989583333336</c:v>
                      </c:pt>
                      <c:pt idx="6282">
                        <c:v>43287.995833333334</c:v>
                      </c:pt>
                      <c:pt idx="6283">
                        <c:v>43287.999305555553</c:v>
                      </c:pt>
                      <c:pt idx="6284">
                        <c:v>43288.037499999999</c:v>
                      </c:pt>
                      <c:pt idx="6285">
                        <c:v>43288.07916666667</c:v>
                      </c:pt>
                      <c:pt idx="6286">
                        <c:v>43288.120833333334</c:v>
                      </c:pt>
                      <c:pt idx="6287">
                        <c:v>43288.162499999999</c:v>
                      </c:pt>
                      <c:pt idx="6288">
                        <c:v>43288.20416666667</c:v>
                      </c:pt>
                      <c:pt idx="6289">
                        <c:v>43288.245833333334</c:v>
                      </c:pt>
                      <c:pt idx="6290">
                        <c:v>43288.287499999999</c:v>
                      </c:pt>
                      <c:pt idx="6291">
                        <c:v>43288.32916666667</c:v>
                      </c:pt>
                      <c:pt idx="6292">
                        <c:v>43288.370833333334</c:v>
                      </c:pt>
                      <c:pt idx="6293">
                        <c:v>43288.412499999999</c:v>
                      </c:pt>
                      <c:pt idx="6294">
                        <c:v>43288.418749999997</c:v>
                      </c:pt>
                      <c:pt idx="6295">
                        <c:v>43288.431250000001</c:v>
                      </c:pt>
                      <c:pt idx="6296">
                        <c:v>43288.45416666667</c:v>
                      </c:pt>
                      <c:pt idx="6297">
                        <c:v>43288.495833333334</c:v>
                      </c:pt>
                      <c:pt idx="6298">
                        <c:v>43288.537499999999</c:v>
                      </c:pt>
                      <c:pt idx="6299">
                        <c:v>43288.57916666667</c:v>
                      </c:pt>
                      <c:pt idx="6300">
                        <c:v>43288.620833333334</c:v>
                      </c:pt>
                      <c:pt idx="6301">
                        <c:v>43288.662499999999</c:v>
                      </c:pt>
                      <c:pt idx="6302">
                        <c:v>43288.70416666667</c:v>
                      </c:pt>
                      <c:pt idx="6303">
                        <c:v>43288.745833333334</c:v>
                      </c:pt>
                      <c:pt idx="6304">
                        <c:v>43288.787499999999</c:v>
                      </c:pt>
                      <c:pt idx="6305">
                        <c:v>43288.82916666667</c:v>
                      </c:pt>
                      <c:pt idx="6306">
                        <c:v>43288.870833333334</c:v>
                      </c:pt>
                      <c:pt idx="6307">
                        <c:v>43288.912499999999</c:v>
                      </c:pt>
                      <c:pt idx="6308">
                        <c:v>43288.95416666667</c:v>
                      </c:pt>
                      <c:pt idx="6309">
                        <c:v>43288.995833333334</c:v>
                      </c:pt>
                      <c:pt idx="6310">
                        <c:v>43288.999305555553</c:v>
                      </c:pt>
                      <c:pt idx="6311">
                        <c:v>43289.037499999999</c:v>
                      </c:pt>
                      <c:pt idx="6312">
                        <c:v>43289.07916666667</c:v>
                      </c:pt>
                      <c:pt idx="6313">
                        <c:v>43289.120833333334</c:v>
                      </c:pt>
                      <c:pt idx="6314">
                        <c:v>43289.162499999999</c:v>
                      </c:pt>
                      <c:pt idx="6315">
                        <c:v>43289.20416666667</c:v>
                      </c:pt>
                      <c:pt idx="6316">
                        <c:v>43289.245833333334</c:v>
                      </c:pt>
                      <c:pt idx="6317">
                        <c:v>43289.287499999999</c:v>
                      </c:pt>
                      <c:pt idx="6318">
                        <c:v>43289.32916666667</c:v>
                      </c:pt>
                      <c:pt idx="6319">
                        <c:v>43289.370833333334</c:v>
                      </c:pt>
                      <c:pt idx="6320">
                        <c:v>43289.412499999999</c:v>
                      </c:pt>
                      <c:pt idx="6321">
                        <c:v>43289.45416666667</c:v>
                      </c:pt>
                      <c:pt idx="6322">
                        <c:v>43289.495833333334</c:v>
                      </c:pt>
                      <c:pt idx="6323">
                        <c:v>43289.537499999999</c:v>
                      </c:pt>
                      <c:pt idx="6324">
                        <c:v>43289.57916666667</c:v>
                      </c:pt>
                      <c:pt idx="6325">
                        <c:v>43289.620833333334</c:v>
                      </c:pt>
                      <c:pt idx="6326">
                        <c:v>43289.662499999999</c:v>
                      </c:pt>
                      <c:pt idx="6327">
                        <c:v>43289.70416666667</c:v>
                      </c:pt>
                      <c:pt idx="6328">
                        <c:v>43289.745833333334</c:v>
                      </c:pt>
                      <c:pt idx="6329">
                        <c:v>43289.787499999999</c:v>
                      </c:pt>
                      <c:pt idx="6330">
                        <c:v>43289.82916666667</c:v>
                      </c:pt>
                      <c:pt idx="6331">
                        <c:v>43289.870833333334</c:v>
                      </c:pt>
                      <c:pt idx="6332">
                        <c:v>43289.912499999999</c:v>
                      </c:pt>
                      <c:pt idx="6333">
                        <c:v>43289.95416666667</c:v>
                      </c:pt>
                      <c:pt idx="6334">
                        <c:v>43289.995833333334</c:v>
                      </c:pt>
                      <c:pt idx="6335">
                        <c:v>43289.999305555553</c:v>
                      </c:pt>
                      <c:pt idx="6336">
                        <c:v>43290.037499999999</c:v>
                      </c:pt>
                      <c:pt idx="6337">
                        <c:v>43290.07916666667</c:v>
                      </c:pt>
                      <c:pt idx="6338">
                        <c:v>43290.120833333334</c:v>
                      </c:pt>
                      <c:pt idx="6339">
                        <c:v>43290.162499999999</c:v>
                      </c:pt>
                      <c:pt idx="6340">
                        <c:v>43290.20416666667</c:v>
                      </c:pt>
                      <c:pt idx="6341">
                        <c:v>43290.245833333334</c:v>
                      </c:pt>
                      <c:pt idx="6342">
                        <c:v>43290.287499999999</c:v>
                      </c:pt>
                      <c:pt idx="6343">
                        <c:v>43290.32916666667</c:v>
                      </c:pt>
                      <c:pt idx="6344">
                        <c:v>43290.370833333334</c:v>
                      </c:pt>
                      <c:pt idx="6345">
                        <c:v>43290.412499999999</c:v>
                      </c:pt>
                      <c:pt idx="6346">
                        <c:v>43290.45416666667</c:v>
                      </c:pt>
                      <c:pt idx="6347">
                        <c:v>43290.495833333334</c:v>
                      </c:pt>
                      <c:pt idx="6348">
                        <c:v>43290.537499999999</c:v>
                      </c:pt>
                      <c:pt idx="6349">
                        <c:v>43290.57916666667</c:v>
                      </c:pt>
                      <c:pt idx="6350">
                        <c:v>43290.620833333334</c:v>
                      </c:pt>
                      <c:pt idx="6351">
                        <c:v>43290.662499999999</c:v>
                      </c:pt>
                      <c:pt idx="6352">
                        <c:v>43290.70416666667</c:v>
                      </c:pt>
                      <c:pt idx="6353">
                        <c:v>43290.745833333334</c:v>
                      </c:pt>
                      <c:pt idx="6354">
                        <c:v>43290.787499999999</c:v>
                      </c:pt>
                      <c:pt idx="6355">
                        <c:v>43290.82916666667</c:v>
                      </c:pt>
                      <c:pt idx="6356">
                        <c:v>43290.870833333334</c:v>
                      </c:pt>
                      <c:pt idx="6357">
                        <c:v>43290.912499999999</c:v>
                      </c:pt>
                      <c:pt idx="6358">
                        <c:v>43290.95416666667</c:v>
                      </c:pt>
                      <c:pt idx="6359">
                        <c:v>43290.995833333334</c:v>
                      </c:pt>
                      <c:pt idx="6360">
                        <c:v>43290.999305555553</c:v>
                      </c:pt>
                      <c:pt idx="6361">
                        <c:v>43291.037499999999</c:v>
                      </c:pt>
                      <c:pt idx="6362">
                        <c:v>43291.07916666667</c:v>
                      </c:pt>
                      <c:pt idx="6363">
                        <c:v>43291.120833333334</c:v>
                      </c:pt>
                      <c:pt idx="6364">
                        <c:v>43291.162499999999</c:v>
                      </c:pt>
                      <c:pt idx="6365">
                        <c:v>43291.20416666667</c:v>
                      </c:pt>
                      <c:pt idx="6366">
                        <c:v>43291.245833333334</c:v>
                      </c:pt>
                      <c:pt idx="6367">
                        <c:v>43291.287499999999</c:v>
                      </c:pt>
                      <c:pt idx="6368">
                        <c:v>43291.32916666667</c:v>
                      </c:pt>
                      <c:pt idx="6369">
                        <c:v>43291.370833333334</c:v>
                      </c:pt>
                      <c:pt idx="6370">
                        <c:v>43291.412499999999</c:v>
                      </c:pt>
                      <c:pt idx="6371">
                        <c:v>43291.45416666667</c:v>
                      </c:pt>
                      <c:pt idx="6372">
                        <c:v>43291.495833333334</c:v>
                      </c:pt>
                      <c:pt idx="6373">
                        <c:v>43291.537499999999</c:v>
                      </c:pt>
                      <c:pt idx="6374">
                        <c:v>43291.57916666667</c:v>
                      </c:pt>
                      <c:pt idx="6375">
                        <c:v>43291.620833333334</c:v>
                      </c:pt>
                      <c:pt idx="6376">
                        <c:v>43291.662499999999</c:v>
                      </c:pt>
                      <c:pt idx="6377">
                        <c:v>43291.70416666667</c:v>
                      </c:pt>
                      <c:pt idx="6378">
                        <c:v>43291.745833333334</c:v>
                      </c:pt>
                      <c:pt idx="6379">
                        <c:v>43291.787499999999</c:v>
                      </c:pt>
                      <c:pt idx="6380">
                        <c:v>43291.82916666667</c:v>
                      </c:pt>
                      <c:pt idx="6381">
                        <c:v>43291.870833333334</c:v>
                      </c:pt>
                      <c:pt idx="6382">
                        <c:v>43291.912499999999</c:v>
                      </c:pt>
                      <c:pt idx="6383">
                        <c:v>43291.95416666667</c:v>
                      </c:pt>
                      <c:pt idx="6384">
                        <c:v>43291.995833333334</c:v>
                      </c:pt>
                      <c:pt idx="6385">
                        <c:v>43291.999305555553</c:v>
                      </c:pt>
                      <c:pt idx="6386">
                        <c:v>43292.037499999999</c:v>
                      </c:pt>
                      <c:pt idx="6387">
                        <c:v>43292.07916666667</c:v>
                      </c:pt>
                      <c:pt idx="6388">
                        <c:v>43292.120833333334</c:v>
                      </c:pt>
                      <c:pt idx="6389">
                        <c:v>43292.162499999999</c:v>
                      </c:pt>
                      <c:pt idx="6390">
                        <c:v>43292.20416666667</c:v>
                      </c:pt>
                      <c:pt idx="6391">
                        <c:v>43292.245833333334</c:v>
                      </c:pt>
                      <c:pt idx="6392">
                        <c:v>43292.287499999999</c:v>
                      </c:pt>
                      <c:pt idx="6393">
                        <c:v>43292.32916666667</c:v>
                      </c:pt>
                      <c:pt idx="6394">
                        <c:v>43292.370833333334</c:v>
                      </c:pt>
                      <c:pt idx="6395">
                        <c:v>43292.412499999999</c:v>
                      </c:pt>
                      <c:pt idx="6396">
                        <c:v>43292.45416666667</c:v>
                      </c:pt>
                      <c:pt idx="6397">
                        <c:v>43292.495833333334</c:v>
                      </c:pt>
                      <c:pt idx="6398">
                        <c:v>43292.537499999999</c:v>
                      </c:pt>
                      <c:pt idx="6399">
                        <c:v>43292.57916666667</c:v>
                      </c:pt>
                      <c:pt idx="6400">
                        <c:v>43292.620833333334</c:v>
                      </c:pt>
                      <c:pt idx="6401">
                        <c:v>43292.662499999999</c:v>
                      </c:pt>
                      <c:pt idx="6402">
                        <c:v>43292.70416666667</c:v>
                      </c:pt>
                      <c:pt idx="6403">
                        <c:v>43292.745833333334</c:v>
                      </c:pt>
                      <c:pt idx="6404">
                        <c:v>43292.787499999999</c:v>
                      </c:pt>
                      <c:pt idx="6405">
                        <c:v>43292.82916666667</c:v>
                      </c:pt>
                      <c:pt idx="6406">
                        <c:v>43292.870833333334</c:v>
                      </c:pt>
                      <c:pt idx="6407">
                        <c:v>43292.912499999999</c:v>
                      </c:pt>
                      <c:pt idx="6408">
                        <c:v>43292.95416666667</c:v>
                      </c:pt>
                      <c:pt idx="6409">
                        <c:v>43292.995833333334</c:v>
                      </c:pt>
                      <c:pt idx="6410">
                        <c:v>43292.999305555553</c:v>
                      </c:pt>
                      <c:pt idx="6411">
                        <c:v>43293.037499999999</c:v>
                      </c:pt>
                      <c:pt idx="6412">
                        <c:v>43293.07916666667</c:v>
                      </c:pt>
                      <c:pt idx="6413">
                        <c:v>43293.120833333334</c:v>
                      </c:pt>
                      <c:pt idx="6414">
                        <c:v>43293.162499999999</c:v>
                      </c:pt>
                      <c:pt idx="6415">
                        <c:v>43293.202777777777</c:v>
                      </c:pt>
                      <c:pt idx="6416">
                        <c:v>43293.20416666667</c:v>
                      </c:pt>
                      <c:pt idx="6417">
                        <c:v>43293.213194444441</c:v>
                      </c:pt>
                      <c:pt idx="6418">
                        <c:v>43293.245833333334</c:v>
                      </c:pt>
                      <c:pt idx="6419">
                        <c:v>43293.287499999999</c:v>
                      </c:pt>
                      <c:pt idx="6420">
                        <c:v>43293.308333333334</c:v>
                      </c:pt>
                      <c:pt idx="6421">
                        <c:v>43293.32916666667</c:v>
                      </c:pt>
                      <c:pt idx="6422">
                        <c:v>43293.370833333334</c:v>
                      </c:pt>
                      <c:pt idx="6423">
                        <c:v>43293.412499999999</c:v>
                      </c:pt>
                      <c:pt idx="6424">
                        <c:v>43293.45416666667</c:v>
                      </c:pt>
                      <c:pt idx="6425">
                        <c:v>43293.495833333334</c:v>
                      </c:pt>
                      <c:pt idx="6426">
                        <c:v>43293.537499999999</c:v>
                      </c:pt>
                      <c:pt idx="6427">
                        <c:v>43293.57916666667</c:v>
                      </c:pt>
                      <c:pt idx="6428">
                        <c:v>43293.620833333334</c:v>
                      </c:pt>
                      <c:pt idx="6429">
                        <c:v>43293.662499999999</c:v>
                      </c:pt>
                      <c:pt idx="6430">
                        <c:v>43293.70416666667</c:v>
                      </c:pt>
                      <c:pt idx="6431">
                        <c:v>43293.745833333334</c:v>
                      </c:pt>
                      <c:pt idx="6432">
                        <c:v>43293.787499999999</c:v>
                      </c:pt>
                      <c:pt idx="6433">
                        <c:v>43293.82916666667</c:v>
                      </c:pt>
                      <c:pt idx="6434">
                        <c:v>43293.870833333334</c:v>
                      </c:pt>
                      <c:pt idx="6435">
                        <c:v>43293.912499999999</c:v>
                      </c:pt>
                      <c:pt idx="6436">
                        <c:v>43293.95416666667</c:v>
                      </c:pt>
                      <c:pt idx="6437">
                        <c:v>43293.995833333334</c:v>
                      </c:pt>
                      <c:pt idx="6438">
                        <c:v>43293.999305555553</c:v>
                      </c:pt>
                      <c:pt idx="6439">
                        <c:v>43294.036111111112</c:v>
                      </c:pt>
                      <c:pt idx="6440">
                        <c:v>43294.037499999999</c:v>
                      </c:pt>
                      <c:pt idx="6441">
                        <c:v>43294.07916666667</c:v>
                      </c:pt>
                      <c:pt idx="6442">
                        <c:v>43294.092361111114</c:v>
                      </c:pt>
                      <c:pt idx="6443">
                        <c:v>43294.094444444447</c:v>
                      </c:pt>
                      <c:pt idx="6444">
                        <c:v>43294.103472222225</c:v>
                      </c:pt>
                      <c:pt idx="6445">
                        <c:v>43294.10833333333</c:v>
                      </c:pt>
                      <c:pt idx="6446">
                        <c:v>43294.120833333334</c:v>
                      </c:pt>
                      <c:pt idx="6447">
                        <c:v>43294.137499999997</c:v>
                      </c:pt>
                      <c:pt idx="6448">
                        <c:v>43294.162499999999</c:v>
                      </c:pt>
                      <c:pt idx="6449">
                        <c:v>43294.20416666667</c:v>
                      </c:pt>
                      <c:pt idx="6450">
                        <c:v>43294.208333333336</c:v>
                      </c:pt>
                      <c:pt idx="6451">
                        <c:v>43294.21597222222</c:v>
                      </c:pt>
                      <c:pt idx="6452">
                        <c:v>43294.220833333333</c:v>
                      </c:pt>
                      <c:pt idx="6453">
                        <c:v>43294.245833333334</c:v>
                      </c:pt>
                      <c:pt idx="6454">
                        <c:v>43294.287499999999</c:v>
                      </c:pt>
                      <c:pt idx="6455">
                        <c:v>43294.295138888891</c:v>
                      </c:pt>
                      <c:pt idx="6456">
                        <c:v>43294.32916666667</c:v>
                      </c:pt>
                      <c:pt idx="6457">
                        <c:v>43294.370833333334</c:v>
                      </c:pt>
                      <c:pt idx="6458">
                        <c:v>43294.412499999999</c:v>
                      </c:pt>
                      <c:pt idx="6459">
                        <c:v>43294.45416666667</c:v>
                      </c:pt>
                      <c:pt idx="6460">
                        <c:v>43294.495833333334</c:v>
                      </c:pt>
                      <c:pt idx="6461">
                        <c:v>43294.537499999999</c:v>
                      </c:pt>
                      <c:pt idx="6462">
                        <c:v>43294.57916666667</c:v>
                      </c:pt>
                      <c:pt idx="6463">
                        <c:v>43294.620833333334</c:v>
                      </c:pt>
                      <c:pt idx="6464">
                        <c:v>43294.662499999999</c:v>
                      </c:pt>
                      <c:pt idx="6465">
                        <c:v>43294.70416666667</c:v>
                      </c:pt>
                      <c:pt idx="6466">
                        <c:v>43294.745833333334</c:v>
                      </c:pt>
                      <c:pt idx="6467">
                        <c:v>43294.787499999999</c:v>
                      </c:pt>
                      <c:pt idx="6468">
                        <c:v>43294.82916666667</c:v>
                      </c:pt>
                      <c:pt idx="6469">
                        <c:v>43294.870833333334</c:v>
                      </c:pt>
                      <c:pt idx="6470">
                        <c:v>43294.912499999999</c:v>
                      </c:pt>
                      <c:pt idx="6471">
                        <c:v>43294.95416666667</c:v>
                      </c:pt>
                      <c:pt idx="6472">
                        <c:v>43294.995833333334</c:v>
                      </c:pt>
                      <c:pt idx="6473">
                        <c:v>43294.999305555553</c:v>
                      </c:pt>
                      <c:pt idx="6474">
                        <c:v>43295.037499999999</c:v>
                      </c:pt>
                      <c:pt idx="6475">
                        <c:v>43295.07916666667</c:v>
                      </c:pt>
                      <c:pt idx="6476">
                        <c:v>43295.120833333334</c:v>
                      </c:pt>
                      <c:pt idx="6477">
                        <c:v>43295.162499999999</c:v>
                      </c:pt>
                      <c:pt idx="6478">
                        <c:v>43295.20416666667</c:v>
                      </c:pt>
                      <c:pt idx="6479">
                        <c:v>43295.245833333334</c:v>
                      </c:pt>
                      <c:pt idx="6480">
                        <c:v>43295.287499999999</c:v>
                      </c:pt>
                      <c:pt idx="6481">
                        <c:v>43295.32916666667</c:v>
                      </c:pt>
                      <c:pt idx="6482">
                        <c:v>43295.370833333334</c:v>
                      </c:pt>
                      <c:pt idx="6483">
                        <c:v>43295.412499999999</c:v>
                      </c:pt>
                      <c:pt idx="6484">
                        <c:v>43295.45416666667</c:v>
                      </c:pt>
                      <c:pt idx="6485">
                        <c:v>43295.495833333334</c:v>
                      </c:pt>
                      <c:pt idx="6486">
                        <c:v>43295.537499999999</c:v>
                      </c:pt>
                      <c:pt idx="6487">
                        <c:v>43295.57916666667</c:v>
                      </c:pt>
                      <c:pt idx="6488">
                        <c:v>43295.620833333334</c:v>
                      </c:pt>
                      <c:pt idx="6489">
                        <c:v>43295.662499999999</c:v>
                      </c:pt>
                      <c:pt idx="6490">
                        <c:v>43295.70416666667</c:v>
                      </c:pt>
                      <c:pt idx="6491">
                        <c:v>43295.745833333334</c:v>
                      </c:pt>
                      <c:pt idx="6492">
                        <c:v>43295.787499999999</c:v>
                      </c:pt>
                      <c:pt idx="6493">
                        <c:v>43295.82916666667</c:v>
                      </c:pt>
                      <c:pt idx="6494">
                        <c:v>43295.870833333334</c:v>
                      </c:pt>
                      <c:pt idx="6495">
                        <c:v>43295.912499999999</c:v>
                      </c:pt>
                      <c:pt idx="6496">
                        <c:v>43295.95416666667</c:v>
                      </c:pt>
                      <c:pt idx="6497">
                        <c:v>43295.995833333334</c:v>
                      </c:pt>
                      <c:pt idx="6498">
                        <c:v>43295.999305555553</c:v>
                      </c:pt>
                      <c:pt idx="6499">
                        <c:v>43296.037499999999</c:v>
                      </c:pt>
                      <c:pt idx="6500">
                        <c:v>43296.07916666667</c:v>
                      </c:pt>
                      <c:pt idx="6501">
                        <c:v>43296.120833333334</c:v>
                      </c:pt>
                      <c:pt idx="6502">
                        <c:v>43296.162499999999</c:v>
                      </c:pt>
                      <c:pt idx="6503">
                        <c:v>43296.20416666667</c:v>
                      </c:pt>
                      <c:pt idx="6504">
                        <c:v>43296.245833333334</c:v>
                      </c:pt>
                      <c:pt idx="6505">
                        <c:v>43296.287499999999</c:v>
                      </c:pt>
                      <c:pt idx="6506">
                        <c:v>43296.32916666667</c:v>
                      </c:pt>
                      <c:pt idx="6507">
                        <c:v>43296.370833333334</c:v>
                      </c:pt>
                      <c:pt idx="6508">
                        <c:v>43296.412499999999</c:v>
                      </c:pt>
                      <c:pt idx="6509">
                        <c:v>43296.45416666667</c:v>
                      </c:pt>
                      <c:pt idx="6510">
                        <c:v>43296.495833333334</c:v>
                      </c:pt>
                      <c:pt idx="6511">
                        <c:v>43296.537499999999</c:v>
                      </c:pt>
                      <c:pt idx="6512">
                        <c:v>43296.57916666667</c:v>
                      </c:pt>
                      <c:pt idx="6513">
                        <c:v>43296.620833333334</c:v>
                      </c:pt>
                      <c:pt idx="6514">
                        <c:v>43296.662499999999</c:v>
                      </c:pt>
                      <c:pt idx="6515">
                        <c:v>43296.70416666667</c:v>
                      </c:pt>
                      <c:pt idx="6516">
                        <c:v>43296.745833333334</c:v>
                      </c:pt>
                      <c:pt idx="6517">
                        <c:v>43296.787499999999</c:v>
                      </c:pt>
                      <c:pt idx="6518">
                        <c:v>43296.82916666667</c:v>
                      </c:pt>
                      <c:pt idx="6519">
                        <c:v>43296.870833333334</c:v>
                      </c:pt>
                      <c:pt idx="6520">
                        <c:v>43296.912499999999</c:v>
                      </c:pt>
                      <c:pt idx="6521">
                        <c:v>43296.95416666667</c:v>
                      </c:pt>
                      <c:pt idx="6522">
                        <c:v>43296.995833333334</c:v>
                      </c:pt>
                      <c:pt idx="6523">
                        <c:v>43296.999305555553</c:v>
                      </c:pt>
                      <c:pt idx="6524">
                        <c:v>43297.037499999999</c:v>
                      </c:pt>
                      <c:pt idx="6525">
                        <c:v>43297.07916666667</c:v>
                      </c:pt>
                      <c:pt idx="6526">
                        <c:v>43297.120833333334</c:v>
                      </c:pt>
                      <c:pt idx="6527">
                        <c:v>43297.162499999999</c:v>
                      </c:pt>
                      <c:pt idx="6528">
                        <c:v>43297.20416666667</c:v>
                      </c:pt>
                      <c:pt idx="6529">
                        <c:v>43297.245833333334</c:v>
                      </c:pt>
                      <c:pt idx="6530">
                        <c:v>43297.287499999999</c:v>
                      </c:pt>
                      <c:pt idx="6531">
                        <c:v>43297.32916666667</c:v>
                      </c:pt>
                      <c:pt idx="6532">
                        <c:v>43297.370833333334</c:v>
                      </c:pt>
                      <c:pt idx="6533">
                        <c:v>43297.412499999999</c:v>
                      </c:pt>
                      <c:pt idx="6534">
                        <c:v>43297.45416666667</c:v>
                      </c:pt>
                      <c:pt idx="6535">
                        <c:v>43297.495833333334</c:v>
                      </c:pt>
                      <c:pt idx="6536">
                        <c:v>43297.537499999999</c:v>
                      </c:pt>
                      <c:pt idx="6537">
                        <c:v>43297.57916666667</c:v>
                      </c:pt>
                      <c:pt idx="6538">
                        <c:v>43297.620833333334</c:v>
                      </c:pt>
                      <c:pt idx="6539">
                        <c:v>43297.662499999999</c:v>
                      </c:pt>
                      <c:pt idx="6540">
                        <c:v>43297.70416666667</c:v>
                      </c:pt>
                      <c:pt idx="6541">
                        <c:v>43297.745833333334</c:v>
                      </c:pt>
                      <c:pt idx="6542">
                        <c:v>43297.787499999999</c:v>
                      </c:pt>
                      <c:pt idx="6543">
                        <c:v>43297.82916666667</c:v>
                      </c:pt>
                      <c:pt idx="6544">
                        <c:v>43297.870833333334</c:v>
                      </c:pt>
                      <c:pt idx="6545">
                        <c:v>43297.912499999999</c:v>
                      </c:pt>
                      <c:pt idx="6546">
                        <c:v>43297.95416666667</c:v>
                      </c:pt>
                      <c:pt idx="6547">
                        <c:v>43297.995833333334</c:v>
                      </c:pt>
                      <c:pt idx="6548">
                        <c:v>43297.999305555553</c:v>
                      </c:pt>
                      <c:pt idx="6549">
                        <c:v>43298.037499999999</c:v>
                      </c:pt>
                      <c:pt idx="6550">
                        <c:v>43298.07916666667</c:v>
                      </c:pt>
                      <c:pt idx="6551">
                        <c:v>43298.120833333334</c:v>
                      </c:pt>
                      <c:pt idx="6552">
                        <c:v>43298.162499999999</c:v>
                      </c:pt>
                      <c:pt idx="6553">
                        <c:v>43298.20416666667</c:v>
                      </c:pt>
                      <c:pt idx="6554">
                        <c:v>43298.245833333334</c:v>
                      </c:pt>
                      <c:pt idx="6555">
                        <c:v>43298.287499999999</c:v>
                      </c:pt>
                      <c:pt idx="6556">
                        <c:v>43298.32916666667</c:v>
                      </c:pt>
                      <c:pt idx="6557">
                        <c:v>43298.370833333334</c:v>
                      </c:pt>
                      <c:pt idx="6558">
                        <c:v>43298.412499999999</c:v>
                      </c:pt>
                      <c:pt idx="6559">
                        <c:v>43298.45416666667</c:v>
                      </c:pt>
                      <c:pt idx="6560">
                        <c:v>43298.495833333334</c:v>
                      </c:pt>
                      <c:pt idx="6561">
                        <c:v>43298.537499999999</c:v>
                      </c:pt>
                      <c:pt idx="6562">
                        <c:v>43298.57916666667</c:v>
                      </c:pt>
                      <c:pt idx="6563">
                        <c:v>43298.620833333334</c:v>
                      </c:pt>
                      <c:pt idx="6564">
                        <c:v>43298.662499999999</c:v>
                      </c:pt>
                      <c:pt idx="6565">
                        <c:v>43298.70416666667</c:v>
                      </c:pt>
                      <c:pt idx="6566">
                        <c:v>43298.722916666666</c:v>
                      </c:pt>
                      <c:pt idx="6567">
                        <c:v>43298.728472222225</c:v>
                      </c:pt>
                      <c:pt idx="6568">
                        <c:v>43298.736805555556</c:v>
                      </c:pt>
                      <c:pt idx="6569">
                        <c:v>43298.745833333334</c:v>
                      </c:pt>
                      <c:pt idx="6570">
                        <c:v>43298.757638888892</c:v>
                      </c:pt>
                      <c:pt idx="6571">
                        <c:v>43298.772916666669</c:v>
                      </c:pt>
                      <c:pt idx="6572">
                        <c:v>43298.787499999999</c:v>
                      </c:pt>
                      <c:pt idx="6573">
                        <c:v>43298.804166666669</c:v>
                      </c:pt>
                      <c:pt idx="6574">
                        <c:v>43298.827777777777</c:v>
                      </c:pt>
                      <c:pt idx="6575">
                        <c:v>43298.82916666667</c:v>
                      </c:pt>
                      <c:pt idx="6576">
                        <c:v>43298.851388888892</c:v>
                      </c:pt>
                      <c:pt idx="6577">
                        <c:v>43298.870833333334</c:v>
                      </c:pt>
                      <c:pt idx="6578">
                        <c:v>43298.881249999999</c:v>
                      </c:pt>
                      <c:pt idx="6579">
                        <c:v>43298.912499999999</c:v>
                      </c:pt>
                      <c:pt idx="6580">
                        <c:v>43298.920138888891</c:v>
                      </c:pt>
                      <c:pt idx="6581">
                        <c:v>43298.95416666667</c:v>
                      </c:pt>
                      <c:pt idx="6582">
                        <c:v>43298.976388888892</c:v>
                      </c:pt>
                      <c:pt idx="6583">
                        <c:v>43298.995833333334</c:v>
                      </c:pt>
                      <c:pt idx="6584">
                        <c:v>43298.999305555553</c:v>
                      </c:pt>
                      <c:pt idx="6585">
                        <c:v>43299.037499999999</c:v>
                      </c:pt>
                      <c:pt idx="6586">
                        <c:v>43299.07916666667</c:v>
                      </c:pt>
                      <c:pt idx="6587">
                        <c:v>43299.120833333334</c:v>
                      </c:pt>
                      <c:pt idx="6588">
                        <c:v>43299.159722222219</c:v>
                      </c:pt>
                      <c:pt idx="6589">
                        <c:v>43299.161111111112</c:v>
                      </c:pt>
                      <c:pt idx="6590">
                        <c:v>43299.162499999999</c:v>
                      </c:pt>
                      <c:pt idx="6591">
                        <c:v>43299.20416666667</c:v>
                      </c:pt>
                      <c:pt idx="6592">
                        <c:v>43299.215277777781</c:v>
                      </c:pt>
                      <c:pt idx="6593">
                        <c:v>43299.245833333334</c:v>
                      </c:pt>
                      <c:pt idx="6594">
                        <c:v>43299.287499999999</c:v>
                      </c:pt>
                      <c:pt idx="6595">
                        <c:v>43299.32916666667</c:v>
                      </c:pt>
                      <c:pt idx="6596">
                        <c:v>43299.370833333334</c:v>
                      </c:pt>
                      <c:pt idx="6597">
                        <c:v>43299.412499999999</c:v>
                      </c:pt>
                      <c:pt idx="6598">
                        <c:v>43299.45416666667</c:v>
                      </c:pt>
                      <c:pt idx="6599">
                        <c:v>43299.495833333334</c:v>
                      </c:pt>
                      <c:pt idx="6600">
                        <c:v>43299.537499999999</c:v>
                      </c:pt>
                      <c:pt idx="6601">
                        <c:v>43299.57916666667</c:v>
                      </c:pt>
                      <c:pt idx="6602">
                        <c:v>43299.620833333334</c:v>
                      </c:pt>
                      <c:pt idx="6603">
                        <c:v>43299.662499999999</c:v>
                      </c:pt>
                      <c:pt idx="6604">
                        <c:v>43299.70416666667</c:v>
                      </c:pt>
                      <c:pt idx="6605">
                        <c:v>43299.745833333334</c:v>
                      </c:pt>
                      <c:pt idx="6606">
                        <c:v>43299.787499999999</c:v>
                      </c:pt>
                      <c:pt idx="6607">
                        <c:v>43299.82916666667</c:v>
                      </c:pt>
                      <c:pt idx="6608">
                        <c:v>43299.870833333334</c:v>
                      </c:pt>
                      <c:pt idx="6609">
                        <c:v>43299.912499999999</c:v>
                      </c:pt>
                      <c:pt idx="6610">
                        <c:v>43299.95416666667</c:v>
                      </c:pt>
                      <c:pt idx="6611">
                        <c:v>43299.995833333334</c:v>
                      </c:pt>
                      <c:pt idx="6612">
                        <c:v>43299.999305555553</c:v>
                      </c:pt>
                      <c:pt idx="6613">
                        <c:v>43300.037499999999</c:v>
                      </c:pt>
                      <c:pt idx="6614">
                        <c:v>43300.07916666667</c:v>
                      </c:pt>
                      <c:pt idx="6615">
                        <c:v>43300.120833333334</c:v>
                      </c:pt>
                      <c:pt idx="6616">
                        <c:v>43300.162499999999</c:v>
                      </c:pt>
                      <c:pt idx="6617">
                        <c:v>43300.20416666667</c:v>
                      </c:pt>
                      <c:pt idx="6618">
                        <c:v>43300.245833333334</c:v>
                      </c:pt>
                      <c:pt idx="6619">
                        <c:v>43300.287499999999</c:v>
                      </c:pt>
                      <c:pt idx="6620">
                        <c:v>43300.32916666667</c:v>
                      </c:pt>
                      <c:pt idx="6621">
                        <c:v>43300.370833333334</c:v>
                      </c:pt>
                      <c:pt idx="6622">
                        <c:v>43300.412499999999</c:v>
                      </c:pt>
                      <c:pt idx="6623">
                        <c:v>43300.45416666667</c:v>
                      </c:pt>
                      <c:pt idx="6624">
                        <c:v>43300.495833333334</c:v>
                      </c:pt>
                      <c:pt idx="6625">
                        <c:v>43300.537499999999</c:v>
                      </c:pt>
                      <c:pt idx="6626">
                        <c:v>43300.57916666667</c:v>
                      </c:pt>
                      <c:pt idx="6627">
                        <c:v>43300.620833333334</c:v>
                      </c:pt>
                      <c:pt idx="6628">
                        <c:v>43300.662499999999</c:v>
                      </c:pt>
                      <c:pt idx="6629">
                        <c:v>43300.70416666667</c:v>
                      </c:pt>
                      <c:pt idx="6630">
                        <c:v>43300.745833333334</c:v>
                      </c:pt>
                      <c:pt idx="6631">
                        <c:v>43300.787499999999</c:v>
                      </c:pt>
                      <c:pt idx="6632">
                        <c:v>43300.82916666667</c:v>
                      </c:pt>
                      <c:pt idx="6633">
                        <c:v>43300.870833333334</c:v>
                      </c:pt>
                      <c:pt idx="6634">
                        <c:v>43300.912499999999</c:v>
                      </c:pt>
                      <c:pt idx="6635">
                        <c:v>43300.95416666667</c:v>
                      </c:pt>
                      <c:pt idx="6636">
                        <c:v>43300.995833333334</c:v>
                      </c:pt>
                      <c:pt idx="6637">
                        <c:v>43300.999305555553</c:v>
                      </c:pt>
                      <c:pt idx="6638">
                        <c:v>43301.037499999999</c:v>
                      </c:pt>
                      <c:pt idx="6639">
                        <c:v>43301.07916666667</c:v>
                      </c:pt>
                      <c:pt idx="6640">
                        <c:v>43301.120833333334</c:v>
                      </c:pt>
                      <c:pt idx="6641">
                        <c:v>43301.162499999999</c:v>
                      </c:pt>
                      <c:pt idx="6642">
                        <c:v>43301.20416666667</c:v>
                      </c:pt>
                      <c:pt idx="6643">
                        <c:v>43301.245833333334</c:v>
                      </c:pt>
                      <c:pt idx="6644">
                        <c:v>43301.287499999999</c:v>
                      </c:pt>
                      <c:pt idx="6645">
                        <c:v>43301.32916666667</c:v>
                      </c:pt>
                      <c:pt idx="6646">
                        <c:v>43301.370833333334</c:v>
                      </c:pt>
                      <c:pt idx="6647">
                        <c:v>43301.412499999999</c:v>
                      </c:pt>
                      <c:pt idx="6648">
                        <c:v>43301.45416666667</c:v>
                      </c:pt>
                      <c:pt idx="6649">
                        <c:v>43301.495833333334</c:v>
                      </c:pt>
                      <c:pt idx="6650">
                        <c:v>43301.537499999999</c:v>
                      </c:pt>
                      <c:pt idx="6651">
                        <c:v>43301.57916666667</c:v>
                      </c:pt>
                      <c:pt idx="6652">
                        <c:v>43301.620833333334</c:v>
                      </c:pt>
                      <c:pt idx="6653">
                        <c:v>43301.662499999999</c:v>
                      </c:pt>
                      <c:pt idx="6654">
                        <c:v>43301.70416666667</c:v>
                      </c:pt>
                      <c:pt idx="6655">
                        <c:v>43301.745833333334</c:v>
                      </c:pt>
                      <c:pt idx="6656">
                        <c:v>43301.787499999999</c:v>
                      </c:pt>
                      <c:pt idx="6657">
                        <c:v>43301.82916666667</c:v>
                      </c:pt>
                      <c:pt idx="6658">
                        <c:v>43301.870833333334</c:v>
                      </c:pt>
                      <c:pt idx="6659">
                        <c:v>43301.912499999999</c:v>
                      </c:pt>
                      <c:pt idx="6660">
                        <c:v>43301.95416666667</c:v>
                      </c:pt>
                      <c:pt idx="6661">
                        <c:v>43301.995833333334</c:v>
                      </c:pt>
                      <c:pt idx="6662">
                        <c:v>43301.999305555553</c:v>
                      </c:pt>
                      <c:pt idx="6663">
                        <c:v>43302.037499999999</c:v>
                      </c:pt>
                      <c:pt idx="6664">
                        <c:v>43302.07916666667</c:v>
                      </c:pt>
                      <c:pt idx="6665">
                        <c:v>43302.120833333334</c:v>
                      </c:pt>
                      <c:pt idx="6666">
                        <c:v>43302.162499999999</c:v>
                      </c:pt>
                      <c:pt idx="6667">
                        <c:v>43302.20416666667</c:v>
                      </c:pt>
                      <c:pt idx="6668">
                        <c:v>43302.245833333334</c:v>
                      </c:pt>
                      <c:pt idx="6669">
                        <c:v>43302.287499999999</c:v>
                      </c:pt>
                      <c:pt idx="6670">
                        <c:v>43302.322222222225</c:v>
                      </c:pt>
                      <c:pt idx="6671">
                        <c:v>43302.32916666667</c:v>
                      </c:pt>
                      <c:pt idx="6672">
                        <c:v>43302.368055555555</c:v>
                      </c:pt>
                      <c:pt idx="6673">
                        <c:v>43302.368750000001</c:v>
                      </c:pt>
                      <c:pt idx="6674">
                        <c:v>43302.370833333334</c:v>
                      </c:pt>
                      <c:pt idx="6675">
                        <c:v>43302.384027777778</c:v>
                      </c:pt>
                      <c:pt idx="6676">
                        <c:v>43302.393750000003</c:v>
                      </c:pt>
                      <c:pt idx="6677">
                        <c:v>43302.402083333334</c:v>
                      </c:pt>
                      <c:pt idx="6678">
                        <c:v>43302.407638888886</c:v>
                      </c:pt>
                      <c:pt idx="6679">
                        <c:v>43302.412499999999</c:v>
                      </c:pt>
                      <c:pt idx="6680">
                        <c:v>43302.417361111111</c:v>
                      </c:pt>
                      <c:pt idx="6681">
                        <c:v>43302.45416666667</c:v>
                      </c:pt>
                      <c:pt idx="6682">
                        <c:v>43302.472222222219</c:v>
                      </c:pt>
                      <c:pt idx="6683">
                        <c:v>43302.481249999997</c:v>
                      </c:pt>
                      <c:pt idx="6684">
                        <c:v>43302.495833333334</c:v>
                      </c:pt>
                      <c:pt idx="6685">
                        <c:v>43302.522916666669</c:v>
                      </c:pt>
                      <c:pt idx="6686">
                        <c:v>43302.535416666666</c:v>
                      </c:pt>
                      <c:pt idx="6687">
                        <c:v>43302.537499999999</c:v>
                      </c:pt>
                      <c:pt idx="6688">
                        <c:v>43302.56527777778</c:v>
                      </c:pt>
                      <c:pt idx="6689">
                        <c:v>43302.570138888892</c:v>
                      </c:pt>
                      <c:pt idx="6690">
                        <c:v>43302.572222222225</c:v>
                      </c:pt>
                      <c:pt idx="6691">
                        <c:v>43302.577777777777</c:v>
                      </c:pt>
                      <c:pt idx="6692">
                        <c:v>43302.57916666667</c:v>
                      </c:pt>
                      <c:pt idx="6693">
                        <c:v>43302.606249999997</c:v>
                      </c:pt>
                      <c:pt idx="6694">
                        <c:v>43302.620833333334</c:v>
                      </c:pt>
                      <c:pt idx="6695">
                        <c:v>43302.634722222225</c:v>
                      </c:pt>
                      <c:pt idx="6696">
                        <c:v>43302.63958333333</c:v>
                      </c:pt>
                      <c:pt idx="6697">
                        <c:v>43302.643055555556</c:v>
                      </c:pt>
                      <c:pt idx="6698">
                        <c:v>43302.65</c:v>
                      </c:pt>
                      <c:pt idx="6699">
                        <c:v>43302.662499999999</c:v>
                      </c:pt>
                      <c:pt idx="6700">
                        <c:v>43302.689583333333</c:v>
                      </c:pt>
                      <c:pt idx="6701">
                        <c:v>43302.695833333331</c:v>
                      </c:pt>
                      <c:pt idx="6702">
                        <c:v>43302.697222222225</c:v>
                      </c:pt>
                      <c:pt idx="6703">
                        <c:v>43302.698611111111</c:v>
                      </c:pt>
                      <c:pt idx="6704">
                        <c:v>43302.701388888891</c:v>
                      </c:pt>
                      <c:pt idx="6705">
                        <c:v>43302.70416666667</c:v>
                      </c:pt>
                      <c:pt idx="6706">
                        <c:v>43302.713194444441</c:v>
                      </c:pt>
                      <c:pt idx="6707">
                        <c:v>43302.722222222219</c:v>
                      </c:pt>
                      <c:pt idx="6708">
                        <c:v>43302.745833333334</c:v>
                      </c:pt>
                      <c:pt idx="6709">
                        <c:v>43302.753472222219</c:v>
                      </c:pt>
                      <c:pt idx="6710">
                        <c:v>43302.756249999999</c:v>
                      </c:pt>
                      <c:pt idx="6711">
                        <c:v>43302.76666666667</c:v>
                      </c:pt>
                      <c:pt idx="6712">
                        <c:v>43302.779861111114</c:v>
                      </c:pt>
                      <c:pt idx="6713">
                        <c:v>43302.786111111112</c:v>
                      </c:pt>
                      <c:pt idx="6714">
                        <c:v>43302.787499999999</c:v>
                      </c:pt>
                      <c:pt idx="6715">
                        <c:v>43302.796527777777</c:v>
                      </c:pt>
                      <c:pt idx="6716">
                        <c:v>43302.807638888888</c:v>
                      </c:pt>
                      <c:pt idx="6717">
                        <c:v>43302.82916666667</c:v>
                      </c:pt>
                      <c:pt idx="6718">
                        <c:v>43302.838194444441</c:v>
                      </c:pt>
                      <c:pt idx="6719">
                        <c:v>43302.845833333333</c:v>
                      </c:pt>
                      <c:pt idx="6720">
                        <c:v>43302.856944444444</c:v>
                      </c:pt>
                      <c:pt idx="6721">
                        <c:v>43302.863194444442</c:v>
                      </c:pt>
                      <c:pt idx="6722">
                        <c:v>43302.869444444441</c:v>
                      </c:pt>
                      <c:pt idx="6723">
                        <c:v>43302.870833333334</c:v>
                      </c:pt>
                      <c:pt idx="6724">
                        <c:v>43302.880555555559</c:v>
                      </c:pt>
                      <c:pt idx="6725">
                        <c:v>43302.890972222223</c:v>
                      </c:pt>
                      <c:pt idx="6726">
                        <c:v>43302.895833333336</c:v>
                      </c:pt>
                      <c:pt idx="6727">
                        <c:v>43302.912499999999</c:v>
                      </c:pt>
                      <c:pt idx="6728">
                        <c:v>43302.95416666667</c:v>
                      </c:pt>
                      <c:pt idx="6729">
                        <c:v>43302.975694444445</c:v>
                      </c:pt>
                      <c:pt idx="6730">
                        <c:v>43302.994444444441</c:v>
                      </c:pt>
                      <c:pt idx="6731">
                        <c:v>43302.995833333334</c:v>
                      </c:pt>
                      <c:pt idx="6732">
                        <c:v>43302.999305555553</c:v>
                      </c:pt>
                      <c:pt idx="6733">
                        <c:v>43303.037499999999</c:v>
                      </c:pt>
                      <c:pt idx="6734">
                        <c:v>43303.056250000001</c:v>
                      </c:pt>
                      <c:pt idx="6735">
                        <c:v>43303.066666666666</c:v>
                      </c:pt>
                      <c:pt idx="6736">
                        <c:v>43303.07916666667</c:v>
                      </c:pt>
                      <c:pt idx="6737">
                        <c:v>43303.088194444441</c:v>
                      </c:pt>
                      <c:pt idx="6738">
                        <c:v>43303.120833333334</c:v>
                      </c:pt>
                      <c:pt idx="6739">
                        <c:v>43303.146527777775</c:v>
                      </c:pt>
                      <c:pt idx="6740">
                        <c:v>43303.162499999999</c:v>
                      </c:pt>
                      <c:pt idx="6741">
                        <c:v>43303.20416666667</c:v>
                      </c:pt>
                      <c:pt idx="6742">
                        <c:v>43303.245833333334</c:v>
                      </c:pt>
                      <c:pt idx="6743">
                        <c:v>43303.259027777778</c:v>
                      </c:pt>
                      <c:pt idx="6744">
                        <c:v>43303.281944444447</c:v>
                      </c:pt>
                      <c:pt idx="6745">
                        <c:v>43303.287499999999</c:v>
                      </c:pt>
                      <c:pt idx="6746">
                        <c:v>43303.299305555556</c:v>
                      </c:pt>
                      <c:pt idx="6747">
                        <c:v>43303.32916666667</c:v>
                      </c:pt>
                      <c:pt idx="6748">
                        <c:v>43303.338888888888</c:v>
                      </c:pt>
                      <c:pt idx="6749">
                        <c:v>43303.352083333331</c:v>
                      </c:pt>
                      <c:pt idx="6750">
                        <c:v>43303.370833333334</c:v>
                      </c:pt>
                      <c:pt idx="6751">
                        <c:v>43303.412499999999</c:v>
                      </c:pt>
                      <c:pt idx="6752">
                        <c:v>43303.430555555555</c:v>
                      </c:pt>
                      <c:pt idx="6753">
                        <c:v>43303.435416666667</c:v>
                      </c:pt>
                      <c:pt idx="6754">
                        <c:v>43303.45416666667</c:v>
                      </c:pt>
                      <c:pt idx="6755">
                        <c:v>43303.474305555559</c:v>
                      </c:pt>
                      <c:pt idx="6756">
                        <c:v>43303.488888888889</c:v>
                      </c:pt>
                      <c:pt idx="6757">
                        <c:v>43303.495833333334</c:v>
                      </c:pt>
                      <c:pt idx="6758">
                        <c:v>43303.500694444447</c:v>
                      </c:pt>
                      <c:pt idx="6759">
                        <c:v>43303.537499999999</c:v>
                      </c:pt>
                      <c:pt idx="6760">
                        <c:v>43303.550694444442</c:v>
                      </c:pt>
                      <c:pt idx="6761">
                        <c:v>43303.55972222222</c:v>
                      </c:pt>
                      <c:pt idx="6762">
                        <c:v>43303.568055555559</c:v>
                      </c:pt>
                      <c:pt idx="6763">
                        <c:v>43303.575694444444</c:v>
                      </c:pt>
                      <c:pt idx="6764">
                        <c:v>43303.57916666667</c:v>
                      </c:pt>
                      <c:pt idx="6765">
                        <c:v>43303.588888888888</c:v>
                      </c:pt>
                      <c:pt idx="6766">
                        <c:v>43303.604166666664</c:v>
                      </c:pt>
                      <c:pt idx="6767">
                        <c:v>43303.620833333334</c:v>
                      </c:pt>
                      <c:pt idx="6768">
                        <c:v>43303.662499999999</c:v>
                      </c:pt>
                      <c:pt idx="6769">
                        <c:v>43303.70416666667</c:v>
                      </c:pt>
                      <c:pt idx="6770">
                        <c:v>43303.725694444445</c:v>
                      </c:pt>
                      <c:pt idx="6771">
                        <c:v>43303.738194444442</c:v>
                      </c:pt>
                      <c:pt idx="6772">
                        <c:v>43303.745833333334</c:v>
                      </c:pt>
                      <c:pt idx="6773">
                        <c:v>43303.75277777778</c:v>
                      </c:pt>
                      <c:pt idx="6774">
                        <c:v>43303.774305555555</c:v>
                      </c:pt>
                      <c:pt idx="6775">
                        <c:v>43303.779166666667</c:v>
                      </c:pt>
                      <c:pt idx="6776">
                        <c:v>43303.787499999999</c:v>
                      </c:pt>
                      <c:pt idx="6777">
                        <c:v>43303.827777777777</c:v>
                      </c:pt>
                      <c:pt idx="6778">
                        <c:v>43303.82916666667</c:v>
                      </c:pt>
                      <c:pt idx="6779">
                        <c:v>43303.838194444441</c:v>
                      </c:pt>
                      <c:pt idx="6780">
                        <c:v>43303.869444444441</c:v>
                      </c:pt>
                      <c:pt idx="6781">
                        <c:v>43303.870833333334</c:v>
                      </c:pt>
                      <c:pt idx="6782">
                        <c:v>43303.912499999999</c:v>
                      </c:pt>
                      <c:pt idx="6783">
                        <c:v>43303.95416666667</c:v>
                      </c:pt>
                      <c:pt idx="6784">
                        <c:v>43303.995833333334</c:v>
                      </c:pt>
                      <c:pt idx="6785">
                        <c:v>43303.999305555553</c:v>
                      </c:pt>
                      <c:pt idx="6786">
                        <c:v>43304.037499999999</c:v>
                      </c:pt>
                      <c:pt idx="6787">
                        <c:v>43304.07916666667</c:v>
                      </c:pt>
                      <c:pt idx="6788">
                        <c:v>43304.089583333334</c:v>
                      </c:pt>
                      <c:pt idx="6789">
                        <c:v>43304.100694444445</c:v>
                      </c:pt>
                      <c:pt idx="6790">
                        <c:v>43304.120833333334</c:v>
                      </c:pt>
                      <c:pt idx="6791">
                        <c:v>43304.161111111112</c:v>
                      </c:pt>
                      <c:pt idx="6792">
                        <c:v>43304.162499999999</c:v>
                      </c:pt>
                      <c:pt idx="6793">
                        <c:v>43304.17291666667</c:v>
                      </c:pt>
                      <c:pt idx="6794">
                        <c:v>43304.180555555555</c:v>
                      </c:pt>
                      <c:pt idx="6795">
                        <c:v>43304.185416666667</c:v>
                      </c:pt>
                      <c:pt idx="6796">
                        <c:v>43304.202777777777</c:v>
                      </c:pt>
                      <c:pt idx="6797">
                        <c:v>43304.20416666667</c:v>
                      </c:pt>
                      <c:pt idx="6798">
                        <c:v>43304.245833333334</c:v>
                      </c:pt>
                      <c:pt idx="6799">
                        <c:v>43304.279861111114</c:v>
                      </c:pt>
                      <c:pt idx="6800">
                        <c:v>43304.284722222219</c:v>
                      </c:pt>
                      <c:pt idx="6801">
                        <c:v>43304.287499999999</c:v>
                      </c:pt>
                      <c:pt idx="6802">
                        <c:v>43304.3125</c:v>
                      </c:pt>
                      <c:pt idx="6803">
                        <c:v>43304.318749999999</c:v>
                      </c:pt>
                      <c:pt idx="6804">
                        <c:v>43304.327777777777</c:v>
                      </c:pt>
                      <c:pt idx="6805">
                        <c:v>43304.32916666667</c:v>
                      </c:pt>
                      <c:pt idx="6806">
                        <c:v>43304.333333333336</c:v>
                      </c:pt>
                      <c:pt idx="6807">
                        <c:v>43304.334722222222</c:v>
                      </c:pt>
                      <c:pt idx="6808">
                        <c:v>43304.341666666667</c:v>
                      </c:pt>
                      <c:pt idx="6809">
                        <c:v>43304.355555555558</c:v>
                      </c:pt>
                      <c:pt idx="6810">
                        <c:v>43304.370833333334</c:v>
                      </c:pt>
                      <c:pt idx="6811">
                        <c:v>43304.397222222222</c:v>
                      </c:pt>
                      <c:pt idx="6812">
                        <c:v>43304.40902777778</c:v>
                      </c:pt>
                      <c:pt idx="6813">
                        <c:v>43304.412499999999</c:v>
                      </c:pt>
                      <c:pt idx="6814">
                        <c:v>43304.45416666667</c:v>
                      </c:pt>
                      <c:pt idx="6815">
                        <c:v>43304.495833333334</c:v>
                      </c:pt>
                      <c:pt idx="6816">
                        <c:v>43304.537499999999</c:v>
                      </c:pt>
                      <c:pt idx="6817">
                        <c:v>43304.57916666667</c:v>
                      </c:pt>
                      <c:pt idx="6818">
                        <c:v>43304.620833333334</c:v>
                      </c:pt>
                      <c:pt idx="6819">
                        <c:v>43304.662499999999</c:v>
                      </c:pt>
                      <c:pt idx="6820">
                        <c:v>43304.70416666667</c:v>
                      </c:pt>
                      <c:pt idx="6821">
                        <c:v>43304.745833333334</c:v>
                      </c:pt>
                      <c:pt idx="6822">
                        <c:v>43304.787499999999</c:v>
                      </c:pt>
                      <c:pt idx="6823">
                        <c:v>43304.82916666667</c:v>
                      </c:pt>
                      <c:pt idx="6824">
                        <c:v>43304.870833333334</c:v>
                      </c:pt>
                      <c:pt idx="6825">
                        <c:v>43304.912499999999</c:v>
                      </c:pt>
                      <c:pt idx="6826">
                        <c:v>43304.929861111108</c:v>
                      </c:pt>
                      <c:pt idx="6827">
                        <c:v>43304.952777777777</c:v>
                      </c:pt>
                      <c:pt idx="6828">
                        <c:v>43304.95416666667</c:v>
                      </c:pt>
                      <c:pt idx="6829">
                        <c:v>43304.977777777778</c:v>
                      </c:pt>
                      <c:pt idx="6830">
                        <c:v>43304.995833333334</c:v>
                      </c:pt>
                      <c:pt idx="6831">
                        <c:v>43304.999305555553</c:v>
                      </c:pt>
                      <c:pt idx="6832">
                        <c:v>43305.001388888886</c:v>
                      </c:pt>
                      <c:pt idx="6833">
                        <c:v>43305.004861111112</c:v>
                      </c:pt>
                      <c:pt idx="6834">
                        <c:v>43305.008333333331</c:v>
                      </c:pt>
                      <c:pt idx="6835">
                        <c:v>43305.012499999997</c:v>
                      </c:pt>
                      <c:pt idx="6836">
                        <c:v>43305.026388888888</c:v>
                      </c:pt>
                      <c:pt idx="6837">
                        <c:v>43305.03125</c:v>
                      </c:pt>
                      <c:pt idx="6838">
                        <c:v>43305.037499999999</c:v>
                      </c:pt>
                      <c:pt idx="6839">
                        <c:v>43305.04791666667</c:v>
                      </c:pt>
                      <c:pt idx="6840">
                        <c:v>43305.07916666667</c:v>
                      </c:pt>
                      <c:pt idx="6841">
                        <c:v>43305.120833333334</c:v>
                      </c:pt>
                      <c:pt idx="6842">
                        <c:v>43305.148611111108</c:v>
                      </c:pt>
                      <c:pt idx="6843">
                        <c:v>43305.162499999999</c:v>
                      </c:pt>
                      <c:pt idx="6844">
                        <c:v>43305.174305555556</c:v>
                      </c:pt>
                      <c:pt idx="6845">
                        <c:v>43305.20416666667</c:v>
                      </c:pt>
                      <c:pt idx="6846">
                        <c:v>43305.245833333334</c:v>
                      </c:pt>
                      <c:pt idx="6847">
                        <c:v>43305.287499999999</c:v>
                      </c:pt>
                      <c:pt idx="6848">
                        <c:v>43305.32916666667</c:v>
                      </c:pt>
                      <c:pt idx="6849">
                        <c:v>43305.370833333334</c:v>
                      </c:pt>
                      <c:pt idx="6850">
                        <c:v>43305.412499999999</c:v>
                      </c:pt>
                      <c:pt idx="6851">
                        <c:v>43305.45416666667</c:v>
                      </c:pt>
                      <c:pt idx="6852">
                        <c:v>43305.480555555558</c:v>
                      </c:pt>
                      <c:pt idx="6853">
                        <c:v>43305.493750000001</c:v>
                      </c:pt>
                      <c:pt idx="6854">
                        <c:v>43305.495833333334</c:v>
                      </c:pt>
                      <c:pt idx="6855">
                        <c:v>43305.504166666666</c:v>
                      </c:pt>
                      <c:pt idx="6856">
                        <c:v>43305.536111111112</c:v>
                      </c:pt>
                      <c:pt idx="6857">
                        <c:v>43305.537499999999</c:v>
                      </c:pt>
                      <c:pt idx="6858">
                        <c:v>43305.5625</c:v>
                      </c:pt>
                      <c:pt idx="6859">
                        <c:v>43305.57916666667</c:v>
                      </c:pt>
                      <c:pt idx="6860">
                        <c:v>43305.587500000001</c:v>
                      </c:pt>
                      <c:pt idx="6861">
                        <c:v>43305.620833333334</c:v>
                      </c:pt>
                      <c:pt idx="6862">
                        <c:v>43305.647222222222</c:v>
                      </c:pt>
                      <c:pt idx="6863">
                        <c:v>43305.660416666666</c:v>
                      </c:pt>
                      <c:pt idx="6864">
                        <c:v>43305.662499999999</c:v>
                      </c:pt>
                      <c:pt idx="6865">
                        <c:v>43305.681944444441</c:v>
                      </c:pt>
                      <c:pt idx="6866">
                        <c:v>43305.700694444444</c:v>
                      </c:pt>
                      <c:pt idx="6867">
                        <c:v>43305.70416666667</c:v>
                      </c:pt>
                      <c:pt idx="6868">
                        <c:v>43305.745833333334</c:v>
                      </c:pt>
                      <c:pt idx="6869">
                        <c:v>43305.787499999999</c:v>
                      </c:pt>
                      <c:pt idx="6870">
                        <c:v>43305.806250000001</c:v>
                      </c:pt>
                      <c:pt idx="6871">
                        <c:v>43305.82916666667</c:v>
                      </c:pt>
                      <c:pt idx="6872">
                        <c:v>43305.870833333334</c:v>
                      </c:pt>
                      <c:pt idx="6873">
                        <c:v>43305.912499999999</c:v>
                      </c:pt>
                      <c:pt idx="6874">
                        <c:v>43305.938194444447</c:v>
                      </c:pt>
                      <c:pt idx="6875">
                        <c:v>43305.942361111112</c:v>
                      </c:pt>
                      <c:pt idx="6876">
                        <c:v>43305.945138888892</c:v>
                      </c:pt>
                      <c:pt idx="6877">
                        <c:v>43305.952777777777</c:v>
                      </c:pt>
                      <c:pt idx="6878">
                        <c:v>43305.95416666667</c:v>
                      </c:pt>
                      <c:pt idx="6879">
                        <c:v>43305.995833333334</c:v>
                      </c:pt>
                      <c:pt idx="6880">
                        <c:v>43305.999305555553</c:v>
                      </c:pt>
                      <c:pt idx="6881">
                        <c:v>43306.037499999999</c:v>
                      </c:pt>
                      <c:pt idx="6882">
                        <c:v>43306.07916666667</c:v>
                      </c:pt>
                      <c:pt idx="6883">
                        <c:v>43306.120833333334</c:v>
                      </c:pt>
                      <c:pt idx="6884">
                        <c:v>43306.143750000003</c:v>
                      </c:pt>
                      <c:pt idx="6885">
                        <c:v>43306.161111111112</c:v>
                      </c:pt>
                      <c:pt idx="6886">
                        <c:v>43306.162499999999</c:v>
                      </c:pt>
                      <c:pt idx="6887">
                        <c:v>43306.17291666667</c:v>
                      </c:pt>
                      <c:pt idx="6888">
                        <c:v>43306.177777777775</c:v>
                      </c:pt>
                      <c:pt idx="6889">
                        <c:v>43306.180555555555</c:v>
                      </c:pt>
                      <c:pt idx="6890">
                        <c:v>43306.202777777777</c:v>
                      </c:pt>
                      <c:pt idx="6891">
                        <c:v>43306.20416666667</c:v>
                      </c:pt>
                      <c:pt idx="6892">
                        <c:v>43306.216666666667</c:v>
                      </c:pt>
                      <c:pt idx="6893">
                        <c:v>43306.245833333334</c:v>
                      </c:pt>
                      <c:pt idx="6894">
                        <c:v>43306.287499999999</c:v>
                      </c:pt>
                      <c:pt idx="6895">
                        <c:v>43306.29791666667</c:v>
                      </c:pt>
                      <c:pt idx="6896">
                        <c:v>43306.306944444441</c:v>
                      </c:pt>
                      <c:pt idx="6897">
                        <c:v>43306.311805555553</c:v>
                      </c:pt>
                      <c:pt idx="6898">
                        <c:v>43306.32916666667</c:v>
                      </c:pt>
                      <c:pt idx="6899">
                        <c:v>43306.369444444441</c:v>
                      </c:pt>
                      <c:pt idx="6900">
                        <c:v>43306.370833333334</c:v>
                      </c:pt>
                      <c:pt idx="6901">
                        <c:v>43306.375694444447</c:v>
                      </c:pt>
                      <c:pt idx="6902">
                        <c:v>43306.386805555558</c:v>
                      </c:pt>
                      <c:pt idx="6903">
                        <c:v>43306.388194444444</c:v>
                      </c:pt>
                      <c:pt idx="6904">
                        <c:v>43306.412499999999</c:v>
                      </c:pt>
                      <c:pt idx="6905">
                        <c:v>43306.425000000003</c:v>
                      </c:pt>
                      <c:pt idx="6906">
                        <c:v>43306.433333333334</c:v>
                      </c:pt>
                      <c:pt idx="6907">
                        <c:v>43306.447222222225</c:v>
                      </c:pt>
                      <c:pt idx="6908">
                        <c:v>43306.45416666667</c:v>
                      </c:pt>
                      <c:pt idx="6909">
                        <c:v>43306.455555555556</c:v>
                      </c:pt>
                      <c:pt idx="6910">
                        <c:v>43306.487500000003</c:v>
                      </c:pt>
                      <c:pt idx="6911">
                        <c:v>43306.494444444441</c:v>
                      </c:pt>
                      <c:pt idx="6912">
                        <c:v>43306.495833333334</c:v>
                      </c:pt>
                      <c:pt idx="6913">
                        <c:v>43306.500694444447</c:v>
                      </c:pt>
                      <c:pt idx="6914">
                        <c:v>43306.518055555556</c:v>
                      </c:pt>
                      <c:pt idx="6915">
                        <c:v>43306.536111111112</c:v>
                      </c:pt>
                      <c:pt idx="6916">
                        <c:v>43306.537499999999</c:v>
                      </c:pt>
                      <c:pt idx="6917">
                        <c:v>43306.542361111111</c:v>
                      </c:pt>
                      <c:pt idx="6918">
                        <c:v>43306.57916666667</c:v>
                      </c:pt>
                      <c:pt idx="6919">
                        <c:v>43306.619444444441</c:v>
                      </c:pt>
                      <c:pt idx="6920">
                        <c:v>43306.620833333334</c:v>
                      </c:pt>
                      <c:pt idx="6921">
                        <c:v>43306.662499999999</c:v>
                      </c:pt>
                      <c:pt idx="6922">
                        <c:v>43306.697222222225</c:v>
                      </c:pt>
                      <c:pt idx="6923">
                        <c:v>43306.70416666667</c:v>
                      </c:pt>
                      <c:pt idx="6924">
                        <c:v>43306.745833333334</c:v>
                      </c:pt>
                      <c:pt idx="6925">
                        <c:v>43306.758333333331</c:v>
                      </c:pt>
                      <c:pt idx="6926">
                        <c:v>43306.784722222219</c:v>
                      </c:pt>
                      <c:pt idx="6927">
                        <c:v>43306.787499999999</c:v>
                      </c:pt>
                      <c:pt idx="6928">
                        <c:v>43306.790972222225</c:v>
                      </c:pt>
                      <c:pt idx="6929">
                        <c:v>43306.815972222219</c:v>
                      </c:pt>
                      <c:pt idx="6930">
                        <c:v>43306.82916666667</c:v>
                      </c:pt>
                      <c:pt idx="6931">
                        <c:v>43306.870833333334</c:v>
                      </c:pt>
                      <c:pt idx="6932">
                        <c:v>43306.912499999999</c:v>
                      </c:pt>
                      <c:pt idx="6933">
                        <c:v>43306.925000000003</c:v>
                      </c:pt>
                      <c:pt idx="6934">
                        <c:v>43306.95416666667</c:v>
                      </c:pt>
                      <c:pt idx="6935">
                        <c:v>43306.995833333334</c:v>
                      </c:pt>
                      <c:pt idx="6936">
                        <c:v>43306.999305555553</c:v>
                      </c:pt>
                      <c:pt idx="6937">
                        <c:v>43307.003472222219</c:v>
                      </c:pt>
                      <c:pt idx="6938">
                        <c:v>43307.037499999999</c:v>
                      </c:pt>
                      <c:pt idx="6939">
                        <c:v>43307.07916666667</c:v>
                      </c:pt>
                      <c:pt idx="6940">
                        <c:v>43307.119444444441</c:v>
                      </c:pt>
                      <c:pt idx="6941">
                        <c:v>43307.120833333334</c:v>
                      </c:pt>
                      <c:pt idx="6942">
                        <c:v>43307.130555555559</c:v>
                      </c:pt>
                      <c:pt idx="6943">
                        <c:v>43307.159722222219</c:v>
                      </c:pt>
                      <c:pt idx="6944">
                        <c:v>43307.162499999999</c:v>
                      </c:pt>
                      <c:pt idx="6945">
                        <c:v>43307.20208333333</c:v>
                      </c:pt>
                      <c:pt idx="6946">
                        <c:v>43307.20416666667</c:v>
                      </c:pt>
                      <c:pt idx="6947">
                        <c:v>43307.222916666666</c:v>
                      </c:pt>
                      <c:pt idx="6948">
                        <c:v>43307.243750000001</c:v>
                      </c:pt>
                      <c:pt idx="6949">
                        <c:v>43307.245833333334</c:v>
                      </c:pt>
                      <c:pt idx="6950">
                        <c:v>43307.25277777778</c:v>
                      </c:pt>
                      <c:pt idx="6951">
                        <c:v>43307.258333333331</c:v>
                      </c:pt>
                      <c:pt idx="6952">
                        <c:v>43307.268055555556</c:v>
                      </c:pt>
                      <c:pt idx="6953">
                        <c:v>43307.274305555555</c:v>
                      </c:pt>
                      <c:pt idx="6954">
                        <c:v>43307.280555555553</c:v>
                      </c:pt>
                      <c:pt idx="6955">
                        <c:v>43307.287499999999</c:v>
                      </c:pt>
                      <c:pt idx="6956">
                        <c:v>43307.295138888891</c:v>
                      </c:pt>
                      <c:pt idx="6957">
                        <c:v>43307.32916666667</c:v>
                      </c:pt>
                      <c:pt idx="6958">
                        <c:v>43307.364583333336</c:v>
                      </c:pt>
                      <c:pt idx="6959">
                        <c:v>43307.369444444441</c:v>
                      </c:pt>
                      <c:pt idx="6960">
                        <c:v>43307.370833333334</c:v>
                      </c:pt>
                      <c:pt idx="6961">
                        <c:v>43307.393750000003</c:v>
                      </c:pt>
                      <c:pt idx="6962">
                        <c:v>43307.399305555555</c:v>
                      </c:pt>
                      <c:pt idx="6963">
                        <c:v>43307.412499999999</c:v>
                      </c:pt>
                      <c:pt idx="6964">
                        <c:v>43307.425000000003</c:v>
                      </c:pt>
                      <c:pt idx="6965">
                        <c:v>43307.45416666667</c:v>
                      </c:pt>
                      <c:pt idx="6966">
                        <c:v>43307.465277777781</c:v>
                      </c:pt>
                      <c:pt idx="6967">
                        <c:v>43307.472916666666</c:v>
                      </c:pt>
                      <c:pt idx="6968">
                        <c:v>43307.495833333334</c:v>
                      </c:pt>
                      <c:pt idx="6969">
                        <c:v>43307.537499999999</c:v>
                      </c:pt>
                      <c:pt idx="6970">
                        <c:v>43307.57916666667</c:v>
                      </c:pt>
                      <c:pt idx="6971">
                        <c:v>43307.620833333334</c:v>
                      </c:pt>
                      <c:pt idx="6972">
                        <c:v>43307.662499999999</c:v>
                      </c:pt>
                      <c:pt idx="6973">
                        <c:v>43307.70416666667</c:v>
                      </c:pt>
                      <c:pt idx="6974">
                        <c:v>43307.745833333334</c:v>
                      </c:pt>
                      <c:pt idx="6975">
                        <c:v>43307.787499999999</c:v>
                      </c:pt>
                      <c:pt idx="6976">
                        <c:v>43307.82916666667</c:v>
                      </c:pt>
                      <c:pt idx="6977">
                        <c:v>43307.870833333334</c:v>
                      </c:pt>
                      <c:pt idx="6978">
                        <c:v>43307.912499999999</c:v>
                      </c:pt>
                      <c:pt idx="6979">
                        <c:v>43307.95416666667</c:v>
                      </c:pt>
                      <c:pt idx="6980">
                        <c:v>43307.995833333334</c:v>
                      </c:pt>
                      <c:pt idx="6981">
                        <c:v>43307.999305555553</c:v>
                      </c:pt>
                      <c:pt idx="6982">
                        <c:v>43308.037499999999</c:v>
                      </c:pt>
                      <c:pt idx="6983">
                        <c:v>43308.07916666667</c:v>
                      </c:pt>
                      <c:pt idx="6984">
                        <c:v>43308.120833333334</c:v>
                      </c:pt>
                      <c:pt idx="6985">
                        <c:v>43308.162499999999</c:v>
                      </c:pt>
                      <c:pt idx="6986">
                        <c:v>43308.20416666667</c:v>
                      </c:pt>
                      <c:pt idx="6987">
                        <c:v>43308.245833333334</c:v>
                      </c:pt>
                      <c:pt idx="6988">
                        <c:v>43308.287499999999</c:v>
                      </c:pt>
                      <c:pt idx="6989">
                        <c:v>43308.293749999997</c:v>
                      </c:pt>
                      <c:pt idx="6990">
                        <c:v>43308.32916666667</c:v>
                      </c:pt>
                      <c:pt idx="6991">
                        <c:v>43308.338194444441</c:v>
                      </c:pt>
                      <c:pt idx="6992">
                        <c:v>43308.345138888886</c:v>
                      </c:pt>
                      <c:pt idx="6993">
                        <c:v>43308.370833333334</c:v>
                      </c:pt>
                      <c:pt idx="6994">
                        <c:v>43308.412499999999</c:v>
                      </c:pt>
                      <c:pt idx="6995">
                        <c:v>43308.45416666667</c:v>
                      </c:pt>
                      <c:pt idx="6996">
                        <c:v>43308.495833333334</c:v>
                      </c:pt>
                      <c:pt idx="6997">
                        <c:v>43308.537499999999</c:v>
                      </c:pt>
                      <c:pt idx="6998">
                        <c:v>43308.57916666667</c:v>
                      </c:pt>
                      <c:pt idx="6999">
                        <c:v>43308.620833333334</c:v>
                      </c:pt>
                      <c:pt idx="7000">
                        <c:v>43308.625694444447</c:v>
                      </c:pt>
                      <c:pt idx="7001">
                        <c:v>43308.636111111111</c:v>
                      </c:pt>
                      <c:pt idx="7002">
                        <c:v>43308.662499999999</c:v>
                      </c:pt>
                      <c:pt idx="7003">
                        <c:v>43308.671527777777</c:v>
                      </c:pt>
                      <c:pt idx="7004">
                        <c:v>43308.681944444441</c:v>
                      </c:pt>
                      <c:pt idx="7005">
                        <c:v>43308.702777777777</c:v>
                      </c:pt>
                      <c:pt idx="7006">
                        <c:v>43308.70416666667</c:v>
                      </c:pt>
                      <c:pt idx="7007">
                        <c:v>43308.720138888886</c:v>
                      </c:pt>
                      <c:pt idx="7008">
                        <c:v>43308.745833333334</c:v>
                      </c:pt>
                      <c:pt idx="7009">
                        <c:v>43308.787499999999</c:v>
                      </c:pt>
                      <c:pt idx="7010">
                        <c:v>43308.82916666667</c:v>
                      </c:pt>
                      <c:pt idx="7011">
                        <c:v>43308.870833333334</c:v>
                      </c:pt>
                      <c:pt idx="7012">
                        <c:v>43308.885416666664</c:v>
                      </c:pt>
                      <c:pt idx="7013">
                        <c:v>43308.912499999999</c:v>
                      </c:pt>
                      <c:pt idx="7014">
                        <c:v>43308.917361111111</c:v>
                      </c:pt>
                      <c:pt idx="7015">
                        <c:v>43308.95416666667</c:v>
                      </c:pt>
                      <c:pt idx="7016">
                        <c:v>43308.995833333334</c:v>
                      </c:pt>
                      <c:pt idx="7017">
                        <c:v>43308.999305555553</c:v>
                      </c:pt>
                      <c:pt idx="7018">
                        <c:v>43309.037499999999</c:v>
                      </c:pt>
                      <c:pt idx="7019">
                        <c:v>43309.07916666667</c:v>
                      </c:pt>
                      <c:pt idx="7020">
                        <c:v>43309.120833333334</c:v>
                      </c:pt>
                      <c:pt idx="7021">
                        <c:v>43309.162499999999</c:v>
                      </c:pt>
                      <c:pt idx="7022">
                        <c:v>43309.20416666667</c:v>
                      </c:pt>
                      <c:pt idx="7023">
                        <c:v>43309.245833333334</c:v>
                      </c:pt>
                      <c:pt idx="7024">
                        <c:v>43309.287499999999</c:v>
                      </c:pt>
                      <c:pt idx="7025">
                        <c:v>43309.32916666667</c:v>
                      </c:pt>
                      <c:pt idx="7026">
                        <c:v>43309.370833333334</c:v>
                      </c:pt>
                      <c:pt idx="7027">
                        <c:v>43309.393750000003</c:v>
                      </c:pt>
                      <c:pt idx="7028">
                        <c:v>43309.412499999999</c:v>
                      </c:pt>
                      <c:pt idx="7029">
                        <c:v>43309.4375</c:v>
                      </c:pt>
                      <c:pt idx="7030">
                        <c:v>43309.45416666667</c:v>
                      </c:pt>
                      <c:pt idx="7031">
                        <c:v>43309.495833333334</c:v>
                      </c:pt>
                      <c:pt idx="7032">
                        <c:v>43309.536111111112</c:v>
                      </c:pt>
                      <c:pt idx="7033">
                        <c:v>43309.537499999999</c:v>
                      </c:pt>
                      <c:pt idx="7034">
                        <c:v>43309.542361111111</c:v>
                      </c:pt>
                      <c:pt idx="7035">
                        <c:v>43309.57916666667</c:v>
                      </c:pt>
                      <c:pt idx="7036">
                        <c:v>43309.620833333334</c:v>
                      </c:pt>
                      <c:pt idx="7037">
                        <c:v>43309.662499999999</c:v>
                      </c:pt>
                      <c:pt idx="7038">
                        <c:v>43309.70416666667</c:v>
                      </c:pt>
                      <c:pt idx="7039">
                        <c:v>43309.745833333334</c:v>
                      </c:pt>
                      <c:pt idx="7040">
                        <c:v>43309.787499999999</c:v>
                      </c:pt>
                      <c:pt idx="7041">
                        <c:v>43309.82916666667</c:v>
                      </c:pt>
                      <c:pt idx="7042">
                        <c:v>43309.870833333334</c:v>
                      </c:pt>
                      <c:pt idx="7043">
                        <c:v>43309.912499999999</c:v>
                      </c:pt>
                      <c:pt idx="7044">
                        <c:v>43309.95416666667</c:v>
                      </c:pt>
                      <c:pt idx="7045">
                        <c:v>43309.995833333334</c:v>
                      </c:pt>
                      <c:pt idx="7046">
                        <c:v>43309.999305555553</c:v>
                      </c:pt>
                      <c:pt idx="7047">
                        <c:v>43310.037499999999</c:v>
                      </c:pt>
                      <c:pt idx="7048">
                        <c:v>43310.07916666667</c:v>
                      </c:pt>
                      <c:pt idx="7049">
                        <c:v>43310.120833333334</c:v>
                      </c:pt>
                      <c:pt idx="7050">
                        <c:v>43310.162499999999</c:v>
                      </c:pt>
                      <c:pt idx="7051">
                        <c:v>43310.20416666667</c:v>
                      </c:pt>
                      <c:pt idx="7052">
                        <c:v>43310.245833333334</c:v>
                      </c:pt>
                      <c:pt idx="7053">
                        <c:v>43310.287499999999</c:v>
                      </c:pt>
                      <c:pt idx="7054">
                        <c:v>43310.32916666667</c:v>
                      </c:pt>
                      <c:pt idx="7055">
                        <c:v>43310.370833333334</c:v>
                      </c:pt>
                      <c:pt idx="7056">
                        <c:v>43310.412499999999</c:v>
                      </c:pt>
                      <c:pt idx="7057">
                        <c:v>43310.45416666667</c:v>
                      </c:pt>
                      <c:pt idx="7058">
                        <c:v>43310.495833333334</c:v>
                      </c:pt>
                      <c:pt idx="7059">
                        <c:v>43310.537499999999</c:v>
                      </c:pt>
                      <c:pt idx="7060">
                        <c:v>43310.57916666667</c:v>
                      </c:pt>
                      <c:pt idx="7061">
                        <c:v>43310.620833333334</c:v>
                      </c:pt>
                      <c:pt idx="7062">
                        <c:v>43310.662499999999</c:v>
                      </c:pt>
                      <c:pt idx="7063">
                        <c:v>43310.70416666667</c:v>
                      </c:pt>
                      <c:pt idx="7064">
                        <c:v>43310.745833333334</c:v>
                      </c:pt>
                      <c:pt idx="7065">
                        <c:v>43310.787499999999</c:v>
                      </c:pt>
                      <c:pt idx="7066">
                        <c:v>43310.82916666667</c:v>
                      </c:pt>
                      <c:pt idx="7067">
                        <c:v>43310.870833333334</c:v>
                      </c:pt>
                      <c:pt idx="7068">
                        <c:v>43310.912499999999</c:v>
                      </c:pt>
                      <c:pt idx="7069">
                        <c:v>43310.95416666667</c:v>
                      </c:pt>
                      <c:pt idx="7070">
                        <c:v>43310.995833333334</c:v>
                      </c:pt>
                      <c:pt idx="7071">
                        <c:v>43310.999305555553</c:v>
                      </c:pt>
                      <c:pt idx="7072">
                        <c:v>43311.037499999999</c:v>
                      </c:pt>
                      <c:pt idx="7073">
                        <c:v>43311.07916666667</c:v>
                      </c:pt>
                      <c:pt idx="7074">
                        <c:v>43311.120833333334</c:v>
                      </c:pt>
                      <c:pt idx="7075">
                        <c:v>43311.162499999999</c:v>
                      </c:pt>
                      <c:pt idx="7076">
                        <c:v>43311.20416666667</c:v>
                      </c:pt>
                      <c:pt idx="7077">
                        <c:v>43311.245833333334</c:v>
                      </c:pt>
                      <c:pt idx="7078">
                        <c:v>43311.258333333331</c:v>
                      </c:pt>
                      <c:pt idx="7079">
                        <c:v>43311.283333333333</c:v>
                      </c:pt>
                      <c:pt idx="7080">
                        <c:v>43311.28402777778</c:v>
                      </c:pt>
                      <c:pt idx="7081">
                        <c:v>43311.297222222223</c:v>
                      </c:pt>
                      <c:pt idx="7082">
                        <c:v>43311.327777777777</c:v>
                      </c:pt>
                      <c:pt idx="7083">
                        <c:v>43311.32916666667</c:v>
                      </c:pt>
                      <c:pt idx="7084">
                        <c:v>43311.344444444447</c:v>
                      </c:pt>
                      <c:pt idx="7085">
                        <c:v>43311.370833333334</c:v>
                      </c:pt>
                      <c:pt idx="7086">
                        <c:v>43311.405555555553</c:v>
                      </c:pt>
                      <c:pt idx="7087">
                        <c:v>43311.412499999999</c:v>
                      </c:pt>
                      <c:pt idx="7088">
                        <c:v>43311.422222222223</c:v>
                      </c:pt>
                      <c:pt idx="7089">
                        <c:v>43311.45416666667</c:v>
                      </c:pt>
                      <c:pt idx="7090">
                        <c:v>43311.495833333334</c:v>
                      </c:pt>
                      <c:pt idx="7091">
                        <c:v>43311.500694444447</c:v>
                      </c:pt>
                      <c:pt idx="7092">
                        <c:v>43311.509722222225</c:v>
                      </c:pt>
                      <c:pt idx="7093">
                        <c:v>43311.537499999999</c:v>
                      </c:pt>
                      <c:pt idx="7094">
                        <c:v>43311.57916666667</c:v>
                      </c:pt>
                      <c:pt idx="7095">
                        <c:v>43311.584027777775</c:v>
                      </c:pt>
                      <c:pt idx="7096">
                        <c:v>43311.59652777778</c:v>
                      </c:pt>
                      <c:pt idx="7097">
                        <c:v>43311.620833333334</c:v>
                      </c:pt>
                      <c:pt idx="7098">
                        <c:v>43311.656944444447</c:v>
                      </c:pt>
                      <c:pt idx="7099">
                        <c:v>43311.662499999999</c:v>
                      </c:pt>
                      <c:pt idx="7100">
                        <c:v>43311.665972222225</c:v>
                      </c:pt>
                      <c:pt idx="7101">
                        <c:v>43311.679861111108</c:v>
                      </c:pt>
                      <c:pt idx="7102">
                        <c:v>43311.70416666667</c:v>
                      </c:pt>
                      <c:pt idx="7103">
                        <c:v>43311.745833333334</c:v>
                      </c:pt>
                      <c:pt idx="7104">
                        <c:v>43311.787499999999</c:v>
                      </c:pt>
                      <c:pt idx="7105">
                        <c:v>43311.82916666667</c:v>
                      </c:pt>
                      <c:pt idx="7106">
                        <c:v>43311.870833333334</c:v>
                      </c:pt>
                      <c:pt idx="7107">
                        <c:v>43311.895833333336</c:v>
                      </c:pt>
                      <c:pt idx="7108">
                        <c:v>43311.902777777781</c:v>
                      </c:pt>
                      <c:pt idx="7109">
                        <c:v>43311.912499999999</c:v>
                      </c:pt>
                      <c:pt idx="7110">
                        <c:v>43311.927083333336</c:v>
                      </c:pt>
                      <c:pt idx="7111">
                        <c:v>43311.95416666667</c:v>
                      </c:pt>
                      <c:pt idx="7112">
                        <c:v>43311.995833333334</c:v>
                      </c:pt>
                      <c:pt idx="7113">
                        <c:v>43311.999305555553</c:v>
                      </c:pt>
                      <c:pt idx="7114">
                        <c:v>43312.037499999999</c:v>
                      </c:pt>
                      <c:pt idx="7115">
                        <c:v>43312.0625</c:v>
                      </c:pt>
                      <c:pt idx="7116">
                        <c:v>43312.07708333333</c:v>
                      </c:pt>
                      <c:pt idx="7117">
                        <c:v>43312.07916666667</c:v>
                      </c:pt>
                      <c:pt idx="7118">
                        <c:v>43312.120833333334</c:v>
                      </c:pt>
                      <c:pt idx="7119">
                        <c:v>43312.162499999999</c:v>
                      </c:pt>
                      <c:pt idx="7120">
                        <c:v>43312.20416666667</c:v>
                      </c:pt>
                      <c:pt idx="7121">
                        <c:v>43312.215277777781</c:v>
                      </c:pt>
                      <c:pt idx="7122">
                        <c:v>43312.22152777778</c:v>
                      </c:pt>
                      <c:pt idx="7123">
                        <c:v>43312.226388888892</c:v>
                      </c:pt>
                      <c:pt idx="7124">
                        <c:v>43312.245833333334</c:v>
                      </c:pt>
                      <c:pt idx="7125">
                        <c:v>43312.287499999999</c:v>
                      </c:pt>
                      <c:pt idx="7126">
                        <c:v>43312.295138888891</c:v>
                      </c:pt>
                      <c:pt idx="7127">
                        <c:v>43312.311111111114</c:v>
                      </c:pt>
                      <c:pt idx="7128">
                        <c:v>43312.315972222219</c:v>
                      </c:pt>
                      <c:pt idx="7129">
                        <c:v>43312.32916666667</c:v>
                      </c:pt>
                      <c:pt idx="7130">
                        <c:v>43312.34097222222</c:v>
                      </c:pt>
                      <c:pt idx="7131">
                        <c:v>43312.345833333333</c:v>
                      </c:pt>
                      <c:pt idx="7132">
                        <c:v>43312.369444444441</c:v>
                      </c:pt>
                      <c:pt idx="7133">
                        <c:v>43312.370833333334</c:v>
                      </c:pt>
                      <c:pt idx="7134">
                        <c:v>43312.375694444447</c:v>
                      </c:pt>
                      <c:pt idx="7135">
                        <c:v>43312.412499999999</c:v>
                      </c:pt>
                      <c:pt idx="7136">
                        <c:v>43312.434027777781</c:v>
                      </c:pt>
                      <c:pt idx="7137">
                        <c:v>43312.45416666667</c:v>
                      </c:pt>
                      <c:pt idx="7138">
                        <c:v>43312.461805555555</c:v>
                      </c:pt>
                      <c:pt idx="7139">
                        <c:v>43312.470833333333</c:v>
                      </c:pt>
                      <c:pt idx="7140">
                        <c:v>43312.495833333334</c:v>
                      </c:pt>
                      <c:pt idx="7141">
                        <c:v>43312.536111111112</c:v>
                      </c:pt>
                      <c:pt idx="7142">
                        <c:v>43312.537499999999</c:v>
                      </c:pt>
                      <c:pt idx="7143">
                        <c:v>43312.57916666667</c:v>
                      </c:pt>
                      <c:pt idx="7144">
                        <c:v>43312.620833333334</c:v>
                      </c:pt>
                      <c:pt idx="7145">
                        <c:v>43312.662499999999</c:v>
                      </c:pt>
                      <c:pt idx="7146">
                        <c:v>43312.70416666667</c:v>
                      </c:pt>
                      <c:pt idx="7147">
                        <c:v>43312.745833333334</c:v>
                      </c:pt>
                      <c:pt idx="7148">
                        <c:v>43312.787499999999</c:v>
                      </c:pt>
                      <c:pt idx="7149">
                        <c:v>43312.82916666667</c:v>
                      </c:pt>
                      <c:pt idx="7150">
                        <c:v>43312.870833333334</c:v>
                      </c:pt>
                      <c:pt idx="7151">
                        <c:v>43312.912499999999</c:v>
                      </c:pt>
                      <c:pt idx="7152">
                        <c:v>43312.95416666667</c:v>
                      </c:pt>
                      <c:pt idx="7153">
                        <c:v>43312.994444444441</c:v>
                      </c:pt>
                      <c:pt idx="7154">
                        <c:v>43312.995833333334</c:v>
                      </c:pt>
                      <c:pt idx="7155">
                        <c:v>43312.999305555553</c:v>
                      </c:pt>
                      <c:pt idx="7156">
                        <c:v>43312.999305555553</c:v>
                      </c:pt>
                      <c:pt idx="7157">
                        <c:v>43313.037499999999</c:v>
                      </c:pt>
                      <c:pt idx="7158">
                        <c:v>43313.07916666667</c:v>
                      </c:pt>
                      <c:pt idx="7159">
                        <c:v>43313.090277777781</c:v>
                      </c:pt>
                      <c:pt idx="7160">
                        <c:v>43313.098611111112</c:v>
                      </c:pt>
                      <c:pt idx="7161">
                        <c:v>43313.120833333334</c:v>
                      </c:pt>
                      <c:pt idx="7162">
                        <c:v>43313.162499999999</c:v>
                      </c:pt>
                      <c:pt idx="7163">
                        <c:v>43313.188888888886</c:v>
                      </c:pt>
                      <c:pt idx="7164">
                        <c:v>43313.20416666667</c:v>
                      </c:pt>
                      <c:pt idx="7165">
                        <c:v>43313.245833333334</c:v>
                      </c:pt>
                      <c:pt idx="7166">
                        <c:v>43313.286111111112</c:v>
                      </c:pt>
                      <c:pt idx="7167">
                        <c:v>43313.287499999999</c:v>
                      </c:pt>
                      <c:pt idx="7168">
                        <c:v>43313.308333333334</c:v>
                      </c:pt>
                      <c:pt idx="7169">
                        <c:v>43313.32916666667</c:v>
                      </c:pt>
                      <c:pt idx="7170">
                        <c:v>43313.353472222225</c:v>
                      </c:pt>
                      <c:pt idx="7171">
                        <c:v>43313.370833333334</c:v>
                      </c:pt>
                      <c:pt idx="7172">
                        <c:v>43313.388194444444</c:v>
                      </c:pt>
                      <c:pt idx="7173">
                        <c:v>43313.412499999999</c:v>
                      </c:pt>
                      <c:pt idx="7174">
                        <c:v>43313.452777777777</c:v>
                      </c:pt>
                      <c:pt idx="7175">
                        <c:v>43313.45416666667</c:v>
                      </c:pt>
                      <c:pt idx="7176">
                        <c:v>43313.467361111114</c:v>
                      </c:pt>
                      <c:pt idx="7177">
                        <c:v>43313.495833333334</c:v>
                      </c:pt>
                      <c:pt idx="7178">
                        <c:v>43313.537499999999</c:v>
                      </c:pt>
                      <c:pt idx="7179">
                        <c:v>43313.57916666667</c:v>
                      </c:pt>
                      <c:pt idx="7180">
                        <c:v>43313.620833333334</c:v>
                      </c:pt>
                      <c:pt idx="7181">
                        <c:v>43313.662499999999</c:v>
                      </c:pt>
                      <c:pt idx="7182">
                        <c:v>43313.70416666667</c:v>
                      </c:pt>
                      <c:pt idx="7183">
                        <c:v>43313.745833333334</c:v>
                      </c:pt>
                      <c:pt idx="7184">
                        <c:v>43313.787499999999</c:v>
                      </c:pt>
                      <c:pt idx="7185">
                        <c:v>43313.82916666667</c:v>
                      </c:pt>
                      <c:pt idx="7186">
                        <c:v>43313.870833333334</c:v>
                      </c:pt>
                      <c:pt idx="7187">
                        <c:v>43313.912499999999</c:v>
                      </c:pt>
                      <c:pt idx="7188">
                        <c:v>43313.95416666667</c:v>
                      </c:pt>
                      <c:pt idx="7189">
                        <c:v>43313.995833333334</c:v>
                      </c:pt>
                      <c:pt idx="7190">
                        <c:v>43313.999305555553</c:v>
                      </c:pt>
                      <c:pt idx="7191">
                        <c:v>43314.037499999999</c:v>
                      </c:pt>
                      <c:pt idx="7192">
                        <c:v>43314.07916666667</c:v>
                      </c:pt>
                      <c:pt idx="7193">
                        <c:v>43314.120833333334</c:v>
                      </c:pt>
                      <c:pt idx="7194">
                        <c:v>43314.162499999999</c:v>
                      </c:pt>
                      <c:pt idx="7195">
                        <c:v>43314.173611111109</c:v>
                      </c:pt>
                      <c:pt idx="7196">
                        <c:v>43314.182638888888</c:v>
                      </c:pt>
                      <c:pt idx="7197">
                        <c:v>43314.20416666667</c:v>
                      </c:pt>
                      <c:pt idx="7198">
                        <c:v>43314.245833333334</c:v>
                      </c:pt>
                      <c:pt idx="7199">
                        <c:v>43314.287499999999</c:v>
                      </c:pt>
                      <c:pt idx="7200">
                        <c:v>43314.293749999997</c:v>
                      </c:pt>
                      <c:pt idx="7201">
                        <c:v>43314.319444444445</c:v>
                      </c:pt>
                      <c:pt idx="7202">
                        <c:v>43314.324305555558</c:v>
                      </c:pt>
                      <c:pt idx="7203">
                        <c:v>43314.32916666667</c:v>
                      </c:pt>
                      <c:pt idx="7204">
                        <c:v>43314.338888888888</c:v>
                      </c:pt>
                      <c:pt idx="7205">
                        <c:v>43314.369444444441</c:v>
                      </c:pt>
                      <c:pt idx="7206">
                        <c:v>43314.370833333334</c:v>
                      </c:pt>
                      <c:pt idx="7207">
                        <c:v>43314.382638888892</c:v>
                      </c:pt>
                      <c:pt idx="7208">
                        <c:v>43314.412499999999</c:v>
                      </c:pt>
                      <c:pt idx="7209">
                        <c:v>43314.45416666667</c:v>
                      </c:pt>
                      <c:pt idx="7210">
                        <c:v>43314.495833333334</c:v>
                      </c:pt>
                      <c:pt idx="7211">
                        <c:v>43314.537499999999</c:v>
                      </c:pt>
                      <c:pt idx="7212">
                        <c:v>43314.57916666667</c:v>
                      </c:pt>
                      <c:pt idx="7213">
                        <c:v>43314.620833333334</c:v>
                      </c:pt>
                      <c:pt idx="7214">
                        <c:v>43314.662499999999</c:v>
                      </c:pt>
                      <c:pt idx="7215">
                        <c:v>43314.70416666667</c:v>
                      </c:pt>
                      <c:pt idx="7216">
                        <c:v>43314.745833333334</c:v>
                      </c:pt>
                      <c:pt idx="7217">
                        <c:v>43314.787499999999</c:v>
                      </c:pt>
                      <c:pt idx="7218">
                        <c:v>43314.82916666667</c:v>
                      </c:pt>
                      <c:pt idx="7219">
                        <c:v>43314.870833333334</c:v>
                      </c:pt>
                      <c:pt idx="7220">
                        <c:v>43314.875694444447</c:v>
                      </c:pt>
                      <c:pt idx="7221">
                        <c:v>43314.890277777777</c:v>
                      </c:pt>
                      <c:pt idx="7222">
                        <c:v>43314.912499999999</c:v>
                      </c:pt>
                      <c:pt idx="7223">
                        <c:v>43314.95416666667</c:v>
                      </c:pt>
                      <c:pt idx="7224">
                        <c:v>43314.995833333334</c:v>
                      </c:pt>
                      <c:pt idx="7225">
                        <c:v>43314.999305555553</c:v>
                      </c:pt>
                      <c:pt idx="7226">
                        <c:v>43315.037499999999</c:v>
                      </c:pt>
                      <c:pt idx="7227">
                        <c:v>43315.07916666667</c:v>
                      </c:pt>
                      <c:pt idx="7228">
                        <c:v>43315.120833333334</c:v>
                      </c:pt>
                      <c:pt idx="7229">
                        <c:v>43315.162499999999</c:v>
                      </c:pt>
                      <c:pt idx="7230">
                        <c:v>43315.20416666667</c:v>
                      </c:pt>
                      <c:pt idx="7231">
                        <c:v>43315.245833333334</c:v>
                      </c:pt>
                      <c:pt idx="7232">
                        <c:v>43315.274305555555</c:v>
                      </c:pt>
                      <c:pt idx="7233">
                        <c:v>43315.287499999999</c:v>
                      </c:pt>
                      <c:pt idx="7234">
                        <c:v>43315.318749999999</c:v>
                      </c:pt>
                      <c:pt idx="7235">
                        <c:v>43315.32916666667</c:v>
                      </c:pt>
                      <c:pt idx="7236">
                        <c:v>43315.333333333336</c:v>
                      </c:pt>
                      <c:pt idx="7237">
                        <c:v>43315.339583333334</c:v>
                      </c:pt>
                      <c:pt idx="7238">
                        <c:v>43315.369444444441</c:v>
                      </c:pt>
                      <c:pt idx="7239">
                        <c:v>43315.370833333334</c:v>
                      </c:pt>
                      <c:pt idx="7240">
                        <c:v>43315.380555555559</c:v>
                      </c:pt>
                      <c:pt idx="7241">
                        <c:v>43315.412499999999</c:v>
                      </c:pt>
                      <c:pt idx="7242">
                        <c:v>43315.420138888891</c:v>
                      </c:pt>
                      <c:pt idx="7243">
                        <c:v>43315.433333333334</c:v>
                      </c:pt>
                      <c:pt idx="7244">
                        <c:v>43315.436805555553</c:v>
                      </c:pt>
                      <c:pt idx="7245">
                        <c:v>43315.444444444445</c:v>
                      </c:pt>
                      <c:pt idx="7246">
                        <c:v>43315.447916666664</c:v>
                      </c:pt>
                      <c:pt idx="7247">
                        <c:v>43315.451388888891</c:v>
                      </c:pt>
                      <c:pt idx="7248">
                        <c:v>43315.452777777777</c:v>
                      </c:pt>
                      <c:pt idx="7249">
                        <c:v>43315.45416666667</c:v>
                      </c:pt>
                      <c:pt idx="7250">
                        <c:v>43315.460416666669</c:v>
                      </c:pt>
                      <c:pt idx="7251">
                        <c:v>43315.495833333334</c:v>
                      </c:pt>
                      <c:pt idx="7252">
                        <c:v>43315.537499999999</c:v>
                      </c:pt>
                      <c:pt idx="7253">
                        <c:v>43315.57916666667</c:v>
                      </c:pt>
                      <c:pt idx="7254">
                        <c:v>43315.620833333334</c:v>
                      </c:pt>
                      <c:pt idx="7255">
                        <c:v>43315.662499999999</c:v>
                      </c:pt>
                      <c:pt idx="7256">
                        <c:v>43315.70416666667</c:v>
                      </c:pt>
                      <c:pt idx="7257">
                        <c:v>43315.745833333334</c:v>
                      </c:pt>
                      <c:pt idx="7258">
                        <c:v>43315.787499999999</c:v>
                      </c:pt>
                      <c:pt idx="7259">
                        <c:v>43315.82916666667</c:v>
                      </c:pt>
                      <c:pt idx="7260">
                        <c:v>43315.870833333334</c:v>
                      </c:pt>
                      <c:pt idx="7261">
                        <c:v>43315.912499999999</c:v>
                      </c:pt>
                      <c:pt idx="7262">
                        <c:v>43315.95416666667</c:v>
                      </c:pt>
                      <c:pt idx="7263">
                        <c:v>43315.995833333334</c:v>
                      </c:pt>
                      <c:pt idx="7264">
                        <c:v>43315.999305555553</c:v>
                      </c:pt>
                      <c:pt idx="7265">
                        <c:v>43316.037499999999</c:v>
                      </c:pt>
                      <c:pt idx="7266">
                        <c:v>43316.07916666667</c:v>
                      </c:pt>
                      <c:pt idx="7267">
                        <c:v>43316.120833333334</c:v>
                      </c:pt>
                      <c:pt idx="7268">
                        <c:v>43316.140972222223</c:v>
                      </c:pt>
                      <c:pt idx="7269">
                        <c:v>43316.143750000003</c:v>
                      </c:pt>
                      <c:pt idx="7270">
                        <c:v>43316.150694444441</c:v>
                      </c:pt>
                      <c:pt idx="7271">
                        <c:v>43316.15902777778</c:v>
                      </c:pt>
                      <c:pt idx="7272">
                        <c:v>43316.159722222219</c:v>
                      </c:pt>
                      <c:pt idx="7273">
                        <c:v>43316.165972222225</c:v>
                      </c:pt>
                      <c:pt idx="7274">
                        <c:v>43316.175694444442</c:v>
                      </c:pt>
                      <c:pt idx="7275">
                        <c:v>43316.20416666667</c:v>
                      </c:pt>
                      <c:pt idx="7276">
                        <c:v>43316.245833333334</c:v>
                      </c:pt>
                      <c:pt idx="7277">
                        <c:v>43316.287499999999</c:v>
                      </c:pt>
                      <c:pt idx="7278">
                        <c:v>43316.32916666667</c:v>
                      </c:pt>
                      <c:pt idx="7279">
                        <c:v>43316.35</c:v>
                      </c:pt>
                      <c:pt idx="7280">
                        <c:v>43316.370833333334</c:v>
                      </c:pt>
                      <c:pt idx="7281">
                        <c:v>43316.40347222222</c:v>
                      </c:pt>
                      <c:pt idx="7282">
                        <c:v>43316.412499999999</c:v>
                      </c:pt>
                      <c:pt idx="7283">
                        <c:v>43316.42083333333</c:v>
                      </c:pt>
                      <c:pt idx="7284">
                        <c:v>43316.447916666664</c:v>
                      </c:pt>
                      <c:pt idx="7285">
                        <c:v>43316.45416666667</c:v>
                      </c:pt>
                      <c:pt idx="7286">
                        <c:v>43316.495833333334</c:v>
                      </c:pt>
                      <c:pt idx="7287">
                        <c:v>43316.537499999999</c:v>
                      </c:pt>
                      <c:pt idx="7288">
                        <c:v>43316.57916666667</c:v>
                      </c:pt>
                      <c:pt idx="7289">
                        <c:v>43316.620833333334</c:v>
                      </c:pt>
                      <c:pt idx="7290">
                        <c:v>43316.662499999999</c:v>
                      </c:pt>
                      <c:pt idx="7291">
                        <c:v>43316.70416666667</c:v>
                      </c:pt>
                      <c:pt idx="7292">
                        <c:v>43316.745833333334</c:v>
                      </c:pt>
                      <c:pt idx="7293">
                        <c:v>43316.787499999999</c:v>
                      </c:pt>
                      <c:pt idx="7294">
                        <c:v>43316.82916666667</c:v>
                      </c:pt>
                      <c:pt idx="7295">
                        <c:v>43316.870833333334</c:v>
                      </c:pt>
                      <c:pt idx="7296">
                        <c:v>43316.912499999999</c:v>
                      </c:pt>
                      <c:pt idx="7297">
                        <c:v>43316.95416666667</c:v>
                      </c:pt>
                      <c:pt idx="7298">
                        <c:v>43316.995833333334</c:v>
                      </c:pt>
                      <c:pt idx="7299">
                        <c:v>43316.999305555553</c:v>
                      </c:pt>
                      <c:pt idx="7300">
                        <c:v>43317.037499999999</c:v>
                      </c:pt>
                      <c:pt idx="7301">
                        <c:v>43317.07916666667</c:v>
                      </c:pt>
                      <c:pt idx="7302">
                        <c:v>43317.120833333334</c:v>
                      </c:pt>
                      <c:pt idx="7303">
                        <c:v>43317.162499999999</c:v>
                      </c:pt>
                      <c:pt idx="7304">
                        <c:v>43317.20416666667</c:v>
                      </c:pt>
                      <c:pt idx="7305">
                        <c:v>43317.226388888892</c:v>
                      </c:pt>
                      <c:pt idx="7306">
                        <c:v>43317.245833333334</c:v>
                      </c:pt>
                      <c:pt idx="7307">
                        <c:v>43317.287499999999</c:v>
                      </c:pt>
                      <c:pt idx="7308">
                        <c:v>43317.32916666667</c:v>
                      </c:pt>
                      <c:pt idx="7309">
                        <c:v>43317.370833333334</c:v>
                      </c:pt>
                      <c:pt idx="7310">
                        <c:v>43317.412499999999</c:v>
                      </c:pt>
                      <c:pt idx="7311">
                        <c:v>43317.45416666667</c:v>
                      </c:pt>
                      <c:pt idx="7312">
                        <c:v>43317.495833333334</c:v>
                      </c:pt>
                      <c:pt idx="7313">
                        <c:v>43317.537499999999</c:v>
                      </c:pt>
                      <c:pt idx="7314">
                        <c:v>43317.57916666667</c:v>
                      </c:pt>
                      <c:pt idx="7315">
                        <c:v>43317.620833333334</c:v>
                      </c:pt>
                      <c:pt idx="7316">
                        <c:v>43317.662499999999</c:v>
                      </c:pt>
                      <c:pt idx="7317">
                        <c:v>43317.70416666667</c:v>
                      </c:pt>
                      <c:pt idx="7318">
                        <c:v>43317.745833333334</c:v>
                      </c:pt>
                      <c:pt idx="7319">
                        <c:v>43317.787499999999</c:v>
                      </c:pt>
                      <c:pt idx="7320">
                        <c:v>43317.82916666667</c:v>
                      </c:pt>
                      <c:pt idx="7321">
                        <c:v>43317.870833333334</c:v>
                      </c:pt>
                      <c:pt idx="7322">
                        <c:v>43317.912499999999</c:v>
                      </c:pt>
                      <c:pt idx="7323">
                        <c:v>43317.95416666667</c:v>
                      </c:pt>
                      <c:pt idx="7324">
                        <c:v>43317.995833333334</c:v>
                      </c:pt>
                      <c:pt idx="7325">
                        <c:v>43317.999305555553</c:v>
                      </c:pt>
                      <c:pt idx="7326">
                        <c:v>43318.037499999999</c:v>
                      </c:pt>
                      <c:pt idx="7327">
                        <c:v>43318.07916666667</c:v>
                      </c:pt>
                      <c:pt idx="7328">
                        <c:v>43318.120833333334</c:v>
                      </c:pt>
                      <c:pt idx="7329">
                        <c:v>43318.126388888886</c:v>
                      </c:pt>
                      <c:pt idx="7330">
                        <c:v>43318.133333333331</c:v>
                      </c:pt>
                      <c:pt idx="7331">
                        <c:v>43318.144444444442</c:v>
                      </c:pt>
                      <c:pt idx="7332">
                        <c:v>43318.162499999999</c:v>
                      </c:pt>
                      <c:pt idx="7333">
                        <c:v>43318.20416666667</c:v>
                      </c:pt>
                      <c:pt idx="7334">
                        <c:v>43318.245833333334</c:v>
                      </c:pt>
                      <c:pt idx="7335">
                        <c:v>43318.287499999999</c:v>
                      </c:pt>
                      <c:pt idx="7336">
                        <c:v>43318.32916666667</c:v>
                      </c:pt>
                      <c:pt idx="7337">
                        <c:v>43318.370833333334</c:v>
                      </c:pt>
                      <c:pt idx="7338">
                        <c:v>43318.412499999999</c:v>
                      </c:pt>
                      <c:pt idx="7339">
                        <c:v>43318.45416666667</c:v>
                      </c:pt>
                      <c:pt idx="7340">
                        <c:v>43318.495833333334</c:v>
                      </c:pt>
                      <c:pt idx="7341">
                        <c:v>43318.520833333336</c:v>
                      </c:pt>
                      <c:pt idx="7342">
                        <c:v>43318.527777777781</c:v>
                      </c:pt>
                      <c:pt idx="7343">
                        <c:v>43318.537499999999</c:v>
                      </c:pt>
                      <c:pt idx="7344">
                        <c:v>43318.566666666666</c:v>
                      </c:pt>
                      <c:pt idx="7345">
                        <c:v>43318.57916666667</c:v>
                      </c:pt>
                      <c:pt idx="7346">
                        <c:v>43318.620833333334</c:v>
                      </c:pt>
                      <c:pt idx="7347">
                        <c:v>43318.63958333333</c:v>
                      </c:pt>
                      <c:pt idx="7348">
                        <c:v>43318.662499999999</c:v>
                      </c:pt>
                      <c:pt idx="7349">
                        <c:v>43318.70416666667</c:v>
                      </c:pt>
                      <c:pt idx="7350">
                        <c:v>43318.745833333334</c:v>
                      </c:pt>
                      <c:pt idx="7351">
                        <c:v>43318.787499999999</c:v>
                      </c:pt>
                      <c:pt idx="7352">
                        <c:v>43318.82916666667</c:v>
                      </c:pt>
                      <c:pt idx="7353">
                        <c:v>43318.870833333334</c:v>
                      </c:pt>
                      <c:pt idx="7354">
                        <c:v>43318.912499999999</c:v>
                      </c:pt>
                      <c:pt idx="7355">
                        <c:v>43318.95416666667</c:v>
                      </c:pt>
                      <c:pt idx="7356">
                        <c:v>43318.995833333334</c:v>
                      </c:pt>
                      <c:pt idx="7357">
                        <c:v>43318.999305555553</c:v>
                      </c:pt>
                      <c:pt idx="7358">
                        <c:v>43319.037499999999</c:v>
                      </c:pt>
                      <c:pt idx="7359">
                        <c:v>43319.07916666667</c:v>
                      </c:pt>
                      <c:pt idx="7360">
                        <c:v>43319.120833333334</c:v>
                      </c:pt>
                      <c:pt idx="7361">
                        <c:v>43319.162499999999</c:v>
                      </c:pt>
                      <c:pt idx="7362">
                        <c:v>43319.20416666667</c:v>
                      </c:pt>
                      <c:pt idx="7363">
                        <c:v>43319.245833333334</c:v>
                      </c:pt>
                      <c:pt idx="7364">
                        <c:v>43319.287499999999</c:v>
                      </c:pt>
                      <c:pt idx="7365">
                        <c:v>43319.29791666667</c:v>
                      </c:pt>
                      <c:pt idx="7366">
                        <c:v>43319.32916666667</c:v>
                      </c:pt>
                      <c:pt idx="7367">
                        <c:v>43319.370833333334</c:v>
                      </c:pt>
                      <c:pt idx="7368">
                        <c:v>43319.412499999999</c:v>
                      </c:pt>
                      <c:pt idx="7369">
                        <c:v>43319.45416666667</c:v>
                      </c:pt>
                      <c:pt idx="7370">
                        <c:v>43319.495833333334</c:v>
                      </c:pt>
                      <c:pt idx="7371">
                        <c:v>43319.537499999999</c:v>
                      </c:pt>
                      <c:pt idx="7372">
                        <c:v>43319.57916666667</c:v>
                      </c:pt>
                      <c:pt idx="7373">
                        <c:v>43319.620833333334</c:v>
                      </c:pt>
                      <c:pt idx="7374">
                        <c:v>43319.662499999999</c:v>
                      </c:pt>
                      <c:pt idx="7375">
                        <c:v>43319.70416666667</c:v>
                      </c:pt>
                      <c:pt idx="7376">
                        <c:v>43319.745833333334</c:v>
                      </c:pt>
                      <c:pt idx="7377">
                        <c:v>43319.787499999999</c:v>
                      </c:pt>
                      <c:pt idx="7378">
                        <c:v>43319.82916666667</c:v>
                      </c:pt>
                      <c:pt idx="7379">
                        <c:v>43319.870833333334</c:v>
                      </c:pt>
                      <c:pt idx="7380">
                        <c:v>43319.878472222219</c:v>
                      </c:pt>
                      <c:pt idx="7381">
                        <c:v>43319.912499999999</c:v>
                      </c:pt>
                      <c:pt idx="7382">
                        <c:v>43319.923611111109</c:v>
                      </c:pt>
                      <c:pt idx="7383">
                        <c:v>43319.95416666667</c:v>
                      </c:pt>
                      <c:pt idx="7384">
                        <c:v>43319.995833333334</c:v>
                      </c:pt>
                      <c:pt idx="7385">
                        <c:v>43319.999305555553</c:v>
                      </c:pt>
                      <c:pt idx="7386">
                        <c:v>43320.037499999999</c:v>
                      </c:pt>
                      <c:pt idx="7387">
                        <c:v>43320.07916666667</c:v>
                      </c:pt>
                      <c:pt idx="7388">
                        <c:v>43320.120833333334</c:v>
                      </c:pt>
                      <c:pt idx="7389">
                        <c:v>43320.160416666666</c:v>
                      </c:pt>
                      <c:pt idx="7390">
                        <c:v>43320.162499999999</c:v>
                      </c:pt>
                      <c:pt idx="7391">
                        <c:v>43320.202777777777</c:v>
                      </c:pt>
                      <c:pt idx="7392">
                        <c:v>43320.20416666667</c:v>
                      </c:pt>
                      <c:pt idx="7393">
                        <c:v>43320.212500000001</c:v>
                      </c:pt>
                      <c:pt idx="7394">
                        <c:v>43320.228472222225</c:v>
                      </c:pt>
                      <c:pt idx="7395">
                        <c:v>43320.234027777777</c:v>
                      </c:pt>
                      <c:pt idx="7396">
                        <c:v>43320.245833333334</c:v>
                      </c:pt>
                      <c:pt idx="7397">
                        <c:v>43320.275694444441</c:v>
                      </c:pt>
                      <c:pt idx="7398">
                        <c:v>43320.286111111112</c:v>
                      </c:pt>
                      <c:pt idx="7399">
                        <c:v>43320.287499999999</c:v>
                      </c:pt>
                      <c:pt idx="7400">
                        <c:v>43320.293749999997</c:v>
                      </c:pt>
                      <c:pt idx="7401">
                        <c:v>43320.313888888886</c:v>
                      </c:pt>
                      <c:pt idx="7402">
                        <c:v>43320.320138888892</c:v>
                      </c:pt>
                      <c:pt idx="7403">
                        <c:v>43320.327777777777</c:v>
                      </c:pt>
                      <c:pt idx="7404">
                        <c:v>43320.32916666667</c:v>
                      </c:pt>
                      <c:pt idx="7405">
                        <c:v>43320.335416666669</c:v>
                      </c:pt>
                      <c:pt idx="7406">
                        <c:v>43320.370833333334</c:v>
                      </c:pt>
                      <c:pt idx="7407">
                        <c:v>43320.412499999999</c:v>
                      </c:pt>
                      <c:pt idx="7408">
                        <c:v>43320.45416666667</c:v>
                      </c:pt>
                      <c:pt idx="7409">
                        <c:v>43320.495833333334</c:v>
                      </c:pt>
                      <c:pt idx="7410">
                        <c:v>43320.537499999999</c:v>
                      </c:pt>
                      <c:pt idx="7411">
                        <c:v>43320.57916666667</c:v>
                      </c:pt>
                      <c:pt idx="7412">
                        <c:v>43320.620833333334</c:v>
                      </c:pt>
                      <c:pt idx="7413">
                        <c:v>43320.662499999999</c:v>
                      </c:pt>
                      <c:pt idx="7414">
                        <c:v>43320.70416666667</c:v>
                      </c:pt>
                      <c:pt idx="7415">
                        <c:v>43320.745833333334</c:v>
                      </c:pt>
                      <c:pt idx="7416">
                        <c:v>43320.787499999999</c:v>
                      </c:pt>
                      <c:pt idx="7417">
                        <c:v>43320.82916666667</c:v>
                      </c:pt>
                      <c:pt idx="7418">
                        <c:v>43320.870833333334</c:v>
                      </c:pt>
                      <c:pt idx="7419">
                        <c:v>43320.912499999999</c:v>
                      </c:pt>
                      <c:pt idx="7420">
                        <c:v>43320.95416666667</c:v>
                      </c:pt>
                      <c:pt idx="7421">
                        <c:v>43320.995833333334</c:v>
                      </c:pt>
                      <c:pt idx="7422">
                        <c:v>43320.999305555553</c:v>
                      </c:pt>
                      <c:pt idx="7423">
                        <c:v>43321.037499999999</c:v>
                      </c:pt>
                      <c:pt idx="7424">
                        <c:v>43321.07916666667</c:v>
                      </c:pt>
                      <c:pt idx="7425">
                        <c:v>43321.120833333334</c:v>
                      </c:pt>
                      <c:pt idx="7426">
                        <c:v>43321.162499999999</c:v>
                      </c:pt>
                      <c:pt idx="7427">
                        <c:v>43321.20416666667</c:v>
                      </c:pt>
                      <c:pt idx="7428">
                        <c:v>43321.245833333334</c:v>
                      </c:pt>
                      <c:pt idx="7429">
                        <c:v>43321.287499999999</c:v>
                      </c:pt>
                      <c:pt idx="7430">
                        <c:v>43321.32916666667</c:v>
                      </c:pt>
                      <c:pt idx="7431">
                        <c:v>43321.370833333334</c:v>
                      </c:pt>
                      <c:pt idx="7432">
                        <c:v>43321.412499999999</c:v>
                      </c:pt>
                      <c:pt idx="7433">
                        <c:v>43321.45416666667</c:v>
                      </c:pt>
                      <c:pt idx="7434">
                        <c:v>43321.495833333334</c:v>
                      </c:pt>
                      <c:pt idx="7435">
                        <c:v>43321.537499999999</c:v>
                      </c:pt>
                      <c:pt idx="7436">
                        <c:v>43321.57916666667</c:v>
                      </c:pt>
                      <c:pt idx="7437">
                        <c:v>43321.620833333334</c:v>
                      </c:pt>
                      <c:pt idx="7438">
                        <c:v>43321.662499999999</c:v>
                      </c:pt>
                      <c:pt idx="7439">
                        <c:v>43321.70416666667</c:v>
                      </c:pt>
                      <c:pt idx="7440">
                        <c:v>43321.745833333334</c:v>
                      </c:pt>
                      <c:pt idx="7441">
                        <c:v>43321.787499999999</c:v>
                      </c:pt>
                      <c:pt idx="7442">
                        <c:v>43321.82916666667</c:v>
                      </c:pt>
                      <c:pt idx="7443">
                        <c:v>43321.870833333334</c:v>
                      </c:pt>
                      <c:pt idx="7444">
                        <c:v>43321.912499999999</c:v>
                      </c:pt>
                      <c:pt idx="7445">
                        <c:v>43321.95416666667</c:v>
                      </c:pt>
                      <c:pt idx="7446">
                        <c:v>43321.995833333334</c:v>
                      </c:pt>
                      <c:pt idx="7447">
                        <c:v>43321.999305555553</c:v>
                      </c:pt>
                      <c:pt idx="7448">
                        <c:v>43322.037499999999</c:v>
                      </c:pt>
                      <c:pt idx="7449">
                        <c:v>43322.07916666667</c:v>
                      </c:pt>
                      <c:pt idx="7450">
                        <c:v>43322.120833333334</c:v>
                      </c:pt>
                      <c:pt idx="7451">
                        <c:v>43322.162499999999</c:v>
                      </c:pt>
                      <c:pt idx="7452">
                        <c:v>43322.20416666667</c:v>
                      </c:pt>
                      <c:pt idx="7453">
                        <c:v>43322.245833333334</c:v>
                      </c:pt>
                      <c:pt idx="7454">
                        <c:v>43322.287499999999</c:v>
                      </c:pt>
                      <c:pt idx="7455">
                        <c:v>43322.32916666667</c:v>
                      </c:pt>
                      <c:pt idx="7456">
                        <c:v>43322.370833333334</c:v>
                      </c:pt>
                      <c:pt idx="7457">
                        <c:v>43322.412499999999</c:v>
                      </c:pt>
                      <c:pt idx="7458">
                        <c:v>43322.45416666667</c:v>
                      </c:pt>
                      <c:pt idx="7459">
                        <c:v>43322.495833333334</c:v>
                      </c:pt>
                      <c:pt idx="7460">
                        <c:v>43322.537499999999</c:v>
                      </c:pt>
                      <c:pt idx="7461">
                        <c:v>43322.57916666667</c:v>
                      </c:pt>
                      <c:pt idx="7462">
                        <c:v>43322.620833333334</c:v>
                      </c:pt>
                      <c:pt idx="7463">
                        <c:v>43322.662499999999</c:v>
                      </c:pt>
                      <c:pt idx="7464">
                        <c:v>43322.70416666667</c:v>
                      </c:pt>
                      <c:pt idx="7465">
                        <c:v>43322.745833333334</c:v>
                      </c:pt>
                      <c:pt idx="7466">
                        <c:v>43322.787499999999</c:v>
                      </c:pt>
                      <c:pt idx="7467">
                        <c:v>43322.82916666667</c:v>
                      </c:pt>
                      <c:pt idx="7468">
                        <c:v>43322.870833333334</c:v>
                      </c:pt>
                      <c:pt idx="7469">
                        <c:v>43322.912499999999</c:v>
                      </c:pt>
                      <c:pt idx="7470">
                        <c:v>43322.95416666667</c:v>
                      </c:pt>
                      <c:pt idx="7471">
                        <c:v>43322.995833333334</c:v>
                      </c:pt>
                      <c:pt idx="7472">
                        <c:v>43322.999305555553</c:v>
                      </c:pt>
                      <c:pt idx="7473">
                        <c:v>43323.037499999999</c:v>
                      </c:pt>
                      <c:pt idx="7474">
                        <c:v>43323.07916666667</c:v>
                      </c:pt>
                      <c:pt idx="7475">
                        <c:v>43323.120833333334</c:v>
                      </c:pt>
                      <c:pt idx="7476">
                        <c:v>43323.162499999999</c:v>
                      </c:pt>
                      <c:pt idx="7477">
                        <c:v>43323.20416666667</c:v>
                      </c:pt>
                      <c:pt idx="7478">
                        <c:v>43323.245833333334</c:v>
                      </c:pt>
                      <c:pt idx="7479">
                        <c:v>43323.287499999999</c:v>
                      </c:pt>
                      <c:pt idx="7480">
                        <c:v>43323.32916666667</c:v>
                      </c:pt>
                      <c:pt idx="7481">
                        <c:v>43323.370833333334</c:v>
                      </c:pt>
                      <c:pt idx="7482">
                        <c:v>43323.412499999999</c:v>
                      </c:pt>
                      <c:pt idx="7483">
                        <c:v>43323.449305555558</c:v>
                      </c:pt>
                      <c:pt idx="7484">
                        <c:v>43323.45416666667</c:v>
                      </c:pt>
                      <c:pt idx="7485">
                        <c:v>43323.488194444442</c:v>
                      </c:pt>
                      <c:pt idx="7486">
                        <c:v>43323.495833333334</c:v>
                      </c:pt>
                      <c:pt idx="7487">
                        <c:v>43323.511805555558</c:v>
                      </c:pt>
                      <c:pt idx="7488">
                        <c:v>43323.524305555555</c:v>
                      </c:pt>
                      <c:pt idx="7489">
                        <c:v>43323.537499999999</c:v>
                      </c:pt>
                      <c:pt idx="7490">
                        <c:v>43323.561805555553</c:v>
                      </c:pt>
                      <c:pt idx="7491">
                        <c:v>43323.568055555559</c:v>
                      </c:pt>
                      <c:pt idx="7492">
                        <c:v>43323.57916666667</c:v>
                      </c:pt>
                      <c:pt idx="7493">
                        <c:v>43323.620833333334</c:v>
                      </c:pt>
                      <c:pt idx="7494">
                        <c:v>43323.662499999999</c:v>
                      </c:pt>
                      <c:pt idx="7495">
                        <c:v>43323.70416666667</c:v>
                      </c:pt>
                      <c:pt idx="7496">
                        <c:v>43323.745833333334</c:v>
                      </c:pt>
                      <c:pt idx="7497">
                        <c:v>43323.787499999999</c:v>
                      </c:pt>
                      <c:pt idx="7498">
                        <c:v>43323.822222222225</c:v>
                      </c:pt>
                      <c:pt idx="7499">
                        <c:v>43323.827777777777</c:v>
                      </c:pt>
                      <c:pt idx="7500">
                        <c:v>43323.82916666667</c:v>
                      </c:pt>
                      <c:pt idx="7501">
                        <c:v>43323.840277777781</c:v>
                      </c:pt>
                      <c:pt idx="7502">
                        <c:v>43323.870833333334</c:v>
                      </c:pt>
                      <c:pt idx="7503">
                        <c:v>43323.911111111112</c:v>
                      </c:pt>
                      <c:pt idx="7504">
                        <c:v>43323.912499999999</c:v>
                      </c:pt>
                      <c:pt idx="7505">
                        <c:v>43323.918055555558</c:v>
                      </c:pt>
                      <c:pt idx="7506">
                        <c:v>43323.95416666667</c:v>
                      </c:pt>
                      <c:pt idx="7507">
                        <c:v>43323.995833333334</c:v>
                      </c:pt>
                      <c:pt idx="7508">
                        <c:v>43323.999305555553</c:v>
                      </c:pt>
                      <c:pt idx="7509">
                        <c:v>43324.037499999999</c:v>
                      </c:pt>
                      <c:pt idx="7510">
                        <c:v>43324.07916666667</c:v>
                      </c:pt>
                      <c:pt idx="7511">
                        <c:v>43324.120833333334</c:v>
                      </c:pt>
                      <c:pt idx="7512">
                        <c:v>43324.162499999999</c:v>
                      </c:pt>
                      <c:pt idx="7513">
                        <c:v>43324.202777777777</c:v>
                      </c:pt>
                      <c:pt idx="7514">
                        <c:v>43324.20416666667</c:v>
                      </c:pt>
                      <c:pt idx="7515">
                        <c:v>43324.214583333334</c:v>
                      </c:pt>
                      <c:pt idx="7516">
                        <c:v>43324.234027777777</c:v>
                      </c:pt>
                      <c:pt idx="7517">
                        <c:v>43324.245833333334</c:v>
                      </c:pt>
                      <c:pt idx="7518">
                        <c:v>43324.287499999999</c:v>
                      </c:pt>
                      <c:pt idx="7519">
                        <c:v>43324.32916666667</c:v>
                      </c:pt>
                      <c:pt idx="7520">
                        <c:v>43324.336111111108</c:v>
                      </c:pt>
                      <c:pt idx="7521">
                        <c:v>43324.370833333334</c:v>
                      </c:pt>
                      <c:pt idx="7522">
                        <c:v>43324.412499999999</c:v>
                      </c:pt>
                      <c:pt idx="7523">
                        <c:v>43324.429166666669</c:v>
                      </c:pt>
                      <c:pt idx="7524">
                        <c:v>43324.438194444447</c:v>
                      </c:pt>
                      <c:pt idx="7525">
                        <c:v>43324.452777777777</c:v>
                      </c:pt>
                      <c:pt idx="7526">
                        <c:v>43324.45416666667</c:v>
                      </c:pt>
                      <c:pt idx="7527">
                        <c:v>43324.468055555553</c:v>
                      </c:pt>
                      <c:pt idx="7528">
                        <c:v>43324.495833333334</c:v>
                      </c:pt>
                      <c:pt idx="7529">
                        <c:v>43324.537499999999</c:v>
                      </c:pt>
                      <c:pt idx="7530">
                        <c:v>43324.57916666667</c:v>
                      </c:pt>
                      <c:pt idx="7531">
                        <c:v>43324.620833333334</c:v>
                      </c:pt>
                      <c:pt idx="7532">
                        <c:v>43324.662499999999</c:v>
                      </c:pt>
                      <c:pt idx="7533">
                        <c:v>43324.675000000003</c:v>
                      </c:pt>
                      <c:pt idx="7534">
                        <c:v>43324.685416666667</c:v>
                      </c:pt>
                      <c:pt idx="7535">
                        <c:v>43324.699305555558</c:v>
                      </c:pt>
                      <c:pt idx="7536">
                        <c:v>43324.702777777777</c:v>
                      </c:pt>
                      <c:pt idx="7537">
                        <c:v>43324.70416666667</c:v>
                      </c:pt>
                      <c:pt idx="7538">
                        <c:v>43324.716666666667</c:v>
                      </c:pt>
                      <c:pt idx="7539">
                        <c:v>43324.736111111109</c:v>
                      </c:pt>
                      <c:pt idx="7540">
                        <c:v>43324.744444444441</c:v>
                      </c:pt>
                      <c:pt idx="7541">
                        <c:v>43324.745833333334</c:v>
                      </c:pt>
                      <c:pt idx="7542">
                        <c:v>43324.758333333331</c:v>
                      </c:pt>
                      <c:pt idx="7543">
                        <c:v>43324.768750000003</c:v>
                      </c:pt>
                      <c:pt idx="7544">
                        <c:v>43324.787499999999</c:v>
                      </c:pt>
                      <c:pt idx="7545">
                        <c:v>43324.798611111109</c:v>
                      </c:pt>
                      <c:pt idx="7546">
                        <c:v>43324.827777777777</c:v>
                      </c:pt>
                      <c:pt idx="7547">
                        <c:v>43324.82916666667</c:v>
                      </c:pt>
                      <c:pt idx="7548">
                        <c:v>43324.838888888888</c:v>
                      </c:pt>
                      <c:pt idx="7549">
                        <c:v>43324.870833333334</c:v>
                      </c:pt>
                      <c:pt idx="7550">
                        <c:v>43324.912499999999</c:v>
                      </c:pt>
                      <c:pt idx="7551">
                        <c:v>43324.95416666667</c:v>
                      </c:pt>
                      <c:pt idx="7552">
                        <c:v>43324.979861111111</c:v>
                      </c:pt>
                      <c:pt idx="7553">
                        <c:v>43324.995833333334</c:v>
                      </c:pt>
                      <c:pt idx="7554">
                        <c:v>43324.999305555553</c:v>
                      </c:pt>
                      <c:pt idx="7555">
                        <c:v>43325.029166666667</c:v>
                      </c:pt>
                      <c:pt idx="7556">
                        <c:v>43325.037499999999</c:v>
                      </c:pt>
                      <c:pt idx="7557">
                        <c:v>43325.07708333333</c:v>
                      </c:pt>
                      <c:pt idx="7558">
                        <c:v>43325.07916666667</c:v>
                      </c:pt>
                      <c:pt idx="7559">
                        <c:v>43325.120833333334</c:v>
                      </c:pt>
                      <c:pt idx="7560">
                        <c:v>43325.161111111112</c:v>
                      </c:pt>
                      <c:pt idx="7561">
                        <c:v>43325.162499999999</c:v>
                      </c:pt>
                      <c:pt idx="7562">
                        <c:v>43325.171527777777</c:v>
                      </c:pt>
                      <c:pt idx="7563">
                        <c:v>43325.185416666667</c:v>
                      </c:pt>
                      <c:pt idx="7564">
                        <c:v>43325.20416666667</c:v>
                      </c:pt>
                      <c:pt idx="7565">
                        <c:v>43325.245833333334</c:v>
                      </c:pt>
                      <c:pt idx="7566">
                        <c:v>43325.25277777778</c:v>
                      </c:pt>
                      <c:pt idx="7567">
                        <c:v>43325.287499999999</c:v>
                      </c:pt>
                      <c:pt idx="7568">
                        <c:v>43325.314583333333</c:v>
                      </c:pt>
                      <c:pt idx="7569">
                        <c:v>43325.320138888892</c:v>
                      </c:pt>
                      <c:pt idx="7570">
                        <c:v>43325.32916666667</c:v>
                      </c:pt>
                      <c:pt idx="7571">
                        <c:v>43325.370833333334</c:v>
                      </c:pt>
                      <c:pt idx="7572">
                        <c:v>43325.412499999999</c:v>
                      </c:pt>
                      <c:pt idx="7573">
                        <c:v>43325.45416666667</c:v>
                      </c:pt>
                      <c:pt idx="7574">
                        <c:v>43325.495833333334</c:v>
                      </c:pt>
                      <c:pt idx="7575">
                        <c:v>43325.537499999999</c:v>
                      </c:pt>
                      <c:pt idx="7576">
                        <c:v>43325.57916666667</c:v>
                      </c:pt>
                      <c:pt idx="7577">
                        <c:v>43325.620833333334</c:v>
                      </c:pt>
                      <c:pt idx="7578">
                        <c:v>43325.662499999999</c:v>
                      </c:pt>
                      <c:pt idx="7579">
                        <c:v>43325.70416666667</c:v>
                      </c:pt>
                      <c:pt idx="7580">
                        <c:v>43325.745833333334</c:v>
                      </c:pt>
                      <c:pt idx="7581">
                        <c:v>43325.787499999999</c:v>
                      </c:pt>
                      <c:pt idx="7582">
                        <c:v>43325.82916666667</c:v>
                      </c:pt>
                      <c:pt idx="7583">
                        <c:v>43325.870833333334</c:v>
                      </c:pt>
                      <c:pt idx="7584">
                        <c:v>43325.912499999999</c:v>
                      </c:pt>
                      <c:pt idx="7585">
                        <c:v>43325.95416666667</c:v>
                      </c:pt>
                      <c:pt idx="7586">
                        <c:v>43325.995833333334</c:v>
                      </c:pt>
                      <c:pt idx="7587">
                        <c:v>43325.999305555553</c:v>
                      </c:pt>
                      <c:pt idx="7588">
                        <c:v>43326.037499999999</c:v>
                      </c:pt>
                      <c:pt idx="7589">
                        <c:v>43326.07916666667</c:v>
                      </c:pt>
                      <c:pt idx="7590">
                        <c:v>43326.120833333334</c:v>
                      </c:pt>
                      <c:pt idx="7591">
                        <c:v>43326.162499999999</c:v>
                      </c:pt>
                      <c:pt idx="7592">
                        <c:v>43326.20416666667</c:v>
                      </c:pt>
                      <c:pt idx="7593">
                        <c:v>43326.245833333334</c:v>
                      </c:pt>
                      <c:pt idx="7594">
                        <c:v>43326.287499999999</c:v>
                      </c:pt>
                      <c:pt idx="7595">
                        <c:v>43326.32916666667</c:v>
                      </c:pt>
                      <c:pt idx="7596">
                        <c:v>43326.370833333334</c:v>
                      </c:pt>
                      <c:pt idx="7597">
                        <c:v>43326.412499999999</c:v>
                      </c:pt>
                      <c:pt idx="7598">
                        <c:v>43326.45416666667</c:v>
                      </c:pt>
                      <c:pt idx="7599">
                        <c:v>43326.495833333334</c:v>
                      </c:pt>
                      <c:pt idx="7600">
                        <c:v>43326.537499999999</c:v>
                      </c:pt>
                      <c:pt idx="7601">
                        <c:v>43326.57916666667</c:v>
                      </c:pt>
                      <c:pt idx="7602">
                        <c:v>43326.620833333334</c:v>
                      </c:pt>
                      <c:pt idx="7603">
                        <c:v>43326.662499999999</c:v>
                      </c:pt>
                      <c:pt idx="7604">
                        <c:v>43326.70416666667</c:v>
                      </c:pt>
                      <c:pt idx="7605">
                        <c:v>43326.745833333334</c:v>
                      </c:pt>
                      <c:pt idx="7606">
                        <c:v>43326.787499999999</c:v>
                      </c:pt>
                      <c:pt idx="7607">
                        <c:v>43326.82916666667</c:v>
                      </c:pt>
                      <c:pt idx="7608">
                        <c:v>43326.854166666664</c:v>
                      </c:pt>
                      <c:pt idx="7609">
                        <c:v>43326.869444444441</c:v>
                      </c:pt>
                      <c:pt idx="7610">
                        <c:v>43326.870833333334</c:v>
                      </c:pt>
                      <c:pt idx="7611">
                        <c:v>43326.87222222222</c:v>
                      </c:pt>
                      <c:pt idx="7612">
                        <c:v>43326.880555555559</c:v>
                      </c:pt>
                      <c:pt idx="7613">
                        <c:v>43326.900694444441</c:v>
                      </c:pt>
                      <c:pt idx="7614">
                        <c:v>43326.911111111112</c:v>
                      </c:pt>
                      <c:pt idx="7615">
                        <c:v>43326.912499999999</c:v>
                      </c:pt>
                      <c:pt idx="7616">
                        <c:v>43326.95416666667</c:v>
                      </c:pt>
                      <c:pt idx="7617">
                        <c:v>43326.995833333334</c:v>
                      </c:pt>
                      <c:pt idx="7618">
                        <c:v>43326.999305555553</c:v>
                      </c:pt>
                      <c:pt idx="7619">
                        <c:v>43327.037499999999</c:v>
                      </c:pt>
                      <c:pt idx="7620">
                        <c:v>43327.07916666667</c:v>
                      </c:pt>
                      <c:pt idx="7621">
                        <c:v>43327.120833333334</c:v>
                      </c:pt>
                      <c:pt idx="7622">
                        <c:v>43327.162499999999</c:v>
                      </c:pt>
                      <c:pt idx="7623">
                        <c:v>43327.20416666667</c:v>
                      </c:pt>
                      <c:pt idx="7624">
                        <c:v>43327.245833333334</c:v>
                      </c:pt>
                      <c:pt idx="7625">
                        <c:v>43327.287499999999</c:v>
                      </c:pt>
                      <c:pt idx="7626">
                        <c:v>43327.32916666667</c:v>
                      </c:pt>
                      <c:pt idx="7627">
                        <c:v>43327.370833333334</c:v>
                      </c:pt>
                      <c:pt idx="7628">
                        <c:v>43327.412499999999</c:v>
                      </c:pt>
                      <c:pt idx="7629">
                        <c:v>43327.45416666667</c:v>
                      </c:pt>
                      <c:pt idx="7630">
                        <c:v>43327.495833333334</c:v>
                      </c:pt>
                      <c:pt idx="7631">
                        <c:v>43327.537499999999</c:v>
                      </c:pt>
                      <c:pt idx="7632">
                        <c:v>43327.57916666667</c:v>
                      </c:pt>
                      <c:pt idx="7633">
                        <c:v>43327.620833333334</c:v>
                      </c:pt>
                      <c:pt idx="7634">
                        <c:v>43327.662499999999</c:v>
                      </c:pt>
                      <c:pt idx="7635">
                        <c:v>43327.70416666667</c:v>
                      </c:pt>
                      <c:pt idx="7636">
                        <c:v>43327.745833333334</c:v>
                      </c:pt>
                      <c:pt idx="7637">
                        <c:v>43327.787499999999</c:v>
                      </c:pt>
                      <c:pt idx="7638">
                        <c:v>43327.82916666667</c:v>
                      </c:pt>
                      <c:pt idx="7639">
                        <c:v>43327.870833333334</c:v>
                      </c:pt>
                      <c:pt idx="7640">
                        <c:v>43327.912499999999</c:v>
                      </c:pt>
                      <c:pt idx="7641">
                        <c:v>43327.95416666667</c:v>
                      </c:pt>
                      <c:pt idx="7642">
                        <c:v>43327.995833333334</c:v>
                      </c:pt>
                      <c:pt idx="7643">
                        <c:v>43327.999305555553</c:v>
                      </c:pt>
                      <c:pt idx="7644">
                        <c:v>43328.037499999999</c:v>
                      </c:pt>
                      <c:pt idx="7645">
                        <c:v>43328.07916666667</c:v>
                      </c:pt>
                      <c:pt idx="7646">
                        <c:v>43328.120833333334</c:v>
                      </c:pt>
                      <c:pt idx="7647">
                        <c:v>43328.162499999999</c:v>
                      </c:pt>
                      <c:pt idx="7648">
                        <c:v>43328.20416666667</c:v>
                      </c:pt>
                      <c:pt idx="7649">
                        <c:v>43328.245833333334</c:v>
                      </c:pt>
                      <c:pt idx="7650">
                        <c:v>43328.287499999999</c:v>
                      </c:pt>
                      <c:pt idx="7651">
                        <c:v>43328.32916666667</c:v>
                      </c:pt>
                      <c:pt idx="7652">
                        <c:v>43328.370833333334</c:v>
                      </c:pt>
                      <c:pt idx="7653">
                        <c:v>43328.412499999999</c:v>
                      </c:pt>
                      <c:pt idx="7654">
                        <c:v>43328.45416666667</c:v>
                      </c:pt>
                      <c:pt idx="7655">
                        <c:v>43328.495833333334</c:v>
                      </c:pt>
                      <c:pt idx="7656">
                        <c:v>43328.537499999999</c:v>
                      </c:pt>
                      <c:pt idx="7657">
                        <c:v>43328.57916666667</c:v>
                      </c:pt>
                      <c:pt idx="7658">
                        <c:v>43328.620833333334</c:v>
                      </c:pt>
                      <c:pt idx="7659">
                        <c:v>43328.662499999999</c:v>
                      </c:pt>
                      <c:pt idx="7660">
                        <c:v>43328.70416666667</c:v>
                      </c:pt>
                      <c:pt idx="7661">
                        <c:v>43328.745833333334</c:v>
                      </c:pt>
                      <c:pt idx="7662">
                        <c:v>43328.787499999999</c:v>
                      </c:pt>
                      <c:pt idx="7663">
                        <c:v>43328.82916666667</c:v>
                      </c:pt>
                      <c:pt idx="7664">
                        <c:v>43328.870833333334</c:v>
                      </c:pt>
                      <c:pt idx="7665">
                        <c:v>43328.912499999999</c:v>
                      </c:pt>
                      <c:pt idx="7666">
                        <c:v>43328.95416666667</c:v>
                      </c:pt>
                      <c:pt idx="7667">
                        <c:v>43328.995833333334</c:v>
                      </c:pt>
                      <c:pt idx="7668">
                        <c:v>43328.999305555553</c:v>
                      </c:pt>
                      <c:pt idx="7669">
                        <c:v>43329.037499999999</c:v>
                      </c:pt>
                      <c:pt idx="7670">
                        <c:v>43329.07916666667</c:v>
                      </c:pt>
                      <c:pt idx="7671">
                        <c:v>43329.120833333334</c:v>
                      </c:pt>
                      <c:pt idx="7672">
                        <c:v>43329.162499999999</c:v>
                      </c:pt>
                      <c:pt idx="7673">
                        <c:v>43329.20416666667</c:v>
                      </c:pt>
                      <c:pt idx="7674">
                        <c:v>43329.245833333334</c:v>
                      </c:pt>
                      <c:pt idx="7675">
                        <c:v>43329.287499999999</c:v>
                      </c:pt>
                      <c:pt idx="7676">
                        <c:v>43329.32916666667</c:v>
                      </c:pt>
                      <c:pt idx="7677">
                        <c:v>43329.370833333334</c:v>
                      </c:pt>
                      <c:pt idx="7678">
                        <c:v>43329.412499999999</c:v>
                      </c:pt>
                      <c:pt idx="7679">
                        <c:v>43329.45416666667</c:v>
                      </c:pt>
                      <c:pt idx="7680">
                        <c:v>43329.495833333334</c:v>
                      </c:pt>
                      <c:pt idx="7681">
                        <c:v>43329.537499999999</c:v>
                      </c:pt>
                      <c:pt idx="7682">
                        <c:v>43329.57916666667</c:v>
                      </c:pt>
                      <c:pt idx="7683">
                        <c:v>43329.620833333334</c:v>
                      </c:pt>
                      <c:pt idx="7684">
                        <c:v>43329.662499999999</c:v>
                      </c:pt>
                      <c:pt idx="7685">
                        <c:v>43329.70416666667</c:v>
                      </c:pt>
                      <c:pt idx="7686">
                        <c:v>43329.745833333334</c:v>
                      </c:pt>
                      <c:pt idx="7687">
                        <c:v>43329.787499999999</c:v>
                      </c:pt>
                      <c:pt idx="7688">
                        <c:v>43329.82916666667</c:v>
                      </c:pt>
                      <c:pt idx="7689">
                        <c:v>43329.870833333334</c:v>
                      </c:pt>
                      <c:pt idx="7690">
                        <c:v>43329.912499999999</c:v>
                      </c:pt>
                      <c:pt idx="7691">
                        <c:v>43329.95416666667</c:v>
                      </c:pt>
                      <c:pt idx="7692">
                        <c:v>43329.995833333334</c:v>
                      </c:pt>
                      <c:pt idx="7693">
                        <c:v>43329.999305555553</c:v>
                      </c:pt>
                      <c:pt idx="7694">
                        <c:v>43330.037499999999</c:v>
                      </c:pt>
                      <c:pt idx="7695">
                        <c:v>43330.07916666667</c:v>
                      </c:pt>
                      <c:pt idx="7696">
                        <c:v>43330.120833333334</c:v>
                      </c:pt>
                      <c:pt idx="7697">
                        <c:v>43330.162499999999</c:v>
                      </c:pt>
                      <c:pt idx="7698">
                        <c:v>43330.20416666667</c:v>
                      </c:pt>
                      <c:pt idx="7699">
                        <c:v>43330.245833333334</c:v>
                      </c:pt>
                      <c:pt idx="7700">
                        <c:v>43330.287499999999</c:v>
                      </c:pt>
                      <c:pt idx="7701">
                        <c:v>43330.327777777777</c:v>
                      </c:pt>
                      <c:pt idx="7702">
                        <c:v>43330.32916666667</c:v>
                      </c:pt>
                      <c:pt idx="7703">
                        <c:v>43330.370833333334</c:v>
                      </c:pt>
                      <c:pt idx="7704">
                        <c:v>43330.379166666666</c:v>
                      </c:pt>
                      <c:pt idx="7705">
                        <c:v>43330.412499999999</c:v>
                      </c:pt>
                      <c:pt idx="7706">
                        <c:v>43330.45416666667</c:v>
                      </c:pt>
                      <c:pt idx="7707">
                        <c:v>43330.495833333334</c:v>
                      </c:pt>
                      <c:pt idx="7708">
                        <c:v>43330.537499999999</c:v>
                      </c:pt>
                      <c:pt idx="7709">
                        <c:v>43330.57916666667</c:v>
                      </c:pt>
                      <c:pt idx="7710">
                        <c:v>43330.620833333334</c:v>
                      </c:pt>
                      <c:pt idx="7711">
                        <c:v>43330.662499999999</c:v>
                      </c:pt>
                      <c:pt idx="7712">
                        <c:v>43330.70416666667</c:v>
                      </c:pt>
                      <c:pt idx="7713">
                        <c:v>43330.745833333334</c:v>
                      </c:pt>
                      <c:pt idx="7714">
                        <c:v>43330.787499999999</c:v>
                      </c:pt>
                      <c:pt idx="7715">
                        <c:v>43330.82916666667</c:v>
                      </c:pt>
                      <c:pt idx="7716">
                        <c:v>43330.870833333334</c:v>
                      </c:pt>
                      <c:pt idx="7717">
                        <c:v>43330.912499999999</c:v>
                      </c:pt>
                      <c:pt idx="7718">
                        <c:v>43330.95416666667</c:v>
                      </c:pt>
                      <c:pt idx="7719">
                        <c:v>43330.995833333334</c:v>
                      </c:pt>
                      <c:pt idx="7720">
                        <c:v>43330.999305555553</c:v>
                      </c:pt>
                      <c:pt idx="7721">
                        <c:v>43331.037499999999</c:v>
                      </c:pt>
                      <c:pt idx="7722">
                        <c:v>43331.07916666667</c:v>
                      </c:pt>
                      <c:pt idx="7723">
                        <c:v>43331.120833333334</c:v>
                      </c:pt>
                      <c:pt idx="7724">
                        <c:v>43331.162499999999</c:v>
                      </c:pt>
                      <c:pt idx="7725">
                        <c:v>43331.199305555558</c:v>
                      </c:pt>
                      <c:pt idx="7726">
                        <c:v>43331.20416666667</c:v>
                      </c:pt>
                      <c:pt idx="7727">
                        <c:v>43331.214583333334</c:v>
                      </c:pt>
                      <c:pt idx="7728">
                        <c:v>43331.245833333334</c:v>
                      </c:pt>
                      <c:pt idx="7729">
                        <c:v>43331.287499999999</c:v>
                      </c:pt>
                      <c:pt idx="7730">
                        <c:v>43331.32916666667</c:v>
                      </c:pt>
                      <c:pt idx="7731">
                        <c:v>43331.365277777775</c:v>
                      </c:pt>
                      <c:pt idx="7732">
                        <c:v>43331.370833333334</c:v>
                      </c:pt>
                      <c:pt idx="7733">
                        <c:v>43331.393750000003</c:v>
                      </c:pt>
                      <c:pt idx="7734">
                        <c:v>43331.412499999999</c:v>
                      </c:pt>
                      <c:pt idx="7735">
                        <c:v>43331.45416666667</c:v>
                      </c:pt>
                      <c:pt idx="7736">
                        <c:v>43331.495833333334</c:v>
                      </c:pt>
                      <c:pt idx="7737">
                        <c:v>43331.537499999999</c:v>
                      </c:pt>
                      <c:pt idx="7738">
                        <c:v>43331.57916666667</c:v>
                      </c:pt>
                      <c:pt idx="7739">
                        <c:v>43331.620833333334</c:v>
                      </c:pt>
                      <c:pt idx="7740">
                        <c:v>43331.662499999999</c:v>
                      </c:pt>
                      <c:pt idx="7741">
                        <c:v>43331.668055555558</c:v>
                      </c:pt>
                      <c:pt idx="7742">
                        <c:v>43331.702777777777</c:v>
                      </c:pt>
                      <c:pt idx="7743">
                        <c:v>43331.70416666667</c:v>
                      </c:pt>
                      <c:pt idx="7744">
                        <c:v>43331.727777777778</c:v>
                      </c:pt>
                      <c:pt idx="7745">
                        <c:v>43331.745833333334</c:v>
                      </c:pt>
                      <c:pt idx="7746">
                        <c:v>43331.763194444444</c:v>
                      </c:pt>
                      <c:pt idx="7747">
                        <c:v>43331.775000000001</c:v>
                      </c:pt>
                      <c:pt idx="7748">
                        <c:v>43331.78125</c:v>
                      </c:pt>
                      <c:pt idx="7749">
                        <c:v>43331.787499999999</c:v>
                      </c:pt>
                      <c:pt idx="7750">
                        <c:v>43331.79583333333</c:v>
                      </c:pt>
                      <c:pt idx="7751">
                        <c:v>43331.821527777778</c:v>
                      </c:pt>
                      <c:pt idx="7752">
                        <c:v>43331.82916666667</c:v>
                      </c:pt>
                      <c:pt idx="7753">
                        <c:v>43331.870833333334</c:v>
                      </c:pt>
                      <c:pt idx="7754">
                        <c:v>43331.912499999999</c:v>
                      </c:pt>
                      <c:pt idx="7755">
                        <c:v>43331.922222222223</c:v>
                      </c:pt>
                      <c:pt idx="7756">
                        <c:v>43331.95416666667</c:v>
                      </c:pt>
                      <c:pt idx="7757">
                        <c:v>43331.965277777781</c:v>
                      </c:pt>
                      <c:pt idx="7758">
                        <c:v>43331.984027777777</c:v>
                      </c:pt>
                      <c:pt idx="7759">
                        <c:v>43331.994444444441</c:v>
                      </c:pt>
                      <c:pt idx="7760">
                        <c:v>43331.995833333334</c:v>
                      </c:pt>
                      <c:pt idx="7761">
                        <c:v>43331.999305555553</c:v>
                      </c:pt>
                      <c:pt idx="7762">
                        <c:v>43332.01458333333</c:v>
                      </c:pt>
                      <c:pt idx="7763">
                        <c:v>43332.031944444447</c:v>
                      </c:pt>
                      <c:pt idx="7764">
                        <c:v>43332.037499999999</c:v>
                      </c:pt>
                      <c:pt idx="7765">
                        <c:v>43332.049305555556</c:v>
                      </c:pt>
                      <c:pt idx="7766">
                        <c:v>43332.056944444441</c:v>
                      </c:pt>
                      <c:pt idx="7767">
                        <c:v>43332.0625</c:v>
                      </c:pt>
                      <c:pt idx="7768">
                        <c:v>43332.077777777777</c:v>
                      </c:pt>
                      <c:pt idx="7769">
                        <c:v>43332.07916666667</c:v>
                      </c:pt>
                      <c:pt idx="7770">
                        <c:v>43332.097916666666</c:v>
                      </c:pt>
                      <c:pt idx="7771">
                        <c:v>43332.115972222222</c:v>
                      </c:pt>
                      <c:pt idx="7772">
                        <c:v>43332.119444444441</c:v>
                      </c:pt>
                      <c:pt idx="7773">
                        <c:v>43332.120833333334</c:v>
                      </c:pt>
                      <c:pt idx="7774">
                        <c:v>43332.131944444445</c:v>
                      </c:pt>
                      <c:pt idx="7775">
                        <c:v>43332.149305555555</c:v>
                      </c:pt>
                      <c:pt idx="7776">
                        <c:v>43332.162499999999</c:v>
                      </c:pt>
                      <c:pt idx="7777">
                        <c:v>43332.17291666667</c:v>
                      </c:pt>
                      <c:pt idx="7778">
                        <c:v>43332.194444444445</c:v>
                      </c:pt>
                      <c:pt idx="7779">
                        <c:v>43332.202777777777</c:v>
                      </c:pt>
                      <c:pt idx="7780">
                        <c:v>43332.20416666667</c:v>
                      </c:pt>
                      <c:pt idx="7781">
                        <c:v>43332.216666666667</c:v>
                      </c:pt>
                      <c:pt idx="7782">
                        <c:v>43332.243750000001</c:v>
                      </c:pt>
                      <c:pt idx="7783">
                        <c:v>43332.245833333334</c:v>
                      </c:pt>
                      <c:pt idx="7784">
                        <c:v>43332.286111111112</c:v>
                      </c:pt>
                      <c:pt idx="7785">
                        <c:v>43332.287499999999</c:v>
                      </c:pt>
                      <c:pt idx="7786">
                        <c:v>43332.32916666667</c:v>
                      </c:pt>
                      <c:pt idx="7787">
                        <c:v>43332.370833333334</c:v>
                      </c:pt>
                      <c:pt idx="7788">
                        <c:v>43332.375694444447</c:v>
                      </c:pt>
                      <c:pt idx="7789">
                        <c:v>43332.412499999999</c:v>
                      </c:pt>
                      <c:pt idx="7790">
                        <c:v>43332.417361111111</c:v>
                      </c:pt>
                      <c:pt idx="7791">
                        <c:v>43332.45416666667</c:v>
                      </c:pt>
                      <c:pt idx="7792">
                        <c:v>43332.459027777775</c:v>
                      </c:pt>
                      <c:pt idx="7793">
                        <c:v>43332.488194444442</c:v>
                      </c:pt>
                      <c:pt idx="7794">
                        <c:v>43332.495833333334</c:v>
                      </c:pt>
                      <c:pt idx="7795">
                        <c:v>43332.537499999999</c:v>
                      </c:pt>
                      <c:pt idx="7796">
                        <c:v>43332.54791666667</c:v>
                      </c:pt>
                      <c:pt idx="7797">
                        <c:v>43332.555555555555</c:v>
                      </c:pt>
                      <c:pt idx="7798">
                        <c:v>43332.575694444444</c:v>
                      </c:pt>
                      <c:pt idx="7799">
                        <c:v>43332.57916666667</c:v>
                      </c:pt>
                      <c:pt idx="7800">
                        <c:v>43332.59375</c:v>
                      </c:pt>
                      <c:pt idx="7801">
                        <c:v>43332.620833333334</c:v>
                      </c:pt>
                      <c:pt idx="7802">
                        <c:v>43332.628472222219</c:v>
                      </c:pt>
                      <c:pt idx="7803">
                        <c:v>43332.631249999999</c:v>
                      </c:pt>
                      <c:pt idx="7804">
                        <c:v>43332.638194444444</c:v>
                      </c:pt>
                      <c:pt idx="7805">
                        <c:v>43332.65</c:v>
                      </c:pt>
                      <c:pt idx="7806">
                        <c:v>43332.661111111112</c:v>
                      </c:pt>
                      <c:pt idx="7807">
                        <c:v>43332.662499999999</c:v>
                      </c:pt>
                      <c:pt idx="7808">
                        <c:v>43332.70416666667</c:v>
                      </c:pt>
                      <c:pt idx="7809">
                        <c:v>43332.737500000003</c:v>
                      </c:pt>
                      <c:pt idx="7810">
                        <c:v>43332.745833333334</c:v>
                      </c:pt>
                      <c:pt idx="7811">
                        <c:v>43332.759027777778</c:v>
                      </c:pt>
                      <c:pt idx="7812">
                        <c:v>43332.787499999999</c:v>
                      </c:pt>
                      <c:pt idx="7813">
                        <c:v>43332.82916666667</c:v>
                      </c:pt>
                      <c:pt idx="7814">
                        <c:v>43332.84652777778</c:v>
                      </c:pt>
                      <c:pt idx="7815">
                        <c:v>43332.870833333334</c:v>
                      </c:pt>
                      <c:pt idx="7816">
                        <c:v>43332.912499999999</c:v>
                      </c:pt>
                      <c:pt idx="7817">
                        <c:v>43332.95416666667</c:v>
                      </c:pt>
                      <c:pt idx="7818">
                        <c:v>43332.995833333334</c:v>
                      </c:pt>
                      <c:pt idx="7819">
                        <c:v>43332.999305555553</c:v>
                      </c:pt>
                      <c:pt idx="7820">
                        <c:v>43333.037499999999</c:v>
                      </c:pt>
                      <c:pt idx="7821">
                        <c:v>43333.07916666667</c:v>
                      </c:pt>
                      <c:pt idx="7822">
                        <c:v>43333.120833333334</c:v>
                      </c:pt>
                      <c:pt idx="7823">
                        <c:v>43333.162499999999</c:v>
                      </c:pt>
                      <c:pt idx="7824">
                        <c:v>43333.20416666667</c:v>
                      </c:pt>
                      <c:pt idx="7825">
                        <c:v>43333.245833333334</c:v>
                      </c:pt>
                      <c:pt idx="7826">
                        <c:v>43333.287499999999</c:v>
                      </c:pt>
                      <c:pt idx="7827">
                        <c:v>43333.32916666667</c:v>
                      </c:pt>
                      <c:pt idx="7828">
                        <c:v>43333.370833333334</c:v>
                      </c:pt>
                      <c:pt idx="7829">
                        <c:v>43333.393750000003</c:v>
                      </c:pt>
                      <c:pt idx="7830">
                        <c:v>43333.401388888888</c:v>
                      </c:pt>
                      <c:pt idx="7831">
                        <c:v>43333.412499999999</c:v>
                      </c:pt>
                      <c:pt idx="7832">
                        <c:v>43333.431944444441</c:v>
                      </c:pt>
                      <c:pt idx="7833">
                        <c:v>43333.45416666667</c:v>
                      </c:pt>
                      <c:pt idx="7834">
                        <c:v>43333.495833333334</c:v>
                      </c:pt>
                      <c:pt idx="7835">
                        <c:v>43333.536111111112</c:v>
                      </c:pt>
                      <c:pt idx="7836">
                        <c:v>43333.537499999999</c:v>
                      </c:pt>
                      <c:pt idx="7837">
                        <c:v>43333.543055555558</c:v>
                      </c:pt>
                      <c:pt idx="7838">
                        <c:v>43333.577777777777</c:v>
                      </c:pt>
                      <c:pt idx="7839">
                        <c:v>43333.57916666667</c:v>
                      </c:pt>
                      <c:pt idx="7840">
                        <c:v>43333.59097222222</c:v>
                      </c:pt>
                      <c:pt idx="7841">
                        <c:v>43333.601388888892</c:v>
                      </c:pt>
                      <c:pt idx="7842">
                        <c:v>43333.620833333334</c:v>
                      </c:pt>
                      <c:pt idx="7843">
                        <c:v>43333.636805555558</c:v>
                      </c:pt>
                      <c:pt idx="7844">
                        <c:v>43333.642361111109</c:v>
                      </c:pt>
                      <c:pt idx="7845">
                        <c:v>43333.662499999999</c:v>
                      </c:pt>
                      <c:pt idx="7846">
                        <c:v>43333.676388888889</c:v>
                      </c:pt>
                      <c:pt idx="7847">
                        <c:v>43333.686111111114</c:v>
                      </c:pt>
                      <c:pt idx="7848">
                        <c:v>43333.702777777777</c:v>
                      </c:pt>
                      <c:pt idx="7849">
                        <c:v>43333.70416666667</c:v>
                      </c:pt>
                      <c:pt idx="7850">
                        <c:v>43333.745833333334</c:v>
                      </c:pt>
                      <c:pt idx="7851">
                        <c:v>43333.757638888892</c:v>
                      </c:pt>
                      <c:pt idx="7852">
                        <c:v>43333.786111111112</c:v>
                      </c:pt>
                      <c:pt idx="7853">
                        <c:v>43333.787499999999</c:v>
                      </c:pt>
                      <c:pt idx="7854">
                        <c:v>43333.793749999997</c:v>
                      </c:pt>
                      <c:pt idx="7855">
                        <c:v>43333.815972222219</c:v>
                      </c:pt>
                      <c:pt idx="7856">
                        <c:v>43333.82916666667</c:v>
                      </c:pt>
                      <c:pt idx="7857">
                        <c:v>43333.870833333334</c:v>
                      </c:pt>
                      <c:pt idx="7858">
                        <c:v>43333.888194444444</c:v>
                      </c:pt>
                      <c:pt idx="7859">
                        <c:v>43333.912499999999</c:v>
                      </c:pt>
                      <c:pt idx="7860">
                        <c:v>43333.947222222225</c:v>
                      </c:pt>
                      <c:pt idx="7861">
                        <c:v>43333.95416666667</c:v>
                      </c:pt>
                      <c:pt idx="7862">
                        <c:v>43333.960416666669</c:v>
                      </c:pt>
                      <c:pt idx="7863">
                        <c:v>43333.995833333334</c:v>
                      </c:pt>
                      <c:pt idx="7864">
                        <c:v>43333.999305555553</c:v>
                      </c:pt>
                      <c:pt idx="7865">
                        <c:v>43334.008333333331</c:v>
                      </c:pt>
                      <c:pt idx="7866">
                        <c:v>43334.037499999999</c:v>
                      </c:pt>
                      <c:pt idx="7867">
                        <c:v>43334.07916666667</c:v>
                      </c:pt>
                      <c:pt idx="7868">
                        <c:v>43334.120833333334</c:v>
                      </c:pt>
                      <c:pt idx="7869">
                        <c:v>43334.126388888886</c:v>
                      </c:pt>
                      <c:pt idx="7870">
                        <c:v>43334.15625</c:v>
                      </c:pt>
                      <c:pt idx="7871">
                        <c:v>43334.162499999999</c:v>
                      </c:pt>
                      <c:pt idx="7872">
                        <c:v>43334.20416666667</c:v>
                      </c:pt>
                      <c:pt idx="7873">
                        <c:v>43334.245833333334</c:v>
                      </c:pt>
                      <c:pt idx="7874">
                        <c:v>43334.287499999999</c:v>
                      </c:pt>
                      <c:pt idx="7875">
                        <c:v>43334.32916666667</c:v>
                      </c:pt>
                      <c:pt idx="7876">
                        <c:v>43334.370833333334</c:v>
                      </c:pt>
                      <c:pt idx="7877">
                        <c:v>43334.412499999999</c:v>
                      </c:pt>
                      <c:pt idx="7878">
                        <c:v>43334.45416666667</c:v>
                      </c:pt>
                      <c:pt idx="7879">
                        <c:v>43334.495833333334</c:v>
                      </c:pt>
                      <c:pt idx="7880">
                        <c:v>43334.537499999999</c:v>
                      </c:pt>
                      <c:pt idx="7881">
                        <c:v>43334.57916666667</c:v>
                      </c:pt>
                      <c:pt idx="7882">
                        <c:v>43334.620833333334</c:v>
                      </c:pt>
                      <c:pt idx="7883">
                        <c:v>43334.662499999999</c:v>
                      </c:pt>
                      <c:pt idx="7884">
                        <c:v>43334.70416666667</c:v>
                      </c:pt>
                      <c:pt idx="7885">
                        <c:v>43334.745833333334</c:v>
                      </c:pt>
                      <c:pt idx="7886">
                        <c:v>43334.787499999999</c:v>
                      </c:pt>
                      <c:pt idx="7887">
                        <c:v>43334.82916666667</c:v>
                      </c:pt>
                      <c:pt idx="7888">
                        <c:v>43334.870833333334</c:v>
                      </c:pt>
                      <c:pt idx="7889">
                        <c:v>43334.912499999999</c:v>
                      </c:pt>
                      <c:pt idx="7890">
                        <c:v>43334.95416666667</c:v>
                      </c:pt>
                      <c:pt idx="7891">
                        <c:v>43334.995833333334</c:v>
                      </c:pt>
                      <c:pt idx="7892">
                        <c:v>43334.999305555553</c:v>
                      </c:pt>
                      <c:pt idx="7893">
                        <c:v>43335.037499999999</c:v>
                      </c:pt>
                      <c:pt idx="7894">
                        <c:v>43335.07916666667</c:v>
                      </c:pt>
                      <c:pt idx="7895">
                        <c:v>43335.120833333334</c:v>
                      </c:pt>
                      <c:pt idx="7896">
                        <c:v>43335.162499999999</c:v>
                      </c:pt>
                      <c:pt idx="7897">
                        <c:v>43335.20416666667</c:v>
                      </c:pt>
                      <c:pt idx="7898">
                        <c:v>43335.224999999999</c:v>
                      </c:pt>
                      <c:pt idx="7899">
                        <c:v>43335.245833333334</c:v>
                      </c:pt>
                      <c:pt idx="7900">
                        <c:v>43335.287499999999</c:v>
                      </c:pt>
                      <c:pt idx="7901">
                        <c:v>43335.32916666667</c:v>
                      </c:pt>
                      <c:pt idx="7902">
                        <c:v>43335.370833333334</c:v>
                      </c:pt>
                      <c:pt idx="7903">
                        <c:v>43335.412499999999</c:v>
                      </c:pt>
                      <c:pt idx="7904">
                        <c:v>43335.45416666667</c:v>
                      </c:pt>
                      <c:pt idx="7905">
                        <c:v>43335.495833333334</c:v>
                      </c:pt>
                      <c:pt idx="7906">
                        <c:v>43335.537499999999</c:v>
                      </c:pt>
                      <c:pt idx="7907">
                        <c:v>43335.57916666667</c:v>
                      </c:pt>
                      <c:pt idx="7908">
                        <c:v>43335.620833333334</c:v>
                      </c:pt>
                      <c:pt idx="7909">
                        <c:v>43335.662499999999</c:v>
                      </c:pt>
                      <c:pt idx="7910">
                        <c:v>43335.70416666667</c:v>
                      </c:pt>
                      <c:pt idx="7911">
                        <c:v>43335.745833333334</c:v>
                      </c:pt>
                      <c:pt idx="7912">
                        <c:v>43335.787499999999</c:v>
                      </c:pt>
                      <c:pt idx="7913">
                        <c:v>43335.82916666667</c:v>
                      </c:pt>
                      <c:pt idx="7914">
                        <c:v>43335.870833333334</c:v>
                      </c:pt>
                      <c:pt idx="7915">
                        <c:v>43335.912499999999</c:v>
                      </c:pt>
                      <c:pt idx="7916">
                        <c:v>43335.95416666667</c:v>
                      </c:pt>
                      <c:pt idx="7917">
                        <c:v>43335.995833333334</c:v>
                      </c:pt>
                      <c:pt idx="7918">
                        <c:v>43335.999305555553</c:v>
                      </c:pt>
                      <c:pt idx="7919">
                        <c:v>43336.037499999999</c:v>
                      </c:pt>
                      <c:pt idx="7920">
                        <c:v>43336.07916666667</c:v>
                      </c:pt>
                      <c:pt idx="7921">
                        <c:v>43336.120833333334</c:v>
                      </c:pt>
                      <c:pt idx="7922">
                        <c:v>43336.162499999999</c:v>
                      </c:pt>
                      <c:pt idx="7923">
                        <c:v>43336.20416666667</c:v>
                      </c:pt>
                      <c:pt idx="7924">
                        <c:v>43336.245833333334</c:v>
                      </c:pt>
                      <c:pt idx="7925">
                        <c:v>43336.287499999999</c:v>
                      </c:pt>
                      <c:pt idx="7926">
                        <c:v>43336.32916666667</c:v>
                      </c:pt>
                      <c:pt idx="7927">
                        <c:v>43336.370833333334</c:v>
                      </c:pt>
                      <c:pt idx="7928">
                        <c:v>43336.412499999999</c:v>
                      </c:pt>
                      <c:pt idx="7929">
                        <c:v>43336.45416666667</c:v>
                      </c:pt>
                      <c:pt idx="7930">
                        <c:v>43336.495833333334</c:v>
                      </c:pt>
                      <c:pt idx="7931">
                        <c:v>43336.537499999999</c:v>
                      </c:pt>
                      <c:pt idx="7932">
                        <c:v>43336.57916666667</c:v>
                      </c:pt>
                      <c:pt idx="7933">
                        <c:v>43336.620833333334</c:v>
                      </c:pt>
                      <c:pt idx="7934">
                        <c:v>43336.662499999999</c:v>
                      </c:pt>
                      <c:pt idx="7935">
                        <c:v>43336.70416666667</c:v>
                      </c:pt>
                      <c:pt idx="7936">
                        <c:v>43336.745833333334</c:v>
                      </c:pt>
                      <c:pt idx="7937">
                        <c:v>43336.787499999999</c:v>
                      </c:pt>
                      <c:pt idx="7938">
                        <c:v>43336.82916666667</c:v>
                      </c:pt>
                      <c:pt idx="7939">
                        <c:v>43336.870833333334</c:v>
                      </c:pt>
                      <c:pt idx="7940">
                        <c:v>43336.912499999999</c:v>
                      </c:pt>
                      <c:pt idx="7941">
                        <c:v>43336.95416666667</c:v>
                      </c:pt>
                      <c:pt idx="7942">
                        <c:v>43336.995833333334</c:v>
                      </c:pt>
                      <c:pt idx="7943">
                        <c:v>43336.999305555553</c:v>
                      </c:pt>
                      <c:pt idx="7944">
                        <c:v>43337.037499999999</c:v>
                      </c:pt>
                      <c:pt idx="7945">
                        <c:v>43337.07916666667</c:v>
                      </c:pt>
                      <c:pt idx="7946">
                        <c:v>43337.120833333334</c:v>
                      </c:pt>
                      <c:pt idx="7947">
                        <c:v>43337.162499999999</c:v>
                      </c:pt>
                      <c:pt idx="7948">
                        <c:v>43337.20416666667</c:v>
                      </c:pt>
                      <c:pt idx="7949">
                        <c:v>43337.245833333334</c:v>
                      </c:pt>
                      <c:pt idx="7950">
                        <c:v>43337.287499999999</c:v>
                      </c:pt>
                      <c:pt idx="7951">
                        <c:v>43337.32916666667</c:v>
                      </c:pt>
                      <c:pt idx="7952">
                        <c:v>43337.370833333334</c:v>
                      </c:pt>
                      <c:pt idx="7953">
                        <c:v>43337.412499999999</c:v>
                      </c:pt>
                      <c:pt idx="7954">
                        <c:v>43337.45416666667</c:v>
                      </c:pt>
                      <c:pt idx="7955">
                        <c:v>43337.495833333334</c:v>
                      </c:pt>
                      <c:pt idx="7956">
                        <c:v>43337.537499999999</c:v>
                      </c:pt>
                      <c:pt idx="7957">
                        <c:v>43337.57916666667</c:v>
                      </c:pt>
                      <c:pt idx="7958">
                        <c:v>43337.620833333334</c:v>
                      </c:pt>
                      <c:pt idx="7959">
                        <c:v>43337.662499999999</c:v>
                      </c:pt>
                      <c:pt idx="7960">
                        <c:v>43337.70416666667</c:v>
                      </c:pt>
                      <c:pt idx="7961">
                        <c:v>43337.745833333334</c:v>
                      </c:pt>
                      <c:pt idx="7962">
                        <c:v>43337.787499999999</c:v>
                      </c:pt>
                      <c:pt idx="7963">
                        <c:v>43337.82916666667</c:v>
                      </c:pt>
                      <c:pt idx="7964">
                        <c:v>43337.870833333334</c:v>
                      </c:pt>
                      <c:pt idx="7965">
                        <c:v>43337.912499999999</c:v>
                      </c:pt>
                      <c:pt idx="7966">
                        <c:v>43337.95416666667</c:v>
                      </c:pt>
                      <c:pt idx="7967">
                        <c:v>43337.995833333334</c:v>
                      </c:pt>
                      <c:pt idx="7968">
                        <c:v>43337.999305555553</c:v>
                      </c:pt>
                      <c:pt idx="7969">
                        <c:v>43338.037499999999</c:v>
                      </c:pt>
                      <c:pt idx="7970">
                        <c:v>43338.07916666667</c:v>
                      </c:pt>
                      <c:pt idx="7971">
                        <c:v>43338.120833333334</c:v>
                      </c:pt>
                      <c:pt idx="7972">
                        <c:v>43338.162499999999</c:v>
                      </c:pt>
                      <c:pt idx="7973">
                        <c:v>43338.20416666667</c:v>
                      </c:pt>
                      <c:pt idx="7974">
                        <c:v>43338.245833333334</c:v>
                      </c:pt>
                      <c:pt idx="7975">
                        <c:v>43338.287499999999</c:v>
                      </c:pt>
                      <c:pt idx="7976">
                        <c:v>43338.32916666667</c:v>
                      </c:pt>
                      <c:pt idx="7977">
                        <c:v>43338.370833333334</c:v>
                      </c:pt>
                      <c:pt idx="7978">
                        <c:v>43338.412499999999</c:v>
                      </c:pt>
                      <c:pt idx="7979">
                        <c:v>43338.45416666667</c:v>
                      </c:pt>
                      <c:pt idx="7980">
                        <c:v>43338.495833333334</c:v>
                      </c:pt>
                      <c:pt idx="7981">
                        <c:v>43338.537499999999</c:v>
                      </c:pt>
                      <c:pt idx="7982">
                        <c:v>43338.57916666667</c:v>
                      </c:pt>
                      <c:pt idx="7983">
                        <c:v>43338.620833333334</c:v>
                      </c:pt>
                      <c:pt idx="7984">
                        <c:v>43338.662499999999</c:v>
                      </c:pt>
                      <c:pt idx="7985">
                        <c:v>43338.70416666667</c:v>
                      </c:pt>
                      <c:pt idx="7986">
                        <c:v>43338.745833333334</c:v>
                      </c:pt>
                      <c:pt idx="7987">
                        <c:v>43338.787499999999</c:v>
                      </c:pt>
                      <c:pt idx="7988">
                        <c:v>43338.82916666667</c:v>
                      </c:pt>
                      <c:pt idx="7989">
                        <c:v>43338.870833333334</c:v>
                      </c:pt>
                      <c:pt idx="7990">
                        <c:v>43338.912499999999</c:v>
                      </c:pt>
                      <c:pt idx="7991">
                        <c:v>43338.95416666667</c:v>
                      </c:pt>
                      <c:pt idx="7992">
                        <c:v>43338.995833333334</c:v>
                      </c:pt>
                      <c:pt idx="7993">
                        <c:v>43338.999305555553</c:v>
                      </c:pt>
                      <c:pt idx="7994">
                        <c:v>43339.037499999999</c:v>
                      </c:pt>
                      <c:pt idx="7995">
                        <c:v>43339.07916666667</c:v>
                      </c:pt>
                      <c:pt idx="7996">
                        <c:v>43339.120833333334</c:v>
                      </c:pt>
                      <c:pt idx="7997">
                        <c:v>43339.162499999999</c:v>
                      </c:pt>
                      <c:pt idx="7998">
                        <c:v>43339.20416666667</c:v>
                      </c:pt>
                      <c:pt idx="7999">
                        <c:v>43339.245833333334</c:v>
                      </c:pt>
                      <c:pt idx="8000">
                        <c:v>43339.287499999999</c:v>
                      </c:pt>
                      <c:pt idx="8001">
                        <c:v>43339.32916666667</c:v>
                      </c:pt>
                      <c:pt idx="8002">
                        <c:v>43339.370833333334</c:v>
                      </c:pt>
                      <c:pt idx="8003">
                        <c:v>43339.412499999999</c:v>
                      </c:pt>
                      <c:pt idx="8004">
                        <c:v>43339.45416666667</c:v>
                      </c:pt>
                      <c:pt idx="8005">
                        <c:v>43339.495833333334</c:v>
                      </c:pt>
                      <c:pt idx="8006">
                        <c:v>43339.537499999999</c:v>
                      </c:pt>
                      <c:pt idx="8007">
                        <c:v>43339.57916666667</c:v>
                      </c:pt>
                      <c:pt idx="8008">
                        <c:v>43339.620833333334</c:v>
                      </c:pt>
                      <c:pt idx="8009">
                        <c:v>43339.662499999999</c:v>
                      </c:pt>
                      <c:pt idx="8010">
                        <c:v>43339.70416666667</c:v>
                      </c:pt>
                      <c:pt idx="8011">
                        <c:v>43339.745833333334</c:v>
                      </c:pt>
                      <c:pt idx="8012">
                        <c:v>43339.787499999999</c:v>
                      </c:pt>
                      <c:pt idx="8013">
                        <c:v>43339.82916666667</c:v>
                      </c:pt>
                      <c:pt idx="8014">
                        <c:v>43339.870833333334</c:v>
                      </c:pt>
                      <c:pt idx="8015">
                        <c:v>43339.912499999999</c:v>
                      </c:pt>
                      <c:pt idx="8016">
                        <c:v>43339.95416666667</c:v>
                      </c:pt>
                      <c:pt idx="8017">
                        <c:v>43339.995833333334</c:v>
                      </c:pt>
                      <c:pt idx="8018">
                        <c:v>43339.999305555553</c:v>
                      </c:pt>
                      <c:pt idx="8019">
                        <c:v>43340.037499999999</c:v>
                      </c:pt>
                      <c:pt idx="8020">
                        <c:v>43340.07916666667</c:v>
                      </c:pt>
                      <c:pt idx="8021">
                        <c:v>43340.120833333334</c:v>
                      </c:pt>
                      <c:pt idx="8022">
                        <c:v>43340.162499999999</c:v>
                      </c:pt>
                      <c:pt idx="8023">
                        <c:v>43340.20416666667</c:v>
                      </c:pt>
                      <c:pt idx="8024">
                        <c:v>43340.245833333334</c:v>
                      </c:pt>
                      <c:pt idx="8025">
                        <c:v>43340.287499999999</c:v>
                      </c:pt>
                      <c:pt idx="8026">
                        <c:v>43340.32916666667</c:v>
                      </c:pt>
                      <c:pt idx="8027">
                        <c:v>43340.370833333334</c:v>
                      </c:pt>
                      <c:pt idx="8028">
                        <c:v>43340.412499999999</c:v>
                      </c:pt>
                      <c:pt idx="8029">
                        <c:v>43340.45416666667</c:v>
                      </c:pt>
                      <c:pt idx="8030">
                        <c:v>43340.495833333334</c:v>
                      </c:pt>
                      <c:pt idx="8031">
                        <c:v>43340.537499999999</c:v>
                      </c:pt>
                      <c:pt idx="8032">
                        <c:v>43340.57916666667</c:v>
                      </c:pt>
                      <c:pt idx="8033">
                        <c:v>43340.620833333334</c:v>
                      </c:pt>
                      <c:pt idx="8034">
                        <c:v>43340.662499999999</c:v>
                      </c:pt>
                      <c:pt idx="8035">
                        <c:v>43340.70416666667</c:v>
                      </c:pt>
                      <c:pt idx="8036">
                        <c:v>43340.745833333334</c:v>
                      </c:pt>
                      <c:pt idx="8037">
                        <c:v>43340.787499999999</c:v>
                      </c:pt>
                      <c:pt idx="8038">
                        <c:v>43340.82916666667</c:v>
                      </c:pt>
                      <c:pt idx="8039">
                        <c:v>43340.870833333334</c:v>
                      </c:pt>
                      <c:pt idx="8040">
                        <c:v>43340.912499999999</c:v>
                      </c:pt>
                      <c:pt idx="8041">
                        <c:v>43340.95416666667</c:v>
                      </c:pt>
                      <c:pt idx="8042">
                        <c:v>43340.995833333334</c:v>
                      </c:pt>
                      <c:pt idx="8043">
                        <c:v>43340.999305555553</c:v>
                      </c:pt>
                      <c:pt idx="8044">
                        <c:v>43341.037499999999</c:v>
                      </c:pt>
                      <c:pt idx="8045">
                        <c:v>43341.07916666667</c:v>
                      </c:pt>
                      <c:pt idx="8046">
                        <c:v>43341.120833333334</c:v>
                      </c:pt>
                      <c:pt idx="8047">
                        <c:v>43341.162499999999</c:v>
                      </c:pt>
                      <c:pt idx="8048">
                        <c:v>43341.20416666667</c:v>
                      </c:pt>
                      <c:pt idx="8049">
                        <c:v>43341.245833333334</c:v>
                      </c:pt>
                      <c:pt idx="8050">
                        <c:v>43341.287499999999</c:v>
                      </c:pt>
                      <c:pt idx="8051">
                        <c:v>43341.32916666667</c:v>
                      </c:pt>
                      <c:pt idx="8052">
                        <c:v>43341.370833333334</c:v>
                      </c:pt>
                      <c:pt idx="8053">
                        <c:v>43341.412499999999</c:v>
                      </c:pt>
                      <c:pt idx="8054">
                        <c:v>43341.45416666667</c:v>
                      </c:pt>
                      <c:pt idx="8055">
                        <c:v>43341.495833333334</c:v>
                      </c:pt>
                      <c:pt idx="8056">
                        <c:v>43341.537499999999</c:v>
                      </c:pt>
                      <c:pt idx="8057">
                        <c:v>43341.57916666667</c:v>
                      </c:pt>
                      <c:pt idx="8058">
                        <c:v>43341.620833333334</c:v>
                      </c:pt>
                      <c:pt idx="8059">
                        <c:v>43341.662499999999</c:v>
                      </c:pt>
                      <c:pt idx="8060">
                        <c:v>43341.70416666667</c:v>
                      </c:pt>
                      <c:pt idx="8061">
                        <c:v>43341.745833333334</c:v>
                      </c:pt>
                      <c:pt idx="8062">
                        <c:v>43341.787499999999</c:v>
                      </c:pt>
                      <c:pt idx="8063">
                        <c:v>43341.82916666667</c:v>
                      </c:pt>
                      <c:pt idx="8064">
                        <c:v>43341.870833333334</c:v>
                      </c:pt>
                      <c:pt idx="8065">
                        <c:v>43341.912499999999</c:v>
                      </c:pt>
                      <c:pt idx="8066">
                        <c:v>43341.95416666667</c:v>
                      </c:pt>
                      <c:pt idx="8067">
                        <c:v>43341.995833333334</c:v>
                      </c:pt>
                      <c:pt idx="8068">
                        <c:v>43341.999305555553</c:v>
                      </c:pt>
                      <c:pt idx="8069">
                        <c:v>43342.037499999999</c:v>
                      </c:pt>
                      <c:pt idx="8070">
                        <c:v>43342.07916666667</c:v>
                      </c:pt>
                      <c:pt idx="8071">
                        <c:v>43342.120833333334</c:v>
                      </c:pt>
                      <c:pt idx="8072">
                        <c:v>43342.162499999999</c:v>
                      </c:pt>
                      <c:pt idx="8073">
                        <c:v>43342.20416666667</c:v>
                      </c:pt>
                      <c:pt idx="8074">
                        <c:v>43342.245833333334</c:v>
                      </c:pt>
                      <c:pt idx="8075">
                        <c:v>43342.287499999999</c:v>
                      </c:pt>
                      <c:pt idx="8076">
                        <c:v>43342.32916666667</c:v>
                      </c:pt>
                      <c:pt idx="8077">
                        <c:v>43342.370833333334</c:v>
                      </c:pt>
                      <c:pt idx="8078">
                        <c:v>43342.412499999999</c:v>
                      </c:pt>
                      <c:pt idx="8079">
                        <c:v>43342.45416666667</c:v>
                      </c:pt>
                      <c:pt idx="8080">
                        <c:v>43342.495833333334</c:v>
                      </c:pt>
                      <c:pt idx="8081">
                        <c:v>43342.537499999999</c:v>
                      </c:pt>
                      <c:pt idx="8082">
                        <c:v>43342.57916666667</c:v>
                      </c:pt>
                      <c:pt idx="8083">
                        <c:v>43342.620833333334</c:v>
                      </c:pt>
                      <c:pt idx="8084">
                        <c:v>43342.662499999999</c:v>
                      </c:pt>
                      <c:pt idx="8085">
                        <c:v>43342.70416666667</c:v>
                      </c:pt>
                      <c:pt idx="8086">
                        <c:v>43342.745833333334</c:v>
                      </c:pt>
                      <c:pt idx="8087">
                        <c:v>43342.787499999999</c:v>
                      </c:pt>
                      <c:pt idx="8088">
                        <c:v>43342.82916666667</c:v>
                      </c:pt>
                      <c:pt idx="8089">
                        <c:v>43342.870833333334</c:v>
                      </c:pt>
                      <c:pt idx="8090">
                        <c:v>43342.912499999999</c:v>
                      </c:pt>
                      <c:pt idx="8091">
                        <c:v>43342.95416666667</c:v>
                      </c:pt>
                      <c:pt idx="8092">
                        <c:v>43342.995833333334</c:v>
                      </c:pt>
                      <c:pt idx="8093">
                        <c:v>43342.999305555553</c:v>
                      </c:pt>
                      <c:pt idx="8094">
                        <c:v>43343.01666666667</c:v>
                      </c:pt>
                      <c:pt idx="8095">
                        <c:v>43343.027083333334</c:v>
                      </c:pt>
                      <c:pt idx="8096">
                        <c:v>43343.031944444447</c:v>
                      </c:pt>
                      <c:pt idx="8097">
                        <c:v>43343.036111111112</c:v>
                      </c:pt>
                      <c:pt idx="8098">
                        <c:v>43343.037499999999</c:v>
                      </c:pt>
                      <c:pt idx="8099">
                        <c:v>43343.041666666664</c:v>
                      </c:pt>
                      <c:pt idx="8100">
                        <c:v>43343.070138888892</c:v>
                      </c:pt>
                      <c:pt idx="8101">
                        <c:v>43343.077777777777</c:v>
                      </c:pt>
                      <c:pt idx="8102">
                        <c:v>43343.07916666667</c:v>
                      </c:pt>
                      <c:pt idx="8103">
                        <c:v>43343.093055555553</c:v>
                      </c:pt>
                      <c:pt idx="8104">
                        <c:v>43343.103472222225</c:v>
                      </c:pt>
                      <c:pt idx="8105">
                        <c:v>43343.119444444441</c:v>
                      </c:pt>
                      <c:pt idx="8106">
                        <c:v>43343.120833333334</c:v>
                      </c:pt>
                      <c:pt idx="8107">
                        <c:v>43343.162499999999</c:v>
                      </c:pt>
                      <c:pt idx="8108">
                        <c:v>43343.20416666667</c:v>
                      </c:pt>
                      <c:pt idx="8109">
                        <c:v>43343.245833333334</c:v>
                      </c:pt>
                      <c:pt idx="8110">
                        <c:v>43343.286111111112</c:v>
                      </c:pt>
                      <c:pt idx="8111">
                        <c:v>43343.287499999999</c:v>
                      </c:pt>
                      <c:pt idx="8112">
                        <c:v>43343.32916666667</c:v>
                      </c:pt>
                      <c:pt idx="8113">
                        <c:v>43343.370833333334</c:v>
                      </c:pt>
                      <c:pt idx="8114">
                        <c:v>43343.412499999999</c:v>
                      </c:pt>
                      <c:pt idx="8115">
                        <c:v>43343.445833333331</c:v>
                      </c:pt>
                      <c:pt idx="8116">
                        <c:v>43343.45416666667</c:v>
                      </c:pt>
                      <c:pt idx="8117">
                        <c:v>43343.487500000003</c:v>
                      </c:pt>
                      <c:pt idx="8118">
                        <c:v>43343.494444444441</c:v>
                      </c:pt>
                      <c:pt idx="8119">
                        <c:v>43343.495833333334</c:v>
                      </c:pt>
                      <c:pt idx="8120">
                        <c:v>43343.507638888892</c:v>
                      </c:pt>
                      <c:pt idx="8121">
                        <c:v>43343.537499999999</c:v>
                      </c:pt>
                      <c:pt idx="8122">
                        <c:v>43343.577777777777</c:v>
                      </c:pt>
                      <c:pt idx="8123">
                        <c:v>43343.57916666667</c:v>
                      </c:pt>
                      <c:pt idx="8124">
                        <c:v>43343.584027777775</c:v>
                      </c:pt>
                      <c:pt idx="8125">
                        <c:v>43343.620833333334</c:v>
                      </c:pt>
                      <c:pt idx="8126">
                        <c:v>43343.662499999999</c:v>
                      </c:pt>
                      <c:pt idx="8127">
                        <c:v>43343.6875</c:v>
                      </c:pt>
                      <c:pt idx="8128">
                        <c:v>43343.697916666664</c:v>
                      </c:pt>
                      <c:pt idx="8129">
                        <c:v>43343.70416666667</c:v>
                      </c:pt>
                      <c:pt idx="8130">
                        <c:v>43343.726388888892</c:v>
                      </c:pt>
                      <c:pt idx="8131">
                        <c:v>43343.745833333334</c:v>
                      </c:pt>
                      <c:pt idx="8132">
                        <c:v>43343.787499999999</c:v>
                      </c:pt>
                      <c:pt idx="8133">
                        <c:v>43343.793749999997</c:v>
                      </c:pt>
                      <c:pt idx="8134">
                        <c:v>43343.806250000001</c:v>
                      </c:pt>
                      <c:pt idx="8135">
                        <c:v>43343.821527777778</c:v>
                      </c:pt>
                      <c:pt idx="8136">
                        <c:v>43343.82916666667</c:v>
                      </c:pt>
                      <c:pt idx="8137">
                        <c:v>43343.836805555555</c:v>
                      </c:pt>
                      <c:pt idx="8138">
                        <c:v>43343.838888888888</c:v>
                      </c:pt>
                      <c:pt idx="8139">
                        <c:v>43343.842361111114</c:v>
                      </c:pt>
                      <c:pt idx="8140">
                        <c:v>43343.847222222219</c:v>
                      </c:pt>
                      <c:pt idx="8141">
                        <c:v>43343.856944444444</c:v>
                      </c:pt>
                      <c:pt idx="8142">
                        <c:v>43343.861805555556</c:v>
                      </c:pt>
                      <c:pt idx="8143">
                        <c:v>43343.870833333334</c:v>
                      </c:pt>
                      <c:pt idx="8144">
                        <c:v>43343.890277777777</c:v>
                      </c:pt>
                      <c:pt idx="8145">
                        <c:v>43343.898611111108</c:v>
                      </c:pt>
                      <c:pt idx="8146">
                        <c:v>43343.90625</c:v>
                      </c:pt>
                      <c:pt idx="8147">
                        <c:v>43343.911111111112</c:v>
                      </c:pt>
                      <c:pt idx="8148">
                        <c:v>43343.912499999999</c:v>
                      </c:pt>
                      <c:pt idx="8149">
                        <c:v>43343.932638888888</c:v>
                      </c:pt>
                      <c:pt idx="8150">
                        <c:v>43343.952777777777</c:v>
                      </c:pt>
                      <c:pt idx="8151">
                        <c:v>43343.95416666667</c:v>
                      </c:pt>
                      <c:pt idx="8152">
                        <c:v>43343.970833333333</c:v>
                      </c:pt>
                      <c:pt idx="8153">
                        <c:v>43343.984027777777</c:v>
                      </c:pt>
                      <c:pt idx="8154">
                        <c:v>43343.995833333334</c:v>
                      </c:pt>
                      <c:pt idx="8155">
                        <c:v>43343.999305555553</c:v>
                      </c:pt>
                      <c:pt idx="8156">
                        <c:v>43343.999305555553</c:v>
                      </c:pt>
                      <c:pt idx="8157">
                        <c:v>43344.00277777778</c:v>
                      </c:pt>
                      <c:pt idx="8158">
                        <c:v>43344.008333333331</c:v>
                      </c:pt>
                      <c:pt idx="8159">
                        <c:v>43344.015277777777</c:v>
                      </c:pt>
                      <c:pt idx="8160">
                        <c:v>43344.027777777781</c:v>
                      </c:pt>
                      <c:pt idx="8161">
                        <c:v>43344.037499999999</c:v>
                      </c:pt>
                      <c:pt idx="8162">
                        <c:v>43344.052083333336</c:v>
                      </c:pt>
                      <c:pt idx="8163">
                        <c:v>43344.066666666666</c:v>
                      </c:pt>
                      <c:pt idx="8164">
                        <c:v>43344.07916666667</c:v>
                      </c:pt>
                      <c:pt idx="8165">
                        <c:v>43344.093055555553</c:v>
                      </c:pt>
                      <c:pt idx="8166">
                        <c:v>43344.100694444445</c:v>
                      </c:pt>
                      <c:pt idx="8167">
                        <c:v>43344.119444444441</c:v>
                      </c:pt>
                      <c:pt idx="8168">
                        <c:v>43344.120833333334</c:v>
                      </c:pt>
                      <c:pt idx="8169">
                        <c:v>43344.128472222219</c:v>
                      </c:pt>
                      <c:pt idx="8170">
                        <c:v>43344.150694444441</c:v>
                      </c:pt>
                      <c:pt idx="8171">
                        <c:v>43344.162499999999</c:v>
                      </c:pt>
                      <c:pt idx="8172">
                        <c:v>43344.168055555558</c:v>
                      </c:pt>
                      <c:pt idx="8173">
                        <c:v>43344.175000000003</c:v>
                      </c:pt>
                      <c:pt idx="8174">
                        <c:v>43344.20416666667</c:v>
                      </c:pt>
                      <c:pt idx="8175">
                        <c:v>43344.213194444441</c:v>
                      </c:pt>
                      <c:pt idx="8176">
                        <c:v>43344.22152777778</c:v>
                      </c:pt>
                      <c:pt idx="8177">
                        <c:v>43344.245833333334</c:v>
                      </c:pt>
                      <c:pt idx="8178">
                        <c:v>43344.252083333333</c:v>
                      </c:pt>
                      <c:pt idx="8179">
                        <c:v>43344.273611111108</c:v>
                      </c:pt>
                      <c:pt idx="8180">
                        <c:v>43344.281944444447</c:v>
                      </c:pt>
                      <c:pt idx="8181">
                        <c:v>43344.287499999999</c:v>
                      </c:pt>
                      <c:pt idx="8182">
                        <c:v>43344.313888888886</c:v>
                      </c:pt>
                      <c:pt idx="8183">
                        <c:v>43344.327777777777</c:v>
                      </c:pt>
                      <c:pt idx="8184">
                        <c:v>43344.32916666667</c:v>
                      </c:pt>
                      <c:pt idx="8185">
                        <c:v>43344.362500000003</c:v>
                      </c:pt>
                      <c:pt idx="8186">
                        <c:v>43344.369444444441</c:v>
                      </c:pt>
                      <c:pt idx="8187">
                        <c:v>43344.370833333334</c:v>
                      </c:pt>
                      <c:pt idx="8188">
                        <c:v>43344.37777777778</c:v>
                      </c:pt>
                      <c:pt idx="8189">
                        <c:v>43344.384722222225</c:v>
                      </c:pt>
                      <c:pt idx="8190">
                        <c:v>43344.412499999999</c:v>
                      </c:pt>
                      <c:pt idx="8191">
                        <c:v>43344.417361111111</c:v>
                      </c:pt>
                      <c:pt idx="8192">
                        <c:v>43344.423611111109</c:v>
                      </c:pt>
                      <c:pt idx="8193">
                        <c:v>43344.43472222222</c:v>
                      </c:pt>
                      <c:pt idx="8194">
                        <c:v>43344.452777777777</c:v>
                      </c:pt>
                      <c:pt idx="8195">
                        <c:v>43344.45416666667</c:v>
                      </c:pt>
                      <c:pt idx="8196">
                        <c:v>43344.475694444445</c:v>
                      </c:pt>
                      <c:pt idx="8197">
                        <c:v>43344.495833333334</c:v>
                      </c:pt>
                      <c:pt idx="8198">
                        <c:v>43344.530555555553</c:v>
                      </c:pt>
                      <c:pt idx="8199">
                        <c:v>43344.537499999999</c:v>
                      </c:pt>
                      <c:pt idx="8200">
                        <c:v>43344.546527777777</c:v>
                      </c:pt>
                      <c:pt idx="8201">
                        <c:v>43344.577777777777</c:v>
                      </c:pt>
                      <c:pt idx="8202">
                        <c:v>43344.57916666667</c:v>
                      </c:pt>
                      <c:pt idx="8203">
                        <c:v>43344.592361111114</c:v>
                      </c:pt>
                      <c:pt idx="8204">
                        <c:v>43344.605555555558</c:v>
                      </c:pt>
                      <c:pt idx="8205">
                        <c:v>43344.620833333334</c:v>
                      </c:pt>
                      <c:pt idx="8206">
                        <c:v>43344.662499999999</c:v>
                      </c:pt>
                      <c:pt idx="8207">
                        <c:v>43344.702777777777</c:v>
                      </c:pt>
                      <c:pt idx="8208">
                        <c:v>43344.70416666667</c:v>
                      </c:pt>
                      <c:pt idx="8209">
                        <c:v>43344.745833333334</c:v>
                      </c:pt>
                      <c:pt idx="8210">
                        <c:v>43344.786111111112</c:v>
                      </c:pt>
                      <c:pt idx="8211">
                        <c:v>43344.787499999999</c:v>
                      </c:pt>
                      <c:pt idx="8212">
                        <c:v>43344.822222222225</c:v>
                      </c:pt>
                      <c:pt idx="8213">
                        <c:v>43344.827777777777</c:v>
                      </c:pt>
                      <c:pt idx="8214">
                        <c:v>43344.82916666667</c:v>
                      </c:pt>
                      <c:pt idx="8215">
                        <c:v>43344.840277777781</c:v>
                      </c:pt>
                      <c:pt idx="8216">
                        <c:v>43344.870833333334</c:v>
                      </c:pt>
                      <c:pt idx="8217">
                        <c:v>43344.905555555553</c:v>
                      </c:pt>
                      <c:pt idx="8218">
                        <c:v>43344.912499999999</c:v>
                      </c:pt>
                      <c:pt idx="8219">
                        <c:v>43344.918055555558</c:v>
                      </c:pt>
                      <c:pt idx="8220">
                        <c:v>43344.936111111114</c:v>
                      </c:pt>
                      <c:pt idx="8221">
                        <c:v>43344.95416666667</c:v>
                      </c:pt>
                      <c:pt idx="8222">
                        <c:v>43344.984722222223</c:v>
                      </c:pt>
                      <c:pt idx="8223">
                        <c:v>43344.989583333336</c:v>
                      </c:pt>
                      <c:pt idx="8224">
                        <c:v>43344.994444444441</c:v>
                      </c:pt>
                      <c:pt idx="8225">
                        <c:v>43344.995833333334</c:v>
                      </c:pt>
                      <c:pt idx="8226">
                        <c:v>43344.999305555553</c:v>
                      </c:pt>
                      <c:pt idx="8227">
                        <c:v>43345.026388888888</c:v>
                      </c:pt>
                      <c:pt idx="8228">
                        <c:v>43345.037499999999</c:v>
                      </c:pt>
                      <c:pt idx="8229">
                        <c:v>43345.052777777775</c:v>
                      </c:pt>
                      <c:pt idx="8230">
                        <c:v>43345.077777777777</c:v>
                      </c:pt>
                      <c:pt idx="8231">
                        <c:v>43345.07916666667</c:v>
                      </c:pt>
                      <c:pt idx="8232">
                        <c:v>43345.086805555555</c:v>
                      </c:pt>
                      <c:pt idx="8233">
                        <c:v>43345.091666666667</c:v>
                      </c:pt>
                      <c:pt idx="8234">
                        <c:v>43345.119444444441</c:v>
                      </c:pt>
                      <c:pt idx="8235">
                        <c:v>43345.120833333334</c:v>
                      </c:pt>
                      <c:pt idx="8236">
                        <c:v>43345.12777777778</c:v>
                      </c:pt>
                      <c:pt idx="8237">
                        <c:v>43345.133333333331</c:v>
                      </c:pt>
                      <c:pt idx="8238">
                        <c:v>43345.13958333333</c:v>
                      </c:pt>
                      <c:pt idx="8239">
                        <c:v>43345.162499999999</c:v>
                      </c:pt>
                      <c:pt idx="8240">
                        <c:v>43345.168749999997</c:v>
                      </c:pt>
                      <c:pt idx="8241">
                        <c:v>43345.177083333336</c:v>
                      </c:pt>
                      <c:pt idx="8242">
                        <c:v>43345.19027777778</c:v>
                      </c:pt>
                      <c:pt idx="8243">
                        <c:v>43345.195833333331</c:v>
                      </c:pt>
                      <c:pt idx="8244">
                        <c:v>43345.202777777777</c:v>
                      </c:pt>
                      <c:pt idx="8245">
                        <c:v>43345.20416666667</c:v>
                      </c:pt>
                      <c:pt idx="8246">
                        <c:v>43345.216666666667</c:v>
                      </c:pt>
                      <c:pt idx="8247">
                        <c:v>43345.22152777778</c:v>
                      </c:pt>
                      <c:pt idx="8248">
                        <c:v>43345.229861111111</c:v>
                      </c:pt>
                      <c:pt idx="8249">
                        <c:v>43345.238194444442</c:v>
                      </c:pt>
                      <c:pt idx="8250">
                        <c:v>43345.245833333334</c:v>
                      </c:pt>
                      <c:pt idx="8251">
                        <c:v>43345.269444444442</c:v>
                      </c:pt>
                      <c:pt idx="8252">
                        <c:v>43345.275000000001</c:v>
                      </c:pt>
                      <c:pt idx="8253">
                        <c:v>43345.287499999999</c:v>
                      </c:pt>
                      <c:pt idx="8254">
                        <c:v>43345.30972222222</c:v>
                      </c:pt>
                      <c:pt idx="8255">
                        <c:v>43345.318749999999</c:v>
                      </c:pt>
                      <c:pt idx="8256">
                        <c:v>43345.327777777777</c:v>
                      </c:pt>
                      <c:pt idx="8257">
                        <c:v>43345.32916666667</c:v>
                      </c:pt>
                      <c:pt idx="8258">
                        <c:v>43345.370833333334</c:v>
                      </c:pt>
                      <c:pt idx="8259">
                        <c:v>43345.412499999999</c:v>
                      </c:pt>
                      <c:pt idx="8260">
                        <c:v>43345.45416666667</c:v>
                      </c:pt>
                      <c:pt idx="8261">
                        <c:v>43345.495833333334</c:v>
                      </c:pt>
                      <c:pt idx="8262">
                        <c:v>43345.537499999999</c:v>
                      </c:pt>
                      <c:pt idx="8263">
                        <c:v>43345.57916666667</c:v>
                      </c:pt>
                      <c:pt idx="8264">
                        <c:v>43345.620833333334</c:v>
                      </c:pt>
                      <c:pt idx="8265">
                        <c:v>43345.660416666666</c:v>
                      </c:pt>
                      <c:pt idx="8266">
                        <c:v>43345.662499999999</c:v>
                      </c:pt>
                      <c:pt idx="8267">
                        <c:v>43345.67083333333</c:v>
                      </c:pt>
                      <c:pt idx="8268">
                        <c:v>43345.686111111114</c:v>
                      </c:pt>
                      <c:pt idx="8269">
                        <c:v>43345.70416666667</c:v>
                      </c:pt>
                      <c:pt idx="8270">
                        <c:v>43345.709027777775</c:v>
                      </c:pt>
                      <c:pt idx="8271">
                        <c:v>43345.724305555559</c:v>
                      </c:pt>
                      <c:pt idx="8272">
                        <c:v>43345.734722222223</c:v>
                      </c:pt>
                      <c:pt idx="8273">
                        <c:v>43345.742361111108</c:v>
                      </c:pt>
                      <c:pt idx="8274">
                        <c:v>43345.745833333334</c:v>
                      </c:pt>
                      <c:pt idx="8275">
                        <c:v>43345.787499999999</c:v>
                      </c:pt>
                      <c:pt idx="8276">
                        <c:v>43345.82916666667</c:v>
                      </c:pt>
                      <c:pt idx="8277">
                        <c:v>43345.870833333334</c:v>
                      </c:pt>
                      <c:pt idx="8278">
                        <c:v>43345.912499999999</c:v>
                      </c:pt>
                      <c:pt idx="8279">
                        <c:v>43345.95416666667</c:v>
                      </c:pt>
                      <c:pt idx="8280">
                        <c:v>43345.995833333334</c:v>
                      </c:pt>
                      <c:pt idx="8281">
                        <c:v>43345.999305555553</c:v>
                      </c:pt>
                      <c:pt idx="8282">
                        <c:v>43346.037499999999</c:v>
                      </c:pt>
                      <c:pt idx="8283">
                        <c:v>43346.07916666667</c:v>
                      </c:pt>
                      <c:pt idx="8284">
                        <c:v>43346.120833333334</c:v>
                      </c:pt>
                      <c:pt idx="8285">
                        <c:v>43346.14166666667</c:v>
                      </c:pt>
                      <c:pt idx="8286">
                        <c:v>43346.162499999999</c:v>
                      </c:pt>
                      <c:pt idx="8287">
                        <c:v>43346.20416666667</c:v>
                      </c:pt>
                      <c:pt idx="8288">
                        <c:v>43346.213888888888</c:v>
                      </c:pt>
                      <c:pt idx="8289">
                        <c:v>43346.220833333333</c:v>
                      </c:pt>
                      <c:pt idx="8290">
                        <c:v>43346.245833333334</c:v>
                      </c:pt>
                      <c:pt idx="8291">
                        <c:v>43346.287499999999</c:v>
                      </c:pt>
                      <c:pt idx="8292">
                        <c:v>43346.32916666667</c:v>
                      </c:pt>
                      <c:pt idx="8293">
                        <c:v>43346.370833333334</c:v>
                      </c:pt>
                      <c:pt idx="8294">
                        <c:v>43346.412499999999</c:v>
                      </c:pt>
                      <c:pt idx="8295">
                        <c:v>43346.426388888889</c:v>
                      </c:pt>
                      <c:pt idx="8296">
                        <c:v>43346.45416666667</c:v>
                      </c:pt>
                      <c:pt idx="8297">
                        <c:v>43346.495833333334</c:v>
                      </c:pt>
                      <c:pt idx="8298">
                        <c:v>43346.537499999999</c:v>
                      </c:pt>
                      <c:pt idx="8299">
                        <c:v>43346.57916666667</c:v>
                      </c:pt>
                      <c:pt idx="8300">
                        <c:v>43346.588888888888</c:v>
                      </c:pt>
                      <c:pt idx="8301">
                        <c:v>43346.598611111112</c:v>
                      </c:pt>
                      <c:pt idx="8302">
                        <c:v>43346.611111111109</c:v>
                      </c:pt>
                      <c:pt idx="8303">
                        <c:v>43346.620833333334</c:v>
                      </c:pt>
                      <c:pt idx="8304">
                        <c:v>43346.648611111108</c:v>
                      </c:pt>
                      <c:pt idx="8305">
                        <c:v>43346.662499999999</c:v>
                      </c:pt>
                      <c:pt idx="8306">
                        <c:v>43346.670138888891</c:v>
                      </c:pt>
                      <c:pt idx="8307">
                        <c:v>43346.70416666667</c:v>
                      </c:pt>
                      <c:pt idx="8308">
                        <c:v>43346.745833333334</c:v>
                      </c:pt>
                      <c:pt idx="8309">
                        <c:v>43346.787499999999</c:v>
                      </c:pt>
                      <c:pt idx="8310">
                        <c:v>43346.82916666667</c:v>
                      </c:pt>
                      <c:pt idx="8311">
                        <c:v>43346.870833333334</c:v>
                      </c:pt>
                      <c:pt idx="8312">
                        <c:v>43346.912499999999</c:v>
                      </c:pt>
                      <c:pt idx="8313">
                        <c:v>43346.95416666667</c:v>
                      </c:pt>
                      <c:pt idx="8314">
                        <c:v>43346.995833333334</c:v>
                      </c:pt>
                      <c:pt idx="8315">
                        <c:v>43346.999305555553</c:v>
                      </c:pt>
                      <c:pt idx="8316">
                        <c:v>43347.037499999999</c:v>
                      </c:pt>
                      <c:pt idx="8317">
                        <c:v>43347.07916666667</c:v>
                      </c:pt>
                      <c:pt idx="8318">
                        <c:v>43347.120833333334</c:v>
                      </c:pt>
                      <c:pt idx="8319">
                        <c:v>43347.162499999999</c:v>
                      </c:pt>
                      <c:pt idx="8320">
                        <c:v>43347.20416666667</c:v>
                      </c:pt>
                      <c:pt idx="8321">
                        <c:v>43347.245833333334</c:v>
                      </c:pt>
                      <c:pt idx="8322">
                        <c:v>43347.287499999999</c:v>
                      </c:pt>
                      <c:pt idx="8323">
                        <c:v>43347.32916666667</c:v>
                      </c:pt>
                      <c:pt idx="8324">
                        <c:v>43347.370833333334</c:v>
                      </c:pt>
                      <c:pt idx="8325">
                        <c:v>43347.412499999999</c:v>
                      </c:pt>
                      <c:pt idx="8326">
                        <c:v>43347.45416666667</c:v>
                      </c:pt>
                      <c:pt idx="8327">
                        <c:v>43347.495833333334</c:v>
                      </c:pt>
                      <c:pt idx="8328">
                        <c:v>43347.537499999999</c:v>
                      </c:pt>
                      <c:pt idx="8329">
                        <c:v>43347.55972222222</c:v>
                      </c:pt>
                      <c:pt idx="8330">
                        <c:v>43347.57916666667</c:v>
                      </c:pt>
                      <c:pt idx="8331">
                        <c:v>43347.587500000001</c:v>
                      </c:pt>
                      <c:pt idx="8332">
                        <c:v>43347.59097222222</c:v>
                      </c:pt>
                      <c:pt idx="8333">
                        <c:v>43347.601388888892</c:v>
                      </c:pt>
                      <c:pt idx="8334">
                        <c:v>43347.606249999997</c:v>
                      </c:pt>
                      <c:pt idx="8335">
                        <c:v>43347.620833333334</c:v>
                      </c:pt>
                      <c:pt idx="8336">
                        <c:v>43347.636805555558</c:v>
                      </c:pt>
                      <c:pt idx="8337">
                        <c:v>43347.647916666669</c:v>
                      </c:pt>
                      <c:pt idx="8338">
                        <c:v>43347.662499999999</c:v>
                      </c:pt>
                      <c:pt idx="8339">
                        <c:v>43347.667361111111</c:v>
                      </c:pt>
                      <c:pt idx="8340">
                        <c:v>43347.70416666667</c:v>
                      </c:pt>
                      <c:pt idx="8341">
                        <c:v>43347.745833333334</c:v>
                      </c:pt>
                      <c:pt idx="8342">
                        <c:v>43347.787499999999</c:v>
                      </c:pt>
                      <c:pt idx="8343">
                        <c:v>43347.82916666667</c:v>
                      </c:pt>
                      <c:pt idx="8344">
                        <c:v>43347.870833333334</c:v>
                      </c:pt>
                      <c:pt idx="8345">
                        <c:v>43347.912499999999</c:v>
                      </c:pt>
                      <c:pt idx="8346">
                        <c:v>43347.95416666667</c:v>
                      </c:pt>
                      <c:pt idx="8347">
                        <c:v>43347.995833333334</c:v>
                      </c:pt>
                      <c:pt idx="8348">
                        <c:v>43347.999305555553</c:v>
                      </c:pt>
                      <c:pt idx="8349">
                        <c:v>43348.037499999999</c:v>
                      </c:pt>
                      <c:pt idx="8350">
                        <c:v>43348.07916666667</c:v>
                      </c:pt>
                      <c:pt idx="8351">
                        <c:v>43348.120833333334</c:v>
                      </c:pt>
                      <c:pt idx="8352">
                        <c:v>43348.162499999999</c:v>
                      </c:pt>
                      <c:pt idx="8353">
                        <c:v>43348.186111111114</c:v>
                      </c:pt>
                      <c:pt idx="8354">
                        <c:v>43348.20416666667</c:v>
                      </c:pt>
                      <c:pt idx="8355">
                        <c:v>43348.245833333334</c:v>
                      </c:pt>
                      <c:pt idx="8356">
                        <c:v>43348.287499999999</c:v>
                      </c:pt>
                      <c:pt idx="8357">
                        <c:v>43348.32916666667</c:v>
                      </c:pt>
                      <c:pt idx="8358">
                        <c:v>43348.370833333334</c:v>
                      </c:pt>
                      <c:pt idx="8359">
                        <c:v>43348.412499999999</c:v>
                      </c:pt>
                      <c:pt idx="8360">
                        <c:v>43348.45416666667</c:v>
                      </c:pt>
                      <c:pt idx="8361">
                        <c:v>43348.495833333334</c:v>
                      </c:pt>
                      <c:pt idx="8362">
                        <c:v>43348.537499999999</c:v>
                      </c:pt>
                      <c:pt idx="8363">
                        <c:v>43348.57916666667</c:v>
                      </c:pt>
                      <c:pt idx="8364">
                        <c:v>43348.620833333334</c:v>
                      </c:pt>
                      <c:pt idx="8365">
                        <c:v>43348.640277777777</c:v>
                      </c:pt>
                      <c:pt idx="8366">
                        <c:v>43348.651388888888</c:v>
                      </c:pt>
                      <c:pt idx="8367">
                        <c:v>43348.662499999999</c:v>
                      </c:pt>
                      <c:pt idx="8368">
                        <c:v>43348.679166666669</c:v>
                      </c:pt>
                      <c:pt idx="8369">
                        <c:v>43348.691666666666</c:v>
                      </c:pt>
                      <c:pt idx="8370">
                        <c:v>43348.70416666667</c:v>
                      </c:pt>
                      <c:pt idx="8371">
                        <c:v>43348.745833333334</c:v>
                      </c:pt>
                      <c:pt idx="8372">
                        <c:v>43348.787499999999</c:v>
                      </c:pt>
                      <c:pt idx="8373">
                        <c:v>43348.82916666667</c:v>
                      </c:pt>
                      <c:pt idx="8374">
                        <c:v>43348.870833333334</c:v>
                      </c:pt>
                      <c:pt idx="8375">
                        <c:v>43348.912499999999</c:v>
                      </c:pt>
                      <c:pt idx="8376">
                        <c:v>43348.95416666667</c:v>
                      </c:pt>
                      <c:pt idx="8377">
                        <c:v>43348.995833333334</c:v>
                      </c:pt>
                      <c:pt idx="8378">
                        <c:v>43348.999305555553</c:v>
                      </c:pt>
                      <c:pt idx="8379">
                        <c:v>43349.037499999999</c:v>
                      </c:pt>
                      <c:pt idx="8380">
                        <c:v>43349.07916666667</c:v>
                      </c:pt>
                      <c:pt idx="8381">
                        <c:v>43349.120833333334</c:v>
                      </c:pt>
                      <c:pt idx="8382">
                        <c:v>43349.162499999999</c:v>
                      </c:pt>
                      <c:pt idx="8383">
                        <c:v>43349.20416666667</c:v>
                      </c:pt>
                      <c:pt idx="8384">
                        <c:v>43349.245833333334</c:v>
                      </c:pt>
                      <c:pt idx="8385">
                        <c:v>43349.287499999999</c:v>
                      </c:pt>
                      <c:pt idx="8386">
                        <c:v>43349.32916666667</c:v>
                      </c:pt>
                      <c:pt idx="8387">
                        <c:v>43349.370833333334</c:v>
                      </c:pt>
                      <c:pt idx="8388">
                        <c:v>43349.412499999999</c:v>
                      </c:pt>
                      <c:pt idx="8389">
                        <c:v>43349.45416666667</c:v>
                      </c:pt>
                      <c:pt idx="8390">
                        <c:v>43349.495833333334</c:v>
                      </c:pt>
                      <c:pt idx="8391">
                        <c:v>43349.537499999999</c:v>
                      </c:pt>
                      <c:pt idx="8392">
                        <c:v>43349.57916666667</c:v>
                      </c:pt>
                      <c:pt idx="8393">
                        <c:v>43349.620833333334</c:v>
                      </c:pt>
                      <c:pt idx="8394">
                        <c:v>43349.662499999999</c:v>
                      </c:pt>
                      <c:pt idx="8395">
                        <c:v>43349.70416666667</c:v>
                      </c:pt>
                      <c:pt idx="8396">
                        <c:v>43349.745833333334</c:v>
                      </c:pt>
                      <c:pt idx="8397">
                        <c:v>43349.787499999999</c:v>
                      </c:pt>
                      <c:pt idx="8398">
                        <c:v>43349.82916666667</c:v>
                      </c:pt>
                      <c:pt idx="8399">
                        <c:v>43349.870833333334</c:v>
                      </c:pt>
                      <c:pt idx="8400">
                        <c:v>43349.912499999999</c:v>
                      </c:pt>
                      <c:pt idx="8401">
                        <c:v>43349.95416666667</c:v>
                      </c:pt>
                      <c:pt idx="8402">
                        <c:v>43349.995833333334</c:v>
                      </c:pt>
                      <c:pt idx="8403">
                        <c:v>43349.999305555553</c:v>
                      </c:pt>
                      <c:pt idx="8404">
                        <c:v>43350.037499999999</c:v>
                      </c:pt>
                      <c:pt idx="8405">
                        <c:v>43350.07916666667</c:v>
                      </c:pt>
                      <c:pt idx="8406">
                        <c:v>43350.120833333334</c:v>
                      </c:pt>
                      <c:pt idx="8407">
                        <c:v>43350.162499999999</c:v>
                      </c:pt>
                      <c:pt idx="8408">
                        <c:v>43350.20416666667</c:v>
                      </c:pt>
                      <c:pt idx="8409">
                        <c:v>43350.229166666664</c:v>
                      </c:pt>
                      <c:pt idx="8410">
                        <c:v>43350.240972222222</c:v>
                      </c:pt>
                      <c:pt idx="8411">
                        <c:v>43350.245833333334</c:v>
                      </c:pt>
                      <c:pt idx="8412">
                        <c:v>43350.287499999999</c:v>
                      </c:pt>
                      <c:pt idx="8413">
                        <c:v>43350.32916666667</c:v>
                      </c:pt>
                      <c:pt idx="8414">
                        <c:v>43350.370833333334</c:v>
                      </c:pt>
                      <c:pt idx="8415">
                        <c:v>43350.412499999999</c:v>
                      </c:pt>
                      <c:pt idx="8416">
                        <c:v>43350.45416666667</c:v>
                      </c:pt>
                      <c:pt idx="8417">
                        <c:v>43350.495833333334</c:v>
                      </c:pt>
                      <c:pt idx="8418">
                        <c:v>43350.537499999999</c:v>
                      </c:pt>
                      <c:pt idx="8419">
                        <c:v>43350.550694444442</c:v>
                      </c:pt>
                      <c:pt idx="8420">
                        <c:v>43350.560416666667</c:v>
                      </c:pt>
                      <c:pt idx="8421">
                        <c:v>43350.57916666667</c:v>
                      </c:pt>
                      <c:pt idx="8422">
                        <c:v>43350.61041666667</c:v>
                      </c:pt>
                      <c:pt idx="8423">
                        <c:v>43350.620833333334</c:v>
                      </c:pt>
                      <c:pt idx="8424">
                        <c:v>43350.634027777778</c:v>
                      </c:pt>
                      <c:pt idx="8425">
                        <c:v>43350.662499999999</c:v>
                      </c:pt>
                      <c:pt idx="8426">
                        <c:v>43350.70416666667</c:v>
                      </c:pt>
                      <c:pt idx="8427">
                        <c:v>43350.745833333334</c:v>
                      </c:pt>
                      <c:pt idx="8428">
                        <c:v>43350.787499999999</c:v>
                      </c:pt>
                      <c:pt idx="8429">
                        <c:v>43350.82916666667</c:v>
                      </c:pt>
                      <c:pt idx="8430">
                        <c:v>43350.870833333334</c:v>
                      </c:pt>
                      <c:pt idx="8431">
                        <c:v>43350.912499999999</c:v>
                      </c:pt>
                      <c:pt idx="8432">
                        <c:v>43350.92291666667</c:v>
                      </c:pt>
                      <c:pt idx="8433">
                        <c:v>43350.95416666667</c:v>
                      </c:pt>
                      <c:pt idx="8434">
                        <c:v>43350.964583333334</c:v>
                      </c:pt>
                      <c:pt idx="8435">
                        <c:v>43350.980555555558</c:v>
                      </c:pt>
                      <c:pt idx="8436">
                        <c:v>43350.987500000003</c:v>
                      </c:pt>
                      <c:pt idx="8437">
                        <c:v>43350.995833333334</c:v>
                      </c:pt>
                      <c:pt idx="8438">
                        <c:v>43350.999305555553</c:v>
                      </c:pt>
                      <c:pt idx="8439">
                        <c:v>43351.004166666666</c:v>
                      </c:pt>
                      <c:pt idx="8440">
                        <c:v>43351.011805555558</c:v>
                      </c:pt>
                      <c:pt idx="8441">
                        <c:v>43351.018750000003</c:v>
                      </c:pt>
                      <c:pt idx="8442">
                        <c:v>43351.037499999999</c:v>
                      </c:pt>
                      <c:pt idx="8443">
                        <c:v>43351.07916666667</c:v>
                      </c:pt>
                      <c:pt idx="8444">
                        <c:v>43351.120833333334</c:v>
                      </c:pt>
                      <c:pt idx="8445">
                        <c:v>43351.162499999999</c:v>
                      </c:pt>
                      <c:pt idx="8446">
                        <c:v>43351.173611111109</c:v>
                      </c:pt>
                      <c:pt idx="8447">
                        <c:v>43351.201388888891</c:v>
                      </c:pt>
                      <c:pt idx="8448">
                        <c:v>43351.20416666667</c:v>
                      </c:pt>
                      <c:pt idx="8449">
                        <c:v>43351.210416666669</c:v>
                      </c:pt>
                      <c:pt idx="8450">
                        <c:v>43351.220833333333</c:v>
                      </c:pt>
                      <c:pt idx="8451">
                        <c:v>43351.227777777778</c:v>
                      </c:pt>
                      <c:pt idx="8452">
                        <c:v>43351.232638888891</c:v>
                      </c:pt>
                      <c:pt idx="8453">
                        <c:v>43351.240277777775</c:v>
                      </c:pt>
                      <c:pt idx="8454">
                        <c:v>43351.244444444441</c:v>
                      </c:pt>
                      <c:pt idx="8455">
                        <c:v>43351.245833333334</c:v>
                      </c:pt>
                      <c:pt idx="8456">
                        <c:v>43351.248611111114</c:v>
                      </c:pt>
                      <c:pt idx="8457">
                        <c:v>43351.256249999999</c:v>
                      </c:pt>
                      <c:pt idx="8458">
                        <c:v>43351.262499999997</c:v>
                      </c:pt>
                      <c:pt idx="8459">
                        <c:v>43351.274305555555</c:v>
                      </c:pt>
                      <c:pt idx="8460">
                        <c:v>43351.285416666666</c:v>
                      </c:pt>
                      <c:pt idx="8461">
                        <c:v>43351.287499999999</c:v>
                      </c:pt>
                      <c:pt idx="8462">
                        <c:v>43351.32916666667</c:v>
                      </c:pt>
                      <c:pt idx="8463">
                        <c:v>43351.369444444441</c:v>
                      </c:pt>
                      <c:pt idx="8464">
                        <c:v>43351.370833333334</c:v>
                      </c:pt>
                      <c:pt idx="8465">
                        <c:v>43351.385416666664</c:v>
                      </c:pt>
                      <c:pt idx="8466">
                        <c:v>43351.412499999999</c:v>
                      </c:pt>
                      <c:pt idx="8467">
                        <c:v>43351.417361111111</c:v>
                      </c:pt>
                      <c:pt idx="8468">
                        <c:v>43351.446527777778</c:v>
                      </c:pt>
                      <c:pt idx="8469">
                        <c:v>43351.45416666667</c:v>
                      </c:pt>
                      <c:pt idx="8470">
                        <c:v>43351.470833333333</c:v>
                      </c:pt>
                      <c:pt idx="8471">
                        <c:v>43351.478472222225</c:v>
                      </c:pt>
                      <c:pt idx="8472">
                        <c:v>43351.494444444441</c:v>
                      </c:pt>
                      <c:pt idx="8473">
                        <c:v>43351.495833333334</c:v>
                      </c:pt>
                      <c:pt idx="8474">
                        <c:v>43351.504166666666</c:v>
                      </c:pt>
                      <c:pt idx="8475">
                        <c:v>43351.506249999999</c:v>
                      </c:pt>
                      <c:pt idx="8476">
                        <c:v>43351.522916666669</c:v>
                      </c:pt>
                      <c:pt idx="8477">
                        <c:v>43351.530555555553</c:v>
                      </c:pt>
                      <c:pt idx="8478">
                        <c:v>43351.533333333333</c:v>
                      </c:pt>
                      <c:pt idx="8479">
                        <c:v>43351.536111111112</c:v>
                      </c:pt>
                      <c:pt idx="8480">
                        <c:v>43351.537499999999</c:v>
                      </c:pt>
                      <c:pt idx="8481">
                        <c:v>43351.542361111111</c:v>
                      </c:pt>
                      <c:pt idx="8482">
                        <c:v>43351.551388888889</c:v>
                      </c:pt>
                      <c:pt idx="8483">
                        <c:v>43351.57916666667</c:v>
                      </c:pt>
                      <c:pt idx="8484">
                        <c:v>43351.584722222222</c:v>
                      </c:pt>
                      <c:pt idx="8485">
                        <c:v>43351.620833333334</c:v>
                      </c:pt>
                      <c:pt idx="8486">
                        <c:v>43351.626388888886</c:v>
                      </c:pt>
                      <c:pt idx="8487">
                        <c:v>43351.648611111108</c:v>
                      </c:pt>
                      <c:pt idx="8488">
                        <c:v>43351.65902777778</c:v>
                      </c:pt>
                      <c:pt idx="8489">
                        <c:v>43351.662499999999</c:v>
                      </c:pt>
                      <c:pt idx="8490">
                        <c:v>43351.668055555558</c:v>
                      </c:pt>
                      <c:pt idx="8491">
                        <c:v>43351.676388888889</c:v>
                      </c:pt>
                      <c:pt idx="8492">
                        <c:v>43351.688194444447</c:v>
                      </c:pt>
                      <c:pt idx="8493">
                        <c:v>43351.70416666667</c:v>
                      </c:pt>
                      <c:pt idx="8494">
                        <c:v>43351.745833333334</c:v>
                      </c:pt>
                      <c:pt idx="8495">
                        <c:v>43351.782638888886</c:v>
                      </c:pt>
                      <c:pt idx="8496">
                        <c:v>43351.787499999999</c:v>
                      </c:pt>
                      <c:pt idx="8497">
                        <c:v>43351.82916666667</c:v>
                      </c:pt>
                      <c:pt idx="8498">
                        <c:v>43351.869444444441</c:v>
                      </c:pt>
                      <c:pt idx="8499">
                        <c:v>43351.870833333334</c:v>
                      </c:pt>
                      <c:pt idx="8500">
                        <c:v>43351.912499999999</c:v>
                      </c:pt>
                      <c:pt idx="8501">
                        <c:v>43351.95416666667</c:v>
                      </c:pt>
                      <c:pt idx="8502">
                        <c:v>43351.995833333334</c:v>
                      </c:pt>
                      <c:pt idx="8503">
                        <c:v>43351.999305555553</c:v>
                      </c:pt>
                      <c:pt idx="8504">
                        <c:v>43352.037499999999</c:v>
                      </c:pt>
                      <c:pt idx="8505">
                        <c:v>43352.07916666667</c:v>
                      </c:pt>
                      <c:pt idx="8506">
                        <c:v>43352.120833333334</c:v>
                      </c:pt>
                      <c:pt idx="8507">
                        <c:v>43352.162499999999</c:v>
                      </c:pt>
                      <c:pt idx="8508">
                        <c:v>43352.188888888886</c:v>
                      </c:pt>
                      <c:pt idx="8509">
                        <c:v>43352.20416666667</c:v>
                      </c:pt>
                      <c:pt idx="8510">
                        <c:v>43352.245833333334</c:v>
                      </c:pt>
                      <c:pt idx="8511">
                        <c:v>43352.287499999999</c:v>
                      </c:pt>
                      <c:pt idx="8512">
                        <c:v>43352.310416666667</c:v>
                      </c:pt>
                      <c:pt idx="8513">
                        <c:v>43352.315972222219</c:v>
                      </c:pt>
                      <c:pt idx="8514">
                        <c:v>43352.323611111111</c:v>
                      </c:pt>
                      <c:pt idx="8515">
                        <c:v>43352.327777777777</c:v>
                      </c:pt>
                      <c:pt idx="8516">
                        <c:v>43352.32916666667</c:v>
                      </c:pt>
                      <c:pt idx="8517">
                        <c:v>43352.338194444441</c:v>
                      </c:pt>
                      <c:pt idx="8518">
                        <c:v>43352.351388888892</c:v>
                      </c:pt>
                      <c:pt idx="8519">
                        <c:v>43352.356249999997</c:v>
                      </c:pt>
                      <c:pt idx="8520">
                        <c:v>43352.363194444442</c:v>
                      </c:pt>
                      <c:pt idx="8521">
                        <c:v>43352.370833333334</c:v>
                      </c:pt>
                      <c:pt idx="8522">
                        <c:v>43352.383333333331</c:v>
                      </c:pt>
                      <c:pt idx="8523">
                        <c:v>43352.388888888891</c:v>
                      </c:pt>
                      <c:pt idx="8524">
                        <c:v>43352.411111111112</c:v>
                      </c:pt>
                      <c:pt idx="8525">
                        <c:v>43352.412499999999</c:v>
                      </c:pt>
                      <c:pt idx="8526">
                        <c:v>43352.419444444444</c:v>
                      </c:pt>
                      <c:pt idx="8527">
                        <c:v>43352.42291666667</c:v>
                      </c:pt>
                      <c:pt idx="8528">
                        <c:v>43352.449305555558</c:v>
                      </c:pt>
                      <c:pt idx="8529">
                        <c:v>43352.452777777777</c:v>
                      </c:pt>
                      <c:pt idx="8530">
                        <c:v>43352.45416666667</c:v>
                      </c:pt>
                      <c:pt idx="8531">
                        <c:v>43352.461111111108</c:v>
                      </c:pt>
                      <c:pt idx="8532">
                        <c:v>43352.46597222222</c:v>
                      </c:pt>
                      <c:pt idx="8533">
                        <c:v>43352.46875</c:v>
                      </c:pt>
                      <c:pt idx="8534">
                        <c:v>43352.477083333331</c:v>
                      </c:pt>
                      <c:pt idx="8535">
                        <c:v>43352.490277777775</c:v>
                      </c:pt>
                      <c:pt idx="8536">
                        <c:v>43352.492361111108</c:v>
                      </c:pt>
                      <c:pt idx="8537">
                        <c:v>43352.495833333334</c:v>
                      </c:pt>
                      <c:pt idx="8538">
                        <c:v>43352.51666666667</c:v>
                      </c:pt>
                      <c:pt idx="8539">
                        <c:v>43352.522916666669</c:v>
                      </c:pt>
                      <c:pt idx="8540">
                        <c:v>43352.525694444441</c:v>
                      </c:pt>
                      <c:pt idx="8541">
                        <c:v>43352.537499999999</c:v>
                      </c:pt>
                      <c:pt idx="8542">
                        <c:v>43352.559027777781</c:v>
                      </c:pt>
                      <c:pt idx="8543">
                        <c:v>43352.568055555559</c:v>
                      </c:pt>
                      <c:pt idx="8544">
                        <c:v>43352.576388888891</c:v>
                      </c:pt>
                      <c:pt idx="8545">
                        <c:v>43352.57916666667</c:v>
                      </c:pt>
                      <c:pt idx="8546">
                        <c:v>43352.584027777775</c:v>
                      </c:pt>
                      <c:pt idx="8547">
                        <c:v>43352.591666666667</c:v>
                      </c:pt>
                      <c:pt idx="8548">
                        <c:v>43352.601388888892</c:v>
                      </c:pt>
                      <c:pt idx="8549">
                        <c:v>43352.606249999997</c:v>
                      </c:pt>
                      <c:pt idx="8550">
                        <c:v>43352.619444444441</c:v>
                      </c:pt>
                      <c:pt idx="8551">
                        <c:v>43352.620833333334</c:v>
                      </c:pt>
                      <c:pt idx="8552">
                        <c:v>43352.627083333333</c:v>
                      </c:pt>
                      <c:pt idx="8553">
                        <c:v>43352.636111111111</c:v>
                      </c:pt>
                      <c:pt idx="8554">
                        <c:v>43352.661111111112</c:v>
                      </c:pt>
                      <c:pt idx="8555">
                        <c:v>43352.662499999999</c:v>
                      </c:pt>
                      <c:pt idx="8556">
                        <c:v>43352.693749999999</c:v>
                      </c:pt>
                      <c:pt idx="8557">
                        <c:v>43352.70416666667</c:v>
                      </c:pt>
                      <c:pt idx="8558">
                        <c:v>43352.709027777775</c:v>
                      </c:pt>
                      <c:pt idx="8559">
                        <c:v>43352.712500000001</c:v>
                      </c:pt>
                      <c:pt idx="8560">
                        <c:v>43352.724305555559</c:v>
                      </c:pt>
                      <c:pt idx="8561">
                        <c:v>43352.731249999997</c:v>
                      </c:pt>
                      <c:pt idx="8562">
                        <c:v>43352.742361111108</c:v>
                      </c:pt>
                      <c:pt idx="8563">
                        <c:v>43352.745833333334</c:v>
                      </c:pt>
                      <c:pt idx="8564">
                        <c:v>43352.752083333333</c:v>
                      </c:pt>
                      <c:pt idx="8565">
                        <c:v>43352.777777777781</c:v>
                      </c:pt>
                      <c:pt idx="8566">
                        <c:v>43352.786111111112</c:v>
                      </c:pt>
                      <c:pt idx="8567">
                        <c:v>43352.787499999999</c:v>
                      </c:pt>
                      <c:pt idx="8568">
                        <c:v>43352.820138888892</c:v>
                      </c:pt>
                      <c:pt idx="8569">
                        <c:v>43352.82916666667</c:v>
                      </c:pt>
                      <c:pt idx="8570">
                        <c:v>43352.844444444447</c:v>
                      </c:pt>
                      <c:pt idx="8571">
                        <c:v>43352.863888888889</c:v>
                      </c:pt>
                      <c:pt idx="8572">
                        <c:v>43352.870833333334</c:v>
                      </c:pt>
                      <c:pt idx="8573">
                        <c:v>43352.877083333333</c:v>
                      </c:pt>
                      <c:pt idx="8574">
                        <c:v>43352.879166666666</c:v>
                      </c:pt>
                      <c:pt idx="8575">
                        <c:v>43352.884027777778</c:v>
                      </c:pt>
                      <c:pt idx="8576">
                        <c:v>43352.890972222223</c:v>
                      </c:pt>
                      <c:pt idx="8577">
                        <c:v>43352.893750000003</c:v>
                      </c:pt>
                      <c:pt idx="8578">
                        <c:v>43352.912499999999</c:v>
                      </c:pt>
                      <c:pt idx="8579">
                        <c:v>43352.95208333333</c:v>
                      </c:pt>
                      <c:pt idx="8580">
                        <c:v>43352.952777777777</c:v>
                      </c:pt>
                      <c:pt idx="8581">
                        <c:v>43352.95416666667</c:v>
                      </c:pt>
                      <c:pt idx="8582">
                        <c:v>43352.961111111108</c:v>
                      </c:pt>
                      <c:pt idx="8583">
                        <c:v>43352.984027777777</c:v>
                      </c:pt>
                      <c:pt idx="8584">
                        <c:v>43352.993055555555</c:v>
                      </c:pt>
                      <c:pt idx="8585">
                        <c:v>43352.994444444441</c:v>
                      </c:pt>
                      <c:pt idx="8586">
                        <c:v>43352.995833333334</c:v>
                      </c:pt>
                      <c:pt idx="8587">
                        <c:v>43352.998611111114</c:v>
                      </c:pt>
                      <c:pt idx="8588">
                        <c:v>43352.999305555553</c:v>
                      </c:pt>
                      <c:pt idx="8589">
                        <c:v>43353.011805555558</c:v>
                      </c:pt>
                      <c:pt idx="8590">
                        <c:v>43353.018055555556</c:v>
                      </c:pt>
                      <c:pt idx="8591">
                        <c:v>43353.025000000001</c:v>
                      </c:pt>
                      <c:pt idx="8592">
                        <c:v>43353.037499999999</c:v>
                      </c:pt>
                      <c:pt idx="8593">
                        <c:v>43353.07916666667</c:v>
                      </c:pt>
                      <c:pt idx="8594">
                        <c:v>43353.120833333334</c:v>
                      </c:pt>
                      <c:pt idx="8595">
                        <c:v>43353.15625</c:v>
                      </c:pt>
                      <c:pt idx="8596">
                        <c:v>43353.161111111112</c:v>
                      </c:pt>
                      <c:pt idx="8597">
                        <c:v>43353.162499999999</c:v>
                      </c:pt>
                      <c:pt idx="8598">
                        <c:v>43353.20416666667</c:v>
                      </c:pt>
                      <c:pt idx="8599">
                        <c:v>43353.245833333334</c:v>
                      </c:pt>
                      <c:pt idx="8600">
                        <c:v>43353.287499999999</c:v>
                      </c:pt>
                      <c:pt idx="8601">
                        <c:v>43353.32916666667</c:v>
                      </c:pt>
                      <c:pt idx="8602">
                        <c:v>43353.370833333334</c:v>
                      </c:pt>
                      <c:pt idx="8603">
                        <c:v>43353.412499999999</c:v>
                      </c:pt>
                      <c:pt idx="8604">
                        <c:v>43353.45416666667</c:v>
                      </c:pt>
                      <c:pt idx="8605">
                        <c:v>43353.495833333334</c:v>
                      </c:pt>
                      <c:pt idx="8606">
                        <c:v>43353.503472222219</c:v>
                      </c:pt>
                      <c:pt idx="8607">
                        <c:v>43353.537499999999</c:v>
                      </c:pt>
                      <c:pt idx="8608">
                        <c:v>43353.556250000001</c:v>
                      </c:pt>
                      <c:pt idx="8609">
                        <c:v>43353.57916666667</c:v>
                      </c:pt>
                      <c:pt idx="8610">
                        <c:v>43353.620833333334</c:v>
                      </c:pt>
                      <c:pt idx="8611">
                        <c:v>43353.662499999999</c:v>
                      </c:pt>
                      <c:pt idx="8612">
                        <c:v>43353.70416666667</c:v>
                      </c:pt>
                      <c:pt idx="8613">
                        <c:v>43353.738888888889</c:v>
                      </c:pt>
                      <c:pt idx="8614">
                        <c:v>43353.745833333334</c:v>
                      </c:pt>
                      <c:pt idx="8615">
                        <c:v>43353.787499999999</c:v>
                      </c:pt>
                      <c:pt idx="8616">
                        <c:v>43353.827777777777</c:v>
                      </c:pt>
                      <c:pt idx="8617">
                        <c:v>43353.82916666667</c:v>
                      </c:pt>
                      <c:pt idx="8618">
                        <c:v>43353.836805555555</c:v>
                      </c:pt>
                      <c:pt idx="8619">
                        <c:v>43353.845138888886</c:v>
                      </c:pt>
                      <c:pt idx="8620">
                        <c:v>43353.870833333334</c:v>
                      </c:pt>
                      <c:pt idx="8621">
                        <c:v>43353.912499999999</c:v>
                      </c:pt>
                      <c:pt idx="8622">
                        <c:v>43353.95416666667</c:v>
                      </c:pt>
                      <c:pt idx="8623">
                        <c:v>43353.960416666669</c:v>
                      </c:pt>
                      <c:pt idx="8624">
                        <c:v>43353.970138888886</c:v>
                      </c:pt>
                      <c:pt idx="8625">
                        <c:v>43353.977083333331</c:v>
                      </c:pt>
                      <c:pt idx="8626">
                        <c:v>43353.995833333334</c:v>
                      </c:pt>
                      <c:pt idx="8627">
                        <c:v>43353.999305555553</c:v>
                      </c:pt>
                      <c:pt idx="8628">
                        <c:v>43354.029166666667</c:v>
                      </c:pt>
                      <c:pt idx="8629">
                        <c:v>43354.037499999999</c:v>
                      </c:pt>
                      <c:pt idx="8630">
                        <c:v>43354.046527777777</c:v>
                      </c:pt>
                      <c:pt idx="8631">
                        <c:v>43354.057638888888</c:v>
                      </c:pt>
                      <c:pt idx="8632">
                        <c:v>43354.077777777777</c:v>
                      </c:pt>
                      <c:pt idx="8633">
                        <c:v>43354.07916666667</c:v>
                      </c:pt>
                      <c:pt idx="8634">
                        <c:v>43354.088194444441</c:v>
                      </c:pt>
                      <c:pt idx="8635">
                        <c:v>43354.107638888891</c:v>
                      </c:pt>
                      <c:pt idx="8636">
                        <c:v>43354.119444444441</c:v>
                      </c:pt>
                      <c:pt idx="8637">
                        <c:v>43354.120833333334</c:v>
                      </c:pt>
                      <c:pt idx="8638">
                        <c:v>43354.14166666667</c:v>
                      </c:pt>
                      <c:pt idx="8639">
                        <c:v>43354.162499999999</c:v>
                      </c:pt>
                      <c:pt idx="8640">
                        <c:v>43354.20416666667</c:v>
                      </c:pt>
                      <c:pt idx="8641">
                        <c:v>43354.245833333334</c:v>
                      </c:pt>
                      <c:pt idx="8642">
                        <c:v>43354.286111111112</c:v>
                      </c:pt>
                      <c:pt idx="8643">
                        <c:v>43354.287499999999</c:v>
                      </c:pt>
                      <c:pt idx="8644">
                        <c:v>43354.306944444441</c:v>
                      </c:pt>
                      <c:pt idx="8645">
                        <c:v>43354.324305555558</c:v>
                      </c:pt>
                      <c:pt idx="8646">
                        <c:v>43354.32916666667</c:v>
                      </c:pt>
                      <c:pt idx="8647">
                        <c:v>43354.334722222222</c:v>
                      </c:pt>
                      <c:pt idx="8648">
                        <c:v>43354.337500000001</c:v>
                      </c:pt>
                      <c:pt idx="8649">
                        <c:v>43354.370833333334</c:v>
                      </c:pt>
                      <c:pt idx="8650">
                        <c:v>43354.38958333333</c:v>
                      </c:pt>
                      <c:pt idx="8651">
                        <c:v>43354.411111111112</c:v>
                      </c:pt>
                      <c:pt idx="8652">
                        <c:v>43354.412499999999</c:v>
                      </c:pt>
                      <c:pt idx="8653">
                        <c:v>43354.443749999999</c:v>
                      </c:pt>
                      <c:pt idx="8654">
                        <c:v>43354.45416666667</c:v>
                      </c:pt>
                      <c:pt idx="8655">
                        <c:v>43354.459027777775</c:v>
                      </c:pt>
                      <c:pt idx="8656">
                        <c:v>43354.46597222222</c:v>
                      </c:pt>
                      <c:pt idx="8657">
                        <c:v>43354.472916666666</c:v>
                      </c:pt>
                      <c:pt idx="8658">
                        <c:v>43354.477777777778</c:v>
                      </c:pt>
                      <c:pt idx="8659">
                        <c:v>43354.481249999997</c:v>
                      </c:pt>
                      <c:pt idx="8660">
                        <c:v>43354.494444444441</c:v>
                      </c:pt>
                      <c:pt idx="8661">
                        <c:v>43354.495833333334</c:v>
                      </c:pt>
                      <c:pt idx="8662">
                        <c:v>43354.511805555558</c:v>
                      </c:pt>
                      <c:pt idx="8663">
                        <c:v>43354.519444444442</c:v>
                      </c:pt>
                      <c:pt idx="8664">
                        <c:v>43354.536111111112</c:v>
                      </c:pt>
                      <c:pt idx="8665">
                        <c:v>43354.537499999999</c:v>
                      </c:pt>
                      <c:pt idx="8666">
                        <c:v>43354.544444444444</c:v>
                      </c:pt>
                      <c:pt idx="8667">
                        <c:v>43354.551388888889</c:v>
                      </c:pt>
                      <c:pt idx="8668">
                        <c:v>43354.568749999999</c:v>
                      </c:pt>
                      <c:pt idx="8669">
                        <c:v>43354.57916666667</c:v>
                      </c:pt>
                      <c:pt idx="8670">
                        <c:v>43354.588888888888</c:v>
                      </c:pt>
                      <c:pt idx="8671">
                        <c:v>43354.59375</c:v>
                      </c:pt>
                      <c:pt idx="8672">
                        <c:v>43354.59652777778</c:v>
                      </c:pt>
                      <c:pt idx="8673">
                        <c:v>43354.601388888892</c:v>
                      </c:pt>
                      <c:pt idx="8674">
                        <c:v>43354.60833333333</c:v>
                      </c:pt>
                      <c:pt idx="8675">
                        <c:v>43354.611805555556</c:v>
                      </c:pt>
                      <c:pt idx="8676">
                        <c:v>43354.613888888889</c:v>
                      </c:pt>
                      <c:pt idx="8677">
                        <c:v>43354.619444444441</c:v>
                      </c:pt>
                      <c:pt idx="8678">
                        <c:v>43354.620833333334</c:v>
                      </c:pt>
                      <c:pt idx="8679">
                        <c:v>43354.625</c:v>
                      </c:pt>
                      <c:pt idx="8680">
                        <c:v>43354.629861111112</c:v>
                      </c:pt>
                      <c:pt idx="8681">
                        <c:v>43354.645833333336</c:v>
                      </c:pt>
                      <c:pt idx="8682">
                        <c:v>43354.654166666667</c:v>
                      </c:pt>
                      <c:pt idx="8683">
                        <c:v>43354.659722222219</c:v>
                      </c:pt>
                      <c:pt idx="8684">
                        <c:v>43354.662499999999</c:v>
                      </c:pt>
                      <c:pt idx="8685">
                        <c:v>43354.673611111109</c:v>
                      </c:pt>
                      <c:pt idx="8686">
                        <c:v>43354.702777777777</c:v>
                      </c:pt>
                      <c:pt idx="8687">
                        <c:v>43354.70416666667</c:v>
                      </c:pt>
                      <c:pt idx="8688">
                        <c:v>43354.745833333334</c:v>
                      </c:pt>
                      <c:pt idx="8689">
                        <c:v>43354.787499999999</c:v>
                      </c:pt>
                      <c:pt idx="8690">
                        <c:v>43354.827777777777</c:v>
                      </c:pt>
                      <c:pt idx="8691">
                        <c:v>43354.82916666667</c:v>
                      </c:pt>
                      <c:pt idx="8692">
                        <c:v>43354.837500000001</c:v>
                      </c:pt>
                      <c:pt idx="8693">
                        <c:v>43354.85</c:v>
                      </c:pt>
                      <c:pt idx="8694">
                        <c:v>43354.86041666667</c:v>
                      </c:pt>
                      <c:pt idx="8695">
                        <c:v>43354.870833333334</c:v>
                      </c:pt>
                      <c:pt idx="8696">
                        <c:v>43354.875694444447</c:v>
                      </c:pt>
                      <c:pt idx="8697">
                        <c:v>43354.890277777777</c:v>
                      </c:pt>
                      <c:pt idx="8698">
                        <c:v>43354.912499999999</c:v>
                      </c:pt>
                      <c:pt idx="8699">
                        <c:v>43354.927083333336</c:v>
                      </c:pt>
                      <c:pt idx="8700">
                        <c:v>43354.929861111108</c:v>
                      </c:pt>
                      <c:pt idx="8701">
                        <c:v>43354.938888888886</c:v>
                      </c:pt>
                      <c:pt idx="8702">
                        <c:v>43354.944444444445</c:v>
                      </c:pt>
                      <c:pt idx="8703">
                        <c:v>43354.951388888891</c:v>
                      </c:pt>
                      <c:pt idx="8704">
                        <c:v>43354.95416666667</c:v>
                      </c:pt>
                      <c:pt idx="8705">
                        <c:v>43354.995833333334</c:v>
                      </c:pt>
                      <c:pt idx="8706">
                        <c:v>43354.999305555553</c:v>
                      </c:pt>
                      <c:pt idx="8707">
                        <c:v>43355.027083333334</c:v>
                      </c:pt>
                      <c:pt idx="8708">
                        <c:v>43355.036111111112</c:v>
                      </c:pt>
                      <c:pt idx="8709">
                        <c:v>43355.037499999999</c:v>
                      </c:pt>
                      <c:pt idx="8710">
                        <c:v>43355.07916666667</c:v>
                      </c:pt>
                      <c:pt idx="8711">
                        <c:v>43355.120833333334</c:v>
                      </c:pt>
                      <c:pt idx="8712">
                        <c:v>43355.162499999999</c:v>
                      </c:pt>
                      <c:pt idx="8713">
                        <c:v>43355.20416666667</c:v>
                      </c:pt>
                      <c:pt idx="8714">
                        <c:v>43355.245833333334</c:v>
                      </c:pt>
                      <c:pt idx="8715">
                        <c:v>43355.284722222219</c:v>
                      </c:pt>
                      <c:pt idx="8716">
                        <c:v>43355.287499999999</c:v>
                      </c:pt>
                      <c:pt idx="8717">
                        <c:v>43355.292361111111</c:v>
                      </c:pt>
                      <c:pt idx="8718">
                        <c:v>43355.29791666667</c:v>
                      </c:pt>
                      <c:pt idx="8719">
                        <c:v>43355.30972222222</c:v>
                      </c:pt>
                      <c:pt idx="8720">
                        <c:v>43355.32916666667</c:v>
                      </c:pt>
                      <c:pt idx="8721">
                        <c:v>43355.334027777775</c:v>
                      </c:pt>
                      <c:pt idx="8722">
                        <c:v>43355.361805555556</c:v>
                      </c:pt>
                      <c:pt idx="8723">
                        <c:v>43355.370833333334</c:v>
                      </c:pt>
                      <c:pt idx="8724">
                        <c:v>43355.375694444447</c:v>
                      </c:pt>
                      <c:pt idx="8725">
                        <c:v>43355.382638888892</c:v>
                      </c:pt>
                      <c:pt idx="8726">
                        <c:v>43355.396527777775</c:v>
                      </c:pt>
                      <c:pt idx="8727">
                        <c:v>43355.408333333333</c:v>
                      </c:pt>
                      <c:pt idx="8728">
                        <c:v>43355.411111111112</c:v>
                      </c:pt>
                      <c:pt idx="8729">
                        <c:v>43355.412499999999</c:v>
                      </c:pt>
                      <c:pt idx="8730">
                        <c:v>43355.421527777777</c:v>
                      </c:pt>
                      <c:pt idx="8731">
                        <c:v>43355.427777777775</c:v>
                      </c:pt>
                      <c:pt idx="8732">
                        <c:v>43355.436805555553</c:v>
                      </c:pt>
                      <c:pt idx="8733">
                        <c:v>43355.444444444445</c:v>
                      </c:pt>
                      <c:pt idx="8734">
                        <c:v>43355.45416666667</c:v>
                      </c:pt>
                      <c:pt idx="8735">
                        <c:v>43355.495833333334</c:v>
                      </c:pt>
                      <c:pt idx="8736">
                        <c:v>43355.537499999999</c:v>
                      </c:pt>
                      <c:pt idx="8737">
                        <c:v>43355.57916666667</c:v>
                      </c:pt>
                      <c:pt idx="8738">
                        <c:v>43355.620833333334</c:v>
                      </c:pt>
                      <c:pt idx="8739">
                        <c:v>43355.662499999999</c:v>
                      </c:pt>
                      <c:pt idx="8740">
                        <c:v>43355.70416666667</c:v>
                      </c:pt>
                      <c:pt idx="8741">
                        <c:v>43355.745833333334</c:v>
                      </c:pt>
                      <c:pt idx="8742">
                        <c:v>43355.787499999999</c:v>
                      </c:pt>
                      <c:pt idx="8743">
                        <c:v>43355.82916666667</c:v>
                      </c:pt>
                      <c:pt idx="8744">
                        <c:v>43355.844444444447</c:v>
                      </c:pt>
                      <c:pt idx="8745">
                        <c:v>43355.856944444444</c:v>
                      </c:pt>
                      <c:pt idx="8746">
                        <c:v>43355.870833333334</c:v>
                      </c:pt>
                      <c:pt idx="8747">
                        <c:v>43355.902777777781</c:v>
                      </c:pt>
                      <c:pt idx="8748">
                        <c:v>43355.912499999999</c:v>
                      </c:pt>
                      <c:pt idx="8749">
                        <c:v>43355.95416666667</c:v>
                      </c:pt>
                      <c:pt idx="8750">
                        <c:v>43355.975694444445</c:v>
                      </c:pt>
                      <c:pt idx="8751">
                        <c:v>43355.995833333334</c:v>
                      </c:pt>
                      <c:pt idx="8752">
                        <c:v>43355.999305555553</c:v>
                      </c:pt>
                      <c:pt idx="8753">
                        <c:v>43356.001388888886</c:v>
                      </c:pt>
                      <c:pt idx="8754">
                        <c:v>43356.037499999999</c:v>
                      </c:pt>
                      <c:pt idx="8755">
                        <c:v>43356.07708333333</c:v>
                      </c:pt>
                      <c:pt idx="8756">
                        <c:v>43356.07916666667</c:v>
                      </c:pt>
                      <c:pt idx="8757">
                        <c:v>43356.120833333334</c:v>
                      </c:pt>
                      <c:pt idx="8758">
                        <c:v>43356.138194444444</c:v>
                      </c:pt>
                      <c:pt idx="8759">
                        <c:v>43356.162499999999</c:v>
                      </c:pt>
                      <c:pt idx="8760">
                        <c:v>43356.1875</c:v>
                      </c:pt>
                      <c:pt idx="8761">
                        <c:v>43356.20416666667</c:v>
                      </c:pt>
                      <c:pt idx="8762">
                        <c:v>43356.219444444447</c:v>
                      </c:pt>
                      <c:pt idx="8763">
                        <c:v>43356.244444444441</c:v>
                      </c:pt>
                      <c:pt idx="8764">
                        <c:v>43356.245833333334</c:v>
                      </c:pt>
                      <c:pt idx="8765">
                        <c:v>43356.269444444442</c:v>
                      </c:pt>
                      <c:pt idx="8766">
                        <c:v>43356.279166666667</c:v>
                      </c:pt>
                      <c:pt idx="8767">
                        <c:v>43356.286111111112</c:v>
                      </c:pt>
                      <c:pt idx="8768">
                        <c:v>43356.287499999999</c:v>
                      </c:pt>
                      <c:pt idx="8769">
                        <c:v>43356.292361111111</c:v>
                      </c:pt>
                      <c:pt idx="8770">
                        <c:v>43356.32916666667</c:v>
                      </c:pt>
                      <c:pt idx="8771">
                        <c:v>43356.370833333334</c:v>
                      </c:pt>
                      <c:pt idx="8772">
                        <c:v>43356.412499999999</c:v>
                      </c:pt>
                      <c:pt idx="8773">
                        <c:v>43356.45416666667</c:v>
                      </c:pt>
                      <c:pt idx="8774">
                        <c:v>43356.495833333334</c:v>
                      </c:pt>
                      <c:pt idx="8775">
                        <c:v>43356.537499999999</c:v>
                      </c:pt>
                      <c:pt idx="8776">
                        <c:v>43356.57916666667</c:v>
                      </c:pt>
                      <c:pt idx="8777">
                        <c:v>43356.620833333334</c:v>
                      </c:pt>
                      <c:pt idx="8778">
                        <c:v>43356.645833333336</c:v>
                      </c:pt>
                      <c:pt idx="8779">
                        <c:v>43356.662499999999</c:v>
                      </c:pt>
                      <c:pt idx="8780">
                        <c:v>43356.70416666667</c:v>
                      </c:pt>
                      <c:pt idx="8781">
                        <c:v>43356.742361111108</c:v>
                      </c:pt>
                      <c:pt idx="8782">
                        <c:v>43356.745833333334</c:v>
                      </c:pt>
                      <c:pt idx="8783">
                        <c:v>43356.758333333331</c:v>
                      </c:pt>
                      <c:pt idx="8784">
                        <c:v>43356.773611111108</c:v>
                      </c:pt>
                      <c:pt idx="8785">
                        <c:v>43356.787499999999</c:v>
                      </c:pt>
                      <c:pt idx="8786">
                        <c:v>43356.813888888886</c:v>
                      </c:pt>
                      <c:pt idx="8787">
                        <c:v>43356.820138888892</c:v>
                      </c:pt>
                      <c:pt idx="8788">
                        <c:v>43356.82916666667</c:v>
                      </c:pt>
                      <c:pt idx="8789">
                        <c:v>43356.86041666667</c:v>
                      </c:pt>
                      <c:pt idx="8790">
                        <c:v>43356.870833333334</c:v>
                      </c:pt>
                      <c:pt idx="8791">
                        <c:v>43356.897222222222</c:v>
                      </c:pt>
                      <c:pt idx="8792">
                        <c:v>43356.90625</c:v>
                      </c:pt>
                      <c:pt idx="8793">
                        <c:v>43356.911111111112</c:v>
                      </c:pt>
                      <c:pt idx="8794">
                        <c:v>43356.912499999999</c:v>
                      </c:pt>
                      <c:pt idx="8795">
                        <c:v>43356.921527777777</c:v>
                      </c:pt>
                      <c:pt idx="8796">
                        <c:v>43356.951388888891</c:v>
                      </c:pt>
                      <c:pt idx="8797">
                        <c:v>43356.95416666667</c:v>
                      </c:pt>
                      <c:pt idx="8798">
                        <c:v>43356.961111111108</c:v>
                      </c:pt>
                      <c:pt idx="8799">
                        <c:v>43356.97152777778</c:v>
                      </c:pt>
                      <c:pt idx="8800">
                        <c:v>43356.995833333334</c:v>
                      </c:pt>
                      <c:pt idx="8801">
                        <c:v>43356.999305555553</c:v>
                      </c:pt>
                      <c:pt idx="8802">
                        <c:v>43357.030555555553</c:v>
                      </c:pt>
                      <c:pt idx="8803">
                        <c:v>43357.037499999999</c:v>
                      </c:pt>
                      <c:pt idx="8804">
                        <c:v>43357.066666666666</c:v>
                      </c:pt>
                      <c:pt idx="8805">
                        <c:v>43357.072916666664</c:v>
                      </c:pt>
                      <c:pt idx="8806">
                        <c:v>43357.077777777777</c:v>
                      </c:pt>
                      <c:pt idx="8807">
                        <c:v>43357.07916666667</c:v>
                      </c:pt>
                      <c:pt idx="8808">
                        <c:v>43357.119444444441</c:v>
                      </c:pt>
                      <c:pt idx="8809">
                        <c:v>43357.120833333334</c:v>
                      </c:pt>
                      <c:pt idx="8810">
                        <c:v>43357.142361111109</c:v>
                      </c:pt>
                      <c:pt idx="8811">
                        <c:v>43357.154861111114</c:v>
                      </c:pt>
                      <c:pt idx="8812">
                        <c:v>43357.162499999999</c:v>
                      </c:pt>
                      <c:pt idx="8813">
                        <c:v>43357.201388888891</c:v>
                      </c:pt>
                      <c:pt idx="8814">
                        <c:v>43357.20416666667</c:v>
                      </c:pt>
                      <c:pt idx="8815">
                        <c:v>43357.217361111114</c:v>
                      </c:pt>
                      <c:pt idx="8816">
                        <c:v>43357.237500000003</c:v>
                      </c:pt>
                      <c:pt idx="8817">
                        <c:v>43357.245833333334</c:v>
                      </c:pt>
                      <c:pt idx="8818">
                        <c:v>43357.260416666664</c:v>
                      </c:pt>
                      <c:pt idx="8819">
                        <c:v>43357.287499999999</c:v>
                      </c:pt>
                      <c:pt idx="8820">
                        <c:v>43357.32916666667</c:v>
                      </c:pt>
                      <c:pt idx="8821">
                        <c:v>43357.369444444441</c:v>
                      </c:pt>
                      <c:pt idx="8822">
                        <c:v>43357.370833333334</c:v>
                      </c:pt>
                      <c:pt idx="8823">
                        <c:v>43357.411111111112</c:v>
                      </c:pt>
                      <c:pt idx="8824">
                        <c:v>43357.412499999999</c:v>
                      </c:pt>
                      <c:pt idx="8825">
                        <c:v>43357.45416666667</c:v>
                      </c:pt>
                      <c:pt idx="8826">
                        <c:v>43357.459027777775</c:v>
                      </c:pt>
                      <c:pt idx="8827">
                        <c:v>43357.493055555555</c:v>
                      </c:pt>
                      <c:pt idx="8828">
                        <c:v>43357.495833333334</c:v>
                      </c:pt>
                      <c:pt idx="8829">
                        <c:v>43357.537499999999</c:v>
                      </c:pt>
                      <c:pt idx="8830">
                        <c:v>43357.57916666667</c:v>
                      </c:pt>
                      <c:pt idx="8831">
                        <c:v>43357.617361111108</c:v>
                      </c:pt>
                      <c:pt idx="8832">
                        <c:v>43357.619444444441</c:v>
                      </c:pt>
                      <c:pt idx="8833">
                        <c:v>43357.620833333334</c:v>
                      </c:pt>
                      <c:pt idx="8834">
                        <c:v>43357.662499999999</c:v>
                      </c:pt>
                      <c:pt idx="8835">
                        <c:v>43357.699305555558</c:v>
                      </c:pt>
                      <c:pt idx="8836">
                        <c:v>43357.70416666667</c:v>
                      </c:pt>
                      <c:pt idx="8837">
                        <c:v>43357.745833333334</c:v>
                      </c:pt>
                      <c:pt idx="8838">
                        <c:v>43357.774305555555</c:v>
                      </c:pt>
                      <c:pt idx="8839">
                        <c:v>43357.787499999999</c:v>
                      </c:pt>
                      <c:pt idx="8840">
                        <c:v>43357.82916666667</c:v>
                      </c:pt>
                      <c:pt idx="8841">
                        <c:v>43357.849305555559</c:v>
                      </c:pt>
                      <c:pt idx="8842">
                        <c:v>43357.870833333334</c:v>
                      </c:pt>
                      <c:pt idx="8843">
                        <c:v>43357.912499999999</c:v>
                      </c:pt>
                      <c:pt idx="8844">
                        <c:v>43357.952777777777</c:v>
                      </c:pt>
                      <c:pt idx="8845">
                        <c:v>43357.95416666667</c:v>
                      </c:pt>
                      <c:pt idx="8846">
                        <c:v>43357.982638888891</c:v>
                      </c:pt>
                      <c:pt idx="8847">
                        <c:v>43357.995833333334</c:v>
                      </c:pt>
                      <c:pt idx="8848">
                        <c:v>43357.999305555553</c:v>
                      </c:pt>
                      <c:pt idx="8849">
                        <c:v>43358.037499999999</c:v>
                      </c:pt>
                      <c:pt idx="8850">
                        <c:v>43358.077777777777</c:v>
                      </c:pt>
                      <c:pt idx="8851">
                        <c:v>43358.07916666667</c:v>
                      </c:pt>
                      <c:pt idx="8852">
                        <c:v>43358.120833333334</c:v>
                      </c:pt>
                      <c:pt idx="8853">
                        <c:v>43358.162499999999</c:v>
                      </c:pt>
                      <c:pt idx="8854">
                        <c:v>43358.20416666667</c:v>
                      </c:pt>
                      <c:pt idx="8855">
                        <c:v>43358.211111111108</c:v>
                      </c:pt>
                      <c:pt idx="8856">
                        <c:v>43358.245833333334</c:v>
                      </c:pt>
                      <c:pt idx="8857">
                        <c:v>43358.287499999999</c:v>
                      </c:pt>
                      <c:pt idx="8858">
                        <c:v>43358.32916666667</c:v>
                      </c:pt>
                      <c:pt idx="8859">
                        <c:v>43358.356249999997</c:v>
                      </c:pt>
                      <c:pt idx="8860">
                        <c:v>43358.370833333334</c:v>
                      </c:pt>
                      <c:pt idx="8861">
                        <c:v>43358.412499999999</c:v>
                      </c:pt>
                      <c:pt idx="8862">
                        <c:v>43358.450694444444</c:v>
                      </c:pt>
                      <c:pt idx="8863">
                        <c:v>43358.45416666667</c:v>
                      </c:pt>
                      <c:pt idx="8864">
                        <c:v>43358.461111111108</c:v>
                      </c:pt>
                      <c:pt idx="8865">
                        <c:v>43358.47152777778</c:v>
                      </c:pt>
                      <c:pt idx="8866">
                        <c:v>43358.495833333334</c:v>
                      </c:pt>
                      <c:pt idx="8867">
                        <c:v>43358.537499999999</c:v>
                      </c:pt>
                      <c:pt idx="8868">
                        <c:v>43358.57916666667</c:v>
                      </c:pt>
                      <c:pt idx="8869">
                        <c:v>43358.597916666666</c:v>
                      </c:pt>
                      <c:pt idx="8870">
                        <c:v>43358.620833333334</c:v>
                      </c:pt>
                      <c:pt idx="8871">
                        <c:v>43358.662499999999</c:v>
                      </c:pt>
                      <c:pt idx="8872">
                        <c:v>43358.70416666667</c:v>
                      </c:pt>
                      <c:pt idx="8873">
                        <c:v>43358.745833333334</c:v>
                      </c:pt>
                      <c:pt idx="8874">
                        <c:v>43358.787499999999</c:v>
                      </c:pt>
                      <c:pt idx="8875">
                        <c:v>43358.82916666667</c:v>
                      </c:pt>
                      <c:pt idx="8876">
                        <c:v>43358.85833333333</c:v>
                      </c:pt>
                      <c:pt idx="8877">
                        <c:v>43358.870833333334</c:v>
                      </c:pt>
                      <c:pt idx="8878">
                        <c:v>43358.895138888889</c:v>
                      </c:pt>
                      <c:pt idx="8879">
                        <c:v>43358.912499999999</c:v>
                      </c:pt>
                      <c:pt idx="8880">
                        <c:v>43358.923611111109</c:v>
                      </c:pt>
                      <c:pt idx="8881">
                        <c:v>43358.929166666669</c:v>
                      </c:pt>
                      <c:pt idx="8882">
                        <c:v>43358.95416666667</c:v>
                      </c:pt>
                      <c:pt idx="8883">
                        <c:v>43358.995833333334</c:v>
                      </c:pt>
                      <c:pt idx="8884">
                        <c:v>43358.999305555553</c:v>
                      </c:pt>
                      <c:pt idx="8885">
                        <c:v>43359.037499999999</c:v>
                      </c:pt>
                      <c:pt idx="8886">
                        <c:v>43359.07916666667</c:v>
                      </c:pt>
                      <c:pt idx="8887">
                        <c:v>43359.119444444441</c:v>
                      </c:pt>
                      <c:pt idx="8888">
                        <c:v>43359.120833333334</c:v>
                      </c:pt>
                      <c:pt idx="8889">
                        <c:v>43359.132638888892</c:v>
                      </c:pt>
                      <c:pt idx="8890">
                        <c:v>43359.162499999999</c:v>
                      </c:pt>
                      <c:pt idx="8891">
                        <c:v>43359.20416666667</c:v>
                      </c:pt>
                      <c:pt idx="8892">
                        <c:v>43359.212500000001</c:v>
                      </c:pt>
                      <c:pt idx="8893">
                        <c:v>43359.222916666666</c:v>
                      </c:pt>
                      <c:pt idx="8894">
                        <c:v>43359.245833333334</c:v>
                      </c:pt>
                      <c:pt idx="8895">
                        <c:v>43359.287499999999</c:v>
                      </c:pt>
                      <c:pt idx="8896">
                        <c:v>43359.327777777777</c:v>
                      </c:pt>
                      <c:pt idx="8897">
                        <c:v>43359.32916666667</c:v>
                      </c:pt>
                      <c:pt idx="8898">
                        <c:v>43359.370833333334</c:v>
                      </c:pt>
                      <c:pt idx="8899">
                        <c:v>43359.390277777777</c:v>
                      </c:pt>
                      <c:pt idx="8900">
                        <c:v>43359.412499999999</c:v>
                      </c:pt>
                      <c:pt idx="8901">
                        <c:v>43359.45416666667</c:v>
                      </c:pt>
                      <c:pt idx="8902">
                        <c:v>43359.470833333333</c:v>
                      </c:pt>
                      <c:pt idx="8903">
                        <c:v>43359.494444444441</c:v>
                      </c:pt>
                      <c:pt idx="8904">
                        <c:v>43359.495833333334</c:v>
                      </c:pt>
                      <c:pt idx="8905">
                        <c:v>43359.513888888891</c:v>
                      </c:pt>
                      <c:pt idx="8906">
                        <c:v>43359.537499999999</c:v>
                      </c:pt>
                      <c:pt idx="8907">
                        <c:v>43359.561111111114</c:v>
                      </c:pt>
                      <c:pt idx="8908">
                        <c:v>43359.57916666667</c:v>
                      </c:pt>
                      <c:pt idx="8909">
                        <c:v>43359.605555555558</c:v>
                      </c:pt>
                      <c:pt idx="8910">
                        <c:v>43359.615277777775</c:v>
                      </c:pt>
                      <c:pt idx="8911">
                        <c:v>43359.620833333334</c:v>
                      </c:pt>
                      <c:pt idx="8912">
                        <c:v>43359.662499999999</c:v>
                      </c:pt>
                      <c:pt idx="8913">
                        <c:v>43359.70416666667</c:v>
                      </c:pt>
                      <c:pt idx="8914">
                        <c:v>43359.745833333334</c:v>
                      </c:pt>
                      <c:pt idx="8915">
                        <c:v>43359.787499999999</c:v>
                      </c:pt>
                      <c:pt idx="8916">
                        <c:v>43359.806250000001</c:v>
                      </c:pt>
                      <c:pt idx="8917">
                        <c:v>43359.82916666667</c:v>
                      </c:pt>
                      <c:pt idx="8918">
                        <c:v>43359.835416666669</c:v>
                      </c:pt>
                      <c:pt idx="8919">
                        <c:v>43359.870833333334</c:v>
                      </c:pt>
                      <c:pt idx="8920">
                        <c:v>43359.888888888891</c:v>
                      </c:pt>
                      <c:pt idx="8921">
                        <c:v>43359.912499999999</c:v>
                      </c:pt>
                      <c:pt idx="8922">
                        <c:v>43359.95416666667</c:v>
                      </c:pt>
                      <c:pt idx="8923">
                        <c:v>43359.980555555558</c:v>
                      </c:pt>
                      <c:pt idx="8924">
                        <c:v>43359.994444444441</c:v>
                      </c:pt>
                      <c:pt idx="8925">
                        <c:v>43359.995833333334</c:v>
                      </c:pt>
                      <c:pt idx="8926">
                        <c:v>43359.999305555553</c:v>
                      </c:pt>
                      <c:pt idx="8927">
                        <c:v>43360.011805555558</c:v>
                      </c:pt>
                      <c:pt idx="8928">
                        <c:v>43360.018750000003</c:v>
                      </c:pt>
                      <c:pt idx="8929">
                        <c:v>43360.037499999999</c:v>
                      </c:pt>
                      <c:pt idx="8930">
                        <c:v>43360.067361111112</c:v>
                      </c:pt>
                      <c:pt idx="8931">
                        <c:v>43360.07916666667</c:v>
                      </c:pt>
                      <c:pt idx="8932">
                        <c:v>43360.103472222225</c:v>
                      </c:pt>
                      <c:pt idx="8933">
                        <c:v>43360.10833333333</c:v>
                      </c:pt>
                      <c:pt idx="8934">
                        <c:v>43360.120833333334</c:v>
                      </c:pt>
                      <c:pt idx="8935">
                        <c:v>43360.162499999999</c:v>
                      </c:pt>
                      <c:pt idx="8936">
                        <c:v>43360.172222222223</c:v>
                      </c:pt>
                      <c:pt idx="8937">
                        <c:v>43360.20416666667</c:v>
                      </c:pt>
                      <c:pt idx="8938">
                        <c:v>43360.245833333334</c:v>
                      </c:pt>
                      <c:pt idx="8939">
                        <c:v>43360.287499999999</c:v>
                      </c:pt>
                      <c:pt idx="8940">
                        <c:v>43360.322222222225</c:v>
                      </c:pt>
                      <c:pt idx="8941">
                        <c:v>43360.327777777777</c:v>
                      </c:pt>
                      <c:pt idx="8942">
                        <c:v>43360.32916666667</c:v>
                      </c:pt>
                      <c:pt idx="8943">
                        <c:v>43360.370833333334</c:v>
                      </c:pt>
                      <c:pt idx="8944">
                        <c:v>43360.412499999999</c:v>
                      </c:pt>
                      <c:pt idx="8945">
                        <c:v>43360.438888888886</c:v>
                      </c:pt>
                      <c:pt idx="8946">
                        <c:v>43360.45416666667</c:v>
                      </c:pt>
                      <c:pt idx="8947">
                        <c:v>43360.459722222222</c:v>
                      </c:pt>
                      <c:pt idx="8948">
                        <c:v>43360.495833333334</c:v>
                      </c:pt>
                      <c:pt idx="8949">
                        <c:v>43360.537499999999</c:v>
                      </c:pt>
                      <c:pt idx="8950">
                        <c:v>43360.57916666667</c:v>
                      </c:pt>
                      <c:pt idx="8951">
                        <c:v>43360.620833333334</c:v>
                      </c:pt>
                      <c:pt idx="8952">
                        <c:v>43360.662499999999</c:v>
                      </c:pt>
                      <c:pt idx="8953">
                        <c:v>43360.70416666667</c:v>
                      </c:pt>
                      <c:pt idx="8954">
                        <c:v>43360.745833333334</c:v>
                      </c:pt>
                      <c:pt idx="8955">
                        <c:v>43360.787499999999</c:v>
                      </c:pt>
                      <c:pt idx="8956">
                        <c:v>43360.82916666667</c:v>
                      </c:pt>
                      <c:pt idx="8957">
                        <c:v>43360.868055555555</c:v>
                      </c:pt>
                      <c:pt idx="8958">
                        <c:v>43360.870833333334</c:v>
                      </c:pt>
                      <c:pt idx="8959">
                        <c:v>43360.912499999999</c:v>
                      </c:pt>
                      <c:pt idx="8960">
                        <c:v>43360.95416666667</c:v>
                      </c:pt>
                      <c:pt idx="8961">
                        <c:v>43360.962500000001</c:v>
                      </c:pt>
                      <c:pt idx="8962">
                        <c:v>43360.982638888891</c:v>
                      </c:pt>
                      <c:pt idx="8963">
                        <c:v>43360.995833333334</c:v>
                      </c:pt>
                      <c:pt idx="8964">
                        <c:v>43360.999305555553</c:v>
                      </c:pt>
                      <c:pt idx="8965">
                        <c:v>43361.004861111112</c:v>
                      </c:pt>
                      <c:pt idx="8966">
                        <c:v>43361.018055555556</c:v>
                      </c:pt>
                      <c:pt idx="8967">
                        <c:v>43361.037499999999</c:v>
                      </c:pt>
                      <c:pt idx="8968">
                        <c:v>43361.07916666667</c:v>
                      </c:pt>
                      <c:pt idx="8969">
                        <c:v>43361.120833333334</c:v>
                      </c:pt>
                      <c:pt idx="8970">
                        <c:v>43361.162499999999</c:v>
                      </c:pt>
                      <c:pt idx="8971">
                        <c:v>43361.20416666667</c:v>
                      </c:pt>
                      <c:pt idx="8972">
                        <c:v>43361.23333333333</c:v>
                      </c:pt>
                      <c:pt idx="8973">
                        <c:v>43361.245833333334</c:v>
                      </c:pt>
                      <c:pt idx="8974">
                        <c:v>43361.274305555555</c:v>
                      </c:pt>
                      <c:pt idx="8975">
                        <c:v>43361.287499999999</c:v>
                      </c:pt>
                      <c:pt idx="8976">
                        <c:v>43361.305555555555</c:v>
                      </c:pt>
                      <c:pt idx="8977">
                        <c:v>43361.32916666667</c:v>
                      </c:pt>
                      <c:pt idx="8978">
                        <c:v>43361.348611111112</c:v>
                      </c:pt>
                      <c:pt idx="8979">
                        <c:v>43361.354166666664</c:v>
                      </c:pt>
                      <c:pt idx="8980">
                        <c:v>43361.369444444441</c:v>
                      </c:pt>
                      <c:pt idx="8981">
                        <c:v>43361.370833333334</c:v>
                      </c:pt>
                      <c:pt idx="8982">
                        <c:v>43361.411111111112</c:v>
                      </c:pt>
                      <c:pt idx="8983">
                        <c:v>43361.412499999999</c:v>
                      </c:pt>
                      <c:pt idx="8984">
                        <c:v>43361.432638888888</c:v>
                      </c:pt>
                      <c:pt idx="8985">
                        <c:v>43361.45416666667</c:v>
                      </c:pt>
                      <c:pt idx="8986">
                        <c:v>43361.494444444441</c:v>
                      </c:pt>
                      <c:pt idx="8987">
                        <c:v>43361.495833333334</c:v>
                      </c:pt>
                      <c:pt idx="8988">
                        <c:v>43361.50277777778</c:v>
                      </c:pt>
                      <c:pt idx="8989">
                        <c:v>43361.536111111112</c:v>
                      </c:pt>
                      <c:pt idx="8990">
                        <c:v>43361.537499999999</c:v>
                      </c:pt>
                      <c:pt idx="8991">
                        <c:v>43361.543749999997</c:v>
                      </c:pt>
                      <c:pt idx="8992">
                        <c:v>43361.554166666669</c:v>
                      </c:pt>
                      <c:pt idx="8993">
                        <c:v>43361.57916666667</c:v>
                      </c:pt>
                      <c:pt idx="8994">
                        <c:v>43361.620833333334</c:v>
                      </c:pt>
                      <c:pt idx="8995">
                        <c:v>43361.662499999999</c:v>
                      </c:pt>
                      <c:pt idx="8996">
                        <c:v>43361.70416666667</c:v>
                      </c:pt>
                      <c:pt idx="8997">
                        <c:v>43361.722222222219</c:v>
                      </c:pt>
                      <c:pt idx="8998">
                        <c:v>43361.732638888891</c:v>
                      </c:pt>
                      <c:pt idx="8999">
                        <c:v>43361.734722222223</c:v>
                      </c:pt>
                      <c:pt idx="9000">
                        <c:v>43361.739583333336</c:v>
                      </c:pt>
                      <c:pt idx="9001">
                        <c:v>43361.743055555555</c:v>
                      </c:pt>
                      <c:pt idx="9002">
                        <c:v>43361.744444444441</c:v>
                      </c:pt>
                      <c:pt idx="9003">
                        <c:v>43361.745833333334</c:v>
                      </c:pt>
                      <c:pt idx="9004">
                        <c:v>43361.750694444447</c:v>
                      </c:pt>
                      <c:pt idx="9005">
                        <c:v>43361.775000000001</c:v>
                      </c:pt>
                      <c:pt idx="9006">
                        <c:v>43361.787499999999</c:v>
                      </c:pt>
                      <c:pt idx="9007">
                        <c:v>43361.82916666667</c:v>
                      </c:pt>
                      <c:pt idx="9008">
                        <c:v>43361.870833333334</c:v>
                      </c:pt>
                      <c:pt idx="9009">
                        <c:v>43361.912499999999</c:v>
                      </c:pt>
                      <c:pt idx="9010">
                        <c:v>43361.95416666667</c:v>
                      </c:pt>
                      <c:pt idx="9011">
                        <c:v>43361.995833333334</c:v>
                      </c:pt>
                      <c:pt idx="9012">
                        <c:v>43361.999305555553</c:v>
                      </c:pt>
                      <c:pt idx="9013">
                        <c:v>43362.037499999999</c:v>
                      </c:pt>
                      <c:pt idx="9014">
                        <c:v>43362.07916666667</c:v>
                      </c:pt>
                      <c:pt idx="9015">
                        <c:v>43362.120833333334</c:v>
                      </c:pt>
                      <c:pt idx="9016">
                        <c:v>43362.162499999999</c:v>
                      </c:pt>
                      <c:pt idx="9017">
                        <c:v>43362.20416666667</c:v>
                      </c:pt>
                      <c:pt idx="9018">
                        <c:v>43362.245833333334</c:v>
                      </c:pt>
                      <c:pt idx="9019">
                        <c:v>43362.287499999999</c:v>
                      </c:pt>
                      <c:pt idx="9020">
                        <c:v>43362.32916666667</c:v>
                      </c:pt>
                      <c:pt idx="9021">
                        <c:v>43362.370833333334</c:v>
                      </c:pt>
                      <c:pt idx="9022">
                        <c:v>43362.412499999999</c:v>
                      </c:pt>
                      <c:pt idx="9023">
                        <c:v>43362.45416666667</c:v>
                      </c:pt>
                      <c:pt idx="9024">
                        <c:v>43362.495833333334</c:v>
                      </c:pt>
                      <c:pt idx="9025">
                        <c:v>43362.537499999999</c:v>
                      </c:pt>
                      <c:pt idx="9026">
                        <c:v>43362.57916666667</c:v>
                      </c:pt>
                      <c:pt idx="9027">
                        <c:v>43362.620833333334</c:v>
                      </c:pt>
                      <c:pt idx="9028">
                        <c:v>43362.662499999999</c:v>
                      </c:pt>
                      <c:pt idx="9029">
                        <c:v>43362.704861111109</c:v>
                      </c:pt>
                      <c:pt idx="9030">
                        <c:v>43362.745833333334</c:v>
                      </c:pt>
                      <c:pt idx="9031">
                        <c:v>43362.787499999999</c:v>
                      </c:pt>
                      <c:pt idx="9032">
                        <c:v>43362.82916666667</c:v>
                      </c:pt>
                      <c:pt idx="9033">
                        <c:v>43362.870833333334</c:v>
                      </c:pt>
                      <c:pt idx="9034">
                        <c:v>43362.912499999999</c:v>
                      </c:pt>
                      <c:pt idx="9035">
                        <c:v>43362.95416666667</c:v>
                      </c:pt>
                      <c:pt idx="9036">
                        <c:v>43362.995833333334</c:v>
                      </c:pt>
                      <c:pt idx="9037">
                        <c:v>43362.999305555553</c:v>
                      </c:pt>
                      <c:pt idx="9038">
                        <c:v>43363.037499999999</c:v>
                      </c:pt>
                      <c:pt idx="9039">
                        <c:v>43363.039583333331</c:v>
                      </c:pt>
                      <c:pt idx="9040">
                        <c:v>43363.048611111109</c:v>
                      </c:pt>
                      <c:pt idx="9041">
                        <c:v>43363.053472222222</c:v>
                      </c:pt>
                      <c:pt idx="9042">
                        <c:v>43363.060416666667</c:v>
                      </c:pt>
                      <c:pt idx="9043">
                        <c:v>43363.07916666667</c:v>
                      </c:pt>
                      <c:pt idx="9044">
                        <c:v>43363.120833333334</c:v>
                      </c:pt>
                      <c:pt idx="9045">
                        <c:v>43363.161111111112</c:v>
                      </c:pt>
                      <c:pt idx="9046">
                        <c:v>43363.162499999999</c:v>
                      </c:pt>
                      <c:pt idx="9047">
                        <c:v>43363.20416666667</c:v>
                      </c:pt>
                      <c:pt idx="9048">
                        <c:v>43363.214583333334</c:v>
                      </c:pt>
                      <c:pt idx="9049">
                        <c:v>43363.245833333334</c:v>
                      </c:pt>
                      <c:pt idx="9050">
                        <c:v>43363.26458333333</c:v>
                      </c:pt>
                      <c:pt idx="9051">
                        <c:v>43363.287499999999</c:v>
                      </c:pt>
                      <c:pt idx="9052">
                        <c:v>43363.294444444444</c:v>
                      </c:pt>
                      <c:pt idx="9053">
                        <c:v>43363.32916666667</c:v>
                      </c:pt>
                      <c:pt idx="9054">
                        <c:v>43363.369444444441</c:v>
                      </c:pt>
                      <c:pt idx="9055">
                        <c:v>43363.370833333334</c:v>
                      </c:pt>
                      <c:pt idx="9056">
                        <c:v>43363.392361111109</c:v>
                      </c:pt>
                      <c:pt idx="9057">
                        <c:v>43363.412499999999</c:v>
                      </c:pt>
                      <c:pt idx="9058">
                        <c:v>43363.45416666667</c:v>
                      </c:pt>
                      <c:pt idx="9059">
                        <c:v>43363.470138888886</c:v>
                      </c:pt>
                      <c:pt idx="9060">
                        <c:v>43363.495833333334</c:v>
                      </c:pt>
                      <c:pt idx="9061">
                        <c:v>43363.500694444447</c:v>
                      </c:pt>
                      <c:pt idx="9062">
                        <c:v>43363.537499999999</c:v>
                      </c:pt>
                      <c:pt idx="9063">
                        <c:v>43363.564583333333</c:v>
                      </c:pt>
                      <c:pt idx="9064">
                        <c:v>43363.57916666667</c:v>
                      </c:pt>
                      <c:pt idx="9065">
                        <c:v>43363.620833333334</c:v>
                      </c:pt>
                      <c:pt idx="9066">
                        <c:v>43363.662499999999</c:v>
                      </c:pt>
                      <c:pt idx="9067">
                        <c:v>43363.70416666667</c:v>
                      </c:pt>
                      <c:pt idx="9068">
                        <c:v>43363.745833333334</c:v>
                      </c:pt>
                      <c:pt idx="9069">
                        <c:v>43363.787499999999</c:v>
                      </c:pt>
                      <c:pt idx="9070">
                        <c:v>43363.82916666667</c:v>
                      </c:pt>
                      <c:pt idx="9071">
                        <c:v>43363.870833333334</c:v>
                      </c:pt>
                      <c:pt idx="9072">
                        <c:v>43363.912499999999</c:v>
                      </c:pt>
                      <c:pt idx="9073">
                        <c:v>43363.95416666667</c:v>
                      </c:pt>
                      <c:pt idx="9074">
                        <c:v>43363.995833333334</c:v>
                      </c:pt>
                      <c:pt idx="9075">
                        <c:v>43363.999305555553</c:v>
                      </c:pt>
                      <c:pt idx="9076">
                        <c:v>43364.037499999999</c:v>
                      </c:pt>
                      <c:pt idx="9077">
                        <c:v>43364.07916666667</c:v>
                      </c:pt>
                      <c:pt idx="9078">
                        <c:v>43364.120833333334</c:v>
                      </c:pt>
                      <c:pt idx="9079">
                        <c:v>43364.162499999999</c:v>
                      </c:pt>
                      <c:pt idx="9080">
                        <c:v>43364.20416666667</c:v>
                      </c:pt>
                      <c:pt idx="9081">
                        <c:v>43364.245833333334</c:v>
                      </c:pt>
                      <c:pt idx="9082">
                        <c:v>43364.287499999999</c:v>
                      </c:pt>
                      <c:pt idx="9083">
                        <c:v>43364.32916666667</c:v>
                      </c:pt>
                      <c:pt idx="9084">
                        <c:v>43364.370833333334</c:v>
                      </c:pt>
                      <c:pt idx="9085">
                        <c:v>43364.412499999999</c:v>
                      </c:pt>
                      <c:pt idx="9086">
                        <c:v>43364.42291666667</c:v>
                      </c:pt>
                      <c:pt idx="9087">
                        <c:v>43364.446527777778</c:v>
                      </c:pt>
                      <c:pt idx="9088">
                        <c:v>43364.45416666667</c:v>
                      </c:pt>
                      <c:pt idx="9089">
                        <c:v>43364.495833333334</c:v>
                      </c:pt>
                      <c:pt idx="9090">
                        <c:v>43364.537499999999</c:v>
                      </c:pt>
                      <c:pt idx="9091">
                        <c:v>43364.57916666667</c:v>
                      </c:pt>
                      <c:pt idx="9092">
                        <c:v>43364.620833333334</c:v>
                      </c:pt>
                      <c:pt idx="9093">
                        <c:v>43364.662499999999</c:v>
                      </c:pt>
                      <c:pt idx="9094">
                        <c:v>43364.70416666667</c:v>
                      </c:pt>
                      <c:pt idx="9095">
                        <c:v>43364.745833333334</c:v>
                      </c:pt>
                      <c:pt idx="9096">
                        <c:v>43364.787499999999</c:v>
                      </c:pt>
                      <c:pt idx="9097">
                        <c:v>43364.82916666667</c:v>
                      </c:pt>
                      <c:pt idx="9098">
                        <c:v>43364.870833333334</c:v>
                      </c:pt>
                      <c:pt idx="9099">
                        <c:v>43364.912499999999</c:v>
                      </c:pt>
                      <c:pt idx="9100">
                        <c:v>43364.95416666667</c:v>
                      </c:pt>
                      <c:pt idx="9101">
                        <c:v>43364.995833333334</c:v>
                      </c:pt>
                      <c:pt idx="9102">
                        <c:v>43364.999305555553</c:v>
                      </c:pt>
                      <c:pt idx="9103">
                        <c:v>43365.037499999999</c:v>
                      </c:pt>
                      <c:pt idx="9104">
                        <c:v>43365.07916666667</c:v>
                      </c:pt>
                      <c:pt idx="9105">
                        <c:v>43365.120833333334</c:v>
                      </c:pt>
                      <c:pt idx="9106">
                        <c:v>43365.162499999999</c:v>
                      </c:pt>
                      <c:pt idx="9107">
                        <c:v>43365.20416666667</c:v>
                      </c:pt>
                      <c:pt idx="9108">
                        <c:v>43365.239583333336</c:v>
                      </c:pt>
                      <c:pt idx="9109">
                        <c:v>43365.245833333334</c:v>
                      </c:pt>
                      <c:pt idx="9110">
                        <c:v>43365.265277777777</c:v>
                      </c:pt>
                      <c:pt idx="9111">
                        <c:v>43365.287499999999</c:v>
                      </c:pt>
                      <c:pt idx="9112">
                        <c:v>43365.32916666667</c:v>
                      </c:pt>
                      <c:pt idx="9113">
                        <c:v>43365.363194444442</c:v>
                      </c:pt>
                      <c:pt idx="9114">
                        <c:v>43365.369444444441</c:v>
                      </c:pt>
                      <c:pt idx="9115">
                        <c:v>43365.370833333334</c:v>
                      </c:pt>
                      <c:pt idx="9116">
                        <c:v>43365.375694444447</c:v>
                      </c:pt>
                      <c:pt idx="9117">
                        <c:v>43365.388888888891</c:v>
                      </c:pt>
                      <c:pt idx="9118">
                        <c:v>43365.412499999999</c:v>
                      </c:pt>
                      <c:pt idx="9119">
                        <c:v>43365.422222222223</c:v>
                      </c:pt>
                      <c:pt idx="9120">
                        <c:v>43365.45416666667</c:v>
                      </c:pt>
                      <c:pt idx="9121">
                        <c:v>43365.494444444441</c:v>
                      </c:pt>
                      <c:pt idx="9122">
                        <c:v>43365.495833333334</c:v>
                      </c:pt>
                      <c:pt idx="9123">
                        <c:v>43365.503472222219</c:v>
                      </c:pt>
                      <c:pt idx="9124">
                        <c:v>43365.537499999999</c:v>
                      </c:pt>
                      <c:pt idx="9125">
                        <c:v>43365.57916666667</c:v>
                      </c:pt>
                      <c:pt idx="9126">
                        <c:v>43365.620833333334</c:v>
                      </c:pt>
                      <c:pt idx="9127">
                        <c:v>43365.662499999999</c:v>
                      </c:pt>
                      <c:pt idx="9128">
                        <c:v>43365.70416666667</c:v>
                      </c:pt>
                      <c:pt idx="9129">
                        <c:v>43365.745833333334</c:v>
                      </c:pt>
                      <c:pt idx="9130">
                        <c:v>43365.777777777781</c:v>
                      </c:pt>
                      <c:pt idx="9131">
                        <c:v>43365.786111111112</c:v>
                      </c:pt>
                      <c:pt idx="9132">
                        <c:v>43365.787499999999</c:v>
                      </c:pt>
                      <c:pt idx="9133">
                        <c:v>43365.82916666667</c:v>
                      </c:pt>
                      <c:pt idx="9134">
                        <c:v>43365.870833333334</c:v>
                      </c:pt>
                      <c:pt idx="9135">
                        <c:v>43365.912499999999</c:v>
                      </c:pt>
                      <c:pt idx="9136">
                        <c:v>43365.95416666667</c:v>
                      </c:pt>
                      <c:pt idx="9137">
                        <c:v>43365.995833333334</c:v>
                      </c:pt>
                      <c:pt idx="9138">
                        <c:v>43365.999305555553</c:v>
                      </c:pt>
                      <c:pt idx="9139">
                        <c:v>43366.037499999999</c:v>
                      </c:pt>
                      <c:pt idx="9140">
                        <c:v>43366.07916666667</c:v>
                      </c:pt>
                      <c:pt idx="9141">
                        <c:v>43366.120833333334</c:v>
                      </c:pt>
                      <c:pt idx="9142">
                        <c:v>43366.162499999999</c:v>
                      </c:pt>
                      <c:pt idx="9143">
                        <c:v>43366.20416666667</c:v>
                      </c:pt>
                      <c:pt idx="9144">
                        <c:v>43366.245833333334</c:v>
                      </c:pt>
                      <c:pt idx="9145">
                        <c:v>43366.28125</c:v>
                      </c:pt>
                      <c:pt idx="9146">
                        <c:v>43366.287499999999</c:v>
                      </c:pt>
                      <c:pt idx="9147">
                        <c:v>43366.305555555555</c:v>
                      </c:pt>
                      <c:pt idx="9148">
                        <c:v>43366.313194444447</c:v>
                      </c:pt>
                      <c:pt idx="9149">
                        <c:v>43366.318055555559</c:v>
                      </c:pt>
                      <c:pt idx="9150">
                        <c:v>43366.324305555558</c:v>
                      </c:pt>
                      <c:pt idx="9151">
                        <c:v>43366.327777777777</c:v>
                      </c:pt>
                      <c:pt idx="9152">
                        <c:v>43366.32916666667</c:v>
                      </c:pt>
                      <c:pt idx="9153">
                        <c:v>43366.343055555553</c:v>
                      </c:pt>
                      <c:pt idx="9154">
                        <c:v>43366.363888888889</c:v>
                      </c:pt>
                      <c:pt idx="9155">
                        <c:v>43366.369444444441</c:v>
                      </c:pt>
                      <c:pt idx="9156">
                        <c:v>43366.370833333334</c:v>
                      </c:pt>
                      <c:pt idx="9157">
                        <c:v>43366.374305555553</c:v>
                      </c:pt>
                      <c:pt idx="9158">
                        <c:v>43366.385416666664</c:v>
                      </c:pt>
                      <c:pt idx="9159">
                        <c:v>43366.409722222219</c:v>
                      </c:pt>
                      <c:pt idx="9160">
                        <c:v>43366.412499999999</c:v>
                      </c:pt>
                      <c:pt idx="9161">
                        <c:v>43366.419444444444</c:v>
                      </c:pt>
                      <c:pt idx="9162">
                        <c:v>43366.445138888892</c:v>
                      </c:pt>
                      <c:pt idx="9163">
                        <c:v>43366.452777777777</c:v>
                      </c:pt>
                      <c:pt idx="9164">
                        <c:v>43366.45416666667</c:v>
                      </c:pt>
                      <c:pt idx="9165">
                        <c:v>43366.459027777775</c:v>
                      </c:pt>
                      <c:pt idx="9166">
                        <c:v>43366.467361111114</c:v>
                      </c:pt>
                      <c:pt idx="9167">
                        <c:v>43366.480555555558</c:v>
                      </c:pt>
                      <c:pt idx="9168">
                        <c:v>43366.492361111108</c:v>
                      </c:pt>
                      <c:pt idx="9169">
                        <c:v>43366.495833333334</c:v>
                      </c:pt>
                      <c:pt idx="9170">
                        <c:v>43366.537499999999</c:v>
                      </c:pt>
                      <c:pt idx="9171">
                        <c:v>43366.57916666667</c:v>
                      </c:pt>
                      <c:pt idx="9172">
                        <c:v>43366.591666666667</c:v>
                      </c:pt>
                      <c:pt idx="9173">
                        <c:v>43366.604166666664</c:v>
                      </c:pt>
                      <c:pt idx="9174">
                        <c:v>43366.609722222223</c:v>
                      </c:pt>
                      <c:pt idx="9175">
                        <c:v>43366.615972222222</c:v>
                      </c:pt>
                      <c:pt idx="9176">
                        <c:v>43366.620833333334</c:v>
                      </c:pt>
                      <c:pt idx="9177">
                        <c:v>43366.643750000003</c:v>
                      </c:pt>
                      <c:pt idx="9178">
                        <c:v>43366.662499999999</c:v>
                      </c:pt>
                      <c:pt idx="9179">
                        <c:v>43366.683333333334</c:v>
                      </c:pt>
                      <c:pt idx="9180">
                        <c:v>43366.693749999999</c:v>
                      </c:pt>
                      <c:pt idx="9181">
                        <c:v>43366.70416666667</c:v>
                      </c:pt>
                      <c:pt idx="9182">
                        <c:v>43366.745833333334</c:v>
                      </c:pt>
                      <c:pt idx="9183">
                        <c:v>43366.787499999999</c:v>
                      </c:pt>
                      <c:pt idx="9184">
                        <c:v>43366.82916666667</c:v>
                      </c:pt>
                      <c:pt idx="9185">
                        <c:v>43366.870833333334</c:v>
                      </c:pt>
                      <c:pt idx="9186">
                        <c:v>43366.888194444444</c:v>
                      </c:pt>
                      <c:pt idx="9187">
                        <c:v>43366.912499999999</c:v>
                      </c:pt>
                      <c:pt idx="9188">
                        <c:v>43366.95416666667</c:v>
                      </c:pt>
                      <c:pt idx="9189">
                        <c:v>43366.973611111112</c:v>
                      </c:pt>
                      <c:pt idx="9190">
                        <c:v>43366.995833333334</c:v>
                      </c:pt>
                      <c:pt idx="9191">
                        <c:v>43366.999305555553</c:v>
                      </c:pt>
                      <c:pt idx="9192">
                        <c:v>43367.037499999999</c:v>
                      </c:pt>
                      <c:pt idx="9193">
                        <c:v>43367.063194444447</c:v>
                      </c:pt>
                      <c:pt idx="9194">
                        <c:v>43367.07916666667</c:v>
                      </c:pt>
                      <c:pt idx="9195">
                        <c:v>43367.117361111108</c:v>
                      </c:pt>
                      <c:pt idx="9196">
                        <c:v>43367.120833333334</c:v>
                      </c:pt>
                      <c:pt idx="9197">
                        <c:v>43367.12777777778</c:v>
                      </c:pt>
                      <c:pt idx="9198">
                        <c:v>43367.162499999999</c:v>
                      </c:pt>
                      <c:pt idx="9199">
                        <c:v>43367.172222222223</c:v>
                      </c:pt>
                      <c:pt idx="9200">
                        <c:v>43367.195138888892</c:v>
                      </c:pt>
                      <c:pt idx="9201">
                        <c:v>43367.202777777777</c:v>
                      </c:pt>
                      <c:pt idx="9202">
                        <c:v>43367.20416666667</c:v>
                      </c:pt>
                      <c:pt idx="9203">
                        <c:v>43367.232638888891</c:v>
                      </c:pt>
                      <c:pt idx="9204">
                        <c:v>43367.245833333334</c:v>
                      </c:pt>
                      <c:pt idx="9205">
                        <c:v>43367.260416666664</c:v>
                      </c:pt>
                      <c:pt idx="9206">
                        <c:v>43367.265972222223</c:v>
                      </c:pt>
                      <c:pt idx="9207">
                        <c:v>43367.287499999999</c:v>
                      </c:pt>
                      <c:pt idx="9208">
                        <c:v>43367.302083333336</c:v>
                      </c:pt>
                      <c:pt idx="9209">
                        <c:v>43367.32916666667</c:v>
                      </c:pt>
                      <c:pt idx="9210">
                        <c:v>43367.370833333334</c:v>
                      </c:pt>
                      <c:pt idx="9211">
                        <c:v>43367.412499999999</c:v>
                      </c:pt>
                      <c:pt idx="9212">
                        <c:v>43367.45416666667</c:v>
                      </c:pt>
                      <c:pt idx="9213">
                        <c:v>43367.462500000001</c:v>
                      </c:pt>
                      <c:pt idx="9214">
                        <c:v>43367.488888888889</c:v>
                      </c:pt>
                      <c:pt idx="9215">
                        <c:v>43367.495833333334</c:v>
                      </c:pt>
                      <c:pt idx="9216">
                        <c:v>43367.526388888888</c:v>
                      </c:pt>
                      <c:pt idx="9217">
                        <c:v>43367.53125</c:v>
                      </c:pt>
                      <c:pt idx="9218">
                        <c:v>43367.536111111112</c:v>
                      </c:pt>
                      <c:pt idx="9219">
                        <c:v>43367.537499999999</c:v>
                      </c:pt>
                      <c:pt idx="9220">
                        <c:v>43367.551388888889</c:v>
                      </c:pt>
                      <c:pt idx="9221">
                        <c:v>43367.57916666667</c:v>
                      </c:pt>
                      <c:pt idx="9222">
                        <c:v>43367.581250000003</c:v>
                      </c:pt>
                      <c:pt idx="9223">
                        <c:v>43367.59097222222</c:v>
                      </c:pt>
                      <c:pt idx="9224">
                        <c:v>43367.615277777775</c:v>
                      </c:pt>
                      <c:pt idx="9225">
                        <c:v>43367.620833333334</c:v>
                      </c:pt>
                      <c:pt idx="9226">
                        <c:v>43367.662499999999</c:v>
                      </c:pt>
                      <c:pt idx="9227">
                        <c:v>43367.675694444442</c:v>
                      </c:pt>
                      <c:pt idx="9228">
                        <c:v>43367.684027777781</c:v>
                      </c:pt>
                      <c:pt idx="9229">
                        <c:v>43367.695138888892</c:v>
                      </c:pt>
                      <c:pt idx="9230">
                        <c:v>43367.70416666667</c:v>
                      </c:pt>
                      <c:pt idx="9231">
                        <c:v>43367.709027777775</c:v>
                      </c:pt>
                      <c:pt idx="9232">
                        <c:v>43367.722222222219</c:v>
                      </c:pt>
                      <c:pt idx="9233">
                        <c:v>43367.729166666664</c:v>
                      </c:pt>
                      <c:pt idx="9234">
                        <c:v>43367.734027777777</c:v>
                      </c:pt>
                      <c:pt idx="9235">
                        <c:v>43367.740277777775</c:v>
                      </c:pt>
                      <c:pt idx="9236">
                        <c:v>43367.745833333334</c:v>
                      </c:pt>
                      <c:pt idx="9237">
                        <c:v>43367.756249999999</c:v>
                      </c:pt>
                      <c:pt idx="9238">
                        <c:v>43367.769444444442</c:v>
                      </c:pt>
                      <c:pt idx="9239">
                        <c:v>43367.78402777778</c:v>
                      </c:pt>
                      <c:pt idx="9240">
                        <c:v>43367.787499999999</c:v>
                      </c:pt>
                      <c:pt idx="9241">
                        <c:v>43367.802083333336</c:v>
                      </c:pt>
                      <c:pt idx="9242">
                        <c:v>43367.82916666667</c:v>
                      </c:pt>
                      <c:pt idx="9243">
                        <c:v>43367.84097222222</c:v>
                      </c:pt>
                      <c:pt idx="9244">
                        <c:v>43367.851388888892</c:v>
                      </c:pt>
                      <c:pt idx="9245">
                        <c:v>43367.870833333334</c:v>
                      </c:pt>
                      <c:pt idx="9246">
                        <c:v>43367.883333333331</c:v>
                      </c:pt>
                      <c:pt idx="9247">
                        <c:v>43367.912499999999</c:v>
                      </c:pt>
                      <c:pt idx="9248">
                        <c:v>43367.95416666667</c:v>
                      </c:pt>
                      <c:pt idx="9249">
                        <c:v>43367.974999999999</c:v>
                      </c:pt>
                      <c:pt idx="9250">
                        <c:v>43367.995833333334</c:v>
                      </c:pt>
                      <c:pt idx="9251">
                        <c:v>43367.999305555553</c:v>
                      </c:pt>
                      <c:pt idx="9252">
                        <c:v>43368.037499999999</c:v>
                      </c:pt>
                      <c:pt idx="9253">
                        <c:v>43368.077777777777</c:v>
                      </c:pt>
                      <c:pt idx="9254">
                        <c:v>43368.07916666667</c:v>
                      </c:pt>
                      <c:pt idx="9255">
                        <c:v>43368.120833333334</c:v>
                      </c:pt>
                      <c:pt idx="9256">
                        <c:v>43368.162499999999</c:v>
                      </c:pt>
                      <c:pt idx="9257">
                        <c:v>43368.195833333331</c:v>
                      </c:pt>
                      <c:pt idx="9258">
                        <c:v>43368.20416666667</c:v>
                      </c:pt>
                      <c:pt idx="9259">
                        <c:v>43368.21597222222</c:v>
                      </c:pt>
                      <c:pt idx="9260">
                        <c:v>43368.23541666667</c:v>
                      </c:pt>
                      <c:pt idx="9261">
                        <c:v>43368.244444444441</c:v>
                      </c:pt>
                      <c:pt idx="9262">
                        <c:v>43368.245833333334</c:v>
                      </c:pt>
                      <c:pt idx="9263">
                        <c:v>43368.287499999999</c:v>
                      </c:pt>
                      <c:pt idx="9264">
                        <c:v>43368.300694444442</c:v>
                      </c:pt>
                      <c:pt idx="9265">
                        <c:v>43368.32916666667</c:v>
                      </c:pt>
                      <c:pt idx="9266">
                        <c:v>43368.370833333334</c:v>
                      </c:pt>
                      <c:pt idx="9267">
                        <c:v>43368.412499999999</c:v>
                      </c:pt>
                      <c:pt idx="9268">
                        <c:v>43368.434027777781</c:v>
                      </c:pt>
                      <c:pt idx="9269">
                        <c:v>43368.452777777777</c:v>
                      </c:pt>
                      <c:pt idx="9270">
                        <c:v>43368.45416666667</c:v>
                      </c:pt>
                      <c:pt idx="9271">
                        <c:v>43368.495833333334</c:v>
                      </c:pt>
                      <c:pt idx="9272">
                        <c:v>43368.537499999999</c:v>
                      </c:pt>
                      <c:pt idx="9273">
                        <c:v>43368.57916666667</c:v>
                      </c:pt>
                      <c:pt idx="9274">
                        <c:v>43368.620833333334</c:v>
                      </c:pt>
                      <c:pt idx="9275">
                        <c:v>43368.662499999999</c:v>
                      </c:pt>
                      <c:pt idx="9276">
                        <c:v>43368.691666666666</c:v>
                      </c:pt>
                      <c:pt idx="9277">
                        <c:v>43368.702777777777</c:v>
                      </c:pt>
                      <c:pt idx="9278">
                        <c:v>43368.70416666667</c:v>
                      </c:pt>
                      <c:pt idx="9279">
                        <c:v>43368.744444444441</c:v>
                      </c:pt>
                      <c:pt idx="9280">
                        <c:v>43368.745833333334</c:v>
                      </c:pt>
                      <c:pt idx="9281">
                        <c:v>43368.757638888892</c:v>
                      </c:pt>
                      <c:pt idx="9282">
                        <c:v>43368.787499999999</c:v>
                      </c:pt>
                      <c:pt idx="9283">
                        <c:v>43368.82916666667</c:v>
                      </c:pt>
                      <c:pt idx="9284">
                        <c:v>43368.870833333334</c:v>
                      </c:pt>
                      <c:pt idx="9285">
                        <c:v>43368.884722222225</c:v>
                      </c:pt>
                      <c:pt idx="9286">
                        <c:v>43368.89166666667</c:v>
                      </c:pt>
                      <c:pt idx="9287">
                        <c:v>43368.907638888886</c:v>
                      </c:pt>
                      <c:pt idx="9288">
                        <c:v>43368.912499999999</c:v>
                      </c:pt>
                      <c:pt idx="9289">
                        <c:v>43368.934027777781</c:v>
                      </c:pt>
                      <c:pt idx="9290">
                        <c:v>43368.95416666667</c:v>
                      </c:pt>
                      <c:pt idx="9291">
                        <c:v>43368.995833333334</c:v>
                      </c:pt>
                      <c:pt idx="9292">
                        <c:v>43368.999305555553</c:v>
                      </c:pt>
                      <c:pt idx="9293">
                        <c:v>43369.009722222225</c:v>
                      </c:pt>
                      <c:pt idx="9294">
                        <c:v>43369.02847222222</c:v>
                      </c:pt>
                      <c:pt idx="9295">
                        <c:v>43369.037499999999</c:v>
                      </c:pt>
                      <c:pt idx="9296">
                        <c:v>43369.068749999999</c:v>
                      </c:pt>
                      <c:pt idx="9297">
                        <c:v>43369.07916666667</c:v>
                      </c:pt>
                      <c:pt idx="9298">
                        <c:v>43369.115972222222</c:v>
                      </c:pt>
                      <c:pt idx="9299">
                        <c:v>43369.120833333334</c:v>
                      </c:pt>
                      <c:pt idx="9300">
                        <c:v>43369.125694444447</c:v>
                      </c:pt>
                      <c:pt idx="9301">
                        <c:v>43369.143055555556</c:v>
                      </c:pt>
                      <c:pt idx="9302">
                        <c:v>43369.148611111108</c:v>
                      </c:pt>
                      <c:pt idx="9303">
                        <c:v>43369.155555555553</c:v>
                      </c:pt>
                      <c:pt idx="9304">
                        <c:v>43369.161111111112</c:v>
                      </c:pt>
                      <c:pt idx="9305">
                        <c:v>43369.162499999999</c:v>
                      </c:pt>
                      <c:pt idx="9306">
                        <c:v>43369.167361111111</c:v>
                      </c:pt>
                      <c:pt idx="9307">
                        <c:v>43369.17291666667</c:v>
                      </c:pt>
                      <c:pt idx="9308">
                        <c:v>43369.177777777775</c:v>
                      </c:pt>
                      <c:pt idx="9309">
                        <c:v>43369.189583333333</c:v>
                      </c:pt>
                      <c:pt idx="9310">
                        <c:v>43369.20416666667</c:v>
                      </c:pt>
                      <c:pt idx="9311">
                        <c:v>43369.211111111108</c:v>
                      </c:pt>
                      <c:pt idx="9312">
                        <c:v>43369.224305555559</c:v>
                      </c:pt>
                      <c:pt idx="9313">
                        <c:v>43369.245833333334</c:v>
                      </c:pt>
                      <c:pt idx="9314">
                        <c:v>43369.275000000001</c:v>
                      </c:pt>
                      <c:pt idx="9315">
                        <c:v>43369.287499999999</c:v>
                      </c:pt>
                      <c:pt idx="9316">
                        <c:v>43369.293749999997</c:v>
                      </c:pt>
                      <c:pt idx="9317">
                        <c:v>43369.322222222225</c:v>
                      </c:pt>
                      <c:pt idx="9318">
                        <c:v>43369.32916666667</c:v>
                      </c:pt>
                      <c:pt idx="9319">
                        <c:v>43369.341666666667</c:v>
                      </c:pt>
                      <c:pt idx="9320">
                        <c:v>43369.34652777778</c:v>
                      </c:pt>
                      <c:pt idx="9321">
                        <c:v>43369.370833333334</c:v>
                      </c:pt>
                      <c:pt idx="9322">
                        <c:v>43369.393750000003</c:v>
                      </c:pt>
                      <c:pt idx="9323">
                        <c:v>43369.402777777781</c:v>
                      </c:pt>
                      <c:pt idx="9324">
                        <c:v>43369.412499999999</c:v>
                      </c:pt>
                      <c:pt idx="9325">
                        <c:v>43369.418055555558</c:v>
                      </c:pt>
                      <c:pt idx="9326">
                        <c:v>43369.433333333334</c:v>
                      </c:pt>
                      <c:pt idx="9327">
                        <c:v>43369.44027777778</c:v>
                      </c:pt>
                      <c:pt idx="9328">
                        <c:v>43369.45416666667</c:v>
                      </c:pt>
                      <c:pt idx="9329">
                        <c:v>43369.46597222222</c:v>
                      </c:pt>
                      <c:pt idx="9330">
                        <c:v>43369.472916666666</c:v>
                      </c:pt>
                      <c:pt idx="9331">
                        <c:v>43369.494444444441</c:v>
                      </c:pt>
                      <c:pt idx="9332">
                        <c:v>43369.495833333334</c:v>
                      </c:pt>
                      <c:pt idx="9333">
                        <c:v>43369.537499999999</c:v>
                      </c:pt>
                      <c:pt idx="9334">
                        <c:v>43369.553472222222</c:v>
                      </c:pt>
                      <c:pt idx="9335">
                        <c:v>43369.57916666667</c:v>
                      </c:pt>
                      <c:pt idx="9336">
                        <c:v>43369.620833333334</c:v>
                      </c:pt>
                      <c:pt idx="9337">
                        <c:v>43369.662499999999</c:v>
                      </c:pt>
                      <c:pt idx="9338">
                        <c:v>43369.70416666667</c:v>
                      </c:pt>
                      <c:pt idx="9339">
                        <c:v>43369.745833333334</c:v>
                      </c:pt>
                      <c:pt idx="9340">
                        <c:v>43369.787499999999</c:v>
                      </c:pt>
                      <c:pt idx="9341">
                        <c:v>43369.82916666667</c:v>
                      </c:pt>
                      <c:pt idx="9342">
                        <c:v>43369.870833333334</c:v>
                      </c:pt>
                      <c:pt idx="9343">
                        <c:v>43369.912499999999</c:v>
                      </c:pt>
                      <c:pt idx="9344">
                        <c:v>43369.95416666667</c:v>
                      </c:pt>
                      <c:pt idx="9345">
                        <c:v>43369.995833333334</c:v>
                      </c:pt>
                      <c:pt idx="9346">
                        <c:v>43369.999305555553</c:v>
                      </c:pt>
                      <c:pt idx="9347">
                        <c:v>43370.037499999999</c:v>
                      </c:pt>
                      <c:pt idx="9348">
                        <c:v>43370.07916666667</c:v>
                      </c:pt>
                      <c:pt idx="9349">
                        <c:v>43370.120833333334</c:v>
                      </c:pt>
                      <c:pt idx="9350">
                        <c:v>43370.162499999999</c:v>
                      </c:pt>
                      <c:pt idx="9351">
                        <c:v>43370.20208333333</c:v>
                      </c:pt>
                      <c:pt idx="9352">
                        <c:v>43370.20416666667</c:v>
                      </c:pt>
                      <c:pt idx="9353">
                        <c:v>43370.213194444441</c:v>
                      </c:pt>
                      <c:pt idx="9354">
                        <c:v>43370.227777777778</c:v>
                      </c:pt>
                      <c:pt idx="9355">
                        <c:v>43370.245833333334</c:v>
                      </c:pt>
                      <c:pt idx="9356">
                        <c:v>43370.286111111112</c:v>
                      </c:pt>
                      <c:pt idx="9357">
                        <c:v>43370.287499999999</c:v>
                      </c:pt>
                      <c:pt idx="9358">
                        <c:v>43370.29583333333</c:v>
                      </c:pt>
                      <c:pt idx="9359">
                        <c:v>43370.32916666667</c:v>
                      </c:pt>
                      <c:pt idx="9360">
                        <c:v>43370.370833333334</c:v>
                      </c:pt>
                      <c:pt idx="9361">
                        <c:v>43370.385416666664</c:v>
                      </c:pt>
                      <c:pt idx="9362">
                        <c:v>43370.390972222223</c:v>
                      </c:pt>
                      <c:pt idx="9363">
                        <c:v>43370.401388888888</c:v>
                      </c:pt>
                      <c:pt idx="9364">
                        <c:v>43370.412499999999</c:v>
                      </c:pt>
                      <c:pt idx="9365">
                        <c:v>43370.45416666667</c:v>
                      </c:pt>
                      <c:pt idx="9366">
                        <c:v>43370.467361111114</c:v>
                      </c:pt>
                      <c:pt idx="9367">
                        <c:v>43370.495833333334</c:v>
                      </c:pt>
                      <c:pt idx="9368">
                        <c:v>43370.537499999999</c:v>
                      </c:pt>
                      <c:pt idx="9369">
                        <c:v>43370.570833333331</c:v>
                      </c:pt>
                      <c:pt idx="9370">
                        <c:v>43370.57916666667</c:v>
                      </c:pt>
                      <c:pt idx="9371">
                        <c:v>43370.620833333334</c:v>
                      </c:pt>
                      <c:pt idx="9372">
                        <c:v>43370.662499999999</c:v>
                      </c:pt>
                      <c:pt idx="9373">
                        <c:v>43370.70416666667</c:v>
                      </c:pt>
                      <c:pt idx="9374">
                        <c:v>43370.745833333334</c:v>
                      </c:pt>
                      <c:pt idx="9375">
                        <c:v>43370.787499999999</c:v>
                      </c:pt>
                      <c:pt idx="9376">
                        <c:v>43370.821527777778</c:v>
                      </c:pt>
                      <c:pt idx="9377">
                        <c:v>43370.82916666667</c:v>
                      </c:pt>
                      <c:pt idx="9378">
                        <c:v>43370.838194444441</c:v>
                      </c:pt>
                      <c:pt idx="9379">
                        <c:v>43370.870833333334</c:v>
                      </c:pt>
                      <c:pt idx="9380">
                        <c:v>43370.893055555556</c:v>
                      </c:pt>
                      <c:pt idx="9381">
                        <c:v>43370.912499999999</c:v>
                      </c:pt>
                      <c:pt idx="9382">
                        <c:v>43370.952777777777</c:v>
                      </c:pt>
                      <c:pt idx="9383">
                        <c:v>43370.95416666667</c:v>
                      </c:pt>
                      <c:pt idx="9384">
                        <c:v>43370.995833333334</c:v>
                      </c:pt>
                      <c:pt idx="9385">
                        <c:v>43370.999305555553</c:v>
                      </c:pt>
                      <c:pt idx="9386">
                        <c:v>43371.036111111112</c:v>
                      </c:pt>
                      <c:pt idx="9387">
                        <c:v>43371.037499999999</c:v>
                      </c:pt>
                      <c:pt idx="9388">
                        <c:v>43371.063194444447</c:v>
                      </c:pt>
                      <c:pt idx="9389">
                        <c:v>43371.07916666667</c:v>
                      </c:pt>
                      <c:pt idx="9390">
                        <c:v>43371.088194444441</c:v>
                      </c:pt>
                      <c:pt idx="9391">
                        <c:v>43371.120833333334</c:v>
                      </c:pt>
                      <c:pt idx="9392">
                        <c:v>43371.162499999999</c:v>
                      </c:pt>
                      <c:pt idx="9393">
                        <c:v>43371.1875</c:v>
                      </c:pt>
                      <c:pt idx="9394">
                        <c:v>43371.20416666667</c:v>
                      </c:pt>
                      <c:pt idx="9395">
                        <c:v>43371.219444444447</c:v>
                      </c:pt>
                      <c:pt idx="9396">
                        <c:v>43371.234027777777</c:v>
                      </c:pt>
                      <c:pt idx="9397">
                        <c:v>43371.245833333334</c:v>
                      </c:pt>
                      <c:pt idx="9398">
                        <c:v>43371.261111111111</c:v>
                      </c:pt>
                      <c:pt idx="9399">
                        <c:v>43371.286111111112</c:v>
                      </c:pt>
                      <c:pt idx="9400">
                        <c:v>43371.287499999999</c:v>
                      </c:pt>
                      <c:pt idx="9401">
                        <c:v>43371.32916666667</c:v>
                      </c:pt>
                      <c:pt idx="9402">
                        <c:v>43371.370833333334</c:v>
                      </c:pt>
                      <c:pt idx="9403">
                        <c:v>43371.382638888892</c:v>
                      </c:pt>
                      <c:pt idx="9404">
                        <c:v>43371.388888888891</c:v>
                      </c:pt>
                      <c:pt idx="9405">
                        <c:v>43371.412499999999</c:v>
                      </c:pt>
                      <c:pt idx="9406">
                        <c:v>43371.45416666667</c:v>
                      </c:pt>
                      <c:pt idx="9407">
                        <c:v>43371.495833333334</c:v>
                      </c:pt>
                      <c:pt idx="9408">
                        <c:v>43371.537499999999</c:v>
                      </c:pt>
                      <c:pt idx="9409">
                        <c:v>43371.57916666667</c:v>
                      </c:pt>
                      <c:pt idx="9410">
                        <c:v>43371.604166666664</c:v>
                      </c:pt>
                      <c:pt idx="9411">
                        <c:v>43371.620833333334</c:v>
                      </c:pt>
                      <c:pt idx="9412">
                        <c:v>43371.662499999999</c:v>
                      </c:pt>
                      <c:pt idx="9413">
                        <c:v>43371.70416666667</c:v>
                      </c:pt>
                      <c:pt idx="9414">
                        <c:v>43371.723611111112</c:v>
                      </c:pt>
                      <c:pt idx="9415">
                        <c:v>43371.745833333334</c:v>
                      </c:pt>
                      <c:pt idx="9416">
                        <c:v>43371.787499999999</c:v>
                      </c:pt>
                      <c:pt idx="9417">
                        <c:v>43371.82916666667</c:v>
                      </c:pt>
                      <c:pt idx="9418">
                        <c:v>43371.870833333334</c:v>
                      </c:pt>
                      <c:pt idx="9419">
                        <c:v>43371.912499999999</c:v>
                      </c:pt>
                      <c:pt idx="9420">
                        <c:v>43371.95416666667</c:v>
                      </c:pt>
                      <c:pt idx="9421">
                        <c:v>43371.995833333334</c:v>
                      </c:pt>
                      <c:pt idx="9422">
                        <c:v>43371.999305555553</c:v>
                      </c:pt>
                      <c:pt idx="9423">
                        <c:v>43372.037499999999</c:v>
                      </c:pt>
                      <c:pt idx="9424">
                        <c:v>43372.07916666667</c:v>
                      </c:pt>
                      <c:pt idx="9425">
                        <c:v>43372.120833333334</c:v>
                      </c:pt>
                      <c:pt idx="9426">
                        <c:v>43372.162499999999</c:v>
                      </c:pt>
                      <c:pt idx="9427">
                        <c:v>43372.20416666667</c:v>
                      </c:pt>
                      <c:pt idx="9428">
                        <c:v>43372.245833333334</c:v>
                      </c:pt>
                      <c:pt idx="9429">
                        <c:v>43372.287499999999</c:v>
                      </c:pt>
                      <c:pt idx="9430">
                        <c:v>43372.32916666667</c:v>
                      </c:pt>
                      <c:pt idx="9431">
                        <c:v>43372.370833333334</c:v>
                      </c:pt>
                      <c:pt idx="9432">
                        <c:v>43372.412499999999</c:v>
                      </c:pt>
                      <c:pt idx="9433">
                        <c:v>43372.45416666667</c:v>
                      </c:pt>
                      <c:pt idx="9434">
                        <c:v>43372.495833333334</c:v>
                      </c:pt>
                      <c:pt idx="9435">
                        <c:v>43372.537499999999</c:v>
                      </c:pt>
                      <c:pt idx="9436">
                        <c:v>43372.57916666667</c:v>
                      </c:pt>
                      <c:pt idx="9437">
                        <c:v>43372.620833333334</c:v>
                      </c:pt>
                      <c:pt idx="9438">
                        <c:v>43372.662499999999</c:v>
                      </c:pt>
                      <c:pt idx="9439">
                        <c:v>43372.70416666667</c:v>
                      </c:pt>
                      <c:pt idx="9440">
                        <c:v>43372.745833333334</c:v>
                      </c:pt>
                      <c:pt idx="9441">
                        <c:v>43372.787499999999</c:v>
                      </c:pt>
                      <c:pt idx="9442">
                        <c:v>43372.82916666667</c:v>
                      </c:pt>
                      <c:pt idx="9443">
                        <c:v>43372.870833333334</c:v>
                      </c:pt>
                      <c:pt idx="9444">
                        <c:v>43372.912499999999</c:v>
                      </c:pt>
                      <c:pt idx="9445">
                        <c:v>43372.95416666667</c:v>
                      </c:pt>
                      <c:pt idx="9446">
                        <c:v>43372.995833333334</c:v>
                      </c:pt>
                      <c:pt idx="9447">
                        <c:v>43372.999305555553</c:v>
                      </c:pt>
                      <c:pt idx="9448">
                        <c:v>43373.037499999999</c:v>
                      </c:pt>
                      <c:pt idx="9449">
                        <c:v>43373.07916666667</c:v>
                      </c:pt>
                      <c:pt idx="9450">
                        <c:v>43373.120833333334</c:v>
                      </c:pt>
                      <c:pt idx="9451">
                        <c:v>43373.162499999999</c:v>
                      </c:pt>
                      <c:pt idx="9452">
                        <c:v>43373.20416666667</c:v>
                      </c:pt>
                      <c:pt idx="9453">
                        <c:v>43373.245833333334</c:v>
                      </c:pt>
                      <c:pt idx="9454">
                        <c:v>43373.287499999999</c:v>
                      </c:pt>
                      <c:pt idx="9455">
                        <c:v>43373.32916666667</c:v>
                      </c:pt>
                      <c:pt idx="9456">
                        <c:v>43373.370833333334</c:v>
                      </c:pt>
                      <c:pt idx="9457">
                        <c:v>43373.412499999999</c:v>
                      </c:pt>
                      <c:pt idx="9458">
                        <c:v>43373.45416666667</c:v>
                      </c:pt>
                      <c:pt idx="9459">
                        <c:v>43373.495833333334</c:v>
                      </c:pt>
                      <c:pt idx="9460">
                        <c:v>43373.537499999999</c:v>
                      </c:pt>
                      <c:pt idx="9461">
                        <c:v>43373.57916666667</c:v>
                      </c:pt>
                      <c:pt idx="9462">
                        <c:v>43373.620833333334</c:v>
                      </c:pt>
                      <c:pt idx="9463">
                        <c:v>43373.662499999999</c:v>
                      </c:pt>
                      <c:pt idx="9464">
                        <c:v>43373.70416666667</c:v>
                      </c:pt>
                      <c:pt idx="9465">
                        <c:v>43373.745833333334</c:v>
                      </c:pt>
                      <c:pt idx="9466">
                        <c:v>43373.787499999999</c:v>
                      </c:pt>
                      <c:pt idx="9467">
                        <c:v>43373.82916666667</c:v>
                      </c:pt>
                      <c:pt idx="9468">
                        <c:v>43373.870833333334</c:v>
                      </c:pt>
                      <c:pt idx="9469">
                        <c:v>43373.912499999999</c:v>
                      </c:pt>
                      <c:pt idx="9470">
                        <c:v>43373.95416666667</c:v>
                      </c:pt>
                      <c:pt idx="9471">
                        <c:v>43373.995833333334</c:v>
                      </c:pt>
                      <c:pt idx="9472">
                        <c:v>43373.999305555553</c:v>
                      </c:pt>
                      <c:pt idx="9473">
                        <c:v>43373.999305555553</c:v>
                      </c:pt>
                      <c:pt idx="9474">
                        <c:v>43374.037499999999</c:v>
                      </c:pt>
                      <c:pt idx="9475">
                        <c:v>43374.07916666667</c:v>
                      </c:pt>
                      <c:pt idx="9476">
                        <c:v>43374.120833333334</c:v>
                      </c:pt>
                      <c:pt idx="9477">
                        <c:v>43374.162499999999</c:v>
                      </c:pt>
                      <c:pt idx="9478">
                        <c:v>43374.20416666667</c:v>
                      </c:pt>
                      <c:pt idx="9479">
                        <c:v>43374.236805555556</c:v>
                      </c:pt>
                      <c:pt idx="9480">
                        <c:v>43374.245833333334</c:v>
                      </c:pt>
                      <c:pt idx="9481">
                        <c:v>43374.287499999999</c:v>
                      </c:pt>
                      <c:pt idx="9482">
                        <c:v>43374.32916666667</c:v>
                      </c:pt>
                      <c:pt idx="9483">
                        <c:v>43374.370833333334</c:v>
                      </c:pt>
                      <c:pt idx="9484">
                        <c:v>43374.412499999999</c:v>
                      </c:pt>
                      <c:pt idx="9485">
                        <c:v>43374.45416666667</c:v>
                      </c:pt>
                      <c:pt idx="9486">
                        <c:v>43374.495833333334</c:v>
                      </c:pt>
                      <c:pt idx="9487">
                        <c:v>43374.537499999999</c:v>
                      </c:pt>
                      <c:pt idx="9488">
                        <c:v>43374.57916666667</c:v>
                      </c:pt>
                      <c:pt idx="9489">
                        <c:v>43374.620833333334</c:v>
                      </c:pt>
                      <c:pt idx="9490">
                        <c:v>43374.662499999999</c:v>
                      </c:pt>
                      <c:pt idx="9491">
                        <c:v>43374.70416666667</c:v>
                      </c:pt>
                      <c:pt idx="9492">
                        <c:v>43374.745833333334</c:v>
                      </c:pt>
                      <c:pt idx="9493">
                        <c:v>43374.787499999999</c:v>
                      </c:pt>
                      <c:pt idx="9494">
                        <c:v>43374.82916666667</c:v>
                      </c:pt>
                      <c:pt idx="9495">
                        <c:v>43374.870833333334</c:v>
                      </c:pt>
                      <c:pt idx="9496">
                        <c:v>43374.912499999999</c:v>
                      </c:pt>
                      <c:pt idx="9497">
                        <c:v>43374.95416666667</c:v>
                      </c:pt>
                      <c:pt idx="9498">
                        <c:v>43374.995833333334</c:v>
                      </c:pt>
                      <c:pt idx="9499">
                        <c:v>43374.999305555553</c:v>
                      </c:pt>
                      <c:pt idx="9500">
                        <c:v>43375.037499999999</c:v>
                      </c:pt>
                      <c:pt idx="9501">
                        <c:v>43375.07916666667</c:v>
                      </c:pt>
                      <c:pt idx="9502">
                        <c:v>43375.120833333334</c:v>
                      </c:pt>
                      <c:pt idx="9503">
                        <c:v>43375.162499999999</c:v>
                      </c:pt>
                      <c:pt idx="9504">
                        <c:v>43375.20416666667</c:v>
                      </c:pt>
                      <c:pt idx="9505">
                        <c:v>43375.245833333334</c:v>
                      </c:pt>
                      <c:pt idx="9506">
                        <c:v>43375.287499999999</c:v>
                      </c:pt>
                      <c:pt idx="9507">
                        <c:v>43375.32916666667</c:v>
                      </c:pt>
                      <c:pt idx="9508">
                        <c:v>43375.370833333334</c:v>
                      </c:pt>
                      <c:pt idx="9509">
                        <c:v>43375.412499999999</c:v>
                      </c:pt>
                      <c:pt idx="9510">
                        <c:v>43375.45416666667</c:v>
                      </c:pt>
                      <c:pt idx="9511">
                        <c:v>43375.495833333334</c:v>
                      </c:pt>
                      <c:pt idx="9512">
                        <c:v>43375.537499999999</c:v>
                      </c:pt>
                      <c:pt idx="9513">
                        <c:v>43375.57916666667</c:v>
                      </c:pt>
                      <c:pt idx="9514">
                        <c:v>43375.620833333334</c:v>
                      </c:pt>
                      <c:pt idx="9515">
                        <c:v>43375.662499999999</c:v>
                      </c:pt>
                      <c:pt idx="9516">
                        <c:v>43375.70416666667</c:v>
                      </c:pt>
                      <c:pt idx="9517">
                        <c:v>43375.745833333334</c:v>
                      </c:pt>
                      <c:pt idx="9518">
                        <c:v>43375.787499999999</c:v>
                      </c:pt>
                      <c:pt idx="9519">
                        <c:v>43375.82916666667</c:v>
                      </c:pt>
                      <c:pt idx="9520">
                        <c:v>43375.870833333334</c:v>
                      </c:pt>
                      <c:pt idx="9521">
                        <c:v>43375.912499999999</c:v>
                      </c:pt>
                      <c:pt idx="9522">
                        <c:v>43375.95416666667</c:v>
                      </c:pt>
                      <c:pt idx="9523">
                        <c:v>43375.995833333334</c:v>
                      </c:pt>
                      <c:pt idx="9524">
                        <c:v>43375.999305555553</c:v>
                      </c:pt>
                      <c:pt idx="9525">
                        <c:v>43376.037499999999</c:v>
                      </c:pt>
                      <c:pt idx="9526">
                        <c:v>43376.07916666667</c:v>
                      </c:pt>
                      <c:pt idx="9527">
                        <c:v>43376.120833333334</c:v>
                      </c:pt>
                      <c:pt idx="9528">
                        <c:v>43376.162499999999</c:v>
                      </c:pt>
                      <c:pt idx="9529">
                        <c:v>43376.20416666667</c:v>
                      </c:pt>
                      <c:pt idx="9530">
                        <c:v>43376.245833333334</c:v>
                      </c:pt>
                      <c:pt idx="9531">
                        <c:v>43376.287499999999</c:v>
                      </c:pt>
                      <c:pt idx="9532">
                        <c:v>43376.32916666667</c:v>
                      </c:pt>
                      <c:pt idx="9533">
                        <c:v>43376.370833333334</c:v>
                      </c:pt>
                      <c:pt idx="9534">
                        <c:v>43376.412499999999</c:v>
                      </c:pt>
                      <c:pt idx="9535">
                        <c:v>43376.45416666667</c:v>
                      </c:pt>
                      <c:pt idx="9536">
                        <c:v>43376.495833333334</c:v>
                      </c:pt>
                      <c:pt idx="9537">
                        <c:v>43376.537499999999</c:v>
                      </c:pt>
                      <c:pt idx="9538">
                        <c:v>43376.57916666667</c:v>
                      </c:pt>
                      <c:pt idx="9539">
                        <c:v>43376.620833333334</c:v>
                      </c:pt>
                      <c:pt idx="9540">
                        <c:v>43376.662499999999</c:v>
                      </c:pt>
                      <c:pt idx="9541">
                        <c:v>43376.70416666667</c:v>
                      </c:pt>
                      <c:pt idx="9542">
                        <c:v>43376.745833333334</c:v>
                      </c:pt>
                      <c:pt idx="9543">
                        <c:v>43376.787499999999</c:v>
                      </c:pt>
                      <c:pt idx="9544">
                        <c:v>43376.82916666667</c:v>
                      </c:pt>
                      <c:pt idx="9545">
                        <c:v>43376.870833333334</c:v>
                      </c:pt>
                      <c:pt idx="9546">
                        <c:v>43376.912499999999</c:v>
                      </c:pt>
                      <c:pt idx="9547">
                        <c:v>43376.95416666667</c:v>
                      </c:pt>
                      <c:pt idx="9548">
                        <c:v>43376.995833333334</c:v>
                      </c:pt>
                      <c:pt idx="9549">
                        <c:v>43376.999305555553</c:v>
                      </c:pt>
                      <c:pt idx="9550">
                        <c:v>43377.037499999999</c:v>
                      </c:pt>
                      <c:pt idx="9551">
                        <c:v>43377.056250000001</c:v>
                      </c:pt>
                      <c:pt idx="9552">
                        <c:v>43377.076388888891</c:v>
                      </c:pt>
                      <c:pt idx="9553">
                        <c:v>43377.07916666667</c:v>
                      </c:pt>
                      <c:pt idx="9554">
                        <c:v>43377.09375</c:v>
                      </c:pt>
                      <c:pt idx="9555">
                        <c:v>43377.120833333334</c:v>
                      </c:pt>
                      <c:pt idx="9556">
                        <c:v>43377.162499999999</c:v>
                      </c:pt>
                      <c:pt idx="9557">
                        <c:v>43377.20416666667</c:v>
                      </c:pt>
                      <c:pt idx="9558">
                        <c:v>43377.245833333334</c:v>
                      </c:pt>
                      <c:pt idx="9559">
                        <c:v>43377.287499999999</c:v>
                      </c:pt>
                      <c:pt idx="9560">
                        <c:v>43377.32916666667</c:v>
                      </c:pt>
                      <c:pt idx="9561">
                        <c:v>43377.341666666667</c:v>
                      </c:pt>
                      <c:pt idx="9562">
                        <c:v>43377.370833333334</c:v>
                      </c:pt>
                      <c:pt idx="9563">
                        <c:v>43377.412499999999</c:v>
                      </c:pt>
                      <c:pt idx="9564">
                        <c:v>43377.45416666667</c:v>
                      </c:pt>
                      <c:pt idx="9565">
                        <c:v>43377.495833333334</c:v>
                      </c:pt>
                      <c:pt idx="9566">
                        <c:v>43377.537499999999</c:v>
                      </c:pt>
                      <c:pt idx="9567">
                        <c:v>43377.57916666667</c:v>
                      </c:pt>
                      <c:pt idx="9568">
                        <c:v>43377.620833333334</c:v>
                      </c:pt>
                      <c:pt idx="9569">
                        <c:v>43377.662499999999</c:v>
                      </c:pt>
                      <c:pt idx="9570">
                        <c:v>43377.70416666667</c:v>
                      </c:pt>
                      <c:pt idx="9571">
                        <c:v>43377.745833333334</c:v>
                      </c:pt>
                      <c:pt idx="9572">
                        <c:v>43377.787499999999</c:v>
                      </c:pt>
                      <c:pt idx="9573">
                        <c:v>43377.82916666667</c:v>
                      </c:pt>
                      <c:pt idx="9574">
                        <c:v>43377.870833333334</c:v>
                      </c:pt>
                      <c:pt idx="9575">
                        <c:v>43377.912499999999</c:v>
                      </c:pt>
                      <c:pt idx="9576">
                        <c:v>43377.95416666667</c:v>
                      </c:pt>
                      <c:pt idx="9577">
                        <c:v>43377.995833333334</c:v>
                      </c:pt>
                      <c:pt idx="9578">
                        <c:v>43377.999305555553</c:v>
                      </c:pt>
                      <c:pt idx="9579">
                        <c:v>43378.037499999999</c:v>
                      </c:pt>
                      <c:pt idx="9580">
                        <c:v>43378.07916666667</c:v>
                      </c:pt>
                      <c:pt idx="9581">
                        <c:v>43378.120833333334</c:v>
                      </c:pt>
                      <c:pt idx="9582">
                        <c:v>43378.162499999999</c:v>
                      </c:pt>
                      <c:pt idx="9583">
                        <c:v>43378.20416666667</c:v>
                      </c:pt>
                      <c:pt idx="9584">
                        <c:v>43378.231249999997</c:v>
                      </c:pt>
                      <c:pt idx="9585">
                        <c:v>43378.238194444442</c:v>
                      </c:pt>
                      <c:pt idx="9586">
                        <c:v>43378.245833333334</c:v>
                      </c:pt>
                      <c:pt idx="9587">
                        <c:v>43378.265972222223</c:v>
                      </c:pt>
                      <c:pt idx="9588">
                        <c:v>43378.287499999999</c:v>
                      </c:pt>
                      <c:pt idx="9589">
                        <c:v>43378.325694444444</c:v>
                      </c:pt>
                      <c:pt idx="9590">
                        <c:v>43378.32916666667</c:v>
                      </c:pt>
                      <c:pt idx="9591">
                        <c:v>43378.370833333334</c:v>
                      </c:pt>
                      <c:pt idx="9592">
                        <c:v>43378.375694444447</c:v>
                      </c:pt>
                      <c:pt idx="9593">
                        <c:v>43378.412499999999</c:v>
                      </c:pt>
                      <c:pt idx="9594">
                        <c:v>43378.427777777775</c:v>
                      </c:pt>
                      <c:pt idx="9595">
                        <c:v>43378.45416666667</c:v>
                      </c:pt>
                      <c:pt idx="9596">
                        <c:v>43378.495833333334</c:v>
                      </c:pt>
                      <c:pt idx="9597">
                        <c:v>43378.525000000001</c:v>
                      </c:pt>
                      <c:pt idx="9598">
                        <c:v>43378.537499999999</c:v>
                      </c:pt>
                      <c:pt idx="9599">
                        <c:v>43378.577777777777</c:v>
                      </c:pt>
                      <c:pt idx="9600">
                        <c:v>43378.57916666667</c:v>
                      </c:pt>
                      <c:pt idx="9601">
                        <c:v>43378.611111111109</c:v>
                      </c:pt>
                      <c:pt idx="9602">
                        <c:v>43378.619444444441</c:v>
                      </c:pt>
                      <c:pt idx="9603">
                        <c:v>43378.620833333334</c:v>
                      </c:pt>
                      <c:pt idx="9604">
                        <c:v>43378.626388888886</c:v>
                      </c:pt>
                      <c:pt idx="9605">
                        <c:v>43378.631249999999</c:v>
                      </c:pt>
                      <c:pt idx="9606">
                        <c:v>43378.64166666667</c:v>
                      </c:pt>
                      <c:pt idx="9607">
                        <c:v>43378.662499999999</c:v>
                      </c:pt>
                      <c:pt idx="9608">
                        <c:v>43378.692361111112</c:v>
                      </c:pt>
                      <c:pt idx="9609">
                        <c:v>43378.702777777777</c:v>
                      </c:pt>
                      <c:pt idx="9610">
                        <c:v>43378.70416666667</c:v>
                      </c:pt>
                      <c:pt idx="9611">
                        <c:v>43378.710416666669</c:v>
                      </c:pt>
                      <c:pt idx="9612">
                        <c:v>43378.745833333334</c:v>
                      </c:pt>
                      <c:pt idx="9613">
                        <c:v>43378.787499999999</c:v>
                      </c:pt>
                      <c:pt idx="9614">
                        <c:v>43378.82916666667</c:v>
                      </c:pt>
                      <c:pt idx="9615">
                        <c:v>43378.868750000001</c:v>
                      </c:pt>
                      <c:pt idx="9616">
                        <c:v>43378.870833333334</c:v>
                      </c:pt>
                      <c:pt idx="9617">
                        <c:v>43378.895833333336</c:v>
                      </c:pt>
                      <c:pt idx="9618">
                        <c:v>43378.911111111112</c:v>
                      </c:pt>
                      <c:pt idx="9619">
                        <c:v>43378.912499999999</c:v>
                      </c:pt>
                      <c:pt idx="9620">
                        <c:v>43378.92291666667</c:v>
                      </c:pt>
                      <c:pt idx="9621">
                        <c:v>43378.931250000001</c:v>
                      </c:pt>
                      <c:pt idx="9622">
                        <c:v>43378.95416666667</c:v>
                      </c:pt>
                      <c:pt idx="9623">
                        <c:v>43378.995833333334</c:v>
                      </c:pt>
                      <c:pt idx="9624">
                        <c:v>43378.999305555553</c:v>
                      </c:pt>
                      <c:pt idx="9625">
                        <c:v>43379.013194444444</c:v>
                      </c:pt>
                      <c:pt idx="9626">
                        <c:v>43379.020833333336</c:v>
                      </c:pt>
                      <c:pt idx="9627">
                        <c:v>43379.037499999999</c:v>
                      </c:pt>
                      <c:pt idx="9628">
                        <c:v>43379.048611111109</c:v>
                      </c:pt>
                      <c:pt idx="9629">
                        <c:v>43379.07916666667</c:v>
                      </c:pt>
                      <c:pt idx="9630">
                        <c:v>43379.111111111109</c:v>
                      </c:pt>
                      <c:pt idx="9631">
                        <c:v>43379.120833333334</c:v>
                      </c:pt>
                      <c:pt idx="9632">
                        <c:v>43379.161111111112</c:v>
                      </c:pt>
                      <c:pt idx="9633">
                        <c:v>43379.162499999999</c:v>
                      </c:pt>
                      <c:pt idx="9634">
                        <c:v>43379.18472222222</c:v>
                      </c:pt>
                      <c:pt idx="9635">
                        <c:v>43379.195138888892</c:v>
                      </c:pt>
                      <c:pt idx="9636">
                        <c:v>43379.20416666667</c:v>
                      </c:pt>
                      <c:pt idx="9637">
                        <c:v>43379.245833333334</c:v>
                      </c:pt>
                      <c:pt idx="9638">
                        <c:v>43379.257638888892</c:v>
                      </c:pt>
                      <c:pt idx="9639">
                        <c:v>43379.268750000003</c:v>
                      </c:pt>
                      <c:pt idx="9640">
                        <c:v>43379.281944444447</c:v>
                      </c:pt>
                      <c:pt idx="9641">
                        <c:v>43379.287499999999</c:v>
                      </c:pt>
                      <c:pt idx="9642">
                        <c:v>43379.32916666667</c:v>
                      </c:pt>
                      <c:pt idx="9643">
                        <c:v>43379.370833333334</c:v>
                      </c:pt>
                      <c:pt idx="9644">
                        <c:v>43379.388888888891</c:v>
                      </c:pt>
                      <c:pt idx="9645">
                        <c:v>43379.400694444441</c:v>
                      </c:pt>
                      <c:pt idx="9646">
                        <c:v>43379.412499999999</c:v>
                      </c:pt>
                      <c:pt idx="9647">
                        <c:v>43379.417361111111</c:v>
                      </c:pt>
                      <c:pt idx="9648">
                        <c:v>43379.45416666667</c:v>
                      </c:pt>
                      <c:pt idx="9649">
                        <c:v>43379.495833333334</c:v>
                      </c:pt>
                      <c:pt idx="9650">
                        <c:v>43379.522916666669</c:v>
                      </c:pt>
                      <c:pt idx="9651">
                        <c:v>43379.537499999999</c:v>
                      </c:pt>
                      <c:pt idx="9652">
                        <c:v>43379.57916666667</c:v>
                      </c:pt>
                      <c:pt idx="9653">
                        <c:v>43379.620833333334</c:v>
                      </c:pt>
                      <c:pt idx="9654">
                        <c:v>43379.662499999999</c:v>
                      </c:pt>
                      <c:pt idx="9655">
                        <c:v>43379.686111111114</c:v>
                      </c:pt>
                      <c:pt idx="9656">
                        <c:v>43379.70416666667</c:v>
                      </c:pt>
                      <c:pt idx="9657">
                        <c:v>43379.744444444441</c:v>
                      </c:pt>
                      <c:pt idx="9658">
                        <c:v>43379.745833333334</c:v>
                      </c:pt>
                      <c:pt idx="9659">
                        <c:v>43379.787499999999</c:v>
                      </c:pt>
                      <c:pt idx="9660">
                        <c:v>43379.82916666667</c:v>
                      </c:pt>
                      <c:pt idx="9661">
                        <c:v>43379.870833333334</c:v>
                      </c:pt>
                      <c:pt idx="9662">
                        <c:v>43379.912499999999</c:v>
                      </c:pt>
                      <c:pt idx="9663">
                        <c:v>43379.918749999997</c:v>
                      </c:pt>
                      <c:pt idx="9664">
                        <c:v>43379.95416666667</c:v>
                      </c:pt>
                      <c:pt idx="9665">
                        <c:v>43379.995833333334</c:v>
                      </c:pt>
                      <c:pt idx="9666">
                        <c:v>43379.999305555553</c:v>
                      </c:pt>
                      <c:pt idx="9667">
                        <c:v>43380.037499999999</c:v>
                      </c:pt>
                      <c:pt idx="9668">
                        <c:v>43380.07916666667</c:v>
                      </c:pt>
                      <c:pt idx="9669">
                        <c:v>43380.120833333334</c:v>
                      </c:pt>
                      <c:pt idx="9670">
                        <c:v>43380.15625</c:v>
                      </c:pt>
                      <c:pt idx="9671">
                        <c:v>43380.161111111112</c:v>
                      </c:pt>
                      <c:pt idx="9672">
                        <c:v>43380.162499999999</c:v>
                      </c:pt>
                      <c:pt idx="9673">
                        <c:v>43380.176388888889</c:v>
                      </c:pt>
                      <c:pt idx="9674">
                        <c:v>43380.185416666667</c:v>
                      </c:pt>
                      <c:pt idx="9675">
                        <c:v>43380.194444444445</c:v>
                      </c:pt>
                      <c:pt idx="9676">
                        <c:v>43380.200694444444</c:v>
                      </c:pt>
                      <c:pt idx="9677">
                        <c:v>43380.20416666667</c:v>
                      </c:pt>
                      <c:pt idx="9678">
                        <c:v>43380.210416666669</c:v>
                      </c:pt>
                      <c:pt idx="9679">
                        <c:v>43380.222916666666</c:v>
                      </c:pt>
                      <c:pt idx="9680">
                        <c:v>43380.225694444445</c:v>
                      </c:pt>
                      <c:pt idx="9681">
                        <c:v>43380.245833333334</c:v>
                      </c:pt>
                      <c:pt idx="9682">
                        <c:v>43380.287499999999</c:v>
                      </c:pt>
                      <c:pt idx="9683">
                        <c:v>43380.32916666667</c:v>
                      </c:pt>
                      <c:pt idx="9684">
                        <c:v>43380.361111111109</c:v>
                      </c:pt>
                      <c:pt idx="9685">
                        <c:v>43380.370833333334</c:v>
                      </c:pt>
                      <c:pt idx="9686">
                        <c:v>43380.412499999999</c:v>
                      </c:pt>
                      <c:pt idx="9687">
                        <c:v>43380.43472222222</c:v>
                      </c:pt>
                      <c:pt idx="9688">
                        <c:v>43380.45416666667</c:v>
                      </c:pt>
                      <c:pt idx="9689">
                        <c:v>43380.459722222222</c:v>
                      </c:pt>
                      <c:pt idx="9690">
                        <c:v>43380.495833333334</c:v>
                      </c:pt>
                      <c:pt idx="9691">
                        <c:v>43380.501388888886</c:v>
                      </c:pt>
                      <c:pt idx="9692">
                        <c:v>43380.530555555553</c:v>
                      </c:pt>
                      <c:pt idx="9693">
                        <c:v>43380.537499999999</c:v>
                      </c:pt>
                      <c:pt idx="9694">
                        <c:v>43380.57916666667</c:v>
                      </c:pt>
                      <c:pt idx="9695">
                        <c:v>43380.620833333334</c:v>
                      </c:pt>
                      <c:pt idx="9696">
                        <c:v>43380.662499999999</c:v>
                      </c:pt>
                      <c:pt idx="9697">
                        <c:v>43380.70416666667</c:v>
                      </c:pt>
                      <c:pt idx="9698">
                        <c:v>43380.745833333334</c:v>
                      </c:pt>
                      <c:pt idx="9699">
                        <c:v>43380.787499999999</c:v>
                      </c:pt>
                      <c:pt idx="9700">
                        <c:v>43380.82916666667</c:v>
                      </c:pt>
                      <c:pt idx="9701">
                        <c:v>43380.870833333334</c:v>
                      </c:pt>
                      <c:pt idx="9702">
                        <c:v>43380.912499999999</c:v>
                      </c:pt>
                      <c:pt idx="9703">
                        <c:v>43380.950694444444</c:v>
                      </c:pt>
                      <c:pt idx="9704">
                        <c:v>43380.95416666667</c:v>
                      </c:pt>
                      <c:pt idx="9705">
                        <c:v>43380.960416666669</c:v>
                      </c:pt>
                      <c:pt idx="9706">
                        <c:v>43380.995833333334</c:v>
                      </c:pt>
                      <c:pt idx="9707">
                        <c:v>43380.999305555553</c:v>
                      </c:pt>
                      <c:pt idx="9708">
                        <c:v>43380.999305555553</c:v>
                      </c:pt>
                      <c:pt idx="9709">
                        <c:v>43381.01666666667</c:v>
                      </c:pt>
                      <c:pt idx="9710">
                        <c:v>43381.021527777775</c:v>
                      </c:pt>
                      <c:pt idx="9711">
                        <c:v>43381.037499999999</c:v>
                      </c:pt>
                      <c:pt idx="9712">
                        <c:v>43381.040277777778</c:v>
                      </c:pt>
                      <c:pt idx="9713">
                        <c:v>43381.04583333333</c:v>
                      </c:pt>
                      <c:pt idx="9714">
                        <c:v>43381.055555555555</c:v>
                      </c:pt>
                      <c:pt idx="9715">
                        <c:v>43381.07708333333</c:v>
                      </c:pt>
                      <c:pt idx="9716">
                        <c:v>43381.07916666667</c:v>
                      </c:pt>
                      <c:pt idx="9717">
                        <c:v>43381.089583333334</c:v>
                      </c:pt>
                      <c:pt idx="9718">
                        <c:v>43381.09375</c:v>
                      </c:pt>
                      <c:pt idx="9719">
                        <c:v>43381.102777777778</c:v>
                      </c:pt>
                      <c:pt idx="9720">
                        <c:v>43381.109027777777</c:v>
                      </c:pt>
                      <c:pt idx="9721">
                        <c:v>43381.113194444442</c:v>
                      </c:pt>
                      <c:pt idx="9722">
                        <c:v>43381.120833333334</c:v>
                      </c:pt>
                      <c:pt idx="9723">
                        <c:v>43381.12777777778</c:v>
                      </c:pt>
                      <c:pt idx="9724">
                        <c:v>43381.144444444442</c:v>
                      </c:pt>
                      <c:pt idx="9725">
                        <c:v>43381.162499999999</c:v>
                      </c:pt>
                      <c:pt idx="9726">
                        <c:v>43381.195138888892</c:v>
                      </c:pt>
                      <c:pt idx="9727">
                        <c:v>43381.20416666667</c:v>
                      </c:pt>
                      <c:pt idx="9728">
                        <c:v>43381.224999999999</c:v>
                      </c:pt>
                      <c:pt idx="9729">
                        <c:v>43381.231944444444</c:v>
                      </c:pt>
                      <c:pt idx="9730">
                        <c:v>43381.23541666667</c:v>
                      </c:pt>
                      <c:pt idx="9731">
                        <c:v>43381.245833333334</c:v>
                      </c:pt>
                      <c:pt idx="9732">
                        <c:v>43381.253472222219</c:v>
                      </c:pt>
                      <c:pt idx="9733">
                        <c:v>43381.259722222225</c:v>
                      </c:pt>
                      <c:pt idx="9734">
                        <c:v>43381.272222222222</c:v>
                      </c:pt>
                      <c:pt idx="9735">
                        <c:v>43381.279166666667</c:v>
                      </c:pt>
                      <c:pt idx="9736">
                        <c:v>43381.286111111112</c:v>
                      </c:pt>
                      <c:pt idx="9737">
                        <c:v>43381.287499999999</c:v>
                      </c:pt>
                      <c:pt idx="9738">
                        <c:v>43381.290972222225</c:v>
                      </c:pt>
                      <c:pt idx="9739">
                        <c:v>43381.32916666667</c:v>
                      </c:pt>
                      <c:pt idx="9740">
                        <c:v>43381.370833333334</c:v>
                      </c:pt>
                      <c:pt idx="9741">
                        <c:v>43381.376388888886</c:v>
                      </c:pt>
                      <c:pt idx="9742">
                        <c:v>43381.385416666664</c:v>
                      </c:pt>
                      <c:pt idx="9743">
                        <c:v>43381.411111111112</c:v>
                      </c:pt>
                      <c:pt idx="9744">
                        <c:v>43381.412499999999</c:v>
                      </c:pt>
                      <c:pt idx="9745">
                        <c:v>43381.45416666667</c:v>
                      </c:pt>
                      <c:pt idx="9746">
                        <c:v>43381.495833333334</c:v>
                      </c:pt>
                      <c:pt idx="9747">
                        <c:v>43381.537499999999</c:v>
                      </c:pt>
                      <c:pt idx="9748">
                        <c:v>43381.57916666667</c:v>
                      </c:pt>
                      <c:pt idx="9749">
                        <c:v>43381.620833333334</c:v>
                      </c:pt>
                      <c:pt idx="9750">
                        <c:v>43381.662499999999</c:v>
                      </c:pt>
                      <c:pt idx="9751">
                        <c:v>43381.70416666667</c:v>
                      </c:pt>
                      <c:pt idx="9752">
                        <c:v>43381.745833333334</c:v>
                      </c:pt>
                      <c:pt idx="9753">
                        <c:v>43381.787499999999</c:v>
                      </c:pt>
                      <c:pt idx="9754">
                        <c:v>43381.82916666667</c:v>
                      </c:pt>
                      <c:pt idx="9755">
                        <c:v>43381.870833333334</c:v>
                      </c:pt>
                      <c:pt idx="9756">
                        <c:v>43381.912499999999</c:v>
                      </c:pt>
                      <c:pt idx="9757">
                        <c:v>43381.95416666667</c:v>
                      </c:pt>
                      <c:pt idx="9758">
                        <c:v>43381.977777777778</c:v>
                      </c:pt>
                      <c:pt idx="9759">
                        <c:v>43381.993750000001</c:v>
                      </c:pt>
                      <c:pt idx="9760">
                        <c:v>43381.995833333334</c:v>
                      </c:pt>
                      <c:pt idx="9761">
                        <c:v>43381.999305555553</c:v>
                      </c:pt>
                      <c:pt idx="9762">
                        <c:v>43382.022916666669</c:v>
                      </c:pt>
                      <c:pt idx="9763">
                        <c:v>43382.03125</c:v>
                      </c:pt>
                      <c:pt idx="9764">
                        <c:v>43382.036111111112</c:v>
                      </c:pt>
                      <c:pt idx="9765">
                        <c:v>43382.037499999999</c:v>
                      </c:pt>
                      <c:pt idx="9766">
                        <c:v>43382.043055555558</c:v>
                      </c:pt>
                      <c:pt idx="9767">
                        <c:v>43382.051388888889</c:v>
                      </c:pt>
                      <c:pt idx="9768">
                        <c:v>43382.068749999999</c:v>
                      </c:pt>
                      <c:pt idx="9769">
                        <c:v>43382.07916666667</c:v>
                      </c:pt>
                      <c:pt idx="9770">
                        <c:v>43382.087500000001</c:v>
                      </c:pt>
                      <c:pt idx="9771">
                        <c:v>43382.102083333331</c:v>
                      </c:pt>
                      <c:pt idx="9772">
                        <c:v>43382.119444444441</c:v>
                      </c:pt>
                      <c:pt idx="9773">
                        <c:v>43382.120833333334</c:v>
                      </c:pt>
                      <c:pt idx="9774">
                        <c:v>43382.126388888886</c:v>
                      </c:pt>
                      <c:pt idx="9775">
                        <c:v>43382.134722222225</c:v>
                      </c:pt>
                      <c:pt idx="9776">
                        <c:v>43382.162499999999</c:v>
                      </c:pt>
                      <c:pt idx="9777">
                        <c:v>43382.20416666667</c:v>
                      </c:pt>
                      <c:pt idx="9778">
                        <c:v>43382.230555555558</c:v>
                      </c:pt>
                      <c:pt idx="9779">
                        <c:v>43382.245833333334</c:v>
                      </c:pt>
                      <c:pt idx="9780">
                        <c:v>43382.265277777777</c:v>
                      </c:pt>
                      <c:pt idx="9781">
                        <c:v>43382.287499999999</c:v>
                      </c:pt>
                      <c:pt idx="9782">
                        <c:v>43382.32916666667</c:v>
                      </c:pt>
                      <c:pt idx="9783">
                        <c:v>43382.361111111109</c:v>
                      </c:pt>
                      <c:pt idx="9784">
                        <c:v>43382.370833333334</c:v>
                      </c:pt>
                      <c:pt idx="9785">
                        <c:v>43382.399305555555</c:v>
                      </c:pt>
                      <c:pt idx="9786">
                        <c:v>43382.412499999999</c:v>
                      </c:pt>
                      <c:pt idx="9787">
                        <c:v>43382.417361111111</c:v>
                      </c:pt>
                      <c:pt idx="9788">
                        <c:v>43382.45416666667</c:v>
                      </c:pt>
                      <c:pt idx="9789">
                        <c:v>43382.495833333334</c:v>
                      </c:pt>
                      <c:pt idx="9790">
                        <c:v>43382.537499999999</c:v>
                      </c:pt>
                      <c:pt idx="9791">
                        <c:v>43382.57916666667</c:v>
                      </c:pt>
                      <c:pt idx="9792">
                        <c:v>43382.620833333334</c:v>
                      </c:pt>
                      <c:pt idx="9793">
                        <c:v>43382.662499999999</c:v>
                      </c:pt>
                      <c:pt idx="9794">
                        <c:v>43382.70416666667</c:v>
                      </c:pt>
                      <c:pt idx="9795">
                        <c:v>43382.745833333334</c:v>
                      </c:pt>
                      <c:pt idx="9796">
                        <c:v>43382.787499999999</c:v>
                      </c:pt>
                      <c:pt idx="9797">
                        <c:v>43382.82916666667</c:v>
                      </c:pt>
                      <c:pt idx="9798">
                        <c:v>43382.870833333334</c:v>
                      </c:pt>
                      <c:pt idx="9799">
                        <c:v>43382.912499999999</c:v>
                      </c:pt>
                      <c:pt idx="9800">
                        <c:v>43382.95416666667</c:v>
                      </c:pt>
                      <c:pt idx="9801">
                        <c:v>43382.995833333334</c:v>
                      </c:pt>
                      <c:pt idx="9802">
                        <c:v>43382.999305555553</c:v>
                      </c:pt>
                      <c:pt idx="9803">
                        <c:v>43383.037499999999</c:v>
                      </c:pt>
                      <c:pt idx="9804">
                        <c:v>43383.07916666667</c:v>
                      </c:pt>
                      <c:pt idx="9805">
                        <c:v>43383.120833333334</c:v>
                      </c:pt>
                      <c:pt idx="9806">
                        <c:v>43383.162499999999</c:v>
                      </c:pt>
                      <c:pt idx="9807">
                        <c:v>43383.20416666667</c:v>
                      </c:pt>
                      <c:pt idx="9808">
                        <c:v>43383.245833333334</c:v>
                      </c:pt>
                      <c:pt idx="9809">
                        <c:v>43383.287499999999</c:v>
                      </c:pt>
                      <c:pt idx="9810">
                        <c:v>43383.32916666667</c:v>
                      </c:pt>
                      <c:pt idx="9811">
                        <c:v>43383.370833333334</c:v>
                      </c:pt>
                      <c:pt idx="9812">
                        <c:v>43383.412499999999</c:v>
                      </c:pt>
                      <c:pt idx="9813">
                        <c:v>43383.45416666667</c:v>
                      </c:pt>
                      <c:pt idx="9814">
                        <c:v>43383.495833333334</c:v>
                      </c:pt>
                      <c:pt idx="9815">
                        <c:v>43383.537499999999</c:v>
                      </c:pt>
                      <c:pt idx="9816">
                        <c:v>43383.57916666667</c:v>
                      </c:pt>
                      <c:pt idx="9817">
                        <c:v>43383.620833333334</c:v>
                      </c:pt>
                      <c:pt idx="9818">
                        <c:v>43383.662499999999</c:v>
                      </c:pt>
                      <c:pt idx="9819">
                        <c:v>43383.70416666667</c:v>
                      </c:pt>
                      <c:pt idx="9820">
                        <c:v>43383.745833333334</c:v>
                      </c:pt>
                      <c:pt idx="9821">
                        <c:v>43383.787499999999</c:v>
                      </c:pt>
                      <c:pt idx="9822">
                        <c:v>43383.82916666667</c:v>
                      </c:pt>
                      <c:pt idx="9823">
                        <c:v>43383.870833333334</c:v>
                      </c:pt>
                      <c:pt idx="9824">
                        <c:v>43383.912499999999</c:v>
                      </c:pt>
                      <c:pt idx="9825">
                        <c:v>43383.95416666667</c:v>
                      </c:pt>
                      <c:pt idx="9826">
                        <c:v>43383.995833333334</c:v>
                      </c:pt>
                      <c:pt idx="9827">
                        <c:v>43383.999305555553</c:v>
                      </c:pt>
                      <c:pt idx="9828">
                        <c:v>43384.037499999999</c:v>
                      </c:pt>
                      <c:pt idx="9829">
                        <c:v>43384.07916666667</c:v>
                      </c:pt>
                      <c:pt idx="9830">
                        <c:v>43384.120833333334</c:v>
                      </c:pt>
                      <c:pt idx="9831">
                        <c:v>43384.162499999999</c:v>
                      </c:pt>
                      <c:pt idx="9832">
                        <c:v>43384.169444444444</c:v>
                      </c:pt>
                      <c:pt idx="9833">
                        <c:v>43384.175000000003</c:v>
                      </c:pt>
                      <c:pt idx="9834">
                        <c:v>43384.182638888888</c:v>
                      </c:pt>
                      <c:pt idx="9835">
                        <c:v>43384.19027777778</c:v>
                      </c:pt>
                      <c:pt idx="9836">
                        <c:v>43384.194444444445</c:v>
                      </c:pt>
                      <c:pt idx="9837">
                        <c:v>43384.201388888891</c:v>
                      </c:pt>
                      <c:pt idx="9838">
                        <c:v>43384.202777777777</c:v>
                      </c:pt>
                      <c:pt idx="9839">
                        <c:v>43384.20416666667</c:v>
                      </c:pt>
                      <c:pt idx="9840">
                        <c:v>43384.210416666669</c:v>
                      </c:pt>
                      <c:pt idx="9841">
                        <c:v>43384.215277777781</c:v>
                      </c:pt>
                      <c:pt idx="9842">
                        <c:v>43384.245833333334</c:v>
                      </c:pt>
                      <c:pt idx="9843">
                        <c:v>43384.254166666666</c:v>
                      </c:pt>
                      <c:pt idx="9844">
                        <c:v>43384.259027777778</c:v>
                      </c:pt>
                      <c:pt idx="9845">
                        <c:v>43384.286111111112</c:v>
                      </c:pt>
                      <c:pt idx="9846">
                        <c:v>43384.287499999999</c:v>
                      </c:pt>
                      <c:pt idx="9847">
                        <c:v>43384.292361111111</c:v>
                      </c:pt>
                      <c:pt idx="9848">
                        <c:v>43384.3</c:v>
                      </c:pt>
                      <c:pt idx="9849">
                        <c:v>43384.327777777777</c:v>
                      </c:pt>
                      <c:pt idx="9850">
                        <c:v>43384.32916666667</c:v>
                      </c:pt>
                      <c:pt idx="9851">
                        <c:v>43384.351388888892</c:v>
                      </c:pt>
                      <c:pt idx="9852">
                        <c:v>43384.357638888891</c:v>
                      </c:pt>
                      <c:pt idx="9853">
                        <c:v>43384.366666666669</c:v>
                      </c:pt>
                      <c:pt idx="9854">
                        <c:v>43384.370833333334</c:v>
                      </c:pt>
                      <c:pt idx="9855">
                        <c:v>43384.37222222222</c:v>
                      </c:pt>
                      <c:pt idx="9856">
                        <c:v>43384.373611111114</c:v>
                      </c:pt>
                      <c:pt idx="9857">
                        <c:v>43384.382638888892</c:v>
                      </c:pt>
                      <c:pt idx="9858">
                        <c:v>43384.400694444441</c:v>
                      </c:pt>
                      <c:pt idx="9859">
                        <c:v>43384.412499999999</c:v>
                      </c:pt>
                      <c:pt idx="9860">
                        <c:v>43384.45416666667</c:v>
                      </c:pt>
                      <c:pt idx="9861">
                        <c:v>43384.495833333334</c:v>
                      </c:pt>
                      <c:pt idx="9862">
                        <c:v>43384.518750000003</c:v>
                      </c:pt>
                      <c:pt idx="9863">
                        <c:v>43384.537499999999</c:v>
                      </c:pt>
                      <c:pt idx="9864">
                        <c:v>43384.577777777777</c:v>
                      </c:pt>
                      <c:pt idx="9865">
                        <c:v>43384.57916666667</c:v>
                      </c:pt>
                      <c:pt idx="9866">
                        <c:v>43384.595138888886</c:v>
                      </c:pt>
                      <c:pt idx="9867">
                        <c:v>43384.620833333334</c:v>
                      </c:pt>
                      <c:pt idx="9868">
                        <c:v>43384.637499999997</c:v>
                      </c:pt>
                      <c:pt idx="9869">
                        <c:v>43384.65625</c:v>
                      </c:pt>
                      <c:pt idx="9870">
                        <c:v>43384.661111111112</c:v>
                      </c:pt>
                      <c:pt idx="9871">
                        <c:v>43384.662499999999</c:v>
                      </c:pt>
                      <c:pt idx="9872">
                        <c:v>43384.667361111111</c:v>
                      </c:pt>
                      <c:pt idx="9873">
                        <c:v>43384.686111111114</c:v>
                      </c:pt>
                      <c:pt idx="9874">
                        <c:v>43384.70416666667</c:v>
                      </c:pt>
                      <c:pt idx="9875">
                        <c:v>43384.713888888888</c:v>
                      </c:pt>
                      <c:pt idx="9876">
                        <c:v>43384.744444444441</c:v>
                      </c:pt>
                      <c:pt idx="9877">
                        <c:v>43384.745833333334</c:v>
                      </c:pt>
                      <c:pt idx="9878">
                        <c:v>43384.787499999999</c:v>
                      </c:pt>
                      <c:pt idx="9879">
                        <c:v>43384.815972222219</c:v>
                      </c:pt>
                      <c:pt idx="9880">
                        <c:v>43384.827777777777</c:v>
                      </c:pt>
                      <c:pt idx="9881">
                        <c:v>43384.82916666667</c:v>
                      </c:pt>
                      <c:pt idx="9882">
                        <c:v>43384.835416666669</c:v>
                      </c:pt>
                      <c:pt idx="9883">
                        <c:v>43384.843055555553</c:v>
                      </c:pt>
                      <c:pt idx="9884">
                        <c:v>43384.854861111111</c:v>
                      </c:pt>
                      <c:pt idx="9885">
                        <c:v>43384.861805555556</c:v>
                      </c:pt>
                      <c:pt idx="9886">
                        <c:v>43384.868750000001</c:v>
                      </c:pt>
                      <c:pt idx="9887">
                        <c:v>43384.870833333334</c:v>
                      </c:pt>
                      <c:pt idx="9888">
                        <c:v>43384.878472222219</c:v>
                      </c:pt>
                      <c:pt idx="9889">
                        <c:v>43384.884722222225</c:v>
                      </c:pt>
                      <c:pt idx="9890">
                        <c:v>43384.886805555558</c:v>
                      </c:pt>
                      <c:pt idx="9891">
                        <c:v>43384.892361111109</c:v>
                      </c:pt>
                      <c:pt idx="9892">
                        <c:v>43384.894444444442</c:v>
                      </c:pt>
                      <c:pt idx="9893">
                        <c:v>43384.895833333336</c:v>
                      </c:pt>
                      <c:pt idx="9894">
                        <c:v>43384.902777777781</c:v>
                      </c:pt>
                      <c:pt idx="9895">
                        <c:v>43384.907638888886</c:v>
                      </c:pt>
                      <c:pt idx="9896">
                        <c:v>43384.909722222219</c:v>
                      </c:pt>
                      <c:pt idx="9897">
                        <c:v>43384.911111111112</c:v>
                      </c:pt>
                      <c:pt idx="9898">
                        <c:v>43384.912499999999</c:v>
                      </c:pt>
                      <c:pt idx="9899">
                        <c:v>43384.915972222225</c:v>
                      </c:pt>
                      <c:pt idx="9900">
                        <c:v>43384.923611111109</c:v>
                      </c:pt>
                      <c:pt idx="9901">
                        <c:v>43384.931250000001</c:v>
                      </c:pt>
                      <c:pt idx="9902">
                        <c:v>43384.945833333331</c:v>
                      </c:pt>
                      <c:pt idx="9903">
                        <c:v>43384.951388888891</c:v>
                      </c:pt>
                      <c:pt idx="9904">
                        <c:v>43384.95416666667</c:v>
                      </c:pt>
                      <c:pt idx="9905">
                        <c:v>43384.961111111108</c:v>
                      </c:pt>
                      <c:pt idx="9906">
                        <c:v>43384.963888888888</c:v>
                      </c:pt>
                      <c:pt idx="9907">
                        <c:v>43384.972222222219</c:v>
                      </c:pt>
                      <c:pt idx="9908">
                        <c:v>43384.995833333334</c:v>
                      </c:pt>
                      <c:pt idx="9909">
                        <c:v>43384.999305555553</c:v>
                      </c:pt>
                      <c:pt idx="9910">
                        <c:v>43385.008333333331</c:v>
                      </c:pt>
                      <c:pt idx="9911">
                        <c:v>43385.009722222225</c:v>
                      </c:pt>
                      <c:pt idx="9912">
                        <c:v>43385.020138888889</c:v>
                      </c:pt>
                      <c:pt idx="9913">
                        <c:v>43385.026388888888</c:v>
                      </c:pt>
                      <c:pt idx="9914">
                        <c:v>43385.037499999999</c:v>
                      </c:pt>
                      <c:pt idx="9915">
                        <c:v>43385.053472222222</c:v>
                      </c:pt>
                      <c:pt idx="9916">
                        <c:v>43385.061805555553</c:v>
                      </c:pt>
                      <c:pt idx="9917">
                        <c:v>43385.07916666667</c:v>
                      </c:pt>
                      <c:pt idx="9918">
                        <c:v>43385.104166666664</c:v>
                      </c:pt>
                      <c:pt idx="9919">
                        <c:v>43385.115972222222</c:v>
                      </c:pt>
                      <c:pt idx="9920">
                        <c:v>43385.118055555555</c:v>
                      </c:pt>
                      <c:pt idx="9921">
                        <c:v>43385.120833333334</c:v>
                      </c:pt>
                      <c:pt idx="9922">
                        <c:v>43385.124305555553</c:v>
                      </c:pt>
                      <c:pt idx="9923">
                        <c:v>43385.162499999999</c:v>
                      </c:pt>
                      <c:pt idx="9924">
                        <c:v>43385.202777777777</c:v>
                      </c:pt>
                      <c:pt idx="9925">
                        <c:v>43385.20416666667</c:v>
                      </c:pt>
                      <c:pt idx="9926">
                        <c:v>43385.21597222222</c:v>
                      </c:pt>
                      <c:pt idx="9927">
                        <c:v>43385.227083333331</c:v>
                      </c:pt>
                      <c:pt idx="9928">
                        <c:v>43385.245833333334</c:v>
                      </c:pt>
                      <c:pt idx="9929">
                        <c:v>43385.287499999999</c:v>
                      </c:pt>
                      <c:pt idx="9930">
                        <c:v>43385.32916666667</c:v>
                      </c:pt>
                      <c:pt idx="9931">
                        <c:v>43385.370833333334</c:v>
                      </c:pt>
                      <c:pt idx="9932">
                        <c:v>43385.412499999999</c:v>
                      </c:pt>
                      <c:pt idx="9933">
                        <c:v>43385.45416666667</c:v>
                      </c:pt>
                      <c:pt idx="9934">
                        <c:v>43385.495833333334</c:v>
                      </c:pt>
                      <c:pt idx="9935">
                        <c:v>43385.537499999999</c:v>
                      </c:pt>
                      <c:pt idx="9936">
                        <c:v>43385.57916666667</c:v>
                      </c:pt>
                      <c:pt idx="9937">
                        <c:v>43385.620833333334</c:v>
                      </c:pt>
                      <c:pt idx="9938">
                        <c:v>43385.662499999999</c:v>
                      </c:pt>
                      <c:pt idx="9939">
                        <c:v>43385.70416666667</c:v>
                      </c:pt>
                      <c:pt idx="9940">
                        <c:v>43385.745833333334</c:v>
                      </c:pt>
                      <c:pt idx="9941">
                        <c:v>43385.787499999999</c:v>
                      </c:pt>
                      <c:pt idx="9942">
                        <c:v>43385.82916666667</c:v>
                      </c:pt>
                      <c:pt idx="9943">
                        <c:v>43385.870833333334</c:v>
                      </c:pt>
                      <c:pt idx="9944">
                        <c:v>43385.912499999999</c:v>
                      </c:pt>
                      <c:pt idx="9945">
                        <c:v>43385.95416666667</c:v>
                      </c:pt>
                      <c:pt idx="9946">
                        <c:v>43385.995833333334</c:v>
                      </c:pt>
                      <c:pt idx="9947">
                        <c:v>43385.999305555553</c:v>
                      </c:pt>
                      <c:pt idx="9948">
                        <c:v>43386.037499999999</c:v>
                      </c:pt>
                      <c:pt idx="9949">
                        <c:v>43386.07916666667</c:v>
                      </c:pt>
                      <c:pt idx="9950">
                        <c:v>43386.120833333334</c:v>
                      </c:pt>
                      <c:pt idx="9951">
                        <c:v>43386.162499999999</c:v>
                      </c:pt>
                      <c:pt idx="9952">
                        <c:v>43386.20416666667</c:v>
                      </c:pt>
                      <c:pt idx="9953">
                        <c:v>43386.245833333334</c:v>
                      </c:pt>
                      <c:pt idx="9954">
                        <c:v>43386.287499999999</c:v>
                      </c:pt>
                      <c:pt idx="9955">
                        <c:v>43386.32916666667</c:v>
                      </c:pt>
                      <c:pt idx="9956">
                        <c:v>43386.370833333334</c:v>
                      </c:pt>
                      <c:pt idx="9957">
                        <c:v>43386.412499999999</c:v>
                      </c:pt>
                      <c:pt idx="9958">
                        <c:v>43386.45416666667</c:v>
                      </c:pt>
                      <c:pt idx="9959">
                        <c:v>43386.495833333334</c:v>
                      </c:pt>
                      <c:pt idx="9960">
                        <c:v>43386.537499999999</c:v>
                      </c:pt>
                      <c:pt idx="9961">
                        <c:v>43386.57916666667</c:v>
                      </c:pt>
                      <c:pt idx="9962">
                        <c:v>43386.620833333334</c:v>
                      </c:pt>
                      <c:pt idx="9963">
                        <c:v>43386.662499999999</c:v>
                      </c:pt>
                      <c:pt idx="9964">
                        <c:v>43386.70416666667</c:v>
                      </c:pt>
                      <c:pt idx="9965">
                        <c:v>43386.745833333334</c:v>
                      </c:pt>
                      <c:pt idx="9966">
                        <c:v>43386.787499999999</c:v>
                      </c:pt>
                      <c:pt idx="9967">
                        <c:v>43386.82916666667</c:v>
                      </c:pt>
                      <c:pt idx="9968">
                        <c:v>43386.870833333334</c:v>
                      </c:pt>
                      <c:pt idx="9969">
                        <c:v>43386.912499999999</c:v>
                      </c:pt>
                      <c:pt idx="9970">
                        <c:v>43386.95416666667</c:v>
                      </c:pt>
                      <c:pt idx="9971">
                        <c:v>43386.995833333334</c:v>
                      </c:pt>
                      <c:pt idx="9972">
                        <c:v>43386.999305555553</c:v>
                      </c:pt>
                      <c:pt idx="9973">
                        <c:v>43387.037499999999</c:v>
                      </c:pt>
                      <c:pt idx="9974">
                        <c:v>43387.07916666667</c:v>
                      </c:pt>
                      <c:pt idx="9975">
                        <c:v>43387.120833333334</c:v>
                      </c:pt>
                      <c:pt idx="9976">
                        <c:v>43387.162499999999</c:v>
                      </c:pt>
                      <c:pt idx="9977">
                        <c:v>43387.20416666667</c:v>
                      </c:pt>
                      <c:pt idx="9978">
                        <c:v>43387.245833333334</c:v>
                      </c:pt>
                      <c:pt idx="9979">
                        <c:v>43387.287499999999</c:v>
                      </c:pt>
                      <c:pt idx="9980">
                        <c:v>43387.32916666667</c:v>
                      </c:pt>
                      <c:pt idx="9981">
                        <c:v>43387.370833333334</c:v>
                      </c:pt>
                      <c:pt idx="9982">
                        <c:v>43387.412499999999</c:v>
                      </c:pt>
                      <c:pt idx="9983">
                        <c:v>43387.45416666667</c:v>
                      </c:pt>
                      <c:pt idx="9984">
                        <c:v>43387.495833333334</c:v>
                      </c:pt>
                      <c:pt idx="9985">
                        <c:v>43387.537499999999</c:v>
                      </c:pt>
                      <c:pt idx="9986">
                        <c:v>43387.57916666667</c:v>
                      </c:pt>
                      <c:pt idx="9987">
                        <c:v>43387.620833333334</c:v>
                      </c:pt>
                      <c:pt idx="9988">
                        <c:v>43387.662499999999</c:v>
                      </c:pt>
                      <c:pt idx="9989">
                        <c:v>43387.70416666667</c:v>
                      </c:pt>
                      <c:pt idx="9990">
                        <c:v>43387.745833333334</c:v>
                      </c:pt>
                      <c:pt idx="9991">
                        <c:v>43387.787499999999</c:v>
                      </c:pt>
                      <c:pt idx="9992">
                        <c:v>43387.82916666667</c:v>
                      </c:pt>
                      <c:pt idx="9993">
                        <c:v>43387.870833333334</c:v>
                      </c:pt>
                      <c:pt idx="9994">
                        <c:v>43387.912499999999</c:v>
                      </c:pt>
                      <c:pt idx="9995">
                        <c:v>43387.95416666667</c:v>
                      </c:pt>
                      <c:pt idx="9996">
                        <c:v>43387.995833333334</c:v>
                      </c:pt>
                      <c:pt idx="9997">
                        <c:v>43387.999305555553</c:v>
                      </c:pt>
                      <c:pt idx="9998">
                        <c:v>43388.037499999999</c:v>
                      </c:pt>
                      <c:pt idx="9999">
                        <c:v>43388.07916666667</c:v>
                      </c:pt>
                      <c:pt idx="10000">
                        <c:v>43388.120833333334</c:v>
                      </c:pt>
                      <c:pt idx="10001">
                        <c:v>43388.162499999999</c:v>
                      </c:pt>
                      <c:pt idx="10002">
                        <c:v>43388.20416666667</c:v>
                      </c:pt>
                      <c:pt idx="10003">
                        <c:v>43388.245833333334</c:v>
                      </c:pt>
                      <c:pt idx="10004">
                        <c:v>43388.287499999999</c:v>
                      </c:pt>
                      <c:pt idx="10005">
                        <c:v>43388.320833333331</c:v>
                      </c:pt>
                      <c:pt idx="10006">
                        <c:v>43388.32916666667</c:v>
                      </c:pt>
                      <c:pt idx="10007">
                        <c:v>43388.370833333334</c:v>
                      </c:pt>
                      <c:pt idx="10008">
                        <c:v>43388.412499999999</c:v>
                      </c:pt>
                      <c:pt idx="10009">
                        <c:v>43388.418055555558</c:v>
                      </c:pt>
                      <c:pt idx="10010">
                        <c:v>43388.445833333331</c:v>
                      </c:pt>
                      <c:pt idx="10011">
                        <c:v>43388.45416666667</c:v>
                      </c:pt>
                      <c:pt idx="10012">
                        <c:v>43388.494444444441</c:v>
                      </c:pt>
                      <c:pt idx="10013">
                        <c:v>43388.495833333334</c:v>
                      </c:pt>
                      <c:pt idx="10014">
                        <c:v>43388.509722222225</c:v>
                      </c:pt>
                      <c:pt idx="10015">
                        <c:v>43388.525694444441</c:v>
                      </c:pt>
                      <c:pt idx="10016">
                        <c:v>43388.537499999999</c:v>
                      </c:pt>
                      <c:pt idx="10017">
                        <c:v>43388.57916666667</c:v>
                      </c:pt>
                      <c:pt idx="10018">
                        <c:v>43388.620833333334</c:v>
                      </c:pt>
                      <c:pt idx="10019">
                        <c:v>43388.662499999999</c:v>
                      </c:pt>
                      <c:pt idx="10020">
                        <c:v>43388.70416666667</c:v>
                      </c:pt>
                      <c:pt idx="10021">
                        <c:v>43388.745833333334</c:v>
                      </c:pt>
                      <c:pt idx="10022">
                        <c:v>43388.787499999999</c:v>
                      </c:pt>
                      <c:pt idx="10023">
                        <c:v>43388.82916666667</c:v>
                      </c:pt>
                      <c:pt idx="10024">
                        <c:v>43388.870833333334</c:v>
                      </c:pt>
                      <c:pt idx="10025">
                        <c:v>43388.912499999999</c:v>
                      </c:pt>
                      <c:pt idx="10026">
                        <c:v>43388.95416666667</c:v>
                      </c:pt>
                      <c:pt idx="10027">
                        <c:v>43388.995833333334</c:v>
                      </c:pt>
                      <c:pt idx="10028">
                        <c:v>43388.999305555553</c:v>
                      </c:pt>
                      <c:pt idx="10029">
                        <c:v>43389.037499999999</c:v>
                      </c:pt>
                      <c:pt idx="10030">
                        <c:v>43389.059027777781</c:v>
                      </c:pt>
                      <c:pt idx="10031">
                        <c:v>43389.076388888891</c:v>
                      </c:pt>
                      <c:pt idx="10032">
                        <c:v>43389.07916666667</c:v>
                      </c:pt>
                      <c:pt idx="10033">
                        <c:v>43389.120833333334</c:v>
                      </c:pt>
                      <c:pt idx="10034">
                        <c:v>43389.162499999999</c:v>
                      </c:pt>
                      <c:pt idx="10035">
                        <c:v>43389.20416666667</c:v>
                      </c:pt>
                      <c:pt idx="10036">
                        <c:v>43389.245833333334</c:v>
                      </c:pt>
                      <c:pt idx="10037">
                        <c:v>43389.287499999999</c:v>
                      </c:pt>
                      <c:pt idx="10038">
                        <c:v>43389.32916666667</c:v>
                      </c:pt>
                      <c:pt idx="10039">
                        <c:v>43389.370833333334</c:v>
                      </c:pt>
                      <c:pt idx="10040">
                        <c:v>43389.412499999999</c:v>
                      </c:pt>
                      <c:pt idx="10041">
                        <c:v>43389.45416666667</c:v>
                      </c:pt>
                      <c:pt idx="10042">
                        <c:v>43389.495833333334</c:v>
                      </c:pt>
                      <c:pt idx="10043">
                        <c:v>43389.537499999999</c:v>
                      </c:pt>
                      <c:pt idx="10044">
                        <c:v>43389.57916666667</c:v>
                      </c:pt>
                      <c:pt idx="10045">
                        <c:v>43389.620833333334</c:v>
                      </c:pt>
                      <c:pt idx="10046">
                        <c:v>43389.662499999999</c:v>
                      </c:pt>
                      <c:pt idx="10047">
                        <c:v>43389.70416666667</c:v>
                      </c:pt>
                      <c:pt idx="10048">
                        <c:v>43389.745833333334</c:v>
                      </c:pt>
                      <c:pt idx="10049">
                        <c:v>43389.787499999999</c:v>
                      </c:pt>
                      <c:pt idx="10050">
                        <c:v>43389.82916666667</c:v>
                      </c:pt>
                      <c:pt idx="10051">
                        <c:v>43389.870833333334</c:v>
                      </c:pt>
                      <c:pt idx="10052">
                        <c:v>43389.912499999999</c:v>
                      </c:pt>
                      <c:pt idx="10053">
                        <c:v>43389.95416666667</c:v>
                      </c:pt>
                      <c:pt idx="10054">
                        <c:v>43389.995833333334</c:v>
                      </c:pt>
                      <c:pt idx="10055">
                        <c:v>43389.999305555553</c:v>
                      </c:pt>
                      <c:pt idx="10056">
                        <c:v>43390.037499999999</c:v>
                      </c:pt>
                      <c:pt idx="10057">
                        <c:v>43390.052777777775</c:v>
                      </c:pt>
                      <c:pt idx="10058">
                        <c:v>43390.063194444447</c:v>
                      </c:pt>
                      <c:pt idx="10059">
                        <c:v>43390.07916666667</c:v>
                      </c:pt>
                      <c:pt idx="10060">
                        <c:v>43390.101388888892</c:v>
                      </c:pt>
                      <c:pt idx="10061">
                        <c:v>43390.120833333334</c:v>
                      </c:pt>
                      <c:pt idx="10062">
                        <c:v>43390.129861111112</c:v>
                      </c:pt>
                      <c:pt idx="10063">
                        <c:v>43390.138194444444</c:v>
                      </c:pt>
                      <c:pt idx="10064">
                        <c:v>43390.162499999999</c:v>
                      </c:pt>
                      <c:pt idx="10065">
                        <c:v>43390.199305555558</c:v>
                      </c:pt>
                      <c:pt idx="10066">
                        <c:v>43390.20416666667</c:v>
                      </c:pt>
                      <c:pt idx="10067">
                        <c:v>43390.213888888888</c:v>
                      </c:pt>
                      <c:pt idx="10068">
                        <c:v>43390.224999999999</c:v>
                      </c:pt>
                      <c:pt idx="10069">
                        <c:v>43390.240277777775</c:v>
                      </c:pt>
                      <c:pt idx="10070">
                        <c:v>43390.245833333334</c:v>
                      </c:pt>
                      <c:pt idx="10071">
                        <c:v>43390.287499999999</c:v>
                      </c:pt>
                      <c:pt idx="10072">
                        <c:v>43390.294444444444</c:v>
                      </c:pt>
                      <c:pt idx="10073">
                        <c:v>43390.32708333333</c:v>
                      </c:pt>
                      <c:pt idx="10074">
                        <c:v>43390.32916666667</c:v>
                      </c:pt>
                      <c:pt idx="10075">
                        <c:v>43390.347916666666</c:v>
                      </c:pt>
                      <c:pt idx="10076">
                        <c:v>43390.370833333334</c:v>
                      </c:pt>
                      <c:pt idx="10077">
                        <c:v>43390.412499999999</c:v>
                      </c:pt>
                      <c:pt idx="10078">
                        <c:v>43390.45416666667</c:v>
                      </c:pt>
                      <c:pt idx="10079">
                        <c:v>43390.495833333334</c:v>
                      </c:pt>
                      <c:pt idx="10080">
                        <c:v>43390.537499999999</c:v>
                      </c:pt>
                      <c:pt idx="10081">
                        <c:v>43390.57916666667</c:v>
                      </c:pt>
                      <c:pt idx="10082">
                        <c:v>43390.620833333334</c:v>
                      </c:pt>
                      <c:pt idx="10083">
                        <c:v>43390.662499999999</c:v>
                      </c:pt>
                      <c:pt idx="10084">
                        <c:v>43390.70416666667</c:v>
                      </c:pt>
                      <c:pt idx="10085">
                        <c:v>43390.745833333334</c:v>
                      </c:pt>
                      <c:pt idx="10086">
                        <c:v>43390.787499999999</c:v>
                      </c:pt>
                      <c:pt idx="10087">
                        <c:v>43390.82916666667</c:v>
                      </c:pt>
                      <c:pt idx="10088">
                        <c:v>43390.870833333334</c:v>
                      </c:pt>
                      <c:pt idx="10089">
                        <c:v>43390.912499999999</c:v>
                      </c:pt>
                      <c:pt idx="10090">
                        <c:v>43390.95416666667</c:v>
                      </c:pt>
                      <c:pt idx="10091">
                        <c:v>43390.995833333334</c:v>
                      </c:pt>
                      <c:pt idx="10092">
                        <c:v>43390.999305555553</c:v>
                      </c:pt>
                      <c:pt idx="10093">
                        <c:v>43391.037499999999</c:v>
                      </c:pt>
                      <c:pt idx="10094">
                        <c:v>43391.07916666667</c:v>
                      </c:pt>
                      <c:pt idx="10095">
                        <c:v>43391.120833333334</c:v>
                      </c:pt>
                      <c:pt idx="10096">
                        <c:v>43391.162499999999</c:v>
                      </c:pt>
                      <c:pt idx="10097">
                        <c:v>43391.20416666667</c:v>
                      </c:pt>
                      <c:pt idx="10098">
                        <c:v>43391.245833333334</c:v>
                      </c:pt>
                      <c:pt idx="10099">
                        <c:v>43391.287499999999</c:v>
                      </c:pt>
                      <c:pt idx="10100">
                        <c:v>43391.32916666667</c:v>
                      </c:pt>
                      <c:pt idx="10101">
                        <c:v>43391.370833333334</c:v>
                      </c:pt>
                      <c:pt idx="10102">
                        <c:v>43391.412499999999</c:v>
                      </c:pt>
                      <c:pt idx="10103">
                        <c:v>43391.45416666667</c:v>
                      </c:pt>
                      <c:pt idx="10104">
                        <c:v>43391.495833333334</c:v>
                      </c:pt>
                      <c:pt idx="10105">
                        <c:v>43391.537499999999</c:v>
                      </c:pt>
                      <c:pt idx="10106">
                        <c:v>43391.57916666667</c:v>
                      </c:pt>
                      <c:pt idx="10107">
                        <c:v>43391.620833333334</c:v>
                      </c:pt>
                      <c:pt idx="10108">
                        <c:v>43391.662499999999</c:v>
                      </c:pt>
                      <c:pt idx="10109">
                        <c:v>43391.70416666667</c:v>
                      </c:pt>
                      <c:pt idx="10110">
                        <c:v>43391.745833333334</c:v>
                      </c:pt>
                      <c:pt idx="10111">
                        <c:v>43391.787499999999</c:v>
                      </c:pt>
                      <c:pt idx="10112">
                        <c:v>43391.82916666667</c:v>
                      </c:pt>
                      <c:pt idx="10113">
                        <c:v>43391.870833333334</c:v>
                      </c:pt>
                      <c:pt idx="10114">
                        <c:v>43391.912499999999</c:v>
                      </c:pt>
                      <c:pt idx="10115">
                        <c:v>43391.95416666667</c:v>
                      </c:pt>
                      <c:pt idx="10116">
                        <c:v>43391.995833333334</c:v>
                      </c:pt>
                      <c:pt idx="10117">
                        <c:v>43391.999305555553</c:v>
                      </c:pt>
                      <c:pt idx="10118">
                        <c:v>43392.037499999999</c:v>
                      </c:pt>
                      <c:pt idx="10119">
                        <c:v>43392.07916666667</c:v>
                      </c:pt>
                      <c:pt idx="10120">
                        <c:v>43392.120833333334</c:v>
                      </c:pt>
                      <c:pt idx="10121">
                        <c:v>43392.162499999999</c:v>
                      </c:pt>
                      <c:pt idx="10122">
                        <c:v>43392.20416666667</c:v>
                      </c:pt>
                      <c:pt idx="10123">
                        <c:v>43392.245833333334</c:v>
                      </c:pt>
                      <c:pt idx="10124">
                        <c:v>43392.287499999999</c:v>
                      </c:pt>
                      <c:pt idx="10125">
                        <c:v>43392.32916666667</c:v>
                      </c:pt>
                      <c:pt idx="10126">
                        <c:v>43392.370833333334</c:v>
                      </c:pt>
                      <c:pt idx="10127">
                        <c:v>43392.412499999999</c:v>
                      </c:pt>
                      <c:pt idx="10128">
                        <c:v>43392.45416666667</c:v>
                      </c:pt>
                      <c:pt idx="10129">
                        <c:v>43392.495833333334</c:v>
                      </c:pt>
                      <c:pt idx="10130">
                        <c:v>43392.537499999999</c:v>
                      </c:pt>
                      <c:pt idx="10131">
                        <c:v>43392.57916666667</c:v>
                      </c:pt>
                      <c:pt idx="10132">
                        <c:v>43392.620833333334</c:v>
                      </c:pt>
                      <c:pt idx="10133">
                        <c:v>43392.662499999999</c:v>
                      </c:pt>
                      <c:pt idx="10134">
                        <c:v>43392.70416666667</c:v>
                      </c:pt>
                      <c:pt idx="10135">
                        <c:v>43392.745833333334</c:v>
                      </c:pt>
                      <c:pt idx="10136">
                        <c:v>43392.787499999999</c:v>
                      </c:pt>
                      <c:pt idx="10137">
                        <c:v>43392.82916666667</c:v>
                      </c:pt>
                      <c:pt idx="10138">
                        <c:v>43392.870833333334</c:v>
                      </c:pt>
                      <c:pt idx="10139">
                        <c:v>43392.912499999999</c:v>
                      </c:pt>
                      <c:pt idx="10140">
                        <c:v>43392.95416666667</c:v>
                      </c:pt>
                      <c:pt idx="10141">
                        <c:v>43392.995833333334</c:v>
                      </c:pt>
                      <c:pt idx="10142">
                        <c:v>43392.999305555553</c:v>
                      </c:pt>
                      <c:pt idx="10143">
                        <c:v>43393.037499999999</c:v>
                      </c:pt>
                      <c:pt idx="10144">
                        <c:v>43393.07916666667</c:v>
                      </c:pt>
                      <c:pt idx="10145">
                        <c:v>43393.120833333334</c:v>
                      </c:pt>
                      <c:pt idx="10146">
                        <c:v>43393.162499999999</c:v>
                      </c:pt>
                      <c:pt idx="10147">
                        <c:v>43393.20416666667</c:v>
                      </c:pt>
                      <c:pt idx="10148">
                        <c:v>43393.240277777775</c:v>
                      </c:pt>
                      <c:pt idx="10149">
                        <c:v>43393.245833333334</c:v>
                      </c:pt>
                      <c:pt idx="10150">
                        <c:v>43393.287499999999</c:v>
                      </c:pt>
                      <c:pt idx="10151">
                        <c:v>43393.292361111111</c:v>
                      </c:pt>
                      <c:pt idx="10152">
                        <c:v>43393.32916666667</c:v>
                      </c:pt>
                      <c:pt idx="10153">
                        <c:v>43393.334027777775</c:v>
                      </c:pt>
                      <c:pt idx="10154">
                        <c:v>43393.370833333334</c:v>
                      </c:pt>
                      <c:pt idx="10155">
                        <c:v>43393.412499999999</c:v>
                      </c:pt>
                      <c:pt idx="10156">
                        <c:v>43393.429861111108</c:v>
                      </c:pt>
                      <c:pt idx="10157">
                        <c:v>43393.435416666667</c:v>
                      </c:pt>
                      <c:pt idx="10158">
                        <c:v>43393.45416666667</c:v>
                      </c:pt>
                      <c:pt idx="10159">
                        <c:v>43393.494444444441</c:v>
                      </c:pt>
                      <c:pt idx="10160">
                        <c:v>43393.495833333334</c:v>
                      </c:pt>
                      <c:pt idx="10161">
                        <c:v>43393.537499999999</c:v>
                      </c:pt>
                      <c:pt idx="10162">
                        <c:v>43393.57916666667</c:v>
                      </c:pt>
                      <c:pt idx="10163">
                        <c:v>43393.620833333334</c:v>
                      </c:pt>
                      <c:pt idx="10164">
                        <c:v>43393.662499999999</c:v>
                      </c:pt>
                      <c:pt idx="10165">
                        <c:v>43393.70416666667</c:v>
                      </c:pt>
                      <c:pt idx="10166">
                        <c:v>43393.745833333334</c:v>
                      </c:pt>
                      <c:pt idx="10167">
                        <c:v>43393.787499999999</c:v>
                      </c:pt>
                      <c:pt idx="10168">
                        <c:v>43393.811805555553</c:v>
                      </c:pt>
                      <c:pt idx="10169">
                        <c:v>43393.817361111112</c:v>
                      </c:pt>
                      <c:pt idx="10170">
                        <c:v>43393.82916666667</c:v>
                      </c:pt>
                      <c:pt idx="10171">
                        <c:v>43393.861805555556</c:v>
                      </c:pt>
                      <c:pt idx="10172">
                        <c:v>43393.870833333334</c:v>
                      </c:pt>
                      <c:pt idx="10173">
                        <c:v>43393.875694444447</c:v>
                      </c:pt>
                      <c:pt idx="10174">
                        <c:v>43393.912499999999</c:v>
                      </c:pt>
                      <c:pt idx="10175">
                        <c:v>43393.945833333331</c:v>
                      </c:pt>
                      <c:pt idx="10176">
                        <c:v>43393.951388888891</c:v>
                      </c:pt>
                      <c:pt idx="10177">
                        <c:v>43393.95416666667</c:v>
                      </c:pt>
                      <c:pt idx="10178">
                        <c:v>43393.958333333336</c:v>
                      </c:pt>
                      <c:pt idx="10179">
                        <c:v>43393.962500000001</c:v>
                      </c:pt>
                      <c:pt idx="10180">
                        <c:v>43393.995833333334</c:v>
                      </c:pt>
                      <c:pt idx="10181">
                        <c:v>43393.999305555553</c:v>
                      </c:pt>
                      <c:pt idx="10182">
                        <c:v>43394.037499999999</c:v>
                      </c:pt>
                      <c:pt idx="10183">
                        <c:v>43394.07916666667</c:v>
                      </c:pt>
                      <c:pt idx="10184">
                        <c:v>43394.120833333334</c:v>
                      </c:pt>
                      <c:pt idx="10185">
                        <c:v>43394.162499999999</c:v>
                      </c:pt>
                      <c:pt idx="10186">
                        <c:v>43394.20416666667</c:v>
                      </c:pt>
                      <c:pt idx="10187">
                        <c:v>43394.245833333334</c:v>
                      </c:pt>
                      <c:pt idx="10188">
                        <c:v>43394.287499999999</c:v>
                      </c:pt>
                      <c:pt idx="10189">
                        <c:v>43394.327777777777</c:v>
                      </c:pt>
                      <c:pt idx="10190">
                        <c:v>43394.32916666667</c:v>
                      </c:pt>
                      <c:pt idx="10191">
                        <c:v>43394.361111111109</c:v>
                      </c:pt>
                      <c:pt idx="10192">
                        <c:v>43394.370833333334</c:v>
                      </c:pt>
                      <c:pt idx="10193">
                        <c:v>43394.412499999999</c:v>
                      </c:pt>
                      <c:pt idx="10194">
                        <c:v>43394.45416666667</c:v>
                      </c:pt>
                      <c:pt idx="10195">
                        <c:v>43394.495833333334</c:v>
                      </c:pt>
                      <c:pt idx="10196">
                        <c:v>43394.537499999999</c:v>
                      </c:pt>
                      <c:pt idx="10197">
                        <c:v>43394.57916666667</c:v>
                      </c:pt>
                      <c:pt idx="10198">
                        <c:v>43394.620833333334</c:v>
                      </c:pt>
                      <c:pt idx="10199">
                        <c:v>43394.662499999999</c:v>
                      </c:pt>
                      <c:pt idx="10200">
                        <c:v>43394.70416666667</c:v>
                      </c:pt>
                      <c:pt idx="10201">
                        <c:v>43394.745833333334</c:v>
                      </c:pt>
                      <c:pt idx="10202">
                        <c:v>43394.787499999999</c:v>
                      </c:pt>
                      <c:pt idx="10203">
                        <c:v>43394.82916666667</c:v>
                      </c:pt>
                      <c:pt idx="10204">
                        <c:v>43394.870833333334</c:v>
                      </c:pt>
                      <c:pt idx="10205">
                        <c:v>43394.912499999999</c:v>
                      </c:pt>
                      <c:pt idx="10206">
                        <c:v>43394.95416666667</c:v>
                      </c:pt>
                      <c:pt idx="10207">
                        <c:v>43394.995833333334</c:v>
                      </c:pt>
                      <c:pt idx="10208">
                        <c:v>43394.999305555553</c:v>
                      </c:pt>
                      <c:pt idx="10209">
                        <c:v>43395.037499999999</c:v>
                      </c:pt>
                      <c:pt idx="10210">
                        <c:v>43395.07916666667</c:v>
                      </c:pt>
                      <c:pt idx="10211">
                        <c:v>43395.120833333334</c:v>
                      </c:pt>
                      <c:pt idx="10212">
                        <c:v>43395.162499999999</c:v>
                      </c:pt>
                      <c:pt idx="10213">
                        <c:v>43395.20416666667</c:v>
                      </c:pt>
                      <c:pt idx="10214">
                        <c:v>43395.245833333334</c:v>
                      </c:pt>
                      <c:pt idx="10215">
                        <c:v>43395.287499999999</c:v>
                      </c:pt>
                      <c:pt idx="10216">
                        <c:v>43395.32916666667</c:v>
                      </c:pt>
                      <c:pt idx="10217">
                        <c:v>43395.370833333334</c:v>
                      </c:pt>
                      <c:pt idx="10218">
                        <c:v>43395.412499999999</c:v>
                      </c:pt>
                      <c:pt idx="10219">
                        <c:v>43395.45416666667</c:v>
                      </c:pt>
                      <c:pt idx="10220">
                        <c:v>43395.495833333334</c:v>
                      </c:pt>
                      <c:pt idx="10221">
                        <c:v>43395.537499999999</c:v>
                      </c:pt>
                      <c:pt idx="10222">
                        <c:v>43395.57916666667</c:v>
                      </c:pt>
                      <c:pt idx="10223">
                        <c:v>43395.620833333334</c:v>
                      </c:pt>
                      <c:pt idx="10224">
                        <c:v>43395.662499999999</c:v>
                      </c:pt>
                      <c:pt idx="10225">
                        <c:v>43395.70416666667</c:v>
                      </c:pt>
                      <c:pt idx="10226">
                        <c:v>43395.745833333334</c:v>
                      </c:pt>
                      <c:pt idx="10227">
                        <c:v>43395.787499999999</c:v>
                      </c:pt>
                      <c:pt idx="10228">
                        <c:v>43395.82916666667</c:v>
                      </c:pt>
                      <c:pt idx="10229">
                        <c:v>43395.870833333334</c:v>
                      </c:pt>
                      <c:pt idx="10230">
                        <c:v>43395.912499999999</c:v>
                      </c:pt>
                      <c:pt idx="10231">
                        <c:v>43395.95416666667</c:v>
                      </c:pt>
                      <c:pt idx="10232">
                        <c:v>43395.995833333334</c:v>
                      </c:pt>
                      <c:pt idx="10233">
                        <c:v>43395.999305555553</c:v>
                      </c:pt>
                      <c:pt idx="10234">
                        <c:v>43396.037499999999</c:v>
                      </c:pt>
                      <c:pt idx="10235">
                        <c:v>43396.07916666667</c:v>
                      </c:pt>
                      <c:pt idx="10236">
                        <c:v>43396.120833333334</c:v>
                      </c:pt>
                      <c:pt idx="10237">
                        <c:v>43396.162499999999</c:v>
                      </c:pt>
                      <c:pt idx="10238">
                        <c:v>43396.20416666667</c:v>
                      </c:pt>
                      <c:pt idx="10239">
                        <c:v>43396.245833333334</c:v>
                      </c:pt>
                      <c:pt idx="10240">
                        <c:v>43396.287499999999</c:v>
                      </c:pt>
                      <c:pt idx="10241">
                        <c:v>43396.32916666667</c:v>
                      </c:pt>
                      <c:pt idx="10242">
                        <c:v>43396.370833333334</c:v>
                      </c:pt>
                      <c:pt idx="10243">
                        <c:v>43396.412499999999</c:v>
                      </c:pt>
                      <c:pt idx="10244">
                        <c:v>43396.45416666667</c:v>
                      </c:pt>
                      <c:pt idx="10245">
                        <c:v>43396.495833333334</c:v>
                      </c:pt>
                      <c:pt idx="10246">
                        <c:v>43396.537499999999</c:v>
                      </c:pt>
                      <c:pt idx="10247">
                        <c:v>43396.57916666667</c:v>
                      </c:pt>
                      <c:pt idx="10248">
                        <c:v>43396.611805555556</c:v>
                      </c:pt>
                      <c:pt idx="10249">
                        <c:v>43396.619444444441</c:v>
                      </c:pt>
                      <c:pt idx="10250">
                        <c:v>43396.620833333334</c:v>
                      </c:pt>
                      <c:pt idx="10251">
                        <c:v>43396.662499999999</c:v>
                      </c:pt>
                      <c:pt idx="10252">
                        <c:v>43396.70416666667</c:v>
                      </c:pt>
                      <c:pt idx="10253">
                        <c:v>43396.745833333334</c:v>
                      </c:pt>
                      <c:pt idx="10254">
                        <c:v>43396.787499999999</c:v>
                      </c:pt>
                      <c:pt idx="10255">
                        <c:v>43396.82916666667</c:v>
                      </c:pt>
                      <c:pt idx="10256">
                        <c:v>43396.870833333334</c:v>
                      </c:pt>
                      <c:pt idx="10257">
                        <c:v>43396.912499999999</c:v>
                      </c:pt>
                      <c:pt idx="10258">
                        <c:v>43396.95416666667</c:v>
                      </c:pt>
                      <c:pt idx="10259">
                        <c:v>43396.995833333334</c:v>
                      </c:pt>
                      <c:pt idx="10260">
                        <c:v>43396.999305555553</c:v>
                      </c:pt>
                      <c:pt idx="10261">
                        <c:v>43397.037499999999</c:v>
                      </c:pt>
                      <c:pt idx="10262">
                        <c:v>43397.07916666667</c:v>
                      </c:pt>
                      <c:pt idx="10263">
                        <c:v>43397.120833333334</c:v>
                      </c:pt>
                      <c:pt idx="10264">
                        <c:v>43397.162499999999</c:v>
                      </c:pt>
                      <c:pt idx="10265">
                        <c:v>43397.20416666667</c:v>
                      </c:pt>
                      <c:pt idx="10266">
                        <c:v>43397.245833333334</c:v>
                      </c:pt>
                      <c:pt idx="10267">
                        <c:v>43397.287499999999</c:v>
                      </c:pt>
                      <c:pt idx="10268">
                        <c:v>43397.32916666667</c:v>
                      </c:pt>
                      <c:pt idx="10269">
                        <c:v>43397.370833333334</c:v>
                      </c:pt>
                      <c:pt idx="10270">
                        <c:v>43397.412499999999</c:v>
                      </c:pt>
                      <c:pt idx="10271">
                        <c:v>43397.45416666667</c:v>
                      </c:pt>
                      <c:pt idx="10272">
                        <c:v>43397.495833333334</c:v>
                      </c:pt>
                      <c:pt idx="10273">
                        <c:v>43397.537499999999</c:v>
                      </c:pt>
                      <c:pt idx="10274">
                        <c:v>43397.57916666667</c:v>
                      </c:pt>
                      <c:pt idx="10275">
                        <c:v>43397.620833333334</c:v>
                      </c:pt>
                      <c:pt idx="10276">
                        <c:v>43397.662499999999</c:v>
                      </c:pt>
                      <c:pt idx="10277">
                        <c:v>43397.70416666667</c:v>
                      </c:pt>
                      <c:pt idx="10278">
                        <c:v>43397.745833333334</c:v>
                      </c:pt>
                      <c:pt idx="10279">
                        <c:v>43397.787499999999</c:v>
                      </c:pt>
                      <c:pt idx="10280">
                        <c:v>43397.82916666667</c:v>
                      </c:pt>
                      <c:pt idx="10281">
                        <c:v>43397.870833333334</c:v>
                      </c:pt>
                      <c:pt idx="10282">
                        <c:v>43397.912499999999</c:v>
                      </c:pt>
                      <c:pt idx="10283">
                        <c:v>43397.95416666667</c:v>
                      </c:pt>
                      <c:pt idx="10284">
                        <c:v>43397.995833333334</c:v>
                      </c:pt>
                      <c:pt idx="10285">
                        <c:v>43397.999305555553</c:v>
                      </c:pt>
                      <c:pt idx="10286">
                        <c:v>43398.037499999999</c:v>
                      </c:pt>
                      <c:pt idx="10287">
                        <c:v>43398.07916666667</c:v>
                      </c:pt>
                      <c:pt idx="10288">
                        <c:v>43398.120833333334</c:v>
                      </c:pt>
                      <c:pt idx="10289">
                        <c:v>43398.162499999999</c:v>
                      </c:pt>
                      <c:pt idx="10290">
                        <c:v>43398.20416666667</c:v>
                      </c:pt>
                      <c:pt idx="10291">
                        <c:v>43398.245833333334</c:v>
                      </c:pt>
                      <c:pt idx="10292">
                        <c:v>43398.287499999999</c:v>
                      </c:pt>
                      <c:pt idx="10293">
                        <c:v>43398.32916666667</c:v>
                      </c:pt>
                      <c:pt idx="10294">
                        <c:v>43398.370833333334</c:v>
                      </c:pt>
                      <c:pt idx="10295">
                        <c:v>43398.412499999999</c:v>
                      </c:pt>
                      <c:pt idx="10296">
                        <c:v>43398.45416666667</c:v>
                      </c:pt>
                      <c:pt idx="10297">
                        <c:v>43398.495833333334</c:v>
                      </c:pt>
                      <c:pt idx="10298">
                        <c:v>43398.537499999999</c:v>
                      </c:pt>
                      <c:pt idx="10299">
                        <c:v>43398.57916666667</c:v>
                      </c:pt>
                      <c:pt idx="10300">
                        <c:v>43398.620833333334</c:v>
                      </c:pt>
                      <c:pt idx="10301">
                        <c:v>43398.662499999999</c:v>
                      </c:pt>
                      <c:pt idx="10302">
                        <c:v>43398.70416666667</c:v>
                      </c:pt>
                      <c:pt idx="10303">
                        <c:v>43398.745833333334</c:v>
                      </c:pt>
                      <c:pt idx="10304">
                        <c:v>43398.787499999999</c:v>
                      </c:pt>
                      <c:pt idx="10305">
                        <c:v>43398.82916666667</c:v>
                      </c:pt>
                      <c:pt idx="10306">
                        <c:v>43398.870833333334</c:v>
                      </c:pt>
                      <c:pt idx="10307">
                        <c:v>43398.912499999999</c:v>
                      </c:pt>
                      <c:pt idx="10308">
                        <c:v>43398.95416666667</c:v>
                      </c:pt>
                      <c:pt idx="10309">
                        <c:v>43398.995833333334</c:v>
                      </c:pt>
                      <c:pt idx="10310">
                        <c:v>43398.999305555553</c:v>
                      </c:pt>
                      <c:pt idx="10311">
                        <c:v>43399.037499999999</c:v>
                      </c:pt>
                      <c:pt idx="10312">
                        <c:v>43399.07916666667</c:v>
                      </c:pt>
                      <c:pt idx="10313">
                        <c:v>43399.120833333334</c:v>
                      </c:pt>
                      <c:pt idx="10314">
                        <c:v>43399.162499999999</c:v>
                      </c:pt>
                      <c:pt idx="10315">
                        <c:v>43399.20416666667</c:v>
                      </c:pt>
                      <c:pt idx="10316">
                        <c:v>43399.245833333334</c:v>
                      </c:pt>
                      <c:pt idx="10317">
                        <c:v>43399.287499999999</c:v>
                      </c:pt>
                      <c:pt idx="10318">
                        <c:v>43399.32916666667</c:v>
                      </c:pt>
                      <c:pt idx="10319">
                        <c:v>43399.370833333334</c:v>
                      </c:pt>
                      <c:pt idx="10320">
                        <c:v>43399.412499999999</c:v>
                      </c:pt>
                      <c:pt idx="10321">
                        <c:v>43399.45416666667</c:v>
                      </c:pt>
                      <c:pt idx="10322">
                        <c:v>43399.495833333334</c:v>
                      </c:pt>
                      <c:pt idx="10323">
                        <c:v>43399.537499999999</c:v>
                      </c:pt>
                      <c:pt idx="10324">
                        <c:v>43399.57916666667</c:v>
                      </c:pt>
                      <c:pt idx="10325">
                        <c:v>43399.620833333334</c:v>
                      </c:pt>
                      <c:pt idx="10326">
                        <c:v>43399.662499999999</c:v>
                      </c:pt>
                      <c:pt idx="10327">
                        <c:v>43399.70416666667</c:v>
                      </c:pt>
                      <c:pt idx="10328">
                        <c:v>43399.745833333334</c:v>
                      </c:pt>
                      <c:pt idx="10329">
                        <c:v>43399.76666666667</c:v>
                      </c:pt>
                      <c:pt idx="10330">
                        <c:v>43399.779861111114</c:v>
                      </c:pt>
                      <c:pt idx="10331">
                        <c:v>43399.787499999999</c:v>
                      </c:pt>
                      <c:pt idx="10332">
                        <c:v>43399.799305555556</c:v>
                      </c:pt>
                      <c:pt idx="10333">
                        <c:v>43399.820138888892</c:v>
                      </c:pt>
                      <c:pt idx="10334">
                        <c:v>43399.827777777777</c:v>
                      </c:pt>
                      <c:pt idx="10335">
                        <c:v>43399.82916666667</c:v>
                      </c:pt>
                      <c:pt idx="10336">
                        <c:v>43399.834027777775</c:v>
                      </c:pt>
                      <c:pt idx="10337">
                        <c:v>43399.84097222222</c:v>
                      </c:pt>
                      <c:pt idx="10338">
                        <c:v>43399.870833333334</c:v>
                      </c:pt>
                      <c:pt idx="10339">
                        <c:v>43399.876388888886</c:v>
                      </c:pt>
                      <c:pt idx="10340">
                        <c:v>43399.885416666664</c:v>
                      </c:pt>
                      <c:pt idx="10341">
                        <c:v>43399.89166666667</c:v>
                      </c:pt>
                      <c:pt idx="10342">
                        <c:v>43399.910416666666</c:v>
                      </c:pt>
                      <c:pt idx="10343">
                        <c:v>43399.912499999999</c:v>
                      </c:pt>
                      <c:pt idx="10344">
                        <c:v>43399.915277777778</c:v>
                      </c:pt>
                      <c:pt idx="10345">
                        <c:v>43399.932638888888</c:v>
                      </c:pt>
                      <c:pt idx="10346">
                        <c:v>43399.9375</c:v>
                      </c:pt>
                      <c:pt idx="10347">
                        <c:v>43399.942361111112</c:v>
                      </c:pt>
                      <c:pt idx="10348">
                        <c:v>43399.95416666667</c:v>
                      </c:pt>
                      <c:pt idx="10349">
                        <c:v>43399.959722222222</c:v>
                      </c:pt>
                      <c:pt idx="10350">
                        <c:v>43399.992361111108</c:v>
                      </c:pt>
                      <c:pt idx="10351">
                        <c:v>43399.994444444441</c:v>
                      </c:pt>
                      <c:pt idx="10352">
                        <c:v>43399.995833333334</c:v>
                      </c:pt>
                      <c:pt idx="10353">
                        <c:v>43399.999305555553</c:v>
                      </c:pt>
                      <c:pt idx="10354">
                        <c:v>43400.034722222219</c:v>
                      </c:pt>
                      <c:pt idx="10355">
                        <c:v>43400.037499999999</c:v>
                      </c:pt>
                      <c:pt idx="10356">
                        <c:v>43400.07916666667</c:v>
                      </c:pt>
                      <c:pt idx="10357">
                        <c:v>43400.120833333334</c:v>
                      </c:pt>
                      <c:pt idx="10358">
                        <c:v>43400.162499999999</c:v>
                      </c:pt>
                      <c:pt idx="10359">
                        <c:v>43400.20416666667</c:v>
                      </c:pt>
                      <c:pt idx="10360">
                        <c:v>43400.245833333334</c:v>
                      </c:pt>
                      <c:pt idx="10361">
                        <c:v>43400.287499999999</c:v>
                      </c:pt>
                      <c:pt idx="10362">
                        <c:v>43400.32916666667</c:v>
                      </c:pt>
                      <c:pt idx="10363">
                        <c:v>43400.352083333331</c:v>
                      </c:pt>
                      <c:pt idx="10364">
                        <c:v>43400.359722222223</c:v>
                      </c:pt>
                      <c:pt idx="10365">
                        <c:v>43400.369444444441</c:v>
                      </c:pt>
                      <c:pt idx="10366">
                        <c:v>43400.370833333334</c:v>
                      </c:pt>
                      <c:pt idx="10367">
                        <c:v>43400.398611111108</c:v>
                      </c:pt>
                      <c:pt idx="10368">
                        <c:v>43400.412499999999</c:v>
                      </c:pt>
                      <c:pt idx="10369">
                        <c:v>43400.421527777777</c:v>
                      </c:pt>
                      <c:pt idx="10370">
                        <c:v>43400.452777777777</c:v>
                      </c:pt>
                      <c:pt idx="10371">
                        <c:v>43400.45416666667</c:v>
                      </c:pt>
                      <c:pt idx="10372">
                        <c:v>43400.470138888886</c:v>
                      </c:pt>
                      <c:pt idx="10373">
                        <c:v>43400.495833333334</c:v>
                      </c:pt>
                      <c:pt idx="10374">
                        <c:v>43400.500694444447</c:v>
                      </c:pt>
                      <c:pt idx="10375">
                        <c:v>43400.537499999999</c:v>
                      </c:pt>
                      <c:pt idx="10376">
                        <c:v>43400.57916666667</c:v>
                      </c:pt>
                      <c:pt idx="10377">
                        <c:v>43400.620833333334</c:v>
                      </c:pt>
                      <c:pt idx="10378">
                        <c:v>43400.635416666664</c:v>
                      </c:pt>
                      <c:pt idx="10379">
                        <c:v>43400.662499999999</c:v>
                      </c:pt>
                      <c:pt idx="10380">
                        <c:v>43400.666666666664</c:v>
                      </c:pt>
                      <c:pt idx="10381">
                        <c:v>43400.672222222223</c:v>
                      </c:pt>
                      <c:pt idx="10382">
                        <c:v>43400.70416666667</c:v>
                      </c:pt>
                      <c:pt idx="10383">
                        <c:v>43400.743750000001</c:v>
                      </c:pt>
                      <c:pt idx="10384">
                        <c:v>43400.745833333334</c:v>
                      </c:pt>
                      <c:pt idx="10385">
                        <c:v>43400.787499999999</c:v>
                      </c:pt>
                      <c:pt idx="10386">
                        <c:v>43400.827777777777</c:v>
                      </c:pt>
                      <c:pt idx="10387">
                        <c:v>43400.82916666667</c:v>
                      </c:pt>
                      <c:pt idx="10388">
                        <c:v>43400.870833333334</c:v>
                      </c:pt>
                      <c:pt idx="10389">
                        <c:v>43400.912499999999</c:v>
                      </c:pt>
                      <c:pt idx="10390">
                        <c:v>43400.947222222225</c:v>
                      </c:pt>
                      <c:pt idx="10391">
                        <c:v>43400.95416666667</c:v>
                      </c:pt>
                      <c:pt idx="10392">
                        <c:v>43400.995833333334</c:v>
                      </c:pt>
                      <c:pt idx="10393">
                        <c:v>43400.999305555553</c:v>
                      </c:pt>
                      <c:pt idx="10394">
                        <c:v>43401.037499999999</c:v>
                      </c:pt>
                      <c:pt idx="10395">
                        <c:v>43401.07916666667</c:v>
                      </c:pt>
                      <c:pt idx="10396">
                        <c:v>43401.102777777778</c:v>
                      </c:pt>
                      <c:pt idx="10397">
                        <c:v>43401.109722222223</c:v>
                      </c:pt>
                      <c:pt idx="10398">
                        <c:v>43401.120833333334</c:v>
                      </c:pt>
                      <c:pt idx="10399">
                        <c:v>43401.136111111111</c:v>
                      </c:pt>
                      <c:pt idx="10400">
                        <c:v>43401.144444444442</c:v>
                      </c:pt>
                      <c:pt idx="10401">
                        <c:v>43401.162499999999</c:v>
                      </c:pt>
                      <c:pt idx="10402">
                        <c:v>43401.18472222222</c:v>
                      </c:pt>
                      <c:pt idx="10403">
                        <c:v>43401.20416666667</c:v>
                      </c:pt>
                      <c:pt idx="10404">
                        <c:v>43401.245833333334</c:v>
                      </c:pt>
                      <c:pt idx="10405">
                        <c:v>43401.287499999999</c:v>
                      </c:pt>
                      <c:pt idx="10406">
                        <c:v>43401.32916666667</c:v>
                      </c:pt>
                      <c:pt idx="10407">
                        <c:v>43401.370833333334</c:v>
                      </c:pt>
                      <c:pt idx="10408">
                        <c:v>43401.399305555555</c:v>
                      </c:pt>
                      <c:pt idx="10409">
                        <c:v>43401.412499999999</c:v>
                      </c:pt>
                      <c:pt idx="10410">
                        <c:v>43401.45416666667</c:v>
                      </c:pt>
                      <c:pt idx="10411">
                        <c:v>43401.495833333334</c:v>
                      </c:pt>
                      <c:pt idx="10412">
                        <c:v>43401.537499999999</c:v>
                      </c:pt>
                      <c:pt idx="10413">
                        <c:v>43401.57916666667</c:v>
                      </c:pt>
                      <c:pt idx="10414">
                        <c:v>43401.620833333334</c:v>
                      </c:pt>
                      <c:pt idx="10415">
                        <c:v>43401.662499999999</c:v>
                      </c:pt>
                      <c:pt idx="10416">
                        <c:v>43401.70416666667</c:v>
                      </c:pt>
                      <c:pt idx="10417">
                        <c:v>43401.745833333334</c:v>
                      </c:pt>
                      <c:pt idx="10418">
                        <c:v>43401.787499999999</c:v>
                      </c:pt>
                      <c:pt idx="10419">
                        <c:v>43401.82916666667</c:v>
                      </c:pt>
                      <c:pt idx="10420">
                        <c:v>43401.870833333334</c:v>
                      </c:pt>
                      <c:pt idx="10421">
                        <c:v>43401.912499999999</c:v>
                      </c:pt>
                      <c:pt idx="10422">
                        <c:v>43401.95416666667</c:v>
                      </c:pt>
                      <c:pt idx="10423">
                        <c:v>43401.995833333334</c:v>
                      </c:pt>
                      <c:pt idx="10424">
                        <c:v>43401.999305555553</c:v>
                      </c:pt>
                      <c:pt idx="10425">
                        <c:v>43402.037499999999</c:v>
                      </c:pt>
                      <c:pt idx="10426">
                        <c:v>43402.07916666667</c:v>
                      </c:pt>
                      <c:pt idx="10427">
                        <c:v>43402.120833333334</c:v>
                      </c:pt>
                      <c:pt idx="10428">
                        <c:v>43402.162499999999</c:v>
                      </c:pt>
                      <c:pt idx="10429">
                        <c:v>43402.20416666667</c:v>
                      </c:pt>
                      <c:pt idx="10430">
                        <c:v>43402.245833333334</c:v>
                      </c:pt>
                      <c:pt idx="10431">
                        <c:v>43402.287499999999</c:v>
                      </c:pt>
                      <c:pt idx="10432">
                        <c:v>43402.32916666667</c:v>
                      </c:pt>
                      <c:pt idx="10433">
                        <c:v>43402.370833333334</c:v>
                      </c:pt>
                      <c:pt idx="10434">
                        <c:v>43402.412499999999</c:v>
                      </c:pt>
                      <c:pt idx="10435">
                        <c:v>43402.45416666667</c:v>
                      </c:pt>
                      <c:pt idx="10436">
                        <c:v>43402.495833333334</c:v>
                      </c:pt>
                      <c:pt idx="10437">
                        <c:v>43402.537499999999</c:v>
                      </c:pt>
                      <c:pt idx="10438">
                        <c:v>43402.57916666667</c:v>
                      </c:pt>
                      <c:pt idx="10439">
                        <c:v>43402.620833333334</c:v>
                      </c:pt>
                      <c:pt idx="10440">
                        <c:v>43402.662499999999</c:v>
                      </c:pt>
                      <c:pt idx="10441">
                        <c:v>43402.70416666667</c:v>
                      </c:pt>
                      <c:pt idx="10442">
                        <c:v>43402.745833333334</c:v>
                      </c:pt>
                      <c:pt idx="10443">
                        <c:v>43402.787499999999</c:v>
                      </c:pt>
                      <c:pt idx="10444">
                        <c:v>43402.82916666667</c:v>
                      </c:pt>
                      <c:pt idx="10445">
                        <c:v>43402.870833333334</c:v>
                      </c:pt>
                      <c:pt idx="10446">
                        <c:v>43402.912499999999</c:v>
                      </c:pt>
                      <c:pt idx="10447">
                        <c:v>43402.95416666667</c:v>
                      </c:pt>
                      <c:pt idx="10448">
                        <c:v>43402.995833333334</c:v>
                      </c:pt>
                      <c:pt idx="10449">
                        <c:v>43402.999305555553</c:v>
                      </c:pt>
                      <c:pt idx="10450">
                        <c:v>43403.037499999999</c:v>
                      </c:pt>
                      <c:pt idx="10451">
                        <c:v>43403.07916666667</c:v>
                      </c:pt>
                      <c:pt idx="10452">
                        <c:v>43403.120833333334</c:v>
                      </c:pt>
                      <c:pt idx="10453">
                        <c:v>43403.162499999999</c:v>
                      </c:pt>
                      <c:pt idx="10454">
                        <c:v>43403.20416666667</c:v>
                      </c:pt>
                      <c:pt idx="10455">
                        <c:v>43403.245833333334</c:v>
                      </c:pt>
                      <c:pt idx="10456">
                        <c:v>43403.287499999999</c:v>
                      </c:pt>
                      <c:pt idx="10457">
                        <c:v>43403.32916666667</c:v>
                      </c:pt>
                      <c:pt idx="10458">
                        <c:v>43403.370833333334</c:v>
                      </c:pt>
                      <c:pt idx="10459">
                        <c:v>43403.412499999999</c:v>
                      </c:pt>
                      <c:pt idx="10460">
                        <c:v>43403.45416666667</c:v>
                      </c:pt>
                      <c:pt idx="10461">
                        <c:v>43403.495833333334</c:v>
                      </c:pt>
                      <c:pt idx="10462">
                        <c:v>43403.537499999999</c:v>
                      </c:pt>
                      <c:pt idx="10463">
                        <c:v>43403.57916666667</c:v>
                      </c:pt>
                      <c:pt idx="10464">
                        <c:v>43403.620833333334</c:v>
                      </c:pt>
                      <c:pt idx="10465">
                        <c:v>43403.662499999999</c:v>
                      </c:pt>
                      <c:pt idx="10466">
                        <c:v>43403.70416666667</c:v>
                      </c:pt>
                      <c:pt idx="10467">
                        <c:v>43403.745833333334</c:v>
                      </c:pt>
                      <c:pt idx="10468">
                        <c:v>43403.787499999999</c:v>
                      </c:pt>
                      <c:pt idx="10469">
                        <c:v>43403.82916666667</c:v>
                      </c:pt>
                      <c:pt idx="10470">
                        <c:v>43403.870833333334</c:v>
                      </c:pt>
                      <c:pt idx="10471">
                        <c:v>43403.912499999999</c:v>
                      </c:pt>
                      <c:pt idx="10472">
                        <c:v>43403.95416666667</c:v>
                      </c:pt>
                      <c:pt idx="10473">
                        <c:v>43403.995833333334</c:v>
                      </c:pt>
                      <c:pt idx="10474">
                        <c:v>43403.999305555553</c:v>
                      </c:pt>
                      <c:pt idx="10475">
                        <c:v>43404.037499999999</c:v>
                      </c:pt>
                      <c:pt idx="10476">
                        <c:v>43404.07916666667</c:v>
                      </c:pt>
                      <c:pt idx="10477">
                        <c:v>43404.120833333334</c:v>
                      </c:pt>
                      <c:pt idx="10478">
                        <c:v>43404.162499999999</c:v>
                      </c:pt>
                      <c:pt idx="10479">
                        <c:v>43404.20416666667</c:v>
                      </c:pt>
                      <c:pt idx="10480">
                        <c:v>43404.245833333334</c:v>
                      </c:pt>
                      <c:pt idx="10481">
                        <c:v>43404.287499999999</c:v>
                      </c:pt>
                      <c:pt idx="10482">
                        <c:v>43404.32916666667</c:v>
                      </c:pt>
                      <c:pt idx="10483">
                        <c:v>43404.370833333334</c:v>
                      </c:pt>
                      <c:pt idx="10484">
                        <c:v>43404.412499999999</c:v>
                      </c:pt>
                      <c:pt idx="10485">
                        <c:v>43404.45416666667</c:v>
                      </c:pt>
                      <c:pt idx="10486">
                        <c:v>43404.495833333334</c:v>
                      </c:pt>
                      <c:pt idx="10487">
                        <c:v>43404.537499999999</c:v>
                      </c:pt>
                      <c:pt idx="10488">
                        <c:v>43404.57916666667</c:v>
                      </c:pt>
                      <c:pt idx="10489">
                        <c:v>43404.620833333334</c:v>
                      </c:pt>
                      <c:pt idx="10490">
                        <c:v>43404.662499999999</c:v>
                      </c:pt>
                      <c:pt idx="10491">
                        <c:v>43404.70416666667</c:v>
                      </c:pt>
                      <c:pt idx="10492">
                        <c:v>43404.745833333334</c:v>
                      </c:pt>
                      <c:pt idx="10493">
                        <c:v>43404.787499999999</c:v>
                      </c:pt>
                      <c:pt idx="10494">
                        <c:v>43404.82916666667</c:v>
                      </c:pt>
                      <c:pt idx="10495">
                        <c:v>43404.870833333334</c:v>
                      </c:pt>
                      <c:pt idx="10496">
                        <c:v>43404.912499999999</c:v>
                      </c:pt>
                      <c:pt idx="10497">
                        <c:v>43404.95416666667</c:v>
                      </c:pt>
                      <c:pt idx="10498">
                        <c:v>43404.995833333334</c:v>
                      </c:pt>
                      <c:pt idx="10499">
                        <c:v>43404.999305555553</c:v>
                      </c:pt>
                      <c:pt idx="10500">
                        <c:v>43404.999305555553</c:v>
                      </c:pt>
                      <c:pt idx="10501">
                        <c:v>43405.037499999999</c:v>
                      </c:pt>
                      <c:pt idx="10502">
                        <c:v>43405.07916666667</c:v>
                      </c:pt>
                      <c:pt idx="10503">
                        <c:v>43405.120833333334</c:v>
                      </c:pt>
                      <c:pt idx="10504">
                        <c:v>43405.162499999999</c:v>
                      </c:pt>
                      <c:pt idx="10505">
                        <c:v>43405.20416666667</c:v>
                      </c:pt>
                      <c:pt idx="10506">
                        <c:v>43405.245833333334</c:v>
                      </c:pt>
                      <c:pt idx="10507">
                        <c:v>43405.287499999999</c:v>
                      </c:pt>
                      <c:pt idx="10508">
                        <c:v>43405.32916666667</c:v>
                      </c:pt>
                      <c:pt idx="10509">
                        <c:v>43405.370833333334</c:v>
                      </c:pt>
                      <c:pt idx="10510">
                        <c:v>43405.412499999999</c:v>
                      </c:pt>
                      <c:pt idx="10511">
                        <c:v>43405.45416666667</c:v>
                      </c:pt>
                      <c:pt idx="10512">
                        <c:v>43405.495833333334</c:v>
                      </c:pt>
                      <c:pt idx="10513">
                        <c:v>43405.537499999999</c:v>
                      </c:pt>
                      <c:pt idx="10514">
                        <c:v>43405.57916666667</c:v>
                      </c:pt>
                      <c:pt idx="10515">
                        <c:v>43405.620833333334</c:v>
                      </c:pt>
                      <c:pt idx="10516">
                        <c:v>43405.662499999999</c:v>
                      </c:pt>
                      <c:pt idx="10517">
                        <c:v>43405.70416666667</c:v>
                      </c:pt>
                      <c:pt idx="10518">
                        <c:v>43405.745833333334</c:v>
                      </c:pt>
                      <c:pt idx="10519">
                        <c:v>43405.787499999999</c:v>
                      </c:pt>
                      <c:pt idx="10520">
                        <c:v>43405.82916666667</c:v>
                      </c:pt>
                      <c:pt idx="10521">
                        <c:v>43405.870833333334</c:v>
                      </c:pt>
                      <c:pt idx="10522">
                        <c:v>43405.912499999999</c:v>
                      </c:pt>
                      <c:pt idx="10523">
                        <c:v>43405.95416666667</c:v>
                      </c:pt>
                      <c:pt idx="10524">
                        <c:v>43405.995833333334</c:v>
                      </c:pt>
                      <c:pt idx="10525">
                        <c:v>43405.999305555553</c:v>
                      </c:pt>
                      <c:pt idx="10526">
                        <c:v>43406.037499999999</c:v>
                      </c:pt>
                      <c:pt idx="10527">
                        <c:v>43406.07916666667</c:v>
                      </c:pt>
                      <c:pt idx="10528">
                        <c:v>43406.119444444441</c:v>
                      </c:pt>
                      <c:pt idx="10529">
                        <c:v>43406.120833333334</c:v>
                      </c:pt>
                      <c:pt idx="10530">
                        <c:v>43406.147916666669</c:v>
                      </c:pt>
                      <c:pt idx="10531">
                        <c:v>43406.156944444447</c:v>
                      </c:pt>
                      <c:pt idx="10532">
                        <c:v>43406.162499999999</c:v>
                      </c:pt>
                      <c:pt idx="10533">
                        <c:v>43406.183333333334</c:v>
                      </c:pt>
                      <c:pt idx="10534">
                        <c:v>43406.20416666667</c:v>
                      </c:pt>
                      <c:pt idx="10535">
                        <c:v>43406.245833333334</c:v>
                      </c:pt>
                      <c:pt idx="10536">
                        <c:v>43406.287499999999</c:v>
                      </c:pt>
                      <c:pt idx="10537">
                        <c:v>43406.303472222222</c:v>
                      </c:pt>
                      <c:pt idx="10538">
                        <c:v>43406.32916666667</c:v>
                      </c:pt>
                      <c:pt idx="10539">
                        <c:v>43406.334027777775</c:v>
                      </c:pt>
                      <c:pt idx="10540">
                        <c:v>43406.356249999997</c:v>
                      </c:pt>
                      <c:pt idx="10541">
                        <c:v>43406.370833333334</c:v>
                      </c:pt>
                      <c:pt idx="10542">
                        <c:v>43406.412499999999</c:v>
                      </c:pt>
                      <c:pt idx="10543">
                        <c:v>43406.443055555559</c:v>
                      </c:pt>
                      <c:pt idx="10544">
                        <c:v>43406.45416666667</c:v>
                      </c:pt>
                      <c:pt idx="10545">
                        <c:v>43406.495833333334</c:v>
                      </c:pt>
                      <c:pt idx="10546">
                        <c:v>43406.537499999999</c:v>
                      </c:pt>
                      <c:pt idx="10547">
                        <c:v>43406.57916666667</c:v>
                      </c:pt>
                      <c:pt idx="10548">
                        <c:v>43406.620833333334</c:v>
                      </c:pt>
                      <c:pt idx="10549">
                        <c:v>43406.662499999999</c:v>
                      </c:pt>
                      <c:pt idx="10550">
                        <c:v>43406.70416666667</c:v>
                      </c:pt>
                      <c:pt idx="10551">
                        <c:v>43406.743055555555</c:v>
                      </c:pt>
                      <c:pt idx="10552">
                        <c:v>43406.745833333334</c:v>
                      </c:pt>
                      <c:pt idx="10553">
                        <c:v>43406.78402777778</c:v>
                      </c:pt>
                      <c:pt idx="10554">
                        <c:v>43406.787499999999</c:v>
                      </c:pt>
                      <c:pt idx="10555">
                        <c:v>43406.804861111108</c:v>
                      </c:pt>
                      <c:pt idx="10556">
                        <c:v>43406.820138888892</c:v>
                      </c:pt>
                      <c:pt idx="10557">
                        <c:v>43406.82916666667</c:v>
                      </c:pt>
                      <c:pt idx="10558">
                        <c:v>43406.870833333334</c:v>
                      </c:pt>
                      <c:pt idx="10559">
                        <c:v>43406.912499999999</c:v>
                      </c:pt>
                      <c:pt idx="10560">
                        <c:v>43406.95416666667</c:v>
                      </c:pt>
                      <c:pt idx="10561">
                        <c:v>43406.993750000001</c:v>
                      </c:pt>
                      <c:pt idx="10562">
                        <c:v>43406.995833333334</c:v>
                      </c:pt>
                      <c:pt idx="10563">
                        <c:v>43406.999305555553</c:v>
                      </c:pt>
                      <c:pt idx="10564">
                        <c:v>43407.037499999999</c:v>
                      </c:pt>
                      <c:pt idx="10565">
                        <c:v>43407.046527777777</c:v>
                      </c:pt>
                      <c:pt idx="10566">
                        <c:v>43407.053472222222</c:v>
                      </c:pt>
                      <c:pt idx="10567">
                        <c:v>43407.058333333334</c:v>
                      </c:pt>
                      <c:pt idx="10568">
                        <c:v>43407.07916666667</c:v>
                      </c:pt>
                      <c:pt idx="10569">
                        <c:v>43407.120833333334</c:v>
                      </c:pt>
                      <c:pt idx="10570">
                        <c:v>43407.162499999999</c:v>
                      </c:pt>
                      <c:pt idx="10571">
                        <c:v>43407.20416666667</c:v>
                      </c:pt>
                      <c:pt idx="10572">
                        <c:v>43407.217361111114</c:v>
                      </c:pt>
                      <c:pt idx="10573">
                        <c:v>43407.245833333334</c:v>
                      </c:pt>
                      <c:pt idx="10574">
                        <c:v>43407.250694444447</c:v>
                      </c:pt>
                      <c:pt idx="10575">
                        <c:v>43407.258333333331</c:v>
                      </c:pt>
                      <c:pt idx="10576">
                        <c:v>43407.28402777778</c:v>
                      </c:pt>
                      <c:pt idx="10577">
                        <c:v>43407.287499999999</c:v>
                      </c:pt>
                      <c:pt idx="10578">
                        <c:v>43407.32916666667</c:v>
                      </c:pt>
                      <c:pt idx="10579">
                        <c:v>43407.370833333334</c:v>
                      </c:pt>
                      <c:pt idx="10580">
                        <c:v>43407.412499999999</c:v>
                      </c:pt>
                      <c:pt idx="10581">
                        <c:v>43407.45416666667</c:v>
                      </c:pt>
                      <c:pt idx="10582">
                        <c:v>43407.495833333334</c:v>
                      </c:pt>
                      <c:pt idx="10583">
                        <c:v>43407.537499999999</c:v>
                      </c:pt>
                      <c:pt idx="10584">
                        <c:v>43407.57916666667</c:v>
                      </c:pt>
                      <c:pt idx="10585">
                        <c:v>43407.620833333334</c:v>
                      </c:pt>
                      <c:pt idx="10586">
                        <c:v>43407.662499999999</c:v>
                      </c:pt>
                      <c:pt idx="10587">
                        <c:v>43407.70416666667</c:v>
                      </c:pt>
                      <c:pt idx="10588">
                        <c:v>43407.745833333334</c:v>
                      </c:pt>
                      <c:pt idx="10589">
                        <c:v>43407.787499999999</c:v>
                      </c:pt>
                      <c:pt idx="10590">
                        <c:v>43407.82916666667</c:v>
                      </c:pt>
                      <c:pt idx="10591">
                        <c:v>43407.870833333334</c:v>
                      </c:pt>
                      <c:pt idx="10592">
                        <c:v>43407.912499999999</c:v>
                      </c:pt>
                      <c:pt idx="10593">
                        <c:v>43407.95416666667</c:v>
                      </c:pt>
                      <c:pt idx="10594">
                        <c:v>43407.995833333334</c:v>
                      </c:pt>
                      <c:pt idx="10595">
                        <c:v>43407.999305555553</c:v>
                      </c:pt>
                      <c:pt idx="10596">
                        <c:v>43408.037499999999</c:v>
                      </c:pt>
                      <c:pt idx="10597">
                        <c:v>43408.07916666667</c:v>
                      </c:pt>
                      <c:pt idx="10598">
                        <c:v>43408.120833333334</c:v>
                      </c:pt>
                      <c:pt idx="10599">
                        <c:v>43408.162499999999</c:v>
                      </c:pt>
                      <c:pt idx="10600">
                        <c:v>43408.20416666667</c:v>
                      </c:pt>
                      <c:pt idx="10601">
                        <c:v>43408.245833333334</c:v>
                      </c:pt>
                      <c:pt idx="10602">
                        <c:v>43408.287499999999</c:v>
                      </c:pt>
                      <c:pt idx="10603">
                        <c:v>43408.32916666667</c:v>
                      </c:pt>
                      <c:pt idx="10604">
                        <c:v>43408.370833333334</c:v>
                      </c:pt>
                      <c:pt idx="10605">
                        <c:v>43408.412499999999</c:v>
                      </c:pt>
                      <c:pt idx="10606">
                        <c:v>43408.45416666667</c:v>
                      </c:pt>
                      <c:pt idx="10607">
                        <c:v>43408.495833333334</c:v>
                      </c:pt>
                      <c:pt idx="10608">
                        <c:v>43408.537499999999</c:v>
                      </c:pt>
                      <c:pt idx="10609">
                        <c:v>43408.57916666667</c:v>
                      </c:pt>
                      <c:pt idx="10610">
                        <c:v>43408.620833333334</c:v>
                      </c:pt>
                      <c:pt idx="10611">
                        <c:v>43408.662499999999</c:v>
                      </c:pt>
                      <c:pt idx="10612">
                        <c:v>43408.70416666667</c:v>
                      </c:pt>
                      <c:pt idx="10613">
                        <c:v>43408.745833333334</c:v>
                      </c:pt>
                      <c:pt idx="10614">
                        <c:v>43408.787499999999</c:v>
                      </c:pt>
                      <c:pt idx="10615">
                        <c:v>43408.82916666667</c:v>
                      </c:pt>
                      <c:pt idx="10616">
                        <c:v>43408.870833333334</c:v>
                      </c:pt>
                      <c:pt idx="10617">
                        <c:v>43408.912499999999</c:v>
                      </c:pt>
                      <c:pt idx="10618">
                        <c:v>43408.95416666667</c:v>
                      </c:pt>
                      <c:pt idx="10619">
                        <c:v>43408.995833333334</c:v>
                      </c:pt>
                      <c:pt idx="10620">
                        <c:v>43408.999305555553</c:v>
                      </c:pt>
                      <c:pt idx="10621">
                        <c:v>43409.037499999999</c:v>
                      </c:pt>
                      <c:pt idx="10622">
                        <c:v>43409.07916666667</c:v>
                      </c:pt>
                      <c:pt idx="10623">
                        <c:v>43409.120833333334</c:v>
                      </c:pt>
                      <c:pt idx="10624">
                        <c:v>43409.162499999999</c:v>
                      </c:pt>
                      <c:pt idx="10625">
                        <c:v>43409.20416666667</c:v>
                      </c:pt>
                      <c:pt idx="10626">
                        <c:v>43409.245833333334</c:v>
                      </c:pt>
                      <c:pt idx="10627">
                        <c:v>43409.287499999999</c:v>
                      </c:pt>
                      <c:pt idx="10628">
                        <c:v>43409.32916666667</c:v>
                      </c:pt>
                      <c:pt idx="10629">
                        <c:v>43409.336805555555</c:v>
                      </c:pt>
                      <c:pt idx="10630">
                        <c:v>43409.370833333334</c:v>
                      </c:pt>
                      <c:pt idx="10631">
                        <c:v>43409.381249999999</c:v>
                      </c:pt>
                      <c:pt idx="10632">
                        <c:v>43409.401388888888</c:v>
                      </c:pt>
                      <c:pt idx="10633">
                        <c:v>43409.412499999999</c:v>
                      </c:pt>
                      <c:pt idx="10634">
                        <c:v>43409.45416666667</c:v>
                      </c:pt>
                      <c:pt idx="10635">
                        <c:v>43409.478472222225</c:v>
                      </c:pt>
                      <c:pt idx="10636">
                        <c:v>43409.494444444441</c:v>
                      </c:pt>
                      <c:pt idx="10637">
                        <c:v>43409.495833333334</c:v>
                      </c:pt>
                      <c:pt idx="10638">
                        <c:v>43409.537499999999</c:v>
                      </c:pt>
                      <c:pt idx="10639">
                        <c:v>43409.566666666666</c:v>
                      </c:pt>
                      <c:pt idx="10640">
                        <c:v>43409.57916666667</c:v>
                      </c:pt>
                      <c:pt idx="10641">
                        <c:v>43409.581944444442</c:v>
                      </c:pt>
                      <c:pt idx="10642">
                        <c:v>43409.595138888886</c:v>
                      </c:pt>
                      <c:pt idx="10643">
                        <c:v>43409.599999999999</c:v>
                      </c:pt>
                      <c:pt idx="10644">
                        <c:v>43409.604861111111</c:v>
                      </c:pt>
                      <c:pt idx="10645">
                        <c:v>43409.620833333334</c:v>
                      </c:pt>
                      <c:pt idx="10646">
                        <c:v>43409.662499999999</c:v>
                      </c:pt>
                      <c:pt idx="10647">
                        <c:v>43409.677083333336</c:v>
                      </c:pt>
                      <c:pt idx="10648">
                        <c:v>43409.689583333333</c:v>
                      </c:pt>
                      <c:pt idx="10649">
                        <c:v>43409.695138888892</c:v>
                      </c:pt>
                      <c:pt idx="10650">
                        <c:v>43409.70208333333</c:v>
                      </c:pt>
                      <c:pt idx="10651">
                        <c:v>43409.70416666667</c:v>
                      </c:pt>
                      <c:pt idx="10652">
                        <c:v>43409.714583333334</c:v>
                      </c:pt>
                      <c:pt idx="10653">
                        <c:v>43409.745833333334</c:v>
                      </c:pt>
                      <c:pt idx="10654">
                        <c:v>43409.753472222219</c:v>
                      </c:pt>
                      <c:pt idx="10655">
                        <c:v>43409.759722222225</c:v>
                      </c:pt>
                      <c:pt idx="10656">
                        <c:v>43409.785416666666</c:v>
                      </c:pt>
                      <c:pt idx="10657">
                        <c:v>43409.787499999999</c:v>
                      </c:pt>
                      <c:pt idx="10658">
                        <c:v>43409.82916666667</c:v>
                      </c:pt>
                      <c:pt idx="10659">
                        <c:v>43409.836111111108</c:v>
                      </c:pt>
                      <c:pt idx="10660">
                        <c:v>43409.847222222219</c:v>
                      </c:pt>
                      <c:pt idx="10661">
                        <c:v>43409.870833333334</c:v>
                      </c:pt>
                      <c:pt idx="10662">
                        <c:v>43409.878472222219</c:v>
                      </c:pt>
                      <c:pt idx="10663">
                        <c:v>43409.897222222222</c:v>
                      </c:pt>
                      <c:pt idx="10664">
                        <c:v>43409.912499999999</c:v>
                      </c:pt>
                      <c:pt idx="10665">
                        <c:v>43409.95416666667</c:v>
                      </c:pt>
                      <c:pt idx="10666">
                        <c:v>43409.961111111108</c:v>
                      </c:pt>
                      <c:pt idx="10667">
                        <c:v>43409.974305555559</c:v>
                      </c:pt>
                      <c:pt idx="10668">
                        <c:v>43409.988888888889</c:v>
                      </c:pt>
                      <c:pt idx="10669">
                        <c:v>43409.995833333334</c:v>
                      </c:pt>
                      <c:pt idx="10670">
                        <c:v>43409.999305555553</c:v>
                      </c:pt>
                      <c:pt idx="10671">
                        <c:v>43410.037499999999</c:v>
                      </c:pt>
                      <c:pt idx="10672">
                        <c:v>43410.057638888888</c:v>
                      </c:pt>
                      <c:pt idx="10673">
                        <c:v>43410.063194444447</c:v>
                      </c:pt>
                      <c:pt idx="10674">
                        <c:v>43410.07916666667</c:v>
                      </c:pt>
                      <c:pt idx="10675">
                        <c:v>43410.120833333334</c:v>
                      </c:pt>
                      <c:pt idx="10676">
                        <c:v>43410.130555555559</c:v>
                      </c:pt>
                      <c:pt idx="10677">
                        <c:v>43410.135416666664</c:v>
                      </c:pt>
                      <c:pt idx="10678">
                        <c:v>43410.138888888891</c:v>
                      </c:pt>
                      <c:pt idx="10679">
                        <c:v>43410.150694444441</c:v>
                      </c:pt>
                      <c:pt idx="10680">
                        <c:v>43410.161111111112</c:v>
                      </c:pt>
                      <c:pt idx="10681">
                        <c:v>43410.162499999999</c:v>
                      </c:pt>
                      <c:pt idx="10682">
                        <c:v>43410.169444444444</c:v>
                      </c:pt>
                      <c:pt idx="10683">
                        <c:v>43410.1875</c:v>
                      </c:pt>
                      <c:pt idx="10684">
                        <c:v>43410.194444444445</c:v>
                      </c:pt>
                      <c:pt idx="10685">
                        <c:v>43410.20416666667</c:v>
                      </c:pt>
                      <c:pt idx="10686">
                        <c:v>43410.209722222222</c:v>
                      </c:pt>
                      <c:pt idx="10687">
                        <c:v>43410.214583333334</c:v>
                      </c:pt>
                      <c:pt idx="10688">
                        <c:v>43410.245833333334</c:v>
                      </c:pt>
                      <c:pt idx="10689">
                        <c:v>43410.287499999999</c:v>
                      </c:pt>
                      <c:pt idx="10690">
                        <c:v>43410.293055555558</c:v>
                      </c:pt>
                      <c:pt idx="10691">
                        <c:v>43410.313888888886</c:v>
                      </c:pt>
                      <c:pt idx="10692">
                        <c:v>43410.318749999999</c:v>
                      </c:pt>
                      <c:pt idx="10693">
                        <c:v>43410.32916666667</c:v>
                      </c:pt>
                      <c:pt idx="10694">
                        <c:v>43410.34652777778</c:v>
                      </c:pt>
                      <c:pt idx="10695">
                        <c:v>43410.368750000001</c:v>
                      </c:pt>
                      <c:pt idx="10696">
                        <c:v>43410.369444444441</c:v>
                      </c:pt>
                      <c:pt idx="10697">
                        <c:v>43410.370833333334</c:v>
                      </c:pt>
                      <c:pt idx="10698">
                        <c:v>43410.402777777781</c:v>
                      </c:pt>
                      <c:pt idx="10699">
                        <c:v>43410.412499999999</c:v>
                      </c:pt>
                      <c:pt idx="10700">
                        <c:v>43410.425000000003</c:v>
                      </c:pt>
                      <c:pt idx="10701">
                        <c:v>43410.442361111112</c:v>
                      </c:pt>
                      <c:pt idx="10702">
                        <c:v>43410.448611111111</c:v>
                      </c:pt>
                      <c:pt idx="10703">
                        <c:v>43410.45416666667</c:v>
                      </c:pt>
                      <c:pt idx="10704">
                        <c:v>43410.495833333334</c:v>
                      </c:pt>
                      <c:pt idx="10705">
                        <c:v>43410.525694444441</c:v>
                      </c:pt>
                      <c:pt idx="10706">
                        <c:v>43410.537499999999</c:v>
                      </c:pt>
                      <c:pt idx="10707">
                        <c:v>43410.551388888889</c:v>
                      </c:pt>
                      <c:pt idx="10708">
                        <c:v>43410.57916666667</c:v>
                      </c:pt>
                      <c:pt idx="10709">
                        <c:v>43410.614583333336</c:v>
                      </c:pt>
                      <c:pt idx="10710">
                        <c:v>43410.620833333334</c:v>
                      </c:pt>
                      <c:pt idx="10711">
                        <c:v>43410.63958333333</c:v>
                      </c:pt>
                      <c:pt idx="10712">
                        <c:v>43410.662499999999</c:v>
                      </c:pt>
                      <c:pt idx="10713">
                        <c:v>43410.70416666667</c:v>
                      </c:pt>
                      <c:pt idx="10714">
                        <c:v>43410.745833333334</c:v>
                      </c:pt>
                      <c:pt idx="10715">
                        <c:v>43410.787499999999</c:v>
                      </c:pt>
                      <c:pt idx="10716">
                        <c:v>43410.82916666667</c:v>
                      </c:pt>
                      <c:pt idx="10717">
                        <c:v>43410.870833333334</c:v>
                      </c:pt>
                      <c:pt idx="10718">
                        <c:v>43410.912499999999</c:v>
                      </c:pt>
                      <c:pt idx="10719">
                        <c:v>43410.95416666667</c:v>
                      </c:pt>
                      <c:pt idx="10720">
                        <c:v>43410.995833333334</c:v>
                      </c:pt>
                      <c:pt idx="10721">
                        <c:v>43410.999305555553</c:v>
                      </c:pt>
                      <c:pt idx="10722">
                        <c:v>43411.037499999999</c:v>
                      </c:pt>
                      <c:pt idx="10723">
                        <c:v>43411.07916666667</c:v>
                      </c:pt>
                      <c:pt idx="10724">
                        <c:v>43411.120833333334</c:v>
                      </c:pt>
                      <c:pt idx="10725">
                        <c:v>43411.162499999999</c:v>
                      </c:pt>
                      <c:pt idx="10726">
                        <c:v>43411.20416666667</c:v>
                      </c:pt>
                      <c:pt idx="10727">
                        <c:v>43411.245833333334</c:v>
                      </c:pt>
                      <c:pt idx="10728">
                        <c:v>43411.261805555558</c:v>
                      </c:pt>
                      <c:pt idx="10729">
                        <c:v>43411.269444444442</c:v>
                      </c:pt>
                      <c:pt idx="10730">
                        <c:v>43411.281944444447</c:v>
                      </c:pt>
                      <c:pt idx="10731">
                        <c:v>43411.287499999999</c:v>
                      </c:pt>
                      <c:pt idx="10732">
                        <c:v>43411.3</c:v>
                      </c:pt>
                      <c:pt idx="10733">
                        <c:v>43411.32916666667</c:v>
                      </c:pt>
                      <c:pt idx="10734">
                        <c:v>43411.370833333334</c:v>
                      </c:pt>
                      <c:pt idx="10735">
                        <c:v>43411.412499999999</c:v>
                      </c:pt>
                      <c:pt idx="10736">
                        <c:v>43411.45416666667</c:v>
                      </c:pt>
                      <c:pt idx="10737">
                        <c:v>43411.495833333334</c:v>
                      </c:pt>
                      <c:pt idx="10738">
                        <c:v>43411.537499999999</c:v>
                      </c:pt>
                      <c:pt idx="10739">
                        <c:v>43411.57916666667</c:v>
                      </c:pt>
                      <c:pt idx="10740">
                        <c:v>43411.620833333334</c:v>
                      </c:pt>
                      <c:pt idx="10741">
                        <c:v>43411.662499999999</c:v>
                      </c:pt>
                      <c:pt idx="10742">
                        <c:v>43411.70416666667</c:v>
                      </c:pt>
                      <c:pt idx="10743">
                        <c:v>43411.745833333334</c:v>
                      </c:pt>
                      <c:pt idx="10744">
                        <c:v>43411.787499999999</c:v>
                      </c:pt>
                      <c:pt idx="10745">
                        <c:v>43411.82916666667</c:v>
                      </c:pt>
                      <c:pt idx="10746">
                        <c:v>43411.870833333334</c:v>
                      </c:pt>
                      <c:pt idx="10747">
                        <c:v>43411.912499999999</c:v>
                      </c:pt>
                      <c:pt idx="10748">
                        <c:v>43411.95416666667</c:v>
                      </c:pt>
                      <c:pt idx="10749">
                        <c:v>43411.995833333334</c:v>
                      </c:pt>
                      <c:pt idx="10750">
                        <c:v>43411.999305555553</c:v>
                      </c:pt>
                      <c:pt idx="10751">
                        <c:v>43412.037499999999</c:v>
                      </c:pt>
                      <c:pt idx="10752">
                        <c:v>43412.07916666667</c:v>
                      </c:pt>
                      <c:pt idx="10753">
                        <c:v>43412.120833333334</c:v>
                      </c:pt>
                      <c:pt idx="10754">
                        <c:v>43412.162499999999</c:v>
                      </c:pt>
                      <c:pt idx="10755">
                        <c:v>43412.20416666667</c:v>
                      </c:pt>
                      <c:pt idx="10756">
                        <c:v>43412.245833333334</c:v>
                      </c:pt>
                      <c:pt idx="10757">
                        <c:v>43412.287499999999</c:v>
                      </c:pt>
                      <c:pt idx="10758">
                        <c:v>43412.32916666667</c:v>
                      </c:pt>
                      <c:pt idx="10759">
                        <c:v>43412.370833333334</c:v>
                      </c:pt>
                      <c:pt idx="10760">
                        <c:v>43412.412499999999</c:v>
                      </c:pt>
                      <c:pt idx="10761">
                        <c:v>43412.45416666667</c:v>
                      </c:pt>
                      <c:pt idx="10762">
                        <c:v>43412.495833333334</c:v>
                      </c:pt>
                      <c:pt idx="10763">
                        <c:v>43412.537499999999</c:v>
                      </c:pt>
                      <c:pt idx="10764">
                        <c:v>43412.57916666667</c:v>
                      </c:pt>
                      <c:pt idx="10765">
                        <c:v>43412.620833333334</c:v>
                      </c:pt>
                      <c:pt idx="10766">
                        <c:v>43412.662499999999</c:v>
                      </c:pt>
                      <c:pt idx="10767">
                        <c:v>43412.70416666667</c:v>
                      </c:pt>
                      <c:pt idx="10768">
                        <c:v>43412.745833333334</c:v>
                      </c:pt>
                      <c:pt idx="10769">
                        <c:v>43412.787499999999</c:v>
                      </c:pt>
                      <c:pt idx="10770">
                        <c:v>43412.82916666667</c:v>
                      </c:pt>
                      <c:pt idx="10771">
                        <c:v>43412.870833333334</c:v>
                      </c:pt>
                      <c:pt idx="10772">
                        <c:v>43412.912499999999</c:v>
                      </c:pt>
                      <c:pt idx="10773">
                        <c:v>43412.95416666667</c:v>
                      </c:pt>
                      <c:pt idx="10774">
                        <c:v>43412.995833333334</c:v>
                      </c:pt>
                      <c:pt idx="10775">
                        <c:v>43412.999305555553</c:v>
                      </c:pt>
                      <c:pt idx="10776">
                        <c:v>43413.037499999999</c:v>
                      </c:pt>
                      <c:pt idx="10777">
                        <c:v>43413.07916666667</c:v>
                      </c:pt>
                      <c:pt idx="10778">
                        <c:v>43413.120833333334</c:v>
                      </c:pt>
                      <c:pt idx="10779">
                        <c:v>43413.162499999999</c:v>
                      </c:pt>
                      <c:pt idx="10780">
                        <c:v>43413.20416666667</c:v>
                      </c:pt>
                      <c:pt idx="10781">
                        <c:v>43413.245833333334</c:v>
                      </c:pt>
                      <c:pt idx="10782">
                        <c:v>43413.287499999999</c:v>
                      </c:pt>
                      <c:pt idx="10783">
                        <c:v>43413.32916666667</c:v>
                      </c:pt>
                      <c:pt idx="10784">
                        <c:v>43413.370833333334</c:v>
                      </c:pt>
                      <c:pt idx="10785">
                        <c:v>43413.412499999999</c:v>
                      </c:pt>
                      <c:pt idx="10786">
                        <c:v>43413.45416666667</c:v>
                      </c:pt>
                      <c:pt idx="10787">
                        <c:v>43413.464583333334</c:v>
                      </c:pt>
                      <c:pt idx="10788">
                        <c:v>43413.495833333334</c:v>
                      </c:pt>
                      <c:pt idx="10789">
                        <c:v>43413.522916666669</c:v>
                      </c:pt>
                      <c:pt idx="10790">
                        <c:v>43413.537499999999</c:v>
                      </c:pt>
                      <c:pt idx="10791">
                        <c:v>43413.57916666667</c:v>
                      </c:pt>
                      <c:pt idx="10792">
                        <c:v>43413.619444444441</c:v>
                      </c:pt>
                      <c:pt idx="10793">
                        <c:v>43413.620833333334</c:v>
                      </c:pt>
                      <c:pt idx="10794">
                        <c:v>43413.640972222223</c:v>
                      </c:pt>
                      <c:pt idx="10795">
                        <c:v>43413.648611111108</c:v>
                      </c:pt>
                      <c:pt idx="10796">
                        <c:v>43413.660416666666</c:v>
                      </c:pt>
                      <c:pt idx="10797">
                        <c:v>43413.661111111112</c:v>
                      </c:pt>
                      <c:pt idx="10798">
                        <c:v>43413.662499999999</c:v>
                      </c:pt>
                      <c:pt idx="10799">
                        <c:v>43413.665972222225</c:v>
                      </c:pt>
                      <c:pt idx="10800">
                        <c:v>43413.70416666667</c:v>
                      </c:pt>
                      <c:pt idx="10801">
                        <c:v>43413.713888888888</c:v>
                      </c:pt>
                      <c:pt idx="10802">
                        <c:v>43413.71875</c:v>
                      </c:pt>
                      <c:pt idx="10803">
                        <c:v>43413.731944444444</c:v>
                      </c:pt>
                      <c:pt idx="10804">
                        <c:v>43413.740277777775</c:v>
                      </c:pt>
                      <c:pt idx="10805">
                        <c:v>43413.744444444441</c:v>
                      </c:pt>
                      <c:pt idx="10806">
                        <c:v>43413.745833333334</c:v>
                      </c:pt>
                      <c:pt idx="10807">
                        <c:v>43413.768750000003</c:v>
                      </c:pt>
                      <c:pt idx="10808">
                        <c:v>43413.772222222222</c:v>
                      </c:pt>
                      <c:pt idx="10809">
                        <c:v>43413.787499999999</c:v>
                      </c:pt>
                      <c:pt idx="10810">
                        <c:v>43413.827777777777</c:v>
                      </c:pt>
                      <c:pt idx="10811">
                        <c:v>43413.82916666667</c:v>
                      </c:pt>
                      <c:pt idx="10812">
                        <c:v>43413.836805555555</c:v>
                      </c:pt>
                      <c:pt idx="10813">
                        <c:v>43413.870833333334</c:v>
                      </c:pt>
                      <c:pt idx="10814">
                        <c:v>43413.912499999999</c:v>
                      </c:pt>
                      <c:pt idx="10815">
                        <c:v>43413.933333333334</c:v>
                      </c:pt>
                      <c:pt idx="10816">
                        <c:v>43413.952777777777</c:v>
                      </c:pt>
                      <c:pt idx="10817">
                        <c:v>43413.95416666667</c:v>
                      </c:pt>
                      <c:pt idx="10818">
                        <c:v>43413.963194444441</c:v>
                      </c:pt>
                      <c:pt idx="10819">
                        <c:v>43413.994444444441</c:v>
                      </c:pt>
                      <c:pt idx="10820">
                        <c:v>43413.995833333334</c:v>
                      </c:pt>
                      <c:pt idx="10821">
                        <c:v>43413.999305555553</c:v>
                      </c:pt>
                      <c:pt idx="10822">
                        <c:v>43414.037499999999</c:v>
                      </c:pt>
                      <c:pt idx="10823">
                        <c:v>43414.07916666667</c:v>
                      </c:pt>
                      <c:pt idx="10824">
                        <c:v>43414.086111111108</c:v>
                      </c:pt>
                      <c:pt idx="10825">
                        <c:v>43414.120833333334</c:v>
                      </c:pt>
                      <c:pt idx="10826">
                        <c:v>43414.162499999999</c:v>
                      </c:pt>
                      <c:pt idx="10827">
                        <c:v>43414.20416666667</c:v>
                      </c:pt>
                      <c:pt idx="10828">
                        <c:v>43414.245833333334</c:v>
                      </c:pt>
                      <c:pt idx="10829">
                        <c:v>43414.287499999999</c:v>
                      </c:pt>
                      <c:pt idx="10830">
                        <c:v>43414.32916666667</c:v>
                      </c:pt>
                      <c:pt idx="10831">
                        <c:v>43414.370833333334</c:v>
                      </c:pt>
                      <c:pt idx="10832">
                        <c:v>43414.412499999999</c:v>
                      </c:pt>
                      <c:pt idx="10833">
                        <c:v>43414.45416666667</c:v>
                      </c:pt>
                      <c:pt idx="10834">
                        <c:v>43414.495833333334</c:v>
                      </c:pt>
                      <c:pt idx="10835">
                        <c:v>43414.537499999999</c:v>
                      </c:pt>
                      <c:pt idx="10836">
                        <c:v>43414.57916666667</c:v>
                      </c:pt>
                      <c:pt idx="10837">
                        <c:v>43414.620833333334</c:v>
                      </c:pt>
                      <c:pt idx="10838">
                        <c:v>43414.662499999999</c:v>
                      </c:pt>
                      <c:pt idx="10839">
                        <c:v>43414.70416666667</c:v>
                      </c:pt>
                      <c:pt idx="10840">
                        <c:v>43414.745833333334</c:v>
                      </c:pt>
                      <c:pt idx="10841">
                        <c:v>43414.787499999999</c:v>
                      </c:pt>
                      <c:pt idx="10842">
                        <c:v>43414.82916666667</c:v>
                      </c:pt>
                      <c:pt idx="10843">
                        <c:v>43414.870833333334</c:v>
                      </c:pt>
                      <c:pt idx="10844">
                        <c:v>43414.912499999999</c:v>
                      </c:pt>
                      <c:pt idx="10845">
                        <c:v>43414.95416666667</c:v>
                      </c:pt>
                      <c:pt idx="10846">
                        <c:v>43414.995833333334</c:v>
                      </c:pt>
                      <c:pt idx="10847">
                        <c:v>43414.999305555553</c:v>
                      </c:pt>
                      <c:pt idx="10848">
                        <c:v>43415.037499999999</c:v>
                      </c:pt>
                      <c:pt idx="10849">
                        <c:v>43415.07916666667</c:v>
                      </c:pt>
                      <c:pt idx="10850">
                        <c:v>43415.120833333334</c:v>
                      </c:pt>
                      <c:pt idx="10851">
                        <c:v>43415.162499999999</c:v>
                      </c:pt>
                      <c:pt idx="10852">
                        <c:v>43415.20416666667</c:v>
                      </c:pt>
                      <c:pt idx="10853">
                        <c:v>43415.245833333334</c:v>
                      </c:pt>
                      <c:pt idx="10854">
                        <c:v>43415.287499999999</c:v>
                      </c:pt>
                      <c:pt idx="10855">
                        <c:v>43415.32916666667</c:v>
                      </c:pt>
                      <c:pt idx="10856">
                        <c:v>43415.370833333334</c:v>
                      </c:pt>
                      <c:pt idx="10857">
                        <c:v>43415.412499999999</c:v>
                      </c:pt>
                      <c:pt idx="10858">
                        <c:v>43415.45416666667</c:v>
                      </c:pt>
                      <c:pt idx="10859">
                        <c:v>43415.495833333334</c:v>
                      </c:pt>
                      <c:pt idx="10860">
                        <c:v>43415.537499999999</c:v>
                      </c:pt>
                      <c:pt idx="10861">
                        <c:v>43415.57916666667</c:v>
                      </c:pt>
                      <c:pt idx="10862">
                        <c:v>43415.620833333334</c:v>
                      </c:pt>
                      <c:pt idx="10863">
                        <c:v>43415.662499999999</c:v>
                      </c:pt>
                      <c:pt idx="10864">
                        <c:v>43415.70416666667</c:v>
                      </c:pt>
                      <c:pt idx="10865">
                        <c:v>43415.745833333334</c:v>
                      </c:pt>
                      <c:pt idx="10866">
                        <c:v>43415.787499999999</c:v>
                      </c:pt>
                      <c:pt idx="10867">
                        <c:v>43415.82916666667</c:v>
                      </c:pt>
                      <c:pt idx="10868">
                        <c:v>43415.870833333334</c:v>
                      </c:pt>
                      <c:pt idx="10869">
                        <c:v>43415.912499999999</c:v>
                      </c:pt>
                      <c:pt idx="10870">
                        <c:v>43415.95416666667</c:v>
                      </c:pt>
                      <c:pt idx="10871">
                        <c:v>43415.995833333334</c:v>
                      </c:pt>
                      <c:pt idx="10872">
                        <c:v>43415.999305555553</c:v>
                      </c:pt>
                      <c:pt idx="10873">
                        <c:v>43416.037499999999</c:v>
                      </c:pt>
                      <c:pt idx="10874">
                        <c:v>43416.07916666667</c:v>
                      </c:pt>
                      <c:pt idx="10875">
                        <c:v>43416.120833333334</c:v>
                      </c:pt>
                      <c:pt idx="10876">
                        <c:v>43416.162499999999</c:v>
                      </c:pt>
                      <c:pt idx="10877">
                        <c:v>43416.20416666667</c:v>
                      </c:pt>
                      <c:pt idx="10878">
                        <c:v>43416.245833333334</c:v>
                      </c:pt>
                      <c:pt idx="10879">
                        <c:v>43416.287499999999</c:v>
                      </c:pt>
                      <c:pt idx="10880">
                        <c:v>43416.32916666667</c:v>
                      </c:pt>
                      <c:pt idx="10881">
                        <c:v>43416.370833333334</c:v>
                      </c:pt>
                      <c:pt idx="10882">
                        <c:v>43416.412499999999</c:v>
                      </c:pt>
                      <c:pt idx="10883">
                        <c:v>43416.45416666667</c:v>
                      </c:pt>
                      <c:pt idx="10884">
                        <c:v>43416.495833333334</c:v>
                      </c:pt>
                      <c:pt idx="10885">
                        <c:v>43416.537499999999</c:v>
                      </c:pt>
                      <c:pt idx="10886">
                        <c:v>43416.57916666667</c:v>
                      </c:pt>
                      <c:pt idx="10887">
                        <c:v>43416.620833333334</c:v>
                      </c:pt>
                      <c:pt idx="10888">
                        <c:v>43416.662499999999</c:v>
                      </c:pt>
                      <c:pt idx="10889">
                        <c:v>43416.70416666667</c:v>
                      </c:pt>
                      <c:pt idx="10890">
                        <c:v>43416.745833333334</c:v>
                      </c:pt>
                      <c:pt idx="10891">
                        <c:v>43416.787499999999</c:v>
                      </c:pt>
                      <c:pt idx="10892">
                        <c:v>43416.82916666667</c:v>
                      </c:pt>
                      <c:pt idx="10893">
                        <c:v>43416.84375</c:v>
                      </c:pt>
                      <c:pt idx="10894">
                        <c:v>43416.870833333334</c:v>
                      </c:pt>
                      <c:pt idx="10895">
                        <c:v>43416.912499999999</c:v>
                      </c:pt>
                      <c:pt idx="10896">
                        <c:v>43416.917361111111</c:v>
                      </c:pt>
                      <c:pt idx="10897">
                        <c:v>43416.95416666667</c:v>
                      </c:pt>
                      <c:pt idx="10898">
                        <c:v>43416.962500000001</c:v>
                      </c:pt>
                      <c:pt idx="10899">
                        <c:v>43416.995833333334</c:v>
                      </c:pt>
                      <c:pt idx="10900">
                        <c:v>43416.999305555553</c:v>
                      </c:pt>
                      <c:pt idx="10901">
                        <c:v>43417.009722222225</c:v>
                      </c:pt>
                      <c:pt idx="10902">
                        <c:v>43417.020138888889</c:v>
                      </c:pt>
                      <c:pt idx="10903">
                        <c:v>43417.037499999999</c:v>
                      </c:pt>
                      <c:pt idx="10904">
                        <c:v>43417.068055555559</c:v>
                      </c:pt>
                      <c:pt idx="10905">
                        <c:v>43417.07916666667</c:v>
                      </c:pt>
                      <c:pt idx="10906">
                        <c:v>43417.084027777775</c:v>
                      </c:pt>
                      <c:pt idx="10907">
                        <c:v>43417.090277777781</c:v>
                      </c:pt>
                      <c:pt idx="10908">
                        <c:v>43417.109722222223</c:v>
                      </c:pt>
                      <c:pt idx="10909">
                        <c:v>43417.120833333334</c:v>
                      </c:pt>
                      <c:pt idx="10910">
                        <c:v>43417.156944444447</c:v>
                      </c:pt>
                      <c:pt idx="10911">
                        <c:v>43417.162499999999</c:v>
                      </c:pt>
                      <c:pt idx="10912">
                        <c:v>43417.17083333333</c:v>
                      </c:pt>
                      <c:pt idx="10913">
                        <c:v>43417.20416666667</c:v>
                      </c:pt>
                      <c:pt idx="10914">
                        <c:v>43417.211805555555</c:v>
                      </c:pt>
                      <c:pt idx="10915">
                        <c:v>43417.220138888886</c:v>
                      </c:pt>
                      <c:pt idx="10916">
                        <c:v>43417.227083333331</c:v>
                      </c:pt>
                      <c:pt idx="10917">
                        <c:v>43417.232638888891</c:v>
                      </c:pt>
                      <c:pt idx="10918">
                        <c:v>43417.237500000003</c:v>
                      </c:pt>
                      <c:pt idx="10919">
                        <c:v>43417.245833333334</c:v>
                      </c:pt>
                      <c:pt idx="10920">
                        <c:v>43417.268055555556</c:v>
                      </c:pt>
                      <c:pt idx="10921">
                        <c:v>43417.287499999999</c:v>
                      </c:pt>
                      <c:pt idx="10922">
                        <c:v>43417.302083333336</c:v>
                      </c:pt>
                      <c:pt idx="10923">
                        <c:v>43417.315972222219</c:v>
                      </c:pt>
                      <c:pt idx="10924">
                        <c:v>43417.32916666667</c:v>
                      </c:pt>
                      <c:pt idx="10925">
                        <c:v>43417.370833333334</c:v>
                      </c:pt>
                      <c:pt idx="10926">
                        <c:v>43417.38958333333</c:v>
                      </c:pt>
                      <c:pt idx="10927">
                        <c:v>43417.412499999999</c:v>
                      </c:pt>
                      <c:pt idx="10928">
                        <c:v>43417.45416666667</c:v>
                      </c:pt>
                      <c:pt idx="10929">
                        <c:v>43417.473611111112</c:v>
                      </c:pt>
                      <c:pt idx="10930">
                        <c:v>43417.495833333334</c:v>
                      </c:pt>
                      <c:pt idx="10931">
                        <c:v>43417.537499999999</c:v>
                      </c:pt>
                      <c:pt idx="10932">
                        <c:v>43417.577777777777</c:v>
                      </c:pt>
                      <c:pt idx="10933">
                        <c:v>43417.57916666667</c:v>
                      </c:pt>
                      <c:pt idx="10934">
                        <c:v>43417.620833333334</c:v>
                      </c:pt>
                      <c:pt idx="10935">
                        <c:v>43417.650694444441</c:v>
                      </c:pt>
                      <c:pt idx="10936">
                        <c:v>43417.661111111112</c:v>
                      </c:pt>
                      <c:pt idx="10937">
                        <c:v>43417.662499999999</c:v>
                      </c:pt>
                      <c:pt idx="10938">
                        <c:v>43417.669444444444</c:v>
                      </c:pt>
                      <c:pt idx="10939">
                        <c:v>43417.683333333334</c:v>
                      </c:pt>
                      <c:pt idx="10940">
                        <c:v>43417.70416666667</c:v>
                      </c:pt>
                      <c:pt idx="10941">
                        <c:v>43417.745833333334</c:v>
                      </c:pt>
                      <c:pt idx="10942">
                        <c:v>43417.787499999999</c:v>
                      </c:pt>
                      <c:pt idx="10943">
                        <c:v>43417.82916666667</c:v>
                      </c:pt>
                      <c:pt idx="10944">
                        <c:v>43417.870833333334</c:v>
                      </c:pt>
                      <c:pt idx="10945">
                        <c:v>43417.912499999999</c:v>
                      </c:pt>
                      <c:pt idx="10946">
                        <c:v>43417.95416666667</c:v>
                      </c:pt>
                      <c:pt idx="10947">
                        <c:v>43417.995833333334</c:v>
                      </c:pt>
                      <c:pt idx="10948">
                        <c:v>43417.999305555553</c:v>
                      </c:pt>
                      <c:pt idx="10949">
                        <c:v>43418.037499999999</c:v>
                      </c:pt>
                      <c:pt idx="10950">
                        <c:v>43418.07916666667</c:v>
                      </c:pt>
                      <c:pt idx="10951">
                        <c:v>43418.120833333334</c:v>
                      </c:pt>
                      <c:pt idx="10952">
                        <c:v>43418.162499999999</c:v>
                      </c:pt>
                      <c:pt idx="10953">
                        <c:v>43418.20416666667</c:v>
                      </c:pt>
                      <c:pt idx="10954">
                        <c:v>43418.245833333334</c:v>
                      </c:pt>
                      <c:pt idx="10955">
                        <c:v>43418.287499999999</c:v>
                      </c:pt>
                      <c:pt idx="10956">
                        <c:v>43418.32916666667</c:v>
                      </c:pt>
                      <c:pt idx="10957">
                        <c:v>43418.370833333334</c:v>
                      </c:pt>
                      <c:pt idx="10958">
                        <c:v>43418.412499999999</c:v>
                      </c:pt>
                      <c:pt idx="10959">
                        <c:v>43418.45416666667</c:v>
                      </c:pt>
                      <c:pt idx="10960">
                        <c:v>43418.495833333334</c:v>
                      </c:pt>
                      <c:pt idx="10961">
                        <c:v>43418.537499999999</c:v>
                      </c:pt>
                      <c:pt idx="10962">
                        <c:v>43418.57916666667</c:v>
                      </c:pt>
                      <c:pt idx="10963">
                        <c:v>43418.620833333334</c:v>
                      </c:pt>
                      <c:pt idx="10964">
                        <c:v>43418.662499999999</c:v>
                      </c:pt>
                      <c:pt idx="10965">
                        <c:v>43418.70416666667</c:v>
                      </c:pt>
                      <c:pt idx="10966">
                        <c:v>43418.745833333334</c:v>
                      </c:pt>
                      <c:pt idx="10967">
                        <c:v>43418.787499999999</c:v>
                      </c:pt>
                      <c:pt idx="10968">
                        <c:v>43418.82916666667</c:v>
                      </c:pt>
                      <c:pt idx="10969">
                        <c:v>43418.870833333334</c:v>
                      </c:pt>
                      <c:pt idx="10970">
                        <c:v>43418.912499999999</c:v>
                      </c:pt>
                      <c:pt idx="10971">
                        <c:v>43418.95416666667</c:v>
                      </c:pt>
                      <c:pt idx="10972">
                        <c:v>43418.995833333334</c:v>
                      </c:pt>
                      <c:pt idx="10973">
                        <c:v>43418.999305555553</c:v>
                      </c:pt>
                      <c:pt idx="10974">
                        <c:v>43419.037499999999</c:v>
                      </c:pt>
                      <c:pt idx="10975">
                        <c:v>43419.07916666667</c:v>
                      </c:pt>
                      <c:pt idx="10976">
                        <c:v>43419.120833333334</c:v>
                      </c:pt>
                      <c:pt idx="10977">
                        <c:v>43419.162499999999</c:v>
                      </c:pt>
                      <c:pt idx="10978">
                        <c:v>43419.20416666667</c:v>
                      </c:pt>
                      <c:pt idx="10979">
                        <c:v>43419.245833333334</c:v>
                      </c:pt>
                      <c:pt idx="10980">
                        <c:v>43419.272222222222</c:v>
                      </c:pt>
                      <c:pt idx="10981">
                        <c:v>43419.286111111112</c:v>
                      </c:pt>
                      <c:pt idx="10982">
                        <c:v>43419.287499999999</c:v>
                      </c:pt>
                      <c:pt idx="10983">
                        <c:v>43419.3</c:v>
                      </c:pt>
                      <c:pt idx="10984">
                        <c:v>43419.3125</c:v>
                      </c:pt>
                      <c:pt idx="10985">
                        <c:v>43419.32916666667</c:v>
                      </c:pt>
                      <c:pt idx="10986">
                        <c:v>43419.370833333334</c:v>
                      </c:pt>
                      <c:pt idx="10987">
                        <c:v>43419.412499999999</c:v>
                      </c:pt>
                      <c:pt idx="10988">
                        <c:v>43419.45416666667</c:v>
                      </c:pt>
                      <c:pt idx="10989">
                        <c:v>43419.47152777778</c:v>
                      </c:pt>
                      <c:pt idx="10990">
                        <c:v>43419.495833333334</c:v>
                      </c:pt>
                      <c:pt idx="10991">
                        <c:v>43419.5</c:v>
                      </c:pt>
                      <c:pt idx="10992">
                        <c:v>43419.509722222225</c:v>
                      </c:pt>
                      <c:pt idx="10993">
                        <c:v>43419.51666666667</c:v>
                      </c:pt>
                      <c:pt idx="10994">
                        <c:v>43419.531944444447</c:v>
                      </c:pt>
                      <c:pt idx="10995">
                        <c:v>43419.537499999999</c:v>
                      </c:pt>
                      <c:pt idx="10996">
                        <c:v>43419.54583333333</c:v>
                      </c:pt>
                      <c:pt idx="10997">
                        <c:v>43419.57916666667</c:v>
                      </c:pt>
                      <c:pt idx="10998">
                        <c:v>43419.613888888889</c:v>
                      </c:pt>
                      <c:pt idx="10999">
                        <c:v>43419.619444444441</c:v>
                      </c:pt>
                      <c:pt idx="11000">
                        <c:v>43419.620833333334</c:v>
                      </c:pt>
                      <c:pt idx="11001">
                        <c:v>43419.629861111112</c:v>
                      </c:pt>
                      <c:pt idx="11002">
                        <c:v>43419.640972222223</c:v>
                      </c:pt>
                      <c:pt idx="11003">
                        <c:v>43419.647916666669</c:v>
                      </c:pt>
                      <c:pt idx="11004">
                        <c:v>43419.662499999999</c:v>
                      </c:pt>
                      <c:pt idx="11005">
                        <c:v>43419.70416666667</c:v>
                      </c:pt>
                      <c:pt idx="11006">
                        <c:v>43419.745833333334</c:v>
                      </c:pt>
                      <c:pt idx="11007">
                        <c:v>43419.753472222219</c:v>
                      </c:pt>
                      <c:pt idx="11008">
                        <c:v>43419.760416666664</c:v>
                      </c:pt>
                      <c:pt idx="11009">
                        <c:v>43419.787499999999</c:v>
                      </c:pt>
                      <c:pt idx="11010">
                        <c:v>43419.801388888889</c:v>
                      </c:pt>
                      <c:pt idx="11011">
                        <c:v>43419.82916666667</c:v>
                      </c:pt>
                      <c:pt idx="11012">
                        <c:v>43419.870833333334</c:v>
                      </c:pt>
                      <c:pt idx="11013">
                        <c:v>43419.90902777778</c:v>
                      </c:pt>
                      <c:pt idx="11014">
                        <c:v>43419.912499999999</c:v>
                      </c:pt>
                      <c:pt idx="11015">
                        <c:v>43419.95416666667</c:v>
                      </c:pt>
                      <c:pt idx="11016">
                        <c:v>43419.96597222222</c:v>
                      </c:pt>
                      <c:pt idx="11017">
                        <c:v>43419.984722222223</c:v>
                      </c:pt>
                      <c:pt idx="11018">
                        <c:v>43419.995833333334</c:v>
                      </c:pt>
                      <c:pt idx="11019">
                        <c:v>43419.999305555553</c:v>
                      </c:pt>
                      <c:pt idx="11020">
                        <c:v>43420.003472222219</c:v>
                      </c:pt>
                      <c:pt idx="11021">
                        <c:v>43420.018750000003</c:v>
                      </c:pt>
                      <c:pt idx="11022">
                        <c:v>43420.036111111112</c:v>
                      </c:pt>
                      <c:pt idx="11023">
                        <c:v>43420.037499999999</c:v>
                      </c:pt>
                      <c:pt idx="11024">
                        <c:v>43420.049305555556</c:v>
                      </c:pt>
                      <c:pt idx="11025">
                        <c:v>43420.07916666667</c:v>
                      </c:pt>
                      <c:pt idx="11026">
                        <c:v>43420.120833333334</c:v>
                      </c:pt>
                      <c:pt idx="11027">
                        <c:v>43420.162499999999</c:v>
                      </c:pt>
                      <c:pt idx="11028">
                        <c:v>43420.168749999997</c:v>
                      </c:pt>
                      <c:pt idx="11029">
                        <c:v>43420.199305555558</c:v>
                      </c:pt>
                      <c:pt idx="11030">
                        <c:v>43420.20416666667</c:v>
                      </c:pt>
                      <c:pt idx="11031">
                        <c:v>43420.245833333334</c:v>
                      </c:pt>
                      <c:pt idx="11032">
                        <c:v>43420.287499999999</c:v>
                      </c:pt>
                      <c:pt idx="11033">
                        <c:v>43420.322916666664</c:v>
                      </c:pt>
                      <c:pt idx="11034">
                        <c:v>43420.32916666667</c:v>
                      </c:pt>
                      <c:pt idx="11035">
                        <c:v>43420.370833333334</c:v>
                      </c:pt>
                      <c:pt idx="11036">
                        <c:v>43420.412499999999</c:v>
                      </c:pt>
                      <c:pt idx="11037">
                        <c:v>43420.45416666667</c:v>
                      </c:pt>
                      <c:pt idx="11038">
                        <c:v>43420.495833333334</c:v>
                      </c:pt>
                      <c:pt idx="11039">
                        <c:v>43420.537499999999</c:v>
                      </c:pt>
                      <c:pt idx="11040">
                        <c:v>43420.57916666667</c:v>
                      </c:pt>
                      <c:pt idx="11041">
                        <c:v>43420.620833333334</c:v>
                      </c:pt>
                      <c:pt idx="11042">
                        <c:v>43420.662499999999</c:v>
                      </c:pt>
                      <c:pt idx="11043">
                        <c:v>43420.70416666667</c:v>
                      </c:pt>
                      <c:pt idx="11044">
                        <c:v>43420.745833333334</c:v>
                      </c:pt>
                      <c:pt idx="11045">
                        <c:v>43420.787499999999</c:v>
                      </c:pt>
                      <c:pt idx="11046">
                        <c:v>43420.82916666667</c:v>
                      </c:pt>
                      <c:pt idx="11047">
                        <c:v>43420.870833333334</c:v>
                      </c:pt>
                      <c:pt idx="11048">
                        <c:v>43420.912499999999</c:v>
                      </c:pt>
                      <c:pt idx="11049">
                        <c:v>43420.95416666667</c:v>
                      </c:pt>
                      <c:pt idx="11050">
                        <c:v>43420.995833333334</c:v>
                      </c:pt>
                      <c:pt idx="11051">
                        <c:v>43420.999305555553</c:v>
                      </c:pt>
                      <c:pt idx="11052">
                        <c:v>43421.037499999999</c:v>
                      </c:pt>
                      <c:pt idx="11053">
                        <c:v>43421.07916666667</c:v>
                      </c:pt>
                      <c:pt idx="11054">
                        <c:v>43421.120833333334</c:v>
                      </c:pt>
                      <c:pt idx="11055">
                        <c:v>43421.162499999999</c:v>
                      </c:pt>
                      <c:pt idx="11056">
                        <c:v>43421.20416666667</c:v>
                      </c:pt>
                      <c:pt idx="11057">
                        <c:v>43421.245833333334</c:v>
                      </c:pt>
                      <c:pt idx="11058">
                        <c:v>43421.287499999999</c:v>
                      </c:pt>
                      <c:pt idx="11059">
                        <c:v>43421.32916666667</c:v>
                      </c:pt>
                      <c:pt idx="11060">
                        <c:v>43421.370833333334</c:v>
                      </c:pt>
                      <c:pt idx="11061">
                        <c:v>43421.412499999999</c:v>
                      </c:pt>
                      <c:pt idx="11062">
                        <c:v>43421.45416666667</c:v>
                      </c:pt>
                      <c:pt idx="11063">
                        <c:v>43421.495833333334</c:v>
                      </c:pt>
                      <c:pt idx="11064">
                        <c:v>43421.537499999999</c:v>
                      </c:pt>
                      <c:pt idx="11065">
                        <c:v>43421.57916666667</c:v>
                      </c:pt>
                      <c:pt idx="11066">
                        <c:v>43421.620833333334</c:v>
                      </c:pt>
                      <c:pt idx="11067">
                        <c:v>43421.662499999999</c:v>
                      </c:pt>
                      <c:pt idx="11068">
                        <c:v>43421.70416666667</c:v>
                      </c:pt>
                      <c:pt idx="11069">
                        <c:v>43421.745833333334</c:v>
                      </c:pt>
                      <c:pt idx="11070">
                        <c:v>43421.787499999999</c:v>
                      </c:pt>
                      <c:pt idx="11071">
                        <c:v>43421.82916666667</c:v>
                      </c:pt>
                      <c:pt idx="11072">
                        <c:v>43421.870833333334</c:v>
                      </c:pt>
                      <c:pt idx="11073">
                        <c:v>43421.912499999999</c:v>
                      </c:pt>
                      <c:pt idx="11074">
                        <c:v>43421.95416666667</c:v>
                      </c:pt>
                      <c:pt idx="11075">
                        <c:v>43421.995833333334</c:v>
                      </c:pt>
                      <c:pt idx="11076">
                        <c:v>43421.999305555553</c:v>
                      </c:pt>
                      <c:pt idx="11077">
                        <c:v>43422.037499999999</c:v>
                      </c:pt>
                      <c:pt idx="11078">
                        <c:v>43422.07916666667</c:v>
                      </c:pt>
                      <c:pt idx="11079">
                        <c:v>43422.120833333334</c:v>
                      </c:pt>
                      <c:pt idx="11080">
                        <c:v>43422.162499999999</c:v>
                      </c:pt>
                      <c:pt idx="11081">
                        <c:v>43422.20416666667</c:v>
                      </c:pt>
                      <c:pt idx="11082">
                        <c:v>43422.245833333334</c:v>
                      </c:pt>
                      <c:pt idx="11083">
                        <c:v>43422.287499999999</c:v>
                      </c:pt>
                      <c:pt idx="11084">
                        <c:v>43422.32916666667</c:v>
                      </c:pt>
                      <c:pt idx="11085">
                        <c:v>43422.370833333334</c:v>
                      </c:pt>
                      <c:pt idx="11086">
                        <c:v>43422.412499999999</c:v>
                      </c:pt>
                      <c:pt idx="11087">
                        <c:v>43422.45416666667</c:v>
                      </c:pt>
                      <c:pt idx="11088">
                        <c:v>43422.495833333334</c:v>
                      </c:pt>
                      <c:pt idx="11089">
                        <c:v>43422.537499999999</c:v>
                      </c:pt>
                      <c:pt idx="11090">
                        <c:v>43422.57916666667</c:v>
                      </c:pt>
                      <c:pt idx="11091">
                        <c:v>43422.620833333334</c:v>
                      </c:pt>
                      <c:pt idx="11092">
                        <c:v>43422.662499999999</c:v>
                      </c:pt>
                      <c:pt idx="11093">
                        <c:v>43422.70416666667</c:v>
                      </c:pt>
                      <c:pt idx="11094">
                        <c:v>43422.745833333334</c:v>
                      </c:pt>
                      <c:pt idx="11095">
                        <c:v>43422.787499999999</c:v>
                      </c:pt>
                      <c:pt idx="11096">
                        <c:v>43422.82916666667</c:v>
                      </c:pt>
                      <c:pt idx="11097">
                        <c:v>43422.870833333334</c:v>
                      </c:pt>
                      <c:pt idx="11098">
                        <c:v>43422.912499999999</c:v>
                      </c:pt>
                      <c:pt idx="11099">
                        <c:v>43422.95416666667</c:v>
                      </c:pt>
                      <c:pt idx="11100">
                        <c:v>43422.995833333334</c:v>
                      </c:pt>
                      <c:pt idx="11101">
                        <c:v>43422.999305555553</c:v>
                      </c:pt>
                      <c:pt idx="11102">
                        <c:v>43423.037499999999</c:v>
                      </c:pt>
                      <c:pt idx="11103">
                        <c:v>43423.07916666667</c:v>
                      </c:pt>
                      <c:pt idx="11104">
                        <c:v>43423.090277777781</c:v>
                      </c:pt>
                      <c:pt idx="11105">
                        <c:v>43423.120833333334</c:v>
                      </c:pt>
                      <c:pt idx="11106">
                        <c:v>43423.144444444442</c:v>
                      </c:pt>
                      <c:pt idx="11107">
                        <c:v>43423.148611111108</c:v>
                      </c:pt>
                      <c:pt idx="11108">
                        <c:v>43423.154166666667</c:v>
                      </c:pt>
                      <c:pt idx="11109">
                        <c:v>43423.15902777778</c:v>
                      </c:pt>
                      <c:pt idx="11110">
                        <c:v>43423.162499999999</c:v>
                      </c:pt>
                      <c:pt idx="11111">
                        <c:v>43423.168749999997</c:v>
                      </c:pt>
                      <c:pt idx="11112">
                        <c:v>43423.17083333333</c:v>
                      </c:pt>
                      <c:pt idx="11113">
                        <c:v>43423.173611111109</c:v>
                      </c:pt>
                      <c:pt idx="11114">
                        <c:v>43423.184027777781</c:v>
                      </c:pt>
                      <c:pt idx="11115">
                        <c:v>43423.189583333333</c:v>
                      </c:pt>
                      <c:pt idx="11116">
                        <c:v>43423.196527777778</c:v>
                      </c:pt>
                      <c:pt idx="11117">
                        <c:v>43423.199999999997</c:v>
                      </c:pt>
                      <c:pt idx="11118">
                        <c:v>43423.20416666667</c:v>
                      </c:pt>
                      <c:pt idx="11119">
                        <c:v>43423.245833333334</c:v>
                      </c:pt>
                      <c:pt idx="11120">
                        <c:v>43423.281944444447</c:v>
                      </c:pt>
                      <c:pt idx="11121">
                        <c:v>43423.286111111112</c:v>
                      </c:pt>
                      <c:pt idx="11122">
                        <c:v>43423.287499999999</c:v>
                      </c:pt>
                      <c:pt idx="11123">
                        <c:v>43423.29583333333</c:v>
                      </c:pt>
                      <c:pt idx="11124">
                        <c:v>43423.29791666667</c:v>
                      </c:pt>
                      <c:pt idx="11125">
                        <c:v>43423.305555555555</c:v>
                      </c:pt>
                      <c:pt idx="11126">
                        <c:v>43423.32708333333</c:v>
                      </c:pt>
                      <c:pt idx="11127">
                        <c:v>43423.32916666667</c:v>
                      </c:pt>
                      <c:pt idx="11128">
                        <c:v>43423.338888888888</c:v>
                      </c:pt>
                      <c:pt idx="11129">
                        <c:v>43423.34375</c:v>
                      </c:pt>
                      <c:pt idx="11130">
                        <c:v>43423.35833333333</c:v>
                      </c:pt>
                      <c:pt idx="11131">
                        <c:v>43423.362500000003</c:v>
                      </c:pt>
                      <c:pt idx="11132">
                        <c:v>43423.370833333334</c:v>
                      </c:pt>
                      <c:pt idx="11133">
                        <c:v>43423.412499999999</c:v>
                      </c:pt>
                      <c:pt idx="11134">
                        <c:v>43423.45416666667</c:v>
                      </c:pt>
                      <c:pt idx="11135">
                        <c:v>43423.495833333334</c:v>
                      </c:pt>
                      <c:pt idx="11136">
                        <c:v>43423.537499999999</c:v>
                      </c:pt>
                      <c:pt idx="11137">
                        <c:v>43423.57916666667</c:v>
                      </c:pt>
                      <c:pt idx="11138">
                        <c:v>43423.620833333334</c:v>
                      </c:pt>
                      <c:pt idx="11139">
                        <c:v>43423.662499999999</c:v>
                      </c:pt>
                      <c:pt idx="11140">
                        <c:v>43423.70416666667</c:v>
                      </c:pt>
                      <c:pt idx="11141">
                        <c:v>43423.745833333334</c:v>
                      </c:pt>
                      <c:pt idx="11142">
                        <c:v>43423.787499999999</c:v>
                      </c:pt>
                      <c:pt idx="11143">
                        <c:v>43423.82916666667</c:v>
                      </c:pt>
                      <c:pt idx="11144">
                        <c:v>43423.870833333334</c:v>
                      </c:pt>
                      <c:pt idx="11145">
                        <c:v>43423.912499999999</c:v>
                      </c:pt>
                      <c:pt idx="11146">
                        <c:v>43423.934027777781</c:v>
                      </c:pt>
                      <c:pt idx="11147">
                        <c:v>43423.94027777778</c:v>
                      </c:pt>
                      <c:pt idx="11148">
                        <c:v>43423.951388888891</c:v>
                      </c:pt>
                      <c:pt idx="11149">
                        <c:v>43423.95416666667</c:v>
                      </c:pt>
                      <c:pt idx="11150">
                        <c:v>43423.959722222222</c:v>
                      </c:pt>
                      <c:pt idx="11151">
                        <c:v>43423.995833333334</c:v>
                      </c:pt>
                      <c:pt idx="11152">
                        <c:v>43423.999305555553</c:v>
                      </c:pt>
                      <c:pt idx="11153">
                        <c:v>43424.013888888891</c:v>
                      </c:pt>
                      <c:pt idx="11154">
                        <c:v>43424.036111111112</c:v>
                      </c:pt>
                      <c:pt idx="11155">
                        <c:v>43424.037499999999</c:v>
                      </c:pt>
                      <c:pt idx="11156">
                        <c:v>43424.052777777775</c:v>
                      </c:pt>
                      <c:pt idx="11157">
                        <c:v>43424.07916666667</c:v>
                      </c:pt>
                      <c:pt idx="11158">
                        <c:v>43424.120833333334</c:v>
                      </c:pt>
                      <c:pt idx="11159">
                        <c:v>43424.15902777778</c:v>
                      </c:pt>
                      <c:pt idx="11160">
                        <c:v>43424.162499999999</c:v>
                      </c:pt>
                      <c:pt idx="11161">
                        <c:v>43424.172222222223</c:v>
                      </c:pt>
                      <c:pt idx="11162">
                        <c:v>43424.188888888886</c:v>
                      </c:pt>
                      <c:pt idx="11163">
                        <c:v>43424.20416666667</c:v>
                      </c:pt>
                      <c:pt idx="11164">
                        <c:v>43424.220138888886</c:v>
                      </c:pt>
                      <c:pt idx="11165">
                        <c:v>43424.245833333334</c:v>
                      </c:pt>
                      <c:pt idx="11166">
                        <c:v>43424.287499999999</c:v>
                      </c:pt>
                      <c:pt idx="11167">
                        <c:v>43424.300694444442</c:v>
                      </c:pt>
                      <c:pt idx="11168">
                        <c:v>43424.310416666667</c:v>
                      </c:pt>
                      <c:pt idx="11169">
                        <c:v>43424.32916666667</c:v>
                      </c:pt>
                      <c:pt idx="11170">
                        <c:v>43424.370833333334</c:v>
                      </c:pt>
                      <c:pt idx="11171">
                        <c:v>43424.412499999999</c:v>
                      </c:pt>
                      <c:pt idx="11172">
                        <c:v>43424.45416666667</c:v>
                      </c:pt>
                      <c:pt idx="11173">
                        <c:v>43424.495833333334</c:v>
                      </c:pt>
                      <c:pt idx="11174">
                        <c:v>43424.537499999999</c:v>
                      </c:pt>
                      <c:pt idx="11175">
                        <c:v>43424.57916666667</c:v>
                      </c:pt>
                      <c:pt idx="11176">
                        <c:v>43424.620833333334</c:v>
                      </c:pt>
                      <c:pt idx="11177">
                        <c:v>43424.662499999999</c:v>
                      </c:pt>
                      <c:pt idx="11178">
                        <c:v>43424.70416666667</c:v>
                      </c:pt>
                      <c:pt idx="11179">
                        <c:v>43424.745833333334</c:v>
                      </c:pt>
                      <c:pt idx="11180">
                        <c:v>43424.787499999999</c:v>
                      </c:pt>
                      <c:pt idx="11181">
                        <c:v>43424.82916666667</c:v>
                      </c:pt>
                      <c:pt idx="11182">
                        <c:v>43424.870833333334</c:v>
                      </c:pt>
                      <c:pt idx="11183">
                        <c:v>43424.912499999999</c:v>
                      </c:pt>
                      <c:pt idx="11184">
                        <c:v>43424.95416666667</c:v>
                      </c:pt>
                      <c:pt idx="11185">
                        <c:v>43424.995833333334</c:v>
                      </c:pt>
                      <c:pt idx="11186">
                        <c:v>43424.999305555553</c:v>
                      </c:pt>
                      <c:pt idx="11187">
                        <c:v>43425.037499999999</c:v>
                      </c:pt>
                      <c:pt idx="11188">
                        <c:v>43425.07916666667</c:v>
                      </c:pt>
                      <c:pt idx="11189">
                        <c:v>43425.120833333334</c:v>
                      </c:pt>
                      <c:pt idx="11190">
                        <c:v>43425.162499999999</c:v>
                      </c:pt>
                      <c:pt idx="11191">
                        <c:v>43425.20416666667</c:v>
                      </c:pt>
                      <c:pt idx="11192">
                        <c:v>43425.245833333334</c:v>
                      </c:pt>
                      <c:pt idx="11193">
                        <c:v>43425.287499999999</c:v>
                      </c:pt>
                      <c:pt idx="11194">
                        <c:v>43425.32916666667</c:v>
                      </c:pt>
                      <c:pt idx="11195">
                        <c:v>43425.370833333334</c:v>
                      </c:pt>
                      <c:pt idx="11196">
                        <c:v>43425.412499999999</c:v>
                      </c:pt>
                      <c:pt idx="11197">
                        <c:v>43425.45416666667</c:v>
                      </c:pt>
                      <c:pt idx="11198">
                        <c:v>43425.495833333334</c:v>
                      </c:pt>
                      <c:pt idx="11199">
                        <c:v>43425.537499999999</c:v>
                      </c:pt>
                      <c:pt idx="11200">
                        <c:v>43425.57916666667</c:v>
                      </c:pt>
                      <c:pt idx="11201">
                        <c:v>43425.620833333334</c:v>
                      </c:pt>
                      <c:pt idx="11202">
                        <c:v>43425.662499999999</c:v>
                      </c:pt>
                      <c:pt idx="11203">
                        <c:v>43425.70416666667</c:v>
                      </c:pt>
                      <c:pt idx="11204">
                        <c:v>43425.745833333334</c:v>
                      </c:pt>
                      <c:pt idx="11205">
                        <c:v>43425.787499999999</c:v>
                      </c:pt>
                      <c:pt idx="11206">
                        <c:v>43425.82916666667</c:v>
                      </c:pt>
                      <c:pt idx="11207">
                        <c:v>43425.870833333334</c:v>
                      </c:pt>
                      <c:pt idx="11208">
                        <c:v>43425.912499999999</c:v>
                      </c:pt>
                      <c:pt idx="11209">
                        <c:v>43425.95416666667</c:v>
                      </c:pt>
                      <c:pt idx="11210">
                        <c:v>43425.995833333334</c:v>
                      </c:pt>
                      <c:pt idx="11211">
                        <c:v>43425.999305555553</c:v>
                      </c:pt>
                      <c:pt idx="11212">
                        <c:v>43426.037499999999</c:v>
                      </c:pt>
                      <c:pt idx="11213">
                        <c:v>43426.07916666667</c:v>
                      </c:pt>
                      <c:pt idx="11214">
                        <c:v>43426.120833333334</c:v>
                      </c:pt>
                      <c:pt idx="11215">
                        <c:v>43426.162499999999</c:v>
                      </c:pt>
                      <c:pt idx="11216">
                        <c:v>43426.20416666667</c:v>
                      </c:pt>
                      <c:pt idx="11217">
                        <c:v>43426.245833333334</c:v>
                      </c:pt>
                      <c:pt idx="11218">
                        <c:v>43426.287499999999</c:v>
                      </c:pt>
                      <c:pt idx="11219">
                        <c:v>43426.32916666667</c:v>
                      </c:pt>
                      <c:pt idx="11220">
                        <c:v>43426.370833333334</c:v>
                      </c:pt>
                      <c:pt idx="11221">
                        <c:v>43426.412499999999</c:v>
                      </c:pt>
                      <c:pt idx="11222">
                        <c:v>43426.45416666667</c:v>
                      </c:pt>
                      <c:pt idx="11223">
                        <c:v>43426.495833333334</c:v>
                      </c:pt>
                      <c:pt idx="11224">
                        <c:v>43426.537499999999</c:v>
                      </c:pt>
                      <c:pt idx="11225">
                        <c:v>43426.57916666667</c:v>
                      </c:pt>
                      <c:pt idx="11226">
                        <c:v>43426.620833333334</c:v>
                      </c:pt>
                      <c:pt idx="11227">
                        <c:v>43426.662499999999</c:v>
                      </c:pt>
                      <c:pt idx="11228">
                        <c:v>43426.70416666667</c:v>
                      </c:pt>
                      <c:pt idx="11229">
                        <c:v>43426.745833333334</c:v>
                      </c:pt>
                      <c:pt idx="11230">
                        <c:v>43426.787499999999</c:v>
                      </c:pt>
                      <c:pt idx="11231">
                        <c:v>43426.82916666667</c:v>
                      </c:pt>
                      <c:pt idx="11232">
                        <c:v>43426.870833333334</c:v>
                      </c:pt>
                      <c:pt idx="11233">
                        <c:v>43426.912499999999</c:v>
                      </c:pt>
                      <c:pt idx="11234">
                        <c:v>43426.95416666667</c:v>
                      </c:pt>
                      <c:pt idx="11235">
                        <c:v>43426.995833333334</c:v>
                      </c:pt>
                      <c:pt idx="11236">
                        <c:v>43426.999305555553</c:v>
                      </c:pt>
                      <c:pt idx="11237">
                        <c:v>43427.037499999999</c:v>
                      </c:pt>
                      <c:pt idx="11238">
                        <c:v>43427.07916666667</c:v>
                      </c:pt>
                      <c:pt idx="11239">
                        <c:v>43427.120833333334</c:v>
                      </c:pt>
                      <c:pt idx="11240">
                        <c:v>43427.162499999999</c:v>
                      </c:pt>
                      <c:pt idx="11241">
                        <c:v>43427.20416666667</c:v>
                      </c:pt>
                      <c:pt idx="11242">
                        <c:v>43427.245833333334</c:v>
                      </c:pt>
                      <c:pt idx="11243">
                        <c:v>43427.287499999999</c:v>
                      </c:pt>
                      <c:pt idx="11244">
                        <c:v>43427.32916666667</c:v>
                      </c:pt>
                      <c:pt idx="11245">
                        <c:v>43427.370833333334</c:v>
                      </c:pt>
                      <c:pt idx="11246">
                        <c:v>43427.412499999999</c:v>
                      </c:pt>
                      <c:pt idx="11247">
                        <c:v>43427.45416666667</c:v>
                      </c:pt>
                      <c:pt idx="11248">
                        <c:v>43427.495833333334</c:v>
                      </c:pt>
                      <c:pt idx="11249">
                        <c:v>43427.537499999999</c:v>
                      </c:pt>
                      <c:pt idx="11250">
                        <c:v>43427.57916666667</c:v>
                      </c:pt>
                      <c:pt idx="11251">
                        <c:v>43427.620833333334</c:v>
                      </c:pt>
                      <c:pt idx="11252">
                        <c:v>43427.662499999999</c:v>
                      </c:pt>
                      <c:pt idx="11253">
                        <c:v>43427.70416666667</c:v>
                      </c:pt>
                      <c:pt idx="11254">
                        <c:v>43427.745833333334</c:v>
                      </c:pt>
                      <c:pt idx="11255">
                        <c:v>43427.787499999999</c:v>
                      </c:pt>
                      <c:pt idx="11256">
                        <c:v>43427.82916666667</c:v>
                      </c:pt>
                      <c:pt idx="11257">
                        <c:v>43427.870833333334</c:v>
                      </c:pt>
                      <c:pt idx="11258">
                        <c:v>43427.912499999999</c:v>
                      </c:pt>
                      <c:pt idx="11259">
                        <c:v>43427.95416666667</c:v>
                      </c:pt>
                      <c:pt idx="11260">
                        <c:v>43427.995833333334</c:v>
                      </c:pt>
                      <c:pt idx="11261">
                        <c:v>43427.999305555553</c:v>
                      </c:pt>
                      <c:pt idx="11262">
                        <c:v>43428.037499999999</c:v>
                      </c:pt>
                      <c:pt idx="11263">
                        <c:v>43428.077777777777</c:v>
                      </c:pt>
                      <c:pt idx="11264">
                        <c:v>43428.07916666667</c:v>
                      </c:pt>
                      <c:pt idx="11265">
                        <c:v>43428.120833333334</c:v>
                      </c:pt>
                      <c:pt idx="11266">
                        <c:v>43428.162499999999</c:v>
                      </c:pt>
                      <c:pt idx="11267">
                        <c:v>43428.20416666667</c:v>
                      </c:pt>
                      <c:pt idx="11268">
                        <c:v>43428.245833333334</c:v>
                      </c:pt>
                      <c:pt idx="11269">
                        <c:v>43428.268750000003</c:v>
                      </c:pt>
                      <c:pt idx="11270">
                        <c:v>43428.287499999999</c:v>
                      </c:pt>
                      <c:pt idx="11271">
                        <c:v>43428.32916666667</c:v>
                      </c:pt>
                      <c:pt idx="11272">
                        <c:v>43428.334722222222</c:v>
                      </c:pt>
                      <c:pt idx="11273">
                        <c:v>43428.370833333334</c:v>
                      </c:pt>
                      <c:pt idx="11274">
                        <c:v>43428.412499999999</c:v>
                      </c:pt>
                      <c:pt idx="11275">
                        <c:v>43428.45416666667</c:v>
                      </c:pt>
                      <c:pt idx="11276">
                        <c:v>43428.495833333334</c:v>
                      </c:pt>
                      <c:pt idx="11277">
                        <c:v>43428.537499999999</c:v>
                      </c:pt>
                      <c:pt idx="11278">
                        <c:v>43428.57916666667</c:v>
                      </c:pt>
                      <c:pt idx="11279">
                        <c:v>43428.589583333334</c:v>
                      </c:pt>
                      <c:pt idx="11280">
                        <c:v>43428.597222222219</c:v>
                      </c:pt>
                      <c:pt idx="11281">
                        <c:v>43428.620833333334</c:v>
                      </c:pt>
                      <c:pt idx="11282">
                        <c:v>43428.662499999999</c:v>
                      </c:pt>
                      <c:pt idx="11283">
                        <c:v>43428.70416666667</c:v>
                      </c:pt>
                      <c:pt idx="11284">
                        <c:v>43428.744444444441</c:v>
                      </c:pt>
                      <c:pt idx="11285">
                        <c:v>43428.745833333334</c:v>
                      </c:pt>
                      <c:pt idx="11286">
                        <c:v>43428.755555555559</c:v>
                      </c:pt>
                      <c:pt idx="11287">
                        <c:v>43428.777777777781</c:v>
                      </c:pt>
                      <c:pt idx="11288">
                        <c:v>43428.78402777778</c:v>
                      </c:pt>
                      <c:pt idx="11289">
                        <c:v>43428.787499999999</c:v>
                      </c:pt>
                      <c:pt idx="11290">
                        <c:v>43428.801388888889</c:v>
                      </c:pt>
                      <c:pt idx="11291">
                        <c:v>43428.819444444445</c:v>
                      </c:pt>
                      <c:pt idx="11292">
                        <c:v>43428.82916666667</c:v>
                      </c:pt>
                      <c:pt idx="11293">
                        <c:v>43428.869444444441</c:v>
                      </c:pt>
                      <c:pt idx="11294">
                        <c:v>43428.870833333334</c:v>
                      </c:pt>
                      <c:pt idx="11295">
                        <c:v>43428.880555555559</c:v>
                      </c:pt>
                      <c:pt idx="11296">
                        <c:v>43428.887499999997</c:v>
                      </c:pt>
                      <c:pt idx="11297">
                        <c:v>43428.910416666666</c:v>
                      </c:pt>
                      <c:pt idx="11298">
                        <c:v>43428.912499999999</c:v>
                      </c:pt>
                      <c:pt idx="11299">
                        <c:v>43428.95416666667</c:v>
                      </c:pt>
                      <c:pt idx="11300">
                        <c:v>43428.979861111111</c:v>
                      </c:pt>
                      <c:pt idx="11301">
                        <c:v>43428.995833333334</c:v>
                      </c:pt>
                      <c:pt idx="11302">
                        <c:v>43428.999305555553</c:v>
                      </c:pt>
                      <c:pt idx="11303">
                        <c:v>43429.037499999999</c:v>
                      </c:pt>
                      <c:pt idx="11304">
                        <c:v>43429.072916666664</c:v>
                      </c:pt>
                      <c:pt idx="11305">
                        <c:v>43429.077777777777</c:v>
                      </c:pt>
                      <c:pt idx="11306">
                        <c:v>43429.07916666667</c:v>
                      </c:pt>
                      <c:pt idx="11307">
                        <c:v>43429.120833333334</c:v>
                      </c:pt>
                      <c:pt idx="11308">
                        <c:v>43429.162499999999</c:v>
                      </c:pt>
                      <c:pt idx="11309">
                        <c:v>43429.20416666667</c:v>
                      </c:pt>
                      <c:pt idx="11310">
                        <c:v>43429.245833333334</c:v>
                      </c:pt>
                      <c:pt idx="11311">
                        <c:v>43429.287499999999</c:v>
                      </c:pt>
                      <c:pt idx="11312">
                        <c:v>43429.32916666667</c:v>
                      </c:pt>
                      <c:pt idx="11313">
                        <c:v>43429.370833333334</c:v>
                      </c:pt>
                      <c:pt idx="11314">
                        <c:v>43429.412499999999</c:v>
                      </c:pt>
                      <c:pt idx="11315">
                        <c:v>43429.45416666667</c:v>
                      </c:pt>
                      <c:pt idx="11316">
                        <c:v>43429.495833333334</c:v>
                      </c:pt>
                      <c:pt idx="11317">
                        <c:v>43429.537499999999</c:v>
                      </c:pt>
                      <c:pt idx="11318">
                        <c:v>43429.57916666667</c:v>
                      </c:pt>
                      <c:pt idx="11319">
                        <c:v>43429.620833333334</c:v>
                      </c:pt>
                      <c:pt idx="11320">
                        <c:v>43429.662499999999</c:v>
                      </c:pt>
                      <c:pt idx="11321">
                        <c:v>43429.70416666667</c:v>
                      </c:pt>
                      <c:pt idx="11322">
                        <c:v>43429.745833333334</c:v>
                      </c:pt>
                      <c:pt idx="11323">
                        <c:v>43429.787499999999</c:v>
                      </c:pt>
                      <c:pt idx="11324">
                        <c:v>43429.82916666667</c:v>
                      </c:pt>
                      <c:pt idx="11325">
                        <c:v>43429.870833333334</c:v>
                      </c:pt>
                      <c:pt idx="11326">
                        <c:v>43429.912499999999</c:v>
                      </c:pt>
                      <c:pt idx="11327">
                        <c:v>43429.95416666667</c:v>
                      </c:pt>
                      <c:pt idx="11328">
                        <c:v>43429.995833333334</c:v>
                      </c:pt>
                      <c:pt idx="11329">
                        <c:v>43429.999305555553</c:v>
                      </c:pt>
                      <c:pt idx="11330">
                        <c:v>43430.037499999999</c:v>
                      </c:pt>
                      <c:pt idx="11331">
                        <c:v>43430.07916666667</c:v>
                      </c:pt>
                      <c:pt idx="11332">
                        <c:v>43430.120833333334</c:v>
                      </c:pt>
                      <c:pt idx="11333">
                        <c:v>43430.162499999999</c:v>
                      </c:pt>
                      <c:pt idx="11334">
                        <c:v>43430.20416666667</c:v>
                      </c:pt>
                      <c:pt idx="11335">
                        <c:v>43430.245833333334</c:v>
                      </c:pt>
                      <c:pt idx="11336">
                        <c:v>43430.287499999999</c:v>
                      </c:pt>
                      <c:pt idx="11337">
                        <c:v>43430.32916666667</c:v>
                      </c:pt>
                      <c:pt idx="11338">
                        <c:v>43430.370833333334</c:v>
                      </c:pt>
                      <c:pt idx="11339">
                        <c:v>43430.412499999999</c:v>
                      </c:pt>
                      <c:pt idx="11340">
                        <c:v>43430.45416666667</c:v>
                      </c:pt>
                      <c:pt idx="11341">
                        <c:v>43430.495833333334</c:v>
                      </c:pt>
                      <c:pt idx="11342">
                        <c:v>43430.519444444442</c:v>
                      </c:pt>
                      <c:pt idx="11343">
                        <c:v>43430.536111111112</c:v>
                      </c:pt>
                      <c:pt idx="11344">
                        <c:v>43430.537499999999</c:v>
                      </c:pt>
                      <c:pt idx="11345">
                        <c:v>43430.542361111111</c:v>
                      </c:pt>
                      <c:pt idx="11346">
                        <c:v>43430.56527777778</c:v>
                      </c:pt>
                      <c:pt idx="11347">
                        <c:v>43430.577777777777</c:v>
                      </c:pt>
                      <c:pt idx="11348">
                        <c:v>43430.57916666667</c:v>
                      </c:pt>
                      <c:pt idx="11349">
                        <c:v>43430.593055555553</c:v>
                      </c:pt>
                      <c:pt idx="11350">
                        <c:v>43430.611805555556</c:v>
                      </c:pt>
                      <c:pt idx="11351">
                        <c:v>43430.620833333334</c:v>
                      </c:pt>
                      <c:pt idx="11352">
                        <c:v>43430.62777777778</c:v>
                      </c:pt>
                      <c:pt idx="11353">
                        <c:v>43430.633333333331</c:v>
                      </c:pt>
                      <c:pt idx="11354">
                        <c:v>43430.662499999999</c:v>
                      </c:pt>
                      <c:pt idx="11355">
                        <c:v>43430.689583333333</c:v>
                      </c:pt>
                      <c:pt idx="11356">
                        <c:v>43430.695138888892</c:v>
                      </c:pt>
                      <c:pt idx="11357">
                        <c:v>43430.70416666667</c:v>
                      </c:pt>
                      <c:pt idx="11358">
                        <c:v>43430.727083333331</c:v>
                      </c:pt>
                      <c:pt idx="11359">
                        <c:v>43430.745833333334</c:v>
                      </c:pt>
                      <c:pt idx="11360">
                        <c:v>43430.761111111111</c:v>
                      </c:pt>
                      <c:pt idx="11361">
                        <c:v>43430.787499999999</c:v>
                      </c:pt>
                      <c:pt idx="11362">
                        <c:v>43430.805555555555</c:v>
                      </c:pt>
                      <c:pt idx="11363">
                        <c:v>43430.814583333333</c:v>
                      </c:pt>
                      <c:pt idx="11364">
                        <c:v>43430.820138888892</c:v>
                      </c:pt>
                      <c:pt idx="11365">
                        <c:v>43430.82916666667</c:v>
                      </c:pt>
                      <c:pt idx="11366">
                        <c:v>43430.834722222222</c:v>
                      </c:pt>
                      <c:pt idx="11367">
                        <c:v>43430.870833333334</c:v>
                      </c:pt>
                      <c:pt idx="11368">
                        <c:v>43430.912499999999</c:v>
                      </c:pt>
                      <c:pt idx="11369">
                        <c:v>43430.95416666667</c:v>
                      </c:pt>
                      <c:pt idx="11370">
                        <c:v>43430.995833333334</c:v>
                      </c:pt>
                      <c:pt idx="11371">
                        <c:v>43430.999305555553</c:v>
                      </c:pt>
                      <c:pt idx="11372">
                        <c:v>43431.037499999999</c:v>
                      </c:pt>
                      <c:pt idx="11373">
                        <c:v>43431.07916666667</c:v>
                      </c:pt>
                      <c:pt idx="11374">
                        <c:v>43431.120833333334</c:v>
                      </c:pt>
                      <c:pt idx="11375">
                        <c:v>43431.162499999999</c:v>
                      </c:pt>
                      <c:pt idx="11376">
                        <c:v>43431.20416666667</c:v>
                      </c:pt>
                      <c:pt idx="11377">
                        <c:v>43431.245833333334</c:v>
                      </c:pt>
                      <c:pt idx="11378">
                        <c:v>43431.287499999999</c:v>
                      </c:pt>
                      <c:pt idx="11379">
                        <c:v>43431.32916666667</c:v>
                      </c:pt>
                      <c:pt idx="11380">
                        <c:v>43431.370833333334</c:v>
                      </c:pt>
                      <c:pt idx="11381">
                        <c:v>43431.412499999999</c:v>
                      </c:pt>
                      <c:pt idx="11382">
                        <c:v>43431.45416666667</c:v>
                      </c:pt>
                      <c:pt idx="11383">
                        <c:v>43431.495833333334</c:v>
                      </c:pt>
                      <c:pt idx="11384">
                        <c:v>43431.537499999999</c:v>
                      </c:pt>
                      <c:pt idx="11385">
                        <c:v>43431.57916666667</c:v>
                      </c:pt>
                      <c:pt idx="11386">
                        <c:v>43431.620833333334</c:v>
                      </c:pt>
                      <c:pt idx="11387">
                        <c:v>43431.662499999999</c:v>
                      </c:pt>
                      <c:pt idx="11388">
                        <c:v>43431.70416666667</c:v>
                      </c:pt>
                      <c:pt idx="11389">
                        <c:v>43431.745833333334</c:v>
                      </c:pt>
                      <c:pt idx="11390">
                        <c:v>43431.787499999999</c:v>
                      </c:pt>
                      <c:pt idx="11391">
                        <c:v>43431.82916666667</c:v>
                      </c:pt>
                      <c:pt idx="11392">
                        <c:v>43431.870833333334</c:v>
                      </c:pt>
                      <c:pt idx="11393">
                        <c:v>43431.912499999999</c:v>
                      </c:pt>
                      <c:pt idx="11394">
                        <c:v>43431.95416666667</c:v>
                      </c:pt>
                      <c:pt idx="11395">
                        <c:v>43431.995833333334</c:v>
                      </c:pt>
                      <c:pt idx="11396">
                        <c:v>43431.999305555553</c:v>
                      </c:pt>
                      <c:pt idx="11397">
                        <c:v>43432.037499999999</c:v>
                      </c:pt>
                      <c:pt idx="11398">
                        <c:v>43432.07916666667</c:v>
                      </c:pt>
                      <c:pt idx="11399">
                        <c:v>43432.120833333334</c:v>
                      </c:pt>
                      <c:pt idx="11400">
                        <c:v>43432.162499999999</c:v>
                      </c:pt>
                      <c:pt idx="11401">
                        <c:v>43432.20416666667</c:v>
                      </c:pt>
                      <c:pt idx="11402">
                        <c:v>43432.245833333334</c:v>
                      </c:pt>
                      <c:pt idx="11403">
                        <c:v>43432.287499999999</c:v>
                      </c:pt>
                      <c:pt idx="11404">
                        <c:v>43432.32916666667</c:v>
                      </c:pt>
                      <c:pt idx="11405">
                        <c:v>43432.370833333334</c:v>
                      </c:pt>
                      <c:pt idx="11406">
                        <c:v>43432.412499999999</c:v>
                      </c:pt>
                      <c:pt idx="11407">
                        <c:v>43432.45416666667</c:v>
                      </c:pt>
                      <c:pt idx="11408">
                        <c:v>43432.495833333334</c:v>
                      </c:pt>
                      <c:pt idx="11409">
                        <c:v>43432.537499999999</c:v>
                      </c:pt>
                      <c:pt idx="11410">
                        <c:v>43432.57916666667</c:v>
                      </c:pt>
                      <c:pt idx="11411">
                        <c:v>43432.620833333334</c:v>
                      </c:pt>
                      <c:pt idx="11412">
                        <c:v>43432.662499999999</c:v>
                      </c:pt>
                      <c:pt idx="11413">
                        <c:v>43432.70416666667</c:v>
                      </c:pt>
                      <c:pt idx="11414">
                        <c:v>43432.745833333334</c:v>
                      </c:pt>
                      <c:pt idx="11415">
                        <c:v>43432.787499999999</c:v>
                      </c:pt>
                      <c:pt idx="11416">
                        <c:v>43432.82916666667</c:v>
                      </c:pt>
                      <c:pt idx="11417">
                        <c:v>43432.870833333334</c:v>
                      </c:pt>
                      <c:pt idx="11418">
                        <c:v>43432.912499999999</c:v>
                      </c:pt>
                      <c:pt idx="11419">
                        <c:v>43432.95416666667</c:v>
                      </c:pt>
                      <c:pt idx="11420">
                        <c:v>43432.995833333334</c:v>
                      </c:pt>
                      <c:pt idx="11421">
                        <c:v>43432.999305555553</c:v>
                      </c:pt>
                      <c:pt idx="11422">
                        <c:v>43433.037499999999</c:v>
                      </c:pt>
                      <c:pt idx="11423">
                        <c:v>43433.07916666667</c:v>
                      </c:pt>
                      <c:pt idx="11424">
                        <c:v>43433.120833333334</c:v>
                      </c:pt>
                      <c:pt idx="11425">
                        <c:v>43433.162499999999</c:v>
                      </c:pt>
                      <c:pt idx="11426">
                        <c:v>43433.20416666667</c:v>
                      </c:pt>
                      <c:pt idx="11427">
                        <c:v>43433.245833333334</c:v>
                      </c:pt>
                      <c:pt idx="11428">
                        <c:v>43433.287499999999</c:v>
                      </c:pt>
                      <c:pt idx="11429">
                        <c:v>43433.32916666667</c:v>
                      </c:pt>
                      <c:pt idx="11430">
                        <c:v>43433.370833333334</c:v>
                      </c:pt>
                      <c:pt idx="11431">
                        <c:v>43433.412499999999</c:v>
                      </c:pt>
                      <c:pt idx="11432">
                        <c:v>43433.45416666667</c:v>
                      </c:pt>
                      <c:pt idx="11433">
                        <c:v>43433.495833333334</c:v>
                      </c:pt>
                      <c:pt idx="11434">
                        <c:v>43433.537499999999</c:v>
                      </c:pt>
                      <c:pt idx="11435">
                        <c:v>43433.57916666667</c:v>
                      </c:pt>
                      <c:pt idx="11436">
                        <c:v>43433.620833333334</c:v>
                      </c:pt>
                      <c:pt idx="11437">
                        <c:v>43433.662499999999</c:v>
                      </c:pt>
                      <c:pt idx="11438">
                        <c:v>43433.70416666667</c:v>
                      </c:pt>
                      <c:pt idx="11439">
                        <c:v>43433.745833333334</c:v>
                      </c:pt>
                      <c:pt idx="11440">
                        <c:v>43433.787499999999</c:v>
                      </c:pt>
                      <c:pt idx="11441">
                        <c:v>43433.82916666667</c:v>
                      </c:pt>
                      <c:pt idx="11442">
                        <c:v>43433.870833333334</c:v>
                      </c:pt>
                      <c:pt idx="11443">
                        <c:v>43433.912499999999</c:v>
                      </c:pt>
                      <c:pt idx="11444">
                        <c:v>43433.95416666667</c:v>
                      </c:pt>
                      <c:pt idx="11445">
                        <c:v>43433.995833333334</c:v>
                      </c:pt>
                      <c:pt idx="11446">
                        <c:v>43433.999305555553</c:v>
                      </c:pt>
                      <c:pt idx="11447">
                        <c:v>43434.037499999999</c:v>
                      </c:pt>
                      <c:pt idx="11448">
                        <c:v>43434.07916666667</c:v>
                      </c:pt>
                      <c:pt idx="11449">
                        <c:v>43434.120833333334</c:v>
                      </c:pt>
                      <c:pt idx="11450">
                        <c:v>43434.162499999999</c:v>
                      </c:pt>
                      <c:pt idx="11451">
                        <c:v>43434.20416666667</c:v>
                      </c:pt>
                      <c:pt idx="11452">
                        <c:v>43434.245833333334</c:v>
                      </c:pt>
                      <c:pt idx="11453">
                        <c:v>43434.287499999999</c:v>
                      </c:pt>
                      <c:pt idx="11454">
                        <c:v>43434.32916666667</c:v>
                      </c:pt>
                      <c:pt idx="11455">
                        <c:v>43434.370833333334</c:v>
                      </c:pt>
                      <c:pt idx="11456">
                        <c:v>43434.412499999999</c:v>
                      </c:pt>
                      <c:pt idx="11457">
                        <c:v>43434.45416666667</c:v>
                      </c:pt>
                      <c:pt idx="11458">
                        <c:v>43434.495833333334</c:v>
                      </c:pt>
                      <c:pt idx="11459">
                        <c:v>43434.537499999999</c:v>
                      </c:pt>
                      <c:pt idx="11460">
                        <c:v>43434.57916666667</c:v>
                      </c:pt>
                      <c:pt idx="11461">
                        <c:v>43434.620833333334</c:v>
                      </c:pt>
                      <c:pt idx="11462">
                        <c:v>43434.662499999999</c:v>
                      </c:pt>
                      <c:pt idx="11463">
                        <c:v>43434.70416666667</c:v>
                      </c:pt>
                      <c:pt idx="11464">
                        <c:v>43434.745833333334</c:v>
                      </c:pt>
                      <c:pt idx="11465">
                        <c:v>43434.787499999999</c:v>
                      </c:pt>
                      <c:pt idx="11466">
                        <c:v>43434.82916666667</c:v>
                      </c:pt>
                      <c:pt idx="11467">
                        <c:v>43434.870833333334</c:v>
                      </c:pt>
                      <c:pt idx="11468">
                        <c:v>43434.912499999999</c:v>
                      </c:pt>
                      <c:pt idx="11469">
                        <c:v>43434.95416666667</c:v>
                      </c:pt>
                      <c:pt idx="11470">
                        <c:v>43434.995833333334</c:v>
                      </c:pt>
                      <c:pt idx="11471">
                        <c:v>43434.999305555553</c:v>
                      </c:pt>
                      <c:pt idx="11472">
                        <c:v>43434.999305555553</c:v>
                      </c:pt>
                      <c:pt idx="11473">
                        <c:v>43435.037499999999</c:v>
                      </c:pt>
                      <c:pt idx="11474">
                        <c:v>43435.07916666667</c:v>
                      </c:pt>
                      <c:pt idx="11475">
                        <c:v>43435.120833333334</c:v>
                      </c:pt>
                      <c:pt idx="11476">
                        <c:v>43435.162499999999</c:v>
                      </c:pt>
                      <c:pt idx="11477">
                        <c:v>43435.20416666667</c:v>
                      </c:pt>
                      <c:pt idx="11478">
                        <c:v>43435.245833333334</c:v>
                      </c:pt>
                      <c:pt idx="11479">
                        <c:v>43435.287499999999</c:v>
                      </c:pt>
                      <c:pt idx="11480">
                        <c:v>43435.32916666667</c:v>
                      </c:pt>
                      <c:pt idx="11481">
                        <c:v>43435.370833333334</c:v>
                      </c:pt>
                      <c:pt idx="11482">
                        <c:v>43435.412499999999</c:v>
                      </c:pt>
                      <c:pt idx="11483">
                        <c:v>43435.45416666667</c:v>
                      </c:pt>
                      <c:pt idx="11484">
                        <c:v>43435.495833333334</c:v>
                      </c:pt>
                      <c:pt idx="11485">
                        <c:v>43435.537499999999</c:v>
                      </c:pt>
                      <c:pt idx="11486">
                        <c:v>43435.57916666667</c:v>
                      </c:pt>
                      <c:pt idx="11487">
                        <c:v>43435.620833333334</c:v>
                      </c:pt>
                      <c:pt idx="11488">
                        <c:v>43435.631944444445</c:v>
                      </c:pt>
                      <c:pt idx="11489">
                        <c:v>43435.65902777778</c:v>
                      </c:pt>
                      <c:pt idx="11490">
                        <c:v>43435.662499999999</c:v>
                      </c:pt>
                      <c:pt idx="11491">
                        <c:v>43435.668055555558</c:v>
                      </c:pt>
                      <c:pt idx="11492">
                        <c:v>43435.702777777777</c:v>
                      </c:pt>
                      <c:pt idx="11493">
                        <c:v>43435.70416666667</c:v>
                      </c:pt>
                      <c:pt idx="11494">
                        <c:v>43435.724305555559</c:v>
                      </c:pt>
                      <c:pt idx="11495">
                        <c:v>43435.739583333336</c:v>
                      </c:pt>
                      <c:pt idx="11496">
                        <c:v>43435.745833333334</c:v>
                      </c:pt>
                      <c:pt idx="11497">
                        <c:v>43435.786111111112</c:v>
                      </c:pt>
                      <c:pt idx="11498">
                        <c:v>43435.787499999999</c:v>
                      </c:pt>
                      <c:pt idx="11499">
                        <c:v>43435.82916666667</c:v>
                      </c:pt>
                      <c:pt idx="11500">
                        <c:v>43435.837500000001</c:v>
                      </c:pt>
                      <c:pt idx="11501">
                        <c:v>43435.867361111108</c:v>
                      </c:pt>
                      <c:pt idx="11502">
                        <c:v>43435.870833333334</c:v>
                      </c:pt>
                      <c:pt idx="11503">
                        <c:v>43435.876388888886</c:v>
                      </c:pt>
                      <c:pt idx="11504">
                        <c:v>43435.912499999999</c:v>
                      </c:pt>
                      <c:pt idx="11505">
                        <c:v>43435.95416666667</c:v>
                      </c:pt>
                      <c:pt idx="11506">
                        <c:v>43435.96597222222</c:v>
                      </c:pt>
                      <c:pt idx="11507">
                        <c:v>43435.995833333334</c:v>
                      </c:pt>
                      <c:pt idx="11508">
                        <c:v>43435.999305555553</c:v>
                      </c:pt>
                      <c:pt idx="11509">
                        <c:v>43436.037499999999</c:v>
                      </c:pt>
                      <c:pt idx="11510">
                        <c:v>43436.052083333336</c:v>
                      </c:pt>
                      <c:pt idx="11511">
                        <c:v>43436.07916666667</c:v>
                      </c:pt>
                      <c:pt idx="11512">
                        <c:v>43436.120833333334</c:v>
                      </c:pt>
                      <c:pt idx="11513">
                        <c:v>43436.162499999999</c:v>
                      </c:pt>
                      <c:pt idx="11514">
                        <c:v>43436.175000000003</c:v>
                      </c:pt>
                      <c:pt idx="11515">
                        <c:v>43436.20416666667</c:v>
                      </c:pt>
                      <c:pt idx="11516">
                        <c:v>43436.212500000001</c:v>
                      </c:pt>
                      <c:pt idx="11517">
                        <c:v>43436.245833333334</c:v>
                      </c:pt>
                      <c:pt idx="11518">
                        <c:v>43436.26666666667</c:v>
                      </c:pt>
                      <c:pt idx="11519">
                        <c:v>43436.287499999999</c:v>
                      </c:pt>
                      <c:pt idx="11520">
                        <c:v>43436.29791666667</c:v>
                      </c:pt>
                      <c:pt idx="11521">
                        <c:v>43436.306944444441</c:v>
                      </c:pt>
                      <c:pt idx="11522">
                        <c:v>43436.32916666667</c:v>
                      </c:pt>
                      <c:pt idx="11523">
                        <c:v>43436.370833333334</c:v>
                      </c:pt>
                      <c:pt idx="11524">
                        <c:v>43436.40902777778</c:v>
                      </c:pt>
                      <c:pt idx="11525">
                        <c:v>43436.412499999999</c:v>
                      </c:pt>
                      <c:pt idx="11526">
                        <c:v>43436.45416666667</c:v>
                      </c:pt>
                      <c:pt idx="11527">
                        <c:v>43436.495833333334</c:v>
                      </c:pt>
                      <c:pt idx="11528">
                        <c:v>43436.536111111112</c:v>
                      </c:pt>
                      <c:pt idx="11529">
                        <c:v>43436.537499999999</c:v>
                      </c:pt>
                      <c:pt idx="11530">
                        <c:v>43436.548611111109</c:v>
                      </c:pt>
                      <c:pt idx="11531">
                        <c:v>43436.574305555558</c:v>
                      </c:pt>
                      <c:pt idx="11532">
                        <c:v>43436.57916666667</c:v>
                      </c:pt>
                      <c:pt idx="11533">
                        <c:v>43436.592361111114</c:v>
                      </c:pt>
                      <c:pt idx="11534">
                        <c:v>43436.605555555558</c:v>
                      </c:pt>
                      <c:pt idx="11535">
                        <c:v>43436.620833333334</c:v>
                      </c:pt>
                      <c:pt idx="11536">
                        <c:v>43436.627083333333</c:v>
                      </c:pt>
                      <c:pt idx="11537">
                        <c:v>43436.64166666667</c:v>
                      </c:pt>
                      <c:pt idx="11538">
                        <c:v>43436.662499999999</c:v>
                      </c:pt>
                      <c:pt idx="11539">
                        <c:v>43436.70416666667</c:v>
                      </c:pt>
                      <c:pt idx="11540">
                        <c:v>43436.725694444445</c:v>
                      </c:pt>
                      <c:pt idx="11541">
                        <c:v>43436.744444444441</c:v>
                      </c:pt>
                      <c:pt idx="11542">
                        <c:v>43436.745833333334</c:v>
                      </c:pt>
                      <c:pt idx="11543">
                        <c:v>43436.787499999999</c:v>
                      </c:pt>
                      <c:pt idx="11544">
                        <c:v>43436.808333333334</c:v>
                      </c:pt>
                      <c:pt idx="11545">
                        <c:v>43436.82916666667</c:v>
                      </c:pt>
                      <c:pt idx="11546">
                        <c:v>43436.870833333334</c:v>
                      </c:pt>
                      <c:pt idx="11547">
                        <c:v>43436.912499999999</c:v>
                      </c:pt>
                      <c:pt idx="11548">
                        <c:v>43436.946527777778</c:v>
                      </c:pt>
                      <c:pt idx="11549">
                        <c:v>43436.952777777777</c:v>
                      </c:pt>
                      <c:pt idx="11550">
                        <c:v>43436.95416666667</c:v>
                      </c:pt>
                      <c:pt idx="11551">
                        <c:v>43436.963194444441</c:v>
                      </c:pt>
                      <c:pt idx="11552">
                        <c:v>43436.995833333334</c:v>
                      </c:pt>
                      <c:pt idx="11553">
                        <c:v>43436.999305555553</c:v>
                      </c:pt>
                      <c:pt idx="11554">
                        <c:v>43437.037499999999</c:v>
                      </c:pt>
                      <c:pt idx="11555">
                        <c:v>43437.07916666667</c:v>
                      </c:pt>
                      <c:pt idx="11556">
                        <c:v>43437.102777777778</c:v>
                      </c:pt>
                      <c:pt idx="11557">
                        <c:v>43437.120833333334</c:v>
                      </c:pt>
                      <c:pt idx="11558">
                        <c:v>43437.162499999999</c:v>
                      </c:pt>
                      <c:pt idx="11559">
                        <c:v>43437.20416666667</c:v>
                      </c:pt>
                      <c:pt idx="11560">
                        <c:v>43437.245833333334</c:v>
                      </c:pt>
                      <c:pt idx="11561">
                        <c:v>43437.287499999999</c:v>
                      </c:pt>
                      <c:pt idx="11562">
                        <c:v>43437.32916666667</c:v>
                      </c:pt>
                      <c:pt idx="11563">
                        <c:v>43437.370833333334</c:v>
                      </c:pt>
                      <c:pt idx="11564">
                        <c:v>43437.412499999999</c:v>
                      </c:pt>
                      <c:pt idx="11565">
                        <c:v>43437.45416666667</c:v>
                      </c:pt>
                      <c:pt idx="11566">
                        <c:v>43437.495833333334</c:v>
                      </c:pt>
                      <c:pt idx="11567">
                        <c:v>43437.537499999999</c:v>
                      </c:pt>
                      <c:pt idx="11568">
                        <c:v>43437.57916666667</c:v>
                      </c:pt>
                      <c:pt idx="11569">
                        <c:v>43437.620833333334</c:v>
                      </c:pt>
                      <c:pt idx="11570">
                        <c:v>43437.662499999999</c:v>
                      </c:pt>
                      <c:pt idx="11571">
                        <c:v>43437.70416666667</c:v>
                      </c:pt>
                      <c:pt idx="11572">
                        <c:v>43437.745833333334</c:v>
                      </c:pt>
                      <c:pt idx="11573">
                        <c:v>43437.787499999999</c:v>
                      </c:pt>
                      <c:pt idx="11574">
                        <c:v>43437.82916666667</c:v>
                      </c:pt>
                      <c:pt idx="11575">
                        <c:v>43437.870833333334</c:v>
                      </c:pt>
                      <c:pt idx="11576">
                        <c:v>43437.912499999999</c:v>
                      </c:pt>
                      <c:pt idx="11577">
                        <c:v>43437.95416666667</c:v>
                      </c:pt>
                      <c:pt idx="11578">
                        <c:v>43437.995833333334</c:v>
                      </c:pt>
                      <c:pt idx="11579">
                        <c:v>43437.999305555553</c:v>
                      </c:pt>
                      <c:pt idx="11580">
                        <c:v>43438.037499999999</c:v>
                      </c:pt>
                      <c:pt idx="11581">
                        <c:v>43438.07916666667</c:v>
                      </c:pt>
                      <c:pt idx="11582">
                        <c:v>43438.120833333334</c:v>
                      </c:pt>
                      <c:pt idx="11583">
                        <c:v>43438.162499999999</c:v>
                      </c:pt>
                      <c:pt idx="11584">
                        <c:v>43438.20416666667</c:v>
                      </c:pt>
                      <c:pt idx="11585">
                        <c:v>43438.245833333334</c:v>
                      </c:pt>
                      <c:pt idx="11586">
                        <c:v>43438.287499999999</c:v>
                      </c:pt>
                      <c:pt idx="11587">
                        <c:v>43438.32916666667</c:v>
                      </c:pt>
                      <c:pt idx="11588">
                        <c:v>43438.370833333334</c:v>
                      </c:pt>
                      <c:pt idx="11589">
                        <c:v>43438.412499999999</c:v>
                      </c:pt>
                      <c:pt idx="11590">
                        <c:v>43438.45416666667</c:v>
                      </c:pt>
                      <c:pt idx="11591">
                        <c:v>43438.495833333334</c:v>
                      </c:pt>
                      <c:pt idx="11592">
                        <c:v>43438.537499999999</c:v>
                      </c:pt>
                      <c:pt idx="11593">
                        <c:v>43438.57916666667</c:v>
                      </c:pt>
                      <c:pt idx="11594">
                        <c:v>43438.620833333334</c:v>
                      </c:pt>
                      <c:pt idx="11595">
                        <c:v>43438.662499999999</c:v>
                      </c:pt>
                      <c:pt idx="11596">
                        <c:v>43438.70416666667</c:v>
                      </c:pt>
                      <c:pt idx="11597">
                        <c:v>43438.745833333334</c:v>
                      </c:pt>
                      <c:pt idx="11598">
                        <c:v>43438.787499999999</c:v>
                      </c:pt>
                      <c:pt idx="11599">
                        <c:v>43438.82916666667</c:v>
                      </c:pt>
                      <c:pt idx="11600">
                        <c:v>43438.870833333334</c:v>
                      </c:pt>
                      <c:pt idx="11601">
                        <c:v>43438.912499999999</c:v>
                      </c:pt>
                      <c:pt idx="11602">
                        <c:v>43438.95416666667</c:v>
                      </c:pt>
                      <c:pt idx="11603">
                        <c:v>43438.995833333334</c:v>
                      </c:pt>
                      <c:pt idx="11604">
                        <c:v>43438.999305555553</c:v>
                      </c:pt>
                      <c:pt idx="11605">
                        <c:v>43439.037499999999</c:v>
                      </c:pt>
                      <c:pt idx="11606">
                        <c:v>43439.07916666667</c:v>
                      </c:pt>
                      <c:pt idx="11607">
                        <c:v>43439.120833333334</c:v>
                      </c:pt>
                      <c:pt idx="11608">
                        <c:v>43439.162499999999</c:v>
                      </c:pt>
                      <c:pt idx="11609">
                        <c:v>43439.20416666667</c:v>
                      </c:pt>
                      <c:pt idx="11610">
                        <c:v>43439.245833333334</c:v>
                      </c:pt>
                      <c:pt idx="11611">
                        <c:v>43439.287499999999</c:v>
                      </c:pt>
                      <c:pt idx="11612">
                        <c:v>43439.32916666667</c:v>
                      </c:pt>
                      <c:pt idx="11613">
                        <c:v>43439.370833333334</c:v>
                      </c:pt>
                      <c:pt idx="11614">
                        <c:v>43439.412499999999</c:v>
                      </c:pt>
                      <c:pt idx="11615">
                        <c:v>43439.45416666667</c:v>
                      </c:pt>
                      <c:pt idx="11616">
                        <c:v>43439.495833333334</c:v>
                      </c:pt>
                      <c:pt idx="11617">
                        <c:v>43439.537499999999</c:v>
                      </c:pt>
                      <c:pt idx="11618">
                        <c:v>43439.57916666667</c:v>
                      </c:pt>
                      <c:pt idx="11619">
                        <c:v>43439.620833333334</c:v>
                      </c:pt>
                      <c:pt idx="11620">
                        <c:v>43439.662499999999</c:v>
                      </c:pt>
                      <c:pt idx="11621">
                        <c:v>43439.70416666667</c:v>
                      </c:pt>
                      <c:pt idx="11622">
                        <c:v>43439.745833333334</c:v>
                      </c:pt>
                      <c:pt idx="11623">
                        <c:v>43439.787499999999</c:v>
                      </c:pt>
                      <c:pt idx="11624">
                        <c:v>43439.82916666667</c:v>
                      </c:pt>
                      <c:pt idx="11625">
                        <c:v>43439.870833333334</c:v>
                      </c:pt>
                      <c:pt idx="11626">
                        <c:v>43439.912499999999</c:v>
                      </c:pt>
                      <c:pt idx="11627">
                        <c:v>43439.95416666667</c:v>
                      </c:pt>
                      <c:pt idx="11628">
                        <c:v>43439.995833333334</c:v>
                      </c:pt>
                      <c:pt idx="11629">
                        <c:v>43439.999305555553</c:v>
                      </c:pt>
                      <c:pt idx="11630">
                        <c:v>43440.037499999999</c:v>
                      </c:pt>
                      <c:pt idx="11631">
                        <c:v>43440.07916666667</c:v>
                      </c:pt>
                      <c:pt idx="11632">
                        <c:v>43440.120833333334</c:v>
                      </c:pt>
                      <c:pt idx="11633">
                        <c:v>43440.162499999999</c:v>
                      </c:pt>
                      <c:pt idx="11634">
                        <c:v>43440.20416666667</c:v>
                      </c:pt>
                      <c:pt idx="11635">
                        <c:v>43440.245833333334</c:v>
                      </c:pt>
                      <c:pt idx="11636">
                        <c:v>43440.287499999999</c:v>
                      </c:pt>
                      <c:pt idx="11637">
                        <c:v>43440.32916666667</c:v>
                      </c:pt>
                      <c:pt idx="11638">
                        <c:v>43440.370833333334</c:v>
                      </c:pt>
                      <c:pt idx="11639">
                        <c:v>43440.412499999999</c:v>
                      </c:pt>
                      <c:pt idx="11640">
                        <c:v>43440.45416666667</c:v>
                      </c:pt>
                      <c:pt idx="11641">
                        <c:v>43440.495833333334</c:v>
                      </c:pt>
                      <c:pt idx="11642">
                        <c:v>43440.537499999999</c:v>
                      </c:pt>
                      <c:pt idx="11643">
                        <c:v>43440.57916666667</c:v>
                      </c:pt>
                      <c:pt idx="11644">
                        <c:v>43440.620833333334</c:v>
                      </c:pt>
                      <c:pt idx="11645">
                        <c:v>43440.662499999999</c:v>
                      </c:pt>
                      <c:pt idx="11646">
                        <c:v>43440.70416666667</c:v>
                      </c:pt>
                      <c:pt idx="11647">
                        <c:v>43440.745833333334</c:v>
                      </c:pt>
                      <c:pt idx="11648">
                        <c:v>43440.787499999999</c:v>
                      </c:pt>
                      <c:pt idx="11649">
                        <c:v>43440.82916666667</c:v>
                      </c:pt>
                      <c:pt idx="11650">
                        <c:v>43440.870833333334</c:v>
                      </c:pt>
                      <c:pt idx="11651">
                        <c:v>43440.912499999999</c:v>
                      </c:pt>
                      <c:pt idx="11652">
                        <c:v>43440.95416666667</c:v>
                      </c:pt>
                      <c:pt idx="11653">
                        <c:v>43440.995833333334</c:v>
                      </c:pt>
                      <c:pt idx="11654">
                        <c:v>43440.999305555553</c:v>
                      </c:pt>
                      <c:pt idx="11655">
                        <c:v>43441.037499999999</c:v>
                      </c:pt>
                      <c:pt idx="11656">
                        <c:v>43441.07916666667</c:v>
                      </c:pt>
                      <c:pt idx="11657">
                        <c:v>43441.120833333334</c:v>
                      </c:pt>
                      <c:pt idx="11658">
                        <c:v>43441.162499999999</c:v>
                      </c:pt>
                      <c:pt idx="11659">
                        <c:v>43441.20416666667</c:v>
                      </c:pt>
                      <c:pt idx="11660">
                        <c:v>43441.245833333334</c:v>
                      </c:pt>
                      <c:pt idx="11661">
                        <c:v>43441.287499999999</c:v>
                      </c:pt>
                      <c:pt idx="11662">
                        <c:v>43441.32916666667</c:v>
                      </c:pt>
                      <c:pt idx="11663">
                        <c:v>43441.370833333334</c:v>
                      </c:pt>
                      <c:pt idx="11664">
                        <c:v>43441.412499999999</c:v>
                      </c:pt>
                      <c:pt idx="11665">
                        <c:v>43441.45416666667</c:v>
                      </c:pt>
                      <c:pt idx="11666">
                        <c:v>43441.495833333334</c:v>
                      </c:pt>
                      <c:pt idx="11667">
                        <c:v>43441.537499999999</c:v>
                      </c:pt>
                      <c:pt idx="11668">
                        <c:v>43441.57916666667</c:v>
                      </c:pt>
                      <c:pt idx="11669">
                        <c:v>43441.620833333334</c:v>
                      </c:pt>
                      <c:pt idx="11670">
                        <c:v>43441.662499999999</c:v>
                      </c:pt>
                      <c:pt idx="11671">
                        <c:v>43441.70416666667</c:v>
                      </c:pt>
                      <c:pt idx="11672">
                        <c:v>43441.745833333334</c:v>
                      </c:pt>
                      <c:pt idx="11673">
                        <c:v>43441.787499999999</c:v>
                      </c:pt>
                      <c:pt idx="11674">
                        <c:v>43441.82916666667</c:v>
                      </c:pt>
                      <c:pt idx="11675">
                        <c:v>43441.870833333334</c:v>
                      </c:pt>
                      <c:pt idx="11676">
                        <c:v>43441.912499999999</c:v>
                      </c:pt>
                      <c:pt idx="11677">
                        <c:v>43441.95416666667</c:v>
                      </c:pt>
                      <c:pt idx="11678">
                        <c:v>43441.995833333334</c:v>
                      </c:pt>
                      <c:pt idx="11679">
                        <c:v>43441.999305555553</c:v>
                      </c:pt>
                      <c:pt idx="11680">
                        <c:v>43442.037499999999</c:v>
                      </c:pt>
                      <c:pt idx="11681">
                        <c:v>43442.07916666667</c:v>
                      </c:pt>
                      <c:pt idx="11682">
                        <c:v>43442.120833333334</c:v>
                      </c:pt>
                      <c:pt idx="11683">
                        <c:v>43442.162499999999</c:v>
                      </c:pt>
                      <c:pt idx="11684">
                        <c:v>43442.20416666667</c:v>
                      </c:pt>
                      <c:pt idx="11685">
                        <c:v>43442.245833333334</c:v>
                      </c:pt>
                      <c:pt idx="11686">
                        <c:v>43442.287499999999</c:v>
                      </c:pt>
                      <c:pt idx="11687">
                        <c:v>43442.32916666667</c:v>
                      </c:pt>
                      <c:pt idx="11688">
                        <c:v>43442.370833333334</c:v>
                      </c:pt>
                      <c:pt idx="11689">
                        <c:v>43442.412499999999</c:v>
                      </c:pt>
                      <c:pt idx="11690">
                        <c:v>43442.45416666667</c:v>
                      </c:pt>
                      <c:pt idx="11691">
                        <c:v>43442.495833333334</c:v>
                      </c:pt>
                      <c:pt idx="11692">
                        <c:v>43442.537499999999</c:v>
                      </c:pt>
                      <c:pt idx="11693">
                        <c:v>43442.57916666667</c:v>
                      </c:pt>
                      <c:pt idx="11694">
                        <c:v>43442.620833333334</c:v>
                      </c:pt>
                      <c:pt idx="11695">
                        <c:v>43442.662499999999</c:v>
                      </c:pt>
                      <c:pt idx="11696">
                        <c:v>43442.70416666667</c:v>
                      </c:pt>
                      <c:pt idx="11697">
                        <c:v>43442.745833333334</c:v>
                      </c:pt>
                      <c:pt idx="11698">
                        <c:v>43442.787499999999</c:v>
                      </c:pt>
                      <c:pt idx="11699">
                        <c:v>43442.82916666667</c:v>
                      </c:pt>
                      <c:pt idx="11700">
                        <c:v>43442.870833333334</c:v>
                      </c:pt>
                      <c:pt idx="11701">
                        <c:v>43442.912499999999</c:v>
                      </c:pt>
                      <c:pt idx="11702">
                        <c:v>43442.95416666667</c:v>
                      </c:pt>
                      <c:pt idx="11703">
                        <c:v>43442.995833333334</c:v>
                      </c:pt>
                      <c:pt idx="11704">
                        <c:v>43442.999305555553</c:v>
                      </c:pt>
                      <c:pt idx="11705">
                        <c:v>43443.037499999999</c:v>
                      </c:pt>
                      <c:pt idx="11706">
                        <c:v>43443.07916666667</c:v>
                      </c:pt>
                      <c:pt idx="11707">
                        <c:v>43443.120833333334</c:v>
                      </c:pt>
                      <c:pt idx="11708">
                        <c:v>43443.162499999999</c:v>
                      </c:pt>
                      <c:pt idx="11709">
                        <c:v>43443.20416666667</c:v>
                      </c:pt>
                      <c:pt idx="11710">
                        <c:v>43443.245833333334</c:v>
                      </c:pt>
                      <c:pt idx="11711">
                        <c:v>43443.287499999999</c:v>
                      </c:pt>
                      <c:pt idx="11712">
                        <c:v>43443.32916666667</c:v>
                      </c:pt>
                      <c:pt idx="11713">
                        <c:v>43443.370833333334</c:v>
                      </c:pt>
                      <c:pt idx="11714">
                        <c:v>43443.412499999999</c:v>
                      </c:pt>
                      <c:pt idx="11715">
                        <c:v>43443.45416666667</c:v>
                      </c:pt>
                      <c:pt idx="11716">
                        <c:v>43443.495833333334</c:v>
                      </c:pt>
                      <c:pt idx="11717">
                        <c:v>43443.537499999999</c:v>
                      </c:pt>
                      <c:pt idx="11718">
                        <c:v>43443.575694444444</c:v>
                      </c:pt>
                      <c:pt idx="11719">
                        <c:v>43443.57916666667</c:v>
                      </c:pt>
                      <c:pt idx="11720">
                        <c:v>43443.584027777775</c:v>
                      </c:pt>
                      <c:pt idx="11721">
                        <c:v>43443.59652777778</c:v>
                      </c:pt>
                      <c:pt idx="11722">
                        <c:v>43443.599305555559</c:v>
                      </c:pt>
                      <c:pt idx="11723">
                        <c:v>43443.620833333334</c:v>
                      </c:pt>
                      <c:pt idx="11724">
                        <c:v>43443.662499999999</c:v>
                      </c:pt>
                      <c:pt idx="11725">
                        <c:v>43443.674305555556</c:v>
                      </c:pt>
                      <c:pt idx="11726">
                        <c:v>43443.69027777778</c:v>
                      </c:pt>
                      <c:pt idx="11727">
                        <c:v>43443.70416666667</c:v>
                      </c:pt>
                      <c:pt idx="11728">
                        <c:v>43443.709027777775</c:v>
                      </c:pt>
                      <c:pt idx="11729">
                        <c:v>43443.717361111114</c:v>
                      </c:pt>
                      <c:pt idx="11730">
                        <c:v>43443.745833333334</c:v>
                      </c:pt>
                      <c:pt idx="11731">
                        <c:v>43443.787499999999</c:v>
                      </c:pt>
                      <c:pt idx="11732">
                        <c:v>43443.82916666667</c:v>
                      </c:pt>
                      <c:pt idx="11733">
                        <c:v>43443.865972222222</c:v>
                      </c:pt>
                      <c:pt idx="11734">
                        <c:v>43443.870833333334</c:v>
                      </c:pt>
                      <c:pt idx="11735">
                        <c:v>43443.882638888892</c:v>
                      </c:pt>
                      <c:pt idx="11736">
                        <c:v>43443.912499999999</c:v>
                      </c:pt>
                      <c:pt idx="11737">
                        <c:v>43443.951388888891</c:v>
                      </c:pt>
                      <c:pt idx="11738">
                        <c:v>43443.95416666667</c:v>
                      </c:pt>
                      <c:pt idx="11739">
                        <c:v>43443.989583333336</c:v>
                      </c:pt>
                      <c:pt idx="11740">
                        <c:v>43443.995833333334</c:v>
                      </c:pt>
                      <c:pt idx="11741">
                        <c:v>43443.999305555553</c:v>
                      </c:pt>
                      <c:pt idx="11742">
                        <c:v>43444.037499999999</c:v>
                      </c:pt>
                      <c:pt idx="11743">
                        <c:v>43444.07916666667</c:v>
                      </c:pt>
                      <c:pt idx="11744">
                        <c:v>43444.120833333334</c:v>
                      </c:pt>
                      <c:pt idx="11745">
                        <c:v>43444.162499999999</c:v>
                      </c:pt>
                      <c:pt idx="11746">
                        <c:v>43444.20416666667</c:v>
                      </c:pt>
                      <c:pt idx="11747">
                        <c:v>43444.245833333334</c:v>
                      </c:pt>
                      <c:pt idx="11748">
                        <c:v>43444.287499999999</c:v>
                      </c:pt>
                      <c:pt idx="11749">
                        <c:v>43444.32916666667</c:v>
                      </c:pt>
                      <c:pt idx="11750">
                        <c:v>43444.370833333334</c:v>
                      </c:pt>
                      <c:pt idx="11751">
                        <c:v>43444.412499999999</c:v>
                      </c:pt>
                      <c:pt idx="11752">
                        <c:v>43444.45416666667</c:v>
                      </c:pt>
                      <c:pt idx="11753">
                        <c:v>43444.495833333334</c:v>
                      </c:pt>
                      <c:pt idx="11754">
                        <c:v>43444.537499999999</c:v>
                      </c:pt>
                      <c:pt idx="11755">
                        <c:v>43444.57916666667</c:v>
                      </c:pt>
                      <c:pt idx="11756">
                        <c:v>43444.620833333334</c:v>
                      </c:pt>
                      <c:pt idx="11757">
                        <c:v>43444.662499999999</c:v>
                      </c:pt>
                      <c:pt idx="11758">
                        <c:v>43444.70416666667</c:v>
                      </c:pt>
                      <c:pt idx="11759">
                        <c:v>43444.745833333334</c:v>
                      </c:pt>
                      <c:pt idx="11760">
                        <c:v>43444.787499999999</c:v>
                      </c:pt>
                      <c:pt idx="11761">
                        <c:v>43444.82916666667</c:v>
                      </c:pt>
                      <c:pt idx="11762">
                        <c:v>43444.870833333334</c:v>
                      </c:pt>
                      <c:pt idx="11763">
                        <c:v>43444.912499999999</c:v>
                      </c:pt>
                      <c:pt idx="11764">
                        <c:v>43444.95416666667</c:v>
                      </c:pt>
                      <c:pt idx="11765">
                        <c:v>43444.995833333334</c:v>
                      </c:pt>
                      <c:pt idx="11766">
                        <c:v>43444.999305555553</c:v>
                      </c:pt>
                      <c:pt idx="11767">
                        <c:v>43445.037499999999</c:v>
                      </c:pt>
                      <c:pt idx="11768">
                        <c:v>43445.07916666667</c:v>
                      </c:pt>
                      <c:pt idx="11769">
                        <c:v>43445.120833333334</c:v>
                      </c:pt>
                      <c:pt idx="11770">
                        <c:v>43445.162499999999</c:v>
                      </c:pt>
                      <c:pt idx="11771">
                        <c:v>43445.20416666667</c:v>
                      </c:pt>
                      <c:pt idx="11772">
                        <c:v>43445.245833333334</c:v>
                      </c:pt>
                      <c:pt idx="11773">
                        <c:v>43445.287499999999</c:v>
                      </c:pt>
                      <c:pt idx="11774">
                        <c:v>43445.32916666667</c:v>
                      </c:pt>
                      <c:pt idx="11775">
                        <c:v>43445.370833333334</c:v>
                      </c:pt>
                      <c:pt idx="11776">
                        <c:v>43445.412499999999</c:v>
                      </c:pt>
                      <c:pt idx="11777">
                        <c:v>43445.45416666667</c:v>
                      </c:pt>
                      <c:pt idx="11778">
                        <c:v>43445.495833333334</c:v>
                      </c:pt>
                      <c:pt idx="11779">
                        <c:v>43445.537499999999</c:v>
                      </c:pt>
                      <c:pt idx="11780">
                        <c:v>43445.57916666667</c:v>
                      </c:pt>
                      <c:pt idx="11781">
                        <c:v>43445.620833333334</c:v>
                      </c:pt>
                      <c:pt idx="11782">
                        <c:v>43445.662499999999</c:v>
                      </c:pt>
                      <c:pt idx="11783">
                        <c:v>43445.70416666667</c:v>
                      </c:pt>
                      <c:pt idx="11784">
                        <c:v>43445.745833333334</c:v>
                      </c:pt>
                      <c:pt idx="11785">
                        <c:v>43445.787499999999</c:v>
                      </c:pt>
                      <c:pt idx="11786">
                        <c:v>43445.82916666667</c:v>
                      </c:pt>
                      <c:pt idx="11787">
                        <c:v>43445.870833333334</c:v>
                      </c:pt>
                      <c:pt idx="11788">
                        <c:v>43445.912499999999</c:v>
                      </c:pt>
                      <c:pt idx="11789">
                        <c:v>43445.95416666667</c:v>
                      </c:pt>
                      <c:pt idx="11790">
                        <c:v>43445.995833333334</c:v>
                      </c:pt>
                      <c:pt idx="11791">
                        <c:v>43445.999305555553</c:v>
                      </c:pt>
                      <c:pt idx="11792">
                        <c:v>43446.037499999999</c:v>
                      </c:pt>
                      <c:pt idx="11793">
                        <c:v>43446.07916666667</c:v>
                      </c:pt>
                      <c:pt idx="11794">
                        <c:v>43446.120833333334</c:v>
                      </c:pt>
                      <c:pt idx="11795">
                        <c:v>43446.162499999999</c:v>
                      </c:pt>
                      <c:pt idx="11796">
                        <c:v>43446.20416666667</c:v>
                      </c:pt>
                      <c:pt idx="11797">
                        <c:v>43446.245833333334</c:v>
                      </c:pt>
                      <c:pt idx="11798">
                        <c:v>43446.287499999999</c:v>
                      </c:pt>
                      <c:pt idx="11799">
                        <c:v>43446.32916666667</c:v>
                      </c:pt>
                      <c:pt idx="11800">
                        <c:v>43446.370833333334</c:v>
                      </c:pt>
                      <c:pt idx="11801">
                        <c:v>43446.412499999999</c:v>
                      </c:pt>
                      <c:pt idx="11802">
                        <c:v>43446.45416666667</c:v>
                      </c:pt>
                      <c:pt idx="11803">
                        <c:v>43446.495833333334</c:v>
                      </c:pt>
                      <c:pt idx="11804">
                        <c:v>43446.537499999999</c:v>
                      </c:pt>
                      <c:pt idx="11805">
                        <c:v>43446.57916666667</c:v>
                      </c:pt>
                      <c:pt idx="11806">
                        <c:v>43446.620833333334</c:v>
                      </c:pt>
                      <c:pt idx="11807">
                        <c:v>43446.662499999999</c:v>
                      </c:pt>
                      <c:pt idx="11808">
                        <c:v>43446.70416666667</c:v>
                      </c:pt>
                      <c:pt idx="11809">
                        <c:v>43446.745833333334</c:v>
                      </c:pt>
                      <c:pt idx="11810">
                        <c:v>43446.787499999999</c:v>
                      </c:pt>
                      <c:pt idx="11811">
                        <c:v>43446.82916666667</c:v>
                      </c:pt>
                      <c:pt idx="11812">
                        <c:v>43446.870833333334</c:v>
                      </c:pt>
                      <c:pt idx="11813">
                        <c:v>43446.912499999999</c:v>
                      </c:pt>
                      <c:pt idx="11814">
                        <c:v>43446.95416666667</c:v>
                      </c:pt>
                      <c:pt idx="11815">
                        <c:v>43446.995833333334</c:v>
                      </c:pt>
                      <c:pt idx="11816">
                        <c:v>43446.999305555553</c:v>
                      </c:pt>
                      <c:pt idx="11817">
                        <c:v>43447.037499999999</c:v>
                      </c:pt>
                      <c:pt idx="11818">
                        <c:v>43447.07916666667</c:v>
                      </c:pt>
                      <c:pt idx="11819">
                        <c:v>43447.120833333334</c:v>
                      </c:pt>
                      <c:pt idx="11820">
                        <c:v>43447.162499999999</c:v>
                      </c:pt>
                      <c:pt idx="11821">
                        <c:v>43447.20416666667</c:v>
                      </c:pt>
                      <c:pt idx="11822">
                        <c:v>43447.245833333334</c:v>
                      </c:pt>
                      <c:pt idx="11823">
                        <c:v>43447.287499999999</c:v>
                      </c:pt>
                      <c:pt idx="11824">
                        <c:v>43447.32916666667</c:v>
                      </c:pt>
                      <c:pt idx="11825">
                        <c:v>43447.370833333334</c:v>
                      </c:pt>
                      <c:pt idx="11826">
                        <c:v>43447.412499999999</c:v>
                      </c:pt>
                      <c:pt idx="11827">
                        <c:v>43447.45416666667</c:v>
                      </c:pt>
                      <c:pt idx="11828">
                        <c:v>43447.495833333334</c:v>
                      </c:pt>
                      <c:pt idx="11829">
                        <c:v>43447.537499999999</c:v>
                      </c:pt>
                      <c:pt idx="11830">
                        <c:v>43447.57916666667</c:v>
                      </c:pt>
                      <c:pt idx="11831">
                        <c:v>43447.620833333334</c:v>
                      </c:pt>
                      <c:pt idx="11832">
                        <c:v>43447.662499999999</c:v>
                      </c:pt>
                      <c:pt idx="11833">
                        <c:v>43447.70416666667</c:v>
                      </c:pt>
                      <c:pt idx="11834">
                        <c:v>43447.745833333334</c:v>
                      </c:pt>
                      <c:pt idx="11835">
                        <c:v>43447.787499999999</c:v>
                      </c:pt>
                      <c:pt idx="11836">
                        <c:v>43447.82916666667</c:v>
                      </c:pt>
                      <c:pt idx="11837">
                        <c:v>43447.870833333334</c:v>
                      </c:pt>
                      <c:pt idx="11838">
                        <c:v>43447.912499999999</c:v>
                      </c:pt>
                      <c:pt idx="11839">
                        <c:v>43447.95416666667</c:v>
                      </c:pt>
                      <c:pt idx="11840">
                        <c:v>43447.995833333334</c:v>
                      </c:pt>
                      <c:pt idx="11841">
                        <c:v>43447.999305555553</c:v>
                      </c:pt>
                      <c:pt idx="11842">
                        <c:v>43448.037499999999</c:v>
                      </c:pt>
                      <c:pt idx="11843">
                        <c:v>43448.07916666667</c:v>
                      </c:pt>
                      <c:pt idx="11844">
                        <c:v>43448.120833333334</c:v>
                      </c:pt>
                      <c:pt idx="11845">
                        <c:v>43448.128472222219</c:v>
                      </c:pt>
                      <c:pt idx="11846">
                        <c:v>43448.134722222225</c:v>
                      </c:pt>
                      <c:pt idx="11847">
                        <c:v>43448.140972222223</c:v>
                      </c:pt>
                      <c:pt idx="11848">
                        <c:v>43448.154861111114</c:v>
                      </c:pt>
                      <c:pt idx="11849">
                        <c:v>43448.162499999999</c:v>
                      </c:pt>
                      <c:pt idx="11850">
                        <c:v>43448.165972222225</c:v>
                      </c:pt>
                      <c:pt idx="11851">
                        <c:v>43448.20416666667</c:v>
                      </c:pt>
                      <c:pt idx="11852">
                        <c:v>43448.245833333334</c:v>
                      </c:pt>
                      <c:pt idx="11853">
                        <c:v>43448.287499999999</c:v>
                      </c:pt>
                      <c:pt idx="11854">
                        <c:v>43448.32916666667</c:v>
                      </c:pt>
                      <c:pt idx="11855">
                        <c:v>43448.348611111112</c:v>
                      </c:pt>
                      <c:pt idx="11856">
                        <c:v>43448.370833333334</c:v>
                      </c:pt>
                      <c:pt idx="11857">
                        <c:v>43448.412499999999</c:v>
                      </c:pt>
                      <c:pt idx="11858">
                        <c:v>43448.4375</c:v>
                      </c:pt>
                      <c:pt idx="11859">
                        <c:v>43448.443055555559</c:v>
                      </c:pt>
                      <c:pt idx="11860">
                        <c:v>43448.449305555558</c:v>
                      </c:pt>
                      <c:pt idx="11861">
                        <c:v>43448.45416666667</c:v>
                      </c:pt>
                      <c:pt idx="11862">
                        <c:v>43448.495833333334</c:v>
                      </c:pt>
                      <c:pt idx="11863">
                        <c:v>43448.537499999999</c:v>
                      </c:pt>
                      <c:pt idx="11864">
                        <c:v>43448.57916666667</c:v>
                      </c:pt>
                      <c:pt idx="11865">
                        <c:v>43448.620833333334</c:v>
                      </c:pt>
                      <c:pt idx="11866">
                        <c:v>43448.662499999999</c:v>
                      </c:pt>
                      <c:pt idx="11867">
                        <c:v>43448.70416666667</c:v>
                      </c:pt>
                      <c:pt idx="11868">
                        <c:v>43448.745833333334</c:v>
                      </c:pt>
                      <c:pt idx="11869">
                        <c:v>43448.787499999999</c:v>
                      </c:pt>
                      <c:pt idx="11870">
                        <c:v>43448.82916666667</c:v>
                      </c:pt>
                      <c:pt idx="11871">
                        <c:v>43448.870833333334</c:v>
                      </c:pt>
                      <c:pt idx="11872">
                        <c:v>43448.912499999999</c:v>
                      </c:pt>
                      <c:pt idx="11873">
                        <c:v>43448.940972222219</c:v>
                      </c:pt>
                      <c:pt idx="11874">
                        <c:v>43448.95416666667</c:v>
                      </c:pt>
                      <c:pt idx="11875">
                        <c:v>43448.995833333334</c:v>
                      </c:pt>
                      <c:pt idx="11876">
                        <c:v>43448.999305555553</c:v>
                      </c:pt>
                      <c:pt idx="11877">
                        <c:v>43449.009027777778</c:v>
                      </c:pt>
                      <c:pt idx="11878">
                        <c:v>43449.036111111112</c:v>
                      </c:pt>
                      <c:pt idx="11879">
                        <c:v>43449.037499999999</c:v>
                      </c:pt>
                      <c:pt idx="11880">
                        <c:v>43449.054166666669</c:v>
                      </c:pt>
                      <c:pt idx="11881">
                        <c:v>43449.063888888886</c:v>
                      </c:pt>
                      <c:pt idx="11882">
                        <c:v>43449.07916666667</c:v>
                      </c:pt>
                      <c:pt idx="11883">
                        <c:v>43449.090277777781</c:v>
                      </c:pt>
                      <c:pt idx="11884">
                        <c:v>43449.120833333334</c:v>
                      </c:pt>
                      <c:pt idx="11885">
                        <c:v>43449.161111111112</c:v>
                      </c:pt>
                      <c:pt idx="11886">
                        <c:v>43449.162499999999</c:v>
                      </c:pt>
                      <c:pt idx="11887">
                        <c:v>43449.20416666667</c:v>
                      </c:pt>
                      <c:pt idx="11888">
                        <c:v>43449.245833333334</c:v>
                      </c:pt>
                      <c:pt idx="11889">
                        <c:v>43449.287499999999</c:v>
                      </c:pt>
                      <c:pt idx="11890">
                        <c:v>43449.322222222225</c:v>
                      </c:pt>
                      <c:pt idx="11891">
                        <c:v>43449.32916666667</c:v>
                      </c:pt>
                      <c:pt idx="11892">
                        <c:v>43449.34375</c:v>
                      </c:pt>
                      <c:pt idx="11893">
                        <c:v>43449.354166666664</c:v>
                      </c:pt>
                      <c:pt idx="11894">
                        <c:v>43449.367361111108</c:v>
                      </c:pt>
                      <c:pt idx="11895">
                        <c:v>43449.370833333334</c:v>
                      </c:pt>
                      <c:pt idx="11896">
                        <c:v>43449.412499999999</c:v>
                      </c:pt>
                      <c:pt idx="11897">
                        <c:v>43449.420138888891</c:v>
                      </c:pt>
                      <c:pt idx="11898">
                        <c:v>43449.427777777775</c:v>
                      </c:pt>
                      <c:pt idx="11899">
                        <c:v>43449.452777777777</c:v>
                      </c:pt>
                      <c:pt idx="11900">
                        <c:v>43449.45416666667</c:v>
                      </c:pt>
                      <c:pt idx="11901">
                        <c:v>43449.493750000001</c:v>
                      </c:pt>
                      <c:pt idx="11902">
                        <c:v>43449.494444444441</c:v>
                      </c:pt>
                      <c:pt idx="11903">
                        <c:v>43449.495833333334</c:v>
                      </c:pt>
                      <c:pt idx="11904">
                        <c:v>43449.504166666666</c:v>
                      </c:pt>
                      <c:pt idx="11905">
                        <c:v>43449.537499999999</c:v>
                      </c:pt>
                      <c:pt idx="11906">
                        <c:v>43449.540972222225</c:v>
                      </c:pt>
                      <c:pt idx="11907">
                        <c:v>43449.556944444441</c:v>
                      </c:pt>
                      <c:pt idx="11908">
                        <c:v>43449.57916666667</c:v>
                      </c:pt>
                      <c:pt idx="11909">
                        <c:v>43449.59097222222</c:v>
                      </c:pt>
                      <c:pt idx="11910">
                        <c:v>43449.597916666666</c:v>
                      </c:pt>
                      <c:pt idx="11911">
                        <c:v>43449.602777777778</c:v>
                      </c:pt>
                      <c:pt idx="11912">
                        <c:v>43449.605555555558</c:v>
                      </c:pt>
                      <c:pt idx="11913">
                        <c:v>43449.620833333334</c:v>
                      </c:pt>
                      <c:pt idx="11914">
                        <c:v>43449.629166666666</c:v>
                      </c:pt>
                      <c:pt idx="11915">
                        <c:v>43449.634027777778</c:v>
                      </c:pt>
                      <c:pt idx="11916">
                        <c:v>43449.638888888891</c:v>
                      </c:pt>
                      <c:pt idx="11917">
                        <c:v>43449.644444444442</c:v>
                      </c:pt>
                      <c:pt idx="11918">
                        <c:v>43449.651388888888</c:v>
                      </c:pt>
                      <c:pt idx="11919">
                        <c:v>43449.65625</c:v>
                      </c:pt>
                      <c:pt idx="11920">
                        <c:v>43449.661111111112</c:v>
                      </c:pt>
                      <c:pt idx="11921">
                        <c:v>43449.662499999999</c:v>
                      </c:pt>
                      <c:pt idx="11922">
                        <c:v>43449.683333333334</c:v>
                      </c:pt>
                      <c:pt idx="11923">
                        <c:v>43449.690972222219</c:v>
                      </c:pt>
                      <c:pt idx="11924">
                        <c:v>43449.70416666667</c:v>
                      </c:pt>
                      <c:pt idx="11925">
                        <c:v>43449.745833333334</c:v>
                      </c:pt>
                      <c:pt idx="11926">
                        <c:v>43449.787499999999</c:v>
                      </c:pt>
                      <c:pt idx="11927">
                        <c:v>43449.793749999997</c:v>
                      </c:pt>
                      <c:pt idx="11928">
                        <c:v>43449.803472222222</c:v>
                      </c:pt>
                      <c:pt idx="11929">
                        <c:v>43449.815972222219</c:v>
                      </c:pt>
                      <c:pt idx="11930">
                        <c:v>43449.825694444444</c:v>
                      </c:pt>
                      <c:pt idx="11931">
                        <c:v>43449.82916666667</c:v>
                      </c:pt>
                      <c:pt idx="11932">
                        <c:v>43449.848611111112</c:v>
                      </c:pt>
                      <c:pt idx="11933">
                        <c:v>43449.854166666664</c:v>
                      </c:pt>
                      <c:pt idx="11934">
                        <c:v>43449.870833333334</c:v>
                      </c:pt>
                      <c:pt idx="11935">
                        <c:v>43449.87777777778</c:v>
                      </c:pt>
                      <c:pt idx="11936">
                        <c:v>43449.886805555558</c:v>
                      </c:pt>
                      <c:pt idx="11937">
                        <c:v>43449.911111111112</c:v>
                      </c:pt>
                      <c:pt idx="11938">
                        <c:v>43449.912499999999</c:v>
                      </c:pt>
                      <c:pt idx="11939">
                        <c:v>43449.95416666667</c:v>
                      </c:pt>
                      <c:pt idx="11940">
                        <c:v>43449.96875</c:v>
                      </c:pt>
                      <c:pt idx="11941">
                        <c:v>43449.973611111112</c:v>
                      </c:pt>
                      <c:pt idx="11942">
                        <c:v>43449.993055555555</c:v>
                      </c:pt>
                      <c:pt idx="11943">
                        <c:v>43449.995833333334</c:v>
                      </c:pt>
                      <c:pt idx="11944">
                        <c:v>43449.999305555553</c:v>
                      </c:pt>
                      <c:pt idx="11945">
                        <c:v>43450.004166666666</c:v>
                      </c:pt>
                      <c:pt idx="11946">
                        <c:v>43450.013888888891</c:v>
                      </c:pt>
                      <c:pt idx="11947">
                        <c:v>43450.017361111109</c:v>
                      </c:pt>
                      <c:pt idx="11948">
                        <c:v>43450.037499999999</c:v>
                      </c:pt>
                      <c:pt idx="11949">
                        <c:v>43450.054861111108</c:v>
                      </c:pt>
                      <c:pt idx="11950">
                        <c:v>43450.061111111114</c:v>
                      </c:pt>
                      <c:pt idx="11951">
                        <c:v>43450.075694444444</c:v>
                      </c:pt>
                      <c:pt idx="11952">
                        <c:v>43450.07916666667</c:v>
                      </c:pt>
                      <c:pt idx="11953">
                        <c:v>43450.109722222223</c:v>
                      </c:pt>
                      <c:pt idx="11954">
                        <c:v>43450.119444444441</c:v>
                      </c:pt>
                      <c:pt idx="11955">
                        <c:v>43450.120833333334</c:v>
                      </c:pt>
                      <c:pt idx="11956">
                        <c:v>43450.129166666666</c:v>
                      </c:pt>
                      <c:pt idx="11957">
                        <c:v>43450.162499999999</c:v>
                      </c:pt>
                      <c:pt idx="11958">
                        <c:v>43450.173611111109</c:v>
                      </c:pt>
                      <c:pt idx="11959">
                        <c:v>43450.192361111112</c:v>
                      </c:pt>
                      <c:pt idx="11960">
                        <c:v>43450.20416666667</c:v>
                      </c:pt>
                      <c:pt idx="11961">
                        <c:v>43450.227083333331</c:v>
                      </c:pt>
                      <c:pt idx="11962">
                        <c:v>43450.236805555556</c:v>
                      </c:pt>
                      <c:pt idx="11963">
                        <c:v>43450.245833333334</c:v>
                      </c:pt>
                      <c:pt idx="11964">
                        <c:v>43450.260416666664</c:v>
                      </c:pt>
                      <c:pt idx="11965">
                        <c:v>43450.26666666667</c:v>
                      </c:pt>
                      <c:pt idx="11966">
                        <c:v>43450.287499999999</c:v>
                      </c:pt>
                      <c:pt idx="11967">
                        <c:v>43450.325694444444</c:v>
                      </c:pt>
                      <c:pt idx="11968">
                        <c:v>43450.32916666667</c:v>
                      </c:pt>
                      <c:pt idx="11969">
                        <c:v>43450.336805555555</c:v>
                      </c:pt>
                      <c:pt idx="11970">
                        <c:v>43450.34375</c:v>
                      </c:pt>
                      <c:pt idx="11971">
                        <c:v>43450.35</c:v>
                      </c:pt>
                      <c:pt idx="11972">
                        <c:v>43450.356944444444</c:v>
                      </c:pt>
                      <c:pt idx="11973">
                        <c:v>43450.362500000003</c:v>
                      </c:pt>
                      <c:pt idx="11974">
                        <c:v>43450.370833333334</c:v>
                      </c:pt>
                      <c:pt idx="11975">
                        <c:v>43450.397222222222</c:v>
                      </c:pt>
                      <c:pt idx="11976">
                        <c:v>43450.411111111112</c:v>
                      </c:pt>
                      <c:pt idx="11977">
                        <c:v>43450.412499999999</c:v>
                      </c:pt>
                      <c:pt idx="11978">
                        <c:v>43450.416666666664</c:v>
                      </c:pt>
                      <c:pt idx="11979">
                        <c:v>43450.424305555556</c:v>
                      </c:pt>
                      <c:pt idx="11980">
                        <c:v>43450.431250000001</c:v>
                      </c:pt>
                      <c:pt idx="11981">
                        <c:v>43450.446527777778</c:v>
                      </c:pt>
                      <c:pt idx="11982">
                        <c:v>43450.45416666667</c:v>
                      </c:pt>
                      <c:pt idx="11983">
                        <c:v>43450.465277777781</c:v>
                      </c:pt>
                      <c:pt idx="11984">
                        <c:v>43450.474999999999</c:v>
                      </c:pt>
                      <c:pt idx="11985">
                        <c:v>43450.48541666667</c:v>
                      </c:pt>
                      <c:pt idx="11986">
                        <c:v>43450.495833333334</c:v>
                      </c:pt>
                      <c:pt idx="11987">
                        <c:v>43450.537499999999</c:v>
                      </c:pt>
                      <c:pt idx="11988">
                        <c:v>43450.57916666667</c:v>
                      </c:pt>
                      <c:pt idx="11989">
                        <c:v>43450.609722222223</c:v>
                      </c:pt>
                      <c:pt idx="11990">
                        <c:v>43450.614583333336</c:v>
                      </c:pt>
                      <c:pt idx="11991">
                        <c:v>43450.620833333334</c:v>
                      </c:pt>
                      <c:pt idx="11992">
                        <c:v>43450.629166666666</c:v>
                      </c:pt>
                      <c:pt idx="11993">
                        <c:v>43450.632638888892</c:v>
                      </c:pt>
                      <c:pt idx="11994">
                        <c:v>43450.652777777781</c:v>
                      </c:pt>
                      <c:pt idx="11995">
                        <c:v>43450.65902777778</c:v>
                      </c:pt>
                      <c:pt idx="11996">
                        <c:v>43450.659722222219</c:v>
                      </c:pt>
                      <c:pt idx="11997">
                        <c:v>43450.7</c:v>
                      </c:pt>
                      <c:pt idx="11998">
                        <c:v>43450.700694444444</c:v>
                      </c:pt>
                      <c:pt idx="11999">
                        <c:v>43450.745833333334</c:v>
                      </c:pt>
                      <c:pt idx="12000">
                        <c:v>43450.787499999999</c:v>
                      </c:pt>
                      <c:pt idx="12001">
                        <c:v>43450.811805555553</c:v>
                      </c:pt>
                      <c:pt idx="12002">
                        <c:v>43450.82916666667</c:v>
                      </c:pt>
                      <c:pt idx="12003">
                        <c:v>43450.853472222225</c:v>
                      </c:pt>
                      <c:pt idx="12004">
                        <c:v>43450.867361111108</c:v>
                      </c:pt>
                      <c:pt idx="12005">
                        <c:v>43450.870833333334</c:v>
                      </c:pt>
                      <c:pt idx="12006">
                        <c:v>43450.912499999999</c:v>
                      </c:pt>
                      <c:pt idx="12007">
                        <c:v>43450.952777777777</c:v>
                      </c:pt>
                      <c:pt idx="12008">
                        <c:v>43450.95416666667</c:v>
                      </c:pt>
                      <c:pt idx="12009">
                        <c:v>43450.994444444441</c:v>
                      </c:pt>
                      <c:pt idx="12010">
                        <c:v>43450.995833333334</c:v>
                      </c:pt>
                      <c:pt idx="12011">
                        <c:v>43450.999305555553</c:v>
                      </c:pt>
                      <c:pt idx="12012">
                        <c:v>43451.037499999999</c:v>
                      </c:pt>
                      <c:pt idx="12013">
                        <c:v>43451.04583333333</c:v>
                      </c:pt>
                      <c:pt idx="12014">
                        <c:v>43451.07916666667</c:v>
                      </c:pt>
                      <c:pt idx="12015">
                        <c:v>43451.103472222225</c:v>
                      </c:pt>
                      <c:pt idx="12016">
                        <c:v>43451.120833333334</c:v>
                      </c:pt>
                      <c:pt idx="12017">
                        <c:v>43451.162499999999</c:v>
                      </c:pt>
                      <c:pt idx="12018">
                        <c:v>43451.20416666667</c:v>
                      </c:pt>
                      <c:pt idx="12019">
                        <c:v>43451.245833333334</c:v>
                      </c:pt>
                      <c:pt idx="12020">
                        <c:v>43451.287499999999</c:v>
                      </c:pt>
                      <c:pt idx="12021">
                        <c:v>43451.32916666667</c:v>
                      </c:pt>
                      <c:pt idx="12022">
                        <c:v>43451.370833333334</c:v>
                      </c:pt>
                      <c:pt idx="12023">
                        <c:v>43451.412499999999</c:v>
                      </c:pt>
                      <c:pt idx="12024">
                        <c:v>43451.45416666667</c:v>
                      </c:pt>
                      <c:pt idx="12025">
                        <c:v>43451.495833333334</c:v>
                      </c:pt>
                      <c:pt idx="12026">
                        <c:v>43451.537499999999</c:v>
                      </c:pt>
                      <c:pt idx="12027">
                        <c:v>43451.57916666667</c:v>
                      </c:pt>
                      <c:pt idx="12028">
                        <c:v>43451.620833333334</c:v>
                      </c:pt>
                      <c:pt idx="12029">
                        <c:v>43451.662499999999</c:v>
                      </c:pt>
                      <c:pt idx="12030">
                        <c:v>43451.70416666667</c:v>
                      </c:pt>
                      <c:pt idx="12031">
                        <c:v>43451.745833333334</c:v>
                      </c:pt>
                      <c:pt idx="12032">
                        <c:v>43451.787499999999</c:v>
                      </c:pt>
                      <c:pt idx="12033">
                        <c:v>43451.82916666667</c:v>
                      </c:pt>
                      <c:pt idx="12034">
                        <c:v>43451.870833333334</c:v>
                      </c:pt>
                      <c:pt idx="12035">
                        <c:v>43451.912499999999</c:v>
                      </c:pt>
                      <c:pt idx="12036">
                        <c:v>43451.95416666667</c:v>
                      </c:pt>
                      <c:pt idx="12037">
                        <c:v>43451.995833333334</c:v>
                      </c:pt>
                      <c:pt idx="12038">
                        <c:v>43451.999305555553</c:v>
                      </c:pt>
                      <c:pt idx="12039">
                        <c:v>43452.037499999999</c:v>
                      </c:pt>
                      <c:pt idx="12040">
                        <c:v>43452.07916666667</c:v>
                      </c:pt>
                      <c:pt idx="12041">
                        <c:v>43452.120833333334</c:v>
                      </c:pt>
                      <c:pt idx="12042">
                        <c:v>43452.162499999999</c:v>
                      </c:pt>
                      <c:pt idx="12043">
                        <c:v>43452.20416666667</c:v>
                      </c:pt>
                      <c:pt idx="12044">
                        <c:v>43452.245833333334</c:v>
                      </c:pt>
                      <c:pt idx="12045">
                        <c:v>43452.287499999999</c:v>
                      </c:pt>
                      <c:pt idx="12046">
                        <c:v>43452.32916666667</c:v>
                      </c:pt>
                      <c:pt idx="12047">
                        <c:v>43452.370833333334</c:v>
                      </c:pt>
                      <c:pt idx="12048">
                        <c:v>43452.412499999999</c:v>
                      </c:pt>
                      <c:pt idx="12049">
                        <c:v>43452.45416666667</c:v>
                      </c:pt>
                      <c:pt idx="12050">
                        <c:v>43452.495833333334</c:v>
                      </c:pt>
                      <c:pt idx="12051">
                        <c:v>43452.537499999999</c:v>
                      </c:pt>
                      <c:pt idx="12052">
                        <c:v>43452.57916666667</c:v>
                      </c:pt>
                      <c:pt idx="12053">
                        <c:v>43452.620833333334</c:v>
                      </c:pt>
                      <c:pt idx="12054">
                        <c:v>43452.662499999999</c:v>
                      </c:pt>
                      <c:pt idx="12055">
                        <c:v>43452.70416666667</c:v>
                      </c:pt>
                      <c:pt idx="12056">
                        <c:v>43452.745833333334</c:v>
                      </c:pt>
                      <c:pt idx="12057">
                        <c:v>43452.787499999999</c:v>
                      </c:pt>
                      <c:pt idx="12058">
                        <c:v>43452.82916666667</c:v>
                      </c:pt>
                      <c:pt idx="12059">
                        <c:v>43452.870833333334</c:v>
                      </c:pt>
                      <c:pt idx="12060">
                        <c:v>43452.912499999999</c:v>
                      </c:pt>
                      <c:pt idx="12061">
                        <c:v>43452.95416666667</c:v>
                      </c:pt>
                      <c:pt idx="12062">
                        <c:v>43452.995833333334</c:v>
                      </c:pt>
                      <c:pt idx="12063">
                        <c:v>43452.999305555553</c:v>
                      </c:pt>
                      <c:pt idx="12064">
                        <c:v>43453.037499999999</c:v>
                      </c:pt>
                      <c:pt idx="12065">
                        <c:v>43453.07916666667</c:v>
                      </c:pt>
                      <c:pt idx="12066">
                        <c:v>43453.120833333334</c:v>
                      </c:pt>
                      <c:pt idx="12067">
                        <c:v>43453.162499999999</c:v>
                      </c:pt>
                      <c:pt idx="12068">
                        <c:v>43453.20416666667</c:v>
                      </c:pt>
                      <c:pt idx="12069">
                        <c:v>43453.245833333334</c:v>
                      </c:pt>
                      <c:pt idx="12070">
                        <c:v>43453.287499999999</c:v>
                      </c:pt>
                      <c:pt idx="12071">
                        <c:v>43453.32916666667</c:v>
                      </c:pt>
                      <c:pt idx="12072">
                        <c:v>43453.370833333334</c:v>
                      </c:pt>
                      <c:pt idx="12073">
                        <c:v>43453.412499999999</c:v>
                      </c:pt>
                      <c:pt idx="12074">
                        <c:v>43453.45416666667</c:v>
                      </c:pt>
                      <c:pt idx="12075">
                        <c:v>43453.495833333334</c:v>
                      </c:pt>
                      <c:pt idx="12076">
                        <c:v>43453.537499999999</c:v>
                      </c:pt>
                      <c:pt idx="12077">
                        <c:v>43453.57916666667</c:v>
                      </c:pt>
                      <c:pt idx="12078">
                        <c:v>43453.620833333334</c:v>
                      </c:pt>
                      <c:pt idx="12079">
                        <c:v>43453.662499999999</c:v>
                      </c:pt>
                      <c:pt idx="12080">
                        <c:v>43453.70416666667</c:v>
                      </c:pt>
                      <c:pt idx="12081">
                        <c:v>43453.745833333334</c:v>
                      </c:pt>
                      <c:pt idx="12082">
                        <c:v>43453.787499999999</c:v>
                      </c:pt>
                      <c:pt idx="12083">
                        <c:v>43453.82916666667</c:v>
                      </c:pt>
                      <c:pt idx="12084">
                        <c:v>43453.870833333334</c:v>
                      </c:pt>
                      <c:pt idx="12085">
                        <c:v>43453.912499999999</c:v>
                      </c:pt>
                      <c:pt idx="12086">
                        <c:v>43453.95416666667</c:v>
                      </c:pt>
                      <c:pt idx="12087">
                        <c:v>43453.995833333334</c:v>
                      </c:pt>
                      <c:pt idx="12088">
                        <c:v>43453.999305555553</c:v>
                      </c:pt>
                      <c:pt idx="12089">
                        <c:v>43454.037499999999</c:v>
                      </c:pt>
                      <c:pt idx="12090">
                        <c:v>43454.07916666667</c:v>
                      </c:pt>
                      <c:pt idx="12091">
                        <c:v>43454.120833333334</c:v>
                      </c:pt>
                      <c:pt idx="12092">
                        <c:v>43454.162499999999</c:v>
                      </c:pt>
                      <c:pt idx="12093">
                        <c:v>43454.20416666667</c:v>
                      </c:pt>
                      <c:pt idx="12094">
                        <c:v>43454.245833333334</c:v>
                      </c:pt>
                      <c:pt idx="12095">
                        <c:v>43454.287499999999</c:v>
                      </c:pt>
                      <c:pt idx="12096">
                        <c:v>43454.32916666667</c:v>
                      </c:pt>
                      <c:pt idx="12097">
                        <c:v>43454.369444444441</c:v>
                      </c:pt>
                      <c:pt idx="12098">
                        <c:v>43454.370833333334</c:v>
                      </c:pt>
                      <c:pt idx="12099">
                        <c:v>43454.399305555555</c:v>
                      </c:pt>
                      <c:pt idx="12100">
                        <c:v>43454.404861111114</c:v>
                      </c:pt>
                      <c:pt idx="12101">
                        <c:v>43454.412499999999</c:v>
                      </c:pt>
                      <c:pt idx="12102">
                        <c:v>43454.436805555553</c:v>
                      </c:pt>
                      <c:pt idx="12103">
                        <c:v>43454.45416666667</c:v>
                      </c:pt>
                      <c:pt idx="12104">
                        <c:v>43454.475694444445</c:v>
                      </c:pt>
                      <c:pt idx="12105">
                        <c:v>43454.484722222223</c:v>
                      </c:pt>
                      <c:pt idx="12106">
                        <c:v>43454.490277777775</c:v>
                      </c:pt>
                      <c:pt idx="12107">
                        <c:v>43454.494444444441</c:v>
                      </c:pt>
                      <c:pt idx="12108">
                        <c:v>43454.495833333334</c:v>
                      </c:pt>
                      <c:pt idx="12109">
                        <c:v>43454.502083333333</c:v>
                      </c:pt>
                      <c:pt idx="12110">
                        <c:v>43454.503472222219</c:v>
                      </c:pt>
                      <c:pt idx="12111">
                        <c:v>43454.524305555555</c:v>
                      </c:pt>
                      <c:pt idx="12112">
                        <c:v>43454.537499999999</c:v>
                      </c:pt>
                      <c:pt idx="12113">
                        <c:v>43454.552777777775</c:v>
                      </c:pt>
                      <c:pt idx="12114">
                        <c:v>43454.557638888888</c:v>
                      </c:pt>
                      <c:pt idx="12115">
                        <c:v>43454.575694444444</c:v>
                      </c:pt>
                      <c:pt idx="12116">
                        <c:v>43454.57916666667</c:v>
                      </c:pt>
                      <c:pt idx="12117">
                        <c:v>43454.584722222222</c:v>
                      </c:pt>
                      <c:pt idx="12118">
                        <c:v>43454.590277777781</c:v>
                      </c:pt>
                      <c:pt idx="12119">
                        <c:v>43454.619444444441</c:v>
                      </c:pt>
                      <c:pt idx="12120">
                        <c:v>43454.620833333334</c:v>
                      </c:pt>
                      <c:pt idx="12121">
                        <c:v>43454.633333333331</c:v>
                      </c:pt>
                      <c:pt idx="12122">
                        <c:v>43454.645833333336</c:v>
                      </c:pt>
                      <c:pt idx="12123">
                        <c:v>43454.662499999999</c:v>
                      </c:pt>
                      <c:pt idx="12124">
                        <c:v>43454.70416666667</c:v>
                      </c:pt>
                      <c:pt idx="12125">
                        <c:v>43454.745833333334</c:v>
                      </c:pt>
                      <c:pt idx="12126">
                        <c:v>43454.772222222222</c:v>
                      </c:pt>
                      <c:pt idx="12127">
                        <c:v>43454.781944444447</c:v>
                      </c:pt>
                      <c:pt idx="12128">
                        <c:v>43454.787499999999</c:v>
                      </c:pt>
                      <c:pt idx="12129">
                        <c:v>43454.805555555555</c:v>
                      </c:pt>
                      <c:pt idx="12130">
                        <c:v>43454.825694444444</c:v>
                      </c:pt>
                      <c:pt idx="12131">
                        <c:v>43454.82916666667</c:v>
                      </c:pt>
                      <c:pt idx="12132">
                        <c:v>43454.836805555555</c:v>
                      </c:pt>
                      <c:pt idx="12133">
                        <c:v>43454.870833333334</c:v>
                      </c:pt>
                      <c:pt idx="12134">
                        <c:v>43454.881249999999</c:v>
                      </c:pt>
                      <c:pt idx="12135">
                        <c:v>43454.897916666669</c:v>
                      </c:pt>
                      <c:pt idx="12136">
                        <c:v>43454.912499999999</c:v>
                      </c:pt>
                      <c:pt idx="12137">
                        <c:v>43454.95416666667</c:v>
                      </c:pt>
                      <c:pt idx="12138">
                        <c:v>43454.995833333334</c:v>
                      </c:pt>
                      <c:pt idx="12139">
                        <c:v>43454.999305555553</c:v>
                      </c:pt>
                      <c:pt idx="12140">
                        <c:v>43455.037499999999</c:v>
                      </c:pt>
                      <c:pt idx="12141">
                        <c:v>43455.063888888886</c:v>
                      </c:pt>
                      <c:pt idx="12142">
                        <c:v>43455.07916666667</c:v>
                      </c:pt>
                      <c:pt idx="12143">
                        <c:v>43455.085416666669</c:v>
                      </c:pt>
                      <c:pt idx="12144">
                        <c:v>43455.115277777775</c:v>
                      </c:pt>
                      <c:pt idx="12145">
                        <c:v>43455.119444444441</c:v>
                      </c:pt>
                      <c:pt idx="12146">
                        <c:v>43455.120833333334</c:v>
                      </c:pt>
                      <c:pt idx="12147">
                        <c:v>43455.143055555556</c:v>
                      </c:pt>
                      <c:pt idx="12148">
                        <c:v>43455.152083333334</c:v>
                      </c:pt>
                      <c:pt idx="12149">
                        <c:v>43455.15902777778</c:v>
                      </c:pt>
                      <c:pt idx="12150">
                        <c:v>43455.162499999999</c:v>
                      </c:pt>
                      <c:pt idx="12151">
                        <c:v>43455.1875</c:v>
                      </c:pt>
                      <c:pt idx="12152">
                        <c:v>43455.20416666667</c:v>
                      </c:pt>
                      <c:pt idx="12153">
                        <c:v>43455.245833333334</c:v>
                      </c:pt>
                      <c:pt idx="12154">
                        <c:v>43455.287499999999</c:v>
                      </c:pt>
                      <c:pt idx="12155">
                        <c:v>43455.32916666667</c:v>
                      </c:pt>
                      <c:pt idx="12156">
                        <c:v>43455.331944444442</c:v>
                      </c:pt>
                      <c:pt idx="12157">
                        <c:v>43455.336805555555</c:v>
                      </c:pt>
                      <c:pt idx="12158">
                        <c:v>43455.370833333334</c:v>
                      </c:pt>
                      <c:pt idx="12159">
                        <c:v>43455.375694444447</c:v>
                      </c:pt>
                      <c:pt idx="12160">
                        <c:v>43455.38958333333</c:v>
                      </c:pt>
                      <c:pt idx="12161">
                        <c:v>43455.412499999999</c:v>
                      </c:pt>
                      <c:pt idx="12162">
                        <c:v>43455.423611111109</c:v>
                      </c:pt>
                      <c:pt idx="12163">
                        <c:v>43455.439583333333</c:v>
                      </c:pt>
                      <c:pt idx="12164">
                        <c:v>43455.45416666667</c:v>
                      </c:pt>
                      <c:pt idx="12165">
                        <c:v>43455.495833333334</c:v>
                      </c:pt>
                      <c:pt idx="12166">
                        <c:v>43455.537499999999</c:v>
                      </c:pt>
                      <c:pt idx="12167">
                        <c:v>43455.550694444442</c:v>
                      </c:pt>
                      <c:pt idx="12168">
                        <c:v>43455.561111111114</c:v>
                      </c:pt>
                      <c:pt idx="12169">
                        <c:v>43455.57916666667</c:v>
                      </c:pt>
                      <c:pt idx="12170">
                        <c:v>43455.612500000003</c:v>
                      </c:pt>
                      <c:pt idx="12171">
                        <c:v>43455.620833333334</c:v>
                      </c:pt>
                      <c:pt idx="12172">
                        <c:v>43455.631944444445</c:v>
                      </c:pt>
                      <c:pt idx="12173">
                        <c:v>43455.661111111112</c:v>
                      </c:pt>
                      <c:pt idx="12174">
                        <c:v>43455.662499999999</c:v>
                      </c:pt>
                      <c:pt idx="12175">
                        <c:v>43455.70416666667</c:v>
                      </c:pt>
                      <c:pt idx="12176">
                        <c:v>43455.745833333334</c:v>
                      </c:pt>
                      <c:pt idx="12177">
                        <c:v>43455.787499999999</c:v>
                      </c:pt>
                      <c:pt idx="12178">
                        <c:v>43455.82916666667</c:v>
                      </c:pt>
                      <c:pt idx="12179">
                        <c:v>43455.870833333334</c:v>
                      </c:pt>
                      <c:pt idx="12180">
                        <c:v>43455.912499999999</c:v>
                      </c:pt>
                      <c:pt idx="12181">
                        <c:v>43455.95416666667</c:v>
                      </c:pt>
                      <c:pt idx="12182">
                        <c:v>43455.995833333334</c:v>
                      </c:pt>
                      <c:pt idx="12183">
                        <c:v>43455.999305555553</c:v>
                      </c:pt>
                      <c:pt idx="12184">
                        <c:v>43456.037499999999</c:v>
                      </c:pt>
                      <c:pt idx="12185">
                        <c:v>43456.07916666667</c:v>
                      </c:pt>
                      <c:pt idx="12186">
                        <c:v>43456.084722222222</c:v>
                      </c:pt>
                      <c:pt idx="12187">
                        <c:v>43456.106944444444</c:v>
                      </c:pt>
                      <c:pt idx="12188">
                        <c:v>43456.120833333334</c:v>
                      </c:pt>
                      <c:pt idx="12189">
                        <c:v>43456.132638888892</c:v>
                      </c:pt>
                      <c:pt idx="12190">
                        <c:v>43456.143750000003</c:v>
                      </c:pt>
                      <c:pt idx="12191">
                        <c:v>43456.162499999999</c:v>
                      </c:pt>
                      <c:pt idx="12192">
                        <c:v>43456.183333333334</c:v>
                      </c:pt>
                      <c:pt idx="12193">
                        <c:v>43456.20416666667</c:v>
                      </c:pt>
                      <c:pt idx="12194">
                        <c:v>43456.245833333334</c:v>
                      </c:pt>
                      <c:pt idx="12195">
                        <c:v>43456.287499999999</c:v>
                      </c:pt>
                      <c:pt idx="12196">
                        <c:v>43456.32916666667</c:v>
                      </c:pt>
                      <c:pt idx="12197">
                        <c:v>43456.370833333334</c:v>
                      </c:pt>
                      <c:pt idx="12198">
                        <c:v>43456.412499999999</c:v>
                      </c:pt>
                      <c:pt idx="12199">
                        <c:v>43456.45416666667</c:v>
                      </c:pt>
                      <c:pt idx="12200">
                        <c:v>43456.495833333334</c:v>
                      </c:pt>
                      <c:pt idx="12201">
                        <c:v>43456.537499999999</c:v>
                      </c:pt>
                      <c:pt idx="12202">
                        <c:v>43456.57916666667</c:v>
                      </c:pt>
                      <c:pt idx="12203">
                        <c:v>43456.620833333334</c:v>
                      </c:pt>
                      <c:pt idx="12204">
                        <c:v>43456.662499999999</c:v>
                      </c:pt>
                      <c:pt idx="12205">
                        <c:v>43456.70416666667</c:v>
                      </c:pt>
                      <c:pt idx="12206">
                        <c:v>43456.745833333334</c:v>
                      </c:pt>
                      <c:pt idx="12207">
                        <c:v>43456.787499999999</c:v>
                      </c:pt>
                      <c:pt idx="12208">
                        <c:v>43456.82916666667</c:v>
                      </c:pt>
                      <c:pt idx="12209">
                        <c:v>43456.870833333334</c:v>
                      </c:pt>
                      <c:pt idx="12210">
                        <c:v>43456.912499999999</c:v>
                      </c:pt>
                      <c:pt idx="12211">
                        <c:v>43456.95416666667</c:v>
                      </c:pt>
                      <c:pt idx="12212">
                        <c:v>43456.995833333334</c:v>
                      </c:pt>
                      <c:pt idx="12213">
                        <c:v>43456.999305555553</c:v>
                      </c:pt>
                      <c:pt idx="12214">
                        <c:v>43457.037499999999</c:v>
                      </c:pt>
                      <c:pt idx="12215">
                        <c:v>43457.07916666667</c:v>
                      </c:pt>
                      <c:pt idx="12216">
                        <c:v>43457.120833333334</c:v>
                      </c:pt>
                      <c:pt idx="12217">
                        <c:v>43457.162499999999</c:v>
                      </c:pt>
                      <c:pt idx="12218">
                        <c:v>43457.20416666667</c:v>
                      </c:pt>
                      <c:pt idx="12219">
                        <c:v>43457.245833333334</c:v>
                      </c:pt>
                      <c:pt idx="12220">
                        <c:v>43457.287499999999</c:v>
                      </c:pt>
                      <c:pt idx="12221">
                        <c:v>43457.32916666667</c:v>
                      </c:pt>
                      <c:pt idx="12222">
                        <c:v>43457.370833333334</c:v>
                      </c:pt>
                      <c:pt idx="12223">
                        <c:v>43457.412499999999</c:v>
                      </c:pt>
                      <c:pt idx="12224">
                        <c:v>43457.45416666667</c:v>
                      </c:pt>
                      <c:pt idx="12225">
                        <c:v>43457.495833333334</c:v>
                      </c:pt>
                      <c:pt idx="12226">
                        <c:v>43457.537499999999</c:v>
                      </c:pt>
                      <c:pt idx="12227">
                        <c:v>43457.57916666667</c:v>
                      </c:pt>
                      <c:pt idx="12228">
                        <c:v>43457.620833333334</c:v>
                      </c:pt>
                      <c:pt idx="12229">
                        <c:v>43457.662499999999</c:v>
                      </c:pt>
                      <c:pt idx="12230">
                        <c:v>43457.70416666667</c:v>
                      </c:pt>
                      <c:pt idx="12231">
                        <c:v>43457.745833333334</c:v>
                      </c:pt>
                      <c:pt idx="12232">
                        <c:v>43457.787499999999</c:v>
                      </c:pt>
                      <c:pt idx="12233">
                        <c:v>43457.82916666667</c:v>
                      </c:pt>
                      <c:pt idx="12234">
                        <c:v>43457.870833333334</c:v>
                      </c:pt>
                      <c:pt idx="12235">
                        <c:v>43457.912499999999</c:v>
                      </c:pt>
                      <c:pt idx="12236">
                        <c:v>43457.95416666667</c:v>
                      </c:pt>
                      <c:pt idx="12237">
                        <c:v>43457.995833333334</c:v>
                      </c:pt>
                      <c:pt idx="12238">
                        <c:v>43457.999305555553</c:v>
                      </c:pt>
                      <c:pt idx="12239">
                        <c:v>43458.037499999999</c:v>
                      </c:pt>
                      <c:pt idx="12240">
                        <c:v>43458.07916666667</c:v>
                      </c:pt>
                      <c:pt idx="12241">
                        <c:v>43458.09652777778</c:v>
                      </c:pt>
                      <c:pt idx="12242">
                        <c:v>43458.115972222222</c:v>
                      </c:pt>
                      <c:pt idx="12243">
                        <c:v>43458.120833333334</c:v>
                      </c:pt>
                      <c:pt idx="12244">
                        <c:v>43458.133333333331</c:v>
                      </c:pt>
                      <c:pt idx="12245">
                        <c:v>43458.155555555553</c:v>
                      </c:pt>
                      <c:pt idx="12246">
                        <c:v>43458.162499999999</c:v>
                      </c:pt>
                      <c:pt idx="12247">
                        <c:v>43458.20416666667</c:v>
                      </c:pt>
                      <c:pt idx="12248">
                        <c:v>43458.245833333334</c:v>
                      </c:pt>
                      <c:pt idx="12249">
                        <c:v>43458.287499999999</c:v>
                      </c:pt>
                      <c:pt idx="12250">
                        <c:v>43458.32916666667</c:v>
                      </c:pt>
                      <c:pt idx="12251">
                        <c:v>43458.370833333334</c:v>
                      </c:pt>
                      <c:pt idx="12252">
                        <c:v>43458.412499999999</c:v>
                      </c:pt>
                      <c:pt idx="12253">
                        <c:v>43458.45416666667</c:v>
                      </c:pt>
                      <c:pt idx="12254">
                        <c:v>43458.495833333334</c:v>
                      </c:pt>
                      <c:pt idx="12255">
                        <c:v>43458.537499999999</c:v>
                      </c:pt>
                      <c:pt idx="12256">
                        <c:v>43458.57916666667</c:v>
                      </c:pt>
                      <c:pt idx="12257">
                        <c:v>43458.620833333334</c:v>
                      </c:pt>
                      <c:pt idx="12258">
                        <c:v>43458.662499999999</c:v>
                      </c:pt>
                      <c:pt idx="12259">
                        <c:v>43458.70416666667</c:v>
                      </c:pt>
                      <c:pt idx="12260">
                        <c:v>43458.745833333334</c:v>
                      </c:pt>
                      <c:pt idx="12261">
                        <c:v>43458.787499999999</c:v>
                      </c:pt>
                      <c:pt idx="12262">
                        <c:v>43458.82916666667</c:v>
                      </c:pt>
                      <c:pt idx="12263">
                        <c:v>43458.870833333334</c:v>
                      </c:pt>
                      <c:pt idx="12264">
                        <c:v>43458.912499999999</c:v>
                      </c:pt>
                      <c:pt idx="12265">
                        <c:v>43458.95416666667</c:v>
                      </c:pt>
                      <c:pt idx="12266">
                        <c:v>43458.995833333334</c:v>
                      </c:pt>
                      <c:pt idx="12267">
                        <c:v>43458.999305555553</c:v>
                      </c:pt>
                      <c:pt idx="12268">
                        <c:v>43459.037499999999</c:v>
                      </c:pt>
                      <c:pt idx="12269">
                        <c:v>43459.07916666667</c:v>
                      </c:pt>
                      <c:pt idx="12270">
                        <c:v>43459.120833333334</c:v>
                      </c:pt>
                      <c:pt idx="12271">
                        <c:v>43459.162499999999</c:v>
                      </c:pt>
                      <c:pt idx="12272">
                        <c:v>43459.20416666667</c:v>
                      </c:pt>
                      <c:pt idx="12273">
                        <c:v>43459.245833333334</c:v>
                      </c:pt>
                      <c:pt idx="12274">
                        <c:v>43459.287499999999</c:v>
                      </c:pt>
                      <c:pt idx="12275">
                        <c:v>43459.32916666667</c:v>
                      </c:pt>
                      <c:pt idx="12276">
                        <c:v>43459.370833333334</c:v>
                      </c:pt>
                      <c:pt idx="12277">
                        <c:v>43459.412499999999</c:v>
                      </c:pt>
                      <c:pt idx="12278">
                        <c:v>43459.45416666667</c:v>
                      </c:pt>
                      <c:pt idx="12279">
                        <c:v>43459.495833333334</c:v>
                      </c:pt>
                      <c:pt idx="12280">
                        <c:v>43459.537499999999</c:v>
                      </c:pt>
                      <c:pt idx="12281">
                        <c:v>43459.57916666667</c:v>
                      </c:pt>
                      <c:pt idx="12282">
                        <c:v>43459.620833333334</c:v>
                      </c:pt>
                      <c:pt idx="12283">
                        <c:v>43459.662499999999</c:v>
                      </c:pt>
                      <c:pt idx="12284">
                        <c:v>43459.70416666667</c:v>
                      </c:pt>
                      <c:pt idx="12285">
                        <c:v>43459.745833333334</c:v>
                      </c:pt>
                      <c:pt idx="12286">
                        <c:v>43459.787499999999</c:v>
                      </c:pt>
                      <c:pt idx="12287">
                        <c:v>43459.82916666667</c:v>
                      </c:pt>
                      <c:pt idx="12288">
                        <c:v>43459.870833333334</c:v>
                      </c:pt>
                      <c:pt idx="12289">
                        <c:v>43459.912499999999</c:v>
                      </c:pt>
                      <c:pt idx="12290">
                        <c:v>43459.95416666667</c:v>
                      </c:pt>
                      <c:pt idx="12291">
                        <c:v>43459.995833333334</c:v>
                      </c:pt>
                      <c:pt idx="12292">
                        <c:v>43459.999305555553</c:v>
                      </c:pt>
                      <c:pt idx="12293">
                        <c:v>43460.037499999999</c:v>
                      </c:pt>
                      <c:pt idx="12294">
                        <c:v>43460.07916666667</c:v>
                      </c:pt>
                      <c:pt idx="12295">
                        <c:v>43460.120833333334</c:v>
                      </c:pt>
                      <c:pt idx="12296">
                        <c:v>43460.162499999999</c:v>
                      </c:pt>
                      <c:pt idx="12297">
                        <c:v>43460.20416666667</c:v>
                      </c:pt>
                      <c:pt idx="12298">
                        <c:v>43460.245833333334</c:v>
                      </c:pt>
                      <c:pt idx="12299">
                        <c:v>43460.287499999999</c:v>
                      </c:pt>
                      <c:pt idx="12300">
                        <c:v>43460.32916666667</c:v>
                      </c:pt>
                      <c:pt idx="12301">
                        <c:v>43460.370833333334</c:v>
                      </c:pt>
                      <c:pt idx="12302">
                        <c:v>43460.412499999999</c:v>
                      </c:pt>
                      <c:pt idx="12303">
                        <c:v>43460.45416666667</c:v>
                      </c:pt>
                      <c:pt idx="12304">
                        <c:v>43460.495833333334</c:v>
                      </c:pt>
                      <c:pt idx="12305">
                        <c:v>43460.537499999999</c:v>
                      </c:pt>
                      <c:pt idx="12306">
                        <c:v>43460.57916666667</c:v>
                      </c:pt>
                      <c:pt idx="12307">
                        <c:v>43460.620833333334</c:v>
                      </c:pt>
                      <c:pt idx="12308">
                        <c:v>43460.662499999999</c:v>
                      </c:pt>
                      <c:pt idx="12309">
                        <c:v>43460.70416666667</c:v>
                      </c:pt>
                      <c:pt idx="12310">
                        <c:v>43460.745833333334</c:v>
                      </c:pt>
                      <c:pt idx="12311">
                        <c:v>43460.787499999999</c:v>
                      </c:pt>
                      <c:pt idx="12312">
                        <c:v>43460.82916666667</c:v>
                      </c:pt>
                      <c:pt idx="12313">
                        <c:v>43460.870833333334</c:v>
                      </c:pt>
                      <c:pt idx="12314">
                        <c:v>43460.912499999999</c:v>
                      </c:pt>
                      <c:pt idx="12315">
                        <c:v>43460.95416666667</c:v>
                      </c:pt>
                      <c:pt idx="12316">
                        <c:v>43460.995833333334</c:v>
                      </c:pt>
                      <c:pt idx="12317">
                        <c:v>43460.999305555553</c:v>
                      </c:pt>
                      <c:pt idx="12318">
                        <c:v>43461.037499999999</c:v>
                      </c:pt>
                      <c:pt idx="12319">
                        <c:v>43461.07916666667</c:v>
                      </c:pt>
                      <c:pt idx="12320">
                        <c:v>43461.120833333334</c:v>
                      </c:pt>
                      <c:pt idx="12321">
                        <c:v>43461.162499999999</c:v>
                      </c:pt>
                      <c:pt idx="12322">
                        <c:v>43461.20416666667</c:v>
                      </c:pt>
                      <c:pt idx="12323">
                        <c:v>43461.234027777777</c:v>
                      </c:pt>
                      <c:pt idx="12324">
                        <c:v>43461.244444444441</c:v>
                      </c:pt>
                      <c:pt idx="12325">
                        <c:v>43461.245833333334</c:v>
                      </c:pt>
                      <c:pt idx="12326">
                        <c:v>43461.254861111112</c:v>
                      </c:pt>
                      <c:pt idx="12327">
                        <c:v>43461.287499999999</c:v>
                      </c:pt>
                      <c:pt idx="12328">
                        <c:v>43461.293749999997</c:v>
                      </c:pt>
                      <c:pt idx="12329">
                        <c:v>43461.297222222223</c:v>
                      </c:pt>
                      <c:pt idx="12330">
                        <c:v>43461.302083333336</c:v>
                      </c:pt>
                      <c:pt idx="12331">
                        <c:v>43461.306944444441</c:v>
                      </c:pt>
                      <c:pt idx="12332">
                        <c:v>43461.3125</c:v>
                      </c:pt>
                      <c:pt idx="12333">
                        <c:v>43461.32916666667</c:v>
                      </c:pt>
                      <c:pt idx="12334">
                        <c:v>43461.334027777775</c:v>
                      </c:pt>
                      <c:pt idx="12335">
                        <c:v>43461.34375</c:v>
                      </c:pt>
                      <c:pt idx="12336">
                        <c:v>43461.370833333334</c:v>
                      </c:pt>
                      <c:pt idx="12337">
                        <c:v>43461.412499999999</c:v>
                      </c:pt>
                      <c:pt idx="12338">
                        <c:v>43461.45416666667</c:v>
                      </c:pt>
                      <c:pt idx="12339">
                        <c:v>43461.495833333334</c:v>
                      </c:pt>
                      <c:pt idx="12340">
                        <c:v>43461.537499999999</c:v>
                      </c:pt>
                      <c:pt idx="12341">
                        <c:v>43461.57916666667</c:v>
                      </c:pt>
                      <c:pt idx="12342">
                        <c:v>43461.620833333334</c:v>
                      </c:pt>
                      <c:pt idx="12343">
                        <c:v>43461.662499999999</c:v>
                      </c:pt>
                      <c:pt idx="12344">
                        <c:v>43461.70416666667</c:v>
                      </c:pt>
                      <c:pt idx="12345">
                        <c:v>43461.745833333334</c:v>
                      </c:pt>
                      <c:pt idx="12346">
                        <c:v>43461.787499999999</c:v>
                      </c:pt>
                      <c:pt idx="12347">
                        <c:v>43461.82916666667</c:v>
                      </c:pt>
                      <c:pt idx="12348">
                        <c:v>43461.837500000001</c:v>
                      </c:pt>
                      <c:pt idx="12349">
                        <c:v>43461.851388888892</c:v>
                      </c:pt>
                      <c:pt idx="12350">
                        <c:v>43461.870833333334</c:v>
                      </c:pt>
                      <c:pt idx="12351">
                        <c:v>43461.912499999999</c:v>
                      </c:pt>
                      <c:pt idx="12352">
                        <c:v>43461.95416666667</c:v>
                      </c:pt>
                      <c:pt idx="12353">
                        <c:v>43461.995833333334</c:v>
                      </c:pt>
                      <c:pt idx="12354">
                        <c:v>43461.999305555553</c:v>
                      </c:pt>
                      <c:pt idx="12355">
                        <c:v>43462.037499999999</c:v>
                      </c:pt>
                      <c:pt idx="12356">
                        <c:v>43462.07916666667</c:v>
                      </c:pt>
                      <c:pt idx="12357">
                        <c:v>43462.120833333334</c:v>
                      </c:pt>
                      <c:pt idx="12358">
                        <c:v>43462.162499999999</c:v>
                      </c:pt>
                      <c:pt idx="12359">
                        <c:v>43462.20416666667</c:v>
                      </c:pt>
                      <c:pt idx="12360">
                        <c:v>43462.245833333334</c:v>
                      </c:pt>
                      <c:pt idx="12361">
                        <c:v>43462.287499999999</c:v>
                      </c:pt>
                      <c:pt idx="12362">
                        <c:v>43462.324305555558</c:v>
                      </c:pt>
                      <c:pt idx="12363">
                        <c:v>43462.32916666667</c:v>
                      </c:pt>
                      <c:pt idx="12364">
                        <c:v>43462.337500000001</c:v>
                      </c:pt>
                      <c:pt idx="12365">
                        <c:v>43462.353472222225</c:v>
                      </c:pt>
                      <c:pt idx="12366">
                        <c:v>43462.370833333334</c:v>
                      </c:pt>
                      <c:pt idx="12367">
                        <c:v>43462.412499999999</c:v>
                      </c:pt>
                      <c:pt idx="12368">
                        <c:v>43462.45416666667</c:v>
                      </c:pt>
                      <c:pt idx="12369">
                        <c:v>43462.459027777775</c:v>
                      </c:pt>
                      <c:pt idx="12370">
                        <c:v>43462.466666666667</c:v>
                      </c:pt>
                      <c:pt idx="12371">
                        <c:v>43462.476388888892</c:v>
                      </c:pt>
                      <c:pt idx="12372">
                        <c:v>43462.495833333334</c:v>
                      </c:pt>
                      <c:pt idx="12373">
                        <c:v>43462.521527777775</c:v>
                      </c:pt>
                      <c:pt idx="12374">
                        <c:v>43462.536111111112</c:v>
                      </c:pt>
                      <c:pt idx="12375">
                        <c:v>43462.537499999999</c:v>
                      </c:pt>
                      <c:pt idx="12376">
                        <c:v>43462.555555555555</c:v>
                      </c:pt>
                      <c:pt idx="12377">
                        <c:v>43462.57916666667</c:v>
                      </c:pt>
                      <c:pt idx="12378">
                        <c:v>43462.602083333331</c:v>
                      </c:pt>
                      <c:pt idx="12379">
                        <c:v>43462.620833333334</c:v>
                      </c:pt>
                      <c:pt idx="12380">
                        <c:v>43462.625694444447</c:v>
                      </c:pt>
                      <c:pt idx="12381">
                        <c:v>43462.632638888892</c:v>
                      </c:pt>
                      <c:pt idx="12382">
                        <c:v>43462.647222222222</c:v>
                      </c:pt>
                      <c:pt idx="12383">
                        <c:v>43462.649305555555</c:v>
                      </c:pt>
                      <c:pt idx="12384">
                        <c:v>43462.654166666667</c:v>
                      </c:pt>
                      <c:pt idx="12385">
                        <c:v>43462.659722222219</c:v>
                      </c:pt>
                      <c:pt idx="12386">
                        <c:v>43462.660416666666</c:v>
                      </c:pt>
                      <c:pt idx="12387">
                        <c:v>43462.663194444445</c:v>
                      </c:pt>
                      <c:pt idx="12388">
                        <c:v>43462.668055555558</c:v>
                      </c:pt>
                      <c:pt idx="12389">
                        <c:v>43462.68472222222</c:v>
                      </c:pt>
                      <c:pt idx="12390">
                        <c:v>43462.696527777778</c:v>
                      </c:pt>
                      <c:pt idx="12391">
                        <c:v>43462.70416666667</c:v>
                      </c:pt>
                      <c:pt idx="12392">
                        <c:v>43462.745833333334</c:v>
                      </c:pt>
                      <c:pt idx="12393">
                        <c:v>43462.751388888886</c:v>
                      </c:pt>
                      <c:pt idx="12394">
                        <c:v>43462.757638888892</c:v>
                      </c:pt>
                      <c:pt idx="12395">
                        <c:v>43462.776388888888</c:v>
                      </c:pt>
                      <c:pt idx="12396">
                        <c:v>43462.787499999999</c:v>
                      </c:pt>
                      <c:pt idx="12397">
                        <c:v>43462.826388888891</c:v>
                      </c:pt>
                      <c:pt idx="12398">
                        <c:v>43462.827777777777</c:v>
                      </c:pt>
                      <c:pt idx="12399">
                        <c:v>43462.82916666667</c:v>
                      </c:pt>
                      <c:pt idx="12400">
                        <c:v>43462.847222222219</c:v>
                      </c:pt>
                      <c:pt idx="12401">
                        <c:v>43462.853472222225</c:v>
                      </c:pt>
                      <c:pt idx="12402">
                        <c:v>43462.861805555556</c:v>
                      </c:pt>
                      <c:pt idx="12403">
                        <c:v>43462.870833333334</c:v>
                      </c:pt>
                      <c:pt idx="12404">
                        <c:v>43462.884722222225</c:v>
                      </c:pt>
                      <c:pt idx="12405">
                        <c:v>43462.90625</c:v>
                      </c:pt>
                      <c:pt idx="12406">
                        <c:v>43462.912499999999</c:v>
                      </c:pt>
                      <c:pt idx="12407">
                        <c:v>43462.916666666664</c:v>
                      </c:pt>
                      <c:pt idx="12408">
                        <c:v>43462.95416666667</c:v>
                      </c:pt>
                      <c:pt idx="12409">
                        <c:v>43462.995833333334</c:v>
                      </c:pt>
                      <c:pt idx="12410">
                        <c:v>43462.999305555553</c:v>
                      </c:pt>
                      <c:pt idx="12411">
                        <c:v>43463.036111111112</c:v>
                      </c:pt>
                      <c:pt idx="12412">
                        <c:v>43463.037499999999</c:v>
                      </c:pt>
                      <c:pt idx="12413">
                        <c:v>43463.043749999997</c:v>
                      </c:pt>
                      <c:pt idx="12414">
                        <c:v>43463.07916666667</c:v>
                      </c:pt>
                      <c:pt idx="12415">
                        <c:v>43463.120833333334</c:v>
                      </c:pt>
                      <c:pt idx="12416">
                        <c:v>43463.162499999999</c:v>
                      </c:pt>
                      <c:pt idx="12417">
                        <c:v>43463.202777777777</c:v>
                      </c:pt>
                      <c:pt idx="12418">
                        <c:v>43463.20416666667</c:v>
                      </c:pt>
                      <c:pt idx="12419">
                        <c:v>43463.243055555555</c:v>
                      </c:pt>
                      <c:pt idx="12420">
                        <c:v>43463.245833333334</c:v>
                      </c:pt>
                      <c:pt idx="12421">
                        <c:v>43463.286111111112</c:v>
                      </c:pt>
                      <c:pt idx="12422">
                        <c:v>43463.287499999999</c:v>
                      </c:pt>
                      <c:pt idx="12423">
                        <c:v>43463.292361111111</c:v>
                      </c:pt>
                      <c:pt idx="12424">
                        <c:v>43463.29791666667</c:v>
                      </c:pt>
                      <c:pt idx="12425">
                        <c:v>43463.311805555553</c:v>
                      </c:pt>
                      <c:pt idx="12426">
                        <c:v>43463.320833333331</c:v>
                      </c:pt>
                      <c:pt idx="12427">
                        <c:v>43463.32916666667</c:v>
                      </c:pt>
                      <c:pt idx="12428">
                        <c:v>43463.357638888891</c:v>
                      </c:pt>
                      <c:pt idx="12429">
                        <c:v>43463.370833333334</c:v>
                      </c:pt>
                      <c:pt idx="12430">
                        <c:v>43463.412499999999</c:v>
                      </c:pt>
                      <c:pt idx="12431">
                        <c:v>43463.45416666667</c:v>
                      </c:pt>
                      <c:pt idx="12432">
                        <c:v>43463.495833333334</c:v>
                      </c:pt>
                      <c:pt idx="12433">
                        <c:v>43463.537499999999</c:v>
                      </c:pt>
                      <c:pt idx="12434">
                        <c:v>43463.57916666667</c:v>
                      </c:pt>
                      <c:pt idx="12435">
                        <c:v>43463.620833333334</c:v>
                      </c:pt>
                      <c:pt idx="12436">
                        <c:v>43463.662499999999</c:v>
                      </c:pt>
                      <c:pt idx="12437">
                        <c:v>43463.70416666667</c:v>
                      </c:pt>
                      <c:pt idx="12438">
                        <c:v>43463.745833333334</c:v>
                      </c:pt>
                      <c:pt idx="12439">
                        <c:v>43463.787499999999</c:v>
                      </c:pt>
                      <c:pt idx="12440">
                        <c:v>43463.82916666667</c:v>
                      </c:pt>
                      <c:pt idx="12441">
                        <c:v>43463.870833333334</c:v>
                      </c:pt>
                      <c:pt idx="12442">
                        <c:v>43463.912499999999</c:v>
                      </c:pt>
                      <c:pt idx="12443">
                        <c:v>43463.95416666667</c:v>
                      </c:pt>
                      <c:pt idx="12444">
                        <c:v>43463.995833333334</c:v>
                      </c:pt>
                      <c:pt idx="12445">
                        <c:v>43463.999305555553</c:v>
                      </c:pt>
                      <c:pt idx="12446">
                        <c:v>43464.037499999999</c:v>
                      </c:pt>
                      <c:pt idx="12447">
                        <c:v>43464.07916666667</c:v>
                      </c:pt>
                      <c:pt idx="12448">
                        <c:v>43464.120833333334</c:v>
                      </c:pt>
                      <c:pt idx="12449">
                        <c:v>43464.162499999999</c:v>
                      </c:pt>
                      <c:pt idx="12450">
                        <c:v>43464.20416666667</c:v>
                      </c:pt>
                      <c:pt idx="12451">
                        <c:v>43464.245833333334</c:v>
                      </c:pt>
                      <c:pt idx="12452">
                        <c:v>43464.287499999999</c:v>
                      </c:pt>
                      <c:pt idx="12453">
                        <c:v>43464.32916666667</c:v>
                      </c:pt>
                      <c:pt idx="12454">
                        <c:v>43464.370833333334</c:v>
                      </c:pt>
                      <c:pt idx="12455">
                        <c:v>43464.412499999999</c:v>
                      </c:pt>
                      <c:pt idx="12456">
                        <c:v>43464.45416666667</c:v>
                      </c:pt>
                      <c:pt idx="12457">
                        <c:v>43464.495833333334</c:v>
                      </c:pt>
                      <c:pt idx="12458">
                        <c:v>43464.537499999999</c:v>
                      </c:pt>
                      <c:pt idx="12459">
                        <c:v>43464.57916666667</c:v>
                      </c:pt>
                      <c:pt idx="12460">
                        <c:v>43464.620833333334</c:v>
                      </c:pt>
                      <c:pt idx="12461">
                        <c:v>43464.662499999999</c:v>
                      </c:pt>
                      <c:pt idx="12462">
                        <c:v>43464.70416666667</c:v>
                      </c:pt>
                      <c:pt idx="12463">
                        <c:v>43464.745833333334</c:v>
                      </c:pt>
                      <c:pt idx="12464">
                        <c:v>43464.787499999999</c:v>
                      </c:pt>
                      <c:pt idx="12465">
                        <c:v>43464.82916666667</c:v>
                      </c:pt>
                      <c:pt idx="12466">
                        <c:v>43464.870833333334</c:v>
                      </c:pt>
                      <c:pt idx="12467">
                        <c:v>43464.912499999999</c:v>
                      </c:pt>
                      <c:pt idx="12468">
                        <c:v>43464.95416666667</c:v>
                      </c:pt>
                      <c:pt idx="12469">
                        <c:v>43464.995833333334</c:v>
                      </c:pt>
                      <c:pt idx="12470">
                        <c:v>43464.999305555553</c:v>
                      </c:pt>
                      <c:pt idx="12471">
                        <c:v>43465.037499999999</c:v>
                      </c:pt>
                      <c:pt idx="12472">
                        <c:v>43465.07916666667</c:v>
                      </c:pt>
                      <c:pt idx="12473">
                        <c:v>43465.120833333334</c:v>
                      </c:pt>
                      <c:pt idx="12474">
                        <c:v>43465.162499999999</c:v>
                      </c:pt>
                      <c:pt idx="12475">
                        <c:v>43465.20416666667</c:v>
                      </c:pt>
                      <c:pt idx="12476">
                        <c:v>43465.245833333334</c:v>
                      </c:pt>
                      <c:pt idx="12477">
                        <c:v>43465.287499999999</c:v>
                      </c:pt>
                      <c:pt idx="12478">
                        <c:v>43465.32916666667</c:v>
                      </c:pt>
                      <c:pt idx="12479">
                        <c:v>43465.370833333334</c:v>
                      </c:pt>
                      <c:pt idx="12480">
                        <c:v>43465.412499999999</c:v>
                      </c:pt>
                      <c:pt idx="12481">
                        <c:v>43465.45416666667</c:v>
                      </c:pt>
                      <c:pt idx="12482">
                        <c:v>43465.495833333334</c:v>
                      </c:pt>
                      <c:pt idx="12483">
                        <c:v>43465.537499999999</c:v>
                      </c:pt>
                      <c:pt idx="12484">
                        <c:v>43465.57916666667</c:v>
                      </c:pt>
                      <c:pt idx="12485">
                        <c:v>43465.609027777777</c:v>
                      </c:pt>
                      <c:pt idx="12486">
                        <c:v>43465.614583333336</c:v>
                      </c:pt>
                      <c:pt idx="12487">
                        <c:v>43465.619444444441</c:v>
                      </c:pt>
                      <c:pt idx="12488">
                        <c:v>43465.620833333334</c:v>
                      </c:pt>
                      <c:pt idx="12489">
                        <c:v>43465.63958333333</c:v>
                      </c:pt>
                      <c:pt idx="12490">
                        <c:v>43465.654861111114</c:v>
                      </c:pt>
                      <c:pt idx="12491">
                        <c:v>43465.662499999999</c:v>
                      </c:pt>
                      <c:pt idx="12492">
                        <c:v>43465.670138888891</c:v>
                      </c:pt>
                      <c:pt idx="12493">
                        <c:v>43465.682638888888</c:v>
                      </c:pt>
                      <c:pt idx="12494">
                        <c:v>43465.696527777778</c:v>
                      </c:pt>
                      <c:pt idx="12495">
                        <c:v>43465.702777777777</c:v>
                      </c:pt>
                      <c:pt idx="12496">
                        <c:v>43465.70416666667</c:v>
                      </c:pt>
                      <c:pt idx="12497">
                        <c:v>43465.719444444447</c:v>
                      </c:pt>
                      <c:pt idx="12498">
                        <c:v>43465.731944444444</c:v>
                      </c:pt>
                      <c:pt idx="12499">
                        <c:v>43465.737500000003</c:v>
                      </c:pt>
                      <c:pt idx="12500">
                        <c:v>43465.744444444441</c:v>
                      </c:pt>
                      <c:pt idx="12501">
                        <c:v>43465.745833333334</c:v>
                      </c:pt>
                      <c:pt idx="12502">
                        <c:v>43465.752083333333</c:v>
                      </c:pt>
                      <c:pt idx="12503">
                        <c:v>43465.765972222223</c:v>
                      </c:pt>
                      <c:pt idx="12504">
                        <c:v>43465.78402777778</c:v>
                      </c:pt>
                      <c:pt idx="12505">
                        <c:v>43465.787499999999</c:v>
                      </c:pt>
                      <c:pt idx="12506">
                        <c:v>43465.82916666667</c:v>
                      </c:pt>
                      <c:pt idx="12507">
                        <c:v>43465.852777777778</c:v>
                      </c:pt>
                      <c:pt idx="12508">
                        <c:v>43465.870833333334</c:v>
                      </c:pt>
                      <c:pt idx="12509">
                        <c:v>43465.892361111109</c:v>
                      </c:pt>
                      <c:pt idx="12510">
                        <c:v>43465.910416666666</c:v>
                      </c:pt>
                      <c:pt idx="12511">
                        <c:v>43465.912499999999</c:v>
                      </c:pt>
                      <c:pt idx="12512">
                        <c:v>43465.952777777777</c:v>
                      </c:pt>
                      <c:pt idx="12513">
                        <c:v>43465.95416666667</c:v>
                      </c:pt>
                      <c:pt idx="12514">
                        <c:v>43465.994444444441</c:v>
                      </c:pt>
                      <c:pt idx="12515">
                        <c:v>43465.995833333334</c:v>
                      </c:pt>
                      <c:pt idx="12516">
                        <c:v>43465.999305555553</c:v>
                      </c:pt>
                      <c:pt idx="12517">
                        <c:v>43465.999305555553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WBAN93720!$AT$2:$AT$12520</c15:sqref>
                        </c15:formulaRef>
                      </c:ext>
                    </c:extLst>
                    <c:numCache>
                      <c:formatCode>General</c:formatCode>
                      <c:ptCount val="1251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7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0.02</c:v>
                      </c:pt>
                      <c:pt idx="76">
                        <c:v>0.02</c:v>
                      </c:pt>
                      <c:pt idx="78">
                        <c:v>0.03</c:v>
                      </c:pt>
                      <c:pt idx="79">
                        <c:v>0.01</c:v>
                      </c:pt>
                      <c:pt idx="80">
                        <c:v>0.02</c:v>
                      </c:pt>
                      <c:pt idx="81">
                        <c:v>0.02</c:v>
                      </c:pt>
                      <c:pt idx="82">
                        <c:v>0.03</c:v>
                      </c:pt>
                      <c:pt idx="84">
                        <c:v>0</c:v>
                      </c:pt>
                      <c:pt idx="85">
                        <c:v>0.01</c:v>
                      </c:pt>
                      <c:pt idx="86">
                        <c:v>0.03</c:v>
                      </c:pt>
                      <c:pt idx="87">
                        <c:v>0.01</c:v>
                      </c:pt>
                      <c:pt idx="88">
                        <c:v>0.01</c:v>
                      </c:pt>
                      <c:pt idx="89">
                        <c:v>0.02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5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2">
                        <c:v>0</c:v>
                      </c:pt>
                      <c:pt idx="104">
                        <c:v>0</c:v>
                      </c:pt>
                      <c:pt idx="106">
                        <c:v>0</c:v>
                      </c:pt>
                      <c:pt idx="109">
                        <c:v>0</c:v>
                      </c:pt>
                      <c:pt idx="111">
                        <c:v>0</c:v>
                      </c:pt>
                      <c:pt idx="113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0.02</c:v>
                      </c:pt>
                      <c:pt idx="218">
                        <c:v>0.01</c:v>
                      </c:pt>
                      <c:pt idx="219">
                        <c:v>0.04</c:v>
                      </c:pt>
                      <c:pt idx="220">
                        <c:v>0.03</c:v>
                      </c:pt>
                      <c:pt idx="221">
                        <c:v>0.01</c:v>
                      </c:pt>
                      <c:pt idx="222">
                        <c:v>0.01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2">
                        <c:v>0</c:v>
                      </c:pt>
                      <c:pt idx="254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2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4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21">
                        <c:v>0</c:v>
                      </c:pt>
                      <c:pt idx="323">
                        <c:v>0</c:v>
                      </c:pt>
                      <c:pt idx="326">
                        <c:v>0</c:v>
                      </c:pt>
                      <c:pt idx="328">
                        <c:v>0</c:v>
                      </c:pt>
                      <c:pt idx="330">
                        <c:v>0</c:v>
                      </c:pt>
                      <c:pt idx="332">
                        <c:v>0</c:v>
                      </c:pt>
                      <c:pt idx="334">
                        <c:v>0</c:v>
                      </c:pt>
                      <c:pt idx="335">
                        <c:v>0.01</c:v>
                      </c:pt>
                      <c:pt idx="336">
                        <c:v>0</c:v>
                      </c:pt>
                      <c:pt idx="338">
                        <c:v>0</c:v>
                      </c:pt>
                      <c:pt idx="339">
                        <c:v>0.01</c:v>
                      </c:pt>
                      <c:pt idx="340">
                        <c:v>0.01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0.01</c:v>
                      </c:pt>
                      <c:pt idx="344">
                        <c:v>0.01</c:v>
                      </c:pt>
                      <c:pt idx="345">
                        <c:v>0.01</c:v>
                      </c:pt>
                      <c:pt idx="346">
                        <c:v>0</c:v>
                      </c:pt>
                      <c:pt idx="347">
                        <c:v>0.01</c:v>
                      </c:pt>
                      <c:pt idx="348">
                        <c:v>0</c:v>
                      </c:pt>
                      <c:pt idx="350">
                        <c:v>0.01</c:v>
                      </c:pt>
                      <c:pt idx="351">
                        <c:v>0.1</c:v>
                      </c:pt>
                      <c:pt idx="352">
                        <c:v>0.03</c:v>
                      </c:pt>
                      <c:pt idx="353">
                        <c:v>0.02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9">
                        <c:v>0</c:v>
                      </c:pt>
                      <c:pt idx="362">
                        <c:v>0.14000000000000001</c:v>
                      </c:pt>
                      <c:pt idx="363">
                        <c:v>0.03</c:v>
                      </c:pt>
                      <c:pt idx="364">
                        <c:v>7.0000000000000007E-2</c:v>
                      </c:pt>
                      <c:pt idx="365">
                        <c:v>0.05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0.01</c:v>
                      </c:pt>
                      <c:pt idx="372">
                        <c:v>0.01</c:v>
                      </c:pt>
                      <c:pt idx="374">
                        <c:v>0.03</c:v>
                      </c:pt>
                      <c:pt idx="376">
                        <c:v>0.01</c:v>
                      </c:pt>
                      <c:pt idx="377">
                        <c:v>0</c:v>
                      </c:pt>
                      <c:pt idx="379">
                        <c:v>0</c:v>
                      </c:pt>
                      <c:pt idx="381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9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2">
                        <c:v>0</c:v>
                      </c:pt>
                      <c:pt idx="454">
                        <c:v>0</c:v>
                      </c:pt>
                      <c:pt idx="456">
                        <c:v>0</c:v>
                      </c:pt>
                      <c:pt idx="458">
                        <c:v>0</c:v>
                      </c:pt>
                      <c:pt idx="461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3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2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7">
                        <c:v>0</c:v>
                      </c:pt>
                      <c:pt idx="509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>
                        <c:v>0</c:v>
                      </c:pt>
                      <c:pt idx="600">
                        <c:v>0</c:v>
                      </c:pt>
                      <c:pt idx="601">
                        <c:v>0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  <c:pt idx="624">
                        <c:v>0</c:v>
                      </c:pt>
                      <c:pt idx="625">
                        <c:v>0</c:v>
                      </c:pt>
                      <c:pt idx="626">
                        <c:v>0</c:v>
                      </c:pt>
                      <c:pt idx="627">
                        <c:v>0</c:v>
                      </c:pt>
                      <c:pt idx="628">
                        <c:v>0</c:v>
                      </c:pt>
                      <c:pt idx="629">
                        <c:v>0</c:v>
                      </c:pt>
                      <c:pt idx="630">
                        <c:v>0</c:v>
                      </c:pt>
                      <c:pt idx="631">
                        <c:v>0</c:v>
                      </c:pt>
                      <c:pt idx="632">
                        <c:v>0</c:v>
                      </c:pt>
                      <c:pt idx="633">
                        <c:v>0</c:v>
                      </c:pt>
                      <c:pt idx="635">
                        <c:v>0</c:v>
                      </c:pt>
                      <c:pt idx="636">
                        <c:v>0</c:v>
                      </c:pt>
                      <c:pt idx="637">
                        <c:v>0</c:v>
                      </c:pt>
                      <c:pt idx="638">
                        <c:v>0</c:v>
                      </c:pt>
                      <c:pt idx="639">
                        <c:v>0</c:v>
                      </c:pt>
                      <c:pt idx="640">
                        <c:v>0</c:v>
                      </c:pt>
                      <c:pt idx="641">
                        <c:v>0</c:v>
                      </c:pt>
                      <c:pt idx="642">
                        <c:v>0</c:v>
                      </c:pt>
                      <c:pt idx="643">
                        <c:v>0</c:v>
                      </c:pt>
                      <c:pt idx="644">
                        <c:v>0</c:v>
                      </c:pt>
                      <c:pt idx="645">
                        <c:v>0</c:v>
                      </c:pt>
                      <c:pt idx="646">
                        <c:v>0</c:v>
                      </c:pt>
                      <c:pt idx="647">
                        <c:v>0</c:v>
                      </c:pt>
                      <c:pt idx="648">
                        <c:v>0</c:v>
                      </c:pt>
                      <c:pt idx="649">
                        <c:v>0</c:v>
                      </c:pt>
                      <c:pt idx="650">
                        <c:v>0</c:v>
                      </c:pt>
                      <c:pt idx="651">
                        <c:v>0</c:v>
                      </c:pt>
                      <c:pt idx="652">
                        <c:v>0</c:v>
                      </c:pt>
                      <c:pt idx="653">
                        <c:v>0</c:v>
                      </c:pt>
                      <c:pt idx="654">
                        <c:v>0</c:v>
                      </c:pt>
                      <c:pt idx="655">
                        <c:v>0</c:v>
                      </c:pt>
                      <c:pt idx="656">
                        <c:v>0</c:v>
                      </c:pt>
                      <c:pt idx="657">
                        <c:v>0</c:v>
                      </c:pt>
                      <c:pt idx="658">
                        <c:v>0</c:v>
                      </c:pt>
                      <c:pt idx="660">
                        <c:v>0</c:v>
                      </c:pt>
                      <c:pt idx="662">
                        <c:v>0</c:v>
                      </c:pt>
                      <c:pt idx="666">
                        <c:v>0</c:v>
                      </c:pt>
                      <c:pt idx="667">
                        <c:v>0</c:v>
                      </c:pt>
                      <c:pt idx="668">
                        <c:v>0</c:v>
                      </c:pt>
                      <c:pt idx="669">
                        <c:v>0</c:v>
                      </c:pt>
                      <c:pt idx="670">
                        <c:v>0</c:v>
                      </c:pt>
                      <c:pt idx="671">
                        <c:v>0.12</c:v>
                      </c:pt>
                      <c:pt idx="672">
                        <c:v>0.08</c:v>
                      </c:pt>
                      <c:pt idx="673">
                        <c:v>0</c:v>
                      </c:pt>
                      <c:pt idx="674">
                        <c:v>0.04</c:v>
                      </c:pt>
                      <c:pt idx="675">
                        <c:v>0.05</c:v>
                      </c:pt>
                      <c:pt idx="676">
                        <c:v>0.09</c:v>
                      </c:pt>
                      <c:pt idx="677">
                        <c:v>0.21</c:v>
                      </c:pt>
                      <c:pt idx="678">
                        <c:v>0.3</c:v>
                      </c:pt>
                      <c:pt idx="679">
                        <c:v>0.01</c:v>
                      </c:pt>
                      <c:pt idx="680">
                        <c:v>0.02</c:v>
                      </c:pt>
                      <c:pt idx="681">
                        <c:v>0.06</c:v>
                      </c:pt>
                      <c:pt idx="682">
                        <c:v>0.08</c:v>
                      </c:pt>
                      <c:pt idx="683">
                        <c:v>0.14000000000000001</c:v>
                      </c:pt>
                      <c:pt idx="684">
                        <c:v>0.18</c:v>
                      </c:pt>
                      <c:pt idx="685">
                        <c:v>0.24</c:v>
                      </c:pt>
                      <c:pt idx="686">
                        <c:v>0.36</c:v>
                      </c:pt>
                      <c:pt idx="687">
                        <c:v>0.36</c:v>
                      </c:pt>
                      <c:pt idx="688">
                        <c:v>0.31</c:v>
                      </c:pt>
                      <c:pt idx="689">
                        <c:v>0</c:v>
                      </c:pt>
                      <c:pt idx="690">
                        <c:v>0</c:v>
                      </c:pt>
                      <c:pt idx="691">
                        <c:v>0.01</c:v>
                      </c:pt>
                      <c:pt idx="692">
                        <c:v>0</c:v>
                      </c:pt>
                      <c:pt idx="693">
                        <c:v>0</c:v>
                      </c:pt>
                      <c:pt idx="694">
                        <c:v>0</c:v>
                      </c:pt>
                      <c:pt idx="695">
                        <c:v>0</c:v>
                      </c:pt>
                      <c:pt idx="696">
                        <c:v>0</c:v>
                      </c:pt>
                      <c:pt idx="697">
                        <c:v>0</c:v>
                      </c:pt>
                      <c:pt idx="698">
                        <c:v>0</c:v>
                      </c:pt>
                      <c:pt idx="699">
                        <c:v>0</c:v>
                      </c:pt>
                      <c:pt idx="700">
                        <c:v>0</c:v>
                      </c:pt>
                      <c:pt idx="701">
                        <c:v>0</c:v>
                      </c:pt>
                      <c:pt idx="702">
                        <c:v>0</c:v>
                      </c:pt>
                      <c:pt idx="704">
                        <c:v>0</c:v>
                      </c:pt>
                      <c:pt idx="705">
                        <c:v>0</c:v>
                      </c:pt>
                      <c:pt idx="706">
                        <c:v>0</c:v>
                      </c:pt>
                      <c:pt idx="707">
                        <c:v>0</c:v>
                      </c:pt>
                      <c:pt idx="708">
                        <c:v>0</c:v>
                      </c:pt>
                      <c:pt idx="709">
                        <c:v>0</c:v>
                      </c:pt>
                      <c:pt idx="710">
                        <c:v>0</c:v>
                      </c:pt>
                      <c:pt idx="711">
                        <c:v>0</c:v>
                      </c:pt>
                      <c:pt idx="712">
                        <c:v>0</c:v>
                      </c:pt>
                      <c:pt idx="713">
                        <c:v>0</c:v>
                      </c:pt>
                      <c:pt idx="714">
                        <c:v>0</c:v>
                      </c:pt>
                      <c:pt idx="715">
                        <c:v>0</c:v>
                      </c:pt>
                      <c:pt idx="716">
                        <c:v>0</c:v>
                      </c:pt>
                      <c:pt idx="717">
                        <c:v>0</c:v>
                      </c:pt>
                      <c:pt idx="718">
                        <c:v>0</c:v>
                      </c:pt>
                      <c:pt idx="719">
                        <c:v>0</c:v>
                      </c:pt>
                      <c:pt idx="720">
                        <c:v>0</c:v>
                      </c:pt>
                      <c:pt idx="721">
                        <c:v>0</c:v>
                      </c:pt>
                      <c:pt idx="722">
                        <c:v>0</c:v>
                      </c:pt>
                      <c:pt idx="723">
                        <c:v>0</c:v>
                      </c:pt>
                      <c:pt idx="724">
                        <c:v>0</c:v>
                      </c:pt>
                      <c:pt idx="725">
                        <c:v>0</c:v>
                      </c:pt>
                      <c:pt idx="726">
                        <c:v>0</c:v>
                      </c:pt>
                      <c:pt idx="727">
                        <c:v>0</c:v>
                      </c:pt>
                      <c:pt idx="729">
                        <c:v>0</c:v>
                      </c:pt>
                      <c:pt idx="730">
                        <c:v>0</c:v>
                      </c:pt>
                      <c:pt idx="731">
                        <c:v>0</c:v>
                      </c:pt>
                      <c:pt idx="732">
                        <c:v>0</c:v>
                      </c:pt>
                      <c:pt idx="733">
                        <c:v>0</c:v>
                      </c:pt>
                      <c:pt idx="734">
                        <c:v>0</c:v>
                      </c:pt>
                      <c:pt idx="735">
                        <c:v>0</c:v>
                      </c:pt>
                      <c:pt idx="736">
                        <c:v>0</c:v>
                      </c:pt>
                      <c:pt idx="737">
                        <c:v>0</c:v>
                      </c:pt>
                      <c:pt idx="738">
                        <c:v>0</c:v>
                      </c:pt>
                      <c:pt idx="739">
                        <c:v>0</c:v>
                      </c:pt>
                      <c:pt idx="740">
                        <c:v>0</c:v>
                      </c:pt>
                      <c:pt idx="741">
                        <c:v>0</c:v>
                      </c:pt>
                      <c:pt idx="742">
                        <c:v>0</c:v>
                      </c:pt>
                      <c:pt idx="743">
                        <c:v>0</c:v>
                      </c:pt>
                      <c:pt idx="744">
                        <c:v>0</c:v>
                      </c:pt>
                      <c:pt idx="745">
                        <c:v>0</c:v>
                      </c:pt>
                      <c:pt idx="746">
                        <c:v>0</c:v>
                      </c:pt>
                      <c:pt idx="747">
                        <c:v>0</c:v>
                      </c:pt>
                      <c:pt idx="748">
                        <c:v>0</c:v>
                      </c:pt>
                      <c:pt idx="749">
                        <c:v>0</c:v>
                      </c:pt>
                      <c:pt idx="750">
                        <c:v>0</c:v>
                      </c:pt>
                      <c:pt idx="751">
                        <c:v>0</c:v>
                      </c:pt>
                      <c:pt idx="752">
                        <c:v>0</c:v>
                      </c:pt>
                      <c:pt idx="754">
                        <c:v>0</c:v>
                      </c:pt>
                      <c:pt idx="755">
                        <c:v>0</c:v>
                      </c:pt>
                      <c:pt idx="756">
                        <c:v>0</c:v>
                      </c:pt>
                      <c:pt idx="757">
                        <c:v>0</c:v>
                      </c:pt>
                      <c:pt idx="758">
                        <c:v>0</c:v>
                      </c:pt>
                      <c:pt idx="759">
                        <c:v>0</c:v>
                      </c:pt>
                      <c:pt idx="760">
                        <c:v>0</c:v>
                      </c:pt>
                      <c:pt idx="761">
                        <c:v>0</c:v>
                      </c:pt>
                      <c:pt idx="762">
                        <c:v>0</c:v>
                      </c:pt>
                      <c:pt idx="763">
                        <c:v>0</c:v>
                      </c:pt>
                      <c:pt idx="764">
                        <c:v>0</c:v>
                      </c:pt>
                      <c:pt idx="765">
                        <c:v>0</c:v>
                      </c:pt>
                      <c:pt idx="766">
                        <c:v>0</c:v>
                      </c:pt>
                      <c:pt idx="767">
                        <c:v>0</c:v>
                      </c:pt>
                      <c:pt idx="768">
                        <c:v>0</c:v>
                      </c:pt>
                      <c:pt idx="769">
                        <c:v>0</c:v>
                      </c:pt>
                      <c:pt idx="770">
                        <c:v>0</c:v>
                      </c:pt>
                      <c:pt idx="771">
                        <c:v>0</c:v>
                      </c:pt>
                      <c:pt idx="772">
                        <c:v>0</c:v>
                      </c:pt>
                      <c:pt idx="773">
                        <c:v>0</c:v>
                      </c:pt>
                      <c:pt idx="774">
                        <c:v>0</c:v>
                      </c:pt>
                      <c:pt idx="775">
                        <c:v>0</c:v>
                      </c:pt>
                      <c:pt idx="776">
                        <c:v>0</c:v>
                      </c:pt>
                      <c:pt idx="777">
                        <c:v>0</c:v>
                      </c:pt>
                      <c:pt idx="779">
                        <c:v>0</c:v>
                      </c:pt>
                      <c:pt idx="780">
                        <c:v>0</c:v>
                      </c:pt>
                      <c:pt idx="781">
                        <c:v>0</c:v>
                      </c:pt>
                      <c:pt idx="782">
                        <c:v>0</c:v>
                      </c:pt>
                      <c:pt idx="783">
                        <c:v>0</c:v>
                      </c:pt>
                      <c:pt idx="784">
                        <c:v>0</c:v>
                      </c:pt>
                      <c:pt idx="785">
                        <c:v>0</c:v>
                      </c:pt>
                      <c:pt idx="786">
                        <c:v>0</c:v>
                      </c:pt>
                      <c:pt idx="787">
                        <c:v>0</c:v>
                      </c:pt>
                      <c:pt idx="788">
                        <c:v>0</c:v>
                      </c:pt>
                      <c:pt idx="789">
                        <c:v>0</c:v>
                      </c:pt>
                      <c:pt idx="790">
                        <c:v>0</c:v>
                      </c:pt>
                      <c:pt idx="791">
                        <c:v>0</c:v>
                      </c:pt>
                      <c:pt idx="792">
                        <c:v>0</c:v>
                      </c:pt>
                      <c:pt idx="793">
                        <c:v>0</c:v>
                      </c:pt>
                      <c:pt idx="794">
                        <c:v>0</c:v>
                      </c:pt>
                      <c:pt idx="795">
                        <c:v>0</c:v>
                      </c:pt>
                      <c:pt idx="796">
                        <c:v>0</c:v>
                      </c:pt>
                      <c:pt idx="797">
                        <c:v>0</c:v>
                      </c:pt>
                      <c:pt idx="798">
                        <c:v>0</c:v>
                      </c:pt>
                      <c:pt idx="799">
                        <c:v>0</c:v>
                      </c:pt>
                      <c:pt idx="800">
                        <c:v>0</c:v>
                      </c:pt>
                      <c:pt idx="801">
                        <c:v>0</c:v>
                      </c:pt>
                      <c:pt idx="802">
                        <c:v>0</c:v>
                      </c:pt>
                      <c:pt idx="804">
                        <c:v>0</c:v>
                      </c:pt>
                      <c:pt idx="805">
                        <c:v>0</c:v>
                      </c:pt>
                      <c:pt idx="806">
                        <c:v>0</c:v>
                      </c:pt>
                      <c:pt idx="807">
                        <c:v>0.01</c:v>
                      </c:pt>
                      <c:pt idx="808">
                        <c:v>0.04</c:v>
                      </c:pt>
                      <c:pt idx="809">
                        <c:v>0.03</c:v>
                      </c:pt>
                      <c:pt idx="810">
                        <c:v>0.02</c:v>
                      </c:pt>
                      <c:pt idx="811">
                        <c:v>0.02</c:v>
                      </c:pt>
                      <c:pt idx="812">
                        <c:v>0.02</c:v>
                      </c:pt>
                      <c:pt idx="813">
                        <c:v>0.01</c:v>
                      </c:pt>
                      <c:pt idx="814">
                        <c:v>0.04</c:v>
                      </c:pt>
                      <c:pt idx="815">
                        <c:v>0.04</c:v>
                      </c:pt>
                      <c:pt idx="816">
                        <c:v>0.04</c:v>
                      </c:pt>
                      <c:pt idx="817">
                        <c:v>0.03</c:v>
                      </c:pt>
                      <c:pt idx="818">
                        <c:v>0.02</c:v>
                      </c:pt>
                      <c:pt idx="819">
                        <c:v>0.05</c:v>
                      </c:pt>
                      <c:pt idx="820">
                        <c:v>0.11</c:v>
                      </c:pt>
                      <c:pt idx="821">
                        <c:v>0.13</c:v>
                      </c:pt>
                      <c:pt idx="822">
                        <c:v>0.14000000000000001</c:v>
                      </c:pt>
                      <c:pt idx="823">
                        <c:v>0.14000000000000001</c:v>
                      </c:pt>
                      <c:pt idx="824">
                        <c:v>0.16</c:v>
                      </c:pt>
                      <c:pt idx="826">
                        <c:v>0.03</c:v>
                      </c:pt>
                      <c:pt idx="828">
                        <c:v>0.01</c:v>
                      </c:pt>
                      <c:pt idx="829">
                        <c:v>0.03</c:v>
                      </c:pt>
                      <c:pt idx="830">
                        <c:v>0.04</c:v>
                      </c:pt>
                      <c:pt idx="831">
                        <c:v>0.01</c:v>
                      </c:pt>
                      <c:pt idx="832">
                        <c:v>0.03</c:v>
                      </c:pt>
                      <c:pt idx="833">
                        <c:v>0.05</c:v>
                      </c:pt>
                      <c:pt idx="834">
                        <c:v>0.04</c:v>
                      </c:pt>
                      <c:pt idx="835">
                        <c:v>0.03</c:v>
                      </c:pt>
                      <c:pt idx="836">
                        <c:v>0.02</c:v>
                      </c:pt>
                      <c:pt idx="837">
                        <c:v>0.01</c:v>
                      </c:pt>
                      <c:pt idx="838">
                        <c:v>0.02</c:v>
                      </c:pt>
                      <c:pt idx="839">
                        <c:v>0.01</c:v>
                      </c:pt>
                      <c:pt idx="840">
                        <c:v>0.03</c:v>
                      </c:pt>
                      <c:pt idx="841">
                        <c:v>0.04</c:v>
                      </c:pt>
                      <c:pt idx="842">
                        <c:v>0.05</c:v>
                      </c:pt>
                      <c:pt idx="844">
                        <c:v>0.02</c:v>
                      </c:pt>
                      <c:pt idx="845">
                        <c:v>0.03</c:v>
                      </c:pt>
                      <c:pt idx="846">
                        <c:v>0.03</c:v>
                      </c:pt>
                      <c:pt idx="847">
                        <c:v>0.02</c:v>
                      </c:pt>
                      <c:pt idx="848">
                        <c:v>0.01</c:v>
                      </c:pt>
                      <c:pt idx="849">
                        <c:v>0.04</c:v>
                      </c:pt>
                      <c:pt idx="850">
                        <c:v>0.04</c:v>
                      </c:pt>
                      <c:pt idx="851">
                        <c:v>0.01</c:v>
                      </c:pt>
                      <c:pt idx="852">
                        <c:v>0.01</c:v>
                      </c:pt>
                      <c:pt idx="853">
                        <c:v>0.02</c:v>
                      </c:pt>
                      <c:pt idx="854">
                        <c:v>0.03</c:v>
                      </c:pt>
                      <c:pt idx="856">
                        <c:v>0.05</c:v>
                      </c:pt>
                      <c:pt idx="857">
                        <c:v>0.01</c:v>
                      </c:pt>
                      <c:pt idx="858">
                        <c:v>0.02</c:v>
                      </c:pt>
                      <c:pt idx="859">
                        <c:v>0</c:v>
                      </c:pt>
                      <c:pt idx="860">
                        <c:v>0.01</c:v>
                      </c:pt>
                      <c:pt idx="862">
                        <c:v>0</c:v>
                      </c:pt>
                      <c:pt idx="863">
                        <c:v>0</c:v>
                      </c:pt>
                      <c:pt idx="865">
                        <c:v>0</c:v>
                      </c:pt>
                      <c:pt idx="867">
                        <c:v>0</c:v>
                      </c:pt>
                      <c:pt idx="870">
                        <c:v>0</c:v>
                      </c:pt>
                      <c:pt idx="871">
                        <c:v>0.01</c:v>
                      </c:pt>
                      <c:pt idx="872">
                        <c:v>0.01</c:v>
                      </c:pt>
                      <c:pt idx="873">
                        <c:v>0.03</c:v>
                      </c:pt>
                      <c:pt idx="874">
                        <c:v>0.04</c:v>
                      </c:pt>
                      <c:pt idx="875">
                        <c:v>0.01</c:v>
                      </c:pt>
                      <c:pt idx="876">
                        <c:v>0.01</c:v>
                      </c:pt>
                      <c:pt idx="877">
                        <c:v>0.02</c:v>
                      </c:pt>
                      <c:pt idx="878">
                        <c:v>0.02</c:v>
                      </c:pt>
                      <c:pt idx="879">
                        <c:v>0</c:v>
                      </c:pt>
                      <c:pt idx="880">
                        <c:v>0.01</c:v>
                      </c:pt>
                      <c:pt idx="881">
                        <c:v>0.02</c:v>
                      </c:pt>
                      <c:pt idx="882">
                        <c:v>0.02</c:v>
                      </c:pt>
                      <c:pt idx="883">
                        <c:v>0.03</c:v>
                      </c:pt>
                      <c:pt idx="884">
                        <c:v>0.01</c:v>
                      </c:pt>
                      <c:pt idx="885">
                        <c:v>0.03</c:v>
                      </c:pt>
                      <c:pt idx="886">
                        <c:v>0.06</c:v>
                      </c:pt>
                      <c:pt idx="887">
                        <c:v>0.06</c:v>
                      </c:pt>
                      <c:pt idx="888">
                        <c:v>0</c:v>
                      </c:pt>
                      <c:pt idx="889">
                        <c:v>0.01</c:v>
                      </c:pt>
                      <c:pt idx="890">
                        <c:v>0.03</c:v>
                      </c:pt>
                      <c:pt idx="891">
                        <c:v>0</c:v>
                      </c:pt>
                      <c:pt idx="892">
                        <c:v>0.01</c:v>
                      </c:pt>
                      <c:pt idx="893">
                        <c:v>0.04</c:v>
                      </c:pt>
                      <c:pt idx="894">
                        <c:v>0.01</c:v>
                      </c:pt>
                      <c:pt idx="895">
                        <c:v>0.02</c:v>
                      </c:pt>
                      <c:pt idx="896">
                        <c:v>0.02</c:v>
                      </c:pt>
                      <c:pt idx="897">
                        <c:v>0.02</c:v>
                      </c:pt>
                      <c:pt idx="899">
                        <c:v>0.01</c:v>
                      </c:pt>
                      <c:pt idx="900">
                        <c:v>0.02</c:v>
                      </c:pt>
                      <c:pt idx="901">
                        <c:v>0</c:v>
                      </c:pt>
                      <c:pt idx="903">
                        <c:v>0.01</c:v>
                      </c:pt>
                      <c:pt idx="905">
                        <c:v>0</c:v>
                      </c:pt>
                      <c:pt idx="906">
                        <c:v>0</c:v>
                      </c:pt>
                      <c:pt idx="907">
                        <c:v>0.01</c:v>
                      </c:pt>
                      <c:pt idx="908">
                        <c:v>0.01</c:v>
                      </c:pt>
                      <c:pt idx="909">
                        <c:v>0.01</c:v>
                      </c:pt>
                      <c:pt idx="910">
                        <c:v>0</c:v>
                      </c:pt>
                      <c:pt idx="911">
                        <c:v>0</c:v>
                      </c:pt>
                      <c:pt idx="913">
                        <c:v>0</c:v>
                      </c:pt>
                      <c:pt idx="914">
                        <c:v>0</c:v>
                      </c:pt>
                      <c:pt idx="916">
                        <c:v>0</c:v>
                      </c:pt>
                      <c:pt idx="917">
                        <c:v>0</c:v>
                      </c:pt>
                      <c:pt idx="918">
                        <c:v>0.01</c:v>
                      </c:pt>
                      <c:pt idx="919">
                        <c:v>0.01</c:v>
                      </c:pt>
                      <c:pt idx="920">
                        <c:v>0.01</c:v>
                      </c:pt>
                      <c:pt idx="921">
                        <c:v>0.01</c:v>
                      </c:pt>
                      <c:pt idx="922">
                        <c:v>0.01</c:v>
                      </c:pt>
                      <c:pt idx="923">
                        <c:v>0.01</c:v>
                      </c:pt>
                      <c:pt idx="924">
                        <c:v>0</c:v>
                      </c:pt>
                      <c:pt idx="925">
                        <c:v>0</c:v>
                      </c:pt>
                      <c:pt idx="926">
                        <c:v>0</c:v>
                      </c:pt>
                      <c:pt idx="927">
                        <c:v>0</c:v>
                      </c:pt>
                      <c:pt idx="931">
                        <c:v>0</c:v>
                      </c:pt>
                      <c:pt idx="935">
                        <c:v>0</c:v>
                      </c:pt>
                      <c:pt idx="936">
                        <c:v>0</c:v>
                      </c:pt>
                      <c:pt idx="937">
                        <c:v>0</c:v>
                      </c:pt>
                      <c:pt idx="938">
                        <c:v>0</c:v>
                      </c:pt>
                      <c:pt idx="939">
                        <c:v>0</c:v>
                      </c:pt>
                      <c:pt idx="940">
                        <c:v>0</c:v>
                      </c:pt>
                      <c:pt idx="941">
                        <c:v>0</c:v>
                      </c:pt>
                      <c:pt idx="942">
                        <c:v>0</c:v>
                      </c:pt>
                      <c:pt idx="943">
                        <c:v>0</c:v>
                      </c:pt>
                      <c:pt idx="944">
                        <c:v>0</c:v>
                      </c:pt>
                      <c:pt idx="945">
                        <c:v>0</c:v>
                      </c:pt>
                      <c:pt idx="946">
                        <c:v>0</c:v>
                      </c:pt>
                      <c:pt idx="947">
                        <c:v>0</c:v>
                      </c:pt>
                      <c:pt idx="948">
                        <c:v>0</c:v>
                      </c:pt>
                      <c:pt idx="949">
                        <c:v>0</c:v>
                      </c:pt>
                      <c:pt idx="950">
                        <c:v>0</c:v>
                      </c:pt>
                      <c:pt idx="952">
                        <c:v>0</c:v>
                      </c:pt>
                      <c:pt idx="953">
                        <c:v>0</c:v>
                      </c:pt>
                      <c:pt idx="954">
                        <c:v>0</c:v>
                      </c:pt>
                      <c:pt idx="955">
                        <c:v>0</c:v>
                      </c:pt>
                      <c:pt idx="956">
                        <c:v>0</c:v>
                      </c:pt>
                      <c:pt idx="957">
                        <c:v>0</c:v>
                      </c:pt>
                      <c:pt idx="958">
                        <c:v>0</c:v>
                      </c:pt>
                      <c:pt idx="959">
                        <c:v>0</c:v>
                      </c:pt>
                      <c:pt idx="960">
                        <c:v>0</c:v>
                      </c:pt>
                      <c:pt idx="961">
                        <c:v>0</c:v>
                      </c:pt>
                      <c:pt idx="962">
                        <c:v>0</c:v>
                      </c:pt>
                      <c:pt idx="963">
                        <c:v>0</c:v>
                      </c:pt>
                      <c:pt idx="964">
                        <c:v>0</c:v>
                      </c:pt>
                      <c:pt idx="965">
                        <c:v>0</c:v>
                      </c:pt>
                      <c:pt idx="966">
                        <c:v>0</c:v>
                      </c:pt>
                      <c:pt idx="967">
                        <c:v>0</c:v>
                      </c:pt>
                      <c:pt idx="968">
                        <c:v>0</c:v>
                      </c:pt>
                      <c:pt idx="969">
                        <c:v>0</c:v>
                      </c:pt>
                      <c:pt idx="970">
                        <c:v>0</c:v>
                      </c:pt>
                      <c:pt idx="971">
                        <c:v>0</c:v>
                      </c:pt>
                      <c:pt idx="972">
                        <c:v>0</c:v>
                      </c:pt>
                      <c:pt idx="973">
                        <c:v>0</c:v>
                      </c:pt>
                      <c:pt idx="974">
                        <c:v>0</c:v>
                      </c:pt>
                      <c:pt idx="975">
                        <c:v>0</c:v>
                      </c:pt>
                      <c:pt idx="978">
                        <c:v>0</c:v>
                      </c:pt>
                      <c:pt idx="979">
                        <c:v>0</c:v>
                      </c:pt>
                      <c:pt idx="980">
                        <c:v>0</c:v>
                      </c:pt>
                      <c:pt idx="981">
                        <c:v>0</c:v>
                      </c:pt>
                      <c:pt idx="982">
                        <c:v>0</c:v>
                      </c:pt>
                      <c:pt idx="983">
                        <c:v>0</c:v>
                      </c:pt>
                      <c:pt idx="984">
                        <c:v>0</c:v>
                      </c:pt>
                      <c:pt idx="985">
                        <c:v>0</c:v>
                      </c:pt>
                      <c:pt idx="986">
                        <c:v>0</c:v>
                      </c:pt>
                      <c:pt idx="987">
                        <c:v>0</c:v>
                      </c:pt>
                      <c:pt idx="988">
                        <c:v>0</c:v>
                      </c:pt>
                      <c:pt idx="989">
                        <c:v>0</c:v>
                      </c:pt>
                      <c:pt idx="990">
                        <c:v>0</c:v>
                      </c:pt>
                      <c:pt idx="991">
                        <c:v>0</c:v>
                      </c:pt>
                      <c:pt idx="992">
                        <c:v>0</c:v>
                      </c:pt>
                      <c:pt idx="993">
                        <c:v>0</c:v>
                      </c:pt>
                      <c:pt idx="994">
                        <c:v>0</c:v>
                      </c:pt>
                      <c:pt idx="995">
                        <c:v>0</c:v>
                      </c:pt>
                      <c:pt idx="996">
                        <c:v>0</c:v>
                      </c:pt>
                      <c:pt idx="997">
                        <c:v>0</c:v>
                      </c:pt>
                      <c:pt idx="998">
                        <c:v>0</c:v>
                      </c:pt>
                      <c:pt idx="999">
                        <c:v>0</c:v>
                      </c:pt>
                      <c:pt idx="1000">
                        <c:v>0</c:v>
                      </c:pt>
                      <c:pt idx="1001">
                        <c:v>0</c:v>
                      </c:pt>
                      <c:pt idx="1003">
                        <c:v>0</c:v>
                      </c:pt>
                      <c:pt idx="1004">
                        <c:v>0.03</c:v>
                      </c:pt>
                      <c:pt idx="1005">
                        <c:v>0.04</c:v>
                      </c:pt>
                      <c:pt idx="1006">
                        <c:v>0.04</c:v>
                      </c:pt>
                      <c:pt idx="1007">
                        <c:v>0.05</c:v>
                      </c:pt>
                      <c:pt idx="1008">
                        <c:v>0.01</c:v>
                      </c:pt>
                      <c:pt idx="1009">
                        <c:v>0.05</c:v>
                      </c:pt>
                      <c:pt idx="1011">
                        <c:v>0.05</c:v>
                      </c:pt>
                      <c:pt idx="1012">
                        <c:v>0.04</c:v>
                      </c:pt>
                      <c:pt idx="1013">
                        <c:v>0.04</c:v>
                      </c:pt>
                      <c:pt idx="1014">
                        <c:v>0.05</c:v>
                      </c:pt>
                      <c:pt idx="1015">
                        <c:v>0.01</c:v>
                      </c:pt>
                      <c:pt idx="1016">
                        <c:v>0.01</c:v>
                      </c:pt>
                      <c:pt idx="1018">
                        <c:v>0.02</c:v>
                      </c:pt>
                      <c:pt idx="1019">
                        <c:v>0</c:v>
                      </c:pt>
                      <c:pt idx="1020">
                        <c:v>0.01</c:v>
                      </c:pt>
                      <c:pt idx="1021">
                        <c:v>0.03</c:v>
                      </c:pt>
                      <c:pt idx="1022">
                        <c:v>0.05</c:v>
                      </c:pt>
                      <c:pt idx="1023">
                        <c:v>0</c:v>
                      </c:pt>
                      <c:pt idx="1024">
                        <c:v>0</c:v>
                      </c:pt>
                      <c:pt idx="1025">
                        <c:v>0</c:v>
                      </c:pt>
                      <c:pt idx="1026">
                        <c:v>0</c:v>
                      </c:pt>
                      <c:pt idx="1027">
                        <c:v>0</c:v>
                      </c:pt>
                      <c:pt idx="1028">
                        <c:v>0</c:v>
                      </c:pt>
                      <c:pt idx="1029">
                        <c:v>0</c:v>
                      </c:pt>
                      <c:pt idx="1030">
                        <c:v>0</c:v>
                      </c:pt>
                      <c:pt idx="1031">
                        <c:v>0</c:v>
                      </c:pt>
                      <c:pt idx="1032">
                        <c:v>0</c:v>
                      </c:pt>
                      <c:pt idx="1033">
                        <c:v>0</c:v>
                      </c:pt>
                      <c:pt idx="1034">
                        <c:v>0</c:v>
                      </c:pt>
                      <c:pt idx="1035">
                        <c:v>0</c:v>
                      </c:pt>
                      <c:pt idx="1036">
                        <c:v>0</c:v>
                      </c:pt>
                      <c:pt idx="1037">
                        <c:v>0</c:v>
                      </c:pt>
                      <c:pt idx="1038">
                        <c:v>0</c:v>
                      </c:pt>
                      <c:pt idx="1039">
                        <c:v>0</c:v>
                      </c:pt>
                      <c:pt idx="1040">
                        <c:v>0</c:v>
                      </c:pt>
                      <c:pt idx="1041">
                        <c:v>0</c:v>
                      </c:pt>
                      <c:pt idx="1043">
                        <c:v>0</c:v>
                      </c:pt>
                      <c:pt idx="1044">
                        <c:v>0</c:v>
                      </c:pt>
                      <c:pt idx="1045">
                        <c:v>0</c:v>
                      </c:pt>
                      <c:pt idx="1046">
                        <c:v>0</c:v>
                      </c:pt>
                      <c:pt idx="1047">
                        <c:v>0</c:v>
                      </c:pt>
                      <c:pt idx="1048">
                        <c:v>0</c:v>
                      </c:pt>
                      <c:pt idx="1049">
                        <c:v>0</c:v>
                      </c:pt>
                      <c:pt idx="1050">
                        <c:v>0</c:v>
                      </c:pt>
                      <c:pt idx="1051">
                        <c:v>0</c:v>
                      </c:pt>
                      <c:pt idx="1052">
                        <c:v>0</c:v>
                      </c:pt>
                      <c:pt idx="1053">
                        <c:v>0</c:v>
                      </c:pt>
                      <c:pt idx="1054">
                        <c:v>0</c:v>
                      </c:pt>
                      <c:pt idx="1055">
                        <c:v>0</c:v>
                      </c:pt>
                      <c:pt idx="1056">
                        <c:v>0</c:v>
                      </c:pt>
                      <c:pt idx="1057">
                        <c:v>0</c:v>
                      </c:pt>
                      <c:pt idx="1058">
                        <c:v>0</c:v>
                      </c:pt>
                      <c:pt idx="1059">
                        <c:v>0</c:v>
                      </c:pt>
                      <c:pt idx="1060">
                        <c:v>0</c:v>
                      </c:pt>
                      <c:pt idx="1061">
                        <c:v>0</c:v>
                      </c:pt>
                      <c:pt idx="1062">
                        <c:v>0</c:v>
                      </c:pt>
                      <c:pt idx="1063">
                        <c:v>0</c:v>
                      </c:pt>
                      <c:pt idx="1064">
                        <c:v>0</c:v>
                      </c:pt>
                      <c:pt idx="1065">
                        <c:v>0</c:v>
                      </c:pt>
                      <c:pt idx="1066">
                        <c:v>0</c:v>
                      </c:pt>
                      <c:pt idx="1068">
                        <c:v>0</c:v>
                      </c:pt>
                      <c:pt idx="1069">
                        <c:v>0</c:v>
                      </c:pt>
                      <c:pt idx="1070">
                        <c:v>0</c:v>
                      </c:pt>
                      <c:pt idx="1071">
                        <c:v>0</c:v>
                      </c:pt>
                      <c:pt idx="1072">
                        <c:v>0</c:v>
                      </c:pt>
                      <c:pt idx="1073">
                        <c:v>0</c:v>
                      </c:pt>
                      <c:pt idx="1074">
                        <c:v>0</c:v>
                      </c:pt>
                      <c:pt idx="1075">
                        <c:v>0</c:v>
                      </c:pt>
                      <c:pt idx="1076">
                        <c:v>0</c:v>
                      </c:pt>
                      <c:pt idx="1077">
                        <c:v>0</c:v>
                      </c:pt>
                      <c:pt idx="1078">
                        <c:v>0</c:v>
                      </c:pt>
                      <c:pt idx="1079">
                        <c:v>0</c:v>
                      </c:pt>
                      <c:pt idx="1080">
                        <c:v>0.01</c:v>
                      </c:pt>
                      <c:pt idx="1081">
                        <c:v>0.02</c:v>
                      </c:pt>
                      <c:pt idx="1082">
                        <c:v>0.04</c:v>
                      </c:pt>
                      <c:pt idx="1083">
                        <c:v>0.03</c:v>
                      </c:pt>
                      <c:pt idx="1084">
                        <c:v>0.04</c:v>
                      </c:pt>
                      <c:pt idx="1085">
                        <c:v>0.05</c:v>
                      </c:pt>
                      <c:pt idx="1086">
                        <c:v>0.01</c:v>
                      </c:pt>
                      <c:pt idx="1087">
                        <c:v>0.01</c:v>
                      </c:pt>
                      <c:pt idx="1088">
                        <c:v>0.04</c:v>
                      </c:pt>
                      <c:pt idx="1089">
                        <c:v>0.01</c:v>
                      </c:pt>
                      <c:pt idx="1090">
                        <c:v>0.04</c:v>
                      </c:pt>
                      <c:pt idx="1091">
                        <c:v>0.05</c:v>
                      </c:pt>
                      <c:pt idx="1093">
                        <c:v>0.06</c:v>
                      </c:pt>
                      <c:pt idx="1094">
                        <c:v>0.02</c:v>
                      </c:pt>
                      <c:pt idx="1095">
                        <c:v>0.02</c:v>
                      </c:pt>
                      <c:pt idx="1097">
                        <c:v>0.01</c:v>
                      </c:pt>
                      <c:pt idx="1099">
                        <c:v>0</c:v>
                      </c:pt>
                      <c:pt idx="1102">
                        <c:v>0</c:v>
                      </c:pt>
                      <c:pt idx="1105">
                        <c:v>0</c:v>
                      </c:pt>
                      <c:pt idx="1107">
                        <c:v>0</c:v>
                      </c:pt>
                      <c:pt idx="1111">
                        <c:v>0</c:v>
                      </c:pt>
                      <c:pt idx="1115">
                        <c:v>0</c:v>
                      </c:pt>
                      <c:pt idx="1116">
                        <c:v>0</c:v>
                      </c:pt>
                      <c:pt idx="1117">
                        <c:v>0</c:v>
                      </c:pt>
                      <c:pt idx="1118">
                        <c:v>0</c:v>
                      </c:pt>
                      <c:pt idx="1119">
                        <c:v>0</c:v>
                      </c:pt>
                      <c:pt idx="1120">
                        <c:v>0</c:v>
                      </c:pt>
                      <c:pt idx="1121">
                        <c:v>0</c:v>
                      </c:pt>
                      <c:pt idx="1122">
                        <c:v>0</c:v>
                      </c:pt>
                      <c:pt idx="1123">
                        <c:v>0</c:v>
                      </c:pt>
                      <c:pt idx="1124">
                        <c:v>0</c:v>
                      </c:pt>
                      <c:pt idx="1125">
                        <c:v>0</c:v>
                      </c:pt>
                      <c:pt idx="1126">
                        <c:v>0</c:v>
                      </c:pt>
                      <c:pt idx="1127">
                        <c:v>0</c:v>
                      </c:pt>
                      <c:pt idx="1128">
                        <c:v>0</c:v>
                      </c:pt>
                      <c:pt idx="1129">
                        <c:v>0</c:v>
                      </c:pt>
                      <c:pt idx="1130">
                        <c:v>0</c:v>
                      </c:pt>
                      <c:pt idx="1131">
                        <c:v>0</c:v>
                      </c:pt>
                      <c:pt idx="1132">
                        <c:v>0</c:v>
                      </c:pt>
                      <c:pt idx="1133">
                        <c:v>0</c:v>
                      </c:pt>
                      <c:pt idx="1134">
                        <c:v>0</c:v>
                      </c:pt>
                      <c:pt idx="1135">
                        <c:v>0</c:v>
                      </c:pt>
                      <c:pt idx="1136">
                        <c:v>0</c:v>
                      </c:pt>
                      <c:pt idx="1138">
                        <c:v>0</c:v>
                      </c:pt>
                      <c:pt idx="1139">
                        <c:v>0</c:v>
                      </c:pt>
                      <c:pt idx="1140">
                        <c:v>0</c:v>
                      </c:pt>
                      <c:pt idx="1141">
                        <c:v>0</c:v>
                      </c:pt>
                      <c:pt idx="1142">
                        <c:v>0</c:v>
                      </c:pt>
                      <c:pt idx="1143">
                        <c:v>0</c:v>
                      </c:pt>
                      <c:pt idx="1144">
                        <c:v>0</c:v>
                      </c:pt>
                      <c:pt idx="1145">
                        <c:v>0</c:v>
                      </c:pt>
                      <c:pt idx="1146">
                        <c:v>0</c:v>
                      </c:pt>
                      <c:pt idx="1147">
                        <c:v>0</c:v>
                      </c:pt>
                      <c:pt idx="1148">
                        <c:v>0</c:v>
                      </c:pt>
                      <c:pt idx="1149">
                        <c:v>0</c:v>
                      </c:pt>
                      <c:pt idx="1150">
                        <c:v>0</c:v>
                      </c:pt>
                      <c:pt idx="1151">
                        <c:v>0</c:v>
                      </c:pt>
                      <c:pt idx="1152">
                        <c:v>0</c:v>
                      </c:pt>
                      <c:pt idx="1153">
                        <c:v>0</c:v>
                      </c:pt>
                      <c:pt idx="1154">
                        <c:v>0</c:v>
                      </c:pt>
                      <c:pt idx="1155">
                        <c:v>0</c:v>
                      </c:pt>
                      <c:pt idx="1156">
                        <c:v>0</c:v>
                      </c:pt>
                      <c:pt idx="1157">
                        <c:v>0</c:v>
                      </c:pt>
                      <c:pt idx="1158">
                        <c:v>0</c:v>
                      </c:pt>
                      <c:pt idx="1159">
                        <c:v>0</c:v>
                      </c:pt>
                      <c:pt idx="1160">
                        <c:v>0</c:v>
                      </c:pt>
                      <c:pt idx="1161">
                        <c:v>0</c:v>
                      </c:pt>
                      <c:pt idx="1163">
                        <c:v>0</c:v>
                      </c:pt>
                      <c:pt idx="1164">
                        <c:v>0</c:v>
                      </c:pt>
                      <c:pt idx="1165">
                        <c:v>0</c:v>
                      </c:pt>
                      <c:pt idx="1166">
                        <c:v>0</c:v>
                      </c:pt>
                      <c:pt idx="1167">
                        <c:v>0</c:v>
                      </c:pt>
                      <c:pt idx="1168">
                        <c:v>0</c:v>
                      </c:pt>
                      <c:pt idx="1169">
                        <c:v>0</c:v>
                      </c:pt>
                      <c:pt idx="1170">
                        <c:v>0</c:v>
                      </c:pt>
                      <c:pt idx="1171">
                        <c:v>0</c:v>
                      </c:pt>
                      <c:pt idx="1173">
                        <c:v>0</c:v>
                      </c:pt>
                      <c:pt idx="1176">
                        <c:v>0</c:v>
                      </c:pt>
                      <c:pt idx="1178">
                        <c:v>0.04</c:v>
                      </c:pt>
                      <c:pt idx="1179">
                        <c:v>0.06</c:v>
                      </c:pt>
                      <c:pt idx="1180">
                        <c:v>0</c:v>
                      </c:pt>
                      <c:pt idx="1181">
                        <c:v>0.01</c:v>
                      </c:pt>
                      <c:pt idx="1182">
                        <c:v>0</c:v>
                      </c:pt>
                      <c:pt idx="1183">
                        <c:v>0</c:v>
                      </c:pt>
                      <c:pt idx="1184">
                        <c:v>0</c:v>
                      </c:pt>
                      <c:pt idx="1186">
                        <c:v>0.03</c:v>
                      </c:pt>
                      <c:pt idx="1187">
                        <c:v>0</c:v>
                      </c:pt>
                      <c:pt idx="1188">
                        <c:v>0.06</c:v>
                      </c:pt>
                      <c:pt idx="1189">
                        <c:v>0.08</c:v>
                      </c:pt>
                      <c:pt idx="1190">
                        <c:v>0.12</c:v>
                      </c:pt>
                      <c:pt idx="1191">
                        <c:v>0.13</c:v>
                      </c:pt>
                      <c:pt idx="1192">
                        <c:v>0.14000000000000001</c:v>
                      </c:pt>
                      <c:pt idx="1193">
                        <c:v>0</c:v>
                      </c:pt>
                      <c:pt idx="1194">
                        <c:v>0.01</c:v>
                      </c:pt>
                      <c:pt idx="1195">
                        <c:v>0.01</c:v>
                      </c:pt>
                      <c:pt idx="1196">
                        <c:v>0.02</c:v>
                      </c:pt>
                      <c:pt idx="1197">
                        <c:v>0.01</c:v>
                      </c:pt>
                      <c:pt idx="1198">
                        <c:v>0</c:v>
                      </c:pt>
                      <c:pt idx="1199">
                        <c:v>0</c:v>
                      </c:pt>
                      <c:pt idx="1201">
                        <c:v>0</c:v>
                      </c:pt>
                      <c:pt idx="1202">
                        <c:v>0</c:v>
                      </c:pt>
                      <c:pt idx="1203">
                        <c:v>0</c:v>
                      </c:pt>
                      <c:pt idx="1204">
                        <c:v>0</c:v>
                      </c:pt>
                      <c:pt idx="1205">
                        <c:v>0</c:v>
                      </c:pt>
                      <c:pt idx="1206">
                        <c:v>0</c:v>
                      </c:pt>
                      <c:pt idx="1207">
                        <c:v>0</c:v>
                      </c:pt>
                      <c:pt idx="1208">
                        <c:v>0</c:v>
                      </c:pt>
                      <c:pt idx="1209">
                        <c:v>0</c:v>
                      </c:pt>
                      <c:pt idx="1210">
                        <c:v>0</c:v>
                      </c:pt>
                      <c:pt idx="1211">
                        <c:v>0</c:v>
                      </c:pt>
                      <c:pt idx="1212">
                        <c:v>0</c:v>
                      </c:pt>
                      <c:pt idx="1213">
                        <c:v>0</c:v>
                      </c:pt>
                      <c:pt idx="1214">
                        <c:v>0</c:v>
                      </c:pt>
                      <c:pt idx="1215">
                        <c:v>0</c:v>
                      </c:pt>
                      <c:pt idx="1216">
                        <c:v>0</c:v>
                      </c:pt>
                      <c:pt idx="1217">
                        <c:v>0</c:v>
                      </c:pt>
                      <c:pt idx="1218">
                        <c:v>0</c:v>
                      </c:pt>
                      <c:pt idx="1219">
                        <c:v>0</c:v>
                      </c:pt>
                      <c:pt idx="1220">
                        <c:v>0</c:v>
                      </c:pt>
                      <c:pt idx="1221">
                        <c:v>0</c:v>
                      </c:pt>
                      <c:pt idx="1222">
                        <c:v>0</c:v>
                      </c:pt>
                      <c:pt idx="1223">
                        <c:v>0</c:v>
                      </c:pt>
                      <c:pt idx="1224">
                        <c:v>0</c:v>
                      </c:pt>
                      <c:pt idx="1226">
                        <c:v>0</c:v>
                      </c:pt>
                      <c:pt idx="1227">
                        <c:v>0</c:v>
                      </c:pt>
                      <c:pt idx="1228">
                        <c:v>0</c:v>
                      </c:pt>
                      <c:pt idx="1229">
                        <c:v>0</c:v>
                      </c:pt>
                      <c:pt idx="1230">
                        <c:v>0</c:v>
                      </c:pt>
                      <c:pt idx="1231">
                        <c:v>0</c:v>
                      </c:pt>
                      <c:pt idx="1232">
                        <c:v>0</c:v>
                      </c:pt>
                      <c:pt idx="1233">
                        <c:v>0</c:v>
                      </c:pt>
                      <c:pt idx="1234">
                        <c:v>0</c:v>
                      </c:pt>
                      <c:pt idx="1235">
                        <c:v>0</c:v>
                      </c:pt>
                      <c:pt idx="1236">
                        <c:v>0</c:v>
                      </c:pt>
                      <c:pt idx="1237">
                        <c:v>0</c:v>
                      </c:pt>
                      <c:pt idx="1238">
                        <c:v>0</c:v>
                      </c:pt>
                      <c:pt idx="1239">
                        <c:v>0</c:v>
                      </c:pt>
                      <c:pt idx="1240">
                        <c:v>0</c:v>
                      </c:pt>
                      <c:pt idx="1241">
                        <c:v>0</c:v>
                      </c:pt>
                      <c:pt idx="1242">
                        <c:v>0</c:v>
                      </c:pt>
                      <c:pt idx="1243">
                        <c:v>0</c:v>
                      </c:pt>
                      <c:pt idx="1244">
                        <c:v>0</c:v>
                      </c:pt>
                      <c:pt idx="1245">
                        <c:v>0</c:v>
                      </c:pt>
                      <c:pt idx="1246">
                        <c:v>0</c:v>
                      </c:pt>
                      <c:pt idx="1247">
                        <c:v>0</c:v>
                      </c:pt>
                      <c:pt idx="1248">
                        <c:v>0</c:v>
                      </c:pt>
                      <c:pt idx="1249">
                        <c:v>0</c:v>
                      </c:pt>
                      <c:pt idx="1251">
                        <c:v>0</c:v>
                      </c:pt>
                      <c:pt idx="1252">
                        <c:v>0</c:v>
                      </c:pt>
                      <c:pt idx="1253">
                        <c:v>0</c:v>
                      </c:pt>
                      <c:pt idx="1254">
                        <c:v>0</c:v>
                      </c:pt>
                      <c:pt idx="1255">
                        <c:v>0</c:v>
                      </c:pt>
                      <c:pt idx="1256">
                        <c:v>0</c:v>
                      </c:pt>
                      <c:pt idx="1257">
                        <c:v>0</c:v>
                      </c:pt>
                      <c:pt idx="1258">
                        <c:v>0</c:v>
                      </c:pt>
                      <c:pt idx="1259">
                        <c:v>0</c:v>
                      </c:pt>
                      <c:pt idx="1260">
                        <c:v>0</c:v>
                      </c:pt>
                      <c:pt idx="1261">
                        <c:v>0</c:v>
                      </c:pt>
                      <c:pt idx="1262">
                        <c:v>0</c:v>
                      </c:pt>
                      <c:pt idx="1263">
                        <c:v>0</c:v>
                      </c:pt>
                      <c:pt idx="1264">
                        <c:v>0</c:v>
                      </c:pt>
                      <c:pt idx="1265">
                        <c:v>0</c:v>
                      </c:pt>
                      <c:pt idx="1266">
                        <c:v>0</c:v>
                      </c:pt>
                      <c:pt idx="1267">
                        <c:v>0.01</c:v>
                      </c:pt>
                      <c:pt idx="1268">
                        <c:v>0.03</c:v>
                      </c:pt>
                      <c:pt idx="1269">
                        <c:v>0.03</c:v>
                      </c:pt>
                      <c:pt idx="1270">
                        <c:v>0.01</c:v>
                      </c:pt>
                      <c:pt idx="1273">
                        <c:v>0.01</c:v>
                      </c:pt>
                      <c:pt idx="1275">
                        <c:v>0</c:v>
                      </c:pt>
                      <c:pt idx="1276">
                        <c:v>0</c:v>
                      </c:pt>
                      <c:pt idx="1277">
                        <c:v>0</c:v>
                      </c:pt>
                      <c:pt idx="1280">
                        <c:v>0</c:v>
                      </c:pt>
                      <c:pt idx="1281">
                        <c:v>0</c:v>
                      </c:pt>
                      <c:pt idx="1282">
                        <c:v>0</c:v>
                      </c:pt>
                      <c:pt idx="1283">
                        <c:v>0</c:v>
                      </c:pt>
                      <c:pt idx="1285">
                        <c:v>0</c:v>
                      </c:pt>
                      <c:pt idx="1290">
                        <c:v>0</c:v>
                      </c:pt>
                      <c:pt idx="1291">
                        <c:v>0</c:v>
                      </c:pt>
                      <c:pt idx="1294">
                        <c:v>0</c:v>
                      </c:pt>
                      <c:pt idx="1298">
                        <c:v>0.01</c:v>
                      </c:pt>
                      <c:pt idx="1299">
                        <c:v>0</c:v>
                      </c:pt>
                      <c:pt idx="1300">
                        <c:v>0</c:v>
                      </c:pt>
                      <c:pt idx="1304">
                        <c:v>0</c:v>
                      </c:pt>
                      <c:pt idx="1306">
                        <c:v>0</c:v>
                      </c:pt>
                      <c:pt idx="1307">
                        <c:v>0</c:v>
                      </c:pt>
                      <c:pt idx="1309">
                        <c:v>0</c:v>
                      </c:pt>
                      <c:pt idx="1314">
                        <c:v>0</c:v>
                      </c:pt>
                      <c:pt idx="1315">
                        <c:v>0</c:v>
                      </c:pt>
                      <c:pt idx="1316">
                        <c:v>0</c:v>
                      </c:pt>
                      <c:pt idx="1318">
                        <c:v>0</c:v>
                      </c:pt>
                      <c:pt idx="1319">
                        <c:v>0</c:v>
                      </c:pt>
                      <c:pt idx="1320">
                        <c:v>0</c:v>
                      </c:pt>
                      <c:pt idx="1321">
                        <c:v>0</c:v>
                      </c:pt>
                      <c:pt idx="1322">
                        <c:v>0</c:v>
                      </c:pt>
                      <c:pt idx="1323">
                        <c:v>0.16</c:v>
                      </c:pt>
                      <c:pt idx="1324">
                        <c:v>0.22</c:v>
                      </c:pt>
                      <c:pt idx="1325">
                        <c:v>0.23</c:v>
                      </c:pt>
                      <c:pt idx="1326">
                        <c:v>0.23</c:v>
                      </c:pt>
                      <c:pt idx="1327">
                        <c:v>0.01</c:v>
                      </c:pt>
                      <c:pt idx="1328">
                        <c:v>0</c:v>
                      </c:pt>
                      <c:pt idx="1329">
                        <c:v>0</c:v>
                      </c:pt>
                      <c:pt idx="1330">
                        <c:v>0</c:v>
                      </c:pt>
                      <c:pt idx="1331">
                        <c:v>0</c:v>
                      </c:pt>
                      <c:pt idx="1332">
                        <c:v>0</c:v>
                      </c:pt>
                      <c:pt idx="1334">
                        <c:v>0</c:v>
                      </c:pt>
                      <c:pt idx="1335">
                        <c:v>0</c:v>
                      </c:pt>
                      <c:pt idx="1336">
                        <c:v>0.03</c:v>
                      </c:pt>
                      <c:pt idx="1337">
                        <c:v>0.05</c:v>
                      </c:pt>
                      <c:pt idx="1338">
                        <c:v>0.06</c:v>
                      </c:pt>
                      <c:pt idx="1339">
                        <c:v>0.02</c:v>
                      </c:pt>
                      <c:pt idx="1340">
                        <c:v>0.04</c:v>
                      </c:pt>
                      <c:pt idx="1341">
                        <c:v>0.06</c:v>
                      </c:pt>
                      <c:pt idx="1342">
                        <c:v>0.12</c:v>
                      </c:pt>
                      <c:pt idx="1343">
                        <c:v>0.05</c:v>
                      </c:pt>
                      <c:pt idx="1344">
                        <c:v>0.05</c:v>
                      </c:pt>
                      <c:pt idx="1345">
                        <c:v>7.0000000000000007E-2</c:v>
                      </c:pt>
                      <c:pt idx="1346">
                        <c:v>0.08</c:v>
                      </c:pt>
                      <c:pt idx="1347">
                        <c:v>0.08</c:v>
                      </c:pt>
                      <c:pt idx="1348">
                        <c:v>0.11</c:v>
                      </c:pt>
                      <c:pt idx="1349">
                        <c:v>0.02</c:v>
                      </c:pt>
                      <c:pt idx="1350">
                        <c:v>0.1</c:v>
                      </c:pt>
                      <c:pt idx="1351">
                        <c:v>0.12</c:v>
                      </c:pt>
                      <c:pt idx="1352">
                        <c:v>0.12</c:v>
                      </c:pt>
                      <c:pt idx="1354">
                        <c:v>0.12</c:v>
                      </c:pt>
                      <c:pt idx="1355">
                        <c:v>0.03</c:v>
                      </c:pt>
                      <c:pt idx="1356">
                        <c:v>0.05</c:v>
                      </c:pt>
                      <c:pt idx="1357">
                        <c:v>0.05</c:v>
                      </c:pt>
                      <c:pt idx="1358">
                        <c:v>0.06</c:v>
                      </c:pt>
                      <c:pt idx="1359">
                        <c:v>0.09</c:v>
                      </c:pt>
                      <c:pt idx="1360">
                        <c:v>0.08</c:v>
                      </c:pt>
                      <c:pt idx="1362">
                        <c:v>7.0000000000000007E-2</c:v>
                      </c:pt>
                      <c:pt idx="1363">
                        <c:v>0.09</c:v>
                      </c:pt>
                      <c:pt idx="1364">
                        <c:v>0</c:v>
                      </c:pt>
                      <c:pt idx="1365">
                        <c:v>0.01</c:v>
                      </c:pt>
                      <c:pt idx="1366">
                        <c:v>7.0000000000000007E-2</c:v>
                      </c:pt>
                      <c:pt idx="1367">
                        <c:v>7.0000000000000007E-2</c:v>
                      </c:pt>
                      <c:pt idx="1369">
                        <c:v>7.0000000000000007E-2</c:v>
                      </c:pt>
                      <c:pt idx="1370">
                        <c:v>0.01</c:v>
                      </c:pt>
                      <c:pt idx="1371">
                        <c:v>0</c:v>
                      </c:pt>
                      <c:pt idx="1372">
                        <c:v>0</c:v>
                      </c:pt>
                      <c:pt idx="1373">
                        <c:v>0</c:v>
                      </c:pt>
                      <c:pt idx="1374">
                        <c:v>0</c:v>
                      </c:pt>
                      <c:pt idx="1375">
                        <c:v>0.01</c:v>
                      </c:pt>
                      <c:pt idx="1376">
                        <c:v>0</c:v>
                      </c:pt>
                      <c:pt idx="1377">
                        <c:v>0</c:v>
                      </c:pt>
                      <c:pt idx="1378">
                        <c:v>0</c:v>
                      </c:pt>
                      <c:pt idx="1379">
                        <c:v>0</c:v>
                      </c:pt>
                      <c:pt idx="1380">
                        <c:v>0</c:v>
                      </c:pt>
                      <c:pt idx="1381">
                        <c:v>0</c:v>
                      </c:pt>
                      <c:pt idx="1382">
                        <c:v>0</c:v>
                      </c:pt>
                      <c:pt idx="1383">
                        <c:v>0</c:v>
                      </c:pt>
                      <c:pt idx="1385">
                        <c:v>0</c:v>
                      </c:pt>
                      <c:pt idx="1386">
                        <c:v>0</c:v>
                      </c:pt>
                      <c:pt idx="1387">
                        <c:v>0</c:v>
                      </c:pt>
                      <c:pt idx="1388">
                        <c:v>0</c:v>
                      </c:pt>
                      <c:pt idx="1389">
                        <c:v>0</c:v>
                      </c:pt>
                      <c:pt idx="1390">
                        <c:v>0</c:v>
                      </c:pt>
                      <c:pt idx="1391">
                        <c:v>0</c:v>
                      </c:pt>
                      <c:pt idx="1392">
                        <c:v>0</c:v>
                      </c:pt>
                      <c:pt idx="1393">
                        <c:v>0</c:v>
                      </c:pt>
                      <c:pt idx="1394">
                        <c:v>0</c:v>
                      </c:pt>
                      <c:pt idx="1395">
                        <c:v>0</c:v>
                      </c:pt>
                      <c:pt idx="1396">
                        <c:v>0</c:v>
                      </c:pt>
                      <c:pt idx="1397">
                        <c:v>0</c:v>
                      </c:pt>
                      <c:pt idx="1399">
                        <c:v>0</c:v>
                      </c:pt>
                      <c:pt idx="1401">
                        <c:v>0</c:v>
                      </c:pt>
                      <c:pt idx="1402">
                        <c:v>0</c:v>
                      </c:pt>
                      <c:pt idx="1403">
                        <c:v>0</c:v>
                      </c:pt>
                      <c:pt idx="1404">
                        <c:v>0.01</c:v>
                      </c:pt>
                      <c:pt idx="1405">
                        <c:v>0</c:v>
                      </c:pt>
                      <c:pt idx="1406">
                        <c:v>0</c:v>
                      </c:pt>
                      <c:pt idx="1407">
                        <c:v>0</c:v>
                      </c:pt>
                      <c:pt idx="1408">
                        <c:v>0</c:v>
                      </c:pt>
                      <c:pt idx="1411">
                        <c:v>0</c:v>
                      </c:pt>
                      <c:pt idx="1414">
                        <c:v>0</c:v>
                      </c:pt>
                      <c:pt idx="1417">
                        <c:v>0</c:v>
                      </c:pt>
                      <c:pt idx="1419">
                        <c:v>0</c:v>
                      </c:pt>
                      <c:pt idx="1421">
                        <c:v>0</c:v>
                      </c:pt>
                      <c:pt idx="1422">
                        <c:v>0</c:v>
                      </c:pt>
                      <c:pt idx="1426">
                        <c:v>0</c:v>
                      </c:pt>
                      <c:pt idx="1429">
                        <c:v>0</c:v>
                      </c:pt>
                      <c:pt idx="1431">
                        <c:v>0</c:v>
                      </c:pt>
                      <c:pt idx="1435">
                        <c:v>0</c:v>
                      </c:pt>
                      <c:pt idx="1439">
                        <c:v>0</c:v>
                      </c:pt>
                      <c:pt idx="1440">
                        <c:v>0</c:v>
                      </c:pt>
                      <c:pt idx="1442">
                        <c:v>0</c:v>
                      </c:pt>
                      <c:pt idx="1443">
                        <c:v>0</c:v>
                      </c:pt>
                      <c:pt idx="1445">
                        <c:v>0</c:v>
                      </c:pt>
                      <c:pt idx="1446">
                        <c:v>0</c:v>
                      </c:pt>
                      <c:pt idx="1448">
                        <c:v>0</c:v>
                      </c:pt>
                      <c:pt idx="1449">
                        <c:v>0</c:v>
                      </c:pt>
                      <c:pt idx="1450">
                        <c:v>0</c:v>
                      </c:pt>
                      <c:pt idx="1451">
                        <c:v>0</c:v>
                      </c:pt>
                      <c:pt idx="1452">
                        <c:v>0</c:v>
                      </c:pt>
                      <c:pt idx="1453">
                        <c:v>0</c:v>
                      </c:pt>
                      <c:pt idx="1454">
                        <c:v>0</c:v>
                      </c:pt>
                      <c:pt idx="1455">
                        <c:v>0</c:v>
                      </c:pt>
                      <c:pt idx="1456">
                        <c:v>0</c:v>
                      </c:pt>
                      <c:pt idx="1457">
                        <c:v>0</c:v>
                      </c:pt>
                      <c:pt idx="1459">
                        <c:v>0</c:v>
                      </c:pt>
                      <c:pt idx="1460">
                        <c:v>0.03</c:v>
                      </c:pt>
                      <c:pt idx="1461">
                        <c:v>0.04</c:v>
                      </c:pt>
                      <c:pt idx="1462">
                        <c:v>0</c:v>
                      </c:pt>
                      <c:pt idx="1463">
                        <c:v>0</c:v>
                      </c:pt>
                      <c:pt idx="1464">
                        <c:v>0</c:v>
                      </c:pt>
                      <c:pt idx="1465">
                        <c:v>0</c:v>
                      </c:pt>
                      <c:pt idx="1466">
                        <c:v>0</c:v>
                      </c:pt>
                      <c:pt idx="1467">
                        <c:v>0</c:v>
                      </c:pt>
                      <c:pt idx="1468">
                        <c:v>0</c:v>
                      </c:pt>
                      <c:pt idx="1469">
                        <c:v>0</c:v>
                      </c:pt>
                      <c:pt idx="1470">
                        <c:v>0</c:v>
                      </c:pt>
                      <c:pt idx="1471">
                        <c:v>0</c:v>
                      </c:pt>
                      <c:pt idx="1472">
                        <c:v>0</c:v>
                      </c:pt>
                      <c:pt idx="1473">
                        <c:v>0</c:v>
                      </c:pt>
                      <c:pt idx="1474">
                        <c:v>0</c:v>
                      </c:pt>
                      <c:pt idx="1475">
                        <c:v>0</c:v>
                      </c:pt>
                      <c:pt idx="1476">
                        <c:v>0</c:v>
                      </c:pt>
                      <c:pt idx="1477">
                        <c:v>0</c:v>
                      </c:pt>
                      <c:pt idx="1478">
                        <c:v>0</c:v>
                      </c:pt>
                      <c:pt idx="1479">
                        <c:v>0</c:v>
                      </c:pt>
                      <c:pt idx="1480">
                        <c:v>0</c:v>
                      </c:pt>
                      <c:pt idx="1481">
                        <c:v>0</c:v>
                      </c:pt>
                      <c:pt idx="1482">
                        <c:v>0</c:v>
                      </c:pt>
                      <c:pt idx="1484">
                        <c:v>0</c:v>
                      </c:pt>
                      <c:pt idx="1485">
                        <c:v>0</c:v>
                      </c:pt>
                      <c:pt idx="1486">
                        <c:v>0</c:v>
                      </c:pt>
                      <c:pt idx="1487">
                        <c:v>0</c:v>
                      </c:pt>
                      <c:pt idx="1488">
                        <c:v>0</c:v>
                      </c:pt>
                      <c:pt idx="1490">
                        <c:v>0</c:v>
                      </c:pt>
                      <c:pt idx="1491">
                        <c:v>0</c:v>
                      </c:pt>
                      <c:pt idx="1492">
                        <c:v>0</c:v>
                      </c:pt>
                      <c:pt idx="1493">
                        <c:v>0</c:v>
                      </c:pt>
                      <c:pt idx="1494">
                        <c:v>0</c:v>
                      </c:pt>
                      <c:pt idx="1495">
                        <c:v>0</c:v>
                      </c:pt>
                      <c:pt idx="1496">
                        <c:v>0</c:v>
                      </c:pt>
                      <c:pt idx="1497">
                        <c:v>0</c:v>
                      </c:pt>
                      <c:pt idx="1498">
                        <c:v>0</c:v>
                      </c:pt>
                      <c:pt idx="1499">
                        <c:v>0.01</c:v>
                      </c:pt>
                      <c:pt idx="1500">
                        <c:v>0.04</c:v>
                      </c:pt>
                      <c:pt idx="1501">
                        <c:v>0.02</c:v>
                      </c:pt>
                      <c:pt idx="1502">
                        <c:v>0</c:v>
                      </c:pt>
                      <c:pt idx="1503">
                        <c:v>0</c:v>
                      </c:pt>
                      <c:pt idx="1504">
                        <c:v>0</c:v>
                      </c:pt>
                      <c:pt idx="1505">
                        <c:v>0</c:v>
                      </c:pt>
                      <c:pt idx="1506">
                        <c:v>0</c:v>
                      </c:pt>
                      <c:pt idx="1507">
                        <c:v>0</c:v>
                      </c:pt>
                      <c:pt idx="1508">
                        <c:v>0</c:v>
                      </c:pt>
                      <c:pt idx="1510">
                        <c:v>0</c:v>
                      </c:pt>
                      <c:pt idx="1511">
                        <c:v>0</c:v>
                      </c:pt>
                      <c:pt idx="1512">
                        <c:v>0</c:v>
                      </c:pt>
                      <c:pt idx="1513">
                        <c:v>0</c:v>
                      </c:pt>
                      <c:pt idx="1514">
                        <c:v>0</c:v>
                      </c:pt>
                      <c:pt idx="1515">
                        <c:v>0</c:v>
                      </c:pt>
                      <c:pt idx="1516">
                        <c:v>0</c:v>
                      </c:pt>
                      <c:pt idx="1517">
                        <c:v>0</c:v>
                      </c:pt>
                      <c:pt idx="1518">
                        <c:v>0</c:v>
                      </c:pt>
                      <c:pt idx="1519">
                        <c:v>0</c:v>
                      </c:pt>
                      <c:pt idx="1520">
                        <c:v>0</c:v>
                      </c:pt>
                      <c:pt idx="1521">
                        <c:v>0</c:v>
                      </c:pt>
                      <c:pt idx="1522">
                        <c:v>0</c:v>
                      </c:pt>
                      <c:pt idx="1523">
                        <c:v>0</c:v>
                      </c:pt>
                      <c:pt idx="1524">
                        <c:v>0</c:v>
                      </c:pt>
                      <c:pt idx="1525">
                        <c:v>0.03</c:v>
                      </c:pt>
                      <c:pt idx="1526">
                        <c:v>0.03</c:v>
                      </c:pt>
                      <c:pt idx="1527">
                        <c:v>0.03</c:v>
                      </c:pt>
                      <c:pt idx="1528">
                        <c:v>0.04</c:v>
                      </c:pt>
                      <c:pt idx="1529">
                        <c:v>0.06</c:v>
                      </c:pt>
                      <c:pt idx="1530">
                        <c:v>7.0000000000000007E-2</c:v>
                      </c:pt>
                      <c:pt idx="1531">
                        <c:v>0.12</c:v>
                      </c:pt>
                      <c:pt idx="1532">
                        <c:v>0.13</c:v>
                      </c:pt>
                      <c:pt idx="1533">
                        <c:v>0.02</c:v>
                      </c:pt>
                      <c:pt idx="1534">
                        <c:v>0.05</c:v>
                      </c:pt>
                      <c:pt idx="1535">
                        <c:v>0.06</c:v>
                      </c:pt>
                      <c:pt idx="1536">
                        <c:v>0.1</c:v>
                      </c:pt>
                      <c:pt idx="1537">
                        <c:v>0.11</c:v>
                      </c:pt>
                      <c:pt idx="1538">
                        <c:v>0.1</c:v>
                      </c:pt>
                      <c:pt idx="1539">
                        <c:v>0.08</c:v>
                      </c:pt>
                      <c:pt idx="1540">
                        <c:v>0.1</c:v>
                      </c:pt>
                      <c:pt idx="1541">
                        <c:v>0.17</c:v>
                      </c:pt>
                      <c:pt idx="1542">
                        <c:v>0.13</c:v>
                      </c:pt>
                      <c:pt idx="1543">
                        <c:v>0.02</c:v>
                      </c:pt>
                      <c:pt idx="1544">
                        <c:v>0.03</c:v>
                      </c:pt>
                      <c:pt idx="1545">
                        <c:v>0.03</c:v>
                      </c:pt>
                      <c:pt idx="1546">
                        <c:v>0.03</c:v>
                      </c:pt>
                      <c:pt idx="1547">
                        <c:v>0</c:v>
                      </c:pt>
                      <c:pt idx="1548">
                        <c:v>0</c:v>
                      </c:pt>
                      <c:pt idx="1550">
                        <c:v>0</c:v>
                      </c:pt>
                      <c:pt idx="1552">
                        <c:v>0</c:v>
                      </c:pt>
                      <c:pt idx="1553">
                        <c:v>0</c:v>
                      </c:pt>
                      <c:pt idx="1554">
                        <c:v>0</c:v>
                      </c:pt>
                      <c:pt idx="1556">
                        <c:v>0</c:v>
                      </c:pt>
                      <c:pt idx="1557">
                        <c:v>0</c:v>
                      </c:pt>
                      <c:pt idx="1559">
                        <c:v>0</c:v>
                      </c:pt>
                      <c:pt idx="1560">
                        <c:v>0</c:v>
                      </c:pt>
                      <c:pt idx="1561">
                        <c:v>0</c:v>
                      </c:pt>
                      <c:pt idx="1562">
                        <c:v>0</c:v>
                      </c:pt>
                      <c:pt idx="1563">
                        <c:v>0</c:v>
                      </c:pt>
                      <c:pt idx="1564">
                        <c:v>0</c:v>
                      </c:pt>
                      <c:pt idx="1565">
                        <c:v>0</c:v>
                      </c:pt>
                      <c:pt idx="1566">
                        <c:v>0</c:v>
                      </c:pt>
                      <c:pt idx="1567">
                        <c:v>0</c:v>
                      </c:pt>
                      <c:pt idx="1568">
                        <c:v>0</c:v>
                      </c:pt>
                      <c:pt idx="1569">
                        <c:v>0</c:v>
                      </c:pt>
                      <c:pt idx="1570">
                        <c:v>0</c:v>
                      </c:pt>
                      <c:pt idx="1571">
                        <c:v>0</c:v>
                      </c:pt>
                      <c:pt idx="1572">
                        <c:v>0</c:v>
                      </c:pt>
                      <c:pt idx="1573">
                        <c:v>0</c:v>
                      </c:pt>
                      <c:pt idx="1574">
                        <c:v>0</c:v>
                      </c:pt>
                      <c:pt idx="1575">
                        <c:v>0</c:v>
                      </c:pt>
                      <c:pt idx="1576">
                        <c:v>0</c:v>
                      </c:pt>
                      <c:pt idx="1577">
                        <c:v>0</c:v>
                      </c:pt>
                      <c:pt idx="1579">
                        <c:v>0</c:v>
                      </c:pt>
                      <c:pt idx="1580">
                        <c:v>0</c:v>
                      </c:pt>
                      <c:pt idx="1581">
                        <c:v>0</c:v>
                      </c:pt>
                      <c:pt idx="1582">
                        <c:v>0</c:v>
                      </c:pt>
                      <c:pt idx="1583">
                        <c:v>0</c:v>
                      </c:pt>
                      <c:pt idx="1584">
                        <c:v>0</c:v>
                      </c:pt>
                      <c:pt idx="1585">
                        <c:v>0</c:v>
                      </c:pt>
                      <c:pt idx="1586">
                        <c:v>0</c:v>
                      </c:pt>
                      <c:pt idx="1587">
                        <c:v>0</c:v>
                      </c:pt>
                      <c:pt idx="1588">
                        <c:v>0</c:v>
                      </c:pt>
                      <c:pt idx="1589">
                        <c:v>0</c:v>
                      </c:pt>
                      <c:pt idx="1590">
                        <c:v>0</c:v>
                      </c:pt>
                      <c:pt idx="1591">
                        <c:v>0</c:v>
                      </c:pt>
                      <c:pt idx="1592">
                        <c:v>0</c:v>
                      </c:pt>
                      <c:pt idx="1594">
                        <c:v>0</c:v>
                      </c:pt>
                      <c:pt idx="1598">
                        <c:v>0</c:v>
                      </c:pt>
                      <c:pt idx="1600">
                        <c:v>0</c:v>
                      </c:pt>
                      <c:pt idx="1603">
                        <c:v>0</c:v>
                      </c:pt>
                      <c:pt idx="1604">
                        <c:v>0</c:v>
                      </c:pt>
                      <c:pt idx="1605">
                        <c:v>0</c:v>
                      </c:pt>
                      <c:pt idx="1606">
                        <c:v>0</c:v>
                      </c:pt>
                      <c:pt idx="1608">
                        <c:v>0</c:v>
                      </c:pt>
                      <c:pt idx="1611">
                        <c:v>0</c:v>
                      </c:pt>
                      <c:pt idx="1612">
                        <c:v>0</c:v>
                      </c:pt>
                      <c:pt idx="1616">
                        <c:v>0</c:v>
                      </c:pt>
                      <c:pt idx="1617">
                        <c:v>0</c:v>
                      </c:pt>
                      <c:pt idx="1621">
                        <c:v>0</c:v>
                      </c:pt>
                      <c:pt idx="1623">
                        <c:v>0</c:v>
                      </c:pt>
                      <c:pt idx="1625">
                        <c:v>0</c:v>
                      </c:pt>
                      <c:pt idx="1627">
                        <c:v>0</c:v>
                      </c:pt>
                      <c:pt idx="1629">
                        <c:v>0</c:v>
                      </c:pt>
                      <c:pt idx="1632">
                        <c:v>0</c:v>
                      </c:pt>
                      <c:pt idx="1633">
                        <c:v>0</c:v>
                      </c:pt>
                      <c:pt idx="1634">
                        <c:v>0</c:v>
                      </c:pt>
                      <c:pt idx="1635">
                        <c:v>0</c:v>
                      </c:pt>
                      <c:pt idx="1636">
                        <c:v>0</c:v>
                      </c:pt>
                      <c:pt idx="1638">
                        <c:v>0</c:v>
                      </c:pt>
                      <c:pt idx="1644">
                        <c:v>0</c:v>
                      </c:pt>
                      <c:pt idx="1647">
                        <c:v>0</c:v>
                      </c:pt>
                      <c:pt idx="1649">
                        <c:v>0</c:v>
                      </c:pt>
                      <c:pt idx="1652">
                        <c:v>0</c:v>
                      </c:pt>
                      <c:pt idx="1655">
                        <c:v>0</c:v>
                      </c:pt>
                      <c:pt idx="1656">
                        <c:v>0</c:v>
                      </c:pt>
                      <c:pt idx="1658">
                        <c:v>0</c:v>
                      </c:pt>
                      <c:pt idx="1659">
                        <c:v>0</c:v>
                      </c:pt>
                      <c:pt idx="1662">
                        <c:v>0</c:v>
                      </c:pt>
                      <c:pt idx="1663">
                        <c:v>0</c:v>
                      </c:pt>
                      <c:pt idx="1664">
                        <c:v>0</c:v>
                      </c:pt>
                      <c:pt idx="1668">
                        <c:v>0</c:v>
                      </c:pt>
                      <c:pt idx="1670">
                        <c:v>0</c:v>
                      </c:pt>
                      <c:pt idx="1674">
                        <c:v>0</c:v>
                      </c:pt>
                      <c:pt idx="1677">
                        <c:v>0</c:v>
                      </c:pt>
                      <c:pt idx="1678">
                        <c:v>0</c:v>
                      </c:pt>
                      <c:pt idx="1679">
                        <c:v>0</c:v>
                      </c:pt>
                      <c:pt idx="1680">
                        <c:v>0</c:v>
                      </c:pt>
                      <c:pt idx="1681">
                        <c:v>0</c:v>
                      </c:pt>
                      <c:pt idx="1683">
                        <c:v>0</c:v>
                      </c:pt>
                      <c:pt idx="1684">
                        <c:v>0</c:v>
                      </c:pt>
                      <c:pt idx="1686">
                        <c:v>0</c:v>
                      </c:pt>
                      <c:pt idx="1687">
                        <c:v>0</c:v>
                      </c:pt>
                      <c:pt idx="1689">
                        <c:v>0</c:v>
                      </c:pt>
                      <c:pt idx="1690">
                        <c:v>0</c:v>
                      </c:pt>
                      <c:pt idx="1691">
                        <c:v>0</c:v>
                      </c:pt>
                      <c:pt idx="1692">
                        <c:v>0</c:v>
                      </c:pt>
                      <c:pt idx="1693">
                        <c:v>0</c:v>
                      </c:pt>
                      <c:pt idx="1694">
                        <c:v>0</c:v>
                      </c:pt>
                      <c:pt idx="1695">
                        <c:v>0</c:v>
                      </c:pt>
                      <c:pt idx="1696">
                        <c:v>0</c:v>
                      </c:pt>
                      <c:pt idx="1697">
                        <c:v>0</c:v>
                      </c:pt>
                      <c:pt idx="1698">
                        <c:v>0</c:v>
                      </c:pt>
                      <c:pt idx="1699">
                        <c:v>0</c:v>
                      </c:pt>
                      <c:pt idx="1700">
                        <c:v>0</c:v>
                      </c:pt>
                      <c:pt idx="1702">
                        <c:v>0</c:v>
                      </c:pt>
                      <c:pt idx="1703">
                        <c:v>0</c:v>
                      </c:pt>
                      <c:pt idx="1704">
                        <c:v>0</c:v>
                      </c:pt>
                      <c:pt idx="1705">
                        <c:v>0</c:v>
                      </c:pt>
                      <c:pt idx="1708">
                        <c:v>0</c:v>
                      </c:pt>
                      <c:pt idx="1712">
                        <c:v>0</c:v>
                      </c:pt>
                      <c:pt idx="1714">
                        <c:v>0</c:v>
                      </c:pt>
                      <c:pt idx="1715">
                        <c:v>0</c:v>
                      </c:pt>
                      <c:pt idx="1716">
                        <c:v>0</c:v>
                      </c:pt>
                      <c:pt idx="1717">
                        <c:v>0</c:v>
                      </c:pt>
                      <c:pt idx="1718">
                        <c:v>0</c:v>
                      </c:pt>
                      <c:pt idx="1719">
                        <c:v>0</c:v>
                      </c:pt>
                      <c:pt idx="1720">
                        <c:v>0</c:v>
                      </c:pt>
                      <c:pt idx="1721">
                        <c:v>0</c:v>
                      </c:pt>
                      <c:pt idx="1722">
                        <c:v>0</c:v>
                      </c:pt>
                      <c:pt idx="1724">
                        <c:v>0</c:v>
                      </c:pt>
                      <c:pt idx="1727">
                        <c:v>0</c:v>
                      </c:pt>
                      <c:pt idx="1728">
                        <c:v>0</c:v>
                      </c:pt>
                      <c:pt idx="1729">
                        <c:v>0</c:v>
                      </c:pt>
                      <c:pt idx="1730">
                        <c:v>0</c:v>
                      </c:pt>
                      <c:pt idx="1731">
                        <c:v>0.01</c:v>
                      </c:pt>
                      <c:pt idx="1732">
                        <c:v>0</c:v>
                      </c:pt>
                      <c:pt idx="1733">
                        <c:v>0.03</c:v>
                      </c:pt>
                      <c:pt idx="1734">
                        <c:v>0</c:v>
                      </c:pt>
                      <c:pt idx="1735">
                        <c:v>0</c:v>
                      </c:pt>
                      <c:pt idx="1737">
                        <c:v>0</c:v>
                      </c:pt>
                      <c:pt idx="1738">
                        <c:v>0</c:v>
                      </c:pt>
                      <c:pt idx="1739">
                        <c:v>0.01</c:v>
                      </c:pt>
                      <c:pt idx="1740">
                        <c:v>0</c:v>
                      </c:pt>
                      <c:pt idx="1741">
                        <c:v>0</c:v>
                      </c:pt>
                      <c:pt idx="1742">
                        <c:v>0</c:v>
                      </c:pt>
                      <c:pt idx="1743">
                        <c:v>0</c:v>
                      </c:pt>
                      <c:pt idx="1746">
                        <c:v>0</c:v>
                      </c:pt>
                      <c:pt idx="1749">
                        <c:v>0</c:v>
                      </c:pt>
                      <c:pt idx="1752">
                        <c:v>0</c:v>
                      </c:pt>
                      <c:pt idx="1757">
                        <c:v>0</c:v>
                      </c:pt>
                      <c:pt idx="1759">
                        <c:v>0</c:v>
                      </c:pt>
                      <c:pt idx="1763">
                        <c:v>0</c:v>
                      </c:pt>
                      <c:pt idx="1765">
                        <c:v>0</c:v>
                      </c:pt>
                      <c:pt idx="1766">
                        <c:v>0</c:v>
                      </c:pt>
                      <c:pt idx="1769">
                        <c:v>0</c:v>
                      </c:pt>
                      <c:pt idx="1771">
                        <c:v>0</c:v>
                      </c:pt>
                      <c:pt idx="1772">
                        <c:v>0</c:v>
                      </c:pt>
                      <c:pt idx="1774">
                        <c:v>0</c:v>
                      </c:pt>
                      <c:pt idx="1777">
                        <c:v>0</c:v>
                      </c:pt>
                      <c:pt idx="1780">
                        <c:v>0</c:v>
                      </c:pt>
                      <c:pt idx="1783">
                        <c:v>0</c:v>
                      </c:pt>
                      <c:pt idx="1785">
                        <c:v>0</c:v>
                      </c:pt>
                      <c:pt idx="1789">
                        <c:v>0</c:v>
                      </c:pt>
                      <c:pt idx="1793">
                        <c:v>0</c:v>
                      </c:pt>
                      <c:pt idx="1797">
                        <c:v>0</c:v>
                      </c:pt>
                      <c:pt idx="1800">
                        <c:v>0</c:v>
                      </c:pt>
                      <c:pt idx="1803">
                        <c:v>0</c:v>
                      </c:pt>
                      <c:pt idx="1804">
                        <c:v>0</c:v>
                      </c:pt>
                      <c:pt idx="1806">
                        <c:v>0</c:v>
                      </c:pt>
                      <c:pt idx="1807">
                        <c:v>0</c:v>
                      </c:pt>
                      <c:pt idx="1808">
                        <c:v>0</c:v>
                      </c:pt>
                      <c:pt idx="1811">
                        <c:v>0</c:v>
                      </c:pt>
                      <c:pt idx="1813">
                        <c:v>0</c:v>
                      </c:pt>
                      <c:pt idx="1816">
                        <c:v>0</c:v>
                      </c:pt>
                      <c:pt idx="1818">
                        <c:v>0</c:v>
                      </c:pt>
                      <c:pt idx="1820">
                        <c:v>0</c:v>
                      </c:pt>
                      <c:pt idx="1823">
                        <c:v>0</c:v>
                      </c:pt>
                      <c:pt idx="1824">
                        <c:v>0</c:v>
                      </c:pt>
                      <c:pt idx="1826">
                        <c:v>0</c:v>
                      </c:pt>
                      <c:pt idx="1828">
                        <c:v>0</c:v>
                      </c:pt>
                      <c:pt idx="1829">
                        <c:v>0</c:v>
                      </c:pt>
                      <c:pt idx="1832">
                        <c:v>0</c:v>
                      </c:pt>
                      <c:pt idx="1834">
                        <c:v>0</c:v>
                      </c:pt>
                      <c:pt idx="1838">
                        <c:v>0</c:v>
                      </c:pt>
                      <c:pt idx="1840">
                        <c:v>0</c:v>
                      </c:pt>
                      <c:pt idx="1841">
                        <c:v>0</c:v>
                      </c:pt>
                      <c:pt idx="1843">
                        <c:v>0</c:v>
                      </c:pt>
                      <c:pt idx="1845">
                        <c:v>0</c:v>
                      </c:pt>
                      <c:pt idx="1849">
                        <c:v>0</c:v>
                      </c:pt>
                      <c:pt idx="1850">
                        <c:v>0</c:v>
                      </c:pt>
                      <c:pt idx="1851">
                        <c:v>0</c:v>
                      </c:pt>
                      <c:pt idx="1852">
                        <c:v>0</c:v>
                      </c:pt>
                      <c:pt idx="1854">
                        <c:v>0</c:v>
                      </c:pt>
                      <c:pt idx="1856">
                        <c:v>0</c:v>
                      </c:pt>
                      <c:pt idx="1858">
                        <c:v>0</c:v>
                      </c:pt>
                      <c:pt idx="1859">
                        <c:v>0</c:v>
                      </c:pt>
                      <c:pt idx="1863">
                        <c:v>0</c:v>
                      </c:pt>
                      <c:pt idx="1864">
                        <c:v>0</c:v>
                      </c:pt>
                      <c:pt idx="1866">
                        <c:v>0</c:v>
                      </c:pt>
                      <c:pt idx="1867">
                        <c:v>0</c:v>
                      </c:pt>
                      <c:pt idx="1868">
                        <c:v>0</c:v>
                      </c:pt>
                      <c:pt idx="1869">
                        <c:v>0</c:v>
                      </c:pt>
                      <c:pt idx="1870">
                        <c:v>0</c:v>
                      </c:pt>
                      <c:pt idx="1872">
                        <c:v>0</c:v>
                      </c:pt>
                      <c:pt idx="1873">
                        <c:v>0</c:v>
                      </c:pt>
                      <c:pt idx="1874">
                        <c:v>0</c:v>
                      </c:pt>
                      <c:pt idx="1875">
                        <c:v>0</c:v>
                      </c:pt>
                      <c:pt idx="1876">
                        <c:v>0</c:v>
                      </c:pt>
                      <c:pt idx="1877">
                        <c:v>0</c:v>
                      </c:pt>
                      <c:pt idx="1878">
                        <c:v>0</c:v>
                      </c:pt>
                      <c:pt idx="1879">
                        <c:v>0</c:v>
                      </c:pt>
                      <c:pt idx="1881">
                        <c:v>0</c:v>
                      </c:pt>
                      <c:pt idx="1882">
                        <c:v>0</c:v>
                      </c:pt>
                      <c:pt idx="1884">
                        <c:v>0</c:v>
                      </c:pt>
                      <c:pt idx="1887">
                        <c:v>0</c:v>
                      </c:pt>
                      <c:pt idx="1891">
                        <c:v>0</c:v>
                      </c:pt>
                      <c:pt idx="1893">
                        <c:v>0</c:v>
                      </c:pt>
                      <c:pt idx="1899">
                        <c:v>0</c:v>
                      </c:pt>
                      <c:pt idx="1901">
                        <c:v>0</c:v>
                      </c:pt>
                      <c:pt idx="1902">
                        <c:v>0</c:v>
                      </c:pt>
                      <c:pt idx="1905">
                        <c:v>0</c:v>
                      </c:pt>
                      <c:pt idx="1906">
                        <c:v>0</c:v>
                      </c:pt>
                      <c:pt idx="1907">
                        <c:v>0</c:v>
                      </c:pt>
                      <c:pt idx="1908">
                        <c:v>0</c:v>
                      </c:pt>
                      <c:pt idx="1909">
                        <c:v>0</c:v>
                      </c:pt>
                      <c:pt idx="1910">
                        <c:v>0</c:v>
                      </c:pt>
                      <c:pt idx="1911">
                        <c:v>0</c:v>
                      </c:pt>
                      <c:pt idx="1912">
                        <c:v>0</c:v>
                      </c:pt>
                      <c:pt idx="1913">
                        <c:v>0</c:v>
                      </c:pt>
                      <c:pt idx="1914">
                        <c:v>0</c:v>
                      </c:pt>
                      <c:pt idx="1915">
                        <c:v>0</c:v>
                      </c:pt>
                      <c:pt idx="1916">
                        <c:v>0</c:v>
                      </c:pt>
                      <c:pt idx="1917">
                        <c:v>0</c:v>
                      </c:pt>
                      <c:pt idx="1918">
                        <c:v>0</c:v>
                      </c:pt>
                      <c:pt idx="1919">
                        <c:v>0</c:v>
                      </c:pt>
                      <c:pt idx="1920">
                        <c:v>0</c:v>
                      </c:pt>
                      <c:pt idx="1921">
                        <c:v>0</c:v>
                      </c:pt>
                      <c:pt idx="1923">
                        <c:v>0</c:v>
                      </c:pt>
                      <c:pt idx="1924">
                        <c:v>0</c:v>
                      </c:pt>
                      <c:pt idx="1925">
                        <c:v>0</c:v>
                      </c:pt>
                      <c:pt idx="1926">
                        <c:v>0</c:v>
                      </c:pt>
                      <c:pt idx="1927">
                        <c:v>0</c:v>
                      </c:pt>
                      <c:pt idx="1928">
                        <c:v>0</c:v>
                      </c:pt>
                      <c:pt idx="1929">
                        <c:v>0</c:v>
                      </c:pt>
                      <c:pt idx="1930">
                        <c:v>0</c:v>
                      </c:pt>
                      <c:pt idx="1931">
                        <c:v>0</c:v>
                      </c:pt>
                      <c:pt idx="1932">
                        <c:v>0</c:v>
                      </c:pt>
                      <c:pt idx="1933">
                        <c:v>0</c:v>
                      </c:pt>
                      <c:pt idx="1934">
                        <c:v>0</c:v>
                      </c:pt>
                      <c:pt idx="1935">
                        <c:v>0</c:v>
                      </c:pt>
                      <c:pt idx="1936">
                        <c:v>0</c:v>
                      </c:pt>
                      <c:pt idx="1937">
                        <c:v>0</c:v>
                      </c:pt>
                      <c:pt idx="1938">
                        <c:v>0</c:v>
                      </c:pt>
                      <c:pt idx="1939">
                        <c:v>0</c:v>
                      </c:pt>
                      <c:pt idx="1940">
                        <c:v>0</c:v>
                      </c:pt>
                      <c:pt idx="1941">
                        <c:v>0</c:v>
                      </c:pt>
                      <c:pt idx="1942">
                        <c:v>0</c:v>
                      </c:pt>
                      <c:pt idx="1943">
                        <c:v>0</c:v>
                      </c:pt>
                      <c:pt idx="1944">
                        <c:v>0</c:v>
                      </c:pt>
                      <c:pt idx="1945">
                        <c:v>0</c:v>
                      </c:pt>
                      <c:pt idx="1946">
                        <c:v>0</c:v>
                      </c:pt>
                      <c:pt idx="1948">
                        <c:v>0</c:v>
                      </c:pt>
                      <c:pt idx="1949">
                        <c:v>0</c:v>
                      </c:pt>
                      <c:pt idx="1950">
                        <c:v>0</c:v>
                      </c:pt>
                      <c:pt idx="1951">
                        <c:v>0</c:v>
                      </c:pt>
                      <c:pt idx="1952">
                        <c:v>0</c:v>
                      </c:pt>
                      <c:pt idx="1953">
                        <c:v>0</c:v>
                      </c:pt>
                      <c:pt idx="1954">
                        <c:v>0</c:v>
                      </c:pt>
                      <c:pt idx="1955">
                        <c:v>0</c:v>
                      </c:pt>
                      <c:pt idx="1956">
                        <c:v>0</c:v>
                      </c:pt>
                      <c:pt idx="1957">
                        <c:v>0</c:v>
                      </c:pt>
                      <c:pt idx="1958">
                        <c:v>0</c:v>
                      </c:pt>
                      <c:pt idx="1959">
                        <c:v>0</c:v>
                      </c:pt>
                      <c:pt idx="1960">
                        <c:v>0</c:v>
                      </c:pt>
                      <c:pt idx="1961">
                        <c:v>0</c:v>
                      </c:pt>
                      <c:pt idx="1962">
                        <c:v>0</c:v>
                      </c:pt>
                      <c:pt idx="1963">
                        <c:v>0</c:v>
                      </c:pt>
                      <c:pt idx="1964">
                        <c:v>0</c:v>
                      </c:pt>
                      <c:pt idx="1965">
                        <c:v>0</c:v>
                      </c:pt>
                      <c:pt idx="1966">
                        <c:v>0</c:v>
                      </c:pt>
                      <c:pt idx="1967">
                        <c:v>0</c:v>
                      </c:pt>
                      <c:pt idx="1968">
                        <c:v>0</c:v>
                      </c:pt>
                      <c:pt idx="1969">
                        <c:v>0</c:v>
                      </c:pt>
                      <c:pt idx="1970">
                        <c:v>0</c:v>
                      </c:pt>
                      <c:pt idx="1971">
                        <c:v>0</c:v>
                      </c:pt>
                      <c:pt idx="1974">
                        <c:v>0</c:v>
                      </c:pt>
                      <c:pt idx="1975">
                        <c:v>0</c:v>
                      </c:pt>
                      <c:pt idx="1976">
                        <c:v>0</c:v>
                      </c:pt>
                      <c:pt idx="1977">
                        <c:v>0</c:v>
                      </c:pt>
                      <c:pt idx="1978">
                        <c:v>0</c:v>
                      </c:pt>
                      <c:pt idx="1979">
                        <c:v>0</c:v>
                      </c:pt>
                      <c:pt idx="1980">
                        <c:v>0</c:v>
                      </c:pt>
                      <c:pt idx="1981">
                        <c:v>0</c:v>
                      </c:pt>
                      <c:pt idx="1982">
                        <c:v>0</c:v>
                      </c:pt>
                      <c:pt idx="1983">
                        <c:v>0</c:v>
                      </c:pt>
                      <c:pt idx="1984">
                        <c:v>0</c:v>
                      </c:pt>
                      <c:pt idx="1985">
                        <c:v>0</c:v>
                      </c:pt>
                      <c:pt idx="1986">
                        <c:v>0</c:v>
                      </c:pt>
                      <c:pt idx="1987">
                        <c:v>0.02</c:v>
                      </c:pt>
                      <c:pt idx="1988">
                        <c:v>0</c:v>
                      </c:pt>
                      <c:pt idx="1990">
                        <c:v>0</c:v>
                      </c:pt>
                      <c:pt idx="1993">
                        <c:v>0</c:v>
                      </c:pt>
                      <c:pt idx="1994">
                        <c:v>0</c:v>
                      </c:pt>
                      <c:pt idx="1996">
                        <c:v>0</c:v>
                      </c:pt>
                      <c:pt idx="1999">
                        <c:v>0.01</c:v>
                      </c:pt>
                      <c:pt idx="2000">
                        <c:v>0.03</c:v>
                      </c:pt>
                      <c:pt idx="2001">
                        <c:v>0.03</c:v>
                      </c:pt>
                      <c:pt idx="2003">
                        <c:v>0.01</c:v>
                      </c:pt>
                      <c:pt idx="2004">
                        <c:v>0.01</c:v>
                      </c:pt>
                      <c:pt idx="2005">
                        <c:v>0.03</c:v>
                      </c:pt>
                      <c:pt idx="2006">
                        <c:v>0.04</c:v>
                      </c:pt>
                      <c:pt idx="2007">
                        <c:v>0</c:v>
                      </c:pt>
                      <c:pt idx="2011">
                        <c:v>0</c:v>
                      </c:pt>
                      <c:pt idx="2013">
                        <c:v>0</c:v>
                      </c:pt>
                      <c:pt idx="2016">
                        <c:v>0</c:v>
                      </c:pt>
                      <c:pt idx="2017">
                        <c:v>0</c:v>
                      </c:pt>
                      <c:pt idx="2018">
                        <c:v>0</c:v>
                      </c:pt>
                      <c:pt idx="2019">
                        <c:v>0</c:v>
                      </c:pt>
                      <c:pt idx="2020">
                        <c:v>0</c:v>
                      </c:pt>
                      <c:pt idx="2021">
                        <c:v>0</c:v>
                      </c:pt>
                      <c:pt idx="2022">
                        <c:v>0</c:v>
                      </c:pt>
                      <c:pt idx="2023">
                        <c:v>0.02</c:v>
                      </c:pt>
                      <c:pt idx="2024">
                        <c:v>0.01</c:v>
                      </c:pt>
                      <c:pt idx="2025">
                        <c:v>0.01</c:v>
                      </c:pt>
                      <c:pt idx="2026">
                        <c:v>0.01</c:v>
                      </c:pt>
                      <c:pt idx="2027">
                        <c:v>0.01</c:v>
                      </c:pt>
                      <c:pt idx="2028">
                        <c:v>0</c:v>
                      </c:pt>
                      <c:pt idx="2029">
                        <c:v>0</c:v>
                      </c:pt>
                      <c:pt idx="2030">
                        <c:v>0</c:v>
                      </c:pt>
                      <c:pt idx="2031">
                        <c:v>0</c:v>
                      </c:pt>
                      <c:pt idx="2032">
                        <c:v>0</c:v>
                      </c:pt>
                      <c:pt idx="2033">
                        <c:v>0</c:v>
                      </c:pt>
                      <c:pt idx="2034">
                        <c:v>0</c:v>
                      </c:pt>
                      <c:pt idx="2035">
                        <c:v>0.02</c:v>
                      </c:pt>
                      <c:pt idx="2036">
                        <c:v>0.06</c:v>
                      </c:pt>
                      <c:pt idx="2037">
                        <c:v>0</c:v>
                      </c:pt>
                      <c:pt idx="2039">
                        <c:v>0.04</c:v>
                      </c:pt>
                      <c:pt idx="2040">
                        <c:v>0.02</c:v>
                      </c:pt>
                      <c:pt idx="2041">
                        <c:v>0.01</c:v>
                      </c:pt>
                      <c:pt idx="2042">
                        <c:v>0</c:v>
                      </c:pt>
                      <c:pt idx="2043">
                        <c:v>0</c:v>
                      </c:pt>
                      <c:pt idx="2044">
                        <c:v>0</c:v>
                      </c:pt>
                      <c:pt idx="2046">
                        <c:v>0</c:v>
                      </c:pt>
                      <c:pt idx="2047">
                        <c:v>0</c:v>
                      </c:pt>
                      <c:pt idx="2048">
                        <c:v>0</c:v>
                      </c:pt>
                      <c:pt idx="2049">
                        <c:v>0</c:v>
                      </c:pt>
                      <c:pt idx="2050">
                        <c:v>0</c:v>
                      </c:pt>
                      <c:pt idx="2051">
                        <c:v>0</c:v>
                      </c:pt>
                      <c:pt idx="2052">
                        <c:v>0</c:v>
                      </c:pt>
                      <c:pt idx="2053">
                        <c:v>0</c:v>
                      </c:pt>
                      <c:pt idx="2054">
                        <c:v>0</c:v>
                      </c:pt>
                      <c:pt idx="2055">
                        <c:v>0</c:v>
                      </c:pt>
                      <c:pt idx="2056">
                        <c:v>0</c:v>
                      </c:pt>
                      <c:pt idx="2057">
                        <c:v>0</c:v>
                      </c:pt>
                      <c:pt idx="2058">
                        <c:v>0</c:v>
                      </c:pt>
                      <c:pt idx="2059">
                        <c:v>0</c:v>
                      </c:pt>
                      <c:pt idx="2060">
                        <c:v>0</c:v>
                      </c:pt>
                      <c:pt idx="2061">
                        <c:v>0</c:v>
                      </c:pt>
                      <c:pt idx="2062">
                        <c:v>0</c:v>
                      </c:pt>
                      <c:pt idx="2063">
                        <c:v>0</c:v>
                      </c:pt>
                      <c:pt idx="2064">
                        <c:v>0</c:v>
                      </c:pt>
                      <c:pt idx="2065">
                        <c:v>0</c:v>
                      </c:pt>
                      <c:pt idx="2066">
                        <c:v>0</c:v>
                      </c:pt>
                      <c:pt idx="2067">
                        <c:v>0</c:v>
                      </c:pt>
                      <c:pt idx="2068">
                        <c:v>0</c:v>
                      </c:pt>
                      <c:pt idx="2069">
                        <c:v>0</c:v>
                      </c:pt>
                      <c:pt idx="2071">
                        <c:v>0</c:v>
                      </c:pt>
                      <c:pt idx="2072">
                        <c:v>0</c:v>
                      </c:pt>
                      <c:pt idx="2073">
                        <c:v>0</c:v>
                      </c:pt>
                      <c:pt idx="2074">
                        <c:v>0</c:v>
                      </c:pt>
                      <c:pt idx="2075">
                        <c:v>0</c:v>
                      </c:pt>
                      <c:pt idx="2076">
                        <c:v>0</c:v>
                      </c:pt>
                      <c:pt idx="2077">
                        <c:v>0</c:v>
                      </c:pt>
                      <c:pt idx="2078">
                        <c:v>0</c:v>
                      </c:pt>
                      <c:pt idx="2079">
                        <c:v>0</c:v>
                      </c:pt>
                      <c:pt idx="2080">
                        <c:v>0</c:v>
                      </c:pt>
                      <c:pt idx="2081">
                        <c:v>0</c:v>
                      </c:pt>
                      <c:pt idx="2082">
                        <c:v>0</c:v>
                      </c:pt>
                      <c:pt idx="2083">
                        <c:v>0</c:v>
                      </c:pt>
                      <c:pt idx="2084">
                        <c:v>0</c:v>
                      </c:pt>
                      <c:pt idx="2085">
                        <c:v>0</c:v>
                      </c:pt>
                      <c:pt idx="2086">
                        <c:v>0</c:v>
                      </c:pt>
                      <c:pt idx="2087">
                        <c:v>0</c:v>
                      </c:pt>
                      <c:pt idx="2088">
                        <c:v>0</c:v>
                      </c:pt>
                      <c:pt idx="2089">
                        <c:v>0</c:v>
                      </c:pt>
                      <c:pt idx="2090">
                        <c:v>0</c:v>
                      </c:pt>
                      <c:pt idx="2091">
                        <c:v>0</c:v>
                      </c:pt>
                      <c:pt idx="2092">
                        <c:v>0</c:v>
                      </c:pt>
                      <c:pt idx="2093">
                        <c:v>0</c:v>
                      </c:pt>
                      <c:pt idx="2094">
                        <c:v>0</c:v>
                      </c:pt>
                      <c:pt idx="2096">
                        <c:v>0</c:v>
                      </c:pt>
                      <c:pt idx="2097">
                        <c:v>0</c:v>
                      </c:pt>
                      <c:pt idx="2098">
                        <c:v>0</c:v>
                      </c:pt>
                      <c:pt idx="2099">
                        <c:v>0</c:v>
                      </c:pt>
                      <c:pt idx="2100">
                        <c:v>0</c:v>
                      </c:pt>
                      <c:pt idx="2101">
                        <c:v>0</c:v>
                      </c:pt>
                      <c:pt idx="2102">
                        <c:v>0</c:v>
                      </c:pt>
                      <c:pt idx="2103">
                        <c:v>0</c:v>
                      </c:pt>
                      <c:pt idx="2104">
                        <c:v>0</c:v>
                      </c:pt>
                      <c:pt idx="2105">
                        <c:v>0</c:v>
                      </c:pt>
                      <c:pt idx="2106">
                        <c:v>0</c:v>
                      </c:pt>
                      <c:pt idx="2107">
                        <c:v>0</c:v>
                      </c:pt>
                      <c:pt idx="2108">
                        <c:v>0</c:v>
                      </c:pt>
                      <c:pt idx="2109">
                        <c:v>0</c:v>
                      </c:pt>
                      <c:pt idx="2110">
                        <c:v>0</c:v>
                      </c:pt>
                      <c:pt idx="2111">
                        <c:v>0</c:v>
                      </c:pt>
                      <c:pt idx="2112">
                        <c:v>0</c:v>
                      </c:pt>
                      <c:pt idx="2113">
                        <c:v>0</c:v>
                      </c:pt>
                      <c:pt idx="2114">
                        <c:v>0</c:v>
                      </c:pt>
                      <c:pt idx="2115">
                        <c:v>0</c:v>
                      </c:pt>
                      <c:pt idx="2116">
                        <c:v>0</c:v>
                      </c:pt>
                      <c:pt idx="2117">
                        <c:v>0</c:v>
                      </c:pt>
                      <c:pt idx="2118">
                        <c:v>0</c:v>
                      </c:pt>
                      <c:pt idx="2119">
                        <c:v>0</c:v>
                      </c:pt>
                      <c:pt idx="2121">
                        <c:v>0</c:v>
                      </c:pt>
                      <c:pt idx="2122">
                        <c:v>0</c:v>
                      </c:pt>
                      <c:pt idx="2123">
                        <c:v>0</c:v>
                      </c:pt>
                      <c:pt idx="2124">
                        <c:v>0</c:v>
                      </c:pt>
                      <c:pt idx="2125">
                        <c:v>0</c:v>
                      </c:pt>
                      <c:pt idx="2126">
                        <c:v>0</c:v>
                      </c:pt>
                      <c:pt idx="2127">
                        <c:v>0</c:v>
                      </c:pt>
                      <c:pt idx="2128">
                        <c:v>0</c:v>
                      </c:pt>
                      <c:pt idx="2129">
                        <c:v>0</c:v>
                      </c:pt>
                      <c:pt idx="2130">
                        <c:v>0</c:v>
                      </c:pt>
                      <c:pt idx="2131">
                        <c:v>0</c:v>
                      </c:pt>
                      <c:pt idx="2132">
                        <c:v>0</c:v>
                      </c:pt>
                      <c:pt idx="2133">
                        <c:v>0</c:v>
                      </c:pt>
                      <c:pt idx="2134">
                        <c:v>0</c:v>
                      </c:pt>
                      <c:pt idx="2135">
                        <c:v>0</c:v>
                      </c:pt>
                      <c:pt idx="2136">
                        <c:v>0</c:v>
                      </c:pt>
                      <c:pt idx="2137">
                        <c:v>0</c:v>
                      </c:pt>
                      <c:pt idx="2138">
                        <c:v>0</c:v>
                      </c:pt>
                      <c:pt idx="2139">
                        <c:v>0</c:v>
                      </c:pt>
                      <c:pt idx="2140">
                        <c:v>0.04</c:v>
                      </c:pt>
                      <c:pt idx="2141">
                        <c:v>0.11</c:v>
                      </c:pt>
                      <c:pt idx="2142">
                        <c:v>0.03</c:v>
                      </c:pt>
                      <c:pt idx="2143">
                        <c:v>0.04</c:v>
                      </c:pt>
                      <c:pt idx="2144">
                        <c:v>0.06</c:v>
                      </c:pt>
                      <c:pt idx="2145">
                        <c:v>0.06</c:v>
                      </c:pt>
                      <c:pt idx="2147">
                        <c:v>0.11</c:v>
                      </c:pt>
                      <c:pt idx="2148">
                        <c:v>0.13</c:v>
                      </c:pt>
                      <c:pt idx="2150">
                        <c:v>0.18</c:v>
                      </c:pt>
                      <c:pt idx="2152">
                        <c:v>0.13</c:v>
                      </c:pt>
                      <c:pt idx="2153">
                        <c:v>0.14000000000000001</c:v>
                      </c:pt>
                      <c:pt idx="2154">
                        <c:v>0.04</c:v>
                      </c:pt>
                      <c:pt idx="2155">
                        <c:v>0.04</c:v>
                      </c:pt>
                      <c:pt idx="2156">
                        <c:v>0.06</c:v>
                      </c:pt>
                      <c:pt idx="2157">
                        <c:v>0.05</c:v>
                      </c:pt>
                      <c:pt idx="2158">
                        <c:v>0.01</c:v>
                      </c:pt>
                      <c:pt idx="2159">
                        <c:v>0.01</c:v>
                      </c:pt>
                      <c:pt idx="2160">
                        <c:v>0.03</c:v>
                      </c:pt>
                      <c:pt idx="2161">
                        <c:v>0.03</c:v>
                      </c:pt>
                      <c:pt idx="2162">
                        <c:v>0.02</c:v>
                      </c:pt>
                      <c:pt idx="2163">
                        <c:v>0.03</c:v>
                      </c:pt>
                      <c:pt idx="2164">
                        <c:v>0.03</c:v>
                      </c:pt>
                      <c:pt idx="2165">
                        <c:v>0.03</c:v>
                      </c:pt>
                      <c:pt idx="2166">
                        <c:v>0.01</c:v>
                      </c:pt>
                      <c:pt idx="2167">
                        <c:v>0.04</c:v>
                      </c:pt>
                      <c:pt idx="2168">
                        <c:v>0.04</c:v>
                      </c:pt>
                      <c:pt idx="2169">
                        <c:v>0.05</c:v>
                      </c:pt>
                      <c:pt idx="2170">
                        <c:v>0.05</c:v>
                      </c:pt>
                      <c:pt idx="2171">
                        <c:v>0</c:v>
                      </c:pt>
                      <c:pt idx="2173">
                        <c:v>0.02</c:v>
                      </c:pt>
                      <c:pt idx="2174">
                        <c:v>0</c:v>
                      </c:pt>
                      <c:pt idx="2175">
                        <c:v>0</c:v>
                      </c:pt>
                      <c:pt idx="2176">
                        <c:v>0</c:v>
                      </c:pt>
                      <c:pt idx="2177">
                        <c:v>0</c:v>
                      </c:pt>
                      <c:pt idx="2178">
                        <c:v>0</c:v>
                      </c:pt>
                      <c:pt idx="2179">
                        <c:v>0</c:v>
                      </c:pt>
                      <c:pt idx="2181">
                        <c:v>0</c:v>
                      </c:pt>
                      <c:pt idx="2183">
                        <c:v>0</c:v>
                      </c:pt>
                      <c:pt idx="2184">
                        <c:v>0</c:v>
                      </c:pt>
                      <c:pt idx="2185">
                        <c:v>0</c:v>
                      </c:pt>
                      <c:pt idx="2186">
                        <c:v>0</c:v>
                      </c:pt>
                      <c:pt idx="2187">
                        <c:v>0</c:v>
                      </c:pt>
                      <c:pt idx="2188">
                        <c:v>0</c:v>
                      </c:pt>
                      <c:pt idx="2189">
                        <c:v>0</c:v>
                      </c:pt>
                      <c:pt idx="2191">
                        <c:v>0</c:v>
                      </c:pt>
                      <c:pt idx="2192">
                        <c:v>0</c:v>
                      </c:pt>
                      <c:pt idx="2193">
                        <c:v>0</c:v>
                      </c:pt>
                      <c:pt idx="2194">
                        <c:v>0</c:v>
                      </c:pt>
                      <c:pt idx="2195">
                        <c:v>0</c:v>
                      </c:pt>
                      <c:pt idx="2196">
                        <c:v>0</c:v>
                      </c:pt>
                      <c:pt idx="2197">
                        <c:v>0</c:v>
                      </c:pt>
                      <c:pt idx="2198">
                        <c:v>0</c:v>
                      </c:pt>
                      <c:pt idx="2199">
                        <c:v>0</c:v>
                      </c:pt>
                      <c:pt idx="2200">
                        <c:v>0</c:v>
                      </c:pt>
                      <c:pt idx="2201">
                        <c:v>0</c:v>
                      </c:pt>
                      <c:pt idx="2202">
                        <c:v>0</c:v>
                      </c:pt>
                      <c:pt idx="2203">
                        <c:v>0</c:v>
                      </c:pt>
                      <c:pt idx="2204">
                        <c:v>0</c:v>
                      </c:pt>
                      <c:pt idx="2205">
                        <c:v>0</c:v>
                      </c:pt>
                      <c:pt idx="2206">
                        <c:v>0</c:v>
                      </c:pt>
                      <c:pt idx="2207">
                        <c:v>0</c:v>
                      </c:pt>
                      <c:pt idx="2208">
                        <c:v>0</c:v>
                      </c:pt>
                      <c:pt idx="2209">
                        <c:v>0</c:v>
                      </c:pt>
                      <c:pt idx="2210">
                        <c:v>0</c:v>
                      </c:pt>
                      <c:pt idx="2211">
                        <c:v>0</c:v>
                      </c:pt>
                      <c:pt idx="2212">
                        <c:v>0</c:v>
                      </c:pt>
                      <c:pt idx="2213">
                        <c:v>0</c:v>
                      </c:pt>
                      <c:pt idx="2214">
                        <c:v>0</c:v>
                      </c:pt>
                      <c:pt idx="2216">
                        <c:v>0</c:v>
                      </c:pt>
                      <c:pt idx="2217">
                        <c:v>0</c:v>
                      </c:pt>
                      <c:pt idx="2218">
                        <c:v>0</c:v>
                      </c:pt>
                      <c:pt idx="2219">
                        <c:v>0</c:v>
                      </c:pt>
                      <c:pt idx="2220">
                        <c:v>0</c:v>
                      </c:pt>
                      <c:pt idx="2221">
                        <c:v>0</c:v>
                      </c:pt>
                      <c:pt idx="2222">
                        <c:v>0</c:v>
                      </c:pt>
                      <c:pt idx="2223">
                        <c:v>0</c:v>
                      </c:pt>
                      <c:pt idx="2224">
                        <c:v>0</c:v>
                      </c:pt>
                      <c:pt idx="2225">
                        <c:v>0</c:v>
                      </c:pt>
                      <c:pt idx="2226">
                        <c:v>0</c:v>
                      </c:pt>
                      <c:pt idx="2227">
                        <c:v>0</c:v>
                      </c:pt>
                      <c:pt idx="2228">
                        <c:v>0</c:v>
                      </c:pt>
                      <c:pt idx="2229">
                        <c:v>0</c:v>
                      </c:pt>
                      <c:pt idx="2230">
                        <c:v>0</c:v>
                      </c:pt>
                      <c:pt idx="2231">
                        <c:v>0</c:v>
                      </c:pt>
                      <c:pt idx="2232">
                        <c:v>0</c:v>
                      </c:pt>
                      <c:pt idx="2233">
                        <c:v>0</c:v>
                      </c:pt>
                      <c:pt idx="2234">
                        <c:v>0</c:v>
                      </c:pt>
                      <c:pt idx="2235">
                        <c:v>0</c:v>
                      </c:pt>
                      <c:pt idx="2236">
                        <c:v>0</c:v>
                      </c:pt>
                      <c:pt idx="2237">
                        <c:v>0</c:v>
                      </c:pt>
                      <c:pt idx="2238">
                        <c:v>0</c:v>
                      </c:pt>
                      <c:pt idx="2239">
                        <c:v>0</c:v>
                      </c:pt>
                      <c:pt idx="2241">
                        <c:v>0</c:v>
                      </c:pt>
                      <c:pt idx="2242">
                        <c:v>0</c:v>
                      </c:pt>
                      <c:pt idx="2243">
                        <c:v>0</c:v>
                      </c:pt>
                      <c:pt idx="2244">
                        <c:v>0</c:v>
                      </c:pt>
                      <c:pt idx="2245">
                        <c:v>0</c:v>
                      </c:pt>
                      <c:pt idx="2246">
                        <c:v>0</c:v>
                      </c:pt>
                      <c:pt idx="2247">
                        <c:v>0</c:v>
                      </c:pt>
                      <c:pt idx="2248">
                        <c:v>0</c:v>
                      </c:pt>
                      <c:pt idx="2249">
                        <c:v>0</c:v>
                      </c:pt>
                      <c:pt idx="2250">
                        <c:v>0</c:v>
                      </c:pt>
                      <c:pt idx="2251">
                        <c:v>0</c:v>
                      </c:pt>
                      <c:pt idx="2252">
                        <c:v>0</c:v>
                      </c:pt>
                      <c:pt idx="2253">
                        <c:v>0</c:v>
                      </c:pt>
                      <c:pt idx="2254">
                        <c:v>0</c:v>
                      </c:pt>
                      <c:pt idx="2255">
                        <c:v>0</c:v>
                      </c:pt>
                      <c:pt idx="2256">
                        <c:v>0</c:v>
                      </c:pt>
                      <c:pt idx="2257">
                        <c:v>0</c:v>
                      </c:pt>
                      <c:pt idx="2258">
                        <c:v>0</c:v>
                      </c:pt>
                      <c:pt idx="2259">
                        <c:v>0</c:v>
                      </c:pt>
                      <c:pt idx="2260">
                        <c:v>0</c:v>
                      </c:pt>
                      <c:pt idx="2261">
                        <c:v>0</c:v>
                      </c:pt>
                      <c:pt idx="2262">
                        <c:v>0</c:v>
                      </c:pt>
                      <c:pt idx="2263">
                        <c:v>0</c:v>
                      </c:pt>
                      <c:pt idx="2264">
                        <c:v>0</c:v>
                      </c:pt>
                      <c:pt idx="2266">
                        <c:v>0</c:v>
                      </c:pt>
                      <c:pt idx="2267">
                        <c:v>0</c:v>
                      </c:pt>
                      <c:pt idx="2268">
                        <c:v>0</c:v>
                      </c:pt>
                      <c:pt idx="2269">
                        <c:v>0</c:v>
                      </c:pt>
                      <c:pt idx="2270">
                        <c:v>0</c:v>
                      </c:pt>
                      <c:pt idx="2271">
                        <c:v>0</c:v>
                      </c:pt>
                      <c:pt idx="2272">
                        <c:v>0</c:v>
                      </c:pt>
                      <c:pt idx="2273">
                        <c:v>0</c:v>
                      </c:pt>
                      <c:pt idx="2274">
                        <c:v>0</c:v>
                      </c:pt>
                      <c:pt idx="2275">
                        <c:v>0</c:v>
                      </c:pt>
                      <c:pt idx="2276">
                        <c:v>0</c:v>
                      </c:pt>
                      <c:pt idx="2277">
                        <c:v>0</c:v>
                      </c:pt>
                      <c:pt idx="2278">
                        <c:v>0</c:v>
                      </c:pt>
                      <c:pt idx="2279">
                        <c:v>0</c:v>
                      </c:pt>
                      <c:pt idx="2280">
                        <c:v>0</c:v>
                      </c:pt>
                      <c:pt idx="2281">
                        <c:v>0</c:v>
                      </c:pt>
                      <c:pt idx="2282">
                        <c:v>0</c:v>
                      </c:pt>
                      <c:pt idx="2283">
                        <c:v>0</c:v>
                      </c:pt>
                      <c:pt idx="2284">
                        <c:v>0</c:v>
                      </c:pt>
                      <c:pt idx="2285">
                        <c:v>0</c:v>
                      </c:pt>
                      <c:pt idx="2286">
                        <c:v>0</c:v>
                      </c:pt>
                      <c:pt idx="2287">
                        <c:v>0</c:v>
                      </c:pt>
                      <c:pt idx="2288">
                        <c:v>0</c:v>
                      </c:pt>
                      <c:pt idx="2289">
                        <c:v>0</c:v>
                      </c:pt>
                      <c:pt idx="2291">
                        <c:v>0</c:v>
                      </c:pt>
                      <c:pt idx="2292">
                        <c:v>0</c:v>
                      </c:pt>
                      <c:pt idx="2293">
                        <c:v>0</c:v>
                      </c:pt>
                      <c:pt idx="2294">
                        <c:v>0</c:v>
                      </c:pt>
                      <c:pt idx="2295">
                        <c:v>0</c:v>
                      </c:pt>
                      <c:pt idx="2296">
                        <c:v>0</c:v>
                      </c:pt>
                      <c:pt idx="2297">
                        <c:v>0</c:v>
                      </c:pt>
                      <c:pt idx="2298">
                        <c:v>0</c:v>
                      </c:pt>
                      <c:pt idx="2299">
                        <c:v>0</c:v>
                      </c:pt>
                      <c:pt idx="2300">
                        <c:v>0</c:v>
                      </c:pt>
                      <c:pt idx="2301">
                        <c:v>0</c:v>
                      </c:pt>
                      <c:pt idx="2302">
                        <c:v>0</c:v>
                      </c:pt>
                      <c:pt idx="2303">
                        <c:v>0</c:v>
                      </c:pt>
                      <c:pt idx="2305">
                        <c:v>0</c:v>
                      </c:pt>
                      <c:pt idx="2306">
                        <c:v>0.02</c:v>
                      </c:pt>
                      <c:pt idx="2307">
                        <c:v>0.04</c:v>
                      </c:pt>
                      <c:pt idx="2308">
                        <c:v>0.02</c:v>
                      </c:pt>
                      <c:pt idx="2309">
                        <c:v>0.08</c:v>
                      </c:pt>
                      <c:pt idx="2310">
                        <c:v>7.0000000000000007E-2</c:v>
                      </c:pt>
                      <c:pt idx="2311">
                        <c:v>0.08</c:v>
                      </c:pt>
                      <c:pt idx="2312">
                        <c:v>0.02</c:v>
                      </c:pt>
                      <c:pt idx="2313">
                        <c:v>0.04</c:v>
                      </c:pt>
                      <c:pt idx="2314">
                        <c:v>0.05</c:v>
                      </c:pt>
                      <c:pt idx="2315">
                        <c:v>0.02</c:v>
                      </c:pt>
                      <c:pt idx="2316">
                        <c:v>0.01</c:v>
                      </c:pt>
                      <c:pt idx="2317">
                        <c:v>0.01</c:v>
                      </c:pt>
                      <c:pt idx="2319">
                        <c:v>0</c:v>
                      </c:pt>
                      <c:pt idx="2321">
                        <c:v>0</c:v>
                      </c:pt>
                      <c:pt idx="2322">
                        <c:v>0</c:v>
                      </c:pt>
                      <c:pt idx="2323">
                        <c:v>0</c:v>
                      </c:pt>
                      <c:pt idx="2324">
                        <c:v>0</c:v>
                      </c:pt>
                      <c:pt idx="2326">
                        <c:v>0</c:v>
                      </c:pt>
                      <c:pt idx="2327">
                        <c:v>0</c:v>
                      </c:pt>
                      <c:pt idx="2328">
                        <c:v>0</c:v>
                      </c:pt>
                      <c:pt idx="2329">
                        <c:v>0</c:v>
                      </c:pt>
                      <c:pt idx="2331">
                        <c:v>0</c:v>
                      </c:pt>
                      <c:pt idx="2332">
                        <c:v>0</c:v>
                      </c:pt>
                      <c:pt idx="2333">
                        <c:v>0</c:v>
                      </c:pt>
                      <c:pt idx="2334">
                        <c:v>0</c:v>
                      </c:pt>
                      <c:pt idx="2335">
                        <c:v>0</c:v>
                      </c:pt>
                      <c:pt idx="2336">
                        <c:v>0</c:v>
                      </c:pt>
                      <c:pt idx="2337">
                        <c:v>0</c:v>
                      </c:pt>
                      <c:pt idx="2338">
                        <c:v>0</c:v>
                      </c:pt>
                      <c:pt idx="2339">
                        <c:v>0</c:v>
                      </c:pt>
                      <c:pt idx="2340">
                        <c:v>0</c:v>
                      </c:pt>
                      <c:pt idx="2341">
                        <c:v>0</c:v>
                      </c:pt>
                      <c:pt idx="2342">
                        <c:v>0</c:v>
                      </c:pt>
                      <c:pt idx="2343">
                        <c:v>0</c:v>
                      </c:pt>
                      <c:pt idx="2344">
                        <c:v>0</c:v>
                      </c:pt>
                      <c:pt idx="2345">
                        <c:v>0</c:v>
                      </c:pt>
                      <c:pt idx="2347">
                        <c:v>0</c:v>
                      </c:pt>
                      <c:pt idx="2348">
                        <c:v>0</c:v>
                      </c:pt>
                      <c:pt idx="2349">
                        <c:v>0</c:v>
                      </c:pt>
                      <c:pt idx="2350">
                        <c:v>0</c:v>
                      </c:pt>
                      <c:pt idx="2351">
                        <c:v>0</c:v>
                      </c:pt>
                      <c:pt idx="2352">
                        <c:v>0</c:v>
                      </c:pt>
                      <c:pt idx="2353">
                        <c:v>0</c:v>
                      </c:pt>
                      <c:pt idx="2354">
                        <c:v>0</c:v>
                      </c:pt>
                      <c:pt idx="2355">
                        <c:v>0</c:v>
                      </c:pt>
                      <c:pt idx="2356">
                        <c:v>0</c:v>
                      </c:pt>
                      <c:pt idx="2357">
                        <c:v>0</c:v>
                      </c:pt>
                      <c:pt idx="2358">
                        <c:v>0</c:v>
                      </c:pt>
                      <c:pt idx="2359">
                        <c:v>0</c:v>
                      </c:pt>
                      <c:pt idx="2360">
                        <c:v>0</c:v>
                      </c:pt>
                      <c:pt idx="2361">
                        <c:v>0</c:v>
                      </c:pt>
                      <c:pt idx="2362">
                        <c:v>0</c:v>
                      </c:pt>
                      <c:pt idx="2363">
                        <c:v>0</c:v>
                      </c:pt>
                      <c:pt idx="2364">
                        <c:v>0</c:v>
                      </c:pt>
                      <c:pt idx="2365">
                        <c:v>0</c:v>
                      </c:pt>
                      <c:pt idx="2366">
                        <c:v>0</c:v>
                      </c:pt>
                      <c:pt idx="2367">
                        <c:v>0</c:v>
                      </c:pt>
                      <c:pt idx="2368">
                        <c:v>0</c:v>
                      </c:pt>
                      <c:pt idx="2369">
                        <c:v>0</c:v>
                      </c:pt>
                      <c:pt idx="2370">
                        <c:v>0</c:v>
                      </c:pt>
                      <c:pt idx="2372">
                        <c:v>0</c:v>
                      </c:pt>
                      <c:pt idx="2373">
                        <c:v>0</c:v>
                      </c:pt>
                      <c:pt idx="2374">
                        <c:v>0</c:v>
                      </c:pt>
                      <c:pt idx="2375">
                        <c:v>0</c:v>
                      </c:pt>
                      <c:pt idx="2376">
                        <c:v>0</c:v>
                      </c:pt>
                      <c:pt idx="2377">
                        <c:v>0</c:v>
                      </c:pt>
                      <c:pt idx="2378">
                        <c:v>0</c:v>
                      </c:pt>
                      <c:pt idx="2379">
                        <c:v>0</c:v>
                      </c:pt>
                      <c:pt idx="2380">
                        <c:v>0</c:v>
                      </c:pt>
                      <c:pt idx="2381">
                        <c:v>0</c:v>
                      </c:pt>
                      <c:pt idx="2382">
                        <c:v>0</c:v>
                      </c:pt>
                      <c:pt idx="2383">
                        <c:v>0</c:v>
                      </c:pt>
                      <c:pt idx="2384">
                        <c:v>0</c:v>
                      </c:pt>
                      <c:pt idx="2385">
                        <c:v>0</c:v>
                      </c:pt>
                      <c:pt idx="2386">
                        <c:v>0</c:v>
                      </c:pt>
                      <c:pt idx="2387">
                        <c:v>0</c:v>
                      </c:pt>
                      <c:pt idx="2388">
                        <c:v>0</c:v>
                      </c:pt>
                      <c:pt idx="2389">
                        <c:v>0</c:v>
                      </c:pt>
                      <c:pt idx="2390">
                        <c:v>0</c:v>
                      </c:pt>
                      <c:pt idx="2391">
                        <c:v>0</c:v>
                      </c:pt>
                      <c:pt idx="2392">
                        <c:v>0</c:v>
                      </c:pt>
                      <c:pt idx="2393">
                        <c:v>0</c:v>
                      </c:pt>
                      <c:pt idx="2394">
                        <c:v>0</c:v>
                      </c:pt>
                      <c:pt idx="2395">
                        <c:v>0</c:v>
                      </c:pt>
                      <c:pt idx="2397">
                        <c:v>0</c:v>
                      </c:pt>
                      <c:pt idx="2398">
                        <c:v>0</c:v>
                      </c:pt>
                      <c:pt idx="2399">
                        <c:v>0</c:v>
                      </c:pt>
                      <c:pt idx="2400">
                        <c:v>0</c:v>
                      </c:pt>
                      <c:pt idx="2401">
                        <c:v>0</c:v>
                      </c:pt>
                      <c:pt idx="2402">
                        <c:v>0</c:v>
                      </c:pt>
                      <c:pt idx="2403">
                        <c:v>0</c:v>
                      </c:pt>
                      <c:pt idx="2404">
                        <c:v>0</c:v>
                      </c:pt>
                      <c:pt idx="2405">
                        <c:v>0</c:v>
                      </c:pt>
                      <c:pt idx="2406">
                        <c:v>0</c:v>
                      </c:pt>
                      <c:pt idx="2407">
                        <c:v>0</c:v>
                      </c:pt>
                      <c:pt idx="2408">
                        <c:v>0</c:v>
                      </c:pt>
                      <c:pt idx="2409">
                        <c:v>0</c:v>
                      </c:pt>
                      <c:pt idx="2411">
                        <c:v>0</c:v>
                      </c:pt>
                      <c:pt idx="2412">
                        <c:v>0</c:v>
                      </c:pt>
                      <c:pt idx="2413">
                        <c:v>0</c:v>
                      </c:pt>
                      <c:pt idx="2414">
                        <c:v>0</c:v>
                      </c:pt>
                      <c:pt idx="2415">
                        <c:v>0</c:v>
                      </c:pt>
                      <c:pt idx="2416">
                        <c:v>0</c:v>
                      </c:pt>
                      <c:pt idx="2417">
                        <c:v>0</c:v>
                      </c:pt>
                      <c:pt idx="2418">
                        <c:v>0</c:v>
                      </c:pt>
                      <c:pt idx="2419">
                        <c:v>0</c:v>
                      </c:pt>
                      <c:pt idx="2420">
                        <c:v>0</c:v>
                      </c:pt>
                      <c:pt idx="2421">
                        <c:v>0</c:v>
                      </c:pt>
                      <c:pt idx="2423">
                        <c:v>0</c:v>
                      </c:pt>
                      <c:pt idx="2424">
                        <c:v>0</c:v>
                      </c:pt>
                      <c:pt idx="2425">
                        <c:v>0</c:v>
                      </c:pt>
                      <c:pt idx="2426">
                        <c:v>0</c:v>
                      </c:pt>
                      <c:pt idx="2427">
                        <c:v>0</c:v>
                      </c:pt>
                      <c:pt idx="2428">
                        <c:v>0</c:v>
                      </c:pt>
                      <c:pt idx="2429">
                        <c:v>0</c:v>
                      </c:pt>
                      <c:pt idx="2430">
                        <c:v>0</c:v>
                      </c:pt>
                      <c:pt idx="2431">
                        <c:v>0</c:v>
                      </c:pt>
                      <c:pt idx="2432">
                        <c:v>0</c:v>
                      </c:pt>
                      <c:pt idx="2433">
                        <c:v>0</c:v>
                      </c:pt>
                      <c:pt idx="2434">
                        <c:v>0</c:v>
                      </c:pt>
                      <c:pt idx="2435">
                        <c:v>0</c:v>
                      </c:pt>
                      <c:pt idx="2436">
                        <c:v>0</c:v>
                      </c:pt>
                      <c:pt idx="2437">
                        <c:v>0</c:v>
                      </c:pt>
                      <c:pt idx="2438">
                        <c:v>0</c:v>
                      </c:pt>
                      <c:pt idx="2439">
                        <c:v>0</c:v>
                      </c:pt>
                      <c:pt idx="2440">
                        <c:v>0</c:v>
                      </c:pt>
                      <c:pt idx="2441">
                        <c:v>0</c:v>
                      </c:pt>
                      <c:pt idx="2442">
                        <c:v>0</c:v>
                      </c:pt>
                      <c:pt idx="2443">
                        <c:v>0</c:v>
                      </c:pt>
                      <c:pt idx="2444">
                        <c:v>0</c:v>
                      </c:pt>
                      <c:pt idx="2445">
                        <c:v>0</c:v>
                      </c:pt>
                      <c:pt idx="2446">
                        <c:v>0</c:v>
                      </c:pt>
                      <c:pt idx="2448">
                        <c:v>0</c:v>
                      </c:pt>
                      <c:pt idx="2449">
                        <c:v>0</c:v>
                      </c:pt>
                      <c:pt idx="2450">
                        <c:v>0</c:v>
                      </c:pt>
                      <c:pt idx="2451">
                        <c:v>0</c:v>
                      </c:pt>
                      <c:pt idx="2452">
                        <c:v>0</c:v>
                      </c:pt>
                      <c:pt idx="2453">
                        <c:v>0</c:v>
                      </c:pt>
                      <c:pt idx="2454">
                        <c:v>0</c:v>
                      </c:pt>
                      <c:pt idx="2455">
                        <c:v>0</c:v>
                      </c:pt>
                      <c:pt idx="2456">
                        <c:v>0</c:v>
                      </c:pt>
                      <c:pt idx="2457">
                        <c:v>0</c:v>
                      </c:pt>
                      <c:pt idx="2458">
                        <c:v>0</c:v>
                      </c:pt>
                      <c:pt idx="2459">
                        <c:v>0</c:v>
                      </c:pt>
                      <c:pt idx="2460">
                        <c:v>0</c:v>
                      </c:pt>
                      <c:pt idx="2461">
                        <c:v>0</c:v>
                      </c:pt>
                      <c:pt idx="2462">
                        <c:v>0</c:v>
                      </c:pt>
                      <c:pt idx="2463">
                        <c:v>0</c:v>
                      </c:pt>
                      <c:pt idx="2464">
                        <c:v>0</c:v>
                      </c:pt>
                      <c:pt idx="2465">
                        <c:v>0</c:v>
                      </c:pt>
                      <c:pt idx="2466">
                        <c:v>0</c:v>
                      </c:pt>
                      <c:pt idx="2467">
                        <c:v>0</c:v>
                      </c:pt>
                      <c:pt idx="2468">
                        <c:v>0</c:v>
                      </c:pt>
                      <c:pt idx="2469">
                        <c:v>0</c:v>
                      </c:pt>
                      <c:pt idx="2470">
                        <c:v>0</c:v>
                      </c:pt>
                      <c:pt idx="2471">
                        <c:v>0</c:v>
                      </c:pt>
                      <c:pt idx="2473">
                        <c:v>0</c:v>
                      </c:pt>
                      <c:pt idx="2474">
                        <c:v>0</c:v>
                      </c:pt>
                      <c:pt idx="2475">
                        <c:v>0</c:v>
                      </c:pt>
                      <c:pt idx="2476">
                        <c:v>0</c:v>
                      </c:pt>
                      <c:pt idx="2477">
                        <c:v>0</c:v>
                      </c:pt>
                      <c:pt idx="2478">
                        <c:v>0</c:v>
                      </c:pt>
                      <c:pt idx="2479">
                        <c:v>0</c:v>
                      </c:pt>
                      <c:pt idx="2480">
                        <c:v>0</c:v>
                      </c:pt>
                      <c:pt idx="2481">
                        <c:v>0</c:v>
                      </c:pt>
                      <c:pt idx="2482">
                        <c:v>0</c:v>
                      </c:pt>
                      <c:pt idx="2483">
                        <c:v>0</c:v>
                      </c:pt>
                      <c:pt idx="2484">
                        <c:v>0</c:v>
                      </c:pt>
                      <c:pt idx="2485">
                        <c:v>0</c:v>
                      </c:pt>
                      <c:pt idx="2486">
                        <c:v>0</c:v>
                      </c:pt>
                      <c:pt idx="2487">
                        <c:v>0</c:v>
                      </c:pt>
                      <c:pt idx="2488">
                        <c:v>0</c:v>
                      </c:pt>
                      <c:pt idx="2489">
                        <c:v>0</c:v>
                      </c:pt>
                      <c:pt idx="2490">
                        <c:v>0</c:v>
                      </c:pt>
                      <c:pt idx="2491">
                        <c:v>0</c:v>
                      </c:pt>
                      <c:pt idx="2492">
                        <c:v>0</c:v>
                      </c:pt>
                      <c:pt idx="2493">
                        <c:v>0</c:v>
                      </c:pt>
                      <c:pt idx="2494">
                        <c:v>0</c:v>
                      </c:pt>
                      <c:pt idx="2495">
                        <c:v>0</c:v>
                      </c:pt>
                      <c:pt idx="2496">
                        <c:v>0</c:v>
                      </c:pt>
                      <c:pt idx="2498">
                        <c:v>0</c:v>
                      </c:pt>
                      <c:pt idx="2499">
                        <c:v>0.02</c:v>
                      </c:pt>
                      <c:pt idx="2500">
                        <c:v>0</c:v>
                      </c:pt>
                      <c:pt idx="2501">
                        <c:v>0</c:v>
                      </c:pt>
                      <c:pt idx="2503">
                        <c:v>0.02</c:v>
                      </c:pt>
                      <c:pt idx="2504">
                        <c:v>0.01</c:v>
                      </c:pt>
                      <c:pt idx="2505">
                        <c:v>0.01</c:v>
                      </c:pt>
                      <c:pt idx="2506">
                        <c:v>0.01</c:v>
                      </c:pt>
                      <c:pt idx="2507">
                        <c:v>0.04</c:v>
                      </c:pt>
                      <c:pt idx="2508">
                        <c:v>0.02</c:v>
                      </c:pt>
                      <c:pt idx="2509">
                        <c:v>0.2</c:v>
                      </c:pt>
                      <c:pt idx="2510">
                        <c:v>0.02</c:v>
                      </c:pt>
                      <c:pt idx="2511">
                        <c:v>0.09</c:v>
                      </c:pt>
                      <c:pt idx="2512">
                        <c:v>0.02</c:v>
                      </c:pt>
                      <c:pt idx="2513">
                        <c:v>0.03</c:v>
                      </c:pt>
                      <c:pt idx="2514">
                        <c:v>0.06</c:v>
                      </c:pt>
                      <c:pt idx="2515">
                        <c:v>0.01</c:v>
                      </c:pt>
                      <c:pt idx="2516">
                        <c:v>0.02</c:v>
                      </c:pt>
                      <c:pt idx="2517">
                        <c:v>0.02</c:v>
                      </c:pt>
                      <c:pt idx="2518">
                        <c:v>0.02</c:v>
                      </c:pt>
                      <c:pt idx="2519">
                        <c:v>0.04</c:v>
                      </c:pt>
                      <c:pt idx="2520">
                        <c:v>0.04</c:v>
                      </c:pt>
                      <c:pt idx="2522">
                        <c:v>0.08</c:v>
                      </c:pt>
                      <c:pt idx="2523">
                        <c:v>0</c:v>
                      </c:pt>
                      <c:pt idx="2524">
                        <c:v>0.04</c:v>
                      </c:pt>
                      <c:pt idx="2525">
                        <c:v>0.08</c:v>
                      </c:pt>
                      <c:pt idx="2526">
                        <c:v>0.12</c:v>
                      </c:pt>
                      <c:pt idx="2527">
                        <c:v>0.11</c:v>
                      </c:pt>
                      <c:pt idx="2528">
                        <c:v>0</c:v>
                      </c:pt>
                      <c:pt idx="2530">
                        <c:v>0.05</c:v>
                      </c:pt>
                      <c:pt idx="2531">
                        <c:v>0.01</c:v>
                      </c:pt>
                      <c:pt idx="2532">
                        <c:v>0.03</c:v>
                      </c:pt>
                      <c:pt idx="2533">
                        <c:v>0.05</c:v>
                      </c:pt>
                      <c:pt idx="2534">
                        <c:v>0.01</c:v>
                      </c:pt>
                      <c:pt idx="2535">
                        <c:v>0.01</c:v>
                      </c:pt>
                      <c:pt idx="2536">
                        <c:v>0.01</c:v>
                      </c:pt>
                      <c:pt idx="2537">
                        <c:v>0.02</c:v>
                      </c:pt>
                      <c:pt idx="2538">
                        <c:v>0.01</c:v>
                      </c:pt>
                      <c:pt idx="2539">
                        <c:v>0.01</c:v>
                      </c:pt>
                      <c:pt idx="2540">
                        <c:v>0</c:v>
                      </c:pt>
                      <c:pt idx="2541">
                        <c:v>0.01</c:v>
                      </c:pt>
                      <c:pt idx="2542">
                        <c:v>0.01</c:v>
                      </c:pt>
                      <c:pt idx="2543">
                        <c:v>0.01</c:v>
                      </c:pt>
                      <c:pt idx="2545">
                        <c:v>0.01</c:v>
                      </c:pt>
                      <c:pt idx="2546">
                        <c:v>0.01</c:v>
                      </c:pt>
                      <c:pt idx="2547">
                        <c:v>0</c:v>
                      </c:pt>
                      <c:pt idx="2548">
                        <c:v>0</c:v>
                      </c:pt>
                      <c:pt idx="2550">
                        <c:v>0</c:v>
                      </c:pt>
                      <c:pt idx="2551">
                        <c:v>0.01</c:v>
                      </c:pt>
                      <c:pt idx="2552">
                        <c:v>0</c:v>
                      </c:pt>
                      <c:pt idx="2553">
                        <c:v>0.01</c:v>
                      </c:pt>
                      <c:pt idx="2555">
                        <c:v>0</c:v>
                      </c:pt>
                      <c:pt idx="2556">
                        <c:v>0</c:v>
                      </c:pt>
                      <c:pt idx="2557">
                        <c:v>0</c:v>
                      </c:pt>
                      <c:pt idx="2558">
                        <c:v>0</c:v>
                      </c:pt>
                      <c:pt idx="2559">
                        <c:v>0</c:v>
                      </c:pt>
                      <c:pt idx="2560">
                        <c:v>0</c:v>
                      </c:pt>
                      <c:pt idx="2561">
                        <c:v>0.01</c:v>
                      </c:pt>
                      <c:pt idx="2562">
                        <c:v>0.01</c:v>
                      </c:pt>
                      <c:pt idx="2565">
                        <c:v>0</c:v>
                      </c:pt>
                      <c:pt idx="2570">
                        <c:v>0</c:v>
                      </c:pt>
                      <c:pt idx="2572">
                        <c:v>0</c:v>
                      </c:pt>
                      <c:pt idx="2573">
                        <c:v>0</c:v>
                      </c:pt>
                      <c:pt idx="2574">
                        <c:v>0</c:v>
                      </c:pt>
                      <c:pt idx="2575">
                        <c:v>0.01</c:v>
                      </c:pt>
                      <c:pt idx="2577">
                        <c:v>0.03</c:v>
                      </c:pt>
                      <c:pt idx="2578">
                        <c:v>0.01</c:v>
                      </c:pt>
                      <c:pt idx="2579">
                        <c:v>0.03</c:v>
                      </c:pt>
                      <c:pt idx="2580">
                        <c:v>0.02</c:v>
                      </c:pt>
                      <c:pt idx="2581">
                        <c:v>0.04</c:v>
                      </c:pt>
                      <c:pt idx="2582">
                        <c:v>0.02</c:v>
                      </c:pt>
                      <c:pt idx="2583">
                        <c:v>0.08</c:v>
                      </c:pt>
                      <c:pt idx="2584">
                        <c:v>0.09</c:v>
                      </c:pt>
                      <c:pt idx="2585">
                        <c:v>0.1</c:v>
                      </c:pt>
                      <c:pt idx="2586">
                        <c:v>0.01</c:v>
                      </c:pt>
                      <c:pt idx="2587">
                        <c:v>0.01</c:v>
                      </c:pt>
                      <c:pt idx="2588">
                        <c:v>0.02</c:v>
                      </c:pt>
                      <c:pt idx="2589">
                        <c:v>0.03</c:v>
                      </c:pt>
                      <c:pt idx="2590">
                        <c:v>0.03</c:v>
                      </c:pt>
                      <c:pt idx="2591">
                        <c:v>0.01</c:v>
                      </c:pt>
                      <c:pt idx="2592">
                        <c:v>0.05</c:v>
                      </c:pt>
                      <c:pt idx="2593">
                        <c:v>0.05</c:v>
                      </c:pt>
                      <c:pt idx="2594">
                        <c:v>0.05</c:v>
                      </c:pt>
                      <c:pt idx="2595">
                        <c:v>0.01</c:v>
                      </c:pt>
                      <c:pt idx="2596">
                        <c:v>0.01</c:v>
                      </c:pt>
                      <c:pt idx="2597">
                        <c:v>0.01</c:v>
                      </c:pt>
                      <c:pt idx="2598">
                        <c:v>0.01</c:v>
                      </c:pt>
                      <c:pt idx="2599">
                        <c:v>0.03</c:v>
                      </c:pt>
                      <c:pt idx="2600">
                        <c:v>0.04</c:v>
                      </c:pt>
                      <c:pt idx="2601">
                        <c:v>0.01</c:v>
                      </c:pt>
                      <c:pt idx="2602">
                        <c:v>0.02</c:v>
                      </c:pt>
                      <c:pt idx="2603">
                        <c:v>0.02</c:v>
                      </c:pt>
                      <c:pt idx="2604">
                        <c:v>0</c:v>
                      </c:pt>
                      <c:pt idx="2605">
                        <c:v>0</c:v>
                      </c:pt>
                      <c:pt idx="2606">
                        <c:v>0</c:v>
                      </c:pt>
                      <c:pt idx="2607">
                        <c:v>0</c:v>
                      </c:pt>
                      <c:pt idx="2608">
                        <c:v>0</c:v>
                      </c:pt>
                      <c:pt idx="2609">
                        <c:v>0</c:v>
                      </c:pt>
                      <c:pt idx="2610">
                        <c:v>0</c:v>
                      </c:pt>
                      <c:pt idx="2611">
                        <c:v>0</c:v>
                      </c:pt>
                      <c:pt idx="2612">
                        <c:v>0</c:v>
                      </c:pt>
                      <c:pt idx="2613">
                        <c:v>0</c:v>
                      </c:pt>
                      <c:pt idx="2615">
                        <c:v>0</c:v>
                      </c:pt>
                      <c:pt idx="2616">
                        <c:v>0</c:v>
                      </c:pt>
                      <c:pt idx="2617">
                        <c:v>0.01</c:v>
                      </c:pt>
                      <c:pt idx="2618">
                        <c:v>0.01</c:v>
                      </c:pt>
                      <c:pt idx="2619">
                        <c:v>0</c:v>
                      </c:pt>
                      <c:pt idx="2620">
                        <c:v>0</c:v>
                      </c:pt>
                      <c:pt idx="2621">
                        <c:v>0</c:v>
                      </c:pt>
                      <c:pt idx="2622">
                        <c:v>0</c:v>
                      </c:pt>
                      <c:pt idx="2623">
                        <c:v>0</c:v>
                      </c:pt>
                      <c:pt idx="2624">
                        <c:v>0</c:v>
                      </c:pt>
                      <c:pt idx="2625">
                        <c:v>0</c:v>
                      </c:pt>
                      <c:pt idx="2627">
                        <c:v>0.01</c:v>
                      </c:pt>
                      <c:pt idx="2628">
                        <c:v>0.01</c:v>
                      </c:pt>
                      <c:pt idx="2629">
                        <c:v>0.01</c:v>
                      </c:pt>
                      <c:pt idx="2630">
                        <c:v>0.01</c:v>
                      </c:pt>
                      <c:pt idx="2631">
                        <c:v>0</c:v>
                      </c:pt>
                      <c:pt idx="2632">
                        <c:v>0</c:v>
                      </c:pt>
                      <c:pt idx="2634">
                        <c:v>0</c:v>
                      </c:pt>
                      <c:pt idx="2637">
                        <c:v>0</c:v>
                      </c:pt>
                      <c:pt idx="2638">
                        <c:v>0</c:v>
                      </c:pt>
                      <c:pt idx="2639">
                        <c:v>0</c:v>
                      </c:pt>
                      <c:pt idx="2640">
                        <c:v>0</c:v>
                      </c:pt>
                      <c:pt idx="2641">
                        <c:v>0</c:v>
                      </c:pt>
                      <c:pt idx="2642">
                        <c:v>0</c:v>
                      </c:pt>
                      <c:pt idx="2643">
                        <c:v>0</c:v>
                      </c:pt>
                      <c:pt idx="2644">
                        <c:v>0</c:v>
                      </c:pt>
                      <c:pt idx="2645">
                        <c:v>0</c:v>
                      </c:pt>
                      <c:pt idx="2646">
                        <c:v>0</c:v>
                      </c:pt>
                      <c:pt idx="2647">
                        <c:v>0</c:v>
                      </c:pt>
                      <c:pt idx="2648">
                        <c:v>0</c:v>
                      </c:pt>
                      <c:pt idx="2649">
                        <c:v>0</c:v>
                      </c:pt>
                      <c:pt idx="2650">
                        <c:v>0</c:v>
                      </c:pt>
                      <c:pt idx="2651">
                        <c:v>0</c:v>
                      </c:pt>
                      <c:pt idx="2652">
                        <c:v>0</c:v>
                      </c:pt>
                      <c:pt idx="2653">
                        <c:v>0</c:v>
                      </c:pt>
                      <c:pt idx="2654">
                        <c:v>0</c:v>
                      </c:pt>
                      <c:pt idx="2655">
                        <c:v>0</c:v>
                      </c:pt>
                      <c:pt idx="2656">
                        <c:v>0</c:v>
                      </c:pt>
                      <c:pt idx="2657">
                        <c:v>0</c:v>
                      </c:pt>
                      <c:pt idx="2659">
                        <c:v>0</c:v>
                      </c:pt>
                      <c:pt idx="2660">
                        <c:v>0</c:v>
                      </c:pt>
                      <c:pt idx="2661">
                        <c:v>0</c:v>
                      </c:pt>
                      <c:pt idx="2662">
                        <c:v>0</c:v>
                      </c:pt>
                      <c:pt idx="2663">
                        <c:v>0</c:v>
                      </c:pt>
                      <c:pt idx="2664">
                        <c:v>0</c:v>
                      </c:pt>
                      <c:pt idx="2665">
                        <c:v>0</c:v>
                      </c:pt>
                      <c:pt idx="2666">
                        <c:v>0</c:v>
                      </c:pt>
                      <c:pt idx="2667">
                        <c:v>0</c:v>
                      </c:pt>
                      <c:pt idx="2668">
                        <c:v>0</c:v>
                      </c:pt>
                      <c:pt idx="2669">
                        <c:v>0</c:v>
                      </c:pt>
                      <c:pt idx="2670">
                        <c:v>0</c:v>
                      </c:pt>
                      <c:pt idx="2671">
                        <c:v>0</c:v>
                      </c:pt>
                      <c:pt idx="2672">
                        <c:v>0</c:v>
                      </c:pt>
                      <c:pt idx="2673">
                        <c:v>0</c:v>
                      </c:pt>
                      <c:pt idx="2674">
                        <c:v>0</c:v>
                      </c:pt>
                      <c:pt idx="2675">
                        <c:v>0</c:v>
                      </c:pt>
                      <c:pt idx="2676">
                        <c:v>0</c:v>
                      </c:pt>
                      <c:pt idx="2677">
                        <c:v>0</c:v>
                      </c:pt>
                      <c:pt idx="2678">
                        <c:v>0</c:v>
                      </c:pt>
                      <c:pt idx="2679">
                        <c:v>0</c:v>
                      </c:pt>
                      <c:pt idx="2680">
                        <c:v>0</c:v>
                      </c:pt>
                      <c:pt idx="2681">
                        <c:v>0</c:v>
                      </c:pt>
                      <c:pt idx="2682">
                        <c:v>0</c:v>
                      </c:pt>
                      <c:pt idx="2684">
                        <c:v>0</c:v>
                      </c:pt>
                      <c:pt idx="2685">
                        <c:v>0</c:v>
                      </c:pt>
                      <c:pt idx="2686">
                        <c:v>0</c:v>
                      </c:pt>
                      <c:pt idx="2687">
                        <c:v>0</c:v>
                      </c:pt>
                      <c:pt idx="2688">
                        <c:v>0</c:v>
                      </c:pt>
                      <c:pt idx="2689">
                        <c:v>0</c:v>
                      </c:pt>
                      <c:pt idx="2690">
                        <c:v>0</c:v>
                      </c:pt>
                      <c:pt idx="2691">
                        <c:v>0</c:v>
                      </c:pt>
                      <c:pt idx="2692">
                        <c:v>0</c:v>
                      </c:pt>
                      <c:pt idx="2693">
                        <c:v>0</c:v>
                      </c:pt>
                      <c:pt idx="2694">
                        <c:v>0</c:v>
                      </c:pt>
                      <c:pt idx="2695">
                        <c:v>0</c:v>
                      </c:pt>
                      <c:pt idx="2696">
                        <c:v>0</c:v>
                      </c:pt>
                      <c:pt idx="2697">
                        <c:v>0</c:v>
                      </c:pt>
                      <c:pt idx="2698">
                        <c:v>0</c:v>
                      </c:pt>
                      <c:pt idx="2699">
                        <c:v>0</c:v>
                      </c:pt>
                      <c:pt idx="2700">
                        <c:v>0</c:v>
                      </c:pt>
                      <c:pt idx="2701">
                        <c:v>0</c:v>
                      </c:pt>
                      <c:pt idx="2702">
                        <c:v>0</c:v>
                      </c:pt>
                      <c:pt idx="2703">
                        <c:v>0</c:v>
                      </c:pt>
                      <c:pt idx="2704">
                        <c:v>0</c:v>
                      </c:pt>
                      <c:pt idx="2705">
                        <c:v>0</c:v>
                      </c:pt>
                      <c:pt idx="2706">
                        <c:v>0</c:v>
                      </c:pt>
                      <c:pt idx="2707">
                        <c:v>0</c:v>
                      </c:pt>
                      <c:pt idx="2709">
                        <c:v>0</c:v>
                      </c:pt>
                      <c:pt idx="2710">
                        <c:v>0</c:v>
                      </c:pt>
                      <c:pt idx="2711">
                        <c:v>0</c:v>
                      </c:pt>
                      <c:pt idx="2712">
                        <c:v>0</c:v>
                      </c:pt>
                      <c:pt idx="2713">
                        <c:v>0</c:v>
                      </c:pt>
                      <c:pt idx="2714">
                        <c:v>0</c:v>
                      </c:pt>
                      <c:pt idx="2715">
                        <c:v>0</c:v>
                      </c:pt>
                      <c:pt idx="2716">
                        <c:v>0</c:v>
                      </c:pt>
                      <c:pt idx="2717">
                        <c:v>0</c:v>
                      </c:pt>
                      <c:pt idx="2718">
                        <c:v>0</c:v>
                      </c:pt>
                      <c:pt idx="2719">
                        <c:v>0</c:v>
                      </c:pt>
                      <c:pt idx="2720">
                        <c:v>0</c:v>
                      </c:pt>
                      <c:pt idx="2721">
                        <c:v>0</c:v>
                      </c:pt>
                      <c:pt idx="2722">
                        <c:v>0</c:v>
                      </c:pt>
                      <c:pt idx="2723">
                        <c:v>0</c:v>
                      </c:pt>
                      <c:pt idx="2724">
                        <c:v>0</c:v>
                      </c:pt>
                      <c:pt idx="2726">
                        <c:v>0</c:v>
                      </c:pt>
                      <c:pt idx="2730">
                        <c:v>0</c:v>
                      </c:pt>
                      <c:pt idx="2734">
                        <c:v>0</c:v>
                      </c:pt>
                      <c:pt idx="2735">
                        <c:v>0</c:v>
                      </c:pt>
                      <c:pt idx="2736">
                        <c:v>0</c:v>
                      </c:pt>
                      <c:pt idx="2737">
                        <c:v>0</c:v>
                      </c:pt>
                      <c:pt idx="2738">
                        <c:v>0</c:v>
                      </c:pt>
                      <c:pt idx="2739">
                        <c:v>0</c:v>
                      </c:pt>
                      <c:pt idx="2741">
                        <c:v>0</c:v>
                      </c:pt>
                      <c:pt idx="2742">
                        <c:v>0</c:v>
                      </c:pt>
                      <c:pt idx="2743">
                        <c:v>0</c:v>
                      </c:pt>
                      <c:pt idx="2744">
                        <c:v>0</c:v>
                      </c:pt>
                      <c:pt idx="2745">
                        <c:v>0</c:v>
                      </c:pt>
                      <c:pt idx="2746">
                        <c:v>0</c:v>
                      </c:pt>
                      <c:pt idx="2747">
                        <c:v>0</c:v>
                      </c:pt>
                      <c:pt idx="2748">
                        <c:v>0</c:v>
                      </c:pt>
                      <c:pt idx="2749">
                        <c:v>0</c:v>
                      </c:pt>
                      <c:pt idx="2750">
                        <c:v>0</c:v>
                      </c:pt>
                      <c:pt idx="2751">
                        <c:v>0</c:v>
                      </c:pt>
                      <c:pt idx="2752">
                        <c:v>0</c:v>
                      </c:pt>
                      <c:pt idx="2753">
                        <c:v>0</c:v>
                      </c:pt>
                      <c:pt idx="2754">
                        <c:v>0</c:v>
                      </c:pt>
                      <c:pt idx="2755">
                        <c:v>0</c:v>
                      </c:pt>
                      <c:pt idx="2756">
                        <c:v>0</c:v>
                      </c:pt>
                      <c:pt idx="2758">
                        <c:v>0</c:v>
                      </c:pt>
                      <c:pt idx="2759">
                        <c:v>0</c:v>
                      </c:pt>
                      <c:pt idx="2761">
                        <c:v>0</c:v>
                      </c:pt>
                      <c:pt idx="2763">
                        <c:v>0</c:v>
                      </c:pt>
                      <c:pt idx="2765">
                        <c:v>0</c:v>
                      </c:pt>
                      <c:pt idx="2766">
                        <c:v>0</c:v>
                      </c:pt>
                      <c:pt idx="2767">
                        <c:v>0</c:v>
                      </c:pt>
                      <c:pt idx="2768">
                        <c:v>0</c:v>
                      </c:pt>
                      <c:pt idx="2770">
                        <c:v>0</c:v>
                      </c:pt>
                      <c:pt idx="2771">
                        <c:v>0</c:v>
                      </c:pt>
                      <c:pt idx="2772">
                        <c:v>0</c:v>
                      </c:pt>
                      <c:pt idx="2773">
                        <c:v>0</c:v>
                      </c:pt>
                      <c:pt idx="2774">
                        <c:v>0</c:v>
                      </c:pt>
                      <c:pt idx="2775">
                        <c:v>0</c:v>
                      </c:pt>
                      <c:pt idx="2776">
                        <c:v>0</c:v>
                      </c:pt>
                      <c:pt idx="2777">
                        <c:v>0</c:v>
                      </c:pt>
                      <c:pt idx="2778">
                        <c:v>0</c:v>
                      </c:pt>
                      <c:pt idx="2779">
                        <c:v>0</c:v>
                      </c:pt>
                      <c:pt idx="2780">
                        <c:v>0</c:v>
                      </c:pt>
                      <c:pt idx="2781">
                        <c:v>0</c:v>
                      </c:pt>
                      <c:pt idx="2782">
                        <c:v>0</c:v>
                      </c:pt>
                      <c:pt idx="2783">
                        <c:v>0</c:v>
                      </c:pt>
                      <c:pt idx="2784">
                        <c:v>0</c:v>
                      </c:pt>
                      <c:pt idx="2785">
                        <c:v>0</c:v>
                      </c:pt>
                      <c:pt idx="2786">
                        <c:v>0</c:v>
                      </c:pt>
                      <c:pt idx="2787">
                        <c:v>0</c:v>
                      </c:pt>
                      <c:pt idx="2788">
                        <c:v>0</c:v>
                      </c:pt>
                      <c:pt idx="2789">
                        <c:v>0</c:v>
                      </c:pt>
                      <c:pt idx="2790">
                        <c:v>0</c:v>
                      </c:pt>
                      <c:pt idx="2791">
                        <c:v>0</c:v>
                      </c:pt>
                      <c:pt idx="2792">
                        <c:v>0</c:v>
                      </c:pt>
                      <c:pt idx="2793">
                        <c:v>0</c:v>
                      </c:pt>
                      <c:pt idx="2795">
                        <c:v>0</c:v>
                      </c:pt>
                      <c:pt idx="2796">
                        <c:v>0</c:v>
                      </c:pt>
                      <c:pt idx="2797">
                        <c:v>0</c:v>
                      </c:pt>
                      <c:pt idx="2798">
                        <c:v>0</c:v>
                      </c:pt>
                      <c:pt idx="2799">
                        <c:v>0</c:v>
                      </c:pt>
                      <c:pt idx="2800">
                        <c:v>0</c:v>
                      </c:pt>
                      <c:pt idx="2801">
                        <c:v>0</c:v>
                      </c:pt>
                      <c:pt idx="2802">
                        <c:v>0</c:v>
                      </c:pt>
                      <c:pt idx="2803">
                        <c:v>0</c:v>
                      </c:pt>
                      <c:pt idx="2804">
                        <c:v>0</c:v>
                      </c:pt>
                      <c:pt idx="2805">
                        <c:v>0</c:v>
                      </c:pt>
                      <c:pt idx="2806">
                        <c:v>0</c:v>
                      </c:pt>
                      <c:pt idx="2807">
                        <c:v>0</c:v>
                      </c:pt>
                      <c:pt idx="2808">
                        <c:v>0</c:v>
                      </c:pt>
                      <c:pt idx="2809">
                        <c:v>0</c:v>
                      </c:pt>
                      <c:pt idx="2810">
                        <c:v>0</c:v>
                      </c:pt>
                      <c:pt idx="2811">
                        <c:v>0</c:v>
                      </c:pt>
                      <c:pt idx="2813">
                        <c:v>0</c:v>
                      </c:pt>
                      <c:pt idx="2814">
                        <c:v>0</c:v>
                      </c:pt>
                      <c:pt idx="2815">
                        <c:v>0</c:v>
                      </c:pt>
                      <c:pt idx="2816">
                        <c:v>0</c:v>
                      </c:pt>
                      <c:pt idx="2817">
                        <c:v>0</c:v>
                      </c:pt>
                      <c:pt idx="2818">
                        <c:v>0</c:v>
                      </c:pt>
                      <c:pt idx="2819">
                        <c:v>0</c:v>
                      </c:pt>
                      <c:pt idx="2821">
                        <c:v>0</c:v>
                      </c:pt>
                      <c:pt idx="2822">
                        <c:v>0</c:v>
                      </c:pt>
                      <c:pt idx="2823">
                        <c:v>0</c:v>
                      </c:pt>
                      <c:pt idx="2824">
                        <c:v>0</c:v>
                      </c:pt>
                      <c:pt idx="2825">
                        <c:v>0</c:v>
                      </c:pt>
                      <c:pt idx="2826">
                        <c:v>0</c:v>
                      </c:pt>
                      <c:pt idx="2827">
                        <c:v>0</c:v>
                      </c:pt>
                      <c:pt idx="2828">
                        <c:v>0</c:v>
                      </c:pt>
                      <c:pt idx="2829">
                        <c:v>0</c:v>
                      </c:pt>
                      <c:pt idx="2830">
                        <c:v>0</c:v>
                      </c:pt>
                      <c:pt idx="2831">
                        <c:v>0</c:v>
                      </c:pt>
                      <c:pt idx="2832">
                        <c:v>0</c:v>
                      </c:pt>
                      <c:pt idx="2833">
                        <c:v>0</c:v>
                      </c:pt>
                      <c:pt idx="2834">
                        <c:v>0</c:v>
                      </c:pt>
                      <c:pt idx="2835">
                        <c:v>0</c:v>
                      </c:pt>
                      <c:pt idx="2836">
                        <c:v>0</c:v>
                      </c:pt>
                      <c:pt idx="2837">
                        <c:v>0</c:v>
                      </c:pt>
                      <c:pt idx="2838">
                        <c:v>0</c:v>
                      </c:pt>
                      <c:pt idx="2839">
                        <c:v>0</c:v>
                      </c:pt>
                      <c:pt idx="2840">
                        <c:v>0</c:v>
                      </c:pt>
                      <c:pt idx="2841">
                        <c:v>0</c:v>
                      </c:pt>
                      <c:pt idx="2842">
                        <c:v>0</c:v>
                      </c:pt>
                      <c:pt idx="2843">
                        <c:v>0</c:v>
                      </c:pt>
                      <c:pt idx="2844">
                        <c:v>0</c:v>
                      </c:pt>
                      <c:pt idx="2846">
                        <c:v>0</c:v>
                      </c:pt>
                      <c:pt idx="2847">
                        <c:v>0</c:v>
                      </c:pt>
                      <c:pt idx="2848">
                        <c:v>0</c:v>
                      </c:pt>
                      <c:pt idx="2849">
                        <c:v>0</c:v>
                      </c:pt>
                      <c:pt idx="2850">
                        <c:v>0</c:v>
                      </c:pt>
                      <c:pt idx="2851">
                        <c:v>0</c:v>
                      </c:pt>
                      <c:pt idx="2852">
                        <c:v>0</c:v>
                      </c:pt>
                      <c:pt idx="2853">
                        <c:v>0</c:v>
                      </c:pt>
                      <c:pt idx="2854">
                        <c:v>0</c:v>
                      </c:pt>
                      <c:pt idx="2855">
                        <c:v>0</c:v>
                      </c:pt>
                      <c:pt idx="2856">
                        <c:v>0</c:v>
                      </c:pt>
                      <c:pt idx="2859">
                        <c:v>0</c:v>
                      </c:pt>
                      <c:pt idx="2860">
                        <c:v>0</c:v>
                      </c:pt>
                      <c:pt idx="2861">
                        <c:v>0</c:v>
                      </c:pt>
                      <c:pt idx="2862">
                        <c:v>0</c:v>
                      </c:pt>
                      <c:pt idx="2865">
                        <c:v>0</c:v>
                      </c:pt>
                      <c:pt idx="2866">
                        <c:v>0</c:v>
                      </c:pt>
                      <c:pt idx="2868">
                        <c:v>0</c:v>
                      </c:pt>
                      <c:pt idx="2869">
                        <c:v>0</c:v>
                      </c:pt>
                      <c:pt idx="2870">
                        <c:v>0</c:v>
                      </c:pt>
                      <c:pt idx="2871">
                        <c:v>0</c:v>
                      </c:pt>
                      <c:pt idx="2872">
                        <c:v>0</c:v>
                      </c:pt>
                      <c:pt idx="2873">
                        <c:v>0</c:v>
                      </c:pt>
                      <c:pt idx="2874">
                        <c:v>0</c:v>
                      </c:pt>
                      <c:pt idx="2876">
                        <c:v>0</c:v>
                      </c:pt>
                      <c:pt idx="2877">
                        <c:v>0</c:v>
                      </c:pt>
                      <c:pt idx="2878">
                        <c:v>0</c:v>
                      </c:pt>
                      <c:pt idx="2879">
                        <c:v>0</c:v>
                      </c:pt>
                      <c:pt idx="2880">
                        <c:v>0</c:v>
                      </c:pt>
                      <c:pt idx="2881">
                        <c:v>0</c:v>
                      </c:pt>
                      <c:pt idx="2882">
                        <c:v>0</c:v>
                      </c:pt>
                      <c:pt idx="2883">
                        <c:v>0</c:v>
                      </c:pt>
                      <c:pt idx="2884">
                        <c:v>0</c:v>
                      </c:pt>
                      <c:pt idx="2885">
                        <c:v>0</c:v>
                      </c:pt>
                      <c:pt idx="2886">
                        <c:v>0</c:v>
                      </c:pt>
                      <c:pt idx="2887">
                        <c:v>0</c:v>
                      </c:pt>
                      <c:pt idx="2888">
                        <c:v>0</c:v>
                      </c:pt>
                      <c:pt idx="2889">
                        <c:v>0</c:v>
                      </c:pt>
                      <c:pt idx="2890">
                        <c:v>0</c:v>
                      </c:pt>
                      <c:pt idx="2891">
                        <c:v>0</c:v>
                      </c:pt>
                      <c:pt idx="2892">
                        <c:v>0</c:v>
                      </c:pt>
                      <c:pt idx="2893">
                        <c:v>0</c:v>
                      </c:pt>
                      <c:pt idx="2894">
                        <c:v>0</c:v>
                      </c:pt>
                      <c:pt idx="2895">
                        <c:v>0</c:v>
                      </c:pt>
                      <c:pt idx="2896">
                        <c:v>0</c:v>
                      </c:pt>
                      <c:pt idx="2897">
                        <c:v>0</c:v>
                      </c:pt>
                      <c:pt idx="2898">
                        <c:v>0</c:v>
                      </c:pt>
                      <c:pt idx="2899">
                        <c:v>0</c:v>
                      </c:pt>
                      <c:pt idx="2902">
                        <c:v>0</c:v>
                      </c:pt>
                      <c:pt idx="2903">
                        <c:v>0</c:v>
                      </c:pt>
                      <c:pt idx="2904">
                        <c:v>0</c:v>
                      </c:pt>
                      <c:pt idx="2905">
                        <c:v>0</c:v>
                      </c:pt>
                      <c:pt idx="2906">
                        <c:v>0</c:v>
                      </c:pt>
                      <c:pt idx="2907">
                        <c:v>0</c:v>
                      </c:pt>
                      <c:pt idx="2908">
                        <c:v>0</c:v>
                      </c:pt>
                      <c:pt idx="2909">
                        <c:v>0</c:v>
                      </c:pt>
                      <c:pt idx="2910">
                        <c:v>0</c:v>
                      </c:pt>
                      <c:pt idx="2911">
                        <c:v>0</c:v>
                      </c:pt>
                      <c:pt idx="2912">
                        <c:v>0</c:v>
                      </c:pt>
                      <c:pt idx="2913">
                        <c:v>0</c:v>
                      </c:pt>
                      <c:pt idx="2914">
                        <c:v>0</c:v>
                      </c:pt>
                      <c:pt idx="2915">
                        <c:v>0</c:v>
                      </c:pt>
                      <c:pt idx="2916">
                        <c:v>0</c:v>
                      </c:pt>
                      <c:pt idx="2917">
                        <c:v>0</c:v>
                      </c:pt>
                      <c:pt idx="2918">
                        <c:v>0</c:v>
                      </c:pt>
                      <c:pt idx="2919">
                        <c:v>0</c:v>
                      </c:pt>
                      <c:pt idx="2920">
                        <c:v>0</c:v>
                      </c:pt>
                      <c:pt idx="2921">
                        <c:v>0</c:v>
                      </c:pt>
                      <c:pt idx="2922">
                        <c:v>0</c:v>
                      </c:pt>
                      <c:pt idx="2923">
                        <c:v>0</c:v>
                      </c:pt>
                      <c:pt idx="2924">
                        <c:v>0</c:v>
                      </c:pt>
                      <c:pt idx="2925">
                        <c:v>0</c:v>
                      </c:pt>
                      <c:pt idx="2927">
                        <c:v>0</c:v>
                      </c:pt>
                      <c:pt idx="2928">
                        <c:v>0</c:v>
                      </c:pt>
                      <c:pt idx="2929">
                        <c:v>0</c:v>
                      </c:pt>
                      <c:pt idx="2930">
                        <c:v>0</c:v>
                      </c:pt>
                      <c:pt idx="2931">
                        <c:v>0.01</c:v>
                      </c:pt>
                      <c:pt idx="2932">
                        <c:v>0.01</c:v>
                      </c:pt>
                      <c:pt idx="2933">
                        <c:v>0.01</c:v>
                      </c:pt>
                      <c:pt idx="2936">
                        <c:v>0</c:v>
                      </c:pt>
                      <c:pt idx="2937">
                        <c:v>0.01</c:v>
                      </c:pt>
                      <c:pt idx="2938">
                        <c:v>0.01</c:v>
                      </c:pt>
                      <c:pt idx="2939">
                        <c:v>0.01</c:v>
                      </c:pt>
                      <c:pt idx="2940">
                        <c:v>0</c:v>
                      </c:pt>
                      <c:pt idx="2941">
                        <c:v>0</c:v>
                      </c:pt>
                      <c:pt idx="2942">
                        <c:v>0</c:v>
                      </c:pt>
                      <c:pt idx="2943">
                        <c:v>0</c:v>
                      </c:pt>
                      <c:pt idx="2945">
                        <c:v>0</c:v>
                      </c:pt>
                      <c:pt idx="2946">
                        <c:v>0</c:v>
                      </c:pt>
                      <c:pt idx="2947">
                        <c:v>0</c:v>
                      </c:pt>
                      <c:pt idx="2948">
                        <c:v>0</c:v>
                      </c:pt>
                      <c:pt idx="2949">
                        <c:v>0</c:v>
                      </c:pt>
                      <c:pt idx="2951">
                        <c:v>0</c:v>
                      </c:pt>
                      <c:pt idx="2952">
                        <c:v>0</c:v>
                      </c:pt>
                      <c:pt idx="2953">
                        <c:v>0</c:v>
                      </c:pt>
                      <c:pt idx="2954">
                        <c:v>0</c:v>
                      </c:pt>
                      <c:pt idx="2955">
                        <c:v>0</c:v>
                      </c:pt>
                      <c:pt idx="2956">
                        <c:v>0</c:v>
                      </c:pt>
                      <c:pt idx="2958">
                        <c:v>0.01</c:v>
                      </c:pt>
                      <c:pt idx="2959">
                        <c:v>0</c:v>
                      </c:pt>
                      <c:pt idx="2961">
                        <c:v>0</c:v>
                      </c:pt>
                      <c:pt idx="2963">
                        <c:v>0</c:v>
                      </c:pt>
                      <c:pt idx="2965">
                        <c:v>0</c:v>
                      </c:pt>
                      <c:pt idx="2967">
                        <c:v>0</c:v>
                      </c:pt>
                      <c:pt idx="2968">
                        <c:v>0</c:v>
                      </c:pt>
                      <c:pt idx="2969">
                        <c:v>0</c:v>
                      </c:pt>
                      <c:pt idx="2970">
                        <c:v>0</c:v>
                      </c:pt>
                      <c:pt idx="2971">
                        <c:v>0</c:v>
                      </c:pt>
                      <c:pt idx="2972">
                        <c:v>0</c:v>
                      </c:pt>
                      <c:pt idx="2974">
                        <c:v>0</c:v>
                      </c:pt>
                      <c:pt idx="2975">
                        <c:v>0</c:v>
                      </c:pt>
                      <c:pt idx="2978">
                        <c:v>0</c:v>
                      </c:pt>
                      <c:pt idx="2979">
                        <c:v>0</c:v>
                      </c:pt>
                      <c:pt idx="2981">
                        <c:v>0</c:v>
                      </c:pt>
                      <c:pt idx="2982">
                        <c:v>0</c:v>
                      </c:pt>
                      <c:pt idx="2983">
                        <c:v>0</c:v>
                      </c:pt>
                      <c:pt idx="2986">
                        <c:v>0</c:v>
                      </c:pt>
                      <c:pt idx="2988">
                        <c:v>0</c:v>
                      </c:pt>
                      <c:pt idx="2989">
                        <c:v>0</c:v>
                      </c:pt>
                      <c:pt idx="2990">
                        <c:v>0</c:v>
                      </c:pt>
                      <c:pt idx="2991">
                        <c:v>0</c:v>
                      </c:pt>
                      <c:pt idx="2992">
                        <c:v>0</c:v>
                      </c:pt>
                      <c:pt idx="2993">
                        <c:v>0</c:v>
                      </c:pt>
                      <c:pt idx="2994">
                        <c:v>0</c:v>
                      </c:pt>
                      <c:pt idx="2996">
                        <c:v>0</c:v>
                      </c:pt>
                      <c:pt idx="2997">
                        <c:v>0</c:v>
                      </c:pt>
                      <c:pt idx="2998">
                        <c:v>0</c:v>
                      </c:pt>
                      <c:pt idx="2999">
                        <c:v>0</c:v>
                      </c:pt>
                      <c:pt idx="3000">
                        <c:v>0</c:v>
                      </c:pt>
                      <c:pt idx="3001">
                        <c:v>0</c:v>
                      </c:pt>
                      <c:pt idx="3002">
                        <c:v>0</c:v>
                      </c:pt>
                      <c:pt idx="3003">
                        <c:v>0</c:v>
                      </c:pt>
                      <c:pt idx="3004">
                        <c:v>0</c:v>
                      </c:pt>
                      <c:pt idx="3005">
                        <c:v>0</c:v>
                      </c:pt>
                      <c:pt idx="3006">
                        <c:v>0</c:v>
                      </c:pt>
                      <c:pt idx="3007">
                        <c:v>0</c:v>
                      </c:pt>
                      <c:pt idx="3008">
                        <c:v>0</c:v>
                      </c:pt>
                      <c:pt idx="3010">
                        <c:v>0</c:v>
                      </c:pt>
                      <c:pt idx="3011">
                        <c:v>0</c:v>
                      </c:pt>
                      <c:pt idx="3012">
                        <c:v>0</c:v>
                      </c:pt>
                      <c:pt idx="3013">
                        <c:v>0</c:v>
                      </c:pt>
                      <c:pt idx="3014">
                        <c:v>0</c:v>
                      </c:pt>
                      <c:pt idx="3015">
                        <c:v>0</c:v>
                      </c:pt>
                      <c:pt idx="3016">
                        <c:v>0</c:v>
                      </c:pt>
                      <c:pt idx="3017">
                        <c:v>0</c:v>
                      </c:pt>
                      <c:pt idx="3018">
                        <c:v>0</c:v>
                      </c:pt>
                      <c:pt idx="3019">
                        <c:v>0</c:v>
                      </c:pt>
                      <c:pt idx="3020">
                        <c:v>0</c:v>
                      </c:pt>
                      <c:pt idx="3022">
                        <c:v>0</c:v>
                      </c:pt>
                      <c:pt idx="3023">
                        <c:v>0</c:v>
                      </c:pt>
                      <c:pt idx="3024">
                        <c:v>0</c:v>
                      </c:pt>
                      <c:pt idx="3025">
                        <c:v>0</c:v>
                      </c:pt>
                      <c:pt idx="3026">
                        <c:v>0</c:v>
                      </c:pt>
                      <c:pt idx="3027">
                        <c:v>0</c:v>
                      </c:pt>
                      <c:pt idx="3028">
                        <c:v>0</c:v>
                      </c:pt>
                      <c:pt idx="3029">
                        <c:v>0</c:v>
                      </c:pt>
                      <c:pt idx="3030">
                        <c:v>0</c:v>
                      </c:pt>
                      <c:pt idx="3031">
                        <c:v>0</c:v>
                      </c:pt>
                      <c:pt idx="3032">
                        <c:v>0</c:v>
                      </c:pt>
                      <c:pt idx="3033">
                        <c:v>0</c:v>
                      </c:pt>
                      <c:pt idx="3034">
                        <c:v>0</c:v>
                      </c:pt>
                      <c:pt idx="3035">
                        <c:v>0</c:v>
                      </c:pt>
                      <c:pt idx="3036">
                        <c:v>0</c:v>
                      </c:pt>
                      <c:pt idx="3037">
                        <c:v>0</c:v>
                      </c:pt>
                      <c:pt idx="3038">
                        <c:v>0</c:v>
                      </c:pt>
                      <c:pt idx="3039">
                        <c:v>0</c:v>
                      </c:pt>
                      <c:pt idx="3040">
                        <c:v>0</c:v>
                      </c:pt>
                      <c:pt idx="3041">
                        <c:v>0</c:v>
                      </c:pt>
                      <c:pt idx="3042">
                        <c:v>0</c:v>
                      </c:pt>
                      <c:pt idx="3043">
                        <c:v>0</c:v>
                      </c:pt>
                      <c:pt idx="3044">
                        <c:v>0</c:v>
                      </c:pt>
                      <c:pt idx="3045">
                        <c:v>0</c:v>
                      </c:pt>
                      <c:pt idx="3047">
                        <c:v>0</c:v>
                      </c:pt>
                      <c:pt idx="3048">
                        <c:v>0</c:v>
                      </c:pt>
                      <c:pt idx="3049">
                        <c:v>0</c:v>
                      </c:pt>
                      <c:pt idx="3050">
                        <c:v>0</c:v>
                      </c:pt>
                      <c:pt idx="3051">
                        <c:v>0</c:v>
                      </c:pt>
                      <c:pt idx="3052">
                        <c:v>0</c:v>
                      </c:pt>
                      <c:pt idx="3053">
                        <c:v>0</c:v>
                      </c:pt>
                      <c:pt idx="3054">
                        <c:v>0</c:v>
                      </c:pt>
                      <c:pt idx="3055">
                        <c:v>0</c:v>
                      </c:pt>
                      <c:pt idx="3056">
                        <c:v>0</c:v>
                      </c:pt>
                      <c:pt idx="3057">
                        <c:v>0</c:v>
                      </c:pt>
                      <c:pt idx="3058">
                        <c:v>0</c:v>
                      </c:pt>
                      <c:pt idx="3059">
                        <c:v>0</c:v>
                      </c:pt>
                      <c:pt idx="3060">
                        <c:v>0</c:v>
                      </c:pt>
                      <c:pt idx="3061">
                        <c:v>0</c:v>
                      </c:pt>
                      <c:pt idx="3062">
                        <c:v>0</c:v>
                      </c:pt>
                      <c:pt idx="3063">
                        <c:v>0</c:v>
                      </c:pt>
                      <c:pt idx="3064">
                        <c:v>0</c:v>
                      </c:pt>
                      <c:pt idx="3065">
                        <c:v>0</c:v>
                      </c:pt>
                      <c:pt idx="3066">
                        <c:v>0</c:v>
                      </c:pt>
                      <c:pt idx="3067">
                        <c:v>0</c:v>
                      </c:pt>
                      <c:pt idx="3068">
                        <c:v>0</c:v>
                      </c:pt>
                      <c:pt idx="3069">
                        <c:v>0</c:v>
                      </c:pt>
                      <c:pt idx="3070">
                        <c:v>0</c:v>
                      </c:pt>
                      <c:pt idx="3072">
                        <c:v>0</c:v>
                      </c:pt>
                      <c:pt idx="3073">
                        <c:v>0.01</c:v>
                      </c:pt>
                      <c:pt idx="3074">
                        <c:v>0.02</c:v>
                      </c:pt>
                      <c:pt idx="3075">
                        <c:v>0.03</c:v>
                      </c:pt>
                      <c:pt idx="3076">
                        <c:v>0.02</c:v>
                      </c:pt>
                      <c:pt idx="3077">
                        <c:v>0.02</c:v>
                      </c:pt>
                      <c:pt idx="3078">
                        <c:v>0</c:v>
                      </c:pt>
                      <c:pt idx="3079">
                        <c:v>0.02</c:v>
                      </c:pt>
                      <c:pt idx="3080">
                        <c:v>0.06</c:v>
                      </c:pt>
                      <c:pt idx="3081">
                        <c:v>0.03</c:v>
                      </c:pt>
                      <c:pt idx="3082">
                        <c:v>0.04</c:v>
                      </c:pt>
                      <c:pt idx="3083">
                        <c:v>0.05</c:v>
                      </c:pt>
                      <c:pt idx="3084">
                        <c:v>0</c:v>
                      </c:pt>
                      <c:pt idx="3085">
                        <c:v>0</c:v>
                      </c:pt>
                      <c:pt idx="3086">
                        <c:v>0</c:v>
                      </c:pt>
                      <c:pt idx="3087">
                        <c:v>0</c:v>
                      </c:pt>
                      <c:pt idx="3088">
                        <c:v>0</c:v>
                      </c:pt>
                      <c:pt idx="3089">
                        <c:v>0</c:v>
                      </c:pt>
                      <c:pt idx="3090">
                        <c:v>0</c:v>
                      </c:pt>
                      <c:pt idx="3091">
                        <c:v>0</c:v>
                      </c:pt>
                      <c:pt idx="3092">
                        <c:v>0</c:v>
                      </c:pt>
                      <c:pt idx="3093">
                        <c:v>0</c:v>
                      </c:pt>
                      <c:pt idx="3094">
                        <c:v>0</c:v>
                      </c:pt>
                      <c:pt idx="3095">
                        <c:v>0</c:v>
                      </c:pt>
                      <c:pt idx="3096">
                        <c:v>0</c:v>
                      </c:pt>
                      <c:pt idx="3097">
                        <c:v>0</c:v>
                      </c:pt>
                      <c:pt idx="3098">
                        <c:v>0</c:v>
                      </c:pt>
                      <c:pt idx="3099">
                        <c:v>0</c:v>
                      </c:pt>
                      <c:pt idx="3101">
                        <c:v>0</c:v>
                      </c:pt>
                      <c:pt idx="3102">
                        <c:v>0</c:v>
                      </c:pt>
                      <c:pt idx="3103">
                        <c:v>0</c:v>
                      </c:pt>
                      <c:pt idx="3104">
                        <c:v>0</c:v>
                      </c:pt>
                      <c:pt idx="3105">
                        <c:v>0</c:v>
                      </c:pt>
                      <c:pt idx="3106">
                        <c:v>0</c:v>
                      </c:pt>
                      <c:pt idx="3107">
                        <c:v>0</c:v>
                      </c:pt>
                      <c:pt idx="3108">
                        <c:v>0</c:v>
                      </c:pt>
                      <c:pt idx="3109">
                        <c:v>0</c:v>
                      </c:pt>
                      <c:pt idx="3110">
                        <c:v>0</c:v>
                      </c:pt>
                      <c:pt idx="3111">
                        <c:v>0</c:v>
                      </c:pt>
                      <c:pt idx="3112">
                        <c:v>0</c:v>
                      </c:pt>
                      <c:pt idx="3113">
                        <c:v>0</c:v>
                      </c:pt>
                      <c:pt idx="3114">
                        <c:v>0</c:v>
                      </c:pt>
                      <c:pt idx="3115">
                        <c:v>0</c:v>
                      </c:pt>
                      <c:pt idx="3116">
                        <c:v>0</c:v>
                      </c:pt>
                      <c:pt idx="3117">
                        <c:v>0</c:v>
                      </c:pt>
                      <c:pt idx="3118">
                        <c:v>0</c:v>
                      </c:pt>
                      <c:pt idx="3119">
                        <c:v>0</c:v>
                      </c:pt>
                      <c:pt idx="3120">
                        <c:v>0</c:v>
                      </c:pt>
                      <c:pt idx="3121">
                        <c:v>0</c:v>
                      </c:pt>
                      <c:pt idx="3122">
                        <c:v>0</c:v>
                      </c:pt>
                      <c:pt idx="3123">
                        <c:v>0</c:v>
                      </c:pt>
                      <c:pt idx="3124">
                        <c:v>0</c:v>
                      </c:pt>
                      <c:pt idx="3126">
                        <c:v>0</c:v>
                      </c:pt>
                      <c:pt idx="3127">
                        <c:v>0</c:v>
                      </c:pt>
                      <c:pt idx="3128">
                        <c:v>0</c:v>
                      </c:pt>
                      <c:pt idx="3129">
                        <c:v>0</c:v>
                      </c:pt>
                      <c:pt idx="3130">
                        <c:v>0</c:v>
                      </c:pt>
                      <c:pt idx="3131">
                        <c:v>0</c:v>
                      </c:pt>
                      <c:pt idx="3132">
                        <c:v>0</c:v>
                      </c:pt>
                      <c:pt idx="3133">
                        <c:v>0</c:v>
                      </c:pt>
                      <c:pt idx="3134">
                        <c:v>0</c:v>
                      </c:pt>
                      <c:pt idx="3135">
                        <c:v>0</c:v>
                      </c:pt>
                      <c:pt idx="3136">
                        <c:v>0</c:v>
                      </c:pt>
                      <c:pt idx="3137">
                        <c:v>0</c:v>
                      </c:pt>
                      <c:pt idx="3139">
                        <c:v>0</c:v>
                      </c:pt>
                      <c:pt idx="3140">
                        <c:v>0</c:v>
                      </c:pt>
                      <c:pt idx="3142">
                        <c:v>0</c:v>
                      </c:pt>
                      <c:pt idx="3143">
                        <c:v>0</c:v>
                      </c:pt>
                      <c:pt idx="3144">
                        <c:v>0</c:v>
                      </c:pt>
                      <c:pt idx="3145">
                        <c:v>0</c:v>
                      </c:pt>
                      <c:pt idx="3146">
                        <c:v>0</c:v>
                      </c:pt>
                      <c:pt idx="3147">
                        <c:v>0</c:v>
                      </c:pt>
                      <c:pt idx="3148">
                        <c:v>0</c:v>
                      </c:pt>
                      <c:pt idx="3149">
                        <c:v>0</c:v>
                      </c:pt>
                      <c:pt idx="3150">
                        <c:v>0</c:v>
                      </c:pt>
                      <c:pt idx="3154">
                        <c:v>0</c:v>
                      </c:pt>
                      <c:pt idx="3155">
                        <c:v>0</c:v>
                      </c:pt>
                      <c:pt idx="3156">
                        <c:v>0</c:v>
                      </c:pt>
                      <c:pt idx="3157">
                        <c:v>0</c:v>
                      </c:pt>
                      <c:pt idx="3159">
                        <c:v>0.02</c:v>
                      </c:pt>
                      <c:pt idx="3160">
                        <c:v>0.01</c:v>
                      </c:pt>
                      <c:pt idx="3161">
                        <c:v>0</c:v>
                      </c:pt>
                      <c:pt idx="3162">
                        <c:v>0</c:v>
                      </c:pt>
                      <c:pt idx="3165">
                        <c:v>0</c:v>
                      </c:pt>
                      <c:pt idx="3170">
                        <c:v>0</c:v>
                      </c:pt>
                      <c:pt idx="3173">
                        <c:v>0</c:v>
                      </c:pt>
                      <c:pt idx="3175">
                        <c:v>0</c:v>
                      </c:pt>
                      <c:pt idx="3179">
                        <c:v>0</c:v>
                      </c:pt>
                      <c:pt idx="3180">
                        <c:v>0</c:v>
                      </c:pt>
                      <c:pt idx="3181">
                        <c:v>0</c:v>
                      </c:pt>
                      <c:pt idx="3182">
                        <c:v>0</c:v>
                      </c:pt>
                      <c:pt idx="3183">
                        <c:v>0</c:v>
                      </c:pt>
                      <c:pt idx="3184">
                        <c:v>0</c:v>
                      </c:pt>
                      <c:pt idx="3185">
                        <c:v>0</c:v>
                      </c:pt>
                      <c:pt idx="3186">
                        <c:v>0</c:v>
                      </c:pt>
                      <c:pt idx="3187">
                        <c:v>0</c:v>
                      </c:pt>
                      <c:pt idx="3188">
                        <c:v>0</c:v>
                      </c:pt>
                      <c:pt idx="3189">
                        <c:v>0</c:v>
                      </c:pt>
                      <c:pt idx="3190">
                        <c:v>0</c:v>
                      </c:pt>
                      <c:pt idx="3191">
                        <c:v>0</c:v>
                      </c:pt>
                      <c:pt idx="3192">
                        <c:v>0</c:v>
                      </c:pt>
                      <c:pt idx="3193">
                        <c:v>0</c:v>
                      </c:pt>
                      <c:pt idx="3194">
                        <c:v>0</c:v>
                      </c:pt>
                      <c:pt idx="3196">
                        <c:v>0</c:v>
                      </c:pt>
                      <c:pt idx="3197">
                        <c:v>0</c:v>
                      </c:pt>
                      <c:pt idx="3198">
                        <c:v>0</c:v>
                      </c:pt>
                      <c:pt idx="3199">
                        <c:v>0</c:v>
                      </c:pt>
                      <c:pt idx="3200">
                        <c:v>0</c:v>
                      </c:pt>
                      <c:pt idx="3201">
                        <c:v>0</c:v>
                      </c:pt>
                      <c:pt idx="3202">
                        <c:v>0</c:v>
                      </c:pt>
                      <c:pt idx="3203">
                        <c:v>0</c:v>
                      </c:pt>
                      <c:pt idx="3204">
                        <c:v>0</c:v>
                      </c:pt>
                      <c:pt idx="3205">
                        <c:v>0</c:v>
                      </c:pt>
                      <c:pt idx="3206">
                        <c:v>0</c:v>
                      </c:pt>
                      <c:pt idx="3207">
                        <c:v>0</c:v>
                      </c:pt>
                      <c:pt idx="3208">
                        <c:v>0</c:v>
                      </c:pt>
                      <c:pt idx="3209">
                        <c:v>0</c:v>
                      </c:pt>
                      <c:pt idx="3210">
                        <c:v>0</c:v>
                      </c:pt>
                      <c:pt idx="3211">
                        <c:v>0</c:v>
                      </c:pt>
                      <c:pt idx="3212">
                        <c:v>0</c:v>
                      </c:pt>
                      <c:pt idx="3213">
                        <c:v>0</c:v>
                      </c:pt>
                      <c:pt idx="3214">
                        <c:v>0</c:v>
                      </c:pt>
                      <c:pt idx="3215">
                        <c:v>0</c:v>
                      </c:pt>
                      <c:pt idx="3216">
                        <c:v>0</c:v>
                      </c:pt>
                      <c:pt idx="3217">
                        <c:v>0</c:v>
                      </c:pt>
                      <c:pt idx="3218">
                        <c:v>0</c:v>
                      </c:pt>
                      <c:pt idx="3219">
                        <c:v>0</c:v>
                      </c:pt>
                      <c:pt idx="3221">
                        <c:v>0</c:v>
                      </c:pt>
                      <c:pt idx="3222">
                        <c:v>0</c:v>
                      </c:pt>
                      <c:pt idx="3223">
                        <c:v>0</c:v>
                      </c:pt>
                      <c:pt idx="3224">
                        <c:v>0</c:v>
                      </c:pt>
                      <c:pt idx="3225">
                        <c:v>0</c:v>
                      </c:pt>
                      <c:pt idx="3226">
                        <c:v>0</c:v>
                      </c:pt>
                      <c:pt idx="3227">
                        <c:v>0</c:v>
                      </c:pt>
                      <c:pt idx="3228">
                        <c:v>0</c:v>
                      </c:pt>
                      <c:pt idx="3229">
                        <c:v>0</c:v>
                      </c:pt>
                      <c:pt idx="3230">
                        <c:v>0</c:v>
                      </c:pt>
                      <c:pt idx="3231">
                        <c:v>0</c:v>
                      </c:pt>
                      <c:pt idx="3232">
                        <c:v>0</c:v>
                      </c:pt>
                      <c:pt idx="3233">
                        <c:v>0</c:v>
                      </c:pt>
                      <c:pt idx="3234">
                        <c:v>0</c:v>
                      </c:pt>
                      <c:pt idx="3235">
                        <c:v>0</c:v>
                      </c:pt>
                      <c:pt idx="3236">
                        <c:v>0</c:v>
                      </c:pt>
                      <c:pt idx="3237">
                        <c:v>0</c:v>
                      </c:pt>
                      <c:pt idx="3238">
                        <c:v>0</c:v>
                      </c:pt>
                      <c:pt idx="3239">
                        <c:v>0</c:v>
                      </c:pt>
                      <c:pt idx="3240">
                        <c:v>0</c:v>
                      </c:pt>
                      <c:pt idx="3241">
                        <c:v>0</c:v>
                      </c:pt>
                      <c:pt idx="3242">
                        <c:v>0</c:v>
                      </c:pt>
                      <c:pt idx="3243">
                        <c:v>0</c:v>
                      </c:pt>
                      <c:pt idx="3244">
                        <c:v>0</c:v>
                      </c:pt>
                      <c:pt idx="3246">
                        <c:v>0</c:v>
                      </c:pt>
                      <c:pt idx="3247">
                        <c:v>0</c:v>
                      </c:pt>
                      <c:pt idx="3248">
                        <c:v>0</c:v>
                      </c:pt>
                      <c:pt idx="3249">
                        <c:v>0</c:v>
                      </c:pt>
                      <c:pt idx="3250">
                        <c:v>0</c:v>
                      </c:pt>
                      <c:pt idx="3251">
                        <c:v>0</c:v>
                      </c:pt>
                      <c:pt idx="3252">
                        <c:v>0</c:v>
                      </c:pt>
                      <c:pt idx="3253">
                        <c:v>0</c:v>
                      </c:pt>
                      <c:pt idx="3254">
                        <c:v>0</c:v>
                      </c:pt>
                      <c:pt idx="3255">
                        <c:v>0</c:v>
                      </c:pt>
                      <c:pt idx="3256">
                        <c:v>0</c:v>
                      </c:pt>
                      <c:pt idx="3257">
                        <c:v>0</c:v>
                      </c:pt>
                      <c:pt idx="3258">
                        <c:v>0</c:v>
                      </c:pt>
                      <c:pt idx="3259">
                        <c:v>0</c:v>
                      </c:pt>
                      <c:pt idx="3260">
                        <c:v>0</c:v>
                      </c:pt>
                      <c:pt idx="3261">
                        <c:v>0</c:v>
                      </c:pt>
                      <c:pt idx="3262">
                        <c:v>0</c:v>
                      </c:pt>
                      <c:pt idx="3263">
                        <c:v>0</c:v>
                      </c:pt>
                      <c:pt idx="3264">
                        <c:v>0</c:v>
                      </c:pt>
                      <c:pt idx="3265">
                        <c:v>0</c:v>
                      </c:pt>
                      <c:pt idx="3266">
                        <c:v>0</c:v>
                      </c:pt>
                      <c:pt idx="3267">
                        <c:v>0</c:v>
                      </c:pt>
                      <c:pt idx="3268">
                        <c:v>0</c:v>
                      </c:pt>
                      <c:pt idx="3269">
                        <c:v>0</c:v>
                      </c:pt>
                      <c:pt idx="3271">
                        <c:v>0</c:v>
                      </c:pt>
                      <c:pt idx="3272">
                        <c:v>0</c:v>
                      </c:pt>
                      <c:pt idx="3273">
                        <c:v>0</c:v>
                      </c:pt>
                      <c:pt idx="3274">
                        <c:v>0</c:v>
                      </c:pt>
                      <c:pt idx="3275">
                        <c:v>0</c:v>
                      </c:pt>
                      <c:pt idx="3276">
                        <c:v>0</c:v>
                      </c:pt>
                      <c:pt idx="3277">
                        <c:v>0</c:v>
                      </c:pt>
                      <c:pt idx="3278">
                        <c:v>0</c:v>
                      </c:pt>
                      <c:pt idx="3279">
                        <c:v>0</c:v>
                      </c:pt>
                      <c:pt idx="3280">
                        <c:v>0</c:v>
                      </c:pt>
                      <c:pt idx="3281">
                        <c:v>0</c:v>
                      </c:pt>
                      <c:pt idx="3282">
                        <c:v>0</c:v>
                      </c:pt>
                      <c:pt idx="3283">
                        <c:v>0</c:v>
                      </c:pt>
                      <c:pt idx="3284">
                        <c:v>0</c:v>
                      </c:pt>
                      <c:pt idx="3285">
                        <c:v>0</c:v>
                      </c:pt>
                      <c:pt idx="3286">
                        <c:v>0</c:v>
                      </c:pt>
                      <c:pt idx="3287">
                        <c:v>0</c:v>
                      </c:pt>
                      <c:pt idx="3288">
                        <c:v>0</c:v>
                      </c:pt>
                      <c:pt idx="3289">
                        <c:v>0</c:v>
                      </c:pt>
                      <c:pt idx="3290">
                        <c:v>0</c:v>
                      </c:pt>
                      <c:pt idx="3291">
                        <c:v>0</c:v>
                      </c:pt>
                      <c:pt idx="3292">
                        <c:v>0</c:v>
                      </c:pt>
                      <c:pt idx="3293">
                        <c:v>0</c:v>
                      </c:pt>
                      <c:pt idx="3294">
                        <c:v>0</c:v>
                      </c:pt>
                      <c:pt idx="3296">
                        <c:v>0</c:v>
                      </c:pt>
                      <c:pt idx="3297">
                        <c:v>0</c:v>
                      </c:pt>
                      <c:pt idx="3298">
                        <c:v>0</c:v>
                      </c:pt>
                      <c:pt idx="3299">
                        <c:v>0</c:v>
                      </c:pt>
                      <c:pt idx="3300">
                        <c:v>0</c:v>
                      </c:pt>
                      <c:pt idx="3301">
                        <c:v>0</c:v>
                      </c:pt>
                      <c:pt idx="3304">
                        <c:v>0</c:v>
                      </c:pt>
                      <c:pt idx="3306">
                        <c:v>0</c:v>
                      </c:pt>
                      <c:pt idx="3309">
                        <c:v>0</c:v>
                      </c:pt>
                      <c:pt idx="3310">
                        <c:v>0</c:v>
                      </c:pt>
                      <c:pt idx="3311">
                        <c:v>0</c:v>
                      </c:pt>
                      <c:pt idx="3312">
                        <c:v>0</c:v>
                      </c:pt>
                      <c:pt idx="3313">
                        <c:v>0</c:v>
                      </c:pt>
                      <c:pt idx="3314">
                        <c:v>0.01</c:v>
                      </c:pt>
                      <c:pt idx="3315">
                        <c:v>0.04</c:v>
                      </c:pt>
                      <c:pt idx="3316">
                        <c:v>7.0000000000000007E-2</c:v>
                      </c:pt>
                      <c:pt idx="3317">
                        <c:v>0.02</c:v>
                      </c:pt>
                      <c:pt idx="3318">
                        <c:v>7.0000000000000007E-2</c:v>
                      </c:pt>
                      <c:pt idx="3319">
                        <c:v>0.1</c:v>
                      </c:pt>
                      <c:pt idx="3321">
                        <c:v>0.12</c:v>
                      </c:pt>
                      <c:pt idx="3322">
                        <c:v>0.09</c:v>
                      </c:pt>
                      <c:pt idx="3323">
                        <c:v>0.08</c:v>
                      </c:pt>
                      <c:pt idx="3324">
                        <c:v>0.02</c:v>
                      </c:pt>
                      <c:pt idx="3325">
                        <c:v>0.02</c:v>
                      </c:pt>
                      <c:pt idx="3326">
                        <c:v>0.04</c:v>
                      </c:pt>
                      <c:pt idx="3327">
                        <c:v>0</c:v>
                      </c:pt>
                      <c:pt idx="3328">
                        <c:v>0</c:v>
                      </c:pt>
                      <c:pt idx="3331">
                        <c:v>0</c:v>
                      </c:pt>
                      <c:pt idx="3332">
                        <c:v>0</c:v>
                      </c:pt>
                      <c:pt idx="3333">
                        <c:v>0</c:v>
                      </c:pt>
                      <c:pt idx="3334">
                        <c:v>0</c:v>
                      </c:pt>
                      <c:pt idx="3336">
                        <c:v>0</c:v>
                      </c:pt>
                      <c:pt idx="3339">
                        <c:v>0</c:v>
                      </c:pt>
                      <c:pt idx="3340">
                        <c:v>0</c:v>
                      </c:pt>
                      <c:pt idx="3341">
                        <c:v>0</c:v>
                      </c:pt>
                      <c:pt idx="3342">
                        <c:v>0.01</c:v>
                      </c:pt>
                      <c:pt idx="3345">
                        <c:v>0</c:v>
                      </c:pt>
                      <c:pt idx="3347">
                        <c:v>0</c:v>
                      </c:pt>
                      <c:pt idx="3348">
                        <c:v>0</c:v>
                      </c:pt>
                      <c:pt idx="3349">
                        <c:v>0</c:v>
                      </c:pt>
                      <c:pt idx="3350">
                        <c:v>0.13</c:v>
                      </c:pt>
                      <c:pt idx="3351">
                        <c:v>0.22</c:v>
                      </c:pt>
                      <c:pt idx="3352">
                        <c:v>0.28000000000000003</c:v>
                      </c:pt>
                      <c:pt idx="3353">
                        <c:v>0.34</c:v>
                      </c:pt>
                      <c:pt idx="3354">
                        <c:v>0.38</c:v>
                      </c:pt>
                      <c:pt idx="3355">
                        <c:v>0.5</c:v>
                      </c:pt>
                      <c:pt idx="3356">
                        <c:v>0.57999999999999996</c:v>
                      </c:pt>
                      <c:pt idx="3357">
                        <c:v>0.09</c:v>
                      </c:pt>
                      <c:pt idx="3358">
                        <c:v>0.12</c:v>
                      </c:pt>
                      <c:pt idx="3359">
                        <c:v>0.16</c:v>
                      </c:pt>
                      <c:pt idx="3360">
                        <c:v>0.02</c:v>
                      </c:pt>
                      <c:pt idx="3364">
                        <c:v>0</c:v>
                      </c:pt>
                      <c:pt idx="3367">
                        <c:v>0</c:v>
                      </c:pt>
                      <c:pt idx="3368">
                        <c:v>0</c:v>
                      </c:pt>
                      <c:pt idx="3369">
                        <c:v>0</c:v>
                      </c:pt>
                      <c:pt idx="3371">
                        <c:v>0</c:v>
                      </c:pt>
                      <c:pt idx="3372">
                        <c:v>0</c:v>
                      </c:pt>
                      <c:pt idx="3373">
                        <c:v>0.01</c:v>
                      </c:pt>
                      <c:pt idx="3374">
                        <c:v>0.01</c:v>
                      </c:pt>
                      <c:pt idx="3375">
                        <c:v>0.01</c:v>
                      </c:pt>
                      <c:pt idx="3376">
                        <c:v>0.01</c:v>
                      </c:pt>
                      <c:pt idx="3377">
                        <c:v>0.01</c:v>
                      </c:pt>
                      <c:pt idx="3379">
                        <c:v>0</c:v>
                      </c:pt>
                      <c:pt idx="3380">
                        <c:v>0</c:v>
                      </c:pt>
                      <c:pt idx="3381">
                        <c:v>0</c:v>
                      </c:pt>
                      <c:pt idx="3382">
                        <c:v>0</c:v>
                      </c:pt>
                      <c:pt idx="3383">
                        <c:v>0</c:v>
                      </c:pt>
                      <c:pt idx="3384">
                        <c:v>0</c:v>
                      </c:pt>
                      <c:pt idx="3385">
                        <c:v>0</c:v>
                      </c:pt>
                      <c:pt idx="3386">
                        <c:v>0</c:v>
                      </c:pt>
                      <c:pt idx="3387">
                        <c:v>0</c:v>
                      </c:pt>
                      <c:pt idx="3388">
                        <c:v>0</c:v>
                      </c:pt>
                      <c:pt idx="3390">
                        <c:v>0</c:v>
                      </c:pt>
                      <c:pt idx="3391">
                        <c:v>0.01</c:v>
                      </c:pt>
                      <c:pt idx="3392">
                        <c:v>0</c:v>
                      </c:pt>
                      <c:pt idx="3393">
                        <c:v>0</c:v>
                      </c:pt>
                      <c:pt idx="3394">
                        <c:v>0</c:v>
                      </c:pt>
                      <c:pt idx="3395">
                        <c:v>0</c:v>
                      </c:pt>
                      <c:pt idx="3396">
                        <c:v>0</c:v>
                      </c:pt>
                      <c:pt idx="3397">
                        <c:v>0</c:v>
                      </c:pt>
                      <c:pt idx="3398">
                        <c:v>0</c:v>
                      </c:pt>
                      <c:pt idx="3399">
                        <c:v>0</c:v>
                      </c:pt>
                      <c:pt idx="3400">
                        <c:v>0</c:v>
                      </c:pt>
                      <c:pt idx="3401">
                        <c:v>0</c:v>
                      </c:pt>
                      <c:pt idx="3402">
                        <c:v>0</c:v>
                      </c:pt>
                      <c:pt idx="3403">
                        <c:v>0</c:v>
                      </c:pt>
                      <c:pt idx="3404">
                        <c:v>0</c:v>
                      </c:pt>
                      <c:pt idx="3405">
                        <c:v>0</c:v>
                      </c:pt>
                      <c:pt idx="3406">
                        <c:v>0</c:v>
                      </c:pt>
                      <c:pt idx="3407">
                        <c:v>0</c:v>
                      </c:pt>
                      <c:pt idx="3408">
                        <c:v>0</c:v>
                      </c:pt>
                      <c:pt idx="3409">
                        <c:v>0</c:v>
                      </c:pt>
                      <c:pt idx="3410">
                        <c:v>0</c:v>
                      </c:pt>
                      <c:pt idx="3411">
                        <c:v>0</c:v>
                      </c:pt>
                      <c:pt idx="3412">
                        <c:v>0</c:v>
                      </c:pt>
                      <c:pt idx="3413">
                        <c:v>0</c:v>
                      </c:pt>
                      <c:pt idx="3415">
                        <c:v>0</c:v>
                      </c:pt>
                      <c:pt idx="3416">
                        <c:v>0</c:v>
                      </c:pt>
                      <c:pt idx="3417">
                        <c:v>0</c:v>
                      </c:pt>
                      <c:pt idx="3418">
                        <c:v>0</c:v>
                      </c:pt>
                      <c:pt idx="3419">
                        <c:v>0</c:v>
                      </c:pt>
                      <c:pt idx="3420">
                        <c:v>0</c:v>
                      </c:pt>
                      <c:pt idx="3421">
                        <c:v>0</c:v>
                      </c:pt>
                      <c:pt idx="3422">
                        <c:v>0</c:v>
                      </c:pt>
                      <c:pt idx="3423">
                        <c:v>0</c:v>
                      </c:pt>
                      <c:pt idx="3424">
                        <c:v>0</c:v>
                      </c:pt>
                      <c:pt idx="3425">
                        <c:v>0</c:v>
                      </c:pt>
                      <c:pt idx="3426">
                        <c:v>0</c:v>
                      </c:pt>
                      <c:pt idx="3427">
                        <c:v>0</c:v>
                      </c:pt>
                      <c:pt idx="3428">
                        <c:v>0</c:v>
                      </c:pt>
                      <c:pt idx="3429">
                        <c:v>0</c:v>
                      </c:pt>
                      <c:pt idx="3430">
                        <c:v>0</c:v>
                      </c:pt>
                      <c:pt idx="3431">
                        <c:v>0</c:v>
                      </c:pt>
                      <c:pt idx="3432">
                        <c:v>0</c:v>
                      </c:pt>
                      <c:pt idx="3433">
                        <c:v>0</c:v>
                      </c:pt>
                      <c:pt idx="3434">
                        <c:v>0</c:v>
                      </c:pt>
                      <c:pt idx="3435">
                        <c:v>0</c:v>
                      </c:pt>
                      <c:pt idx="3436">
                        <c:v>0</c:v>
                      </c:pt>
                      <c:pt idx="3437">
                        <c:v>0</c:v>
                      </c:pt>
                      <c:pt idx="3438">
                        <c:v>0</c:v>
                      </c:pt>
                      <c:pt idx="3440">
                        <c:v>0</c:v>
                      </c:pt>
                      <c:pt idx="3441">
                        <c:v>0</c:v>
                      </c:pt>
                      <c:pt idx="3442">
                        <c:v>0</c:v>
                      </c:pt>
                      <c:pt idx="3443">
                        <c:v>0</c:v>
                      </c:pt>
                      <c:pt idx="3444">
                        <c:v>0</c:v>
                      </c:pt>
                      <c:pt idx="3447">
                        <c:v>0</c:v>
                      </c:pt>
                      <c:pt idx="3449">
                        <c:v>0</c:v>
                      </c:pt>
                      <c:pt idx="3450">
                        <c:v>0</c:v>
                      </c:pt>
                      <c:pt idx="3451">
                        <c:v>0</c:v>
                      </c:pt>
                      <c:pt idx="3452">
                        <c:v>0.02</c:v>
                      </c:pt>
                      <c:pt idx="3453">
                        <c:v>0</c:v>
                      </c:pt>
                      <c:pt idx="3454">
                        <c:v>0</c:v>
                      </c:pt>
                      <c:pt idx="3455">
                        <c:v>0</c:v>
                      </c:pt>
                      <c:pt idx="3456">
                        <c:v>0.01</c:v>
                      </c:pt>
                      <c:pt idx="3457">
                        <c:v>0.01</c:v>
                      </c:pt>
                      <c:pt idx="3458">
                        <c:v>0</c:v>
                      </c:pt>
                      <c:pt idx="3459">
                        <c:v>0</c:v>
                      </c:pt>
                      <c:pt idx="3460">
                        <c:v>0</c:v>
                      </c:pt>
                      <c:pt idx="3461">
                        <c:v>0</c:v>
                      </c:pt>
                      <c:pt idx="3462">
                        <c:v>0</c:v>
                      </c:pt>
                      <c:pt idx="3463">
                        <c:v>0</c:v>
                      </c:pt>
                      <c:pt idx="3464">
                        <c:v>0</c:v>
                      </c:pt>
                      <c:pt idx="3465">
                        <c:v>0</c:v>
                      </c:pt>
                      <c:pt idx="3466">
                        <c:v>0</c:v>
                      </c:pt>
                      <c:pt idx="3468">
                        <c:v>0</c:v>
                      </c:pt>
                      <c:pt idx="3469">
                        <c:v>0</c:v>
                      </c:pt>
                      <c:pt idx="3470">
                        <c:v>0</c:v>
                      </c:pt>
                      <c:pt idx="3471">
                        <c:v>0</c:v>
                      </c:pt>
                      <c:pt idx="3472">
                        <c:v>0</c:v>
                      </c:pt>
                      <c:pt idx="3473">
                        <c:v>0</c:v>
                      </c:pt>
                      <c:pt idx="3474">
                        <c:v>0</c:v>
                      </c:pt>
                      <c:pt idx="3475">
                        <c:v>0</c:v>
                      </c:pt>
                      <c:pt idx="3476">
                        <c:v>0</c:v>
                      </c:pt>
                      <c:pt idx="3477">
                        <c:v>0</c:v>
                      </c:pt>
                      <c:pt idx="3478">
                        <c:v>0</c:v>
                      </c:pt>
                      <c:pt idx="3479">
                        <c:v>0</c:v>
                      </c:pt>
                      <c:pt idx="3480">
                        <c:v>0</c:v>
                      </c:pt>
                      <c:pt idx="3481">
                        <c:v>0</c:v>
                      </c:pt>
                      <c:pt idx="3482">
                        <c:v>0</c:v>
                      </c:pt>
                      <c:pt idx="3483">
                        <c:v>0</c:v>
                      </c:pt>
                      <c:pt idx="3484">
                        <c:v>0</c:v>
                      </c:pt>
                      <c:pt idx="3485">
                        <c:v>0</c:v>
                      </c:pt>
                      <c:pt idx="3486">
                        <c:v>0</c:v>
                      </c:pt>
                      <c:pt idx="3487">
                        <c:v>0</c:v>
                      </c:pt>
                      <c:pt idx="3488">
                        <c:v>0</c:v>
                      </c:pt>
                      <c:pt idx="3489">
                        <c:v>0</c:v>
                      </c:pt>
                      <c:pt idx="3490">
                        <c:v>0</c:v>
                      </c:pt>
                      <c:pt idx="3491">
                        <c:v>0</c:v>
                      </c:pt>
                      <c:pt idx="3493">
                        <c:v>0</c:v>
                      </c:pt>
                      <c:pt idx="3494">
                        <c:v>0</c:v>
                      </c:pt>
                      <c:pt idx="3495">
                        <c:v>0</c:v>
                      </c:pt>
                      <c:pt idx="3496">
                        <c:v>0</c:v>
                      </c:pt>
                      <c:pt idx="3497">
                        <c:v>0</c:v>
                      </c:pt>
                      <c:pt idx="3498">
                        <c:v>0</c:v>
                      </c:pt>
                      <c:pt idx="3499">
                        <c:v>0</c:v>
                      </c:pt>
                      <c:pt idx="3500">
                        <c:v>0</c:v>
                      </c:pt>
                      <c:pt idx="3501">
                        <c:v>0</c:v>
                      </c:pt>
                      <c:pt idx="3502">
                        <c:v>0</c:v>
                      </c:pt>
                      <c:pt idx="3503">
                        <c:v>0</c:v>
                      </c:pt>
                      <c:pt idx="3504">
                        <c:v>0</c:v>
                      </c:pt>
                      <c:pt idx="3505">
                        <c:v>0</c:v>
                      </c:pt>
                      <c:pt idx="3506">
                        <c:v>0</c:v>
                      </c:pt>
                      <c:pt idx="3507">
                        <c:v>0</c:v>
                      </c:pt>
                      <c:pt idx="3508">
                        <c:v>0</c:v>
                      </c:pt>
                      <c:pt idx="3509">
                        <c:v>0</c:v>
                      </c:pt>
                      <c:pt idx="3510">
                        <c:v>0</c:v>
                      </c:pt>
                      <c:pt idx="3511">
                        <c:v>0</c:v>
                      </c:pt>
                      <c:pt idx="3512">
                        <c:v>0</c:v>
                      </c:pt>
                      <c:pt idx="3513">
                        <c:v>0</c:v>
                      </c:pt>
                      <c:pt idx="3514">
                        <c:v>0</c:v>
                      </c:pt>
                      <c:pt idx="3515">
                        <c:v>0</c:v>
                      </c:pt>
                      <c:pt idx="3516">
                        <c:v>0</c:v>
                      </c:pt>
                      <c:pt idx="3518">
                        <c:v>0</c:v>
                      </c:pt>
                      <c:pt idx="3519">
                        <c:v>0</c:v>
                      </c:pt>
                      <c:pt idx="3520">
                        <c:v>0</c:v>
                      </c:pt>
                      <c:pt idx="3521">
                        <c:v>0</c:v>
                      </c:pt>
                      <c:pt idx="3522">
                        <c:v>0</c:v>
                      </c:pt>
                      <c:pt idx="3523">
                        <c:v>0</c:v>
                      </c:pt>
                      <c:pt idx="3524">
                        <c:v>0</c:v>
                      </c:pt>
                      <c:pt idx="3525">
                        <c:v>0</c:v>
                      </c:pt>
                      <c:pt idx="3526">
                        <c:v>0</c:v>
                      </c:pt>
                      <c:pt idx="3527">
                        <c:v>0</c:v>
                      </c:pt>
                      <c:pt idx="3528">
                        <c:v>0</c:v>
                      </c:pt>
                      <c:pt idx="3529">
                        <c:v>0</c:v>
                      </c:pt>
                      <c:pt idx="3530">
                        <c:v>0</c:v>
                      </c:pt>
                      <c:pt idx="3531">
                        <c:v>0</c:v>
                      </c:pt>
                      <c:pt idx="3532">
                        <c:v>0</c:v>
                      </c:pt>
                      <c:pt idx="3533">
                        <c:v>0</c:v>
                      </c:pt>
                      <c:pt idx="3534">
                        <c:v>0</c:v>
                      </c:pt>
                      <c:pt idx="3535">
                        <c:v>0</c:v>
                      </c:pt>
                      <c:pt idx="3536">
                        <c:v>0</c:v>
                      </c:pt>
                      <c:pt idx="3537">
                        <c:v>0</c:v>
                      </c:pt>
                      <c:pt idx="3538">
                        <c:v>0</c:v>
                      </c:pt>
                      <c:pt idx="3539">
                        <c:v>0</c:v>
                      </c:pt>
                      <c:pt idx="3540">
                        <c:v>0</c:v>
                      </c:pt>
                      <c:pt idx="3541">
                        <c:v>0</c:v>
                      </c:pt>
                      <c:pt idx="3543">
                        <c:v>0</c:v>
                      </c:pt>
                      <c:pt idx="3544">
                        <c:v>0</c:v>
                      </c:pt>
                      <c:pt idx="3545">
                        <c:v>0</c:v>
                      </c:pt>
                      <c:pt idx="3546">
                        <c:v>0</c:v>
                      </c:pt>
                      <c:pt idx="3547">
                        <c:v>0</c:v>
                      </c:pt>
                      <c:pt idx="3548">
                        <c:v>0</c:v>
                      </c:pt>
                      <c:pt idx="3549">
                        <c:v>0</c:v>
                      </c:pt>
                      <c:pt idx="3550">
                        <c:v>0</c:v>
                      </c:pt>
                      <c:pt idx="3551">
                        <c:v>0</c:v>
                      </c:pt>
                      <c:pt idx="3552">
                        <c:v>0</c:v>
                      </c:pt>
                      <c:pt idx="3553">
                        <c:v>0</c:v>
                      </c:pt>
                      <c:pt idx="3554">
                        <c:v>0</c:v>
                      </c:pt>
                      <c:pt idx="3555">
                        <c:v>0</c:v>
                      </c:pt>
                      <c:pt idx="3556">
                        <c:v>0</c:v>
                      </c:pt>
                      <c:pt idx="3557">
                        <c:v>0</c:v>
                      </c:pt>
                      <c:pt idx="3558">
                        <c:v>0</c:v>
                      </c:pt>
                      <c:pt idx="3559">
                        <c:v>0</c:v>
                      </c:pt>
                      <c:pt idx="3560">
                        <c:v>0</c:v>
                      </c:pt>
                      <c:pt idx="3561">
                        <c:v>0</c:v>
                      </c:pt>
                      <c:pt idx="3562">
                        <c:v>0</c:v>
                      </c:pt>
                      <c:pt idx="3563">
                        <c:v>0</c:v>
                      </c:pt>
                      <c:pt idx="3564">
                        <c:v>0</c:v>
                      </c:pt>
                      <c:pt idx="3565">
                        <c:v>0</c:v>
                      </c:pt>
                      <c:pt idx="3566">
                        <c:v>0</c:v>
                      </c:pt>
                      <c:pt idx="3568">
                        <c:v>0</c:v>
                      </c:pt>
                      <c:pt idx="3569">
                        <c:v>0</c:v>
                      </c:pt>
                      <c:pt idx="3570">
                        <c:v>0</c:v>
                      </c:pt>
                      <c:pt idx="3571">
                        <c:v>0</c:v>
                      </c:pt>
                      <c:pt idx="3572">
                        <c:v>0</c:v>
                      </c:pt>
                      <c:pt idx="3573">
                        <c:v>0</c:v>
                      </c:pt>
                      <c:pt idx="3574">
                        <c:v>0</c:v>
                      </c:pt>
                      <c:pt idx="3575">
                        <c:v>0</c:v>
                      </c:pt>
                      <c:pt idx="3576">
                        <c:v>0</c:v>
                      </c:pt>
                      <c:pt idx="3577">
                        <c:v>0</c:v>
                      </c:pt>
                      <c:pt idx="3578">
                        <c:v>0</c:v>
                      </c:pt>
                      <c:pt idx="3579">
                        <c:v>0</c:v>
                      </c:pt>
                      <c:pt idx="3580">
                        <c:v>0</c:v>
                      </c:pt>
                      <c:pt idx="3581">
                        <c:v>0</c:v>
                      </c:pt>
                      <c:pt idx="3582">
                        <c:v>0</c:v>
                      </c:pt>
                      <c:pt idx="3583">
                        <c:v>0</c:v>
                      </c:pt>
                      <c:pt idx="3584">
                        <c:v>0</c:v>
                      </c:pt>
                      <c:pt idx="3585">
                        <c:v>0</c:v>
                      </c:pt>
                      <c:pt idx="3586">
                        <c:v>0.03</c:v>
                      </c:pt>
                      <c:pt idx="3587">
                        <c:v>0.01</c:v>
                      </c:pt>
                      <c:pt idx="3588">
                        <c:v>0.01</c:v>
                      </c:pt>
                      <c:pt idx="3589">
                        <c:v>0.01</c:v>
                      </c:pt>
                      <c:pt idx="3590">
                        <c:v>0.01</c:v>
                      </c:pt>
                      <c:pt idx="3591">
                        <c:v>0.01</c:v>
                      </c:pt>
                      <c:pt idx="3592">
                        <c:v>0.02</c:v>
                      </c:pt>
                      <c:pt idx="3593">
                        <c:v>0.02</c:v>
                      </c:pt>
                      <c:pt idx="3594">
                        <c:v>0.04</c:v>
                      </c:pt>
                      <c:pt idx="3595">
                        <c:v>0.01</c:v>
                      </c:pt>
                      <c:pt idx="3596">
                        <c:v>0.03</c:v>
                      </c:pt>
                      <c:pt idx="3597">
                        <c:v>0</c:v>
                      </c:pt>
                      <c:pt idx="3598">
                        <c:v>0.01</c:v>
                      </c:pt>
                      <c:pt idx="3599">
                        <c:v>0</c:v>
                      </c:pt>
                      <c:pt idx="3601">
                        <c:v>0</c:v>
                      </c:pt>
                      <c:pt idx="3603">
                        <c:v>0</c:v>
                      </c:pt>
                      <c:pt idx="3604">
                        <c:v>0</c:v>
                      </c:pt>
                      <c:pt idx="3605">
                        <c:v>0</c:v>
                      </c:pt>
                      <c:pt idx="3606">
                        <c:v>0</c:v>
                      </c:pt>
                      <c:pt idx="3607">
                        <c:v>0</c:v>
                      </c:pt>
                      <c:pt idx="3608">
                        <c:v>0</c:v>
                      </c:pt>
                      <c:pt idx="3612">
                        <c:v>0</c:v>
                      </c:pt>
                      <c:pt idx="3616">
                        <c:v>0</c:v>
                      </c:pt>
                      <c:pt idx="3619">
                        <c:v>0</c:v>
                      </c:pt>
                      <c:pt idx="3620">
                        <c:v>0</c:v>
                      </c:pt>
                      <c:pt idx="3622">
                        <c:v>0</c:v>
                      </c:pt>
                      <c:pt idx="3625">
                        <c:v>0</c:v>
                      </c:pt>
                      <c:pt idx="3626">
                        <c:v>0</c:v>
                      </c:pt>
                      <c:pt idx="3629">
                        <c:v>0</c:v>
                      </c:pt>
                      <c:pt idx="3630">
                        <c:v>0</c:v>
                      </c:pt>
                      <c:pt idx="3631">
                        <c:v>0</c:v>
                      </c:pt>
                      <c:pt idx="3632">
                        <c:v>0</c:v>
                      </c:pt>
                      <c:pt idx="3633">
                        <c:v>0</c:v>
                      </c:pt>
                      <c:pt idx="3634">
                        <c:v>0</c:v>
                      </c:pt>
                      <c:pt idx="3636">
                        <c:v>0</c:v>
                      </c:pt>
                      <c:pt idx="3637">
                        <c:v>0.02</c:v>
                      </c:pt>
                      <c:pt idx="3638">
                        <c:v>0.1</c:v>
                      </c:pt>
                      <c:pt idx="3639">
                        <c:v>0.28999999999999998</c:v>
                      </c:pt>
                      <c:pt idx="3640">
                        <c:v>0.39</c:v>
                      </c:pt>
                      <c:pt idx="3641">
                        <c:v>0.39</c:v>
                      </c:pt>
                      <c:pt idx="3642">
                        <c:v>0.42</c:v>
                      </c:pt>
                      <c:pt idx="3643">
                        <c:v>0.46</c:v>
                      </c:pt>
                      <c:pt idx="3644">
                        <c:v>0.02</c:v>
                      </c:pt>
                      <c:pt idx="3645">
                        <c:v>0.02</c:v>
                      </c:pt>
                      <c:pt idx="3646">
                        <c:v>0.02</c:v>
                      </c:pt>
                      <c:pt idx="3647">
                        <c:v>0.01</c:v>
                      </c:pt>
                      <c:pt idx="3651">
                        <c:v>0</c:v>
                      </c:pt>
                      <c:pt idx="3653">
                        <c:v>0</c:v>
                      </c:pt>
                      <c:pt idx="3654">
                        <c:v>0</c:v>
                      </c:pt>
                      <c:pt idx="3655">
                        <c:v>0</c:v>
                      </c:pt>
                      <c:pt idx="3656">
                        <c:v>0</c:v>
                      </c:pt>
                      <c:pt idx="3657">
                        <c:v>0</c:v>
                      </c:pt>
                      <c:pt idx="3658">
                        <c:v>0</c:v>
                      </c:pt>
                      <c:pt idx="3659">
                        <c:v>0</c:v>
                      </c:pt>
                      <c:pt idx="3660">
                        <c:v>0</c:v>
                      </c:pt>
                      <c:pt idx="3661">
                        <c:v>0</c:v>
                      </c:pt>
                      <c:pt idx="3662">
                        <c:v>0</c:v>
                      </c:pt>
                      <c:pt idx="3663">
                        <c:v>0</c:v>
                      </c:pt>
                      <c:pt idx="3664">
                        <c:v>0</c:v>
                      </c:pt>
                      <c:pt idx="3665">
                        <c:v>0</c:v>
                      </c:pt>
                      <c:pt idx="3666">
                        <c:v>0</c:v>
                      </c:pt>
                      <c:pt idx="3667">
                        <c:v>0</c:v>
                      </c:pt>
                      <c:pt idx="3668">
                        <c:v>0</c:v>
                      </c:pt>
                      <c:pt idx="3669">
                        <c:v>0</c:v>
                      </c:pt>
                      <c:pt idx="3670">
                        <c:v>0</c:v>
                      </c:pt>
                      <c:pt idx="3671">
                        <c:v>0</c:v>
                      </c:pt>
                      <c:pt idx="3672">
                        <c:v>0</c:v>
                      </c:pt>
                      <c:pt idx="3673">
                        <c:v>0</c:v>
                      </c:pt>
                      <c:pt idx="3674">
                        <c:v>0</c:v>
                      </c:pt>
                      <c:pt idx="3675">
                        <c:v>0</c:v>
                      </c:pt>
                      <c:pt idx="3676">
                        <c:v>0</c:v>
                      </c:pt>
                      <c:pt idx="3678">
                        <c:v>0</c:v>
                      </c:pt>
                      <c:pt idx="3679">
                        <c:v>0</c:v>
                      </c:pt>
                      <c:pt idx="3680">
                        <c:v>0</c:v>
                      </c:pt>
                      <c:pt idx="3681">
                        <c:v>0.02</c:v>
                      </c:pt>
                      <c:pt idx="3682">
                        <c:v>0.01</c:v>
                      </c:pt>
                      <c:pt idx="3683">
                        <c:v>0.04</c:v>
                      </c:pt>
                      <c:pt idx="3684">
                        <c:v>0</c:v>
                      </c:pt>
                      <c:pt idx="3685">
                        <c:v>0.1</c:v>
                      </c:pt>
                      <c:pt idx="3686">
                        <c:v>0.1</c:v>
                      </c:pt>
                      <c:pt idx="3687">
                        <c:v>0</c:v>
                      </c:pt>
                      <c:pt idx="3688">
                        <c:v>0.01</c:v>
                      </c:pt>
                      <c:pt idx="3689">
                        <c:v>0.01</c:v>
                      </c:pt>
                      <c:pt idx="3690">
                        <c:v>0</c:v>
                      </c:pt>
                      <c:pt idx="3691">
                        <c:v>0</c:v>
                      </c:pt>
                      <c:pt idx="3692">
                        <c:v>0.01</c:v>
                      </c:pt>
                      <c:pt idx="3693">
                        <c:v>0</c:v>
                      </c:pt>
                      <c:pt idx="3695">
                        <c:v>0</c:v>
                      </c:pt>
                      <c:pt idx="3697">
                        <c:v>0</c:v>
                      </c:pt>
                      <c:pt idx="3698">
                        <c:v>0</c:v>
                      </c:pt>
                      <c:pt idx="3699">
                        <c:v>0</c:v>
                      </c:pt>
                      <c:pt idx="3700">
                        <c:v>0</c:v>
                      </c:pt>
                      <c:pt idx="3701">
                        <c:v>0</c:v>
                      </c:pt>
                      <c:pt idx="3702">
                        <c:v>0</c:v>
                      </c:pt>
                      <c:pt idx="3703">
                        <c:v>0</c:v>
                      </c:pt>
                      <c:pt idx="3704">
                        <c:v>0</c:v>
                      </c:pt>
                      <c:pt idx="3705">
                        <c:v>0</c:v>
                      </c:pt>
                      <c:pt idx="3706">
                        <c:v>0</c:v>
                      </c:pt>
                      <c:pt idx="3707">
                        <c:v>0</c:v>
                      </c:pt>
                      <c:pt idx="3708">
                        <c:v>0</c:v>
                      </c:pt>
                      <c:pt idx="3709">
                        <c:v>0</c:v>
                      </c:pt>
                      <c:pt idx="3710">
                        <c:v>0</c:v>
                      </c:pt>
                      <c:pt idx="3712">
                        <c:v>0</c:v>
                      </c:pt>
                      <c:pt idx="3713">
                        <c:v>0</c:v>
                      </c:pt>
                      <c:pt idx="3714">
                        <c:v>0</c:v>
                      </c:pt>
                      <c:pt idx="3715">
                        <c:v>0</c:v>
                      </c:pt>
                      <c:pt idx="3716">
                        <c:v>0</c:v>
                      </c:pt>
                      <c:pt idx="3717">
                        <c:v>0</c:v>
                      </c:pt>
                      <c:pt idx="3718">
                        <c:v>0</c:v>
                      </c:pt>
                      <c:pt idx="3719">
                        <c:v>0</c:v>
                      </c:pt>
                      <c:pt idx="3720">
                        <c:v>0</c:v>
                      </c:pt>
                      <c:pt idx="3721">
                        <c:v>0</c:v>
                      </c:pt>
                      <c:pt idx="3722">
                        <c:v>0</c:v>
                      </c:pt>
                      <c:pt idx="3723">
                        <c:v>0</c:v>
                      </c:pt>
                      <c:pt idx="3724">
                        <c:v>0</c:v>
                      </c:pt>
                      <c:pt idx="3725">
                        <c:v>0</c:v>
                      </c:pt>
                      <c:pt idx="3726">
                        <c:v>0</c:v>
                      </c:pt>
                      <c:pt idx="3727">
                        <c:v>0</c:v>
                      </c:pt>
                      <c:pt idx="3728">
                        <c:v>0</c:v>
                      </c:pt>
                      <c:pt idx="3729">
                        <c:v>0</c:v>
                      </c:pt>
                      <c:pt idx="3730">
                        <c:v>0</c:v>
                      </c:pt>
                      <c:pt idx="3731">
                        <c:v>0</c:v>
                      </c:pt>
                      <c:pt idx="3732">
                        <c:v>0</c:v>
                      </c:pt>
                      <c:pt idx="3733">
                        <c:v>0</c:v>
                      </c:pt>
                      <c:pt idx="3736">
                        <c:v>0</c:v>
                      </c:pt>
                      <c:pt idx="3737">
                        <c:v>0</c:v>
                      </c:pt>
                      <c:pt idx="3739">
                        <c:v>0</c:v>
                      </c:pt>
                      <c:pt idx="3741">
                        <c:v>0</c:v>
                      </c:pt>
                      <c:pt idx="3742">
                        <c:v>0</c:v>
                      </c:pt>
                      <c:pt idx="3743">
                        <c:v>0</c:v>
                      </c:pt>
                      <c:pt idx="3744">
                        <c:v>0</c:v>
                      </c:pt>
                      <c:pt idx="3745">
                        <c:v>0</c:v>
                      </c:pt>
                      <c:pt idx="3746">
                        <c:v>0</c:v>
                      </c:pt>
                      <c:pt idx="3747">
                        <c:v>0</c:v>
                      </c:pt>
                      <c:pt idx="3748">
                        <c:v>0</c:v>
                      </c:pt>
                      <c:pt idx="3749">
                        <c:v>0</c:v>
                      </c:pt>
                      <c:pt idx="3750">
                        <c:v>0</c:v>
                      </c:pt>
                      <c:pt idx="3751">
                        <c:v>0</c:v>
                      </c:pt>
                      <c:pt idx="3752">
                        <c:v>0</c:v>
                      </c:pt>
                      <c:pt idx="3753">
                        <c:v>0</c:v>
                      </c:pt>
                      <c:pt idx="3754">
                        <c:v>0</c:v>
                      </c:pt>
                      <c:pt idx="3755">
                        <c:v>0</c:v>
                      </c:pt>
                      <c:pt idx="3756">
                        <c:v>0</c:v>
                      </c:pt>
                      <c:pt idx="3757">
                        <c:v>0</c:v>
                      </c:pt>
                      <c:pt idx="3758">
                        <c:v>0</c:v>
                      </c:pt>
                      <c:pt idx="3759">
                        <c:v>0</c:v>
                      </c:pt>
                      <c:pt idx="3760">
                        <c:v>0</c:v>
                      </c:pt>
                      <c:pt idx="3761">
                        <c:v>0</c:v>
                      </c:pt>
                      <c:pt idx="3762">
                        <c:v>0</c:v>
                      </c:pt>
                      <c:pt idx="3763">
                        <c:v>0</c:v>
                      </c:pt>
                      <c:pt idx="3765">
                        <c:v>0</c:v>
                      </c:pt>
                      <c:pt idx="3766">
                        <c:v>0</c:v>
                      </c:pt>
                      <c:pt idx="3767">
                        <c:v>0</c:v>
                      </c:pt>
                      <c:pt idx="3768">
                        <c:v>0</c:v>
                      </c:pt>
                      <c:pt idx="3769">
                        <c:v>0</c:v>
                      </c:pt>
                      <c:pt idx="3770">
                        <c:v>0</c:v>
                      </c:pt>
                      <c:pt idx="3771">
                        <c:v>0</c:v>
                      </c:pt>
                      <c:pt idx="3772">
                        <c:v>0</c:v>
                      </c:pt>
                      <c:pt idx="3773">
                        <c:v>0</c:v>
                      </c:pt>
                      <c:pt idx="3774">
                        <c:v>0</c:v>
                      </c:pt>
                      <c:pt idx="3775">
                        <c:v>0</c:v>
                      </c:pt>
                      <c:pt idx="3776">
                        <c:v>0</c:v>
                      </c:pt>
                      <c:pt idx="3777">
                        <c:v>0</c:v>
                      </c:pt>
                      <c:pt idx="3778">
                        <c:v>0</c:v>
                      </c:pt>
                      <c:pt idx="3779">
                        <c:v>0</c:v>
                      </c:pt>
                      <c:pt idx="3780">
                        <c:v>0</c:v>
                      </c:pt>
                      <c:pt idx="3781">
                        <c:v>0</c:v>
                      </c:pt>
                      <c:pt idx="3782">
                        <c:v>0</c:v>
                      </c:pt>
                      <c:pt idx="3783">
                        <c:v>0</c:v>
                      </c:pt>
                      <c:pt idx="3784">
                        <c:v>0</c:v>
                      </c:pt>
                      <c:pt idx="3785">
                        <c:v>0</c:v>
                      </c:pt>
                      <c:pt idx="3786">
                        <c:v>0</c:v>
                      </c:pt>
                      <c:pt idx="3787">
                        <c:v>0</c:v>
                      </c:pt>
                      <c:pt idx="3788">
                        <c:v>0</c:v>
                      </c:pt>
                      <c:pt idx="3791">
                        <c:v>0</c:v>
                      </c:pt>
                      <c:pt idx="3792">
                        <c:v>0</c:v>
                      </c:pt>
                      <c:pt idx="3793">
                        <c:v>0</c:v>
                      </c:pt>
                      <c:pt idx="3794">
                        <c:v>0</c:v>
                      </c:pt>
                      <c:pt idx="3795">
                        <c:v>0</c:v>
                      </c:pt>
                      <c:pt idx="3796">
                        <c:v>0</c:v>
                      </c:pt>
                      <c:pt idx="3797">
                        <c:v>0</c:v>
                      </c:pt>
                      <c:pt idx="3798">
                        <c:v>0</c:v>
                      </c:pt>
                      <c:pt idx="3799">
                        <c:v>0</c:v>
                      </c:pt>
                      <c:pt idx="3800">
                        <c:v>0</c:v>
                      </c:pt>
                      <c:pt idx="3801">
                        <c:v>0</c:v>
                      </c:pt>
                      <c:pt idx="3802">
                        <c:v>0</c:v>
                      </c:pt>
                      <c:pt idx="3803">
                        <c:v>0</c:v>
                      </c:pt>
                      <c:pt idx="3804">
                        <c:v>0</c:v>
                      </c:pt>
                      <c:pt idx="3805">
                        <c:v>0</c:v>
                      </c:pt>
                      <c:pt idx="3806">
                        <c:v>0</c:v>
                      </c:pt>
                      <c:pt idx="3807">
                        <c:v>0</c:v>
                      </c:pt>
                      <c:pt idx="3808">
                        <c:v>0</c:v>
                      </c:pt>
                      <c:pt idx="3809">
                        <c:v>0</c:v>
                      </c:pt>
                      <c:pt idx="3810">
                        <c:v>0</c:v>
                      </c:pt>
                      <c:pt idx="3811">
                        <c:v>0</c:v>
                      </c:pt>
                      <c:pt idx="3812">
                        <c:v>0</c:v>
                      </c:pt>
                      <c:pt idx="3813">
                        <c:v>0</c:v>
                      </c:pt>
                      <c:pt idx="3814">
                        <c:v>0</c:v>
                      </c:pt>
                      <c:pt idx="3816">
                        <c:v>0</c:v>
                      </c:pt>
                      <c:pt idx="3817">
                        <c:v>0</c:v>
                      </c:pt>
                      <c:pt idx="3818">
                        <c:v>0</c:v>
                      </c:pt>
                      <c:pt idx="3819">
                        <c:v>0</c:v>
                      </c:pt>
                      <c:pt idx="3820">
                        <c:v>0</c:v>
                      </c:pt>
                      <c:pt idx="3821">
                        <c:v>0</c:v>
                      </c:pt>
                      <c:pt idx="3822">
                        <c:v>0</c:v>
                      </c:pt>
                      <c:pt idx="3823">
                        <c:v>0</c:v>
                      </c:pt>
                      <c:pt idx="3824">
                        <c:v>0</c:v>
                      </c:pt>
                      <c:pt idx="3825">
                        <c:v>0</c:v>
                      </c:pt>
                      <c:pt idx="3826">
                        <c:v>0</c:v>
                      </c:pt>
                      <c:pt idx="3827">
                        <c:v>0</c:v>
                      </c:pt>
                      <c:pt idx="3828">
                        <c:v>0</c:v>
                      </c:pt>
                      <c:pt idx="3829">
                        <c:v>0</c:v>
                      </c:pt>
                      <c:pt idx="3830">
                        <c:v>0</c:v>
                      </c:pt>
                      <c:pt idx="3831">
                        <c:v>0</c:v>
                      </c:pt>
                      <c:pt idx="3832">
                        <c:v>0</c:v>
                      </c:pt>
                      <c:pt idx="3833">
                        <c:v>0</c:v>
                      </c:pt>
                      <c:pt idx="3834">
                        <c:v>0</c:v>
                      </c:pt>
                      <c:pt idx="3835">
                        <c:v>0</c:v>
                      </c:pt>
                      <c:pt idx="3836">
                        <c:v>0</c:v>
                      </c:pt>
                      <c:pt idx="3837">
                        <c:v>0</c:v>
                      </c:pt>
                      <c:pt idx="3838">
                        <c:v>0</c:v>
                      </c:pt>
                      <c:pt idx="3839">
                        <c:v>0</c:v>
                      </c:pt>
                      <c:pt idx="3841">
                        <c:v>0</c:v>
                      </c:pt>
                      <c:pt idx="3842">
                        <c:v>0</c:v>
                      </c:pt>
                      <c:pt idx="3843">
                        <c:v>0</c:v>
                      </c:pt>
                      <c:pt idx="3844">
                        <c:v>0</c:v>
                      </c:pt>
                      <c:pt idx="3845">
                        <c:v>0</c:v>
                      </c:pt>
                      <c:pt idx="3846">
                        <c:v>0</c:v>
                      </c:pt>
                      <c:pt idx="3847">
                        <c:v>0</c:v>
                      </c:pt>
                      <c:pt idx="3848">
                        <c:v>0</c:v>
                      </c:pt>
                      <c:pt idx="3849">
                        <c:v>0</c:v>
                      </c:pt>
                      <c:pt idx="3850">
                        <c:v>0</c:v>
                      </c:pt>
                      <c:pt idx="3851">
                        <c:v>0</c:v>
                      </c:pt>
                      <c:pt idx="3852">
                        <c:v>0</c:v>
                      </c:pt>
                      <c:pt idx="3853">
                        <c:v>0</c:v>
                      </c:pt>
                      <c:pt idx="3854">
                        <c:v>0</c:v>
                      </c:pt>
                      <c:pt idx="3855">
                        <c:v>0</c:v>
                      </c:pt>
                      <c:pt idx="3856">
                        <c:v>0</c:v>
                      </c:pt>
                      <c:pt idx="3857">
                        <c:v>0</c:v>
                      </c:pt>
                      <c:pt idx="3858">
                        <c:v>0</c:v>
                      </c:pt>
                      <c:pt idx="3859">
                        <c:v>0</c:v>
                      </c:pt>
                      <c:pt idx="3860">
                        <c:v>0</c:v>
                      </c:pt>
                      <c:pt idx="3861">
                        <c:v>0</c:v>
                      </c:pt>
                      <c:pt idx="3862">
                        <c:v>0</c:v>
                      </c:pt>
                      <c:pt idx="3863">
                        <c:v>0</c:v>
                      </c:pt>
                      <c:pt idx="3864">
                        <c:v>0</c:v>
                      </c:pt>
                      <c:pt idx="3866">
                        <c:v>0</c:v>
                      </c:pt>
                      <c:pt idx="3867">
                        <c:v>0</c:v>
                      </c:pt>
                      <c:pt idx="3868">
                        <c:v>0</c:v>
                      </c:pt>
                      <c:pt idx="3869">
                        <c:v>0</c:v>
                      </c:pt>
                      <c:pt idx="3870">
                        <c:v>0</c:v>
                      </c:pt>
                      <c:pt idx="3871">
                        <c:v>0</c:v>
                      </c:pt>
                      <c:pt idx="3872">
                        <c:v>0</c:v>
                      </c:pt>
                      <c:pt idx="3873">
                        <c:v>0</c:v>
                      </c:pt>
                      <c:pt idx="3874">
                        <c:v>0</c:v>
                      </c:pt>
                      <c:pt idx="3875">
                        <c:v>0</c:v>
                      </c:pt>
                      <c:pt idx="3876">
                        <c:v>0</c:v>
                      </c:pt>
                      <c:pt idx="3877">
                        <c:v>0</c:v>
                      </c:pt>
                      <c:pt idx="3878">
                        <c:v>0</c:v>
                      </c:pt>
                      <c:pt idx="3879">
                        <c:v>0</c:v>
                      </c:pt>
                      <c:pt idx="3880">
                        <c:v>0</c:v>
                      </c:pt>
                      <c:pt idx="3881">
                        <c:v>0</c:v>
                      </c:pt>
                      <c:pt idx="3882">
                        <c:v>0</c:v>
                      </c:pt>
                      <c:pt idx="3883">
                        <c:v>0</c:v>
                      </c:pt>
                      <c:pt idx="3884">
                        <c:v>0</c:v>
                      </c:pt>
                      <c:pt idx="3885">
                        <c:v>0</c:v>
                      </c:pt>
                      <c:pt idx="3886">
                        <c:v>0</c:v>
                      </c:pt>
                      <c:pt idx="3887">
                        <c:v>0</c:v>
                      </c:pt>
                      <c:pt idx="3888">
                        <c:v>0</c:v>
                      </c:pt>
                      <c:pt idx="3889">
                        <c:v>0</c:v>
                      </c:pt>
                      <c:pt idx="3891">
                        <c:v>0</c:v>
                      </c:pt>
                      <c:pt idx="3892">
                        <c:v>0</c:v>
                      </c:pt>
                      <c:pt idx="3893">
                        <c:v>0</c:v>
                      </c:pt>
                      <c:pt idx="3894">
                        <c:v>0</c:v>
                      </c:pt>
                      <c:pt idx="3895">
                        <c:v>0</c:v>
                      </c:pt>
                      <c:pt idx="3896">
                        <c:v>0</c:v>
                      </c:pt>
                      <c:pt idx="3897">
                        <c:v>0</c:v>
                      </c:pt>
                      <c:pt idx="3898">
                        <c:v>0</c:v>
                      </c:pt>
                      <c:pt idx="3899">
                        <c:v>0</c:v>
                      </c:pt>
                      <c:pt idx="3900">
                        <c:v>0</c:v>
                      </c:pt>
                      <c:pt idx="3901">
                        <c:v>0</c:v>
                      </c:pt>
                      <c:pt idx="3902">
                        <c:v>0</c:v>
                      </c:pt>
                      <c:pt idx="3903">
                        <c:v>0</c:v>
                      </c:pt>
                      <c:pt idx="3904">
                        <c:v>0</c:v>
                      </c:pt>
                      <c:pt idx="3905">
                        <c:v>0</c:v>
                      </c:pt>
                      <c:pt idx="3906">
                        <c:v>0</c:v>
                      </c:pt>
                      <c:pt idx="3907">
                        <c:v>0</c:v>
                      </c:pt>
                      <c:pt idx="3908">
                        <c:v>0</c:v>
                      </c:pt>
                      <c:pt idx="3909">
                        <c:v>0</c:v>
                      </c:pt>
                      <c:pt idx="3910">
                        <c:v>0</c:v>
                      </c:pt>
                      <c:pt idx="3911">
                        <c:v>0</c:v>
                      </c:pt>
                      <c:pt idx="3912">
                        <c:v>0</c:v>
                      </c:pt>
                      <c:pt idx="3913">
                        <c:v>0</c:v>
                      </c:pt>
                      <c:pt idx="3914">
                        <c:v>0</c:v>
                      </c:pt>
                      <c:pt idx="3916">
                        <c:v>0</c:v>
                      </c:pt>
                      <c:pt idx="3917">
                        <c:v>0</c:v>
                      </c:pt>
                      <c:pt idx="3918">
                        <c:v>0</c:v>
                      </c:pt>
                      <c:pt idx="3920">
                        <c:v>0</c:v>
                      </c:pt>
                      <c:pt idx="3923">
                        <c:v>0</c:v>
                      </c:pt>
                      <c:pt idx="3924">
                        <c:v>0</c:v>
                      </c:pt>
                      <c:pt idx="3925">
                        <c:v>0</c:v>
                      </c:pt>
                      <c:pt idx="3926">
                        <c:v>0</c:v>
                      </c:pt>
                      <c:pt idx="3928">
                        <c:v>0</c:v>
                      </c:pt>
                      <c:pt idx="3931">
                        <c:v>0</c:v>
                      </c:pt>
                      <c:pt idx="3932">
                        <c:v>0</c:v>
                      </c:pt>
                      <c:pt idx="3935">
                        <c:v>0</c:v>
                      </c:pt>
                      <c:pt idx="3938">
                        <c:v>0</c:v>
                      </c:pt>
                      <c:pt idx="3939">
                        <c:v>0</c:v>
                      </c:pt>
                      <c:pt idx="3942">
                        <c:v>0</c:v>
                      </c:pt>
                      <c:pt idx="3944">
                        <c:v>0</c:v>
                      </c:pt>
                      <c:pt idx="3947">
                        <c:v>0</c:v>
                      </c:pt>
                      <c:pt idx="3948">
                        <c:v>0</c:v>
                      </c:pt>
                      <c:pt idx="3951">
                        <c:v>0</c:v>
                      </c:pt>
                      <c:pt idx="3953">
                        <c:v>0</c:v>
                      </c:pt>
                      <c:pt idx="3954">
                        <c:v>0</c:v>
                      </c:pt>
                      <c:pt idx="3959">
                        <c:v>0</c:v>
                      </c:pt>
                      <c:pt idx="3961">
                        <c:v>0</c:v>
                      </c:pt>
                      <c:pt idx="3962">
                        <c:v>0</c:v>
                      </c:pt>
                      <c:pt idx="3965">
                        <c:v>0</c:v>
                      </c:pt>
                      <c:pt idx="3966">
                        <c:v>0</c:v>
                      </c:pt>
                      <c:pt idx="3968">
                        <c:v>0</c:v>
                      </c:pt>
                      <c:pt idx="3970">
                        <c:v>0</c:v>
                      </c:pt>
                      <c:pt idx="3971">
                        <c:v>0</c:v>
                      </c:pt>
                      <c:pt idx="3972">
                        <c:v>0</c:v>
                      </c:pt>
                      <c:pt idx="3974">
                        <c:v>0</c:v>
                      </c:pt>
                      <c:pt idx="3975">
                        <c:v>0</c:v>
                      </c:pt>
                      <c:pt idx="3977">
                        <c:v>0</c:v>
                      </c:pt>
                      <c:pt idx="3978">
                        <c:v>0</c:v>
                      </c:pt>
                      <c:pt idx="3979">
                        <c:v>0</c:v>
                      </c:pt>
                      <c:pt idx="3981">
                        <c:v>0</c:v>
                      </c:pt>
                      <c:pt idx="3982">
                        <c:v>0</c:v>
                      </c:pt>
                      <c:pt idx="3983">
                        <c:v>0</c:v>
                      </c:pt>
                      <c:pt idx="3984">
                        <c:v>0</c:v>
                      </c:pt>
                      <c:pt idx="3985">
                        <c:v>0</c:v>
                      </c:pt>
                      <c:pt idx="3986">
                        <c:v>0</c:v>
                      </c:pt>
                      <c:pt idx="3987">
                        <c:v>0</c:v>
                      </c:pt>
                      <c:pt idx="3988">
                        <c:v>0</c:v>
                      </c:pt>
                      <c:pt idx="3989">
                        <c:v>0</c:v>
                      </c:pt>
                      <c:pt idx="3990">
                        <c:v>0</c:v>
                      </c:pt>
                      <c:pt idx="3991">
                        <c:v>0</c:v>
                      </c:pt>
                      <c:pt idx="3992">
                        <c:v>0</c:v>
                      </c:pt>
                      <c:pt idx="3993">
                        <c:v>0</c:v>
                      </c:pt>
                      <c:pt idx="3995">
                        <c:v>0</c:v>
                      </c:pt>
                      <c:pt idx="3996">
                        <c:v>0</c:v>
                      </c:pt>
                      <c:pt idx="3999">
                        <c:v>0</c:v>
                      </c:pt>
                      <c:pt idx="4000">
                        <c:v>0</c:v>
                      </c:pt>
                      <c:pt idx="4001">
                        <c:v>0</c:v>
                      </c:pt>
                      <c:pt idx="4002">
                        <c:v>0</c:v>
                      </c:pt>
                      <c:pt idx="4003">
                        <c:v>0</c:v>
                      </c:pt>
                      <c:pt idx="4006">
                        <c:v>0</c:v>
                      </c:pt>
                      <c:pt idx="4007">
                        <c:v>0</c:v>
                      </c:pt>
                      <c:pt idx="4008">
                        <c:v>0</c:v>
                      </c:pt>
                      <c:pt idx="4009">
                        <c:v>0</c:v>
                      </c:pt>
                      <c:pt idx="4010">
                        <c:v>0</c:v>
                      </c:pt>
                      <c:pt idx="4011">
                        <c:v>0</c:v>
                      </c:pt>
                      <c:pt idx="4012">
                        <c:v>0</c:v>
                      </c:pt>
                      <c:pt idx="4013">
                        <c:v>0</c:v>
                      </c:pt>
                      <c:pt idx="4014">
                        <c:v>0</c:v>
                      </c:pt>
                      <c:pt idx="4015">
                        <c:v>0</c:v>
                      </c:pt>
                      <c:pt idx="4016">
                        <c:v>0</c:v>
                      </c:pt>
                      <c:pt idx="4017">
                        <c:v>0</c:v>
                      </c:pt>
                      <c:pt idx="4019">
                        <c:v>0</c:v>
                      </c:pt>
                      <c:pt idx="4020">
                        <c:v>0</c:v>
                      </c:pt>
                      <c:pt idx="4022">
                        <c:v>0</c:v>
                      </c:pt>
                      <c:pt idx="4024">
                        <c:v>0</c:v>
                      </c:pt>
                      <c:pt idx="4027">
                        <c:v>0</c:v>
                      </c:pt>
                      <c:pt idx="4033">
                        <c:v>0</c:v>
                      </c:pt>
                      <c:pt idx="4038">
                        <c:v>0</c:v>
                      </c:pt>
                      <c:pt idx="4043">
                        <c:v>0</c:v>
                      </c:pt>
                      <c:pt idx="4046">
                        <c:v>0</c:v>
                      </c:pt>
                      <c:pt idx="4052">
                        <c:v>0</c:v>
                      </c:pt>
                      <c:pt idx="4056">
                        <c:v>0</c:v>
                      </c:pt>
                      <c:pt idx="4057">
                        <c:v>0</c:v>
                      </c:pt>
                      <c:pt idx="4062">
                        <c:v>0</c:v>
                      </c:pt>
                      <c:pt idx="4064">
                        <c:v>0</c:v>
                      </c:pt>
                      <c:pt idx="4067">
                        <c:v>0</c:v>
                      </c:pt>
                      <c:pt idx="4068">
                        <c:v>0</c:v>
                      </c:pt>
                      <c:pt idx="4069">
                        <c:v>0</c:v>
                      </c:pt>
                      <c:pt idx="4070">
                        <c:v>0</c:v>
                      </c:pt>
                      <c:pt idx="4071">
                        <c:v>0</c:v>
                      </c:pt>
                      <c:pt idx="4072">
                        <c:v>0</c:v>
                      </c:pt>
                      <c:pt idx="4073">
                        <c:v>0</c:v>
                      </c:pt>
                      <c:pt idx="4074">
                        <c:v>0</c:v>
                      </c:pt>
                      <c:pt idx="4075">
                        <c:v>0</c:v>
                      </c:pt>
                      <c:pt idx="4076">
                        <c:v>0</c:v>
                      </c:pt>
                      <c:pt idx="4077">
                        <c:v>0</c:v>
                      </c:pt>
                      <c:pt idx="4078">
                        <c:v>0</c:v>
                      </c:pt>
                      <c:pt idx="4079">
                        <c:v>0</c:v>
                      </c:pt>
                      <c:pt idx="4080">
                        <c:v>0</c:v>
                      </c:pt>
                      <c:pt idx="4081">
                        <c:v>0</c:v>
                      </c:pt>
                      <c:pt idx="4083">
                        <c:v>0</c:v>
                      </c:pt>
                      <c:pt idx="4084">
                        <c:v>0</c:v>
                      </c:pt>
                      <c:pt idx="4085">
                        <c:v>0</c:v>
                      </c:pt>
                      <c:pt idx="4086">
                        <c:v>0</c:v>
                      </c:pt>
                      <c:pt idx="4087">
                        <c:v>0</c:v>
                      </c:pt>
                      <c:pt idx="4088">
                        <c:v>0</c:v>
                      </c:pt>
                      <c:pt idx="4089">
                        <c:v>0</c:v>
                      </c:pt>
                      <c:pt idx="4090">
                        <c:v>0</c:v>
                      </c:pt>
                      <c:pt idx="4091">
                        <c:v>0</c:v>
                      </c:pt>
                      <c:pt idx="4092">
                        <c:v>0</c:v>
                      </c:pt>
                      <c:pt idx="4093">
                        <c:v>0</c:v>
                      </c:pt>
                      <c:pt idx="4094">
                        <c:v>0</c:v>
                      </c:pt>
                      <c:pt idx="4095">
                        <c:v>0</c:v>
                      </c:pt>
                      <c:pt idx="4096">
                        <c:v>0</c:v>
                      </c:pt>
                      <c:pt idx="4097">
                        <c:v>0</c:v>
                      </c:pt>
                      <c:pt idx="4098">
                        <c:v>0</c:v>
                      </c:pt>
                      <c:pt idx="4099">
                        <c:v>0</c:v>
                      </c:pt>
                      <c:pt idx="4100">
                        <c:v>0</c:v>
                      </c:pt>
                      <c:pt idx="4101">
                        <c:v>0.01</c:v>
                      </c:pt>
                      <c:pt idx="4102">
                        <c:v>0</c:v>
                      </c:pt>
                      <c:pt idx="4103">
                        <c:v>0</c:v>
                      </c:pt>
                      <c:pt idx="4104">
                        <c:v>0</c:v>
                      </c:pt>
                      <c:pt idx="4105">
                        <c:v>0</c:v>
                      </c:pt>
                      <c:pt idx="4106">
                        <c:v>0</c:v>
                      </c:pt>
                      <c:pt idx="4108">
                        <c:v>0</c:v>
                      </c:pt>
                      <c:pt idx="4109">
                        <c:v>0</c:v>
                      </c:pt>
                      <c:pt idx="4110">
                        <c:v>0</c:v>
                      </c:pt>
                      <c:pt idx="4111">
                        <c:v>0</c:v>
                      </c:pt>
                      <c:pt idx="4112">
                        <c:v>0</c:v>
                      </c:pt>
                      <c:pt idx="4113">
                        <c:v>0</c:v>
                      </c:pt>
                      <c:pt idx="4114">
                        <c:v>0</c:v>
                      </c:pt>
                      <c:pt idx="4115">
                        <c:v>0</c:v>
                      </c:pt>
                      <c:pt idx="4116">
                        <c:v>0</c:v>
                      </c:pt>
                      <c:pt idx="4117">
                        <c:v>0</c:v>
                      </c:pt>
                      <c:pt idx="4118">
                        <c:v>0</c:v>
                      </c:pt>
                      <c:pt idx="4119">
                        <c:v>0</c:v>
                      </c:pt>
                      <c:pt idx="4120">
                        <c:v>0</c:v>
                      </c:pt>
                      <c:pt idx="4121">
                        <c:v>0</c:v>
                      </c:pt>
                      <c:pt idx="4122">
                        <c:v>0</c:v>
                      </c:pt>
                      <c:pt idx="4123">
                        <c:v>0</c:v>
                      </c:pt>
                      <c:pt idx="4125">
                        <c:v>0</c:v>
                      </c:pt>
                      <c:pt idx="4126">
                        <c:v>0</c:v>
                      </c:pt>
                      <c:pt idx="4127">
                        <c:v>0</c:v>
                      </c:pt>
                      <c:pt idx="4128">
                        <c:v>0</c:v>
                      </c:pt>
                      <c:pt idx="4129">
                        <c:v>0</c:v>
                      </c:pt>
                      <c:pt idx="4130">
                        <c:v>0</c:v>
                      </c:pt>
                      <c:pt idx="4131">
                        <c:v>0</c:v>
                      </c:pt>
                      <c:pt idx="4132">
                        <c:v>0</c:v>
                      </c:pt>
                      <c:pt idx="4134">
                        <c:v>0</c:v>
                      </c:pt>
                      <c:pt idx="4135">
                        <c:v>0</c:v>
                      </c:pt>
                      <c:pt idx="4136">
                        <c:v>0</c:v>
                      </c:pt>
                      <c:pt idx="4137">
                        <c:v>0</c:v>
                      </c:pt>
                      <c:pt idx="4138">
                        <c:v>0</c:v>
                      </c:pt>
                      <c:pt idx="4139">
                        <c:v>0</c:v>
                      </c:pt>
                      <c:pt idx="4140">
                        <c:v>0</c:v>
                      </c:pt>
                      <c:pt idx="4141">
                        <c:v>0</c:v>
                      </c:pt>
                      <c:pt idx="4142">
                        <c:v>0</c:v>
                      </c:pt>
                      <c:pt idx="4143">
                        <c:v>0</c:v>
                      </c:pt>
                      <c:pt idx="4144">
                        <c:v>0</c:v>
                      </c:pt>
                      <c:pt idx="4145">
                        <c:v>0</c:v>
                      </c:pt>
                      <c:pt idx="4146">
                        <c:v>0</c:v>
                      </c:pt>
                      <c:pt idx="4147">
                        <c:v>0</c:v>
                      </c:pt>
                      <c:pt idx="4148">
                        <c:v>0</c:v>
                      </c:pt>
                      <c:pt idx="4149">
                        <c:v>0</c:v>
                      </c:pt>
                      <c:pt idx="4150">
                        <c:v>0</c:v>
                      </c:pt>
                      <c:pt idx="4151">
                        <c:v>0</c:v>
                      </c:pt>
                      <c:pt idx="4152">
                        <c:v>0</c:v>
                      </c:pt>
                      <c:pt idx="4153">
                        <c:v>0</c:v>
                      </c:pt>
                      <c:pt idx="4154">
                        <c:v>0</c:v>
                      </c:pt>
                      <c:pt idx="4156">
                        <c:v>0.01</c:v>
                      </c:pt>
                      <c:pt idx="4158">
                        <c:v>0</c:v>
                      </c:pt>
                      <c:pt idx="4159">
                        <c:v>0.04</c:v>
                      </c:pt>
                      <c:pt idx="4160">
                        <c:v>0.24</c:v>
                      </c:pt>
                      <c:pt idx="4161">
                        <c:v>0.27</c:v>
                      </c:pt>
                      <c:pt idx="4162">
                        <c:v>0.39</c:v>
                      </c:pt>
                      <c:pt idx="4163">
                        <c:v>0.41</c:v>
                      </c:pt>
                      <c:pt idx="4164">
                        <c:v>0.44</c:v>
                      </c:pt>
                      <c:pt idx="4165">
                        <c:v>0.06</c:v>
                      </c:pt>
                      <c:pt idx="4167">
                        <c:v>0.04</c:v>
                      </c:pt>
                      <c:pt idx="4172">
                        <c:v>0</c:v>
                      </c:pt>
                      <c:pt idx="4175">
                        <c:v>0</c:v>
                      </c:pt>
                      <c:pt idx="4178">
                        <c:v>0</c:v>
                      </c:pt>
                      <c:pt idx="4183">
                        <c:v>0</c:v>
                      </c:pt>
                      <c:pt idx="4186">
                        <c:v>0</c:v>
                      </c:pt>
                      <c:pt idx="4188">
                        <c:v>0</c:v>
                      </c:pt>
                      <c:pt idx="4189">
                        <c:v>0</c:v>
                      </c:pt>
                      <c:pt idx="4190">
                        <c:v>0</c:v>
                      </c:pt>
                      <c:pt idx="4193">
                        <c:v>0</c:v>
                      </c:pt>
                      <c:pt idx="4194">
                        <c:v>0</c:v>
                      </c:pt>
                      <c:pt idx="4198">
                        <c:v>0</c:v>
                      </c:pt>
                      <c:pt idx="4199">
                        <c:v>0</c:v>
                      </c:pt>
                      <c:pt idx="4200">
                        <c:v>0</c:v>
                      </c:pt>
                      <c:pt idx="4201">
                        <c:v>0</c:v>
                      </c:pt>
                      <c:pt idx="4202">
                        <c:v>0</c:v>
                      </c:pt>
                      <c:pt idx="4203">
                        <c:v>0</c:v>
                      </c:pt>
                      <c:pt idx="4204">
                        <c:v>0</c:v>
                      </c:pt>
                      <c:pt idx="4205">
                        <c:v>0</c:v>
                      </c:pt>
                      <c:pt idx="4206">
                        <c:v>0</c:v>
                      </c:pt>
                      <c:pt idx="4207">
                        <c:v>0</c:v>
                      </c:pt>
                      <c:pt idx="4208">
                        <c:v>0</c:v>
                      </c:pt>
                      <c:pt idx="4209">
                        <c:v>0</c:v>
                      </c:pt>
                      <c:pt idx="4212">
                        <c:v>0</c:v>
                      </c:pt>
                      <c:pt idx="4217">
                        <c:v>0</c:v>
                      </c:pt>
                      <c:pt idx="4218">
                        <c:v>0</c:v>
                      </c:pt>
                      <c:pt idx="4219">
                        <c:v>0.01</c:v>
                      </c:pt>
                      <c:pt idx="4220">
                        <c:v>0.01</c:v>
                      </c:pt>
                      <c:pt idx="4221">
                        <c:v>0.01</c:v>
                      </c:pt>
                      <c:pt idx="4223">
                        <c:v>7.0000000000000007E-2</c:v>
                      </c:pt>
                      <c:pt idx="4224">
                        <c:v>0.17</c:v>
                      </c:pt>
                      <c:pt idx="4225">
                        <c:v>0.28000000000000003</c:v>
                      </c:pt>
                      <c:pt idx="4226">
                        <c:v>0</c:v>
                      </c:pt>
                      <c:pt idx="4227">
                        <c:v>0.2</c:v>
                      </c:pt>
                      <c:pt idx="4228">
                        <c:v>0.41</c:v>
                      </c:pt>
                      <c:pt idx="4229">
                        <c:v>0.8</c:v>
                      </c:pt>
                      <c:pt idx="4230">
                        <c:v>1.33</c:v>
                      </c:pt>
                      <c:pt idx="4232">
                        <c:v>1.31</c:v>
                      </c:pt>
                      <c:pt idx="4233">
                        <c:v>0.02</c:v>
                      </c:pt>
                      <c:pt idx="4234">
                        <c:v>0.12</c:v>
                      </c:pt>
                      <c:pt idx="4235">
                        <c:v>0.11</c:v>
                      </c:pt>
                      <c:pt idx="4236">
                        <c:v>0</c:v>
                      </c:pt>
                      <c:pt idx="4237">
                        <c:v>0</c:v>
                      </c:pt>
                      <c:pt idx="4240">
                        <c:v>0</c:v>
                      </c:pt>
                      <c:pt idx="4242">
                        <c:v>0</c:v>
                      </c:pt>
                      <c:pt idx="4246">
                        <c:v>0</c:v>
                      </c:pt>
                      <c:pt idx="4250">
                        <c:v>0</c:v>
                      </c:pt>
                      <c:pt idx="4252">
                        <c:v>0</c:v>
                      </c:pt>
                      <c:pt idx="4253">
                        <c:v>0</c:v>
                      </c:pt>
                      <c:pt idx="4255">
                        <c:v>0</c:v>
                      </c:pt>
                      <c:pt idx="4257">
                        <c:v>0</c:v>
                      </c:pt>
                      <c:pt idx="4258">
                        <c:v>0</c:v>
                      </c:pt>
                      <c:pt idx="4259">
                        <c:v>0</c:v>
                      </c:pt>
                      <c:pt idx="4261">
                        <c:v>0</c:v>
                      </c:pt>
                      <c:pt idx="4263">
                        <c:v>0</c:v>
                      </c:pt>
                      <c:pt idx="4264">
                        <c:v>0</c:v>
                      </c:pt>
                      <c:pt idx="4265">
                        <c:v>0</c:v>
                      </c:pt>
                      <c:pt idx="4268">
                        <c:v>0</c:v>
                      </c:pt>
                      <c:pt idx="4270">
                        <c:v>0</c:v>
                      </c:pt>
                      <c:pt idx="4272">
                        <c:v>0.01</c:v>
                      </c:pt>
                      <c:pt idx="4273">
                        <c:v>0</c:v>
                      </c:pt>
                      <c:pt idx="4274">
                        <c:v>0.04</c:v>
                      </c:pt>
                      <c:pt idx="4275">
                        <c:v>0.01</c:v>
                      </c:pt>
                      <c:pt idx="4277">
                        <c:v>0</c:v>
                      </c:pt>
                      <c:pt idx="4278">
                        <c:v>0</c:v>
                      </c:pt>
                      <c:pt idx="4279">
                        <c:v>0</c:v>
                      </c:pt>
                      <c:pt idx="4283">
                        <c:v>0</c:v>
                      </c:pt>
                      <c:pt idx="4284">
                        <c:v>0</c:v>
                      </c:pt>
                      <c:pt idx="4285">
                        <c:v>0</c:v>
                      </c:pt>
                      <c:pt idx="4286">
                        <c:v>0</c:v>
                      </c:pt>
                      <c:pt idx="4287">
                        <c:v>0</c:v>
                      </c:pt>
                      <c:pt idx="4288">
                        <c:v>0</c:v>
                      </c:pt>
                      <c:pt idx="4289">
                        <c:v>0</c:v>
                      </c:pt>
                      <c:pt idx="4290">
                        <c:v>0</c:v>
                      </c:pt>
                      <c:pt idx="4291">
                        <c:v>0</c:v>
                      </c:pt>
                      <c:pt idx="4292">
                        <c:v>0</c:v>
                      </c:pt>
                      <c:pt idx="4293">
                        <c:v>0</c:v>
                      </c:pt>
                      <c:pt idx="4294">
                        <c:v>0</c:v>
                      </c:pt>
                      <c:pt idx="4295">
                        <c:v>0</c:v>
                      </c:pt>
                      <c:pt idx="4296">
                        <c:v>0</c:v>
                      </c:pt>
                      <c:pt idx="4297">
                        <c:v>0</c:v>
                      </c:pt>
                      <c:pt idx="4298">
                        <c:v>0</c:v>
                      </c:pt>
                      <c:pt idx="4299">
                        <c:v>0</c:v>
                      </c:pt>
                      <c:pt idx="4300">
                        <c:v>0</c:v>
                      </c:pt>
                      <c:pt idx="4301">
                        <c:v>0</c:v>
                      </c:pt>
                      <c:pt idx="4302">
                        <c:v>0.25</c:v>
                      </c:pt>
                      <c:pt idx="4303">
                        <c:v>0.44</c:v>
                      </c:pt>
                      <c:pt idx="4304">
                        <c:v>0.49</c:v>
                      </c:pt>
                      <c:pt idx="4305">
                        <c:v>0.51</c:v>
                      </c:pt>
                      <c:pt idx="4306">
                        <c:v>0.57999999999999996</c:v>
                      </c:pt>
                      <c:pt idx="4307">
                        <c:v>0.15</c:v>
                      </c:pt>
                      <c:pt idx="4308">
                        <c:v>0.17</c:v>
                      </c:pt>
                      <c:pt idx="4309">
                        <c:v>0.18</c:v>
                      </c:pt>
                      <c:pt idx="4311">
                        <c:v>0.04</c:v>
                      </c:pt>
                      <c:pt idx="4312">
                        <c:v>0.01</c:v>
                      </c:pt>
                      <c:pt idx="4313">
                        <c:v>0.04</c:v>
                      </c:pt>
                      <c:pt idx="4314">
                        <c:v>0</c:v>
                      </c:pt>
                      <c:pt idx="4315">
                        <c:v>0</c:v>
                      </c:pt>
                      <c:pt idx="4316">
                        <c:v>0</c:v>
                      </c:pt>
                      <c:pt idx="4317">
                        <c:v>0</c:v>
                      </c:pt>
                      <c:pt idx="4318">
                        <c:v>0</c:v>
                      </c:pt>
                      <c:pt idx="4319">
                        <c:v>0</c:v>
                      </c:pt>
                      <c:pt idx="4320">
                        <c:v>0</c:v>
                      </c:pt>
                      <c:pt idx="4321">
                        <c:v>0</c:v>
                      </c:pt>
                      <c:pt idx="4323">
                        <c:v>0.01</c:v>
                      </c:pt>
                      <c:pt idx="4326">
                        <c:v>0</c:v>
                      </c:pt>
                      <c:pt idx="4328">
                        <c:v>0</c:v>
                      </c:pt>
                      <c:pt idx="4329">
                        <c:v>0.02</c:v>
                      </c:pt>
                      <c:pt idx="4331">
                        <c:v>0</c:v>
                      </c:pt>
                      <c:pt idx="4332">
                        <c:v>0</c:v>
                      </c:pt>
                      <c:pt idx="4333">
                        <c:v>0</c:v>
                      </c:pt>
                      <c:pt idx="4336">
                        <c:v>0.02</c:v>
                      </c:pt>
                      <c:pt idx="4337">
                        <c:v>0.03</c:v>
                      </c:pt>
                      <c:pt idx="4338">
                        <c:v>0.03</c:v>
                      </c:pt>
                      <c:pt idx="4339">
                        <c:v>0</c:v>
                      </c:pt>
                      <c:pt idx="4340">
                        <c:v>0.01</c:v>
                      </c:pt>
                      <c:pt idx="4341">
                        <c:v>0.01</c:v>
                      </c:pt>
                      <c:pt idx="4342">
                        <c:v>0.02</c:v>
                      </c:pt>
                      <c:pt idx="4343">
                        <c:v>0.02</c:v>
                      </c:pt>
                      <c:pt idx="4344">
                        <c:v>0.01</c:v>
                      </c:pt>
                      <c:pt idx="4345">
                        <c:v>0.02</c:v>
                      </c:pt>
                      <c:pt idx="4346">
                        <c:v>0.02</c:v>
                      </c:pt>
                      <c:pt idx="4347">
                        <c:v>0</c:v>
                      </c:pt>
                      <c:pt idx="4348">
                        <c:v>0</c:v>
                      </c:pt>
                      <c:pt idx="4350">
                        <c:v>0</c:v>
                      </c:pt>
                      <c:pt idx="4352">
                        <c:v>0</c:v>
                      </c:pt>
                      <c:pt idx="4355">
                        <c:v>0</c:v>
                      </c:pt>
                      <c:pt idx="4357">
                        <c:v>0</c:v>
                      </c:pt>
                      <c:pt idx="4361">
                        <c:v>0</c:v>
                      </c:pt>
                      <c:pt idx="4365">
                        <c:v>0</c:v>
                      </c:pt>
                      <c:pt idx="4366">
                        <c:v>0</c:v>
                      </c:pt>
                      <c:pt idx="4367">
                        <c:v>0</c:v>
                      </c:pt>
                      <c:pt idx="4368">
                        <c:v>0</c:v>
                      </c:pt>
                      <c:pt idx="4370">
                        <c:v>0</c:v>
                      </c:pt>
                      <c:pt idx="4371">
                        <c:v>0</c:v>
                      </c:pt>
                      <c:pt idx="4373">
                        <c:v>0</c:v>
                      </c:pt>
                      <c:pt idx="4376">
                        <c:v>0</c:v>
                      </c:pt>
                      <c:pt idx="4379">
                        <c:v>0</c:v>
                      </c:pt>
                      <c:pt idx="4381">
                        <c:v>0</c:v>
                      </c:pt>
                      <c:pt idx="4383">
                        <c:v>0</c:v>
                      </c:pt>
                      <c:pt idx="4387">
                        <c:v>0</c:v>
                      </c:pt>
                      <c:pt idx="4388">
                        <c:v>0.02</c:v>
                      </c:pt>
                      <c:pt idx="4389">
                        <c:v>0.11</c:v>
                      </c:pt>
                      <c:pt idx="4390">
                        <c:v>0.23</c:v>
                      </c:pt>
                      <c:pt idx="4392">
                        <c:v>0.24</c:v>
                      </c:pt>
                      <c:pt idx="4393">
                        <c:v>0.02</c:v>
                      </c:pt>
                      <c:pt idx="4394">
                        <c:v>0</c:v>
                      </c:pt>
                      <c:pt idx="4395">
                        <c:v>0</c:v>
                      </c:pt>
                      <c:pt idx="4397">
                        <c:v>0</c:v>
                      </c:pt>
                      <c:pt idx="4398">
                        <c:v>0</c:v>
                      </c:pt>
                      <c:pt idx="4400">
                        <c:v>0</c:v>
                      </c:pt>
                      <c:pt idx="4402">
                        <c:v>0.01</c:v>
                      </c:pt>
                      <c:pt idx="4404">
                        <c:v>0.01</c:v>
                      </c:pt>
                      <c:pt idx="4406">
                        <c:v>0</c:v>
                      </c:pt>
                      <c:pt idx="4407">
                        <c:v>0.01</c:v>
                      </c:pt>
                      <c:pt idx="4408">
                        <c:v>0.01</c:v>
                      </c:pt>
                      <c:pt idx="4409">
                        <c:v>0</c:v>
                      </c:pt>
                      <c:pt idx="4410">
                        <c:v>0</c:v>
                      </c:pt>
                      <c:pt idx="4412">
                        <c:v>0.06</c:v>
                      </c:pt>
                      <c:pt idx="4413">
                        <c:v>0.15</c:v>
                      </c:pt>
                      <c:pt idx="4414">
                        <c:v>0.18</c:v>
                      </c:pt>
                      <c:pt idx="4415">
                        <c:v>0.19</c:v>
                      </c:pt>
                      <c:pt idx="4416">
                        <c:v>0.18</c:v>
                      </c:pt>
                      <c:pt idx="4417">
                        <c:v>0.28999999999999998</c:v>
                      </c:pt>
                      <c:pt idx="4418">
                        <c:v>0.32</c:v>
                      </c:pt>
                      <c:pt idx="4420">
                        <c:v>0.39</c:v>
                      </c:pt>
                      <c:pt idx="4421">
                        <c:v>0.13</c:v>
                      </c:pt>
                      <c:pt idx="4422">
                        <c:v>0.15</c:v>
                      </c:pt>
                      <c:pt idx="4423">
                        <c:v>0.18</c:v>
                      </c:pt>
                      <c:pt idx="4424">
                        <c:v>0.17</c:v>
                      </c:pt>
                      <c:pt idx="4425">
                        <c:v>0.06</c:v>
                      </c:pt>
                      <c:pt idx="4426">
                        <c:v>0.31</c:v>
                      </c:pt>
                      <c:pt idx="4427">
                        <c:v>0.39</c:v>
                      </c:pt>
                      <c:pt idx="4428">
                        <c:v>0.66</c:v>
                      </c:pt>
                      <c:pt idx="4429">
                        <c:v>0.82</c:v>
                      </c:pt>
                      <c:pt idx="4430">
                        <c:v>0.13</c:v>
                      </c:pt>
                      <c:pt idx="4431">
                        <c:v>0.24</c:v>
                      </c:pt>
                      <c:pt idx="4432">
                        <c:v>0.34</c:v>
                      </c:pt>
                      <c:pt idx="4433">
                        <c:v>0.47</c:v>
                      </c:pt>
                      <c:pt idx="4435">
                        <c:v>0.61</c:v>
                      </c:pt>
                      <c:pt idx="4436">
                        <c:v>0.11</c:v>
                      </c:pt>
                      <c:pt idx="4437">
                        <c:v>0.3</c:v>
                      </c:pt>
                      <c:pt idx="4439">
                        <c:v>0.32</c:v>
                      </c:pt>
                      <c:pt idx="4440">
                        <c:v>0.04</c:v>
                      </c:pt>
                      <c:pt idx="4441">
                        <c:v>7.0000000000000007E-2</c:v>
                      </c:pt>
                      <c:pt idx="4442">
                        <c:v>0.18</c:v>
                      </c:pt>
                      <c:pt idx="4443">
                        <c:v>0.23</c:v>
                      </c:pt>
                      <c:pt idx="4444">
                        <c:v>0.37</c:v>
                      </c:pt>
                      <c:pt idx="4445">
                        <c:v>0.15</c:v>
                      </c:pt>
                      <c:pt idx="4446">
                        <c:v>0.16</c:v>
                      </c:pt>
                      <c:pt idx="4447">
                        <c:v>0.15</c:v>
                      </c:pt>
                      <c:pt idx="4448">
                        <c:v>0.04</c:v>
                      </c:pt>
                      <c:pt idx="4449">
                        <c:v>0.19</c:v>
                      </c:pt>
                      <c:pt idx="4450">
                        <c:v>0.21</c:v>
                      </c:pt>
                      <c:pt idx="4451">
                        <c:v>0.23</c:v>
                      </c:pt>
                      <c:pt idx="4452">
                        <c:v>0.03</c:v>
                      </c:pt>
                      <c:pt idx="4453">
                        <c:v>0.03</c:v>
                      </c:pt>
                      <c:pt idx="4454">
                        <c:v>0.13</c:v>
                      </c:pt>
                      <c:pt idx="4455">
                        <c:v>0.18</c:v>
                      </c:pt>
                      <c:pt idx="4456">
                        <c:v>0.19</c:v>
                      </c:pt>
                      <c:pt idx="4457">
                        <c:v>0.01</c:v>
                      </c:pt>
                      <c:pt idx="4458">
                        <c:v>0.01</c:v>
                      </c:pt>
                      <c:pt idx="4459">
                        <c:v>0.02</c:v>
                      </c:pt>
                      <c:pt idx="4460">
                        <c:v>0.02</c:v>
                      </c:pt>
                      <c:pt idx="4461">
                        <c:v>0.11</c:v>
                      </c:pt>
                      <c:pt idx="4462">
                        <c:v>0.06</c:v>
                      </c:pt>
                      <c:pt idx="4463">
                        <c:v>7.0000000000000007E-2</c:v>
                      </c:pt>
                      <c:pt idx="4464">
                        <c:v>0.04</c:v>
                      </c:pt>
                      <c:pt idx="4465">
                        <c:v>0.02</c:v>
                      </c:pt>
                      <c:pt idx="4466">
                        <c:v>0.02</c:v>
                      </c:pt>
                      <c:pt idx="4467">
                        <c:v>0</c:v>
                      </c:pt>
                      <c:pt idx="4468">
                        <c:v>0.01</c:v>
                      </c:pt>
                      <c:pt idx="4469">
                        <c:v>0.02</c:v>
                      </c:pt>
                      <c:pt idx="4470">
                        <c:v>0</c:v>
                      </c:pt>
                      <c:pt idx="4471">
                        <c:v>0</c:v>
                      </c:pt>
                      <c:pt idx="4473">
                        <c:v>0</c:v>
                      </c:pt>
                      <c:pt idx="4474">
                        <c:v>0.01</c:v>
                      </c:pt>
                      <c:pt idx="4475">
                        <c:v>0.01</c:v>
                      </c:pt>
                      <c:pt idx="4476">
                        <c:v>7.0000000000000007E-2</c:v>
                      </c:pt>
                      <c:pt idx="4478">
                        <c:v>0.14000000000000001</c:v>
                      </c:pt>
                      <c:pt idx="4479">
                        <c:v>0.02</c:v>
                      </c:pt>
                      <c:pt idx="4480">
                        <c:v>0.02</c:v>
                      </c:pt>
                      <c:pt idx="4483">
                        <c:v>0</c:v>
                      </c:pt>
                      <c:pt idx="4485">
                        <c:v>0</c:v>
                      </c:pt>
                      <c:pt idx="4487">
                        <c:v>0</c:v>
                      </c:pt>
                      <c:pt idx="4489">
                        <c:v>0</c:v>
                      </c:pt>
                      <c:pt idx="4490">
                        <c:v>0.01</c:v>
                      </c:pt>
                      <c:pt idx="4491">
                        <c:v>0.03</c:v>
                      </c:pt>
                      <c:pt idx="4492">
                        <c:v>0.06</c:v>
                      </c:pt>
                      <c:pt idx="4493">
                        <c:v>0.02</c:v>
                      </c:pt>
                      <c:pt idx="4494">
                        <c:v>0.11</c:v>
                      </c:pt>
                      <c:pt idx="4495">
                        <c:v>0.25</c:v>
                      </c:pt>
                      <c:pt idx="4496">
                        <c:v>0.26</c:v>
                      </c:pt>
                      <c:pt idx="4497">
                        <c:v>0.26</c:v>
                      </c:pt>
                      <c:pt idx="4498">
                        <c:v>0.28999999999999998</c:v>
                      </c:pt>
                      <c:pt idx="4499">
                        <c:v>0.31</c:v>
                      </c:pt>
                      <c:pt idx="4500">
                        <c:v>0.32</c:v>
                      </c:pt>
                      <c:pt idx="4501">
                        <c:v>0.32</c:v>
                      </c:pt>
                      <c:pt idx="4502">
                        <c:v>0.35</c:v>
                      </c:pt>
                      <c:pt idx="4503">
                        <c:v>0.03</c:v>
                      </c:pt>
                      <c:pt idx="4504">
                        <c:v>0.04</c:v>
                      </c:pt>
                      <c:pt idx="4505">
                        <c:v>0.09</c:v>
                      </c:pt>
                      <c:pt idx="4506">
                        <c:v>0.14000000000000001</c:v>
                      </c:pt>
                      <c:pt idx="4507">
                        <c:v>0.11</c:v>
                      </c:pt>
                      <c:pt idx="4508">
                        <c:v>0</c:v>
                      </c:pt>
                      <c:pt idx="4509">
                        <c:v>0</c:v>
                      </c:pt>
                      <c:pt idx="4510">
                        <c:v>0</c:v>
                      </c:pt>
                      <c:pt idx="4513">
                        <c:v>0</c:v>
                      </c:pt>
                      <c:pt idx="4515">
                        <c:v>0</c:v>
                      </c:pt>
                      <c:pt idx="4517">
                        <c:v>0</c:v>
                      </c:pt>
                      <c:pt idx="4518">
                        <c:v>0</c:v>
                      </c:pt>
                      <c:pt idx="4519">
                        <c:v>0.01</c:v>
                      </c:pt>
                      <c:pt idx="4520">
                        <c:v>0.01</c:v>
                      </c:pt>
                      <c:pt idx="4521">
                        <c:v>0.01</c:v>
                      </c:pt>
                      <c:pt idx="4522">
                        <c:v>0</c:v>
                      </c:pt>
                      <c:pt idx="4523">
                        <c:v>0</c:v>
                      </c:pt>
                      <c:pt idx="4524">
                        <c:v>0</c:v>
                      </c:pt>
                      <c:pt idx="4525">
                        <c:v>0</c:v>
                      </c:pt>
                      <c:pt idx="4528">
                        <c:v>0</c:v>
                      </c:pt>
                      <c:pt idx="4529">
                        <c:v>0</c:v>
                      </c:pt>
                      <c:pt idx="4530">
                        <c:v>0</c:v>
                      </c:pt>
                      <c:pt idx="4531">
                        <c:v>0</c:v>
                      </c:pt>
                      <c:pt idx="4532">
                        <c:v>0</c:v>
                      </c:pt>
                      <c:pt idx="4533">
                        <c:v>0.06</c:v>
                      </c:pt>
                      <c:pt idx="4537">
                        <c:v>0</c:v>
                      </c:pt>
                      <c:pt idx="4541">
                        <c:v>0</c:v>
                      </c:pt>
                      <c:pt idx="4543">
                        <c:v>0.01</c:v>
                      </c:pt>
                      <c:pt idx="4545">
                        <c:v>0</c:v>
                      </c:pt>
                      <c:pt idx="4547">
                        <c:v>0</c:v>
                      </c:pt>
                      <c:pt idx="4549">
                        <c:v>0</c:v>
                      </c:pt>
                      <c:pt idx="4552">
                        <c:v>0</c:v>
                      </c:pt>
                      <c:pt idx="4553">
                        <c:v>0</c:v>
                      </c:pt>
                      <c:pt idx="4555">
                        <c:v>0</c:v>
                      </c:pt>
                      <c:pt idx="4558">
                        <c:v>0</c:v>
                      </c:pt>
                      <c:pt idx="4559">
                        <c:v>0</c:v>
                      </c:pt>
                      <c:pt idx="4560">
                        <c:v>0</c:v>
                      </c:pt>
                      <c:pt idx="4561">
                        <c:v>0</c:v>
                      </c:pt>
                      <c:pt idx="4562">
                        <c:v>0</c:v>
                      </c:pt>
                      <c:pt idx="4564">
                        <c:v>0</c:v>
                      </c:pt>
                      <c:pt idx="4565">
                        <c:v>0</c:v>
                      </c:pt>
                      <c:pt idx="4568">
                        <c:v>0</c:v>
                      </c:pt>
                      <c:pt idx="4569">
                        <c:v>0</c:v>
                      </c:pt>
                      <c:pt idx="4570">
                        <c:v>0</c:v>
                      </c:pt>
                      <c:pt idx="4571">
                        <c:v>0</c:v>
                      </c:pt>
                      <c:pt idx="4572">
                        <c:v>0</c:v>
                      </c:pt>
                      <c:pt idx="4573">
                        <c:v>0</c:v>
                      </c:pt>
                      <c:pt idx="4574">
                        <c:v>0</c:v>
                      </c:pt>
                      <c:pt idx="4575">
                        <c:v>0</c:v>
                      </c:pt>
                      <c:pt idx="4576">
                        <c:v>0</c:v>
                      </c:pt>
                      <c:pt idx="4577">
                        <c:v>0</c:v>
                      </c:pt>
                      <c:pt idx="4579">
                        <c:v>0</c:v>
                      </c:pt>
                      <c:pt idx="4580">
                        <c:v>0</c:v>
                      </c:pt>
                      <c:pt idx="4581">
                        <c:v>0</c:v>
                      </c:pt>
                      <c:pt idx="4582">
                        <c:v>0</c:v>
                      </c:pt>
                      <c:pt idx="4583">
                        <c:v>0</c:v>
                      </c:pt>
                      <c:pt idx="4584">
                        <c:v>0</c:v>
                      </c:pt>
                      <c:pt idx="4585">
                        <c:v>0</c:v>
                      </c:pt>
                      <c:pt idx="4586">
                        <c:v>0</c:v>
                      </c:pt>
                      <c:pt idx="4587">
                        <c:v>0</c:v>
                      </c:pt>
                      <c:pt idx="4588">
                        <c:v>0</c:v>
                      </c:pt>
                      <c:pt idx="4589">
                        <c:v>0</c:v>
                      </c:pt>
                      <c:pt idx="4590">
                        <c:v>0</c:v>
                      </c:pt>
                      <c:pt idx="4591">
                        <c:v>0</c:v>
                      </c:pt>
                      <c:pt idx="4592">
                        <c:v>0</c:v>
                      </c:pt>
                      <c:pt idx="4593">
                        <c:v>0</c:v>
                      </c:pt>
                      <c:pt idx="4594">
                        <c:v>0</c:v>
                      </c:pt>
                      <c:pt idx="4595">
                        <c:v>0</c:v>
                      </c:pt>
                      <c:pt idx="4596">
                        <c:v>0</c:v>
                      </c:pt>
                      <c:pt idx="4597">
                        <c:v>0</c:v>
                      </c:pt>
                      <c:pt idx="4598">
                        <c:v>0</c:v>
                      </c:pt>
                      <c:pt idx="4599">
                        <c:v>0</c:v>
                      </c:pt>
                      <c:pt idx="4600">
                        <c:v>0</c:v>
                      </c:pt>
                      <c:pt idx="4601">
                        <c:v>0</c:v>
                      </c:pt>
                      <c:pt idx="4602">
                        <c:v>0</c:v>
                      </c:pt>
                      <c:pt idx="4604">
                        <c:v>0</c:v>
                      </c:pt>
                      <c:pt idx="4605">
                        <c:v>0</c:v>
                      </c:pt>
                      <c:pt idx="4606">
                        <c:v>0</c:v>
                      </c:pt>
                      <c:pt idx="4607">
                        <c:v>0</c:v>
                      </c:pt>
                      <c:pt idx="4608">
                        <c:v>0</c:v>
                      </c:pt>
                      <c:pt idx="4609">
                        <c:v>0</c:v>
                      </c:pt>
                      <c:pt idx="4610">
                        <c:v>0</c:v>
                      </c:pt>
                      <c:pt idx="4611">
                        <c:v>0</c:v>
                      </c:pt>
                      <c:pt idx="4612">
                        <c:v>0</c:v>
                      </c:pt>
                      <c:pt idx="4613">
                        <c:v>0</c:v>
                      </c:pt>
                      <c:pt idx="4614">
                        <c:v>0</c:v>
                      </c:pt>
                      <c:pt idx="4615">
                        <c:v>0</c:v>
                      </c:pt>
                      <c:pt idx="4617">
                        <c:v>0</c:v>
                      </c:pt>
                      <c:pt idx="4620">
                        <c:v>0</c:v>
                      </c:pt>
                      <c:pt idx="4622">
                        <c:v>0</c:v>
                      </c:pt>
                      <c:pt idx="4623">
                        <c:v>0</c:v>
                      </c:pt>
                      <c:pt idx="4625">
                        <c:v>0</c:v>
                      </c:pt>
                      <c:pt idx="4628">
                        <c:v>0</c:v>
                      </c:pt>
                      <c:pt idx="4632">
                        <c:v>0</c:v>
                      </c:pt>
                      <c:pt idx="4636">
                        <c:v>0.02</c:v>
                      </c:pt>
                      <c:pt idx="4637">
                        <c:v>0.02</c:v>
                      </c:pt>
                      <c:pt idx="4638">
                        <c:v>0.06</c:v>
                      </c:pt>
                      <c:pt idx="4639">
                        <c:v>0.09</c:v>
                      </c:pt>
                      <c:pt idx="4641">
                        <c:v>0</c:v>
                      </c:pt>
                      <c:pt idx="4642">
                        <c:v>0</c:v>
                      </c:pt>
                      <c:pt idx="4643">
                        <c:v>0</c:v>
                      </c:pt>
                      <c:pt idx="4645">
                        <c:v>0</c:v>
                      </c:pt>
                      <c:pt idx="4646">
                        <c:v>0</c:v>
                      </c:pt>
                      <c:pt idx="4647">
                        <c:v>0</c:v>
                      </c:pt>
                      <c:pt idx="4650">
                        <c:v>0</c:v>
                      </c:pt>
                      <c:pt idx="4652">
                        <c:v>0</c:v>
                      </c:pt>
                      <c:pt idx="4655">
                        <c:v>0</c:v>
                      </c:pt>
                      <c:pt idx="4658">
                        <c:v>0</c:v>
                      </c:pt>
                      <c:pt idx="4659">
                        <c:v>0</c:v>
                      </c:pt>
                      <c:pt idx="4661">
                        <c:v>0</c:v>
                      </c:pt>
                      <c:pt idx="4663">
                        <c:v>0</c:v>
                      </c:pt>
                      <c:pt idx="4668">
                        <c:v>0</c:v>
                      </c:pt>
                      <c:pt idx="4669">
                        <c:v>0</c:v>
                      </c:pt>
                      <c:pt idx="4670">
                        <c:v>0</c:v>
                      </c:pt>
                      <c:pt idx="4671">
                        <c:v>0</c:v>
                      </c:pt>
                      <c:pt idx="4672">
                        <c:v>0</c:v>
                      </c:pt>
                      <c:pt idx="4673">
                        <c:v>0</c:v>
                      </c:pt>
                      <c:pt idx="4674">
                        <c:v>0</c:v>
                      </c:pt>
                      <c:pt idx="4675">
                        <c:v>0</c:v>
                      </c:pt>
                      <c:pt idx="4676">
                        <c:v>0</c:v>
                      </c:pt>
                      <c:pt idx="4677">
                        <c:v>0</c:v>
                      </c:pt>
                      <c:pt idx="4678">
                        <c:v>0</c:v>
                      </c:pt>
                      <c:pt idx="4679">
                        <c:v>0</c:v>
                      </c:pt>
                      <c:pt idx="4680">
                        <c:v>0</c:v>
                      </c:pt>
                      <c:pt idx="4681">
                        <c:v>0</c:v>
                      </c:pt>
                      <c:pt idx="4683">
                        <c:v>0</c:v>
                      </c:pt>
                      <c:pt idx="4684">
                        <c:v>0</c:v>
                      </c:pt>
                      <c:pt idx="4685">
                        <c:v>0</c:v>
                      </c:pt>
                      <c:pt idx="4686">
                        <c:v>0</c:v>
                      </c:pt>
                      <c:pt idx="4687">
                        <c:v>0</c:v>
                      </c:pt>
                      <c:pt idx="4688">
                        <c:v>0</c:v>
                      </c:pt>
                      <c:pt idx="4689">
                        <c:v>0</c:v>
                      </c:pt>
                      <c:pt idx="4690">
                        <c:v>0</c:v>
                      </c:pt>
                      <c:pt idx="4691">
                        <c:v>0</c:v>
                      </c:pt>
                      <c:pt idx="4692">
                        <c:v>0</c:v>
                      </c:pt>
                      <c:pt idx="4693">
                        <c:v>0</c:v>
                      </c:pt>
                      <c:pt idx="4694">
                        <c:v>0</c:v>
                      </c:pt>
                      <c:pt idx="4695">
                        <c:v>0</c:v>
                      </c:pt>
                      <c:pt idx="4696">
                        <c:v>0</c:v>
                      </c:pt>
                      <c:pt idx="4697">
                        <c:v>0</c:v>
                      </c:pt>
                      <c:pt idx="4698">
                        <c:v>0</c:v>
                      </c:pt>
                      <c:pt idx="4699">
                        <c:v>0</c:v>
                      </c:pt>
                      <c:pt idx="4700">
                        <c:v>0</c:v>
                      </c:pt>
                      <c:pt idx="4701">
                        <c:v>0</c:v>
                      </c:pt>
                      <c:pt idx="4702">
                        <c:v>0</c:v>
                      </c:pt>
                      <c:pt idx="4703">
                        <c:v>0</c:v>
                      </c:pt>
                      <c:pt idx="4704">
                        <c:v>0</c:v>
                      </c:pt>
                      <c:pt idx="4705">
                        <c:v>0</c:v>
                      </c:pt>
                      <c:pt idx="4706">
                        <c:v>0</c:v>
                      </c:pt>
                      <c:pt idx="4708">
                        <c:v>0</c:v>
                      </c:pt>
                      <c:pt idx="4709">
                        <c:v>0</c:v>
                      </c:pt>
                      <c:pt idx="4710">
                        <c:v>0</c:v>
                      </c:pt>
                      <c:pt idx="4711">
                        <c:v>0</c:v>
                      </c:pt>
                      <c:pt idx="4712">
                        <c:v>0</c:v>
                      </c:pt>
                      <c:pt idx="4713">
                        <c:v>0</c:v>
                      </c:pt>
                      <c:pt idx="4714">
                        <c:v>0</c:v>
                      </c:pt>
                      <c:pt idx="4715">
                        <c:v>0</c:v>
                      </c:pt>
                      <c:pt idx="4716">
                        <c:v>0</c:v>
                      </c:pt>
                      <c:pt idx="4717">
                        <c:v>0</c:v>
                      </c:pt>
                      <c:pt idx="4718">
                        <c:v>0</c:v>
                      </c:pt>
                      <c:pt idx="4719">
                        <c:v>0</c:v>
                      </c:pt>
                      <c:pt idx="4720">
                        <c:v>0</c:v>
                      </c:pt>
                      <c:pt idx="4721">
                        <c:v>0</c:v>
                      </c:pt>
                      <c:pt idx="4722">
                        <c:v>0</c:v>
                      </c:pt>
                      <c:pt idx="4723">
                        <c:v>0</c:v>
                      </c:pt>
                      <c:pt idx="4724">
                        <c:v>0</c:v>
                      </c:pt>
                      <c:pt idx="4725">
                        <c:v>0</c:v>
                      </c:pt>
                      <c:pt idx="4726">
                        <c:v>0</c:v>
                      </c:pt>
                      <c:pt idx="4727">
                        <c:v>0</c:v>
                      </c:pt>
                      <c:pt idx="4728">
                        <c:v>0</c:v>
                      </c:pt>
                      <c:pt idx="4729">
                        <c:v>0</c:v>
                      </c:pt>
                      <c:pt idx="4730">
                        <c:v>0</c:v>
                      </c:pt>
                      <c:pt idx="4731">
                        <c:v>0</c:v>
                      </c:pt>
                      <c:pt idx="4733">
                        <c:v>0</c:v>
                      </c:pt>
                      <c:pt idx="4734">
                        <c:v>0</c:v>
                      </c:pt>
                      <c:pt idx="4735">
                        <c:v>0</c:v>
                      </c:pt>
                      <c:pt idx="4736">
                        <c:v>0</c:v>
                      </c:pt>
                      <c:pt idx="4737">
                        <c:v>0</c:v>
                      </c:pt>
                      <c:pt idx="4738">
                        <c:v>0</c:v>
                      </c:pt>
                      <c:pt idx="4739">
                        <c:v>0</c:v>
                      </c:pt>
                      <c:pt idx="4740">
                        <c:v>0</c:v>
                      </c:pt>
                      <c:pt idx="4741">
                        <c:v>0</c:v>
                      </c:pt>
                      <c:pt idx="4742">
                        <c:v>0</c:v>
                      </c:pt>
                      <c:pt idx="4743">
                        <c:v>0</c:v>
                      </c:pt>
                      <c:pt idx="4744">
                        <c:v>0</c:v>
                      </c:pt>
                      <c:pt idx="4745">
                        <c:v>0</c:v>
                      </c:pt>
                      <c:pt idx="4746">
                        <c:v>0</c:v>
                      </c:pt>
                      <c:pt idx="4747">
                        <c:v>0</c:v>
                      </c:pt>
                      <c:pt idx="4748">
                        <c:v>0</c:v>
                      </c:pt>
                      <c:pt idx="4749">
                        <c:v>0</c:v>
                      </c:pt>
                      <c:pt idx="4750">
                        <c:v>0</c:v>
                      </c:pt>
                      <c:pt idx="4751">
                        <c:v>0</c:v>
                      </c:pt>
                      <c:pt idx="4752">
                        <c:v>0</c:v>
                      </c:pt>
                      <c:pt idx="4753">
                        <c:v>0</c:v>
                      </c:pt>
                      <c:pt idx="4754">
                        <c:v>0</c:v>
                      </c:pt>
                      <c:pt idx="4755">
                        <c:v>0</c:v>
                      </c:pt>
                      <c:pt idx="4757">
                        <c:v>0</c:v>
                      </c:pt>
                      <c:pt idx="4760">
                        <c:v>0.01</c:v>
                      </c:pt>
                      <c:pt idx="4761">
                        <c:v>0</c:v>
                      </c:pt>
                      <c:pt idx="4763">
                        <c:v>0</c:v>
                      </c:pt>
                      <c:pt idx="4765">
                        <c:v>0</c:v>
                      </c:pt>
                      <c:pt idx="4766">
                        <c:v>0</c:v>
                      </c:pt>
                      <c:pt idx="4771">
                        <c:v>0</c:v>
                      </c:pt>
                      <c:pt idx="4775">
                        <c:v>0</c:v>
                      </c:pt>
                      <c:pt idx="4777">
                        <c:v>0</c:v>
                      </c:pt>
                      <c:pt idx="4778">
                        <c:v>0</c:v>
                      </c:pt>
                      <c:pt idx="4781">
                        <c:v>0</c:v>
                      </c:pt>
                      <c:pt idx="4782">
                        <c:v>0</c:v>
                      </c:pt>
                      <c:pt idx="4783">
                        <c:v>0</c:v>
                      </c:pt>
                      <c:pt idx="4784">
                        <c:v>0</c:v>
                      </c:pt>
                      <c:pt idx="4785">
                        <c:v>0</c:v>
                      </c:pt>
                      <c:pt idx="4787">
                        <c:v>0</c:v>
                      </c:pt>
                      <c:pt idx="4790">
                        <c:v>0</c:v>
                      </c:pt>
                      <c:pt idx="4791">
                        <c:v>0</c:v>
                      </c:pt>
                      <c:pt idx="4792">
                        <c:v>0</c:v>
                      </c:pt>
                      <c:pt idx="4793">
                        <c:v>0</c:v>
                      </c:pt>
                      <c:pt idx="4794">
                        <c:v>0.04</c:v>
                      </c:pt>
                      <c:pt idx="4795">
                        <c:v>0.04</c:v>
                      </c:pt>
                      <c:pt idx="4796">
                        <c:v>0.04</c:v>
                      </c:pt>
                      <c:pt idx="4798">
                        <c:v>0.04</c:v>
                      </c:pt>
                      <c:pt idx="4799">
                        <c:v>0.21</c:v>
                      </c:pt>
                      <c:pt idx="4800">
                        <c:v>0.04</c:v>
                      </c:pt>
                      <c:pt idx="4801">
                        <c:v>0.15</c:v>
                      </c:pt>
                      <c:pt idx="4802">
                        <c:v>0.21</c:v>
                      </c:pt>
                      <c:pt idx="4803">
                        <c:v>0.25</c:v>
                      </c:pt>
                      <c:pt idx="4804">
                        <c:v>0.38</c:v>
                      </c:pt>
                      <c:pt idx="4805">
                        <c:v>0.33</c:v>
                      </c:pt>
                      <c:pt idx="4806">
                        <c:v>0.04</c:v>
                      </c:pt>
                      <c:pt idx="4807">
                        <c:v>0.26</c:v>
                      </c:pt>
                      <c:pt idx="4808">
                        <c:v>7.0000000000000007E-2</c:v>
                      </c:pt>
                      <c:pt idx="4809">
                        <c:v>0.12</c:v>
                      </c:pt>
                      <c:pt idx="4810">
                        <c:v>0.17</c:v>
                      </c:pt>
                      <c:pt idx="4811">
                        <c:v>0.18</c:v>
                      </c:pt>
                      <c:pt idx="4812">
                        <c:v>0.15</c:v>
                      </c:pt>
                      <c:pt idx="4813">
                        <c:v>0.03</c:v>
                      </c:pt>
                      <c:pt idx="4815">
                        <c:v>0.01</c:v>
                      </c:pt>
                      <c:pt idx="4818">
                        <c:v>0</c:v>
                      </c:pt>
                      <c:pt idx="4820">
                        <c:v>0.01</c:v>
                      </c:pt>
                      <c:pt idx="4821">
                        <c:v>0</c:v>
                      </c:pt>
                      <c:pt idx="4823">
                        <c:v>0</c:v>
                      </c:pt>
                      <c:pt idx="4824">
                        <c:v>0</c:v>
                      </c:pt>
                      <c:pt idx="4826">
                        <c:v>0</c:v>
                      </c:pt>
                      <c:pt idx="4827">
                        <c:v>0</c:v>
                      </c:pt>
                      <c:pt idx="4828">
                        <c:v>0</c:v>
                      </c:pt>
                      <c:pt idx="4829">
                        <c:v>0</c:v>
                      </c:pt>
                      <c:pt idx="4830">
                        <c:v>0</c:v>
                      </c:pt>
                      <c:pt idx="4831">
                        <c:v>0.03</c:v>
                      </c:pt>
                      <c:pt idx="4832">
                        <c:v>0</c:v>
                      </c:pt>
                      <c:pt idx="4835">
                        <c:v>0</c:v>
                      </c:pt>
                      <c:pt idx="4836">
                        <c:v>0</c:v>
                      </c:pt>
                      <c:pt idx="4837">
                        <c:v>0</c:v>
                      </c:pt>
                      <c:pt idx="4841">
                        <c:v>0</c:v>
                      </c:pt>
                      <c:pt idx="4843">
                        <c:v>0</c:v>
                      </c:pt>
                      <c:pt idx="4844">
                        <c:v>0</c:v>
                      </c:pt>
                      <c:pt idx="4845">
                        <c:v>0</c:v>
                      </c:pt>
                      <c:pt idx="4847">
                        <c:v>0</c:v>
                      </c:pt>
                      <c:pt idx="4848">
                        <c:v>0</c:v>
                      </c:pt>
                      <c:pt idx="4851">
                        <c:v>0</c:v>
                      </c:pt>
                      <c:pt idx="4853">
                        <c:v>0</c:v>
                      </c:pt>
                      <c:pt idx="4856">
                        <c:v>0</c:v>
                      </c:pt>
                      <c:pt idx="4861">
                        <c:v>0</c:v>
                      </c:pt>
                      <c:pt idx="4865">
                        <c:v>0</c:v>
                      </c:pt>
                      <c:pt idx="4867">
                        <c:v>0</c:v>
                      </c:pt>
                      <c:pt idx="4868">
                        <c:v>0</c:v>
                      </c:pt>
                      <c:pt idx="4869">
                        <c:v>0</c:v>
                      </c:pt>
                      <c:pt idx="4870">
                        <c:v>0</c:v>
                      </c:pt>
                      <c:pt idx="4872">
                        <c:v>0</c:v>
                      </c:pt>
                      <c:pt idx="4873">
                        <c:v>0</c:v>
                      </c:pt>
                      <c:pt idx="4876">
                        <c:v>0</c:v>
                      </c:pt>
                      <c:pt idx="4877">
                        <c:v>0</c:v>
                      </c:pt>
                      <c:pt idx="4879">
                        <c:v>0</c:v>
                      </c:pt>
                      <c:pt idx="4881">
                        <c:v>0</c:v>
                      </c:pt>
                      <c:pt idx="4882">
                        <c:v>0</c:v>
                      </c:pt>
                      <c:pt idx="4885">
                        <c:v>0</c:v>
                      </c:pt>
                      <c:pt idx="4887">
                        <c:v>0</c:v>
                      </c:pt>
                      <c:pt idx="4889">
                        <c:v>0</c:v>
                      </c:pt>
                      <c:pt idx="4891">
                        <c:v>0</c:v>
                      </c:pt>
                      <c:pt idx="4893">
                        <c:v>0</c:v>
                      </c:pt>
                      <c:pt idx="4894">
                        <c:v>0</c:v>
                      </c:pt>
                      <c:pt idx="4895">
                        <c:v>0</c:v>
                      </c:pt>
                      <c:pt idx="4899">
                        <c:v>0</c:v>
                      </c:pt>
                      <c:pt idx="4902">
                        <c:v>0</c:v>
                      </c:pt>
                      <c:pt idx="4905">
                        <c:v>0</c:v>
                      </c:pt>
                      <c:pt idx="4908">
                        <c:v>0</c:v>
                      </c:pt>
                      <c:pt idx="4914">
                        <c:v>0</c:v>
                      </c:pt>
                      <c:pt idx="4918">
                        <c:v>0</c:v>
                      </c:pt>
                      <c:pt idx="4921">
                        <c:v>0</c:v>
                      </c:pt>
                      <c:pt idx="4923">
                        <c:v>0</c:v>
                      </c:pt>
                      <c:pt idx="4929">
                        <c:v>0</c:v>
                      </c:pt>
                      <c:pt idx="4932">
                        <c:v>0</c:v>
                      </c:pt>
                      <c:pt idx="4937">
                        <c:v>0</c:v>
                      </c:pt>
                      <c:pt idx="4940">
                        <c:v>0</c:v>
                      </c:pt>
                      <c:pt idx="4942">
                        <c:v>0</c:v>
                      </c:pt>
                      <c:pt idx="4943">
                        <c:v>0</c:v>
                      </c:pt>
                      <c:pt idx="4945">
                        <c:v>0</c:v>
                      </c:pt>
                      <c:pt idx="4946">
                        <c:v>0</c:v>
                      </c:pt>
                      <c:pt idx="4947">
                        <c:v>0</c:v>
                      </c:pt>
                      <c:pt idx="4948">
                        <c:v>0</c:v>
                      </c:pt>
                      <c:pt idx="4950">
                        <c:v>0</c:v>
                      </c:pt>
                      <c:pt idx="4951">
                        <c:v>0</c:v>
                      </c:pt>
                      <c:pt idx="4952">
                        <c:v>0</c:v>
                      </c:pt>
                      <c:pt idx="4953">
                        <c:v>0</c:v>
                      </c:pt>
                      <c:pt idx="4954">
                        <c:v>0</c:v>
                      </c:pt>
                      <c:pt idx="4955">
                        <c:v>0</c:v>
                      </c:pt>
                      <c:pt idx="4958">
                        <c:v>0</c:v>
                      </c:pt>
                      <c:pt idx="4961">
                        <c:v>0</c:v>
                      </c:pt>
                      <c:pt idx="4963">
                        <c:v>0</c:v>
                      </c:pt>
                      <c:pt idx="4965">
                        <c:v>0</c:v>
                      </c:pt>
                      <c:pt idx="4968">
                        <c:v>0</c:v>
                      </c:pt>
                      <c:pt idx="4969">
                        <c:v>0</c:v>
                      </c:pt>
                      <c:pt idx="4971">
                        <c:v>0</c:v>
                      </c:pt>
                      <c:pt idx="4972">
                        <c:v>0</c:v>
                      </c:pt>
                      <c:pt idx="4974">
                        <c:v>0</c:v>
                      </c:pt>
                      <c:pt idx="4975">
                        <c:v>0.04</c:v>
                      </c:pt>
                      <c:pt idx="4976">
                        <c:v>0.05</c:v>
                      </c:pt>
                      <c:pt idx="4978">
                        <c:v>0</c:v>
                      </c:pt>
                      <c:pt idx="4982">
                        <c:v>0</c:v>
                      </c:pt>
                      <c:pt idx="4984">
                        <c:v>0</c:v>
                      </c:pt>
                      <c:pt idx="4985">
                        <c:v>0</c:v>
                      </c:pt>
                      <c:pt idx="4989">
                        <c:v>0</c:v>
                      </c:pt>
                      <c:pt idx="4990">
                        <c:v>0</c:v>
                      </c:pt>
                      <c:pt idx="4991">
                        <c:v>0</c:v>
                      </c:pt>
                      <c:pt idx="4993">
                        <c:v>0</c:v>
                      </c:pt>
                      <c:pt idx="4996">
                        <c:v>0</c:v>
                      </c:pt>
                      <c:pt idx="4997">
                        <c:v>0</c:v>
                      </c:pt>
                      <c:pt idx="4998">
                        <c:v>0.01</c:v>
                      </c:pt>
                      <c:pt idx="4999">
                        <c:v>0</c:v>
                      </c:pt>
                      <c:pt idx="5000">
                        <c:v>0</c:v>
                      </c:pt>
                      <c:pt idx="5001">
                        <c:v>0</c:v>
                      </c:pt>
                      <c:pt idx="5002">
                        <c:v>0</c:v>
                      </c:pt>
                      <c:pt idx="5003">
                        <c:v>0</c:v>
                      </c:pt>
                      <c:pt idx="5004">
                        <c:v>0</c:v>
                      </c:pt>
                      <c:pt idx="5007">
                        <c:v>0.01</c:v>
                      </c:pt>
                      <c:pt idx="5008">
                        <c:v>0.01</c:v>
                      </c:pt>
                      <c:pt idx="5009">
                        <c:v>0.02</c:v>
                      </c:pt>
                      <c:pt idx="5012">
                        <c:v>0.01</c:v>
                      </c:pt>
                      <c:pt idx="5013">
                        <c:v>0</c:v>
                      </c:pt>
                      <c:pt idx="5015">
                        <c:v>0</c:v>
                      </c:pt>
                      <c:pt idx="5016">
                        <c:v>0</c:v>
                      </c:pt>
                      <c:pt idx="5018">
                        <c:v>0</c:v>
                      </c:pt>
                      <c:pt idx="5020">
                        <c:v>0</c:v>
                      </c:pt>
                      <c:pt idx="5021">
                        <c:v>0</c:v>
                      </c:pt>
                      <c:pt idx="5023">
                        <c:v>0</c:v>
                      </c:pt>
                      <c:pt idx="5026">
                        <c:v>0</c:v>
                      </c:pt>
                      <c:pt idx="5028">
                        <c:v>0</c:v>
                      </c:pt>
                      <c:pt idx="5030">
                        <c:v>0</c:v>
                      </c:pt>
                      <c:pt idx="5031">
                        <c:v>0</c:v>
                      </c:pt>
                      <c:pt idx="5034">
                        <c:v>0</c:v>
                      </c:pt>
                      <c:pt idx="5037">
                        <c:v>0</c:v>
                      </c:pt>
                      <c:pt idx="5039">
                        <c:v>0</c:v>
                      </c:pt>
                      <c:pt idx="5040">
                        <c:v>0</c:v>
                      </c:pt>
                      <c:pt idx="5041">
                        <c:v>0</c:v>
                      </c:pt>
                      <c:pt idx="5042">
                        <c:v>0</c:v>
                      </c:pt>
                      <c:pt idx="5043">
                        <c:v>0</c:v>
                      </c:pt>
                      <c:pt idx="5044">
                        <c:v>0</c:v>
                      </c:pt>
                      <c:pt idx="5045">
                        <c:v>0</c:v>
                      </c:pt>
                      <c:pt idx="5046">
                        <c:v>0</c:v>
                      </c:pt>
                      <c:pt idx="5047">
                        <c:v>0</c:v>
                      </c:pt>
                      <c:pt idx="5048">
                        <c:v>0</c:v>
                      </c:pt>
                      <c:pt idx="5050">
                        <c:v>0</c:v>
                      </c:pt>
                      <c:pt idx="5054">
                        <c:v>0</c:v>
                      </c:pt>
                      <c:pt idx="5057">
                        <c:v>0</c:v>
                      </c:pt>
                      <c:pt idx="5062">
                        <c:v>0</c:v>
                      </c:pt>
                      <c:pt idx="5065">
                        <c:v>0</c:v>
                      </c:pt>
                      <c:pt idx="5069">
                        <c:v>0</c:v>
                      </c:pt>
                      <c:pt idx="5073">
                        <c:v>0</c:v>
                      </c:pt>
                      <c:pt idx="5074">
                        <c:v>0</c:v>
                      </c:pt>
                      <c:pt idx="5075">
                        <c:v>0</c:v>
                      </c:pt>
                      <c:pt idx="5077">
                        <c:v>0</c:v>
                      </c:pt>
                      <c:pt idx="5080">
                        <c:v>0</c:v>
                      </c:pt>
                      <c:pt idx="5081">
                        <c:v>0.01</c:v>
                      </c:pt>
                      <c:pt idx="5083">
                        <c:v>0.09</c:v>
                      </c:pt>
                      <c:pt idx="5084">
                        <c:v>0.04</c:v>
                      </c:pt>
                      <c:pt idx="5085">
                        <c:v>7.0000000000000007E-2</c:v>
                      </c:pt>
                      <c:pt idx="5086">
                        <c:v>0.08</c:v>
                      </c:pt>
                      <c:pt idx="5087">
                        <c:v>0.08</c:v>
                      </c:pt>
                      <c:pt idx="5088">
                        <c:v>0.01</c:v>
                      </c:pt>
                      <c:pt idx="5089">
                        <c:v>0.01</c:v>
                      </c:pt>
                      <c:pt idx="5090">
                        <c:v>0.01</c:v>
                      </c:pt>
                      <c:pt idx="5091">
                        <c:v>0.01</c:v>
                      </c:pt>
                      <c:pt idx="5092">
                        <c:v>0</c:v>
                      </c:pt>
                      <c:pt idx="5093">
                        <c:v>0</c:v>
                      </c:pt>
                      <c:pt idx="5094">
                        <c:v>0</c:v>
                      </c:pt>
                      <c:pt idx="5095">
                        <c:v>0</c:v>
                      </c:pt>
                      <c:pt idx="5097">
                        <c:v>0.01</c:v>
                      </c:pt>
                      <c:pt idx="5098">
                        <c:v>0</c:v>
                      </c:pt>
                      <c:pt idx="5100">
                        <c:v>0</c:v>
                      </c:pt>
                      <c:pt idx="5101">
                        <c:v>0</c:v>
                      </c:pt>
                      <c:pt idx="5102">
                        <c:v>0</c:v>
                      </c:pt>
                      <c:pt idx="5105">
                        <c:v>0</c:v>
                      </c:pt>
                      <c:pt idx="5108">
                        <c:v>0</c:v>
                      </c:pt>
                      <c:pt idx="5110">
                        <c:v>0</c:v>
                      </c:pt>
                      <c:pt idx="5115">
                        <c:v>0</c:v>
                      </c:pt>
                      <c:pt idx="5117">
                        <c:v>0</c:v>
                      </c:pt>
                      <c:pt idx="5120">
                        <c:v>0</c:v>
                      </c:pt>
                      <c:pt idx="5122">
                        <c:v>0</c:v>
                      </c:pt>
                      <c:pt idx="5123">
                        <c:v>0</c:v>
                      </c:pt>
                      <c:pt idx="5124">
                        <c:v>0</c:v>
                      </c:pt>
                      <c:pt idx="5126">
                        <c:v>0.1</c:v>
                      </c:pt>
                      <c:pt idx="5127">
                        <c:v>0.2</c:v>
                      </c:pt>
                      <c:pt idx="5128">
                        <c:v>0.7</c:v>
                      </c:pt>
                      <c:pt idx="5129">
                        <c:v>0.73</c:v>
                      </c:pt>
                      <c:pt idx="5130">
                        <c:v>0.76</c:v>
                      </c:pt>
                      <c:pt idx="5131">
                        <c:v>0.01</c:v>
                      </c:pt>
                      <c:pt idx="5132">
                        <c:v>0.05</c:v>
                      </c:pt>
                      <c:pt idx="5133">
                        <c:v>0.06</c:v>
                      </c:pt>
                      <c:pt idx="5134">
                        <c:v>0.06</c:v>
                      </c:pt>
                      <c:pt idx="5135">
                        <c:v>7.0000000000000007E-2</c:v>
                      </c:pt>
                      <c:pt idx="5136">
                        <c:v>0.05</c:v>
                      </c:pt>
                      <c:pt idx="5137">
                        <c:v>0</c:v>
                      </c:pt>
                      <c:pt idx="5138">
                        <c:v>0</c:v>
                      </c:pt>
                      <c:pt idx="5140">
                        <c:v>0</c:v>
                      </c:pt>
                      <c:pt idx="5141">
                        <c:v>0.01</c:v>
                      </c:pt>
                      <c:pt idx="5142">
                        <c:v>0.03</c:v>
                      </c:pt>
                      <c:pt idx="5145">
                        <c:v>0</c:v>
                      </c:pt>
                      <c:pt idx="5146">
                        <c:v>0</c:v>
                      </c:pt>
                      <c:pt idx="5147">
                        <c:v>0</c:v>
                      </c:pt>
                      <c:pt idx="5148">
                        <c:v>0</c:v>
                      </c:pt>
                      <c:pt idx="5149">
                        <c:v>0</c:v>
                      </c:pt>
                      <c:pt idx="5152">
                        <c:v>0</c:v>
                      </c:pt>
                      <c:pt idx="5153">
                        <c:v>0.03</c:v>
                      </c:pt>
                      <c:pt idx="5154">
                        <c:v>0.03</c:v>
                      </c:pt>
                      <c:pt idx="5155">
                        <c:v>0.05</c:v>
                      </c:pt>
                      <c:pt idx="5156">
                        <c:v>0.02</c:v>
                      </c:pt>
                      <c:pt idx="5157">
                        <c:v>0.03</c:v>
                      </c:pt>
                      <c:pt idx="5158">
                        <c:v>0.03</c:v>
                      </c:pt>
                      <c:pt idx="5159">
                        <c:v>0.02</c:v>
                      </c:pt>
                      <c:pt idx="5160">
                        <c:v>0.01</c:v>
                      </c:pt>
                      <c:pt idx="5161">
                        <c:v>0.01</c:v>
                      </c:pt>
                      <c:pt idx="5162">
                        <c:v>0</c:v>
                      </c:pt>
                      <c:pt idx="5163">
                        <c:v>0</c:v>
                      </c:pt>
                      <c:pt idx="5164">
                        <c:v>0.03</c:v>
                      </c:pt>
                      <c:pt idx="5165">
                        <c:v>0.05</c:v>
                      </c:pt>
                      <c:pt idx="5166">
                        <c:v>0.21</c:v>
                      </c:pt>
                      <c:pt idx="5167">
                        <c:v>0.28000000000000003</c:v>
                      </c:pt>
                      <c:pt idx="5168">
                        <c:v>0.3</c:v>
                      </c:pt>
                      <c:pt idx="5169">
                        <c:v>0.12</c:v>
                      </c:pt>
                      <c:pt idx="5170">
                        <c:v>0.13</c:v>
                      </c:pt>
                      <c:pt idx="5172">
                        <c:v>0</c:v>
                      </c:pt>
                      <c:pt idx="5173">
                        <c:v>0</c:v>
                      </c:pt>
                      <c:pt idx="5174">
                        <c:v>0</c:v>
                      </c:pt>
                      <c:pt idx="5175">
                        <c:v>0</c:v>
                      </c:pt>
                      <c:pt idx="5176">
                        <c:v>0</c:v>
                      </c:pt>
                      <c:pt idx="5177">
                        <c:v>0</c:v>
                      </c:pt>
                      <c:pt idx="5178">
                        <c:v>0</c:v>
                      </c:pt>
                      <c:pt idx="5179">
                        <c:v>0</c:v>
                      </c:pt>
                      <c:pt idx="5181">
                        <c:v>0</c:v>
                      </c:pt>
                      <c:pt idx="5184">
                        <c:v>0</c:v>
                      </c:pt>
                      <c:pt idx="5186">
                        <c:v>0</c:v>
                      </c:pt>
                      <c:pt idx="5187">
                        <c:v>0</c:v>
                      </c:pt>
                      <c:pt idx="5188">
                        <c:v>0</c:v>
                      </c:pt>
                      <c:pt idx="5189">
                        <c:v>0</c:v>
                      </c:pt>
                      <c:pt idx="5190">
                        <c:v>0</c:v>
                      </c:pt>
                      <c:pt idx="5191">
                        <c:v>0</c:v>
                      </c:pt>
                      <c:pt idx="5192">
                        <c:v>0</c:v>
                      </c:pt>
                      <c:pt idx="5193">
                        <c:v>0</c:v>
                      </c:pt>
                      <c:pt idx="5194">
                        <c:v>0</c:v>
                      </c:pt>
                      <c:pt idx="5195">
                        <c:v>0</c:v>
                      </c:pt>
                      <c:pt idx="5196">
                        <c:v>0</c:v>
                      </c:pt>
                      <c:pt idx="5197">
                        <c:v>0</c:v>
                      </c:pt>
                      <c:pt idx="5198">
                        <c:v>0</c:v>
                      </c:pt>
                      <c:pt idx="5199">
                        <c:v>0</c:v>
                      </c:pt>
                      <c:pt idx="5201">
                        <c:v>0</c:v>
                      </c:pt>
                      <c:pt idx="5202">
                        <c:v>0</c:v>
                      </c:pt>
                      <c:pt idx="5203">
                        <c:v>0</c:v>
                      </c:pt>
                      <c:pt idx="5204">
                        <c:v>0</c:v>
                      </c:pt>
                      <c:pt idx="5205">
                        <c:v>0</c:v>
                      </c:pt>
                      <c:pt idx="5206">
                        <c:v>0</c:v>
                      </c:pt>
                      <c:pt idx="5207">
                        <c:v>0</c:v>
                      </c:pt>
                      <c:pt idx="5208">
                        <c:v>0</c:v>
                      </c:pt>
                      <c:pt idx="5209">
                        <c:v>0</c:v>
                      </c:pt>
                      <c:pt idx="5210">
                        <c:v>0</c:v>
                      </c:pt>
                      <c:pt idx="5211">
                        <c:v>0</c:v>
                      </c:pt>
                      <c:pt idx="5212">
                        <c:v>0</c:v>
                      </c:pt>
                      <c:pt idx="5213">
                        <c:v>0</c:v>
                      </c:pt>
                      <c:pt idx="5214">
                        <c:v>0</c:v>
                      </c:pt>
                      <c:pt idx="5215">
                        <c:v>0</c:v>
                      </c:pt>
                      <c:pt idx="5216">
                        <c:v>0</c:v>
                      </c:pt>
                      <c:pt idx="5217">
                        <c:v>0</c:v>
                      </c:pt>
                      <c:pt idx="5218">
                        <c:v>0</c:v>
                      </c:pt>
                      <c:pt idx="5219">
                        <c:v>0</c:v>
                      </c:pt>
                      <c:pt idx="5220">
                        <c:v>0</c:v>
                      </c:pt>
                      <c:pt idx="5221">
                        <c:v>0</c:v>
                      </c:pt>
                      <c:pt idx="5222">
                        <c:v>0</c:v>
                      </c:pt>
                      <c:pt idx="5223">
                        <c:v>0</c:v>
                      </c:pt>
                      <c:pt idx="5224">
                        <c:v>0</c:v>
                      </c:pt>
                      <c:pt idx="5226">
                        <c:v>0</c:v>
                      </c:pt>
                      <c:pt idx="5227">
                        <c:v>0</c:v>
                      </c:pt>
                      <c:pt idx="5228">
                        <c:v>0</c:v>
                      </c:pt>
                      <c:pt idx="5229">
                        <c:v>0</c:v>
                      </c:pt>
                      <c:pt idx="5230">
                        <c:v>0</c:v>
                      </c:pt>
                      <c:pt idx="5231">
                        <c:v>0</c:v>
                      </c:pt>
                      <c:pt idx="5232">
                        <c:v>0</c:v>
                      </c:pt>
                      <c:pt idx="5233">
                        <c:v>0</c:v>
                      </c:pt>
                      <c:pt idx="5234">
                        <c:v>0</c:v>
                      </c:pt>
                      <c:pt idx="5235">
                        <c:v>0</c:v>
                      </c:pt>
                      <c:pt idx="5236">
                        <c:v>0</c:v>
                      </c:pt>
                      <c:pt idx="5237">
                        <c:v>0</c:v>
                      </c:pt>
                      <c:pt idx="5238">
                        <c:v>0</c:v>
                      </c:pt>
                      <c:pt idx="5239">
                        <c:v>0</c:v>
                      </c:pt>
                      <c:pt idx="5240">
                        <c:v>0</c:v>
                      </c:pt>
                      <c:pt idx="5241">
                        <c:v>0</c:v>
                      </c:pt>
                      <c:pt idx="5242">
                        <c:v>0</c:v>
                      </c:pt>
                      <c:pt idx="5243">
                        <c:v>0</c:v>
                      </c:pt>
                      <c:pt idx="5244">
                        <c:v>0</c:v>
                      </c:pt>
                      <c:pt idx="5245">
                        <c:v>0</c:v>
                      </c:pt>
                      <c:pt idx="5246">
                        <c:v>0</c:v>
                      </c:pt>
                      <c:pt idx="5247">
                        <c:v>0</c:v>
                      </c:pt>
                      <c:pt idx="5248">
                        <c:v>0</c:v>
                      </c:pt>
                      <c:pt idx="5249">
                        <c:v>0</c:v>
                      </c:pt>
                      <c:pt idx="5251">
                        <c:v>0</c:v>
                      </c:pt>
                      <c:pt idx="5252">
                        <c:v>0</c:v>
                      </c:pt>
                      <c:pt idx="5253">
                        <c:v>0</c:v>
                      </c:pt>
                      <c:pt idx="5254">
                        <c:v>0</c:v>
                      </c:pt>
                      <c:pt idx="5255">
                        <c:v>0</c:v>
                      </c:pt>
                      <c:pt idx="5256">
                        <c:v>0</c:v>
                      </c:pt>
                      <c:pt idx="5257">
                        <c:v>0</c:v>
                      </c:pt>
                      <c:pt idx="5258">
                        <c:v>0</c:v>
                      </c:pt>
                      <c:pt idx="5259">
                        <c:v>0</c:v>
                      </c:pt>
                      <c:pt idx="5260">
                        <c:v>0</c:v>
                      </c:pt>
                      <c:pt idx="5261">
                        <c:v>0</c:v>
                      </c:pt>
                      <c:pt idx="5262">
                        <c:v>0</c:v>
                      </c:pt>
                      <c:pt idx="5263">
                        <c:v>0</c:v>
                      </c:pt>
                      <c:pt idx="5264">
                        <c:v>0</c:v>
                      </c:pt>
                      <c:pt idx="5265">
                        <c:v>0</c:v>
                      </c:pt>
                      <c:pt idx="5266">
                        <c:v>0</c:v>
                      </c:pt>
                      <c:pt idx="5267">
                        <c:v>0</c:v>
                      </c:pt>
                      <c:pt idx="5268">
                        <c:v>0</c:v>
                      </c:pt>
                      <c:pt idx="5269">
                        <c:v>0</c:v>
                      </c:pt>
                      <c:pt idx="5270">
                        <c:v>0</c:v>
                      </c:pt>
                      <c:pt idx="5271">
                        <c:v>0</c:v>
                      </c:pt>
                      <c:pt idx="5272">
                        <c:v>0</c:v>
                      </c:pt>
                      <c:pt idx="5273">
                        <c:v>0</c:v>
                      </c:pt>
                      <c:pt idx="5274">
                        <c:v>0</c:v>
                      </c:pt>
                      <c:pt idx="5276">
                        <c:v>0</c:v>
                      </c:pt>
                      <c:pt idx="5277">
                        <c:v>0</c:v>
                      </c:pt>
                      <c:pt idx="5278">
                        <c:v>0</c:v>
                      </c:pt>
                      <c:pt idx="5279">
                        <c:v>0</c:v>
                      </c:pt>
                      <c:pt idx="5280">
                        <c:v>0</c:v>
                      </c:pt>
                      <c:pt idx="5281">
                        <c:v>0</c:v>
                      </c:pt>
                      <c:pt idx="5282">
                        <c:v>0</c:v>
                      </c:pt>
                      <c:pt idx="5283">
                        <c:v>0</c:v>
                      </c:pt>
                      <c:pt idx="5284">
                        <c:v>0</c:v>
                      </c:pt>
                      <c:pt idx="5285">
                        <c:v>0</c:v>
                      </c:pt>
                      <c:pt idx="5286">
                        <c:v>0</c:v>
                      </c:pt>
                      <c:pt idx="5287">
                        <c:v>0</c:v>
                      </c:pt>
                      <c:pt idx="5288">
                        <c:v>0</c:v>
                      </c:pt>
                      <c:pt idx="5289">
                        <c:v>0</c:v>
                      </c:pt>
                      <c:pt idx="5290">
                        <c:v>0</c:v>
                      </c:pt>
                      <c:pt idx="5291">
                        <c:v>0</c:v>
                      </c:pt>
                      <c:pt idx="5292">
                        <c:v>0</c:v>
                      </c:pt>
                      <c:pt idx="5293">
                        <c:v>0</c:v>
                      </c:pt>
                      <c:pt idx="5294">
                        <c:v>0</c:v>
                      </c:pt>
                      <c:pt idx="5295">
                        <c:v>0</c:v>
                      </c:pt>
                      <c:pt idx="5296">
                        <c:v>0</c:v>
                      </c:pt>
                      <c:pt idx="5297">
                        <c:v>0</c:v>
                      </c:pt>
                      <c:pt idx="5298">
                        <c:v>0</c:v>
                      </c:pt>
                      <c:pt idx="5299">
                        <c:v>0</c:v>
                      </c:pt>
                      <c:pt idx="5301">
                        <c:v>0</c:v>
                      </c:pt>
                      <c:pt idx="5302">
                        <c:v>0</c:v>
                      </c:pt>
                      <c:pt idx="5303">
                        <c:v>0</c:v>
                      </c:pt>
                      <c:pt idx="5304">
                        <c:v>0</c:v>
                      </c:pt>
                      <c:pt idx="5305">
                        <c:v>0</c:v>
                      </c:pt>
                      <c:pt idx="5306">
                        <c:v>0</c:v>
                      </c:pt>
                      <c:pt idx="5307">
                        <c:v>0</c:v>
                      </c:pt>
                      <c:pt idx="5308">
                        <c:v>0</c:v>
                      </c:pt>
                      <c:pt idx="5309">
                        <c:v>0</c:v>
                      </c:pt>
                      <c:pt idx="5310">
                        <c:v>0</c:v>
                      </c:pt>
                      <c:pt idx="5311">
                        <c:v>0</c:v>
                      </c:pt>
                      <c:pt idx="5312">
                        <c:v>0</c:v>
                      </c:pt>
                      <c:pt idx="5313">
                        <c:v>0</c:v>
                      </c:pt>
                      <c:pt idx="5314">
                        <c:v>0</c:v>
                      </c:pt>
                      <c:pt idx="5316">
                        <c:v>0</c:v>
                      </c:pt>
                      <c:pt idx="5319">
                        <c:v>0.11</c:v>
                      </c:pt>
                      <c:pt idx="5320">
                        <c:v>0.31</c:v>
                      </c:pt>
                      <c:pt idx="5321">
                        <c:v>0.53</c:v>
                      </c:pt>
                      <c:pt idx="5322">
                        <c:v>0.65</c:v>
                      </c:pt>
                      <c:pt idx="5323">
                        <c:v>0</c:v>
                      </c:pt>
                      <c:pt idx="5324">
                        <c:v>0.28000000000000003</c:v>
                      </c:pt>
                      <c:pt idx="5325">
                        <c:v>0.3</c:v>
                      </c:pt>
                      <c:pt idx="5326">
                        <c:v>0.3</c:v>
                      </c:pt>
                      <c:pt idx="5327">
                        <c:v>0.1</c:v>
                      </c:pt>
                      <c:pt idx="5328">
                        <c:v>0</c:v>
                      </c:pt>
                      <c:pt idx="5329">
                        <c:v>0</c:v>
                      </c:pt>
                      <c:pt idx="5333">
                        <c:v>0</c:v>
                      </c:pt>
                      <c:pt idx="5335">
                        <c:v>0</c:v>
                      </c:pt>
                      <c:pt idx="5336">
                        <c:v>0</c:v>
                      </c:pt>
                      <c:pt idx="5337">
                        <c:v>0</c:v>
                      </c:pt>
                      <c:pt idx="5338">
                        <c:v>0</c:v>
                      </c:pt>
                      <c:pt idx="5339">
                        <c:v>0</c:v>
                      </c:pt>
                      <c:pt idx="5341">
                        <c:v>0</c:v>
                      </c:pt>
                      <c:pt idx="5342">
                        <c:v>0</c:v>
                      </c:pt>
                      <c:pt idx="5343">
                        <c:v>0</c:v>
                      </c:pt>
                      <c:pt idx="5344">
                        <c:v>0</c:v>
                      </c:pt>
                      <c:pt idx="5346">
                        <c:v>0</c:v>
                      </c:pt>
                      <c:pt idx="5347">
                        <c:v>0</c:v>
                      </c:pt>
                      <c:pt idx="5349">
                        <c:v>0</c:v>
                      </c:pt>
                      <c:pt idx="5350">
                        <c:v>0</c:v>
                      </c:pt>
                      <c:pt idx="5353">
                        <c:v>0</c:v>
                      </c:pt>
                      <c:pt idx="5356">
                        <c:v>0</c:v>
                      </c:pt>
                      <c:pt idx="5357">
                        <c:v>0</c:v>
                      </c:pt>
                      <c:pt idx="5359">
                        <c:v>0</c:v>
                      </c:pt>
                      <c:pt idx="5361">
                        <c:v>0</c:v>
                      </c:pt>
                      <c:pt idx="5364">
                        <c:v>0</c:v>
                      </c:pt>
                      <c:pt idx="5365">
                        <c:v>0</c:v>
                      </c:pt>
                      <c:pt idx="5366">
                        <c:v>0</c:v>
                      </c:pt>
                      <c:pt idx="5370">
                        <c:v>0</c:v>
                      </c:pt>
                      <c:pt idx="5371">
                        <c:v>0</c:v>
                      </c:pt>
                      <c:pt idx="5374">
                        <c:v>0</c:v>
                      </c:pt>
                      <c:pt idx="5377">
                        <c:v>0.01</c:v>
                      </c:pt>
                      <c:pt idx="5378">
                        <c:v>0.02</c:v>
                      </c:pt>
                      <c:pt idx="5379">
                        <c:v>0</c:v>
                      </c:pt>
                      <c:pt idx="5380">
                        <c:v>0.03</c:v>
                      </c:pt>
                      <c:pt idx="5381">
                        <c:v>0.08</c:v>
                      </c:pt>
                      <c:pt idx="5382">
                        <c:v>0.14000000000000001</c:v>
                      </c:pt>
                      <c:pt idx="5383">
                        <c:v>0.1</c:v>
                      </c:pt>
                      <c:pt idx="5384">
                        <c:v>0.14000000000000001</c:v>
                      </c:pt>
                      <c:pt idx="5385">
                        <c:v>0.1</c:v>
                      </c:pt>
                      <c:pt idx="5386">
                        <c:v>0.1</c:v>
                      </c:pt>
                      <c:pt idx="5388">
                        <c:v>0.08</c:v>
                      </c:pt>
                      <c:pt idx="5390">
                        <c:v>0.01</c:v>
                      </c:pt>
                      <c:pt idx="5396">
                        <c:v>0</c:v>
                      </c:pt>
                      <c:pt idx="5399">
                        <c:v>0</c:v>
                      </c:pt>
                      <c:pt idx="5400">
                        <c:v>0</c:v>
                      </c:pt>
                      <c:pt idx="5402">
                        <c:v>0</c:v>
                      </c:pt>
                      <c:pt idx="5404">
                        <c:v>0</c:v>
                      </c:pt>
                      <c:pt idx="5405">
                        <c:v>0.02</c:v>
                      </c:pt>
                      <c:pt idx="5406">
                        <c:v>0.02</c:v>
                      </c:pt>
                      <c:pt idx="5407">
                        <c:v>0.01</c:v>
                      </c:pt>
                      <c:pt idx="5409">
                        <c:v>0</c:v>
                      </c:pt>
                      <c:pt idx="5410">
                        <c:v>0.03</c:v>
                      </c:pt>
                      <c:pt idx="5412">
                        <c:v>0.04</c:v>
                      </c:pt>
                      <c:pt idx="5413">
                        <c:v>0</c:v>
                      </c:pt>
                      <c:pt idx="5414">
                        <c:v>0</c:v>
                      </c:pt>
                      <c:pt idx="5416">
                        <c:v>0.01</c:v>
                      </c:pt>
                      <c:pt idx="5417">
                        <c:v>0</c:v>
                      </c:pt>
                      <c:pt idx="5418">
                        <c:v>0</c:v>
                      </c:pt>
                      <c:pt idx="5421">
                        <c:v>0</c:v>
                      </c:pt>
                      <c:pt idx="5422">
                        <c:v>0</c:v>
                      </c:pt>
                      <c:pt idx="5424">
                        <c:v>0</c:v>
                      </c:pt>
                      <c:pt idx="5425">
                        <c:v>0</c:v>
                      </c:pt>
                      <c:pt idx="5426">
                        <c:v>0</c:v>
                      </c:pt>
                      <c:pt idx="5427">
                        <c:v>0</c:v>
                      </c:pt>
                      <c:pt idx="5429">
                        <c:v>0</c:v>
                      </c:pt>
                      <c:pt idx="5431">
                        <c:v>0</c:v>
                      </c:pt>
                      <c:pt idx="5432">
                        <c:v>0</c:v>
                      </c:pt>
                      <c:pt idx="5433">
                        <c:v>0</c:v>
                      </c:pt>
                      <c:pt idx="5434">
                        <c:v>0</c:v>
                      </c:pt>
                      <c:pt idx="5435">
                        <c:v>0</c:v>
                      </c:pt>
                      <c:pt idx="5437">
                        <c:v>0</c:v>
                      </c:pt>
                      <c:pt idx="5440">
                        <c:v>0</c:v>
                      </c:pt>
                      <c:pt idx="5441">
                        <c:v>0</c:v>
                      </c:pt>
                      <c:pt idx="5442">
                        <c:v>0</c:v>
                      </c:pt>
                      <c:pt idx="5443">
                        <c:v>0</c:v>
                      </c:pt>
                      <c:pt idx="5444">
                        <c:v>0</c:v>
                      </c:pt>
                      <c:pt idx="5445">
                        <c:v>0</c:v>
                      </c:pt>
                      <c:pt idx="5446">
                        <c:v>0</c:v>
                      </c:pt>
                      <c:pt idx="5447">
                        <c:v>0</c:v>
                      </c:pt>
                      <c:pt idx="5448">
                        <c:v>0</c:v>
                      </c:pt>
                      <c:pt idx="5449">
                        <c:v>0</c:v>
                      </c:pt>
                      <c:pt idx="5450">
                        <c:v>0</c:v>
                      </c:pt>
                      <c:pt idx="5451">
                        <c:v>0</c:v>
                      </c:pt>
                      <c:pt idx="5452">
                        <c:v>0</c:v>
                      </c:pt>
                      <c:pt idx="5453">
                        <c:v>0</c:v>
                      </c:pt>
                      <c:pt idx="5454">
                        <c:v>0</c:v>
                      </c:pt>
                      <c:pt idx="5455">
                        <c:v>0</c:v>
                      </c:pt>
                      <c:pt idx="5456">
                        <c:v>0</c:v>
                      </c:pt>
                      <c:pt idx="5457">
                        <c:v>0</c:v>
                      </c:pt>
                      <c:pt idx="5458">
                        <c:v>0</c:v>
                      </c:pt>
                      <c:pt idx="5459">
                        <c:v>0</c:v>
                      </c:pt>
                      <c:pt idx="5460">
                        <c:v>0</c:v>
                      </c:pt>
                      <c:pt idx="5461">
                        <c:v>0</c:v>
                      </c:pt>
                      <c:pt idx="5462">
                        <c:v>0</c:v>
                      </c:pt>
                      <c:pt idx="5467">
                        <c:v>0</c:v>
                      </c:pt>
                      <c:pt idx="5468">
                        <c:v>0</c:v>
                      </c:pt>
                      <c:pt idx="5469">
                        <c:v>0.01</c:v>
                      </c:pt>
                      <c:pt idx="5471">
                        <c:v>0.02</c:v>
                      </c:pt>
                      <c:pt idx="5472">
                        <c:v>0.01</c:v>
                      </c:pt>
                      <c:pt idx="5473">
                        <c:v>0.01</c:v>
                      </c:pt>
                      <c:pt idx="5474">
                        <c:v>0.01</c:v>
                      </c:pt>
                      <c:pt idx="5475">
                        <c:v>0.01</c:v>
                      </c:pt>
                      <c:pt idx="5478">
                        <c:v>0</c:v>
                      </c:pt>
                      <c:pt idx="5485">
                        <c:v>0</c:v>
                      </c:pt>
                      <c:pt idx="5487">
                        <c:v>0</c:v>
                      </c:pt>
                      <c:pt idx="5490">
                        <c:v>0</c:v>
                      </c:pt>
                      <c:pt idx="5493">
                        <c:v>0</c:v>
                      </c:pt>
                      <c:pt idx="5497">
                        <c:v>0</c:v>
                      </c:pt>
                      <c:pt idx="5500">
                        <c:v>0</c:v>
                      </c:pt>
                      <c:pt idx="5502">
                        <c:v>0</c:v>
                      </c:pt>
                      <c:pt idx="5503">
                        <c:v>0</c:v>
                      </c:pt>
                      <c:pt idx="5506">
                        <c:v>0</c:v>
                      </c:pt>
                      <c:pt idx="5508">
                        <c:v>0</c:v>
                      </c:pt>
                      <c:pt idx="5510">
                        <c:v>0</c:v>
                      </c:pt>
                      <c:pt idx="5513">
                        <c:v>0</c:v>
                      </c:pt>
                      <c:pt idx="5515">
                        <c:v>0</c:v>
                      </c:pt>
                      <c:pt idx="5516">
                        <c:v>0</c:v>
                      </c:pt>
                      <c:pt idx="5517">
                        <c:v>0</c:v>
                      </c:pt>
                      <c:pt idx="5518">
                        <c:v>0</c:v>
                      </c:pt>
                      <c:pt idx="5519">
                        <c:v>0</c:v>
                      </c:pt>
                      <c:pt idx="5520">
                        <c:v>0</c:v>
                      </c:pt>
                      <c:pt idx="5521">
                        <c:v>0</c:v>
                      </c:pt>
                      <c:pt idx="5522">
                        <c:v>0</c:v>
                      </c:pt>
                      <c:pt idx="5524">
                        <c:v>0</c:v>
                      </c:pt>
                      <c:pt idx="5525">
                        <c:v>0</c:v>
                      </c:pt>
                      <c:pt idx="5526">
                        <c:v>0</c:v>
                      </c:pt>
                      <c:pt idx="5527">
                        <c:v>0</c:v>
                      </c:pt>
                      <c:pt idx="5528">
                        <c:v>0</c:v>
                      </c:pt>
                      <c:pt idx="5529">
                        <c:v>0</c:v>
                      </c:pt>
                      <c:pt idx="5530">
                        <c:v>0</c:v>
                      </c:pt>
                      <c:pt idx="5531">
                        <c:v>0</c:v>
                      </c:pt>
                      <c:pt idx="5532">
                        <c:v>0</c:v>
                      </c:pt>
                      <c:pt idx="5533">
                        <c:v>0</c:v>
                      </c:pt>
                      <c:pt idx="5534">
                        <c:v>0</c:v>
                      </c:pt>
                      <c:pt idx="5535">
                        <c:v>0</c:v>
                      </c:pt>
                      <c:pt idx="5536">
                        <c:v>0</c:v>
                      </c:pt>
                      <c:pt idx="5537">
                        <c:v>0</c:v>
                      </c:pt>
                      <c:pt idx="5538">
                        <c:v>0</c:v>
                      </c:pt>
                      <c:pt idx="5539">
                        <c:v>0</c:v>
                      </c:pt>
                      <c:pt idx="5540">
                        <c:v>0</c:v>
                      </c:pt>
                      <c:pt idx="5541">
                        <c:v>0</c:v>
                      </c:pt>
                      <c:pt idx="5542">
                        <c:v>0</c:v>
                      </c:pt>
                      <c:pt idx="5543">
                        <c:v>0</c:v>
                      </c:pt>
                      <c:pt idx="5544">
                        <c:v>0</c:v>
                      </c:pt>
                      <c:pt idx="5545">
                        <c:v>0</c:v>
                      </c:pt>
                      <c:pt idx="5546">
                        <c:v>0</c:v>
                      </c:pt>
                      <c:pt idx="5547">
                        <c:v>0</c:v>
                      </c:pt>
                      <c:pt idx="5549">
                        <c:v>0</c:v>
                      </c:pt>
                      <c:pt idx="5550">
                        <c:v>0</c:v>
                      </c:pt>
                      <c:pt idx="5551">
                        <c:v>0</c:v>
                      </c:pt>
                      <c:pt idx="5552">
                        <c:v>0</c:v>
                      </c:pt>
                      <c:pt idx="5553">
                        <c:v>0</c:v>
                      </c:pt>
                      <c:pt idx="5554">
                        <c:v>0</c:v>
                      </c:pt>
                      <c:pt idx="5555">
                        <c:v>0</c:v>
                      </c:pt>
                      <c:pt idx="5556">
                        <c:v>0</c:v>
                      </c:pt>
                      <c:pt idx="5557">
                        <c:v>0</c:v>
                      </c:pt>
                      <c:pt idx="5558">
                        <c:v>0</c:v>
                      </c:pt>
                      <c:pt idx="5559">
                        <c:v>0</c:v>
                      </c:pt>
                      <c:pt idx="5560">
                        <c:v>0</c:v>
                      </c:pt>
                      <c:pt idx="5561">
                        <c:v>0</c:v>
                      </c:pt>
                      <c:pt idx="5562">
                        <c:v>0</c:v>
                      </c:pt>
                      <c:pt idx="5563">
                        <c:v>0</c:v>
                      </c:pt>
                      <c:pt idx="5564">
                        <c:v>0</c:v>
                      </c:pt>
                      <c:pt idx="5565">
                        <c:v>0</c:v>
                      </c:pt>
                      <c:pt idx="5566">
                        <c:v>0</c:v>
                      </c:pt>
                      <c:pt idx="5567">
                        <c:v>0</c:v>
                      </c:pt>
                      <c:pt idx="5568">
                        <c:v>0</c:v>
                      </c:pt>
                      <c:pt idx="5569">
                        <c:v>0</c:v>
                      </c:pt>
                      <c:pt idx="5570">
                        <c:v>0</c:v>
                      </c:pt>
                      <c:pt idx="5571">
                        <c:v>0</c:v>
                      </c:pt>
                      <c:pt idx="5572">
                        <c:v>0</c:v>
                      </c:pt>
                      <c:pt idx="5574">
                        <c:v>0</c:v>
                      </c:pt>
                      <c:pt idx="5575">
                        <c:v>0</c:v>
                      </c:pt>
                      <c:pt idx="5576">
                        <c:v>0</c:v>
                      </c:pt>
                      <c:pt idx="5577">
                        <c:v>0</c:v>
                      </c:pt>
                      <c:pt idx="5578">
                        <c:v>0</c:v>
                      </c:pt>
                      <c:pt idx="5579">
                        <c:v>0</c:v>
                      </c:pt>
                      <c:pt idx="5580">
                        <c:v>0</c:v>
                      </c:pt>
                      <c:pt idx="5581">
                        <c:v>0</c:v>
                      </c:pt>
                      <c:pt idx="5582">
                        <c:v>0</c:v>
                      </c:pt>
                      <c:pt idx="5583">
                        <c:v>0</c:v>
                      </c:pt>
                      <c:pt idx="5584">
                        <c:v>0</c:v>
                      </c:pt>
                      <c:pt idx="5585">
                        <c:v>0</c:v>
                      </c:pt>
                      <c:pt idx="5586">
                        <c:v>0</c:v>
                      </c:pt>
                      <c:pt idx="5587">
                        <c:v>0</c:v>
                      </c:pt>
                      <c:pt idx="5588">
                        <c:v>0</c:v>
                      </c:pt>
                      <c:pt idx="5589">
                        <c:v>0</c:v>
                      </c:pt>
                      <c:pt idx="5590">
                        <c:v>0</c:v>
                      </c:pt>
                      <c:pt idx="5591">
                        <c:v>0</c:v>
                      </c:pt>
                      <c:pt idx="5592">
                        <c:v>0</c:v>
                      </c:pt>
                      <c:pt idx="5593">
                        <c:v>0</c:v>
                      </c:pt>
                      <c:pt idx="5594">
                        <c:v>0</c:v>
                      </c:pt>
                      <c:pt idx="5595">
                        <c:v>0</c:v>
                      </c:pt>
                      <c:pt idx="5596">
                        <c:v>0</c:v>
                      </c:pt>
                      <c:pt idx="5597">
                        <c:v>0</c:v>
                      </c:pt>
                      <c:pt idx="5599">
                        <c:v>0</c:v>
                      </c:pt>
                      <c:pt idx="5600">
                        <c:v>0</c:v>
                      </c:pt>
                      <c:pt idx="5601">
                        <c:v>0</c:v>
                      </c:pt>
                      <c:pt idx="5602">
                        <c:v>0</c:v>
                      </c:pt>
                      <c:pt idx="5603">
                        <c:v>0</c:v>
                      </c:pt>
                      <c:pt idx="5604">
                        <c:v>0</c:v>
                      </c:pt>
                      <c:pt idx="5605">
                        <c:v>0</c:v>
                      </c:pt>
                      <c:pt idx="5606">
                        <c:v>0</c:v>
                      </c:pt>
                      <c:pt idx="5607">
                        <c:v>0</c:v>
                      </c:pt>
                      <c:pt idx="5608">
                        <c:v>0</c:v>
                      </c:pt>
                      <c:pt idx="5609">
                        <c:v>0</c:v>
                      </c:pt>
                      <c:pt idx="5610">
                        <c:v>0</c:v>
                      </c:pt>
                      <c:pt idx="5611">
                        <c:v>0</c:v>
                      </c:pt>
                      <c:pt idx="5612">
                        <c:v>0</c:v>
                      </c:pt>
                      <c:pt idx="5613">
                        <c:v>0</c:v>
                      </c:pt>
                      <c:pt idx="5614">
                        <c:v>0</c:v>
                      </c:pt>
                      <c:pt idx="5615">
                        <c:v>0</c:v>
                      </c:pt>
                      <c:pt idx="5616">
                        <c:v>0</c:v>
                      </c:pt>
                      <c:pt idx="5617">
                        <c:v>0</c:v>
                      </c:pt>
                      <c:pt idx="5618">
                        <c:v>0</c:v>
                      </c:pt>
                      <c:pt idx="5619">
                        <c:v>0</c:v>
                      </c:pt>
                      <c:pt idx="5620">
                        <c:v>0</c:v>
                      </c:pt>
                      <c:pt idx="5621">
                        <c:v>0</c:v>
                      </c:pt>
                      <c:pt idx="5624">
                        <c:v>0</c:v>
                      </c:pt>
                      <c:pt idx="5629">
                        <c:v>0</c:v>
                      </c:pt>
                      <c:pt idx="5631">
                        <c:v>0</c:v>
                      </c:pt>
                      <c:pt idx="5633">
                        <c:v>0</c:v>
                      </c:pt>
                      <c:pt idx="5636">
                        <c:v>0</c:v>
                      </c:pt>
                      <c:pt idx="5641">
                        <c:v>0</c:v>
                      </c:pt>
                      <c:pt idx="5642">
                        <c:v>0</c:v>
                      </c:pt>
                      <c:pt idx="5644">
                        <c:v>0</c:v>
                      </c:pt>
                      <c:pt idx="5647">
                        <c:v>0</c:v>
                      </c:pt>
                      <c:pt idx="5648">
                        <c:v>0</c:v>
                      </c:pt>
                      <c:pt idx="5649">
                        <c:v>0</c:v>
                      </c:pt>
                      <c:pt idx="5650">
                        <c:v>0</c:v>
                      </c:pt>
                      <c:pt idx="5651">
                        <c:v>0</c:v>
                      </c:pt>
                      <c:pt idx="5652">
                        <c:v>0</c:v>
                      </c:pt>
                      <c:pt idx="5653">
                        <c:v>0</c:v>
                      </c:pt>
                      <c:pt idx="5654">
                        <c:v>0</c:v>
                      </c:pt>
                      <c:pt idx="5655">
                        <c:v>0</c:v>
                      </c:pt>
                      <c:pt idx="5656">
                        <c:v>0</c:v>
                      </c:pt>
                      <c:pt idx="5657">
                        <c:v>0</c:v>
                      </c:pt>
                      <c:pt idx="5658">
                        <c:v>0</c:v>
                      </c:pt>
                      <c:pt idx="5659">
                        <c:v>0</c:v>
                      </c:pt>
                      <c:pt idx="5660">
                        <c:v>0</c:v>
                      </c:pt>
                      <c:pt idx="5661">
                        <c:v>0</c:v>
                      </c:pt>
                      <c:pt idx="5662">
                        <c:v>0</c:v>
                      </c:pt>
                      <c:pt idx="5663">
                        <c:v>0</c:v>
                      </c:pt>
                      <c:pt idx="5665">
                        <c:v>0</c:v>
                      </c:pt>
                      <c:pt idx="5666">
                        <c:v>0</c:v>
                      </c:pt>
                      <c:pt idx="5667">
                        <c:v>0</c:v>
                      </c:pt>
                      <c:pt idx="5668">
                        <c:v>0</c:v>
                      </c:pt>
                      <c:pt idx="5669">
                        <c:v>0</c:v>
                      </c:pt>
                      <c:pt idx="5670">
                        <c:v>0</c:v>
                      </c:pt>
                      <c:pt idx="5671">
                        <c:v>0</c:v>
                      </c:pt>
                      <c:pt idx="5672">
                        <c:v>0</c:v>
                      </c:pt>
                      <c:pt idx="5673">
                        <c:v>0</c:v>
                      </c:pt>
                      <c:pt idx="5674">
                        <c:v>0</c:v>
                      </c:pt>
                      <c:pt idx="5675">
                        <c:v>0</c:v>
                      </c:pt>
                      <c:pt idx="5676">
                        <c:v>0</c:v>
                      </c:pt>
                      <c:pt idx="5677">
                        <c:v>0</c:v>
                      </c:pt>
                      <c:pt idx="5678">
                        <c:v>0.04</c:v>
                      </c:pt>
                      <c:pt idx="5679">
                        <c:v>0</c:v>
                      </c:pt>
                      <c:pt idx="5682">
                        <c:v>0</c:v>
                      </c:pt>
                      <c:pt idx="5683">
                        <c:v>0</c:v>
                      </c:pt>
                      <c:pt idx="5685">
                        <c:v>0.01</c:v>
                      </c:pt>
                      <c:pt idx="5686">
                        <c:v>0.04</c:v>
                      </c:pt>
                      <c:pt idx="5687">
                        <c:v>0.06</c:v>
                      </c:pt>
                      <c:pt idx="5688">
                        <c:v>0.06</c:v>
                      </c:pt>
                      <c:pt idx="5689">
                        <c:v>0.06</c:v>
                      </c:pt>
                      <c:pt idx="5690">
                        <c:v>0.06</c:v>
                      </c:pt>
                      <c:pt idx="5691">
                        <c:v>0</c:v>
                      </c:pt>
                      <c:pt idx="5693">
                        <c:v>0</c:v>
                      </c:pt>
                      <c:pt idx="5694">
                        <c:v>0</c:v>
                      </c:pt>
                      <c:pt idx="5695">
                        <c:v>0</c:v>
                      </c:pt>
                      <c:pt idx="5696">
                        <c:v>0</c:v>
                      </c:pt>
                      <c:pt idx="5698">
                        <c:v>0</c:v>
                      </c:pt>
                      <c:pt idx="5699">
                        <c:v>0</c:v>
                      </c:pt>
                      <c:pt idx="5703">
                        <c:v>0</c:v>
                      </c:pt>
                      <c:pt idx="5710">
                        <c:v>0</c:v>
                      </c:pt>
                      <c:pt idx="5711">
                        <c:v>0</c:v>
                      </c:pt>
                      <c:pt idx="5716">
                        <c:v>0</c:v>
                      </c:pt>
                      <c:pt idx="5718">
                        <c:v>0</c:v>
                      </c:pt>
                      <c:pt idx="5722">
                        <c:v>0</c:v>
                      </c:pt>
                      <c:pt idx="5723">
                        <c:v>0</c:v>
                      </c:pt>
                      <c:pt idx="5726">
                        <c:v>0</c:v>
                      </c:pt>
                      <c:pt idx="5727">
                        <c:v>0</c:v>
                      </c:pt>
                      <c:pt idx="5728">
                        <c:v>0</c:v>
                      </c:pt>
                      <c:pt idx="5729">
                        <c:v>0</c:v>
                      </c:pt>
                      <c:pt idx="5730">
                        <c:v>0</c:v>
                      </c:pt>
                      <c:pt idx="5731">
                        <c:v>0</c:v>
                      </c:pt>
                      <c:pt idx="5732">
                        <c:v>0</c:v>
                      </c:pt>
                      <c:pt idx="5733">
                        <c:v>0</c:v>
                      </c:pt>
                      <c:pt idx="5734">
                        <c:v>0</c:v>
                      </c:pt>
                      <c:pt idx="5735">
                        <c:v>0</c:v>
                      </c:pt>
                      <c:pt idx="5736">
                        <c:v>0.02</c:v>
                      </c:pt>
                      <c:pt idx="5737">
                        <c:v>0</c:v>
                      </c:pt>
                      <c:pt idx="5738">
                        <c:v>0</c:v>
                      </c:pt>
                      <c:pt idx="5741">
                        <c:v>0.16</c:v>
                      </c:pt>
                      <c:pt idx="5742">
                        <c:v>0.08</c:v>
                      </c:pt>
                      <c:pt idx="5743">
                        <c:v>0.14000000000000001</c:v>
                      </c:pt>
                      <c:pt idx="5744">
                        <c:v>0.17</c:v>
                      </c:pt>
                      <c:pt idx="5745">
                        <c:v>0.17</c:v>
                      </c:pt>
                      <c:pt idx="5746">
                        <c:v>0.09</c:v>
                      </c:pt>
                      <c:pt idx="5750">
                        <c:v>0</c:v>
                      </c:pt>
                      <c:pt idx="5753">
                        <c:v>0</c:v>
                      </c:pt>
                      <c:pt idx="5756">
                        <c:v>0</c:v>
                      </c:pt>
                      <c:pt idx="5757">
                        <c:v>0</c:v>
                      </c:pt>
                      <c:pt idx="5758">
                        <c:v>0</c:v>
                      </c:pt>
                      <c:pt idx="5759">
                        <c:v>0</c:v>
                      </c:pt>
                      <c:pt idx="5760">
                        <c:v>0</c:v>
                      </c:pt>
                      <c:pt idx="5762">
                        <c:v>0</c:v>
                      </c:pt>
                      <c:pt idx="5763">
                        <c:v>0</c:v>
                      </c:pt>
                      <c:pt idx="5765">
                        <c:v>0</c:v>
                      </c:pt>
                      <c:pt idx="5767">
                        <c:v>0</c:v>
                      </c:pt>
                      <c:pt idx="5768">
                        <c:v>0</c:v>
                      </c:pt>
                      <c:pt idx="5769">
                        <c:v>0</c:v>
                      </c:pt>
                      <c:pt idx="5771">
                        <c:v>0.09</c:v>
                      </c:pt>
                      <c:pt idx="5772">
                        <c:v>0</c:v>
                      </c:pt>
                      <c:pt idx="5773">
                        <c:v>0</c:v>
                      </c:pt>
                      <c:pt idx="5776">
                        <c:v>0</c:v>
                      </c:pt>
                      <c:pt idx="5778">
                        <c:v>0</c:v>
                      </c:pt>
                      <c:pt idx="5779">
                        <c:v>0</c:v>
                      </c:pt>
                      <c:pt idx="5780">
                        <c:v>0</c:v>
                      </c:pt>
                      <c:pt idx="5782">
                        <c:v>0</c:v>
                      </c:pt>
                      <c:pt idx="5783">
                        <c:v>0</c:v>
                      </c:pt>
                      <c:pt idx="5784">
                        <c:v>0</c:v>
                      </c:pt>
                      <c:pt idx="5785">
                        <c:v>0</c:v>
                      </c:pt>
                      <c:pt idx="5786">
                        <c:v>0</c:v>
                      </c:pt>
                      <c:pt idx="5788">
                        <c:v>0</c:v>
                      </c:pt>
                      <c:pt idx="5789">
                        <c:v>0</c:v>
                      </c:pt>
                      <c:pt idx="5790">
                        <c:v>0</c:v>
                      </c:pt>
                      <c:pt idx="5791">
                        <c:v>0</c:v>
                      </c:pt>
                      <c:pt idx="5792">
                        <c:v>0</c:v>
                      </c:pt>
                      <c:pt idx="5793">
                        <c:v>0.02</c:v>
                      </c:pt>
                      <c:pt idx="5794">
                        <c:v>0</c:v>
                      </c:pt>
                      <c:pt idx="5795">
                        <c:v>0</c:v>
                      </c:pt>
                      <c:pt idx="5796">
                        <c:v>0.01</c:v>
                      </c:pt>
                      <c:pt idx="5799">
                        <c:v>0</c:v>
                      </c:pt>
                      <c:pt idx="5801">
                        <c:v>0</c:v>
                      </c:pt>
                      <c:pt idx="5802">
                        <c:v>0</c:v>
                      </c:pt>
                      <c:pt idx="5804">
                        <c:v>0</c:v>
                      </c:pt>
                      <c:pt idx="5805">
                        <c:v>0</c:v>
                      </c:pt>
                      <c:pt idx="5807">
                        <c:v>0</c:v>
                      </c:pt>
                      <c:pt idx="5809">
                        <c:v>0.01</c:v>
                      </c:pt>
                      <c:pt idx="5811">
                        <c:v>0.02</c:v>
                      </c:pt>
                      <c:pt idx="5812">
                        <c:v>0</c:v>
                      </c:pt>
                      <c:pt idx="5813">
                        <c:v>0</c:v>
                      </c:pt>
                      <c:pt idx="5815">
                        <c:v>0</c:v>
                      </c:pt>
                      <c:pt idx="5817">
                        <c:v>0</c:v>
                      </c:pt>
                      <c:pt idx="5819">
                        <c:v>0</c:v>
                      </c:pt>
                      <c:pt idx="5821">
                        <c:v>0</c:v>
                      </c:pt>
                      <c:pt idx="5825">
                        <c:v>0</c:v>
                      </c:pt>
                      <c:pt idx="5826">
                        <c:v>0</c:v>
                      </c:pt>
                      <c:pt idx="5827">
                        <c:v>0</c:v>
                      </c:pt>
                      <c:pt idx="5830">
                        <c:v>0.02</c:v>
                      </c:pt>
                      <c:pt idx="5832">
                        <c:v>0.02</c:v>
                      </c:pt>
                      <c:pt idx="5835">
                        <c:v>0</c:v>
                      </c:pt>
                      <c:pt idx="5837">
                        <c:v>0</c:v>
                      </c:pt>
                      <c:pt idx="5839">
                        <c:v>0</c:v>
                      </c:pt>
                      <c:pt idx="5842">
                        <c:v>0</c:v>
                      </c:pt>
                      <c:pt idx="5847">
                        <c:v>0</c:v>
                      </c:pt>
                      <c:pt idx="5848">
                        <c:v>0</c:v>
                      </c:pt>
                      <c:pt idx="5850">
                        <c:v>0</c:v>
                      </c:pt>
                      <c:pt idx="5851">
                        <c:v>0</c:v>
                      </c:pt>
                      <c:pt idx="5853">
                        <c:v>0</c:v>
                      </c:pt>
                      <c:pt idx="5856">
                        <c:v>0</c:v>
                      </c:pt>
                      <c:pt idx="5857">
                        <c:v>0</c:v>
                      </c:pt>
                      <c:pt idx="5858">
                        <c:v>0</c:v>
                      </c:pt>
                      <c:pt idx="5859">
                        <c:v>0</c:v>
                      </c:pt>
                      <c:pt idx="5860">
                        <c:v>0</c:v>
                      </c:pt>
                      <c:pt idx="5862">
                        <c:v>0</c:v>
                      </c:pt>
                      <c:pt idx="5865">
                        <c:v>0</c:v>
                      </c:pt>
                      <c:pt idx="5866">
                        <c:v>0</c:v>
                      </c:pt>
                      <c:pt idx="5867">
                        <c:v>0</c:v>
                      </c:pt>
                      <c:pt idx="5868">
                        <c:v>0</c:v>
                      </c:pt>
                      <c:pt idx="5869">
                        <c:v>0</c:v>
                      </c:pt>
                      <c:pt idx="5870">
                        <c:v>0</c:v>
                      </c:pt>
                      <c:pt idx="5871">
                        <c:v>0</c:v>
                      </c:pt>
                      <c:pt idx="5872">
                        <c:v>0</c:v>
                      </c:pt>
                      <c:pt idx="5873">
                        <c:v>0</c:v>
                      </c:pt>
                      <c:pt idx="5874">
                        <c:v>0</c:v>
                      </c:pt>
                      <c:pt idx="5878">
                        <c:v>0</c:v>
                      </c:pt>
                      <c:pt idx="5880">
                        <c:v>0</c:v>
                      </c:pt>
                      <c:pt idx="5882">
                        <c:v>0</c:v>
                      </c:pt>
                      <c:pt idx="5883">
                        <c:v>0</c:v>
                      </c:pt>
                      <c:pt idx="5884">
                        <c:v>0</c:v>
                      </c:pt>
                      <c:pt idx="5887">
                        <c:v>0</c:v>
                      </c:pt>
                      <c:pt idx="5888">
                        <c:v>0</c:v>
                      </c:pt>
                      <c:pt idx="5889">
                        <c:v>0</c:v>
                      </c:pt>
                      <c:pt idx="5890">
                        <c:v>0</c:v>
                      </c:pt>
                      <c:pt idx="5891">
                        <c:v>0</c:v>
                      </c:pt>
                      <c:pt idx="5892">
                        <c:v>0</c:v>
                      </c:pt>
                      <c:pt idx="5893">
                        <c:v>0</c:v>
                      </c:pt>
                      <c:pt idx="5894">
                        <c:v>0</c:v>
                      </c:pt>
                      <c:pt idx="5895">
                        <c:v>0</c:v>
                      </c:pt>
                      <c:pt idx="5896">
                        <c:v>0</c:v>
                      </c:pt>
                      <c:pt idx="5897">
                        <c:v>0</c:v>
                      </c:pt>
                      <c:pt idx="5898">
                        <c:v>0</c:v>
                      </c:pt>
                      <c:pt idx="5899">
                        <c:v>0</c:v>
                      </c:pt>
                      <c:pt idx="5900">
                        <c:v>0.01</c:v>
                      </c:pt>
                      <c:pt idx="5901">
                        <c:v>0.02</c:v>
                      </c:pt>
                      <c:pt idx="5902">
                        <c:v>0</c:v>
                      </c:pt>
                      <c:pt idx="5903">
                        <c:v>0</c:v>
                      </c:pt>
                      <c:pt idx="5904">
                        <c:v>0</c:v>
                      </c:pt>
                      <c:pt idx="5905">
                        <c:v>0</c:v>
                      </c:pt>
                      <c:pt idx="5906">
                        <c:v>0</c:v>
                      </c:pt>
                      <c:pt idx="5907">
                        <c:v>0</c:v>
                      </c:pt>
                      <c:pt idx="5909">
                        <c:v>0</c:v>
                      </c:pt>
                      <c:pt idx="5910">
                        <c:v>0</c:v>
                      </c:pt>
                      <c:pt idx="5911">
                        <c:v>0</c:v>
                      </c:pt>
                      <c:pt idx="5912">
                        <c:v>0</c:v>
                      </c:pt>
                      <c:pt idx="5913">
                        <c:v>0</c:v>
                      </c:pt>
                      <c:pt idx="5914">
                        <c:v>0</c:v>
                      </c:pt>
                      <c:pt idx="5915">
                        <c:v>0</c:v>
                      </c:pt>
                      <c:pt idx="5916">
                        <c:v>0</c:v>
                      </c:pt>
                      <c:pt idx="5917">
                        <c:v>0</c:v>
                      </c:pt>
                      <c:pt idx="5918">
                        <c:v>0</c:v>
                      </c:pt>
                      <c:pt idx="5919">
                        <c:v>0</c:v>
                      </c:pt>
                      <c:pt idx="5920">
                        <c:v>0</c:v>
                      </c:pt>
                      <c:pt idx="5921">
                        <c:v>0</c:v>
                      </c:pt>
                      <c:pt idx="5922">
                        <c:v>0</c:v>
                      </c:pt>
                      <c:pt idx="5923">
                        <c:v>0</c:v>
                      </c:pt>
                      <c:pt idx="5924">
                        <c:v>0</c:v>
                      </c:pt>
                      <c:pt idx="5925">
                        <c:v>0</c:v>
                      </c:pt>
                      <c:pt idx="5926">
                        <c:v>0</c:v>
                      </c:pt>
                      <c:pt idx="5927">
                        <c:v>0</c:v>
                      </c:pt>
                      <c:pt idx="5928">
                        <c:v>0</c:v>
                      </c:pt>
                      <c:pt idx="5929">
                        <c:v>0</c:v>
                      </c:pt>
                      <c:pt idx="5930">
                        <c:v>0</c:v>
                      </c:pt>
                      <c:pt idx="5931">
                        <c:v>0</c:v>
                      </c:pt>
                      <c:pt idx="5932">
                        <c:v>0</c:v>
                      </c:pt>
                      <c:pt idx="5934">
                        <c:v>0</c:v>
                      </c:pt>
                      <c:pt idx="5935">
                        <c:v>0</c:v>
                      </c:pt>
                      <c:pt idx="5936">
                        <c:v>0</c:v>
                      </c:pt>
                      <c:pt idx="5937">
                        <c:v>0</c:v>
                      </c:pt>
                      <c:pt idx="5938">
                        <c:v>0</c:v>
                      </c:pt>
                      <c:pt idx="5939">
                        <c:v>0</c:v>
                      </c:pt>
                      <c:pt idx="5940">
                        <c:v>0</c:v>
                      </c:pt>
                      <c:pt idx="5941">
                        <c:v>0</c:v>
                      </c:pt>
                      <c:pt idx="5942">
                        <c:v>0</c:v>
                      </c:pt>
                      <c:pt idx="5943">
                        <c:v>0</c:v>
                      </c:pt>
                      <c:pt idx="5944">
                        <c:v>0</c:v>
                      </c:pt>
                      <c:pt idx="5945">
                        <c:v>0</c:v>
                      </c:pt>
                      <c:pt idx="5946">
                        <c:v>0</c:v>
                      </c:pt>
                      <c:pt idx="5947">
                        <c:v>0</c:v>
                      </c:pt>
                      <c:pt idx="5948">
                        <c:v>0</c:v>
                      </c:pt>
                      <c:pt idx="5949">
                        <c:v>0</c:v>
                      </c:pt>
                      <c:pt idx="5950">
                        <c:v>0</c:v>
                      </c:pt>
                      <c:pt idx="5951">
                        <c:v>0</c:v>
                      </c:pt>
                      <c:pt idx="5952">
                        <c:v>0</c:v>
                      </c:pt>
                      <c:pt idx="5953">
                        <c:v>0</c:v>
                      </c:pt>
                      <c:pt idx="5954">
                        <c:v>0</c:v>
                      </c:pt>
                      <c:pt idx="5955">
                        <c:v>0</c:v>
                      </c:pt>
                      <c:pt idx="5956">
                        <c:v>0</c:v>
                      </c:pt>
                      <c:pt idx="5957">
                        <c:v>0</c:v>
                      </c:pt>
                      <c:pt idx="5959">
                        <c:v>0</c:v>
                      </c:pt>
                      <c:pt idx="5960">
                        <c:v>0</c:v>
                      </c:pt>
                      <c:pt idx="5961">
                        <c:v>0</c:v>
                      </c:pt>
                      <c:pt idx="5962">
                        <c:v>0</c:v>
                      </c:pt>
                      <c:pt idx="5963">
                        <c:v>0</c:v>
                      </c:pt>
                      <c:pt idx="5964">
                        <c:v>0</c:v>
                      </c:pt>
                      <c:pt idx="5965">
                        <c:v>0</c:v>
                      </c:pt>
                      <c:pt idx="5966">
                        <c:v>0</c:v>
                      </c:pt>
                      <c:pt idx="5967">
                        <c:v>0</c:v>
                      </c:pt>
                      <c:pt idx="5968">
                        <c:v>0</c:v>
                      </c:pt>
                      <c:pt idx="5969">
                        <c:v>0</c:v>
                      </c:pt>
                      <c:pt idx="5970">
                        <c:v>0</c:v>
                      </c:pt>
                      <c:pt idx="5971">
                        <c:v>0</c:v>
                      </c:pt>
                      <c:pt idx="5972">
                        <c:v>0</c:v>
                      </c:pt>
                      <c:pt idx="5973">
                        <c:v>0</c:v>
                      </c:pt>
                      <c:pt idx="5974">
                        <c:v>0</c:v>
                      </c:pt>
                      <c:pt idx="5975">
                        <c:v>0</c:v>
                      </c:pt>
                      <c:pt idx="5976">
                        <c:v>0</c:v>
                      </c:pt>
                      <c:pt idx="5977">
                        <c:v>0</c:v>
                      </c:pt>
                      <c:pt idx="5978">
                        <c:v>0</c:v>
                      </c:pt>
                      <c:pt idx="5979">
                        <c:v>0</c:v>
                      </c:pt>
                      <c:pt idx="5980">
                        <c:v>0</c:v>
                      </c:pt>
                      <c:pt idx="5981">
                        <c:v>0</c:v>
                      </c:pt>
                      <c:pt idx="5982">
                        <c:v>0</c:v>
                      </c:pt>
                      <c:pt idx="5984">
                        <c:v>0</c:v>
                      </c:pt>
                      <c:pt idx="5985">
                        <c:v>0</c:v>
                      </c:pt>
                      <c:pt idx="5986">
                        <c:v>0</c:v>
                      </c:pt>
                      <c:pt idx="5987">
                        <c:v>0</c:v>
                      </c:pt>
                      <c:pt idx="5988">
                        <c:v>0</c:v>
                      </c:pt>
                      <c:pt idx="5989">
                        <c:v>0</c:v>
                      </c:pt>
                      <c:pt idx="5992">
                        <c:v>0</c:v>
                      </c:pt>
                      <c:pt idx="5996">
                        <c:v>0</c:v>
                      </c:pt>
                      <c:pt idx="6000">
                        <c:v>0</c:v>
                      </c:pt>
                      <c:pt idx="6004">
                        <c:v>0</c:v>
                      </c:pt>
                      <c:pt idx="6006">
                        <c:v>0</c:v>
                      </c:pt>
                      <c:pt idx="6007">
                        <c:v>0</c:v>
                      </c:pt>
                      <c:pt idx="6008">
                        <c:v>0</c:v>
                      </c:pt>
                      <c:pt idx="6009">
                        <c:v>0</c:v>
                      </c:pt>
                      <c:pt idx="6010">
                        <c:v>0</c:v>
                      </c:pt>
                      <c:pt idx="6011">
                        <c:v>0</c:v>
                      </c:pt>
                      <c:pt idx="6012">
                        <c:v>0</c:v>
                      </c:pt>
                      <c:pt idx="6013">
                        <c:v>0</c:v>
                      </c:pt>
                      <c:pt idx="6014">
                        <c:v>0</c:v>
                      </c:pt>
                      <c:pt idx="6015">
                        <c:v>0</c:v>
                      </c:pt>
                      <c:pt idx="6016">
                        <c:v>0</c:v>
                      </c:pt>
                      <c:pt idx="6017">
                        <c:v>0</c:v>
                      </c:pt>
                      <c:pt idx="6018">
                        <c:v>0</c:v>
                      </c:pt>
                      <c:pt idx="6019">
                        <c:v>0</c:v>
                      </c:pt>
                      <c:pt idx="6021">
                        <c:v>0</c:v>
                      </c:pt>
                      <c:pt idx="6022">
                        <c:v>0</c:v>
                      </c:pt>
                      <c:pt idx="6023">
                        <c:v>0</c:v>
                      </c:pt>
                      <c:pt idx="6024">
                        <c:v>0</c:v>
                      </c:pt>
                      <c:pt idx="6025">
                        <c:v>0</c:v>
                      </c:pt>
                      <c:pt idx="6026">
                        <c:v>0</c:v>
                      </c:pt>
                      <c:pt idx="6027">
                        <c:v>0</c:v>
                      </c:pt>
                      <c:pt idx="6028">
                        <c:v>0</c:v>
                      </c:pt>
                      <c:pt idx="6029">
                        <c:v>0</c:v>
                      </c:pt>
                      <c:pt idx="6030">
                        <c:v>0</c:v>
                      </c:pt>
                      <c:pt idx="6031">
                        <c:v>0</c:v>
                      </c:pt>
                      <c:pt idx="6032">
                        <c:v>0</c:v>
                      </c:pt>
                      <c:pt idx="6033">
                        <c:v>0</c:v>
                      </c:pt>
                      <c:pt idx="6034">
                        <c:v>0</c:v>
                      </c:pt>
                      <c:pt idx="6035">
                        <c:v>0</c:v>
                      </c:pt>
                      <c:pt idx="6036">
                        <c:v>0</c:v>
                      </c:pt>
                      <c:pt idx="6037">
                        <c:v>0</c:v>
                      </c:pt>
                      <c:pt idx="6038">
                        <c:v>0</c:v>
                      </c:pt>
                      <c:pt idx="6039">
                        <c:v>0</c:v>
                      </c:pt>
                      <c:pt idx="6040">
                        <c:v>0</c:v>
                      </c:pt>
                      <c:pt idx="6041">
                        <c:v>0</c:v>
                      </c:pt>
                      <c:pt idx="6042">
                        <c:v>0</c:v>
                      </c:pt>
                      <c:pt idx="6043">
                        <c:v>0</c:v>
                      </c:pt>
                      <c:pt idx="6044">
                        <c:v>0</c:v>
                      </c:pt>
                      <c:pt idx="6046">
                        <c:v>0</c:v>
                      </c:pt>
                      <c:pt idx="6047">
                        <c:v>0</c:v>
                      </c:pt>
                      <c:pt idx="6048">
                        <c:v>0</c:v>
                      </c:pt>
                      <c:pt idx="6049">
                        <c:v>0</c:v>
                      </c:pt>
                      <c:pt idx="6050">
                        <c:v>0</c:v>
                      </c:pt>
                      <c:pt idx="6051">
                        <c:v>0</c:v>
                      </c:pt>
                      <c:pt idx="6052">
                        <c:v>0</c:v>
                      </c:pt>
                      <c:pt idx="6053">
                        <c:v>0</c:v>
                      </c:pt>
                      <c:pt idx="6054">
                        <c:v>0</c:v>
                      </c:pt>
                      <c:pt idx="6055">
                        <c:v>0</c:v>
                      </c:pt>
                      <c:pt idx="6056">
                        <c:v>0</c:v>
                      </c:pt>
                      <c:pt idx="6057">
                        <c:v>0</c:v>
                      </c:pt>
                      <c:pt idx="6058">
                        <c:v>0</c:v>
                      </c:pt>
                      <c:pt idx="6059">
                        <c:v>0</c:v>
                      </c:pt>
                      <c:pt idx="6060">
                        <c:v>0</c:v>
                      </c:pt>
                      <c:pt idx="6061">
                        <c:v>0</c:v>
                      </c:pt>
                      <c:pt idx="6062">
                        <c:v>0</c:v>
                      </c:pt>
                      <c:pt idx="6063">
                        <c:v>0</c:v>
                      </c:pt>
                      <c:pt idx="6064">
                        <c:v>0</c:v>
                      </c:pt>
                      <c:pt idx="6065">
                        <c:v>0</c:v>
                      </c:pt>
                      <c:pt idx="6066">
                        <c:v>0</c:v>
                      </c:pt>
                      <c:pt idx="6067">
                        <c:v>0</c:v>
                      </c:pt>
                      <c:pt idx="6068">
                        <c:v>0</c:v>
                      </c:pt>
                      <c:pt idx="6069">
                        <c:v>0</c:v>
                      </c:pt>
                      <c:pt idx="6072">
                        <c:v>0</c:v>
                      </c:pt>
                      <c:pt idx="6073">
                        <c:v>0</c:v>
                      </c:pt>
                      <c:pt idx="6074">
                        <c:v>0</c:v>
                      </c:pt>
                      <c:pt idx="6075">
                        <c:v>0</c:v>
                      </c:pt>
                      <c:pt idx="6076">
                        <c:v>0</c:v>
                      </c:pt>
                      <c:pt idx="6077">
                        <c:v>0</c:v>
                      </c:pt>
                      <c:pt idx="6078">
                        <c:v>0</c:v>
                      </c:pt>
                      <c:pt idx="6079">
                        <c:v>0</c:v>
                      </c:pt>
                      <c:pt idx="6080">
                        <c:v>0</c:v>
                      </c:pt>
                      <c:pt idx="6081">
                        <c:v>0</c:v>
                      </c:pt>
                      <c:pt idx="6082">
                        <c:v>0</c:v>
                      </c:pt>
                      <c:pt idx="6083">
                        <c:v>0</c:v>
                      </c:pt>
                      <c:pt idx="6084">
                        <c:v>0</c:v>
                      </c:pt>
                      <c:pt idx="6085">
                        <c:v>0</c:v>
                      </c:pt>
                      <c:pt idx="6086">
                        <c:v>0</c:v>
                      </c:pt>
                      <c:pt idx="6087">
                        <c:v>0</c:v>
                      </c:pt>
                      <c:pt idx="6088">
                        <c:v>0</c:v>
                      </c:pt>
                      <c:pt idx="6089">
                        <c:v>0</c:v>
                      </c:pt>
                      <c:pt idx="6090">
                        <c:v>0</c:v>
                      </c:pt>
                      <c:pt idx="6091">
                        <c:v>0</c:v>
                      </c:pt>
                      <c:pt idx="6092">
                        <c:v>0</c:v>
                      </c:pt>
                      <c:pt idx="6093">
                        <c:v>0</c:v>
                      </c:pt>
                      <c:pt idx="6094">
                        <c:v>0</c:v>
                      </c:pt>
                      <c:pt idx="6095">
                        <c:v>0</c:v>
                      </c:pt>
                      <c:pt idx="6097">
                        <c:v>0</c:v>
                      </c:pt>
                      <c:pt idx="6098">
                        <c:v>0</c:v>
                      </c:pt>
                      <c:pt idx="6099">
                        <c:v>0</c:v>
                      </c:pt>
                      <c:pt idx="6100">
                        <c:v>0</c:v>
                      </c:pt>
                      <c:pt idx="6101">
                        <c:v>0</c:v>
                      </c:pt>
                      <c:pt idx="6102">
                        <c:v>0</c:v>
                      </c:pt>
                      <c:pt idx="6103">
                        <c:v>0</c:v>
                      </c:pt>
                      <c:pt idx="6104">
                        <c:v>0</c:v>
                      </c:pt>
                      <c:pt idx="6105">
                        <c:v>0</c:v>
                      </c:pt>
                      <c:pt idx="6106">
                        <c:v>0</c:v>
                      </c:pt>
                      <c:pt idx="6107">
                        <c:v>0</c:v>
                      </c:pt>
                      <c:pt idx="6108">
                        <c:v>0</c:v>
                      </c:pt>
                      <c:pt idx="6109">
                        <c:v>0</c:v>
                      </c:pt>
                      <c:pt idx="6110">
                        <c:v>0</c:v>
                      </c:pt>
                      <c:pt idx="6111">
                        <c:v>0</c:v>
                      </c:pt>
                      <c:pt idx="6112">
                        <c:v>0</c:v>
                      </c:pt>
                      <c:pt idx="6113">
                        <c:v>0</c:v>
                      </c:pt>
                      <c:pt idx="6114">
                        <c:v>0</c:v>
                      </c:pt>
                      <c:pt idx="6115">
                        <c:v>0</c:v>
                      </c:pt>
                      <c:pt idx="6116">
                        <c:v>0</c:v>
                      </c:pt>
                      <c:pt idx="6117">
                        <c:v>0</c:v>
                      </c:pt>
                      <c:pt idx="6118">
                        <c:v>0</c:v>
                      </c:pt>
                      <c:pt idx="6119">
                        <c:v>0</c:v>
                      </c:pt>
                      <c:pt idx="6120">
                        <c:v>0</c:v>
                      </c:pt>
                      <c:pt idx="6122">
                        <c:v>0</c:v>
                      </c:pt>
                      <c:pt idx="6123">
                        <c:v>0</c:v>
                      </c:pt>
                      <c:pt idx="6124">
                        <c:v>0</c:v>
                      </c:pt>
                      <c:pt idx="6125">
                        <c:v>0</c:v>
                      </c:pt>
                      <c:pt idx="6126">
                        <c:v>0</c:v>
                      </c:pt>
                      <c:pt idx="6130">
                        <c:v>0</c:v>
                      </c:pt>
                      <c:pt idx="6137">
                        <c:v>0</c:v>
                      </c:pt>
                      <c:pt idx="6139">
                        <c:v>0</c:v>
                      </c:pt>
                      <c:pt idx="6140">
                        <c:v>0</c:v>
                      </c:pt>
                      <c:pt idx="6141">
                        <c:v>0</c:v>
                      </c:pt>
                      <c:pt idx="6142">
                        <c:v>0</c:v>
                      </c:pt>
                      <c:pt idx="6143">
                        <c:v>0</c:v>
                      </c:pt>
                      <c:pt idx="6144">
                        <c:v>0</c:v>
                      </c:pt>
                      <c:pt idx="6145">
                        <c:v>0</c:v>
                      </c:pt>
                      <c:pt idx="6146">
                        <c:v>0</c:v>
                      </c:pt>
                      <c:pt idx="6147">
                        <c:v>0</c:v>
                      </c:pt>
                      <c:pt idx="6148">
                        <c:v>0</c:v>
                      </c:pt>
                      <c:pt idx="6149">
                        <c:v>0</c:v>
                      </c:pt>
                      <c:pt idx="6150">
                        <c:v>0</c:v>
                      </c:pt>
                      <c:pt idx="6151">
                        <c:v>0</c:v>
                      </c:pt>
                      <c:pt idx="6152">
                        <c:v>0</c:v>
                      </c:pt>
                      <c:pt idx="6153">
                        <c:v>0</c:v>
                      </c:pt>
                      <c:pt idx="6154">
                        <c:v>0</c:v>
                      </c:pt>
                      <c:pt idx="6155">
                        <c:v>0</c:v>
                      </c:pt>
                      <c:pt idx="6157">
                        <c:v>0</c:v>
                      </c:pt>
                      <c:pt idx="6158">
                        <c:v>0</c:v>
                      </c:pt>
                      <c:pt idx="6159">
                        <c:v>0</c:v>
                      </c:pt>
                      <c:pt idx="6160">
                        <c:v>0</c:v>
                      </c:pt>
                      <c:pt idx="6167">
                        <c:v>0</c:v>
                      </c:pt>
                      <c:pt idx="6174">
                        <c:v>0</c:v>
                      </c:pt>
                      <c:pt idx="6178">
                        <c:v>0</c:v>
                      </c:pt>
                      <c:pt idx="6179">
                        <c:v>0</c:v>
                      </c:pt>
                      <c:pt idx="6180">
                        <c:v>0</c:v>
                      </c:pt>
                      <c:pt idx="6185">
                        <c:v>0</c:v>
                      </c:pt>
                      <c:pt idx="6186">
                        <c:v>0</c:v>
                      </c:pt>
                      <c:pt idx="6187">
                        <c:v>0</c:v>
                      </c:pt>
                      <c:pt idx="6188">
                        <c:v>0</c:v>
                      </c:pt>
                      <c:pt idx="6189">
                        <c:v>0</c:v>
                      </c:pt>
                      <c:pt idx="6190">
                        <c:v>0</c:v>
                      </c:pt>
                      <c:pt idx="6191">
                        <c:v>0</c:v>
                      </c:pt>
                      <c:pt idx="6192">
                        <c:v>0</c:v>
                      </c:pt>
                      <c:pt idx="6193">
                        <c:v>0</c:v>
                      </c:pt>
                      <c:pt idx="6194">
                        <c:v>0</c:v>
                      </c:pt>
                      <c:pt idx="6195">
                        <c:v>0</c:v>
                      </c:pt>
                      <c:pt idx="6196">
                        <c:v>0</c:v>
                      </c:pt>
                      <c:pt idx="6197">
                        <c:v>0</c:v>
                      </c:pt>
                      <c:pt idx="6198">
                        <c:v>0</c:v>
                      </c:pt>
                      <c:pt idx="6199">
                        <c:v>0</c:v>
                      </c:pt>
                      <c:pt idx="6201">
                        <c:v>0</c:v>
                      </c:pt>
                      <c:pt idx="6202">
                        <c:v>0</c:v>
                      </c:pt>
                      <c:pt idx="6203">
                        <c:v>0</c:v>
                      </c:pt>
                      <c:pt idx="6204">
                        <c:v>0</c:v>
                      </c:pt>
                      <c:pt idx="6210">
                        <c:v>0</c:v>
                      </c:pt>
                      <c:pt idx="6211">
                        <c:v>0</c:v>
                      </c:pt>
                      <c:pt idx="6214">
                        <c:v>0</c:v>
                      </c:pt>
                      <c:pt idx="6217">
                        <c:v>0</c:v>
                      </c:pt>
                      <c:pt idx="6219">
                        <c:v>0</c:v>
                      </c:pt>
                      <c:pt idx="6220">
                        <c:v>0</c:v>
                      </c:pt>
                      <c:pt idx="6221">
                        <c:v>0</c:v>
                      </c:pt>
                      <c:pt idx="6222">
                        <c:v>0</c:v>
                      </c:pt>
                      <c:pt idx="6223">
                        <c:v>0</c:v>
                      </c:pt>
                      <c:pt idx="6224">
                        <c:v>0</c:v>
                      </c:pt>
                      <c:pt idx="6225">
                        <c:v>0</c:v>
                      </c:pt>
                      <c:pt idx="6228">
                        <c:v>0</c:v>
                      </c:pt>
                      <c:pt idx="6230">
                        <c:v>0</c:v>
                      </c:pt>
                      <c:pt idx="6231">
                        <c:v>0</c:v>
                      </c:pt>
                      <c:pt idx="6232">
                        <c:v>0</c:v>
                      </c:pt>
                      <c:pt idx="6233">
                        <c:v>0</c:v>
                      </c:pt>
                      <c:pt idx="6234">
                        <c:v>0</c:v>
                      </c:pt>
                      <c:pt idx="6235">
                        <c:v>0</c:v>
                      </c:pt>
                      <c:pt idx="6236">
                        <c:v>0</c:v>
                      </c:pt>
                      <c:pt idx="6237">
                        <c:v>0</c:v>
                      </c:pt>
                      <c:pt idx="6239">
                        <c:v>0</c:v>
                      </c:pt>
                      <c:pt idx="6240">
                        <c:v>0</c:v>
                      </c:pt>
                      <c:pt idx="6241">
                        <c:v>0</c:v>
                      </c:pt>
                      <c:pt idx="6242">
                        <c:v>0.01</c:v>
                      </c:pt>
                      <c:pt idx="6243">
                        <c:v>0</c:v>
                      </c:pt>
                      <c:pt idx="6244">
                        <c:v>0</c:v>
                      </c:pt>
                      <c:pt idx="6245">
                        <c:v>0</c:v>
                      </c:pt>
                      <c:pt idx="6246">
                        <c:v>0</c:v>
                      </c:pt>
                      <c:pt idx="6247">
                        <c:v>0</c:v>
                      </c:pt>
                      <c:pt idx="6248">
                        <c:v>0</c:v>
                      </c:pt>
                      <c:pt idx="6249">
                        <c:v>0.08</c:v>
                      </c:pt>
                      <c:pt idx="6250">
                        <c:v>0.04</c:v>
                      </c:pt>
                      <c:pt idx="6251">
                        <c:v>0</c:v>
                      </c:pt>
                      <c:pt idx="6254">
                        <c:v>0</c:v>
                      </c:pt>
                      <c:pt idx="6255">
                        <c:v>0.08</c:v>
                      </c:pt>
                      <c:pt idx="6256">
                        <c:v>0.26</c:v>
                      </c:pt>
                      <c:pt idx="6258">
                        <c:v>0.27</c:v>
                      </c:pt>
                      <c:pt idx="6259">
                        <c:v>0</c:v>
                      </c:pt>
                      <c:pt idx="6260">
                        <c:v>0</c:v>
                      </c:pt>
                      <c:pt idx="6261">
                        <c:v>0.03</c:v>
                      </c:pt>
                      <c:pt idx="6262">
                        <c:v>0.03</c:v>
                      </c:pt>
                      <c:pt idx="6263">
                        <c:v>0.13</c:v>
                      </c:pt>
                      <c:pt idx="6264">
                        <c:v>0.05</c:v>
                      </c:pt>
                      <c:pt idx="6265">
                        <c:v>0.05</c:v>
                      </c:pt>
                      <c:pt idx="6266">
                        <c:v>0.11</c:v>
                      </c:pt>
                      <c:pt idx="6267">
                        <c:v>0.12</c:v>
                      </c:pt>
                      <c:pt idx="6268">
                        <c:v>0.13</c:v>
                      </c:pt>
                      <c:pt idx="6269">
                        <c:v>0.13</c:v>
                      </c:pt>
                      <c:pt idx="6270">
                        <c:v>0.09</c:v>
                      </c:pt>
                      <c:pt idx="6271">
                        <c:v>0</c:v>
                      </c:pt>
                      <c:pt idx="6272">
                        <c:v>0</c:v>
                      </c:pt>
                      <c:pt idx="6273">
                        <c:v>0</c:v>
                      </c:pt>
                      <c:pt idx="6274">
                        <c:v>0</c:v>
                      </c:pt>
                      <c:pt idx="6275">
                        <c:v>0.01</c:v>
                      </c:pt>
                      <c:pt idx="6276">
                        <c:v>0</c:v>
                      </c:pt>
                      <c:pt idx="6277">
                        <c:v>0</c:v>
                      </c:pt>
                      <c:pt idx="6282">
                        <c:v>0</c:v>
                      </c:pt>
                      <c:pt idx="6284">
                        <c:v>0</c:v>
                      </c:pt>
                      <c:pt idx="6285">
                        <c:v>0</c:v>
                      </c:pt>
                      <c:pt idx="6286">
                        <c:v>0</c:v>
                      </c:pt>
                      <c:pt idx="6287">
                        <c:v>0</c:v>
                      </c:pt>
                      <c:pt idx="6288">
                        <c:v>0</c:v>
                      </c:pt>
                      <c:pt idx="6289">
                        <c:v>0</c:v>
                      </c:pt>
                      <c:pt idx="6290">
                        <c:v>0</c:v>
                      </c:pt>
                      <c:pt idx="6291">
                        <c:v>0</c:v>
                      </c:pt>
                      <c:pt idx="6292">
                        <c:v>0</c:v>
                      </c:pt>
                      <c:pt idx="6293">
                        <c:v>0</c:v>
                      </c:pt>
                      <c:pt idx="6294">
                        <c:v>0</c:v>
                      </c:pt>
                      <c:pt idx="6295">
                        <c:v>0</c:v>
                      </c:pt>
                      <c:pt idx="6296">
                        <c:v>0</c:v>
                      </c:pt>
                      <c:pt idx="6297">
                        <c:v>0</c:v>
                      </c:pt>
                      <c:pt idx="6298">
                        <c:v>0</c:v>
                      </c:pt>
                      <c:pt idx="6299">
                        <c:v>0</c:v>
                      </c:pt>
                      <c:pt idx="6300">
                        <c:v>0</c:v>
                      </c:pt>
                      <c:pt idx="6301">
                        <c:v>0</c:v>
                      </c:pt>
                      <c:pt idx="6302">
                        <c:v>0</c:v>
                      </c:pt>
                      <c:pt idx="6303">
                        <c:v>0</c:v>
                      </c:pt>
                      <c:pt idx="6304">
                        <c:v>0</c:v>
                      </c:pt>
                      <c:pt idx="6305">
                        <c:v>0</c:v>
                      </c:pt>
                      <c:pt idx="6306">
                        <c:v>0</c:v>
                      </c:pt>
                      <c:pt idx="6307">
                        <c:v>0</c:v>
                      </c:pt>
                      <c:pt idx="6308">
                        <c:v>0</c:v>
                      </c:pt>
                      <c:pt idx="6309">
                        <c:v>0</c:v>
                      </c:pt>
                      <c:pt idx="6311">
                        <c:v>0</c:v>
                      </c:pt>
                      <c:pt idx="6312">
                        <c:v>0</c:v>
                      </c:pt>
                      <c:pt idx="6313">
                        <c:v>0</c:v>
                      </c:pt>
                      <c:pt idx="6314">
                        <c:v>0</c:v>
                      </c:pt>
                      <c:pt idx="6315">
                        <c:v>0</c:v>
                      </c:pt>
                      <c:pt idx="6316">
                        <c:v>0</c:v>
                      </c:pt>
                      <c:pt idx="6317">
                        <c:v>0</c:v>
                      </c:pt>
                      <c:pt idx="6318">
                        <c:v>0</c:v>
                      </c:pt>
                      <c:pt idx="6319">
                        <c:v>0</c:v>
                      </c:pt>
                      <c:pt idx="6320">
                        <c:v>0</c:v>
                      </c:pt>
                      <c:pt idx="6321">
                        <c:v>0</c:v>
                      </c:pt>
                      <c:pt idx="6322">
                        <c:v>0</c:v>
                      </c:pt>
                      <c:pt idx="6323">
                        <c:v>0</c:v>
                      </c:pt>
                      <c:pt idx="6324">
                        <c:v>0</c:v>
                      </c:pt>
                      <c:pt idx="6325">
                        <c:v>0</c:v>
                      </c:pt>
                      <c:pt idx="6326">
                        <c:v>0</c:v>
                      </c:pt>
                      <c:pt idx="6327">
                        <c:v>0</c:v>
                      </c:pt>
                      <c:pt idx="6328">
                        <c:v>0</c:v>
                      </c:pt>
                      <c:pt idx="6329">
                        <c:v>0</c:v>
                      </c:pt>
                      <c:pt idx="6330">
                        <c:v>0</c:v>
                      </c:pt>
                      <c:pt idx="6331">
                        <c:v>0</c:v>
                      </c:pt>
                      <c:pt idx="6332">
                        <c:v>0</c:v>
                      </c:pt>
                      <c:pt idx="6333">
                        <c:v>0</c:v>
                      </c:pt>
                      <c:pt idx="6334">
                        <c:v>0</c:v>
                      </c:pt>
                      <c:pt idx="6336">
                        <c:v>0</c:v>
                      </c:pt>
                      <c:pt idx="6337">
                        <c:v>0</c:v>
                      </c:pt>
                      <c:pt idx="6338">
                        <c:v>0</c:v>
                      </c:pt>
                      <c:pt idx="6339">
                        <c:v>0</c:v>
                      </c:pt>
                      <c:pt idx="6340">
                        <c:v>0</c:v>
                      </c:pt>
                      <c:pt idx="6341">
                        <c:v>0</c:v>
                      </c:pt>
                      <c:pt idx="6342">
                        <c:v>0</c:v>
                      </c:pt>
                      <c:pt idx="6343">
                        <c:v>0</c:v>
                      </c:pt>
                      <c:pt idx="6344">
                        <c:v>0</c:v>
                      </c:pt>
                      <c:pt idx="6345">
                        <c:v>0</c:v>
                      </c:pt>
                      <c:pt idx="6346">
                        <c:v>0</c:v>
                      </c:pt>
                      <c:pt idx="6347">
                        <c:v>0</c:v>
                      </c:pt>
                      <c:pt idx="6348">
                        <c:v>0</c:v>
                      </c:pt>
                      <c:pt idx="6349">
                        <c:v>0</c:v>
                      </c:pt>
                      <c:pt idx="6350">
                        <c:v>0</c:v>
                      </c:pt>
                      <c:pt idx="6351">
                        <c:v>0</c:v>
                      </c:pt>
                      <c:pt idx="6352">
                        <c:v>0</c:v>
                      </c:pt>
                      <c:pt idx="6353">
                        <c:v>0</c:v>
                      </c:pt>
                      <c:pt idx="6354">
                        <c:v>0</c:v>
                      </c:pt>
                      <c:pt idx="6355">
                        <c:v>0</c:v>
                      </c:pt>
                      <c:pt idx="6356">
                        <c:v>0</c:v>
                      </c:pt>
                      <c:pt idx="6357">
                        <c:v>0</c:v>
                      </c:pt>
                      <c:pt idx="6358">
                        <c:v>0</c:v>
                      </c:pt>
                      <c:pt idx="6359">
                        <c:v>0</c:v>
                      </c:pt>
                      <c:pt idx="6361">
                        <c:v>0</c:v>
                      </c:pt>
                      <c:pt idx="6362">
                        <c:v>0</c:v>
                      </c:pt>
                      <c:pt idx="6363">
                        <c:v>0</c:v>
                      </c:pt>
                      <c:pt idx="6364">
                        <c:v>0</c:v>
                      </c:pt>
                      <c:pt idx="6365">
                        <c:v>0</c:v>
                      </c:pt>
                      <c:pt idx="6366">
                        <c:v>0</c:v>
                      </c:pt>
                      <c:pt idx="6367">
                        <c:v>0</c:v>
                      </c:pt>
                      <c:pt idx="6368">
                        <c:v>0</c:v>
                      </c:pt>
                      <c:pt idx="6369">
                        <c:v>0</c:v>
                      </c:pt>
                      <c:pt idx="6370">
                        <c:v>0</c:v>
                      </c:pt>
                      <c:pt idx="6371">
                        <c:v>0</c:v>
                      </c:pt>
                      <c:pt idx="6372">
                        <c:v>0</c:v>
                      </c:pt>
                      <c:pt idx="6373">
                        <c:v>0</c:v>
                      </c:pt>
                      <c:pt idx="6374">
                        <c:v>0</c:v>
                      </c:pt>
                      <c:pt idx="6375">
                        <c:v>0</c:v>
                      </c:pt>
                      <c:pt idx="6376">
                        <c:v>0</c:v>
                      </c:pt>
                      <c:pt idx="6377">
                        <c:v>0</c:v>
                      </c:pt>
                      <c:pt idx="6378">
                        <c:v>0</c:v>
                      </c:pt>
                      <c:pt idx="6379">
                        <c:v>0</c:v>
                      </c:pt>
                      <c:pt idx="6380">
                        <c:v>0</c:v>
                      </c:pt>
                      <c:pt idx="6381">
                        <c:v>0</c:v>
                      </c:pt>
                      <c:pt idx="6382">
                        <c:v>0</c:v>
                      </c:pt>
                      <c:pt idx="6383">
                        <c:v>0</c:v>
                      </c:pt>
                      <c:pt idx="6384">
                        <c:v>0</c:v>
                      </c:pt>
                      <c:pt idx="6386">
                        <c:v>0</c:v>
                      </c:pt>
                      <c:pt idx="6387">
                        <c:v>0</c:v>
                      </c:pt>
                      <c:pt idx="6388">
                        <c:v>0</c:v>
                      </c:pt>
                      <c:pt idx="6389">
                        <c:v>0</c:v>
                      </c:pt>
                      <c:pt idx="6390">
                        <c:v>0</c:v>
                      </c:pt>
                      <c:pt idx="6391">
                        <c:v>0</c:v>
                      </c:pt>
                      <c:pt idx="6392">
                        <c:v>0</c:v>
                      </c:pt>
                      <c:pt idx="6393">
                        <c:v>0</c:v>
                      </c:pt>
                      <c:pt idx="6394">
                        <c:v>0</c:v>
                      </c:pt>
                      <c:pt idx="6395">
                        <c:v>0</c:v>
                      </c:pt>
                      <c:pt idx="6396">
                        <c:v>0</c:v>
                      </c:pt>
                      <c:pt idx="6397">
                        <c:v>0</c:v>
                      </c:pt>
                      <c:pt idx="6398">
                        <c:v>0</c:v>
                      </c:pt>
                      <c:pt idx="6399">
                        <c:v>0</c:v>
                      </c:pt>
                      <c:pt idx="6400">
                        <c:v>0</c:v>
                      </c:pt>
                      <c:pt idx="6401">
                        <c:v>0</c:v>
                      </c:pt>
                      <c:pt idx="6402">
                        <c:v>0</c:v>
                      </c:pt>
                      <c:pt idx="6403">
                        <c:v>0</c:v>
                      </c:pt>
                      <c:pt idx="6404">
                        <c:v>0</c:v>
                      </c:pt>
                      <c:pt idx="6405">
                        <c:v>0</c:v>
                      </c:pt>
                      <c:pt idx="6406">
                        <c:v>0</c:v>
                      </c:pt>
                      <c:pt idx="6407">
                        <c:v>0</c:v>
                      </c:pt>
                      <c:pt idx="6408">
                        <c:v>0</c:v>
                      </c:pt>
                      <c:pt idx="6409">
                        <c:v>0</c:v>
                      </c:pt>
                      <c:pt idx="6411">
                        <c:v>0</c:v>
                      </c:pt>
                      <c:pt idx="6412">
                        <c:v>0</c:v>
                      </c:pt>
                      <c:pt idx="6413">
                        <c:v>0</c:v>
                      </c:pt>
                      <c:pt idx="6414">
                        <c:v>0</c:v>
                      </c:pt>
                      <c:pt idx="6416">
                        <c:v>0</c:v>
                      </c:pt>
                      <c:pt idx="6418">
                        <c:v>0</c:v>
                      </c:pt>
                      <c:pt idx="6419">
                        <c:v>0</c:v>
                      </c:pt>
                      <c:pt idx="6421">
                        <c:v>0</c:v>
                      </c:pt>
                      <c:pt idx="6422">
                        <c:v>0</c:v>
                      </c:pt>
                      <c:pt idx="6423">
                        <c:v>0</c:v>
                      </c:pt>
                      <c:pt idx="6424">
                        <c:v>0</c:v>
                      </c:pt>
                      <c:pt idx="6425">
                        <c:v>0</c:v>
                      </c:pt>
                      <c:pt idx="6426">
                        <c:v>0</c:v>
                      </c:pt>
                      <c:pt idx="6427">
                        <c:v>0</c:v>
                      </c:pt>
                      <c:pt idx="6428">
                        <c:v>0</c:v>
                      </c:pt>
                      <c:pt idx="6429">
                        <c:v>0</c:v>
                      </c:pt>
                      <c:pt idx="6430">
                        <c:v>0</c:v>
                      </c:pt>
                      <c:pt idx="6431">
                        <c:v>0</c:v>
                      </c:pt>
                      <c:pt idx="6432">
                        <c:v>0</c:v>
                      </c:pt>
                      <c:pt idx="6433">
                        <c:v>0</c:v>
                      </c:pt>
                      <c:pt idx="6434">
                        <c:v>0</c:v>
                      </c:pt>
                      <c:pt idx="6435">
                        <c:v>0</c:v>
                      </c:pt>
                      <c:pt idx="6436">
                        <c:v>0</c:v>
                      </c:pt>
                      <c:pt idx="6437">
                        <c:v>0</c:v>
                      </c:pt>
                      <c:pt idx="6440">
                        <c:v>0</c:v>
                      </c:pt>
                      <c:pt idx="6441">
                        <c:v>0</c:v>
                      </c:pt>
                      <c:pt idx="6446">
                        <c:v>0</c:v>
                      </c:pt>
                      <c:pt idx="6448">
                        <c:v>0</c:v>
                      </c:pt>
                      <c:pt idx="6449">
                        <c:v>0</c:v>
                      </c:pt>
                      <c:pt idx="6453">
                        <c:v>0</c:v>
                      </c:pt>
                      <c:pt idx="6454">
                        <c:v>0</c:v>
                      </c:pt>
                      <c:pt idx="6456">
                        <c:v>0</c:v>
                      </c:pt>
                      <c:pt idx="6457">
                        <c:v>0</c:v>
                      </c:pt>
                      <c:pt idx="6458">
                        <c:v>0</c:v>
                      </c:pt>
                      <c:pt idx="6459">
                        <c:v>0</c:v>
                      </c:pt>
                      <c:pt idx="6460">
                        <c:v>0</c:v>
                      </c:pt>
                      <c:pt idx="6461">
                        <c:v>0</c:v>
                      </c:pt>
                      <c:pt idx="6462">
                        <c:v>0</c:v>
                      </c:pt>
                      <c:pt idx="6463">
                        <c:v>0</c:v>
                      </c:pt>
                      <c:pt idx="6464">
                        <c:v>0</c:v>
                      </c:pt>
                      <c:pt idx="6465">
                        <c:v>0</c:v>
                      </c:pt>
                      <c:pt idx="6466">
                        <c:v>0</c:v>
                      </c:pt>
                      <c:pt idx="6467">
                        <c:v>0</c:v>
                      </c:pt>
                      <c:pt idx="6468">
                        <c:v>0</c:v>
                      </c:pt>
                      <c:pt idx="6469">
                        <c:v>0</c:v>
                      </c:pt>
                      <c:pt idx="6470">
                        <c:v>0</c:v>
                      </c:pt>
                      <c:pt idx="6471">
                        <c:v>0</c:v>
                      </c:pt>
                      <c:pt idx="6472">
                        <c:v>0</c:v>
                      </c:pt>
                      <c:pt idx="6474">
                        <c:v>0</c:v>
                      </c:pt>
                      <c:pt idx="6475">
                        <c:v>0</c:v>
                      </c:pt>
                      <c:pt idx="6476">
                        <c:v>0</c:v>
                      </c:pt>
                      <c:pt idx="6477">
                        <c:v>0</c:v>
                      </c:pt>
                      <c:pt idx="6478">
                        <c:v>0</c:v>
                      </c:pt>
                      <c:pt idx="6479">
                        <c:v>0</c:v>
                      </c:pt>
                      <c:pt idx="6480">
                        <c:v>0</c:v>
                      </c:pt>
                      <c:pt idx="6481">
                        <c:v>0</c:v>
                      </c:pt>
                      <c:pt idx="6482">
                        <c:v>0</c:v>
                      </c:pt>
                      <c:pt idx="6483">
                        <c:v>0</c:v>
                      </c:pt>
                      <c:pt idx="6484">
                        <c:v>0</c:v>
                      </c:pt>
                      <c:pt idx="6485">
                        <c:v>0</c:v>
                      </c:pt>
                      <c:pt idx="6486">
                        <c:v>0</c:v>
                      </c:pt>
                      <c:pt idx="6487">
                        <c:v>0</c:v>
                      </c:pt>
                      <c:pt idx="6488">
                        <c:v>0</c:v>
                      </c:pt>
                      <c:pt idx="6489">
                        <c:v>0</c:v>
                      </c:pt>
                      <c:pt idx="6490">
                        <c:v>0</c:v>
                      </c:pt>
                      <c:pt idx="6491">
                        <c:v>0</c:v>
                      </c:pt>
                      <c:pt idx="6492">
                        <c:v>0</c:v>
                      </c:pt>
                      <c:pt idx="6493">
                        <c:v>0</c:v>
                      </c:pt>
                      <c:pt idx="6494">
                        <c:v>0</c:v>
                      </c:pt>
                      <c:pt idx="6495">
                        <c:v>0</c:v>
                      </c:pt>
                      <c:pt idx="6496">
                        <c:v>0</c:v>
                      </c:pt>
                      <c:pt idx="6497">
                        <c:v>0</c:v>
                      </c:pt>
                      <c:pt idx="6499">
                        <c:v>0</c:v>
                      </c:pt>
                      <c:pt idx="6500">
                        <c:v>0</c:v>
                      </c:pt>
                      <c:pt idx="6501">
                        <c:v>0</c:v>
                      </c:pt>
                      <c:pt idx="6502">
                        <c:v>0</c:v>
                      </c:pt>
                      <c:pt idx="6503">
                        <c:v>0</c:v>
                      </c:pt>
                      <c:pt idx="6504">
                        <c:v>0</c:v>
                      </c:pt>
                      <c:pt idx="6505">
                        <c:v>0</c:v>
                      </c:pt>
                      <c:pt idx="6506">
                        <c:v>0</c:v>
                      </c:pt>
                      <c:pt idx="6507">
                        <c:v>0</c:v>
                      </c:pt>
                      <c:pt idx="6508">
                        <c:v>0</c:v>
                      </c:pt>
                      <c:pt idx="6509">
                        <c:v>0</c:v>
                      </c:pt>
                      <c:pt idx="6510">
                        <c:v>0</c:v>
                      </c:pt>
                      <c:pt idx="6511">
                        <c:v>0</c:v>
                      </c:pt>
                      <c:pt idx="6512">
                        <c:v>0</c:v>
                      </c:pt>
                      <c:pt idx="6513">
                        <c:v>0</c:v>
                      </c:pt>
                      <c:pt idx="6514">
                        <c:v>0</c:v>
                      </c:pt>
                      <c:pt idx="6515">
                        <c:v>0</c:v>
                      </c:pt>
                      <c:pt idx="6516">
                        <c:v>0</c:v>
                      </c:pt>
                      <c:pt idx="6517">
                        <c:v>0</c:v>
                      </c:pt>
                      <c:pt idx="6518">
                        <c:v>0</c:v>
                      </c:pt>
                      <c:pt idx="6519">
                        <c:v>0</c:v>
                      </c:pt>
                      <c:pt idx="6520">
                        <c:v>0</c:v>
                      </c:pt>
                      <c:pt idx="6521">
                        <c:v>0</c:v>
                      </c:pt>
                      <c:pt idx="6522">
                        <c:v>0</c:v>
                      </c:pt>
                      <c:pt idx="6524">
                        <c:v>0</c:v>
                      </c:pt>
                      <c:pt idx="6525">
                        <c:v>0</c:v>
                      </c:pt>
                      <c:pt idx="6526">
                        <c:v>0</c:v>
                      </c:pt>
                      <c:pt idx="6527">
                        <c:v>0</c:v>
                      </c:pt>
                      <c:pt idx="6528">
                        <c:v>0</c:v>
                      </c:pt>
                      <c:pt idx="6529">
                        <c:v>0</c:v>
                      </c:pt>
                      <c:pt idx="6530">
                        <c:v>0</c:v>
                      </c:pt>
                      <c:pt idx="6531">
                        <c:v>0</c:v>
                      </c:pt>
                      <c:pt idx="6532">
                        <c:v>0</c:v>
                      </c:pt>
                      <c:pt idx="6533">
                        <c:v>0</c:v>
                      </c:pt>
                      <c:pt idx="6534">
                        <c:v>0</c:v>
                      </c:pt>
                      <c:pt idx="6535">
                        <c:v>0</c:v>
                      </c:pt>
                      <c:pt idx="6536">
                        <c:v>0</c:v>
                      </c:pt>
                      <c:pt idx="6537">
                        <c:v>0</c:v>
                      </c:pt>
                      <c:pt idx="6538">
                        <c:v>0</c:v>
                      </c:pt>
                      <c:pt idx="6539">
                        <c:v>0</c:v>
                      </c:pt>
                      <c:pt idx="6540">
                        <c:v>0</c:v>
                      </c:pt>
                      <c:pt idx="6541">
                        <c:v>0</c:v>
                      </c:pt>
                      <c:pt idx="6542">
                        <c:v>0</c:v>
                      </c:pt>
                      <c:pt idx="6543">
                        <c:v>0</c:v>
                      </c:pt>
                      <c:pt idx="6544">
                        <c:v>0</c:v>
                      </c:pt>
                      <c:pt idx="6545">
                        <c:v>0</c:v>
                      </c:pt>
                      <c:pt idx="6546">
                        <c:v>0</c:v>
                      </c:pt>
                      <c:pt idx="6547">
                        <c:v>0</c:v>
                      </c:pt>
                      <c:pt idx="6549">
                        <c:v>0</c:v>
                      </c:pt>
                      <c:pt idx="6550">
                        <c:v>0</c:v>
                      </c:pt>
                      <c:pt idx="6551">
                        <c:v>0</c:v>
                      </c:pt>
                      <c:pt idx="6552">
                        <c:v>0</c:v>
                      </c:pt>
                      <c:pt idx="6553">
                        <c:v>0</c:v>
                      </c:pt>
                      <c:pt idx="6554">
                        <c:v>0</c:v>
                      </c:pt>
                      <c:pt idx="6555">
                        <c:v>0</c:v>
                      </c:pt>
                      <c:pt idx="6556">
                        <c:v>0</c:v>
                      </c:pt>
                      <c:pt idx="6557">
                        <c:v>0</c:v>
                      </c:pt>
                      <c:pt idx="6558">
                        <c:v>0</c:v>
                      </c:pt>
                      <c:pt idx="6559">
                        <c:v>0</c:v>
                      </c:pt>
                      <c:pt idx="6560">
                        <c:v>0</c:v>
                      </c:pt>
                      <c:pt idx="6561">
                        <c:v>0</c:v>
                      </c:pt>
                      <c:pt idx="6562">
                        <c:v>0</c:v>
                      </c:pt>
                      <c:pt idx="6563">
                        <c:v>0</c:v>
                      </c:pt>
                      <c:pt idx="6564">
                        <c:v>0</c:v>
                      </c:pt>
                      <c:pt idx="6565">
                        <c:v>0</c:v>
                      </c:pt>
                      <c:pt idx="6566">
                        <c:v>0</c:v>
                      </c:pt>
                      <c:pt idx="6567">
                        <c:v>0</c:v>
                      </c:pt>
                      <c:pt idx="6568">
                        <c:v>0.02</c:v>
                      </c:pt>
                      <c:pt idx="6569">
                        <c:v>0.05</c:v>
                      </c:pt>
                      <c:pt idx="6570">
                        <c:v>0.02</c:v>
                      </c:pt>
                      <c:pt idx="6571">
                        <c:v>0.03</c:v>
                      </c:pt>
                      <c:pt idx="6572">
                        <c:v>0.02</c:v>
                      </c:pt>
                      <c:pt idx="6575">
                        <c:v>0</c:v>
                      </c:pt>
                      <c:pt idx="6577">
                        <c:v>0</c:v>
                      </c:pt>
                      <c:pt idx="6579">
                        <c:v>0</c:v>
                      </c:pt>
                      <c:pt idx="6581">
                        <c:v>0</c:v>
                      </c:pt>
                      <c:pt idx="6583">
                        <c:v>0</c:v>
                      </c:pt>
                      <c:pt idx="6585">
                        <c:v>0</c:v>
                      </c:pt>
                      <c:pt idx="6586">
                        <c:v>0</c:v>
                      </c:pt>
                      <c:pt idx="6587">
                        <c:v>0</c:v>
                      </c:pt>
                      <c:pt idx="6590">
                        <c:v>0</c:v>
                      </c:pt>
                      <c:pt idx="6591">
                        <c:v>0</c:v>
                      </c:pt>
                      <c:pt idx="6593">
                        <c:v>0</c:v>
                      </c:pt>
                      <c:pt idx="6594">
                        <c:v>0</c:v>
                      </c:pt>
                      <c:pt idx="6595">
                        <c:v>0</c:v>
                      </c:pt>
                      <c:pt idx="6596">
                        <c:v>0</c:v>
                      </c:pt>
                      <c:pt idx="6597">
                        <c:v>0</c:v>
                      </c:pt>
                      <c:pt idx="6598">
                        <c:v>0</c:v>
                      </c:pt>
                      <c:pt idx="6599">
                        <c:v>0</c:v>
                      </c:pt>
                      <c:pt idx="6600">
                        <c:v>0</c:v>
                      </c:pt>
                      <c:pt idx="6601">
                        <c:v>0</c:v>
                      </c:pt>
                      <c:pt idx="6602">
                        <c:v>0</c:v>
                      </c:pt>
                      <c:pt idx="6603">
                        <c:v>0</c:v>
                      </c:pt>
                      <c:pt idx="6604">
                        <c:v>0</c:v>
                      </c:pt>
                      <c:pt idx="6605">
                        <c:v>0</c:v>
                      </c:pt>
                      <c:pt idx="6606">
                        <c:v>0</c:v>
                      </c:pt>
                      <c:pt idx="6607">
                        <c:v>0</c:v>
                      </c:pt>
                      <c:pt idx="6608">
                        <c:v>0</c:v>
                      </c:pt>
                      <c:pt idx="6609">
                        <c:v>0</c:v>
                      </c:pt>
                      <c:pt idx="6610">
                        <c:v>0</c:v>
                      </c:pt>
                      <c:pt idx="6611">
                        <c:v>0</c:v>
                      </c:pt>
                      <c:pt idx="6613">
                        <c:v>0</c:v>
                      </c:pt>
                      <c:pt idx="6614">
                        <c:v>0</c:v>
                      </c:pt>
                      <c:pt idx="6615">
                        <c:v>0</c:v>
                      </c:pt>
                      <c:pt idx="6616">
                        <c:v>0</c:v>
                      </c:pt>
                      <c:pt idx="6617">
                        <c:v>0</c:v>
                      </c:pt>
                      <c:pt idx="6618">
                        <c:v>0</c:v>
                      </c:pt>
                      <c:pt idx="6619">
                        <c:v>0</c:v>
                      </c:pt>
                      <c:pt idx="6620">
                        <c:v>0</c:v>
                      </c:pt>
                      <c:pt idx="6621">
                        <c:v>0</c:v>
                      </c:pt>
                      <c:pt idx="6622">
                        <c:v>0</c:v>
                      </c:pt>
                      <c:pt idx="6623">
                        <c:v>0</c:v>
                      </c:pt>
                      <c:pt idx="6624">
                        <c:v>0</c:v>
                      </c:pt>
                      <c:pt idx="6625">
                        <c:v>0</c:v>
                      </c:pt>
                      <c:pt idx="6626">
                        <c:v>0</c:v>
                      </c:pt>
                      <c:pt idx="6627">
                        <c:v>0</c:v>
                      </c:pt>
                      <c:pt idx="6628">
                        <c:v>0</c:v>
                      </c:pt>
                      <c:pt idx="6629">
                        <c:v>0</c:v>
                      </c:pt>
                      <c:pt idx="6630">
                        <c:v>0</c:v>
                      </c:pt>
                      <c:pt idx="6631">
                        <c:v>0</c:v>
                      </c:pt>
                      <c:pt idx="6632">
                        <c:v>0</c:v>
                      </c:pt>
                      <c:pt idx="6633">
                        <c:v>0</c:v>
                      </c:pt>
                      <c:pt idx="6634">
                        <c:v>0</c:v>
                      </c:pt>
                      <c:pt idx="6635">
                        <c:v>0</c:v>
                      </c:pt>
                      <c:pt idx="6636">
                        <c:v>0</c:v>
                      </c:pt>
                      <c:pt idx="6638">
                        <c:v>0</c:v>
                      </c:pt>
                      <c:pt idx="6639">
                        <c:v>0</c:v>
                      </c:pt>
                      <c:pt idx="6640">
                        <c:v>0</c:v>
                      </c:pt>
                      <c:pt idx="6641">
                        <c:v>0</c:v>
                      </c:pt>
                      <c:pt idx="6642">
                        <c:v>0</c:v>
                      </c:pt>
                      <c:pt idx="6643">
                        <c:v>0</c:v>
                      </c:pt>
                      <c:pt idx="6644">
                        <c:v>0</c:v>
                      </c:pt>
                      <c:pt idx="6645">
                        <c:v>0</c:v>
                      </c:pt>
                      <c:pt idx="6646">
                        <c:v>0</c:v>
                      </c:pt>
                      <c:pt idx="6647">
                        <c:v>0</c:v>
                      </c:pt>
                      <c:pt idx="6648">
                        <c:v>0</c:v>
                      </c:pt>
                      <c:pt idx="6649">
                        <c:v>0</c:v>
                      </c:pt>
                      <c:pt idx="6650">
                        <c:v>0</c:v>
                      </c:pt>
                      <c:pt idx="6651">
                        <c:v>0</c:v>
                      </c:pt>
                      <c:pt idx="6652">
                        <c:v>0</c:v>
                      </c:pt>
                      <c:pt idx="6653">
                        <c:v>0</c:v>
                      </c:pt>
                      <c:pt idx="6654">
                        <c:v>0</c:v>
                      </c:pt>
                      <c:pt idx="6655">
                        <c:v>0</c:v>
                      </c:pt>
                      <c:pt idx="6656">
                        <c:v>0</c:v>
                      </c:pt>
                      <c:pt idx="6657">
                        <c:v>0</c:v>
                      </c:pt>
                      <c:pt idx="6658">
                        <c:v>0</c:v>
                      </c:pt>
                      <c:pt idx="6659">
                        <c:v>0</c:v>
                      </c:pt>
                      <c:pt idx="6660">
                        <c:v>0</c:v>
                      </c:pt>
                      <c:pt idx="6661">
                        <c:v>0</c:v>
                      </c:pt>
                      <c:pt idx="6663">
                        <c:v>0</c:v>
                      </c:pt>
                      <c:pt idx="6664">
                        <c:v>0</c:v>
                      </c:pt>
                      <c:pt idx="6665">
                        <c:v>0</c:v>
                      </c:pt>
                      <c:pt idx="6666">
                        <c:v>0</c:v>
                      </c:pt>
                      <c:pt idx="6667">
                        <c:v>0</c:v>
                      </c:pt>
                      <c:pt idx="6668">
                        <c:v>0</c:v>
                      </c:pt>
                      <c:pt idx="6669">
                        <c:v>0</c:v>
                      </c:pt>
                      <c:pt idx="6671">
                        <c:v>0</c:v>
                      </c:pt>
                      <c:pt idx="6672">
                        <c:v>0.05</c:v>
                      </c:pt>
                      <c:pt idx="6673">
                        <c:v>0.05</c:v>
                      </c:pt>
                      <c:pt idx="6674">
                        <c:v>7.0000000000000007E-2</c:v>
                      </c:pt>
                      <c:pt idx="6675">
                        <c:v>0.06</c:v>
                      </c:pt>
                      <c:pt idx="6676">
                        <c:v>0.11</c:v>
                      </c:pt>
                      <c:pt idx="6677">
                        <c:v>0.21</c:v>
                      </c:pt>
                      <c:pt idx="6678">
                        <c:v>0.24</c:v>
                      </c:pt>
                      <c:pt idx="6679">
                        <c:v>0.25</c:v>
                      </c:pt>
                      <c:pt idx="6680">
                        <c:v>0</c:v>
                      </c:pt>
                      <c:pt idx="6681">
                        <c:v>0.01</c:v>
                      </c:pt>
                      <c:pt idx="6682">
                        <c:v>0</c:v>
                      </c:pt>
                      <c:pt idx="6683">
                        <c:v>0.01</c:v>
                      </c:pt>
                      <c:pt idx="6684">
                        <c:v>0.01</c:v>
                      </c:pt>
                      <c:pt idx="6685">
                        <c:v>0.06</c:v>
                      </c:pt>
                      <c:pt idx="6686">
                        <c:v>0.12</c:v>
                      </c:pt>
                      <c:pt idx="6687">
                        <c:v>0.16</c:v>
                      </c:pt>
                      <c:pt idx="6688">
                        <c:v>0.28000000000000003</c:v>
                      </c:pt>
                      <c:pt idx="6689">
                        <c:v>0.31</c:v>
                      </c:pt>
                      <c:pt idx="6690">
                        <c:v>0.32</c:v>
                      </c:pt>
                      <c:pt idx="6692">
                        <c:v>0.32</c:v>
                      </c:pt>
                      <c:pt idx="6693">
                        <c:v>0.04</c:v>
                      </c:pt>
                      <c:pt idx="6694">
                        <c:v>0.03</c:v>
                      </c:pt>
                      <c:pt idx="6695">
                        <c:v>0</c:v>
                      </c:pt>
                      <c:pt idx="6696">
                        <c:v>0</c:v>
                      </c:pt>
                      <c:pt idx="6697">
                        <c:v>0</c:v>
                      </c:pt>
                      <c:pt idx="6698">
                        <c:v>0</c:v>
                      </c:pt>
                      <c:pt idx="6699">
                        <c:v>0</c:v>
                      </c:pt>
                      <c:pt idx="6700">
                        <c:v>0.01</c:v>
                      </c:pt>
                      <c:pt idx="6701">
                        <c:v>0.02</c:v>
                      </c:pt>
                      <c:pt idx="6702">
                        <c:v>0.02</c:v>
                      </c:pt>
                      <c:pt idx="6703">
                        <c:v>0.02</c:v>
                      </c:pt>
                      <c:pt idx="6704">
                        <c:v>0.03</c:v>
                      </c:pt>
                      <c:pt idx="6705">
                        <c:v>0.03</c:v>
                      </c:pt>
                      <c:pt idx="6706">
                        <c:v>0</c:v>
                      </c:pt>
                      <c:pt idx="6707">
                        <c:v>0.01</c:v>
                      </c:pt>
                      <c:pt idx="6708">
                        <c:v>0.03</c:v>
                      </c:pt>
                      <c:pt idx="6709">
                        <c:v>0.02</c:v>
                      </c:pt>
                      <c:pt idx="6710">
                        <c:v>0.02</c:v>
                      </c:pt>
                      <c:pt idx="6711">
                        <c:v>0.03</c:v>
                      </c:pt>
                      <c:pt idx="6712">
                        <c:v>0.03</c:v>
                      </c:pt>
                      <c:pt idx="6713">
                        <c:v>0.06</c:v>
                      </c:pt>
                      <c:pt idx="6714">
                        <c:v>0.06</c:v>
                      </c:pt>
                      <c:pt idx="6715">
                        <c:v>0.02</c:v>
                      </c:pt>
                      <c:pt idx="6716">
                        <c:v>0.03</c:v>
                      </c:pt>
                      <c:pt idx="6717">
                        <c:v>0.08</c:v>
                      </c:pt>
                      <c:pt idx="6718">
                        <c:v>0.01</c:v>
                      </c:pt>
                      <c:pt idx="6719">
                        <c:v>0.05</c:v>
                      </c:pt>
                      <c:pt idx="6720">
                        <c:v>7.0000000000000007E-2</c:v>
                      </c:pt>
                      <c:pt idx="6721">
                        <c:v>7.0000000000000007E-2</c:v>
                      </c:pt>
                      <c:pt idx="6722">
                        <c:v>7.0000000000000007E-2</c:v>
                      </c:pt>
                      <c:pt idx="6723">
                        <c:v>0.06</c:v>
                      </c:pt>
                      <c:pt idx="6724">
                        <c:v>0.01</c:v>
                      </c:pt>
                      <c:pt idx="6725">
                        <c:v>0.01</c:v>
                      </c:pt>
                      <c:pt idx="6726">
                        <c:v>0.01</c:v>
                      </c:pt>
                      <c:pt idx="6727">
                        <c:v>0.01</c:v>
                      </c:pt>
                      <c:pt idx="6728">
                        <c:v>0.01</c:v>
                      </c:pt>
                      <c:pt idx="6729">
                        <c:v>0</c:v>
                      </c:pt>
                      <c:pt idx="6731">
                        <c:v>0.01</c:v>
                      </c:pt>
                      <c:pt idx="6733">
                        <c:v>0</c:v>
                      </c:pt>
                      <c:pt idx="6734">
                        <c:v>0.01</c:v>
                      </c:pt>
                      <c:pt idx="6735">
                        <c:v>0.01</c:v>
                      </c:pt>
                      <c:pt idx="6736">
                        <c:v>0.02</c:v>
                      </c:pt>
                      <c:pt idx="6738">
                        <c:v>0</c:v>
                      </c:pt>
                      <c:pt idx="6740">
                        <c:v>0</c:v>
                      </c:pt>
                      <c:pt idx="6741">
                        <c:v>0</c:v>
                      </c:pt>
                      <c:pt idx="6742">
                        <c:v>0</c:v>
                      </c:pt>
                      <c:pt idx="6745">
                        <c:v>0</c:v>
                      </c:pt>
                      <c:pt idx="6747">
                        <c:v>0</c:v>
                      </c:pt>
                      <c:pt idx="6750">
                        <c:v>0</c:v>
                      </c:pt>
                      <c:pt idx="6751">
                        <c:v>0</c:v>
                      </c:pt>
                      <c:pt idx="6754">
                        <c:v>0</c:v>
                      </c:pt>
                      <c:pt idx="6757">
                        <c:v>0</c:v>
                      </c:pt>
                      <c:pt idx="6759">
                        <c:v>0</c:v>
                      </c:pt>
                      <c:pt idx="6764">
                        <c:v>0</c:v>
                      </c:pt>
                      <c:pt idx="6767">
                        <c:v>0</c:v>
                      </c:pt>
                      <c:pt idx="6768">
                        <c:v>0</c:v>
                      </c:pt>
                      <c:pt idx="6769">
                        <c:v>0</c:v>
                      </c:pt>
                      <c:pt idx="6772">
                        <c:v>0</c:v>
                      </c:pt>
                      <c:pt idx="6776">
                        <c:v>0</c:v>
                      </c:pt>
                      <c:pt idx="6778">
                        <c:v>0</c:v>
                      </c:pt>
                      <c:pt idx="6781">
                        <c:v>0</c:v>
                      </c:pt>
                      <c:pt idx="6782">
                        <c:v>0</c:v>
                      </c:pt>
                      <c:pt idx="6783">
                        <c:v>0</c:v>
                      </c:pt>
                      <c:pt idx="6784">
                        <c:v>0</c:v>
                      </c:pt>
                      <c:pt idx="6786">
                        <c:v>0</c:v>
                      </c:pt>
                      <c:pt idx="6787">
                        <c:v>0</c:v>
                      </c:pt>
                      <c:pt idx="6790">
                        <c:v>0</c:v>
                      </c:pt>
                      <c:pt idx="6792">
                        <c:v>0</c:v>
                      </c:pt>
                      <c:pt idx="6797">
                        <c:v>0</c:v>
                      </c:pt>
                      <c:pt idx="6798">
                        <c:v>0</c:v>
                      </c:pt>
                      <c:pt idx="6801">
                        <c:v>0</c:v>
                      </c:pt>
                      <c:pt idx="6803">
                        <c:v>0.01</c:v>
                      </c:pt>
                      <c:pt idx="6805">
                        <c:v>0.01</c:v>
                      </c:pt>
                      <c:pt idx="6806">
                        <c:v>0.01</c:v>
                      </c:pt>
                      <c:pt idx="6807">
                        <c:v>0.03</c:v>
                      </c:pt>
                      <c:pt idx="6808">
                        <c:v>0.11</c:v>
                      </c:pt>
                      <c:pt idx="6809">
                        <c:v>0.44</c:v>
                      </c:pt>
                      <c:pt idx="6810">
                        <c:v>0.64</c:v>
                      </c:pt>
                      <c:pt idx="6811">
                        <c:v>0.01</c:v>
                      </c:pt>
                      <c:pt idx="6812">
                        <c:v>0.01</c:v>
                      </c:pt>
                      <c:pt idx="6813">
                        <c:v>0.01</c:v>
                      </c:pt>
                      <c:pt idx="6814">
                        <c:v>0</c:v>
                      </c:pt>
                      <c:pt idx="6815">
                        <c:v>0</c:v>
                      </c:pt>
                      <c:pt idx="6816">
                        <c:v>0</c:v>
                      </c:pt>
                      <c:pt idx="6817">
                        <c:v>0</c:v>
                      </c:pt>
                      <c:pt idx="6818">
                        <c:v>0</c:v>
                      </c:pt>
                      <c:pt idx="6819">
                        <c:v>0</c:v>
                      </c:pt>
                      <c:pt idx="6820">
                        <c:v>0</c:v>
                      </c:pt>
                      <c:pt idx="6821">
                        <c:v>0</c:v>
                      </c:pt>
                      <c:pt idx="6822">
                        <c:v>0</c:v>
                      </c:pt>
                      <c:pt idx="6823">
                        <c:v>0</c:v>
                      </c:pt>
                      <c:pt idx="6824">
                        <c:v>0</c:v>
                      </c:pt>
                      <c:pt idx="6825">
                        <c:v>0</c:v>
                      </c:pt>
                      <c:pt idx="6826">
                        <c:v>0.01</c:v>
                      </c:pt>
                      <c:pt idx="6828">
                        <c:v>0.01</c:v>
                      </c:pt>
                      <c:pt idx="6830">
                        <c:v>0.09</c:v>
                      </c:pt>
                      <c:pt idx="6832">
                        <c:v>0.03</c:v>
                      </c:pt>
                      <c:pt idx="6833">
                        <c:v>0.06</c:v>
                      </c:pt>
                      <c:pt idx="6834">
                        <c:v>0.1</c:v>
                      </c:pt>
                      <c:pt idx="6835">
                        <c:v>0.1</c:v>
                      </c:pt>
                      <c:pt idx="6836">
                        <c:v>0.11</c:v>
                      </c:pt>
                      <c:pt idx="6837">
                        <c:v>0.11</c:v>
                      </c:pt>
                      <c:pt idx="6838">
                        <c:v>0.08</c:v>
                      </c:pt>
                      <c:pt idx="6840">
                        <c:v>0</c:v>
                      </c:pt>
                      <c:pt idx="6841">
                        <c:v>0</c:v>
                      </c:pt>
                      <c:pt idx="6843">
                        <c:v>0</c:v>
                      </c:pt>
                      <c:pt idx="6845">
                        <c:v>0</c:v>
                      </c:pt>
                      <c:pt idx="6846">
                        <c:v>0</c:v>
                      </c:pt>
                      <c:pt idx="6847">
                        <c:v>0</c:v>
                      </c:pt>
                      <c:pt idx="6848">
                        <c:v>0</c:v>
                      </c:pt>
                      <c:pt idx="6849">
                        <c:v>0</c:v>
                      </c:pt>
                      <c:pt idx="6850">
                        <c:v>0</c:v>
                      </c:pt>
                      <c:pt idx="6851">
                        <c:v>0</c:v>
                      </c:pt>
                      <c:pt idx="6852">
                        <c:v>0.17</c:v>
                      </c:pt>
                      <c:pt idx="6853">
                        <c:v>0.55000000000000004</c:v>
                      </c:pt>
                      <c:pt idx="6854">
                        <c:v>0.55000000000000004</c:v>
                      </c:pt>
                      <c:pt idx="6855">
                        <c:v>0</c:v>
                      </c:pt>
                      <c:pt idx="6857">
                        <c:v>0</c:v>
                      </c:pt>
                      <c:pt idx="6859">
                        <c:v>0</c:v>
                      </c:pt>
                      <c:pt idx="6861">
                        <c:v>0</c:v>
                      </c:pt>
                      <c:pt idx="6864">
                        <c:v>0</c:v>
                      </c:pt>
                      <c:pt idx="6867">
                        <c:v>0</c:v>
                      </c:pt>
                      <c:pt idx="6868">
                        <c:v>0</c:v>
                      </c:pt>
                      <c:pt idx="6869">
                        <c:v>0</c:v>
                      </c:pt>
                      <c:pt idx="6871">
                        <c:v>0</c:v>
                      </c:pt>
                      <c:pt idx="6872">
                        <c:v>0</c:v>
                      </c:pt>
                      <c:pt idx="6873">
                        <c:v>0</c:v>
                      </c:pt>
                      <c:pt idx="6874">
                        <c:v>0.16</c:v>
                      </c:pt>
                      <c:pt idx="6875">
                        <c:v>0.19</c:v>
                      </c:pt>
                      <c:pt idx="6876">
                        <c:v>0.19</c:v>
                      </c:pt>
                      <c:pt idx="6878">
                        <c:v>0.19</c:v>
                      </c:pt>
                      <c:pt idx="6879">
                        <c:v>0</c:v>
                      </c:pt>
                      <c:pt idx="6881">
                        <c:v>0</c:v>
                      </c:pt>
                      <c:pt idx="6882">
                        <c:v>0</c:v>
                      </c:pt>
                      <c:pt idx="6883">
                        <c:v>0</c:v>
                      </c:pt>
                      <c:pt idx="6886">
                        <c:v>0</c:v>
                      </c:pt>
                      <c:pt idx="6887">
                        <c:v>0.1</c:v>
                      </c:pt>
                      <c:pt idx="6888">
                        <c:v>0.1</c:v>
                      </c:pt>
                      <c:pt idx="6889">
                        <c:v>0.1</c:v>
                      </c:pt>
                      <c:pt idx="6890">
                        <c:v>0.11</c:v>
                      </c:pt>
                      <c:pt idx="6891">
                        <c:v>0.11</c:v>
                      </c:pt>
                      <c:pt idx="6892">
                        <c:v>0</c:v>
                      </c:pt>
                      <c:pt idx="6893">
                        <c:v>0</c:v>
                      </c:pt>
                      <c:pt idx="6894">
                        <c:v>0</c:v>
                      </c:pt>
                      <c:pt idx="6898">
                        <c:v>0</c:v>
                      </c:pt>
                      <c:pt idx="6900">
                        <c:v>0</c:v>
                      </c:pt>
                      <c:pt idx="6904">
                        <c:v>0</c:v>
                      </c:pt>
                      <c:pt idx="6908">
                        <c:v>0.01</c:v>
                      </c:pt>
                      <c:pt idx="6909">
                        <c:v>0.01</c:v>
                      </c:pt>
                      <c:pt idx="6910">
                        <c:v>0.02</c:v>
                      </c:pt>
                      <c:pt idx="6911">
                        <c:v>0.02</c:v>
                      </c:pt>
                      <c:pt idx="6912">
                        <c:v>0.01</c:v>
                      </c:pt>
                      <c:pt idx="6915">
                        <c:v>0.04</c:v>
                      </c:pt>
                      <c:pt idx="6916">
                        <c:v>0.04</c:v>
                      </c:pt>
                      <c:pt idx="6917">
                        <c:v>0</c:v>
                      </c:pt>
                      <c:pt idx="6918">
                        <c:v>0</c:v>
                      </c:pt>
                      <c:pt idx="6920">
                        <c:v>0</c:v>
                      </c:pt>
                      <c:pt idx="6921">
                        <c:v>0</c:v>
                      </c:pt>
                      <c:pt idx="6923">
                        <c:v>0</c:v>
                      </c:pt>
                      <c:pt idx="6924">
                        <c:v>0</c:v>
                      </c:pt>
                      <c:pt idx="6927">
                        <c:v>0</c:v>
                      </c:pt>
                      <c:pt idx="6930">
                        <c:v>0</c:v>
                      </c:pt>
                      <c:pt idx="6931">
                        <c:v>0</c:v>
                      </c:pt>
                      <c:pt idx="6932">
                        <c:v>0</c:v>
                      </c:pt>
                      <c:pt idx="6933">
                        <c:v>0.01</c:v>
                      </c:pt>
                      <c:pt idx="6934">
                        <c:v>0.04</c:v>
                      </c:pt>
                      <c:pt idx="6935">
                        <c:v>0</c:v>
                      </c:pt>
                      <c:pt idx="6938">
                        <c:v>0</c:v>
                      </c:pt>
                      <c:pt idx="6939">
                        <c:v>0</c:v>
                      </c:pt>
                      <c:pt idx="6941">
                        <c:v>0.02</c:v>
                      </c:pt>
                      <c:pt idx="6942">
                        <c:v>0.01</c:v>
                      </c:pt>
                      <c:pt idx="6943">
                        <c:v>0.01</c:v>
                      </c:pt>
                      <c:pt idx="6944">
                        <c:v>0.01</c:v>
                      </c:pt>
                      <c:pt idx="6946">
                        <c:v>0</c:v>
                      </c:pt>
                      <c:pt idx="6949">
                        <c:v>0</c:v>
                      </c:pt>
                      <c:pt idx="6955">
                        <c:v>0</c:v>
                      </c:pt>
                      <c:pt idx="6957">
                        <c:v>0</c:v>
                      </c:pt>
                      <c:pt idx="6960">
                        <c:v>0</c:v>
                      </c:pt>
                      <c:pt idx="6963">
                        <c:v>0</c:v>
                      </c:pt>
                      <c:pt idx="6965">
                        <c:v>0</c:v>
                      </c:pt>
                      <c:pt idx="6968">
                        <c:v>0</c:v>
                      </c:pt>
                      <c:pt idx="6969">
                        <c:v>0</c:v>
                      </c:pt>
                      <c:pt idx="6970">
                        <c:v>0</c:v>
                      </c:pt>
                      <c:pt idx="6971">
                        <c:v>0</c:v>
                      </c:pt>
                      <c:pt idx="6972">
                        <c:v>0</c:v>
                      </c:pt>
                      <c:pt idx="6973">
                        <c:v>0</c:v>
                      </c:pt>
                      <c:pt idx="6974">
                        <c:v>0</c:v>
                      </c:pt>
                      <c:pt idx="6975">
                        <c:v>0</c:v>
                      </c:pt>
                      <c:pt idx="6976">
                        <c:v>0</c:v>
                      </c:pt>
                      <c:pt idx="6977">
                        <c:v>0</c:v>
                      </c:pt>
                      <c:pt idx="6978">
                        <c:v>0</c:v>
                      </c:pt>
                      <c:pt idx="6979">
                        <c:v>0</c:v>
                      </c:pt>
                      <c:pt idx="6980">
                        <c:v>0</c:v>
                      </c:pt>
                      <c:pt idx="6982">
                        <c:v>0</c:v>
                      </c:pt>
                      <c:pt idx="6983">
                        <c:v>0</c:v>
                      </c:pt>
                      <c:pt idx="6984">
                        <c:v>0</c:v>
                      </c:pt>
                      <c:pt idx="6985">
                        <c:v>0</c:v>
                      </c:pt>
                      <c:pt idx="6986">
                        <c:v>0</c:v>
                      </c:pt>
                      <c:pt idx="6987">
                        <c:v>0</c:v>
                      </c:pt>
                      <c:pt idx="6988">
                        <c:v>0</c:v>
                      </c:pt>
                      <c:pt idx="6990">
                        <c:v>0</c:v>
                      </c:pt>
                      <c:pt idx="6993">
                        <c:v>0</c:v>
                      </c:pt>
                      <c:pt idx="6994">
                        <c:v>0</c:v>
                      </c:pt>
                      <c:pt idx="6995">
                        <c:v>0</c:v>
                      </c:pt>
                      <c:pt idx="6996">
                        <c:v>0</c:v>
                      </c:pt>
                      <c:pt idx="6997">
                        <c:v>0</c:v>
                      </c:pt>
                      <c:pt idx="6998">
                        <c:v>0</c:v>
                      </c:pt>
                      <c:pt idx="6999">
                        <c:v>0</c:v>
                      </c:pt>
                      <c:pt idx="7002">
                        <c:v>0</c:v>
                      </c:pt>
                      <c:pt idx="7006">
                        <c:v>0</c:v>
                      </c:pt>
                      <c:pt idx="7008">
                        <c:v>0</c:v>
                      </c:pt>
                      <c:pt idx="7009">
                        <c:v>0</c:v>
                      </c:pt>
                      <c:pt idx="7010">
                        <c:v>0</c:v>
                      </c:pt>
                      <c:pt idx="7011">
                        <c:v>0</c:v>
                      </c:pt>
                      <c:pt idx="7013">
                        <c:v>0</c:v>
                      </c:pt>
                      <c:pt idx="7015">
                        <c:v>0</c:v>
                      </c:pt>
                      <c:pt idx="7016">
                        <c:v>0</c:v>
                      </c:pt>
                      <c:pt idx="7018">
                        <c:v>0</c:v>
                      </c:pt>
                      <c:pt idx="7019">
                        <c:v>0</c:v>
                      </c:pt>
                      <c:pt idx="7020">
                        <c:v>0</c:v>
                      </c:pt>
                      <c:pt idx="7021">
                        <c:v>0</c:v>
                      </c:pt>
                      <c:pt idx="7022">
                        <c:v>0</c:v>
                      </c:pt>
                      <c:pt idx="7023">
                        <c:v>0</c:v>
                      </c:pt>
                      <c:pt idx="7024">
                        <c:v>0</c:v>
                      </c:pt>
                      <c:pt idx="7025">
                        <c:v>0</c:v>
                      </c:pt>
                      <c:pt idx="7026">
                        <c:v>0</c:v>
                      </c:pt>
                      <c:pt idx="7028">
                        <c:v>0</c:v>
                      </c:pt>
                      <c:pt idx="7030">
                        <c:v>0</c:v>
                      </c:pt>
                      <c:pt idx="7031">
                        <c:v>0</c:v>
                      </c:pt>
                      <c:pt idx="7033">
                        <c:v>0</c:v>
                      </c:pt>
                      <c:pt idx="7035">
                        <c:v>0</c:v>
                      </c:pt>
                      <c:pt idx="7036">
                        <c:v>0</c:v>
                      </c:pt>
                      <c:pt idx="7037">
                        <c:v>0</c:v>
                      </c:pt>
                      <c:pt idx="7038">
                        <c:v>0</c:v>
                      </c:pt>
                      <c:pt idx="7039">
                        <c:v>0</c:v>
                      </c:pt>
                      <c:pt idx="7040">
                        <c:v>0</c:v>
                      </c:pt>
                      <c:pt idx="7041">
                        <c:v>0</c:v>
                      </c:pt>
                      <c:pt idx="7042">
                        <c:v>0</c:v>
                      </c:pt>
                      <c:pt idx="7043">
                        <c:v>0</c:v>
                      </c:pt>
                      <c:pt idx="7044">
                        <c:v>0</c:v>
                      </c:pt>
                      <c:pt idx="7045">
                        <c:v>0</c:v>
                      </c:pt>
                      <c:pt idx="7047">
                        <c:v>0</c:v>
                      </c:pt>
                      <c:pt idx="7048">
                        <c:v>0</c:v>
                      </c:pt>
                      <c:pt idx="7049">
                        <c:v>0</c:v>
                      </c:pt>
                      <c:pt idx="7050">
                        <c:v>0</c:v>
                      </c:pt>
                      <c:pt idx="7051">
                        <c:v>0</c:v>
                      </c:pt>
                      <c:pt idx="7052">
                        <c:v>0</c:v>
                      </c:pt>
                      <c:pt idx="7053">
                        <c:v>0</c:v>
                      </c:pt>
                      <c:pt idx="7054">
                        <c:v>0</c:v>
                      </c:pt>
                      <c:pt idx="7055">
                        <c:v>0</c:v>
                      </c:pt>
                      <c:pt idx="7056">
                        <c:v>0</c:v>
                      </c:pt>
                      <c:pt idx="7057">
                        <c:v>0</c:v>
                      </c:pt>
                      <c:pt idx="7058">
                        <c:v>0</c:v>
                      </c:pt>
                      <c:pt idx="7059">
                        <c:v>0</c:v>
                      </c:pt>
                      <c:pt idx="7060">
                        <c:v>0</c:v>
                      </c:pt>
                      <c:pt idx="7061">
                        <c:v>0</c:v>
                      </c:pt>
                      <c:pt idx="7062">
                        <c:v>0</c:v>
                      </c:pt>
                      <c:pt idx="7063">
                        <c:v>0</c:v>
                      </c:pt>
                      <c:pt idx="7064">
                        <c:v>0</c:v>
                      </c:pt>
                      <c:pt idx="7065">
                        <c:v>0</c:v>
                      </c:pt>
                      <c:pt idx="7066">
                        <c:v>0</c:v>
                      </c:pt>
                      <c:pt idx="7067">
                        <c:v>0</c:v>
                      </c:pt>
                      <c:pt idx="7068">
                        <c:v>0</c:v>
                      </c:pt>
                      <c:pt idx="7069">
                        <c:v>0</c:v>
                      </c:pt>
                      <c:pt idx="7070">
                        <c:v>0</c:v>
                      </c:pt>
                      <c:pt idx="7072">
                        <c:v>0</c:v>
                      </c:pt>
                      <c:pt idx="7073">
                        <c:v>0</c:v>
                      </c:pt>
                      <c:pt idx="7074">
                        <c:v>0</c:v>
                      </c:pt>
                      <c:pt idx="7075">
                        <c:v>0</c:v>
                      </c:pt>
                      <c:pt idx="7076">
                        <c:v>0</c:v>
                      </c:pt>
                      <c:pt idx="7077">
                        <c:v>0</c:v>
                      </c:pt>
                      <c:pt idx="7078">
                        <c:v>0</c:v>
                      </c:pt>
                      <c:pt idx="7079">
                        <c:v>0.03</c:v>
                      </c:pt>
                      <c:pt idx="7080">
                        <c:v>0</c:v>
                      </c:pt>
                      <c:pt idx="7081">
                        <c:v>0.09</c:v>
                      </c:pt>
                      <c:pt idx="7083">
                        <c:v>0.41</c:v>
                      </c:pt>
                      <c:pt idx="7084">
                        <c:v>0.05</c:v>
                      </c:pt>
                      <c:pt idx="7085">
                        <c:v>0.02</c:v>
                      </c:pt>
                      <c:pt idx="7086">
                        <c:v>0.11</c:v>
                      </c:pt>
                      <c:pt idx="7087">
                        <c:v>0.17</c:v>
                      </c:pt>
                      <c:pt idx="7088">
                        <c:v>0.05</c:v>
                      </c:pt>
                      <c:pt idx="7089">
                        <c:v>0.19</c:v>
                      </c:pt>
                      <c:pt idx="7090">
                        <c:v>0.08</c:v>
                      </c:pt>
                      <c:pt idx="7091">
                        <c:v>0</c:v>
                      </c:pt>
                      <c:pt idx="7092">
                        <c:v>0.01</c:v>
                      </c:pt>
                      <c:pt idx="7093">
                        <c:v>0.05</c:v>
                      </c:pt>
                      <c:pt idx="7094">
                        <c:v>0.03</c:v>
                      </c:pt>
                      <c:pt idx="7095">
                        <c:v>0</c:v>
                      </c:pt>
                      <c:pt idx="7096">
                        <c:v>0.01</c:v>
                      </c:pt>
                      <c:pt idx="7097">
                        <c:v>0.03</c:v>
                      </c:pt>
                      <c:pt idx="7098">
                        <c:v>0.05</c:v>
                      </c:pt>
                      <c:pt idx="7099">
                        <c:v>0.06</c:v>
                      </c:pt>
                      <c:pt idx="7100">
                        <c:v>0</c:v>
                      </c:pt>
                      <c:pt idx="7101">
                        <c:v>0</c:v>
                      </c:pt>
                      <c:pt idx="7102">
                        <c:v>0</c:v>
                      </c:pt>
                      <c:pt idx="7103">
                        <c:v>0</c:v>
                      </c:pt>
                      <c:pt idx="7104">
                        <c:v>0</c:v>
                      </c:pt>
                      <c:pt idx="7105">
                        <c:v>0</c:v>
                      </c:pt>
                      <c:pt idx="7106">
                        <c:v>0</c:v>
                      </c:pt>
                      <c:pt idx="7109">
                        <c:v>0</c:v>
                      </c:pt>
                      <c:pt idx="7111">
                        <c:v>0</c:v>
                      </c:pt>
                      <c:pt idx="7112">
                        <c:v>0</c:v>
                      </c:pt>
                      <c:pt idx="7114">
                        <c:v>0</c:v>
                      </c:pt>
                      <c:pt idx="7117">
                        <c:v>0</c:v>
                      </c:pt>
                      <c:pt idx="7118">
                        <c:v>0.01</c:v>
                      </c:pt>
                      <c:pt idx="7119">
                        <c:v>0</c:v>
                      </c:pt>
                      <c:pt idx="7120">
                        <c:v>0</c:v>
                      </c:pt>
                      <c:pt idx="7124">
                        <c:v>0</c:v>
                      </c:pt>
                      <c:pt idx="7125">
                        <c:v>0</c:v>
                      </c:pt>
                      <c:pt idx="7129">
                        <c:v>0</c:v>
                      </c:pt>
                      <c:pt idx="7133">
                        <c:v>0</c:v>
                      </c:pt>
                      <c:pt idx="7135">
                        <c:v>0</c:v>
                      </c:pt>
                      <c:pt idx="7137">
                        <c:v>0</c:v>
                      </c:pt>
                      <c:pt idx="7140">
                        <c:v>0</c:v>
                      </c:pt>
                      <c:pt idx="7142">
                        <c:v>0</c:v>
                      </c:pt>
                      <c:pt idx="7143">
                        <c:v>0</c:v>
                      </c:pt>
                      <c:pt idx="7144">
                        <c:v>0</c:v>
                      </c:pt>
                      <c:pt idx="7145">
                        <c:v>0</c:v>
                      </c:pt>
                      <c:pt idx="7146">
                        <c:v>0</c:v>
                      </c:pt>
                      <c:pt idx="7147">
                        <c:v>0</c:v>
                      </c:pt>
                      <c:pt idx="7148">
                        <c:v>0</c:v>
                      </c:pt>
                      <c:pt idx="7149">
                        <c:v>0</c:v>
                      </c:pt>
                      <c:pt idx="7150">
                        <c:v>0</c:v>
                      </c:pt>
                      <c:pt idx="7151">
                        <c:v>0</c:v>
                      </c:pt>
                      <c:pt idx="7152">
                        <c:v>0</c:v>
                      </c:pt>
                      <c:pt idx="7154">
                        <c:v>0</c:v>
                      </c:pt>
                      <c:pt idx="7157">
                        <c:v>0</c:v>
                      </c:pt>
                      <c:pt idx="7158">
                        <c:v>0</c:v>
                      </c:pt>
                      <c:pt idx="7161">
                        <c:v>0</c:v>
                      </c:pt>
                      <c:pt idx="7162">
                        <c:v>0</c:v>
                      </c:pt>
                      <c:pt idx="7164">
                        <c:v>0</c:v>
                      </c:pt>
                      <c:pt idx="7165">
                        <c:v>0</c:v>
                      </c:pt>
                      <c:pt idx="7167">
                        <c:v>0</c:v>
                      </c:pt>
                      <c:pt idx="7169">
                        <c:v>0</c:v>
                      </c:pt>
                      <c:pt idx="7171">
                        <c:v>0</c:v>
                      </c:pt>
                      <c:pt idx="7173">
                        <c:v>0</c:v>
                      </c:pt>
                      <c:pt idx="7175">
                        <c:v>0</c:v>
                      </c:pt>
                      <c:pt idx="7177">
                        <c:v>0</c:v>
                      </c:pt>
                      <c:pt idx="7178">
                        <c:v>0</c:v>
                      </c:pt>
                      <c:pt idx="7179">
                        <c:v>0</c:v>
                      </c:pt>
                      <c:pt idx="7180">
                        <c:v>0</c:v>
                      </c:pt>
                      <c:pt idx="7181">
                        <c:v>0</c:v>
                      </c:pt>
                      <c:pt idx="7182">
                        <c:v>0</c:v>
                      </c:pt>
                      <c:pt idx="7183">
                        <c:v>0</c:v>
                      </c:pt>
                      <c:pt idx="7184">
                        <c:v>0</c:v>
                      </c:pt>
                      <c:pt idx="7185">
                        <c:v>0</c:v>
                      </c:pt>
                      <c:pt idx="7186">
                        <c:v>0</c:v>
                      </c:pt>
                      <c:pt idx="7187">
                        <c:v>0</c:v>
                      </c:pt>
                      <c:pt idx="7188">
                        <c:v>0</c:v>
                      </c:pt>
                      <c:pt idx="7189">
                        <c:v>0</c:v>
                      </c:pt>
                      <c:pt idx="7191">
                        <c:v>0</c:v>
                      </c:pt>
                      <c:pt idx="7192">
                        <c:v>0</c:v>
                      </c:pt>
                      <c:pt idx="7193">
                        <c:v>0</c:v>
                      </c:pt>
                      <c:pt idx="7194">
                        <c:v>0</c:v>
                      </c:pt>
                      <c:pt idx="7197">
                        <c:v>0</c:v>
                      </c:pt>
                      <c:pt idx="7198">
                        <c:v>0</c:v>
                      </c:pt>
                      <c:pt idx="7199">
                        <c:v>0</c:v>
                      </c:pt>
                      <c:pt idx="7203">
                        <c:v>0</c:v>
                      </c:pt>
                      <c:pt idx="7206">
                        <c:v>0</c:v>
                      </c:pt>
                      <c:pt idx="7208">
                        <c:v>0</c:v>
                      </c:pt>
                      <c:pt idx="7209">
                        <c:v>0</c:v>
                      </c:pt>
                      <c:pt idx="7210">
                        <c:v>0</c:v>
                      </c:pt>
                      <c:pt idx="7211">
                        <c:v>0</c:v>
                      </c:pt>
                      <c:pt idx="7212">
                        <c:v>0</c:v>
                      </c:pt>
                      <c:pt idx="7213">
                        <c:v>0</c:v>
                      </c:pt>
                      <c:pt idx="7214">
                        <c:v>0.02</c:v>
                      </c:pt>
                      <c:pt idx="7215">
                        <c:v>0</c:v>
                      </c:pt>
                      <c:pt idx="7216">
                        <c:v>0</c:v>
                      </c:pt>
                      <c:pt idx="7217">
                        <c:v>0</c:v>
                      </c:pt>
                      <c:pt idx="7218">
                        <c:v>0</c:v>
                      </c:pt>
                      <c:pt idx="7219">
                        <c:v>0</c:v>
                      </c:pt>
                      <c:pt idx="7222">
                        <c:v>0</c:v>
                      </c:pt>
                      <c:pt idx="7223">
                        <c:v>0</c:v>
                      </c:pt>
                      <c:pt idx="7224">
                        <c:v>0</c:v>
                      </c:pt>
                      <c:pt idx="7226">
                        <c:v>0</c:v>
                      </c:pt>
                      <c:pt idx="7227">
                        <c:v>0</c:v>
                      </c:pt>
                      <c:pt idx="7228">
                        <c:v>0</c:v>
                      </c:pt>
                      <c:pt idx="7229">
                        <c:v>0</c:v>
                      </c:pt>
                      <c:pt idx="7230">
                        <c:v>0</c:v>
                      </c:pt>
                      <c:pt idx="7231">
                        <c:v>0</c:v>
                      </c:pt>
                      <c:pt idx="7233">
                        <c:v>0</c:v>
                      </c:pt>
                      <c:pt idx="7235">
                        <c:v>0</c:v>
                      </c:pt>
                      <c:pt idx="7239">
                        <c:v>0</c:v>
                      </c:pt>
                      <c:pt idx="7241">
                        <c:v>0</c:v>
                      </c:pt>
                      <c:pt idx="7243">
                        <c:v>0.16</c:v>
                      </c:pt>
                      <c:pt idx="7244">
                        <c:v>0.37</c:v>
                      </c:pt>
                      <c:pt idx="7245">
                        <c:v>0.5</c:v>
                      </c:pt>
                      <c:pt idx="7246">
                        <c:v>0.5</c:v>
                      </c:pt>
                      <c:pt idx="7247">
                        <c:v>0.51</c:v>
                      </c:pt>
                      <c:pt idx="7249">
                        <c:v>0.51</c:v>
                      </c:pt>
                      <c:pt idx="7250">
                        <c:v>0</c:v>
                      </c:pt>
                      <c:pt idx="7251">
                        <c:v>0</c:v>
                      </c:pt>
                      <c:pt idx="7252">
                        <c:v>0</c:v>
                      </c:pt>
                      <c:pt idx="7253">
                        <c:v>0</c:v>
                      </c:pt>
                      <c:pt idx="7254">
                        <c:v>0</c:v>
                      </c:pt>
                      <c:pt idx="7255">
                        <c:v>0</c:v>
                      </c:pt>
                      <c:pt idx="7256">
                        <c:v>0</c:v>
                      </c:pt>
                      <c:pt idx="7257">
                        <c:v>0</c:v>
                      </c:pt>
                      <c:pt idx="7258">
                        <c:v>0</c:v>
                      </c:pt>
                      <c:pt idx="7259">
                        <c:v>0</c:v>
                      </c:pt>
                      <c:pt idx="7260">
                        <c:v>0</c:v>
                      </c:pt>
                      <c:pt idx="7261">
                        <c:v>0</c:v>
                      </c:pt>
                      <c:pt idx="7262">
                        <c:v>0</c:v>
                      </c:pt>
                      <c:pt idx="7263">
                        <c:v>0</c:v>
                      </c:pt>
                      <c:pt idx="7265">
                        <c:v>0</c:v>
                      </c:pt>
                      <c:pt idx="7266">
                        <c:v>0</c:v>
                      </c:pt>
                      <c:pt idx="7267">
                        <c:v>0</c:v>
                      </c:pt>
                      <c:pt idx="7268">
                        <c:v>7.0000000000000007E-2</c:v>
                      </c:pt>
                      <c:pt idx="7269">
                        <c:v>0.08</c:v>
                      </c:pt>
                      <c:pt idx="7270">
                        <c:v>0.09</c:v>
                      </c:pt>
                      <c:pt idx="7271">
                        <c:v>0.1</c:v>
                      </c:pt>
                      <c:pt idx="7272">
                        <c:v>0</c:v>
                      </c:pt>
                      <c:pt idx="7273">
                        <c:v>0.01</c:v>
                      </c:pt>
                      <c:pt idx="7274">
                        <c:v>0.01</c:v>
                      </c:pt>
                      <c:pt idx="7275">
                        <c:v>0</c:v>
                      </c:pt>
                      <c:pt idx="7276">
                        <c:v>0</c:v>
                      </c:pt>
                      <c:pt idx="7277">
                        <c:v>0</c:v>
                      </c:pt>
                      <c:pt idx="7278">
                        <c:v>0</c:v>
                      </c:pt>
                      <c:pt idx="7280">
                        <c:v>0</c:v>
                      </c:pt>
                      <c:pt idx="7281">
                        <c:v>0</c:v>
                      </c:pt>
                      <c:pt idx="7282">
                        <c:v>0</c:v>
                      </c:pt>
                      <c:pt idx="7285">
                        <c:v>0</c:v>
                      </c:pt>
                      <c:pt idx="7286">
                        <c:v>0</c:v>
                      </c:pt>
                      <c:pt idx="7287">
                        <c:v>0</c:v>
                      </c:pt>
                      <c:pt idx="7288">
                        <c:v>0</c:v>
                      </c:pt>
                      <c:pt idx="7289">
                        <c:v>0</c:v>
                      </c:pt>
                      <c:pt idx="7290">
                        <c:v>0</c:v>
                      </c:pt>
                      <c:pt idx="7291">
                        <c:v>0</c:v>
                      </c:pt>
                      <c:pt idx="7292">
                        <c:v>0</c:v>
                      </c:pt>
                      <c:pt idx="7293">
                        <c:v>0</c:v>
                      </c:pt>
                      <c:pt idx="7294">
                        <c:v>0</c:v>
                      </c:pt>
                      <c:pt idx="7295">
                        <c:v>0</c:v>
                      </c:pt>
                      <c:pt idx="7296">
                        <c:v>0</c:v>
                      </c:pt>
                      <c:pt idx="7297">
                        <c:v>0</c:v>
                      </c:pt>
                      <c:pt idx="7298">
                        <c:v>0</c:v>
                      </c:pt>
                      <c:pt idx="7300">
                        <c:v>0</c:v>
                      </c:pt>
                      <c:pt idx="7301">
                        <c:v>0</c:v>
                      </c:pt>
                      <c:pt idx="7302">
                        <c:v>0</c:v>
                      </c:pt>
                      <c:pt idx="7303">
                        <c:v>0</c:v>
                      </c:pt>
                      <c:pt idx="7304">
                        <c:v>0</c:v>
                      </c:pt>
                      <c:pt idx="7306">
                        <c:v>0</c:v>
                      </c:pt>
                      <c:pt idx="7307">
                        <c:v>0</c:v>
                      </c:pt>
                      <c:pt idx="7308">
                        <c:v>0</c:v>
                      </c:pt>
                      <c:pt idx="7309">
                        <c:v>0</c:v>
                      </c:pt>
                      <c:pt idx="7310">
                        <c:v>0</c:v>
                      </c:pt>
                      <c:pt idx="7311">
                        <c:v>0</c:v>
                      </c:pt>
                      <c:pt idx="7312">
                        <c:v>0</c:v>
                      </c:pt>
                      <c:pt idx="7313">
                        <c:v>0</c:v>
                      </c:pt>
                      <c:pt idx="7314">
                        <c:v>0</c:v>
                      </c:pt>
                      <c:pt idx="7315">
                        <c:v>0</c:v>
                      </c:pt>
                      <c:pt idx="7316">
                        <c:v>0</c:v>
                      </c:pt>
                      <c:pt idx="7317">
                        <c:v>0</c:v>
                      </c:pt>
                      <c:pt idx="7318">
                        <c:v>0</c:v>
                      </c:pt>
                      <c:pt idx="7319">
                        <c:v>0</c:v>
                      </c:pt>
                      <c:pt idx="7320">
                        <c:v>0</c:v>
                      </c:pt>
                      <c:pt idx="7321">
                        <c:v>0</c:v>
                      </c:pt>
                      <c:pt idx="7322">
                        <c:v>0</c:v>
                      </c:pt>
                      <c:pt idx="7323">
                        <c:v>0</c:v>
                      </c:pt>
                      <c:pt idx="7324">
                        <c:v>0</c:v>
                      </c:pt>
                      <c:pt idx="7326">
                        <c:v>0</c:v>
                      </c:pt>
                      <c:pt idx="7327">
                        <c:v>0</c:v>
                      </c:pt>
                      <c:pt idx="7328">
                        <c:v>0</c:v>
                      </c:pt>
                      <c:pt idx="7332">
                        <c:v>0</c:v>
                      </c:pt>
                      <c:pt idx="7333">
                        <c:v>0</c:v>
                      </c:pt>
                      <c:pt idx="7334">
                        <c:v>0</c:v>
                      </c:pt>
                      <c:pt idx="7335">
                        <c:v>0</c:v>
                      </c:pt>
                      <c:pt idx="7336">
                        <c:v>0</c:v>
                      </c:pt>
                      <c:pt idx="7337">
                        <c:v>0</c:v>
                      </c:pt>
                      <c:pt idx="7338">
                        <c:v>0</c:v>
                      </c:pt>
                      <c:pt idx="7339">
                        <c:v>0</c:v>
                      </c:pt>
                      <c:pt idx="7340">
                        <c:v>0</c:v>
                      </c:pt>
                      <c:pt idx="7343">
                        <c:v>0</c:v>
                      </c:pt>
                      <c:pt idx="7345">
                        <c:v>0</c:v>
                      </c:pt>
                      <c:pt idx="7346">
                        <c:v>0</c:v>
                      </c:pt>
                      <c:pt idx="7348">
                        <c:v>0</c:v>
                      </c:pt>
                      <c:pt idx="7349">
                        <c:v>0</c:v>
                      </c:pt>
                      <c:pt idx="7350">
                        <c:v>0</c:v>
                      </c:pt>
                      <c:pt idx="7351">
                        <c:v>0</c:v>
                      </c:pt>
                      <c:pt idx="7352">
                        <c:v>0</c:v>
                      </c:pt>
                      <c:pt idx="7353">
                        <c:v>0</c:v>
                      </c:pt>
                      <c:pt idx="7354">
                        <c:v>0</c:v>
                      </c:pt>
                      <c:pt idx="7355">
                        <c:v>0</c:v>
                      </c:pt>
                      <c:pt idx="7356">
                        <c:v>0</c:v>
                      </c:pt>
                      <c:pt idx="7358">
                        <c:v>0</c:v>
                      </c:pt>
                      <c:pt idx="7359">
                        <c:v>0</c:v>
                      </c:pt>
                      <c:pt idx="7360">
                        <c:v>0</c:v>
                      </c:pt>
                      <c:pt idx="7361">
                        <c:v>0</c:v>
                      </c:pt>
                      <c:pt idx="7362">
                        <c:v>0</c:v>
                      </c:pt>
                      <c:pt idx="7363">
                        <c:v>0</c:v>
                      </c:pt>
                      <c:pt idx="7364">
                        <c:v>0</c:v>
                      </c:pt>
                      <c:pt idx="7366">
                        <c:v>0</c:v>
                      </c:pt>
                      <c:pt idx="7367">
                        <c:v>0</c:v>
                      </c:pt>
                      <c:pt idx="7368">
                        <c:v>0</c:v>
                      </c:pt>
                      <c:pt idx="7369">
                        <c:v>0</c:v>
                      </c:pt>
                      <c:pt idx="7370">
                        <c:v>0</c:v>
                      </c:pt>
                      <c:pt idx="7371">
                        <c:v>0</c:v>
                      </c:pt>
                      <c:pt idx="7372">
                        <c:v>0</c:v>
                      </c:pt>
                      <c:pt idx="7373">
                        <c:v>0</c:v>
                      </c:pt>
                      <c:pt idx="7374">
                        <c:v>0</c:v>
                      </c:pt>
                      <c:pt idx="7375">
                        <c:v>0</c:v>
                      </c:pt>
                      <c:pt idx="7376">
                        <c:v>0</c:v>
                      </c:pt>
                      <c:pt idx="7377">
                        <c:v>0</c:v>
                      </c:pt>
                      <c:pt idx="7378">
                        <c:v>0</c:v>
                      </c:pt>
                      <c:pt idx="7379">
                        <c:v>0</c:v>
                      </c:pt>
                      <c:pt idx="7381">
                        <c:v>0</c:v>
                      </c:pt>
                      <c:pt idx="7383">
                        <c:v>0</c:v>
                      </c:pt>
                      <c:pt idx="7384">
                        <c:v>0</c:v>
                      </c:pt>
                      <c:pt idx="7386">
                        <c:v>0</c:v>
                      </c:pt>
                      <c:pt idx="7387">
                        <c:v>0</c:v>
                      </c:pt>
                      <c:pt idx="7388">
                        <c:v>0</c:v>
                      </c:pt>
                      <c:pt idx="7390">
                        <c:v>0</c:v>
                      </c:pt>
                      <c:pt idx="7392">
                        <c:v>0</c:v>
                      </c:pt>
                      <c:pt idx="7396">
                        <c:v>0</c:v>
                      </c:pt>
                      <c:pt idx="7399">
                        <c:v>0</c:v>
                      </c:pt>
                      <c:pt idx="7404">
                        <c:v>0</c:v>
                      </c:pt>
                      <c:pt idx="7406">
                        <c:v>0</c:v>
                      </c:pt>
                      <c:pt idx="7407">
                        <c:v>0</c:v>
                      </c:pt>
                      <c:pt idx="7408">
                        <c:v>0</c:v>
                      </c:pt>
                      <c:pt idx="7409">
                        <c:v>0</c:v>
                      </c:pt>
                      <c:pt idx="7410">
                        <c:v>0</c:v>
                      </c:pt>
                      <c:pt idx="7411">
                        <c:v>0</c:v>
                      </c:pt>
                      <c:pt idx="7412">
                        <c:v>0</c:v>
                      </c:pt>
                      <c:pt idx="7413">
                        <c:v>0</c:v>
                      </c:pt>
                      <c:pt idx="7414">
                        <c:v>0</c:v>
                      </c:pt>
                      <c:pt idx="7415">
                        <c:v>0</c:v>
                      </c:pt>
                      <c:pt idx="7416">
                        <c:v>0</c:v>
                      </c:pt>
                      <c:pt idx="7417">
                        <c:v>0</c:v>
                      </c:pt>
                      <c:pt idx="7418">
                        <c:v>0</c:v>
                      </c:pt>
                      <c:pt idx="7419">
                        <c:v>0</c:v>
                      </c:pt>
                      <c:pt idx="7420">
                        <c:v>0</c:v>
                      </c:pt>
                      <c:pt idx="7421">
                        <c:v>0</c:v>
                      </c:pt>
                      <c:pt idx="7423">
                        <c:v>0</c:v>
                      </c:pt>
                      <c:pt idx="7424">
                        <c:v>0</c:v>
                      </c:pt>
                      <c:pt idx="7425">
                        <c:v>0</c:v>
                      </c:pt>
                      <c:pt idx="7426">
                        <c:v>0</c:v>
                      </c:pt>
                      <c:pt idx="7427">
                        <c:v>0</c:v>
                      </c:pt>
                      <c:pt idx="7428">
                        <c:v>0</c:v>
                      </c:pt>
                      <c:pt idx="7429">
                        <c:v>0</c:v>
                      </c:pt>
                      <c:pt idx="7430">
                        <c:v>0</c:v>
                      </c:pt>
                      <c:pt idx="7431">
                        <c:v>0</c:v>
                      </c:pt>
                      <c:pt idx="7432">
                        <c:v>0</c:v>
                      </c:pt>
                      <c:pt idx="7433">
                        <c:v>0</c:v>
                      </c:pt>
                      <c:pt idx="7434">
                        <c:v>0</c:v>
                      </c:pt>
                      <c:pt idx="7435">
                        <c:v>0</c:v>
                      </c:pt>
                      <c:pt idx="7436">
                        <c:v>0</c:v>
                      </c:pt>
                      <c:pt idx="7437">
                        <c:v>0</c:v>
                      </c:pt>
                      <c:pt idx="7438">
                        <c:v>0</c:v>
                      </c:pt>
                      <c:pt idx="7439">
                        <c:v>0</c:v>
                      </c:pt>
                      <c:pt idx="7440">
                        <c:v>0</c:v>
                      </c:pt>
                      <c:pt idx="7441">
                        <c:v>0</c:v>
                      </c:pt>
                      <c:pt idx="7442">
                        <c:v>0</c:v>
                      </c:pt>
                      <c:pt idx="7443">
                        <c:v>0</c:v>
                      </c:pt>
                      <c:pt idx="7444">
                        <c:v>0</c:v>
                      </c:pt>
                      <c:pt idx="7445">
                        <c:v>0</c:v>
                      </c:pt>
                      <c:pt idx="7446">
                        <c:v>0</c:v>
                      </c:pt>
                      <c:pt idx="7448">
                        <c:v>0</c:v>
                      </c:pt>
                      <c:pt idx="7449">
                        <c:v>0</c:v>
                      </c:pt>
                      <c:pt idx="7450">
                        <c:v>0</c:v>
                      </c:pt>
                      <c:pt idx="7451">
                        <c:v>0</c:v>
                      </c:pt>
                      <c:pt idx="7452">
                        <c:v>0</c:v>
                      </c:pt>
                      <c:pt idx="7453">
                        <c:v>0</c:v>
                      </c:pt>
                      <c:pt idx="7454">
                        <c:v>0</c:v>
                      </c:pt>
                      <c:pt idx="7455">
                        <c:v>0</c:v>
                      </c:pt>
                      <c:pt idx="7456">
                        <c:v>0</c:v>
                      </c:pt>
                      <c:pt idx="7457">
                        <c:v>0</c:v>
                      </c:pt>
                      <c:pt idx="7458">
                        <c:v>0</c:v>
                      </c:pt>
                      <c:pt idx="7459">
                        <c:v>0</c:v>
                      </c:pt>
                      <c:pt idx="7460">
                        <c:v>0</c:v>
                      </c:pt>
                      <c:pt idx="7461">
                        <c:v>0</c:v>
                      </c:pt>
                      <c:pt idx="7462">
                        <c:v>0</c:v>
                      </c:pt>
                      <c:pt idx="7463">
                        <c:v>0</c:v>
                      </c:pt>
                      <c:pt idx="7464">
                        <c:v>0</c:v>
                      </c:pt>
                      <c:pt idx="7465">
                        <c:v>0</c:v>
                      </c:pt>
                      <c:pt idx="7466">
                        <c:v>0</c:v>
                      </c:pt>
                      <c:pt idx="7467">
                        <c:v>0</c:v>
                      </c:pt>
                      <c:pt idx="7468">
                        <c:v>0</c:v>
                      </c:pt>
                      <c:pt idx="7469">
                        <c:v>0</c:v>
                      </c:pt>
                      <c:pt idx="7470">
                        <c:v>0</c:v>
                      </c:pt>
                      <c:pt idx="7471">
                        <c:v>0</c:v>
                      </c:pt>
                      <c:pt idx="7473">
                        <c:v>0</c:v>
                      </c:pt>
                      <c:pt idx="7474">
                        <c:v>0</c:v>
                      </c:pt>
                      <c:pt idx="7475">
                        <c:v>0</c:v>
                      </c:pt>
                      <c:pt idx="7476">
                        <c:v>0</c:v>
                      </c:pt>
                      <c:pt idx="7477">
                        <c:v>0</c:v>
                      </c:pt>
                      <c:pt idx="7478">
                        <c:v>0</c:v>
                      </c:pt>
                      <c:pt idx="7479">
                        <c:v>0</c:v>
                      </c:pt>
                      <c:pt idx="7480">
                        <c:v>0</c:v>
                      </c:pt>
                      <c:pt idx="7481">
                        <c:v>0</c:v>
                      </c:pt>
                      <c:pt idx="7482">
                        <c:v>0</c:v>
                      </c:pt>
                      <c:pt idx="7484">
                        <c:v>0</c:v>
                      </c:pt>
                      <c:pt idx="7485">
                        <c:v>0.03</c:v>
                      </c:pt>
                      <c:pt idx="7486">
                        <c:v>0.03</c:v>
                      </c:pt>
                      <c:pt idx="7489">
                        <c:v>0</c:v>
                      </c:pt>
                      <c:pt idx="7492">
                        <c:v>0</c:v>
                      </c:pt>
                      <c:pt idx="7493">
                        <c:v>0</c:v>
                      </c:pt>
                      <c:pt idx="7494">
                        <c:v>0</c:v>
                      </c:pt>
                      <c:pt idx="7495">
                        <c:v>0</c:v>
                      </c:pt>
                      <c:pt idx="7496">
                        <c:v>0</c:v>
                      </c:pt>
                      <c:pt idx="7497">
                        <c:v>0</c:v>
                      </c:pt>
                      <c:pt idx="7500">
                        <c:v>0.02</c:v>
                      </c:pt>
                      <c:pt idx="7501">
                        <c:v>0.05</c:v>
                      </c:pt>
                      <c:pt idx="7502">
                        <c:v>0.05</c:v>
                      </c:pt>
                      <c:pt idx="7504">
                        <c:v>0.11</c:v>
                      </c:pt>
                      <c:pt idx="7505">
                        <c:v>0</c:v>
                      </c:pt>
                      <c:pt idx="7506">
                        <c:v>0</c:v>
                      </c:pt>
                      <c:pt idx="7507">
                        <c:v>0</c:v>
                      </c:pt>
                      <c:pt idx="7509">
                        <c:v>0</c:v>
                      </c:pt>
                      <c:pt idx="7510">
                        <c:v>0</c:v>
                      </c:pt>
                      <c:pt idx="7511">
                        <c:v>0</c:v>
                      </c:pt>
                      <c:pt idx="7512">
                        <c:v>0</c:v>
                      </c:pt>
                      <c:pt idx="7514">
                        <c:v>0</c:v>
                      </c:pt>
                      <c:pt idx="7517">
                        <c:v>0</c:v>
                      </c:pt>
                      <c:pt idx="7518">
                        <c:v>0</c:v>
                      </c:pt>
                      <c:pt idx="7519">
                        <c:v>0</c:v>
                      </c:pt>
                      <c:pt idx="7521">
                        <c:v>0</c:v>
                      </c:pt>
                      <c:pt idx="7522">
                        <c:v>0</c:v>
                      </c:pt>
                      <c:pt idx="7526">
                        <c:v>0</c:v>
                      </c:pt>
                      <c:pt idx="7528">
                        <c:v>0</c:v>
                      </c:pt>
                      <c:pt idx="7529">
                        <c:v>0</c:v>
                      </c:pt>
                      <c:pt idx="7530">
                        <c:v>0</c:v>
                      </c:pt>
                      <c:pt idx="7531">
                        <c:v>0</c:v>
                      </c:pt>
                      <c:pt idx="7532">
                        <c:v>0</c:v>
                      </c:pt>
                      <c:pt idx="7535">
                        <c:v>0</c:v>
                      </c:pt>
                      <c:pt idx="7537">
                        <c:v>0</c:v>
                      </c:pt>
                      <c:pt idx="7539">
                        <c:v>0</c:v>
                      </c:pt>
                      <c:pt idx="7541">
                        <c:v>0.01</c:v>
                      </c:pt>
                      <c:pt idx="7542">
                        <c:v>0.01</c:v>
                      </c:pt>
                      <c:pt idx="7543">
                        <c:v>0.01</c:v>
                      </c:pt>
                      <c:pt idx="7544">
                        <c:v>0</c:v>
                      </c:pt>
                      <c:pt idx="7547">
                        <c:v>0</c:v>
                      </c:pt>
                      <c:pt idx="7548">
                        <c:v>0.02</c:v>
                      </c:pt>
                      <c:pt idx="7549">
                        <c:v>0.05</c:v>
                      </c:pt>
                      <c:pt idx="7550">
                        <c:v>0.05</c:v>
                      </c:pt>
                      <c:pt idx="7551">
                        <c:v>0.01</c:v>
                      </c:pt>
                      <c:pt idx="7553">
                        <c:v>0</c:v>
                      </c:pt>
                      <c:pt idx="7556">
                        <c:v>0</c:v>
                      </c:pt>
                      <c:pt idx="7558">
                        <c:v>0</c:v>
                      </c:pt>
                      <c:pt idx="7559">
                        <c:v>0</c:v>
                      </c:pt>
                      <c:pt idx="7561">
                        <c:v>0</c:v>
                      </c:pt>
                      <c:pt idx="7564">
                        <c:v>0.01</c:v>
                      </c:pt>
                      <c:pt idx="7565">
                        <c:v>0</c:v>
                      </c:pt>
                      <c:pt idx="7567">
                        <c:v>0</c:v>
                      </c:pt>
                      <c:pt idx="7570">
                        <c:v>0</c:v>
                      </c:pt>
                      <c:pt idx="7571">
                        <c:v>0</c:v>
                      </c:pt>
                      <c:pt idx="7572">
                        <c:v>0</c:v>
                      </c:pt>
                      <c:pt idx="7573">
                        <c:v>0</c:v>
                      </c:pt>
                      <c:pt idx="7574">
                        <c:v>0</c:v>
                      </c:pt>
                      <c:pt idx="7575">
                        <c:v>0</c:v>
                      </c:pt>
                      <c:pt idx="7576">
                        <c:v>0</c:v>
                      </c:pt>
                      <c:pt idx="7577">
                        <c:v>0</c:v>
                      </c:pt>
                      <c:pt idx="7578">
                        <c:v>0</c:v>
                      </c:pt>
                      <c:pt idx="7579">
                        <c:v>0</c:v>
                      </c:pt>
                      <c:pt idx="7580">
                        <c:v>0</c:v>
                      </c:pt>
                      <c:pt idx="7581">
                        <c:v>0</c:v>
                      </c:pt>
                      <c:pt idx="7582">
                        <c:v>0</c:v>
                      </c:pt>
                      <c:pt idx="7583">
                        <c:v>0</c:v>
                      </c:pt>
                      <c:pt idx="7584">
                        <c:v>0</c:v>
                      </c:pt>
                      <c:pt idx="7585">
                        <c:v>0</c:v>
                      </c:pt>
                      <c:pt idx="7586">
                        <c:v>0</c:v>
                      </c:pt>
                      <c:pt idx="7588">
                        <c:v>0</c:v>
                      </c:pt>
                      <c:pt idx="7589">
                        <c:v>0</c:v>
                      </c:pt>
                      <c:pt idx="7590">
                        <c:v>0</c:v>
                      </c:pt>
                      <c:pt idx="7591">
                        <c:v>0</c:v>
                      </c:pt>
                      <c:pt idx="7592">
                        <c:v>0</c:v>
                      </c:pt>
                      <c:pt idx="7593">
                        <c:v>0</c:v>
                      </c:pt>
                      <c:pt idx="7594">
                        <c:v>0</c:v>
                      </c:pt>
                      <c:pt idx="7595">
                        <c:v>0</c:v>
                      </c:pt>
                      <c:pt idx="7596">
                        <c:v>0</c:v>
                      </c:pt>
                      <c:pt idx="7597">
                        <c:v>0</c:v>
                      </c:pt>
                      <c:pt idx="7598">
                        <c:v>0</c:v>
                      </c:pt>
                      <c:pt idx="7599">
                        <c:v>0</c:v>
                      </c:pt>
                      <c:pt idx="7600">
                        <c:v>0</c:v>
                      </c:pt>
                      <c:pt idx="7601">
                        <c:v>0</c:v>
                      </c:pt>
                      <c:pt idx="7602">
                        <c:v>0</c:v>
                      </c:pt>
                      <c:pt idx="7603">
                        <c:v>0</c:v>
                      </c:pt>
                      <c:pt idx="7604">
                        <c:v>0</c:v>
                      </c:pt>
                      <c:pt idx="7605">
                        <c:v>0</c:v>
                      </c:pt>
                      <c:pt idx="7606">
                        <c:v>0</c:v>
                      </c:pt>
                      <c:pt idx="7607">
                        <c:v>0</c:v>
                      </c:pt>
                      <c:pt idx="7610">
                        <c:v>0.27</c:v>
                      </c:pt>
                      <c:pt idx="7611">
                        <c:v>0.11</c:v>
                      </c:pt>
                      <c:pt idx="7612">
                        <c:v>0.21</c:v>
                      </c:pt>
                      <c:pt idx="7613">
                        <c:v>0.22</c:v>
                      </c:pt>
                      <c:pt idx="7614">
                        <c:v>0.22</c:v>
                      </c:pt>
                      <c:pt idx="7615">
                        <c:v>0.01</c:v>
                      </c:pt>
                      <c:pt idx="7616">
                        <c:v>0</c:v>
                      </c:pt>
                      <c:pt idx="7617">
                        <c:v>0</c:v>
                      </c:pt>
                      <c:pt idx="7619">
                        <c:v>0</c:v>
                      </c:pt>
                      <c:pt idx="7620">
                        <c:v>0</c:v>
                      </c:pt>
                      <c:pt idx="7621">
                        <c:v>0</c:v>
                      </c:pt>
                      <c:pt idx="7622">
                        <c:v>0</c:v>
                      </c:pt>
                      <c:pt idx="7623">
                        <c:v>0</c:v>
                      </c:pt>
                      <c:pt idx="7624">
                        <c:v>0</c:v>
                      </c:pt>
                      <c:pt idx="7625">
                        <c:v>0</c:v>
                      </c:pt>
                      <c:pt idx="7626">
                        <c:v>0</c:v>
                      </c:pt>
                      <c:pt idx="7627">
                        <c:v>0</c:v>
                      </c:pt>
                      <c:pt idx="7628">
                        <c:v>0</c:v>
                      </c:pt>
                      <c:pt idx="7629">
                        <c:v>0</c:v>
                      </c:pt>
                      <c:pt idx="7630">
                        <c:v>0</c:v>
                      </c:pt>
                      <c:pt idx="7631">
                        <c:v>0</c:v>
                      </c:pt>
                      <c:pt idx="7632">
                        <c:v>0</c:v>
                      </c:pt>
                      <c:pt idx="7633">
                        <c:v>0</c:v>
                      </c:pt>
                      <c:pt idx="7634">
                        <c:v>0</c:v>
                      </c:pt>
                      <c:pt idx="7635">
                        <c:v>0</c:v>
                      </c:pt>
                      <c:pt idx="7636">
                        <c:v>0</c:v>
                      </c:pt>
                      <c:pt idx="7637">
                        <c:v>0</c:v>
                      </c:pt>
                      <c:pt idx="7638">
                        <c:v>0</c:v>
                      </c:pt>
                      <c:pt idx="7639">
                        <c:v>0</c:v>
                      </c:pt>
                      <c:pt idx="7640">
                        <c:v>0</c:v>
                      </c:pt>
                      <c:pt idx="7641">
                        <c:v>0</c:v>
                      </c:pt>
                      <c:pt idx="7642">
                        <c:v>0</c:v>
                      </c:pt>
                      <c:pt idx="7644">
                        <c:v>0</c:v>
                      </c:pt>
                      <c:pt idx="7645">
                        <c:v>0</c:v>
                      </c:pt>
                      <c:pt idx="7646">
                        <c:v>0</c:v>
                      </c:pt>
                      <c:pt idx="7647">
                        <c:v>0</c:v>
                      </c:pt>
                      <c:pt idx="7648">
                        <c:v>0</c:v>
                      </c:pt>
                      <c:pt idx="7649">
                        <c:v>0</c:v>
                      </c:pt>
                      <c:pt idx="7650">
                        <c:v>0</c:v>
                      </c:pt>
                      <c:pt idx="7651">
                        <c:v>0</c:v>
                      </c:pt>
                      <c:pt idx="7652">
                        <c:v>0</c:v>
                      </c:pt>
                      <c:pt idx="7653">
                        <c:v>0</c:v>
                      </c:pt>
                      <c:pt idx="7654">
                        <c:v>0</c:v>
                      </c:pt>
                      <c:pt idx="7655">
                        <c:v>0</c:v>
                      </c:pt>
                      <c:pt idx="7656">
                        <c:v>0</c:v>
                      </c:pt>
                      <c:pt idx="7657">
                        <c:v>0</c:v>
                      </c:pt>
                      <c:pt idx="7658">
                        <c:v>0</c:v>
                      </c:pt>
                      <c:pt idx="7659">
                        <c:v>0</c:v>
                      </c:pt>
                      <c:pt idx="7660">
                        <c:v>0</c:v>
                      </c:pt>
                      <c:pt idx="7661">
                        <c:v>0</c:v>
                      </c:pt>
                      <c:pt idx="7662">
                        <c:v>0</c:v>
                      </c:pt>
                      <c:pt idx="7663">
                        <c:v>0</c:v>
                      </c:pt>
                      <c:pt idx="7664">
                        <c:v>0</c:v>
                      </c:pt>
                      <c:pt idx="7665">
                        <c:v>0</c:v>
                      </c:pt>
                      <c:pt idx="7666">
                        <c:v>0</c:v>
                      </c:pt>
                      <c:pt idx="7667">
                        <c:v>0</c:v>
                      </c:pt>
                      <c:pt idx="7669">
                        <c:v>0</c:v>
                      </c:pt>
                      <c:pt idx="7670">
                        <c:v>0</c:v>
                      </c:pt>
                      <c:pt idx="7671">
                        <c:v>0</c:v>
                      </c:pt>
                      <c:pt idx="7672">
                        <c:v>0</c:v>
                      </c:pt>
                      <c:pt idx="7673">
                        <c:v>0</c:v>
                      </c:pt>
                      <c:pt idx="7674">
                        <c:v>0</c:v>
                      </c:pt>
                      <c:pt idx="7675">
                        <c:v>0</c:v>
                      </c:pt>
                      <c:pt idx="7676">
                        <c:v>0</c:v>
                      </c:pt>
                      <c:pt idx="7677">
                        <c:v>0</c:v>
                      </c:pt>
                      <c:pt idx="7678">
                        <c:v>0</c:v>
                      </c:pt>
                      <c:pt idx="7679">
                        <c:v>0</c:v>
                      </c:pt>
                      <c:pt idx="7680">
                        <c:v>0</c:v>
                      </c:pt>
                      <c:pt idx="7681">
                        <c:v>0</c:v>
                      </c:pt>
                      <c:pt idx="7682">
                        <c:v>0</c:v>
                      </c:pt>
                      <c:pt idx="7683">
                        <c:v>0</c:v>
                      </c:pt>
                      <c:pt idx="7684">
                        <c:v>0</c:v>
                      </c:pt>
                      <c:pt idx="7685">
                        <c:v>0</c:v>
                      </c:pt>
                      <c:pt idx="7686">
                        <c:v>0</c:v>
                      </c:pt>
                      <c:pt idx="7687">
                        <c:v>0</c:v>
                      </c:pt>
                      <c:pt idx="7688">
                        <c:v>0</c:v>
                      </c:pt>
                      <c:pt idx="7689">
                        <c:v>0</c:v>
                      </c:pt>
                      <c:pt idx="7690">
                        <c:v>0</c:v>
                      </c:pt>
                      <c:pt idx="7691">
                        <c:v>0</c:v>
                      </c:pt>
                      <c:pt idx="7692">
                        <c:v>0</c:v>
                      </c:pt>
                      <c:pt idx="7694">
                        <c:v>0</c:v>
                      </c:pt>
                      <c:pt idx="7695">
                        <c:v>0</c:v>
                      </c:pt>
                      <c:pt idx="7696">
                        <c:v>0</c:v>
                      </c:pt>
                      <c:pt idx="7697">
                        <c:v>0</c:v>
                      </c:pt>
                      <c:pt idx="7698">
                        <c:v>0</c:v>
                      </c:pt>
                      <c:pt idx="7699">
                        <c:v>0</c:v>
                      </c:pt>
                      <c:pt idx="7700">
                        <c:v>0</c:v>
                      </c:pt>
                      <c:pt idx="7702">
                        <c:v>0</c:v>
                      </c:pt>
                      <c:pt idx="7703">
                        <c:v>0</c:v>
                      </c:pt>
                      <c:pt idx="7705">
                        <c:v>0</c:v>
                      </c:pt>
                      <c:pt idx="7706">
                        <c:v>0</c:v>
                      </c:pt>
                      <c:pt idx="7707">
                        <c:v>0</c:v>
                      </c:pt>
                      <c:pt idx="7708">
                        <c:v>0</c:v>
                      </c:pt>
                      <c:pt idx="7709">
                        <c:v>0</c:v>
                      </c:pt>
                      <c:pt idx="7710">
                        <c:v>0</c:v>
                      </c:pt>
                      <c:pt idx="7711">
                        <c:v>0</c:v>
                      </c:pt>
                      <c:pt idx="7712">
                        <c:v>0</c:v>
                      </c:pt>
                      <c:pt idx="7713">
                        <c:v>0</c:v>
                      </c:pt>
                      <c:pt idx="7714">
                        <c:v>0</c:v>
                      </c:pt>
                      <c:pt idx="7715">
                        <c:v>0</c:v>
                      </c:pt>
                      <c:pt idx="7716">
                        <c:v>0.01</c:v>
                      </c:pt>
                      <c:pt idx="7717">
                        <c:v>0</c:v>
                      </c:pt>
                      <c:pt idx="7718">
                        <c:v>0</c:v>
                      </c:pt>
                      <c:pt idx="7719">
                        <c:v>0</c:v>
                      </c:pt>
                      <c:pt idx="7721">
                        <c:v>0</c:v>
                      </c:pt>
                      <c:pt idx="7722">
                        <c:v>0</c:v>
                      </c:pt>
                      <c:pt idx="7723">
                        <c:v>0</c:v>
                      </c:pt>
                      <c:pt idx="7724">
                        <c:v>0</c:v>
                      </c:pt>
                      <c:pt idx="7726">
                        <c:v>0</c:v>
                      </c:pt>
                      <c:pt idx="7728">
                        <c:v>0</c:v>
                      </c:pt>
                      <c:pt idx="7729">
                        <c:v>0</c:v>
                      </c:pt>
                      <c:pt idx="7730">
                        <c:v>0</c:v>
                      </c:pt>
                      <c:pt idx="7732">
                        <c:v>0</c:v>
                      </c:pt>
                      <c:pt idx="7734">
                        <c:v>0</c:v>
                      </c:pt>
                      <c:pt idx="7735">
                        <c:v>0</c:v>
                      </c:pt>
                      <c:pt idx="7736">
                        <c:v>0</c:v>
                      </c:pt>
                      <c:pt idx="7737">
                        <c:v>0</c:v>
                      </c:pt>
                      <c:pt idx="7738">
                        <c:v>0</c:v>
                      </c:pt>
                      <c:pt idx="7739">
                        <c:v>0</c:v>
                      </c:pt>
                      <c:pt idx="7740">
                        <c:v>0</c:v>
                      </c:pt>
                      <c:pt idx="7743">
                        <c:v>0</c:v>
                      </c:pt>
                      <c:pt idx="7745">
                        <c:v>0</c:v>
                      </c:pt>
                      <c:pt idx="7749">
                        <c:v>0</c:v>
                      </c:pt>
                      <c:pt idx="7752">
                        <c:v>0</c:v>
                      </c:pt>
                      <c:pt idx="7753">
                        <c:v>0</c:v>
                      </c:pt>
                      <c:pt idx="7754">
                        <c:v>0</c:v>
                      </c:pt>
                      <c:pt idx="7756">
                        <c:v>0</c:v>
                      </c:pt>
                      <c:pt idx="7760">
                        <c:v>0</c:v>
                      </c:pt>
                      <c:pt idx="7764">
                        <c:v>0</c:v>
                      </c:pt>
                      <c:pt idx="7769">
                        <c:v>0</c:v>
                      </c:pt>
                      <c:pt idx="7773">
                        <c:v>0</c:v>
                      </c:pt>
                      <c:pt idx="7776">
                        <c:v>0</c:v>
                      </c:pt>
                      <c:pt idx="7780">
                        <c:v>0</c:v>
                      </c:pt>
                      <c:pt idx="7783">
                        <c:v>0</c:v>
                      </c:pt>
                      <c:pt idx="7785">
                        <c:v>0</c:v>
                      </c:pt>
                      <c:pt idx="7786">
                        <c:v>0</c:v>
                      </c:pt>
                      <c:pt idx="7787">
                        <c:v>0</c:v>
                      </c:pt>
                      <c:pt idx="7789">
                        <c:v>0</c:v>
                      </c:pt>
                      <c:pt idx="7791">
                        <c:v>0</c:v>
                      </c:pt>
                      <c:pt idx="7794">
                        <c:v>0</c:v>
                      </c:pt>
                      <c:pt idx="7795">
                        <c:v>0</c:v>
                      </c:pt>
                      <c:pt idx="7796">
                        <c:v>0</c:v>
                      </c:pt>
                      <c:pt idx="7797">
                        <c:v>0</c:v>
                      </c:pt>
                      <c:pt idx="7798">
                        <c:v>0</c:v>
                      </c:pt>
                      <c:pt idx="7799">
                        <c:v>0</c:v>
                      </c:pt>
                      <c:pt idx="7801">
                        <c:v>0</c:v>
                      </c:pt>
                      <c:pt idx="7802">
                        <c:v>0.02</c:v>
                      </c:pt>
                      <c:pt idx="7803">
                        <c:v>0.03</c:v>
                      </c:pt>
                      <c:pt idx="7804">
                        <c:v>0.03</c:v>
                      </c:pt>
                      <c:pt idx="7805">
                        <c:v>0.03</c:v>
                      </c:pt>
                      <c:pt idx="7807">
                        <c:v>0.03</c:v>
                      </c:pt>
                      <c:pt idx="7808">
                        <c:v>0</c:v>
                      </c:pt>
                      <c:pt idx="7810">
                        <c:v>0</c:v>
                      </c:pt>
                      <c:pt idx="7812">
                        <c:v>0</c:v>
                      </c:pt>
                      <c:pt idx="7813">
                        <c:v>0</c:v>
                      </c:pt>
                      <c:pt idx="7815">
                        <c:v>0</c:v>
                      </c:pt>
                      <c:pt idx="7816">
                        <c:v>0</c:v>
                      </c:pt>
                      <c:pt idx="7817">
                        <c:v>0</c:v>
                      </c:pt>
                      <c:pt idx="7818">
                        <c:v>0</c:v>
                      </c:pt>
                      <c:pt idx="7820">
                        <c:v>0</c:v>
                      </c:pt>
                      <c:pt idx="7821">
                        <c:v>0</c:v>
                      </c:pt>
                      <c:pt idx="7822">
                        <c:v>0</c:v>
                      </c:pt>
                      <c:pt idx="7823">
                        <c:v>0</c:v>
                      </c:pt>
                      <c:pt idx="7824">
                        <c:v>0</c:v>
                      </c:pt>
                      <c:pt idx="7825">
                        <c:v>0</c:v>
                      </c:pt>
                      <c:pt idx="7826">
                        <c:v>0</c:v>
                      </c:pt>
                      <c:pt idx="7827">
                        <c:v>0</c:v>
                      </c:pt>
                      <c:pt idx="7828">
                        <c:v>0</c:v>
                      </c:pt>
                      <c:pt idx="7831">
                        <c:v>0</c:v>
                      </c:pt>
                      <c:pt idx="7833">
                        <c:v>0</c:v>
                      </c:pt>
                      <c:pt idx="7834">
                        <c:v>0</c:v>
                      </c:pt>
                      <c:pt idx="7836">
                        <c:v>0.1</c:v>
                      </c:pt>
                      <c:pt idx="7837">
                        <c:v>0</c:v>
                      </c:pt>
                      <c:pt idx="7839">
                        <c:v>0.06</c:v>
                      </c:pt>
                      <c:pt idx="7840">
                        <c:v>0.01</c:v>
                      </c:pt>
                      <c:pt idx="7841">
                        <c:v>0.01</c:v>
                      </c:pt>
                      <c:pt idx="7842">
                        <c:v>0.05</c:v>
                      </c:pt>
                      <c:pt idx="7843">
                        <c:v>0.01</c:v>
                      </c:pt>
                      <c:pt idx="7844">
                        <c:v>0.01</c:v>
                      </c:pt>
                      <c:pt idx="7845">
                        <c:v>0</c:v>
                      </c:pt>
                      <c:pt idx="7849">
                        <c:v>0</c:v>
                      </c:pt>
                      <c:pt idx="7850">
                        <c:v>0</c:v>
                      </c:pt>
                      <c:pt idx="7851">
                        <c:v>0</c:v>
                      </c:pt>
                      <c:pt idx="7853">
                        <c:v>0.08</c:v>
                      </c:pt>
                      <c:pt idx="7854">
                        <c:v>0.01</c:v>
                      </c:pt>
                      <c:pt idx="7855">
                        <c:v>0.01</c:v>
                      </c:pt>
                      <c:pt idx="7856">
                        <c:v>0</c:v>
                      </c:pt>
                      <c:pt idx="7857">
                        <c:v>0.01</c:v>
                      </c:pt>
                      <c:pt idx="7858">
                        <c:v>0</c:v>
                      </c:pt>
                      <c:pt idx="7859">
                        <c:v>0</c:v>
                      </c:pt>
                      <c:pt idx="7861">
                        <c:v>0</c:v>
                      </c:pt>
                      <c:pt idx="7863">
                        <c:v>0</c:v>
                      </c:pt>
                      <c:pt idx="7866">
                        <c:v>0</c:v>
                      </c:pt>
                      <c:pt idx="7867">
                        <c:v>0</c:v>
                      </c:pt>
                      <c:pt idx="7868">
                        <c:v>0</c:v>
                      </c:pt>
                      <c:pt idx="7871">
                        <c:v>0</c:v>
                      </c:pt>
                      <c:pt idx="7872">
                        <c:v>0</c:v>
                      </c:pt>
                      <c:pt idx="7873">
                        <c:v>0</c:v>
                      </c:pt>
                      <c:pt idx="7874">
                        <c:v>0</c:v>
                      </c:pt>
                      <c:pt idx="7875">
                        <c:v>0</c:v>
                      </c:pt>
                      <c:pt idx="7876">
                        <c:v>0</c:v>
                      </c:pt>
                      <c:pt idx="7877">
                        <c:v>0</c:v>
                      </c:pt>
                      <c:pt idx="7878">
                        <c:v>0</c:v>
                      </c:pt>
                      <c:pt idx="7879">
                        <c:v>0</c:v>
                      </c:pt>
                      <c:pt idx="7880">
                        <c:v>0</c:v>
                      </c:pt>
                      <c:pt idx="7881">
                        <c:v>0</c:v>
                      </c:pt>
                      <c:pt idx="7882">
                        <c:v>0</c:v>
                      </c:pt>
                      <c:pt idx="7883">
                        <c:v>0.03</c:v>
                      </c:pt>
                      <c:pt idx="7884">
                        <c:v>0</c:v>
                      </c:pt>
                      <c:pt idx="7885">
                        <c:v>0</c:v>
                      </c:pt>
                      <c:pt idx="7886">
                        <c:v>0</c:v>
                      </c:pt>
                      <c:pt idx="7887">
                        <c:v>0</c:v>
                      </c:pt>
                      <c:pt idx="7888">
                        <c:v>0</c:v>
                      </c:pt>
                      <c:pt idx="7889">
                        <c:v>0</c:v>
                      </c:pt>
                      <c:pt idx="7890">
                        <c:v>0</c:v>
                      </c:pt>
                      <c:pt idx="7891">
                        <c:v>0</c:v>
                      </c:pt>
                      <c:pt idx="7893">
                        <c:v>0</c:v>
                      </c:pt>
                      <c:pt idx="7894">
                        <c:v>0</c:v>
                      </c:pt>
                      <c:pt idx="7895">
                        <c:v>0</c:v>
                      </c:pt>
                      <c:pt idx="7896">
                        <c:v>0</c:v>
                      </c:pt>
                      <c:pt idx="7897">
                        <c:v>0</c:v>
                      </c:pt>
                      <c:pt idx="7899">
                        <c:v>0</c:v>
                      </c:pt>
                      <c:pt idx="7900">
                        <c:v>0</c:v>
                      </c:pt>
                      <c:pt idx="7901">
                        <c:v>0</c:v>
                      </c:pt>
                      <c:pt idx="7902">
                        <c:v>0</c:v>
                      </c:pt>
                      <c:pt idx="7903">
                        <c:v>0</c:v>
                      </c:pt>
                      <c:pt idx="7904">
                        <c:v>0</c:v>
                      </c:pt>
                      <c:pt idx="7905">
                        <c:v>0</c:v>
                      </c:pt>
                      <c:pt idx="7906">
                        <c:v>0</c:v>
                      </c:pt>
                      <c:pt idx="7907">
                        <c:v>0</c:v>
                      </c:pt>
                      <c:pt idx="7908">
                        <c:v>0</c:v>
                      </c:pt>
                      <c:pt idx="7909">
                        <c:v>0</c:v>
                      </c:pt>
                      <c:pt idx="7910">
                        <c:v>0</c:v>
                      </c:pt>
                      <c:pt idx="7911">
                        <c:v>0</c:v>
                      </c:pt>
                      <c:pt idx="7912">
                        <c:v>0</c:v>
                      </c:pt>
                      <c:pt idx="7913">
                        <c:v>0</c:v>
                      </c:pt>
                      <c:pt idx="7914">
                        <c:v>0</c:v>
                      </c:pt>
                      <c:pt idx="7915">
                        <c:v>0</c:v>
                      </c:pt>
                      <c:pt idx="7916">
                        <c:v>0</c:v>
                      </c:pt>
                      <c:pt idx="7917">
                        <c:v>0</c:v>
                      </c:pt>
                      <c:pt idx="7919">
                        <c:v>0</c:v>
                      </c:pt>
                      <c:pt idx="7920">
                        <c:v>0</c:v>
                      </c:pt>
                      <c:pt idx="7921">
                        <c:v>0</c:v>
                      </c:pt>
                      <c:pt idx="7922">
                        <c:v>0</c:v>
                      </c:pt>
                      <c:pt idx="7923">
                        <c:v>0</c:v>
                      </c:pt>
                      <c:pt idx="7924">
                        <c:v>0</c:v>
                      </c:pt>
                      <c:pt idx="7925">
                        <c:v>0</c:v>
                      </c:pt>
                      <c:pt idx="7926">
                        <c:v>0</c:v>
                      </c:pt>
                      <c:pt idx="7927">
                        <c:v>0</c:v>
                      </c:pt>
                      <c:pt idx="7928">
                        <c:v>0</c:v>
                      </c:pt>
                      <c:pt idx="7929">
                        <c:v>0</c:v>
                      </c:pt>
                      <c:pt idx="7930">
                        <c:v>0</c:v>
                      </c:pt>
                      <c:pt idx="7931">
                        <c:v>0</c:v>
                      </c:pt>
                      <c:pt idx="7932">
                        <c:v>0</c:v>
                      </c:pt>
                      <c:pt idx="7933">
                        <c:v>0</c:v>
                      </c:pt>
                      <c:pt idx="7934">
                        <c:v>0</c:v>
                      </c:pt>
                      <c:pt idx="7935">
                        <c:v>0</c:v>
                      </c:pt>
                      <c:pt idx="7936">
                        <c:v>0</c:v>
                      </c:pt>
                      <c:pt idx="7937">
                        <c:v>0</c:v>
                      </c:pt>
                      <c:pt idx="7938">
                        <c:v>0</c:v>
                      </c:pt>
                      <c:pt idx="7939">
                        <c:v>0</c:v>
                      </c:pt>
                      <c:pt idx="7940">
                        <c:v>0</c:v>
                      </c:pt>
                      <c:pt idx="7941">
                        <c:v>0</c:v>
                      </c:pt>
                      <c:pt idx="7942">
                        <c:v>0</c:v>
                      </c:pt>
                      <c:pt idx="7944">
                        <c:v>0</c:v>
                      </c:pt>
                      <c:pt idx="7945">
                        <c:v>0</c:v>
                      </c:pt>
                      <c:pt idx="7946">
                        <c:v>0</c:v>
                      </c:pt>
                      <c:pt idx="7947">
                        <c:v>0</c:v>
                      </c:pt>
                      <c:pt idx="7948">
                        <c:v>0</c:v>
                      </c:pt>
                      <c:pt idx="7949">
                        <c:v>0</c:v>
                      </c:pt>
                      <c:pt idx="7950">
                        <c:v>0</c:v>
                      </c:pt>
                      <c:pt idx="7951">
                        <c:v>0</c:v>
                      </c:pt>
                      <c:pt idx="7952">
                        <c:v>0</c:v>
                      </c:pt>
                      <c:pt idx="7953">
                        <c:v>0</c:v>
                      </c:pt>
                      <c:pt idx="7954">
                        <c:v>0</c:v>
                      </c:pt>
                      <c:pt idx="7955">
                        <c:v>0</c:v>
                      </c:pt>
                      <c:pt idx="7956">
                        <c:v>0</c:v>
                      </c:pt>
                      <c:pt idx="7957">
                        <c:v>0</c:v>
                      </c:pt>
                      <c:pt idx="7958">
                        <c:v>0</c:v>
                      </c:pt>
                      <c:pt idx="7959">
                        <c:v>0</c:v>
                      </c:pt>
                      <c:pt idx="7960">
                        <c:v>0</c:v>
                      </c:pt>
                      <c:pt idx="7961">
                        <c:v>0</c:v>
                      </c:pt>
                      <c:pt idx="7962">
                        <c:v>0</c:v>
                      </c:pt>
                      <c:pt idx="7963">
                        <c:v>0</c:v>
                      </c:pt>
                      <c:pt idx="7964">
                        <c:v>0</c:v>
                      </c:pt>
                      <c:pt idx="7965">
                        <c:v>0</c:v>
                      </c:pt>
                      <c:pt idx="7966">
                        <c:v>0</c:v>
                      </c:pt>
                      <c:pt idx="7967">
                        <c:v>0</c:v>
                      </c:pt>
                      <c:pt idx="7969">
                        <c:v>0</c:v>
                      </c:pt>
                      <c:pt idx="7970">
                        <c:v>0</c:v>
                      </c:pt>
                      <c:pt idx="7971">
                        <c:v>0</c:v>
                      </c:pt>
                      <c:pt idx="7972">
                        <c:v>0</c:v>
                      </c:pt>
                      <c:pt idx="7973">
                        <c:v>0</c:v>
                      </c:pt>
                      <c:pt idx="7974">
                        <c:v>0</c:v>
                      </c:pt>
                      <c:pt idx="7975">
                        <c:v>0</c:v>
                      </c:pt>
                      <c:pt idx="7976">
                        <c:v>0</c:v>
                      </c:pt>
                      <c:pt idx="7977">
                        <c:v>0</c:v>
                      </c:pt>
                      <c:pt idx="7978">
                        <c:v>0</c:v>
                      </c:pt>
                      <c:pt idx="7979">
                        <c:v>0</c:v>
                      </c:pt>
                      <c:pt idx="7980">
                        <c:v>0</c:v>
                      </c:pt>
                      <c:pt idx="7981">
                        <c:v>0</c:v>
                      </c:pt>
                      <c:pt idx="7982">
                        <c:v>0</c:v>
                      </c:pt>
                      <c:pt idx="7983">
                        <c:v>0</c:v>
                      </c:pt>
                      <c:pt idx="7984">
                        <c:v>0</c:v>
                      </c:pt>
                      <c:pt idx="7985">
                        <c:v>0</c:v>
                      </c:pt>
                      <c:pt idx="7986">
                        <c:v>0</c:v>
                      </c:pt>
                      <c:pt idx="7987">
                        <c:v>0</c:v>
                      </c:pt>
                      <c:pt idx="7988">
                        <c:v>0</c:v>
                      </c:pt>
                      <c:pt idx="7989">
                        <c:v>0</c:v>
                      </c:pt>
                      <c:pt idx="7990">
                        <c:v>0</c:v>
                      </c:pt>
                      <c:pt idx="7991">
                        <c:v>0</c:v>
                      </c:pt>
                      <c:pt idx="7992">
                        <c:v>0</c:v>
                      </c:pt>
                      <c:pt idx="7994">
                        <c:v>0</c:v>
                      </c:pt>
                      <c:pt idx="7995">
                        <c:v>0</c:v>
                      </c:pt>
                      <c:pt idx="7996">
                        <c:v>0</c:v>
                      </c:pt>
                      <c:pt idx="7997">
                        <c:v>0</c:v>
                      </c:pt>
                      <c:pt idx="7998">
                        <c:v>0</c:v>
                      </c:pt>
                      <c:pt idx="7999">
                        <c:v>0</c:v>
                      </c:pt>
                      <c:pt idx="8000">
                        <c:v>0</c:v>
                      </c:pt>
                      <c:pt idx="8001">
                        <c:v>0</c:v>
                      </c:pt>
                      <c:pt idx="8002">
                        <c:v>0</c:v>
                      </c:pt>
                      <c:pt idx="8003">
                        <c:v>0</c:v>
                      </c:pt>
                      <c:pt idx="8004">
                        <c:v>0</c:v>
                      </c:pt>
                      <c:pt idx="8005">
                        <c:v>0</c:v>
                      </c:pt>
                      <c:pt idx="8006">
                        <c:v>0</c:v>
                      </c:pt>
                      <c:pt idx="8007">
                        <c:v>0</c:v>
                      </c:pt>
                      <c:pt idx="8008">
                        <c:v>0</c:v>
                      </c:pt>
                      <c:pt idx="8009">
                        <c:v>0</c:v>
                      </c:pt>
                      <c:pt idx="8010">
                        <c:v>0</c:v>
                      </c:pt>
                      <c:pt idx="8011">
                        <c:v>0</c:v>
                      </c:pt>
                      <c:pt idx="8012">
                        <c:v>0</c:v>
                      </c:pt>
                      <c:pt idx="8013">
                        <c:v>0</c:v>
                      </c:pt>
                      <c:pt idx="8014">
                        <c:v>0</c:v>
                      </c:pt>
                      <c:pt idx="8015">
                        <c:v>0</c:v>
                      </c:pt>
                      <c:pt idx="8016">
                        <c:v>0</c:v>
                      </c:pt>
                      <c:pt idx="8017">
                        <c:v>0</c:v>
                      </c:pt>
                      <c:pt idx="8019">
                        <c:v>0</c:v>
                      </c:pt>
                      <c:pt idx="8020">
                        <c:v>0</c:v>
                      </c:pt>
                      <c:pt idx="8021">
                        <c:v>0</c:v>
                      </c:pt>
                      <c:pt idx="8022">
                        <c:v>0</c:v>
                      </c:pt>
                      <c:pt idx="8023">
                        <c:v>0</c:v>
                      </c:pt>
                      <c:pt idx="8024">
                        <c:v>0</c:v>
                      </c:pt>
                      <c:pt idx="8025">
                        <c:v>0</c:v>
                      </c:pt>
                      <c:pt idx="8026">
                        <c:v>0</c:v>
                      </c:pt>
                      <c:pt idx="8027">
                        <c:v>0</c:v>
                      </c:pt>
                      <c:pt idx="8028">
                        <c:v>0</c:v>
                      </c:pt>
                      <c:pt idx="8029">
                        <c:v>0</c:v>
                      </c:pt>
                      <c:pt idx="8030">
                        <c:v>0</c:v>
                      </c:pt>
                      <c:pt idx="8031">
                        <c:v>0</c:v>
                      </c:pt>
                      <c:pt idx="8032">
                        <c:v>0</c:v>
                      </c:pt>
                      <c:pt idx="8033">
                        <c:v>0</c:v>
                      </c:pt>
                      <c:pt idx="8034">
                        <c:v>0</c:v>
                      </c:pt>
                      <c:pt idx="8035">
                        <c:v>0</c:v>
                      </c:pt>
                      <c:pt idx="8036">
                        <c:v>0</c:v>
                      </c:pt>
                      <c:pt idx="8037">
                        <c:v>0</c:v>
                      </c:pt>
                      <c:pt idx="8038">
                        <c:v>0</c:v>
                      </c:pt>
                      <c:pt idx="8039">
                        <c:v>0</c:v>
                      </c:pt>
                      <c:pt idx="8040">
                        <c:v>0</c:v>
                      </c:pt>
                      <c:pt idx="8041">
                        <c:v>0</c:v>
                      </c:pt>
                      <c:pt idx="8042">
                        <c:v>0</c:v>
                      </c:pt>
                      <c:pt idx="8044">
                        <c:v>0</c:v>
                      </c:pt>
                      <c:pt idx="8045">
                        <c:v>0</c:v>
                      </c:pt>
                      <c:pt idx="8046">
                        <c:v>0</c:v>
                      </c:pt>
                      <c:pt idx="8047">
                        <c:v>0</c:v>
                      </c:pt>
                      <c:pt idx="8048">
                        <c:v>0</c:v>
                      </c:pt>
                      <c:pt idx="8049">
                        <c:v>0</c:v>
                      </c:pt>
                      <c:pt idx="8050">
                        <c:v>0</c:v>
                      </c:pt>
                      <c:pt idx="8051">
                        <c:v>0</c:v>
                      </c:pt>
                      <c:pt idx="8052">
                        <c:v>0</c:v>
                      </c:pt>
                      <c:pt idx="8053">
                        <c:v>0</c:v>
                      </c:pt>
                      <c:pt idx="8054">
                        <c:v>0</c:v>
                      </c:pt>
                      <c:pt idx="8055">
                        <c:v>0</c:v>
                      </c:pt>
                      <c:pt idx="8056">
                        <c:v>0</c:v>
                      </c:pt>
                      <c:pt idx="8057">
                        <c:v>0</c:v>
                      </c:pt>
                      <c:pt idx="8058">
                        <c:v>0</c:v>
                      </c:pt>
                      <c:pt idx="8059">
                        <c:v>0</c:v>
                      </c:pt>
                      <c:pt idx="8060">
                        <c:v>0</c:v>
                      </c:pt>
                      <c:pt idx="8061">
                        <c:v>0</c:v>
                      </c:pt>
                      <c:pt idx="8062">
                        <c:v>0</c:v>
                      </c:pt>
                      <c:pt idx="8063">
                        <c:v>0</c:v>
                      </c:pt>
                      <c:pt idx="8064">
                        <c:v>0</c:v>
                      </c:pt>
                      <c:pt idx="8065">
                        <c:v>0</c:v>
                      </c:pt>
                      <c:pt idx="8066">
                        <c:v>0</c:v>
                      </c:pt>
                      <c:pt idx="8067">
                        <c:v>0</c:v>
                      </c:pt>
                      <c:pt idx="8069">
                        <c:v>0</c:v>
                      </c:pt>
                      <c:pt idx="8070">
                        <c:v>0</c:v>
                      </c:pt>
                      <c:pt idx="8071">
                        <c:v>0</c:v>
                      </c:pt>
                      <c:pt idx="8072">
                        <c:v>0</c:v>
                      </c:pt>
                      <c:pt idx="8073">
                        <c:v>0</c:v>
                      </c:pt>
                      <c:pt idx="8074">
                        <c:v>0</c:v>
                      </c:pt>
                      <c:pt idx="8075">
                        <c:v>0</c:v>
                      </c:pt>
                      <c:pt idx="8076">
                        <c:v>0</c:v>
                      </c:pt>
                      <c:pt idx="8077">
                        <c:v>0</c:v>
                      </c:pt>
                      <c:pt idx="8078">
                        <c:v>0</c:v>
                      </c:pt>
                      <c:pt idx="8079">
                        <c:v>0</c:v>
                      </c:pt>
                      <c:pt idx="8080">
                        <c:v>0</c:v>
                      </c:pt>
                      <c:pt idx="8081">
                        <c:v>0</c:v>
                      </c:pt>
                      <c:pt idx="8082">
                        <c:v>0</c:v>
                      </c:pt>
                      <c:pt idx="8083">
                        <c:v>0</c:v>
                      </c:pt>
                      <c:pt idx="8084">
                        <c:v>0</c:v>
                      </c:pt>
                      <c:pt idx="8085">
                        <c:v>0</c:v>
                      </c:pt>
                      <c:pt idx="8086">
                        <c:v>0</c:v>
                      </c:pt>
                      <c:pt idx="8087">
                        <c:v>0</c:v>
                      </c:pt>
                      <c:pt idx="8088">
                        <c:v>0</c:v>
                      </c:pt>
                      <c:pt idx="8089">
                        <c:v>0</c:v>
                      </c:pt>
                      <c:pt idx="8090">
                        <c:v>0</c:v>
                      </c:pt>
                      <c:pt idx="8091">
                        <c:v>0</c:v>
                      </c:pt>
                      <c:pt idx="8092">
                        <c:v>0</c:v>
                      </c:pt>
                      <c:pt idx="8096">
                        <c:v>0</c:v>
                      </c:pt>
                      <c:pt idx="8098">
                        <c:v>0.03</c:v>
                      </c:pt>
                      <c:pt idx="8099">
                        <c:v>0.02</c:v>
                      </c:pt>
                      <c:pt idx="8100">
                        <c:v>0.12</c:v>
                      </c:pt>
                      <c:pt idx="8102">
                        <c:v>0.19</c:v>
                      </c:pt>
                      <c:pt idx="8103">
                        <c:v>0.06</c:v>
                      </c:pt>
                      <c:pt idx="8104">
                        <c:v>0.09</c:v>
                      </c:pt>
                      <c:pt idx="8106">
                        <c:v>0.12</c:v>
                      </c:pt>
                      <c:pt idx="8107">
                        <c:v>0</c:v>
                      </c:pt>
                      <c:pt idx="8108">
                        <c:v>0</c:v>
                      </c:pt>
                      <c:pt idx="8109">
                        <c:v>0</c:v>
                      </c:pt>
                      <c:pt idx="8111">
                        <c:v>0</c:v>
                      </c:pt>
                      <c:pt idx="8112">
                        <c:v>0</c:v>
                      </c:pt>
                      <c:pt idx="8113">
                        <c:v>0</c:v>
                      </c:pt>
                      <c:pt idx="8114">
                        <c:v>0</c:v>
                      </c:pt>
                      <c:pt idx="8116">
                        <c:v>0</c:v>
                      </c:pt>
                      <c:pt idx="8119">
                        <c:v>0</c:v>
                      </c:pt>
                      <c:pt idx="8121">
                        <c:v>0</c:v>
                      </c:pt>
                      <c:pt idx="8123">
                        <c:v>0</c:v>
                      </c:pt>
                      <c:pt idx="8125">
                        <c:v>0</c:v>
                      </c:pt>
                      <c:pt idx="8126">
                        <c:v>0</c:v>
                      </c:pt>
                      <c:pt idx="8129">
                        <c:v>0</c:v>
                      </c:pt>
                      <c:pt idx="8131">
                        <c:v>0</c:v>
                      </c:pt>
                      <c:pt idx="8132">
                        <c:v>0.01</c:v>
                      </c:pt>
                      <c:pt idx="8136">
                        <c:v>0</c:v>
                      </c:pt>
                      <c:pt idx="8139">
                        <c:v>0.01</c:v>
                      </c:pt>
                      <c:pt idx="8140">
                        <c:v>0.12</c:v>
                      </c:pt>
                      <c:pt idx="8141">
                        <c:v>0.25</c:v>
                      </c:pt>
                      <c:pt idx="8142">
                        <c:v>0.28000000000000003</c:v>
                      </c:pt>
                      <c:pt idx="8143">
                        <c:v>0.28000000000000003</c:v>
                      </c:pt>
                      <c:pt idx="8144">
                        <c:v>0</c:v>
                      </c:pt>
                      <c:pt idx="8145">
                        <c:v>0</c:v>
                      </c:pt>
                      <c:pt idx="8146">
                        <c:v>0</c:v>
                      </c:pt>
                      <c:pt idx="8148">
                        <c:v>0</c:v>
                      </c:pt>
                      <c:pt idx="8151">
                        <c:v>0</c:v>
                      </c:pt>
                      <c:pt idx="8154">
                        <c:v>0</c:v>
                      </c:pt>
                      <c:pt idx="8161">
                        <c:v>0</c:v>
                      </c:pt>
                      <c:pt idx="8164">
                        <c:v>0</c:v>
                      </c:pt>
                      <c:pt idx="8168">
                        <c:v>0.01</c:v>
                      </c:pt>
                      <c:pt idx="8169">
                        <c:v>0.01</c:v>
                      </c:pt>
                      <c:pt idx="8170">
                        <c:v>0.01</c:v>
                      </c:pt>
                      <c:pt idx="8171">
                        <c:v>0</c:v>
                      </c:pt>
                      <c:pt idx="8174">
                        <c:v>0</c:v>
                      </c:pt>
                      <c:pt idx="8177">
                        <c:v>0</c:v>
                      </c:pt>
                      <c:pt idx="8181">
                        <c:v>0</c:v>
                      </c:pt>
                      <c:pt idx="8184">
                        <c:v>0</c:v>
                      </c:pt>
                      <c:pt idx="8187">
                        <c:v>0</c:v>
                      </c:pt>
                      <c:pt idx="8190">
                        <c:v>0</c:v>
                      </c:pt>
                      <c:pt idx="8195">
                        <c:v>0</c:v>
                      </c:pt>
                      <c:pt idx="8197">
                        <c:v>0</c:v>
                      </c:pt>
                      <c:pt idx="8199">
                        <c:v>0</c:v>
                      </c:pt>
                      <c:pt idx="8202">
                        <c:v>0</c:v>
                      </c:pt>
                      <c:pt idx="8205">
                        <c:v>0</c:v>
                      </c:pt>
                      <c:pt idx="8206">
                        <c:v>0</c:v>
                      </c:pt>
                      <c:pt idx="8208">
                        <c:v>0</c:v>
                      </c:pt>
                      <c:pt idx="8209">
                        <c:v>0</c:v>
                      </c:pt>
                      <c:pt idx="8211">
                        <c:v>0</c:v>
                      </c:pt>
                      <c:pt idx="8214">
                        <c:v>0</c:v>
                      </c:pt>
                      <c:pt idx="8216">
                        <c:v>0</c:v>
                      </c:pt>
                      <c:pt idx="8218">
                        <c:v>0</c:v>
                      </c:pt>
                      <c:pt idx="8221">
                        <c:v>0</c:v>
                      </c:pt>
                      <c:pt idx="8225">
                        <c:v>0</c:v>
                      </c:pt>
                      <c:pt idx="8228">
                        <c:v>0</c:v>
                      </c:pt>
                      <c:pt idx="8231">
                        <c:v>0</c:v>
                      </c:pt>
                      <c:pt idx="8235">
                        <c:v>0</c:v>
                      </c:pt>
                      <c:pt idx="8239">
                        <c:v>0</c:v>
                      </c:pt>
                      <c:pt idx="8245">
                        <c:v>0</c:v>
                      </c:pt>
                      <c:pt idx="8250">
                        <c:v>0</c:v>
                      </c:pt>
                      <c:pt idx="8253">
                        <c:v>0</c:v>
                      </c:pt>
                      <c:pt idx="8257">
                        <c:v>0</c:v>
                      </c:pt>
                      <c:pt idx="8258">
                        <c:v>0</c:v>
                      </c:pt>
                      <c:pt idx="8259">
                        <c:v>0</c:v>
                      </c:pt>
                      <c:pt idx="8260">
                        <c:v>0</c:v>
                      </c:pt>
                      <c:pt idx="8261">
                        <c:v>0</c:v>
                      </c:pt>
                      <c:pt idx="8262">
                        <c:v>0</c:v>
                      </c:pt>
                      <c:pt idx="8263">
                        <c:v>0</c:v>
                      </c:pt>
                      <c:pt idx="8264">
                        <c:v>0</c:v>
                      </c:pt>
                      <c:pt idx="8266">
                        <c:v>0</c:v>
                      </c:pt>
                      <c:pt idx="8269">
                        <c:v>0</c:v>
                      </c:pt>
                      <c:pt idx="8271">
                        <c:v>0</c:v>
                      </c:pt>
                      <c:pt idx="8272">
                        <c:v>0.02</c:v>
                      </c:pt>
                      <c:pt idx="8273">
                        <c:v>0.02</c:v>
                      </c:pt>
                      <c:pt idx="8274">
                        <c:v>0.02</c:v>
                      </c:pt>
                      <c:pt idx="8275">
                        <c:v>0</c:v>
                      </c:pt>
                      <c:pt idx="8276">
                        <c:v>0</c:v>
                      </c:pt>
                      <c:pt idx="8277">
                        <c:v>0</c:v>
                      </c:pt>
                      <c:pt idx="8278">
                        <c:v>0</c:v>
                      </c:pt>
                      <c:pt idx="8279">
                        <c:v>0</c:v>
                      </c:pt>
                      <c:pt idx="8280">
                        <c:v>0</c:v>
                      </c:pt>
                      <c:pt idx="8282">
                        <c:v>0</c:v>
                      </c:pt>
                      <c:pt idx="8283">
                        <c:v>0</c:v>
                      </c:pt>
                      <c:pt idx="8284">
                        <c:v>0</c:v>
                      </c:pt>
                      <c:pt idx="8286">
                        <c:v>0</c:v>
                      </c:pt>
                      <c:pt idx="8287">
                        <c:v>0</c:v>
                      </c:pt>
                      <c:pt idx="8290">
                        <c:v>0</c:v>
                      </c:pt>
                      <c:pt idx="8291">
                        <c:v>0</c:v>
                      </c:pt>
                      <c:pt idx="8292">
                        <c:v>0</c:v>
                      </c:pt>
                      <c:pt idx="8293">
                        <c:v>0</c:v>
                      </c:pt>
                      <c:pt idx="8294">
                        <c:v>0</c:v>
                      </c:pt>
                      <c:pt idx="8296">
                        <c:v>0</c:v>
                      </c:pt>
                      <c:pt idx="8297">
                        <c:v>0</c:v>
                      </c:pt>
                      <c:pt idx="8298">
                        <c:v>0</c:v>
                      </c:pt>
                      <c:pt idx="8299">
                        <c:v>0</c:v>
                      </c:pt>
                      <c:pt idx="8300">
                        <c:v>0.09</c:v>
                      </c:pt>
                      <c:pt idx="8301">
                        <c:v>0.15</c:v>
                      </c:pt>
                      <c:pt idx="8302">
                        <c:v>0.15</c:v>
                      </c:pt>
                      <c:pt idx="8303">
                        <c:v>0.15</c:v>
                      </c:pt>
                      <c:pt idx="8304">
                        <c:v>0.03</c:v>
                      </c:pt>
                      <c:pt idx="8305">
                        <c:v>0.03</c:v>
                      </c:pt>
                      <c:pt idx="8307">
                        <c:v>0</c:v>
                      </c:pt>
                      <c:pt idx="8308">
                        <c:v>0</c:v>
                      </c:pt>
                      <c:pt idx="8309">
                        <c:v>0</c:v>
                      </c:pt>
                      <c:pt idx="8310">
                        <c:v>0</c:v>
                      </c:pt>
                      <c:pt idx="8311">
                        <c:v>0</c:v>
                      </c:pt>
                      <c:pt idx="8312">
                        <c:v>0</c:v>
                      </c:pt>
                      <c:pt idx="8313">
                        <c:v>0</c:v>
                      </c:pt>
                      <c:pt idx="8314">
                        <c:v>0</c:v>
                      </c:pt>
                      <c:pt idx="8316">
                        <c:v>0</c:v>
                      </c:pt>
                      <c:pt idx="8317">
                        <c:v>0</c:v>
                      </c:pt>
                      <c:pt idx="8318">
                        <c:v>0</c:v>
                      </c:pt>
                      <c:pt idx="8319">
                        <c:v>0</c:v>
                      </c:pt>
                      <c:pt idx="8320">
                        <c:v>0</c:v>
                      </c:pt>
                      <c:pt idx="8321">
                        <c:v>0</c:v>
                      </c:pt>
                      <c:pt idx="8322">
                        <c:v>0</c:v>
                      </c:pt>
                      <c:pt idx="8323">
                        <c:v>0</c:v>
                      </c:pt>
                      <c:pt idx="8324">
                        <c:v>0</c:v>
                      </c:pt>
                      <c:pt idx="8325">
                        <c:v>0</c:v>
                      </c:pt>
                      <c:pt idx="8326">
                        <c:v>0</c:v>
                      </c:pt>
                      <c:pt idx="8327">
                        <c:v>0</c:v>
                      </c:pt>
                      <c:pt idx="8328">
                        <c:v>0</c:v>
                      </c:pt>
                      <c:pt idx="8330">
                        <c:v>0</c:v>
                      </c:pt>
                      <c:pt idx="8331">
                        <c:v>0.12</c:v>
                      </c:pt>
                      <c:pt idx="8332">
                        <c:v>0.24</c:v>
                      </c:pt>
                      <c:pt idx="8333">
                        <c:v>0.41</c:v>
                      </c:pt>
                      <c:pt idx="8334">
                        <c:v>0.41</c:v>
                      </c:pt>
                      <c:pt idx="8335">
                        <c:v>0.41</c:v>
                      </c:pt>
                      <c:pt idx="8338">
                        <c:v>0</c:v>
                      </c:pt>
                      <c:pt idx="8340">
                        <c:v>0</c:v>
                      </c:pt>
                      <c:pt idx="8341">
                        <c:v>0</c:v>
                      </c:pt>
                      <c:pt idx="8342">
                        <c:v>0</c:v>
                      </c:pt>
                      <c:pt idx="8343">
                        <c:v>0</c:v>
                      </c:pt>
                      <c:pt idx="8344">
                        <c:v>0</c:v>
                      </c:pt>
                      <c:pt idx="8345">
                        <c:v>0</c:v>
                      </c:pt>
                      <c:pt idx="8346">
                        <c:v>0</c:v>
                      </c:pt>
                      <c:pt idx="8347">
                        <c:v>0</c:v>
                      </c:pt>
                      <c:pt idx="8349">
                        <c:v>0</c:v>
                      </c:pt>
                      <c:pt idx="8350">
                        <c:v>0</c:v>
                      </c:pt>
                      <c:pt idx="8351">
                        <c:v>0</c:v>
                      </c:pt>
                      <c:pt idx="8352">
                        <c:v>0</c:v>
                      </c:pt>
                      <c:pt idx="8354">
                        <c:v>0</c:v>
                      </c:pt>
                      <c:pt idx="8355">
                        <c:v>0</c:v>
                      </c:pt>
                      <c:pt idx="8356">
                        <c:v>0</c:v>
                      </c:pt>
                      <c:pt idx="8357">
                        <c:v>0</c:v>
                      </c:pt>
                      <c:pt idx="8358">
                        <c:v>0</c:v>
                      </c:pt>
                      <c:pt idx="8359">
                        <c:v>0</c:v>
                      </c:pt>
                      <c:pt idx="8360">
                        <c:v>0</c:v>
                      </c:pt>
                      <c:pt idx="8361">
                        <c:v>0</c:v>
                      </c:pt>
                      <c:pt idx="8362">
                        <c:v>0</c:v>
                      </c:pt>
                      <c:pt idx="8363">
                        <c:v>0</c:v>
                      </c:pt>
                      <c:pt idx="8364">
                        <c:v>0</c:v>
                      </c:pt>
                      <c:pt idx="8367">
                        <c:v>0</c:v>
                      </c:pt>
                      <c:pt idx="8370">
                        <c:v>0</c:v>
                      </c:pt>
                      <c:pt idx="8371">
                        <c:v>0</c:v>
                      </c:pt>
                      <c:pt idx="8372">
                        <c:v>0</c:v>
                      </c:pt>
                      <c:pt idx="8373">
                        <c:v>0</c:v>
                      </c:pt>
                      <c:pt idx="8374">
                        <c:v>0</c:v>
                      </c:pt>
                      <c:pt idx="8375">
                        <c:v>0</c:v>
                      </c:pt>
                      <c:pt idx="8376">
                        <c:v>0</c:v>
                      </c:pt>
                      <c:pt idx="8377">
                        <c:v>0</c:v>
                      </c:pt>
                      <c:pt idx="8379">
                        <c:v>0</c:v>
                      </c:pt>
                      <c:pt idx="8380">
                        <c:v>0</c:v>
                      </c:pt>
                      <c:pt idx="8381">
                        <c:v>0</c:v>
                      </c:pt>
                      <c:pt idx="8382">
                        <c:v>0</c:v>
                      </c:pt>
                      <c:pt idx="8383">
                        <c:v>0</c:v>
                      </c:pt>
                      <c:pt idx="8384">
                        <c:v>0</c:v>
                      </c:pt>
                      <c:pt idx="8385">
                        <c:v>0</c:v>
                      </c:pt>
                      <c:pt idx="8386">
                        <c:v>0</c:v>
                      </c:pt>
                      <c:pt idx="8387">
                        <c:v>0</c:v>
                      </c:pt>
                      <c:pt idx="8388">
                        <c:v>0</c:v>
                      </c:pt>
                      <c:pt idx="8389">
                        <c:v>0</c:v>
                      </c:pt>
                      <c:pt idx="8390">
                        <c:v>0</c:v>
                      </c:pt>
                      <c:pt idx="8391">
                        <c:v>0</c:v>
                      </c:pt>
                      <c:pt idx="8392">
                        <c:v>0</c:v>
                      </c:pt>
                      <c:pt idx="8393">
                        <c:v>0</c:v>
                      </c:pt>
                      <c:pt idx="8394">
                        <c:v>0</c:v>
                      </c:pt>
                      <c:pt idx="8395">
                        <c:v>0</c:v>
                      </c:pt>
                      <c:pt idx="8396">
                        <c:v>0</c:v>
                      </c:pt>
                      <c:pt idx="8397">
                        <c:v>0</c:v>
                      </c:pt>
                      <c:pt idx="8398">
                        <c:v>0</c:v>
                      </c:pt>
                      <c:pt idx="8399">
                        <c:v>0</c:v>
                      </c:pt>
                      <c:pt idx="8400">
                        <c:v>0</c:v>
                      </c:pt>
                      <c:pt idx="8401">
                        <c:v>0</c:v>
                      </c:pt>
                      <c:pt idx="8402">
                        <c:v>0</c:v>
                      </c:pt>
                      <c:pt idx="8404">
                        <c:v>0</c:v>
                      </c:pt>
                      <c:pt idx="8405">
                        <c:v>0</c:v>
                      </c:pt>
                      <c:pt idx="8406">
                        <c:v>0</c:v>
                      </c:pt>
                      <c:pt idx="8407">
                        <c:v>0</c:v>
                      </c:pt>
                      <c:pt idx="8408">
                        <c:v>0</c:v>
                      </c:pt>
                      <c:pt idx="8411">
                        <c:v>0</c:v>
                      </c:pt>
                      <c:pt idx="8412">
                        <c:v>0</c:v>
                      </c:pt>
                      <c:pt idx="8413">
                        <c:v>0</c:v>
                      </c:pt>
                      <c:pt idx="8414">
                        <c:v>0</c:v>
                      </c:pt>
                      <c:pt idx="8415">
                        <c:v>0</c:v>
                      </c:pt>
                      <c:pt idx="8416">
                        <c:v>0</c:v>
                      </c:pt>
                      <c:pt idx="8417">
                        <c:v>0</c:v>
                      </c:pt>
                      <c:pt idx="8418">
                        <c:v>0</c:v>
                      </c:pt>
                      <c:pt idx="8421">
                        <c:v>0</c:v>
                      </c:pt>
                      <c:pt idx="8422">
                        <c:v>0.03</c:v>
                      </c:pt>
                      <c:pt idx="8423">
                        <c:v>0.03</c:v>
                      </c:pt>
                      <c:pt idx="8424">
                        <c:v>0</c:v>
                      </c:pt>
                      <c:pt idx="8425">
                        <c:v>0</c:v>
                      </c:pt>
                      <c:pt idx="8426">
                        <c:v>0</c:v>
                      </c:pt>
                      <c:pt idx="8427">
                        <c:v>0</c:v>
                      </c:pt>
                      <c:pt idx="8428">
                        <c:v>0</c:v>
                      </c:pt>
                      <c:pt idx="8429">
                        <c:v>0</c:v>
                      </c:pt>
                      <c:pt idx="8430">
                        <c:v>0</c:v>
                      </c:pt>
                      <c:pt idx="8431">
                        <c:v>0</c:v>
                      </c:pt>
                      <c:pt idx="8433">
                        <c:v>0</c:v>
                      </c:pt>
                      <c:pt idx="8437">
                        <c:v>0</c:v>
                      </c:pt>
                      <c:pt idx="8442">
                        <c:v>0</c:v>
                      </c:pt>
                      <c:pt idx="8443">
                        <c:v>0.01</c:v>
                      </c:pt>
                      <c:pt idx="8444">
                        <c:v>0</c:v>
                      </c:pt>
                      <c:pt idx="8445">
                        <c:v>0</c:v>
                      </c:pt>
                      <c:pt idx="8448">
                        <c:v>0</c:v>
                      </c:pt>
                      <c:pt idx="8449">
                        <c:v>0.01</c:v>
                      </c:pt>
                      <c:pt idx="8450">
                        <c:v>0.01</c:v>
                      </c:pt>
                      <c:pt idx="8451">
                        <c:v>0.02</c:v>
                      </c:pt>
                      <c:pt idx="8452">
                        <c:v>0.03</c:v>
                      </c:pt>
                      <c:pt idx="8453">
                        <c:v>0.03</c:v>
                      </c:pt>
                      <c:pt idx="8455">
                        <c:v>0.05</c:v>
                      </c:pt>
                      <c:pt idx="8456">
                        <c:v>0.01</c:v>
                      </c:pt>
                      <c:pt idx="8457">
                        <c:v>0.02</c:v>
                      </c:pt>
                      <c:pt idx="8458">
                        <c:v>0.02</c:v>
                      </c:pt>
                      <c:pt idx="8459">
                        <c:v>7.0000000000000007E-2</c:v>
                      </c:pt>
                      <c:pt idx="8460">
                        <c:v>0.14000000000000001</c:v>
                      </c:pt>
                      <c:pt idx="8461">
                        <c:v>0.14000000000000001</c:v>
                      </c:pt>
                      <c:pt idx="8462">
                        <c:v>0.03</c:v>
                      </c:pt>
                      <c:pt idx="8464">
                        <c:v>0</c:v>
                      </c:pt>
                      <c:pt idx="8466">
                        <c:v>0</c:v>
                      </c:pt>
                      <c:pt idx="8469">
                        <c:v>0</c:v>
                      </c:pt>
                      <c:pt idx="8470">
                        <c:v>0.01</c:v>
                      </c:pt>
                      <c:pt idx="8471">
                        <c:v>0.01</c:v>
                      </c:pt>
                      <c:pt idx="8473">
                        <c:v>0.09</c:v>
                      </c:pt>
                      <c:pt idx="8474">
                        <c:v>0.03</c:v>
                      </c:pt>
                      <c:pt idx="8475">
                        <c:v>0.03</c:v>
                      </c:pt>
                      <c:pt idx="8476">
                        <c:v>0.05</c:v>
                      </c:pt>
                      <c:pt idx="8477">
                        <c:v>0.05</c:v>
                      </c:pt>
                      <c:pt idx="8478">
                        <c:v>0.05</c:v>
                      </c:pt>
                      <c:pt idx="8480">
                        <c:v>0.03</c:v>
                      </c:pt>
                      <c:pt idx="8483">
                        <c:v>0</c:v>
                      </c:pt>
                      <c:pt idx="8485">
                        <c:v>0</c:v>
                      </c:pt>
                      <c:pt idx="8489">
                        <c:v>0</c:v>
                      </c:pt>
                      <c:pt idx="8493">
                        <c:v>0</c:v>
                      </c:pt>
                      <c:pt idx="8494">
                        <c:v>0</c:v>
                      </c:pt>
                      <c:pt idx="8495">
                        <c:v>0.01</c:v>
                      </c:pt>
                      <c:pt idx="8496">
                        <c:v>0.01</c:v>
                      </c:pt>
                      <c:pt idx="8497">
                        <c:v>0</c:v>
                      </c:pt>
                      <c:pt idx="8499">
                        <c:v>0</c:v>
                      </c:pt>
                      <c:pt idx="8500">
                        <c:v>0</c:v>
                      </c:pt>
                      <c:pt idx="8501">
                        <c:v>0</c:v>
                      </c:pt>
                      <c:pt idx="8502">
                        <c:v>0</c:v>
                      </c:pt>
                      <c:pt idx="8504">
                        <c:v>0</c:v>
                      </c:pt>
                      <c:pt idx="8505">
                        <c:v>0</c:v>
                      </c:pt>
                      <c:pt idx="8506">
                        <c:v>0</c:v>
                      </c:pt>
                      <c:pt idx="8507">
                        <c:v>0</c:v>
                      </c:pt>
                      <c:pt idx="8508">
                        <c:v>0</c:v>
                      </c:pt>
                      <c:pt idx="8509">
                        <c:v>0</c:v>
                      </c:pt>
                      <c:pt idx="8510">
                        <c:v>0</c:v>
                      </c:pt>
                      <c:pt idx="8511">
                        <c:v>0.01</c:v>
                      </c:pt>
                      <c:pt idx="8516">
                        <c:v>0</c:v>
                      </c:pt>
                      <c:pt idx="8519">
                        <c:v>0</c:v>
                      </c:pt>
                      <c:pt idx="8520">
                        <c:v>0.01</c:v>
                      </c:pt>
                      <c:pt idx="8521">
                        <c:v>0.03</c:v>
                      </c:pt>
                      <c:pt idx="8522">
                        <c:v>0.01</c:v>
                      </c:pt>
                      <c:pt idx="8523">
                        <c:v>0.01</c:v>
                      </c:pt>
                      <c:pt idx="8524">
                        <c:v>0.01</c:v>
                      </c:pt>
                      <c:pt idx="8525">
                        <c:v>0</c:v>
                      </c:pt>
                      <c:pt idx="8527">
                        <c:v>0</c:v>
                      </c:pt>
                      <c:pt idx="8528">
                        <c:v>0.01</c:v>
                      </c:pt>
                      <c:pt idx="8530">
                        <c:v>0.02</c:v>
                      </c:pt>
                      <c:pt idx="8531">
                        <c:v>0.02</c:v>
                      </c:pt>
                      <c:pt idx="8532">
                        <c:v>0.03</c:v>
                      </c:pt>
                      <c:pt idx="8533">
                        <c:v>0.03</c:v>
                      </c:pt>
                      <c:pt idx="8534">
                        <c:v>0.03</c:v>
                      </c:pt>
                      <c:pt idx="8535">
                        <c:v>0.04</c:v>
                      </c:pt>
                      <c:pt idx="8536">
                        <c:v>0.04</c:v>
                      </c:pt>
                      <c:pt idx="8537">
                        <c:v>0.04</c:v>
                      </c:pt>
                      <c:pt idx="8538">
                        <c:v>0.02</c:v>
                      </c:pt>
                      <c:pt idx="8539">
                        <c:v>0.03</c:v>
                      </c:pt>
                      <c:pt idx="8540">
                        <c:v>0.03</c:v>
                      </c:pt>
                      <c:pt idx="8541">
                        <c:v>0.04</c:v>
                      </c:pt>
                      <c:pt idx="8542">
                        <c:v>0.01</c:v>
                      </c:pt>
                      <c:pt idx="8543">
                        <c:v>0.01</c:v>
                      </c:pt>
                      <c:pt idx="8544">
                        <c:v>0.02</c:v>
                      </c:pt>
                      <c:pt idx="8545">
                        <c:v>0.03</c:v>
                      </c:pt>
                      <c:pt idx="8546">
                        <c:v>0.01</c:v>
                      </c:pt>
                      <c:pt idx="8547">
                        <c:v>0.01</c:v>
                      </c:pt>
                      <c:pt idx="8548">
                        <c:v>0.03</c:v>
                      </c:pt>
                      <c:pt idx="8549">
                        <c:v>0.05</c:v>
                      </c:pt>
                      <c:pt idx="8551">
                        <c:v>0.06</c:v>
                      </c:pt>
                      <c:pt idx="8552">
                        <c:v>0</c:v>
                      </c:pt>
                      <c:pt idx="8553">
                        <c:v>0.01</c:v>
                      </c:pt>
                      <c:pt idx="8554">
                        <c:v>0.03</c:v>
                      </c:pt>
                      <c:pt idx="8555">
                        <c:v>0.03</c:v>
                      </c:pt>
                      <c:pt idx="8556">
                        <c:v>0.01</c:v>
                      </c:pt>
                      <c:pt idx="8557">
                        <c:v>0.01</c:v>
                      </c:pt>
                      <c:pt idx="8558">
                        <c:v>0</c:v>
                      </c:pt>
                      <c:pt idx="8559">
                        <c:v>0.01</c:v>
                      </c:pt>
                      <c:pt idx="8560">
                        <c:v>0.02</c:v>
                      </c:pt>
                      <c:pt idx="8561">
                        <c:v>0.02</c:v>
                      </c:pt>
                      <c:pt idx="8562">
                        <c:v>0.04</c:v>
                      </c:pt>
                      <c:pt idx="8563">
                        <c:v>0.06</c:v>
                      </c:pt>
                      <c:pt idx="8564">
                        <c:v>0.01</c:v>
                      </c:pt>
                      <c:pt idx="8565">
                        <c:v>0.14000000000000001</c:v>
                      </c:pt>
                      <c:pt idx="8567">
                        <c:v>0.15</c:v>
                      </c:pt>
                      <c:pt idx="8568">
                        <c:v>0.06</c:v>
                      </c:pt>
                      <c:pt idx="8569">
                        <c:v>0.11</c:v>
                      </c:pt>
                      <c:pt idx="8570">
                        <c:v>0.05</c:v>
                      </c:pt>
                      <c:pt idx="8571">
                        <c:v>0.09</c:v>
                      </c:pt>
                      <c:pt idx="8572">
                        <c:v>0.1</c:v>
                      </c:pt>
                      <c:pt idx="8573">
                        <c:v>0</c:v>
                      </c:pt>
                      <c:pt idx="8574">
                        <c:v>0.01</c:v>
                      </c:pt>
                      <c:pt idx="8575">
                        <c:v>0.01</c:v>
                      </c:pt>
                      <c:pt idx="8576">
                        <c:v>0.03</c:v>
                      </c:pt>
                      <c:pt idx="8577">
                        <c:v>0.03</c:v>
                      </c:pt>
                      <c:pt idx="8578">
                        <c:v>0.05</c:v>
                      </c:pt>
                      <c:pt idx="8579">
                        <c:v>0.03</c:v>
                      </c:pt>
                      <c:pt idx="8581">
                        <c:v>0.03</c:v>
                      </c:pt>
                      <c:pt idx="8582">
                        <c:v>0</c:v>
                      </c:pt>
                      <c:pt idx="8583">
                        <c:v>0.01</c:v>
                      </c:pt>
                      <c:pt idx="8584">
                        <c:v>0.06</c:v>
                      </c:pt>
                      <c:pt idx="8586">
                        <c:v>7.0000000000000007E-2</c:v>
                      </c:pt>
                      <c:pt idx="8587">
                        <c:v>0</c:v>
                      </c:pt>
                      <c:pt idx="8589">
                        <c:v>0.02</c:v>
                      </c:pt>
                      <c:pt idx="8590">
                        <c:v>0.04</c:v>
                      </c:pt>
                      <c:pt idx="8591">
                        <c:v>0.05</c:v>
                      </c:pt>
                      <c:pt idx="8592">
                        <c:v>7.0000000000000007E-2</c:v>
                      </c:pt>
                      <c:pt idx="8593">
                        <c:v>0</c:v>
                      </c:pt>
                      <c:pt idx="8594">
                        <c:v>0.02</c:v>
                      </c:pt>
                      <c:pt idx="8595">
                        <c:v>0.02</c:v>
                      </c:pt>
                      <c:pt idx="8597">
                        <c:v>0.02</c:v>
                      </c:pt>
                      <c:pt idx="8598">
                        <c:v>0</c:v>
                      </c:pt>
                      <c:pt idx="8599">
                        <c:v>0</c:v>
                      </c:pt>
                      <c:pt idx="8600">
                        <c:v>0</c:v>
                      </c:pt>
                      <c:pt idx="8601">
                        <c:v>0</c:v>
                      </c:pt>
                      <c:pt idx="8602">
                        <c:v>0</c:v>
                      </c:pt>
                      <c:pt idx="8603">
                        <c:v>0</c:v>
                      </c:pt>
                      <c:pt idx="8604">
                        <c:v>0</c:v>
                      </c:pt>
                      <c:pt idx="8605">
                        <c:v>0</c:v>
                      </c:pt>
                      <c:pt idx="8607">
                        <c:v>0</c:v>
                      </c:pt>
                      <c:pt idx="8609">
                        <c:v>0</c:v>
                      </c:pt>
                      <c:pt idx="8610">
                        <c:v>0</c:v>
                      </c:pt>
                      <c:pt idx="8611">
                        <c:v>0</c:v>
                      </c:pt>
                      <c:pt idx="8612">
                        <c:v>0</c:v>
                      </c:pt>
                      <c:pt idx="8614">
                        <c:v>0</c:v>
                      </c:pt>
                      <c:pt idx="8615">
                        <c:v>0</c:v>
                      </c:pt>
                      <c:pt idx="8617">
                        <c:v>0</c:v>
                      </c:pt>
                      <c:pt idx="8620">
                        <c:v>0</c:v>
                      </c:pt>
                      <c:pt idx="8621">
                        <c:v>0</c:v>
                      </c:pt>
                      <c:pt idx="8622">
                        <c:v>0</c:v>
                      </c:pt>
                      <c:pt idx="8626">
                        <c:v>0</c:v>
                      </c:pt>
                      <c:pt idx="8629">
                        <c:v>0</c:v>
                      </c:pt>
                      <c:pt idx="8633">
                        <c:v>0</c:v>
                      </c:pt>
                      <c:pt idx="8637">
                        <c:v>0</c:v>
                      </c:pt>
                      <c:pt idx="8639">
                        <c:v>0</c:v>
                      </c:pt>
                      <c:pt idx="8640">
                        <c:v>0</c:v>
                      </c:pt>
                      <c:pt idx="8641">
                        <c:v>0</c:v>
                      </c:pt>
                      <c:pt idx="8643">
                        <c:v>0</c:v>
                      </c:pt>
                      <c:pt idx="8646">
                        <c:v>0</c:v>
                      </c:pt>
                      <c:pt idx="8649">
                        <c:v>0</c:v>
                      </c:pt>
                      <c:pt idx="8652">
                        <c:v>0</c:v>
                      </c:pt>
                      <c:pt idx="8654">
                        <c:v>0</c:v>
                      </c:pt>
                      <c:pt idx="8655">
                        <c:v>0</c:v>
                      </c:pt>
                      <c:pt idx="8656">
                        <c:v>0.09</c:v>
                      </c:pt>
                      <c:pt idx="8657">
                        <c:v>0.2</c:v>
                      </c:pt>
                      <c:pt idx="8658">
                        <c:v>0.25</c:v>
                      </c:pt>
                      <c:pt idx="8659">
                        <c:v>0.27</c:v>
                      </c:pt>
                      <c:pt idx="8661">
                        <c:v>0.27</c:v>
                      </c:pt>
                      <c:pt idx="8663">
                        <c:v>0.01</c:v>
                      </c:pt>
                      <c:pt idx="8665">
                        <c:v>0.01</c:v>
                      </c:pt>
                      <c:pt idx="8669">
                        <c:v>0</c:v>
                      </c:pt>
                      <c:pt idx="8670">
                        <c:v>0.01</c:v>
                      </c:pt>
                      <c:pt idx="8671">
                        <c:v>0.14000000000000001</c:v>
                      </c:pt>
                      <c:pt idx="8672">
                        <c:v>0.28999999999999998</c:v>
                      </c:pt>
                      <c:pt idx="8673">
                        <c:v>0.57999999999999996</c:v>
                      </c:pt>
                      <c:pt idx="8674">
                        <c:v>0.77</c:v>
                      </c:pt>
                      <c:pt idx="8675">
                        <c:v>0.77</c:v>
                      </c:pt>
                      <c:pt idx="8676">
                        <c:v>0.77</c:v>
                      </c:pt>
                      <c:pt idx="8678">
                        <c:v>0.82</c:v>
                      </c:pt>
                      <c:pt idx="8679">
                        <c:v>0.04</c:v>
                      </c:pt>
                      <c:pt idx="8680">
                        <c:v>0.04</c:v>
                      </c:pt>
                      <c:pt idx="8681">
                        <c:v>0.05</c:v>
                      </c:pt>
                      <c:pt idx="8684">
                        <c:v>0.06</c:v>
                      </c:pt>
                      <c:pt idx="8685">
                        <c:v>0.03</c:v>
                      </c:pt>
                      <c:pt idx="8686">
                        <c:v>0.03</c:v>
                      </c:pt>
                      <c:pt idx="8687">
                        <c:v>0.03</c:v>
                      </c:pt>
                      <c:pt idx="8688">
                        <c:v>0</c:v>
                      </c:pt>
                      <c:pt idx="8689">
                        <c:v>0</c:v>
                      </c:pt>
                      <c:pt idx="8691">
                        <c:v>0</c:v>
                      </c:pt>
                      <c:pt idx="8695">
                        <c:v>0</c:v>
                      </c:pt>
                      <c:pt idx="8698">
                        <c:v>0</c:v>
                      </c:pt>
                      <c:pt idx="8704">
                        <c:v>0</c:v>
                      </c:pt>
                      <c:pt idx="8705">
                        <c:v>0</c:v>
                      </c:pt>
                      <c:pt idx="8709">
                        <c:v>0</c:v>
                      </c:pt>
                      <c:pt idx="8710">
                        <c:v>0</c:v>
                      </c:pt>
                      <c:pt idx="8711">
                        <c:v>0</c:v>
                      </c:pt>
                      <c:pt idx="8712">
                        <c:v>0</c:v>
                      </c:pt>
                      <c:pt idx="8713">
                        <c:v>0</c:v>
                      </c:pt>
                      <c:pt idx="8714">
                        <c:v>0</c:v>
                      </c:pt>
                      <c:pt idx="8716">
                        <c:v>0</c:v>
                      </c:pt>
                      <c:pt idx="8720">
                        <c:v>0</c:v>
                      </c:pt>
                      <c:pt idx="8723">
                        <c:v>0</c:v>
                      </c:pt>
                      <c:pt idx="8729">
                        <c:v>0</c:v>
                      </c:pt>
                      <c:pt idx="8734">
                        <c:v>0</c:v>
                      </c:pt>
                      <c:pt idx="8735">
                        <c:v>0</c:v>
                      </c:pt>
                      <c:pt idx="8736">
                        <c:v>0</c:v>
                      </c:pt>
                      <c:pt idx="8737">
                        <c:v>0</c:v>
                      </c:pt>
                      <c:pt idx="8738">
                        <c:v>0</c:v>
                      </c:pt>
                      <c:pt idx="8739">
                        <c:v>0</c:v>
                      </c:pt>
                      <c:pt idx="8740">
                        <c:v>0</c:v>
                      </c:pt>
                      <c:pt idx="8741">
                        <c:v>0</c:v>
                      </c:pt>
                      <c:pt idx="8742">
                        <c:v>0</c:v>
                      </c:pt>
                      <c:pt idx="8743">
                        <c:v>0</c:v>
                      </c:pt>
                      <c:pt idx="8746">
                        <c:v>0</c:v>
                      </c:pt>
                      <c:pt idx="8748">
                        <c:v>0</c:v>
                      </c:pt>
                      <c:pt idx="8749">
                        <c:v>0</c:v>
                      </c:pt>
                      <c:pt idx="8751">
                        <c:v>0</c:v>
                      </c:pt>
                      <c:pt idx="8754">
                        <c:v>0</c:v>
                      </c:pt>
                      <c:pt idx="8756">
                        <c:v>0</c:v>
                      </c:pt>
                      <c:pt idx="8757">
                        <c:v>0</c:v>
                      </c:pt>
                      <c:pt idx="8759">
                        <c:v>0</c:v>
                      </c:pt>
                      <c:pt idx="8761">
                        <c:v>0</c:v>
                      </c:pt>
                      <c:pt idx="8764">
                        <c:v>0</c:v>
                      </c:pt>
                      <c:pt idx="8768">
                        <c:v>0</c:v>
                      </c:pt>
                      <c:pt idx="8770">
                        <c:v>0</c:v>
                      </c:pt>
                      <c:pt idx="8771">
                        <c:v>0</c:v>
                      </c:pt>
                      <c:pt idx="8772">
                        <c:v>0</c:v>
                      </c:pt>
                      <c:pt idx="8773">
                        <c:v>0</c:v>
                      </c:pt>
                      <c:pt idx="8774">
                        <c:v>0</c:v>
                      </c:pt>
                      <c:pt idx="8775">
                        <c:v>0</c:v>
                      </c:pt>
                      <c:pt idx="8776">
                        <c:v>0</c:v>
                      </c:pt>
                      <c:pt idx="8777">
                        <c:v>0</c:v>
                      </c:pt>
                      <c:pt idx="8779">
                        <c:v>0</c:v>
                      </c:pt>
                      <c:pt idx="8780">
                        <c:v>0</c:v>
                      </c:pt>
                      <c:pt idx="8781">
                        <c:v>0</c:v>
                      </c:pt>
                      <c:pt idx="8782">
                        <c:v>0</c:v>
                      </c:pt>
                      <c:pt idx="8783">
                        <c:v>0</c:v>
                      </c:pt>
                      <c:pt idx="8784">
                        <c:v>0.01</c:v>
                      </c:pt>
                      <c:pt idx="8785">
                        <c:v>0.01</c:v>
                      </c:pt>
                      <c:pt idx="8786">
                        <c:v>0.01</c:v>
                      </c:pt>
                      <c:pt idx="8787">
                        <c:v>0.01</c:v>
                      </c:pt>
                      <c:pt idx="8788">
                        <c:v>0.02</c:v>
                      </c:pt>
                      <c:pt idx="8789">
                        <c:v>0</c:v>
                      </c:pt>
                      <c:pt idx="8790">
                        <c:v>0</c:v>
                      </c:pt>
                      <c:pt idx="8791">
                        <c:v>0.01</c:v>
                      </c:pt>
                      <c:pt idx="8792">
                        <c:v>0.01</c:v>
                      </c:pt>
                      <c:pt idx="8794">
                        <c:v>0.01</c:v>
                      </c:pt>
                      <c:pt idx="8797">
                        <c:v>0</c:v>
                      </c:pt>
                      <c:pt idx="8800">
                        <c:v>0</c:v>
                      </c:pt>
                      <c:pt idx="8802">
                        <c:v>0</c:v>
                      </c:pt>
                      <c:pt idx="8803">
                        <c:v>0</c:v>
                      </c:pt>
                      <c:pt idx="8804">
                        <c:v>0</c:v>
                      </c:pt>
                      <c:pt idx="8805">
                        <c:v>0.08</c:v>
                      </c:pt>
                      <c:pt idx="8807">
                        <c:v>0.09</c:v>
                      </c:pt>
                      <c:pt idx="8809">
                        <c:v>7.0000000000000007E-2</c:v>
                      </c:pt>
                      <c:pt idx="8810">
                        <c:v>0.14000000000000001</c:v>
                      </c:pt>
                      <c:pt idx="8811">
                        <c:v>0.37</c:v>
                      </c:pt>
                      <c:pt idx="8812">
                        <c:v>0.39</c:v>
                      </c:pt>
                      <c:pt idx="8813">
                        <c:v>0.01</c:v>
                      </c:pt>
                      <c:pt idx="8814">
                        <c:v>0.01</c:v>
                      </c:pt>
                      <c:pt idx="8816">
                        <c:v>0</c:v>
                      </c:pt>
                      <c:pt idx="8817">
                        <c:v>0</c:v>
                      </c:pt>
                      <c:pt idx="8818">
                        <c:v>0</c:v>
                      </c:pt>
                      <c:pt idx="8819">
                        <c:v>0.01</c:v>
                      </c:pt>
                      <c:pt idx="8820">
                        <c:v>0</c:v>
                      </c:pt>
                      <c:pt idx="8822">
                        <c:v>0</c:v>
                      </c:pt>
                      <c:pt idx="8824">
                        <c:v>0</c:v>
                      </c:pt>
                      <c:pt idx="8825">
                        <c:v>0</c:v>
                      </c:pt>
                      <c:pt idx="8828">
                        <c:v>0</c:v>
                      </c:pt>
                      <c:pt idx="8829">
                        <c:v>0</c:v>
                      </c:pt>
                      <c:pt idx="8830">
                        <c:v>0</c:v>
                      </c:pt>
                      <c:pt idx="8833">
                        <c:v>0</c:v>
                      </c:pt>
                      <c:pt idx="8834">
                        <c:v>0</c:v>
                      </c:pt>
                      <c:pt idx="8836">
                        <c:v>0</c:v>
                      </c:pt>
                      <c:pt idx="8837">
                        <c:v>0</c:v>
                      </c:pt>
                      <c:pt idx="8839">
                        <c:v>0</c:v>
                      </c:pt>
                      <c:pt idx="8840">
                        <c:v>0</c:v>
                      </c:pt>
                      <c:pt idx="8842">
                        <c:v>0</c:v>
                      </c:pt>
                      <c:pt idx="8843">
                        <c:v>0</c:v>
                      </c:pt>
                      <c:pt idx="8845">
                        <c:v>0</c:v>
                      </c:pt>
                      <c:pt idx="8847">
                        <c:v>0</c:v>
                      </c:pt>
                      <c:pt idx="8849">
                        <c:v>0</c:v>
                      </c:pt>
                      <c:pt idx="8851">
                        <c:v>0</c:v>
                      </c:pt>
                      <c:pt idx="8852">
                        <c:v>0</c:v>
                      </c:pt>
                      <c:pt idx="8853">
                        <c:v>0</c:v>
                      </c:pt>
                      <c:pt idx="8854">
                        <c:v>0</c:v>
                      </c:pt>
                      <c:pt idx="8856">
                        <c:v>0</c:v>
                      </c:pt>
                      <c:pt idx="8857">
                        <c:v>0</c:v>
                      </c:pt>
                      <c:pt idx="8858">
                        <c:v>0</c:v>
                      </c:pt>
                      <c:pt idx="8860">
                        <c:v>0</c:v>
                      </c:pt>
                      <c:pt idx="8861">
                        <c:v>0</c:v>
                      </c:pt>
                      <c:pt idx="8863">
                        <c:v>0</c:v>
                      </c:pt>
                      <c:pt idx="8866">
                        <c:v>0</c:v>
                      </c:pt>
                      <c:pt idx="8867">
                        <c:v>0</c:v>
                      </c:pt>
                      <c:pt idx="8868">
                        <c:v>0</c:v>
                      </c:pt>
                      <c:pt idx="8870">
                        <c:v>0</c:v>
                      </c:pt>
                      <c:pt idx="8871">
                        <c:v>0</c:v>
                      </c:pt>
                      <c:pt idx="8872">
                        <c:v>0</c:v>
                      </c:pt>
                      <c:pt idx="8873">
                        <c:v>0</c:v>
                      </c:pt>
                      <c:pt idx="8874">
                        <c:v>0</c:v>
                      </c:pt>
                      <c:pt idx="8875">
                        <c:v>0</c:v>
                      </c:pt>
                      <c:pt idx="8877">
                        <c:v>0</c:v>
                      </c:pt>
                      <c:pt idx="8879">
                        <c:v>0</c:v>
                      </c:pt>
                      <c:pt idx="8882">
                        <c:v>0</c:v>
                      </c:pt>
                      <c:pt idx="8883">
                        <c:v>0</c:v>
                      </c:pt>
                      <c:pt idx="8885">
                        <c:v>0</c:v>
                      </c:pt>
                      <c:pt idx="8886">
                        <c:v>0</c:v>
                      </c:pt>
                      <c:pt idx="8888">
                        <c:v>0</c:v>
                      </c:pt>
                      <c:pt idx="8890">
                        <c:v>0</c:v>
                      </c:pt>
                      <c:pt idx="8891">
                        <c:v>0</c:v>
                      </c:pt>
                      <c:pt idx="8894">
                        <c:v>0</c:v>
                      </c:pt>
                      <c:pt idx="8895">
                        <c:v>0</c:v>
                      </c:pt>
                      <c:pt idx="8897">
                        <c:v>0</c:v>
                      </c:pt>
                      <c:pt idx="8898">
                        <c:v>0</c:v>
                      </c:pt>
                      <c:pt idx="8900">
                        <c:v>0</c:v>
                      </c:pt>
                      <c:pt idx="8901">
                        <c:v>0</c:v>
                      </c:pt>
                      <c:pt idx="8904">
                        <c:v>0</c:v>
                      </c:pt>
                      <c:pt idx="8906">
                        <c:v>0</c:v>
                      </c:pt>
                      <c:pt idx="8908">
                        <c:v>0</c:v>
                      </c:pt>
                      <c:pt idx="8911">
                        <c:v>0</c:v>
                      </c:pt>
                      <c:pt idx="8912">
                        <c:v>0</c:v>
                      </c:pt>
                      <c:pt idx="8913">
                        <c:v>0</c:v>
                      </c:pt>
                      <c:pt idx="8914">
                        <c:v>0</c:v>
                      </c:pt>
                      <c:pt idx="8915">
                        <c:v>0</c:v>
                      </c:pt>
                      <c:pt idx="8917">
                        <c:v>0</c:v>
                      </c:pt>
                      <c:pt idx="8919">
                        <c:v>0</c:v>
                      </c:pt>
                      <c:pt idx="8921">
                        <c:v>0</c:v>
                      </c:pt>
                      <c:pt idx="8922">
                        <c:v>0</c:v>
                      </c:pt>
                      <c:pt idx="8925">
                        <c:v>0</c:v>
                      </c:pt>
                      <c:pt idx="8929">
                        <c:v>0</c:v>
                      </c:pt>
                      <c:pt idx="8931">
                        <c:v>0</c:v>
                      </c:pt>
                      <c:pt idx="8934">
                        <c:v>0</c:v>
                      </c:pt>
                      <c:pt idx="8935">
                        <c:v>0</c:v>
                      </c:pt>
                      <c:pt idx="8937">
                        <c:v>0</c:v>
                      </c:pt>
                      <c:pt idx="8938">
                        <c:v>0</c:v>
                      </c:pt>
                      <c:pt idx="8939">
                        <c:v>0</c:v>
                      </c:pt>
                      <c:pt idx="8942">
                        <c:v>0.02</c:v>
                      </c:pt>
                      <c:pt idx="8943">
                        <c:v>0.01</c:v>
                      </c:pt>
                      <c:pt idx="8944">
                        <c:v>0</c:v>
                      </c:pt>
                      <c:pt idx="8946">
                        <c:v>0</c:v>
                      </c:pt>
                      <c:pt idx="8948">
                        <c:v>0</c:v>
                      </c:pt>
                      <c:pt idx="8949">
                        <c:v>0</c:v>
                      </c:pt>
                      <c:pt idx="8950">
                        <c:v>0</c:v>
                      </c:pt>
                      <c:pt idx="8951">
                        <c:v>0</c:v>
                      </c:pt>
                      <c:pt idx="8952">
                        <c:v>0</c:v>
                      </c:pt>
                      <c:pt idx="8953">
                        <c:v>0</c:v>
                      </c:pt>
                      <c:pt idx="8954">
                        <c:v>0</c:v>
                      </c:pt>
                      <c:pt idx="8955">
                        <c:v>0</c:v>
                      </c:pt>
                      <c:pt idx="8956">
                        <c:v>0</c:v>
                      </c:pt>
                      <c:pt idx="8958">
                        <c:v>0</c:v>
                      </c:pt>
                      <c:pt idx="8959">
                        <c:v>0</c:v>
                      </c:pt>
                      <c:pt idx="8960">
                        <c:v>0</c:v>
                      </c:pt>
                      <c:pt idx="8963">
                        <c:v>0</c:v>
                      </c:pt>
                      <c:pt idx="8967">
                        <c:v>0</c:v>
                      </c:pt>
                      <c:pt idx="8968">
                        <c:v>0</c:v>
                      </c:pt>
                      <c:pt idx="8969">
                        <c:v>0</c:v>
                      </c:pt>
                      <c:pt idx="8970">
                        <c:v>0</c:v>
                      </c:pt>
                      <c:pt idx="8971">
                        <c:v>0</c:v>
                      </c:pt>
                      <c:pt idx="8973">
                        <c:v>0</c:v>
                      </c:pt>
                      <c:pt idx="8974">
                        <c:v>0</c:v>
                      </c:pt>
                      <c:pt idx="8975">
                        <c:v>0</c:v>
                      </c:pt>
                      <c:pt idx="8977">
                        <c:v>0</c:v>
                      </c:pt>
                      <c:pt idx="8981">
                        <c:v>0</c:v>
                      </c:pt>
                      <c:pt idx="8983">
                        <c:v>0</c:v>
                      </c:pt>
                      <c:pt idx="8985">
                        <c:v>0</c:v>
                      </c:pt>
                      <c:pt idx="8987">
                        <c:v>0</c:v>
                      </c:pt>
                      <c:pt idx="8990">
                        <c:v>0</c:v>
                      </c:pt>
                      <c:pt idx="8993">
                        <c:v>0</c:v>
                      </c:pt>
                      <c:pt idx="8994">
                        <c:v>0</c:v>
                      </c:pt>
                      <c:pt idx="8995">
                        <c:v>0</c:v>
                      </c:pt>
                      <c:pt idx="8996">
                        <c:v>0</c:v>
                      </c:pt>
                      <c:pt idx="8998">
                        <c:v>7.0000000000000007E-2</c:v>
                      </c:pt>
                      <c:pt idx="8999">
                        <c:v>0.15</c:v>
                      </c:pt>
                      <c:pt idx="9000">
                        <c:v>0.26</c:v>
                      </c:pt>
                      <c:pt idx="9001">
                        <c:v>0.3</c:v>
                      </c:pt>
                      <c:pt idx="9003">
                        <c:v>0.33</c:v>
                      </c:pt>
                      <c:pt idx="9004">
                        <c:v>0.01</c:v>
                      </c:pt>
                      <c:pt idx="9005">
                        <c:v>0.05</c:v>
                      </c:pt>
                      <c:pt idx="9006">
                        <c:v>0.09</c:v>
                      </c:pt>
                      <c:pt idx="9007">
                        <c:v>0</c:v>
                      </c:pt>
                      <c:pt idx="9008">
                        <c:v>0</c:v>
                      </c:pt>
                      <c:pt idx="9009">
                        <c:v>0</c:v>
                      </c:pt>
                      <c:pt idx="9010">
                        <c:v>0</c:v>
                      </c:pt>
                      <c:pt idx="9011">
                        <c:v>0</c:v>
                      </c:pt>
                      <c:pt idx="9013">
                        <c:v>0</c:v>
                      </c:pt>
                      <c:pt idx="9014">
                        <c:v>0</c:v>
                      </c:pt>
                      <c:pt idx="9015">
                        <c:v>0</c:v>
                      </c:pt>
                      <c:pt idx="9016">
                        <c:v>0</c:v>
                      </c:pt>
                      <c:pt idx="9017">
                        <c:v>0</c:v>
                      </c:pt>
                      <c:pt idx="9018">
                        <c:v>0</c:v>
                      </c:pt>
                      <c:pt idx="9019">
                        <c:v>0</c:v>
                      </c:pt>
                      <c:pt idx="9020">
                        <c:v>0</c:v>
                      </c:pt>
                      <c:pt idx="9021">
                        <c:v>0</c:v>
                      </c:pt>
                      <c:pt idx="9022">
                        <c:v>0</c:v>
                      </c:pt>
                      <c:pt idx="9023">
                        <c:v>0</c:v>
                      </c:pt>
                      <c:pt idx="9024">
                        <c:v>0</c:v>
                      </c:pt>
                      <c:pt idx="9025">
                        <c:v>0</c:v>
                      </c:pt>
                      <c:pt idx="9026">
                        <c:v>0</c:v>
                      </c:pt>
                      <c:pt idx="9027">
                        <c:v>0</c:v>
                      </c:pt>
                      <c:pt idx="9028">
                        <c:v>0</c:v>
                      </c:pt>
                      <c:pt idx="9029">
                        <c:v>0</c:v>
                      </c:pt>
                      <c:pt idx="9030">
                        <c:v>0</c:v>
                      </c:pt>
                      <c:pt idx="9031">
                        <c:v>0</c:v>
                      </c:pt>
                      <c:pt idx="9032">
                        <c:v>0</c:v>
                      </c:pt>
                      <c:pt idx="9033">
                        <c:v>0</c:v>
                      </c:pt>
                      <c:pt idx="9034">
                        <c:v>0</c:v>
                      </c:pt>
                      <c:pt idx="9035">
                        <c:v>0</c:v>
                      </c:pt>
                      <c:pt idx="9036">
                        <c:v>0</c:v>
                      </c:pt>
                      <c:pt idx="9038">
                        <c:v>0</c:v>
                      </c:pt>
                      <c:pt idx="9043">
                        <c:v>0</c:v>
                      </c:pt>
                      <c:pt idx="9044">
                        <c:v>0</c:v>
                      </c:pt>
                      <c:pt idx="9046">
                        <c:v>0</c:v>
                      </c:pt>
                      <c:pt idx="9047">
                        <c:v>0</c:v>
                      </c:pt>
                      <c:pt idx="9049">
                        <c:v>0</c:v>
                      </c:pt>
                      <c:pt idx="9051">
                        <c:v>0</c:v>
                      </c:pt>
                      <c:pt idx="9053">
                        <c:v>0</c:v>
                      </c:pt>
                      <c:pt idx="9055">
                        <c:v>0</c:v>
                      </c:pt>
                      <c:pt idx="9057">
                        <c:v>0</c:v>
                      </c:pt>
                      <c:pt idx="9058">
                        <c:v>0</c:v>
                      </c:pt>
                      <c:pt idx="9060">
                        <c:v>0</c:v>
                      </c:pt>
                      <c:pt idx="9062">
                        <c:v>0</c:v>
                      </c:pt>
                      <c:pt idx="9064">
                        <c:v>0</c:v>
                      </c:pt>
                      <c:pt idx="9065">
                        <c:v>0</c:v>
                      </c:pt>
                      <c:pt idx="9066">
                        <c:v>0</c:v>
                      </c:pt>
                      <c:pt idx="9067">
                        <c:v>0</c:v>
                      </c:pt>
                      <c:pt idx="9068">
                        <c:v>0</c:v>
                      </c:pt>
                      <c:pt idx="9069">
                        <c:v>0</c:v>
                      </c:pt>
                      <c:pt idx="9070">
                        <c:v>0</c:v>
                      </c:pt>
                      <c:pt idx="9071">
                        <c:v>0</c:v>
                      </c:pt>
                      <c:pt idx="9072">
                        <c:v>0</c:v>
                      </c:pt>
                      <c:pt idx="9073">
                        <c:v>0</c:v>
                      </c:pt>
                      <c:pt idx="9074">
                        <c:v>0</c:v>
                      </c:pt>
                      <c:pt idx="9076">
                        <c:v>0</c:v>
                      </c:pt>
                      <c:pt idx="9077">
                        <c:v>0</c:v>
                      </c:pt>
                      <c:pt idx="9078">
                        <c:v>0</c:v>
                      </c:pt>
                      <c:pt idx="9079">
                        <c:v>0</c:v>
                      </c:pt>
                      <c:pt idx="9080">
                        <c:v>0</c:v>
                      </c:pt>
                      <c:pt idx="9081">
                        <c:v>0</c:v>
                      </c:pt>
                      <c:pt idx="9082">
                        <c:v>0</c:v>
                      </c:pt>
                      <c:pt idx="9083">
                        <c:v>0</c:v>
                      </c:pt>
                      <c:pt idx="9084">
                        <c:v>0</c:v>
                      </c:pt>
                      <c:pt idx="9085">
                        <c:v>0</c:v>
                      </c:pt>
                      <c:pt idx="9088">
                        <c:v>0</c:v>
                      </c:pt>
                      <c:pt idx="9089">
                        <c:v>0</c:v>
                      </c:pt>
                      <c:pt idx="9090">
                        <c:v>0</c:v>
                      </c:pt>
                      <c:pt idx="9091">
                        <c:v>0</c:v>
                      </c:pt>
                      <c:pt idx="9092">
                        <c:v>0</c:v>
                      </c:pt>
                      <c:pt idx="9093">
                        <c:v>0</c:v>
                      </c:pt>
                      <c:pt idx="9094">
                        <c:v>0</c:v>
                      </c:pt>
                      <c:pt idx="9095">
                        <c:v>0</c:v>
                      </c:pt>
                      <c:pt idx="9096">
                        <c:v>0</c:v>
                      </c:pt>
                      <c:pt idx="9097">
                        <c:v>0</c:v>
                      </c:pt>
                      <c:pt idx="9098">
                        <c:v>0</c:v>
                      </c:pt>
                      <c:pt idx="9099">
                        <c:v>0</c:v>
                      </c:pt>
                      <c:pt idx="9100">
                        <c:v>0</c:v>
                      </c:pt>
                      <c:pt idx="9101">
                        <c:v>0</c:v>
                      </c:pt>
                      <c:pt idx="9103">
                        <c:v>0</c:v>
                      </c:pt>
                      <c:pt idx="9104">
                        <c:v>0</c:v>
                      </c:pt>
                      <c:pt idx="9105">
                        <c:v>0</c:v>
                      </c:pt>
                      <c:pt idx="9106">
                        <c:v>0</c:v>
                      </c:pt>
                      <c:pt idx="9107">
                        <c:v>0</c:v>
                      </c:pt>
                      <c:pt idx="9109">
                        <c:v>0</c:v>
                      </c:pt>
                      <c:pt idx="9111">
                        <c:v>0</c:v>
                      </c:pt>
                      <c:pt idx="9112">
                        <c:v>0</c:v>
                      </c:pt>
                      <c:pt idx="9115">
                        <c:v>0</c:v>
                      </c:pt>
                      <c:pt idx="9118">
                        <c:v>0</c:v>
                      </c:pt>
                      <c:pt idx="9120">
                        <c:v>0</c:v>
                      </c:pt>
                      <c:pt idx="9122">
                        <c:v>0</c:v>
                      </c:pt>
                      <c:pt idx="9124">
                        <c:v>0</c:v>
                      </c:pt>
                      <c:pt idx="9125">
                        <c:v>0</c:v>
                      </c:pt>
                      <c:pt idx="9126">
                        <c:v>0</c:v>
                      </c:pt>
                      <c:pt idx="9127">
                        <c:v>0</c:v>
                      </c:pt>
                      <c:pt idx="9128">
                        <c:v>0</c:v>
                      </c:pt>
                      <c:pt idx="9129">
                        <c:v>0</c:v>
                      </c:pt>
                      <c:pt idx="9132">
                        <c:v>0</c:v>
                      </c:pt>
                      <c:pt idx="9133">
                        <c:v>0</c:v>
                      </c:pt>
                      <c:pt idx="9134">
                        <c:v>0</c:v>
                      </c:pt>
                      <c:pt idx="9135">
                        <c:v>0</c:v>
                      </c:pt>
                      <c:pt idx="9136">
                        <c:v>0</c:v>
                      </c:pt>
                      <c:pt idx="9137">
                        <c:v>0</c:v>
                      </c:pt>
                      <c:pt idx="9139">
                        <c:v>0</c:v>
                      </c:pt>
                      <c:pt idx="9140">
                        <c:v>0</c:v>
                      </c:pt>
                      <c:pt idx="9141">
                        <c:v>0</c:v>
                      </c:pt>
                      <c:pt idx="9142">
                        <c:v>0</c:v>
                      </c:pt>
                      <c:pt idx="9143">
                        <c:v>0.04</c:v>
                      </c:pt>
                      <c:pt idx="9144">
                        <c:v>0.05</c:v>
                      </c:pt>
                      <c:pt idx="9145">
                        <c:v>0.12</c:v>
                      </c:pt>
                      <c:pt idx="9146">
                        <c:v>0.17</c:v>
                      </c:pt>
                      <c:pt idx="9147">
                        <c:v>7.0000000000000007E-2</c:v>
                      </c:pt>
                      <c:pt idx="9148">
                        <c:v>0.08</c:v>
                      </c:pt>
                      <c:pt idx="9149">
                        <c:v>0.09</c:v>
                      </c:pt>
                      <c:pt idx="9150">
                        <c:v>0.1</c:v>
                      </c:pt>
                      <c:pt idx="9152">
                        <c:v>0.12</c:v>
                      </c:pt>
                      <c:pt idx="9153">
                        <c:v>0.1</c:v>
                      </c:pt>
                      <c:pt idx="9154">
                        <c:v>0.3</c:v>
                      </c:pt>
                      <c:pt idx="9155">
                        <c:v>0.38</c:v>
                      </c:pt>
                      <c:pt idx="9156">
                        <c:v>0.37</c:v>
                      </c:pt>
                      <c:pt idx="9157">
                        <c:v>0</c:v>
                      </c:pt>
                      <c:pt idx="9158">
                        <c:v>0.02</c:v>
                      </c:pt>
                      <c:pt idx="9159">
                        <c:v>0.03</c:v>
                      </c:pt>
                      <c:pt idx="9160">
                        <c:v>0.03</c:v>
                      </c:pt>
                      <c:pt idx="9161">
                        <c:v>0</c:v>
                      </c:pt>
                      <c:pt idx="9162">
                        <c:v>0</c:v>
                      </c:pt>
                      <c:pt idx="9164">
                        <c:v>0</c:v>
                      </c:pt>
                      <c:pt idx="9169">
                        <c:v>0</c:v>
                      </c:pt>
                      <c:pt idx="9170">
                        <c:v>0</c:v>
                      </c:pt>
                      <c:pt idx="9171">
                        <c:v>0</c:v>
                      </c:pt>
                      <c:pt idx="9172">
                        <c:v>0.01</c:v>
                      </c:pt>
                      <c:pt idx="9173">
                        <c:v>0.01</c:v>
                      </c:pt>
                      <c:pt idx="9174">
                        <c:v>0.01</c:v>
                      </c:pt>
                      <c:pt idx="9175">
                        <c:v>0.01</c:v>
                      </c:pt>
                      <c:pt idx="9176">
                        <c:v>0.01</c:v>
                      </c:pt>
                      <c:pt idx="9177">
                        <c:v>0.01</c:v>
                      </c:pt>
                      <c:pt idx="9178">
                        <c:v>0.02</c:v>
                      </c:pt>
                      <c:pt idx="9179">
                        <c:v>0.01</c:v>
                      </c:pt>
                      <c:pt idx="9180">
                        <c:v>0.01</c:v>
                      </c:pt>
                      <c:pt idx="9181">
                        <c:v>0.01</c:v>
                      </c:pt>
                      <c:pt idx="9182">
                        <c:v>0</c:v>
                      </c:pt>
                      <c:pt idx="9183">
                        <c:v>0.02</c:v>
                      </c:pt>
                      <c:pt idx="9184">
                        <c:v>0.02</c:v>
                      </c:pt>
                      <c:pt idx="9185">
                        <c:v>0.01</c:v>
                      </c:pt>
                      <c:pt idx="9187">
                        <c:v>0</c:v>
                      </c:pt>
                      <c:pt idx="9188">
                        <c:v>0</c:v>
                      </c:pt>
                      <c:pt idx="9190">
                        <c:v>0</c:v>
                      </c:pt>
                      <c:pt idx="9192">
                        <c:v>0</c:v>
                      </c:pt>
                      <c:pt idx="9194">
                        <c:v>0</c:v>
                      </c:pt>
                      <c:pt idx="9196">
                        <c:v>0</c:v>
                      </c:pt>
                      <c:pt idx="9198">
                        <c:v>0</c:v>
                      </c:pt>
                      <c:pt idx="9202">
                        <c:v>0</c:v>
                      </c:pt>
                      <c:pt idx="9204">
                        <c:v>0</c:v>
                      </c:pt>
                      <c:pt idx="9207">
                        <c:v>0</c:v>
                      </c:pt>
                      <c:pt idx="9209">
                        <c:v>0</c:v>
                      </c:pt>
                      <c:pt idx="9210">
                        <c:v>0</c:v>
                      </c:pt>
                      <c:pt idx="9211">
                        <c:v>0</c:v>
                      </c:pt>
                      <c:pt idx="9212">
                        <c:v>0</c:v>
                      </c:pt>
                      <c:pt idx="9213">
                        <c:v>0</c:v>
                      </c:pt>
                      <c:pt idx="9214">
                        <c:v>0.01</c:v>
                      </c:pt>
                      <c:pt idx="9215">
                        <c:v>0.03</c:v>
                      </c:pt>
                      <c:pt idx="9216">
                        <c:v>0.03</c:v>
                      </c:pt>
                      <c:pt idx="9217">
                        <c:v>0.03</c:v>
                      </c:pt>
                      <c:pt idx="9218">
                        <c:v>0.03</c:v>
                      </c:pt>
                      <c:pt idx="9219">
                        <c:v>0.02</c:v>
                      </c:pt>
                      <c:pt idx="9221">
                        <c:v>0</c:v>
                      </c:pt>
                      <c:pt idx="9222">
                        <c:v>0</c:v>
                      </c:pt>
                      <c:pt idx="9223">
                        <c:v>0.01</c:v>
                      </c:pt>
                      <c:pt idx="9224">
                        <c:v>0.03</c:v>
                      </c:pt>
                      <c:pt idx="9225">
                        <c:v>0.04</c:v>
                      </c:pt>
                      <c:pt idx="9226">
                        <c:v>0.01</c:v>
                      </c:pt>
                      <c:pt idx="9227">
                        <c:v>0</c:v>
                      </c:pt>
                      <c:pt idx="9228">
                        <c:v>0.01</c:v>
                      </c:pt>
                      <c:pt idx="9229">
                        <c:v>0.01</c:v>
                      </c:pt>
                      <c:pt idx="9230">
                        <c:v>0.01</c:v>
                      </c:pt>
                      <c:pt idx="9232">
                        <c:v>0.01</c:v>
                      </c:pt>
                      <c:pt idx="9233">
                        <c:v>0.02</c:v>
                      </c:pt>
                      <c:pt idx="9234">
                        <c:v>0.02</c:v>
                      </c:pt>
                      <c:pt idx="9235">
                        <c:v>0.02</c:v>
                      </c:pt>
                      <c:pt idx="9236">
                        <c:v>0.02</c:v>
                      </c:pt>
                      <c:pt idx="9240">
                        <c:v>0</c:v>
                      </c:pt>
                      <c:pt idx="9242">
                        <c:v>0</c:v>
                      </c:pt>
                      <c:pt idx="9245">
                        <c:v>0</c:v>
                      </c:pt>
                      <c:pt idx="9247">
                        <c:v>0</c:v>
                      </c:pt>
                      <c:pt idx="9248">
                        <c:v>0</c:v>
                      </c:pt>
                      <c:pt idx="9250">
                        <c:v>0</c:v>
                      </c:pt>
                      <c:pt idx="9252">
                        <c:v>0</c:v>
                      </c:pt>
                      <c:pt idx="9254">
                        <c:v>0.01</c:v>
                      </c:pt>
                      <c:pt idx="9255">
                        <c:v>0.01</c:v>
                      </c:pt>
                      <c:pt idx="9256">
                        <c:v>0</c:v>
                      </c:pt>
                      <c:pt idx="9258">
                        <c:v>0</c:v>
                      </c:pt>
                      <c:pt idx="9262">
                        <c:v>0</c:v>
                      </c:pt>
                      <c:pt idx="9263">
                        <c:v>0</c:v>
                      </c:pt>
                      <c:pt idx="9265">
                        <c:v>0</c:v>
                      </c:pt>
                      <c:pt idx="9266">
                        <c:v>0</c:v>
                      </c:pt>
                      <c:pt idx="9267">
                        <c:v>0</c:v>
                      </c:pt>
                      <c:pt idx="9270">
                        <c:v>0</c:v>
                      </c:pt>
                      <c:pt idx="9271">
                        <c:v>0</c:v>
                      </c:pt>
                      <c:pt idx="9272">
                        <c:v>0</c:v>
                      </c:pt>
                      <c:pt idx="9273">
                        <c:v>0</c:v>
                      </c:pt>
                      <c:pt idx="9274">
                        <c:v>0</c:v>
                      </c:pt>
                      <c:pt idx="9275">
                        <c:v>0</c:v>
                      </c:pt>
                      <c:pt idx="9278">
                        <c:v>0</c:v>
                      </c:pt>
                      <c:pt idx="9280">
                        <c:v>0</c:v>
                      </c:pt>
                      <c:pt idx="9282">
                        <c:v>0</c:v>
                      </c:pt>
                      <c:pt idx="9283">
                        <c:v>0</c:v>
                      </c:pt>
                      <c:pt idx="9284">
                        <c:v>0</c:v>
                      </c:pt>
                      <c:pt idx="9288">
                        <c:v>0</c:v>
                      </c:pt>
                      <c:pt idx="9290">
                        <c:v>0</c:v>
                      </c:pt>
                      <c:pt idx="9291">
                        <c:v>0</c:v>
                      </c:pt>
                      <c:pt idx="9295">
                        <c:v>0</c:v>
                      </c:pt>
                      <c:pt idx="9297">
                        <c:v>0</c:v>
                      </c:pt>
                      <c:pt idx="9299">
                        <c:v>0</c:v>
                      </c:pt>
                      <c:pt idx="9305">
                        <c:v>0</c:v>
                      </c:pt>
                      <c:pt idx="9310">
                        <c:v>0</c:v>
                      </c:pt>
                      <c:pt idx="9313">
                        <c:v>0</c:v>
                      </c:pt>
                      <c:pt idx="9315">
                        <c:v>0</c:v>
                      </c:pt>
                      <c:pt idx="9318">
                        <c:v>0</c:v>
                      </c:pt>
                      <c:pt idx="9321">
                        <c:v>0</c:v>
                      </c:pt>
                      <c:pt idx="9324">
                        <c:v>0</c:v>
                      </c:pt>
                      <c:pt idx="9328">
                        <c:v>0</c:v>
                      </c:pt>
                      <c:pt idx="9329">
                        <c:v>0</c:v>
                      </c:pt>
                      <c:pt idx="9330">
                        <c:v>0</c:v>
                      </c:pt>
                      <c:pt idx="9332">
                        <c:v>0</c:v>
                      </c:pt>
                      <c:pt idx="9333">
                        <c:v>0</c:v>
                      </c:pt>
                      <c:pt idx="9335">
                        <c:v>0</c:v>
                      </c:pt>
                      <c:pt idx="9336">
                        <c:v>0</c:v>
                      </c:pt>
                      <c:pt idx="9337">
                        <c:v>0</c:v>
                      </c:pt>
                      <c:pt idx="9338">
                        <c:v>0</c:v>
                      </c:pt>
                      <c:pt idx="9339">
                        <c:v>0</c:v>
                      </c:pt>
                      <c:pt idx="9340">
                        <c:v>0</c:v>
                      </c:pt>
                      <c:pt idx="9341">
                        <c:v>0</c:v>
                      </c:pt>
                      <c:pt idx="9342">
                        <c:v>0</c:v>
                      </c:pt>
                      <c:pt idx="9343">
                        <c:v>0</c:v>
                      </c:pt>
                      <c:pt idx="9344">
                        <c:v>0.01</c:v>
                      </c:pt>
                      <c:pt idx="9345">
                        <c:v>0</c:v>
                      </c:pt>
                      <c:pt idx="9347">
                        <c:v>0</c:v>
                      </c:pt>
                      <c:pt idx="9348">
                        <c:v>0</c:v>
                      </c:pt>
                      <c:pt idx="9349">
                        <c:v>0</c:v>
                      </c:pt>
                      <c:pt idx="9350">
                        <c:v>0</c:v>
                      </c:pt>
                      <c:pt idx="9352">
                        <c:v>0</c:v>
                      </c:pt>
                      <c:pt idx="9355">
                        <c:v>0</c:v>
                      </c:pt>
                      <c:pt idx="9357">
                        <c:v>0</c:v>
                      </c:pt>
                      <c:pt idx="9359">
                        <c:v>0</c:v>
                      </c:pt>
                      <c:pt idx="9360">
                        <c:v>0</c:v>
                      </c:pt>
                      <c:pt idx="9364">
                        <c:v>0</c:v>
                      </c:pt>
                      <c:pt idx="9365">
                        <c:v>0</c:v>
                      </c:pt>
                      <c:pt idx="9367">
                        <c:v>0</c:v>
                      </c:pt>
                      <c:pt idx="9368">
                        <c:v>0</c:v>
                      </c:pt>
                      <c:pt idx="9370">
                        <c:v>0</c:v>
                      </c:pt>
                      <c:pt idx="9371">
                        <c:v>0</c:v>
                      </c:pt>
                      <c:pt idx="9372">
                        <c:v>0</c:v>
                      </c:pt>
                      <c:pt idx="9373">
                        <c:v>0</c:v>
                      </c:pt>
                      <c:pt idx="9374">
                        <c:v>0</c:v>
                      </c:pt>
                      <c:pt idx="9375">
                        <c:v>0</c:v>
                      </c:pt>
                      <c:pt idx="9377">
                        <c:v>0</c:v>
                      </c:pt>
                      <c:pt idx="9379">
                        <c:v>0</c:v>
                      </c:pt>
                      <c:pt idx="9381">
                        <c:v>0</c:v>
                      </c:pt>
                      <c:pt idx="9383">
                        <c:v>0</c:v>
                      </c:pt>
                      <c:pt idx="9384">
                        <c:v>0</c:v>
                      </c:pt>
                      <c:pt idx="9387">
                        <c:v>0</c:v>
                      </c:pt>
                      <c:pt idx="9389">
                        <c:v>0</c:v>
                      </c:pt>
                      <c:pt idx="9391">
                        <c:v>0</c:v>
                      </c:pt>
                      <c:pt idx="9392">
                        <c:v>0</c:v>
                      </c:pt>
                      <c:pt idx="9394">
                        <c:v>0</c:v>
                      </c:pt>
                      <c:pt idx="9397">
                        <c:v>0</c:v>
                      </c:pt>
                      <c:pt idx="9400">
                        <c:v>0</c:v>
                      </c:pt>
                      <c:pt idx="9401">
                        <c:v>0</c:v>
                      </c:pt>
                      <c:pt idx="9402">
                        <c:v>0</c:v>
                      </c:pt>
                      <c:pt idx="9405">
                        <c:v>0</c:v>
                      </c:pt>
                      <c:pt idx="9406">
                        <c:v>0</c:v>
                      </c:pt>
                      <c:pt idx="9407">
                        <c:v>0</c:v>
                      </c:pt>
                      <c:pt idx="9408">
                        <c:v>0</c:v>
                      </c:pt>
                      <c:pt idx="9409">
                        <c:v>0</c:v>
                      </c:pt>
                      <c:pt idx="9411">
                        <c:v>0</c:v>
                      </c:pt>
                      <c:pt idx="9412">
                        <c:v>0</c:v>
                      </c:pt>
                      <c:pt idx="9413">
                        <c:v>0</c:v>
                      </c:pt>
                      <c:pt idx="9415">
                        <c:v>0</c:v>
                      </c:pt>
                      <c:pt idx="9416">
                        <c:v>0</c:v>
                      </c:pt>
                      <c:pt idx="9417">
                        <c:v>0</c:v>
                      </c:pt>
                      <c:pt idx="9418">
                        <c:v>0</c:v>
                      </c:pt>
                      <c:pt idx="9419">
                        <c:v>0</c:v>
                      </c:pt>
                      <c:pt idx="9420">
                        <c:v>0</c:v>
                      </c:pt>
                      <c:pt idx="9421">
                        <c:v>0</c:v>
                      </c:pt>
                      <c:pt idx="9423">
                        <c:v>0</c:v>
                      </c:pt>
                      <c:pt idx="9424">
                        <c:v>0</c:v>
                      </c:pt>
                      <c:pt idx="9425">
                        <c:v>0</c:v>
                      </c:pt>
                      <c:pt idx="9426">
                        <c:v>0</c:v>
                      </c:pt>
                      <c:pt idx="9427">
                        <c:v>0</c:v>
                      </c:pt>
                      <c:pt idx="9428">
                        <c:v>0</c:v>
                      </c:pt>
                      <c:pt idx="9429">
                        <c:v>0</c:v>
                      </c:pt>
                      <c:pt idx="9430">
                        <c:v>0</c:v>
                      </c:pt>
                      <c:pt idx="9431">
                        <c:v>0</c:v>
                      </c:pt>
                      <c:pt idx="9432">
                        <c:v>0</c:v>
                      </c:pt>
                      <c:pt idx="9433">
                        <c:v>0</c:v>
                      </c:pt>
                      <c:pt idx="9434">
                        <c:v>0</c:v>
                      </c:pt>
                      <c:pt idx="9435">
                        <c:v>0</c:v>
                      </c:pt>
                      <c:pt idx="9436">
                        <c:v>0</c:v>
                      </c:pt>
                      <c:pt idx="9437">
                        <c:v>0</c:v>
                      </c:pt>
                      <c:pt idx="9438">
                        <c:v>0</c:v>
                      </c:pt>
                      <c:pt idx="9439">
                        <c:v>0</c:v>
                      </c:pt>
                      <c:pt idx="9440">
                        <c:v>0</c:v>
                      </c:pt>
                      <c:pt idx="9441">
                        <c:v>0</c:v>
                      </c:pt>
                      <c:pt idx="9442">
                        <c:v>0</c:v>
                      </c:pt>
                      <c:pt idx="9443">
                        <c:v>0</c:v>
                      </c:pt>
                      <c:pt idx="9444">
                        <c:v>0</c:v>
                      </c:pt>
                      <c:pt idx="9445">
                        <c:v>0</c:v>
                      </c:pt>
                      <c:pt idx="9446">
                        <c:v>0</c:v>
                      </c:pt>
                      <c:pt idx="9448">
                        <c:v>0</c:v>
                      </c:pt>
                      <c:pt idx="9449">
                        <c:v>0</c:v>
                      </c:pt>
                      <c:pt idx="9450">
                        <c:v>0</c:v>
                      </c:pt>
                      <c:pt idx="9451">
                        <c:v>0</c:v>
                      </c:pt>
                      <c:pt idx="9452">
                        <c:v>0</c:v>
                      </c:pt>
                      <c:pt idx="9453">
                        <c:v>0</c:v>
                      </c:pt>
                      <c:pt idx="9454">
                        <c:v>0</c:v>
                      </c:pt>
                      <c:pt idx="9455">
                        <c:v>0</c:v>
                      </c:pt>
                      <c:pt idx="9456">
                        <c:v>0</c:v>
                      </c:pt>
                      <c:pt idx="9457">
                        <c:v>0</c:v>
                      </c:pt>
                      <c:pt idx="9458">
                        <c:v>0</c:v>
                      </c:pt>
                      <c:pt idx="9459">
                        <c:v>0</c:v>
                      </c:pt>
                      <c:pt idx="9460">
                        <c:v>0</c:v>
                      </c:pt>
                      <c:pt idx="9461">
                        <c:v>0</c:v>
                      </c:pt>
                      <c:pt idx="9462">
                        <c:v>0</c:v>
                      </c:pt>
                      <c:pt idx="9463">
                        <c:v>0</c:v>
                      </c:pt>
                      <c:pt idx="9464">
                        <c:v>0</c:v>
                      </c:pt>
                      <c:pt idx="9465">
                        <c:v>0</c:v>
                      </c:pt>
                      <c:pt idx="9466">
                        <c:v>0</c:v>
                      </c:pt>
                      <c:pt idx="9467">
                        <c:v>0</c:v>
                      </c:pt>
                      <c:pt idx="9468">
                        <c:v>0</c:v>
                      </c:pt>
                      <c:pt idx="9469">
                        <c:v>0</c:v>
                      </c:pt>
                      <c:pt idx="9470">
                        <c:v>0</c:v>
                      </c:pt>
                      <c:pt idx="9471">
                        <c:v>0</c:v>
                      </c:pt>
                      <c:pt idx="9474">
                        <c:v>0</c:v>
                      </c:pt>
                      <c:pt idx="9475">
                        <c:v>0</c:v>
                      </c:pt>
                      <c:pt idx="9476">
                        <c:v>0</c:v>
                      </c:pt>
                      <c:pt idx="9477">
                        <c:v>0</c:v>
                      </c:pt>
                      <c:pt idx="9478">
                        <c:v>0</c:v>
                      </c:pt>
                      <c:pt idx="9480">
                        <c:v>0</c:v>
                      </c:pt>
                      <c:pt idx="9481">
                        <c:v>0</c:v>
                      </c:pt>
                      <c:pt idx="9482">
                        <c:v>0</c:v>
                      </c:pt>
                      <c:pt idx="9483">
                        <c:v>0</c:v>
                      </c:pt>
                      <c:pt idx="9484">
                        <c:v>0</c:v>
                      </c:pt>
                      <c:pt idx="9485">
                        <c:v>0</c:v>
                      </c:pt>
                      <c:pt idx="9486">
                        <c:v>0</c:v>
                      </c:pt>
                      <c:pt idx="9487">
                        <c:v>0</c:v>
                      </c:pt>
                      <c:pt idx="9488">
                        <c:v>0</c:v>
                      </c:pt>
                      <c:pt idx="9489">
                        <c:v>0</c:v>
                      </c:pt>
                      <c:pt idx="9490">
                        <c:v>0</c:v>
                      </c:pt>
                      <c:pt idx="9491">
                        <c:v>0</c:v>
                      </c:pt>
                      <c:pt idx="9492">
                        <c:v>0</c:v>
                      </c:pt>
                      <c:pt idx="9493">
                        <c:v>0</c:v>
                      </c:pt>
                      <c:pt idx="9494">
                        <c:v>0</c:v>
                      </c:pt>
                      <c:pt idx="9495">
                        <c:v>0</c:v>
                      </c:pt>
                      <c:pt idx="9496">
                        <c:v>0</c:v>
                      </c:pt>
                      <c:pt idx="9497">
                        <c:v>0</c:v>
                      </c:pt>
                      <c:pt idx="9498">
                        <c:v>0</c:v>
                      </c:pt>
                      <c:pt idx="9500">
                        <c:v>0</c:v>
                      </c:pt>
                      <c:pt idx="9501">
                        <c:v>0</c:v>
                      </c:pt>
                      <c:pt idx="9502">
                        <c:v>0</c:v>
                      </c:pt>
                      <c:pt idx="9503">
                        <c:v>0</c:v>
                      </c:pt>
                      <c:pt idx="9504">
                        <c:v>0</c:v>
                      </c:pt>
                      <c:pt idx="9505">
                        <c:v>0</c:v>
                      </c:pt>
                      <c:pt idx="9506">
                        <c:v>0</c:v>
                      </c:pt>
                      <c:pt idx="9507">
                        <c:v>0</c:v>
                      </c:pt>
                      <c:pt idx="9508">
                        <c:v>0</c:v>
                      </c:pt>
                      <c:pt idx="9509">
                        <c:v>0</c:v>
                      </c:pt>
                      <c:pt idx="9510">
                        <c:v>0</c:v>
                      </c:pt>
                      <c:pt idx="9511">
                        <c:v>0</c:v>
                      </c:pt>
                      <c:pt idx="9512">
                        <c:v>0</c:v>
                      </c:pt>
                      <c:pt idx="9513">
                        <c:v>0</c:v>
                      </c:pt>
                      <c:pt idx="9514">
                        <c:v>0</c:v>
                      </c:pt>
                      <c:pt idx="9515">
                        <c:v>0</c:v>
                      </c:pt>
                      <c:pt idx="9516">
                        <c:v>0</c:v>
                      </c:pt>
                      <c:pt idx="9517">
                        <c:v>0</c:v>
                      </c:pt>
                      <c:pt idx="9518">
                        <c:v>0</c:v>
                      </c:pt>
                      <c:pt idx="9519">
                        <c:v>0</c:v>
                      </c:pt>
                      <c:pt idx="9520">
                        <c:v>0</c:v>
                      </c:pt>
                      <c:pt idx="9521">
                        <c:v>0</c:v>
                      </c:pt>
                      <c:pt idx="9522">
                        <c:v>0</c:v>
                      </c:pt>
                      <c:pt idx="9523">
                        <c:v>0</c:v>
                      </c:pt>
                      <c:pt idx="9525">
                        <c:v>0</c:v>
                      </c:pt>
                      <c:pt idx="9526">
                        <c:v>0</c:v>
                      </c:pt>
                      <c:pt idx="9527">
                        <c:v>0</c:v>
                      </c:pt>
                      <c:pt idx="9528">
                        <c:v>0</c:v>
                      </c:pt>
                      <c:pt idx="9529">
                        <c:v>0</c:v>
                      </c:pt>
                      <c:pt idx="9530">
                        <c:v>0</c:v>
                      </c:pt>
                      <c:pt idx="9531">
                        <c:v>0</c:v>
                      </c:pt>
                      <c:pt idx="9532">
                        <c:v>0</c:v>
                      </c:pt>
                      <c:pt idx="9533">
                        <c:v>0</c:v>
                      </c:pt>
                      <c:pt idx="9534">
                        <c:v>0</c:v>
                      </c:pt>
                      <c:pt idx="9535">
                        <c:v>0</c:v>
                      </c:pt>
                      <c:pt idx="9536">
                        <c:v>0</c:v>
                      </c:pt>
                      <c:pt idx="9537">
                        <c:v>0</c:v>
                      </c:pt>
                      <c:pt idx="9538">
                        <c:v>0</c:v>
                      </c:pt>
                      <c:pt idx="9539">
                        <c:v>0</c:v>
                      </c:pt>
                      <c:pt idx="9540">
                        <c:v>0</c:v>
                      </c:pt>
                      <c:pt idx="9541">
                        <c:v>0</c:v>
                      </c:pt>
                      <c:pt idx="9542">
                        <c:v>0</c:v>
                      </c:pt>
                      <c:pt idx="9543">
                        <c:v>0</c:v>
                      </c:pt>
                      <c:pt idx="9544">
                        <c:v>0</c:v>
                      </c:pt>
                      <c:pt idx="9545">
                        <c:v>0</c:v>
                      </c:pt>
                      <c:pt idx="9546">
                        <c:v>0</c:v>
                      </c:pt>
                      <c:pt idx="9547">
                        <c:v>0</c:v>
                      </c:pt>
                      <c:pt idx="9548">
                        <c:v>0</c:v>
                      </c:pt>
                      <c:pt idx="9550">
                        <c:v>0</c:v>
                      </c:pt>
                      <c:pt idx="9553">
                        <c:v>0</c:v>
                      </c:pt>
                      <c:pt idx="9555">
                        <c:v>0</c:v>
                      </c:pt>
                      <c:pt idx="9556">
                        <c:v>0</c:v>
                      </c:pt>
                      <c:pt idx="9557">
                        <c:v>0</c:v>
                      </c:pt>
                      <c:pt idx="9558">
                        <c:v>0</c:v>
                      </c:pt>
                      <c:pt idx="9559">
                        <c:v>0</c:v>
                      </c:pt>
                      <c:pt idx="9560">
                        <c:v>0</c:v>
                      </c:pt>
                      <c:pt idx="9562">
                        <c:v>0</c:v>
                      </c:pt>
                      <c:pt idx="9563">
                        <c:v>0</c:v>
                      </c:pt>
                      <c:pt idx="9564">
                        <c:v>0</c:v>
                      </c:pt>
                      <c:pt idx="9565">
                        <c:v>0</c:v>
                      </c:pt>
                      <c:pt idx="9566">
                        <c:v>0</c:v>
                      </c:pt>
                      <c:pt idx="9567">
                        <c:v>0</c:v>
                      </c:pt>
                      <c:pt idx="9568">
                        <c:v>0</c:v>
                      </c:pt>
                      <c:pt idx="9569">
                        <c:v>0</c:v>
                      </c:pt>
                      <c:pt idx="9570">
                        <c:v>0</c:v>
                      </c:pt>
                      <c:pt idx="9571">
                        <c:v>0</c:v>
                      </c:pt>
                      <c:pt idx="9572">
                        <c:v>0</c:v>
                      </c:pt>
                      <c:pt idx="9573">
                        <c:v>0</c:v>
                      </c:pt>
                      <c:pt idx="9574">
                        <c:v>0</c:v>
                      </c:pt>
                      <c:pt idx="9575">
                        <c:v>0</c:v>
                      </c:pt>
                      <c:pt idx="9576">
                        <c:v>0</c:v>
                      </c:pt>
                      <c:pt idx="9577">
                        <c:v>0</c:v>
                      </c:pt>
                      <c:pt idx="9579">
                        <c:v>0</c:v>
                      </c:pt>
                      <c:pt idx="9580">
                        <c:v>0</c:v>
                      </c:pt>
                      <c:pt idx="9581">
                        <c:v>0</c:v>
                      </c:pt>
                      <c:pt idx="9582">
                        <c:v>0</c:v>
                      </c:pt>
                      <c:pt idx="9583">
                        <c:v>0</c:v>
                      </c:pt>
                      <c:pt idx="9586">
                        <c:v>0</c:v>
                      </c:pt>
                      <c:pt idx="9588">
                        <c:v>0</c:v>
                      </c:pt>
                      <c:pt idx="9590">
                        <c:v>0</c:v>
                      </c:pt>
                      <c:pt idx="9591">
                        <c:v>0</c:v>
                      </c:pt>
                      <c:pt idx="9593">
                        <c:v>0</c:v>
                      </c:pt>
                      <c:pt idx="9595">
                        <c:v>0</c:v>
                      </c:pt>
                      <c:pt idx="9596">
                        <c:v>0</c:v>
                      </c:pt>
                      <c:pt idx="9598">
                        <c:v>0</c:v>
                      </c:pt>
                      <c:pt idx="9600">
                        <c:v>0</c:v>
                      </c:pt>
                      <c:pt idx="9603">
                        <c:v>0</c:v>
                      </c:pt>
                      <c:pt idx="9607">
                        <c:v>0</c:v>
                      </c:pt>
                      <c:pt idx="9610">
                        <c:v>0</c:v>
                      </c:pt>
                      <c:pt idx="9612">
                        <c:v>0</c:v>
                      </c:pt>
                      <c:pt idx="9613">
                        <c:v>0</c:v>
                      </c:pt>
                      <c:pt idx="9614">
                        <c:v>0</c:v>
                      </c:pt>
                      <c:pt idx="9616">
                        <c:v>0</c:v>
                      </c:pt>
                      <c:pt idx="9619">
                        <c:v>0</c:v>
                      </c:pt>
                      <c:pt idx="9622">
                        <c:v>0</c:v>
                      </c:pt>
                      <c:pt idx="9623">
                        <c:v>0</c:v>
                      </c:pt>
                      <c:pt idx="9627">
                        <c:v>0</c:v>
                      </c:pt>
                      <c:pt idx="9629">
                        <c:v>0</c:v>
                      </c:pt>
                      <c:pt idx="9631">
                        <c:v>0</c:v>
                      </c:pt>
                      <c:pt idx="9633">
                        <c:v>0</c:v>
                      </c:pt>
                      <c:pt idx="9636">
                        <c:v>0</c:v>
                      </c:pt>
                      <c:pt idx="9637">
                        <c:v>0</c:v>
                      </c:pt>
                      <c:pt idx="9641">
                        <c:v>0</c:v>
                      </c:pt>
                      <c:pt idx="9642">
                        <c:v>0</c:v>
                      </c:pt>
                      <c:pt idx="9643">
                        <c:v>0</c:v>
                      </c:pt>
                      <c:pt idx="9646">
                        <c:v>0</c:v>
                      </c:pt>
                      <c:pt idx="9648">
                        <c:v>0</c:v>
                      </c:pt>
                      <c:pt idx="9649">
                        <c:v>0</c:v>
                      </c:pt>
                      <c:pt idx="9651">
                        <c:v>0</c:v>
                      </c:pt>
                      <c:pt idx="9652">
                        <c:v>0</c:v>
                      </c:pt>
                      <c:pt idx="9653">
                        <c:v>0</c:v>
                      </c:pt>
                      <c:pt idx="9654">
                        <c:v>0</c:v>
                      </c:pt>
                      <c:pt idx="9656">
                        <c:v>0</c:v>
                      </c:pt>
                      <c:pt idx="9658">
                        <c:v>0</c:v>
                      </c:pt>
                      <c:pt idx="9659">
                        <c:v>0</c:v>
                      </c:pt>
                      <c:pt idx="9660">
                        <c:v>0</c:v>
                      </c:pt>
                      <c:pt idx="9661">
                        <c:v>0</c:v>
                      </c:pt>
                      <c:pt idx="9662">
                        <c:v>0</c:v>
                      </c:pt>
                      <c:pt idx="9664">
                        <c:v>0</c:v>
                      </c:pt>
                      <c:pt idx="9665">
                        <c:v>0</c:v>
                      </c:pt>
                      <c:pt idx="9667">
                        <c:v>0</c:v>
                      </c:pt>
                      <c:pt idx="9668">
                        <c:v>0</c:v>
                      </c:pt>
                      <c:pt idx="9669">
                        <c:v>0</c:v>
                      </c:pt>
                      <c:pt idx="9672">
                        <c:v>0</c:v>
                      </c:pt>
                      <c:pt idx="9677">
                        <c:v>0</c:v>
                      </c:pt>
                      <c:pt idx="9681">
                        <c:v>0</c:v>
                      </c:pt>
                      <c:pt idx="9682">
                        <c:v>0</c:v>
                      </c:pt>
                      <c:pt idx="9683">
                        <c:v>0</c:v>
                      </c:pt>
                      <c:pt idx="9685">
                        <c:v>0</c:v>
                      </c:pt>
                      <c:pt idx="9686">
                        <c:v>0</c:v>
                      </c:pt>
                      <c:pt idx="9688">
                        <c:v>0</c:v>
                      </c:pt>
                      <c:pt idx="9690">
                        <c:v>0</c:v>
                      </c:pt>
                      <c:pt idx="9693">
                        <c:v>0</c:v>
                      </c:pt>
                      <c:pt idx="9694">
                        <c:v>0</c:v>
                      </c:pt>
                      <c:pt idx="9695">
                        <c:v>0</c:v>
                      </c:pt>
                      <c:pt idx="9696">
                        <c:v>0</c:v>
                      </c:pt>
                      <c:pt idx="9697">
                        <c:v>0</c:v>
                      </c:pt>
                      <c:pt idx="9698">
                        <c:v>0</c:v>
                      </c:pt>
                      <c:pt idx="9699">
                        <c:v>0</c:v>
                      </c:pt>
                      <c:pt idx="9700">
                        <c:v>0</c:v>
                      </c:pt>
                      <c:pt idx="9701">
                        <c:v>0</c:v>
                      </c:pt>
                      <c:pt idx="9702">
                        <c:v>0</c:v>
                      </c:pt>
                      <c:pt idx="9704">
                        <c:v>0</c:v>
                      </c:pt>
                      <c:pt idx="9706">
                        <c:v>0</c:v>
                      </c:pt>
                      <c:pt idx="9711">
                        <c:v>0</c:v>
                      </c:pt>
                      <c:pt idx="9716">
                        <c:v>0</c:v>
                      </c:pt>
                      <c:pt idx="9722">
                        <c:v>0</c:v>
                      </c:pt>
                      <c:pt idx="9725">
                        <c:v>0</c:v>
                      </c:pt>
                      <c:pt idx="9727">
                        <c:v>0</c:v>
                      </c:pt>
                      <c:pt idx="9731">
                        <c:v>0</c:v>
                      </c:pt>
                      <c:pt idx="9737">
                        <c:v>0</c:v>
                      </c:pt>
                      <c:pt idx="9739">
                        <c:v>0</c:v>
                      </c:pt>
                      <c:pt idx="9740">
                        <c:v>0</c:v>
                      </c:pt>
                      <c:pt idx="9744">
                        <c:v>0</c:v>
                      </c:pt>
                      <c:pt idx="9745">
                        <c:v>0</c:v>
                      </c:pt>
                      <c:pt idx="9746">
                        <c:v>0</c:v>
                      </c:pt>
                      <c:pt idx="9747">
                        <c:v>0</c:v>
                      </c:pt>
                      <c:pt idx="9748">
                        <c:v>0</c:v>
                      </c:pt>
                      <c:pt idx="9749">
                        <c:v>0</c:v>
                      </c:pt>
                      <c:pt idx="9750">
                        <c:v>0</c:v>
                      </c:pt>
                      <c:pt idx="9751">
                        <c:v>0</c:v>
                      </c:pt>
                      <c:pt idx="9752">
                        <c:v>0</c:v>
                      </c:pt>
                      <c:pt idx="9753">
                        <c:v>0</c:v>
                      </c:pt>
                      <c:pt idx="9754">
                        <c:v>0</c:v>
                      </c:pt>
                      <c:pt idx="9755">
                        <c:v>0</c:v>
                      </c:pt>
                      <c:pt idx="9756">
                        <c:v>0</c:v>
                      </c:pt>
                      <c:pt idx="9757">
                        <c:v>0</c:v>
                      </c:pt>
                      <c:pt idx="9760">
                        <c:v>0</c:v>
                      </c:pt>
                      <c:pt idx="9765">
                        <c:v>0</c:v>
                      </c:pt>
                      <c:pt idx="9769">
                        <c:v>0</c:v>
                      </c:pt>
                      <c:pt idx="9773">
                        <c:v>0</c:v>
                      </c:pt>
                      <c:pt idx="9776">
                        <c:v>0</c:v>
                      </c:pt>
                      <c:pt idx="9777">
                        <c:v>0</c:v>
                      </c:pt>
                      <c:pt idx="9779">
                        <c:v>0</c:v>
                      </c:pt>
                      <c:pt idx="9781">
                        <c:v>0</c:v>
                      </c:pt>
                      <c:pt idx="9782">
                        <c:v>0</c:v>
                      </c:pt>
                      <c:pt idx="9784">
                        <c:v>0</c:v>
                      </c:pt>
                      <c:pt idx="9786">
                        <c:v>0</c:v>
                      </c:pt>
                      <c:pt idx="9788">
                        <c:v>0</c:v>
                      </c:pt>
                      <c:pt idx="9789">
                        <c:v>0</c:v>
                      </c:pt>
                      <c:pt idx="9790">
                        <c:v>0</c:v>
                      </c:pt>
                      <c:pt idx="9791">
                        <c:v>0</c:v>
                      </c:pt>
                      <c:pt idx="9792">
                        <c:v>0</c:v>
                      </c:pt>
                      <c:pt idx="9793">
                        <c:v>0</c:v>
                      </c:pt>
                      <c:pt idx="9794">
                        <c:v>0</c:v>
                      </c:pt>
                      <c:pt idx="9795">
                        <c:v>0</c:v>
                      </c:pt>
                      <c:pt idx="9796">
                        <c:v>0</c:v>
                      </c:pt>
                      <c:pt idx="9797">
                        <c:v>0</c:v>
                      </c:pt>
                      <c:pt idx="9798">
                        <c:v>0</c:v>
                      </c:pt>
                      <c:pt idx="9799">
                        <c:v>0</c:v>
                      </c:pt>
                      <c:pt idx="9800">
                        <c:v>0</c:v>
                      </c:pt>
                      <c:pt idx="9801">
                        <c:v>0</c:v>
                      </c:pt>
                      <c:pt idx="9803">
                        <c:v>0</c:v>
                      </c:pt>
                      <c:pt idx="9804">
                        <c:v>0</c:v>
                      </c:pt>
                      <c:pt idx="9805">
                        <c:v>0</c:v>
                      </c:pt>
                      <c:pt idx="9806">
                        <c:v>0</c:v>
                      </c:pt>
                      <c:pt idx="9807">
                        <c:v>0</c:v>
                      </c:pt>
                      <c:pt idx="9808">
                        <c:v>0</c:v>
                      </c:pt>
                      <c:pt idx="9809">
                        <c:v>0</c:v>
                      </c:pt>
                      <c:pt idx="9810">
                        <c:v>0</c:v>
                      </c:pt>
                      <c:pt idx="9811">
                        <c:v>0</c:v>
                      </c:pt>
                      <c:pt idx="9812">
                        <c:v>0</c:v>
                      </c:pt>
                      <c:pt idx="9813">
                        <c:v>0.01</c:v>
                      </c:pt>
                      <c:pt idx="9814">
                        <c:v>0</c:v>
                      </c:pt>
                      <c:pt idx="9815">
                        <c:v>0</c:v>
                      </c:pt>
                      <c:pt idx="9816">
                        <c:v>0</c:v>
                      </c:pt>
                      <c:pt idx="9817">
                        <c:v>0</c:v>
                      </c:pt>
                      <c:pt idx="9818">
                        <c:v>0</c:v>
                      </c:pt>
                      <c:pt idx="9819">
                        <c:v>0</c:v>
                      </c:pt>
                      <c:pt idx="9820">
                        <c:v>0</c:v>
                      </c:pt>
                      <c:pt idx="9821">
                        <c:v>0</c:v>
                      </c:pt>
                      <c:pt idx="9822">
                        <c:v>0</c:v>
                      </c:pt>
                      <c:pt idx="9823">
                        <c:v>0</c:v>
                      </c:pt>
                      <c:pt idx="9824">
                        <c:v>0</c:v>
                      </c:pt>
                      <c:pt idx="9825">
                        <c:v>0</c:v>
                      </c:pt>
                      <c:pt idx="9826">
                        <c:v>0</c:v>
                      </c:pt>
                      <c:pt idx="9828">
                        <c:v>0</c:v>
                      </c:pt>
                      <c:pt idx="9829">
                        <c:v>0</c:v>
                      </c:pt>
                      <c:pt idx="9830">
                        <c:v>0</c:v>
                      </c:pt>
                      <c:pt idx="9831">
                        <c:v>0</c:v>
                      </c:pt>
                      <c:pt idx="9832">
                        <c:v>0.09</c:v>
                      </c:pt>
                      <c:pt idx="9833">
                        <c:v>0.3</c:v>
                      </c:pt>
                      <c:pt idx="9834">
                        <c:v>0.45</c:v>
                      </c:pt>
                      <c:pt idx="9835">
                        <c:v>0.48</c:v>
                      </c:pt>
                      <c:pt idx="9836">
                        <c:v>0.51</c:v>
                      </c:pt>
                      <c:pt idx="9837">
                        <c:v>0.54</c:v>
                      </c:pt>
                      <c:pt idx="9839">
                        <c:v>0.61</c:v>
                      </c:pt>
                      <c:pt idx="9840">
                        <c:v>0.08</c:v>
                      </c:pt>
                      <c:pt idx="9841">
                        <c:v>0.09</c:v>
                      </c:pt>
                      <c:pt idx="9842">
                        <c:v>0.08</c:v>
                      </c:pt>
                      <c:pt idx="9843">
                        <c:v>0.01</c:v>
                      </c:pt>
                      <c:pt idx="9844">
                        <c:v>0.02</c:v>
                      </c:pt>
                      <c:pt idx="9846">
                        <c:v>0.02</c:v>
                      </c:pt>
                      <c:pt idx="9850">
                        <c:v>0</c:v>
                      </c:pt>
                      <c:pt idx="9851">
                        <c:v>0.01</c:v>
                      </c:pt>
                      <c:pt idx="9852">
                        <c:v>0.03</c:v>
                      </c:pt>
                      <c:pt idx="9853">
                        <c:v>0.14000000000000001</c:v>
                      </c:pt>
                      <c:pt idx="9854">
                        <c:v>0.15</c:v>
                      </c:pt>
                      <c:pt idx="9855">
                        <c:v>0</c:v>
                      </c:pt>
                      <c:pt idx="9856">
                        <c:v>0</c:v>
                      </c:pt>
                      <c:pt idx="9857">
                        <c:v>0</c:v>
                      </c:pt>
                      <c:pt idx="9858">
                        <c:v>0</c:v>
                      </c:pt>
                      <c:pt idx="9859">
                        <c:v>0</c:v>
                      </c:pt>
                      <c:pt idx="9860">
                        <c:v>0</c:v>
                      </c:pt>
                      <c:pt idx="9861">
                        <c:v>0</c:v>
                      </c:pt>
                      <c:pt idx="9863">
                        <c:v>0</c:v>
                      </c:pt>
                      <c:pt idx="9865">
                        <c:v>0</c:v>
                      </c:pt>
                      <c:pt idx="9867">
                        <c:v>0</c:v>
                      </c:pt>
                      <c:pt idx="9871">
                        <c:v>0</c:v>
                      </c:pt>
                      <c:pt idx="9874">
                        <c:v>0</c:v>
                      </c:pt>
                      <c:pt idx="9877">
                        <c:v>0.02</c:v>
                      </c:pt>
                      <c:pt idx="9878">
                        <c:v>0</c:v>
                      </c:pt>
                      <c:pt idx="9879">
                        <c:v>0</c:v>
                      </c:pt>
                      <c:pt idx="9881">
                        <c:v>0.01</c:v>
                      </c:pt>
                      <c:pt idx="9887">
                        <c:v>0</c:v>
                      </c:pt>
                      <c:pt idx="9888">
                        <c:v>0.02</c:v>
                      </c:pt>
                      <c:pt idx="9889">
                        <c:v>0.16</c:v>
                      </c:pt>
                      <c:pt idx="9890">
                        <c:v>0.31</c:v>
                      </c:pt>
                      <c:pt idx="9891">
                        <c:v>0.38</c:v>
                      </c:pt>
                      <c:pt idx="9892">
                        <c:v>0.39</c:v>
                      </c:pt>
                      <c:pt idx="9893">
                        <c:v>0.39</c:v>
                      </c:pt>
                      <c:pt idx="9894">
                        <c:v>0.42</c:v>
                      </c:pt>
                      <c:pt idx="9895">
                        <c:v>0.47</c:v>
                      </c:pt>
                      <c:pt idx="9896">
                        <c:v>0.64</c:v>
                      </c:pt>
                      <c:pt idx="9898">
                        <c:v>0</c:v>
                      </c:pt>
                      <c:pt idx="9899">
                        <c:v>0.08</c:v>
                      </c:pt>
                      <c:pt idx="9900">
                        <c:v>0.68</c:v>
                      </c:pt>
                      <c:pt idx="9901">
                        <c:v>0.91</c:v>
                      </c:pt>
                      <c:pt idx="9902">
                        <c:v>1.28</c:v>
                      </c:pt>
                      <c:pt idx="9903">
                        <c:v>1.35</c:v>
                      </c:pt>
                      <c:pt idx="9904">
                        <c:v>1.45</c:v>
                      </c:pt>
                      <c:pt idx="9905">
                        <c:v>0.21</c:v>
                      </c:pt>
                      <c:pt idx="9906">
                        <c:v>0.42</c:v>
                      </c:pt>
                      <c:pt idx="9907">
                        <c:v>1.33</c:v>
                      </c:pt>
                      <c:pt idx="9908">
                        <c:v>3.27</c:v>
                      </c:pt>
                      <c:pt idx="9910">
                        <c:v>0.28000000000000003</c:v>
                      </c:pt>
                      <c:pt idx="9911">
                        <c:v>0.28999999999999998</c:v>
                      </c:pt>
                      <c:pt idx="9912">
                        <c:v>0.39</c:v>
                      </c:pt>
                      <c:pt idx="9913">
                        <c:v>0.45</c:v>
                      </c:pt>
                      <c:pt idx="9914">
                        <c:v>0.38</c:v>
                      </c:pt>
                      <c:pt idx="9915">
                        <c:v>0.04</c:v>
                      </c:pt>
                      <c:pt idx="9916">
                        <c:v>0.05</c:v>
                      </c:pt>
                      <c:pt idx="9917">
                        <c:v>7.0000000000000007E-2</c:v>
                      </c:pt>
                      <c:pt idx="9918">
                        <c:v>0.02</c:v>
                      </c:pt>
                      <c:pt idx="9919">
                        <c:v>7.0000000000000007E-2</c:v>
                      </c:pt>
                      <c:pt idx="9920">
                        <c:v>0.08</c:v>
                      </c:pt>
                      <c:pt idx="9921">
                        <c:v>0.08</c:v>
                      </c:pt>
                      <c:pt idx="9922">
                        <c:v>0</c:v>
                      </c:pt>
                      <c:pt idx="9923">
                        <c:v>0</c:v>
                      </c:pt>
                      <c:pt idx="9925">
                        <c:v>0</c:v>
                      </c:pt>
                      <c:pt idx="9928">
                        <c:v>0</c:v>
                      </c:pt>
                      <c:pt idx="9929">
                        <c:v>0</c:v>
                      </c:pt>
                      <c:pt idx="9930">
                        <c:v>0</c:v>
                      </c:pt>
                      <c:pt idx="9931">
                        <c:v>0</c:v>
                      </c:pt>
                      <c:pt idx="9932">
                        <c:v>0</c:v>
                      </c:pt>
                      <c:pt idx="9933">
                        <c:v>0</c:v>
                      </c:pt>
                      <c:pt idx="9934">
                        <c:v>0</c:v>
                      </c:pt>
                      <c:pt idx="9935">
                        <c:v>0</c:v>
                      </c:pt>
                      <c:pt idx="9936">
                        <c:v>0</c:v>
                      </c:pt>
                      <c:pt idx="9937">
                        <c:v>0</c:v>
                      </c:pt>
                      <c:pt idx="9938">
                        <c:v>0</c:v>
                      </c:pt>
                      <c:pt idx="9939">
                        <c:v>0</c:v>
                      </c:pt>
                      <c:pt idx="9940">
                        <c:v>0</c:v>
                      </c:pt>
                      <c:pt idx="9941">
                        <c:v>0</c:v>
                      </c:pt>
                      <c:pt idx="9942">
                        <c:v>0</c:v>
                      </c:pt>
                      <c:pt idx="9943">
                        <c:v>0</c:v>
                      </c:pt>
                      <c:pt idx="9944">
                        <c:v>0</c:v>
                      </c:pt>
                      <c:pt idx="9945">
                        <c:v>0</c:v>
                      </c:pt>
                      <c:pt idx="9946">
                        <c:v>0</c:v>
                      </c:pt>
                      <c:pt idx="9948">
                        <c:v>0</c:v>
                      </c:pt>
                      <c:pt idx="9949">
                        <c:v>0</c:v>
                      </c:pt>
                      <c:pt idx="9950">
                        <c:v>0</c:v>
                      </c:pt>
                      <c:pt idx="9951">
                        <c:v>0</c:v>
                      </c:pt>
                      <c:pt idx="9952">
                        <c:v>0</c:v>
                      </c:pt>
                      <c:pt idx="9953">
                        <c:v>0</c:v>
                      </c:pt>
                      <c:pt idx="9954">
                        <c:v>0</c:v>
                      </c:pt>
                      <c:pt idx="9955">
                        <c:v>0</c:v>
                      </c:pt>
                      <c:pt idx="9956">
                        <c:v>0</c:v>
                      </c:pt>
                      <c:pt idx="9957">
                        <c:v>0</c:v>
                      </c:pt>
                      <c:pt idx="9958">
                        <c:v>0</c:v>
                      </c:pt>
                      <c:pt idx="9959">
                        <c:v>0</c:v>
                      </c:pt>
                      <c:pt idx="9960">
                        <c:v>0</c:v>
                      </c:pt>
                      <c:pt idx="9961">
                        <c:v>0</c:v>
                      </c:pt>
                      <c:pt idx="9962">
                        <c:v>0</c:v>
                      </c:pt>
                      <c:pt idx="9963">
                        <c:v>0</c:v>
                      </c:pt>
                      <c:pt idx="9964">
                        <c:v>0</c:v>
                      </c:pt>
                      <c:pt idx="9965">
                        <c:v>0</c:v>
                      </c:pt>
                      <c:pt idx="9966">
                        <c:v>0</c:v>
                      </c:pt>
                      <c:pt idx="9967">
                        <c:v>0</c:v>
                      </c:pt>
                      <c:pt idx="9968">
                        <c:v>0</c:v>
                      </c:pt>
                      <c:pt idx="9969">
                        <c:v>0</c:v>
                      </c:pt>
                      <c:pt idx="9970">
                        <c:v>0</c:v>
                      </c:pt>
                      <c:pt idx="9971">
                        <c:v>0</c:v>
                      </c:pt>
                      <c:pt idx="9973">
                        <c:v>0</c:v>
                      </c:pt>
                      <c:pt idx="9974">
                        <c:v>0</c:v>
                      </c:pt>
                      <c:pt idx="9975">
                        <c:v>0</c:v>
                      </c:pt>
                      <c:pt idx="9976">
                        <c:v>0</c:v>
                      </c:pt>
                      <c:pt idx="9977">
                        <c:v>0</c:v>
                      </c:pt>
                      <c:pt idx="9978">
                        <c:v>0</c:v>
                      </c:pt>
                      <c:pt idx="9979">
                        <c:v>0</c:v>
                      </c:pt>
                      <c:pt idx="9980">
                        <c:v>0</c:v>
                      </c:pt>
                      <c:pt idx="9981">
                        <c:v>0</c:v>
                      </c:pt>
                      <c:pt idx="9982">
                        <c:v>0</c:v>
                      </c:pt>
                      <c:pt idx="9983">
                        <c:v>0</c:v>
                      </c:pt>
                      <c:pt idx="9984">
                        <c:v>0</c:v>
                      </c:pt>
                      <c:pt idx="9985">
                        <c:v>0</c:v>
                      </c:pt>
                      <c:pt idx="9986">
                        <c:v>0</c:v>
                      </c:pt>
                      <c:pt idx="9987">
                        <c:v>0</c:v>
                      </c:pt>
                      <c:pt idx="9988">
                        <c:v>0</c:v>
                      </c:pt>
                      <c:pt idx="9989">
                        <c:v>0</c:v>
                      </c:pt>
                      <c:pt idx="9990">
                        <c:v>0</c:v>
                      </c:pt>
                      <c:pt idx="9991">
                        <c:v>0</c:v>
                      </c:pt>
                      <c:pt idx="9992">
                        <c:v>0</c:v>
                      </c:pt>
                      <c:pt idx="9993">
                        <c:v>0</c:v>
                      </c:pt>
                      <c:pt idx="9994">
                        <c:v>0</c:v>
                      </c:pt>
                      <c:pt idx="9995">
                        <c:v>0</c:v>
                      </c:pt>
                      <c:pt idx="9996">
                        <c:v>0</c:v>
                      </c:pt>
                      <c:pt idx="9998">
                        <c:v>0</c:v>
                      </c:pt>
                      <c:pt idx="9999">
                        <c:v>0</c:v>
                      </c:pt>
                      <c:pt idx="10000">
                        <c:v>0</c:v>
                      </c:pt>
                      <c:pt idx="10001">
                        <c:v>0</c:v>
                      </c:pt>
                      <c:pt idx="10002">
                        <c:v>0</c:v>
                      </c:pt>
                      <c:pt idx="10003">
                        <c:v>0.01</c:v>
                      </c:pt>
                      <c:pt idx="10004">
                        <c:v>0.01</c:v>
                      </c:pt>
                      <c:pt idx="10005">
                        <c:v>0.01</c:v>
                      </c:pt>
                      <c:pt idx="10006">
                        <c:v>0.01</c:v>
                      </c:pt>
                      <c:pt idx="10007">
                        <c:v>0</c:v>
                      </c:pt>
                      <c:pt idx="10008">
                        <c:v>0</c:v>
                      </c:pt>
                      <c:pt idx="10011">
                        <c:v>0</c:v>
                      </c:pt>
                      <c:pt idx="10013">
                        <c:v>0</c:v>
                      </c:pt>
                      <c:pt idx="10016">
                        <c:v>0</c:v>
                      </c:pt>
                      <c:pt idx="10017">
                        <c:v>0</c:v>
                      </c:pt>
                      <c:pt idx="10018">
                        <c:v>0</c:v>
                      </c:pt>
                      <c:pt idx="10019">
                        <c:v>0</c:v>
                      </c:pt>
                      <c:pt idx="10020">
                        <c:v>0</c:v>
                      </c:pt>
                      <c:pt idx="10021">
                        <c:v>0</c:v>
                      </c:pt>
                      <c:pt idx="10022">
                        <c:v>0</c:v>
                      </c:pt>
                      <c:pt idx="10023">
                        <c:v>0</c:v>
                      </c:pt>
                      <c:pt idx="10024">
                        <c:v>0</c:v>
                      </c:pt>
                      <c:pt idx="10025">
                        <c:v>0</c:v>
                      </c:pt>
                      <c:pt idx="10026">
                        <c:v>0</c:v>
                      </c:pt>
                      <c:pt idx="10027">
                        <c:v>0</c:v>
                      </c:pt>
                      <c:pt idx="10029">
                        <c:v>0</c:v>
                      </c:pt>
                      <c:pt idx="10030">
                        <c:v>0.01</c:v>
                      </c:pt>
                      <c:pt idx="10031">
                        <c:v>0.01</c:v>
                      </c:pt>
                      <c:pt idx="10032">
                        <c:v>0.01</c:v>
                      </c:pt>
                      <c:pt idx="10033">
                        <c:v>0</c:v>
                      </c:pt>
                      <c:pt idx="10034">
                        <c:v>0</c:v>
                      </c:pt>
                      <c:pt idx="10035">
                        <c:v>0</c:v>
                      </c:pt>
                      <c:pt idx="10036">
                        <c:v>0</c:v>
                      </c:pt>
                      <c:pt idx="10037">
                        <c:v>0</c:v>
                      </c:pt>
                      <c:pt idx="10038">
                        <c:v>0</c:v>
                      </c:pt>
                      <c:pt idx="10039">
                        <c:v>0</c:v>
                      </c:pt>
                      <c:pt idx="10040">
                        <c:v>0</c:v>
                      </c:pt>
                      <c:pt idx="10041">
                        <c:v>0</c:v>
                      </c:pt>
                      <c:pt idx="10042">
                        <c:v>0</c:v>
                      </c:pt>
                      <c:pt idx="10043">
                        <c:v>0</c:v>
                      </c:pt>
                      <c:pt idx="10044">
                        <c:v>0</c:v>
                      </c:pt>
                      <c:pt idx="10045">
                        <c:v>0</c:v>
                      </c:pt>
                      <c:pt idx="10046">
                        <c:v>0</c:v>
                      </c:pt>
                      <c:pt idx="10047">
                        <c:v>0</c:v>
                      </c:pt>
                      <c:pt idx="10048">
                        <c:v>0</c:v>
                      </c:pt>
                      <c:pt idx="10049">
                        <c:v>0</c:v>
                      </c:pt>
                      <c:pt idx="10050">
                        <c:v>0</c:v>
                      </c:pt>
                      <c:pt idx="10051">
                        <c:v>0</c:v>
                      </c:pt>
                      <c:pt idx="10052">
                        <c:v>0</c:v>
                      </c:pt>
                      <c:pt idx="10053">
                        <c:v>0</c:v>
                      </c:pt>
                      <c:pt idx="10054">
                        <c:v>0</c:v>
                      </c:pt>
                      <c:pt idx="10056">
                        <c:v>0.02</c:v>
                      </c:pt>
                      <c:pt idx="10057">
                        <c:v>0</c:v>
                      </c:pt>
                      <c:pt idx="10058">
                        <c:v>0.01</c:v>
                      </c:pt>
                      <c:pt idx="10059">
                        <c:v>0.01</c:v>
                      </c:pt>
                      <c:pt idx="10061">
                        <c:v>0.02</c:v>
                      </c:pt>
                      <c:pt idx="10062">
                        <c:v>0.01</c:v>
                      </c:pt>
                      <c:pt idx="10063">
                        <c:v>0.01</c:v>
                      </c:pt>
                      <c:pt idx="10064">
                        <c:v>0.01</c:v>
                      </c:pt>
                      <c:pt idx="10065">
                        <c:v>0.03</c:v>
                      </c:pt>
                      <c:pt idx="10066">
                        <c:v>0.03</c:v>
                      </c:pt>
                      <c:pt idx="10067">
                        <c:v>0</c:v>
                      </c:pt>
                      <c:pt idx="10068">
                        <c:v>0</c:v>
                      </c:pt>
                      <c:pt idx="10069">
                        <c:v>0.01</c:v>
                      </c:pt>
                      <c:pt idx="10070">
                        <c:v>0.01</c:v>
                      </c:pt>
                      <c:pt idx="10071">
                        <c:v>0</c:v>
                      </c:pt>
                      <c:pt idx="10074">
                        <c:v>0</c:v>
                      </c:pt>
                      <c:pt idx="10076">
                        <c:v>0</c:v>
                      </c:pt>
                      <c:pt idx="10077">
                        <c:v>0</c:v>
                      </c:pt>
                      <c:pt idx="10078">
                        <c:v>0</c:v>
                      </c:pt>
                      <c:pt idx="10079">
                        <c:v>0</c:v>
                      </c:pt>
                      <c:pt idx="10080">
                        <c:v>0</c:v>
                      </c:pt>
                      <c:pt idx="10081">
                        <c:v>0</c:v>
                      </c:pt>
                      <c:pt idx="10082">
                        <c:v>0</c:v>
                      </c:pt>
                      <c:pt idx="10083">
                        <c:v>0</c:v>
                      </c:pt>
                      <c:pt idx="10084">
                        <c:v>0</c:v>
                      </c:pt>
                      <c:pt idx="10085">
                        <c:v>0</c:v>
                      </c:pt>
                      <c:pt idx="10086">
                        <c:v>0</c:v>
                      </c:pt>
                      <c:pt idx="10087">
                        <c:v>0</c:v>
                      </c:pt>
                      <c:pt idx="10088">
                        <c:v>0</c:v>
                      </c:pt>
                      <c:pt idx="10089">
                        <c:v>0</c:v>
                      </c:pt>
                      <c:pt idx="10090">
                        <c:v>0</c:v>
                      </c:pt>
                      <c:pt idx="10091">
                        <c:v>0</c:v>
                      </c:pt>
                      <c:pt idx="10093">
                        <c:v>0</c:v>
                      </c:pt>
                      <c:pt idx="10094">
                        <c:v>0</c:v>
                      </c:pt>
                      <c:pt idx="10095">
                        <c:v>0</c:v>
                      </c:pt>
                      <c:pt idx="10096">
                        <c:v>0</c:v>
                      </c:pt>
                      <c:pt idx="10097">
                        <c:v>0</c:v>
                      </c:pt>
                      <c:pt idx="10098">
                        <c:v>0</c:v>
                      </c:pt>
                      <c:pt idx="10099">
                        <c:v>0</c:v>
                      </c:pt>
                      <c:pt idx="10100">
                        <c:v>0</c:v>
                      </c:pt>
                      <c:pt idx="10101">
                        <c:v>0</c:v>
                      </c:pt>
                      <c:pt idx="10102">
                        <c:v>0</c:v>
                      </c:pt>
                      <c:pt idx="10103">
                        <c:v>0</c:v>
                      </c:pt>
                      <c:pt idx="10104">
                        <c:v>0</c:v>
                      </c:pt>
                      <c:pt idx="10105">
                        <c:v>0</c:v>
                      </c:pt>
                      <c:pt idx="10106">
                        <c:v>0</c:v>
                      </c:pt>
                      <c:pt idx="10107">
                        <c:v>0</c:v>
                      </c:pt>
                      <c:pt idx="10108">
                        <c:v>0</c:v>
                      </c:pt>
                      <c:pt idx="10109">
                        <c:v>0</c:v>
                      </c:pt>
                      <c:pt idx="10110">
                        <c:v>0</c:v>
                      </c:pt>
                      <c:pt idx="10111">
                        <c:v>0</c:v>
                      </c:pt>
                      <c:pt idx="10112">
                        <c:v>0</c:v>
                      </c:pt>
                      <c:pt idx="10113">
                        <c:v>0</c:v>
                      </c:pt>
                      <c:pt idx="10114">
                        <c:v>0</c:v>
                      </c:pt>
                      <c:pt idx="10115">
                        <c:v>0</c:v>
                      </c:pt>
                      <c:pt idx="10116">
                        <c:v>0</c:v>
                      </c:pt>
                      <c:pt idx="10118">
                        <c:v>0</c:v>
                      </c:pt>
                      <c:pt idx="10119">
                        <c:v>0</c:v>
                      </c:pt>
                      <c:pt idx="10120">
                        <c:v>0</c:v>
                      </c:pt>
                      <c:pt idx="10121">
                        <c:v>0</c:v>
                      </c:pt>
                      <c:pt idx="10122">
                        <c:v>0</c:v>
                      </c:pt>
                      <c:pt idx="10123">
                        <c:v>0</c:v>
                      </c:pt>
                      <c:pt idx="10124">
                        <c:v>0</c:v>
                      </c:pt>
                      <c:pt idx="10125">
                        <c:v>0</c:v>
                      </c:pt>
                      <c:pt idx="10126">
                        <c:v>0</c:v>
                      </c:pt>
                      <c:pt idx="10127">
                        <c:v>0</c:v>
                      </c:pt>
                      <c:pt idx="10128">
                        <c:v>0</c:v>
                      </c:pt>
                      <c:pt idx="10129">
                        <c:v>0</c:v>
                      </c:pt>
                      <c:pt idx="10130">
                        <c:v>0</c:v>
                      </c:pt>
                      <c:pt idx="10131">
                        <c:v>0</c:v>
                      </c:pt>
                      <c:pt idx="10132">
                        <c:v>0</c:v>
                      </c:pt>
                      <c:pt idx="10133">
                        <c:v>0</c:v>
                      </c:pt>
                      <c:pt idx="10134">
                        <c:v>0</c:v>
                      </c:pt>
                      <c:pt idx="10135">
                        <c:v>0</c:v>
                      </c:pt>
                      <c:pt idx="10136">
                        <c:v>0</c:v>
                      </c:pt>
                      <c:pt idx="10137">
                        <c:v>0</c:v>
                      </c:pt>
                      <c:pt idx="10138">
                        <c:v>0</c:v>
                      </c:pt>
                      <c:pt idx="10139">
                        <c:v>0</c:v>
                      </c:pt>
                      <c:pt idx="10140">
                        <c:v>0</c:v>
                      </c:pt>
                      <c:pt idx="10141">
                        <c:v>0</c:v>
                      </c:pt>
                      <c:pt idx="10143">
                        <c:v>0</c:v>
                      </c:pt>
                      <c:pt idx="10144">
                        <c:v>0</c:v>
                      </c:pt>
                      <c:pt idx="10145">
                        <c:v>0</c:v>
                      </c:pt>
                      <c:pt idx="10146">
                        <c:v>0.01</c:v>
                      </c:pt>
                      <c:pt idx="10147">
                        <c:v>0.04</c:v>
                      </c:pt>
                      <c:pt idx="10148">
                        <c:v>0.04</c:v>
                      </c:pt>
                      <c:pt idx="10149">
                        <c:v>0.04</c:v>
                      </c:pt>
                      <c:pt idx="10150">
                        <c:v>0.03</c:v>
                      </c:pt>
                      <c:pt idx="10152">
                        <c:v>0</c:v>
                      </c:pt>
                      <c:pt idx="10154">
                        <c:v>0</c:v>
                      </c:pt>
                      <c:pt idx="10155">
                        <c:v>0</c:v>
                      </c:pt>
                      <c:pt idx="10158">
                        <c:v>0</c:v>
                      </c:pt>
                      <c:pt idx="10160">
                        <c:v>0</c:v>
                      </c:pt>
                      <c:pt idx="10161">
                        <c:v>0</c:v>
                      </c:pt>
                      <c:pt idx="10162">
                        <c:v>0</c:v>
                      </c:pt>
                      <c:pt idx="10163">
                        <c:v>0</c:v>
                      </c:pt>
                      <c:pt idx="10164">
                        <c:v>0</c:v>
                      </c:pt>
                      <c:pt idx="10165">
                        <c:v>0</c:v>
                      </c:pt>
                      <c:pt idx="10166">
                        <c:v>0</c:v>
                      </c:pt>
                      <c:pt idx="10167">
                        <c:v>0</c:v>
                      </c:pt>
                      <c:pt idx="10170">
                        <c:v>0</c:v>
                      </c:pt>
                      <c:pt idx="10172">
                        <c:v>0</c:v>
                      </c:pt>
                      <c:pt idx="10174">
                        <c:v>0</c:v>
                      </c:pt>
                      <c:pt idx="10177">
                        <c:v>0</c:v>
                      </c:pt>
                      <c:pt idx="10180">
                        <c:v>0</c:v>
                      </c:pt>
                      <c:pt idx="10182">
                        <c:v>0</c:v>
                      </c:pt>
                      <c:pt idx="10183">
                        <c:v>0.01</c:v>
                      </c:pt>
                      <c:pt idx="10184">
                        <c:v>0</c:v>
                      </c:pt>
                      <c:pt idx="10185">
                        <c:v>0</c:v>
                      </c:pt>
                      <c:pt idx="10186">
                        <c:v>0</c:v>
                      </c:pt>
                      <c:pt idx="10187">
                        <c:v>0</c:v>
                      </c:pt>
                      <c:pt idx="10188">
                        <c:v>0</c:v>
                      </c:pt>
                      <c:pt idx="10190">
                        <c:v>0</c:v>
                      </c:pt>
                      <c:pt idx="10192">
                        <c:v>0</c:v>
                      </c:pt>
                      <c:pt idx="10193">
                        <c:v>0</c:v>
                      </c:pt>
                      <c:pt idx="10194">
                        <c:v>0</c:v>
                      </c:pt>
                      <c:pt idx="10195">
                        <c:v>0</c:v>
                      </c:pt>
                      <c:pt idx="10196">
                        <c:v>0</c:v>
                      </c:pt>
                      <c:pt idx="10197">
                        <c:v>0</c:v>
                      </c:pt>
                      <c:pt idx="10198">
                        <c:v>0</c:v>
                      </c:pt>
                      <c:pt idx="10199">
                        <c:v>0</c:v>
                      </c:pt>
                      <c:pt idx="10200">
                        <c:v>0</c:v>
                      </c:pt>
                      <c:pt idx="10201">
                        <c:v>0</c:v>
                      </c:pt>
                      <c:pt idx="10202">
                        <c:v>0</c:v>
                      </c:pt>
                      <c:pt idx="10203">
                        <c:v>0</c:v>
                      </c:pt>
                      <c:pt idx="10204">
                        <c:v>0</c:v>
                      </c:pt>
                      <c:pt idx="10205">
                        <c:v>0</c:v>
                      </c:pt>
                      <c:pt idx="10206">
                        <c:v>0</c:v>
                      </c:pt>
                      <c:pt idx="10207">
                        <c:v>0</c:v>
                      </c:pt>
                      <c:pt idx="10209">
                        <c:v>0</c:v>
                      </c:pt>
                      <c:pt idx="10210">
                        <c:v>0</c:v>
                      </c:pt>
                      <c:pt idx="10211">
                        <c:v>0</c:v>
                      </c:pt>
                      <c:pt idx="10212">
                        <c:v>0</c:v>
                      </c:pt>
                      <c:pt idx="10213">
                        <c:v>0</c:v>
                      </c:pt>
                      <c:pt idx="10214">
                        <c:v>0</c:v>
                      </c:pt>
                      <c:pt idx="10215">
                        <c:v>0</c:v>
                      </c:pt>
                      <c:pt idx="10216">
                        <c:v>0</c:v>
                      </c:pt>
                      <c:pt idx="10217">
                        <c:v>0</c:v>
                      </c:pt>
                      <c:pt idx="10218">
                        <c:v>0</c:v>
                      </c:pt>
                      <c:pt idx="10219">
                        <c:v>0</c:v>
                      </c:pt>
                      <c:pt idx="10220">
                        <c:v>0</c:v>
                      </c:pt>
                      <c:pt idx="10221">
                        <c:v>0</c:v>
                      </c:pt>
                      <c:pt idx="10222">
                        <c:v>0</c:v>
                      </c:pt>
                      <c:pt idx="10223">
                        <c:v>0</c:v>
                      </c:pt>
                      <c:pt idx="10224">
                        <c:v>0</c:v>
                      </c:pt>
                      <c:pt idx="10225">
                        <c:v>0</c:v>
                      </c:pt>
                      <c:pt idx="10226">
                        <c:v>0</c:v>
                      </c:pt>
                      <c:pt idx="10227">
                        <c:v>0</c:v>
                      </c:pt>
                      <c:pt idx="10228">
                        <c:v>0</c:v>
                      </c:pt>
                      <c:pt idx="10229">
                        <c:v>0</c:v>
                      </c:pt>
                      <c:pt idx="10230">
                        <c:v>0</c:v>
                      </c:pt>
                      <c:pt idx="10231">
                        <c:v>0</c:v>
                      </c:pt>
                      <c:pt idx="10232">
                        <c:v>0</c:v>
                      </c:pt>
                      <c:pt idx="10234">
                        <c:v>0</c:v>
                      </c:pt>
                      <c:pt idx="10235">
                        <c:v>0</c:v>
                      </c:pt>
                      <c:pt idx="10236">
                        <c:v>0</c:v>
                      </c:pt>
                      <c:pt idx="10237">
                        <c:v>0</c:v>
                      </c:pt>
                      <c:pt idx="10238">
                        <c:v>0</c:v>
                      </c:pt>
                      <c:pt idx="10239">
                        <c:v>0</c:v>
                      </c:pt>
                      <c:pt idx="10240">
                        <c:v>0</c:v>
                      </c:pt>
                      <c:pt idx="10241">
                        <c:v>0</c:v>
                      </c:pt>
                      <c:pt idx="10242">
                        <c:v>0</c:v>
                      </c:pt>
                      <c:pt idx="10243">
                        <c:v>0</c:v>
                      </c:pt>
                      <c:pt idx="10244">
                        <c:v>0</c:v>
                      </c:pt>
                      <c:pt idx="10245">
                        <c:v>0</c:v>
                      </c:pt>
                      <c:pt idx="10246">
                        <c:v>0</c:v>
                      </c:pt>
                      <c:pt idx="10247">
                        <c:v>0</c:v>
                      </c:pt>
                      <c:pt idx="10250">
                        <c:v>0</c:v>
                      </c:pt>
                      <c:pt idx="10251">
                        <c:v>0</c:v>
                      </c:pt>
                      <c:pt idx="10252">
                        <c:v>0</c:v>
                      </c:pt>
                      <c:pt idx="10253">
                        <c:v>0</c:v>
                      </c:pt>
                      <c:pt idx="10254">
                        <c:v>0</c:v>
                      </c:pt>
                      <c:pt idx="10255">
                        <c:v>0</c:v>
                      </c:pt>
                      <c:pt idx="10256">
                        <c:v>0</c:v>
                      </c:pt>
                      <c:pt idx="10257">
                        <c:v>0</c:v>
                      </c:pt>
                      <c:pt idx="10258">
                        <c:v>0</c:v>
                      </c:pt>
                      <c:pt idx="10259">
                        <c:v>0</c:v>
                      </c:pt>
                      <c:pt idx="10261">
                        <c:v>0</c:v>
                      </c:pt>
                      <c:pt idx="10262">
                        <c:v>0</c:v>
                      </c:pt>
                      <c:pt idx="10263">
                        <c:v>0</c:v>
                      </c:pt>
                      <c:pt idx="10264">
                        <c:v>0</c:v>
                      </c:pt>
                      <c:pt idx="10265">
                        <c:v>0</c:v>
                      </c:pt>
                      <c:pt idx="10266">
                        <c:v>0</c:v>
                      </c:pt>
                      <c:pt idx="10267">
                        <c:v>0</c:v>
                      </c:pt>
                      <c:pt idx="10268">
                        <c:v>0</c:v>
                      </c:pt>
                      <c:pt idx="10269">
                        <c:v>0</c:v>
                      </c:pt>
                      <c:pt idx="10270">
                        <c:v>0</c:v>
                      </c:pt>
                      <c:pt idx="10271">
                        <c:v>0</c:v>
                      </c:pt>
                      <c:pt idx="10272">
                        <c:v>0</c:v>
                      </c:pt>
                      <c:pt idx="10273">
                        <c:v>0</c:v>
                      </c:pt>
                      <c:pt idx="10274">
                        <c:v>0</c:v>
                      </c:pt>
                      <c:pt idx="10275">
                        <c:v>0</c:v>
                      </c:pt>
                      <c:pt idx="10276">
                        <c:v>0</c:v>
                      </c:pt>
                      <c:pt idx="10277">
                        <c:v>0</c:v>
                      </c:pt>
                      <c:pt idx="10278">
                        <c:v>0</c:v>
                      </c:pt>
                      <c:pt idx="10279">
                        <c:v>0</c:v>
                      </c:pt>
                      <c:pt idx="10280">
                        <c:v>0</c:v>
                      </c:pt>
                      <c:pt idx="10281">
                        <c:v>0</c:v>
                      </c:pt>
                      <c:pt idx="10282">
                        <c:v>0</c:v>
                      </c:pt>
                      <c:pt idx="10283">
                        <c:v>0</c:v>
                      </c:pt>
                      <c:pt idx="10284">
                        <c:v>0</c:v>
                      </c:pt>
                      <c:pt idx="10286">
                        <c:v>0</c:v>
                      </c:pt>
                      <c:pt idx="10287">
                        <c:v>0</c:v>
                      </c:pt>
                      <c:pt idx="10288">
                        <c:v>0</c:v>
                      </c:pt>
                      <c:pt idx="10289">
                        <c:v>0</c:v>
                      </c:pt>
                      <c:pt idx="10290">
                        <c:v>0</c:v>
                      </c:pt>
                      <c:pt idx="10291">
                        <c:v>0</c:v>
                      </c:pt>
                      <c:pt idx="10292">
                        <c:v>0</c:v>
                      </c:pt>
                      <c:pt idx="10293">
                        <c:v>0</c:v>
                      </c:pt>
                      <c:pt idx="10294">
                        <c:v>0</c:v>
                      </c:pt>
                      <c:pt idx="10295">
                        <c:v>0</c:v>
                      </c:pt>
                      <c:pt idx="10296">
                        <c:v>0</c:v>
                      </c:pt>
                      <c:pt idx="10297">
                        <c:v>0</c:v>
                      </c:pt>
                      <c:pt idx="10298">
                        <c:v>0</c:v>
                      </c:pt>
                      <c:pt idx="10299">
                        <c:v>0</c:v>
                      </c:pt>
                      <c:pt idx="10300">
                        <c:v>0</c:v>
                      </c:pt>
                      <c:pt idx="10301">
                        <c:v>0</c:v>
                      </c:pt>
                      <c:pt idx="10302">
                        <c:v>0</c:v>
                      </c:pt>
                      <c:pt idx="10303">
                        <c:v>0</c:v>
                      </c:pt>
                      <c:pt idx="10304">
                        <c:v>0</c:v>
                      </c:pt>
                      <c:pt idx="10305">
                        <c:v>0</c:v>
                      </c:pt>
                      <c:pt idx="10306">
                        <c:v>0</c:v>
                      </c:pt>
                      <c:pt idx="10307">
                        <c:v>0</c:v>
                      </c:pt>
                      <c:pt idx="10308">
                        <c:v>0</c:v>
                      </c:pt>
                      <c:pt idx="10309">
                        <c:v>0</c:v>
                      </c:pt>
                      <c:pt idx="10311">
                        <c:v>0</c:v>
                      </c:pt>
                      <c:pt idx="10312">
                        <c:v>0</c:v>
                      </c:pt>
                      <c:pt idx="10313">
                        <c:v>0</c:v>
                      </c:pt>
                      <c:pt idx="10314">
                        <c:v>0</c:v>
                      </c:pt>
                      <c:pt idx="10315">
                        <c:v>0</c:v>
                      </c:pt>
                      <c:pt idx="10316">
                        <c:v>0</c:v>
                      </c:pt>
                      <c:pt idx="10317">
                        <c:v>0</c:v>
                      </c:pt>
                      <c:pt idx="10318">
                        <c:v>0</c:v>
                      </c:pt>
                      <c:pt idx="10319">
                        <c:v>0</c:v>
                      </c:pt>
                      <c:pt idx="10320">
                        <c:v>0</c:v>
                      </c:pt>
                      <c:pt idx="10321">
                        <c:v>0</c:v>
                      </c:pt>
                      <c:pt idx="10322">
                        <c:v>0</c:v>
                      </c:pt>
                      <c:pt idx="10323">
                        <c:v>0</c:v>
                      </c:pt>
                      <c:pt idx="10324">
                        <c:v>0</c:v>
                      </c:pt>
                      <c:pt idx="10325">
                        <c:v>0</c:v>
                      </c:pt>
                      <c:pt idx="10326">
                        <c:v>0</c:v>
                      </c:pt>
                      <c:pt idx="10327">
                        <c:v>0.01</c:v>
                      </c:pt>
                      <c:pt idx="10328">
                        <c:v>0.04</c:v>
                      </c:pt>
                      <c:pt idx="10329">
                        <c:v>0.04</c:v>
                      </c:pt>
                      <c:pt idx="10330">
                        <c:v>0.1</c:v>
                      </c:pt>
                      <c:pt idx="10331">
                        <c:v>0.1</c:v>
                      </c:pt>
                      <c:pt idx="10332">
                        <c:v>0.02</c:v>
                      </c:pt>
                      <c:pt idx="10333">
                        <c:v>0.06</c:v>
                      </c:pt>
                      <c:pt idx="10335">
                        <c:v>0.09</c:v>
                      </c:pt>
                      <c:pt idx="10336">
                        <c:v>0</c:v>
                      </c:pt>
                      <c:pt idx="10337">
                        <c:v>0.01</c:v>
                      </c:pt>
                      <c:pt idx="10338">
                        <c:v>0.16</c:v>
                      </c:pt>
                      <c:pt idx="10339">
                        <c:v>0.02</c:v>
                      </c:pt>
                      <c:pt idx="10340">
                        <c:v>0.04</c:v>
                      </c:pt>
                      <c:pt idx="10341">
                        <c:v>0.05</c:v>
                      </c:pt>
                      <c:pt idx="10342">
                        <c:v>0.09</c:v>
                      </c:pt>
                      <c:pt idx="10343">
                        <c:v>0.09</c:v>
                      </c:pt>
                      <c:pt idx="10344">
                        <c:v>0.01</c:v>
                      </c:pt>
                      <c:pt idx="10345">
                        <c:v>0.06</c:v>
                      </c:pt>
                      <c:pt idx="10346">
                        <c:v>0.06</c:v>
                      </c:pt>
                      <c:pt idx="10347">
                        <c:v>7.0000000000000007E-2</c:v>
                      </c:pt>
                      <c:pt idx="10348">
                        <c:v>0.17</c:v>
                      </c:pt>
                      <c:pt idx="10349">
                        <c:v>0.03</c:v>
                      </c:pt>
                      <c:pt idx="10350">
                        <c:v>0.27</c:v>
                      </c:pt>
                      <c:pt idx="10352">
                        <c:v>0.28999999999999998</c:v>
                      </c:pt>
                      <c:pt idx="10354">
                        <c:v>7.0000000000000007E-2</c:v>
                      </c:pt>
                      <c:pt idx="10355">
                        <c:v>0.05</c:v>
                      </c:pt>
                      <c:pt idx="10356">
                        <c:v>0.02</c:v>
                      </c:pt>
                      <c:pt idx="10357">
                        <c:v>0.04</c:v>
                      </c:pt>
                      <c:pt idx="10358">
                        <c:v>0.05</c:v>
                      </c:pt>
                      <c:pt idx="10359">
                        <c:v>0.04</c:v>
                      </c:pt>
                      <c:pt idx="10360">
                        <c:v>0.01</c:v>
                      </c:pt>
                      <c:pt idx="10361">
                        <c:v>0.01</c:v>
                      </c:pt>
                      <c:pt idx="10362">
                        <c:v>0</c:v>
                      </c:pt>
                      <c:pt idx="10366">
                        <c:v>0</c:v>
                      </c:pt>
                      <c:pt idx="10368">
                        <c:v>0</c:v>
                      </c:pt>
                      <c:pt idx="10371">
                        <c:v>0</c:v>
                      </c:pt>
                      <c:pt idx="10373">
                        <c:v>0</c:v>
                      </c:pt>
                      <c:pt idx="10375">
                        <c:v>0</c:v>
                      </c:pt>
                      <c:pt idx="10376">
                        <c:v>0</c:v>
                      </c:pt>
                      <c:pt idx="10377">
                        <c:v>0</c:v>
                      </c:pt>
                      <c:pt idx="10379">
                        <c:v>0</c:v>
                      </c:pt>
                      <c:pt idx="10382">
                        <c:v>0</c:v>
                      </c:pt>
                      <c:pt idx="10384">
                        <c:v>0</c:v>
                      </c:pt>
                      <c:pt idx="10385">
                        <c:v>0</c:v>
                      </c:pt>
                      <c:pt idx="10387">
                        <c:v>0</c:v>
                      </c:pt>
                      <c:pt idx="10388">
                        <c:v>0</c:v>
                      </c:pt>
                      <c:pt idx="10389">
                        <c:v>0</c:v>
                      </c:pt>
                      <c:pt idx="10391">
                        <c:v>0</c:v>
                      </c:pt>
                      <c:pt idx="10392">
                        <c:v>0.02</c:v>
                      </c:pt>
                      <c:pt idx="10394">
                        <c:v>0</c:v>
                      </c:pt>
                      <c:pt idx="10395">
                        <c:v>0.03</c:v>
                      </c:pt>
                      <c:pt idx="10396">
                        <c:v>0.04</c:v>
                      </c:pt>
                      <c:pt idx="10397">
                        <c:v>0.05</c:v>
                      </c:pt>
                      <c:pt idx="10398">
                        <c:v>7.0000000000000007E-2</c:v>
                      </c:pt>
                      <c:pt idx="10399">
                        <c:v>0.02</c:v>
                      </c:pt>
                      <c:pt idx="10400">
                        <c:v>0.02</c:v>
                      </c:pt>
                      <c:pt idx="10401">
                        <c:v>0.01</c:v>
                      </c:pt>
                      <c:pt idx="10403">
                        <c:v>0</c:v>
                      </c:pt>
                      <c:pt idx="10404">
                        <c:v>0</c:v>
                      </c:pt>
                      <c:pt idx="10405">
                        <c:v>0</c:v>
                      </c:pt>
                      <c:pt idx="10406">
                        <c:v>0</c:v>
                      </c:pt>
                      <c:pt idx="10407">
                        <c:v>0</c:v>
                      </c:pt>
                      <c:pt idx="10409">
                        <c:v>0</c:v>
                      </c:pt>
                      <c:pt idx="10410">
                        <c:v>0</c:v>
                      </c:pt>
                      <c:pt idx="10411">
                        <c:v>0</c:v>
                      </c:pt>
                      <c:pt idx="10412">
                        <c:v>0</c:v>
                      </c:pt>
                      <c:pt idx="10413">
                        <c:v>0</c:v>
                      </c:pt>
                      <c:pt idx="10414">
                        <c:v>0</c:v>
                      </c:pt>
                      <c:pt idx="10415">
                        <c:v>0</c:v>
                      </c:pt>
                      <c:pt idx="10416">
                        <c:v>0</c:v>
                      </c:pt>
                      <c:pt idx="10417">
                        <c:v>0</c:v>
                      </c:pt>
                      <c:pt idx="10418">
                        <c:v>0</c:v>
                      </c:pt>
                      <c:pt idx="10419">
                        <c:v>0</c:v>
                      </c:pt>
                      <c:pt idx="10420">
                        <c:v>0</c:v>
                      </c:pt>
                      <c:pt idx="10421">
                        <c:v>0</c:v>
                      </c:pt>
                      <c:pt idx="10422">
                        <c:v>0</c:v>
                      </c:pt>
                      <c:pt idx="10423">
                        <c:v>0</c:v>
                      </c:pt>
                      <c:pt idx="10425">
                        <c:v>0</c:v>
                      </c:pt>
                      <c:pt idx="10426">
                        <c:v>0</c:v>
                      </c:pt>
                      <c:pt idx="10427">
                        <c:v>0</c:v>
                      </c:pt>
                      <c:pt idx="10428">
                        <c:v>0</c:v>
                      </c:pt>
                      <c:pt idx="10429">
                        <c:v>0</c:v>
                      </c:pt>
                      <c:pt idx="10430">
                        <c:v>0</c:v>
                      </c:pt>
                      <c:pt idx="10431">
                        <c:v>0</c:v>
                      </c:pt>
                      <c:pt idx="10432">
                        <c:v>0</c:v>
                      </c:pt>
                      <c:pt idx="10433">
                        <c:v>0</c:v>
                      </c:pt>
                      <c:pt idx="10434">
                        <c:v>0</c:v>
                      </c:pt>
                      <c:pt idx="10435">
                        <c:v>0</c:v>
                      </c:pt>
                      <c:pt idx="10436">
                        <c:v>0</c:v>
                      </c:pt>
                      <c:pt idx="10437">
                        <c:v>0</c:v>
                      </c:pt>
                      <c:pt idx="10438">
                        <c:v>0</c:v>
                      </c:pt>
                      <c:pt idx="10439">
                        <c:v>0</c:v>
                      </c:pt>
                      <c:pt idx="10440">
                        <c:v>0</c:v>
                      </c:pt>
                      <c:pt idx="10441">
                        <c:v>0</c:v>
                      </c:pt>
                      <c:pt idx="10442">
                        <c:v>0</c:v>
                      </c:pt>
                      <c:pt idx="10443">
                        <c:v>0</c:v>
                      </c:pt>
                      <c:pt idx="10444">
                        <c:v>0</c:v>
                      </c:pt>
                      <c:pt idx="10445">
                        <c:v>0</c:v>
                      </c:pt>
                      <c:pt idx="10446">
                        <c:v>0</c:v>
                      </c:pt>
                      <c:pt idx="10447">
                        <c:v>0</c:v>
                      </c:pt>
                      <c:pt idx="10448">
                        <c:v>0</c:v>
                      </c:pt>
                      <c:pt idx="10450">
                        <c:v>0</c:v>
                      </c:pt>
                      <c:pt idx="10451">
                        <c:v>0</c:v>
                      </c:pt>
                      <c:pt idx="10452">
                        <c:v>0</c:v>
                      </c:pt>
                      <c:pt idx="10453">
                        <c:v>0</c:v>
                      </c:pt>
                      <c:pt idx="10454">
                        <c:v>0</c:v>
                      </c:pt>
                      <c:pt idx="10455">
                        <c:v>0</c:v>
                      </c:pt>
                      <c:pt idx="10456">
                        <c:v>0</c:v>
                      </c:pt>
                      <c:pt idx="10457">
                        <c:v>0</c:v>
                      </c:pt>
                      <c:pt idx="10458">
                        <c:v>0</c:v>
                      </c:pt>
                      <c:pt idx="10459">
                        <c:v>0</c:v>
                      </c:pt>
                      <c:pt idx="10460">
                        <c:v>0</c:v>
                      </c:pt>
                      <c:pt idx="10461">
                        <c:v>0</c:v>
                      </c:pt>
                      <c:pt idx="10462">
                        <c:v>0</c:v>
                      </c:pt>
                      <c:pt idx="10463">
                        <c:v>0</c:v>
                      </c:pt>
                      <c:pt idx="10464">
                        <c:v>0</c:v>
                      </c:pt>
                      <c:pt idx="10465">
                        <c:v>0</c:v>
                      </c:pt>
                      <c:pt idx="10466">
                        <c:v>0</c:v>
                      </c:pt>
                      <c:pt idx="10467">
                        <c:v>0</c:v>
                      </c:pt>
                      <c:pt idx="10468">
                        <c:v>0</c:v>
                      </c:pt>
                      <c:pt idx="10469">
                        <c:v>0</c:v>
                      </c:pt>
                      <c:pt idx="10470">
                        <c:v>0</c:v>
                      </c:pt>
                      <c:pt idx="10471">
                        <c:v>0</c:v>
                      </c:pt>
                      <c:pt idx="10472">
                        <c:v>0</c:v>
                      </c:pt>
                      <c:pt idx="10473">
                        <c:v>0</c:v>
                      </c:pt>
                      <c:pt idx="10475">
                        <c:v>0</c:v>
                      </c:pt>
                      <c:pt idx="10476">
                        <c:v>0</c:v>
                      </c:pt>
                      <c:pt idx="10477">
                        <c:v>0</c:v>
                      </c:pt>
                      <c:pt idx="10478">
                        <c:v>0</c:v>
                      </c:pt>
                      <c:pt idx="10479">
                        <c:v>0</c:v>
                      </c:pt>
                      <c:pt idx="10480">
                        <c:v>0</c:v>
                      </c:pt>
                      <c:pt idx="10481">
                        <c:v>0</c:v>
                      </c:pt>
                      <c:pt idx="10482">
                        <c:v>0</c:v>
                      </c:pt>
                      <c:pt idx="10483">
                        <c:v>0</c:v>
                      </c:pt>
                      <c:pt idx="10484">
                        <c:v>0</c:v>
                      </c:pt>
                      <c:pt idx="10485">
                        <c:v>0</c:v>
                      </c:pt>
                      <c:pt idx="10486">
                        <c:v>0</c:v>
                      </c:pt>
                      <c:pt idx="10487">
                        <c:v>0</c:v>
                      </c:pt>
                      <c:pt idx="10488">
                        <c:v>0</c:v>
                      </c:pt>
                      <c:pt idx="10489">
                        <c:v>0</c:v>
                      </c:pt>
                      <c:pt idx="10490">
                        <c:v>0</c:v>
                      </c:pt>
                      <c:pt idx="10491">
                        <c:v>0</c:v>
                      </c:pt>
                      <c:pt idx="10492">
                        <c:v>0</c:v>
                      </c:pt>
                      <c:pt idx="10493">
                        <c:v>0</c:v>
                      </c:pt>
                      <c:pt idx="10494">
                        <c:v>0</c:v>
                      </c:pt>
                      <c:pt idx="10495">
                        <c:v>0</c:v>
                      </c:pt>
                      <c:pt idx="10496">
                        <c:v>0</c:v>
                      </c:pt>
                      <c:pt idx="10497">
                        <c:v>0</c:v>
                      </c:pt>
                      <c:pt idx="10498">
                        <c:v>0</c:v>
                      </c:pt>
                      <c:pt idx="10501">
                        <c:v>0</c:v>
                      </c:pt>
                      <c:pt idx="10502">
                        <c:v>0</c:v>
                      </c:pt>
                      <c:pt idx="10503">
                        <c:v>0</c:v>
                      </c:pt>
                      <c:pt idx="10504">
                        <c:v>0</c:v>
                      </c:pt>
                      <c:pt idx="10505">
                        <c:v>0</c:v>
                      </c:pt>
                      <c:pt idx="10506">
                        <c:v>0</c:v>
                      </c:pt>
                      <c:pt idx="10507">
                        <c:v>0</c:v>
                      </c:pt>
                      <c:pt idx="10508">
                        <c:v>0</c:v>
                      </c:pt>
                      <c:pt idx="10509">
                        <c:v>0</c:v>
                      </c:pt>
                      <c:pt idx="10510">
                        <c:v>0</c:v>
                      </c:pt>
                      <c:pt idx="10511">
                        <c:v>0</c:v>
                      </c:pt>
                      <c:pt idx="10512">
                        <c:v>0</c:v>
                      </c:pt>
                      <c:pt idx="10513">
                        <c:v>0</c:v>
                      </c:pt>
                      <c:pt idx="10514">
                        <c:v>0</c:v>
                      </c:pt>
                      <c:pt idx="10515">
                        <c:v>0</c:v>
                      </c:pt>
                      <c:pt idx="10516">
                        <c:v>0</c:v>
                      </c:pt>
                      <c:pt idx="10517">
                        <c:v>0</c:v>
                      </c:pt>
                      <c:pt idx="10518">
                        <c:v>0</c:v>
                      </c:pt>
                      <c:pt idx="10519">
                        <c:v>0</c:v>
                      </c:pt>
                      <c:pt idx="10520">
                        <c:v>0</c:v>
                      </c:pt>
                      <c:pt idx="10521">
                        <c:v>0</c:v>
                      </c:pt>
                      <c:pt idx="10522">
                        <c:v>0</c:v>
                      </c:pt>
                      <c:pt idx="10523">
                        <c:v>0</c:v>
                      </c:pt>
                      <c:pt idx="10524">
                        <c:v>0</c:v>
                      </c:pt>
                      <c:pt idx="10526">
                        <c:v>0</c:v>
                      </c:pt>
                      <c:pt idx="10527">
                        <c:v>0</c:v>
                      </c:pt>
                      <c:pt idx="10529">
                        <c:v>0</c:v>
                      </c:pt>
                      <c:pt idx="10530">
                        <c:v>0</c:v>
                      </c:pt>
                      <c:pt idx="10531">
                        <c:v>0</c:v>
                      </c:pt>
                      <c:pt idx="10532">
                        <c:v>0</c:v>
                      </c:pt>
                      <c:pt idx="10533">
                        <c:v>0</c:v>
                      </c:pt>
                      <c:pt idx="10534">
                        <c:v>0</c:v>
                      </c:pt>
                      <c:pt idx="10535">
                        <c:v>0</c:v>
                      </c:pt>
                      <c:pt idx="10536">
                        <c:v>0</c:v>
                      </c:pt>
                      <c:pt idx="10537">
                        <c:v>0</c:v>
                      </c:pt>
                      <c:pt idx="10538">
                        <c:v>0</c:v>
                      </c:pt>
                      <c:pt idx="10541">
                        <c:v>0</c:v>
                      </c:pt>
                      <c:pt idx="10542">
                        <c:v>0</c:v>
                      </c:pt>
                      <c:pt idx="10544">
                        <c:v>0</c:v>
                      </c:pt>
                      <c:pt idx="10545">
                        <c:v>0</c:v>
                      </c:pt>
                      <c:pt idx="10546">
                        <c:v>0</c:v>
                      </c:pt>
                      <c:pt idx="10547">
                        <c:v>0</c:v>
                      </c:pt>
                      <c:pt idx="10548">
                        <c:v>0</c:v>
                      </c:pt>
                      <c:pt idx="10549">
                        <c:v>0</c:v>
                      </c:pt>
                      <c:pt idx="10550">
                        <c:v>0</c:v>
                      </c:pt>
                      <c:pt idx="10551">
                        <c:v>0</c:v>
                      </c:pt>
                      <c:pt idx="10552">
                        <c:v>0</c:v>
                      </c:pt>
                      <c:pt idx="10554">
                        <c:v>0</c:v>
                      </c:pt>
                      <c:pt idx="10557">
                        <c:v>0</c:v>
                      </c:pt>
                      <c:pt idx="10558">
                        <c:v>0</c:v>
                      </c:pt>
                      <c:pt idx="10559">
                        <c:v>0</c:v>
                      </c:pt>
                      <c:pt idx="10560">
                        <c:v>0</c:v>
                      </c:pt>
                      <c:pt idx="10561">
                        <c:v>0.02</c:v>
                      </c:pt>
                      <c:pt idx="10562">
                        <c:v>0.09</c:v>
                      </c:pt>
                      <c:pt idx="10564">
                        <c:v>0.21</c:v>
                      </c:pt>
                      <c:pt idx="10565">
                        <c:v>0.04</c:v>
                      </c:pt>
                      <c:pt idx="10566">
                        <c:v>0.05</c:v>
                      </c:pt>
                      <c:pt idx="10567">
                        <c:v>7.0000000000000007E-2</c:v>
                      </c:pt>
                      <c:pt idx="10568">
                        <c:v>0.13</c:v>
                      </c:pt>
                      <c:pt idx="10569">
                        <c:v>7.0000000000000007E-2</c:v>
                      </c:pt>
                      <c:pt idx="10570">
                        <c:v>0.01</c:v>
                      </c:pt>
                      <c:pt idx="10571">
                        <c:v>0</c:v>
                      </c:pt>
                      <c:pt idx="10573">
                        <c:v>0</c:v>
                      </c:pt>
                      <c:pt idx="10577">
                        <c:v>0</c:v>
                      </c:pt>
                      <c:pt idx="10578">
                        <c:v>0</c:v>
                      </c:pt>
                      <c:pt idx="10579">
                        <c:v>0</c:v>
                      </c:pt>
                      <c:pt idx="10580">
                        <c:v>0</c:v>
                      </c:pt>
                      <c:pt idx="10581">
                        <c:v>0</c:v>
                      </c:pt>
                      <c:pt idx="10582">
                        <c:v>0</c:v>
                      </c:pt>
                      <c:pt idx="10583">
                        <c:v>0</c:v>
                      </c:pt>
                      <c:pt idx="10584">
                        <c:v>0</c:v>
                      </c:pt>
                      <c:pt idx="10585">
                        <c:v>0</c:v>
                      </c:pt>
                      <c:pt idx="10586">
                        <c:v>0</c:v>
                      </c:pt>
                      <c:pt idx="10587">
                        <c:v>0</c:v>
                      </c:pt>
                      <c:pt idx="10588">
                        <c:v>0</c:v>
                      </c:pt>
                      <c:pt idx="10589">
                        <c:v>0</c:v>
                      </c:pt>
                      <c:pt idx="10590">
                        <c:v>0</c:v>
                      </c:pt>
                      <c:pt idx="10591">
                        <c:v>0</c:v>
                      </c:pt>
                      <c:pt idx="10592">
                        <c:v>0</c:v>
                      </c:pt>
                      <c:pt idx="10593">
                        <c:v>0</c:v>
                      </c:pt>
                      <c:pt idx="10594">
                        <c:v>0</c:v>
                      </c:pt>
                      <c:pt idx="10596">
                        <c:v>0</c:v>
                      </c:pt>
                      <c:pt idx="10597">
                        <c:v>0</c:v>
                      </c:pt>
                      <c:pt idx="10598">
                        <c:v>0</c:v>
                      </c:pt>
                      <c:pt idx="10599">
                        <c:v>0</c:v>
                      </c:pt>
                      <c:pt idx="10600">
                        <c:v>0</c:v>
                      </c:pt>
                      <c:pt idx="10601">
                        <c:v>0</c:v>
                      </c:pt>
                      <c:pt idx="10602">
                        <c:v>0</c:v>
                      </c:pt>
                      <c:pt idx="10603">
                        <c:v>0</c:v>
                      </c:pt>
                      <c:pt idx="10604">
                        <c:v>0</c:v>
                      </c:pt>
                      <c:pt idx="10605">
                        <c:v>0</c:v>
                      </c:pt>
                      <c:pt idx="10606">
                        <c:v>0</c:v>
                      </c:pt>
                      <c:pt idx="10607">
                        <c:v>0</c:v>
                      </c:pt>
                      <c:pt idx="10608">
                        <c:v>0</c:v>
                      </c:pt>
                      <c:pt idx="10609">
                        <c:v>0</c:v>
                      </c:pt>
                      <c:pt idx="10610">
                        <c:v>0</c:v>
                      </c:pt>
                      <c:pt idx="10611">
                        <c:v>0</c:v>
                      </c:pt>
                      <c:pt idx="10612">
                        <c:v>0</c:v>
                      </c:pt>
                      <c:pt idx="10613">
                        <c:v>0</c:v>
                      </c:pt>
                      <c:pt idx="10614">
                        <c:v>0</c:v>
                      </c:pt>
                      <c:pt idx="10615">
                        <c:v>0</c:v>
                      </c:pt>
                      <c:pt idx="10616">
                        <c:v>0</c:v>
                      </c:pt>
                      <c:pt idx="10617">
                        <c:v>0</c:v>
                      </c:pt>
                      <c:pt idx="10618">
                        <c:v>0</c:v>
                      </c:pt>
                      <c:pt idx="10619">
                        <c:v>0</c:v>
                      </c:pt>
                      <c:pt idx="10621">
                        <c:v>0</c:v>
                      </c:pt>
                      <c:pt idx="10622">
                        <c:v>0</c:v>
                      </c:pt>
                      <c:pt idx="10623">
                        <c:v>0</c:v>
                      </c:pt>
                      <c:pt idx="10624">
                        <c:v>0</c:v>
                      </c:pt>
                      <c:pt idx="10625">
                        <c:v>0</c:v>
                      </c:pt>
                      <c:pt idx="10626">
                        <c:v>0</c:v>
                      </c:pt>
                      <c:pt idx="10627">
                        <c:v>0.03</c:v>
                      </c:pt>
                      <c:pt idx="10628">
                        <c:v>0.04</c:v>
                      </c:pt>
                      <c:pt idx="10629">
                        <c:v>0.02</c:v>
                      </c:pt>
                      <c:pt idx="10630">
                        <c:v>0.06</c:v>
                      </c:pt>
                      <c:pt idx="10631">
                        <c:v>0.06</c:v>
                      </c:pt>
                      <c:pt idx="10632">
                        <c:v>0.13</c:v>
                      </c:pt>
                      <c:pt idx="10633">
                        <c:v>0.12</c:v>
                      </c:pt>
                      <c:pt idx="10634">
                        <c:v>0</c:v>
                      </c:pt>
                      <c:pt idx="10635">
                        <c:v>0.01</c:v>
                      </c:pt>
                      <c:pt idx="10637">
                        <c:v>0.03</c:v>
                      </c:pt>
                      <c:pt idx="10638">
                        <c:v>0.04</c:v>
                      </c:pt>
                      <c:pt idx="10639">
                        <c:v>0.03</c:v>
                      </c:pt>
                      <c:pt idx="10640">
                        <c:v>7.0000000000000007E-2</c:v>
                      </c:pt>
                      <c:pt idx="10641">
                        <c:v>0.02</c:v>
                      </c:pt>
                      <c:pt idx="10642">
                        <c:v>0.16</c:v>
                      </c:pt>
                      <c:pt idx="10643">
                        <c:v>0.17</c:v>
                      </c:pt>
                      <c:pt idx="10644">
                        <c:v>0.18</c:v>
                      </c:pt>
                      <c:pt idx="10645">
                        <c:v>0.16</c:v>
                      </c:pt>
                      <c:pt idx="10646">
                        <c:v>0</c:v>
                      </c:pt>
                      <c:pt idx="10651">
                        <c:v>0</c:v>
                      </c:pt>
                      <c:pt idx="10653">
                        <c:v>0</c:v>
                      </c:pt>
                      <c:pt idx="10657">
                        <c:v>0</c:v>
                      </c:pt>
                      <c:pt idx="10658">
                        <c:v>0</c:v>
                      </c:pt>
                      <c:pt idx="10661">
                        <c:v>0</c:v>
                      </c:pt>
                      <c:pt idx="10664">
                        <c:v>0</c:v>
                      </c:pt>
                      <c:pt idx="10665">
                        <c:v>0</c:v>
                      </c:pt>
                      <c:pt idx="10669">
                        <c:v>0</c:v>
                      </c:pt>
                      <c:pt idx="10671">
                        <c:v>0</c:v>
                      </c:pt>
                      <c:pt idx="10674">
                        <c:v>0</c:v>
                      </c:pt>
                      <c:pt idx="10675">
                        <c:v>0</c:v>
                      </c:pt>
                      <c:pt idx="10681">
                        <c:v>0</c:v>
                      </c:pt>
                      <c:pt idx="10685">
                        <c:v>0</c:v>
                      </c:pt>
                      <c:pt idx="10688">
                        <c:v>0</c:v>
                      </c:pt>
                      <c:pt idx="10689">
                        <c:v>0</c:v>
                      </c:pt>
                      <c:pt idx="10693">
                        <c:v>0</c:v>
                      </c:pt>
                      <c:pt idx="10697">
                        <c:v>0</c:v>
                      </c:pt>
                      <c:pt idx="10699">
                        <c:v>0</c:v>
                      </c:pt>
                      <c:pt idx="10703">
                        <c:v>0</c:v>
                      </c:pt>
                      <c:pt idx="10704">
                        <c:v>0</c:v>
                      </c:pt>
                      <c:pt idx="10705">
                        <c:v>0.01</c:v>
                      </c:pt>
                      <c:pt idx="10706">
                        <c:v>0.01</c:v>
                      </c:pt>
                      <c:pt idx="10708">
                        <c:v>0</c:v>
                      </c:pt>
                      <c:pt idx="10709">
                        <c:v>0.03</c:v>
                      </c:pt>
                      <c:pt idx="10710">
                        <c:v>0.04</c:v>
                      </c:pt>
                      <c:pt idx="10711">
                        <c:v>0.02</c:v>
                      </c:pt>
                      <c:pt idx="10712">
                        <c:v>0.02</c:v>
                      </c:pt>
                      <c:pt idx="10713">
                        <c:v>0.01</c:v>
                      </c:pt>
                      <c:pt idx="10714">
                        <c:v>0</c:v>
                      </c:pt>
                      <c:pt idx="10715">
                        <c:v>0.02</c:v>
                      </c:pt>
                      <c:pt idx="10716">
                        <c:v>0</c:v>
                      </c:pt>
                      <c:pt idx="10717">
                        <c:v>0</c:v>
                      </c:pt>
                      <c:pt idx="10718">
                        <c:v>0</c:v>
                      </c:pt>
                      <c:pt idx="10719">
                        <c:v>0</c:v>
                      </c:pt>
                      <c:pt idx="10720">
                        <c:v>0</c:v>
                      </c:pt>
                      <c:pt idx="10722">
                        <c:v>0</c:v>
                      </c:pt>
                      <c:pt idx="10723">
                        <c:v>0</c:v>
                      </c:pt>
                      <c:pt idx="10724">
                        <c:v>0</c:v>
                      </c:pt>
                      <c:pt idx="10725">
                        <c:v>0</c:v>
                      </c:pt>
                      <c:pt idx="10726">
                        <c:v>0</c:v>
                      </c:pt>
                      <c:pt idx="10727">
                        <c:v>0</c:v>
                      </c:pt>
                      <c:pt idx="10731">
                        <c:v>0</c:v>
                      </c:pt>
                      <c:pt idx="10733">
                        <c:v>0</c:v>
                      </c:pt>
                      <c:pt idx="10734">
                        <c:v>0</c:v>
                      </c:pt>
                      <c:pt idx="10735">
                        <c:v>0</c:v>
                      </c:pt>
                      <c:pt idx="10736">
                        <c:v>0</c:v>
                      </c:pt>
                      <c:pt idx="10737">
                        <c:v>0</c:v>
                      </c:pt>
                      <c:pt idx="10738">
                        <c:v>0</c:v>
                      </c:pt>
                      <c:pt idx="10739">
                        <c:v>0</c:v>
                      </c:pt>
                      <c:pt idx="10740">
                        <c:v>0</c:v>
                      </c:pt>
                      <c:pt idx="10741">
                        <c:v>0</c:v>
                      </c:pt>
                      <c:pt idx="10742">
                        <c:v>0</c:v>
                      </c:pt>
                      <c:pt idx="10743">
                        <c:v>0</c:v>
                      </c:pt>
                      <c:pt idx="10744">
                        <c:v>0</c:v>
                      </c:pt>
                      <c:pt idx="10745">
                        <c:v>0</c:v>
                      </c:pt>
                      <c:pt idx="10746">
                        <c:v>0</c:v>
                      </c:pt>
                      <c:pt idx="10747">
                        <c:v>0</c:v>
                      </c:pt>
                      <c:pt idx="10748">
                        <c:v>0</c:v>
                      </c:pt>
                      <c:pt idx="10749">
                        <c:v>0</c:v>
                      </c:pt>
                      <c:pt idx="10751">
                        <c:v>0</c:v>
                      </c:pt>
                      <c:pt idx="10752">
                        <c:v>0</c:v>
                      </c:pt>
                      <c:pt idx="10753">
                        <c:v>0</c:v>
                      </c:pt>
                      <c:pt idx="10754">
                        <c:v>0</c:v>
                      </c:pt>
                      <c:pt idx="10755">
                        <c:v>0</c:v>
                      </c:pt>
                      <c:pt idx="10756">
                        <c:v>0</c:v>
                      </c:pt>
                      <c:pt idx="10757">
                        <c:v>0</c:v>
                      </c:pt>
                      <c:pt idx="10758">
                        <c:v>0</c:v>
                      </c:pt>
                      <c:pt idx="10759">
                        <c:v>0</c:v>
                      </c:pt>
                      <c:pt idx="10760">
                        <c:v>0</c:v>
                      </c:pt>
                      <c:pt idx="10761">
                        <c:v>0</c:v>
                      </c:pt>
                      <c:pt idx="10762">
                        <c:v>0</c:v>
                      </c:pt>
                      <c:pt idx="10763">
                        <c:v>0</c:v>
                      </c:pt>
                      <c:pt idx="10764">
                        <c:v>0</c:v>
                      </c:pt>
                      <c:pt idx="10765">
                        <c:v>0</c:v>
                      </c:pt>
                      <c:pt idx="10766">
                        <c:v>0</c:v>
                      </c:pt>
                      <c:pt idx="10767">
                        <c:v>0</c:v>
                      </c:pt>
                      <c:pt idx="10768">
                        <c:v>0</c:v>
                      </c:pt>
                      <c:pt idx="10769">
                        <c:v>0</c:v>
                      </c:pt>
                      <c:pt idx="10770">
                        <c:v>0</c:v>
                      </c:pt>
                      <c:pt idx="10771">
                        <c:v>0</c:v>
                      </c:pt>
                      <c:pt idx="10772">
                        <c:v>0</c:v>
                      </c:pt>
                      <c:pt idx="10773">
                        <c:v>0</c:v>
                      </c:pt>
                      <c:pt idx="10774">
                        <c:v>0</c:v>
                      </c:pt>
                      <c:pt idx="10776">
                        <c:v>0</c:v>
                      </c:pt>
                      <c:pt idx="10777">
                        <c:v>0</c:v>
                      </c:pt>
                      <c:pt idx="10778">
                        <c:v>0</c:v>
                      </c:pt>
                      <c:pt idx="10779">
                        <c:v>0</c:v>
                      </c:pt>
                      <c:pt idx="10780">
                        <c:v>0</c:v>
                      </c:pt>
                      <c:pt idx="10781">
                        <c:v>0</c:v>
                      </c:pt>
                      <c:pt idx="10782">
                        <c:v>0</c:v>
                      </c:pt>
                      <c:pt idx="10783">
                        <c:v>0</c:v>
                      </c:pt>
                      <c:pt idx="10784">
                        <c:v>0</c:v>
                      </c:pt>
                      <c:pt idx="10785">
                        <c:v>0</c:v>
                      </c:pt>
                      <c:pt idx="10786">
                        <c:v>0</c:v>
                      </c:pt>
                      <c:pt idx="10788">
                        <c:v>0</c:v>
                      </c:pt>
                      <c:pt idx="10790">
                        <c:v>0</c:v>
                      </c:pt>
                      <c:pt idx="10791">
                        <c:v>0</c:v>
                      </c:pt>
                      <c:pt idx="10793">
                        <c:v>0</c:v>
                      </c:pt>
                      <c:pt idx="10796">
                        <c:v>0</c:v>
                      </c:pt>
                      <c:pt idx="10798">
                        <c:v>0</c:v>
                      </c:pt>
                      <c:pt idx="10799">
                        <c:v>0</c:v>
                      </c:pt>
                      <c:pt idx="10800">
                        <c:v>0.26</c:v>
                      </c:pt>
                      <c:pt idx="10801">
                        <c:v>0.13</c:v>
                      </c:pt>
                      <c:pt idx="10802">
                        <c:v>0.18</c:v>
                      </c:pt>
                      <c:pt idx="10803">
                        <c:v>0.32</c:v>
                      </c:pt>
                      <c:pt idx="10804">
                        <c:v>0.32</c:v>
                      </c:pt>
                      <c:pt idx="10806">
                        <c:v>0.3</c:v>
                      </c:pt>
                      <c:pt idx="10807">
                        <c:v>0.14000000000000001</c:v>
                      </c:pt>
                      <c:pt idx="10808">
                        <c:v>0.14000000000000001</c:v>
                      </c:pt>
                      <c:pt idx="10809">
                        <c:v>0.14000000000000001</c:v>
                      </c:pt>
                      <c:pt idx="10811">
                        <c:v>0</c:v>
                      </c:pt>
                      <c:pt idx="10813">
                        <c:v>0</c:v>
                      </c:pt>
                      <c:pt idx="10814">
                        <c:v>0</c:v>
                      </c:pt>
                      <c:pt idx="10817">
                        <c:v>0</c:v>
                      </c:pt>
                      <c:pt idx="10820">
                        <c:v>0</c:v>
                      </c:pt>
                      <c:pt idx="10822">
                        <c:v>0</c:v>
                      </c:pt>
                      <c:pt idx="10823">
                        <c:v>0</c:v>
                      </c:pt>
                      <c:pt idx="10825">
                        <c:v>0</c:v>
                      </c:pt>
                      <c:pt idx="10826">
                        <c:v>0</c:v>
                      </c:pt>
                      <c:pt idx="10827">
                        <c:v>0</c:v>
                      </c:pt>
                      <c:pt idx="10828">
                        <c:v>0</c:v>
                      </c:pt>
                      <c:pt idx="10829">
                        <c:v>0</c:v>
                      </c:pt>
                      <c:pt idx="10830">
                        <c:v>0</c:v>
                      </c:pt>
                      <c:pt idx="10831">
                        <c:v>0</c:v>
                      </c:pt>
                      <c:pt idx="10832">
                        <c:v>0</c:v>
                      </c:pt>
                      <c:pt idx="10833">
                        <c:v>0</c:v>
                      </c:pt>
                      <c:pt idx="10834">
                        <c:v>0</c:v>
                      </c:pt>
                      <c:pt idx="10835">
                        <c:v>0</c:v>
                      </c:pt>
                      <c:pt idx="10836">
                        <c:v>0</c:v>
                      </c:pt>
                      <c:pt idx="10837">
                        <c:v>0</c:v>
                      </c:pt>
                      <c:pt idx="10838">
                        <c:v>0</c:v>
                      </c:pt>
                      <c:pt idx="10839">
                        <c:v>0</c:v>
                      </c:pt>
                      <c:pt idx="10840">
                        <c:v>0</c:v>
                      </c:pt>
                      <c:pt idx="10841">
                        <c:v>0</c:v>
                      </c:pt>
                      <c:pt idx="10842">
                        <c:v>0</c:v>
                      </c:pt>
                      <c:pt idx="10843">
                        <c:v>0</c:v>
                      </c:pt>
                      <c:pt idx="10844">
                        <c:v>0</c:v>
                      </c:pt>
                      <c:pt idx="10845">
                        <c:v>0</c:v>
                      </c:pt>
                      <c:pt idx="10846">
                        <c:v>0</c:v>
                      </c:pt>
                      <c:pt idx="10848">
                        <c:v>0</c:v>
                      </c:pt>
                      <c:pt idx="10849">
                        <c:v>0</c:v>
                      </c:pt>
                      <c:pt idx="10850">
                        <c:v>0</c:v>
                      </c:pt>
                      <c:pt idx="10851">
                        <c:v>0</c:v>
                      </c:pt>
                      <c:pt idx="10852">
                        <c:v>0</c:v>
                      </c:pt>
                      <c:pt idx="10853">
                        <c:v>0</c:v>
                      </c:pt>
                      <c:pt idx="10854">
                        <c:v>0</c:v>
                      </c:pt>
                      <c:pt idx="10855">
                        <c:v>0</c:v>
                      </c:pt>
                      <c:pt idx="10856">
                        <c:v>0</c:v>
                      </c:pt>
                      <c:pt idx="10857">
                        <c:v>0</c:v>
                      </c:pt>
                      <c:pt idx="10858">
                        <c:v>0</c:v>
                      </c:pt>
                      <c:pt idx="10859">
                        <c:v>0</c:v>
                      </c:pt>
                      <c:pt idx="10860">
                        <c:v>0</c:v>
                      </c:pt>
                      <c:pt idx="10861">
                        <c:v>0</c:v>
                      </c:pt>
                      <c:pt idx="10862">
                        <c:v>0</c:v>
                      </c:pt>
                      <c:pt idx="10863">
                        <c:v>0</c:v>
                      </c:pt>
                      <c:pt idx="10864">
                        <c:v>0</c:v>
                      </c:pt>
                      <c:pt idx="10865">
                        <c:v>0</c:v>
                      </c:pt>
                      <c:pt idx="10866">
                        <c:v>0</c:v>
                      </c:pt>
                      <c:pt idx="10867">
                        <c:v>0</c:v>
                      </c:pt>
                      <c:pt idx="10868">
                        <c:v>0</c:v>
                      </c:pt>
                      <c:pt idx="10869">
                        <c:v>0</c:v>
                      </c:pt>
                      <c:pt idx="10870">
                        <c:v>0</c:v>
                      </c:pt>
                      <c:pt idx="10871">
                        <c:v>0</c:v>
                      </c:pt>
                      <c:pt idx="10873">
                        <c:v>0</c:v>
                      </c:pt>
                      <c:pt idx="10874">
                        <c:v>0</c:v>
                      </c:pt>
                      <c:pt idx="10875">
                        <c:v>0</c:v>
                      </c:pt>
                      <c:pt idx="10876">
                        <c:v>0</c:v>
                      </c:pt>
                      <c:pt idx="10877">
                        <c:v>0</c:v>
                      </c:pt>
                      <c:pt idx="10878">
                        <c:v>0</c:v>
                      </c:pt>
                      <c:pt idx="10879">
                        <c:v>0</c:v>
                      </c:pt>
                      <c:pt idx="10880">
                        <c:v>0</c:v>
                      </c:pt>
                      <c:pt idx="10881">
                        <c:v>0</c:v>
                      </c:pt>
                      <c:pt idx="10882">
                        <c:v>0</c:v>
                      </c:pt>
                      <c:pt idx="10883">
                        <c:v>0</c:v>
                      </c:pt>
                      <c:pt idx="10884">
                        <c:v>0</c:v>
                      </c:pt>
                      <c:pt idx="10885">
                        <c:v>0</c:v>
                      </c:pt>
                      <c:pt idx="10886">
                        <c:v>0</c:v>
                      </c:pt>
                      <c:pt idx="10887">
                        <c:v>0</c:v>
                      </c:pt>
                      <c:pt idx="10888">
                        <c:v>0</c:v>
                      </c:pt>
                      <c:pt idx="10889">
                        <c:v>0</c:v>
                      </c:pt>
                      <c:pt idx="10890">
                        <c:v>0</c:v>
                      </c:pt>
                      <c:pt idx="10891">
                        <c:v>0.04</c:v>
                      </c:pt>
                      <c:pt idx="10892">
                        <c:v>0.11</c:v>
                      </c:pt>
                      <c:pt idx="10893">
                        <c:v>0.04</c:v>
                      </c:pt>
                      <c:pt idx="10894">
                        <c:v>0.12</c:v>
                      </c:pt>
                      <c:pt idx="10895">
                        <c:v>0.06</c:v>
                      </c:pt>
                      <c:pt idx="10896">
                        <c:v>0</c:v>
                      </c:pt>
                      <c:pt idx="10897">
                        <c:v>0.03</c:v>
                      </c:pt>
                      <c:pt idx="10898">
                        <c:v>0</c:v>
                      </c:pt>
                      <c:pt idx="10899">
                        <c:v>0.02</c:v>
                      </c:pt>
                      <c:pt idx="10901">
                        <c:v>0</c:v>
                      </c:pt>
                      <c:pt idx="10902">
                        <c:v>0.01</c:v>
                      </c:pt>
                      <c:pt idx="10903">
                        <c:v>0.01</c:v>
                      </c:pt>
                      <c:pt idx="10905">
                        <c:v>0</c:v>
                      </c:pt>
                      <c:pt idx="10908">
                        <c:v>0.01</c:v>
                      </c:pt>
                      <c:pt idx="10909">
                        <c:v>0.01</c:v>
                      </c:pt>
                      <c:pt idx="10910">
                        <c:v>0.05</c:v>
                      </c:pt>
                      <c:pt idx="10911">
                        <c:v>7.0000000000000007E-2</c:v>
                      </c:pt>
                      <c:pt idx="10912">
                        <c:v>0.01</c:v>
                      </c:pt>
                      <c:pt idx="10913">
                        <c:v>0.09</c:v>
                      </c:pt>
                      <c:pt idx="10914">
                        <c:v>0.02</c:v>
                      </c:pt>
                      <c:pt idx="10915">
                        <c:v>0.04</c:v>
                      </c:pt>
                      <c:pt idx="10916">
                        <c:v>7.0000000000000007E-2</c:v>
                      </c:pt>
                      <c:pt idx="10917">
                        <c:v>7.0000000000000007E-2</c:v>
                      </c:pt>
                      <c:pt idx="10918">
                        <c:v>0.08</c:v>
                      </c:pt>
                      <c:pt idx="10919">
                        <c:v>0.09</c:v>
                      </c:pt>
                      <c:pt idx="10920">
                        <c:v>0.02</c:v>
                      </c:pt>
                      <c:pt idx="10921">
                        <c:v>0.01</c:v>
                      </c:pt>
                      <c:pt idx="10922">
                        <c:v>0.01</c:v>
                      </c:pt>
                      <c:pt idx="10923">
                        <c:v>0.01</c:v>
                      </c:pt>
                      <c:pt idx="10924">
                        <c:v>0.01</c:v>
                      </c:pt>
                      <c:pt idx="10925">
                        <c:v>0</c:v>
                      </c:pt>
                      <c:pt idx="10927">
                        <c:v>0</c:v>
                      </c:pt>
                      <c:pt idx="10928">
                        <c:v>0</c:v>
                      </c:pt>
                      <c:pt idx="10930">
                        <c:v>0</c:v>
                      </c:pt>
                      <c:pt idx="10931">
                        <c:v>0</c:v>
                      </c:pt>
                      <c:pt idx="10933">
                        <c:v>0</c:v>
                      </c:pt>
                      <c:pt idx="10934">
                        <c:v>0</c:v>
                      </c:pt>
                      <c:pt idx="10937">
                        <c:v>0</c:v>
                      </c:pt>
                      <c:pt idx="10940">
                        <c:v>0</c:v>
                      </c:pt>
                      <c:pt idx="10941">
                        <c:v>0</c:v>
                      </c:pt>
                      <c:pt idx="10942">
                        <c:v>0</c:v>
                      </c:pt>
                      <c:pt idx="10943">
                        <c:v>0</c:v>
                      </c:pt>
                      <c:pt idx="10944">
                        <c:v>0</c:v>
                      </c:pt>
                      <c:pt idx="10945">
                        <c:v>0</c:v>
                      </c:pt>
                      <c:pt idx="10946">
                        <c:v>0</c:v>
                      </c:pt>
                      <c:pt idx="10947">
                        <c:v>0</c:v>
                      </c:pt>
                      <c:pt idx="10949">
                        <c:v>0</c:v>
                      </c:pt>
                      <c:pt idx="10950">
                        <c:v>0</c:v>
                      </c:pt>
                      <c:pt idx="10951">
                        <c:v>0</c:v>
                      </c:pt>
                      <c:pt idx="10952">
                        <c:v>0</c:v>
                      </c:pt>
                      <c:pt idx="10953">
                        <c:v>0</c:v>
                      </c:pt>
                      <c:pt idx="10954">
                        <c:v>0</c:v>
                      </c:pt>
                      <c:pt idx="10955">
                        <c:v>0</c:v>
                      </c:pt>
                      <c:pt idx="10956">
                        <c:v>0</c:v>
                      </c:pt>
                      <c:pt idx="10957">
                        <c:v>0</c:v>
                      </c:pt>
                      <c:pt idx="10958">
                        <c:v>0</c:v>
                      </c:pt>
                      <c:pt idx="10959">
                        <c:v>0</c:v>
                      </c:pt>
                      <c:pt idx="10960">
                        <c:v>0</c:v>
                      </c:pt>
                      <c:pt idx="10961">
                        <c:v>0</c:v>
                      </c:pt>
                      <c:pt idx="10962">
                        <c:v>0</c:v>
                      </c:pt>
                      <c:pt idx="10963">
                        <c:v>0</c:v>
                      </c:pt>
                      <c:pt idx="10964">
                        <c:v>0</c:v>
                      </c:pt>
                      <c:pt idx="10965">
                        <c:v>0</c:v>
                      </c:pt>
                      <c:pt idx="10966">
                        <c:v>0</c:v>
                      </c:pt>
                      <c:pt idx="10967">
                        <c:v>0</c:v>
                      </c:pt>
                      <c:pt idx="10968">
                        <c:v>0</c:v>
                      </c:pt>
                      <c:pt idx="10969">
                        <c:v>0</c:v>
                      </c:pt>
                      <c:pt idx="10970">
                        <c:v>0</c:v>
                      </c:pt>
                      <c:pt idx="10971">
                        <c:v>0</c:v>
                      </c:pt>
                      <c:pt idx="10972">
                        <c:v>0</c:v>
                      </c:pt>
                      <c:pt idx="10974">
                        <c:v>0</c:v>
                      </c:pt>
                      <c:pt idx="10975">
                        <c:v>0</c:v>
                      </c:pt>
                      <c:pt idx="10976">
                        <c:v>0</c:v>
                      </c:pt>
                      <c:pt idx="10977">
                        <c:v>0</c:v>
                      </c:pt>
                      <c:pt idx="10978">
                        <c:v>0</c:v>
                      </c:pt>
                      <c:pt idx="10979">
                        <c:v>0</c:v>
                      </c:pt>
                      <c:pt idx="10982">
                        <c:v>0.01</c:v>
                      </c:pt>
                      <c:pt idx="10983">
                        <c:v>0</c:v>
                      </c:pt>
                      <c:pt idx="10984">
                        <c:v>0</c:v>
                      </c:pt>
                      <c:pt idx="10985">
                        <c:v>0.01</c:v>
                      </c:pt>
                      <c:pt idx="10986">
                        <c:v>0.03</c:v>
                      </c:pt>
                      <c:pt idx="10987">
                        <c:v>0.03</c:v>
                      </c:pt>
                      <c:pt idx="10988">
                        <c:v>0.03</c:v>
                      </c:pt>
                      <c:pt idx="10989">
                        <c:v>0.02</c:v>
                      </c:pt>
                      <c:pt idx="10990">
                        <c:v>0.1</c:v>
                      </c:pt>
                      <c:pt idx="10991">
                        <c:v>0.02</c:v>
                      </c:pt>
                      <c:pt idx="10992">
                        <c:v>0.06</c:v>
                      </c:pt>
                      <c:pt idx="10993">
                        <c:v>0.09</c:v>
                      </c:pt>
                      <c:pt idx="10994">
                        <c:v>0.17</c:v>
                      </c:pt>
                      <c:pt idx="10995">
                        <c:v>0.2</c:v>
                      </c:pt>
                      <c:pt idx="10996">
                        <c:v>0.02</c:v>
                      </c:pt>
                      <c:pt idx="10997">
                        <c:v>0.05</c:v>
                      </c:pt>
                      <c:pt idx="10998">
                        <c:v>0.02</c:v>
                      </c:pt>
                      <c:pt idx="11000">
                        <c:v>0.03</c:v>
                      </c:pt>
                      <c:pt idx="11001">
                        <c:v>0.01</c:v>
                      </c:pt>
                      <c:pt idx="11002">
                        <c:v>0.01</c:v>
                      </c:pt>
                      <c:pt idx="11003">
                        <c:v>0.02</c:v>
                      </c:pt>
                      <c:pt idx="11004">
                        <c:v>0.01</c:v>
                      </c:pt>
                      <c:pt idx="11005">
                        <c:v>0.03</c:v>
                      </c:pt>
                      <c:pt idx="11006">
                        <c:v>0.05</c:v>
                      </c:pt>
                      <c:pt idx="11007">
                        <c:v>0.01</c:v>
                      </c:pt>
                      <c:pt idx="11008">
                        <c:v>0.02</c:v>
                      </c:pt>
                      <c:pt idx="11009">
                        <c:v>0.08</c:v>
                      </c:pt>
                      <c:pt idx="11010">
                        <c:v>0.02</c:v>
                      </c:pt>
                      <c:pt idx="11011">
                        <c:v>0.01</c:v>
                      </c:pt>
                      <c:pt idx="11012">
                        <c:v>0.01</c:v>
                      </c:pt>
                      <c:pt idx="11013">
                        <c:v>0.03</c:v>
                      </c:pt>
                      <c:pt idx="11014">
                        <c:v>0.03</c:v>
                      </c:pt>
                      <c:pt idx="11015">
                        <c:v>0</c:v>
                      </c:pt>
                      <c:pt idx="11016">
                        <c:v>0</c:v>
                      </c:pt>
                      <c:pt idx="11017">
                        <c:v>0.01</c:v>
                      </c:pt>
                      <c:pt idx="11018">
                        <c:v>0.01</c:v>
                      </c:pt>
                      <c:pt idx="11023">
                        <c:v>0</c:v>
                      </c:pt>
                      <c:pt idx="11025">
                        <c:v>0</c:v>
                      </c:pt>
                      <c:pt idx="11026">
                        <c:v>0</c:v>
                      </c:pt>
                      <c:pt idx="11027">
                        <c:v>0</c:v>
                      </c:pt>
                      <c:pt idx="11030">
                        <c:v>0</c:v>
                      </c:pt>
                      <c:pt idx="11031">
                        <c:v>0</c:v>
                      </c:pt>
                      <c:pt idx="11032">
                        <c:v>0</c:v>
                      </c:pt>
                      <c:pt idx="11034">
                        <c:v>0</c:v>
                      </c:pt>
                      <c:pt idx="11035">
                        <c:v>0</c:v>
                      </c:pt>
                      <c:pt idx="11036">
                        <c:v>0</c:v>
                      </c:pt>
                      <c:pt idx="11037">
                        <c:v>0</c:v>
                      </c:pt>
                      <c:pt idx="11038">
                        <c:v>0</c:v>
                      </c:pt>
                      <c:pt idx="11039">
                        <c:v>0</c:v>
                      </c:pt>
                      <c:pt idx="11040">
                        <c:v>0</c:v>
                      </c:pt>
                      <c:pt idx="11041">
                        <c:v>0</c:v>
                      </c:pt>
                      <c:pt idx="11042">
                        <c:v>0</c:v>
                      </c:pt>
                      <c:pt idx="11043">
                        <c:v>0</c:v>
                      </c:pt>
                      <c:pt idx="11044">
                        <c:v>0</c:v>
                      </c:pt>
                      <c:pt idx="11045">
                        <c:v>0</c:v>
                      </c:pt>
                      <c:pt idx="11046">
                        <c:v>0</c:v>
                      </c:pt>
                      <c:pt idx="11047">
                        <c:v>0</c:v>
                      </c:pt>
                      <c:pt idx="11048">
                        <c:v>0</c:v>
                      </c:pt>
                      <c:pt idx="11049">
                        <c:v>0</c:v>
                      </c:pt>
                      <c:pt idx="11050">
                        <c:v>0</c:v>
                      </c:pt>
                      <c:pt idx="11052">
                        <c:v>0</c:v>
                      </c:pt>
                      <c:pt idx="11053">
                        <c:v>0</c:v>
                      </c:pt>
                      <c:pt idx="11054">
                        <c:v>0</c:v>
                      </c:pt>
                      <c:pt idx="11055">
                        <c:v>0</c:v>
                      </c:pt>
                      <c:pt idx="11056">
                        <c:v>0</c:v>
                      </c:pt>
                      <c:pt idx="11057">
                        <c:v>0</c:v>
                      </c:pt>
                      <c:pt idx="11058">
                        <c:v>0</c:v>
                      </c:pt>
                      <c:pt idx="11059">
                        <c:v>0</c:v>
                      </c:pt>
                      <c:pt idx="11060">
                        <c:v>0</c:v>
                      </c:pt>
                      <c:pt idx="11061">
                        <c:v>0</c:v>
                      </c:pt>
                      <c:pt idx="11062">
                        <c:v>0</c:v>
                      </c:pt>
                      <c:pt idx="11063">
                        <c:v>0</c:v>
                      </c:pt>
                      <c:pt idx="11064">
                        <c:v>0</c:v>
                      </c:pt>
                      <c:pt idx="11065">
                        <c:v>0</c:v>
                      </c:pt>
                      <c:pt idx="11066">
                        <c:v>0</c:v>
                      </c:pt>
                      <c:pt idx="11067">
                        <c:v>0</c:v>
                      </c:pt>
                      <c:pt idx="11068">
                        <c:v>0</c:v>
                      </c:pt>
                      <c:pt idx="11069">
                        <c:v>0</c:v>
                      </c:pt>
                      <c:pt idx="11070">
                        <c:v>0</c:v>
                      </c:pt>
                      <c:pt idx="11071">
                        <c:v>0</c:v>
                      </c:pt>
                      <c:pt idx="11072">
                        <c:v>0</c:v>
                      </c:pt>
                      <c:pt idx="11073">
                        <c:v>0</c:v>
                      </c:pt>
                      <c:pt idx="11074">
                        <c:v>0</c:v>
                      </c:pt>
                      <c:pt idx="11075">
                        <c:v>0</c:v>
                      </c:pt>
                      <c:pt idx="11077">
                        <c:v>0</c:v>
                      </c:pt>
                      <c:pt idx="11078">
                        <c:v>0</c:v>
                      </c:pt>
                      <c:pt idx="11079">
                        <c:v>0</c:v>
                      </c:pt>
                      <c:pt idx="11080">
                        <c:v>0</c:v>
                      </c:pt>
                      <c:pt idx="11081">
                        <c:v>0</c:v>
                      </c:pt>
                      <c:pt idx="11082">
                        <c:v>0</c:v>
                      </c:pt>
                      <c:pt idx="11083">
                        <c:v>0</c:v>
                      </c:pt>
                      <c:pt idx="11084">
                        <c:v>0</c:v>
                      </c:pt>
                      <c:pt idx="11085">
                        <c:v>0</c:v>
                      </c:pt>
                      <c:pt idx="11086">
                        <c:v>0</c:v>
                      </c:pt>
                      <c:pt idx="11087">
                        <c:v>0</c:v>
                      </c:pt>
                      <c:pt idx="11088">
                        <c:v>0</c:v>
                      </c:pt>
                      <c:pt idx="11089">
                        <c:v>0</c:v>
                      </c:pt>
                      <c:pt idx="11090">
                        <c:v>0</c:v>
                      </c:pt>
                      <c:pt idx="11091">
                        <c:v>0</c:v>
                      </c:pt>
                      <c:pt idx="11092">
                        <c:v>0</c:v>
                      </c:pt>
                      <c:pt idx="11093">
                        <c:v>0</c:v>
                      </c:pt>
                      <c:pt idx="11094">
                        <c:v>0</c:v>
                      </c:pt>
                      <c:pt idx="11095">
                        <c:v>0</c:v>
                      </c:pt>
                      <c:pt idx="11096">
                        <c:v>0</c:v>
                      </c:pt>
                      <c:pt idx="11097">
                        <c:v>0</c:v>
                      </c:pt>
                      <c:pt idx="11098">
                        <c:v>0</c:v>
                      </c:pt>
                      <c:pt idx="11099">
                        <c:v>0</c:v>
                      </c:pt>
                      <c:pt idx="11100">
                        <c:v>0</c:v>
                      </c:pt>
                      <c:pt idx="11102">
                        <c:v>0</c:v>
                      </c:pt>
                      <c:pt idx="11103">
                        <c:v>0</c:v>
                      </c:pt>
                      <c:pt idx="11105">
                        <c:v>0</c:v>
                      </c:pt>
                      <c:pt idx="11110">
                        <c:v>0</c:v>
                      </c:pt>
                      <c:pt idx="11118">
                        <c:v>0</c:v>
                      </c:pt>
                      <c:pt idx="11119">
                        <c:v>0</c:v>
                      </c:pt>
                      <c:pt idx="11122">
                        <c:v>0</c:v>
                      </c:pt>
                      <c:pt idx="11127">
                        <c:v>0</c:v>
                      </c:pt>
                      <c:pt idx="11132">
                        <c:v>0</c:v>
                      </c:pt>
                      <c:pt idx="11133">
                        <c:v>0</c:v>
                      </c:pt>
                      <c:pt idx="11134">
                        <c:v>0</c:v>
                      </c:pt>
                      <c:pt idx="11135">
                        <c:v>0</c:v>
                      </c:pt>
                      <c:pt idx="11136">
                        <c:v>0</c:v>
                      </c:pt>
                      <c:pt idx="11137">
                        <c:v>0</c:v>
                      </c:pt>
                      <c:pt idx="11138">
                        <c:v>0</c:v>
                      </c:pt>
                      <c:pt idx="11139">
                        <c:v>0</c:v>
                      </c:pt>
                      <c:pt idx="11140">
                        <c:v>0</c:v>
                      </c:pt>
                      <c:pt idx="11141">
                        <c:v>0</c:v>
                      </c:pt>
                      <c:pt idx="11142">
                        <c:v>0</c:v>
                      </c:pt>
                      <c:pt idx="11143">
                        <c:v>0</c:v>
                      </c:pt>
                      <c:pt idx="11144">
                        <c:v>0</c:v>
                      </c:pt>
                      <c:pt idx="11145">
                        <c:v>0</c:v>
                      </c:pt>
                      <c:pt idx="11149">
                        <c:v>0</c:v>
                      </c:pt>
                      <c:pt idx="11151">
                        <c:v>0</c:v>
                      </c:pt>
                      <c:pt idx="11155">
                        <c:v>0</c:v>
                      </c:pt>
                      <c:pt idx="11157">
                        <c:v>0</c:v>
                      </c:pt>
                      <c:pt idx="11158">
                        <c:v>0</c:v>
                      </c:pt>
                      <c:pt idx="11160">
                        <c:v>0</c:v>
                      </c:pt>
                      <c:pt idx="11163">
                        <c:v>0</c:v>
                      </c:pt>
                      <c:pt idx="11165">
                        <c:v>0</c:v>
                      </c:pt>
                      <c:pt idx="11166">
                        <c:v>0</c:v>
                      </c:pt>
                      <c:pt idx="11169">
                        <c:v>0</c:v>
                      </c:pt>
                      <c:pt idx="11170">
                        <c:v>0</c:v>
                      </c:pt>
                      <c:pt idx="11171">
                        <c:v>0</c:v>
                      </c:pt>
                      <c:pt idx="11172">
                        <c:v>0</c:v>
                      </c:pt>
                      <c:pt idx="11173">
                        <c:v>0</c:v>
                      </c:pt>
                      <c:pt idx="11174">
                        <c:v>0</c:v>
                      </c:pt>
                      <c:pt idx="11175">
                        <c:v>0</c:v>
                      </c:pt>
                      <c:pt idx="11176">
                        <c:v>0</c:v>
                      </c:pt>
                      <c:pt idx="11177">
                        <c:v>0</c:v>
                      </c:pt>
                      <c:pt idx="11178">
                        <c:v>0</c:v>
                      </c:pt>
                      <c:pt idx="11179">
                        <c:v>0</c:v>
                      </c:pt>
                      <c:pt idx="11180">
                        <c:v>0</c:v>
                      </c:pt>
                      <c:pt idx="11181">
                        <c:v>0</c:v>
                      </c:pt>
                      <c:pt idx="11182">
                        <c:v>0</c:v>
                      </c:pt>
                      <c:pt idx="11183">
                        <c:v>0</c:v>
                      </c:pt>
                      <c:pt idx="11184">
                        <c:v>0</c:v>
                      </c:pt>
                      <c:pt idx="11185">
                        <c:v>0</c:v>
                      </c:pt>
                      <c:pt idx="11187">
                        <c:v>0</c:v>
                      </c:pt>
                      <c:pt idx="11188">
                        <c:v>0</c:v>
                      </c:pt>
                      <c:pt idx="11189">
                        <c:v>0</c:v>
                      </c:pt>
                      <c:pt idx="11190">
                        <c:v>0</c:v>
                      </c:pt>
                      <c:pt idx="11191">
                        <c:v>0</c:v>
                      </c:pt>
                      <c:pt idx="11192">
                        <c:v>0</c:v>
                      </c:pt>
                      <c:pt idx="11193">
                        <c:v>0</c:v>
                      </c:pt>
                      <c:pt idx="11194">
                        <c:v>0</c:v>
                      </c:pt>
                      <c:pt idx="11195">
                        <c:v>0</c:v>
                      </c:pt>
                      <c:pt idx="11196">
                        <c:v>0</c:v>
                      </c:pt>
                      <c:pt idx="11197">
                        <c:v>0</c:v>
                      </c:pt>
                      <c:pt idx="11198">
                        <c:v>0</c:v>
                      </c:pt>
                      <c:pt idx="11199">
                        <c:v>0</c:v>
                      </c:pt>
                      <c:pt idx="11200">
                        <c:v>0</c:v>
                      </c:pt>
                      <c:pt idx="11201">
                        <c:v>0</c:v>
                      </c:pt>
                      <c:pt idx="11202">
                        <c:v>0</c:v>
                      </c:pt>
                      <c:pt idx="11203">
                        <c:v>0</c:v>
                      </c:pt>
                      <c:pt idx="11204">
                        <c:v>0</c:v>
                      </c:pt>
                      <c:pt idx="11205">
                        <c:v>0</c:v>
                      </c:pt>
                      <c:pt idx="11206">
                        <c:v>0</c:v>
                      </c:pt>
                      <c:pt idx="11207">
                        <c:v>0</c:v>
                      </c:pt>
                      <c:pt idx="11208">
                        <c:v>0</c:v>
                      </c:pt>
                      <c:pt idx="11209">
                        <c:v>0</c:v>
                      </c:pt>
                      <c:pt idx="11210">
                        <c:v>0</c:v>
                      </c:pt>
                      <c:pt idx="11212">
                        <c:v>0</c:v>
                      </c:pt>
                      <c:pt idx="11213">
                        <c:v>0</c:v>
                      </c:pt>
                      <c:pt idx="11214">
                        <c:v>0</c:v>
                      </c:pt>
                      <c:pt idx="11215">
                        <c:v>0</c:v>
                      </c:pt>
                      <c:pt idx="11216">
                        <c:v>0</c:v>
                      </c:pt>
                      <c:pt idx="11217">
                        <c:v>0</c:v>
                      </c:pt>
                      <c:pt idx="11218">
                        <c:v>0</c:v>
                      </c:pt>
                      <c:pt idx="11219">
                        <c:v>0</c:v>
                      </c:pt>
                      <c:pt idx="11220">
                        <c:v>0</c:v>
                      </c:pt>
                      <c:pt idx="11221">
                        <c:v>0</c:v>
                      </c:pt>
                      <c:pt idx="11222">
                        <c:v>0</c:v>
                      </c:pt>
                      <c:pt idx="11223">
                        <c:v>0</c:v>
                      </c:pt>
                      <c:pt idx="11224">
                        <c:v>0</c:v>
                      </c:pt>
                      <c:pt idx="11225">
                        <c:v>0</c:v>
                      </c:pt>
                      <c:pt idx="11226">
                        <c:v>0</c:v>
                      </c:pt>
                      <c:pt idx="11227">
                        <c:v>0</c:v>
                      </c:pt>
                      <c:pt idx="11228">
                        <c:v>0</c:v>
                      </c:pt>
                      <c:pt idx="11229">
                        <c:v>0</c:v>
                      </c:pt>
                      <c:pt idx="11230">
                        <c:v>0</c:v>
                      </c:pt>
                      <c:pt idx="11231">
                        <c:v>0</c:v>
                      </c:pt>
                      <c:pt idx="11232">
                        <c:v>0</c:v>
                      </c:pt>
                      <c:pt idx="11233">
                        <c:v>0</c:v>
                      </c:pt>
                      <c:pt idx="11234">
                        <c:v>0</c:v>
                      </c:pt>
                      <c:pt idx="11235">
                        <c:v>0</c:v>
                      </c:pt>
                      <c:pt idx="11237">
                        <c:v>0</c:v>
                      </c:pt>
                      <c:pt idx="11238">
                        <c:v>0</c:v>
                      </c:pt>
                      <c:pt idx="11239">
                        <c:v>0</c:v>
                      </c:pt>
                      <c:pt idx="11240">
                        <c:v>0</c:v>
                      </c:pt>
                      <c:pt idx="11241">
                        <c:v>0</c:v>
                      </c:pt>
                      <c:pt idx="11242">
                        <c:v>0</c:v>
                      </c:pt>
                      <c:pt idx="11243">
                        <c:v>0</c:v>
                      </c:pt>
                      <c:pt idx="11244">
                        <c:v>0</c:v>
                      </c:pt>
                      <c:pt idx="11245">
                        <c:v>0</c:v>
                      </c:pt>
                      <c:pt idx="11246">
                        <c:v>0</c:v>
                      </c:pt>
                      <c:pt idx="11247">
                        <c:v>0</c:v>
                      </c:pt>
                      <c:pt idx="11248">
                        <c:v>0</c:v>
                      </c:pt>
                      <c:pt idx="11249">
                        <c:v>0</c:v>
                      </c:pt>
                      <c:pt idx="11250">
                        <c:v>0</c:v>
                      </c:pt>
                      <c:pt idx="11251">
                        <c:v>0</c:v>
                      </c:pt>
                      <c:pt idx="11252">
                        <c:v>0</c:v>
                      </c:pt>
                      <c:pt idx="11253">
                        <c:v>0</c:v>
                      </c:pt>
                      <c:pt idx="11254">
                        <c:v>0</c:v>
                      </c:pt>
                      <c:pt idx="11255">
                        <c:v>0</c:v>
                      </c:pt>
                      <c:pt idx="11256">
                        <c:v>0</c:v>
                      </c:pt>
                      <c:pt idx="11257">
                        <c:v>0</c:v>
                      </c:pt>
                      <c:pt idx="11258">
                        <c:v>0</c:v>
                      </c:pt>
                      <c:pt idx="11259">
                        <c:v>0</c:v>
                      </c:pt>
                      <c:pt idx="11260">
                        <c:v>0</c:v>
                      </c:pt>
                      <c:pt idx="11262">
                        <c:v>0</c:v>
                      </c:pt>
                      <c:pt idx="11264">
                        <c:v>0</c:v>
                      </c:pt>
                      <c:pt idx="11265">
                        <c:v>0</c:v>
                      </c:pt>
                      <c:pt idx="11266">
                        <c:v>0</c:v>
                      </c:pt>
                      <c:pt idx="11267">
                        <c:v>0</c:v>
                      </c:pt>
                      <c:pt idx="11268">
                        <c:v>0</c:v>
                      </c:pt>
                      <c:pt idx="11270">
                        <c:v>0</c:v>
                      </c:pt>
                      <c:pt idx="11271">
                        <c:v>0</c:v>
                      </c:pt>
                      <c:pt idx="11273">
                        <c:v>0</c:v>
                      </c:pt>
                      <c:pt idx="11274">
                        <c:v>0</c:v>
                      </c:pt>
                      <c:pt idx="11275">
                        <c:v>0</c:v>
                      </c:pt>
                      <c:pt idx="11276">
                        <c:v>0</c:v>
                      </c:pt>
                      <c:pt idx="11277">
                        <c:v>0</c:v>
                      </c:pt>
                      <c:pt idx="11278">
                        <c:v>7.0000000000000007E-2</c:v>
                      </c:pt>
                      <c:pt idx="11279">
                        <c:v>0.02</c:v>
                      </c:pt>
                      <c:pt idx="11280">
                        <c:v>0.02</c:v>
                      </c:pt>
                      <c:pt idx="11281">
                        <c:v>0.05</c:v>
                      </c:pt>
                      <c:pt idx="11282">
                        <c:v>0.08</c:v>
                      </c:pt>
                      <c:pt idx="11283">
                        <c:v>0.09</c:v>
                      </c:pt>
                      <c:pt idx="11285">
                        <c:v>0.1</c:v>
                      </c:pt>
                      <c:pt idx="11286">
                        <c:v>0.06</c:v>
                      </c:pt>
                      <c:pt idx="11287">
                        <c:v>0.16</c:v>
                      </c:pt>
                      <c:pt idx="11288">
                        <c:v>0.21</c:v>
                      </c:pt>
                      <c:pt idx="11289">
                        <c:v>0.32</c:v>
                      </c:pt>
                      <c:pt idx="11290">
                        <c:v>0.19</c:v>
                      </c:pt>
                      <c:pt idx="11291">
                        <c:v>0.2</c:v>
                      </c:pt>
                      <c:pt idx="11292">
                        <c:v>0.1</c:v>
                      </c:pt>
                      <c:pt idx="11294">
                        <c:v>0.01</c:v>
                      </c:pt>
                      <c:pt idx="11295">
                        <c:v>0</c:v>
                      </c:pt>
                      <c:pt idx="11296">
                        <c:v>0</c:v>
                      </c:pt>
                      <c:pt idx="11297">
                        <c:v>0</c:v>
                      </c:pt>
                      <c:pt idx="11298">
                        <c:v>0</c:v>
                      </c:pt>
                      <c:pt idx="11299">
                        <c:v>0</c:v>
                      </c:pt>
                      <c:pt idx="11301">
                        <c:v>0</c:v>
                      </c:pt>
                      <c:pt idx="11303">
                        <c:v>0</c:v>
                      </c:pt>
                      <c:pt idx="11306">
                        <c:v>0</c:v>
                      </c:pt>
                      <c:pt idx="11307">
                        <c:v>0</c:v>
                      </c:pt>
                      <c:pt idx="11308">
                        <c:v>0</c:v>
                      </c:pt>
                      <c:pt idx="11309">
                        <c:v>0</c:v>
                      </c:pt>
                      <c:pt idx="11310">
                        <c:v>0</c:v>
                      </c:pt>
                      <c:pt idx="11311">
                        <c:v>0</c:v>
                      </c:pt>
                      <c:pt idx="11312">
                        <c:v>0</c:v>
                      </c:pt>
                      <c:pt idx="11313">
                        <c:v>0</c:v>
                      </c:pt>
                      <c:pt idx="11314">
                        <c:v>0</c:v>
                      </c:pt>
                      <c:pt idx="11315">
                        <c:v>0</c:v>
                      </c:pt>
                      <c:pt idx="11316">
                        <c:v>0</c:v>
                      </c:pt>
                      <c:pt idx="11317">
                        <c:v>0</c:v>
                      </c:pt>
                      <c:pt idx="11318">
                        <c:v>0</c:v>
                      </c:pt>
                      <c:pt idx="11319">
                        <c:v>0</c:v>
                      </c:pt>
                      <c:pt idx="11320">
                        <c:v>0</c:v>
                      </c:pt>
                      <c:pt idx="11321">
                        <c:v>0</c:v>
                      </c:pt>
                      <c:pt idx="11322">
                        <c:v>0</c:v>
                      </c:pt>
                      <c:pt idx="11323">
                        <c:v>0</c:v>
                      </c:pt>
                      <c:pt idx="11324">
                        <c:v>0</c:v>
                      </c:pt>
                      <c:pt idx="11325">
                        <c:v>0</c:v>
                      </c:pt>
                      <c:pt idx="11326">
                        <c:v>0</c:v>
                      </c:pt>
                      <c:pt idx="11327">
                        <c:v>0</c:v>
                      </c:pt>
                      <c:pt idx="11328">
                        <c:v>0</c:v>
                      </c:pt>
                      <c:pt idx="11330">
                        <c:v>0</c:v>
                      </c:pt>
                      <c:pt idx="11331">
                        <c:v>0</c:v>
                      </c:pt>
                      <c:pt idx="11332">
                        <c:v>0</c:v>
                      </c:pt>
                      <c:pt idx="11333">
                        <c:v>0</c:v>
                      </c:pt>
                      <c:pt idx="11334">
                        <c:v>0</c:v>
                      </c:pt>
                      <c:pt idx="11335">
                        <c:v>0</c:v>
                      </c:pt>
                      <c:pt idx="11336">
                        <c:v>0</c:v>
                      </c:pt>
                      <c:pt idx="11337">
                        <c:v>0</c:v>
                      </c:pt>
                      <c:pt idx="11338">
                        <c:v>0</c:v>
                      </c:pt>
                      <c:pt idx="11339">
                        <c:v>0</c:v>
                      </c:pt>
                      <c:pt idx="11340">
                        <c:v>0.03</c:v>
                      </c:pt>
                      <c:pt idx="11341">
                        <c:v>0.02</c:v>
                      </c:pt>
                      <c:pt idx="11342">
                        <c:v>0.18</c:v>
                      </c:pt>
                      <c:pt idx="11344">
                        <c:v>0.28999999999999998</c:v>
                      </c:pt>
                      <c:pt idx="11345">
                        <c:v>0.03</c:v>
                      </c:pt>
                      <c:pt idx="11346">
                        <c:v>0.08</c:v>
                      </c:pt>
                      <c:pt idx="11348">
                        <c:v>0.06</c:v>
                      </c:pt>
                      <c:pt idx="11350">
                        <c:v>0.02</c:v>
                      </c:pt>
                      <c:pt idx="11351">
                        <c:v>0.03</c:v>
                      </c:pt>
                      <c:pt idx="11352">
                        <c:v>0.01</c:v>
                      </c:pt>
                      <c:pt idx="11353">
                        <c:v>0.01</c:v>
                      </c:pt>
                      <c:pt idx="11354">
                        <c:v>0</c:v>
                      </c:pt>
                      <c:pt idx="11357">
                        <c:v>0</c:v>
                      </c:pt>
                      <c:pt idx="11359">
                        <c:v>0</c:v>
                      </c:pt>
                      <c:pt idx="11361">
                        <c:v>0</c:v>
                      </c:pt>
                      <c:pt idx="11365">
                        <c:v>0</c:v>
                      </c:pt>
                      <c:pt idx="11367">
                        <c:v>0</c:v>
                      </c:pt>
                      <c:pt idx="11368">
                        <c:v>0</c:v>
                      </c:pt>
                      <c:pt idx="11369">
                        <c:v>0</c:v>
                      </c:pt>
                      <c:pt idx="11370">
                        <c:v>0</c:v>
                      </c:pt>
                      <c:pt idx="11372">
                        <c:v>0</c:v>
                      </c:pt>
                      <c:pt idx="11373">
                        <c:v>0</c:v>
                      </c:pt>
                      <c:pt idx="11374">
                        <c:v>0</c:v>
                      </c:pt>
                      <c:pt idx="11375">
                        <c:v>0</c:v>
                      </c:pt>
                      <c:pt idx="11376">
                        <c:v>0</c:v>
                      </c:pt>
                      <c:pt idx="11377">
                        <c:v>0</c:v>
                      </c:pt>
                      <c:pt idx="11378">
                        <c:v>0</c:v>
                      </c:pt>
                      <c:pt idx="11379">
                        <c:v>0</c:v>
                      </c:pt>
                      <c:pt idx="11380">
                        <c:v>0</c:v>
                      </c:pt>
                      <c:pt idx="11381">
                        <c:v>0</c:v>
                      </c:pt>
                      <c:pt idx="11382">
                        <c:v>0</c:v>
                      </c:pt>
                      <c:pt idx="11383">
                        <c:v>0</c:v>
                      </c:pt>
                      <c:pt idx="11384">
                        <c:v>0</c:v>
                      </c:pt>
                      <c:pt idx="11385">
                        <c:v>0</c:v>
                      </c:pt>
                      <c:pt idx="11386">
                        <c:v>0</c:v>
                      </c:pt>
                      <c:pt idx="11387">
                        <c:v>0</c:v>
                      </c:pt>
                      <c:pt idx="11388">
                        <c:v>0</c:v>
                      </c:pt>
                      <c:pt idx="11389">
                        <c:v>0</c:v>
                      </c:pt>
                      <c:pt idx="11390">
                        <c:v>0</c:v>
                      </c:pt>
                      <c:pt idx="11391">
                        <c:v>0</c:v>
                      </c:pt>
                      <c:pt idx="11392">
                        <c:v>0</c:v>
                      </c:pt>
                      <c:pt idx="11393">
                        <c:v>0</c:v>
                      </c:pt>
                      <c:pt idx="11394">
                        <c:v>0</c:v>
                      </c:pt>
                      <c:pt idx="11395">
                        <c:v>0</c:v>
                      </c:pt>
                      <c:pt idx="11397">
                        <c:v>0</c:v>
                      </c:pt>
                      <c:pt idx="11398">
                        <c:v>0</c:v>
                      </c:pt>
                      <c:pt idx="11399">
                        <c:v>0</c:v>
                      </c:pt>
                      <c:pt idx="11400">
                        <c:v>0</c:v>
                      </c:pt>
                      <c:pt idx="11401">
                        <c:v>0</c:v>
                      </c:pt>
                      <c:pt idx="11402">
                        <c:v>0</c:v>
                      </c:pt>
                      <c:pt idx="11403">
                        <c:v>0</c:v>
                      </c:pt>
                      <c:pt idx="11404">
                        <c:v>0</c:v>
                      </c:pt>
                      <c:pt idx="11405">
                        <c:v>0</c:v>
                      </c:pt>
                      <c:pt idx="11406">
                        <c:v>0</c:v>
                      </c:pt>
                      <c:pt idx="11407">
                        <c:v>0</c:v>
                      </c:pt>
                      <c:pt idx="11408">
                        <c:v>0</c:v>
                      </c:pt>
                      <c:pt idx="11409">
                        <c:v>0</c:v>
                      </c:pt>
                      <c:pt idx="11410">
                        <c:v>0</c:v>
                      </c:pt>
                      <c:pt idx="11411">
                        <c:v>0</c:v>
                      </c:pt>
                      <c:pt idx="11412">
                        <c:v>0</c:v>
                      </c:pt>
                      <c:pt idx="11413">
                        <c:v>0</c:v>
                      </c:pt>
                      <c:pt idx="11414">
                        <c:v>0</c:v>
                      </c:pt>
                      <c:pt idx="11415">
                        <c:v>0</c:v>
                      </c:pt>
                      <c:pt idx="11416">
                        <c:v>0</c:v>
                      </c:pt>
                      <c:pt idx="11417">
                        <c:v>0</c:v>
                      </c:pt>
                      <c:pt idx="11418">
                        <c:v>0</c:v>
                      </c:pt>
                      <c:pt idx="11419">
                        <c:v>0</c:v>
                      </c:pt>
                      <c:pt idx="11420">
                        <c:v>0</c:v>
                      </c:pt>
                      <c:pt idx="11422">
                        <c:v>0</c:v>
                      </c:pt>
                      <c:pt idx="11423">
                        <c:v>0</c:v>
                      </c:pt>
                      <c:pt idx="11424">
                        <c:v>0</c:v>
                      </c:pt>
                      <c:pt idx="11425">
                        <c:v>0</c:v>
                      </c:pt>
                      <c:pt idx="11426">
                        <c:v>0</c:v>
                      </c:pt>
                      <c:pt idx="11427">
                        <c:v>0</c:v>
                      </c:pt>
                      <c:pt idx="11428">
                        <c:v>0</c:v>
                      </c:pt>
                      <c:pt idx="11429">
                        <c:v>0</c:v>
                      </c:pt>
                      <c:pt idx="11430">
                        <c:v>0</c:v>
                      </c:pt>
                      <c:pt idx="11431">
                        <c:v>0</c:v>
                      </c:pt>
                      <c:pt idx="11432">
                        <c:v>0</c:v>
                      </c:pt>
                      <c:pt idx="11433">
                        <c:v>0</c:v>
                      </c:pt>
                      <c:pt idx="11434">
                        <c:v>0</c:v>
                      </c:pt>
                      <c:pt idx="11435">
                        <c:v>0</c:v>
                      </c:pt>
                      <c:pt idx="11436">
                        <c:v>0</c:v>
                      </c:pt>
                      <c:pt idx="11437">
                        <c:v>0</c:v>
                      </c:pt>
                      <c:pt idx="11438">
                        <c:v>0</c:v>
                      </c:pt>
                      <c:pt idx="11439">
                        <c:v>0</c:v>
                      </c:pt>
                      <c:pt idx="11440">
                        <c:v>0</c:v>
                      </c:pt>
                      <c:pt idx="11441">
                        <c:v>0</c:v>
                      </c:pt>
                      <c:pt idx="11442">
                        <c:v>0</c:v>
                      </c:pt>
                      <c:pt idx="11443">
                        <c:v>0</c:v>
                      </c:pt>
                      <c:pt idx="11444">
                        <c:v>0</c:v>
                      </c:pt>
                      <c:pt idx="11445">
                        <c:v>0</c:v>
                      </c:pt>
                      <c:pt idx="11447">
                        <c:v>0</c:v>
                      </c:pt>
                      <c:pt idx="11448">
                        <c:v>0</c:v>
                      </c:pt>
                      <c:pt idx="11449">
                        <c:v>0</c:v>
                      </c:pt>
                      <c:pt idx="11450">
                        <c:v>0</c:v>
                      </c:pt>
                      <c:pt idx="11451">
                        <c:v>0</c:v>
                      </c:pt>
                      <c:pt idx="11452">
                        <c:v>0</c:v>
                      </c:pt>
                      <c:pt idx="11453">
                        <c:v>0</c:v>
                      </c:pt>
                      <c:pt idx="11454">
                        <c:v>0</c:v>
                      </c:pt>
                      <c:pt idx="11455">
                        <c:v>0</c:v>
                      </c:pt>
                      <c:pt idx="11456">
                        <c:v>0</c:v>
                      </c:pt>
                      <c:pt idx="11457">
                        <c:v>0</c:v>
                      </c:pt>
                      <c:pt idx="11458">
                        <c:v>0</c:v>
                      </c:pt>
                      <c:pt idx="11459">
                        <c:v>0</c:v>
                      </c:pt>
                      <c:pt idx="11460">
                        <c:v>0</c:v>
                      </c:pt>
                      <c:pt idx="11461">
                        <c:v>0</c:v>
                      </c:pt>
                      <c:pt idx="11462">
                        <c:v>0</c:v>
                      </c:pt>
                      <c:pt idx="11463">
                        <c:v>0</c:v>
                      </c:pt>
                      <c:pt idx="11464">
                        <c:v>0</c:v>
                      </c:pt>
                      <c:pt idx="11465">
                        <c:v>0</c:v>
                      </c:pt>
                      <c:pt idx="11466">
                        <c:v>0</c:v>
                      </c:pt>
                      <c:pt idx="11467">
                        <c:v>0</c:v>
                      </c:pt>
                      <c:pt idx="11468">
                        <c:v>0</c:v>
                      </c:pt>
                      <c:pt idx="11469">
                        <c:v>0</c:v>
                      </c:pt>
                      <c:pt idx="11470">
                        <c:v>0</c:v>
                      </c:pt>
                      <c:pt idx="11473">
                        <c:v>0</c:v>
                      </c:pt>
                      <c:pt idx="11474">
                        <c:v>0</c:v>
                      </c:pt>
                      <c:pt idx="11475">
                        <c:v>0</c:v>
                      </c:pt>
                      <c:pt idx="11476">
                        <c:v>0</c:v>
                      </c:pt>
                      <c:pt idx="11477">
                        <c:v>0</c:v>
                      </c:pt>
                      <c:pt idx="11478">
                        <c:v>0</c:v>
                      </c:pt>
                      <c:pt idx="11479">
                        <c:v>0</c:v>
                      </c:pt>
                      <c:pt idx="11480">
                        <c:v>0</c:v>
                      </c:pt>
                      <c:pt idx="11481">
                        <c:v>0</c:v>
                      </c:pt>
                      <c:pt idx="11482">
                        <c:v>0</c:v>
                      </c:pt>
                      <c:pt idx="11483">
                        <c:v>0</c:v>
                      </c:pt>
                      <c:pt idx="11484">
                        <c:v>0</c:v>
                      </c:pt>
                      <c:pt idx="11485">
                        <c:v>0</c:v>
                      </c:pt>
                      <c:pt idx="11486">
                        <c:v>0</c:v>
                      </c:pt>
                      <c:pt idx="11487">
                        <c:v>0</c:v>
                      </c:pt>
                      <c:pt idx="11490">
                        <c:v>0</c:v>
                      </c:pt>
                      <c:pt idx="11493">
                        <c:v>0</c:v>
                      </c:pt>
                      <c:pt idx="11496">
                        <c:v>0</c:v>
                      </c:pt>
                      <c:pt idx="11498">
                        <c:v>0</c:v>
                      </c:pt>
                      <c:pt idx="11499">
                        <c:v>0</c:v>
                      </c:pt>
                      <c:pt idx="11500">
                        <c:v>0</c:v>
                      </c:pt>
                      <c:pt idx="11501">
                        <c:v>0</c:v>
                      </c:pt>
                      <c:pt idx="11502">
                        <c:v>0</c:v>
                      </c:pt>
                      <c:pt idx="11504">
                        <c:v>0.01</c:v>
                      </c:pt>
                      <c:pt idx="11505">
                        <c:v>0.02</c:v>
                      </c:pt>
                      <c:pt idx="11507">
                        <c:v>0</c:v>
                      </c:pt>
                      <c:pt idx="11509">
                        <c:v>0.01</c:v>
                      </c:pt>
                      <c:pt idx="11510">
                        <c:v>0</c:v>
                      </c:pt>
                      <c:pt idx="11511">
                        <c:v>0</c:v>
                      </c:pt>
                      <c:pt idx="11512">
                        <c:v>0.03</c:v>
                      </c:pt>
                      <c:pt idx="11513">
                        <c:v>0.01</c:v>
                      </c:pt>
                      <c:pt idx="11515">
                        <c:v>0</c:v>
                      </c:pt>
                      <c:pt idx="11517">
                        <c:v>0</c:v>
                      </c:pt>
                      <c:pt idx="11519">
                        <c:v>0</c:v>
                      </c:pt>
                      <c:pt idx="11522">
                        <c:v>0</c:v>
                      </c:pt>
                      <c:pt idx="11523">
                        <c:v>0</c:v>
                      </c:pt>
                      <c:pt idx="11525">
                        <c:v>0</c:v>
                      </c:pt>
                      <c:pt idx="11526">
                        <c:v>0</c:v>
                      </c:pt>
                      <c:pt idx="11527">
                        <c:v>0</c:v>
                      </c:pt>
                      <c:pt idx="11529">
                        <c:v>0</c:v>
                      </c:pt>
                      <c:pt idx="11532">
                        <c:v>0</c:v>
                      </c:pt>
                      <c:pt idx="11535">
                        <c:v>0</c:v>
                      </c:pt>
                      <c:pt idx="11538">
                        <c:v>0</c:v>
                      </c:pt>
                      <c:pt idx="11539">
                        <c:v>0</c:v>
                      </c:pt>
                      <c:pt idx="11542">
                        <c:v>0</c:v>
                      </c:pt>
                      <c:pt idx="11543">
                        <c:v>0</c:v>
                      </c:pt>
                      <c:pt idx="11545">
                        <c:v>0</c:v>
                      </c:pt>
                      <c:pt idx="11546">
                        <c:v>0</c:v>
                      </c:pt>
                      <c:pt idx="11547">
                        <c:v>0</c:v>
                      </c:pt>
                      <c:pt idx="11550">
                        <c:v>0</c:v>
                      </c:pt>
                      <c:pt idx="11552">
                        <c:v>0</c:v>
                      </c:pt>
                      <c:pt idx="11554">
                        <c:v>0</c:v>
                      </c:pt>
                      <c:pt idx="11555">
                        <c:v>0</c:v>
                      </c:pt>
                      <c:pt idx="11557">
                        <c:v>0</c:v>
                      </c:pt>
                      <c:pt idx="11558">
                        <c:v>0</c:v>
                      </c:pt>
                      <c:pt idx="11559">
                        <c:v>0</c:v>
                      </c:pt>
                      <c:pt idx="11560">
                        <c:v>0</c:v>
                      </c:pt>
                      <c:pt idx="11561">
                        <c:v>0</c:v>
                      </c:pt>
                      <c:pt idx="11562">
                        <c:v>0</c:v>
                      </c:pt>
                      <c:pt idx="11563">
                        <c:v>0</c:v>
                      </c:pt>
                      <c:pt idx="11564">
                        <c:v>0</c:v>
                      </c:pt>
                      <c:pt idx="11565">
                        <c:v>0</c:v>
                      </c:pt>
                      <c:pt idx="11566">
                        <c:v>0</c:v>
                      </c:pt>
                      <c:pt idx="11567">
                        <c:v>0</c:v>
                      </c:pt>
                      <c:pt idx="11568">
                        <c:v>0</c:v>
                      </c:pt>
                      <c:pt idx="11569">
                        <c:v>0</c:v>
                      </c:pt>
                      <c:pt idx="11570">
                        <c:v>0</c:v>
                      </c:pt>
                      <c:pt idx="11571">
                        <c:v>0</c:v>
                      </c:pt>
                      <c:pt idx="11572">
                        <c:v>0</c:v>
                      </c:pt>
                      <c:pt idx="11573">
                        <c:v>0</c:v>
                      </c:pt>
                      <c:pt idx="11574">
                        <c:v>0</c:v>
                      </c:pt>
                      <c:pt idx="11575">
                        <c:v>0</c:v>
                      </c:pt>
                      <c:pt idx="11576">
                        <c:v>0</c:v>
                      </c:pt>
                      <c:pt idx="11577">
                        <c:v>0</c:v>
                      </c:pt>
                      <c:pt idx="11578">
                        <c:v>0</c:v>
                      </c:pt>
                      <c:pt idx="11580">
                        <c:v>0</c:v>
                      </c:pt>
                      <c:pt idx="11581">
                        <c:v>0</c:v>
                      </c:pt>
                      <c:pt idx="11582">
                        <c:v>0</c:v>
                      </c:pt>
                      <c:pt idx="11583">
                        <c:v>0</c:v>
                      </c:pt>
                      <c:pt idx="11584">
                        <c:v>0</c:v>
                      </c:pt>
                      <c:pt idx="11585">
                        <c:v>0</c:v>
                      </c:pt>
                      <c:pt idx="11586">
                        <c:v>0</c:v>
                      </c:pt>
                      <c:pt idx="11587">
                        <c:v>0</c:v>
                      </c:pt>
                      <c:pt idx="11588">
                        <c:v>0</c:v>
                      </c:pt>
                      <c:pt idx="11589">
                        <c:v>0</c:v>
                      </c:pt>
                      <c:pt idx="11590">
                        <c:v>0</c:v>
                      </c:pt>
                      <c:pt idx="11591">
                        <c:v>0</c:v>
                      </c:pt>
                      <c:pt idx="11592">
                        <c:v>0</c:v>
                      </c:pt>
                      <c:pt idx="11593">
                        <c:v>0</c:v>
                      </c:pt>
                      <c:pt idx="11594">
                        <c:v>0</c:v>
                      </c:pt>
                      <c:pt idx="11595">
                        <c:v>0</c:v>
                      </c:pt>
                      <c:pt idx="11596">
                        <c:v>0</c:v>
                      </c:pt>
                      <c:pt idx="11597">
                        <c:v>0</c:v>
                      </c:pt>
                      <c:pt idx="11598">
                        <c:v>0</c:v>
                      </c:pt>
                      <c:pt idx="11599">
                        <c:v>0</c:v>
                      </c:pt>
                      <c:pt idx="11600">
                        <c:v>0</c:v>
                      </c:pt>
                      <c:pt idx="11601">
                        <c:v>0</c:v>
                      </c:pt>
                      <c:pt idx="11602">
                        <c:v>0</c:v>
                      </c:pt>
                      <c:pt idx="11603">
                        <c:v>0</c:v>
                      </c:pt>
                      <c:pt idx="11605">
                        <c:v>0</c:v>
                      </c:pt>
                      <c:pt idx="11606">
                        <c:v>0</c:v>
                      </c:pt>
                      <c:pt idx="11607">
                        <c:v>0</c:v>
                      </c:pt>
                      <c:pt idx="11608">
                        <c:v>0</c:v>
                      </c:pt>
                      <c:pt idx="11609">
                        <c:v>0</c:v>
                      </c:pt>
                      <c:pt idx="11610">
                        <c:v>0</c:v>
                      </c:pt>
                      <c:pt idx="11611">
                        <c:v>0</c:v>
                      </c:pt>
                      <c:pt idx="11612">
                        <c:v>0</c:v>
                      </c:pt>
                      <c:pt idx="11613">
                        <c:v>0</c:v>
                      </c:pt>
                      <c:pt idx="11614">
                        <c:v>0</c:v>
                      </c:pt>
                      <c:pt idx="11615">
                        <c:v>0</c:v>
                      </c:pt>
                      <c:pt idx="11616">
                        <c:v>0</c:v>
                      </c:pt>
                      <c:pt idx="11617">
                        <c:v>0</c:v>
                      </c:pt>
                      <c:pt idx="11618">
                        <c:v>0</c:v>
                      </c:pt>
                      <c:pt idx="11619">
                        <c:v>0</c:v>
                      </c:pt>
                      <c:pt idx="11620">
                        <c:v>0</c:v>
                      </c:pt>
                      <c:pt idx="11621">
                        <c:v>0</c:v>
                      </c:pt>
                      <c:pt idx="11622">
                        <c:v>0</c:v>
                      </c:pt>
                      <c:pt idx="11623">
                        <c:v>0</c:v>
                      </c:pt>
                      <c:pt idx="11624">
                        <c:v>0</c:v>
                      </c:pt>
                      <c:pt idx="11625">
                        <c:v>0</c:v>
                      </c:pt>
                      <c:pt idx="11626">
                        <c:v>0</c:v>
                      </c:pt>
                      <c:pt idx="11627">
                        <c:v>0</c:v>
                      </c:pt>
                      <c:pt idx="11628">
                        <c:v>0</c:v>
                      </c:pt>
                      <c:pt idx="11630">
                        <c:v>0</c:v>
                      </c:pt>
                      <c:pt idx="11631">
                        <c:v>0</c:v>
                      </c:pt>
                      <c:pt idx="11632">
                        <c:v>0</c:v>
                      </c:pt>
                      <c:pt idx="11633">
                        <c:v>0</c:v>
                      </c:pt>
                      <c:pt idx="11634">
                        <c:v>0</c:v>
                      </c:pt>
                      <c:pt idx="11635">
                        <c:v>0</c:v>
                      </c:pt>
                      <c:pt idx="11636">
                        <c:v>0</c:v>
                      </c:pt>
                      <c:pt idx="11637">
                        <c:v>0</c:v>
                      </c:pt>
                      <c:pt idx="11638">
                        <c:v>0</c:v>
                      </c:pt>
                      <c:pt idx="11639">
                        <c:v>0</c:v>
                      </c:pt>
                      <c:pt idx="11640">
                        <c:v>0</c:v>
                      </c:pt>
                      <c:pt idx="11641">
                        <c:v>0</c:v>
                      </c:pt>
                      <c:pt idx="11642">
                        <c:v>0</c:v>
                      </c:pt>
                      <c:pt idx="11643">
                        <c:v>0</c:v>
                      </c:pt>
                      <c:pt idx="11644">
                        <c:v>0</c:v>
                      </c:pt>
                      <c:pt idx="11645">
                        <c:v>0</c:v>
                      </c:pt>
                      <c:pt idx="11646">
                        <c:v>0</c:v>
                      </c:pt>
                      <c:pt idx="11647">
                        <c:v>0</c:v>
                      </c:pt>
                      <c:pt idx="11648">
                        <c:v>0</c:v>
                      </c:pt>
                      <c:pt idx="11649">
                        <c:v>0</c:v>
                      </c:pt>
                      <c:pt idx="11650">
                        <c:v>0</c:v>
                      </c:pt>
                      <c:pt idx="11651">
                        <c:v>0</c:v>
                      </c:pt>
                      <c:pt idx="11652">
                        <c:v>0</c:v>
                      </c:pt>
                      <c:pt idx="11653">
                        <c:v>0</c:v>
                      </c:pt>
                      <c:pt idx="11655">
                        <c:v>0</c:v>
                      </c:pt>
                      <c:pt idx="11656">
                        <c:v>0</c:v>
                      </c:pt>
                      <c:pt idx="11657">
                        <c:v>0</c:v>
                      </c:pt>
                      <c:pt idx="11658">
                        <c:v>0</c:v>
                      </c:pt>
                      <c:pt idx="11659">
                        <c:v>0</c:v>
                      </c:pt>
                      <c:pt idx="11660">
                        <c:v>0</c:v>
                      </c:pt>
                      <c:pt idx="11661">
                        <c:v>0</c:v>
                      </c:pt>
                      <c:pt idx="11662">
                        <c:v>0</c:v>
                      </c:pt>
                      <c:pt idx="11663">
                        <c:v>0</c:v>
                      </c:pt>
                      <c:pt idx="11664">
                        <c:v>0</c:v>
                      </c:pt>
                      <c:pt idx="11665">
                        <c:v>0</c:v>
                      </c:pt>
                      <c:pt idx="11666">
                        <c:v>0</c:v>
                      </c:pt>
                      <c:pt idx="11667">
                        <c:v>0</c:v>
                      </c:pt>
                      <c:pt idx="11668">
                        <c:v>0</c:v>
                      </c:pt>
                      <c:pt idx="11669">
                        <c:v>0</c:v>
                      </c:pt>
                      <c:pt idx="11670">
                        <c:v>0</c:v>
                      </c:pt>
                      <c:pt idx="11671">
                        <c:v>0</c:v>
                      </c:pt>
                      <c:pt idx="11672">
                        <c:v>0</c:v>
                      </c:pt>
                      <c:pt idx="11673">
                        <c:v>0</c:v>
                      </c:pt>
                      <c:pt idx="11674">
                        <c:v>0</c:v>
                      </c:pt>
                      <c:pt idx="11675">
                        <c:v>0</c:v>
                      </c:pt>
                      <c:pt idx="11676">
                        <c:v>0</c:v>
                      </c:pt>
                      <c:pt idx="11677">
                        <c:v>0</c:v>
                      </c:pt>
                      <c:pt idx="11678">
                        <c:v>0</c:v>
                      </c:pt>
                      <c:pt idx="11680">
                        <c:v>0</c:v>
                      </c:pt>
                      <c:pt idx="11681">
                        <c:v>0</c:v>
                      </c:pt>
                      <c:pt idx="11682">
                        <c:v>0</c:v>
                      </c:pt>
                      <c:pt idx="11683">
                        <c:v>0</c:v>
                      </c:pt>
                      <c:pt idx="11684">
                        <c:v>0</c:v>
                      </c:pt>
                      <c:pt idx="11685">
                        <c:v>0</c:v>
                      </c:pt>
                      <c:pt idx="11686">
                        <c:v>0</c:v>
                      </c:pt>
                      <c:pt idx="11687">
                        <c:v>0</c:v>
                      </c:pt>
                      <c:pt idx="11688">
                        <c:v>0</c:v>
                      </c:pt>
                      <c:pt idx="11689">
                        <c:v>0</c:v>
                      </c:pt>
                      <c:pt idx="11690">
                        <c:v>0</c:v>
                      </c:pt>
                      <c:pt idx="11691">
                        <c:v>0</c:v>
                      </c:pt>
                      <c:pt idx="11692">
                        <c:v>0</c:v>
                      </c:pt>
                      <c:pt idx="11693">
                        <c:v>0</c:v>
                      </c:pt>
                      <c:pt idx="11694">
                        <c:v>0</c:v>
                      </c:pt>
                      <c:pt idx="11695">
                        <c:v>0</c:v>
                      </c:pt>
                      <c:pt idx="11696">
                        <c:v>0</c:v>
                      </c:pt>
                      <c:pt idx="11697">
                        <c:v>0</c:v>
                      </c:pt>
                      <c:pt idx="11698">
                        <c:v>0</c:v>
                      </c:pt>
                      <c:pt idx="11699">
                        <c:v>0</c:v>
                      </c:pt>
                      <c:pt idx="11700">
                        <c:v>0</c:v>
                      </c:pt>
                      <c:pt idx="11701">
                        <c:v>0</c:v>
                      </c:pt>
                      <c:pt idx="11702">
                        <c:v>0</c:v>
                      </c:pt>
                      <c:pt idx="11703">
                        <c:v>0</c:v>
                      </c:pt>
                      <c:pt idx="11705">
                        <c:v>0</c:v>
                      </c:pt>
                      <c:pt idx="11706">
                        <c:v>0</c:v>
                      </c:pt>
                      <c:pt idx="11707">
                        <c:v>0</c:v>
                      </c:pt>
                      <c:pt idx="11708">
                        <c:v>0</c:v>
                      </c:pt>
                      <c:pt idx="11709">
                        <c:v>0</c:v>
                      </c:pt>
                      <c:pt idx="11710">
                        <c:v>0</c:v>
                      </c:pt>
                      <c:pt idx="11711">
                        <c:v>0</c:v>
                      </c:pt>
                      <c:pt idx="11712">
                        <c:v>0</c:v>
                      </c:pt>
                      <c:pt idx="11713">
                        <c:v>0</c:v>
                      </c:pt>
                      <c:pt idx="11714">
                        <c:v>0</c:v>
                      </c:pt>
                      <c:pt idx="11715">
                        <c:v>0</c:v>
                      </c:pt>
                      <c:pt idx="11716">
                        <c:v>0</c:v>
                      </c:pt>
                      <c:pt idx="11717">
                        <c:v>0</c:v>
                      </c:pt>
                      <c:pt idx="11718">
                        <c:v>0</c:v>
                      </c:pt>
                      <c:pt idx="11719">
                        <c:v>0</c:v>
                      </c:pt>
                      <c:pt idx="11720">
                        <c:v>0</c:v>
                      </c:pt>
                      <c:pt idx="11721">
                        <c:v>0</c:v>
                      </c:pt>
                      <c:pt idx="11722">
                        <c:v>0</c:v>
                      </c:pt>
                      <c:pt idx="11723">
                        <c:v>0.01</c:v>
                      </c:pt>
                      <c:pt idx="11724">
                        <c:v>0.03</c:v>
                      </c:pt>
                      <c:pt idx="11725">
                        <c:v>0.02</c:v>
                      </c:pt>
                      <c:pt idx="11726">
                        <c:v>0.04</c:v>
                      </c:pt>
                      <c:pt idx="11727">
                        <c:v>0.06</c:v>
                      </c:pt>
                      <c:pt idx="11728">
                        <c:v>0.01</c:v>
                      </c:pt>
                      <c:pt idx="11729">
                        <c:v>0.02</c:v>
                      </c:pt>
                      <c:pt idx="11730">
                        <c:v>0.06</c:v>
                      </c:pt>
                      <c:pt idx="11731">
                        <c:v>0.04</c:v>
                      </c:pt>
                      <c:pt idx="11732">
                        <c:v>0.04</c:v>
                      </c:pt>
                      <c:pt idx="11733">
                        <c:v>0.01</c:v>
                      </c:pt>
                      <c:pt idx="11734">
                        <c:v>0.01</c:v>
                      </c:pt>
                      <c:pt idx="11736">
                        <c:v>0</c:v>
                      </c:pt>
                      <c:pt idx="11738">
                        <c:v>0</c:v>
                      </c:pt>
                      <c:pt idx="11740">
                        <c:v>0</c:v>
                      </c:pt>
                      <c:pt idx="11742">
                        <c:v>0</c:v>
                      </c:pt>
                      <c:pt idx="11743">
                        <c:v>0</c:v>
                      </c:pt>
                      <c:pt idx="11744">
                        <c:v>0</c:v>
                      </c:pt>
                      <c:pt idx="11745">
                        <c:v>0</c:v>
                      </c:pt>
                      <c:pt idx="11746">
                        <c:v>0</c:v>
                      </c:pt>
                      <c:pt idx="11747">
                        <c:v>0</c:v>
                      </c:pt>
                      <c:pt idx="11748">
                        <c:v>0</c:v>
                      </c:pt>
                      <c:pt idx="11749">
                        <c:v>0</c:v>
                      </c:pt>
                      <c:pt idx="11750">
                        <c:v>0</c:v>
                      </c:pt>
                      <c:pt idx="11751">
                        <c:v>0</c:v>
                      </c:pt>
                      <c:pt idx="11752">
                        <c:v>0</c:v>
                      </c:pt>
                      <c:pt idx="11753">
                        <c:v>0</c:v>
                      </c:pt>
                      <c:pt idx="11754">
                        <c:v>0</c:v>
                      </c:pt>
                      <c:pt idx="11755">
                        <c:v>0</c:v>
                      </c:pt>
                      <c:pt idx="11756">
                        <c:v>0</c:v>
                      </c:pt>
                      <c:pt idx="11757">
                        <c:v>0</c:v>
                      </c:pt>
                      <c:pt idx="11758">
                        <c:v>0</c:v>
                      </c:pt>
                      <c:pt idx="11759">
                        <c:v>0</c:v>
                      </c:pt>
                      <c:pt idx="11760">
                        <c:v>0</c:v>
                      </c:pt>
                      <c:pt idx="11761">
                        <c:v>0</c:v>
                      </c:pt>
                      <c:pt idx="11762">
                        <c:v>0</c:v>
                      </c:pt>
                      <c:pt idx="11763">
                        <c:v>0</c:v>
                      </c:pt>
                      <c:pt idx="11764">
                        <c:v>0</c:v>
                      </c:pt>
                      <c:pt idx="11765">
                        <c:v>0</c:v>
                      </c:pt>
                      <c:pt idx="11767">
                        <c:v>0</c:v>
                      </c:pt>
                      <c:pt idx="11768">
                        <c:v>0</c:v>
                      </c:pt>
                      <c:pt idx="11769">
                        <c:v>0</c:v>
                      </c:pt>
                      <c:pt idx="11770">
                        <c:v>0</c:v>
                      </c:pt>
                      <c:pt idx="11771">
                        <c:v>0</c:v>
                      </c:pt>
                      <c:pt idx="11772">
                        <c:v>0</c:v>
                      </c:pt>
                      <c:pt idx="11773">
                        <c:v>0</c:v>
                      </c:pt>
                      <c:pt idx="11774">
                        <c:v>0</c:v>
                      </c:pt>
                      <c:pt idx="11775">
                        <c:v>0</c:v>
                      </c:pt>
                      <c:pt idx="11776">
                        <c:v>0</c:v>
                      </c:pt>
                      <c:pt idx="11777">
                        <c:v>0</c:v>
                      </c:pt>
                      <c:pt idx="11778">
                        <c:v>0</c:v>
                      </c:pt>
                      <c:pt idx="11779">
                        <c:v>0</c:v>
                      </c:pt>
                      <c:pt idx="11780">
                        <c:v>0</c:v>
                      </c:pt>
                      <c:pt idx="11781">
                        <c:v>0</c:v>
                      </c:pt>
                      <c:pt idx="11782">
                        <c:v>0</c:v>
                      </c:pt>
                      <c:pt idx="11783">
                        <c:v>0</c:v>
                      </c:pt>
                      <c:pt idx="11784">
                        <c:v>0</c:v>
                      </c:pt>
                      <c:pt idx="11785">
                        <c:v>0</c:v>
                      </c:pt>
                      <c:pt idx="11786">
                        <c:v>0</c:v>
                      </c:pt>
                      <c:pt idx="11787">
                        <c:v>0</c:v>
                      </c:pt>
                      <c:pt idx="11788">
                        <c:v>0</c:v>
                      </c:pt>
                      <c:pt idx="11789">
                        <c:v>0</c:v>
                      </c:pt>
                      <c:pt idx="11790">
                        <c:v>0</c:v>
                      </c:pt>
                      <c:pt idx="11792">
                        <c:v>0</c:v>
                      </c:pt>
                      <c:pt idx="11793">
                        <c:v>0</c:v>
                      </c:pt>
                      <c:pt idx="11794">
                        <c:v>0</c:v>
                      </c:pt>
                      <c:pt idx="11795">
                        <c:v>0</c:v>
                      </c:pt>
                      <c:pt idx="11796">
                        <c:v>0</c:v>
                      </c:pt>
                      <c:pt idx="11797">
                        <c:v>0</c:v>
                      </c:pt>
                      <c:pt idx="11798">
                        <c:v>0</c:v>
                      </c:pt>
                      <c:pt idx="11799">
                        <c:v>0</c:v>
                      </c:pt>
                      <c:pt idx="11800">
                        <c:v>0</c:v>
                      </c:pt>
                      <c:pt idx="11801">
                        <c:v>0</c:v>
                      </c:pt>
                      <c:pt idx="11802">
                        <c:v>0</c:v>
                      </c:pt>
                      <c:pt idx="11803">
                        <c:v>0</c:v>
                      </c:pt>
                      <c:pt idx="11804">
                        <c:v>0</c:v>
                      </c:pt>
                      <c:pt idx="11805">
                        <c:v>0</c:v>
                      </c:pt>
                      <c:pt idx="11806">
                        <c:v>0</c:v>
                      </c:pt>
                      <c:pt idx="11807">
                        <c:v>0</c:v>
                      </c:pt>
                      <c:pt idx="11808">
                        <c:v>0</c:v>
                      </c:pt>
                      <c:pt idx="11809">
                        <c:v>0</c:v>
                      </c:pt>
                      <c:pt idx="11810">
                        <c:v>0</c:v>
                      </c:pt>
                      <c:pt idx="11811">
                        <c:v>0</c:v>
                      </c:pt>
                      <c:pt idx="11812">
                        <c:v>0</c:v>
                      </c:pt>
                      <c:pt idx="11813">
                        <c:v>0</c:v>
                      </c:pt>
                      <c:pt idx="11814">
                        <c:v>0</c:v>
                      </c:pt>
                      <c:pt idx="11815">
                        <c:v>0</c:v>
                      </c:pt>
                      <c:pt idx="11817">
                        <c:v>0</c:v>
                      </c:pt>
                      <c:pt idx="11818">
                        <c:v>0</c:v>
                      </c:pt>
                      <c:pt idx="11819">
                        <c:v>0</c:v>
                      </c:pt>
                      <c:pt idx="11820">
                        <c:v>0</c:v>
                      </c:pt>
                      <c:pt idx="11821">
                        <c:v>0</c:v>
                      </c:pt>
                      <c:pt idx="11822">
                        <c:v>0</c:v>
                      </c:pt>
                      <c:pt idx="11823">
                        <c:v>0</c:v>
                      </c:pt>
                      <c:pt idx="11824">
                        <c:v>0</c:v>
                      </c:pt>
                      <c:pt idx="11825">
                        <c:v>0</c:v>
                      </c:pt>
                      <c:pt idx="11826">
                        <c:v>0</c:v>
                      </c:pt>
                      <c:pt idx="11827">
                        <c:v>0</c:v>
                      </c:pt>
                      <c:pt idx="11828">
                        <c:v>0</c:v>
                      </c:pt>
                      <c:pt idx="11829">
                        <c:v>0</c:v>
                      </c:pt>
                      <c:pt idx="11830">
                        <c:v>0</c:v>
                      </c:pt>
                      <c:pt idx="11831">
                        <c:v>0</c:v>
                      </c:pt>
                      <c:pt idx="11832">
                        <c:v>0</c:v>
                      </c:pt>
                      <c:pt idx="11833">
                        <c:v>0</c:v>
                      </c:pt>
                      <c:pt idx="11834">
                        <c:v>0</c:v>
                      </c:pt>
                      <c:pt idx="11835">
                        <c:v>0</c:v>
                      </c:pt>
                      <c:pt idx="11836">
                        <c:v>0</c:v>
                      </c:pt>
                      <c:pt idx="11837">
                        <c:v>0</c:v>
                      </c:pt>
                      <c:pt idx="11838">
                        <c:v>0</c:v>
                      </c:pt>
                      <c:pt idx="11839">
                        <c:v>0</c:v>
                      </c:pt>
                      <c:pt idx="11840">
                        <c:v>0</c:v>
                      </c:pt>
                      <c:pt idx="11842">
                        <c:v>0</c:v>
                      </c:pt>
                      <c:pt idx="11843">
                        <c:v>0</c:v>
                      </c:pt>
                      <c:pt idx="11844">
                        <c:v>0</c:v>
                      </c:pt>
                      <c:pt idx="11849">
                        <c:v>0</c:v>
                      </c:pt>
                      <c:pt idx="11851">
                        <c:v>0</c:v>
                      </c:pt>
                      <c:pt idx="11852">
                        <c:v>0</c:v>
                      </c:pt>
                      <c:pt idx="11853">
                        <c:v>0</c:v>
                      </c:pt>
                      <c:pt idx="11854">
                        <c:v>0</c:v>
                      </c:pt>
                      <c:pt idx="11856">
                        <c:v>0</c:v>
                      </c:pt>
                      <c:pt idx="11857">
                        <c:v>0</c:v>
                      </c:pt>
                      <c:pt idx="11861">
                        <c:v>0</c:v>
                      </c:pt>
                      <c:pt idx="11862">
                        <c:v>0</c:v>
                      </c:pt>
                      <c:pt idx="11863">
                        <c:v>0</c:v>
                      </c:pt>
                      <c:pt idx="11864">
                        <c:v>0</c:v>
                      </c:pt>
                      <c:pt idx="11865">
                        <c:v>0</c:v>
                      </c:pt>
                      <c:pt idx="11866">
                        <c:v>0</c:v>
                      </c:pt>
                      <c:pt idx="11867">
                        <c:v>0</c:v>
                      </c:pt>
                      <c:pt idx="11868">
                        <c:v>0</c:v>
                      </c:pt>
                      <c:pt idx="11869">
                        <c:v>0</c:v>
                      </c:pt>
                      <c:pt idx="11870">
                        <c:v>0</c:v>
                      </c:pt>
                      <c:pt idx="11871">
                        <c:v>0.02</c:v>
                      </c:pt>
                      <c:pt idx="11872">
                        <c:v>0.03</c:v>
                      </c:pt>
                      <c:pt idx="11873">
                        <c:v>0.03</c:v>
                      </c:pt>
                      <c:pt idx="11874">
                        <c:v>0.04</c:v>
                      </c:pt>
                      <c:pt idx="11875">
                        <c:v>0.02</c:v>
                      </c:pt>
                      <c:pt idx="11879">
                        <c:v>0.02</c:v>
                      </c:pt>
                      <c:pt idx="11880">
                        <c:v>0.01</c:v>
                      </c:pt>
                      <c:pt idx="11881">
                        <c:v>0.01</c:v>
                      </c:pt>
                      <c:pt idx="11882">
                        <c:v>0</c:v>
                      </c:pt>
                      <c:pt idx="11884">
                        <c:v>0.06</c:v>
                      </c:pt>
                      <c:pt idx="11885">
                        <c:v>0.12</c:v>
                      </c:pt>
                      <c:pt idx="11886">
                        <c:v>0.12</c:v>
                      </c:pt>
                      <c:pt idx="11887">
                        <c:v>0.03</c:v>
                      </c:pt>
                      <c:pt idx="11888">
                        <c:v>0.03</c:v>
                      </c:pt>
                      <c:pt idx="11889">
                        <c:v>0.02</c:v>
                      </c:pt>
                      <c:pt idx="11890">
                        <c:v>0.04</c:v>
                      </c:pt>
                      <c:pt idx="11891">
                        <c:v>0.06</c:v>
                      </c:pt>
                      <c:pt idx="11892">
                        <c:v>0.02</c:v>
                      </c:pt>
                      <c:pt idx="11893">
                        <c:v>0.02</c:v>
                      </c:pt>
                      <c:pt idx="11894">
                        <c:v>0.03</c:v>
                      </c:pt>
                      <c:pt idx="11895">
                        <c:v>0.03</c:v>
                      </c:pt>
                      <c:pt idx="11896">
                        <c:v>0.01</c:v>
                      </c:pt>
                      <c:pt idx="11897">
                        <c:v>0</c:v>
                      </c:pt>
                      <c:pt idx="11898">
                        <c:v>0.01</c:v>
                      </c:pt>
                      <c:pt idx="11900">
                        <c:v>0.01</c:v>
                      </c:pt>
                      <c:pt idx="11901">
                        <c:v>0.04</c:v>
                      </c:pt>
                      <c:pt idx="11903">
                        <c:v>0.04</c:v>
                      </c:pt>
                      <c:pt idx="11904">
                        <c:v>0</c:v>
                      </c:pt>
                      <c:pt idx="11905">
                        <c:v>0.06</c:v>
                      </c:pt>
                      <c:pt idx="11906">
                        <c:v>0.01</c:v>
                      </c:pt>
                      <c:pt idx="11907">
                        <c:v>0.02</c:v>
                      </c:pt>
                      <c:pt idx="11908">
                        <c:v>0.01</c:v>
                      </c:pt>
                      <c:pt idx="11909">
                        <c:v>0</c:v>
                      </c:pt>
                      <c:pt idx="11910">
                        <c:v>0.03</c:v>
                      </c:pt>
                      <c:pt idx="11911">
                        <c:v>0.04</c:v>
                      </c:pt>
                      <c:pt idx="11912">
                        <c:v>0.05</c:v>
                      </c:pt>
                      <c:pt idx="11913">
                        <c:v>0.08</c:v>
                      </c:pt>
                      <c:pt idx="11914">
                        <c:v>0.01</c:v>
                      </c:pt>
                      <c:pt idx="11915">
                        <c:v>0.01</c:v>
                      </c:pt>
                      <c:pt idx="11916">
                        <c:v>0.02</c:v>
                      </c:pt>
                      <c:pt idx="11917">
                        <c:v>0.03</c:v>
                      </c:pt>
                      <c:pt idx="11918">
                        <c:v>0.04</c:v>
                      </c:pt>
                      <c:pt idx="11919">
                        <c:v>0.04</c:v>
                      </c:pt>
                      <c:pt idx="11921">
                        <c:v>0.03</c:v>
                      </c:pt>
                      <c:pt idx="11922">
                        <c:v>0.04</c:v>
                      </c:pt>
                      <c:pt idx="11923">
                        <c:v>0.05</c:v>
                      </c:pt>
                      <c:pt idx="11924">
                        <c:v>0.05</c:v>
                      </c:pt>
                      <c:pt idx="11925">
                        <c:v>0.02</c:v>
                      </c:pt>
                      <c:pt idx="11926">
                        <c:v>0</c:v>
                      </c:pt>
                      <c:pt idx="11927">
                        <c:v>0</c:v>
                      </c:pt>
                      <c:pt idx="11928">
                        <c:v>0.01</c:v>
                      </c:pt>
                      <c:pt idx="11929">
                        <c:v>0.02</c:v>
                      </c:pt>
                      <c:pt idx="11930">
                        <c:v>0.02</c:v>
                      </c:pt>
                      <c:pt idx="11931">
                        <c:v>0.02</c:v>
                      </c:pt>
                      <c:pt idx="11932">
                        <c:v>0.01</c:v>
                      </c:pt>
                      <c:pt idx="11933">
                        <c:v>0.01</c:v>
                      </c:pt>
                      <c:pt idx="11934">
                        <c:v>0.06</c:v>
                      </c:pt>
                      <c:pt idx="11935">
                        <c:v>0.01</c:v>
                      </c:pt>
                      <c:pt idx="11936">
                        <c:v>0.01</c:v>
                      </c:pt>
                      <c:pt idx="11938">
                        <c:v>0.02</c:v>
                      </c:pt>
                      <c:pt idx="11939">
                        <c:v>0.05</c:v>
                      </c:pt>
                      <c:pt idx="11940">
                        <c:v>0.02</c:v>
                      </c:pt>
                      <c:pt idx="11941">
                        <c:v>0.02</c:v>
                      </c:pt>
                      <c:pt idx="11942">
                        <c:v>0.04</c:v>
                      </c:pt>
                      <c:pt idx="11943">
                        <c:v>0.08</c:v>
                      </c:pt>
                      <c:pt idx="11945">
                        <c:v>0.08</c:v>
                      </c:pt>
                      <c:pt idx="11946">
                        <c:v>0.25</c:v>
                      </c:pt>
                      <c:pt idx="11947">
                        <c:v>0.25</c:v>
                      </c:pt>
                      <c:pt idx="11948">
                        <c:v>0.23</c:v>
                      </c:pt>
                      <c:pt idx="11951">
                        <c:v>0</c:v>
                      </c:pt>
                      <c:pt idx="11952">
                        <c:v>0</c:v>
                      </c:pt>
                      <c:pt idx="11955">
                        <c:v>0</c:v>
                      </c:pt>
                      <c:pt idx="11957">
                        <c:v>0</c:v>
                      </c:pt>
                      <c:pt idx="11960">
                        <c:v>0</c:v>
                      </c:pt>
                      <c:pt idx="11963">
                        <c:v>0</c:v>
                      </c:pt>
                      <c:pt idx="11966">
                        <c:v>0</c:v>
                      </c:pt>
                      <c:pt idx="11968">
                        <c:v>0</c:v>
                      </c:pt>
                      <c:pt idx="11974">
                        <c:v>0</c:v>
                      </c:pt>
                      <c:pt idx="11975">
                        <c:v>0</c:v>
                      </c:pt>
                      <c:pt idx="11977">
                        <c:v>0.02</c:v>
                      </c:pt>
                      <c:pt idx="11978">
                        <c:v>0</c:v>
                      </c:pt>
                      <c:pt idx="11979">
                        <c:v>0.01</c:v>
                      </c:pt>
                      <c:pt idx="11980">
                        <c:v>0.01</c:v>
                      </c:pt>
                      <c:pt idx="11981">
                        <c:v>0.01</c:v>
                      </c:pt>
                      <c:pt idx="11982">
                        <c:v>0.01</c:v>
                      </c:pt>
                      <c:pt idx="11986">
                        <c:v>0</c:v>
                      </c:pt>
                      <c:pt idx="11987">
                        <c:v>0</c:v>
                      </c:pt>
                      <c:pt idx="11988">
                        <c:v>0</c:v>
                      </c:pt>
                      <c:pt idx="11991">
                        <c:v>0</c:v>
                      </c:pt>
                      <c:pt idx="11996">
                        <c:v>0</c:v>
                      </c:pt>
                      <c:pt idx="11997">
                        <c:v>0.01</c:v>
                      </c:pt>
                      <c:pt idx="11998">
                        <c:v>0.01</c:v>
                      </c:pt>
                      <c:pt idx="11999">
                        <c:v>0</c:v>
                      </c:pt>
                      <c:pt idx="12000">
                        <c:v>0</c:v>
                      </c:pt>
                      <c:pt idx="12002">
                        <c:v>0</c:v>
                      </c:pt>
                      <c:pt idx="12005">
                        <c:v>0</c:v>
                      </c:pt>
                      <c:pt idx="12006">
                        <c:v>0</c:v>
                      </c:pt>
                      <c:pt idx="12008">
                        <c:v>0</c:v>
                      </c:pt>
                      <c:pt idx="12010">
                        <c:v>0</c:v>
                      </c:pt>
                      <c:pt idx="12012">
                        <c:v>0</c:v>
                      </c:pt>
                      <c:pt idx="12014">
                        <c:v>0</c:v>
                      </c:pt>
                      <c:pt idx="12016">
                        <c:v>0</c:v>
                      </c:pt>
                      <c:pt idx="12017">
                        <c:v>0</c:v>
                      </c:pt>
                      <c:pt idx="12018">
                        <c:v>0</c:v>
                      </c:pt>
                      <c:pt idx="12019">
                        <c:v>0</c:v>
                      </c:pt>
                      <c:pt idx="12020">
                        <c:v>0</c:v>
                      </c:pt>
                      <c:pt idx="12021">
                        <c:v>0</c:v>
                      </c:pt>
                      <c:pt idx="12022">
                        <c:v>0</c:v>
                      </c:pt>
                      <c:pt idx="12023">
                        <c:v>0</c:v>
                      </c:pt>
                      <c:pt idx="12024">
                        <c:v>0</c:v>
                      </c:pt>
                      <c:pt idx="12025">
                        <c:v>0</c:v>
                      </c:pt>
                      <c:pt idx="12026">
                        <c:v>0</c:v>
                      </c:pt>
                      <c:pt idx="12027">
                        <c:v>0</c:v>
                      </c:pt>
                      <c:pt idx="12028">
                        <c:v>0</c:v>
                      </c:pt>
                      <c:pt idx="12029">
                        <c:v>0</c:v>
                      </c:pt>
                      <c:pt idx="12030">
                        <c:v>0</c:v>
                      </c:pt>
                      <c:pt idx="12031">
                        <c:v>0</c:v>
                      </c:pt>
                      <c:pt idx="12032">
                        <c:v>0</c:v>
                      </c:pt>
                      <c:pt idx="12033">
                        <c:v>0</c:v>
                      </c:pt>
                      <c:pt idx="12034">
                        <c:v>0</c:v>
                      </c:pt>
                      <c:pt idx="12035">
                        <c:v>0</c:v>
                      </c:pt>
                      <c:pt idx="12036">
                        <c:v>0</c:v>
                      </c:pt>
                      <c:pt idx="12037">
                        <c:v>0</c:v>
                      </c:pt>
                      <c:pt idx="12039">
                        <c:v>0</c:v>
                      </c:pt>
                      <c:pt idx="12040">
                        <c:v>0</c:v>
                      </c:pt>
                      <c:pt idx="12041">
                        <c:v>0</c:v>
                      </c:pt>
                      <c:pt idx="12042">
                        <c:v>0</c:v>
                      </c:pt>
                      <c:pt idx="12043">
                        <c:v>0</c:v>
                      </c:pt>
                      <c:pt idx="12044">
                        <c:v>0</c:v>
                      </c:pt>
                      <c:pt idx="12045">
                        <c:v>0</c:v>
                      </c:pt>
                      <c:pt idx="12046">
                        <c:v>0</c:v>
                      </c:pt>
                      <c:pt idx="12047">
                        <c:v>0</c:v>
                      </c:pt>
                      <c:pt idx="12048">
                        <c:v>0</c:v>
                      </c:pt>
                      <c:pt idx="12049">
                        <c:v>0</c:v>
                      </c:pt>
                      <c:pt idx="12050">
                        <c:v>0</c:v>
                      </c:pt>
                      <c:pt idx="12051">
                        <c:v>0</c:v>
                      </c:pt>
                      <c:pt idx="12052">
                        <c:v>0</c:v>
                      </c:pt>
                      <c:pt idx="12053">
                        <c:v>0</c:v>
                      </c:pt>
                      <c:pt idx="12054">
                        <c:v>0</c:v>
                      </c:pt>
                      <c:pt idx="12055">
                        <c:v>0</c:v>
                      </c:pt>
                      <c:pt idx="12056">
                        <c:v>0</c:v>
                      </c:pt>
                      <c:pt idx="12057">
                        <c:v>0</c:v>
                      </c:pt>
                      <c:pt idx="12058">
                        <c:v>0</c:v>
                      </c:pt>
                      <c:pt idx="12059">
                        <c:v>0</c:v>
                      </c:pt>
                      <c:pt idx="12060">
                        <c:v>0</c:v>
                      </c:pt>
                      <c:pt idx="12061">
                        <c:v>0</c:v>
                      </c:pt>
                      <c:pt idx="12062">
                        <c:v>0</c:v>
                      </c:pt>
                      <c:pt idx="12064">
                        <c:v>0</c:v>
                      </c:pt>
                      <c:pt idx="12065">
                        <c:v>0</c:v>
                      </c:pt>
                      <c:pt idx="12066">
                        <c:v>0</c:v>
                      </c:pt>
                      <c:pt idx="12067">
                        <c:v>0</c:v>
                      </c:pt>
                      <c:pt idx="12068">
                        <c:v>0</c:v>
                      </c:pt>
                      <c:pt idx="12069">
                        <c:v>0</c:v>
                      </c:pt>
                      <c:pt idx="12070">
                        <c:v>0</c:v>
                      </c:pt>
                      <c:pt idx="12071">
                        <c:v>0</c:v>
                      </c:pt>
                      <c:pt idx="12072">
                        <c:v>0</c:v>
                      </c:pt>
                      <c:pt idx="12073">
                        <c:v>0</c:v>
                      </c:pt>
                      <c:pt idx="12074">
                        <c:v>0</c:v>
                      </c:pt>
                      <c:pt idx="12075">
                        <c:v>0</c:v>
                      </c:pt>
                      <c:pt idx="12076">
                        <c:v>0</c:v>
                      </c:pt>
                      <c:pt idx="12077">
                        <c:v>0</c:v>
                      </c:pt>
                      <c:pt idx="12078">
                        <c:v>0</c:v>
                      </c:pt>
                      <c:pt idx="12079">
                        <c:v>0</c:v>
                      </c:pt>
                      <c:pt idx="12080">
                        <c:v>0</c:v>
                      </c:pt>
                      <c:pt idx="12081">
                        <c:v>0</c:v>
                      </c:pt>
                      <c:pt idx="12082">
                        <c:v>0</c:v>
                      </c:pt>
                      <c:pt idx="12083">
                        <c:v>0</c:v>
                      </c:pt>
                      <c:pt idx="12084">
                        <c:v>0</c:v>
                      </c:pt>
                      <c:pt idx="12085">
                        <c:v>0</c:v>
                      </c:pt>
                      <c:pt idx="12086">
                        <c:v>0</c:v>
                      </c:pt>
                      <c:pt idx="12087">
                        <c:v>0</c:v>
                      </c:pt>
                      <c:pt idx="12089">
                        <c:v>0</c:v>
                      </c:pt>
                      <c:pt idx="12090">
                        <c:v>0</c:v>
                      </c:pt>
                      <c:pt idx="12091">
                        <c:v>0</c:v>
                      </c:pt>
                      <c:pt idx="12092">
                        <c:v>0</c:v>
                      </c:pt>
                      <c:pt idx="12093">
                        <c:v>0</c:v>
                      </c:pt>
                      <c:pt idx="12094">
                        <c:v>0</c:v>
                      </c:pt>
                      <c:pt idx="12095">
                        <c:v>0</c:v>
                      </c:pt>
                      <c:pt idx="12096">
                        <c:v>0</c:v>
                      </c:pt>
                      <c:pt idx="12098">
                        <c:v>0</c:v>
                      </c:pt>
                      <c:pt idx="12101">
                        <c:v>0</c:v>
                      </c:pt>
                      <c:pt idx="12102">
                        <c:v>0</c:v>
                      </c:pt>
                      <c:pt idx="12103">
                        <c:v>0</c:v>
                      </c:pt>
                      <c:pt idx="12104">
                        <c:v>0</c:v>
                      </c:pt>
                      <c:pt idx="12105">
                        <c:v>0</c:v>
                      </c:pt>
                      <c:pt idx="12106">
                        <c:v>0</c:v>
                      </c:pt>
                      <c:pt idx="12108">
                        <c:v>0</c:v>
                      </c:pt>
                      <c:pt idx="12109">
                        <c:v>0</c:v>
                      </c:pt>
                      <c:pt idx="12110">
                        <c:v>0</c:v>
                      </c:pt>
                      <c:pt idx="12111">
                        <c:v>0.01</c:v>
                      </c:pt>
                      <c:pt idx="12112">
                        <c:v>0.01</c:v>
                      </c:pt>
                      <c:pt idx="12113">
                        <c:v>0</c:v>
                      </c:pt>
                      <c:pt idx="12114">
                        <c:v>0</c:v>
                      </c:pt>
                      <c:pt idx="12115">
                        <c:v>0.01</c:v>
                      </c:pt>
                      <c:pt idx="12116">
                        <c:v>0.01</c:v>
                      </c:pt>
                      <c:pt idx="12117">
                        <c:v>0.01</c:v>
                      </c:pt>
                      <c:pt idx="12118">
                        <c:v>0.02</c:v>
                      </c:pt>
                      <c:pt idx="12120">
                        <c:v>7.0000000000000007E-2</c:v>
                      </c:pt>
                      <c:pt idx="12121">
                        <c:v>0.01</c:v>
                      </c:pt>
                      <c:pt idx="12122">
                        <c:v>0.02</c:v>
                      </c:pt>
                      <c:pt idx="12123">
                        <c:v>0.01</c:v>
                      </c:pt>
                      <c:pt idx="12124">
                        <c:v>0</c:v>
                      </c:pt>
                      <c:pt idx="12125">
                        <c:v>0.01</c:v>
                      </c:pt>
                      <c:pt idx="12127">
                        <c:v>0</c:v>
                      </c:pt>
                      <c:pt idx="12128">
                        <c:v>0</c:v>
                      </c:pt>
                      <c:pt idx="12129">
                        <c:v>0.01</c:v>
                      </c:pt>
                      <c:pt idx="12130">
                        <c:v>0.04</c:v>
                      </c:pt>
                      <c:pt idx="12131">
                        <c:v>0.05</c:v>
                      </c:pt>
                      <c:pt idx="12132">
                        <c:v>0.02</c:v>
                      </c:pt>
                      <c:pt idx="12133">
                        <c:v>0.19</c:v>
                      </c:pt>
                      <c:pt idx="12134">
                        <c:v>0.1</c:v>
                      </c:pt>
                      <c:pt idx="12135">
                        <c:v>0.13</c:v>
                      </c:pt>
                      <c:pt idx="12136">
                        <c:v>0.08</c:v>
                      </c:pt>
                      <c:pt idx="12137">
                        <c:v>0.05</c:v>
                      </c:pt>
                      <c:pt idx="12138">
                        <c:v>0.02</c:v>
                      </c:pt>
                      <c:pt idx="12140">
                        <c:v>0.03</c:v>
                      </c:pt>
                      <c:pt idx="12141">
                        <c:v>0</c:v>
                      </c:pt>
                      <c:pt idx="12142">
                        <c:v>0.01</c:v>
                      </c:pt>
                      <c:pt idx="12143">
                        <c:v>0</c:v>
                      </c:pt>
                      <c:pt idx="12144">
                        <c:v>0.09</c:v>
                      </c:pt>
                      <c:pt idx="12146">
                        <c:v>0.11</c:v>
                      </c:pt>
                      <c:pt idx="12147">
                        <c:v>0</c:v>
                      </c:pt>
                      <c:pt idx="12148">
                        <c:v>0</c:v>
                      </c:pt>
                      <c:pt idx="12149">
                        <c:v>0</c:v>
                      </c:pt>
                      <c:pt idx="12150">
                        <c:v>0.01</c:v>
                      </c:pt>
                      <c:pt idx="12151">
                        <c:v>0.01</c:v>
                      </c:pt>
                      <c:pt idx="12152">
                        <c:v>0</c:v>
                      </c:pt>
                      <c:pt idx="12153">
                        <c:v>0</c:v>
                      </c:pt>
                      <c:pt idx="12154">
                        <c:v>0</c:v>
                      </c:pt>
                      <c:pt idx="12155">
                        <c:v>0.06</c:v>
                      </c:pt>
                      <c:pt idx="12157">
                        <c:v>0</c:v>
                      </c:pt>
                      <c:pt idx="12158">
                        <c:v>0.01</c:v>
                      </c:pt>
                      <c:pt idx="12159">
                        <c:v>0.01</c:v>
                      </c:pt>
                      <c:pt idx="12160">
                        <c:v>0.02</c:v>
                      </c:pt>
                      <c:pt idx="12161">
                        <c:v>0.03</c:v>
                      </c:pt>
                      <c:pt idx="12162">
                        <c:v>0</c:v>
                      </c:pt>
                      <c:pt idx="12163">
                        <c:v>0.01</c:v>
                      </c:pt>
                      <c:pt idx="12164">
                        <c:v>0.01</c:v>
                      </c:pt>
                      <c:pt idx="12165">
                        <c:v>0</c:v>
                      </c:pt>
                      <c:pt idx="12166">
                        <c:v>0</c:v>
                      </c:pt>
                      <c:pt idx="12169">
                        <c:v>0</c:v>
                      </c:pt>
                      <c:pt idx="12171">
                        <c:v>0</c:v>
                      </c:pt>
                      <c:pt idx="12174">
                        <c:v>0</c:v>
                      </c:pt>
                      <c:pt idx="12175">
                        <c:v>0</c:v>
                      </c:pt>
                      <c:pt idx="12176">
                        <c:v>0</c:v>
                      </c:pt>
                      <c:pt idx="12177">
                        <c:v>0</c:v>
                      </c:pt>
                      <c:pt idx="12178">
                        <c:v>0</c:v>
                      </c:pt>
                      <c:pt idx="12179">
                        <c:v>0</c:v>
                      </c:pt>
                      <c:pt idx="12180">
                        <c:v>0</c:v>
                      </c:pt>
                      <c:pt idx="12181">
                        <c:v>0</c:v>
                      </c:pt>
                      <c:pt idx="12182">
                        <c:v>0</c:v>
                      </c:pt>
                      <c:pt idx="12184">
                        <c:v>0</c:v>
                      </c:pt>
                      <c:pt idx="12185">
                        <c:v>0</c:v>
                      </c:pt>
                      <c:pt idx="12187">
                        <c:v>0</c:v>
                      </c:pt>
                      <c:pt idx="12188">
                        <c:v>0</c:v>
                      </c:pt>
                      <c:pt idx="12191">
                        <c:v>0</c:v>
                      </c:pt>
                      <c:pt idx="12193">
                        <c:v>0</c:v>
                      </c:pt>
                      <c:pt idx="12194">
                        <c:v>0</c:v>
                      </c:pt>
                      <c:pt idx="12195">
                        <c:v>0</c:v>
                      </c:pt>
                      <c:pt idx="12196">
                        <c:v>0</c:v>
                      </c:pt>
                      <c:pt idx="12197">
                        <c:v>0</c:v>
                      </c:pt>
                      <c:pt idx="12198">
                        <c:v>0</c:v>
                      </c:pt>
                      <c:pt idx="12199">
                        <c:v>0</c:v>
                      </c:pt>
                      <c:pt idx="12200">
                        <c:v>0</c:v>
                      </c:pt>
                      <c:pt idx="12201">
                        <c:v>0</c:v>
                      </c:pt>
                      <c:pt idx="12202">
                        <c:v>0</c:v>
                      </c:pt>
                      <c:pt idx="12203">
                        <c:v>0</c:v>
                      </c:pt>
                      <c:pt idx="12204">
                        <c:v>0</c:v>
                      </c:pt>
                      <c:pt idx="12205">
                        <c:v>0</c:v>
                      </c:pt>
                      <c:pt idx="12206">
                        <c:v>0</c:v>
                      </c:pt>
                      <c:pt idx="12207">
                        <c:v>0</c:v>
                      </c:pt>
                      <c:pt idx="12208">
                        <c:v>0</c:v>
                      </c:pt>
                      <c:pt idx="12209">
                        <c:v>0</c:v>
                      </c:pt>
                      <c:pt idx="12210">
                        <c:v>0</c:v>
                      </c:pt>
                      <c:pt idx="12211">
                        <c:v>0</c:v>
                      </c:pt>
                      <c:pt idx="12212">
                        <c:v>0</c:v>
                      </c:pt>
                      <c:pt idx="12214">
                        <c:v>0</c:v>
                      </c:pt>
                      <c:pt idx="12215">
                        <c:v>0</c:v>
                      </c:pt>
                      <c:pt idx="12216">
                        <c:v>0</c:v>
                      </c:pt>
                      <c:pt idx="12217">
                        <c:v>0</c:v>
                      </c:pt>
                      <c:pt idx="12218">
                        <c:v>0</c:v>
                      </c:pt>
                      <c:pt idx="12219">
                        <c:v>0</c:v>
                      </c:pt>
                      <c:pt idx="12220">
                        <c:v>0</c:v>
                      </c:pt>
                      <c:pt idx="12221">
                        <c:v>0</c:v>
                      </c:pt>
                      <c:pt idx="12222">
                        <c:v>0</c:v>
                      </c:pt>
                      <c:pt idx="12223">
                        <c:v>0</c:v>
                      </c:pt>
                      <c:pt idx="12224">
                        <c:v>0</c:v>
                      </c:pt>
                      <c:pt idx="12225">
                        <c:v>0</c:v>
                      </c:pt>
                      <c:pt idx="12226">
                        <c:v>0</c:v>
                      </c:pt>
                      <c:pt idx="12227">
                        <c:v>0</c:v>
                      </c:pt>
                      <c:pt idx="12228">
                        <c:v>0</c:v>
                      </c:pt>
                      <c:pt idx="12229">
                        <c:v>0</c:v>
                      </c:pt>
                      <c:pt idx="12230">
                        <c:v>0</c:v>
                      </c:pt>
                      <c:pt idx="12231">
                        <c:v>0</c:v>
                      </c:pt>
                      <c:pt idx="12232">
                        <c:v>0</c:v>
                      </c:pt>
                      <c:pt idx="12233">
                        <c:v>0</c:v>
                      </c:pt>
                      <c:pt idx="12234">
                        <c:v>0</c:v>
                      </c:pt>
                      <c:pt idx="12235">
                        <c:v>0</c:v>
                      </c:pt>
                      <c:pt idx="12236">
                        <c:v>0</c:v>
                      </c:pt>
                      <c:pt idx="12237">
                        <c:v>0</c:v>
                      </c:pt>
                      <c:pt idx="12239">
                        <c:v>0.02</c:v>
                      </c:pt>
                      <c:pt idx="12240">
                        <c:v>0</c:v>
                      </c:pt>
                      <c:pt idx="12241">
                        <c:v>0</c:v>
                      </c:pt>
                      <c:pt idx="12242">
                        <c:v>0.01</c:v>
                      </c:pt>
                      <c:pt idx="12243">
                        <c:v>0.01</c:v>
                      </c:pt>
                      <c:pt idx="12246">
                        <c:v>0</c:v>
                      </c:pt>
                      <c:pt idx="12247">
                        <c:v>0</c:v>
                      </c:pt>
                      <c:pt idx="12248">
                        <c:v>0</c:v>
                      </c:pt>
                      <c:pt idx="12249">
                        <c:v>0</c:v>
                      </c:pt>
                      <c:pt idx="12250">
                        <c:v>0</c:v>
                      </c:pt>
                      <c:pt idx="12251">
                        <c:v>0</c:v>
                      </c:pt>
                      <c:pt idx="12252">
                        <c:v>0</c:v>
                      </c:pt>
                      <c:pt idx="12253">
                        <c:v>0</c:v>
                      </c:pt>
                      <c:pt idx="12254">
                        <c:v>0</c:v>
                      </c:pt>
                      <c:pt idx="12255">
                        <c:v>0</c:v>
                      </c:pt>
                      <c:pt idx="12256">
                        <c:v>0</c:v>
                      </c:pt>
                      <c:pt idx="12257">
                        <c:v>0</c:v>
                      </c:pt>
                      <c:pt idx="12258">
                        <c:v>0</c:v>
                      </c:pt>
                      <c:pt idx="12259">
                        <c:v>0</c:v>
                      </c:pt>
                      <c:pt idx="12260">
                        <c:v>0</c:v>
                      </c:pt>
                      <c:pt idx="12261">
                        <c:v>0</c:v>
                      </c:pt>
                      <c:pt idx="12262">
                        <c:v>0</c:v>
                      </c:pt>
                      <c:pt idx="12263">
                        <c:v>0</c:v>
                      </c:pt>
                      <c:pt idx="12264">
                        <c:v>0</c:v>
                      </c:pt>
                      <c:pt idx="12265">
                        <c:v>0</c:v>
                      </c:pt>
                      <c:pt idx="12266">
                        <c:v>0</c:v>
                      </c:pt>
                      <c:pt idx="12268">
                        <c:v>0</c:v>
                      </c:pt>
                      <c:pt idx="12269">
                        <c:v>0</c:v>
                      </c:pt>
                      <c:pt idx="12270">
                        <c:v>0</c:v>
                      </c:pt>
                      <c:pt idx="12271">
                        <c:v>0</c:v>
                      </c:pt>
                      <c:pt idx="12272">
                        <c:v>0</c:v>
                      </c:pt>
                      <c:pt idx="12273">
                        <c:v>0</c:v>
                      </c:pt>
                      <c:pt idx="12274">
                        <c:v>0</c:v>
                      </c:pt>
                      <c:pt idx="12275">
                        <c:v>0</c:v>
                      </c:pt>
                      <c:pt idx="12276">
                        <c:v>0</c:v>
                      </c:pt>
                      <c:pt idx="12277">
                        <c:v>0</c:v>
                      </c:pt>
                      <c:pt idx="12278">
                        <c:v>0</c:v>
                      </c:pt>
                      <c:pt idx="12279">
                        <c:v>0</c:v>
                      </c:pt>
                      <c:pt idx="12280">
                        <c:v>0</c:v>
                      </c:pt>
                      <c:pt idx="12281">
                        <c:v>0</c:v>
                      </c:pt>
                      <c:pt idx="12282">
                        <c:v>0</c:v>
                      </c:pt>
                      <c:pt idx="12283">
                        <c:v>0</c:v>
                      </c:pt>
                      <c:pt idx="12284">
                        <c:v>0</c:v>
                      </c:pt>
                      <c:pt idx="12285">
                        <c:v>0</c:v>
                      </c:pt>
                      <c:pt idx="12286">
                        <c:v>0</c:v>
                      </c:pt>
                      <c:pt idx="12287">
                        <c:v>0</c:v>
                      </c:pt>
                      <c:pt idx="12288">
                        <c:v>0</c:v>
                      </c:pt>
                      <c:pt idx="12289">
                        <c:v>0</c:v>
                      </c:pt>
                      <c:pt idx="12290">
                        <c:v>0</c:v>
                      </c:pt>
                      <c:pt idx="12291">
                        <c:v>0</c:v>
                      </c:pt>
                      <c:pt idx="12293">
                        <c:v>0</c:v>
                      </c:pt>
                      <c:pt idx="12294">
                        <c:v>0</c:v>
                      </c:pt>
                      <c:pt idx="12295">
                        <c:v>0</c:v>
                      </c:pt>
                      <c:pt idx="12296">
                        <c:v>0</c:v>
                      </c:pt>
                      <c:pt idx="12297">
                        <c:v>0</c:v>
                      </c:pt>
                      <c:pt idx="12298">
                        <c:v>0</c:v>
                      </c:pt>
                      <c:pt idx="12299">
                        <c:v>0</c:v>
                      </c:pt>
                      <c:pt idx="12300">
                        <c:v>0</c:v>
                      </c:pt>
                      <c:pt idx="12301">
                        <c:v>0</c:v>
                      </c:pt>
                      <c:pt idx="12302">
                        <c:v>0</c:v>
                      </c:pt>
                      <c:pt idx="12303">
                        <c:v>0</c:v>
                      </c:pt>
                      <c:pt idx="12304">
                        <c:v>0</c:v>
                      </c:pt>
                      <c:pt idx="12305">
                        <c:v>0</c:v>
                      </c:pt>
                      <c:pt idx="12306">
                        <c:v>0</c:v>
                      </c:pt>
                      <c:pt idx="12307">
                        <c:v>0</c:v>
                      </c:pt>
                      <c:pt idx="12308">
                        <c:v>0</c:v>
                      </c:pt>
                      <c:pt idx="12309">
                        <c:v>0</c:v>
                      </c:pt>
                      <c:pt idx="12310">
                        <c:v>0</c:v>
                      </c:pt>
                      <c:pt idx="12311">
                        <c:v>0</c:v>
                      </c:pt>
                      <c:pt idx="12312">
                        <c:v>0</c:v>
                      </c:pt>
                      <c:pt idx="12313">
                        <c:v>0</c:v>
                      </c:pt>
                      <c:pt idx="12314">
                        <c:v>0</c:v>
                      </c:pt>
                      <c:pt idx="12315">
                        <c:v>0</c:v>
                      </c:pt>
                      <c:pt idx="12316">
                        <c:v>0</c:v>
                      </c:pt>
                      <c:pt idx="12318">
                        <c:v>0</c:v>
                      </c:pt>
                      <c:pt idx="12319">
                        <c:v>0</c:v>
                      </c:pt>
                      <c:pt idx="12320">
                        <c:v>0</c:v>
                      </c:pt>
                      <c:pt idx="12321">
                        <c:v>0</c:v>
                      </c:pt>
                      <c:pt idx="12322">
                        <c:v>0</c:v>
                      </c:pt>
                      <c:pt idx="12325">
                        <c:v>0</c:v>
                      </c:pt>
                      <c:pt idx="12327">
                        <c:v>0</c:v>
                      </c:pt>
                      <c:pt idx="12333">
                        <c:v>0</c:v>
                      </c:pt>
                      <c:pt idx="12336">
                        <c:v>0</c:v>
                      </c:pt>
                      <c:pt idx="12337">
                        <c:v>0</c:v>
                      </c:pt>
                      <c:pt idx="12338">
                        <c:v>0</c:v>
                      </c:pt>
                      <c:pt idx="12339">
                        <c:v>0</c:v>
                      </c:pt>
                      <c:pt idx="12340">
                        <c:v>0</c:v>
                      </c:pt>
                      <c:pt idx="12341">
                        <c:v>0</c:v>
                      </c:pt>
                      <c:pt idx="12342">
                        <c:v>0</c:v>
                      </c:pt>
                      <c:pt idx="12343">
                        <c:v>0</c:v>
                      </c:pt>
                      <c:pt idx="12344">
                        <c:v>0</c:v>
                      </c:pt>
                      <c:pt idx="12345">
                        <c:v>0</c:v>
                      </c:pt>
                      <c:pt idx="12346">
                        <c:v>0</c:v>
                      </c:pt>
                      <c:pt idx="12347">
                        <c:v>0</c:v>
                      </c:pt>
                      <c:pt idx="12350">
                        <c:v>0</c:v>
                      </c:pt>
                      <c:pt idx="12351">
                        <c:v>0</c:v>
                      </c:pt>
                      <c:pt idx="12352">
                        <c:v>0</c:v>
                      </c:pt>
                      <c:pt idx="12353">
                        <c:v>0</c:v>
                      </c:pt>
                      <c:pt idx="12355">
                        <c:v>0</c:v>
                      </c:pt>
                      <c:pt idx="12356">
                        <c:v>0</c:v>
                      </c:pt>
                      <c:pt idx="12357">
                        <c:v>0</c:v>
                      </c:pt>
                      <c:pt idx="12358">
                        <c:v>0</c:v>
                      </c:pt>
                      <c:pt idx="12359">
                        <c:v>0.01</c:v>
                      </c:pt>
                      <c:pt idx="12360">
                        <c:v>0.11</c:v>
                      </c:pt>
                      <c:pt idx="12361">
                        <c:v>0.09</c:v>
                      </c:pt>
                      <c:pt idx="12362">
                        <c:v>0.12</c:v>
                      </c:pt>
                      <c:pt idx="12363">
                        <c:v>0.13</c:v>
                      </c:pt>
                      <c:pt idx="12364">
                        <c:v>0.03</c:v>
                      </c:pt>
                      <c:pt idx="12365">
                        <c:v>0.05</c:v>
                      </c:pt>
                      <c:pt idx="12366">
                        <c:v>0.05</c:v>
                      </c:pt>
                      <c:pt idx="12367">
                        <c:v>0.02</c:v>
                      </c:pt>
                      <c:pt idx="12368">
                        <c:v>0</c:v>
                      </c:pt>
                      <c:pt idx="12372">
                        <c:v>0</c:v>
                      </c:pt>
                      <c:pt idx="12375">
                        <c:v>0.01</c:v>
                      </c:pt>
                      <c:pt idx="12376">
                        <c:v>0</c:v>
                      </c:pt>
                      <c:pt idx="12377">
                        <c:v>0.04</c:v>
                      </c:pt>
                      <c:pt idx="12378">
                        <c:v>0.01</c:v>
                      </c:pt>
                      <c:pt idx="12379">
                        <c:v>0.01</c:v>
                      </c:pt>
                      <c:pt idx="12380">
                        <c:v>0</c:v>
                      </c:pt>
                      <c:pt idx="12381">
                        <c:v>0.02</c:v>
                      </c:pt>
                      <c:pt idx="12382">
                        <c:v>0.06</c:v>
                      </c:pt>
                      <c:pt idx="12383">
                        <c:v>0.06</c:v>
                      </c:pt>
                      <c:pt idx="12384">
                        <c:v>0.08</c:v>
                      </c:pt>
                      <c:pt idx="12385">
                        <c:v>0.08</c:v>
                      </c:pt>
                      <c:pt idx="12386">
                        <c:v>0.09</c:v>
                      </c:pt>
                      <c:pt idx="12387">
                        <c:v>0.01</c:v>
                      </c:pt>
                      <c:pt idx="12388">
                        <c:v>0.02</c:v>
                      </c:pt>
                      <c:pt idx="12389">
                        <c:v>0.06</c:v>
                      </c:pt>
                      <c:pt idx="12390">
                        <c:v>0.18</c:v>
                      </c:pt>
                      <c:pt idx="12391">
                        <c:v>0.23</c:v>
                      </c:pt>
                      <c:pt idx="12392">
                        <c:v>0.06</c:v>
                      </c:pt>
                      <c:pt idx="12393">
                        <c:v>0</c:v>
                      </c:pt>
                      <c:pt idx="12394">
                        <c:v>0</c:v>
                      </c:pt>
                      <c:pt idx="12395">
                        <c:v>0.01</c:v>
                      </c:pt>
                      <c:pt idx="12396">
                        <c:v>0.02</c:v>
                      </c:pt>
                      <c:pt idx="12397">
                        <c:v>0.01</c:v>
                      </c:pt>
                      <c:pt idx="12399">
                        <c:v>0.01</c:v>
                      </c:pt>
                      <c:pt idx="12403">
                        <c:v>0</c:v>
                      </c:pt>
                      <c:pt idx="12406">
                        <c:v>0</c:v>
                      </c:pt>
                      <c:pt idx="12408">
                        <c:v>0</c:v>
                      </c:pt>
                      <c:pt idx="12409">
                        <c:v>0</c:v>
                      </c:pt>
                      <c:pt idx="12412">
                        <c:v>0</c:v>
                      </c:pt>
                      <c:pt idx="12414">
                        <c:v>0</c:v>
                      </c:pt>
                      <c:pt idx="12415">
                        <c:v>0</c:v>
                      </c:pt>
                      <c:pt idx="12416">
                        <c:v>0</c:v>
                      </c:pt>
                      <c:pt idx="12418">
                        <c:v>0</c:v>
                      </c:pt>
                      <c:pt idx="12420">
                        <c:v>0</c:v>
                      </c:pt>
                      <c:pt idx="12422">
                        <c:v>0</c:v>
                      </c:pt>
                      <c:pt idx="12427">
                        <c:v>0</c:v>
                      </c:pt>
                      <c:pt idx="12429">
                        <c:v>0</c:v>
                      </c:pt>
                      <c:pt idx="12430">
                        <c:v>0</c:v>
                      </c:pt>
                      <c:pt idx="12431">
                        <c:v>0</c:v>
                      </c:pt>
                      <c:pt idx="12432">
                        <c:v>0</c:v>
                      </c:pt>
                      <c:pt idx="12433">
                        <c:v>0</c:v>
                      </c:pt>
                      <c:pt idx="12434">
                        <c:v>0</c:v>
                      </c:pt>
                      <c:pt idx="12435">
                        <c:v>0</c:v>
                      </c:pt>
                      <c:pt idx="12436">
                        <c:v>0</c:v>
                      </c:pt>
                      <c:pt idx="12437">
                        <c:v>0</c:v>
                      </c:pt>
                      <c:pt idx="12438">
                        <c:v>0</c:v>
                      </c:pt>
                      <c:pt idx="12439">
                        <c:v>0</c:v>
                      </c:pt>
                      <c:pt idx="12440">
                        <c:v>0</c:v>
                      </c:pt>
                      <c:pt idx="12441">
                        <c:v>0</c:v>
                      </c:pt>
                      <c:pt idx="12442">
                        <c:v>0</c:v>
                      </c:pt>
                      <c:pt idx="12443">
                        <c:v>0</c:v>
                      </c:pt>
                      <c:pt idx="12444">
                        <c:v>0</c:v>
                      </c:pt>
                      <c:pt idx="12446">
                        <c:v>0</c:v>
                      </c:pt>
                      <c:pt idx="12447">
                        <c:v>0</c:v>
                      </c:pt>
                      <c:pt idx="12448">
                        <c:v>0</c:v>
                      </c:pt>
                      <c:pt idx="12449">
                        <c:v>0</c:v>
                      </c:pt>
                      <c:pt idx="12450">
                        <c:v>0</c:v>
                      </c:pt>
                      <c:pt idx="12451">
                        <c:v>0</c:v>
                      </c:pt>
                      <c:pt idx="12452">
                        <c:v>0</c:v>
                      </c:pt>
                      <c:pt idx="12453">
                        <c:v>0</c:v>
                      </c:pt>
                      <c:pt idx="12454">
                        <c:v>0</c:v>
                      </c:pt>
                      <c:pt idx="12455">
                        <c:v>0</c:v>
                      </c:pt>
                      <c:pt idx="12456">
                        <c:v>0</c:v>
                      </c:pt>
                      <c:pt idx="12457">
                        <c:v>0</c:v>
                      </c:pt>
                      <c:pt idx="12458">
                        <c:v>0</c:v>
                      </c:pt>
                      <c:pt idx="12459">
                        <c:v>0</c:v>
                      </c:pt>
                      <c:pt idx="12460">
                        <c:v>0</c:v>
                      </c:pt>
                      <c:pt idx="12461">
                        <c:v>0</c:v>
                      </c:pt>
                      <c:pt idx="12462">
                        <c:v>0</c:v>
                      </c:pt>
                      <c:pt idx="12463">
                        <c:v>0</c:v>
                      </c:pt>
                      <c:pt idx="12464">
                        <c:v>0</c:v>
                      </c:pt>
                      <c:pt idx="12465">
                        <c:v>0</c:v>
                      </c:pt>
                      <c:pt idx="12466">
                        <c:v>0</c:v>
                      </c:pt>
                      <c:pt idx="12467">
                        <c:v>0</c:v>
                      </c:pt>
                      <c:pt idx="12468">
                        <c:v>0</c:v>
                      </c:pt>
                      <c:pt idx="12469">
                        <c:v>0</c:v>
                      </c:pt>
                      <c:pt idx="12471">
                        <c:v>0</c:v>
                      </c:pt>
                      <c:pt idx="12472">
                        <c:v>0</c:v>
                      </c:pt>
                      <c:pt idx="12473">
                        <c:v>0</c:v>
                      </c:pt>
                      <c:pt idx="12474">
                        <c:v>0</c:v>
                      </c:pt>
                      <c:pt idx="12475">
                        <c:v>0</c:v>
                      </c:pt>
                      <c:pt idx="12476">
                        <c:v>0</c:v>
                      </c:pt>
                      <c:pt idx="12477">
                        <c:v>0</c:v>
                      </c:pt>
                      <c:pt idx="12478">
                        <c:v>0</c:v>
                      </c:pt>
                      <c:pt idx="12479">
                        <c:v>0</c:v>
                      </c:pt>
                      <c:pt idx="12480">
                        <c:v>0</c:v>
                      </c:pt>
                      <c:pt idx="12481">
                        <c:v>0</c:v>
                      </c:pt>
                      <c:pt idx="12482">
                        <c:v>0</c:v>
                      </c:pt>
                      <c:pt idx="12483">
                        <c:v>0</c:v>
                      </c:pt>
                      <c:pt idx="12484">
                        <c:v>0.01</c:v>
                      </c:pt>
                      <c:pt idx="12485">
                        <c:v>0.05</c:v>
                      </c:pt>
                      <c:pt idx="12486">
                        <c:v>0.09</c:v>
                      </c:pt>
                      <c:pt idx="12488">
                        <c:v>0.1</c:v>
                      </c:pt>
                      <c:pt idx="12489">
                        <c:v>0.04</c:v>
                      </c:pt>
                      <c:pt idx="12490">
                        <c:v>7.0000000000000007E-2</c:v>
                      </c:pt>
                      <c:pt idx="12491">
                        <c:v>7.0000000000000007E-2</c:v>
                      </c:pt>
                      <c:pt idx="12496">
                        <c:v>0</c:v>
                      </c:pt>
                      <c:pt idx="12497">
                        <c:v>0.01</c:v>
                      </c:pt>
                      <c:pt idx="12498">
                        <c:v>0.02</c:v>
                      </c:pt>
                      <c:pt idx="12499">
                        <c:v>0.02</c:v>
                      </c:pt>
                      <c:pt idx="12501">
                        <c:v>0.03</c:v>
                      </c:pt>
                      <c:pt idx="12504">
                        <c:v>0</c:v>
                      </c:pt>
                      <c:pt idx="12505">
                        <c:v>0.01</c:v>
                      </c:pt>
                      <c:pt idx="12506">
                        <c:v>0</c:v>
                      </c:pt>
                      <c:pt idx="12507">
                        <c:v>0</c:v>
                      </c:pt>
                      <c:pt idx="12508">
                        <c:v>0</c:v>
                      </c:pt>
                      <c:pt idx="12511">
                        <c:v>0</c:v>
                      </c:pt>
                      <c:pt idx="12513">
                        <c:v>0.01</c:v>
                      </c:pt>
                      <c:pt idx="12515">
                        <c:v>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2B39-4152-B1E5-EC91C9D6E81C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v>Rain - KMDWILLA2</c:v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'precip - KMDWILLA2'!$N$4:$N$824</c15:sqref>
                        </c15:formulaRef>
                      </c:ext>
                    </c:extLst>
                    <c:numCache>
                      <c:formatCode>m/d/yyyy\ h:mm</c:formatCode>
                      <c:ptCount val="821"/>
                      <c:pt idx="0">
                        <c:v>43246.004166666666</c:v>
                      </c:pt>
                      <c:pt idx="1">
                        <c:v>43246.008333333331</c:v>
                      </c:pt>
                      <c:pt idx="2">
                        <c:v>43246.012499999997</c:v>
                      </c:pt>
                      <c:pt idx="3">
                        <c:v>43246.015972222223</c:v>
                      </c:pt>
                      <c:pt idx="4">
                        <c:v>43246.040972222225</c:v>
                      </c:pt>
                      <c:pt idx="5">
                        <c:v>43246.048611111109</c:v>
                      </c:pt>
                      <c:pt idx="6">
                        <c:v>43246.052083333336</c:v>
                      </c:pt>
                      <c:pt idx="7">
                        <c:v>43246.055555555555</c:v>
                      </c:pt>
                      <c:pt idx="8">
                        <c:v>43246.059027777781</c:v>
                      </c:pt>
                      <c:pt idx="9">
                        <c:v>43246.0625</c:v>
                      </c:pt>
                      <c:pt idx="10">
                        <c:v>43246.065972222219</c:v>
                      </c:pt>
                      <c:pt idx="11">
                        <c:v>43246.069444444445</c:v>
                      </c:pt>
                      <c:pt idx="12">
                        <c:v>43246.072916666664</c:v>
                      </c:pt>
                      <c:pt idx="13">
                        <c:v>43246.07708333333</c:v>
                      </c:pt>
                      <c:pt idx="14">
                        <c:v>43246.080555555556</c:v>
                      </c:pt>
                      <c:pt idx="15">
                        <c:v>43246.084027777775</c:v>
                      </c:pt>
                      <c:pt idx="16">
                        <c:v>43246.087500000001</c:v>
                      </c:pt>
                      <c:pt idx="17">
                        <c:v>43246.09097222222</c:v>
                      </c:pt>
                      <c:pt idx="18">
                        <c:v>43246.094444444447</c:v>
                      </c:pt>
                      <c:pt idx="19">
                        <c:v>43246.097916666666</c:v>
                      </c:pt>
                      <c:pt idx="20">
                        <c:v>43246.102083333331</c:v>
                      </c:pt>
                      <c:pt idx="21">
                        <c:v>43246.105555555558</c:v>
                      </c:pt>
                      <c:pt idx="22">
                        <c:v>43246.109027777777</c:v>
                      </c:pt>
                      <c:pt idx="23">
                        <c:v>43246.112500000003</c:v>
                      </c:pt>
                      <c:pt idx="24">
                        <c:v>43246.115972222222</c:v>
                      </c:pt>
                      <c:pt idx="25">
                        <c:v>43246.119444444441</c:v>
                      </c:pt>
                      <c:pt idx="26">
                        <c:v>43246.122916666667</c:v>
                      </c:pt>
                      <c:pt idx="27">
                        <c:v>43246.126388888886</c:v>
                      </c:pt>
                      <c:pt idx="28">
                        <c:v>43246.129861111112</c:v>
                      </c:pt>
                      <c:pt idx="29">
                        <c:v>43246.133333333331</c:v>
                      </c:pt>
                      <c:pt idx="30">
                        <c:v>43246.137499999997</c:v>
                      </c:pt>
                      <c:pt idx="31">
                        <c:v>43246.140972222223</c:v>
                      </c:pt>
                      <c:pt idx="32">
                        <c:v>43246.144444444442</c:v>
                      </c:pt>
                      <c:pt idx="33">
                        <c:v>43246.147916666669</c:v>
                      </c:pt>
                      <c:pt idx="34">
                        <c:v>43246.151388888888</c:v>
                      </c:pt>
                      <c:pt idx="35">
                        <c:v>43246.154861111114</c:v>
                      </c:pt>
                      <c:pt idx="36">
                        <c:v>43246.158333333333</c:v>
                      </c:pt>
                      <c:pt idx="37">
                        <c:v>43246.161805555559</c:v>
                      </c:pt>
                      <c:pt idx="38">
                        <c:v>43246.165277777778</c:v>
                      </c:pt>
                      <c:pt idx="39">
                        <c:v>43246.168749999997</c:v>
                      </c:pt>
                      <c:pt idx="40">
                        <c:v>43246.17291666667</c:v>
                      </c:pt>
                      <c:pt idx="41">
                        <c:v>43246.176388888889</c:v>
                      </c:pt>
                      <c:pt idx="42">
                        <c:v>43246.179861111108</c:v>
                      </c:pt>
                      <c:pt idx="43">
                        <c:v>43246.183333333334</c:v>
                      </c:pt>
                      <c:pt idx="44">
                        <c:v>43246.186805555553</c:v>
                      </c:pt>
                      <c:pt idx="45">
                        <c:v>43246.19027777778</c:v>
                      </c:pt>
                      <c:pt idx="46">
                        <c:v>43246.193749999999</c:v>
                      </c:pt>
                      <c:pt idx="47">
                        <c:v>43246.197222222225</c:v>
                      </c:pt>
                      <c:pt idx="48">
                        <c:v>43246.200694444444</c:v>
                      </c:pt>
                      <c:pt idx="49">
                        <c:v>43246.20416666667</c:v>
                      </c:pt>
                      <c:pt idx="50">
                        <c:v>43246.207638888889</c:v>
                      </c:pt>
                      <c:pt idx="51">
                        <c:v>43246.211111111108</c:v>
                      </c:pt>
                      <c:pt idx="52">
                        <c:v>43246.214583333334</c:v>
                      </c:pt>
                      <c:pt idx="53">
                        <c:v>43246.215277777781</c:v>
                      </c:pt>
                      <c:pt idx="54">
                        <c:v>43246.219444444447</c:v>
                      </c:pt>
                      <c:pt idx="55">
                        <c:v>43246.222916666666</c:v>
                      </c:pt>
                      <c:pt idx="56">
                        <c:v>43246.226388888892</c:v>
                      </c:pt>
                      <c:pt idx="57">
                        <c:v>43246.229861111111</c:v>
                      </c:pt>
                      <c:pt idx="58">
                        <c:v>43246.23333333333</c:v>
                      </c:pt>
                      <c:pt idx="59">
                        <c:v>43246.236805555556</c:v>
                      </c:pt>
                      <c:pt idx="60">
                        <c:v>43246.240277777775</c:v>
                      </c:pt>
                      <c:pt idx="61">
                        <c:v>43246.243750000001</c:v>
                      </c:pt>
                      <c:pt idx="62">
                        <c:v>43246.24722222222</c:v>
                      </c:pt>
                      <c:pt idx="63">
                        <c:v>43246.251388888886</c:v>
                      </c:pt>
                      <c:pt idx="64">
                        <c:v>43246.254861111112</c:v>
                      </c:pt>
                      <c:pt idx="65">
                        <c:v>43246.258333333331</c:v>
                      </c:pt>
                      <c:pt idx="66">
                        <c:v>43246.261805555558</c:v>
                      </c:pt>
                      <c:pt idx="67">
                        <c:v>43246.265277777777</c:v>
                      </c:pt>
                      <c:pt idx="68">
                        <c:v>43246.268750000003</c:v>
                      </c:pt>
                      <c:pt idx="69">
                        <c:v>43246.272222222222</c:v>
                      </c:pt>
                      <c:pt idx="70">
                        <c:v>43246.275694444441</c:v>
                      </c:pt>
                      <c:pt idx="71">
                        <c:v>43246.279166666667</c:v>
                      </c:pt>
                      <c:pt idx="72">
                        <c:v>43246.283333333333</c:v>
                      </c:pt>
                      <c:pt idx="73">
                        <c:v>43246.286805555559</c:v>
                      </c:pt>
                      <c:pt idx="74">
                        <c:v>43246.290277777778</c:v>
                      </c:pt>
                      <c:pt idx="75">
                        <c:v>43246.293749999997</c:v>
                      </c:pt>
                      <c:pt idx="76">
                        <c:v>43246.297222222223</c:v>
                      </c:pt>
                      <c:pt idx="77">
                        <c:v>43246.300694444442</c:v>
                      </c:pt>
                      <c:pt idx="78">
                        <c:v>43246.304166666669</c:v>
                      </c:pt>
                      <c:pt idx="79">
                        <c:v>43246.307638888888</c:v>
                      </c:pt>
                      <c:pt idx="80">
                        <c:v>43246.311111111114</c:v>
                      </c:pt>
                      <c:pt idx="81">
                        <c:v>43246.314583333333</c:v>
                      </c:pt>
                      <c:pt idx="82">
                        <c:v>43246.318749999999</c:v>
                      </c:pt>
                      <c:pt idx="83">
                        <c:v>43246.322222222225</c:v>
                      </c:pt>
                      <c:pt idx="84">
                        <c:v>43246.325694444444</c:v>
                      </c:pt>
                      <c:pt idx="85">
                        <c:v>43246.32916666667</c:v>
                      </c:pt>
                      <c:pt idx="86">
                        <c:v>43246.332638888889</c:v>
                      </c:pt>
                      <c:pt idx="87">
                        <c:v>43246.336111111108</c:v>
                      </c:pt>
                      <c:pt idx="88">
                        <c:v>43246.339583333334</c:v>
                      </c:pt>
                      <c:pt idx="89">
                        <c:v>43246.343055555553</c:v>
                      </c:pt>
                      <c:pt idx="90">
                        <c:v>43246.34652777778</c:v>
                      </c:pt>
                      <c:pt idx="91">
                        <c:v>43246.353472222225</c:v>
                      </c:pt>
                      <c:pt idx="92">
                        <c:v>43246.357638888891</c:v>
                      </c:pt>
                      <c:pt idx="93">
                        <c:v>43246.361111111109</c:v>
                      </c:pt>
                      <c:pt idx="94">
                        <c:v>43246.364583333336</c:v>
                      </c:pt>
                      <c:pt idx="95">
                        <c:v>43246.368055555555</c:v>
                      </c:pt>
                      <c:pt idx="96">
                        <c:v>43246.371527777781</c:v>
                      </c:pt>
                      <c:pt idx="97">
                        <c:v>43246.375</c:v>
                      </c:pt>
                      <c:pt idx="98">
                        <c:v>43246.378472222219</c:v>
                      </c:pt>
                      <c:pt idx="99">
                        <c:v>43246.381944444445</c:v>
                      </c:pt>
                      <c:pt idx="100">
                        <c:v>43246.386111111111</c:v>
                      </c:pt>
                      <c:pt idx="101">
                        <c:v>43246.38958333333</c:v>
                      </c:pt>
                      <c:pt idx="102">
                        <c:v>43246.393055555556</c:v>
                      </c:pt>
                      <c:pt idx="103">
                        <c:v>43246.396527777775</c:v>
                      </c:pt>
                      <c:pt idx="104">
                        <c:v>43246.400000000001</c:v>
                      </c:pt>
                      <c:pt idx="105">
                        <c:v>43246.40347222222</c:v>
                      </c:pt>
                      <c:pt idx="106">
                        <c:v>43246.406944444447</c:v>
                      </c:pt>
                      <c:pt idx="107">
                        <c:v>43246.410416666666</c:v>
                      </c:pt>
                      <c:pt idx="108">
                        <c:v>43246.413888888892</c:v>
                      </c:pt>
                      <c:pt idx="109">
                        <c:v>43246.417361111111</c:v>
                      </c:pt>
                      <c:pt idx="110">
                        <c:v>43246.421527777777</c:v>
                      </c:pt>
                      <c:pt idx="111">
                        <c:v>43246.425000000003</c:v>
                      </c:pt>
                      <c:pt idx="112">
                        <c:v>43246.428472222222</c:v>
                      </c:pt>
                      <c:pt idx="113">
                        <c:v>43246.431944444441</c:v>
                      </c:pt>
                      <c:pt idx="114">
                        <c:v>43246.435416666667</c:v>
                      </c:pt>
                      <c:pt idx="115">
                        <c:v>43246.438888888886</c:v>
                      </c:pt>
                      <c:pt idx="116">
                        <c:v>43246.442361111112</c:v>
                      </c:pt>
                      <c:pt idx="117">
                        <c:v>43246.445833333331</c:v>
                      </c:pt>
                      <c:pt idx="118">
                        <c:v>43246.449305555558</c:v>
                      </c:pt>
                      <c:pt idx="119">
                        <c:v>43246.452777777777</c:v>
                      </c:pt>
                      <c:pt idx="120">
                        <c:v>43246.456250000003</c:v>
                      </c:pt>
                      <c:pt idx="121">
                        <c:v>43246.460416666669</c:v>
                      </c:pt>
                      <c:pt idx="122">
                        <c:v>43246.463888888888</c:v>
                      </c:pt>
                      <c:pt idx="123">
                        <c:v>43246.467361111114</c:v>
                      </c:pt>
                      <c:pt idx="124">
                        <c:v>43246.470833333333</c:v>
                      </c:pt>
                      <c:pt idx="125">
                        <c:v>43246.474305555559</c:v>
                      </c:pt>
                      <c:pt idx="126">
                        <c:v>43246.477777777778</c:v>
                      </c:pt>
                      <c:pt idx="127">
                        <c:v>43246.481249999997</c:v>
                      </c:pt>
                      <c:pt idx="128">
                        <c:v>43246.484722222223</c:v>
                      </c:pt>
                      <c:pt idx="129">
                        <c:v>43246.488194444442</c:v>
                      </c:pt>
                      <c:pt idx="130">
                        <c:v>43246.492361111108</c:v>
                      </c:pt>
                      <c:pt idx="131">
                        <c:v>43246.495833333334</c:v>
                      </c:pt>
                      <c:pt idx="132">
                        <c:v>43246.499305555553</c:v>
                      </c:pt>
                      <c:pt idx="133">
                        <c:v>43246.50277777778</c:v>
                      </c:pt>
                      <c:pt idx="134">
                        <c:v>43246.506249999999</c:v>
                      </c:pt>
                      <c:pt idx="135">
                        <c:v>43246.509722222225</c:v>
                      </c:pt>
                      <c:pt idx="136">
                        <c:v>43246.513194444444</c:v>
                      </c:pt>
                      <c:pt idx="137">
                        <c:v>43246.51666666667</c:v>
                      </c:pt>
                      <c:pt idx="138">
                        <c:v>43246.520138888889</c:v>
                      </c:pt>
                      <c:pt idx="139">
                        <c:v>43246.523611111108</c:v>
                      </c:pt>
                      <c:pt idx="140">
                        <c:v>43246.527777777781</c:v>
                      </c:pt>
                      <c:pt idx="141">
                        <c:v>43246.53125</c:v>
                      </c:pt>
                      <c:pt idx="142">
                        <c:v>43246.534722222219</c:v>
                      </c:pt>
                      <c:pt idx="143">
                        <c:v>43246.538194444445</c:v>
                      </c:pt>
                      <c:pt idx="144">
                        <c:v>43246.541666666664</c:v>
                      </c:pt>
                      <c:pt idx="145">
                        <c:v>43246.545138888891</c:v>
                      </c:pt>
                      <c:pt idx="146">
                        <c:v>43246.548611111109</c:v>
                      </c:pt>
                      <c:pt idx="147">
                        <c:v>43246.552083333336</c:v>
                      </c:pt>
                      <c:pt idx="148">
                        <c:v>43246.555555555555</c:v>
                      </c:pt>
                      <c:pt idx="149">
                        <c:v>43246.559027777781</c:v>
                      </c:pt>
                      <c:pt idx="150">
                        <c:v>43246.5625</c:v>
                      </c:pt>
                      <c:pt idx="151">
                        <c:v>43246.565972222219</c:v>
                      </c:pt>
                      <c:pt idx="152">
                        <c:v>43246.570138888892</c:v>
                      </c:pt>
                      <c:pt idx="153">
                        <c:v>43246.573611111111</c:v>
                      </c:pt>
                      <c:pt idx="154">
                        <c:v>43246.57708333333</c:v>
                      </c:pt>
                      <c:pt idx="155">
                        <c:v>43246.580555555556</c:v>
                      </c:pt>
                      <c:pt idx="156">
                        <c:v>43246.584027777775</c:v>
                      </c:pt>
                      <c:pt idx="157">
                        <c:v>43246.587500000001</c:v>
                      </c:pt>
                      <c:pt idx="158">
                        <c:v>43246.59097222222</c:v>
                      </c:pt>
                      <c:pt idx="159">
                        <c:v>43246.594444444447</c:v>
                      </c:pt>
                      <c:pt idx="160">
                        <c:v>43246.597916666666</c:v>
                      </c:pt>
                      <c:pt idx="161">
                        <c:v>43246.601388888892</c:v>
                      </c:pt>
                      <c:pt idx="162">
                        <c:v>43246.605555555558</c:v>
                      </c:pt>
                      <c:pt idx="163">
                        <c:v>43246.609027777777</c:v>
                      </c:pt>
                      <c:pt idx="164">
                        <c:v>43246.612500000003</c:v>
                      </c:pt>
                      <c:pt idx="165">
                        <c:v>43246.615972222222</c:v>
                      </c:pt>
                      <c:pt idx="166">
                        <c:v>43246.619444444441</c:v>
                      </c:pt>
                      <c:pt idx="167">
                        <c:v>43246.622916666667</c:v>
                      </c:pt>
                      <c:pt idx="168">
                        <c:v>43246.626388888886</c:v>
                      </c:pt>
                      <c:pt idx="169">
                        <c:v>43246.629861111112</c:v>
                      </c:pt>
                      <c:pt idx="170">
                        <c:v>43246.633333333331</c:v>
                      </c:pt>
                      <c:pt idx="171">
                        <c:v>43246.636805555558</c:v>
                      </c:pt>
                      <c:pt idx="172">
                        <c:v>43246.640277777777</c:v>
                      </c:pt>
                      <c:pt idx="173">
                        <c:v>43246.644444444442</c:v>
                      </c:pt>
                      <c:pt idx="174">
                        <c:v>43246.647916666669</c:v>
                      </c:pt>
                      <c:pt idx="175">
                        <c:v>43246.651388888888</c:v>
                      </c:pt>
                      <c:pt idx="176">
                        <c:v>43246.654861111114</c:v>
                      </c:pt>
                      <c:pt idx="177">
                        <c:v>43246.658333333333</c:v>
                      </c:pt>
                      <c:pt idx="178">
                        <c:v>43246.661805555559</c:v>
                      </c:pt>
                      <c:pt idx="179">
                        <c:v>43246.665277777778</c:v>
                      </c:pt>
                      <c:pt idx="180">
                        <c:v>43246.668749999997</c:v>
                      </c:pt>
                      <c:pt idx="181">
                        <c:v>43246.672222222223</c:v>
                      </c:pt>
                      <c:pt idx="182">
                        <c:v>43246.676388888889</c:v>
                      </c:pt>
                      <c:pt idx="183">
                        <c:v>43246.679861111108</c:v>
                      </c:pt>
                      <c:pt idx="184">
                        <c:v>43246.683333333334</c:v>
                      </c:pt>
                      <c:pt idx="185">
                        <c:v>43246.686805555553</c:v>
                      </c:pt>
                      <c:pt idx="186">
                        <c:v>43246.69027777778</c:v>
                      </c:pt>
                      <c:pt idx="187">
                        <c:v>43246.693749999999</c:v>
                      </c:pt>
                      <c:pt idx="188">
                        <c:v>43246.697222222225</c:v>
                      </c:pt>
                      <c:pt idx="189">
                        <c:v>43246.700694444444</c:v>
                      </c:pt>
                      <c:pt idx="190">
                        <c:v>43246.704861111109</c:v>
                      </c:pt>
                      <c:pt idx="191">
                        <c:v>43246.708333333336</c:v>
                      </c:pt>
                      <c:pt idx="192">
                        <c:v>43246.711805555555</c:v>
                      </c:pt>
                      <c:pt idx="193">
                        <c:v>43246.715277777781</c:v>
                      </c:pt>
                      <c:pt idx="194">
                        <c:v>43246.71875</c:v>
                      </c:pt>
                      <c:pt idx="195">
                        <c:v>43246.722222222219</c:v>
                      </c:pt>
                      <c:pt idx="196">
                        <c:v>43246.725694444445</c:v>
                      </c:pt>
                      <c:pt idx="197">
                        <c:v>43246.729166666664</c:v>
                      </c:pt>
                      <c:pt idx="198">
                        <c:v>43246.732638888891</c:v>
                      </c:pt>
                      <c:pt idx="199">
                        <c:v>43246.736111111109</c:v>
                      </c:pt>
                      <c:pt idx="200">
                        <c:v>43246.740277777775</c:v>
                      </c:pt>
                      <c:pt idx="201">
                        <c:v>43246.743750000001</c:v>
                      </c:pt>
                      <c:pt idx="202">
                        <c:v>43246.74722222222</c:v>
                      </c:pt>
                      <c:pt idx="203">
                        <c:v>43246.750694444447</c:v>
                      </c:pt>
                      <c:pt idx="204">
                        <c:v>43246.754166666666</c:v>
                      </c:pt>
                      <c:pt idx="205">
                        <c:v>43246.757638888892</c:v>
                      </c:pt>
                      <c:pt idx="206">
                        <c:v>43246.761111111111</c:v>
                      </c:pt>
                      <c:pt idx="207">
                        <c:v>43246.76458333333</c:v>
                      </c:pt>
                      <c:pt idx="208">
                        <c:v>43246.768055555556</c:v>
                      </c:pt>
                      <c:pt idx="209">
                        <c:v>43246.771527777775</c:v>
                      </c:pt>
                      <c:pt idx="210">
                        <c:v>43246.775000000001</c:v>
                      </c:pt>
                      <c:pt idx="211">
                        <c:v>43246.77847222222</c:v>
                      </c:pt>
                      <c:pt idx="212">
                        <c:v>43246.782638888886</c:v>
                      </c:pt>
                      <c:pt idx="213">
                        <c:v>43246.786111111112</c:v>
                      </c:pt>
                      <c:pt idx="214">
                        <c:v>43246.789583333331</c:v>
                      </c:pt>
                      <c:pt idx="215">
                        <c:v>43246.793055555558</c:v>
                      </c:pt>
                      <c:pt idx="216">
                        <c:v>43246.796527777777</c:v>
                      </c:pt>
                      <c:pt idx="217">
                        <c:v>43246.8</c:v>
                      </c:pt>
                      <c:pt idx="218">
                        <c:v>43246.803472222222</c:v>
                      </c:pt>
                      <c:pt idx="219">
                        <c:v>43246.806944444441</c:v>
                      </c:pt>
                      <c:pt idx="220">
                        <c:v>43246.810416666667</c:v>
                      </c:pt>
                      <c:pt idx="221">
                        <c:v>43246.814583333333</c:v>
                      </c:pt>
                      <c:pt idx="222">
                        <c:v>43246.818055555559</c:v>
                      </c:pt>
                      <c:pt idx="223">
                        <c:v>43246.821527777778</c:v>
                      </c:pt>
                      <c:pt idx="224">
                        <c:v>43246.824999999997</c:v>
                      </c:pt>
                      <c:pt idx="225">
                        <c:v>43246.828472222223</c:v>
                      </c:pt>
                      <c:pt idx="226">
                        <c:v>43246.831944444442</c:v>
                      </c:pt>
                      <c:pt idx="227">
                        <c:v>43246.835416666669</c:v>
                      </c:pt>
                      <c:pt idx="228">
                        <c:v>43246.838888888888</c:v>
                      </c:pt>
                      <c:pt idx="229">
                        <c:v>43246.842361111114</c:v>
                      </c:pt>
                      <c:pt idx="230">
                        <c:v>43246.845833333333</c:v>
                      </c:pt>
                      <c:pt idx="231">
                        <c:v>43246.849305555559</c:v>
                      </c:pt>
                      <c:pt idx="232">
                        <c:v>43246.852777777778</c:v>
                      </c:pt>
                      <c:pt idx="233">
                        <c:v>43246.856249999997</c:v>
                      </c:pt>
                      <c:pt idx="234">
                        <c:v>43246.86041666667</c:v>
                      </c:pt>
                      <c:pt idx="235">
                        <c:v>43246.863888888889</c:v>
                      </c:pt>
                      <c:pt idx="236">
                        <c:v>43246.867361111108</c:v>
                      </c:pt>
                      <c:pt idx="237">
                        <c:v>43246.870833333334</c:v>
                      </c:pt>
                      <c:pt idx="238">
                        <c:v>43246.874305555553</c:v>
                      </c:pt>
                      <c:pt idx="239">
                        <c:v>43246.87777777778</c:v>
                      </c:pt>
                      <c:pt idx="240">
                        <c:v>43246.881249999999</c:v>
                      </c:pt>
                      <c:pt idx="241">
                        <c:v>43246.884722222225</c:v>
                      </c:pt>
                      <c:pt idx="242">
                        <c:v>43246.888194444444</c:v>
                      </c:pt>
                      <c:pt idx="243">
                        <c:v>43246.89166666667</c:v>
                      </c:pt>
                      <c:pt idx="244">
                        <c:v>43246.895833333336</c:v>
                      </c:pt>
                      <c:pt idx="245">
                        <c:v>43246.899305555555</c:v>
                      </c:pt>
                      <c:pt idx="246">
                        <c:v>43246.902777777781</c:v>
                      </c:pt>
                      <c:pt idx="247">
                        <c:v>43246.90625</c:v>
                      </c:pt>
                      <c:pt idx="248">
                        <c:v>43246.909722222219</c:v>
                      </c:pt>
                      <c:pt idx="249">
                        <c:v>43246.913194444445</c:v>
                      </c:pt>
                      <c:pt idx="250">
                        <c:v>43246.916666666664</c:v>
                      </c:pt>
                      <c:pt idx="251">
                        <c:v>43246.920138888891</c:v>
                      </c:pt>
                      <c:pt idx="252">
                        <c:v>43246.923611111109</c:v>
                      </c:pt>
                      <c:pt idx="253">
                        <c:v>43246.927083333336</c:v>
                      </c:pt>
                      <c:pt idx="254">
                        <c:v>43246.931250000001</c:v>
                      </c:pt>
                      <c:pt idx="255">
                        <c:v>43246.93472222222</c:v>
                      </c:pt>
                      <c:pt idx="256">
                        <c:v>43246.938194444447</c:v>
                      </c:pt>
                      <c:pt idx="257">
                        <c:v>43246.941666666666</c:v>
                      </c:pt>
                      <c:pt idx="258">
                        <c:v>43246.945138888892</c:v>
                      </c:pt>
                      <c:pt idx="259">
                        <c:v>43246.948611111111</c:v>
                      </c:pt>
                      <c:pt idx="260">
                        <c:v>43246.95208333333</c:v>
                      </c:pt>
                      <c:pt idx="261">
                        <c:v>43246.955555555556</c:v>
                      </c:pt>
                      <c:pt idx="262">
                        <c:v>43246.959027777775</c:v>
                      </c:pt>
                      <c:pt idx="263">
                        <c:v>43246.962500000001</c:v>
                      </c:pt>
                      <c:pt idx="264">
                        <c:v>43246.966666666667</c:v>
                      </c:pt>
                      <c:pt idx="265">
                        <c:v>43246.970138888886</c:v>
                      </c:pt>
                      <c:pt idx="266">
                        <c:v>43246.973611111112</c:v>
                      </c:pt>
                      <c:pt idx="267">
                        <c:v>43246.977083333331</c:v>
                      </c:pt>
                      <c:pt idx="268">
                        <c:v>43246.980555555558</c:v>
                      </c:pt>
                      <c:pt idx="269">
                        <c:v>43246.984027777777</c:v>
                      </c:pt>
                      <c:pt idx="270">
                        <c:v>43246.987500000003</c:v>
                      </c:pt>
                      <c:pt idx="271">
                        <c:v>43246.990972222222</c:v>
                      </c:pt>
                      <c:pt idx="272">
                        <c:v>43246.994444444441</c:v>
                      </c:pt>
                      <c:pt idx="273">
                        <c:v>43246.997916666667</c:v>
                      </c:pt>
                      <c:pt idx="274">
                        <c:v>43247.002083333333</c:v>
                      </c:pt>
                      <c:pt idx="275">
                        <c:v>43247.005555555559</c:v>
                      </c:pt>
                      <c:pt idx="276">
                        <c:v>43247.009027777778</c:v>
                      </c:pt>
                      <c:pt idx="277">
                        <c:v>43247.012499999997</c:v>
                      </c:pt>
                      <c:pt idx="278">
                        <c:v>43247.015972222223</c:v>
                      </c:pt>
                      <c:pt idx="279">
                        <c:v>43247.019444444442</c:v>
                      </c:pt>
                      <c:pt idx="280">
                        <c:v>43247.022916666669</c:v>
                      </c:pt>
                      <c:pt idx="281">
                        <c:v>43247.026388888888</c:v>
                      </c:pt>
                      <c:pt idx="282">
                        <c:v>43247.029861111114</c:v>
                      </c:pt>
                      <c:pt idx="283">
                        <c:v>43247.033333333333</c:v>
                      </c:pt>
                      <c:pt idx="284">
                        <c:v>43247.036805555559</c:v>
                      </c:pt>
                      <c:pt idx="285">
                        <c:v>43247.040277777778</c:v>
                      </c:pt>
                      <c:pt idx="286">
                        <c:v>43247.043749999997</c:v>
                      </c:pt>
                      <c:pt idx="287">
                        <c:v>43247.047222222223</c:v>
                      </c:pt>
                      <c:pt idx="288">
                        <c:v>43247.050694444442</c:v>
                      </c:pt>
                      <c:pt idx="289">
                        <c:v>43247.054166666669</c:v>
                      </c:pt>
                      <c:pt idx="290">
                        <c:v>43247.058333333334</c:v>
                      </c:pt>
                      <c:pt idx="291">
                        <c:v>43247.061805555553</c:v>
                      </c:pt>
                      <c:pt idx="292">
                        <c:v>43247.06527777778</c:v>
                      </c:pt>
                      <c:pt idx="293">
                        <c:v>43247.068749999999</c:v>
                      </c:pt>
                      <c:pt idx="294">
                        <c:v>43247.072222222225</c:v>
                      </c:pt>
                      <c:pt idx="295">
                        <c:v>43247.075694444444</c:v>
                      </c:pt>
                      <c:pt idx="296">
                        <c:v>43247.079861111109</c:v>
                      </c:pt>
                      <c:pt idx="297">
                        <c:v>43247.083333333336</c:v>
                      </c:pt>
                      <c:pt idx="298">
                        <c:v>43247.086805555555</c:v>
                      </c:pt>
                      <c:pt idx="299">
                        <c:v>43247.094444444447</c:v>
                      </c:pt>
                      <c:pt idx="300">
                        <c:v>43247.111111111109</c:v>
                      </c:pt>
                      <c:pt idx="301">
                        <c:v>43247.114583333336</c:v>
                      </c:pt>
                      <c:pt idx="302">
                        <c:v>43247.118055555555</c:v>
                      </c:pt>
                      <c:pt idx="303">
                        <c:v>43247.121527777781</c:v>
                      </c:pt>
                      <c:pt idx="304">
                        <c:v>43247.125</c:v>
                      </c:pt>
                      <c:pt idx="305">
                        <c:v>43247.128472222219</c:v>
                      </c:pt>
                      <c:pt idx="306">
                        <c:v>43247.131944444445</c:v>
                      </c:pt>
                      <c:pt idx="307">
                        <c:v>43247.135416666664</c:v>
                      </c:pt>
                      <c:pt idx="308">
                        <c:v>43247.13958333333</c:v>
                      </c:pt>
                      <c:pt idx="309">
                        <c:v>43247.143055555556</c:v>
                      </c:pt>
                      <c:pt idx="310">
                        <c:v>43247.146527777775</c:v>
                      </c:pt>
                      <c:pt idx="311">
                        <c:v>43247.15</c:v>
                      </c:pt>
                      <c:pt idx="312">
                        <c:v>43247.15347222222</c:v>
                      </c:pt>
                      <c:pt idx="313">
                        <c:v>43247.156944444447</c:v>
                      </c:pt>
                      <c:pt idx="314">
                        <c:v>43247.160416666666</c:v>
                      </c:pt>
                      <c:pt idx="315">
                        <c:v>43247.163888888892</c:v>
                      </c:pt>
                      <c:pt idx="316">
                        <c:v>43247.167361111111</c:v>
                      </c:pt>
                      <c:pt idx="317">
                        <c:v>43247.17083333333</c:v>
                      </c:pt>
                      <c:pt idx="318">
                        <c:v>43247.175000000003</c:v>
                      </c:pt>
                      <c:pt idx="319">
                        <c:v>43247.178472222222</c:v>
                      </c:pt>
                      <c:pt idx="320">
                        <c:v>43247.181944444441</c:v>
                      </c:pt>
                      <c:pt idx="321">
                        <c:v>43247.185416666667</c:v>
                      </c:pt>
                      <c:pt idx="322">
                        <c:v>43247.188888888886</c:v>
                      </c:pt>
                      <c:pt idx="323">
                        <c:v>43247.192361111112</c:v>
                      </c:pt>
                      <c:pt idx="324">
                        <c:v>43247.195833333331</c:v>
                      </c:pt>
                      <c:pt idx="325">
                        <c:v>43247.199305555558</c:v>
                      </c:pt>
                      <c:pt idx="326">
                        <c:v>43247.202777777777</c:v>
                      </c:pt>
                      <c:pt idx="327">
                        <c:v>43247.206250000003</c:v>
                      </c:pt>
                      <c:pt idx="328">
                        <c:v>43247.210416666669</c:v>
                      </c:pt>
                      <c:pt idx="329">
                        <c:v>43247.213888888888</c:v>
                      </c:pt>
                      <c:pt idx="330">
                        <c:v>43247.217361111114</c:v>
                      </c:pt>
                      <c:pt idx="331">
                        <c:v>43247.220833333333</c:v>
                      </c:pt>
                      <c:pt idx="332">
                        <c:v>43247.224305555559</c:v>
                      </c:pt>
                      <c:pt idx="333">
                        <c:v>43247.227777777778</c:v>
                      </c:pt>
                      <c:pt idx="334">
                        <c:v>43247.231249999997</c:v>
                      </c:pt>
                      <c:pt idx="335">
                        <c:v>43247.234722222223</c:v>
                      </c:pt>
                      <c:pt idx="336">
                        <c:v>43247.238194444442</c:v>
                      </c:pt>
                      <c:pt idx="337">
                        <c:v>43247.241666666669</c:v>
                      </c:pt>
                      <c:pt idx="338">
                        <c:v>43247.245138888888</c:v>
                      </c:pt>
                      <c:pt idx="339">
                        <c:v>43247.248611111114</c:v>
                      </c:pt>
                      <c:pt idx="340">
                        <c:v>43247.25277777778</c:v>
                      </c:pt>
                      <c:pt idx="341">
                        <c:v>43247.256249999999</c:v>
                      </c:pt>
                      <c:pt idx="342">
                        <c:v>43247.259722222225</c:v>
                      </c:pt>
                      <c:pt idx="343">
                        <c:v>43247.263194444444</c:v>
                      </c:pt>
                      <c:pt idx="344">
                        <c:v>43247.26666666667</c:v>
                      </c:pt>
                      <c:pt idx="345">
                        <c:v>43247.270138888889</c:v>
                      </c:pt>
                      <c:pt idx="346">
                        <c:v>43247.273611111108</c:v>
                      </c:pt>
                      <c:pt idx="347">
                        <c:v>43247.277083333334</c:v>
                      </c:pt>
                      <c:pt idx="348">
                        <c:v>43247.280555555553</c:v>
                      </c:pt>
                      <c:pt idx="349">
                        <c:v>43247.28402777778</c:v>
                      </c:pt>
                      <c:pt idx="350">
                        <c:v>43247.287499999999</c:v>
                      </c:pt>
                      <c:pt idx="351">
                        <c:v>43247.290972222225</c:v>
                      </c:pt>
                      <c:pt idx="352">
                        <c:v>43247.294444444444</c:v>
                      </c:pt>
                      <c:pt idx="353">
                        <c:v>43247.298611111109</c:v>
                      </c:pt>
                      <c:pt idx="354">
                        <c:v>43247.302083333336</c:v>
                      </c:pt>
                      <c:pt idx="355">
                        <c:v>43247.305555555555</c:v>
                      </c:pt>
                      <c:pt idx="356">
                        <c:v>43247.309027777781</c:v>
                      </c:pt>
                      <c:pt idx="357">
                        <c:v>43247.3125</c:v>
                      </c:pt>
                      <c:pt idx="358">
                        <c:v>43247.315972222219</c:v>
                      </c:pt>
                      <c:pt idx="359">
                        <c:v>43247.319444444445</c:v>
                      </c:pt>
                      <c:pt idx="360">
                        <c:v>43247.322916666664</c:v>
                      </c:pt>
                      <c:pt idx="361">
                        <c:v>43247.326388888891</c:v>
                      </c:pt>
                      <c:pt idx="362">
                        <c:v>43247.329861111109</c:v>
                      </c:pt>
                      <c:pt idx="363">
                        <c:v>43247.334027777775</c:v>
                      </c:pt>
                      <c:pt idx="364">
                        <c:v>43247.337500000001</c:v>
                      </c:pt>
                      <c:pt idx="365">
                        <c:v>43247.34097222222</c:v>
                      </c:pt>
                      <c:pt idx="366">
                        <c:v>43247.344444444447</c:v>
                      </c:pt>
                      <c:pt idx="367">
                        <c:v>43247.347916666666</c:v>
                      </c:pt>
                      <c:pt idx="368">
                        <c:v>43247.351388888892</c:v>
                      </c:pt>
                      <c:pt idx="369">
                        <c:v>43247.354861111111</c:v>
                      </c:pt>
                      <c:pt idx="370">
                        <c:v>43247.35833333333</c:v>
                      </c:pt>
                      <c:pt idx="371">
                        <c:v>43247.361805555556</c:v>
                      </c:pt>
                      <c:pt idx="372">
                        <c:v>43247.365277777775</c:v>
                      </c:pt>
                      <c:pt idx="373">
                        <c:v>43247.369444444441</c:v>
                      </c:pt>
                      <c:pt idx="374">
                        <c:v>43247.372916666667</c:v>
                      </c:pt>
                      <c:pt idx="375">
                        <c:v>43247.376388888886</c:v>
                      </c:pt>
                      <c:pt idx="376">
                        <c:v>43247.379861111112</c:v>
                      </c:pt>
                      <c:pt idx="377">
                        <c:v>43247.383333333331</c:v>
                      </c:pt>
                      <c:pt idx="378">
                        <c:v>43247.386805555558</c:v>
                      </c:pt>
                      <c:pt idx="379">
                        <c:v>43247.390277777777</c:v>
                      </c:pt>
                      <c:pt idx="380">
                        <c:v>43247.395138888889</c:v>
                      </c:pt>
                      <c:pt idx="381">
                        <c:v>43247.398611111108</c:v>
                      </c:pt>
                      <c:pt idx="382">
                        <c:v>43247.402083333334</c:v>
                      </c:pt>
                      <c:pt idx="383">
                        <c:v>43247.405555555553</c:v>
                      </c:pt>
                      <c:pt idx="384">
                        <c:v>43247.40902777778</c:v>
                      </c:pt>
                      <c:pt idx="385">
                        <c:v>43247.412499999999</c:v>
                      </c:pt>
                      <c:pt idx="386">
                        <c:v>43247.415972222225</c:v>
                      </c:pt>
                      <c:pt idx="387">
                        <c:v>43247.419444444444</c:v>
                      </c:pt>
                      <c:pt idx="388">
                        <c:v>43247.423611111109</c:v>
                      </c:pt>
                      <c:pt idx="389">
                        <c:v>43247.427083333336</c:v>
                      </c:pt>
                      <c:pt idx="390">
                        <c:v>43247.430555555555</c:v>
                      </c:pt>
                      <c:pt idx="391">
                        <c:v>43247.434027777781</c:v>
                      </c:pt>
                      <c:pt idx="392">
                        <c:v>43247.4375</c:v>
                      </c:pt>
                      <c:pt idx="393">
                        <c:v>43247.440972222219</c:v>
                      </c:pt>
                      <c:pt idx="394">
                        <c:v>43247.444444444445</c:v>
                      </c:pt>
                      <c:pt idx="395">
                        <c:v>43247.447916666664</c:v>
                      </c:pt>
                      <c:pt idx="396">
                        <c:v>43247.451388888891</c:v>
                      </c:pt>
                      <c:pt idx="397">
                        <c:v>43247.454861111109</c:v>
                      </c:pt>
                      <c:pt idx="398">
                        <c:v>43247.458333333336</c:v>
                      </c:pt>
                      <c:pt idx="399">
                        <c:v>43247.462500000001</c:v>
                      </c:pt>
                      <c:pt idx="400">
                        <c:v>43247.46597222222</c:v>
                      </c:pt>
                      <c:pt idx="401">
                        <c:v>43247.469444444447</c:v>
                      </c:pt>
                      <c:pt idx="402">
                        <c:v>43247.472916666666</c:v>
                      </c:pt>
                      <c:pt idx="403">
                        <c:v>43247.476388888892</c:v>
                      </c:pt>
                      <c:pt idx="404">
                        <c:v>43247.479861111111</c:v>
                      </c:pt>
                      <c:pt idx="405">
                        <c:v>43247.48333333333</c:v>
                      </c:pt>
                      <c:pt idx="406">
                        <c:v>43247.486805555556</c:v>
                      </c:pt>
                      <c:pt idx="407">
                        <c:v>43247.490277777775</c:v>
                      </c:pt>
                      <c:pt idx="408">
                        <c:v>43247.494444444441</c:v>
                      </c:pt>
                      <c:pt idx="409">
                        <c:v>43247.497916666667</c:v>
                      </c:pt>
                      <c:pt idx="410">
                        <c:v>43247.501388888886</c:v>
                      </c:pt>
                      <c:pt idx="411">
                        <c:v>43247.504861111112</c:v>
                      </c:pt>
                      <c:pt idx="412">
                        <c:v>43247.508333333331</c:v>
                      </c:pt>
                      <c:pt idx="413">
                        <c:v>43247.511805555558</c:v>
                      </c:pt>
                      <c:pt idx="414">
                        <c:v>43247.515277777777</c:v>
                      </c:pt>
                      <c:pt idx="415">
                        <c:v>43247.518750000003</c:v>
                      </c:pt>
                      <c:pt idx="416">
                        <c:v>43247.522222222222</c:v>
                      </c:pt>
                      <c:pt idx="417">
                        <c:v>43247.525694444441</c:v>
                      </c:pt>
                      <c:pt idx="418">
                        <c:v>43247.529166666667</c:v>
                      </c:pt>
                      <c:pt idx="419">
                        <c:v>43247.532638888886</c:v>
                      </c:pt>
                      <c:pt idx="420">
                        <c:v>43247.536111111112</c:v>
                      </c:pt>
                      <c:pt idx="421">
                        <c:v>43247.540277777778</c:v>
                      </c:pt>
                      <c:pt idx="422">
                        <c:v>43247.543749999997</c:v>
                      </c:pt>
                      <c:pt idx="423">
                        <c:v>43247.547222222223</c:v>
                      </c:pt>
                      <c:pt idx="424">
                        <c:v>43247.550694444442</c:v>
                      </c:pt>
                      <c:pt idx="425">
                        <c:v>43247.554166666669</c:v>
                      </c:pt>
                      <c:pt idx="426">
                        <c:v>43247.557638888888</c:v>
                      </c:pt>
                      <c:pt idx="427">
                        <c:v>43247.561111111114</c:v>
                      </c:pt>
                      <c:pt idx="428">
                        <c:v>43247.564583333333</c:v>
                      </c:pt>
                      <c:pt idx="429">
                        <c:v>43247.568055555559</c:v>
                      </c:pt>
                      <c:pt idx="430">
                        <c:v>43247.571527777778</c:v>
                      </c:pt>
                      <c:pt idx="431">
                        <c:v>43247.574999999997</c:v>
                      </c:pt>
                      <c:pt idx="432">
                        <c:v>43247.57916666667</c:v>
                      </c:pt>
                      <c:pt idx="433">
                        <c:v>43247.582638888889</c:v>
                      </c:pt>
                      <c:pt idx="434">
                        <c:v>43247.586111111108</c:v>
                      </c:pt>
                      <c:pt idx="435">
                        <c:v>43247.589583333334</c:v>
                      </c:pt>
                      <c:pt idx="436">
                        <c:v>43247.593055555553</c:v>
                      </c:pt>
                      <c:pt idx="437">
                        <c:v>43247.59652777778</c:v>
                      </c:pt>
                      <c:pt idx="438">
                        <c:v>43247.6</c:v>
                      </c:pt>
                      <c:pt idx="439">
                        <c:v>43247.603472222225</c:v>
                      </c:pt>
                      <c:pt idx="440">
                        <c:v>43247.606944444444</c:v>
                      </c:pt>
                      <c:pt idx="441">
                        <c:v>43247.61041666667</c:v>
                      </c:pt>
                      <c:pt idx="442">
                        <c:v>43247.613888888889</c:v>
                      </c:pt>
                      <c:pt idx="443">
                        <c:v>43247.617361111108</c:v>
                      </c:pt>
                      <c:pt idx="444">
                        <c:v>43247.621527777781</c:v>
                      </c:pt>
                      <c:pt idx="445">
                        <c:v>43247.625</c:v>
                      </c:pt>
                      <c:pt idx="446">
                        <c:v>43247.628472222219</c:v>
                      </c:pt>
                      <c:pt idx="447">
                        <c:v>43247.631944444445</c:v>
                      </c:pt>
                      <c:pt idx="448">
                        <c:v>43247.635416666664</c:v>
                      </c:pt>
                      <c:pt idx="449">
                        <c:v>43247.638888888891</c:v>
                      </c:pt>
                      <c:pt idx="450">
                        <c:v>43247.642361111109</c:v>
                      </c:pt>
                      <c:pt idx="451">
                        <c:v>43247.645833333336</c:v>
                      </c:pt>
                      <c:pt idx="452">
                        <c:v>43247.649305555555</c:v>
                      </c:pt>
                      <c:pt idx="453">
                        <c:v>43247.652777777781</c:v>
                      </c:pt>
                      <c:pt idx="454">
                        <c:v>43247.65625</c:v>
                      </c:pt>
                      <c:pt idx="455">
                        <c:v>43247.659722222219</c:v>
                      </c:pt>
                      <c:pt idx="456">
                        <c:v>43247.663194444445</c:v>
                      </c:pt>
                      <c:pt idx="457">
                        <c:v>43247.667361111111</c:v>
                      </c:pt>
                      <c:pt idx="458">
                        <c:v>43247.67083333333</c:v>
                      </c:pt>
                      <c:pt idx="459">
                        <c:v>43247.674305555556</c:v>
                      </c:pt>
                      <c:pt idx="460">
                        <c:v>43247.677777777775</c:v>
                      </c:pt>
                      <c:pt idx="461">
                        <c:v>43247.681250000001</c:v>
                      </c:pt>
                      <c:pt idx="462">
                        <c:v>43247.68472222222</c:v>
                      </c:pt>
                      <c:pt idx="463">
                        <c:v>43247.688194444447</c:v>
                      </c:pt>
                      <c:pt idx="464">
                        <c:v>43247.691666666666</c:v>
                      </c:pt>
                      <c:pt idx="465">
                        <c:v>43247.695138888892</c:v>
                      </c:pt>
                      <c:pt idx="466">
                        <c:v>43247.698611111111</c:v>
                      </c:pt>
                      <c:pt idx="467">
                        <c:v>43247.70208333333</c:v>
                      </c:pt>
                      <c:pt idx="468">
                        <c:v>43247.706250000003</c:v>
                      </c:pt>
                      <c:pt idx="469">
                        <c:v>43247.709722222222</c:v>
                      </c:pt>
                      <c:pt idx="470">
                        <c:v>43247.713194444441</c:v>
                      </c:pt>
                      <c:pt idx="471">
                        <c:v>43247.717361111114</c:v>
                      </c:pt>
                      <c:pt idx="472">
                        <c:v>43247.720833333333</c:v>
                      </c:pt>
                      <c:pt idx="473">
                        <c:v>43247.724305555559</c:v>
                      </c:pt>
                      <c:pt idx="474">
                        <c:v>43247.727777777778</c:v>
                      </c:pt>
                      <c:pt idx="475">
                        <c:v>43247.731944444444</c:v>
                      </c:pt>
                      <c:pt idx="476">
                        <c:v>43247.73541666667</c:v>
                      </c:pt>
                      <c:pt idx="477">
                        <c:v>43247.738888888889</c:v>
                      </c:pt>
                      <c:pt idx="478">
                        <c:v>43247.742361111108</c:v>
                      </c:pt>
                      <c:pt idx="479">
                        <c:v>43247.745833333334</c:v>
                      </c:pt>
                      <c:pt idx="480">
                        <c:v>43247.749305555553</c:v>
                      </c:pt>
                      <c:pt idx="481">
                        <c:v>43247.75277777778</c:v>
                      </c:pt>
                      <c:pt idx="482">
                        <c:v>43247.756249999999</c:v>
                      </c:pt>
                      <c:pt idx="483">
                        <c:v>43247.759722222225</c:v>
                      </c:pt>
                      <c:pt idx="484">
                        <c:v>43247.763194444444</c:v>
                      </c:pt>
                      <c:pt idx="485">
                        <c:v>43247.767361111109</c:v>
                      </c:pt>
                      <c:pt idx="486">
                        <c:v>43247.770833333336</c:v>
                      </c:pt>
                      <c:pt idx="487">
                        <c:v>43247.774305555555</c:v>
                      </c:pt>
                      <c:pt idx="488">
                        <c:v>43247.777777777781</c:v>
                      </c:pt>
                      <c:pt idx="489">
                        <c:v>43247.78125</c:v>
                      </c:pt>
                      <c:pt idx="490">
                        <c:v>43247.784722222219</c:v>
                      </c:pt>
                      <c:pt idx="491">
                        <c:v>43247.790972222225</c:v>
                      </c:pt>
                      <c:pt idx="492">
                        <c:v>43247.795138888891</c:v>
                      </c:pt>
                      <c:pt idx="493">
                        <c:v>43247.798611111109</c:v>
                      </c:pt>
                      <c:pt idx="494">
                        <c:v>43247.802083333336</c:v>
                      </c:pt>
                      <c:pt idx="495">
                        <c:v>43247.805555555555</c:v>
                      </c:pt>
                      <c:pt idx="496">
                        <c:v>43247.809027777781</c:v>
                      </c:pt>
                      <c:pt idx="497">
                        <c:v>43247.8125</c:v>
                      </c:pt>
                      <c:pt idx="498">
                        <c:v>43247.815972222219</c:v>
                      </c:pt>
                      <c:pt idx="499">
                        <c:v>43247.819444444445</c:v>
                      </c:pt>
                      <c:pt idx="500">
                        <c:v>43247.822916666664</c:v>
                      </c:pt>
                      <c:pt idx="501">
                        <c:v>43247.826388888891</c:v>
                      </c:pt>
                      <c:pt idx="502">
                        <c:v>43247.830555555556</c:v>
                      </c:pt>
                      <c:pt idx="503">
                        <c:v>43247.834027777775</c:v>
                      </c:pt>
                      <c:pt idx="504">
                        <c:v>43247.837500000001</c:v>
                      </c:pt>
                      <c:pt idx="505">
                        <c:v>43247.84097222222</c:v>
                      </c:pt>
                      <c:pt idx="506">
                        <c:v>43247.844444444447</c:v>
                      </c:pt>
                      <c:pt idx="507">
                        <c:v>43247.847916666666</c:v>
                      </c:pt>
                      <c:pt idx="508">
                        <c:v>43247.851388888892</c:v>
                      </c:pt>
                      <c:pt idx="509">
                        <c:v>43247.854861111111</c:v>
                      </c:pt>
                      <c:pt idx="510">
                        <c:v>43247.85833333333</c:v>
                      </c:pt>
                      <c:pt idx="511">
                        <c:v>43247.861805555556</c:v>
                      </c:pt>
                      <c:pt idx="512">
                        <c:v>43247.865972222222</c:v>
                      </c:pt>
                      <c:pt idx="513">
                        <c:v>43247.868750000001</c:v>
                      </c:pt>
                      <c:pt idx="514">
                        <c:v>43247.872916666667</c:v>
                      </c:pt>
                      <c:pt idx="515">
                        <c:v>43247.876388888886</c:v>
                      </c:pt>
                      <c:pt idx="516">
                        <c:v>43247.879861111112</c:v>
                      </c:pt>
                      <c:pt idx="517">
                        <c:v>43247.883333333331</c:v>
                      </c:pt>
                      <c:pt idx="518">
                        <c:v>43247.886805555558</c:v>
                      </c:pt>
                      <c:pt idx="519">
                        <c:v>43247.890277777777</c:v>
                      </c:pt>
                      <c:pt idx="520">
                        <c:v>43247.893750000003</c:v>
                      </c:pt>
                      <c:pt idx="521">
                        <c:v>43247.897222222222</c:v>
                      </c:pt>
                      <c:pt idx="522">
                        <c:v>43247.901388888888</c:v>
                      </c:pt>
                      <c:pt idx="523">
                        <c:v>43247.904861111114</c:v>
                      </c:pt>
                      <c:pt idx="524">
                        <c:v>43247.908333333333</c:v>
                      </c:pt>
                      <c:pt idx="525">
                        <c:v>43247.911805555559</c:v>
                      </c:pt>
                      <c:pt idx="526">
                        <c:v>43247.915277777778</c:v>
                      </c:pt>
                      <c:pt idx="527">
                        <c:v>43247.918749999997</c:v>
                      </c:pt>
                      <c:pt idx="528">
                        <c:v>43247.922222222223</c:v>
                      </c:pt>
                      <c:pt idx="529">
                        <c:v>43247.925694444442</c:v>
                      </c:pt>
                      <c:pt idx="530">
                        <c:v>43247.929166666669</c:v>
                      </c:pt>
                      <c:pt idx="531">
                        <c:v>43247.932638888888</c:v>
                      </c:pt>
                      <c:pt idx="532">
                        <c:v>43247.936805555553</c:v>
                      </c:pt>
                      <c:pt idx="533">
                        <c:v>43247.94027777778</c:v>
                      </c:pt>
                      <c:pt idx="534">
                        <c:v>43247.943749999999</c:v>
                      </c:pt>
                      <c:pt idx="535">
                        <c:v>43247.947222222225</c:v>
                      </c:pt>
                      <c:pt idx="536">
                        <c:v>43247.950694444444</c:v>
                      </c:pt>
                      <c:pt idx="537">
                        <c:v>43247.95416666667</c:v>
                      </c:pt>
                      <c:pt idx="538">
                        <c:v>43247.957638888889</c:v>
                      </c:pt>
                      <c:pt idx="539">
                        <c:v>43247.961111111108</c:v>
                      </c:pt>
                      <c:pt idx="540">
                        <c:v>43247.964583333334</c:v>
                      </c:pt>
                      <c:pt idx="541">
                        <c:v>43247.96875</c:v>
                      </c:pt>
                      <c:pt idx="542">
                        <c:v>43247.972222222219</c:v>
                      </c:pt>
                      <c:pt idx="543">
                        <c:v>43247.975694444445</c:v>
                      </c:pt>
                      <c:pt idx="544">
                        <c:v>43247.979166666664</c:v>
                      </c:pt>
                      <c:pt idx="545">
                        <c:v>43247.982638888891</c:v>
                      </c:pt>
                      <c:pt idx="546">
                        <c:v>43247.986111111109</c:v>
                      </c:pt>
                      <c:pt idx="547">
                        <c:v>43247.989583333336</c:v>
                      </c:pt>
                      <c:pt idx="548">
                        <c:v>43247.993055555555</c:v>
                      </c:pt>
                      <c:pt idx="549">
                        <c:v>43247.996527777781</c:v>
                      </c:pt>
                      <c:pt idx="550">
                        <c:v>43248</c:v>
                      </c:pt>
                      <c:pt idx="551">
                        <c:v>43248.003472222219</c:v>
                      </c:pt>
                      <c:pt idx="552">
                        <c:v>43248.007638888892</c:v>
                      </c:pt>
                      <c:pt idx="553">
                        <c:v>43248.011111111111</c:v>
                      </c:pt>
                      <c:pt idx="554">
                        <c:v>43248.01458333333</c:v>
                      </c:pt>
                      <c:pt idx="555">
                        <c:v>43248.018055555556</c:v>
                      </c:pt>
                      <c:pt idx="556">
                        <c:v>43248.021527777775</c:v>
                      </c:pt>
                      <c:pt idx="557">
                        <c:v>43248.025000000001</c:v>
                      </c:pt>
                      <c:pt idx="558">
                        <c:v>43248.02847222222</c:v>
                      </c:pt>
                      <c:pt idx="559">
                        <c:v>43248.032638888886</c:v>
                      </c:pt>
                      <c:pt idx="560">
                        <c:v>43248.036111111112</c:v>
                      </c:pt>
                      <c:pt idx="561">
                        <c:v>43248.039583333331</c:v>
                      </c:pt>
                      <c:pt idx="562">
                        <c:v>43248.043055555558</c:v>
                      </c:pt>
                      <c:pt idx="563">
                        <c:v>43248.046527777777</c:v>
                      </c:pt>
                      <c:pt idx="564">
                        <c:v>43248.051388888889</c:v>
                      </c:pt>
                      <c:pt idx="565">
                        <c:v>43248.055555555555</c:v>
                      </c:pt>
                      <c:pt idx="566">
                        <c:v>43248.05972222222</c:v>
                      </c:pt>
                      <c:pt idx="567">
                        <c:v>43248.068055555559</c:v>
                      </c:pt>
                      <c:pt idx="568">
                        <c:v>43248.102083333331</c:v>
                      </c:pt>
                      <c:pt idx="569">
                        <c:v>43248.105555555558</c:v>
                      </c:pt>
                      <c:pt idx="570">
                        <c:v>43248.109027777777</c:v>
                      </c:pt>
                      <c:pt idx="571">
                        <c:v>43248.112500000003</c:v>
                      </c:pt>
                      <c:pt idx="572">
                        <c:v>43248.116666666669</c:v>
                      </c:pt>
                      <c:pt idx="573">
                        <c:v>43248.120138888888</c:v>
                      </c:pt>
                      <c:pt idx="574">
                        <c:v>43248.123611111114</c:v>
                      </c:pt>
                      <c:pt idx="575">
                        <c:v>43248.127083333333</c:v>
                      </c:pt>
                      <c:pt idx="576">
                        <c:v>43248.130555555559</c:v>
                      </c:pt>
                      <c:pt idx="577">
                        <c:v>43248.134027777778</c:v>
                      </c:pt>
                      <c:pt idx="578">
                        <c:v>43248.137499999997</c:v>
                      </c:pt>
                      <c:pt idx="579">
                        <c:v>43248.140972222223</c:v>
                      </c:pt>
                      <c:pt idx="580">
                        <c:v>43248.144444444442</c:v>
                      </c:pt>
                      <c:pt idx="581">
                        <c:v>43248.147916666669</c:v>
                      </c:pt>
                      <c:pt idx="582">
                        <c:v>43248.152083333334</c:v>
                      </c:pt>
                      <c:pt idx="583">
                        <c:v>43248.155555555553</c:v>
                      </c:pt>
                      <c:pt idx="584">
                        <c:v>43248.15902777778</c:v>
                      </c:pt>
                      <c:pt idx="585">
                        <c:v>43248.162499999999</c:v>
                      </c:pt>
                      <c:pt idx="586">
                        <c:v>43248.165972222225</c:v>
                      </c:pt>
                      <c:pt idx="587">
                        <c:v>43248.169444444444</c:v>
                      </c:pt>
                      <c:pt idx="588">
                        <c:v>43248.17291666667</c:v>
                      </c:pt>
                      <c:pt idx="589">
                        <c:v>43248.177083333336</c:v>
                      </c:pt>
                      <c:pt idx="590">
                        <c:v>43248.180555555555</c:v>
                      </c:pt>
                      <c:pt idx="591">
                        <c:v>43248.184027777781</c:v>
                      </c:pt>
                      <c:pt idx="592">
                        <c:v>43248.1875</c:v>
                      </c:pt>
                      <c:pt idx="593">
                        <c:v>43248.190972222219</c:v>
                      </c:pt>
                      <c:pt idx="594">
                        <c:v>43248.194444444445</c:v>
                      </c:pt>
                      <c:pt idx="595">
                        <c:v>43248.197916666664</c:v>
                      </c:pt>
                      <c:pt idx="596">
                        <c:v>43248.20208333333</c:v>
                      </c:pt>
                      <c:pt idx="597">
                        <c:v>43248.205555555556</c:v>
                      </c:pt>
                      <c:pt idx="598">
                        <c:v>43248.209027777775</c:v>
                      </c:pt>
                      <c:pt idx="599">
                        <c:v>43248.212500000001</c:v>
                      </c:pt>
                      <c:pt idx="600">
                        <c:v>43248.21597222222</c:v>
                      </c:pt>
                      <c:pt idx="601">
                        <c:v>43248.219444444447</c:v>
                      </c:pt>
                      <c:pt idx="602">
                        <c:v>43248.222916666666</c:v>
                      </c:pt>
                      <c:pt idx="603">
                        <c:v>43248.226388888892</c:v>
                      </c:pt>
                      <c:pt idx="604">
                        <c:v>43248.229861111111</c:v>
                      </c:pt>
                      <c:pt idx="605">
                        <c:v>43248.23333333333</c:v>
                      </c:pt>
                      <c:pt idx="606">
                        <c:v>43248.237500000003</c:v>
                      </c:pt>
                      <c:pt idx="607">
                        <c:v>43248.240972222222</c:v>
                      </c:pt>
                      <c:pt idx="608">
                        <c:v>43248.244444444441</c:v>
                      </c:pt>
                      <c:pt idx="609">
                        <c:v>43248.247916666667</c:v>
                      </c:pt>
                      <c:pt idx="610">
                        <c:v>43248.251388888886</c:v>
                      </c:pt>
                      <c:pt idx="611">
                        <c:v>43248.254861111112</c:v>
                      </c:pt>
                      <c:pt idx="612">
                        <c:v>43248.258333333331</c:v>
                      </c:pt>
                      <c:pt idx="613">
                        <c:v>43248.261805555558</c:v>
                      </c:pt>
                      <c:pt idx="614">
                        <c:v>43248.265277777777</c:v>
                      </c:pt>
                      <c:pt idx="615">
                        <c:v>43248.268750000003</c:v>
                      </c:pt>
                      <c:pt idx="616">
                        <c:v>43248.272916666669</c:v>
                      </c:pt>
                      <c:pt idx="617">
                        <c:v>43248.276388888888</c:v>
                      </c:pt>
                      <c:pt idx="618">
                        <c:v>43248.279861111114</c:v>
                      </c:pt>
                      <c:pt idx="619">
                        <c:v>43248.283333333333</c:v>
                      </c:pt>
                      <c:pt idx="620">
                        <c:v>43248.286805555559</c:v>
                      </c:pt>
                      <c:pt idx="621">
                        <c:v>43248.290277777778</c:v>
                      </c:pt>
                      <c:pt idx="622">
                        <c:v>43248.293749999997</c:v>
                      </c:pt>
                      <c:pt idx="623">
                        <c:v>43248.297222222223</c:v>
                      </c:pt>
                      <c:pt idx="624">
                        <c:v>43248.300694444442</c:v>
                      </c:pt>
                      <c:pt idx="625">
                        <c:v>43248.304166666669</c:v>
                      </c:pt>
                      <c:pt idx="626">
                        <c:v>43248.307638888888</c:v>
                      </c:pt>
                      <c:pt idx="627">
                        <c:v>43248.311111111114</c:v>
                      </c:pt>
                      <c:pt idx="628">
                        <c:v>43248.318749999999</c:v>
                      </c:pt>
                      <c:pt idx="629">
                        <c:v>43248.322222222225</c:v>
                      </c:pt>
                      <c:pt idx="630">
                        <c:v>43248.325694444444</c:v>
                      </c:pt>
                      <c:pt idx="631">
                        <c:v>43248.32916666667</c:v>
                      </c:pt>
                      <c:pt idx="632">
                        <c:v>43248.333333333336</c:v>
                      </c:pt>
                      <c:pt idx="633">
                        <c:v>43248.336805555555</c:v>
                      </c:pt>
                      <c:pt idx="634">
                        <c:v>43248.340277777781</c:v>
                      </c:pt>
                      <c:pt idx="635">
                        <c:v>43248.34375</c:v>
                      </c:pt>
                      <c:pt idx="636">
                        <c:v>43248.347222222219</c:v>
                      </c:pt>
                      <c:pt idx="637">
                        <c:v>43248.350694444445</c:v>
                      </c:pt>
                      <c:pt idx="638">
                        <c:v>43248.354166666664</c:v>
                      </c:pt>
                      <c:pt idx="639">
                        <c:v>43248.357638888891</c:v>
                      </c:pt>
                      <c:pt idx="640">
                        <c:v>43248.361111111109</c:v>
                      </c:pt>
                      <c:pt idx="641">
                        <c:v>43248.365277777775</c:v>
                      </c:pt>
                      <c:pt idx="642">
                        <c:v>43248.368750000001</c:v>
                      </c:pt>
                      <c:pt idx="643">
                        <c:v>43248.37222222222</c:v>
                      </c:pt>
                      <c:pt idx="644">
                        <c:v>43248.375694444447</c:v>
                      </c:pt>
                      <c:pt idx="645">
                        <c:v>43248.379166666666</c:v>
                      </c:pt>
                      <c:pt idx="646">
                        <c:v>43248.382638888892</c:v>
                      </c:pt>
                      <c:pt idx="647">
                        <c:v>43248.386111111111</c:v>
                      </c:pt>
                      <c:pt idx="648">
                        <c:v>43248.38958333333</c:v>
                      </c:pt>
                      <c:pt idx="649">
                        <c:v>43248.393055555556</c:v>
                      </c:pt>
                      <c:pt idx="650">
                        <c:v>43248.396527777775</c:v>
                      </c:pt>
                      <c:pt idx="651">
                        <c:v>43248.4</c:v>
                      </c:pt>
                      <c:pt idx="652">
                        <c:v>43248.40347222222</c:v>
                      </c:pt>
                      <c:pt idx="653">
                        <c:v>43248.406944444447</c:v>
                      </c:pt>
                      <c:pt idx="654">
                        <c:v>43248.411111111112</c:v>
                      </c:pt>
                      <c:pt idx="655">
                        <c:v>43248.414583333331</c:v>
                      </c:pt>
                      <c:pt idx="656">
                        <c:v>43248.418055555558</c:v>
                      </c:pt>
                      <c:pt idx="657">
                        <c:v>43248.421527777777</c:v>
                      </c:pt>
                      <c:pt idx="658">
                        <c:v>43248.425000000003</c:v>
                      </c:pt>
                      <c:pt idx="659">
                        <c:v>43248.428472222222</c:v>
                      </c:pt>
                      <c:pt idx="660">
                        <c:v>43248.431944444441</c:v>
                      </c:pt>
                      <c:pt idx="661">
                        <c:v>43248.435416666667</c:v>
                      </c:pt>
                      <c:pt idx="662">
                        <c:v>43248.438888888886</c:v>
                      </c:pt>
                      <c:pt idx="663">
                        <c:v>43248.442361111112</c:v>
                      </c:pt>
                      <c:pt idx="664">
                        <c:v>43248.446527777778</c:v>
                      </c:pt>
                      <c:pt idx="665">
                        <c:v>43248.45</c:v>
                      </c:pt>
                      <c:pt idx="666">
                        <c:v>43248.453472222223</c:v>
                      </c:pt>
                      <c:pt idx="667">
                        <c:v>43248.456944444442</c:v>
                      </c:pt>
                      <c:pt idx="668">
                        <c:v>43248.460416666669</c:v>
                      </c:pt>
                      <c:pt idx="669">
                        <c:v>43248.463888888888</c:v>
                      </c:pt>
                      <c:pt idx="670">
                        <c:v>43248.467361111114</c:v>
                      </c:pt>
                      <c:pt idx="671">
                        <c:v>43248.470833333333</c:v>
                      </c:pt>
                      <c:pt idx="672">
                        <c:v>43248.474305555559</c:v>
                      </c:pt>
                      <c:pt idx="673">
                        <c:v>43248.477777777778</c:v>
                      </c:pt>
                      <c:pt idx="674">
                        <c:v>43248.481249999997</c:v>
                      </c:pt>
                      <c:pt idx="675">
                        <c:v>43248.48541666667</c:v>
                      </c:pt>
                      <c:pt idx="676">
                        <c:v>43248.488888888889</c:v>
                      </c:pt>
                      <c:pt idx="677">
                        <c:v>43248.492361111108</c:v>
                      </c:pt>
                      <c:pt idx="678">
                        <c:v>43248.495833333334</c:v>
                      </c:pt>
                      <c:pt idx="679">
                        <c:v>43248.499305555553</c:v>
                      </c:pt>
                      <c:pt idx="680">
                        <c:v>43248.50277777778</c:v>
                      </c:pt>
                      <c:pt idx="681">
                        <c:v>43248.506249999999</c:v>
                      </c:pt>
                      <c:pt idx="682">
                        <c:v>43248.510416666664</c:v>
                      </c:pt>
                      <c:pt idx="683">
                        <c:v>43248.513888888891</c:v>
                      </c:pt>
                      <c:pt idx="684">
                        <c:v>43248.517361111109</c:v>
                      </c:pt>
                      <c:pt idx="685">
                        <c:v>43248.520833333336</c:v>
                      </c:pt>
                      <c:pt idx="686">
                        <c:v>43248.524305555555</c:v>
                      </c:pt>
                      <c:pt idx="687">
                        <c:v>43248.527777777781</c:v>
                      </c:pt>
                      <c:pt idx="688">
                        <c:v>43248.53125</c:v>
                      </c:pt>
                      <c:pt idx="689">
                        <c:v>43248.534722222219</c:v>
                      </c:pt>
                      <c:pt idx="690">
                        <c:v>43248.538194444445</c:v>
                      </c:pt>
                      <c:pt idx="691">
                        <c:v>43248.542361111111</c:v>
                      </c:pt>
                      <c:pt idx="692">
                        <c:v>43248.54583333333</c:v>
                      </c:pt>
                      <c:pt idx="693">
                        <c:v>43248.549305555556</c:v>
                      </c:pt>
                      <c:pt idx="694">
                        <c:v>43248.552777777775</c:v>
                      </c:pt>
                      <c:pt idx="695">
                        <c:v>43248.556250000001</c:v>
                      </c:pt>
                      <c:pt idx="696">
                        <c:v>43248.55972222222</c:v>
                      </c:pt>
                      <c:pt idx="697">
                        <c:v>43248.563194444447</c:v>
                      </c:pt>
                      <c:pt idx="698">
                        <c:v>43248.566666666666</c:v>
                      </c:pt>
                      <c:pt idx="699">
                        <c:v>43248.570138888892</c:v>
                      </c:pt>
                      <c:pt idx="700">
                        <c:v>43248.573611111111</c:v>
                      </c:pt>
                      <c:pt idx="701">
                        <c:v>43248.577777777777</c:v>
                      </c:pt>
                      <c:pt idx="702">
                        <c:v>43248.581250000003</c:v>
                      </c:pt>
                      <c:pt idx="703">
                        <c:v>43248.584722222222</c:v>
                      </c:pt>
                      <c:pt idx="704">
                        <c:v>43248.588194444441</c:v>
                      </c:pt>
                      <c:pt idx="705">
                        <c:v>43248.591666666667</c:v>
                      </c:pt>
                      <c:pt idx="706">
                        <c:v>43248.595138888886</c:v>
                      </c:pt>
                      <c:pt idx="707">
                        <c:v>43248.598611111112</c:v>
                      </c:pt>
                      <c:pt idx="708">
                        <c:v>43248.602083333331</c:v>
                      </c:pt>
                      <c:pt idx="709">
                        <c:v>43248.605555555558</c:v>
                      </c:pt>
                      <c:pt idx="710">
                        <c:v>43248.609722222223</c:v>
                      </c:pt>
                      <c:pt idx="711">
                        <c:v>43248.613194444442</c:v>
                      </c:pt>
                      <c:pt idx="712">
                        <c:v>43248.616666666669</c:v>
                      </c:pt>
                      <c:pt idx="713">
                        <c:v>43248.620138888888</c:v>
                      </c:pt>
                      <c:pt idx="714">
                        <c:v>43248.623611111114</c:v>
                      </c:pt>
                      <c:pt idx="715">
                        <c:v>43248.627083333333</c:v>
                      </c:pt>
                      <c:pt idx="716">
                        <c:v>43248.630555555559</c:v>
                      </c:pt>
                      <c:pt idx="717">
                        <c:v>43248.634027777778</c:v>
                      </c:pt>
                      <c:pt idx="718">
                        <c:v>43248.637499999997</c:v>
                      </c:pt>
                      <c:pt idx="719">
                        <c:v>43248.640972222223</c:v>
                      </c:pt>
                      <c:pt idx="720">
                        <c:v>43248.644444444442</c:v>
                      </c:pt>
                      <c:pt idx="721">
                        <c:v>43248.648611111108</c:v>
                      </c:pt>
                      <c:pt idx="722">
                        <c:v>43248.652083333334</c:v>
                      </c:pt>
                      <c:pt idx="723">
                        <c:v>43248.655555555553</c:v>
                      </c:pt>
                      <c:pt idx="724">
                        <c:v>43248.65902777778</c:v>
                      </c:pt>
                      <c:pt idx="725">
                        <c:v>43248.662499999999</c:v>
                      </c:pt>
                      <c:pt idx="726">
                        <c:v>43248.665972222225</c:v>
                      </c:pt>
                      <c:pt idx="727">
                        <c:v>43248.669444444444</c:v>
                      </c:pt>
                      <c:pt idx="728">
                        <c:v>43248.67291666667</c:v>
                      </c:pt>
                      <c:pt idx="729">
                        <c:v>43248.676388888889</c:v>
                      </c:pt>
                      <c:pt idx="730">
                        <c:v>43248.679861111108</c:v>
                      </c:pt>
                      <c:pt idx="731">
                        <c:v>43248.683333333334</c:v>
                      </c:pt>
                      <c:pt idx="732">
                        <c:v>43248.686805555553</c:v>
                      </c:pt>
                      <c:pt idx="733">
                        <c:v>43248.69027777778</c:v>
                      </c:pt>
                      <c:pt idx="734">
                        <c:v>43248.693749999999</c:v>
                      </c:pt>
                      <c:pt idx="735">
                        <c:v>43248.697222222225</c:v>
                      </c:pt>
                      <c:pt idx="736">
                        <c:v>43248.701388888891</c:v>
                      </c:pt>
                      <c:pt idx="737">
                        <c:v>43248.704861111109</c:v>
                      </c:pt>
                      <c:pt idx="738">
                        <c:v>43248.708333333336</c:v>
                      </c:pt>
                      <c:pt idx="739">
                        <c:v>43248.711805555555</c:v>
                      </c:pt>
                      <c:pt idx="740">
                        <c:v>43248.715277777781</c:v>
                      </c:pt>
                      <c:pt idx="741">
                        <c:v>43248.71875</c:v>
                      </c:pt>
                      <c:pt idx="742">
                        <c:v>43248.722222222219</c:v>
                      </c:pt>
                      <c:pt idx="743">
                        <c:v>43248.725694444445</c:v>
                      </c:pt>
                      <c:pt idx="744">
                        <c:v>43248.729166666664</c:v>
                      </c:pt>
                      <c:pt idx="745">
                        <c:v>43248.732638888891</c:v>
                      </c:pt>
                      <c:pt idx="746">
                        <c:v>43248.736111111109</c:v>
                      </c:pt>
                      <c:pt idx="747">
                        <c:v>43248.740277777775</c:v>
                      </c:pt>
                      <c:pt idx="748">
                        <c:v>43248.743750000001</c:v>
                      </c:pt>
                      <c:pt idx="749">
                        <c:v>43248.74722222222</c:v>
                      </c:pt>
                      <c:pt idx="750">
                        <c:v>43248.750694444447</c:v>
                      </c:pt>
                      <c:pt idx="751">
                        <c:v>43248.754166666666</c:v>
                      </c:pt>
                      <c:pt idx="752">
                        <c:v>43248.757638888892</c:v>
                      </c:pt>
                      <c:pt idx="753">
                        <c:v>43248.761111111111</c:v>
                      </c:pt>
                      <c:pt idx="754">
                        <c:v>43248.765277777777</c:v>
                      </c:pt>
                      <c:pt idx="755">
                        <c:v>43248.768750000003</c:v>
                      </c:pt>
                      <c:pt idx="756">
                        <c:v>43248.772222222222</c:v>
                      </c:pt>
                      <c:pt idx="757">
                        <c:v>43248.775694444441</c:v>
                      </c:pt>
                      <c:pt idx="758">
                        <c:v>43248.779166666667</c:v>
                      </c:pt>
                      <c:pt idx="759">
                        <c:v>43248.782638888886</c:v>
                      </c:pt>
                      <c:pt idx="760">
                        <c:v>43248.786111111112</c:v>
                      </c:pt>
                      <c:pt idx="761">
                        <c:v>43248.789583333331</c:v>
                      </c:pt>
                      <c:pt idx="762">
                        <c:v>43248.793055555558</c:v>
                      </c:pt>
                      <c:pt idx="763">
                        <c:v>43248.797222222223</c:v>
                      </c:pt>
                      <c:pt idx="764">
                        <c:v>43248.800694444442</c:v>
                      </c:pt>
                      <c:pt idx="765">
                        <c:v>43248.804166666669</c:v>
                      </c:pt>
                      <c:pt idx="766">
                        <c:v>43248.807638888888</c:v>
                      </c:pt>
                      <c:pt idx="767">
                        <c:v>43248.811111111114</c:v>
                      </c:pt>
                      <c:pt idx="768">
                        <c:v>43248.814583333333</c:v>
                      </c:pt>
                      <c:pt idx="769">
                        <c:v>43248.818055555559</c:v>
                      </c:pt>
                      <c:pt idx="770">
                        <c:v>43248.821527777778</c:v>
                      </c:pt>
                      <c:pt idx="771">
                        <c:v>43248.824999999997</c:v>
                      </c:pt>
                      <c:pt idx="772">
                        <c:v>43248.828472222223</c:v>
                      </c:pt>
                      <c:pt idx="773">
                        <c:v>43248.832638888889</c:v>
                      </c:pt>
                      <c:pt idx="774">
                        <c:v>43248.836111111108</c:v>
                      </c:pt>
                      <c:pt idx="775">
                        <c:v>43248.839583333334</c:v>
                      </c:pt>
                      <c:pt idx="776">
                        <c:v>43248.843055555553</c:v>
                      </c:pt>
                      <c:pt idx="777">
                        <c:v>43248.84652777778</c:v>
                      </c:pt>
                      <c:pt idx="778">
                        <c:v>43248.85</c:v>
                      </c:pt>
                      <c:pt idx="779">
                        <c:v>43248.853472222225</c:v>
                      </c:pt>
                      <c:pt idx="780">
                        <c:v>43248.856944444444</c:v>
                      </c:pt>
                      <c:pt idx="781">
                        <c:v>43248.86041666667</c:v>
                      </c:pt>
                      <c:pt idx="782">
                        <c:v>43248.863888888889</c:v>
                      </c:pt>
                      <c:pt idx="783">
                        <c:v>43248.868055555555</c:v>
                      </c:pt>
                      <c:pt idx="784">
                        <c:v>43248.871527777781</c:v>
                      </c:pt>
                      <c:pt idx="785">
                        <c:v>43248.875</c:v>
                      </c:pt>
                      <c:pt idx="786">
                        <c:v>43248.878472222219</c:v>
                      </c:pt>
                      <c:pt idx="787">
                        <c:v>43248.881944444445</c:v>
                      </c:pt>
                      <c:pt idx="788">
                        <c:v>43248.885416666664</c:v>
                      </c:pt>
                      <c:pt idx="789">
                        <c:v>43248.888888888891</c:v>
                      </c:pt>
                      <c:pt idx="790">
                        <c:v>43248.892361111109</c:v>
                      </c:pt>
                      <c:pt idx="791">
                        <c:v>43248.895833333336</c:v>
                      </c:pt>
                      <c:pt idx="792">
                        <c:v>43248.899305555555</c:v>
                      </c:pt>
                      <c:pt idx="793">
                        <c:v>43248.902777777781</c:v>
                      </c:pt>
                      <c:pt idx="794">
                        <c:v>43248.90625</c:v>
                      </c:pt>
                      <c:pt idx="795">
                        <c:v>43248.909722222219</c:v>
                      </c:pt>
                      <c:pt idx="796">
                        <c:v>43248.913888888892</c:v>
                      </c:pt>
                      <c:pt idx="797">
                        <c:v>43248.917361111111</c:v>
                      </c:pt>
                      <c:pt idx="798">
                        <c:v>43248.92083333333</c:v>
                      </c:pt>
                      <c:pt idx="799">
                        <c:v>43248.924305555556</c:v>
                      </c:pt>
                      <c:pt idx="800">
                        <c:v>43248.927777777775</c:v>
                      </c:pt>
                      <c:pt idx="801">
                        <c:v>43248.931250000001</c:v>
                      </c:pt>
                      <c:pt idx="802">
                        <c:v>43248.93472222222</c:v>
                      </c:pt>
                      <c:pt idx="803">
                        <c:v>43248.938194444447</c:v>
                      </c:pt>
                      <c:pt idx="804">
                        <c:v>43248.941666666666</c:v>
                      </c:pt>
                      <c:pt idx="805">
                        <c:v>43248.945138888892</c:v>
                      </c:pt>
                      <c:pt idx="806">
                        <c:v>43248.949305555558</c:v>
                      </c:pt>
                      <c:pt idx="807">
                        <c:v>43248.952777777777</c:v>
                      </c:pt>
                      <c:pt idx="808">
                        <c:v>43248.956250000003</c:v>
                      </c:pt>
                      <c:pt idx="809">
                        <c:v>43248.959722222222</c:v>
                      </c:pt>
                      <c:pt idx="810">
                        <c:v>43248.963194444441</c:v>
                      </c:pt>
                      <c:pt idx="811">
                        <c:v>43248.966666666667</c:v>
                      </c:pt>
                      <c:pt idx="812">
                        <c:v>43248.970138888886</c:v>
                      </c:pt>
                      <c:pt idx="813">
                        <c:v>43248.973611111112</c:v>
                      </c:pt>
                      <c:pt idx="814">
                        <c:v>43248.977083333331</c:v>
                      </c:pt>
                      <c:pt idx="815">
                        <c:v>43248.980555555558</c:v>
                      </c:pt>
                      <c:pt idx="816">
                        <c:v>43248.984027777777</c:v>
                      </c:pt>
                      <c:pt idx="817">
                        <c:v>43248.987500000003</c:v>
                      </c:pt>
                      <c:pt idx="818">
                        <c:v>43248.990972222222</c:v>
                      </c:pt>
                      <c:pt idx="819">
                        <c:v>43248.995138888888</c:v>
                      </c:pt>
                      <c:pt idx="820">
                        <c:v>43248.998611111114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'precip - KMDWILLA2'!$O$4:$O$824</c15:sqref>
                        </c15:formulaRef>
                      </c:ext>
                    </c:extLst>
                    <c:numCache>
                      <c:formatCode>0.00</c:formatCode>
                      <c:ptCount val="82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0.01</c:v>
                      </c:pt>
                      <c:pt idx="293">
                        <c:v>0.01</c:v>
                      </c:pt>
                      <c:pt idx="294">
                        <c:v>0.01</c:v>
                      </c:pt>
                      <c:pt idx="295">
                        <c:v>0.01</c:v>
                      </c:pt>
                      <c:pt idx="296">
                        <c:v>0.01</c:v>
                      </c:pt>
                      <c:pt idx="297">
                        <c:v>0.01</c:v>
                      </c:pt>
                      <c:pt idx="298">
                        <c:v>0.01</c:v>
                      </c:pt>
                      <c:pt idx="299">
                        <c:v>0.02</c:v>
                      </c:pt>
                      <c:pt idx="300">
                        <c:v>0.01</c:v>
                      </c:pt>
                      <c:pt idx="301">
                        <c:v>0.01</c:v>
                      </c:pt>
                      <c:pt idx="302">
                        <c:v>0.01</c:v>
                      </c:pt>
                      <c:pt idx="303">
                        <c:v>0.02</c:v>
                      </c:pt>
                      <c:pt idx="304">
                        <c:v>0.02</c:v>
                      </c:pt>
                      <c:pt idx="305">
                        <c:v>0.01</c:v>
                      </c:pt>
                      <c:pt idx="306">
                        <c:v>0.01</c:v>
                      </c:pt>
                      <c:pt idx="307">
                        <c:v>0.01</c:v>
                      </c:pt>
                      <c:pt idx="308">
                        <c:v>0.01</c:v>
                      </c:pt>
                      <c:pt idx="309">
                        <c:v>0.01</c:v>
                      </c:pt>
                      <c:pt idx="310">
                        <c:v>0.01</c:v>
                      </c:pt>
                      <c:pt idx="311">
                        <c:v>0.01</c:v>
                      </c:pt>
                      <c:pt idx="312">
                        <c:v>0.01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0.01</c:v>
                      </c:pt>
                      <c:pt idx="364">
                        <c:v>0.01</c:v>
                      </c:pt>
                      <c:pt idx="365">
                        <c:v>0.01</c:v>
                      </c:pt>
                      <c:pt idx="366">
                        <c:v>0.01</c:v>
                      </c:pt>
                      <c:pt idx="367">
                        <c:v>0.01</c:v>
                      </c:pt>
                      <c:pt idx="368">
                        <c:v>0.01</c:v>
                      </c:pt>
                      <c:pt idx="369">
                        <c:v>0.01</c:v>
                      </c:pt>
                      <c:pt idx="370">
                        <c:v>0.01</c:v>
                      </c:pt>
                      <c:pt idx="371">
                        <c:v>0.01</c:v>
                      </c:pt>
                      <c:pt idx="372">
                        <c:v>0.01</c:v>
                      </c:pt>
                      <c:pt idx="373">
                        <c:v>0.01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0.02</c:v>
                      </c:pt>
                      <c:pt idx="502">
                        <c:v>0.02</c:v>
                      </c:pt>
                      <c:pt idx="503">
                        <c:v>0.02</c:v>
                      </c:pt>
                      <c:pt idx="504">
                        <c:v>0.02</c:v>
                      </c:pt>
                      <c:pt idx="505">
                        <c:v>0.02</c:v>
                      </c:pt>
                      <c:pt idx="506">
                        <c:v>0.02</c:v>
                      </c:pt>
                      <c:pt idx="507">
                        <c:v>0.03</c:v>
                      </c:pt>
                      <c:pt idx="508">
                        <c:v>0.03</c:v>
                      </c:pt>
                      <c:pt idx="509">
                        <c:v>0.05</c:v>
                      </c:pt>
                      <c:pt idx="510">
                        <c:v>0.06</c:v>
                      </c:pt>
                      <c:pt idx="511">
                        <c:v>0.06</c:v>
                      </c:pt>
                      <c:pt idx="512">
                        <c:v>0.05</c:v>
                      </c:pt>
                      <c:pt idx="513">
                        <c:v>7.0000000000000007E-2</c:v>
                      </c:pt>
                      <c:pt idx="514">
                        <c:v>0.23</c:v>
                      </c:pt>
                      <c:pt idx="515">
                        <c:v>0.27</c:v>
                      </c:pt>
                      <c:pt idx="516">
                        <c:v>0.28999999999999998</c:v>
                      </c:pt>
                      <c:pt idx="517">
                        <c:v>0.3</c:v>
                      </c:pt>
                      <c:pt idx="518">
                        <c:v>0.32</c:v>
                      </c:pt>
                      <c:pt idx="519">
                        <c:v>0.34</c:v>
                      </c:pt>
                      <c:pt idx="520">
                        <c:v>0.35</c:v>
                      </c:pt>
                      <c:pt idx="521">
                        <c:v>0.36</c:v>
                      </c:pt>
                      <c:pt idx="522">
                        <c:v>0.37</c:v>
                      </c:pt>
                      <c:pt idx="523">
                        <c:v>0.35</c:v>
                      </c:pt>
                      <c:pt idx="524">
                        <c:v>0.36</c:v>
                      </c:pt>
                      <c:pt idx="525">
                        <c:v>0.19</c:v>
                      </c:pt>
                      <c:pt idx="526">
                        <c:v>0.2</c:v>
                      </c:pt>
                      <c:pt idx="527">
                        <c:v>0.18</c:v>
                      </c:pt>
                      <c:pt idx="528">
                        <c:v>0.21</c:v>
                      </c:pt>
                      <c:pt idx="529">
                        <c:v>0.18</c:v>
                      </c:pt>
                      <c:pt idx="530">
                        <c:v>0.2</c:v>
                      </c:pt>
                      <c:pt idx="531">
                        <c:v>0.18</c:v>
                      </c:pt>
                      <c:pt idx="532">
                        <c:v>0.21</c:v>
                      </c:pt>
                      <c:pt idx="533">
                        <c:v>0.21</c:v>
                      </c:pt>
                      <c:pt idx="534">
                        <c:v>0.22</c:v>
                      </c:pt>
                      <c:pt idx="535">
                        <c:v>0.19</c:v>
                      </c:pt>
                      <c:pt idx="536">
                        <c:v>0.19</c:v>
                      </c:pt>
                      <c:pt idx="537">
                        <c:v>0.18</c:v>
                      </c:pt>
                      <c:pt idx="538">
                        <c:v>0.19</c:v>
                      </c:pt>
                      <c:pt idx="539">
                        <c:v>0.15</c:v>
                      </c:pt>
                      <c:pt idx="540">
                        <c:v>0.18</c:v>
                      </c:pt>
                      <c:pt idx="541">
                        <c:v>0.19</c:v>
                      </c:pt>
                      <c:pt idx="542">
                        <c:v>0.22</c:v>
                      </c:pt>
                      <c:pt idx="543">
                        <c:v>0.2</c:v>
                      </c:pt>
                      <c:pt idx="544">
                        <c:v>0.23</c:v>
                      </c:pt>
                      <c:pt idx="545">
                        <c:v>0.22</c:v>
                      </c:pt>
                      <c:pt idx="546">
                        <c:v>0.24</c:v>
                      </c:pt>
                      <c:pt idx="547">
                        <c:v>0.24</c:v>
                      </c:pt>
                      <c:pt idx="548">
                        <c:v>0.25</c:v>
                      </c:pt>
                      <c:pt idx="549">
                        <c:v>0.23</c:v>
                      </c:pt>
                      <c:pt idx="550">
                        <c:v>0.24</c:v>
                      </c:pt>
                      <c:pt idx="551">
                        <c:v>0.21</c:v>
                      </c:pt>
                      <c:pt idx="552">
                        <c:v>0.21</c:v>
                      </c:pt>
                      <c:pt idx="553">
                        <c:v>0.15</c:v>
                      </c:pt>
                      <c:pt idx="554">
                        <c:v>0.09</c:v>
                      </c:pt>
                      <c:pt idx="555">
                        <c:v>0.1</c:v>
                      </c:pt>
                      <c:pt idx="556">
                        <c:v>0.1</c:v>
                      </c:pt>
                      <c:pt idx="557">
                        <c:v>7.0000000000000007E-2</c:v>
                      </c:pt>
                      <c:pt idx="558">
                        <c:v>0.04</c:v>
                      </c:pt>
                      <c:pt idx="559">
                        <c:v>0.05</c:v>
                      </c:pt>
                      <c:pt idx="560">
                        <c:v>0.04</c:v>
                      </c:pt>
                      <c:pt idx="561">
                        <c:v>0.04</c:v>
                      </c:pt>
                      <c:pt idx="562">
                        <c:v>0.03</c:v>
                      </c:pt>
                      <c:pt idx="563">
                        <c:v>0.03</c:v>
                      </c:pt>
                      <c:pt idx="564">
                        <c:v>0.02</c:v>
                      </c:pt>
                      <c:pt idx="565">
                        <c:v>0.02</c:v>
                      </c:pt>
                      <c:pt idx="566">
                        <c:v>0.01</c:v>
                      </c:pt>
                      <c:pt idx="567">
                        <c:v>0.01</c:v>
                      </c:pt>
                      <c:pt idx="568">
                        <c:v>0.01</c:v>
                      </c:pt>
                      <c:pt idx="569">
                        <c:v>0.01</c:v>
                      </c:pt>
                      <c:pt idx="570">
                        <c:v>0.01</c:v>
                      </c:pt>
                      <c:pt idx="571">
                        <c:v>0.01</c:v>
                      </c:pt>
                      <c:pt idx="572">
                        <c:v>0.01</c:v>
                      </c:pt>
                      <c:pt idx="573">
                        <c:v>0.01</c:v>
                      </c:pt>
                      <c:pt idx="574">
                        <c:v>0.01</c:v>
                      </c:pt>
                      <c:pt idx="575">
                        <c:v>0.01</c:v>
                      </c:pt>
                      <c:pt idx="576">
                        <c:v>0.01</c:v>
                      </c:pt>
                      <c:pt idx="577">
                        <c:v>0.01</c:v>
                      </c:pt>
                      <c:pt idx="578">
                        <c:v>0.01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0.01</c:v>
                      </c:pt>
                      <c:pt idx="592">
                        <c:v>0.01</c:v>
                      </c:pt>
                      <c:pt idx="593">
                        <c:v>0.01</c:v>
                      </c:pt>
                      <c:pt idx="594">
                        <c:v>0.01</c:v>
                      </c:pt>
                      <c:pt idx="595">
                        <c:v>0.01</c:v>
                      </c:pt>
                      <c:pt idx="596">
                        <c:v>0.01</c:v>
                      </c:pt>
                      <c:pt idx="597">
                        <c:v>0.01</c:v>
                      </c:pt>
                      <c:pt idx="598">
                        <c:v>0.01</c:v>
                      </c:pt>
                      <c:pt idx="599">
                        <c:v>0.01</c:v>
                      </c:pt>
                      <c:pt idx="600">
                        <c:v>0.01</c:v>
                      </c:pt>
                      <c:pt idx="601">
                        <c:v>0.01</c:v>
                      </c:pt>
                      <c:pt idx="602">
                        <c:v>0</c:v>
                      </c:pt>
                      <c:pt idx="603">
                        <c:v>0</c:v>
                      </c:pt>
                      <c:pt idx="604">
                        <c:v>0</c:v>
                      </c:pt>
                      <c:pt idx="605">
                        <c:v>0</c:v>
                      </c:pt>
                      <c:pt idx="606">
                        <c:v>0</c:v>
                      </c:pt>
                      <c:pt idx="607">
                        <c:v>0</c:v>
                      </c:pt>
                      <c:pt idx="608">
                        <c:v>0</c:v>
                      </c:pt>
                      <c:pt idx="609">
                        <c:v>0</c:v>
                      </c:pt>
                      <c:pt idx="610">
                        <c:v>0</c:v>
                      </c:pt>
                      <c:pt idx="611">
                        <c:v>0</c:v>
                      </c:pt>
                      <c:pt idx="612">
                        <c:v>0</c:v>
                      </c:pt>
                      <c:pt idx="613">
                        <c:v>0</c:v>
                      </c:pt>
                      <c:pt idx="614">
                        <c:v>0</c:v>
                      </c:pt>
                      <c:pt idx="615">
                        <c:v>0</c:v>
                      </c:pt>
                      <c:pt idx="616">
                        <c:v>0</c:v>
                      </c:pt>
                      <c:pt idx="617">
                        <c:v>0</c:v>
                      </c:pt>
                      <c:pt idx="618">
                        <c:v>0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  <c:pt idx="624">
                        <c:v>0</c:v>
                      </c:pt>
                      <c:pt idx="625">
                        <c:v>0</c:v>
                      </c:pt>
                      <c:pt idx="626">
                        <c:v>0</c:v>
                      </c:pt>
                      <c:pt idx="627">
                        <c:v>0</c:v>
                      </c:pt>
                      <c:pt idx="628">
                        <c:v>0</c:v>
                      </c:pt>
                      <c:pt idx="629">
                        <c:v>0</c:v>
                      </c:pt>
                      <c:pt idx="630">
                        <c:v>0</c:v>
                      </c:pt>
                      <c:pt idx="631">
                        <c:v>0</c:v>
                      </c:pt>
                      <c:pt idx="632">
                        <c:v>0</c:v>
                      </c:pt>
                      <c:pt idx="633">
                        <c:v>0</c:v>
                      </c:pt>
                      <c:pt idx="634">
                        <c:v>0</c:v>
                      </c:pt>
                      <c:pt idx="635">
                        <c:v>0</c:v>
                      </c:pt>
                      <c:pt idx="636">
                        <c:v>0</c:v>
                      </c:pt>
                      <c:pt idx="637">
                        <c:v>0</c:v>
                      </c:pt>
                      <c:pt idx="638">
                        <c:v>0</c:v>
                      </c:pt>
                      <c:pt idx="639">
                        <c:v>0</c:v>
                      </c:pt>
                      <c:pt idx="640">
                        <c:v>0</c:v>
                      </c:pt>
                      <c:pt idx="641">
                        <c:v>0</c:v>
                      </c:pt>
                      <c:pt idx="642">
                        <c:v>0</c:v>
                      </c:pt>
                      <c:pt idx="643">
                        <c:v>0</c:v>
                      </c:pt>
                      <c:pt idx="644">
                        <c:v>0</c:v>
                      </c:pt>
                      <c:pt idx="645">
                        <c:v>0</c:v>
                      </c:pt>
                      <c:pt idx="646">
                        <c:v>0</c:v>
                      </c:pt>
                      <c:pt idx="647">
                        <c:v>0</c:v>
                      </c:pt>
                      <c:pt idx="648">
                        <c:v>0</c:v>
                      </c:pt>
                      <c:pt idx="649">
                        <c:v>0</c:v>
                      </c:pt>
                      <c:pt idx="650">
                        <c:v>0</c:v>
                      </c:pt>
                      <c:pt idx="651">
                        <c:v>0</c:v>
                      </c:pt>
                      <c:pt idx="652">
                        <c:v>0</c:v>
                      </c:pt>
                      <c:pt idx="653">
                        <c:v>0</c:v>
                      </c:pt>
                      <c:pt idx="654">
                        <c:v>0</c:v>
                      </c:pt>
                      <c:pt idx="655">
                        <c:v>0</c:v>
                      </c:pt>
                      <c:pt idx="656">
                        <c:v>0</c:v>
                      </c:pt>
                      <c:pt idx="657">
                        <c:v>0</c:v>
                      </c:pt>
                      <c:pt idx="658">
                        <c:v>0</c:v>
                      </c:pt>
                      <c:pt idx="659">
                        <c:v>0</c:v>
                      </c:pt>
                      <c:pt idx="660">
                        <c:v>0</c:v>
                      </c:pt>
                      <c:pt idx="661">
                        <c:v>0</c:v>
                      </c:pt>
                      <c:pt idx="662">
                        <c:v>0</c:v>
                      </c:pt>
                      <c:pt idx="663">
                        <c:v>0</c:v>
                      </c:pt>
                      <c:pt idx="664">
                        <c:v>0</c:v>
                      </c:pt>
                      <c:pt idx="665">
                        <c:v>0</c:v>
                      </c:pt>
                      <c:pt idx="666">
                        <c:v>0</c:v>
                      </c:pt>
                      <c:pt idx="667">
                        <c:v>0</c:v>
                      </c:pt>
                      <c:pt idx="668">
                        <c:v>0</c:v>
                      </c:pt>
                      <c:pt idx="669">
                        <c:v>0</c:v>
                      </c:pt>
                      <c:pt idx="670">
                        <c:v>0</c:v>
                      </c:pt>
                      <c:pt idx="671">
                        <c:v>0</c:v>
                      </c:pt>
                      <c:pt idx="672">
                        <c:v>0</c:v>
                      </c:pt>
                      <c:pt idx="673">
                        <c:v>0</c:v>
                      </c:pt>
                      <c:pt idx="674">
                        <c:v>0</c:v>
                      </c:pt>
                      <c:pt idx="675">
                        <c:v>0</c:v>
                      </c:pt>
                      <c:pt idx="676">
                        <c:v>0</c:v>
                      </c:pt>
                      <c:pt idx="677">
                        <c:v>0</c:v>
                      </c:pt>
                      <c:pt idx="678">
                        <c:v>0</c:v>
                      </c:pt>
                      <c:pt idx="679">
                        <c:v>0</c:v>
                      </c:pt>
                      <c:pt idx="680">
                        <c:v>0</c:v>
                      </c:pt>
                      <c:pt idx="681">
                        <c:v>0</c:v>
                      </c:pt>
                      <c:pt idx="682">
                        <c:v>0</c:v>
                      </c:pt>
                      <c:pt idx="683">
                        <c:v>0</c:v>
                      </c:pt>
                      <c:pt idx="684">
                        <c:v>0</c:v>
                      </c:pt>
                      <c:pt idx="685">
                        <c:v>0</c:v>
                      </c:pt>
                      <c:pt idx="686">
                        <c:v>0</c:v>
                      </c:pt>
                      <c:pt idx="687">
                        <c:v>0</c:v>
                      </c:pt>
                      <c:pt idx="688">
                        <c:v>0</c:v>
                      </c:pt>
                      <c:pt idx="689">
                        <c:v>0</c:v>
                      </c:pt>
                      <c:pt idx="690">
                        <c:v>0</c:v>
                      </c:pt>
                      <c:pt idx="691">
                        <c:v>0</c:v>
                      </c:pt>
                      <c:pt idx="692">
                        <c:v>0</c:v>
                      </c:pt>
                      <c:pt idx="693">
                        <c:v>0</c:v>
                      </c:pt>
                      <c:pt idx="694">
                        <c:v>0</c:v>
                      </c:pt>
                      <c:pt idx="695">
                        <c:v>0</c:v>
                      </c:pt>
                      <c:pt idx="696">
                        <c:v>0</c:v>
                      </c:pt>
                      <c:pt idx="697">
                        <c:v>0</c:v>
                      </c:pt>
                      <c:pt idx="698">
                        <c:v>0</c:v>
                      </c:pt>
                      <c:pt idx="699">
                        <c:v>0</c:v>
                      </c:pt>
                      <c:pt idx="700">
                        <c:v>0</c:v>
                      </c:pt>
                      <c:pt idx="701">
                        <c:v>0</c:v>
                      </c:pt>
                      <c:pt idx="702">
                        <c:v>0</c:v>
                      </c:pt>
                      <c:pt idx="703">
                        <c:v>0</c:v>
                      </c:pt>
                      <c:pt idx="704">
                        <c:v>0</c:v>
                      </c:pt>
                      <c:pt idx="705">
                        <c:v>0</c:v>
                      </c:pt>
                      <c:pt idx="706">
                        <c:v>0</c:v>
                      </c:pt>
                      <c:pt idx="707">
                        <c:v>0</c:v>
                      </c:pt>
                      <c:pt idx="708">
                        <c:v>0</c:v>
                      </c:pt>
                      <c:pt idx="709">
                        <c:v>0</c:v>
                      </c:pt>
                      <c:pt idx="710">
                        <c:v>0</c:v>
                      </c:pt>
                      <c:pt idx="711">
                        <c:v>0</c:v>
                      </c:pt>
                      <c:pt idx="712">
                        <c:v>0</c:v>
                      </c:pt>
                      <c:pt idx="713">
                        <c:v>0</c:v>
                      </c:pt>
                      <c:pt idx="714">
                        <c:v>0</c:v>
                      </c:pt>
                      <c:pt idx="715">
                        <c:v>0</c:v>
                      </c:pt>
                      <c:pt idx="716">
                        <c:v>0</c:v>
                      </c:pt>
                      <c:pt idx="717">
                        <c:v>0</c:v>
                      </c:pt>
                      <c:pt idx="718">
                        <c:v>0</c:v>
                      </c:pt>
                      <c:pt idx="719">
                        <c:v>0</c:v>
                      </c:pt>
                      <c:pt idx="720">
                        <c:v>0</c:v>
                      </c:pt>
                      <c:pt idx="721">
                        <c:v>0</c:v>
                      </c:pt>
                      <c:pt idx="722">
                        <c:v>0</c:v>
                      </c:pt>
                      <c:pt idx="723">
                        <c:v>0</c:v>
                      </c:pt>
                      <c:pt idx="724">
                        <c:v>0</c:v>
                      </c:pt>
                      <c:pt idx="725">
                        <c:v>0</c:v>
                      </c:pt>
                      <c:pt idx="726">
                        <c:v>0</c:v>
                      </c:pt>
                      <c:pt idx="727">
                        <c:v>0</c:v>
                      </c:pt>
                      <c:pt idx="728">
                        <c:v>0</c:v>
                      </c:pt>
                      <c:pt idx="729">
                        <c:v>0</c:v>
                      </c:pt>
                      <c:pt idx="730">
                        <c:v>0</c:v>
                      </c:pt>
                      <c:pt idx="731">
                        <c:v>0</c:v>
                      </c:pt>
                      <c:pt idx="732">
                        <c:v>0</c:v>
                      </c:pt>
                      <c:pt idx="733">
                        <c:v>0</c:v>
                      </c:pt>
                      <c:pt idx="734">
                        <c:v>0</c:v>
                      </c:pt>
                      <c:pt idx="735">
                        <c:v>0</c:v>
                      </c:pt>
                      <c:pt idx="736">
                        <c:v>0</c:v>
                      </c:pt>
                      <c:pt idx="737">
                        <c:v>0</c:v>
                      </c:pt>
                      <c:pt idx="738">
                        <c:v>0</c:v>
                      </c:pt>
                      <c:pt idx="739">
                        <c:v>0</c:v>
                      </c:pt>
                      <c:pt idx="740">
                        <c:v>0</c:v>
                      </c:pt>
                      <c:pt idx="741">
                        <c:v>0</c:v>
                      </c:pt>
                      <c:pt idx="742">
                        <c:v>0</c:v>
                      </c:pt>
                      <c:pt idx="743">
                        <c:v>0</c:v>
                      </c:pt>
                      <c:pt idx="744">
                        <c:v>0</c:v>
                      </c:pt>
                      <c:pt idx="745">
                        <c:v>0</c:v>
                      </c:pt>
                      <c:pt idx="746">
                        <c:v>0</c:v>
                      </c:pt>
                      <c:pt idx="747">
                        <c:v>0</c:v>
                      </c:pt>
                      <c:pt idx="748">
                        <c:v>0</c:v>
                      </c:pt>
                      <c:pt idx="749">
                        <c:v>0</c:v>
                      </c:pt>
                      <c:pt idx="750">
                        <c:v>0</c:v>
                      </c:pt>
                      <c:pt idx="751">
                        <c:v>0</c:v>
                      </c:pt>
                      <c:pt idx="752">
                        <c:v>0</c:v>
                      </c:pt>
                      <c:pt idx="753">
                        <c:v>0</c:v>
                      </c:pt>
                      <c:pt idx="754">
                        <c:v>0</c:v>
                      </c:pt>
                      <c:pt idx="755">
                        <c:v>0</c:v>
                      </c:pt>
                      <c:pt idx="756">
                        <c:v>0</c:v>
                      </c:pt>
                      <c:pt idx="757">
                        <c:v>0</c:v>
                      </c:pt>
                      <c:pt idx="758">
                        <c:v>0</c:v>
                      </c:pt>
                      <c:pt idx="759">
                        <c:v>0</c:v>
                      </c:pt>
                      <c:pt idx="760">
                        <c:v>0</c:v>
                      </c:pt>
                      <c:pt idx="761">
                        <c:v>0</c:v>
                      </c:pt>
                      <c:pt idx="762">
                        <c:v>0</c:v>
                      </c:pt>
                      <c:pt idx="763">
                        <c:v>0</c:v>
                      </c:pt>
                      <c:pt idx="764">
                        <c:v>0</c:v>
                      </c:pt>
                      <c:pt idx="765">
                        <c:v>0</c:v>
                      </c:pt>
                      <c:pt idx="766">
                        <c:v>0</c:v>
                      </c:pt>
                      <c:pt idx="767">
                        <c:v>0</c:v>
                      </c:pt>
                      <c:pt idx="768">
                        <c:v>0</c:v>
                      </c:pt>
                      <c:pt idx="769">
                        <c:v>0</c:v>
                      </c:pt>
                      <c:pt idx="770">
                        <c:v>0</c:v>
                      </c:pt>
                      <c:pt idx="771">
                        <c:v>0</c:v>
                      </c:pt>
                      <c:pt idx="772">
                        <c:v>0</c:v>
                      </c:pt>
                      <c:pt idx="773">
                        <c:v>0</c:v>
                      </c:pt>
                      <c:pt idx="774">
                        <c:v>0</c:v>
                      </c:pt>
                      <c:pt idx="775">
                        <c:v>0</c:v>
                      </c:pt>
                      <c:pt idx="776">
                        <c:v>0</c:v>
                      </c:pt>
                      <c:pt idx="777">
                        <c:v>0</c:v>
                      </c:pt>
                      <c:pt idx="778">
                        <c:v>0</c:v>
                      </c:pt>
                      <c:pt idx="779">
                        <c:v>0</c:v>
                      </c:pt>
                      <c:pt idx="780">
                        <c:v>0</c:v>
                      </c:pt>
                      <c:pt idx="781">
                        <c:v>0</c:v>
                      </c:pt>
                      <c:pt idx="782">
                        <c:v>0</c:v>
                      </c:pt>
                      <c:pt idx="783">
                        <c:v>0</c:v>
                      </c:pt>
                      <c:pt idx="784">
                        <c:v>0</c:v>
                      </c:pt>
                      <c:pt idx="785">
                        <c:v>0</c:v>
                      </c:pt>
                      <c:pt idx="786">
                        <c:v>0</c:v>
                      </c:pt>
                      <c:pt idx="787">
                        <c:v>0</c:v>
                      </c:pt>
                      <c:pt idx="788">
                        <c:v>0</c:v>
                      </c:pt>
                      <c:pt idx="789">
                        <c:v>0</c:v>
                      </c:pt>
                      <c:pt idx="790">
                        <c:v>0</c:v>
                      </c:pt>
                      <c:pt idx="791">
                        <c:v>0</c:v>
                      </c:pt>
                      <c:pt idx="792">
                        <c:v>0</c:v>
                      </c:pt>
                      <c:pt idx="793">
                        <c:v>0</c:v>
                      </c:pt>
                      <c:pt idx="794">
                        <c:v>0</c:v>
                      </c:pt>
                      <c:pt idx="795">
                        <c:v>0</c:v>
                      </c:pt>
                      <c:pt idx="796">
                        <c:v>0</c:v>
                      </c:pt>
                      <c:pt idx="797">
                        <c:v>0</c:v>
                      </c:pt>
                      <c:pt idx="798">
                        <c:v>0</c:v>
                      </c:pt>
                      <c:pt idx="799">
                        <c:v>0</c:v>
                      </c:pt>
                      <c:pt idx="800">
                        <c:v>0</c:v>
                      </c:pt>
                      <c:pt idx="801">
                        <c:v>0</c:v>
                      </c:pt>
                      <c:pt idx="802">
                        <c:v>0</c:v>
                      </c:pt>
                      <c:pt idx="803">
                        <c:v>0</c:v>
                      </c:pt>
                      <c:pt idx="804">
                        <c:v>0</c:v>
                      </c:pt>
                      <c:pt idx="805">
                        <c:v>0</c:v>
                      </c:pt>
                      <c:pt idx="806">
                        <c:v>0</c:v>
                      </c:pt>
                      <c:pt idx="807">
                        <c:v>0</c:v>
                      </c:pt>
                      <c:pt idx="808">
                        <c:v>0</c:v>
                      </c:pt>
                      <c:pt idx="809">
                        <c:v>0</c:v>
                      </c:pt>
                      <c:pt idx="810">
                        <c:v>0</c:v>
                      </c:pt>
                      <c:pt idx="811">
                        <c:v>0</c:v>
                      </c:pt>
                      <c:pt idx="812">
                        <c:v>0</c:v>
                      </c:pt>
                      <c:pt idx="813">
                        <c:v>0</c:v>
                      </c:pt>
                      <c:pt idx="814">
                        <c:v>0</c:v>
                      </c:pt>
                      <c:pt idx="815">
                        <c:v>0</c:v>
                      </c:pt>
                      <c:pt idx="816">
                        <c:v>0</c:v>
                      </c:pt>
                      <c:pt idx="817">
                        <c:v>0</c:v>
                      </c:pt>
                      <c:pt idx="818">
                        <c:v>0</c:v>
                      </c:pt>
                      <c:pt idx="819">
                        <c:v>0</c:v>
                      </c:pt>
                      <c:pt idx="820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0805-4756-A503-C7ED1B7CC1A9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Rain - KMDPARSO2</c:v>
                </c:tx>
                <c:spPr>
                  <a:ln w="28575" cap="rnd">
                    <a:solidFill>
                      <a:srgbClr val="7030A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KMDPARSO2!$N$4:$N$3171</c15:sqref>
                        </c15:formulaRef>
                      </c:ext>
                    </c:extLst>
                    <c:numCache>
                      <c:formatCode>m/d/yyyy\ h:mm</c:formatCode>
                      <c:ptCount val="3168"/>
                      <c:pt idx="0">
                        <c:v>43246.00277777778</c:v>
                      </c:pt>
                      <c:pt idx="1">
                        <c:v>43246.006249999999</c:v>
                      </c:pt>
                      <c:pt idx="2">
                        <c:v>43246.009722222225</c:v>
                      </c:pt>
                      <c:pt idx="3">
                        <c:v>43246.013194444444</c:v>
                      </c:pt>
                      <c:pt idx="4">
                        <c:v>43246.01666666667</c:v>
                      </c:pt>
                      <c:pt idx="5">
                        <c:v>43246.020138888889</c:v>
                      </c:pt>
                      <c:pt idx="6">
                        <c:v>43246.023611111108</c:v>
                      </c:pt>
                      <c:pt idx="7">
                        <c:v>43246.027083333334</c:v>
                      </c:pt>
                      <c:pt idx="8">
                        <c:v>43246.030555555553</c:v>
                      </c:pt>
                      <c:pt idx="9">
                        <c:v>43246.03402777778</c:v>
                      </c:pt>
                      <c:pt idx="10">
                        <c:v>43246.037499999999</c:v>
                      </c:pt>
                      <c:pt idx="11">
                        <c:v>43246.040972222225</c:v>
                      </c:pt>
                      <c:pt idx="12">
                        <c:v>43246.044444444444</c:v>
                      </c:pt>
                      <c:pt idx="13">
                        <c:v>43246.04791666667</c:v>
                      </c:pt>
                      <c:pt idx="14">
                        <c:v>43246.051388888889</c:v>
                      </c:pt>
                      <c:pt idx="15">
                        <c:v>43246.054861111108</c:v>
                      </c:pt>
                      <c:pt idx="16">
                        <c:v>43246.058333333334</c:v>
                      </c:pt>
                      <c:pt idx="17">
                        <c:v>43246.061805555553</c:v>
                      </c:pt>
                      <c:pt idx="18">
                        <c:v>43246.06527777778</c:v>
                      </c:pt>
                      <c:pt idx="19">
                        <c:v>43246.068749999999</c:v>
                      </c:pt>
                      <c:pt idx="20">
                        <c:v>43246.072222222225</c:v>
                      </c:pt>
                      <c:pt idx="21">
                        <c:v>43246.075694444444</c:v>
                      </c:pt>
                      <c:pt idx="22">
                        <c:v>43246.07916666667</c:v>
                      </c:pt>
                      <c:pt idx="23">
                        <c:v>43246.082638888889</c:v>
                      </c:pt>
                      <c:pt idx="24">
                        <c:v>43246.086111111108</c:v>
                      </c:pt>
                      <c:pt idx="25">
                        <c:v>43246.089583333334</c:v>
                      </c:pt>
                      <c:pt idx="26">
                        <c:v>43246.093055555553</c:v>
                      </c:pt>
                      <c:pt idx="27">
                        <c:v>43246.09652777778</c:v>
                      </c:pt>
                      <c:pt idx="28">
                        <c:v>43246.1</c:v>
                      </c:pt>
                      <c:pt idx="29">
                        <c:v>43246.103472222225</c:v>
                      </c:pt>
                      <c:pt idx="30">
                        <c:v>43246.106944444444</c:v>
                      </c:pt>
                      <c:pt idx="31">
                        <c:v>43246.11041666667</c:v>
                      </c:pt>
                      <c:pt idx="32">
                        <c:v>43246.113888888889</c:v>
                      </c:pt>
                      <c:pt idx="33">
                        <c:v>43246.117361111108</c:v>
                      </c:pt>
                      <c:pt idx="34">
                        <c:v>43246.120833333334</c:v>
                      </c:pt>
                      <c:pt idx="35">
                        <c:v>43246.124305555553</c:v>
                      </c:pt>
                      <c:pt idx="36">
                        <c:v>43246.12777777778</c:v>
                      </c:pt>
                      <c:pt idx="37">
                        <c:v>43246.131249999999</c:v>
                      </c:pt>
                      <c:pt idx="38">
                        <c:v>43246.134722222225</c:v>
                      </c:pt>
                      <c:pt idx="39">
                        <c:v>43246.138194444444</c:v>
                      </c:pt>
                      <c:pt idx="40">
                        <c:v>43246.14166666667</c:v>
                      </c:pt>
                      <c:pt idx="41">
                        <c:v>43246.145138888889</c:v>
                      </c:pt>
                      <c:pt idx="42">
                        <c:v>43246.148611111108</c:v>
                      </c:pt>
                      <c:pt idx="43">
                        <c:v>43246.152083333334</c:v>
                      </c:pt>
                      <c:pt idx="44">
                        <c:v>43246.155555555553</c:v>
                      </c:pt>
                      <c:pt idx="45">
                        <c:v>43246.15902777778</c:v>
                      </c:pt>
                      <c:pt idx="46">
                        <c:v>43246.162499999999</c:v>
                      </c:pt>
                      <c:pt idx="47">
                        <c:v>43246.165972222225</c:v>
                      </c:pt>
                      <c:pt idx="48">
                        <c:v>43246.169444444444</c:v>
                      </c:pt>
                      <c:pt idx="49">
                        <c:v>43246.17291666667</c:v>
                      </c:pt>
                      <c:pt idx="50">
                        <c:v>43246.176388888889</c:v>
                      </c:pt>
                      <c:pt idx="51">
                        <c:v>43246.179861111108</c:v>
                      </c:pt>
                      <c:pt idx="52">
                        <c:v>43246.183333333334</c:v>
                      </c:pt>
                      <c:pt idx="53">
                        <c:v>43246.186805555553</c:v>
                      </c:pt>
                      <c:pt idx="54">
                        <c:v>43246.19027777778</c:v>
                      </c:pt>
                      <c:pt idx="55">
                        <c:v>43246.193749999999</c:v>
                      </c:pt>
                      <c:pt idx="56">
                        <c:v>43246.197222222225</c:v>
                      </c:pt>
                      <c:pt idx="57">
                        <c:v>43246.200694444444</c:v>
                      </c:pt>
                      <c:pt idx="58">
                        <c:v>43246.20416666667</c:v>
                      </c:pt>
                      <c:pt idx="59">
                        <c:v>43246.207638888889</c:v>
                      </c:pt>
                      <c:pt idx="60">
                        <c:v>43246.211111111108</c:v>
                      </c:pt>
                      <c:pt idx="61">
                        <c:v>43246.214583333334</c:v>
                      </c:pt>
                      <c:pt idx="62">
                        <c:v>43246.218055555553</c:v>
                      </c:pt>
                      <c:pt idx="63">
                        <c:v>43246.22152777778</c:v>
                      </c:pt>
                      <c:pt idx="64">
                        <c:v>43246.224999999999</c:v>
                      </c:pt>
                      <c:pt idx="65">
                        <c:v>43246.228472222225</c:v>
                      </c:pt>
                      <c:pt idx="66">
                        <c:v>43246.231944444444</c:v>
                      </c:pt>
                      <c:pt idx="67">
                        <c:v>43246.23541666667</c:v>
                      </c:pt>
                      <c:pt idx="68">
                        <c:v>43246.238888888889</c:v>
                      </c:pt>
                      <c:pt idx="69">
                        <c:v>43246.242361111108</c:v>
                      </c:pt>
                      <c:pt idx="70">
                        <c:v>43246.245833333334</c:v>
                      </c:pt>
                      <c:pt idx="71">
                        <c:v>43246.249305555553</c:v>
                      </c:pt>
                      <c:pt idx="72">
                        <c:v>43246.25277777778</c:v>
                      </c:pt>
                      <c:pt idx="73">
                        <c:v>43246.256249999999</c:v>
                      </c:pt>
                      <c:pt idx="74">
                        <c:v>43246.259722222225</c:v>
                      </c:pt>
                      <c:pt idx="75">
                        <c:v>43246.263194444444</c:v>
                      </c:pt>
                      <c:pt idx="76">
                        <c:v>43246.26666666667</c:v>
                      </c:pt>
                      <c:pt idx="77">
                        <c:v>43246.270138888889</c:v>
                      </c:pt>
                      <c:pt idx="78">
                        <c:v>43246.273611111108</c:v>
                      </c:pt>
                      <c:pt idx="79">
                        <c:v>43246.277083333334</c:v>
                      </c:pt>
                      <c:pt idx="80">
                        <c:v>43246.280555555553</c:v>
                      </c:pt>
                      <c:pt idx="81">
                        <c:v>43246.28402777778</c:v>
                      </c:pt>
                      <c:pt idx="82">
                        <c:v>43246.287499999999</c:v>
                      </c:pt>
                      <c:pt idx="83">
                        <c:v>43246.290972222225</c:v>
                      </c:pt>
                      <c:pt idx="84">
                        <c:v>43246.294444444444</c:v>
                      </c:pt>
                      <c:pt idx="85">
                        <c:v>43246.29791666667</c:v>
                      </c:pt>
                      <c:pt idx="86">
                        <c:v>43246.301388888889</c:v>
                      </c:pt>
                      <c:pt idx="87">
                        <c:v>43246.304861111108</c:v>
                      </c:pt>
                      <c:pt idx="88">
                        <c:v>43246.308333333334</c:v>
                      </c:pt>
                      <c:pt idx="89">
                        <c:v>43246.311805555553</c:v>
                      </c:pt>
                      <c:pt idx="90">
                        <c:v>43246.31527777778</c:v>
                      </c:pt>
                      <c:pt idx="91">
                        <c:v>43246.318749999999</c:v>
                      </c:pt>
                      <c:pt idx="92">
                        <c:v>43246.322222222225</c:v>
                      </c:pt>
                      <c:pt idx="93">
                        <c:v>43246.325694444444</c:v>
                      </c:pt>
                      <c:pt idx="94">
                        <c:v>43246.32916666667</c:v>
                      </c:pt>
                      <c:pt idx="95">
                        <c:v>43246.332638888889</c:v>
                      </c:pt>
                      <c:pt idx="96">
                        <c:v>43246.336111111108</c:v>
                      </c:pt>
                      <c:pt idx="97">
                        <c:v>43246.339583333334</c:v>
                      </c:pt>
                      <c:pt idx="98">
                        <c:v>43246.343055555553</c:v>
                      </c:pt>
                      <c:pt idx="99">
                        <c:v>43246.34652777778</c:v>
                      </c:pt>
                      <c:pt idx="100">
                        <c:v>43246.35</c:v>
                      </c:pt>
                      <c:pt idx="101">
                        <c:v>43246.353472222225</c:v>
                      </c:pt>
                      <c:pt idx="102">
                        <c:v>43246.356944444444</c:v>
                      </c:pt>
                      <c:pt idx="103">
                        <c:v>43246.36041666667</c:v>
                      </c:pt>
                      <c:pt idx="104">
                        <c:v>43246.363888888889</c:v>
                      </c:pt>
                      <c:pt idx="105">
                        <c:v>43246.367361111108</c:v>
                      </c:pt>
                      <c:pt idx="106">
                        <c:v>43246.370833333334</c:v>
                      </c:pt>
                      <c:pt idx="107">
                        <c:v>43246.374305555553</c:v>
                      </c:pt>
                      <c:pt idx="108">
                        <c:v>43246.37777777778</c:v>
                      </c:pt>
                      <c:pt idx="109">
                        <c:v>43246.381249999999</c:v>
                      </c:pt>
                      <c:pt idx="110">
                        <c:v>43246.384722222225</c:v>
                      </c:pt>
                      <c:pt idx="111">
                        <c:v>43246.388194444444</c:v>
                      </c:pt>
                      <c:pt idx="112">
                        <c:v>43246.39166666667</c:v>
                      </c:pt>
                      <c:pt idx="113">
                        <c:v>43246.395138888889</c:v>
                      </c:pt>
                      <c:pt idx="114">
                        <c:v>43246.398611111108</c:v>
                      </c:pt>
                      <c:pt idx="115">
                        <c:v>43246.402083333334</c:v>
                      </c:pt>
                      <c:pt idx="116">
                        <c:v>43246.405555555553</c:v>
                      </c:pt>
                      <c:pt idx="117">
                        <c:v>43246.40902777778</c:v>
                      </c:pt>
                      <c:pt idx="118">
                        <c:v>43246.412499999999</c:v>
                      </c:pt>
                      <c:pt idx="119">
                        <c:v>43246.415972222225</c:v>
                      </c:pt>
                      <c:pt idx="120">
                        <c:v>43246.419444444444</c:v>
                      </c:pt>
                      <c:pt idx="121">
                        <c:v>43246.42291666667</c:v>
                      </c:pt>
                      <c:pt idx="122">
                        <c:v>43246.426388888889</c:v>
                      </c:pt>
                      <c:pt idx="123">
                        <c:v>43246.429861111108</c:v>
                      </c:pt>
                      <c:pt idx="124">
                        <c:v>43246.433333333334</c:v>
                      </c:pt>
                      <c:pt idx="125">
                        <c:v>43246.436805555553</c:v>
                      </c:pt>
                      <c:pt idx="126">
                        <c:v>43246.44027777778</c:v>
                      </c:pt>
                      <c:pt idx="127">
                        <c:v>43246.443749999999</c:v>
                      </c:pt>
                      <c:pt idx="128">
                        <c:v>43246.447222222225</c:v>
                      </c:pt>
                      <c:pt idx="129">
                        <c:v>43246.450694444444</c:v>
                      </c:pt>
                      <c:pt idx="130">
                        <c:v>43246.45416666667</c:v>
                      </c:pt>
                      <c:pt idx="131">
                        <c:v>43246.457638888889</c:v>
                      </c:pt>
                      <c:pt idx="132">
                        <c:v>43246.461111111108</c:v>
                      </c:pt>
                      <c:pt idx="133">
                        <c:v>43246.464583333334</c:v>
                      </c:pt>
                      <c:pt idx="134">
                        <c:v>43246.468055555553</c:v>
                      </c:pt>
                      <c:pt idx="135">
                        <c:v>43246.47152777778</c:v>
                      </c:pt>
                      <c:pt idx="136">
                        <c:v>43246.474999999999</c:v>
                      </c:pt>
                      <c:pt idx="137">
                        <c:v>43246.478472222225</c:v>
                      </c:pt>
                      <c:pt idx="138">
                        <c:v>43246.481944444444</c:v>
                      </c:pt>
                      <c:pt idx="139">
                        <c:v>43246.48541666667</c:v>
                      </c:pt>
                      <c:pt idx="140">
                        <c:v>43246.488888888889</c:v>
                      </c:pt>
                      <c:pt idx="141">
                        <c:v>43246.492361111108</c:v>
                      </c:pt>
                      <c:pt idx="142">
                        <c:v>43246.495833333334</c:v>
                      </c:pt>
                      <c:pt idx="143">
                        <c:v>43246.499305555553</c:v>
                      </c:pt>
                      <c:pt idx="144">
                        <c:v>43246.50277777778</c:v>
                      </c:pt>
                      <c:pt idx="145">
                        <c:v>43246.506249999999</c:v>
                      </c:pt>
                      <c:pt idx="146">
                        <c:v>43246.509722222225</c:v>
                      </c:pt>
                      <c:pt idx="147">
                        <c:v>43246.513194444444</c:v>
                      </c:pt>
                      <c:pt idx="148">
                        <c:v>43246.51666666667</c:v>
                      </c:pt>
                      <c:pt idx="149">
                        <c:v>43246.520138888889</c:v>
                      </c:pt>
                      <c:pt idx="150">
                        <c:v>43246.523611111108</c:v>
                      </c:pt>
                      <c:pt idx="151">
                        <c:v>43246.527083333334</c:v>
                      </c:pt>
                      <c:pt idx="152">
                        <c:v>43246.530555555553</c:v>
                      </c:pt>
                      <c:pt idx="153">
                        <c:v>43246.53402777778</c:v>
                      </c:pt>
                      <c:pt idx="154">
                        <c:v>43246.537499999999</c:v>
                      </c:pt>
                      <c:pt idx="155">
                        <c:v>43246.540972222225</c:v>
                      </c:pt>
                      <c:pt idx="156">
                        <c:v>43246.544444444444</c:v>
                      </c:pt>
                      <c:pt idx="157">
                        <c:v>43246.54791666667</c:v>
                      </c:pt>
                      <c:pt idx="158">
                        <c:v>43246.551388888889</c:v>
                      </c:pt>
                      <c:pt idx="159">
                        <c:v>43246.554861111108</c:v>
                      </c:pt>
                      <c:pt idx="160">
                        <c:v>43246.558333333334</c:v>
                      </c:pt>
                      <c:pt idx="161">
                        <c:v>43246.561805555553</c:v>
                      </c:pt>
                      <c:pt idx="162">
                        <c:v>43246.56527777778</c:v>
                      </c:pt>
                      <c:pt idx="163">
                        <c:v>43246.568749999999</c:v>
                      </c:pt>
                      <c:pt idx="164">
                        <c:v>43246.572222222225</c:v>
                      </c:pt>
                      <c:pt idx="165">
                        <c:v>43246.575694444444</c:v>
                      </c:pt>
                      <c:pt idx="166">
                        <c:v>43246.57916666667</c:v>
                      </c:pt>
                      <c:pt idx="167">
                        <c:v>43246.582638888889</c:v>
                      </c:pt>
                      <c:pt idx="168">
                        <c:v>43246.586111111108</c:v>
                      </c:pt>
                      <c:pt idx="169">
                        <c:v>43246.589583333334</c:v>
                      </c:pt>
                      <c:pt idx="170">
                        <c:v>43246.593055555553</c:v>
                      </c:pt>
                      <c:pt idx="171">
                        <c:v>43246.59652777778</c:v>
                      </c:pt>
                      <c:pt idx="172">
                        <c:v>43246.6</c:v>
                      </c:pt>
                      <c:pt idx="173">
                        <c:v>43246.603472222225</c:v>
                      </c:pt>
                      <c:pt idx="174">
                        <c:v>43246.606944444444</c:v>
                      </c:pt>
                      <c:pt idx="175">
                        <c:v>43246.61041666667</c:v>
                      </c:pt>
                      <c:pt idx="176">
                        <c:v>43246.613888888889</c:v>
                      </c:pt>
                      <c:pt idx="177">
                        <c:v>43246.617361111108</c:v>
                      </c:pt>
                      <c:pt idx="178">
                        <c:v>43246.620833333334</c:v>
                      </c:pt>
                      <c:pt idx="179">
                        <c:v>43246.624305555553</c:v>
                      </c:pt>
                      <c:pt idx="180">
                        <c:v>43246.62777777778</c:v>
                      </c:pt>
                      <c:pt idx="181">
                        <c:v>43246.631249999999</c:v>
                      </c:pt>
                      <c:pt idx="182">
                        <c:v>43246.634722222225</c:v>
                      </c:pt>
                      <c:pt idx="183">
                        <c:v>43246.638194444444</c:v>
                      </c:pt>
                      <c:pt idx="184">
                        <c:v>43246.64166666667</c:v>
                      </c:pt>
                      <c:pt idx="185">
                        <c:v>43246.645138888889</c:v>
                      </c:pt>
                      <c:pt idx="186">
                        <c:v>43246.648611111108</c:v>
                      </c:pt>
                      <c:pt idx="187">
                        <c:v>43246.652083333334</c:v>
                      </c:pt>
                      <c:pt idx="188">
                        <c:v>43246.655555555553</c:v>
                      </c:pt>
                      <c:pt idx="189">
                        <c:v>43246.65902777778</c:v>
                      </c:pt>
                      <c:pt idx="190">
                        <c:v>43246.662499999999</c:v>
                      </c:pt>
                      <c:pt idx="191">
                        <c:v>43246.665972222225</c:v>
                      </c:pt>
                      <c:pt idx="192">
                        <c:v>43246.669444444444</c:v>
                      </c:pt>
                      <c:pt idx="193">
                        <c:v>43246.67291666667</c:v>
                      </c:pt>
                      <c:pt idx="194">
                        <c:v>43246.676388888889</c:v>
                      </c:pt>
                      <c:pt idx="195">
                        <c:v>43246.679861111108</c:v>
                      </c:pt>
                      <c:pt idx="196">
                        <c:v>43246.683333333334</c:v>
                      </c:pt>
                      <c:pt idx="197">
                        <c:v>43246.686805555553</c:v>
                      </c:pt>
                      <c:pt idx="198">
                        <c:v>43246.69027777778</c:v>
                      </c:pt>
                      <c:pt idx="199">
                        <c:v>43246.693749999999</c:v>
                      </c:pt>
                      <c:pt idx="200">
                        <c:v>43246.697222222225</c:v>
                      </c:pt>
                      <c:pt idx="201">
                        <c:v>43246.700694444444</c:v>
                      </c:pt>
                      <c:pt idx="202">
                        <c:v>43246.70416666667</c:v>
                      </c:pt>
                      <c:pt idx="203">
                        <c:v>43246.707638888889</c:v>
                      </c:pt>
                      <c:pt idx="204">
                        <c:v>43246.711111111108</c:v>
                      </c:pt>
                      <c:pt idx="205">
                        <c:v>43246.714583333334</c:v>
                      </c:pt>
                      <c:pt idx="206">
                        <c:v>43246.718055555553</c:v>
                      </c:pt>
                      <c:pt idx="207">
                        <c:v>43246.72152777778</c:v>
                      </c:pt>
                      <c:pt idx="208">
                        <c:v>43246.724999999999</c:v>
                      </c:pt>
                      <c:pt idx="209">
                        <c:v>43246.728472222225</c:v>
                      </c:pt>
                      <c:pt idx="210">
                        <c:v>43246.731944444444</c:v>
                      </c:pt>
                      <c:pt idx="211">
                        <c:v>43246.73541666667</c:v>
                      </c:pt>
                      <c:pt idx="212">
                        <c:v>43246.738888888889</c:v>
                      </c:pt>
                      <c:pt idx="213">
                        <c:v>43246.742361111108</c:v>
                      </c:pt>
                      <c:pt idx="214">
                        <c:v>43246.745833333334</c:v>
                      </c:pt>
                      <c:pt idx="215">
                        <c:v>43246.749305555553</c:v>
                      </c:pt>
                      <c:pt idx="216">
                        <c:v>43246.75277777778</c:v>
                      </c:pt>
                      <c:pt idx="217">
                        <c:v>43246.756249999999</c:v>
                      </c:pt>
                      <c:pt idx="218">
                        <c:v>43246.759722222225</c:v>
                      </c:pt>
                      <c:pt idx="219">
                        <c:v>43246.763194444444</c:v>
                      </c:pt>
                      <c:pt idx="220">
                        <c:v>43246.76666666667</c:v>
                      </c:pt>
                      <c:pt idx="221">
                        <c:v>43246.770138888889</c:v>
                      </c:pt>
                      <c:pt idx="222">
                        <c:v>43246.773611111108</c:v>
                      </c:pt>
                      <c:pt idx="223">
                        <c:v>43246.777083333334</c:v>
                      </c:pt>
                      <c:pt idx="224">
                        <c:v>43246.780555555553</c:v>
                      </c:pt>
                      <c:pt idx="225">
                        <c:v>43246.78402777778</c:v>
                      </c:pt>
                      <c:pt idx="226">
                        <c:v>43246.787499999999</c:v>
                      </c:pt>
                      <c:pt idx="227">
                        <c:v>43246.790972222225</c:v>
                      </c:pt>
                      <c:pt idx="228">
                        <c:v>43246.794444444444</c:v>
                      </c:pt>
                      <c:pt idx="229">
                        <c:v>43246.79791666667</c:v>
                      </c:pt>
                      <c:pt idx="230">
                        <c:v>43246.801388888889</c:v>
                      </c:pt>
                      <c:pt idx="231">
                        <c:v>43246.804861111108</c:v>
                      </c:pt>
                      <c:pt idx="232">
                        <c:v>43246.808333333334</c:v>
                      </c:pt>
                      <c:pt idx="233">
                        <c:v>43246.811805555553</c:v>
                      </c:pt>
                      <c:pt idx="234">
                        <c:v>43246.81527777778</c:v>
                      </c:pt>
                      <c:pt idx="235">
                        <c:v>43246.818749999999</c:v>
                      </c:pt>
                      <c:pt idx="236">
                        <c:v>43246.822222222225</c:v>
                      </c:pt>
                      <c:pt idx="237">
                        <c:v>43246.825694444444</c:v>
                      </c:pt>
                      <c:pt idx="238">
                        <c:v>43246.82916666667</c:v>
                      </c:pt>
                      <c:pt idx="239">
                        <c:v>43246.832638888889</c:v>
                      </c:pt>
                      <c:pt idx="240">
                        <c:v>43246.836111111108</c:v>
                      </c:pt>
                      <c:pt idx="241">
                        <c:v>43246.839583333334</c:v>
                      </c:pt>
                      <c:pt idx="242">
                        <c:v>43246.843055555553</c:v>
                      </c:pt>
                      <c:pt idx="243">
                        <c:v>43246.84652777778</c:v>
                      </c:pt>
                      <c:pt idx="244">
                        <c:v>43246.85</c:v>
                      </c:pt>
                      <c:pt idx="245">
                        <c:v>43246.853472222225</c:v>
                      </c:pt>
                      <c:pt idx="246">
                        <c:v>43246.856944444444</c:v>
                      </c:pt>
                      <c:pt idx="247">
                        <c:v>43246.86041666667</c:v>
                      </c:pt>
                      <c:pt idx="248">
                        <c:v>43246.863888888889</c:v>
                      </c:pt>
                      <c:pt idx="249">
                        <c:v>43246.867361111108</c:v>
                      </c:pt>
                      <c:pt idx="250">
                        <c:v>43246.870833333334</c:v>
                      </c:pt>
                      <c:pt idx="251">
                        <c:v>43246.874305555553</c:v>
                      </c:pt>
                      <c:pt idx="252">
                        <c:v>43246.87777777778</c:v>
                      </c:pt>
                      <c:pt idx="253">
                        <c:v>43246.881249999999</c:v>
                      </c:pt>
                      <c:pt idx="254">
                        <c:v>43246.884722222225</c:v>
                      </c:pt>
                      <c:pt idx="255">
                        <c:v>43246.888194444444</c:v>
                      </c:pt>
                      <c:pt idx="256">
                        <c:v>43246.89166666667</c:v>
                      </c:pt>
                      <c:pt idx="257">
                        <c:v>43246.895138888889</c:v>
                      </c:pt>
                      <c:pt idx="258">
                        <c:v>43246.898611111108</c:v>
                      </c:pt>
                      <c:pt idx="259">
                        <c:v>43246.902083333334</c:v>
                      </c:pt>
                      <c:pt idx="260">
                        <c:v>43246.905555555553</c:v>
                      </c:pt>
                      <c:pt idx="261">
                        <c:v>43246.90902777778</c:v>
                      </c:pt>
                      <c:pt idx="262">
                        <c:v>43246.912499999999</c:v>
                      </c:pt>
                      <c:pt idx="263">
                        <c:v>43246.915972222225</c:v>
                      </c:pt>
                      <c:pt idx="264">
                        <c:v>43246.919444444444</c:v>
                      </c:pt>
                      <c:pt idx="265">
                        <c:v>43246.92291666667</c:v>
                      </c:pt>
                      <c:pt idx="266">
                        <c:v>43246.926388888889</c:v>
                      </c:pt>
                      <c:pt idx="267">
                        <c:v>43246.929861111108</c:v>
                      </c:pt>
                      <c:pt idx="268">
                        <c:v>43246.933333333334</c:v>
                      </c:pt>
                      <c:pt idx="269">
                        <c:v>43246.936805555553</c:v>
                      </c:pt>
                      <c:pt idx="270">
                        <c:v>43246.94027777778</c:v>
                      </c:pt>
                      <c:pt idx="271">
                        <c:v>43246.943749999999</c:v>
                      </c:pt>
                      <c:pt idx="272">
                        <c:v>43246.947222222225</c:v>
                      </c:pt>
                      <c:pt idx="273">
                        <c:v>43246.950694444444</c:v>
                      </c:pt>
                      <c:pt idx="274">
                        <c:v>43246.95416666667</c:v>
                      </c:pt>
                      <c:pt idx="275">
                        <c:v>43246.957638888889</c:v>
                      </c:pt>
                      <c:pt idx="276">
                        <c:v>43246.961111111108</c:v>
                      </c:pt>
                      <c:pt idx="277">
                        <c:v>43246.964583333334</c:v>
                      </c:pt>
                      <c:pt idx="278">
                        <c:v>43246.968055555553</c:v>
                      </c:pt>
                      <c:pt idx="279">
                        <c:v>43246.97152777778</c:v>
                      </c:pt>
                      <c:pt idx="280">
                        <c:v>43246.974999999999</c:v>
                      </c:pt>
                      <c:pt idx="281">
                        <c:v>43246.978472222225</c:v>
                      </c:pt>
                      <c:pt idx="282">
                        <c:v>43246.981944444444</c:v>
                      </c:pt>
                      <c:pt idx="283">
                        <c:v>43246.98541666667</c:v>
                      </c:pt>
                      <c:pt idx="284">
                        <c:v>43246.988888888889</c:v>
                      </c:pt>
                      <c:pt idx="285">
                        <c:v>43246.992361111108</c:v>
                      </c:pt>
                      <c:pt idx="286">
                        <c:v>43246.995833333334</c:v>
                      </c:pt>
                      <c:pt idx="287">
                        <c:v>43246.999305555553</c:v>
                      </c:pt>
                      <c:pt idx="288">
                        <c:v>43247.00277777778</c:v>
                      </c:pt>
                      <c:pt idx="289">
                        <c:v>43247.006249999999</c:v>
                      </c:pt>
                      <c:pt idx="290">
                        <c:v>43247.009722222225</c:v>
                      </c:pt>
                      <c:pt idx="291">
                        <c:v>43247.013194444444</c:v>
                      </c:pt>
                      <c:pt idx="292">
                        <c:v>43247.01666666667</c:v>
                      </c:pt>
                      <c:pt idx="293">
                        <c:v>43247.020138888889</c:v>
                      </c:pt>
                      <c:pt idx="294">
                        <c:v>43247.023611111108</c:v>
                      </c:pt>
                      <c:pt idx="295">
                        <c:v>43247.027083333334</c:v>
                      </c:pt>
                      <c:pt idx="296">
                        <c:v>43247.030555555553</c:v>
                      </c:pt>
                      <c:pt idx="297">
                        <c:v>43247.03402777778</c:v>
                      </c:pt>
                      <c:pt idx="298">
                        <c:v>43247.037499999999</c:v>
                      </c:pt>
                      <c:pt idx="299">
                        <c:v>43247.040972222225</c:v>
                      </c:pt>
                      <c:pt idx="300">
                        <c:v>43247.044444444444</c:v>
                      </c:pt>
                      <c:pt idx="301">
                        <c:v>43247.04791666667</c:v>
                      </c:pt>
                      <c:pt idx="302">
                        <c:v>43247.051388888889</c:v>
                      </c:pt>
                      <c:pt idx="303">
                        <c:v>43247.054861111108</c:v>
                      </c:pt>
                      <c:pt idx="304">
                        <c:v>43247.058333333334</c:v>
                      </c:pt>
                      <c:pt idx="305">
                        <c:v>43247.061805555553</c:v>
                      </c:pt>
                      <c:pt idx="306">
                        <c:v>43247.06527777778</c:v>
                      </c:pt>
                      <c:pt idx="307">
                        <c:v>43247.068749999999</c:v>
                      </c:pt>
                      <c:pt idx="308">
                        <c:v>43247.072222222225</c:v>
                      </c:pt>
                      <c:pt idx="309">
                        <c:v>43247.075694444444</c:v>
                      </c:pt>
                      <c:pt idx="310">
                        <c:v>43247.07916666667</c:v>
                      </c:pt>
                      <c:pt idx="311">
                        <c:v>43247.082638888889</c:v>
                      </c:pt>
                      <c:pt idx="312">
                        <c:v>43247.086111111108</c:v>
                      </c:pt>
                      <c:pt idx="313">
                        <c:v>43247.089583333334</c:v>
                      </c:pt>
                      <c:pt idx="314">
                        <c:v>43247.093055555553</c:v>
                      </c:pt>
                      <c:pt idx="315">
                        <c:v>43247.09652777778</c:v>
                      </c:pt>
                      <c:pt idx="316">
                        <c:v>43247.1</c:v>
                      </c:pt>
                      <c:pt idx="317">
                        <c:v>43247.103472222225</c:v>
                      </c:pt>
                      <c:pt idx="318">
                        <c:v>43247.106944444444</c:v>
                      </c:pt>
                      <c:pt idx="319">
                        <c:v>43247.11041666667</c:v>
                      </c:pt>
                      <c:pt idx="320">
                        <c:v>43247.113888888889</c:v>
                      </c:pt>
                      <c:pt idx="321">
                        <c:v>43247.117361111108</c:v>
                      </c:pt>
                      <c:pt idx="322">
                        <c:v>43247.120833333334</c:v>
                      </c:pt>
                      <c:pt idx="323">
                        <c:v>43247.124305555553</c:v>
                      </c:pt>
                      <c:pt idx="324">
                        <c:v>43247.12777777778</c:v>
                      </c:pt>
                      <c:pt idx="325">
                        <c:v>43247.131249999999</c:v>
                      </c:pt>
                      <c:pt idx="326">
                        <c:v>43247.134722222225</c:v>
                      </c:pt>
                      <c:pt idx="327">
                        <c:v>43247.138194444444</c:v>
                      </c:pt>
                      <c:pt idx="328">
                        <c:v>43247.14166666667</c:v>
                      </c:pt>
                      <c:pt idx="329">
                        <c:v>43247.145138888889</c:v>
                      </c:pt>
                      <c:pt idx="330">
                        <c:v>43247.148611111108</c:v>
                      </c:pt>
                      <c:pt idx="331">
                        <c:v>43247.152083333334</c:v>
                      </c:pt>
                      <c:pt idx="332">
                        <c:v>43247.155555555553</c:v>
                      </c:pt>
                      <c:pt idx="333">
                        <c:v>43247.15902777778</c:v>
                      </c:pt>
                      <c:pt idx="334">
                        <c:v>43247.162499999999</c:v>
                      </c:pt>
                      <c:pt idx="335">
                        <c:v>43247.165972222225</c:v>
                      </c:pt>
                      <c:pt idx="336">
                        <c:v>43247.169444444444</c:v>
                      </c:pt>
                      <c:pt idx="337">
                        <c:v>43247.17291666667</c:v>
                      </c:pt>
                      <c:pt idx="338">
                        <c:v>43247.176388888889</c:v>
                      </c:pt>
                      <c:pt idx="339">
                        <c:v>43247.179861111108</c:v>
                      </c:pt>
                      <c:pt idx="340">
                        <c:v>43247.183333333334</c:v>
                      </c:pt>
                      <c:pt idx="341">
                        <c:v>43247.186805555553</c:v>
                      </c:pt>
                      <c:pt idx="342">
                        <c:v>43247.19027777778</c:v>
                      </c:pt>
                      <c:pt idx="343">
                        <c:v>43247.193749999999</c:v>
                      </c:pt>
                      <c:pt idx="344">
                        <c:v>43247.197222222225</c:v>
                      </c:pt>
                      <c:pt idx="345">
                        <c:v>43247.200694444444</c:v>
                      </c:pt>
                      <c:pt idx="346">
                        <c:v>43247.20416666667</c:v>
                      </c:pt>
                      <c:pt idx="347">
                        <c:v>43247.207638888889</c:v>
                      </c:pt>
                      <c:pt idx="348">
                        <c:v>43247.211111111108</c:v>
                      </c:pt>
                      <c:pt idx="349">
                        <c:v>43247.214583333334</c:v>
                      </c:pt>
                      <c:pt idx="350">
                        <c:v>43247.218055555553</c:v>
                      </c:pt>
                      <c:pt idx="351">
                        <c:v>43247.22152777778</c:v>
                      </c:pt>
                      <c:pt idx="352">
                        <c:v>43247.224999999999</c:v>
                      </c:pt>
                      <c:pt idx="353">
                        <c:v>43247.228472222225</c:v>
                      </c:pt>
                      <c:pt idx="354">
                        <c:v>43247.231944444444</c:v>
                      </c:pt>
                      <c:pt idx="355">
                        <c:v>43247.23541666667</c:v>
                      </c:pt>
                      <c:pt idx="356">
                        <c:v>43247.238888888889</c:v>
                      </c:pt>
                      <c:pt idx="357">
                        <c:v>43247.242361111108</c:v>
                      </c:pt>
                      <c:pt idx="358">
                        <c:v>43247.245833333334</c:v>
                      </c:pt>
                      <c:pt idx="359">
                        <c:v>43247.249305555553</c:v>
                      </c:pt>
                      <c:pt idx="360">
                        <c:v>43247.25277777778</c:v>
                      </c:pt>
                      <c:pt idx="361">
                        <c:v>43247.256249999999</c:v>
                      </c:pt>
                      <c:pt idx="362">
                        <c:v>43247.259722222225</c:v>
                      </c:pt>
                      <c:pt idx="363">
                        <c:v>43247.263194444444</c:v>
                      </c:pt>
                      <c:pt idx="364">
                        <c:v>43247.26666666667</c:v>
                      </c:pt>
                      <c:pt idx="365">
                        <c:v>43247.270138888889</c:v>
                      </c:pt>
                      <c:pt idx="366">
                        <c:v>43247.273611111108</c:v>
                      </c:pt>
                      <c:pt idx="367">
                        <c:v>43247.277083333334</c:v>
                      </c:pt>
                      <c:pt idx="368">
                        <c:v>43247.280555555553</c:v>
                      </c:pt>
                      <c:pt idx="369">
                        <c:v>43247.28402777778</c:v>
                      </c:pt>
                      <c:pt idx="370">
                        <c:v>43247.287499999999</c:v>
                      </c:pt>
                      <c:pt idx="371">
                        <c:v>43247.290972222225</c:v>
                      </c:pt>
                      <c:pt idx="372">
                        <c:v>43247.294444444444</c:v>
                      </c:pt>
                      <c:pt idx="373">
                        <c:v>43247.29791666667</c:v>
                      </c:pt>
                      <c:pt idx="374">
                        <c:v>43247.301388888889</c:v>
                      </c:pt>
                      <c:pt idx="375">
                        <c:v>43247.304861111108</c:v>
                      </c:pt>
                      <c:pt idx="376">
                        <c:v>43247.308333333334</c:v>
                      </c:pt>
                      <c:pt idx="377">
                        <c:v>43247.311805555553</c:v>
                      </c:pt>
                      <c:pt idx="378">
                        <c:v>43247.31527777778</c:v>
                      </c:pt>
                      <c:pt idx="379">
                        <c:v>43247.318749999999</c:v>
                      </c:pt>
                      <c:pt idx="380">
                        <c:v>43247.322222222225</c:v>
                      </c:pt>
                      <c:pt idx="381">
                        <c:v>43247.325694444444</c:v>
                      </c:pt>
                      <c:pt idx="382">
                        <c:v>43247.32916666667</c:v>
                      </c:pt>
                      <c:pt idx="383">
                        <c:v>43247.332638888889</c:v>
                      </c:pt>
                      <c:pt idx="384">
                        <c:v>43247.336111111108</c:v>
                      </c:pt>
                      <c:pt idx="385">
                        <c:v>43247.339583333334</c:v>
                      </c:pt>
                      <c:pt idx="386">
                        <c:v>43247.343055555553</c:v>
                      </c:pt>
                      <c:pt idx="387">
                        <c:v>43247.34652777778</c:v>
                      </c:pt>
                      <c:pt idx="388">
                        <c:v>43247.35</c:v>
                      </c:pt>
                      <c:pt idx="389">
                        <c:v>43247.353472222225</c:v>
                      </c:pt>
                      <c:pt idx="390">
                        <c:v>43247.356944444444</c:v>
                      </c:pt>
                      <c:pt idx="391">
                        <c:v>43247.36041666667</c:v>
                      </c:pt>
                      <c:pt idx="392">
                        <c:v>43247.363888888889</c:v>
                      </c:pt>
                      <c:pt idx="393">
                        <c:v>43247.367361111108</c:v>
                      </c:pt>
                      <c:pt idx="394">
                        <c:v>43247.370833333334</c:v>
                      </c:pt>
                      <c:pt idx="395">
                        <c:v>43247.374305555553</c:v>
                      </c:pt>
                      <c:pt idx="396">
                        <c:v>43247.37777777778</c:v>
                      </c:pt>
                      <c:pt idx="397">
                        <c:v>43247.381249999999</c:v>
                      </c:pt>
                      <c:pt idx="398">
                        <c:v>43247.384722222225</c:v>
                      </c:pt>
                      <c:pt idx="399">
                        <c:v>43247.388194444444</c:v>
                      </c:pt>
                      <c:pt idx="400">
                        <c:v>43247.39166666667</c:v>
                      </c:pt>
                      <c:pt idx="401">
                        <c:v>43247.395138888889</c:v>
                      </c:pt>
                      <c:pt idx="402">
                        <c:v>43247.398611111108</c:v>
                      </c:pt>
                      <c:pt idx="403">
                        <c:v>43247.402083333334</c:v>
                      </c:pt>
                      <c:pt idx="404">
                        <c:v>43247.405555555553</c:v>
                      </c:pt>
                      <c:pt idx="405">
                        <c:v>43247.40902777778</c:v>
                      </c:pt>
                      <c:pt idx="406">
                        <c:v>43247.412499999999</c:v>
                      </c:pt>
                      <c:pt idx="407">
                        <c:v>43247.415972222225</c:v>
                      </c:pt>
                      <c:pt idx="408">
                        <c:v>43247.419444444444</c:v>
                      </c:pt>
                      <c:pt idx="409">
                        <c:v>43247.42291666667</c:v>
                      </c:pt>
                      <c:pt idx="410">
                        <c:v>43247.426388888889</c:v>
                      </c:pt>
                      <c:pt idx="411">
                        <c:v>43247.429861111108</c:v>
                      </c:pt>
                      <c:pt idx="412">
                        <c:v>43247.433333333334</c:v>
                      </c:pt>
                      <c:pt idx="413">
                        <c:v>43247.436805555553</c:v>
                      </c:pt>
                      <c:pt idx="414">
                        <c:v>43247.44027777778</c:v>
                      </c:pt>
                      <c:pt idx="415">
                        <c:v>43247.443749999999</c:v>
                      </c:pt>
                      <c:pt idx="416">
                        <c:v>43247.447222222225</c:v>
                      </c:pt>
                      <c:pt idx="417">
                        <c:v>43247.450694444444</c:v>
                      </c:pt>
                      <c:pt idx="418">
                        <c:v>43247.45416666667</c:v>
                      </c:pt>
                      <c:pt idx="419">
                        <c:v>43247.457638888889</c:v>
                      </c:pt>
                      <c:pt idx="420">
                        <c:v>43247.461111111108</c:v>
                      </c:pt>
                      <c:pt idx="421">
                        <c:v>43247.464583333334</c:v>
                      </c:pt>
                      <c:pt idx="422">
                        <c:v>43247.468055555553</c:v>
                      </c:pt>
                      <c:pt idx="423">
                        <c:v>43247.47152777778</c:v>
                      </c:pt>
                      <c:pt idx="424">
                        <c:v>43247.474999999999</c:v>
                      </c:pt>
                      <c:pt idx="425">
                        <c:v>43247.478472222225</c:v>
                      </c:pt>
                      <c:pt idx="426">
                        <c:v>43247.481944444444</c:v>
                      </c:pt>
                      <c:pt idx="427">
                        <c:v>43247.48541666667</c:v>
                      </c:pt>
                      <c:pt idx="428">
                        <c:v>43247.488888888889</c:v>
                      </c:pt>
                      <c:pt idx="429">
                        <c:v>43247.492361111108</c:v>
                      </c:pt>
                      <c:pt idx="430">
                        <c:v>43247.495833333334</c:v>
                      </c:pt>
                      <c:pt idx="431">
                        <c:v>43247.499305555553</c:v>
                      </c:pt>
                      <c:pt idx="432">
                        <c:v>43247.50277777778</c:v>
                      </c:pt>
                      <c:pt idx="433">
                        <c:v>43247.506249999999</c:v>
                      </c:pt>
                      <c:pt idx="434">
                        <c:v>43247.509722222225</c:v>
                      </c:pt>
                      <c:pt idx="435">
                        <c:v>43247.513194444444</c:v>
                      </c:pt>
                      <c:pt idx="436">
                        <c:v>43247.51666666667</c:v>
                      </c:pt>
                      <c:pt idx="437">
                        <c:v>43247.520138888889</c:v>
                      </c:pt>
                      <c:pt idx="438">
                        <c:v>43247.523611111108</c:v>
                      </c:pt>
                      <c:pt idx="439">
                        <c:v>43247.527083333334</c:v>
                      </c:pt>
                      <c:pt idx="440">
                        <c:v>43247.530555555553</c:v>
                      </c:pt>
                      <c:pt idx="441">
                        <c:v>43247.53402777778</c:v>
                      </c:pt>
                      <c:pt idx="442">
                        <c:v>43247.537499999999</c:v>
                      </c:pt>
                      <c:pt idx="443">
                        <c:v>43247.540972222225</c:v>
                      </c:pt>
                      <c:pt idx="444">
                        <c:v>43247.544444444444</c:v>
                      </c:pt>
                      <c:pt idx="445">
                        <c:v>43247.54791666667</c:v>
                      </c:pt>
                      <c:pt idx="446">
                        <c:v>43247.551388888889</c:v>
                      </c:pt>
                      <c:pt idx="447">
                        <c:v>43247.554861111108</c:v>
                      </c:pt>
                      <c:pt idx="448">
                        <c:v>43247.558333333334</c:v>
                      </c:pt>
                      <c:pt idx="449">
                        <c:v>43247.561805555553</c:v>
                      </c:pt>
                      <c:pt idx="450">
                        <c:v>43247.56527777778</c:v>
                      </c:pt>
                      <c:pt idx="451">
                        <c:v>43247.568749999999</c:v>
                      </c:pt>
                      <c:pt idx="452">
                        <c:v>43247.572222222225</c:v>
                      </c:pt>
                      <c:pt idx="453">
                        <c:v>43247.575694444444</c:v>
                      </c:pt>
                      <c:pt idx="454">
                        <c:v>43247.57916666667</c:v>
                      </c:pt>
                      <c:pt idx="455">
                        <c:v>43247.582638888889</c:v>
                      </c:pt>
                      <c:pt idx="456">
                        <c:v>43247.586111111108</c:v>
                      </c:pt>
                      <c:pt idx="457">
                        <c:v>43247.589583333334</c:v>
                      </c:pt>
                      <c:pt idx="458">
                        <c:v>43247.593055555553</c:v>
                      </c:pt>
                      <c:pt idx="459">
                        <c:v>43247.59652777778</c:v>
                      </c:pt>
                      <c:pt idx="460">
                        <c:v>43247.6</c:v>
                      </c:pt>
                      <c:pt idx="461">
                        <c:v>43247.603472222225</c:v>
                      </c:pt>
                      <c:pt idx="462">
                        <c:v>43247.606944444444</c:v>
                      </c:pt>
                      <c:pt idx="463">
                        <c:v>43247.61041666667</c:v>
                      </c:pt>
                      <c:pt idx="464">
                        <c:v>43247.613888888889</c:v>
                      </c:pt>
                      <c:pt idx="465">
                        <c:v>43247.617361111108</c:v>
                      </c:pt>
                      <c:pt idx="466">
                        <c:v>43247.620833333334</c:v>
                      </c:pt>
                      <c:pt idx="467">
                        <c:v>43247.624305555553</c:v>
                      </c:pt>
                      <c:pt idx="468">
                        <c:v>43247.62777777778</c:v>
                      </c:pt>
                      <c:pt idx="469">
                        <c:v>43247.631249999999</c:v>
                      </c:pt>
                      <c:pt idx="470">
                        <c:v>43247.634722222225</c:v>
                      </c:pt>
                      <c:pt idx="471">
                        <c:v>43247.638194444444</c:v>
                      </c:pt>
                      <c:pt idx="472">
                        <c:v>43247.64166666667</c:v>
                      </c:pt>
                      <c:pt idx="473">
                        <c:v>43247.645138888889</c:v>
                      </c:pt>
                      <c:pt idx="474">
                        <c:v>43247.648611111108</c:v>
                      </c:pt>
                      <c:pt idx="475">
                        <c:v>43247.652083333334</c:v>
                      </c:pt>
                      <c:pt idx="476">
                        <c:v>43247.655555555553</c:v>
                      </c:pt>
                      <c:pt idx="477">
                        <c:v>43247.65902777778</c:v>
                      </c:pt>
                      <c:pt idx="478">
                        <c:v>43247.662499999999</c:v>
                      </c:pt>
                      <c:pt idx="479">
                        <c:v>43247.665972222225</c:v>
                      </c:pt>
                      <c:pt idx="480">
                        <c:v>43247.669444444444</c:v>
                      </c:pt>
                      <c:pt idx="481">
                        <c:v>43247.67291666667</c:v>
                      </c:pt>
                      <c:pt idx="482">
                        <c:v>43247.676388888889</c:v>
                      </c:pt>
                      <c:pt idx="483">
                        <c:v>43247.679861111108</c:v>
                      </c:pt>
                      <c:pt idx="484">
                        <c:v>43247.683333333334</c:v>
                      </c:pt>
                      <c:pt idx="485">
                        <c:v>43247.686805555553</c:v>
                      </c:pt>
                      <c:pt idx="486">
                        <c:v>43247.69027777778</c:v>
                      </c:pt>
                      <c:pt idx="487">
                        <c:v>43247.693749999999</c:v>
                      </c:pt>
                      <c:pt idx="488">
                        <c:v>43247.697222222225</c:v>
                      </c:pt>
                      <c:pt idx="489">
                        <c:v>43247.700694444444</c:v>
                      </c:pt>
                      <c:pt idx="490">
                        <c:v>43247.70416666667</c:v>
                      </c:pt>
                      <c:pt idx="491">
                        <c:v>43247.707638888889</c:v>
                      </c:pt>
                      <c:pt idx="492">
                        <c:v>43247.711111111108</c:v>
                      </c:pt>
                      <c:pt idx="493">
                        <c:v>43247.714583333334</c:v>
                      </c:pt>
                      <c:pt idx="494">
                        <c:v>43247.718055555553</c:v>
                      </c:pt>
                      <c:pt idx="495">
                        <c:v>43247.72152777778</c:v>
                      </c:pt>
                      <c:pt idx="496">
                        <c:v>43247.724999999999</c:v>
                      </c:pt>
                      <c:pt idx="497">
                        <c:v>43247.728472222225</c:v>
                      </c:pt>
                      <c:pt idx="498">
                        <c:v>43247.731944444444</c:v>
                      </c:pt>
                      <c:pt idx="499">
                        <c:v>43247.73541666667</c:v>
                      </c:pt>
                      <c:pt idx="500">
                        <c:v>43247.738888888889</c:v>
                      </c:pt>
                      <c:pt idx="501">
                        <c:v>43247.742361111108</c:v>
                      </c:pt>
                      <c:pt idx="502">
                        <c:v>43247.745833333334</c:v>
                      </c:pt>
                      <c:pt idx="503">
                        <c:v>43247.749305555553</c:v>
                      </c:pt>
                      <c:pt idx="504">
                        <c:v>43247.75277777778</c:v>
                      </c:pt>
                      <c:pt idx="505">
                        <c:v>43247.756249999999</c:v>
                      </c:pt>
                      <c:pt idx="506">
                        <c:v>43247.759722222225</c:v>
                      </c:pt>
                      <c:pt idx="507">
                        <c:v>43247.763194444444</c:v>
                      </c:pt>
                      <c:pt idx="508">
                        <c:v>43247.76666666667</c:v>
                      </c:pt>
                      <c:pt idx="509">
                        <c:v>43247.770138888889</c:v>
                      </c:pt>
                      <c:pt idx="510">
                        <c:v>43247.773611111108</c:v>
                      </c:pt>
                      <c:pt idx="511">
                        <c:v>43247.777083333334</c:v>
                      </c:pt>
                      <c:pt idx="512">
                        <c:v>43247.780555555553</c:v>
                      </c:pt>
                      <c:pt idx="513">
                        <c:v>43247.78402777778</c:v>
                      </c:pt>
                      <c:pt idx="514">
                        <c:v>43247.787499999999</c:v>
                      </c:pt>
                      <c:pt idx="515">
                        <c:v>43247.790972222225</c:v>
                      </c:pt>
                      <c:pt idx="516">
                        <c:v>43247.794444444444</c:v>
                      </c:pt>
                      <c:pt idx="517">
                        <c:v>43247.79791666667</c:v>
                      </c:pt>
                      <c:pt idx="518">
                        <c:v>43247.801388888889</c:v>
                      </c:pt>
                      <c:pt idx="519">
                        <c:v>43247.804861111108</c:v>
                      </c:pt>
                      <c:pt idx="520">
                        <c:v>43247.808333333334</c:v>
                      </c:pt>
                      <c:pt idx="521">
                        <c:v>43247.811805555553</c:v>
                      </c:pt>
                      <c:pt idx="522">
                        <c:v>43247.81527777778</c:v>
                      </c:pt>
                      <c:pt idx="523">
                        <c:v>43247.818749999999</c:v>
                      </c:pt>
                      <c:pt idx="524">
                        <c:v>43247.822222222225</c:v>
                      </c:pt>
                      <c:pt idx="525">
                        <c:v>43247.825694444444</c:v>
                      </c:pt>
                      <c:pt idx="526">
                        <c:v>43247.82916666667</c:v>
                      </c:pt>
                      <c:pt idx="527">
                        <c:v>43247.832638888889</c:v>
                      </c:pt>
                      <c:pt idx="528">
                        <c:v>43247.836111111108</c:v>
                      </c:pt>
                      <c:pt idx="529">
                        <c:v>43247.839583333334</c:v>
                      </c:pt>
                      <c:pt idx="530">
                        <c:v>43247.843055555553</c:v>
                      </c:pt>
                      <c:pt idx="531">
                        <c:v>43247.84652777778</c:v>
                      </c:pt>
                      <c:pt idx="532">
                        <c:v>43247.85</c:v>
                      </c:pt>
                      <c:pt idx="533">
                        <c:v>43247.853472222225</c:v>
                      </c:pt>
                      <c:pt idx="534">
                        <c:v>43247.856944444444</c:v>
                      </c:pt>
                      <c:pt idx="535">
                        <c:v>43247.86041666667</c:v>
                      </c:pt>
                      <c:pt idx="536">
                        <c:v>43247.863888888889</c:v>
                      </c:pt>
                      <c:pt idx="537">
                        <c:v>43247.867361111108</c:v>
                      </c:pt>
                      <c:pt idx="538">
                        <c:v>43247.870833333334</c:v>
                      </c:pt>
                      <c:pt idx="539">
                        <c:v>43247.874305555553</c:v>
                      </c:pt>
                      <c:pt idx="540">
                        <c:v>43247.87777777778</c:v>
                      </c:pt>
                      <c:pt idx="541">
                        <c:v>43247.881249999999</c:v>
                      </c:pt>
                      <c:pt idx="542">
                        <c:v>43247.884722222225</c:v>
                      </c:pt>
                      <c:pt idx="543">
                        <c:v>43247.888194444444</c:v>
                      </c:pt>
                      <c:pt idx="544">
                        <c:v>43247.89166666667</c:v>
                      </c:pt>
                      <c:pt idx="545">
                        <c:v>43247.895138888889</c:v>
                      </c:pt>
                      <c:pt idx="546">
                        <c:v>43247.898611111108</c:v>
                      </c:pt>
                      <c:pt idx="547">
                        <c:v>43247.902083333334</c:v>
                      </c:pt>
                      <c:pt idx="548">
                        <c:v>43247.905555555553</c:v>
                      </c:pt>
                      <c:pt idx="549">
                        <c:v>43247.90902777778</c:v>
                      </c:pt>
                      <c:pt idx="550">
                        <c:v>43247.912499999999</c:v>
                      </c:pt>
                      <c:pt idx="551">
                        <c:v>43247.915972222225</c:v>
                      </c:pt>
                      <c:pt idx="552">
                        <c:v>43247.919444444444</c:v>
                      </c:pt>
                      <c:pt idx="553">
                        <c:v>43247.92291666667</c:v>
                      </c:pt>
                      <c:pt idx="554">
                        <c:v>43247.926388888889</c:v>
                      </c:pt>
                      <c:pt idx="555">
                        <c:v>43247.929861111108</c:v>
                      </c:pt>
                      <c:pt idx="556">
                        <c:v>43247.933333333334</c:v>
                      </c:pt>
                      <c:pt idx="557">
                        <c:v>43247.936805555553</c:v>
                      </c:pt>
                      <c:pt idx="558">
                        <c:v>43247.94027777778</c:v>
                      </c:pt>
                      <c:pt idx="559">
                        <c:v>43247.943749999999</c:v>
                      </c:pt>
                      <c:pt idx="560">
                        <c:v>43247.947222222225</c:v>
                      </c:pt>
                      <c:pt idx="561">
                        <c:v>43247.950694444444</c:v>
                      </c:pt>
                      <c:pt idx="562">
                        <c:v>43247.95416666667</c:v>
                      </c:pt>
                      <c:pt idx="563">
                        <c:v>43247.957638888889</c:v>
                      </c:pt>
                      <c:pt idx="564">
                        <c:v>43247.961111111108</c:v>
                      </c:pt>
                      <c:pt idx="565">
                        <c:v>43247.964583333334</c:v>
                      </c:pt>
                      <c:pt idx="566">
                        <c:v>43247.968055555553</c:v>
                      </c:pt>
                      <c:pt idx="567">
                        <c:v>43247.97152777778</c:v>
                      </c:pt>
                      <c:pt idx="568">
                        <c:v>43247.974999999999</c:v>
                      </c:pt>
                      <c:pt idx="569">
                        <c:v>43247.978472222225</c:v>
                      </c:pt>
                      <c:pt idx="570">
                        <c:v>43247.981944444444</c:v>
                      </c:pt>
                      <c:pt idx="571">
                        <c:v>43247.98541666667</c:v>
                      </c:pt>
                      <c:pt idx="572">
                        <c:v>43247.988888888889</c:v>
                      </c:pt>
                      <c:pt idx="573">
                        <c:v>43247.992361111108</c:v>
                      </c:pt>
                      <c:pt idx="574">
                        <c:v>43247.995833333334</c:v>
                      </c:pt>
                      <c:pt idx="575">
                        <c:v>43247.999305555553</c:v>
                      </c:pt>
                      <c:pt idx="576">
                        <c:v>43248.00277777778</c:v>
                      </c:pt>
                      <c:pt idx="577">
                        <c:v>43248.006249999999</c:v>
                      </c:pt>
                      <c:pt idx="578">
                        <c:v>43248.009722222225</c:v>
                      </c:pt>
                      <c:pt idx="579">
                        <c:v>43248.013194444444</c:v>
                      </c:pt>
                      <c:pt idx="580">
                        <c:v>43248.01666666667</c:v>
                      </c:pt>
                      <c:pt idx="581">
                        <c:v>43248.020138888889</c:v>
                      </c:pt>
                      <c:pt idx="582">
                        <c:v>43248.023611111108</c:v>
                      </c:pt>
                      <c:pt idx="583">
                        <c:v>43248.027083333334</c:v>
                      </c:pt>
                      <c:pt idx="584">
                        <c:v>43248.030555555553</c:v>
                      </c:pt>
                      <c:pt idx="585">
                        <c:v>43248.03402777778</c:v>
                      </c:pt>
                      <c:pt idx="586">
                        <c:v>43248.037499999999</c:v>
                      </c:pt>
                      <c:pt idx="587">
                        <c:v>43248.040972222225</c:v>
                      </c:pt>
                      <c:pt idx="588">
                        <c:v>43248.044444444444</c:v>
                      </c:pt>
                      <c:pt idx="589">
                        <c:v>43248.04791666667</c:v>
                      </c:pt>
                      <c:pt idx="590">
                        <c:v>43248.051388888889</c:v>
                      </c:pt>
                      <c:pt idx="591">
                        <c:v>43248.054861111108</c:v>
                      </c:pt>
                      <c:pt idx="592">
                        <c:v>43248.058333333334</c:v>
                      </c:pt>
                      <c:pt idx="593">
                        <c:v>43248.061805555553</c:v>
                      </c:pt>
                      <c:pt idx="594">
                        <c:v>43248.06527777778</c:v>
                      </c:pt>
                      <c:pt idx="595">
                        <c:v>43248.068749999999</c:v>
                      </c:pt>
                      <c:pt idx="596">
                        <c:v>43248.072222222225</c:v>
                      </c:pt>
                      <c:pt idx="597">
                        <c:v>43248.075694444444</c:v>
                      </c:pt>
                      <c:pt idx="598">
                        <c:v>43248.07916666667</c:v>
                      </c:pt>
                      <c:pt idx="599">
                        <c:v>43248.082638888889</c:v>
                      </c:pt>
                      <c:pt idx="600">
                        <c:v>43248.086111111108</c:v>
                      </c:pt>
                      <c:pt idx="601">
                        <c:v>43248.089583333334</c:v>
                      </c:pt>
                      <c:pt idx="602">
                        <c:v>43248.093055555553</c:v>
                      </c:pt>
                      <c:pt idx="603">
                        <c:v>43248.09652777778</c:v>
                      </c:pt>
                      <c:pt idx="604">
                        <c:v>43248.1</c:v>
                      </c:pt>
                      <c:pt idx="605">
                        <c:v>43248.103472222225</c:v>
                      </c:pt>
                      <c:pt idx="606">
                        <c:v>43248.106944444444</c:v>
                      </c:pt>
                      <c:pt idx="607">
                        <c:v>43248.11041666667</c:v>
                      </c:pt>
                      <c:pt idx="608">
                        <c:v>43248.113888888889</c:v>
                      </c:pt>
                      <c:pt idx="609">
                        <c:v>43248.117361111108</c:v>
                      </c:pt>
                      <c:pt idx="610">
                        <c:v>43248.120833333334</c:v>
                      </c:pt>
                      <c:pt idx="611">
                        <c:v>43248.124305555553</c:v>
                      </c:pt>
                      <c:pt idx="612">
                        <c:v>43248.12777777778</c:v>
                      </c:pt>
                      <c:pt idx="613">
                        <c:v>43248.131249999999</c:v>
                      </c:pt>
                      <c:pt idx="614">
                        <c:v>43248.134722222225</c:v>
                      </c:pt>
                      <c:pt idx="615">
                        <c:v>43248.138194444444</c:v>
                      </c:pt>
                      <c:pt idx="616">
                        <c:v>43248.14166666667</c:v>
                      </c:pt>
                      <c:pt idx="617">
                        <c:v>43248.145138888889</c:v>
                      </c:pt>
                      <c:pt idx="618">
                        <c:v>43248.148611111108</c:v>
                      </c:pt>
                      <c:pt idx="619">
                        <c:v>43248.152083333334</c:v>
                      </c:pt>
                      <c:pt idx="620">
                        <c:v>43248.155555555553</c:v>
                      </c:pt>
                      <c:pt idx="621">
                        <c:v>43248.15902777778</c:v>
                      </c:pt>
                      <c:pt idx="622">
                        <c:v>43248.162499999999</c:v>
                      </c:pt>
                      <c:pt idx="623">
                        <c:v>43248.165972222225</c:v>
                      </c:pt>
                      <c:pt idx="624">
                        <c:v>43248.169444444444</c:v>
                      </c:pt>
                      <c:pt idx="625">
                        <c:v>43248.17291666667</c:v>
                      </c:pt>
                      <c:pt idx="626">
                        <c:v>43248.176388888889</c:v>
                      </c:pt>
                      <c:pt idx="627">
                        <c:v>43248.179861111108</c:v>
                      </c:pt>
                      <c:pt idx="628">
                        <c:v>43248.183333333334</c:v>
                      </c:pt>
                      <c:pt idx="629">
                        <c:v>43248.186805555553</c:v>
                      </c:pt>
                      <c:pt idx="630">
                        <c:v>43248.19027777778</c:v>
                      </c:pt>
                      <c:pt idx="631">
                        <c:v>43248.193749999999</c:v>
                      </c:pt>
                      <c:pt idx="632">
                        <c:v>43248.197222222225</c:v>
                      </c:pt>
                      <c:pt idx="633">
                        <c:v>43248.200694444444</c:v>
                      </c:pt>
                      <c:pt idx="634">
                        <c:v>43248.20416666667</c:v>
                      </c:pt>
                      <c:pt idx="635">
                        <c:v>43248.207638888889</c:v>
                      </c:pt>
                      <c:pt idx="636">
                        <c:v>43248.211111111108</c:v>
                      </c:pt>
                      <c:pt idx="637">
                        <c:v>43248.214583333334</c:v>
                      </c:pt>
                      <c:pt idx="638">
                        <c:v>43248.218055555553</c:v>
                      </c:pt>
                      <c:pt idx="639">
                        <c:v>43248.22152777778</c:v>
                      </c:pt>
                      <c:pt idx="640">
                        <c:v>43248.224999999999</c:v>
                      </c:pt>
                      <c:pt idx="641">
                        <c:v>43248.228472222225</c:v>
                      </c:pt>
                      <c:pt idx="642">
                        <c:v>43248.231944444444</c:v>
                      </c:pt>
                      <c:pt idx="643">
                        <c:v>43248.23541666667</c:v>
                      </c:pt>
                      <c:pt idx="644">
                        <c:v>43248.238888888889</c:v>
                      </c:pt>
                      <c:pt idx="645">
                        <c:v>43248.242361111108</c:v>
                      </c:pt>
                      <c:pt idx="646">
                        <c:v>43248.245833333334</c:v>
                      </c:pt>
                      <c:pt idx="647">
                        <c:v>43248.249305555553</c:v>
                      </c:pt>
                      <c:pt idx="648">
                        <c:v>43248.25277777778</c:v>
                      </c:pt>
                      <c:pt idx="649">
                        <c:v>43248.256249999999</c:v>
                      </c:pt>
                      <c:pt idx="650">
                        <c:v>43248.259722222225</c:v>
                      </c:pt>
                      <c:pt idx="651">
                        <c:v>43248.263194444444</c:v>
                      </c:pt>
                      <c:pt idx="652">
                        <c:v>43248.26666666667</c:v>
                      </c:pt>
                      <c:pt idx="653">
                        <c:v>43248.270138888889</c:v>
                      </c:pt>
                      <c:pt idx="654">
                        <c:v>43248.273611111108</c:v>
                      </c:pt>
                      <c:pt idx="655">
                        <c:v>43248.277083333334</c:v>
                      </c:pt>
                      <c:pt idx="656">
                        <c:v>43248.280555555553</c:v>
                      </c:pt>
                      <c:pt idx="657">
                        <c:v>43248.28402777778</c:v>
                      </c:pt>
                      <c:pt idx="658">
                        <c:v>43248.287499999999</c:v>
                      </c:pt>
                      <c:pt idx="659">
                        <c:v>43248.290972222225</c:v>
                      </c:pt>
                      <c:pt idx="660">
                        <c:v>43248.294444444444</c:v>
                      </c:pt>
                      <c:pt idx="661">
                        <c:v>43248.29791666667</c:v>
                      </c:pt>
                      <c:pt idx="662">
                        <c:v>43248.301388888889</c:v>
                      </c:pt>
                      <c:pt idx="663">
                        <c:v>43248.304861111108</c:v>
                      </c:pt>
                      <c:pt idx="664">
                        <c:v>43248.308333333334</c:v>
                      </c:pt>
                      <c:pt idx="665">
                        <c:v>43248.311805555553</c:v>
                      </c:pt>
                      <c:pt idx="666">
                        <c:v>43248.31527777778</c:v>
                      </c:pt>
                      <c:pt idx="667">
                        <c:v>43248.318749999999</c:v>
                      </c:pt>
                      <c:pt idx="668">
                        <c:v>43248.322222222225</c:v>
                      </c:pt>
                      <c:pt idx="669">
                        <c:v>43248.325694444444</c:v>
                      </c:pt>
                      <c:pt idx="670">
                        <c:v>43248.32916666667</c:v>
                      </c:pt>
                      <c:pt idx="671">
                        <c:v>43248.332638888889</c:v>
                      </c:pt>
                      <c:pt idx="672">
                        <c:v>43248.336111111108</c:v>
                      </c:pt>
                      <c:pt idx="673">
                        <c:v>43248.339583333334</c:v>
                      </c:pt>
                      <c:pt idx="674">
                        <c:v>43248.343055555553</c:v>
                      </c:pt>
                      <c:pt idx="675">
                        <c:v>43248.34652777778</c:v>
                      </c:pt>
                      <c:pt idx="676">
                        <c:v>43248.35</c:v>
                      </c:pt>
                      <c:pt idx="677">
                        <c:v>43248.353472222225</c:v>
                      </c:pt>
                      <c:pt idx="678">
                        <c:v>43248.356944444444</c:v>
                      </c:pt>
                      <c:pt idx="679">
                        <c:v>43248.36041666667</c:v>
                      </c:pt>
                      <c:pt idx="680">
                        <c:v>43248.363888888889</c:v>
                      </c:pt>
                      <c:pt idx="681">
                        <c:v>43248.367361111108</c:v>
                      </c:pt>
                      <c:pt idx="682">
                        <c:v>43248.370833333334</c:v>
                      </c:pt>
                      <c:pt idx="683">
                        <c:v>43248.374305555553</c:v>
                      </c:pt>
                      <c:pt idx="684">
                        <c:v>43248.37777777778</c:v>
                      </c:pt>
                      <c:pt idx="685">
                        <c:v>43248.381249999999</c:v>
                      </c:pt>
                      <c:pt idx="686">
                        <c:v>43248.384722222225</c:v>
                      </c:pt>
                      <c:pt idx="687">
                        <c:v>43248.388194444444</c:v>
                      </c:pt>
                      <c:pt idx="688">
                        <c:v>43248.39166666667</c:v>
                      </c:pt>
                      <c:pt idx="689">
                        <c:v>43248.395138888889</c:v>
                      </c:pt>
                      <c:pt idx="690">
                        <c:v>43248.398611111108</c:v>
                      </c:pt>
                      <c:pt idx="691">
                        <c:v>43248.402083333334</c:v>
                      </c:pt>
                      <c:pt idx="692">
                        <c:v>43248.405555555553</c:v>
                      </c:pt>
                      <c:pt idx="693">
                        <c:v>43248.40902777778</c:v>
                      </c:pt>
                      <c:pt idx="694">
                        <c:v>43248.412499999999</c:v>
                      </c:pt>
                      <c:pt idx="695">
                        <c:v>43248.415972222225</c:v>
                      </c:pt>
                      <c:pt idx="696">
                        <c:v>43248.419444444444</c:v>
                      </c:pt>
                      <c:pt idx="697">
                        <c:v>43248.42291666667</c:v>
                      </c:pt>
                      <c:pt idx="698">
                        <c:v>43248.426388888889</c:v>
                      </c:pt>
                      <c:pt idx="699">
                        <c:v>43248.429861111108</c:v>
                      </c:pt>
                      <c:pt idx="700">
                        <c:v>43248.433333333334</c:v>
                      </c:pt>
                      <c:pt idx="701">
                        <c:v>43248.436805555553</c:v>
                      </c:pt>
                      <c:pt idx="702">
                        <c:v>43248.44027777778</c:v>
                      </c:pt>
                      <c:pt idx="703">
                        <c:v>43248.443749999999</c:v>
                      </c:pt>
                      <c:pt idx="704">
                        <c:v>43248.447222222225</c:v>
                      </c:pt>
                      <c:pt idx="705">
                        <c:v>43248.450694444444</c:v>
                      </c:pt>
                      <c:pt idx="706">
                        <c:v>43248.45416666667</c:v>
                      </c:pt>
                      <c:pt idx="707">
                        <c:v>43248.457638888889</c:v>
                      </c:pt>
                      <c:pt idx="708">
                        <c:v>43248.461111111108</c:v>
                      </c:pt>
                      <c:pt idx="709">
                        <c:v>43248.464583333334</c:v>
                      </c:pt>
                      <c:pt idx="710">
                        <c:v>43248.468055555553</c:v>
                      </c:pt>
                      <c:pt idx="711">
                        <c:v>43248.47152777778</c:v>
                      </c:pt>
                      <c:pt idx="712">
                        <c:v>43248.474999999999</c:v>
                      </c:pt>
                      <c:pt idx="713">
                        <c:v>43248.478472222225</c:v>
                      </c:pt>
                      <c:pt idx="714">
                        <c:v>43248.481944444444</c:v>
                      </c:pt>
                      <c:pt idx="715">
                        <c:v>43248.48541666667</c:v>
                      </c:pt>
                      <c:pt idx="716">
                        <c:v>43248.488888888889</c:v>
                      </c:pt>
                      <c:pt idx="717">
                        <c:v>43248.492361111108</c:v>
                      </c:pt>
                      <c:pt idx="718">
                        <c:v>43248.495833333334</c:v>
                      </c:pt>
                      <c:pt idx="719">
                        <c:v>43248.499305555553</c:v>
                      </c:pt>
                      <c:pt idx="720">
                        <c:v>43248.50277777778</c:v>
                      </c:pt>
                      <c:pt idx="721">
                        <c:v>43248.506249999999</c:v>
                      </c:pt>
                      <c:pt idx="722">
                        <c:v>43248.509722222225</c:v>
                      </c:pt>
                      <c:pt idx="723">
                        <c:v>43248.513194444444</c:v>
                      </c:pt>
                      <c:pt idx="724">
                        <c:v>43248.51666666667</c:v>
                      </c:pt>
                      <c:pt idx="725">
                        <c:v>43248.520138888889</c:v>
                      </c:pt>
                      <c:pt idx="726">
                        <c:v>43248.523611111108</c:v>
                      </c:pt>
                      <c:pt idx="727">
                        <c:v>43248.527083333334</c:v>
                      </c:pt>
                      <c:pt idx="728">
                        <c:v>43248.530555555553</c:v>
                      </c:pt>
                      <c:pt idx="729">
                        <c:v>43248.53402777778</c:v>
                      </c:pt>
                      <c:pt idx="730">
                        <c:v>43248.537499999999</c:v>
                      </c:pt>
                      <c:pt idx="731">
                        <c:v>43248.540972222225</c:v>
                      </c:pt>
                      <c:pt idx="732">
                        <c:v>43248.544444444444</c:v>
                      </c:pt>
                      <c:pt idx="733">
                        <c:v>43248.54791666667</c:v>
                      </c:pt>
                      <c:pt idx="734">
                        <c:v>43248.551388888889</c:v>
                      </c:pt>
                      <c:pt idx="735">
                        <c:v>43248.554861111108</c:v>
                      </c:pt>
                      <c:pt idx="736">
                        <c:v>43248.558333333334</c:v>
                      </c:pt>
                      <c:pt idx="737">
                        <c:v>43248.561805555553</c:v>
                      </c:pt>
                      <c:pt idx="738">
                        <c:v>43248.56527777778</c:v>
                      </c:pt>
                      <c:pt idx="739">
                        <c:v>43248.568749999999</c:v>
                      </c:pt>
                      <c:pt idx="740">
                        <c:v>43248.572222222225</c:v>
                      </c:pt>
                      <c:pt idx="741">
                        <c:v>43248.575694444444</c:v>
                      </c:pt>
                      <c:pt idx="742">
                        <c:v>43248.57916666667</c:v>
                      </c:pt>
                      <c:pt idx="743">
                        <c:v>43248.582638888889</c:v>
                      </c:pt>
                      <c:pt idx="744">
                        <c:v>43248.586111111108</c:v>
                      </c:pt>
                      <c:pt idx="745">
                        <c:v>43248.589583333334</c:v>
                      </c:pt>
                      <c:pt idx="746">
                        <c:v>43248.593055555553</c:v>
                      </c:pt>
                      <c:pt idx="747">
                        <c:v>43248.59652777778</c:v>
                      </c:pt>
                      <c:pt idx="748">
                        <c:v>43248.6</c:v>
                      </c:pt>
                      <c:pt idx="749">
                        <c:v>43248.603472222225</c:v>
                      </c:pt>
                      <c:pt idx="750">
                        <c:v>43248.606944444444</c:v>
                      </c:pt>
                      <c:pt idx="751">
                        <c:v>43248.61041666667</c:v>
                      </c:pt>
                      <c:pt idx="752">
                        <c:v>43248.613888888889</c:v>
                      </c:pt>
                      <c:pt idx="753">
                        <c:v>43248.617361111108</c:v>
                      </c:pt>
                      <c:pt idx="754">
                        <c:v>43248.620833333334</c:v>
                      </c:pt>
                      <c:pt idx="755">
                        <c:v>43248.624305555553</c:v>
                      </c:pt>
                      <c:pt idx="756">
                        <c:v>43248.62777777778</c:v>
                      </c:pt>
                      <c:pt idx="757">
                        <c:v>43248.631249999999</c:v>
                      </c:pt>
                      <c:pt idx="758">
                        <c:v>43248.634722222225</c:v>
                      </c:pt>
                      <c:pt idx="759">
                        <c:v>43248.638194444444</c:v>
                      </c:pt>
                      <c:pt idx="760">
                        <c:v>43248.64166666667</c:v>
                      </c:pt>
                      <c:pt idx="761">
                        <c:v>43248.645138888889</c:v>
                      </c:pt>
                      <c:pt idx="762">
                        <c:v>43248.648611111108</c:v>
                      </c:pt>
                      <c:pt idx="763">
                        <c:v>43248.652083333334</c:v>
                      </c:pt>
                      <c:pt idx="764">
                        <c:v>43248.655555555553</c:v>
                      </c:pt>
                      <c:pt idx="765">
                        <c:v>43248.65902777778</c:v>
                      </c:pt>
                      <c:pt idx="766">
                        <c:v>43248.662499999999</c:v>
                      </c:pt>
                      <c:pt idx="767">
                        <c:v>43248.665972222225</c:v>
                      </c:pt>
                      <c:pt idx="768">
                        <c:v>43248.669444444444</c:v>
                      </c:pt>
                      <c:pt idx="769">
                        <c:v>43248.67291666667</c:v>
                      </c:pt>
                      <c:pt idx="770">
                        <c:v>43248.676388888889</c:v>
                      </c:pt>
                      <c:pt idx="771">
                        <c:v>43248.679861111108</c:v>
                      </c:pt>
                      <c:pt idx="772">
                        <c:v>43248.683333333334</c:v>
                      </c:pt>
                      <c:pt idx="773">
                        <c:v>43248.686805555553</c:v>
                      </c:pt>
                      <c:pt idx="774">
                        <c:v>43248.69027777778</c:v>
                      </c:pt>
                      <c:pt idx="775">
                        <c:v>43248.693749999999</c:v>
                      </c:pt>
                      <c:pt idx="776">
                        <c:v>43248.697222222225</c:v>
                      </c:pt>
                      <c:pt idx="777">
                        <c:v>43248.700694444444</c:v>
                      </c:pt>
                      <c:pt idx="778">
                        <c:v>43248.70416666667</c:v>
                      </c:pt>
                      <c:pt idx="779">
                        <c:v>43248.707638888889</c:v>
                      </c:pt>
                      <c:pt idx="780">
                        <c:v>43248.711111111108</c:v>
                      </c:pt>
                      <c:pt idx="781">
                        <c:v>43248.714583333334</c:v>
                      </c:pt>
                      <c:pt idx="782">
                        <c:v>43248.718055555553</c:v>
                      </c:pt>
                      <c:pt idx="783">
                        <c:v>43248.72152777778</c:v>
                      </c:pt>
                      <c:pt idx="784">
                        <c:v>43248.724999999999</c:v>
                      </c:pt>
                      <c:pt idx="785">
                        <c:v>43248.728472222225</c:v>
                      </c:pt>
                      <c:pt idx="786">
                        <c:v>43248.731944444444</c:v>
                      </c:pt>
                      <c:pt idx="787">
                        <c:v>43248.73541666667</c:v>
                      </c:pt>
                      <c:pt idx="788">
                        <c:v>43248.738888888889</c:v>
                      </c:pt>
                      <c:pt idx="789">
                        <c:v>43248.742361111108</c:v>
                      </c:pt>
                      <c:pt idx="790">
                        <c:v>43248.745833333334</c:v>
                      </c:pt>
                      <c:pt idx="791">
                        <c:v>43248.749305555553</c:v>
                      </c:pt>
                      <c:pt idx="792">
                        <c:v>43248.75277777778</c:v>
                      </c:pt>
                      <c:pt idx="793">
                        <c:v>43248.756249999999</c:v>
                      </c:pt>
                      <c:pt idx="794">
                        <c:v>43248.759722222225</c:v>
                      </c:pt>
                      <c:pt idx="795">
                        <c:v>43248.763194444444</c:v>
                      </c:pt>
                      <c:pt idx="796">
                        <c:v>43248.76666666667</c:v>
                      </c:pt>
                      <c:pt idx="797">
                        <c:v>43248.770138888889</c:v>
                      </c:pt>
                      <c:pt idx="798">
                        <c:v>43248.773611111108</c:v>
                      </c:pt>
                      <c:pt idx="799">
                        <c:v>43248.777083333334</c:v>
                      </c:pt>
                      <c:pt idx="800">
                        <c:v>43248.780555555553</c:v>
                      </c:pt>
                      <c:pt idx="801">
                        <c:v>43248.78402777778</c:v>
                      </c:pt>
                      <c:pt idx="802">
                        <c:v>43248.787499999999</c:v>
                      </c:pt>
                      <c:pt idx="803">
                        <c:v>43248.790972222225</c:v>
                      </c:pt>
                      <c:pt idx="804">
                        <c:v>43248.794444444444</c:v>
                      </c:pt>
                      <c:pt idx="805">
                        <c:v>43248.79791666667</c:v>
                      </c:pt>
                      <c:pt idx="806">
                        <c:v>43248.801388888889</c:v>
                      </c:pt>
                      <c:pt idx="807">
                        <c:v>43248.804861111108</c:v>
                      </c:pt>
                      <c:pt idx="808">
                        <c:v>43248.808333333334</c:v>
                      </c:pt>
                      <c:pt idx="809">
                        <c:v>43248.811805555553</c:v>
                      </c:pt>
                      <c:pt idx="810">
                        <c:v>43248.81527777778</c:v>
                      </c:pt>
                      <c:pt idx="811">
                        <c:v>43248.818749999999</c:v>
                      </c:pt>
                      <c:pt idx="812">
                        <c:v>43248.822222222225</c:v>
                      </c:pt>
                      <c:pt idx="813">
                        <c:v>43248.825694444444</c:v>
                      </c:pt>
                      <c:pt idx="814">
                        <c:v>43248.82916666667</c:v>
                      </c:pt>
                      <c:pt idx="815">
                        <c:v>43248.832638888889</c:v>
                      </c:pt>
                      <c:pt idx="816">
                        <c:v>43248.836111111108</c:v>
                      </c:pt>
                      <c:pt idx="817">
                        <c:v>43248.839583333334</c:v>
                      </c:pt>
                      <c:pt idx="818">
                        <c:v>43248.843055555553</c:v>
                      </c:pt>
                      <c:pt idx="819">
                        <c:v>43248.84652777778</c:v>
                      </c:pt>
                      <c:pt idx="820">
                        <c:v>43248.85</c:v>
                      </c:pt>
                      <c:pt idx="821">
                        <c:v>43248.853472222225</c:v>
                      </c:pt>
                      <c:pt idx="822">
                        <c:v>43248.856944444444</c:v>
                      </c:pt>
                      <c:pt idx="823">
                        <c:v>43248.86041666667</c:v>
                      </c:pt>
                      <c:pt idx="824">
                        <c:v>43248.863888888889</c:v>
                      </c:pt>
                      <c:pt idx="825">
                        <c:v>43248.867361111108</c:v>
                      </c:pt>
                      <c:pt idx="826">
                        <c:v>43248.870833333334</c:v>
                      </c:pt>
                      <c:pt idx="827">
                        <c:v>43248.874305555553</c:v>
                      </c:pt>
                      <c:pt idx="828">
                        <c:v>43248.87777777778</c:v>
                      </c:pt>
                      <c:pt idx="829">
                        <c:v>43248.881249999999</c:v>
                      </c:pt>
                      <c:pt idx="830">
                        <c:v>43248.884722222225</c:v>
                      </c:pt>
                      <c:pt idx="831">
                        <c:v>43248.888194444444</c:v>
                      </c:pt>
                      <c:pt idx="832">
                        <c:v>43248.89166666667</c:v>
                      </c:pt>
                      <c:pt idx="833">
                        <c:v>43248.895138888889</c:v>
                      </c:pt>
                      <c:pt idx="834">
                        <c:v>43248.898611111108</c:v>
                      </c:pt>
                      <c:pt idx="835">
                        <c:v>43248.902083333334</c:v>
                      </c:pt>
                      <c:pt idx="836">
                        <c:v>43248.905555555553</c:v>
                      </c:pt>
                      <c:pt idx="837">
                        <c:v>43248.90902777778</c:v>
                      </c:pt>
                      <c:pt idx="838">
                        <c:v>43248.912499999999</c:v>
                      </c:pt>
                      <c:pt idx="839">
                        <c:v>43248.915972222225</c:v>
                      </c:pt>
                      <c:pt idx="840">
                        <c:v>43248.919444444444</c:v>
                      </c:pt>
                      <c:pt idx="841">
                        <c:v>43248.92291666667</c:v>
                      </c:pt>
                      <c:pt idx="842">
                        <c:v>43248.926388888889</c:v>
                      </c:pt>
                      <c:pt idx="843">
                        <c:v>43248.929861111108</c:v>
                      </c:pt>
                      <c:pt idx="844">
                        <c:v>43248.933333333334</c:v>
                      </c:pt>
                      <c:pt idx="845">
                        <c:v>43248.936805555553</c:v>
                      </c:pt>
                      <c:pt idx="846">
                        <c:v>43248.94027777778</c:v>
                      </c:pt>
                      <c:pt idx="847">
                        <c:v>43248.943749999999</c:v>
                      </c:pt>
                      <c:pt idx="848">
                        <c:v>43248.947222222225</c:v>
                      </c:pt>
                      <c:pt idx="849">
                        <c:v>43248.950694444444</c:v>
                      </c:pt>
                      <c:pt idx="850">
                        <c:v>43248.95416666667</c:v>
                      </c:pt>
                      <c:pt idx="851">
                        <c:v>43248.957638888889</c:v>
                      </c:pt>
                      <c:pt idx="852">
                        <c:v>43248.961111111108</c:v>
                      </c:pt>
                      <c:pt idx="853">
                        <c:v>43248.964583333334</c:v>
                      </c:pt>
                      <c:pt idx="854">
                        <c:v>43248.968055555553</c:v>
                      </c:pt>
                      <c:pt idx="855">
                        <c:v>43248.97152777778</c:v>
                      </c:pt>
                      <c:pt idx="856">
                        <c:v>43248.974999999999</c:v>
                      </c:pt>
                      <c:pt idx="857">
                        <c:v>43248.978472222225</c:v>
                      </c:pt>
                      <c:pt idx="858">
                        <c:v>43248.981944444444</c:v>
                      </c:pt>
                      <c:pt idx="859">
                        <c:v>43248.98541666667</c:v>
                      </c:pt>
                      <c:pt idx="860">
                        <c:v>43248.988888888889</c:v>
                      </c:pt>
                      <c:pt idx="861">
                        <c:v>43248.992361111108</c:v>
                      </c:pt>
                      <c:pt idx="862">
                        <c:v>43248.995833333334</c:v>
                      </c:pt>
                      <c:pt idx="863">
                        <c:v>43248.999305555553</c:v>
                      </c:pt>
                      <c:pt idx="864">
                        <c:v>43249.00277777778</c:v>
                      </c:pt>
                      <c:pt idx="865">
                        <c:v>43249.006249999999</c:v>
                      </c:pt>
                      <c:pt idx="866">
                        <c:v>43249.009722222225</c:v>
                      </c:pt>
                      <c:pt idx="867">
                        <c:v>43249.013194444444</c:v>
                      </c:pt>
                      <c:pt idx="868">
                        <c:v>43249.01666666667</c:v>
                      </c:pt>
                      <c:pt idx="869">
                        <c:v>43249.020138888889</c:v>
                      </c:pt>
                      <c:pt idx="870">
                        <c:v>43249.023611111108</c:v>
                      </c:pt>
                      <c:pt idx="871">
                        <c:v>43249.027083333334</c:v>
                      </c:pt>
                      <c:pt idx="872">
                        <c:v>43249.030555555553</c:v>
                      </c:pt>
                      <c:pt idx="873">
                        <c:v>43249.03402777778</c:v>
                      </c:pt>
                      <c:pt idx="874">
                        <c:v>43249.037499999999</c:v>
                      </c:pt>
                      <c:pt idx="875">
                        <c:v>43249.040972222225</c:v>
                      </c:pt>
                      <c:pt idx="876">
                        <c:v>43249.044444444444</c:v>
                      </c:pt>
                      <c:pt idx="877">
                        <c:v>43249.04791666667</c:v>
                      </c:pt>
                      <c:pt idx="878">
                        <c:v>43249.051388888889</c:v>
                      </c:pt>
                      <c:pt idx="879">
                        <c:v>43249.054861111108</c:v>
                      </c:pt>
                      <c:pt idx="880">
                        <c:v>43249.058333333334</c:v>
                      </c:pt>
                      <c:pt idx="881">
                        <c:v>43249.061805555553</c:v>
                      </c:pt>
                      <c:pt idx="882">
                        <c:v>43249.06527777778</c:v>
                      </c:pt>
                      <c:pt idx="883">
                        <c:v>43249.068749999999</c:v>
                      </c:pt>
                      <c:pt idx="884">
                        <c:v>43249.072222222225</c:v>
                      </c:pt>
                      <c:pt idx="885">
                        <c:v>43249.075694444444</c:v>
                      </c:pt>
                      <c:pt idx="886">
                        <c:v>43249.07916666667</c:v>
                      </c:pt>
                      <c:pt idx="887">
                        <c:v>43249.082638888889</c:v>
                      </c:pt>
                      <c:pt idx="888">
                        <c:v>43249.086111111108</c:v>
                      </c:pt>
                      <c:pt idx="889">
                        <c:v>43249.089583333334</c:v>
                      </c:pt>
                      <c:pt idx="890">
                        <c:v>43249.093055555553</c:v>
                      </c:pt>
                      <c:pt idx="891">
                        <c:v>43249.09652777778</c:v>
                      </c:pt>
                      <c:pt idx="892">
                        <c:v>43249.1</c:v>
                      </c:pt>
                      <c:pt idx="893">
                        <c:v>43249.103472222225</c:v>
                      </c:pt>
                      <c:pt idx="894">
                        <c:v>43249.106944444444</c:v>
                      </c:pt>
                      <c:pt idx="895">
                        <c:v>43249.11041666667</c:v>
                      </c:pt>
                      <c:pt idx="896">
                        <c:v>43249.113888888889</c:v>
                      </c:pt>
                      <c:pt idx="897">
                        <c:v>43249.117361111108</c:v>
                      </c:pt>
                      <c:pt idx="898">
                        <c:v>43249.120833333334</c:v>
                      </c:pt>
                      <c:pt idx="899">
                        <c:v>43249.124305555553</c:v>
                      </c:pt>
                      <c:pt idx="900">
                        <c:v>43249.12777777778</c:v>
                      </c:pt>
                      <c:pt idx="901">
                        <c:v>43249.131249999999</c:v>
                      </c:pt>
                      <c:pt idx="902">
                        <c:v>43249.134722222225</c:v>
                      </c:pt>
                      <c:pt idx="903">
                        <c:v>43249.138194444444</c:v>
                      </c:pt>
                      <c:pt idx="904">
                        <c:v>43249.14166666667</c:v>
                      </c:pt>
                      <c:pt idx="905">
                        <c:v>43249.145138888889</c:v>
                      </c:pt>
                      <c:pt idx="906">
                        <c:v>43249.148611111108</c:v>
                      </c:pt>
                      <c:pt idx="907">
                        <c:v>43249.152083333334</c:v>
                      </c:pt>
                      <c:pt idx="908">
                        <c:v>43249.155555555553</c:v>
                      </c:pt>
                      <c:pt idx="909">
                        <c:v>43249.15902777778</c:v>
                      </c:pt>
                      <c:pt idx="910">
                        <c:v>43249.162499999999</c:v>
                      </c:pt>
                      <c:pt idx="911">
                        <c:v>43249.165972222225</c:v>
                      </c:pt>
                      <c:pt idx="912">
                        <c:v>43249.169444444444</c:v>
                      </c:pt>
                      <c:pt idx="913">
                        <c:v>43249.17291666667</c:v>
                      </c:pt>
                      <c:pt idx="914">
                        <c:v>43249.176388888889</c:v>
                      </c:pt>
                      <c:pt idx="915">
                        <c:v>43249.179861111108</c:v>
                      </c:pt>
                      <c:pt idx="916">
                        <c:v>43249.183333333334</c:v>
                      </c:pt>
                      <c:pt idx="917">
                        <c:v>43249.186805555553</c:v>
                      </c:pt>
                      <c:pt idx="918">
                        <c:v>43249.19027777778</c:v>
                      </c:pt>
                      <c:pt idx="919">
                        <c:v>43249.193749999999</c:v>
                      </c:pt>
                      <c:pt idx="920">
                        <c:v>43249.197222222225</c:v>
                      </c:pt>
                      <c:pt idx="921">
                        <c:v>43249.200694444444</c:v>
                      </c:pt>
                      <c:pt idx="922">
                        <c:v>43249.20416666667</c:v>
                      </c:pt>
                      <c:pt idx="923">
                        <c:v>43249.207638888889</c:v>
                      </c:pt>
                      <c:pt idx="924">
                        <c:v>43249.211111111108</c:v>
                      </c:pt>
                      <c:pt idx="925">
                        <c:v>43249.214583333334</c:v>
                      </c:pt>
                      <c:pt idx="926">
                        <c:v>43249.218055555553</c:v>
                      </c:pt>
                      <c:pt idx="927">
                        <c:v>43249.22152777778</c:v>
                      </c:pt>
                      <c:pt idx="928">
                        <c:v>43249.224999999999</c:v>
                      </c:pt>
                      <c:pt idx="929">
                        <c:v>43249.228472222225</c:v>
                      </c:pt>
                      <c:pt idx="930">
                        <c:v>43249.231944444444</c:v>
                      </c:pt>
                      <c:pt idx="931">
                        <c:v>43249.23541666667</c:v>
                      </c:pt>
                      <c:pt idx="932">
                        <c:v>43249.238888888889</c:v>
                      </c:pt>
                      <c:pt idx="933">
                        <c:v>43249.242361111108</c:v>
                      </c:pt>
                      <c:pt idx="934">
                        <c:v>43249.245833333334</c:v>
                      </c:pt>
                      <c:pt idx="935">
                        <c:v>43249.249305555553</c:v>
                      </c:pt>
                      <c:pt idx="936">
                        <c:v>43249.25277777778</c:v>
                      </c:pt>
                      <c:pt idx="937">
                        <c:v>43249.256249999999</c:v>
                      </c:pt>
                      <c:pt idx="938">
                        <c:v>43249.259722222225</c:v>
                      </c:pt>
                      <c:pt idx="939">
                        <c:v>43249.263194444444</c:v>
                      </c:pt>
                      <c:pt idx="940">
                        <c:v>43249.26666666667</c:v>
                      </c:pt>
                      <c:pt idx="941">
                        <c:v>43249.270138888889</c:v>
                      </c:pt>
                      <c:pt idx="942">
                        <c:v>43249.273611111108</c:v>
                      </c:pt>
                      <c:pt idx="943">
                        <c:v>43249.277083333334</c:v>
                      </c:pt>
                      <c:pt idx="944">
                        <c:v>43249.280555555553</c:v>
                      </c:pt>
                      <c:pt idx="945">
                        <c:v>43249.28402777778</c:v>
                      </c:pt>
                      <c:pt idx="946">
                        <c:v>43249.287499999999</c:v>
                      </c:pt>
                      <c:pt idx="947">
                        <c:v>43249.290972222225</c:v>
                      </c:pt>
                      <c:pt idx="948">
                        <c:v>43249.294444444444</c:v>
                      </c:pt>
                      <c:pt idx="949">
                        <c:v>43249.29791666667</c:v>
                      </c:pt>
                      <c:pt idx="950">
                        <c:v>43249.301388888889</c:v>
                      </c:pt>
                      <c:pt idx="951">
                        <c:v>43249.304861111108</c:v>
                      </c:pt>
                      <c:pt idx="952">
                        <c:v>43249.308333333334</c:v>
                      </c:pt>
                      <c:pt idx="953">
                        <c:v>43249.311805555553</c:v>
                      </c:pt>
                      <c:pt idx="954">
                        <c:v>43249.31527777778</c:v>
                      </c:pt>
                      <c:pt idx="955">
                        <c:v>43249.318749999999</c:v>
                      </c:pt>
                      <c:pt idx="956">
                        <c:v>43249.322222222225</c:v>
                      </c:pt>
                      <c:pt idx="957">
                        <c:v>43249.325694444444</c:v>
                      </c:pt>
                      <c:pt idx="958">
                        <c:v>43249.32916666667</c:v>
                      </c:pt>
                      <c:pt idx="959">
                        <c:v>43249.332638888889</c:v>
                      </c:pt>
                      <c:pt idx="960">
                        <c:v>43249.336111111108</c:v>
                      </c:pt>
                      <c:pt idx="961">
                        <c:v>43249.339583333334</c:v>
                      </c:pt>
                      <c:pt idx="962">
                        <c:v>43249.343055555553</c:v>
                      </c:pt>
                      <c:pt idx="963">
                        <c:v>43249.34652777778</c:v>
                      </c:pt>
                      <c:pt idx="964">
                        <c:v>43249.35</c:v>
                      </c:pt>
                      <c:pt idx="965">
                        <c:v>43249.353472222225</c:v>
                      </c:pt>
                      <c:pt idx="966">
                        <c:v>43249.356944444444</c:v>
                      </c:pt>
                      <c:pt idx="967">
                        <c:v>43249.36041666667</c:v>
                      </c:pt>
                      <c:pt idx="968">
                        <c:v>43249.363888888889</c:v>
                      </c:pt>
                      <c:pt idx="969">
                        <c:v>43249.367361111108</c:v>
                      </c:pt>
                      <c:pt idx="970">
                        <c:v>43249.370833333334</c:v>
                      </c:pt>
                      <c:pt idx="971">
                        <c:v>43249.374305555553</c:v>
                      </c:pt>
                      <c:pt idx="972">
                        <c:v>43249.37777777778</c:v>
                      </c:pt>
                      <c:pt idx="973">
                        <c:v>43249.381249999999</c:v>
                      </c:pt>
                      <c:pt idx="974">
                        <c:v>43249.384722222225</c:v>
                      </c:pt>
                      <c:pt idx="975">
                        <c:v>43249.388194444444</c:v>
                      </c:pt>
                      <c:pt idx="976">
                        <c:v>43249.39166666667</c:v>
                      </c:pt>
                      <c:pt idx="977">
                        <c:v>43249.395138888889</c:v>
                      </c:pt>
                      <c:pt idx="978">
                        <c:v>43249.398611111108</c:v>
                      </c:pt>
                      <c:pt idx="979">
                        <c:v>43249.402083333334</c:v>
                      </c:pt>
                      <c:pt idx="980">
                        <c:v>43249.405555555553</c:v>
                      </c:pt>
                      <c:pt idx="981">
                        <c:v>43249.40902777778</c:v>
                      </c:pt>
                      <c:pt idx="982">
                        <c:v>43249.412499999999</c:v>
                      </c:pt>
                      <c:pt idx="983">
                        <c:v>43249.415972222225</c:v>
                      </c:pt>
                      <c:pt idx="984">
                        <c:v>43249.419444444444</c:v>
                      </c:pt>
                      <c:pt idx="985">
                        <c:v>43249.42291666667</c:v>
                      </c:pt>
                      <c:pt idx="986">
                        <c:v>43249.426388888889</c:v>
                      </c:pt>
                      <c:pt idx="987">
                        <c:v>43249.429861111108</c:v>
                      </c:pt>
                      <c:pt idx="988">
                        <c:v>43249.433333333334</c:v>
                      </c:pt>
                      <c:pt idx="989">
                        <c:v>43249.436805555553</c:v>
                      </c:pt>
                      <c:pt idx="990">
                        <c:v>43249.44027777778</c:v>
                      </c:pt>
                      <c:pt idx="991">
                        <c:v>43249.443749999999</c:v>
                      </c:pt>
                      <c:pt idx="992">
                        <c:v>43249.447222222225</c:v>
                      </c:pt>
                      <c:pt idx="993">
                        <c:v>43249.450694444444</c:v>
                      </c:pt>
                      <c:pt idx="994">
                        <c:v>43249.45416666667</c:v>
                      </c:pt>
                      <c:pt idx="995">
                        <c:v>43249.457638888889</c:v>
                      </c:pt>
                      <c:pt idx="996">
                        <c:v>43249.461111111108</c:v>
                      </c:pt>
                      <c:pt idx="997">
                        <c:v>43249.464583333334</c:v>
                      </c:pt>
                      <c:pt idx="998">
                        <c:v>43249.468055555553</c:v>
                      </c:pt>
                      <c:pt idx="999">
                        <c:v>43249.47152777778</c:v>
                      </c:pt>
                      <c:pt idx="1000">
                        <c:v>43249.474999999999</c:v>
                      </c:pt>
                      <c:pt idx="1001">
                        <c:v>43249.478472222225</c:v>
                      </c:pt>
                      <c:pt idx="1002">
                        <c:v>43249.481944444444</c:v>
                      </c:pt>
                      <c:pt idx="1003">
                        <c:v>43249.48541666667</c:v>
                      </c:pt>
                      <c:pt idx="1004">
                        <c:v>43249.488888888889</c:v>
                      </c:pt>
                      <c:pt idx="1005">
                        <c:v>43249.492361111108</c:v>
                      </c:pt>
                      <c:pt idx="1006">
                        <c:v>43249.495833333334</c:v>
                      </c:pt>
                      <c:pt idx="1007">
                        <c:v>43249.499305555553</c:v>
                      </c:pt>
                      <c:pt idx="1008">
                        <c:v>43249.50277777778</c:v>
                      </c:pt>
                      <c:pt idx="1009">
                        <c:v>43249.506249999999</c:v>
                      </c:pt>
                      <c:pt idx="1010">
                        <c:v>43249.509722222225</c:v>
                      </c:pt>
                      <c:pt idx="1011">
                        <c:v>43249.513194444444</c:v>
                      </c:pt>
                      <c:pt idx="1012">
                        <c:v>43249.51666666667</c:v>
                      </c:pt>
                      <c:pt idx="1013">
                        <c:v>43249.520138888889</c:v>
                      </c:pt>
                      <c:pt idx="1014">
                        <c:v>43249.523611111108</c:v>
                      </c:pt>
                      <c:pt idx="1015">
                        <c:v>43249.527083333334</c:v>
                      </c:pt>
                      <c:pt idx="1016">
                        <c:v>43249.530555555553</c:v>
                      </c:pt>
                      <c:pt idx="1017">
                        <c:v>43249.53402777778</c:v>
                      </c:pt>
                      <c:pt idx="1018">
                        <c:v>43249.537499999999</c:v>
                      </c:pt>
                      <c:pt idx="1019">
                        <c:v>43249.540972222225</c:v>
                      </c:pt>
                      <c:pt idx="1020">
                        <c:v>43249.544444444444</c:v>
                      </c:pt>
                      <c:pt idx="1021">
                        <c:v>43249.54791666667</c:v>
                      </c:pt>
                      <c:pt idx="1022">
                        <c:v>43249.551388888889</c:v>
                      </c:pt>
                      <c:pt idx="1023">
                        <c:v>43249.554861111108</c:v>
                      </c:pt>
                      <c:pt idx="1024">
                        <c:v>43249.558333333334</c:v>
                      </c:pt>
                      <c:pt idx="1025">
                        <c:v>43249.561805555553</c:v>
                      </c:pt>
                      <c:pt idx="1026">
                        <c:v>43249.56527777778</c:v>
                      </c:pt>
                      <c:pt idx="1027">
                        <c:v>43249.568749999999</c:v>
                      </c:pt>
                      <c:pt idx="1028">
                        <c:v>43249.572222222225</c:v>
                      </c:pt>
                      <c:pt idx="1029">
                        <c:v>43249.575694444444</c:v>
                      </c:pt>
                      <c:pt idx="1030">
                        <c:v>43249.57916666667</c:v>
                      </c:pt>
                      <c:pt idx="1031">
                        <c:v>43249.582638888889</c:v>
                      </c:pt>
                      <c:pt idx="1032">
                        <c:v>43249.586111111108</c:v>
                      </c:pt>
                      <c:pt idx="1033">
                        <c:v>43249.589583333334</c:v>
                      </c:pt>
                      <c:pt idx="1034">
                        <c:v>43249.593055555553</c:v>
                      </c:pt>
                      <c:pt idx="1035">
                        <c:v>43249.59652777778</c:v>
                      </c:pt>
                      <c:pt idx="1036">
                        <c:v>43249.599999999999</c:v>
                      </c:pt>
                      <c:pt idx="1037">
                        <c:v>43249.603472222225</c:v>
                      </c:pt>
                      <c:pt idx="1038">
                        <c:v>43249.606944444444</c:v>
                      </c:pt>
                      <c:pt idx="1039">
                        <c:v>43249.61041666667</c:v>
                      </c:pt>
                      <c:pt idx="1040">
                        <c:v>43249.613888888889</c:v>
                      </c:pt>
                      <c:pt idx="1041">
                        <c:v>43249.617361111108</c:v>
                      </c:pt>
                      <c:pt idx="1042">
                        <c:v>43249.620833333334</c:v>
                      </c:pt>
                      <c:pt idx="1043">
                        <c:v>43249.624305555553</c:v>
                      </c:pt>
                      <c:pt idx="1044">
                        <c:v>43249.62777777778</c:v>
                      </c:pt>
                      <c:pt idx="1045">
                        <c:v>43249.631249999999</c:v>
                      </c:pt>
                      <c:pt idx="1046">
                        <c:v>43249.634722222225</c:v>
                      </c:pt>
                      <c:pt idx="1047">
                        <c:v>43249.638194444444</c:v>
                      </c:pt>
                      <c:pt idx="1048">
                        <c:v>43249.64166666667</c:v>
                      </c:pt>
                      <c:pt idx="1049">
                        <c:v>43249.645138888889</c:v>
                      </c:pt>
                      <c:pt idx="1050">
                        <c:v>43249.648611111108</c:v>
                      </c:pt>
                      <c:pt idx="1051">
                        <c:v>43249.652083333334</c:v>
                      </c:pt>
                      <c:pt idx="1052">
                        <c:v>43249.655555555553</c:v>
                      </c:pt>
                      <c:pt idx="1053">
                        <c:v>43249.65902777778</c:v>
                      </c:pt>
                      <c:pt idx="1054">
                        <c:v>43249.662499999999</c:v>
                      </c:pt>
                      <c:pt idx="1055">
                        <c:v>43249.665972222225</c:v>
                      </c:pt>
                      <c:pt idx="1056">
                        <c:v>43249.669444444444</c:v>
                      </c:pt>
                      <c:pt idx="1057">
                        <c:v>43249.67291666667</c:v>
                      </c:pt>
                      <c:pt idx="1058">
                        <c:v>43249.676388888889</c:v>
                      </c:pt>
                      <c:pt idx="1059">
                        <c:v>43249.679861111108</c:v>
                      </c:pt>
                      <c:pt idx="1060">
                        <c:v>43249.683333333334</c:v>
                      </c:pt>
                      <c:pt idx="1061">
                        <c:v>43249.686805555553</c:v>
                      </c:pt>
                      <c:pt idx="1062">
                        <c:v>43249.69027777778</c:v>
                      </c:pt>
                      <c:pt idx="1063">
                        <c:v>43249.693749999999</c:v>
                      </c:pt>
                      <c:pt idx="1064">
                        <c:v>43249.697222222225</c:v>
                      </c:pt>
                      <c:pt idx="1065">
                        <c:v>43249.700694444444</c:v>
                      </c:pt>
                      <c:pt idx="1066">
                        <c:v>43249.70416666667</c:v>
                      </c:pt>
                      <c:pt idx="1067">
                        <c:v>43249.707638888889</c:v>
                      </c:pt>
                      <c:pt idx="1068">
                        <c:v>43249.711111111108</c:v>
                      </c:pt>
                      <c:pt idx="1069">
                        <c:v>43249.714583333334</c:v>
                      </c:pt>
                      <c:pt idx="1070">
                        <c:v>43249.718055555553</c:v>
                      </c:pt>
                      <c:pt idx="1071">
                        <c:v>43249.72152777778</c:v>
                      </c:pt>
                      <c:pt idx="1072">
                        <c:v>43249.724999999999</c:v>
                      </c:pt>
                      <c:pt idx="1073">
                        <c:v>43249.728472222225</c:v>
                      </c:pt>
                      <c:pt idx="1074">
                        <c:v>43249.731944444444</c:v>
                      </c:pt>
                      <c:pt idx="1075">
                        <c:v>43249.73541666667</c:v>
                      </c:pt>
                      <c:pt idx="1076">
                        <c:v>43249.738888888889</c:v>
                      </c:pt>
                      <c:pt idx="1077">
                        <c:v>43249.742361111108</c:v>
                      </c:pt>
                      <c:pt idx="1078">
                        <c:v>43249.745833333334</c:v>
                      </c:pt>
                      <c:pt idx="1079">
                        <c:v>43249.749305555553</c:v>
                      </c:pt>
                      <c:pt idx="1080">
                        <c:v>43249.75277777778</c:v>
                      </c:pt>
                      <c:pt idx="1081">
                        <c:v>43249.756249999999</c:v>
                      </c:pt>
                      <c:pt idx="1082">
                        <c:v>43249.759722222225</c:v>
                      </c:pt>
                      <c:pt idx="1083">
                        <c:v>43249.763194444444</c:v>
                      </c:pt>
                      <c:pt idx="1084">
                        <c:v>43249.76666666667</c:v>
                      </c:pt>
                      <c:pt idx="1085">
                        <c:v>43249.770138888889</c:v>
                      </c:pt>
                      <c:pt idx="1086">
                        <c:v>43249.773611111108</c:v>
                      </c:pt>
                      <c:pt idx="1087">
                        <c:v>43249.777083333334</c:v>
                      </c:pt>
                      <c:pt idx="1088">
                        <c:v>43249.780555555553</c:v>
                      </c:pt>
                      <c:pt idx="1089">
                        <c:v>43249.78402777778</c:v>
                      </c:pt>
                      <c:pt idx="1090">
                        <c:v>43249.787499999999</c:v>
                      </c:pt>
                      <c:pt idx="1091">
                        <c:v>43249.790972222225</c:v>
                      </c:pt>
                      <c:pt idx="1092">
                        <c:v>43249.794444444444</c:v>
                      </c:pt>
                      <c:pt idx="1093">
                        <c:v>43249.79791666667</c:v>
                      </c:pt>
                      <c:pt idx="1094">
                        <c:v>43249.801388888889</c:v>
                      </c:pt>
                      <c:pt idx="1095">
                        <c:v>43249.804861111108</c:v>
                      </c:pt>
                      <c:pt idx="1096">
                        <c:v>43249.808333333334</c:v>
                      </c:pt>
                      <c:pt idx="1097">
                        <c:v>43249.811805555553</c:v>
                      </c:pt>
                      <c:pt idx="1098">
                        <c:v>43249.81527777778</c:v>
                      </c:pt>
                      <c:pt idx="1099">
                        <c:v>43249.818749999999</c:v>
                      </c:pt>
                      <c:pt idx="1100">
                        <c:v>43249.822222222225</c:v>
                      </c:pt>
                      <c:pt idx="1101">
                        <c:v>43249.825694444444</c:v>
                      </c:pt>
                      <c:pt idx="1102">
                        <c:v>43249.82916666667</c:v>
                      </c:pt>
                      <c:pt idx="1103">
                        <c:v>43249.832638888889</c:v>
                      </c:pt>
                      <c:pt idx="1104">
                        <c:v>43249.836111111108</c:v>
                      </c:pt>
                      <c:pt idx="1105">
                        <c:v>43249.839583333334</c:v>
                      </c:pt>
                      <c:pt idx="1106">
                        <c:v>43249.843055555553</c:v>
                      </c:pt>
                      <c:pt idx="1107">
                        <c:v>43249.84652777778</c:v>
                      </c:pt>
                      <c:pt idx="1108">
                        <c:v>43249.85</c:v>
                      </c:pt>
                      <c:pt idx="1109">
                        <c:v>43249.853472222225</c:v>
                      </c:pt>
                      <c:pt idx="1110">
                        <c:v>43249.856944444444</c:v>
                      </c:pt>
                      <c:pt idx="1111">
                        <c:v>43249.86041666667</c:v>
                      </c:pt>
                      <c:pt idx="1112">
                        <c:v>43249.863888888889</c:v>
                      </c:pt>
                      <c:pt idx="1113">
                        <c:v>43249.867361111108</c:v>
                      </c:pt>
                      <c:pt idx="1114">
                        <c:v>43249.870833333334</c:v>
                      </c:pt>
                      <c:pt idx="1115">
                        <c:v>43249.874305555553</c:v>
                      </c:pt>
                      <c:pt idx="1116">
                        <c:v>43249.87777777778</c:v>
                      </c:pt>
                      <c:pt idx="1117">
                        <c:v>43249.881249999999</c:v>
                      </c:pt>
                      <c:pt idx="1118">
                        <c:v>43249.884722222225</c:v>
                      </c:pt>
                      <c:pt idx="1119">
                        <c:v>43249.888194444444</c:v>
                      </c:pt>
                      <c:pt idx="1120">
                        <c:v>43249.89166666667</c:v>
                      </c:pt>
                      <c:pt idx="1121">
                        <c:v>43249.895138888889</c:v>
                      </c:pt>
                      <c:pt idx="1122">
                        <c:v>43249.898611111108</c:v>
                      </c:pt>
                      <c:pt idx="1123">
                        <c:v>43249.902083333334</c:v>
                      </c:pt>
                      <c:pt idx="1124">
                        <c:v>43249.905555555553</c:v>
                      </c:pt>
                      <c:pt idx="1125">
                        <c:v>43249.90902777778</c:v>
                      </c:pt>
                      <c:pt idx="1126">
                        <c:v>43249.912499999999</c:v>
                      </c:pt>
                      <c:pt idx="1127">
                        <c:v>43249.915972222225</c:v>
                      </c:pt>
                      <c:pt idx="1128">
                        <c:v>43249.919444444444</c:v>
                      </c:pt>
                      <c:pt idx="1129">
                        <c:v>43249.92291666667</c:v>
                      </c:pt>
                      <c:pt idx="1130">
                        <c:v>43249.926388888889</c:v>
                      </c:pt>
                      <c:pt idx="1131">
                        <c:v>43249.929861111108</c:v>
                      </c:pt>
                      <c:pt idx="1132">
                        <c:v>43249.933333333334</c:v>
                      </c:pt>
                      <c:pt idx="1133">
                        <c:v>43249.936805555553</c:v>
                      </c:pt>
                      <c:pt idx="1134">
                        <c:v>43249.94027777778</c:v>
                      </c:pt>
                      <c:pt idx="1135">
                        <c:v>43249.943749999999</c:v>
                      </c:pt>
                      <c:pt idx="1136">
                        <c:v>43249.947222222225</c:v>
                      </c:pt>
                      <c:pt idx="1137">
                        <c:v>43249.950694444444</c:v>
                      </c:pt>
                      <c:pt idx="1138">
                        <c:v>43249.95416666667</c:v>
                      </c:pt>
                      <c:pt idx="1139">
                        <c:v>43249.957638888889</c:v>
                      </c:pt>
                      <c:pt idx="1140">
                        <c:v>43249.961111111108</c:v>
                      </c:pt>
                      <c:pt idx="1141">
                        <c:v>43249.964583333334</c:v>
                      </c:pt>
                      <c:pt idx="1142">
                        <c:v>43249.968055555553</c:v>
                      </c:pt>
                      <c:pt idx="1143">
                        <c:v>43249.97152777778</c:v>
                      </c:pt>
                      <c:pt idx="1144">
                        <c:v>43249.974999999999</c:v>
                      </c:pt>
                      <c:pt idx="1145">
                        <c:v>43249.978472222225</c:v>
                      </c:pt>
                      <c:pt idx="1146">
                        <c:v>43249.981944444444</c:v>
                      </c:pt>
                      <c:pt idx="1147">
                        <c:v>43249.98541666667</c:v>
                      </c:pt>
                      <c:pt idx="1148">
                        <c:v>43249.988888888889</c:v>
                      </c:pt>
                      <c:pt idx="1149">
                        <c:v>43249.992361111108</c:v>
                      </c:pt>
                      <c:pt idx="1150">
                        <c:v>43249.995833333334</c:v>
                      </c:pt>
                      <c:pt idx="1151">
                        <c:v>43249.999305555553</c:v>
                      </c:pt>
                      <c:pt idx="1152">
                        <c:v>43250.00277777778</c:v>
                      </c:pt>
                      <c:pt idx="1153">
                        <c:v>43250.006249999999</c:v>
                      </c:pt>
                      <c:pt idx="1154">
                        <c:v>43250.009722222225</c:v>
                      </c:pt>
                      <c:pt idx="1155">
                        <c:v>43250.013194444444</c:v>
                      </c:pt>
                      <c:pt idx="1156">
                        <c:v>43250.01666666667</c:v>
                      </c:pt>
                      <c:pt idx="1157">
                        <c:v>43250.020138888889</c:v>
                      </c:pt>
                      <c:pt idx="1158">
                        <c:v>43250.023611111108</c:v>
                      </c:pt>
                      <c:pt idx="1159">
                        <c:v>43250.027083333334</c:v>
                      </c:pt>
                      <c:pt idx="1160">
                        <c:v>43250.030555555553</c:v>
                      </c:pt>
                      <c:pt idx="1161">
                        <c:v>43250.03402777778</c:v>
                      </c:pt>
                      <c:pt idx="1162">
                        <c:v>43250.037499999999</c:v>
                      </c:pt>
                      <c:pt idx="1163">
                        <c:v>43250.040972222225</c:v>
                      </c:pt>
                      <c:pt idx="1164">
                        <c:v>43250.044444444444</c:v>
                      </c:pt>
                      <c:pt idx="1165">
                        <c:v>43250.04791666667</c:v>
                      </c:pt>
                      <c:pt idx="1166">
                        <c:v>43250.051388888889</c:v>
                      </c:pt>
                      <c:pt idx="1167">
                        <c:v>43250.054861111108</c:v>
                      </c:pt>
                      <c:pt idx="1168">
                        <c:v>43250.058333333334</c:v>
                      </c:pt>
                      <c:pt idx="1169">
                        <c:v>43250.061805555553</c:v>
                      </c:pt>
                      <c:pt idx="1170">
                        <c:v>43250.06527777778</c:v>
                      </c:pt>
                      <c:pt idx="1171">
                        <c:v>43250.068749999999</c:v>
                      </c:pt>
                      <c:pt idx="1172">
                        <c:v>43250.072222222225</c:v>
                      </c:pt>
                      <c:pt idx="1173">
                        <c:v>43250.075694444444</c:v>
                      </c:pt>
                      <c:pt idx="1174">
                        <c:v>43250.07916666667</c:v>
                      </c:pt>
                      <c:pt idx="1175">
                        <c:v>43250.082638888889</c:v>
                      </c:pt>
                      <c:pt idx="1176">
                        <c:v>43250.086111111108</c:v>
                      </c:pt>
                      <c:pt idx="1177">
                        <c:v>43250.089583333334</c:v>
                      </c:pt>
                      <c:pt idx="1178">
                        <c:v>43250.093055555553</c:v>
                      </c:pt>
                      <c:pt idx="1179">
                        <c:v>43250.09652777778</c:v>
                      </c:pt>
                      <c:pt idx="1180">
                        <c:v>43250.1</c:v>
                      </c:pt>
                      <c:pt idx="1181">
                        <c:v>43250.103472222225</c:v>
                      </c:pt>
                      <c:pt idx="1182">
                        <c:v>43250.106944444444</c:v>
                      </c:pt>
                      <c:pt idx="1183">
                        <c:v>43250.11041666667</c:v>
                      </c:pt>
                      <c:pt idx="1184">
                        <c:v>43250.113888888889</c:v>
                      </c:pt>
                      <c:pt idx="1185">
                        <c:v>43250.117361111108</c:v>
                      </c:pt>
                      <c:pt idx="1186">
                        <c:v>43250.120833333334</c:v>
                      </c:pt>
                      <c:pt idx="1187">
                        <c:v>43250.124305555553</c:v>
                      </c:pt>
                      <c:pt idx="1188">
                        <c:v>43250.12777777778</c:v>
                      </c:pt>
                      <c:pt idx="1189">
                        <c:v>43250.131249999999</c:v>
                      </c:pt>
                      <c:pt idx="1190">
                        <c:v>43250.134722222225</c:v>
                      </c:pt>
                      <c:pt idx="1191">
                        <c:v>43250.138194444444</c:v>
                      </c:pt>
                      <c:pt idx="1192">
                        <c:v>43250.14166666667</c:v>
                      </c:pt>
                      <c:pt idx="1193">
                        <c:v>43250.145138888889</c:v>
                      </c:pt>
                      <c:pt idx="1194">
                        <c:v>43250.148611111108</c:v>
                      </c:pt>
                      <c:pt idx="1195">
                        <c:v>43250.152083333334</c:v>
                      </c:pt>
                      <c:pt idx="1196">
                        <c:v>43250.155555555553</c:v>
                      </c:pt>
                      <c:pt idx="1197">
                        <c:v>43250.15902777778</c:v>
                      </c:pt>
                      <c:pt idx="1198">
                        <c:v>43250.162499999999</c:v>
                      </c:pt>
                      <c:pt idx="1199">
                        <c:v>43250.165972222225</c:v>
                      </c:pt>
                      <c:pt idx="1200">
                        <c:v>43250.169444444444</c:v>
                      </c:pt>
                      <c:pt idx="1201">
                        <c:v>43250.17291666667</c:v>
                      </c:pt>
                      <c:pt idx="1202">
                        <c:v>43250.176388888889</c:v>
                      </c:pt>
                      <c:pt idx="1203">
                        <c:v>43250.179861111108</c:v>
                      </c:pt>
                      <c:pt idx="1204">
                        <c:v>43250.183333333334</c:v>
                      </c:pt>
                      <c:pt idx="1205">
                        <c:v>43250.186805555553</c:v>
                      </c:pt>
                      <c:pt idx="1206">
                        <c:v>43250.19027777778</c:v>
                      </c:pt>
                      <c:pt idx="1207">
                        <c:v>43250.193749999999</c:v>
                      </c:pt>
                      <c:pt idx="1208">
                        <c:v>43250.197222222225</c:v>
                      </c:pt>
                      <c:pt idx="1209">
                        <c:v>43250.200694444444</c:v>
                      </c:pt>
                      <c:pt idx="1210">
                        <c:v>43250.20416666667</c:v>
                      </c:pt>
                      <c:pt idx="1211">
                        <c:v>43250.207638888889</c:v>
                      </c:pt>
                      <c:pt idx="1212">
                        <c:v>43250.211111111108</c:v>
                      </c:pt>
                      <c:pt idx="1213">
                        <c:v>43250.214583333334</c:v>
                      </c:pt>
                      <c:pt idx="1214">
                        <c:v>43250.218055555553</c:v>
                      </c:pt>
                      <c:pt idx="1215">
                        <c:v>43250.22152777778</c:v>
                      </c:pt>
                      <c:pt idx="1216">
                        <c:v>43250.224999999999</c:v>
                      </c:pt>
                      <c:pt idx="1217">
                        <c:v>43250.228472222225</c:v>
                      </c:pt>
                      <c:pt idx="1218">
                        <c:v>43250.231944444444</c:v>
                      </c:pt>
                      <c:pt idx="1219">
                        <c:v>43250.23541666667</c:v>
                      </c:pt>
                      <c:pt idx="1220">
                        <c:v>43250.238888888889</c:v>
                      </c:pt>
                      <c:pt idx="1221">
                        <c:v>43250.242361111108</c:v>
                      </c:pt>
                      <c:pt idx="1222">
                        <c:v>43250.245833333334</c:v>
                      </c:pt>
                      <c:pt idx="1223">
                        <c:v>43250.249305555553</c:v>
                      </c:pt>
                      <c:pt idx="1224">
                        <c:v>43250.25277777778</c:v>
                      </c:pt>
                      <c:pt idx="1225">
                        <c:v>43250.256249999999</c:v>
                      </c:pt>
                      <c:pt idx="1226">
                        <c:v>43250.259722222225</c:v>
                      </c:pt>
                      <c:pt idx="1227">
                        <c:v>43250.263194444444</c:v>
                      </c:pt>
                      <c:pt idx="1228">
                        <c:v>43250.26666666667</c:v>
                      </c:pt>
                      <c:pt idx="1229">
                        <c:v>43250.270138888889</c:v>
                      </c:pt>
                      <c:pt idx="1230">
                        <c:v>43250.273611111108</c:v>
                      </c:pt>
                      <c:pt idx="1231">
                        <c:v>43250.277083333334</c:v>
                      </c:pt>
                      <c:pt idx="1232">
                        <c:v>43250.280555555553</c:v>
                      </c:pt>
                      <c:pt idx="1233">
                        <c:v>43250.28402777778</c:v>
                      </c:pt>
                      <c:pt idx="1234">
                        <c:v>43250.287499999999</c:v>
                      </c:pt>
                      <c:pt idx="1235">
                        <c:v>43250.290972222225</c:v>
                      </c:pt>
                      <c:pt idx="1236">
                        <c:v>43250.294444444444</c:v>
                      </c:pt>
                      <c:pt idx="1237">
                        <c:v>43250.29791666667</c:v>
                      </c:pt>
                      <c:pt idx="1238">
                        <c:v>43250.301388888889</c:v>
                      </c:pt>
                      <c:pt idx="1239">
                        <c:v>43250.304861111108</c:v>
                      </c:pt>
                      <c:pt idx="1240">
                        <c:v>43250.308333333334</c:v>
                      </c:pt>
                      <c:pt idx="1241">
                        <c:v>43250.311805555553</c:v>
                      </c:pt>
                      <c:pt idx="1242">
                        <c:v>43250.31527777778</c:v>
                      </c:pt>
                      <c:pt idx="1243">
                        <c:v>43250.318749999999</c:v>
                      </c:pt>
                      <c:pt idx="1244">
                        <c:v>43250.322222222225</c:v>
                      </c:pt>
                      <c:pt idx="1245">
                        <c:v>43250.325694444444</c:v>
                      </c:pt>
                      <c:pt idx="1246">
                        <c:v>43250.32916666667</c:v>
                      </c:pt>
                      <c:pt idx="1247">
                        <c:v>43250.332638888889</c:v>
                      </c:pt>
                      <c:pt idx="1248">
                        <c:v>43250.336111111108</c:v>
                      </c:pt>
                      <c:pt idx="1249">
                        <c:v>43250.339583333334</c:v>
                      </c:pt>
                      <c:pt idx="1250">
                        <c:v>43250.343055555553</c:v>
                      </c:pt>
                      <c:pt idx="1251">
                        <c:v>43250.34652777778</c:v>
                      </c:pt>
                      <c:pt idx="1252">
                        <c:v>43250.35</c:v>
                      </c:pt>
                      <c:pt idx="1253">
                        <c:v>43250.353472222225</c:v>
                      </c:pt>
                      <c:pt idx="1254">
                        <c:v>43250.356944444444</c:v>
                      </c:pt>
                      <c:pt idx="1255">
                        <c:v>43250.36041666667</c:v>
                      </c:pt>
                      <c:pt idx="1256">
                        <c:v>43250.363888888889</c:v>
                      </c:pt>
                      <c:pt idx="1257">
                        <c:v>43250.367361111108</c:v>
                      </c:pt>
                      <c:pt idx="1258">
                        <c:v>43250.370833333334</c:v>
                      </c:pt>
                      <c:pt idx="1259">
                        <c:v>43250.374305555553</c:v>
                      </c:pt>
                      <c:pt idx="1260">
                        <c:v>43250.37777777778</c:v>
                      </c:pt>
                      <c:pt idx="1261">
                        <c:v>43250.381249999999</c:v>
                      </c:pt>
                      <c:pt idx="1262">
                        <c:v>43250.384722222225</c:v>
                      </c:pt>
                      <c:pt idx="1263">
                        <c:v>43250.388194444444</c:v>
                      </c:pt>
                      <c:pt idx="1264">
                        <c:v>43250.39166666667</c:v>
                      </c:pt>
                      <c:pt idx="1265">
                        <c:v>43250.395138888889</c:v>
                      </c:pt>
                      <c:pt idx="1266">
                        <c:v>43250.398611111108</c:v>
                      </c:pt>
                      <c:pt idx="1267">
                        <c:v>43250.402083333334</c:v>
                      </c:pt>
                      <c:pt idx="1268">
                        <c:v>43250.405555555553</c:v>
                      </c:pt>
                      <c:pt idx="1269">
                        <c:v>43250.40902777778</c:v>
                      </c:pt>
                      <c:pt idx="1270">
                        <c:v>43250.412499999999</c:v>
                      </c:pt>
                      <c:pt idx="1271">
                        <c:v>43250.415972222225</c:v>
                      </c:pt>
                      <c:pt idx="1272">
                        <c:v>43250.419444444444</c:v>
                      </c:pt>
                      <c:pt idx="1273">
                        <c:v>43250.42291666667</c:v>
                      </c:pt>
                      <c:pt idx="1274">
                        <c:v>43250.426388888889</c:v>
                      </c:pt>
                      <c:pt idx="1275">
                        <c:v>43250.429861111108</c:v>
                      </c:pt>
                      <c:pt idx="1276">
                        <c:v>43250.433333333334</c:v>
                      </c:pt>
                      <c:pt idx="1277">
                        <c:v>43250.436805555553</c:v>
                      </c:pt>
                      <c:pt idx="1278">
                        <c:v>43250.44027777778</c:v>
                      </c:pt>
                      <c:pt idx="1279">
                        <c:v>43250.443749999999</c:v>
                      </c:pt>
                      <c:pt idx="1280">
                        <c:v>43250.447222222225</c:v>
                      </c:pt>
                      <c:pt idx="1281">
                        <c:v>43250.450694444444</c:v>
                      </c:pt>
                      <c:pt idx="1282">
                        <c:v>43250.45416666667</c:v>
                      </c:pt>
                      <c:pt idx="1283">
                        <c:v>43250.457638888889</c:v>
                      </c:pt>
                      <c:pt idx="1284">
                        <c:v>43250.461111111108</c:v>
                      </c:pt>
                      <c:pt idx="1285">
                        <c:v>43250.464583333334</c:v>
                      </c:pt>
                      <c:pt idx="1286">
                        <c:v>43250.468055555553</c:v>
                      </c:pt>
                      <c:pt idx="1287">
                        <c:v>43250.47152777778</c:v>
                      </c:pt>
                      <c:pt idx="1288">
                        <c:v>43250.474999999999</c:v>
                      </c:pt>
                      <c:pt idx="1289">
                        <c:v>43250.478472222225</c:v>
                      </c:pt>
                      <c:pt idx="1290">
                        <c:v>43250.481944444444</c:v>
                      </c:pt>
                      <c:pt idx="1291">
                        <c:v>43250.48541666667</c:v>
                      </c:pt>
                      <c:pt idx="1292">
                        <c:v>43250.488888888889</c:v>
                      </c:pt>
                      <c:pt idx="1293">
                        <c:v>43250.492361111108</c:v>
                      </c:pt>
                      <c:pt idx="1294">
                        <c:v>43250.495833333334</c:v>
                      </c:pt>
                      <c:pt idx="1295">
                        <c:v>43250.499305555553</c:v>
                      </c:pt>
                      <c:pt idx="1296">
                        <c:v>43250.50277777778</c:v>
                      </c:pt>
                      <c:pt idx="1297">
                        <c:v>43250.506249999999</c:v>
                      </c:pt>
                      <c:pt idx="1298">
                        <c:v>43250.509722222225</c:v>
                      </c:pt>
                      <c:pt idx="1299">
                        <c:v>43250.513194444444</c:v>
                      </c:pt>
                      <c:pt idx="1300">
                        <c:v>43250.51666666667</c:v>
                      </c:pt>
                      <c:pt idx="1301">
                        <c:v>43250.520138888889</c:v>
                      </c:pt>
                      <c:pt idx="1302">
                        <c:v>43250.523611111108</c:v>
                      </c:pt>
                      <c:pt idx="1303">
                        <c:v>43250.527083333334</c:v>
                      </c:pt>
                      <c:pt idx="1304">
                        <c:v>43250.530555555553</c:v>
                      </c:pt>
                      <c:pt idx="1305">
                        <c:v>43250.53402777778</c:v>
                      </c:pt>
                      <c:pt idx="1306">
                        <c:v>43250.537499999999</c:v>
                      </c:pt>
                      <c:pt idx="1307">
                        <c:v>43250.540972222225</c:v>
                      </c:pt>
                      <c:pt idx="1308">
                        <c:v>43250.544444444444</c:v>
                      </c:pt>
                      <c:pt idx="1309">
                        <c:v>43250.54791666667</c:v>
                      </c:pt>
                      <c:pt idx="1310">
                        <c:v>43250.551388888889</c:v>
                      </c:pt>
                      <c:pt idx="1311">
                        <c:v>43250.554861111108</c:v>
                      </c:pt>
                      <c:pt idx="1312">
                        <c:v>43250.558333333334</c:v>
                      </c:pt>
                      <c:pt idx="1313">
                        <c:v>43250.561805555553</c:v>
                      </c:pt>
                      <c:pt idx="1314">
                        <c:v>43250.56527777778</c:v>
                      </c:pt>
                      <c:pt idx="1315">
                        <c:v>43250.568749999999</c:v>
                      </c:pt>
                      <c:pt idx="1316">
                        <c:v>43250.572222222225</c:v>
                      </c:pt>
                      <c:pt idx="1317">
                        <c:v>43250.575694444444</c:v>
                      </c:pt>
                      <c:pt idx="1318">
                        <c:v>43250.57916666667</c:v>
                      </c:pt>
                      <c:pt idx="1319">
                        <c:v>43250.582638888889</c:v>
                      </c:pt>
                      <c:pt idx="1320">
                        <c:v>43250.586111111108</c:v>
                      </c:pt>
                      <c:pt idx="1321">
                        <c:v>43250.589583333334</c:v>
                      </c:pt>
                      <c:pt idx="1322">
                        <c:v>43250.593055555553</c:v>
                      </c:pt>
                      <c:pt idx="1323">
                        <c:v>43250.59652777778</c:v>
                      </c:pt>
                      <c:pt idx="1324">
                        <c:v>43250.6</c:v>
                      </c:pt>
                      <c:pt idx="1325">
                        <c:v>43250.603472222225</c:v>
                      </c:pt>
                      <c:pt idx="1326">
                        <c:v>43250.606944444444</c:v>
                      </c:pt>
                      <c:pt idx="1327">
                        <c:v>43250.61041666667</c:v>
                      </c:pt>
                      <c:pt idx="1328">
                        <c:v>43250.613888888889</c:v>
                      </c:pt>
                      <c:pt idx="1329">
                        <c:v>43250.617361111108</c:v>
                      </c:pt>
                      <c:pt idx="1330">
                        <c:v>43250.620833333334</c:v>
                      </c:pt>
                      <c:pt idx="1331">
                        <c:v>43250.624305555553</c:v>
                      </c:pt>
                      <c:pt idx="1332">
                        <c:v>43250.62777777778</c:v>
                      </c:pt>
                      <c:pt idx="1333">
                        <c:v>43250.631249999999</c:v>
                      </c:pt>
                      <c:pt idx="1334">
                        <c:v>43250.634722222225</c:v>
                      </c:pt>
                      <c:pt idx="1335">
                        <c:v>43250.638194444444</c:v>
                      </c:pt>
                      <c:pt idx="1336">
                        <c:v>43250.64166666667</c:v>
                      </c:pt>
                      <c:pt idx="1337">
                        <c:v>43250.645138888889</c:v>
                      </c:pt>
                      <c:pt idx="1338">
                        <c:v>43250.648611111108</c:v>
                      </c:pt>
                      <c:pt idx="1339">
                        <c:v>43250.652083333334</c:v>
                      </c:pt>
                      <c:pt idx="1340">
                        <c:v>43250.655555555553</c:v>
                      </c:pt>
                      <c:pt idx="1341">
                        <c:v>43250.65902777778</c:v>
                      </c:pt>
                      <c:pt idx="1342">
                        <c:v>43250.662499999999</c:v>
                      </c:pt>
                      <c:pt idx="1343">
                        <c:v>43250.665972222225</c:v>
                      </c:pt>
                      <c:pt idx="1344">
                        <c:v>43250.669444444444</c:v>
                      </c:pt>
                      <c:pt idx="1345">
                        <c:v>43250.67291666667</c:v>
                      </c:pt>
                      <c:pt idx="1346">
                        <c:v>43250.675000000003</c:v>
                      </c:pt>
                      <c:pt idx="1347">
                        <c:v>43250.678472222222</c:v>
                      </c:pt>
                      <c:pt idx="1348">
                        <c:v>43250.681944444441</c:v>
                      </c:pt>
                      <c:pt idx="1349">
                        <c:v>43250.685416666667</c:v>
                      </c:pt>
                      <c:pt idx="1350">
                        <c:v>43250.688888888886</c:v>
                      </c:pt>
                      <c:pt idx="1351">
                        <c:v>43250.692361111112</c:v>
                      </c:pt>
                      <c:pt idx="1352">
                        <c:v>43250.695833333331</c:v>
                      </c:pt>
                      <c:pt idx="1353">
                        <c:v>43250.699305555558</c:v>
                      </c:pt>
                      <c:pt idx="1354">
                        <c:v>43250.702777777777</c:v>
                      </c:pt>
                      <c:pt idx="1355">
                        <c:v>43250.706250000003</c:v>
                      </c:pt>
                      <c:pt idx="1356">
                        <c:v>43250.709722222222</c:v>
                      </c:pt>
                      <c:pt idx="1357">
                        <c:v>43250.713194444441</c:v>
                      </c:pt>
                      <c:pt idx="1358">
                        <c:v>43250.716666666667</c:v>
                      </c:pt>
                      <c:pt idx="1359">
                        <c:v>43250.720138888886</c:v>
                      </c:pt>
                      <c:pt idx="1360">
                        <c:v>43250.723611111112</c:v>
                      </c:pt>
                      <c:pt idx="1361">
                        <c:v>43250.727083333331</c:v>
                      </c:pt>
                      <c:pt idx="1362">
                        <c:v>43250.730555555558</c:v>
                      </c:pt>
                      <c:pt idx="1363">
                        <c:v>43250.734027777777</c:v>
                      </c:pt>
                      <c:pt idx="1364">
                        <c:v>43250.737500000003</c:v>
                      </c:pt>
                      <c:pt idx="1365">
                        <c:v>43250.740972222222</c:v>
                      </c:pt>
                      <c:pt idx="1366">
                        <c:v>43250.744444444441</c:v>
                      </c:pt>
                      <c:pt idx="1367">
                        <c:v>43250.747916666667</c:v>
                      </c:pt>
                      <c:pt idx="1368">
                        <c:v>43250.751388888886</c:v>
                      </c:pt>
                      <c:pt idx="1369">
                        <c:v>43250.754861111112</c:v>
                      </c:pt>
                      <c:pt idx="1370">
                        <c:v>43250.758333333331</c:v>
                      </c:pt>
                      <c:pt idx="1371">
                        <c:v>43250.761805555558</c:v>
                      </c:pt>
                      <c:pt idx="1372">
                        <c:v>43250.765277777777</c:v>
                      </c:pt>
                      <c:pt idx="1373">
                        <c:v>43250.768750000003</c:v>
                      </c:pt>
                      <c:pt idx="1374">
                        <c:v>43250.772222222222</c:v>
                      </c:pt>
                      <c:pt idx="1375">
                        <c:v>43250.775694444441</c:v>
                      </c:pt>
                      <c:pt idx="1376">
                        <c:v>43250.779166666667</c:v>
                      </c:pt>
                      <c:pt idx="1377">
                        <c:v>43250.782638888886</c:v>
                      </c:pt>
                      <c:pt idx="1378">
                        <c:v>43250.786111111112</c:v>
                      </c:pt>
                      <c:pt idx="1379">
                        <c:v>43250.789583333331</c:v>
                      </c:pt>
                      <c:pt idx="1380">
                        <c:v>43250.793055555558</c:v>
                      </c:pt>
                      <c:pt idx="1381">
                        <c:v>43250.796527777777</c:v>
                      </c:pt>
                      <c:pt idx="1382">
                        <c:v>43250.8</c:v>
                      </c:pt>
                      <c:pt idx="1383">
                        <c:v>43250.803472222222</c:v>
                      </c:pt>
                      <c:pt idx="1384">
                        <c:v>43250.806944444441</c:v>
                      </c:pt>
                      <c:pt idx="1385">
                        <c:v>43250.810416666667</c:v>
                      </c:pt>
                      <c:pt idx="1386">
                        <c:v>43250.813888888886</c:v>
                      </c:pt>
                      <c:pt idx="1387">
                        <c:v>43250.817361111112</c:v>
                      </c:pt>
                      <c:pt idx="1388">
                        <c:v>43250.820833333331</c:v>
                      </c:pt>
                      <c:pt idx="1389">
                        <c:v>43250.824305555558</c:v>
                      </c:pt>
                      <c:pt idx="1390">
                        <c:v>43250.827777777777</c:v>
                      </c:pt>
                      <c:pt idx="1391">
                        <c:v>43250.831250000003</c:v>
                      </c:pt>
                      <c:pt idx="1392">
                        <c:v>43250.834722222222</c:v>
                      </c:pt>
                      <c:pt idx="1393">
                        <c:v>43250.838194444441</c:v>
                      </c:pt>
                      <c:pt idx="1394">
                        <c:v>43250.841666666667</c:v>
                      </c:pt>
                      <c:pt idx="1395">
                        <c:v>43250.845138888886</c:v>
                      </c:pt>
                      <c:pt idx="1396">
                        <c:v>43250.848611111112</c:v>
                      </c:pt>
                      <c:pt idx="1397">
                        <c:v>43250.852083333331</c:v>
                      </c:pt>
                      <c:pt idx="1398">
                        <c:v>43250.855555555558</c:v>
                      </c:pt>
                      <c:pt idx="1399">
                        <c:v>43250.859027777777</c:v>
                      </c:pt>
                      <c:pt idx="1400">
                        <c:v>43250.862500000003</c:v>
                      </c:pt>
                      <c:pt idx="1401">
                        <c:v>43250.865972222222</c:v>
                      </c:pt>
                      <c:pt idx="1402">
                        <c:v>43250.869444444441</c:v>
                      </c:pt>
                      <c:pt idx="1403">
                        <c:v>43250.872916666667</c:v>
                      </c:pt>
                      <c:pt idx="1404">
                        <c:v>43250.876388888886</c:v>
                      </c:pt>
                      <c:pt idx="1405">
                        <c:v>43250.879861111112</c:v>
                      </c:pt>
                      <c:pt idx="1406">
                        <c:v>43250.883333333331</c:v>
                      </c:pt>
                      <c:pt idx="1407">
                        <c:v>43250.886805555558</c:v>
                      </c:pt>
                      <c:pt idx="1408">
                        <c:v>43250.890277777777</c:v>
                      </c:pt>
                      <c:pt idx="1409">
                        <c:v>43250.893750000003</c:v>
                      </c:pt>
                      <c:pt idx="1410">
                        <c:v>43250.897222222222</c:v>
                      </c:pt>
                      <c:pt idx="1411">
                        <c:v>43250.900694444441</c:v>
                      </c:pt>
                      <c:pt idx="1412">
                        <c:v>43250.904166666667</c:v>
                      </c:pt>
                      <c:pt idx="1413">
                        <c:v>43250.907638888886</c:v>
                      </c:pt>
                      <c:pt idx="1414">
                        <c:v>43250.911111111112</c:v>
                      </c:pt>
                      <c:pt idx="1415">
                        <c:v>43250.914583333331</c:v>
                      </c:pt>
                      <c:pt idx="1416">
                        <c:v>43250.918055555558</c:v>
                      </c:pt>
                      <c:pt idx="1417">
                        <c:v>43250.921527777777</c:v>
                      </c:pt>
                      <c:pt idx="1418">
                        <c:v>43250.925000000003</c:v>
                      </c:pt>
                      <c:pt idx="1419">
                        <c:v>43250.928472222222</c:v>
                      </c:pt>
                      <c:pt idx="1420">
                        <c:v>43250.931944444441</c:v>
                      </c:pt>
                      <c:pt idx="1421">
                        <c:v>43250.935416666667</c:v>
                      </c:pt>
                      <c:pt idx="1422">
                        <c:v>43250.938888888886</c:v>
                      </c:pt>
                      <c:pt idx="1423">
                        <c:v>43250.942361111112</c:v>
                      </c:pt>
                      <c:pt idx="1424">
                        <c:v>43250.945833333331</c:v>
                      </c:pt>
                      <c:pt idx="1425">
                        <c:v>43250.949305555558</c:v>
                      </c:pt>
                      <c:pt idx="1426">
                        <c:v>43250.952777777777</c:v>
                      </c:pt>
                      <c:pt idx="1427">
                        <c:v>43250.956250000003</c:v>
                      </c:pt>
                      <c:pt idx="1428">
                        <c:v>43250.959722222222</c:v>
                      </c:pt>
                      <c:pt idx="1429">
                        <c:v>43250.963194444441</c:v>
                      </c:pt>
                      <c:pt idx="1430">
                        <c:v>43250.966666666667</c:v>
                      </c:pt>
                      <c:pt idx="1431">
                        <c:v>43250.970138888886</c:v>
                      </c:pt>
                      <c:pt idx="1432">
                        <c:v>43250.973611111112</c:v>
                      </c:pt>
                      <c:pt idx="1433">
                        <c:v>43250.977083333331</c:v>
                      </c:pt>
                      <c:pt idx="1434">
                        <c:v>43250.980555555558</c:v>
                      </c:pt>
                      <c:pt idx="1435">
                        <c:v>43250.984027777777</c:v>
                      </c:pt>
                      <c:pt idx="1436">
                        <c:v>43250.987500000003</c:v>
                      </c:pt>
                      <c:pt idx="1437">
                        <c:v>43250.990972222222</c:v>
                      </c:pt>
                      <c:pt idx="1438">
                        <c:v>43250.994444444441</c:v>
                      </c:pt>
                      <c:pt idx="1439">
                        <c:v>43250.997916666667</c:v>
                      </c:pt>
                      <c:pt idx="1440">
                        <c:v>43251.001388888886</c:v>
                      </c:pt>
                      <c:pt idx="1441">
                        <c:v>43251.004861111112</c:v>
                      </c:pt>
                      <c:pt idx="1442">
                        <c:v>43251.008333333331</c:v>
                      </c:pt>
                      <c:pt idx="1443">
                        <c:v>43251.011805555558</c:v>
                      </c:pt>
                      <c:pt idx="1444">
                        <c:v>43251.015277777777</c:v>
                      </c:pt>
                      <c:pt idx="1445">
                        <c:v>43251.018750000003</c:v>
                      </c:pt>
                      <c:pt idx="1446">
                        <c:v>43251.022222222222</c:v>
                      </c:pt>
                      <c:pt idx="1447">
                        <c:v>43251.025694444441</c:v>
                      </c:pt>
                      <c:pt idx="1448">
                        <c:v>43251.029166666667</c:v>
                      </c:pt>
                      <c:pt idx="1449">
                        <c:v>43251.032638888886</c:v>
                      </c:pt>
                      <c:pt idx="1450">
                        <c:v>43251.036111111112</c:v>
                      </c:pt>
                      <c:pt idx="1451">
                        <c:v>43251.039583333331</c:v>
                      </c:pt>
                      <c:pt idx="1452">
                        <c:v>43251.043055555558</c:v>
                      </c:pt>
                      <c:pt idx="1453">
                        <c:v>43251.046527777777</c:v>
                      </c:pt>
                      <c:pt idx="1454">
                        <c:v>43251.05</c:v>
                      </c:pt>
                      <c:pt idx="1455">
                        <c:v>43251.053472222222</c:v>
                      </c:pt>
                      <c:pt idx="1456">
                        <c:v>43251.056944444441</c:v>
                      </c:pt>
                      <c:pt idx="1457">
                        <c:v>43251.060416666667</c:v>
                      </c:pt>
                      <c:pt idx="1458">
                        <c:v>43251.063888888886</c:v>
                      </c:pt>
                      <c:pt idx="1459">
                        <c:v>43251.067361111112</c:v>
                      </c:pt>
                      <c:pt idx="1460">
                        <c:v>43251.070833333331</c:v>
                      </c:pt>
                      <c:pt idx="1461">
                        <c:v>43251.074305555558</c:v>
                      </c:pt>
                      <c:pt idx="1462">
                        <c:v>43251.077777777777</c:v>
                      </c:pt>
                      <c:pt idx="1463">
                        <c:v>43251.081250000003</c:v>
                      </c:pt>
                      <c:pt idx="1464">
                        <c:v>43251.084722222222</c:v>
                      </c:pt>
                      <c:pt idx="1465">
                        <c:v>43251.088194444441</c:v>
                      </c:pt>
                      <c:pt idx="1466">
                        <c:v>43251.091666666667</c:v>
                      </c:pt>
                      <c:pt idx="1467">
                        <c:v>43251.095138888886</c:v>
                      </c:pt>
                      <c:pt idx="1468">
                        <c:v>43251.098611111112</c:v>
                      </c:pt>
                      <c:pt idx="1469">
                        <c:v>43251.102083333331</c:v>
                      </c:pt>
                      <c:pt idx="1470">
                        <c:v>43251.105555555558</c:v>
                      </c:pt>
                      <c:pt idx="1471">
                        <c:v>43251.109027777777</c:v>
                      </c:pt>
                      <c:pt idx="1472">
                        <c:v>43251.112500000003</c:v>
                      </c:pt>
                      <c:pt idx="1473">
                        <c:v>43251.115972222222</c:v>
                      </c:pt>
                      <c:pt idx="1474">
                        <c:v>43251.119444444441</c:v>
                      </c:pt>
                      <c:pt idx="1475">
                        <c:v>43251.122916666667</c:v>
                      </c:pt>
                      <c:pt idx="1476">
                        <c:v>43251.126388888886</c:v>
                      </c:pt>
                      <c:pt idx="1477">
                        <c:v>43251.129861111112</c:v>
                      </c:pt>
                      <c:pt idx="1478">
                        <c:v>43251.133333333331</c:v>
                      </c:pt>
                      <c:pt idx="1479">
                        <c:v>43251.136805555558</c:v>
                      </c:pt>
                      <c:pt idx="1480">
                        <c:v>43251.140277777777</c:v>
                      </c:pt>
                      <c:pt idx="1481">
                        <c:v>43251.143750000003</c:v>
                      </c:pt>
                      <c:pt idx="1482">
                        <c:v>43251.147222222222</c:v>
                      </c:pt>
                      <c:pt idx="1483">
                        <c:v>43251.150694444441</c:v>
                      </c:pt>
                      <c:pt idx="1484">
                        <c:v>43251.154166666667</c:v>
                      </c:pt>
                      <c:pt idx="1485">
                        <c:v>43251.157638888886</c:v>
                      </c:pt>
                      <c:pt idx="1486">
                        <c:v>43251.161111111112</c:v>
                      </c:pt>
                      <c:pt idx="1487">
                        <c:v>43251.164583333331</c:v>
                      </c:pt>
                      <c:pt idx="1488">
                        <c:v>43251.168055555558</c:v>
                      </c:pt>
                      <c:pt idx="1489">
                        <c:v>43251.171527777777</c:v>
                      </c:pt>
                      <c:pt idx="1490">
                        <c:v>43251.175000000003</c:v>
                      </c:pt>
                      <c:pt idx="1491">
                        <c:v>43251.178472222222</c:v>
                      </c:pt>
                      <c:pt idx="1492">
                        <c:v>43251.181944444441</c:v>
                      </c:pt>
                      <c:pt idx="1493">
                        <c:v>43251.185416666667</c:v>
                      </c:pt>
                      <c:pt idx="1494">
                        <c:v>43251.188888888886</c:v>
                      </c:pt>
                      <c:pt idx="1495">
                        <c:v>43251.192361111112</c:v>
                      </c:pt>
                      <c:pt idx="1496">
                        <c:v>43251.195833333331</c:v>
                      </c:pt>
                      <c:pt idx="1497">
                        <c:v>43251.199305555558</c:v>
                      </c:pt>
                      <c:pt idx="1498">
                        <c:v>43251.202777777777</c:v>
                      </c:pt>
                      <c:pt idx="1499">
                        <c:v>43251.206250000003</c:v>
                      </c:pt>
                      <c:pt idx="1500">
                        <c:v>43251.209722222222</c:v>
                      </c:pt>
                      <c:pt idx="1501">
                        <c:v>43251.213194444441</c:v>
                      </c:pt>
                      <c:pt idx="1502">
                        <c:v>43251.216666666667</c:v>
                      </c:pt>
                      <c:pt idx="1503">
                        <c:v>43251.220138888886</c:v>
                      </c:pt>
                      <c:pt idx="1504">
                        <c:v>43251.223611111112</c:v>
                      </c:pt>
                      <c:pt idx="1505">
                        <c:v>43251.227083333331</c:v>
                      </c:pt>
                      <c:pt idx="1506">
                        <c:v>43251.230555555558</c:v>
                      </c:pt>
                      <c:pt idx="1507">
                        <c:v>43251.234027777777</c:v>
                      </c:pt>
                      <c:pt idx="1508">
                        <c:v>43251.237500000003</c:v>
                      </c:pt>
                      <c:pt idx="1509">
                        <c:v>43251.240972222222</c:v>
                      </c:pt>
                      <c:pt idx="1510">
                        <c:v>43251.244444444441</c:v>
                      </c:pt>
                      <c:pt idx="1511">
                        <c:v>43251.247916666667</c:v>
                      </c:pt>
                      <c:pt idx="1512">
                        <c:v>43251.251388888886</c:v>
                      </c:pt>
                      <c:pt idx="1513">
                        <c:v>43251.254861111112</c:v>
                      </c:pt>
                      <c:pt idx="1514">
                        <c:v>43251.258333333331</c:v>
                      </c:pt>
                      <c:pt idx="1515">
                        <c:v>43251.261805555558</c:v>
                      </c:pt>
                      <c:pt idx="1516">
                        <c:v>43251.265277777777</c:v>
                      </c:pt>
                      <c:pt idx="1517">
                        <c:v>43251.268750000003</c:v>
                      </c:pt>
                      <c:pt idx="1518">
                        <c:v>43251.272222222222</c:v>
                      </c:pt>
                      <c:pt idx="1519">
                        <c:v>43251.275694444441</c:v>
                      </c:pt>
                      <c:pt idx="1520">
                        <c:v>43251.279166666667</c:v>
                      </c:pt>
                      <c:pt idx="1521">
                        <c:v>43251.282638888886</c:v>
                      </c:pt>
                      <c:pt idx="1522">
                        <c:v>43251.286111111112</c:v>
                      </c:pt>
                      <c:pt idx="1523">
                        <c:v>43251.289583333331</c:v>
                      </c:pt>
                      <c:pt idx="1524">
                        <c:v>43251.293055555558</c:v>
                      </c:pt>
                      <c:pt idx="1525">
                        <c:v>43251.296527777777</c:v>
                      </c:pt>
                      <c:pt idx="1526">
                        <c:v>43251.3</c:v>
                      </c:pt>
                      <c:pt idx="1527">
                        <c:v>43251.303472222222</c:v>
                      </c:pt>
                      <c:pt idx="1528">
                        <c:v>43251.306944444441</c:v>
                      </c:pt>
                      <c:pt idx="1529">
                        <c:v>43251.310416666667</c:v>
                      </c:pt>
                      <c:pt idx="1530">
                        <c:v>43251.313888888886</c:v>
                      </c:pt>
                      <c:pt idx="1531">
                        <c:v>43251.317361111112</c:v>
                      </c:pt>
                      <c:pt idx="1532">
                        <c:v>43251.320833333331</c:v>
                      </c:pt>
                      <c:pt idx="1533">
                        <c:v>43251.324305555558</c:v>
                      </c:pt>
                      <c:pt idx="1534">
                        <c:v>43251.327777777777</c:v>
                      </c:pt>
                      <c:pt idx="1535">
                        <c:v>43251.331250000003</c:v>
                      </c:pt>
                      <c:pt idx="1536">
                        <c:v>43251.334722222222</c:v>
                      </c:pt>
                      <c:pt idx="1537">
                        <c:v>43251.338194444441</c:v>
                      </c:pt>
                      <c:pt idx="1538">
                        <c:v>43251.341666666667</c:v>
                      </c:pt>
                      <c:pt idx="1539">
                        <c:v>43251.345138888886</c:v>
                      </c:pt>
                      <c:pt idx="1540">
                        <c:v>43251.348611111112</c:v>
                      </c:pt>
                      <c:pt idx="1541">
                        <c:v>43251.352083333331</c:v>
                      </c:pt>
                      <c:pt idx="1542">
                        <c:v>43251.355555555558</c:v>
                      </c:pt>
                      <c:pt idx="1543">
                        <c:v>43251.359027777777</c:v>
                      </c:pt>
                      <c:pt idx="1544">
                        <c:v>43251.362500000003</c:v>
                      </c:pt>
                      <c:pt idx="1545">
                        <c:v>43251.365972222222</c:v>
                      </c:pt>
                      <c:pt idx="1546">
                        <c:v>43251.369444444441</c:v>
                      </c:pt>
                      <c:pt idx="1547">
                        <c:v>43251.372916666667</c:v>
                      </c:pt>
                      <c:pt idx="1548">
                        <c:v>43251.376388888886</c:v>
                      </c:pt>
                      <c:pt idx="1549">
                        <c:v>43251.379861111112</c:v>
                      </c:pt>
                      <c:pt idx="1550">
                        <c:v>43251.383333333331</c:v>
                      </c:pt>
                      <c:pt idx="1551">
                        <c:v>43251.386805555558</c:v>
                      </c:pt>
                      <c:pt idx="1552">
                        <c:v>43251.390277777777</c:v>
                      </c:pt>
                      <c:pt idx="1553">
                        <c:v>43251.393750000003</c:v>
                      </c:pt>
                      <c:pt idx="1554">
                        <c:v>43251.397222222222</c:v>
                      </c:pt>
                      <c:pt idx="1555">
                        <c:v>43251.400694444441</c:v>
                      </c:pt>
                      <c:pt idx="1556">
                        <c:v>43251.404166666667</c:v>
                      </c:pt>
                      <c:pt idx="1557">
                        <c:v>43251.407638888886</c:v>
                      </c:pt>
                      <c:pt idx="1558">
                        <c:v>43251.411111111112</c:v>
                      </c:pt>
                      <c:pt idx="1559">
                        <c:v>43251.414583333331</c:v>
                      </c:pt>
                      <c:pt idx="1560">
                        <c:v>43251.418055555558</c:v>
                      </c:pt>
                      <c:pt idx="1561">
                        <c:v>43251.421527777777</c:v>
                      </c:pt>
                      <c:pt idx="1562">
                        <c:v>43251.425000000003</c:v>
                      </c:pt>
                      <c:pt idx="1563">
                        <c:v>43251.428472222222</c:v>
                      </c:pt>
                      <c:pt idx="1564">
                        <c:v>43251.431944444441</c:v>
                      </c:pt>
                      <c:pt idx="1565">
                        <c:v>43251.435416666667</c:v>
                      </c:pt>
                      <c:pt idx="1566">
                        <c:v>43251.438888888886</c:v>
                      </c:pt>
                      <c:pt idx="1567">
                        <c:v>43251.442361111112</c:v>
                      </c:pt>
                      <c:pt idx="1568">
                        <c:v>43251.445833333331</c:v>
                      </c:pt>
                      <c:pt idx="1569">
                        <c:v>43251.449305555558</c:v>
                      </c:pt>
                      <c:pt idx="1570">
                        <c:v>43251.452777777777</c:v>
                      </c:pt>
                      <c:pt idx="1571">
                        <c:v>43251.456250000003</c:v>
                      </c:pt>
                      <c:pt idx="1572">
                        <c:v>43251.459722222222</c:v>
                      </c:pt>
                      <c:pt idx="1573">
                        <c:v>43251.463194444441</c:v>
                      </c:pt>
                      <c:pt idx="1574">
                        <c:v>43251.466666666667</c:v>
                      </c:pt>
                      <c:pt idx="1575">
                        <c:v>43251.470138888886</c:v>
                      </c:pt>
                      <c:pt idx="1576">
                        <c:v>43251.473611111112</c:v>
                      </c:pt>
                      <c:pt idx="1577">
                        <c:v>43251.477083333331</c:v>
                      </c:pt>
                      <c:pt idx="1578">
                        <c:v>43251.480555555558</c:v>
                      </c:pt>
                      <c:pt idx="1579">
                        <c:v>43251.484027777777</c:v>
                      </c:pt>
                      <c:pt idx="1580">
                        <c:v>43251.487500000003</c:v>
                      </c:pt>
                      <c:pt idx="1581">
                        <c:v>43251.490972222222</c:v>
                      </c:pt>
                      <c:pt idx="1582">
                        <c:v>43251.494444444441</c:v>
                      </c:pt>
                      <c:pt idx="1583">
                        <c:v>43251.497916666667</c:v>
                      </c:pt>
                      <c:pt idx="1584">
                        <c:v>43251.501388888886</c:v>
                      </c:pt>
                      <c:pt idx="1585">
                        <c:v>43251.504861111112</c:v>
                      </c:pt>
                      <c:pt idx="1586">
                        <c:v>43251.508333333331</c:v>
                      </c:pt>
                      <c:pt idx="1587">
                        <c:v>43251.511805555558</c:v>
                      </c:pt>
                      <c:pt idx="1588">
                        <c:v>43251.515277777777</c:v>
                      </c:pt>
                      <c:pt idx="1589">
                        <c:v>43251.518750000003</c:v>
                      </c:pt>
                      <c:pt idx="1590">
                        <c:v>43251.522222222222</c:v>
                      </c:pt>
                      <c:pt idx="1591">
                        <c:v>43251.525694444441</c:v>
                      </c:pt>
                      <c:pt idx="1592">
                        <c:v>43251.529166666667</c:v>
                      </c:pt>
                      <c:pt idx="1593">
                        <c:v>43251.532638888886</c:v>
                      </c:pt>
                      <c:pt idx="1594">
                        <c:v>43251.536111111112</c:v>
                      </c:pt>
                      <c:pt idx="1595">
                        <c:v>43251.539583333331</c:v>
                      </c:pt>
                      <c:pt idx="1596">
                        <c:v>43251.543055555558</c:v>
                      </c:pt>
                      <c:pt idx="1597">
                        <c:v>43251.546527777777</c:v>
                      </c:pt>
                      <c:pt idx="1598">
                        <c:v>43251.55</c:v>
                      </c:pt>
                      <c:pt idx="1599">
                        <c:v>43251.553472222222</c:v>
                      </c:pt>
                      <c:pt idx="1600">
                        <c:v>43251.556944444441</c:v>
                      </c:pt>
                      <c:pt idx="1601">
                        <c:v>43251.560416666667</c:v>
                      </c:pt>
                      <c:pt idx="1602">
                        <c:v>43251.563888888886</c:v>
                      </c:pt>
                      <c:pt idx="1603">
                        <c:v>43251.567361111112</c:v>
                      </c:pt>
                      <c:pt idx="1604">
                        <c:v>43251.570833333331</c:v>
                      </c:pt>
                      <c:pt idx="1605">
                        <c:v>43251.574305555558</c:v>
                      </c:pt>
                      <c:pt idx="1606">
                        <c:v>43251.577777777777</c:v>
                      </c:pt>
                      <c:pt idx="1607">
                        <c:v>43251.581250000003</c:v>
                      </c:pt>
                      <c:pt idx="1608">
                        <c:v>43251.584722222222</c:v>
                      </c:pt>
                      <c:pt idx="1609">
                        <c:v>43251.588194444441</c:v>
                      </c:pt>
                      <c:pt idx="1610">
                        <c:v>43251.591666666667</c:v>
                      </c:pt>
                      <c:pt idx="1611">
                        <c:v>43251.595138888886</c:v>
                      </c:pt>
                      <c:pt idx="1612">
                        <c:v>43251.598611111112</c:v>
                      </c:pt>
                      <c:pt idx="1613">
                        <c:v>43251.602083333331</c:v>
                      </c:pt>
                      <c:pt idx="1614">
                        <c:v>43251.605555555558</c:v>
                      </c:pt>
                      <c:pt idx="1615">
                        <c:v>43251.609027777777</c:v>
                      </c:pt>
                      <c:pt idx="1616">
                        <c:v>43251.612500000003</c:v>
                      </c:pt>
                      <c:pt idx="1617">
                        <c:v>43251.615972222222</c:v>
                      </c:pt>
                      <c:pt idx="1618">
                        <c:v>43251.619444444441</c:v>
                      </c:pt>
                      <c:pt idx="1619">
                        <c:v>43251.622916666667</c:v>
                      </c:pt>
                      <c:pt idx="1620">
                        <c:v>43251.626388888886</c:v>
                      </c:pt>
                      <c:pt idx="1621">
                        <c:v>43251.629861111112</c:v>
                      </c:pt>
                      <c:pt idx="1622">
                        <c:v>43251.633333333331</c:v>
                      </c:pt>
                      <c:pt idx="1623">
                        <c:v>43251.636805555558</c:v>
                      </c:pt>
                      <c:pt idx="1624">
                        <c:v>43251.640277777777</c:v>
                      </c:pt>
                      <c:pt idx="1625">
                        <c:v>43251.643750000003</c:v>
                      </c:pt>
                      <c:pt idx="1626">
                        <c:v>43251.647222222222</c:v>
                      </c:pt>
                      <c:pt idx="1627">
                        <c:v>43251.650694444441</c:v>
                      </c:pt>
                      <c:pt idx="1628">
                        <c:v>43251.654166666667</c:v>
                      </c:pt>
                      <c:pt idx="1629">
                        <c:v>43251.657638888886</c:v>
                      </c:pt>
                      <c:pt idx="1630">
                        <c:v>43251.661111111112</c:v>
                      </c:pt>
                      <c:pt idx="1631">
                        <c:v>43251.664583333331</c:v>
                      </c:pt>
                      <c:pt idx="1632">
                        <c:v>43251.668055555558</c:v>
                      </c:pt>
                      <c:pt idx="1633">
                        <c:v>43251.671527777777</c:v>
                      </c:pt>
                      <c:pt idx="1634">
                        <c:v>43251.675000000003</c:v>
                      </c:pt>
                      <c:pt idx="1635">
                        <c:v>43251.678472222222</c:v>
                      </c:pt>
                      <c:pt idx="1636">
                        <c:v>43251.681944444441</c:v>
                      </c:pt>
                      <c:pt idx="1637">
                        <c:v>43251.685416666667</c:v>
                      </c:pt>
                      <c:pt idx="1638">
                        <c:v>43251.688888888886</c:v>
                      </c:pt>
                      <c:pt idx="1639">
                        <c:v>43251.692361111112</c:v>
                      </c:pt>
                      <c:pt idx="1640">
                        <c:v>43251.695833333331</c:v>
                      </c:pt>
                      <c:pt idx="1641">
                        <c:v>43251.699305555558</c:v>
                      </c:pt>
                      <c:pt idx="1642">
                        <c:v>43251.702777777777</c:v>
                      </c:pt>
                      <c:pt idx="1643">
                        <c:v>43251.706250000003</c:v>
                      </c:pt>
                      <c:pt idx="1644">
                        <c:v>43251.709722222222</c:v>
                      </c:pt>
                      <c:pt idx="1645">
                        <c:v>43251.713194444441</c:v>
                      </c:pt>
                      <c:pt idx="1646">
                        <c:v>43251.716666666667</c:v>
                      </c:pt>
                      <c:pt idx="1647">
                        <c:v>43251.720138888886</c:v>
                      </c:pt>
                      <c:pt idx="1648">
                        <c:v>43251.723611111112</c:v>
                      </c:pt>
                      <c:pt idx="1649">
                        <c:v>43251.727083333331</c:v>
                      </c:pt>
                      <c:pt idx="1650">
                        <c:v>43251.730555555558</c:v>
                      </c:pt>
                      <c:pt idx="1651">
                        <c:v>43251.734027777777</c:v>
                      </c:pt>
                      <c:pt idx="1652">
                        <c:v>43251.737500000003</c:v>
                      </c:pt>
                      <c:pt idx="1653">
                        <c:v>43251.740972222222</c:v>
                      </c:pt>
                      <c:pt idx="1654">
                        <c:v>43251.744444444441</c:v>
                      </c:pt>
                      <c:pt idx="1655">
                        <c:v>43251.747916666667</c:v>
                      </c:pt>
                      <c:pt idx="1656">
                        <c:v>43251.751388888886</c:v>
                      </c:pt>
                      <c:pt idx="1657">
                        <c:v>43251.754861111112</c:v>
                      </c:pt>
                      <c:pt idx="1658">
                        <c:v>43251.758333333331</c:v>
                      </c:pt>
                      <c:pt idx="1659">
                        <c:v>43251.761805555558</c:v>
                      </c:pt>
                      <c:pt idx="1660">
                        <c:v>43251.765277777777</c:v>
                      </c:pt>
                      <c:pt idx="1661">
                        <c:v>43251.768750000003</c:v>
                      </c:pt>
                      <c:pt idx="1662">
                        <c:v>43251.772222222222</c:v>
                      </c:pt>
                      <c:pt idx="1663">
                        <c:v>43251.775694444441</c:v>
                      </c:pt>
                      <c:pt idx="1664">
                        <c:v>43251.779166666667</c:v>
                      </c:pt>
                      <c:pt idx="1665">
                        <c:v>43251.782638888886</c:v>
                      </c:pt>
                      <c:pt idx="1666">
                        <c:v>43251.786111111112</c:v>
                      </c:pt>
                      <c:pt idx="1667">
                        <c:v>43251.789583333331</c:v>
                      </c:pt>
                      <c:pt idx="1668">
                        <c:v>43251.793055555558</c:v>
                      </c:pt>
                      <c:pt idx="1669">
                        <c:v>43251.796527777777</c:v>
                      </c:pt>
                      <c:pt idx="1670">
                        <c:v>43251.8</c:v>
                      </c:pt>
                      <c:pt idx="1671">
                        <c:v>43251.803472222222</c:v>
                      </c:pt>
                      <c:pt idx="1672">
                        <c:v>43251.806944444441</c:v>
                      </c:pt>
                      <c:pt idx="1673">
                        <c:v>43251.810416666667</c:v>
                      </c:pt>
                      <c:pt idx="1674">
                        <c:v>43251.813888888886</c:v>
                      </c:pt>
                      <c:pt idx="1675">
                        <c:v>43251.817361111112</c:v>
                      </c:pt>
                      <c:pt idx="1676">
                        <c:v>43251.820833333331</c:v>
                      </c:pt>
                      <c:pt idx="1677">
                        <c:v>43251.824305555558</c:v>
                      </c:pt>
                      <c:pt idx="1678">
                        <c:v>43251.827777777777</c:v>
                      </c:pt>
                      <c:pt idx="1679">
                        <c:v>43251.831250000003</c:v>
                      </c:pt>
                      <c:pt idx="1680">
                        <c:v>43251.834722222222</c:v>
                      </c:pt>
                      <c:pt idx="1681">
                        <c:v>43251.838194444441</c:v>
                      </c:pt>
                      <c:pt idx="1682">
                        <c:v>43251.841666666667</c:v>
                      </c:pt>
                      <c:pt idx="1683">
                        <c:v>43251.845138888886</c:v>
                      </c:pt>
                      <c:pt idx="1684">
                        <c:v>43251.848611111112</c:v>
                      </c:pt>
                      <c:pt idx="1685">
                        <c:v>43251.852083333331</c:v>
                      </c:pt>
                      <c:pt idx="1686">
                        <c:v>43251.855555555558</c:v>
                      </c:pt>
                      <c:pt idx="1687">
                        <c:v>43251.859027777777</c:v>
                      </c:pt>
                      <c:pt idx="1688">
                        <c:v>43251.862500000003</c:v>
                      </c:pt>
                      <c:pt idx="1689">
                        <c:v>43251.865972222222</c:v>
                      </c:pt>
                      <c:pt idx="1690">
                        <c:v>43251.869444444441</c:v>
                      </c:pt>
                      <c:pt idx="1691">
                        <c:v>43251.872916666667</c:v>
                      </c:pt>
                      <c:pt idx="1692">
                        <c:v>43251.876388888886</c:v>
                      </c:pt>
                      <c:pt idx="1693">
                        <c:v>43251.879861111112</c:v>
                      </c:pt>
                      <c:pt idx="1694">
                        <c:v>43251.883333333331</c:v>
                      </c:pt>
                      <c:pt idx="1695">
                        <c:v>43251.886805555558</c:v>
                      </c:pt>
                      <c:pt idx="1696">
                        <c:v>43251.890277777777</c:v>
                      </c:pt>
                      <c:pt idx="1697">
                        <c:v>43251.893750000003</c:v>
                      </c:pt>
                      <c:pt idx="1698">
                        <c:v>43251.897222222222</c:v>
                      </c:pt>
                      <c:pt idx="1699">
                        <c:v>43251.900694444441</c:v>
                      </c:pt>
                      <c:pt idx="1700">
                        <c:v>43251.904166666667</c:v>
                      </c:pt>
                      <c:pt idx="1701">
                        <c:v>43251.907638888886</c:v>
                      </c:pt>
                      <c:pt idx="1702">
                        <c:v>43251.911111111112</c:v>
                      </c:pt>
                      <c:pt idx="1703">
                        <c:v>43251.914583333331</c:v>
                      </c:pt>
                      <c:pt idx="1704">
                        <c:v>43251.918055555558</c:v>
                      </c:pt>
                      <c:pt idx="1705">
                        <c:v>43251.921527777777</c:v>
                      </c:pt>
                      <c:pt idx="1706">
                        <c:v>43251.925000000003</c:v>
                      </c:pt>
                      <c:pt idx="1707">
                        <c:v>43251.928472222222</c:v>
                      </c:pt>
                      <c:pt idx="1708">
                        <c:v>43251.931944444441</c:v>
                      </c:pt>
                      <c:pt idx="1709">
                        <c:v>43251.935416666667</c:v>
                      </c:pt>
                      <c:pt idx="1710">
                        <c:v>43251.938888888886</c:v>
                      </c:pt>
                      <c:pt idx="1711">
                        <c:v>43251.942361111112</c:v>
                      </c:pt>
                      <c:pt idx="1712">
                        <c:v>43251.945833333331</c:v>
                      </c:pt>
                      <c:pt idx="1713">
                        <c:v>43251.949305555558</c:v>
                      </c:pt>
                      <c:pt idx="1714">
                        <c:v>43251.952777777777</c:v>
                      </c:pt>
                      <c:pt idx="1715">
                        <c:v>43251.956250000003</c:v>
                      </c:pt>
                      <c:pt idx="1716">
                        <c:v>43251.959722222222</c:v>
                      </c:pt>
                      <c:pt idx="1717">
                        <c:v>43251.963194444441</c:v>
                      </c:pt>
                      <c:pt idx="1718">
                        <c:v>43251.966666666667</c:v>
                      </c:pt>
                      <c:pt idx="1719">
                        <c:v>43251.970138888886</c:v>
                      </c:pt>
                      <c:pt idx="1720">
                        <c:v>43251.973611111112</c:v>
                      </c:pt>
                      <c:pt idx="1721">
                        <c:v>43251.977083333331</c:v>
                      </c:pt>
                      <c:pt idx="1722">
                        <c:v>43251.980555555558</c:v>
                      </c:pt>
                      <c:pt idx="1723">
                        <c:v>43251.984027777777</c:v>
                      </c:pt>
                      <c:pt idx="1724">
                        <c:v>43251.987500000003</c:v>
                      </c:pt>
                      <c:pt idx="1725">
                        <c:v>43251.990972222222</c:v>
                      </c:pt>
                      <c:pt idx="1726">
                        <c:v>43251.994444444441</c:v>
                      </c:pt>
                      <c:pt idx="1727">
                        <c:v>43251.997916666667</c:v>
                      </c:pt>
                      <c:pt idx="1728">
                        <c:v>43252.001388888886</c:v>
                      </c:pt>
                      <c:pt idx="1729">
                        <c:v>43252.004861111112</c:v>
                      </c:pt>
                      <c:pt idx="1730">
                        <c:v>43252.008333333331</c:v>
                      </c:pt>
                      <c:pt idx="1731">
                        <c:v>43252.011805555558</c:v>
                      </c:pt>
                      <c:pt idx="1732">
                        <c:v>43252.015277777777</c:v>
                      </c:pt>
                      <c:pt idx="1733">
                        <c:v>43252.018750000003</c:v>
                      </c:pt>
                      <c:pt idx="1734">
                        <c:v>43252.022222222222</c:v>
                      </c:pt>
                      <c:pt idx="1735">
                        <c:v>43252.025694444441</c:v>
                      </c:pt>
                      <c:pt idx="1736">
                        <c:v>43252.029166666667</c:v>
                      </c:pt>
                      <c:pt idx="1737">
                        <c:v>43252.032638888886</c:v>
                      </c:pt>
                      <c:pt idx="1738">
                        <c:v>43252.036111111112</c:v>
                      </c:pt>
                      <c:pt idx="1739">
                        <c:v>43252.039583333331</c:v>
                      </c:pt>
                      <c:pt idx="1740">
                        <c:v>43252.043055555558</c:v>
                      </c:pt>
                      <c:pt idx="1741">
                        <c:v>43252.046527777777</c:v>
                      </c:pt>
                      <c:pt idx="1742">
                        <c:v>43252.05</c:v>
                      </c:pt>
                      <c:pt idx="1743">
                        <c:v>43252.053472222222</c:v>
                      </c:pt>
                      <c:pt idx="1744">
                        <c:v>43252.056944444441</c:v>
                      </c:pt>
                      <c:pt idx="1745">
                        <c:v>43252.060416666667</c:v>
                      </c:pt>
                      <c:pt idx="1746">
                        <c:v>43252.063888888886</c:v>
                      </c:pt>
                      <c:pt idx="1747">
                        <c:v>43252.067361111112</c:v>
                      </c:pt>
                      <c:pt idx="1748">
                        <c:v>43252.070833333331</c:v>
                      </c:pt>
                      <c:pt idx="1749">
                        <c:v>43252.074305555558</c:v>
                      </c:pt>
                      <c:pt idx="1750">
                        <c:v>43252.077777777777</c:v>
                      </c:pt>
                      <c:pt idx="1751">
                        <c:v>43252.081250000003</c:v>
                      </c:pt>
                      <c:pt idx="1752">
                        <c:v>43252.084722222222</c:v>
                      </c:pt>
                      <c:pt idx="1753">
                        <c:v>43252.088194444441</c:v>
                      </c:pt>
                      <c:pt idx="1754">
                        <c:v>43252.091666666667</c:v>
                      </c:pt>
                      <c:pt idx="1755">
                        <c:v>43252.095138888886</c:v>
                      </c:pt>
                      <c:pt idx="1756">
                        <c:v>43252.098611111112</c:v>
                      </c:pt>
                      <c:pt idx="1757">
                        <c:v>43252.102083333331</c:v>
                      </c:pt>
                      <c:pt idx="1758">
                        <c:v>43252.105555555558</c:v>
                      </c:pt>
                      <c:pt idx="1759">
                        <c:v>43252.109027777777</c:v>
                      </c:pt>
                      <c:pt idx="1760">
                        <c:v>43252.112500000003</c:v>
                      </c:pt>
                      <c:pt idx="1761">
                        <c:v>43252.115972222222</c:v>
                      </c:pt>
                      <c:pt idx="1762">
                        <c:v>43252.119444444441</c:v>
                      </c:pt>
                      <c:pt idx="1763">
                        <c:v>43252.122916666667</c:v>
                      </c:pt>
                      <c:pt idx="1764">
                        <c:v>43252.126388888886</c:v>
                      </c:pt>
                      <c:pt idx="1765">
                        <c:v>43252.129861111112</c:v>
                      </c:pt>
                      <c:pt idx="1766">
                        <c:v>43252.133333333331</c:v>
                      </c:pt>
                      <c:pt idx="1767">
                        <c:v>43252.136805555558</c:v>
                      </c:pt>
                      <c:pt idx="1768">
                        <c:v>43252.140277777777</c:v>
                      </c:pt>
                      <c:pt idx="1769">
                        <c:v>43252.143750000003</c:v>
                      </c:pt>
                      <c:pt idx="1770">
                        <c:v>43252.147222222222</c:v>
                      </c:pt>
                      <c:pt idx="1771">
                        <c:v>43252.150694444441</c:v>
                      </c:pt>
                      <c:pt idx="1772">
                        <c:v>43252.154166666667</c:v>
                      </c:pt>
                      <c:pt idx="1773">
                        <c:v>43252.157638888886</c:v>
                      </c:pt>
                      <c:pt idx="1774">
                        <c:v>43252.161111111112</c:v>
                      </c:pt>
                      <c:pt idx="1775">
                        <c:v>43252.164583333331</c:v>
                      </c:pt>
                      <c:pt idx="1776">
                        <c:v>43252.168055555558</c:v>
                      </c:pt>
                      <c:pt idx="1777">
                        <c:v>43252.171527777777</c:v>
                      </c:pt>
                      <c:pt idx="1778">
                        <c:v>43252.175000000003</c:v>
                      </c:pt>
                      <c:pt idx="1779">
                        <c:v>43252.178472222222</c:v>
                      </c:pt>
                      <c:pt idx="1780">
                        <c:v>43252.181944444441</c:v>
                      </c:pt>
                      <c:pt idx="1781">
                        <c:v>43252.185416666667</c:v>
                      </c:pt>
                      <c:pt idx="1782">
                        <c:v>43252.188888888886</c:v>
                      </c:pt>
                      <c:pt idx="1783">
                        <c:v>43252.192361111112</c:v>
                      </c:pt>
                      <c:pt idx="1784">
                        <c:v>43252.195833333331</c:v>
                      </c:pt>
                      <c:pt idx="1785">
                        <c:v>43252.199305555558</c:v>
                      </c:pt>
                      <c:pt idx="1786">
                        <c:v>43252.202777777777</c:v>
                      </c:pt>
                      <c:pt idx="1787">
                        <c:v>43252.206250000003</c:v>
                      </c:pt>
                      <c:pt idx="1788">
                        <c:v>43252.209722222222</c:v>
                      </c:pt>
                      <c:pt idx="1789">
                        <c:v>43252.213194444441</c:v>
                      </c:pt>
                      <c:pt idx="1790">
                        <c:v>43252.216666666667</c:v>
                      </c:pt>
                      <c:pt idx="1791">
                        <c:v>43252.220138888886</c:v>
                      </c:pt>
                      <c:pt idx="1792">
                        <c:v>43252.223611111112</c:v>
                      </c:pt>
                      <c:pt idx="1793">
                        <c:v>43252.227083333331</c:v>
                      </c:pt>
                      <c:pt idx="1794">
                        <c:v>43252.230555555558</c:v>
                      </c:pt>
                      <c:pt idx="1795">
                        <c:v>43252.234027777777</c:v>
                      </c:pt>
                      <c:pt idx="1796">
                        <c:v>43252.237500000003</c:v>
                      </c:pt>
                      <c:pt idx="1797">
                        <c:v>43252.240972222222</c:v>
                      </c:pt>
                      <c:pt idx="1798">
                        <c:v>43252.244444444441</c:v>
                      </c:pt>
                      <c:pt idx="1799">
                        <c:v>43252.247916666667</c:v>
                      </c:pt>
                      <c:pt idx="1800">
                        <c:v>43252.251388888886</c:v>
                      </c:pt>
                      <c:pt idx="1801">
                        <c:v>43252.254861111112</c:v>
                      </c:pt>
                      <c:pt idx="1802">
                        <c:v>43252.258333333331</c:v>
                      </c:pt>
                      <c:pt idx="1803">
                        <c:v>43252.261805555558</c:v>
                      </c:pt>
                      <c:pt idx="1804">
                        <c:v>43252.265277777777</c:v>
                      </c:pt>
                      <c:pt idx="1805">
                        <c:v>43252.268750000003</c:v>
                      </c:pt>
                      <c:pt idx="1806">
                        <c:v>43252.272222222222</c:v>
                      </c:pt>
                      <c:pt idx="1807">
                        <c:v>43252.275694444441</c:v>
                      </c:pt>
                      <c:pt idx="1808">
                        <c:v>43252.279166666667</c:v>
                      </c:pt>
                      <c:pt idx="1809">
                        <c:v>43252.282638888886</c:v>
                      </c:pt>
                      <c:pt idx="1810">
                        <c:v>43252.286111111112</c:v>
                      </c:pt>
                      <c:pt idx="1811">
                        <c:v>43252.289583333331</c:v>
                      </c:pt>
                      <c:pt idx="1812">
                        <c:v>43252.293055555558</c:v>
                      </c:pt>
                      <c:pt idx="1813">
                        <c:v>43252.296527777777</c:v>
                      </c:pt>
                      <c:pt idx="1814">
                        <c:v>43252.3</c:v>
                      </c:pt>
                      <c:pt idx="1815">
                        <c:v>43252.303472222222</c:v>
                      </c:pt>
                      <c:pt idx="1816">
                        <c:v>43252.306944444441</c:v>
                      </c:pt>
                      <c:pt idx="1817">
                        <c:v>43252.310416666667</c:v>
                      </c:pt>
                      <c:pt idx="1818">
                        <c:v>43252.313888888886</c:v>
                      </c:pt>
                      <c:pt idx="1819">
                        <c:v>43252.317361111112</c:v>
                      </c:pt>
                      <c:pt idx="1820">
                        <c:v>43252.320833333331</c:v>
                      </c:pt>
                      <c:pt idx="1821">
                        <c:v>43252.324305555558</c:v>
                      </c:pt>
                      <c:pt idx="1822">
                        <c:v>43252.327777777777</c:v>
                      </c:pt>
                      <c:pt idx="1823">
                        <c:v>43252.331250000003</c:v>
                      </c:pt>
                      <c:pt idx="1824">
                        <c:v>43252.334722222222</c:v>
                      </c:pt>
                      <c:pt idx="1825">
                        <c:v>43252.338194444441</c:v>
                      </c:pt>
                      <c:pt idx="1826">
                        <c:v>43252.341666666667</c:v>
                      </c:pt>
                      <c:pt idx="1827">
                        <c:v>43252.345138888886</c:v>
                      </c:pt>
                      <c:pt idx="1828">
                        <c:v>43252.348611111112</c:v>
                      </c:pt>
                      <c:pt idx="1829">
                        <c:v>43252.352083333331</c:v>
                      </c:pt>
                      <c:pt idx="1830">
                        <c:v>43252.355555555558</c:v>
                      </c:pt>
                      <c:pt idx="1831">
                        <c:v>43252.359027777777</c:v>
                      </c:pt>
                      <c:pt idx="1832">
                        <c:v>43252.362500000003</c:v>
                      </c:pt>
                      <c:pt idx="1833">
                        <c:v>43252.365972222222</c:v>
                      </c:pt>
                      <c:pt idx="1834">
                        <c:v>43252.369444444441</c:v>
                      </c:pt>
                      <c:pt idx="1835">
                        <c:v>43252.372916666667</c:v>
                      </c:pt>
                      <c:pt idx="1836">
                        <c:v>43252.376388888886</c:v>
                      </c:pt>
                      <c:pt idx="1837">
                        <c:v>43252.379861111112</c:v>
                      </c:pt>
                      <c:pt idx="1838">
                        <c:v>43252.383333333331</c:v>
                      </c:pt>
                      <c:pt idx="1839">
                        <c:v>43252.386805555558</c:v>
                      </c:pt>
                      <c:pt idx="1840">
                        <c:v>43252.390277777777</c:v>
                      </c:pt>
                      <c:pt idx="1841">
                        <c:v>43252.393750000003</c:v>
                      </c:pt>
                      <c:pt idx="1842">
                        <c:v>43252.397222222222</c:v>
                      </c:pt>
                      <c:pt idx="1843">
                        <c:v>43252.400694444441</c:v>
                      </c:pt>
                      <c:pt idx="1844">
                        <c:v>43252.404166666667</c:v>
                      </c:pt>
                      <c:pt idx="1845">
                        <c:v>43252.407638888886</c:v>
                      </c:pt>
                      <c:pt idx="1846">
                        <c:v>43252.411111111112</c:v>
                      </c:pt>
                      <c:pt idx="1847">
                        <c:v>43252.414583333331</c:v>
                      </c:pt>
                      <c:pt idx="1848">
                        <c:v>43252.418055555558</c:v>
                      </c:pt>
                      <c:pt idx="1849">
                        <c:v>43252.421527777777</c:v>
                      </c:pt>
                      <c:pt idx="1850">
                        <c:v>43252.425000000003</c:v>
                      </c:pt>
                      <c:pt idx="1851">
                        <c:v>43252.428472222222</c:v>
                      </c:pt>
                      <c:pt idx="1852">
                        <c:v>43252.431944444441</c:v>
                      </c:pt>
                      <c:pt idx="1853">
                        <c:v>43252.435416666667</c:v>
                      </c:pt>
                      <c:pt idx="1854">
                        <c:v>43252.438888888886</c:v>
                      </c:pt>
                      <c:pt idx="1855">
                        <c:v>43252.442361111112</c:v>
                      </c:pt>
                      <c:pt idx="1856">
                        <c:v>43252.445833333331</c:v>
                      </c:pt>
                      <c:pt idx="1857">
                        <c:v>43252.449305555558</c:v>
                      </c:pt>
                      <c:pt idx="1858">
                        <c:v>43252.452777777777</c:v>
                      </c:pt>
                      <c:pt idx="1859">
                        <c:v>43252.456250000003</c:v>
                      </c:pt>
                      <c:pt idx="1860">
                        <c:v>43252.459722222222</c:v>
                      </c:pt>
                      <c:pt idx="1861">
                        <c:v>43252.463194444441</c:v>
                      </c:pt>
                      <c:pt idx="1862">
                        <c:v>43252.466666666667</c:v>
                      </c:pt>
                      <c:pt idx="1863">
                        <c:v>43252.470138888886</c:v>
                      </c:pt>
                      <c:pt idx="1864">
                        <c:v>43252.473611111112</c:v>
                      </c:pt>
                      <c:pt idx="1865">
                        <c:v>43252.477083333331</c:v>
                      </c:pt>
                      <c:pt idx="1866">
                        <c:v>43252.480555555558</c:v>
                      </c:pt>
                      <c:pt idx="1867">
                        <c:v>43252.484027777777</c:v>
                      </c:pt>
                      <c:pt idx="1868">
                        <c:v>43252.487500000003</c:v>
                      </c:pt>
                      <c:pt idx="1869">
                        <c:v>43252.490972222222</c:v>
                      </c:pt>
                      <c:pt idx="1870">
                        <c:v>43252.494444444441</c:v>
                      </c:pt>
                      <c:pt idx="1871">
                        <c:v>43252.497916666667</c:v>
                      </c:pt>
                      <c:pt idx="1872">
                        <c:v>43252.501388888886</c:v>
                      </c:pt>
                      <c:pt idx="1873">
                        <c:v>43252.504861111112</c:v>
                      </c:pt>
                      <c:pt idx="1874">
                        <c:v>43252.508333333331</c:v>
                      </c:pt>
                      <c:pt idx="1875">
                        <c:v>43252.511805555558</c:v>
                      </c:pt>
                      <c:pt idx="1876">
                        <c:v>43252.515277777777</c:v>
                      </c:pt>
                      <c:pt idx="1877">
                        <c:v>43252.518750000003</c:v>
                      </c:pt>
                      <c:pt idx="1878">
                        <c:v>43252.523611111108</c:v>
                      </c:pt>
                      <c:pt idx="1879">
                        <c:v>43252.525694444441</c:v>
                      </c:pt>
                      <c:pt idx="1880">
                        <c:v>43252.529166666667</c:v>
                      </c:pt>
                      <c:pt idx="1881">
                        <c:v>43252.532638888886</c:v>
                      </c:pt>
                      <c:pt idx="1882">
                        <c:v>43252.536111111112</c:v>
                      </c:pt>
                      <c:pt idx="1883">
                        <c:v>43252.539583333331</c:v>
                      </c:pt>
                      <c:pt idx="1884">
                        <c:v>43252.543055555558</c:v>
                      </c:pt>
                      <c:pt idx="1885">
                        <c:v>43252.546527777777</c:v>
                      </c:pt>
                      <c:pt idx="1886">
                        <c:v>43252.55</c:v>
                      </c:pt>
                      <c:pt idx="1887">
                        <c:v>43252.553472222222</c:v>
                      </c:pt>
                      <c:pt idx="1888">
                        <c:v>43252.556944444441</c:v>
                      </c:pt>
                      <c:pt idx="1889">
                        <c:v>43252.560416666667</c:v>
                      </c:pt>
                      <c:pt idx="1890">
                        <c:v>43252.563888888886</c:v>
                      </c:pt>
                      <c:pt idx="1891">
                        <c:v>43252.567361111112</c:v>
                      </c:pt>
                      <c:pt idx="1892">
                        <c:v>43252.570833333331</c:v>
                      </c:pt>
                      <c:pt idx="1893">
                        <c:v>43252.574305555558</c:v>
                      </c:pt>
                      <c:pt idx="1894">
                        <c:v>43252.577777777777</c:v>
                      </c:pt>
                      <c:pt idx="1895">
                        <c:v>43252.581250000003</c:v>
                      </c:pt>
                      <c:pt idx="1896">
                        <c:v>43252.584722222222</c:v>
                      </c:pt>
                      <c:pt idx="1897">
                        <c:v>43252.588194444441</c:v>
                      </c:pt>
                      <c:pt idx="1898">
                        <c:v>43252.591666666667</c:v>
                      </c:pt>
                      <c:pt idx="1899">
                        <c:v>43252.595138888886</c:v>
                      </c:pt>
                      <c:pt idx="1900">
                        <c:v>43252.598611111112</c:v>
                      </c:pt>
                      <c:pt idx="1901">
                        <c:v>43252.602083333331</c:v>
                      </c:pt>
                      <c:pt idx="1902">
                        <c:v>43252.605555555558</c:v>
                      </c:pt>
                      <c:pt idx="1903">
                        <c:v>43252.609027777777</c:v>
                      </c:pt>
                      <c:pt idx="1904">
                        <c:v>43252.612500000003</c:v>
                      </c:pt>
                      <c:pt idx="1905">
                        <c:v>43252.615972222222</c:v>
                      </c:pt>
                      <c:pt idx="1906">
                        <c:v>43252.619444444441</c:v>
                      </c:pt>
                      <c:pt idx="1907">
                        <c:v>43252.622916666667</c:v>
                      </c:pt>
                      <c:pt idx="1908">
                        <c:v>43252.626388888886</c:v>
                      </c:pt>
                      <c:pt idx="1909">
                        <c:v>43252.629861111112</c:v>
                      </c:pt>
                      <c:pt idx="1910">
                        <c:v>43252.633333333331</c:v>
                      </c:pt>
                      <c:pt idx="1911">
                        <c:v>43252.636805555558</c:v>
                      </c:pt>
                      <c:pt idx="1912">
                        <c:v>43252.640277777777</c:v>
                      </c:pt>
                      <c:pt idx="1913">
                        <c:v>43252.643750000003</c:v>
                      </c:pt>
                      <c:pt idx="1914">
                        <c:v>43252.647222222222</c:v>
                      </c:pt>
                      <c:pt idx="1915">
                        <c:v>43252.650694444441</c:v>
                      </c:pt>
                      <c:pt idx="1916">
                        <c:v>43252.654166666667</c:v>
                      </c:pt>
                      <c:pt idx="1917">
                        <c:v>43252.657638888886</c:v>
                      </c:pt>
                      <c:pt idx="1918">
                        <c:v>43252.661111111112</c:v>
                      </c:pt>
                      <c:pt idx="1919">
                        <c:v>43252.664583333331</c:v>
                      </c:pt>
                      <c:pt idx="1920">
                        <c:v>43252.668055555558</c:v>
                      </c:pt>
                      <c:pt idx="1921">
                        <c:v>43252.671527777777</c:v>
                      </c:pt>
                      <c:pt idx="1922">
                        <c:v>43252.675000000003</c:v>
                      </c:pt>
                      <c:pt idx="1923">
                        <c:v>43252.678472222222</c:v>
                      </c:pt>
                      <c:pt idx="1924">
                        <c:v>43252.681944444441</c:v>
                      </c:pt>
                      <c:pt idx="1925">
                        <c:v>43252.685416666667</c:v>
                      </c:pt>
                      <c:pt idx="1926">
                        <c:v>43252.688888888886</c:v>
                      </c:pt>
                      <c:pt idx="1927">
                        <c:v>43252.692361111112</c:v>
                      </c:pt>
                      <c:pt idx="1928">
                        <c:v>43252.695833333331</c:v>
                      </c:pt>
                      <c:pt idx="1929">
                        <c:v>43252.699305555558</c:v>
                      </c:pt>
                      <c:pt idx="1930">
                        <c:v>43252.702777777777</c:v>
                      </c:pt>
                      <c:pt idx="1931">
                        <c:v>43252.706250000003</c:v>
                      </c:pt>
                      <c:pt idx="1932">
                        <c:v>43252.709722222222</c:v>
                      </c:pt>
                      <c:pt idx="1933">
                        <c:v>43252.713194444441</c:v>
                      </c:pt>
                      <c:pt idx="1934">
                        <c:v>43252.716666666667</c:v>
                      </c:pt>
                      <c:pt idx="1935">
                        <c:v>43252.720138888886</c:v>
                      </c:pt>
                      <c:pt idx="1936">
                        <c:v>43252.723611111112</c:v>
                      </c:pt>
                      <c:pt idx="1937">
                        <c:v>43252.727083333331</c:v>
                      </c:pt>
                      <c:pt idx="1938">
                        <c:v>43252.730555555558</c:v>
                      </c:pt>
                      <c:pt idx="1939">
                        <c:v>43252.734027777777</c:v>
                      </c:pt>
                      <c:pt idx="1940">
                        <c:v>43252.737500000003</c:v>
                      </c:pt>
                      <c:pt idx="1941">
                        <c:v>43252.740972222222</c:v>
                      </c:pt>
                      <c:pt idx="1942">
                        <c:v>43252.744444444441</c:v>
                      </c:pt>
                      <c:pt idx="1943">
                        <c:v>43252.747916666667</c:v>
                      </c:pt>
                      <c:pt idx="1944">
                        <c:v>43252.751388888886</c:v>
                      </c:pt>
                      <c:pt idx="1945">
                        <c:v>43252.754861111112</c:v>
                      </c:pt>
                      <c:pt idx="1946">
                        <c:v>43252.758333333331</c:v>
                      </c:pt>
                      <c:pt idx="1947">
                        <c:v>43252.761805555558</c:v>
                      </c:pt>
                      <c:pt idx="1948">
                        <c:v>43252.765277777777</c:v>
                      </c:pt>
                      <c:pt idx="1949">
                        <c:v>43252.768750000003</c:v>
                      </c:pt>
                      <c:pt idx="1950">
                        <c:v>43252.772222222222</c:v>
                      </c:pt>
                      <c:pt idx="1951">
                        <c:v>43252.775694444441</c:v>
                      </c:pt>
                      <c:pt idx="1952">
                        <c:v>43252.779166666667</c:v>
                      </c:pt>
                      <c:pt idx="1953">
                        <c:v>43252.782638888886</c:v>
                      </c:pt>
                      <c:pt idx="1954">
                        <c:v>43252.786111111112</c:v>
                      </c:pt>
                      <c:pt idx="1955">
                        <c:v>43252.789583333331</c:v>
                      </c:pt>
                      <c:pt idx="1956">
                        <c:v>43252.793055555558</c:v>
                      </c:pt>
                      <c:pt idx="1957">
                        <c:v>43252.796527777777</c:v>
                      </c:pt>
                      <c:pt idx="1958">
                        <c:v>43252.800000000003</c:v>
                      </c:pt>
                      <c:pt idx="1959">
                        <c:v>43252.803472222222</c:v>
                      </c:pt>
                      <c:pt idx="1960">
                        <c:v>43252.806944444441</c:v>
                      </c:pt>
                      <c:pt idx="1961">
                        <c:v>43252.810416666667</c:v>
                      </c:pt>
                      <c:pt idx="1962">
                        <c:v>43252.813888888886</c:v>
                      </c:pt>
                      <c:pt idx="1963">
                        <c:v>43252.817361111112</c:v>
                      </c:pt>
                      <c:pt idx="1964">
                        <c:v>43252.820833333331</c:v>
                      </c:pt>
                      <c:pt idx="1965">
                        <c:v>43252.824305555558</c:v>
                      </c:pt>
                      <c:pt idx="1966">
                        <c:v>43252.827777777777</c:v>
                      </c:pt>
                      <c:pt idx="1967">
                        <c:v>43252.831250000003</c:v>
                      </c:pt>
                      <c:pt idx="1968">
                        <c:v>43252.834722222222</c:v>
                      </c:pt>
                      <c:pt idx="1969">
                        <c:v>43252.838194444441</c:v>
                      </c:pt>
                      <c:pt idx="1970">
                        <c:v>43252.841666666667</c:v>
                      </c:pt>
                      <c:pt idx="1971">
                        <c:v>43252.845138888886</c:v>
                      </c:pt>
                      <c:pt idx="1972">
                        <c:v>43252.848611111112</c:v>
                      </c:pt>
                      <c:pt idx="1973">
                        <c:v>43252.852083333331</c:v>
                      </c:pt>
                      <c:pt idx="1974">
                        <c:v>43252.855555555558</c:v>
                      </c:pt>
                      <c:pt idx="1975">
                        <c:v>43252.859027777777</c:v>
                      </c:pt>
                      <c:pt idx="1976">
                        <c:v>43252.862500000003</c:v>
                      </c:pt>
                      <c:pt idx="1977">
                        <c:v>43252.865972222222</c:v>
                      </c:pt>
                      <c:pt idx="1978">
                        <c:v>43252.869444444441</c:v>
                      </c:pt>
                      <c:pt idx="1979">
                        <c:v>43252.872916666667</c:v>
                      </c:pt>
                      <c:pt idx="1980">
                        <c:v>43252.876388888886</c:v>
                      </c:pt>
                      <c:pt idx="1981">
                        <c:v>43252.879861111112</c:v>
                      </c:pt>
                      <c:pt idx="1982">
                        <c:v>43252.883333333331</c:v>
                      </c:pt>
                      <c:pt idx="1983">
                        <c:v>43252.886805555558</c:v>
                      </c:pt>
                      <c:pt idx="1984">
                        <c:v>43252.890277777777</c:v>
                      </c:pt>
                      <c:pt idx="1985">
                        <c:v>43252.893750000003</c:v>
                      </c:pt>
                      <c:pt idx="1986">
                        <c:v>43252.897222222222</c:v>
                      </c:pt>
                      <c:pt idx="1987">
                        <c:v>43252.900694444441</c:v>
                      </c:pt>
                      <c:pt idx="1988">
                        <c:v>43252.904166666667</c:v>
                      </c:pt>
                      <c:pt idx="1989">
                        <c:v>43252.907638888886</c:v>
                      </c:pt>
                      <c:pt idx="1990">
                        <c:v>43252.911111111112</c:v>
                      </c:pt>
                      <c:pt idx="1991">
                        <c:v>43252.914583333331</c:v>
                      </c:pt>
                      <c:pt idx="1992">
                        <c:v>43252.918055555558</c:v>
                      </c:pt>
                      <c:pt idx="1993">
                        <c:v>43252.921527777777</c:v>
                      </c:pt>
                      <c:pt idx="1994">
                        <c:v>43252.925000000003</c:v>
                      </c:pt>
                      <c:pt idx="1995">
                        <c:v>43252.928472222222</c:v>
                      </c:pt>
                      <c:pt idx="1996">
                        <c:v>43252.931944444441</c:v>
                      </c:pt>
                      <c:pt idx="1997">
                        <c:v>43252.935416666667</c:v>
                      </c:pt>
                      <c:pt idx="1998">
                        <c:v>43252.938888888886</c:v>
                      </c:pt>
                      <c:pt idx="1999">
                        <c:v>43252.942361111112</c:v>
                      </c:pt>
                      <c:pt idx="2000">
                        <c:v>43252.945833333331</c:v>
                      </c:pt>
                      <c:pt idx="2001">
                        <c:v>43252.949305555558</c:v>
                      </c:pt>
                      <c:pt idx="2002">
                        <c:v>43252.952777777777</c:v>
                      </c:pt>
                      <c:pt idx="2003">
                        <c:v>43252.956250000003</c:v>
                      </c:pt>
                      <c:pt idx="2004">
                        <c:v>43252.959722222222</c:v>
                      </c:pt>
                      <c:pt idx="2005">
                        <c:v>43252.963194444441</c:v>
                      </c:pt>
                      <c:pt idx="2006">
                        <c:v>43252.966666666667</c:v>
                      </c:pt>
                      <c:pt idx="2007">
                        <c:v>43252.970138888886</c:v>
                      </c:pt>
                      <c:pt idx="2008">
                        <c:v>43252.973611111112</c:v>
                      </c:pt>
                      <c:pt idx="2009">
                        <c:v>43252.977083333331</c:v>
                      </c:pt>
                      <c:pt idx="2010">
                        <c:v>43252.980555555558</c:v>
                      </c:pt>
                      <c:pt idx="2011">
                        <c:v>43252.984027777777</c:v>
                      </c:pt>
                      <c:pt idx="2012">
                        <c:v>43252.987500000003</c:v>
                      </c:pt>
                      <c:pt idx="2013">
                        <c:v>43252.990972222222</c:v>
                      </c:pt>
                      <c:pt idx="2014">
                        <c:v>43252.994444444441</c:v>
                      </c:pt>
                      <c:pt idx="2015">
                        <c:v>43252.997916666667</c:v>
                      </c:pt>
                      <c:pt idx="2016">
                        <c:v>43253.001388888886</c:v>
                      </c:pt>
                      <c:pt idx="2017">
                        <c:v>43253.004861111112</c:v>
                      </c:pt>
                      <c:pt idx="2018">
                        <c:v>43253.008333333331</c:v>
                      </c:pt>
                      <c:pt idx="2019">
                        <c:v>43253.011805555558</c:v>
                      </c:pt>
                      <c:pt idx="2020">
                        <c:v>43253.015277777777</c:v>
                      </c:pt>
                      <c:pt idx="2021">
                        <c:v>43253.018750000003</c:v>
                      </c:pt>
                      <c:pt idx="2022">
                        <c:v>43253.022222222222</c:v>
                      </c:pt>
                      <c:pt idx="2023">
                        <c:v>43253.025694444441</c:v>
                      </c:pt>
                      <c:pt idx="2024">
                        <c:v>43253.029166666667</c:v>
                      </c:pt>
                      <c:pt idx="2025">
                        <c:v>43253.032638888886</c:v>
                      </c:pt>
                      <c:pt idx="2026">
                        <c:v>43253.036111111112</c:v>
                      </c:pt>
                      <c:pt idx="2027">
                        <c:v>43253.039583333331</c:v>
                      </c:pt>
                      <c:pt idx="2028">
                        <c:v>43253.043055555558</c:v>
                      </c:pt>
                      <c:pt idx="2029">
                        <c:v>43253.046527777777</c:v>
                      </c:pt>
                      <c:pt idx="2030">
                        <c:v>43253.05</c:v>
                      </c:pt>
                      <c:pt idx="2031">
                        <c:v>43253.053472222222</c:v>
                      </c:pt>
                      <c:pt idx="2032">
                        <c:v>43253.056944444441</c:v>
                      </c:pt>
                      <c:pt idx="2033">
                        <c:v>43253.060416666667</c:v>
                      </c:pt>
                      <c:pt idx="2034">
                        <c:v>43253.063888888886</c:v>
                      </c:pt>
                      <c:pt idx="2035">
                        <c:v>43253.067361111112</c:v>
                      </c:pt>
                      <c:pt idx="2036">
                        <c:v>43253.070833333331</c:v>
                      </c:pt>
                      <c:pt idx="2037">
                        <c:v>43253.074305555558</c:v>
                      </c:pt>
                      <c:pt idx="2038">
                        <c:v>43253.077777777777</c:v>
                      </c:pt>
                      <c:pt idx="2039">
                        <c:v>43253.081250000003</c:v>
                      </c:pt>
                      <c:pt idx="2040">
                        <c:v>43253.084722222222</c:v>
                      </c:pt>
                      <c:pt idx="2041">
                        <c:v>43253.088194444441</c:v>
                      </c:pt>
                      <c:pt idx="2042">
                        <c:v>43253.091666666667</c:v>
                      </c:pt>
                      <c:pt idx="2043">
                        <c:v>43253.095138888886</c:v>
                      </c:pt>
                      <c:pt idx="2044">
                        <c:v>43253.098611111112</c:v>
                      </c:pt>
                      <c:pt idx="2045">
                        <c:v>43253.102083333331</c:v>
                      </c:pt>
                      <c:pt idx="2046">
                        <c:v>43253.105555555558</c:v>
                      </c:pt>
                      <c:pt idx="2047">
                        <c:v>43253.109027777777</c:v>
                      </c:pt>
                      <c:pt idx="2048">
                        <c:v>43253.112500000003</c:v>
                      </c:pt>
                      <c:pt idx="2049">
                        <c:v>43253.115972222222</c:v>
                      </c:pt>
                      <c:pt idx="2050">
                        <c:v>43253.119444444441</c:v>
                      </c:pt>
                      <c:pt idx="2051">
                        <c:v>43253.122916666667</c:v>
                      </c:pt>
                      <c:pt idx="2052">
                        <c:v>43253.126388888886</c:v>
                      </c:pt>
                      <c:pt idx="2053">
                        <c:v>43253.129861111112</c:v>
                      </c:pt>
                      <c:pt idx="2054">
                        <c:v>43253.133333333331</c:v>
                      </c:pt>
                      <c:pt idx="2055">
                        <c:v>43253.136805555558</c:v>
                      </c:pt>
                      <c:pt idx="2056">
                        <c:v>43253.140277777777</c:v>
                      </c:pt>
                      <c:pt idx="2057">
                        <c:v>43253.143750000003</c:v>
                      </c:pt>
                      <c:pt idx="2058">
                        <c:v>43253.147222222222</c:v>
                      </c:pt>
                      <c:pt idx="2059">
                        <c:v>43253.150694444441</c:v>
                      </c:pt>
                      <c:pt idx="2060">
                        <c:v>43253.154166666667</c:v>
                      </c:pt>
                      <c:pt idx="2061">
                        <c:v>43253.157638888886</c:v>
                      </c:pt>
                      <c:pt idx="2062">
                        <c:v>43253.161111111112</c:v>
                      </c:pt>
                      <c:pt idx="2063">
                        <c:v>43253.164583333331</c:v>
                      </c:pt>
                      <c:pt idx="2064">
                        <c:v>43253.168055555558</c:v>
                      </c:pt>
                      <c:pt idx="2065">
                        <c:v>43253.171527777777</c:v>
                      </c:pt>
                      <c:pt idx="2066">
                        <c:v>43253.175000000003</c:v>
                      </c:pt>
                      <c:pt idx="2067">
                        <c:v>43253.178472222222</c:v>
                      </c:pt>
                      <c:pt idx="2068">
                        <c:v>43253.181944444441</c:v>
                      </c:pt>
                      <c:pt idx="2069">
                        <c:v>43253.185416666667</c:v>
                      </c:pt>
                      <c:pt idx="2070">
                        <c:v>43253.188888888886</c:v>
                      </c:pt>
                      <c:pt idx="2071">
                        <c:v>43253.192361111112</c:v>
                      </c:pt>
                      <c:pt idx="2072">
                        <c:v>43253.195833333331</c:v>
                      </c:pt>
                      <c:pt idx="2073">
                        <c:v>43253.199305555558</c:v>
                      </c:pt>
                      <c:pt idx="2074">
                        <c:v>43253.202777777777</c:v>
                      </c:pt>
                      <c:pt idx="2075">
                        <c:v>43253.206250000003</c:v>
                      </c:pt>
                      <c:pt idx="2076">
                        <c:v>43253.209722222222</c:v>
                      </c:pt>
                      <c:pt idx="2077">
                        <c:v>43253.213194444441</c:v>
                      </c:pt>
                      <c:pt idx="2078">
                        <c:v>43253.216666666667</c:v>
                      </c:pt>
                      <c:pt idx="2079">
                        <c:v>43253.220138888886</c:v>
                      </c:pt>
                      <c:pt idx="2080">
                        <c:v>43253.223611111112</c:v>
                      </c:pt>
                      <c:pt idx="2081">
                        <c:v>43253.227083333331</c:v>
                      </c:pt>
                      <c:pt idx="2082">
                        <c:v>43253.230555555558</c:v>
                      </c:pt>
                      <c:pt idx="2083">
                        <c:v>43253.234027777777</c:v>
                      </c:pt>
                      <c:pt idx="2084">
                        <c:v>43253.237500000003</c:v>
                      </c:pt>
                      <c:pt idx="2085">
                        <c:v>43253.240972222222</c:v>
                      </c:pt>
                      <c:pt idx="2086">
                        <c:v>43253.244444444441</c:v>
                      </c:pt>
                      <c:pt idx="2087">
                        <c:v>43253.247916666667</c:v>
                      </c:pt>
                      <c:pt idx="2088">
                        <c:v>43253.251388888886</c:v>
                      </c:pt>
                      <c:pt idx="2089">
                        <c:v>43253.254861111112</c:v>
                      </c:pt>
                      <c:pt idx="2090">
                        <c:v>43253.258333333331</c:v>
                      </c:pt>
                      <c:pt idx="2091">
                        <c:v>43253.261805555558</c:v>
                      </c:pt>
                      <c:pt idx="2092">
                        <c:v>43253.265277777777</c:v>
                      </c:pt>
                      <c:pt idx="2093">
                        <c:v>43253.268750000003</c:v>
                      </c:pt>
                      <c:pt idx="2094">
                        <c:v>43253.272222222222</c:v>
                      </c:pt>
                      <c:pt idx="2095">
                        <c:v>43253.275694444441</c:v>
                      </c:pt>
                      <c:pt idx="2096">
                        <c:v>43253.279166666667</c:v>
                      </c:pt>
                      <c:pt idx="2097">
                        <c:v>43253.282638888886</c:v>
                      </c:pt>
                      <c:pt idx="2098">
                        <c:v>43253.286111111112</c:v>
                      </c:pt>
                      <c:pt idx="2099">
                        <c:v>43253.289583333331</c:v>
                      </c:pt>
                      <c:pt idx="2100">
                        <c:v>43253.293055555558</c:v>
                      </c:pt>
                      <c:pt idx="2101">
                        <c:v>43253.296527777777</c:v>
                      </c:pt>
                      <c:pt idx="2102">
                        <c:v>43253.3</c:v>
                      </c:pt>
                      <c:pt idx="2103">
                        <c:v>43253.303472222222</c:v>
                      </c:pt>
                      <c:pt idx="2104">
                        <c:v>43253.306944444441</c:v>
                      </c:pt>
                      <c:pt idx="2105">
                        <c:v>43253.310416666667</c:v>
                      </c:pt>
                      <c:pt idx="2106">
                        <c:v>43253.313888888886</c:v>
                      </c:pt>
                      <c:pt idx="2107">
                        <c:v>43253.317361111112</c:v>
                      </c:pt>
                      <c:pt idx="2108">
                        <c:v>43253.320833333331</c:v>
                      </c:pt>
                      <c:pt idx="2109">
                        <c:v>43253.324305555558</c:v>
                      </c:pt>
                      <c:pt idx="2110">
                        <c:v>43253.327777777777</c:v>
                      </c:pt>
                      <c:pt idx="2111">
                        <c:v>43253.331250000003</c:v>
                      </c:pt>
                      <c:pt idx="2112">
                        <c:v>43253.334722222222</c:v>
                      </c:pt>
                      <c:pt idx="2113">
                        <c:v>43253.338194444441</c:v>
                      </c:pt>
                      <c:pt idx="2114">
                        <c:v>43253.341666666667</c:v>
                      </c:pt>
                      <c:pt idx="2115">
                        <c:v>43253.345138888886</c:v>
                      </c:pt>
                      <c:pt idx="2116">
                        <c:v>43253.348611111112</c:v>
                      </c:pt>
                      <c:pt idx="2117">
                        <c:v>43253.352083333331</c:v>
                      </c:pt>
                      <c:pt idx="2118">
                        <c:v>43253.355555555558</c:v>
                      </c:pt>
                      <c:pt idx="2119">
                        <c:v>43253.359027777777</c:v>
                      </c:pt>
                      <c:pt idx="2120">
                        <c:v>43253.362500000003</c:v>
                      </c:pt>
                      <c:pt idx="2121">
                        <c:v>43253.365972222222</c:v>
                      </c:pt>
                      <c:pt idx="2122">
                        <c:v>43253.369444444441</c:v>
                      </c:pt>
                      <c:pt idx="2123">
                        <c:v>43253.372916666667</c:v>
                      </c:pt>
                      <c:pt idx="2124">
                        <c:v>43253.376388888886</c:v>
                      </c:pt>
                      <c:pt idx="2125">
                        <c:v>43253.379861111112</c:v>
                      </c:pt>
                      <c:pt idx="2126">
                        <c:v>43253.383333333331</c:v>
                      </c:pt>
                      <c:pt idx="2127">
                        <c:v>43253.386805555558</c:v>
                      </c:pt>
                      <c:pt idx="2128">
                        <c:v>43253.390277777777</c:v>
                      </c:pt>
                      <c:pt idx="2129">
                        <c:v>43253.393750000003</c:v>
                      </c:pt>
                      <c:pt idx="2130">
                        <c:v>43253.397222222222</c:v>
                      </c:pt>
                      <c:pt idx="2131">
                        <c:v>43253.400694444441</c:v>
                      </c:pt>
                      <c:pt idx="2132">
                        <c:v>43253.404166666667</c:v>
                      </c:pt>
                      <c:pt idx="2133">
                        <c:v>43253.407638888886</c:v>
                      </c:pt>
                      <c:pt idx="2134">
                        <c:v>43253.411111111112</c:v>
                      </c:pt>
                      <c:pt idx="2135">
                        <c:v>43253.414583333331</c:v>
                      </c:pt>
                      <c:pt idx="2136">
                        <c:v>43253.418055555558</c:v>
                      </c:pt>
                      <c:pt idx="2137">
                        <c:v>43253.421527777777</c:v>
                      </c:pt>
                      <c:pt idx="2138">
                        <c:v>43253.425000000003</c:v>
                      </c:pt>
                      <c:pt idx="2139">
                        <c:v>43253.428472222222</c:v>
                      </c:pt>
                      <c:pt idx="2140">
                        <c:v>43253.431944444441</c:v>
                      </c:pt>
                      <c:pt idx="2141">
                        <c:v>43253.435416666667</c:v>
                      </c:pt>
                      <c:pt idx="2142">
                        <c:v>43253.438888888886</c:v>
                      </c:pt>
                      <c:pt idx="2143">
                        <c:v>43253.442361111112</c:v>
                      </c:pt>
                      <c:pt idx="2144">
                        <c:v>43253.445833333331</c:v>
                      </c:pt>
                      <c:pt idx="2145">
                        <c:v>43253.449305555558</c:v>
                      </c:pt>
                      <c:pt idx="2146">
                        <c:v>43253.452777777777</c:v>
                      </c:pt>
                      <c:pt idx="2147">
                        <c:v>43253.456250000003</c:v>
                      </c:pt>
                      <c:pt idx="2148">
                        <c:v>43253.459722222222</c:v>
                      </c:pt>
                      <c:pt idx="2149">
                        <c:v>43253.463194444441</c:v>
                      </c:pt>
                      <c:pt idx="2150">
                        <c:v>43253.466666666667</c:v>
                      </c:pt>
                      <c:pt idx="2151">
                        <c:v>43253.470138888886</c:v>
                      </c:pt>
                      <c:pt idx="2152">
                        <c:v>43253.473611111112</c:v>
                      </c:pt>
                      <c:pt idx="2153">
                        <c:v>43253.477083333331</c:v>
                      </c:pt>
                      <c:pt idx="2154">
                        <c:v>43253.480555555558</c:v>
                      </c:pt>
                      <c:pt idx="2155">
                        <c:v>43253.484027777777</c:v>
                      </c:pt>
                      <c:pt idx="2156">
                        <c:v>43253.487500000003</c:v>
                      </c:pt>
                      <c:pt idx="2157">
                        <c:v>43253.490972222222</c:v>
                      </c:pt>
                      <c:pt idx="2158">
                        <c:v>43253.494444444441</c:v>
                      </c:pt>
                      <c:pt idx="2159">
                        <c:v>43253.497916666667</c:v>
                      </c:pt>
                      <c:pt idx="2160">
                        <c:v>43253.501388888886</c:v>
                      </c:pt>
                      <c:pt idx="2161">
                        <c:v>43253.504861111112</c:v>
                      </c:pt>
                      <c:pt idx="2162">
                        <c:v>43253.508333333331</c:v>
                      </c:pt>
                      <c:pt idx="2163">
                        <c:v>43253.511805555558</c:v>
                      </c:pt>
                      <c:pt idx="2164">
                        <c:v>43253.515277777777</c:v>
                      </c:pt>
                      <c:pt idx="2165">
                        <c:v>43253.518750000003</c:v>
                      </c:pt>
                      <c:pt idx="2166">
                        <c:v>43253.522222222222</c:v>
                      </c:pt>
                      <c:pt idx="2167">
                        <c:v>43253.525694444441</c:v>
                      </c:pt>
                      <c:pt idx="2168">
                        <c:v>43253.529166666667</c:v>
                      </c:pt>
                      <c:pt idx="2169">
                        <c:v>43253.532638888886</c:v>
                      </c:pt>
                      <c:pt idx="2170">
                        <c:v>43253.536111111112</c:v>
                      </c:pt>
                      <c:pt idx="2171">
                        <c:v>43253.539583333331</c:v>
                      </c:pt>
                      <c:pt idx="2172">
                        <c:v>43253.543055555558</c:v>
                      </c:pt>
                      <c:pt idx="2173">
                        <c:v>43253.546527777777</c:v>
                      </c:pt>
                      <c:pt idx="2174">
                        <c:v>43253.55</c:v>
                      </c:pt>
                      <c:pt idx="2175">
                        <c:v>43253.553472222222</c:v>
                      </c:pt>
                      <c:pt idx="2176">
                        <c:v>43253.556944444441</c:v>
                      </c:pt>
                      <c:pt idx="2177">
                        <c:v>43253.560416666667</c:v>
                      </c:pt>
                      <c:pt idx="2178">
                        <c:v>43253.563888888886</c:v>
                      </c:pt>
                      <c:pt idx="2179">
                        <c:v>43253.567361111112</c:v>
                      </c:pt>
                      <c:pt idx="2180">
                        <c:v>43253.570833333331</c:v>
                      </c:pt>
                      <c:pt idx="2181">
                        <c:v>43253.574305555558</c:v>
                      </c:pt>
                      <c:pt idx="2182">
                        <c:v>43253.577777777777</c:v>
                      </c:pt>
                      <c:pt idx="2183">
                        <c:v>43253.581250000003</c:v>
                      </c:pt>
                      <c:pt idx="2184">
                        <c:v>43253.584722222222</c:v>
                      </c:pt>
                      <c:pt idx="2185">
                        <c:v>43253.588194444441</c:v>
                      </c:pt>
                      <c:pt idx="2186">
                        <c:v>43253.591666666667</c:v>
                      </c:pt>
                      <c:pt idx="2187">
                        <c:v>43253.595138888886</c:v>
                      </c:pt>
                      <c:pt idx="2188">
                        <c:v>43253.598611111112</c:v>
                      </c:pt>
                      <c:pt idx="2189">
                        <c:v>43253.602083333331</c:v>
                      </c:pt>
                      <c:pt idx="2190">
                        <c:v>43253.605555555558</c:v>
                      </c:pt>
                      <c:pt idx="2191">
                        <c:v>43253.609027777777</c:v>
                      </c:pt>
                      <c:pt idx="2192">
                        <c:v>43253.612500000003</c:v>
                      </c:pt>
                      <c:pt idx="2193">
                        <c:v>43253.615972222222</c:v>
                      </c:pt>
                      <c:pt idx="2194">
                        <c:v>43253.619444444441</c:v>
                      </c:pt>
                      <c:pt idx="2195">
                        <c:v>43253.622916666667</c:v>
                      </c:pt>
                      <c:pt idx="2196">
                        <c:v>43253.626388888886</c:v>
                      </c:pt>
                      <c:pt idx="2197">
                        <c:v>43253.629861111112</c:v>
                      </c:pt>
                      <c:pt idx="2198">
                        <c:v>43253.633333333331</c:v>
                      </c:pt>
                      <c:pt idx="2199">
                        <c:v>43253.636805555558</c:v>
                      </c:pt>
                      <c:pt idx="2200">
                        <c:v>43253.640277777777</c:v>
                      </c:pt>
                      <c:pt idx="2201">
                        <c:v>43253.643750000003</c:v>
                      </c:pt>
                      <c:pt idx="2202">
                        <c:v>43253.647222222222</c:v>
                      </c:pt>
                      <c:pt idx="2203">
                        <c:v>43253.650694444441</c:v>
                      </c:pt>
                      <c:pt idx="2204">
                        <c:v>43253.654166666667</c:v>
                      </c:pt>
                      <c:pt idx="2205">
                        <c:v>43253.657638888886</c:v>
                      </c:pt>
                      <c:pt idx="2206">
                        <c:v>43253.661111111112</c:v>
                      </c:pt>
                      <c:pt idx="2207">
                        <c:v>43253.664583333331</c:v>
                      </c:pt>
                      <c:pt idx="2208">
                        <c:v>43253.668055555558</c:v>
                      </c:pt>
                      <c:pt idx="2209">
                        <c:v>43253.671527777777</c:v>
                      </c:pt>
                      <c:pt idx="2210">
                        <c:v>43253.675000000003</c:v>
                      </c:pt>
                      <c:pt idx="2211">
                        <c:v>43253.678472222222</c:v>
                      </c:pt>
                      <c:pt idx="2212">
                        <c:v>43253.681944444441</c:v>
                      </c:pt>
                      <c:pt idx="2213">
                        <c:v>43253.685416666667</c:v>
                      </c:pt>
                      <c:pt idx="2214">
                        <c:v>43253.688888888886</c:v>
                      </c:pt>
                      <c:pt idx="2215">
                        <c:v>43253.692361111112</c:v>
                      </c:pt>
                      <c:pt idx="2216">
                        <c:v>43253.695833333331</c:v>
                      </c:pt>
                      <c:pt idx="2217">
                        <c:v>43253.699305555558</c:v>
                      </c:pt>
                      <c:pt idx="2218">
                        <c:v>43253.702777777777</c:v>
                      </c:pt>
                      <c:pt idx="2219">
                        <c:v>43253.706250000003</c:v>
                      </c:pt>
                      <c:pt idx="2220">
                        <c:v>43253.709722222222</c:v>
                      </c:pt>
                      <c:pt idx="2221">
                        <c:v>43253.713194444441</c:v>
                      </c:pt>
                      <c:pt idx="2222">
                        <c:v>43253.716666666667</c:v>
                      </c:pt>
                      <c:pt idx="2223">
                        <c:v>43253.720138888886</c:v>
                      </c:pt>
                      <c:pt idx="2224">
                        <c:v>43253.723611111112</c:v>
                      </c:pt>
                      <c:pt idx="2225">
                        <c:v>43253.727083333331</c:v>
                      </c:pt>
                      <c:pt idx="2226">
                        <c:v>43253.730555555558</c:v>
                      </c:pt>
                      <c:pt idx="2227">
                        <c:v>43253.734027777777</c:v>
                      </c:pt>
                      <c:pt idx="2228">
                        <c:v>43253.737500000003</c:v>
                      </c:pt>
                      <c:pt idx="2229">
                        <c:v>43253.740972222222</c:v>
                      </c:pt>
                      <c:pt idx="2230">
                        <c:v>43253.744444444441</c:v>
                      </c:pt>
                      <c:pt idx="2231">
                        <c:v>43253.747916666667</c:v>
                      </c:pt>
                      <c:pt idx="2232">
                        <c:v>43253.751388888886</c:v>
                      </c:pt>
                      <c:pt idx="2233">
                        <c:v>43253.754861111112</c:v>
                      </c:pt>
                      <c:pt idx="2234">
                        <c:v>43253.758333333331</c:v>
                      </c:pt>
                      <c:pt idx="2235">
                        <c:v>43253.761805555558</c:v>
                      </c:pt>
                      <c:pt idx="2236">
                        <c:v>43253.765277777777</c:v>
                      </c:pt>
                      <c:pt idx="2237">
                        <c:v>43253.768750000003</c:v>
                      </c:pt>
                      <c:pt idx="2238">
                        <c:v>43253.772222222222</c:v>
                      </c:pt>
                      <c:pt idx="2239">
                        <c:v>43253.775694444441</c:v>
                      </c:pt>
                      <c:pt idx="2240">
                        <c:v>43253.779166666667</c:v>
                      </c:pt>
                      <c:pt idx="2241">
                        <c:v>43253.782638888886</c:v>
                      </c:pt>
                      <c:pt idx="2242">
                        <c:v>43253.786111111112</c:v>
                      </c:pt>
                      <c:pt idx="2243">
                        <c:v>43253.789583333331</c:v>
                      </c:pt>
                      <c:pt idx="2244">
                        <c:v>43253.793055555558</c:v>
                      </c:pt>
                      <c:pt idx="2245">
                        <c:v>43253.796527777777</c:v>
                      </c:pt>
                      <c:pt idx="2246">
                        <c:v>43253.8</c:v>
                      </c:pt>
                      <c:pt idx="2247">
                        <c:v>43253.803472222222</c:v>
                      </c:pt>
                      <c:pt idx="2248">
                        <c:v>43253.806944444441</c:v>
                      </c:pt>
                      <c:pt idx="2249">
                        <c:v>43253.810416666667</c:v>
                      </c:pt>
                      <c:pt idx="2250">
                        <c:v>43253.813888888886</c:v>
                      </c:pt>
                      <c:pt idx="2251">
                        <c:v>43253.817361111112</c:v>
                      </c:pt>
                      <c:pt idx="2252">
                        <c:v>43253.820833333331</c:v>
                      </c:pt>
                      <c:pt idx="2253">
                        <c:v>43253.824305555558</c:v>
                      </c:pt>
                      <c:pt idx="2254">
                        <c:v>43253.827777777777</c:v>
                      </c:pt>
                      <c:pt idx="2255">
                        <c:v>43253.831250000003</c:v>
                      </c:pt>
                      <c:pt idx="2256">
                        <c:v>43253.834722222222</c:v>
                      </c:pt>
                      <c:pt idx="2257">
                        <c:v>43253.838194444441</c:v>
                      </c:pt>
                      <c:pt idx="2258">
                        <c:v>43253.841666666667</c:v>
                      </c:pt>
                      <c:pt idx="2259">
                        <c:v>43253.845138888886</c:v>
                      </c:pt>
                      <c:pt idx="2260">
                        <c:v>43253.848611111112</c:v>
                      </c:pt>
                      <c:pt idx="2261">
                        <c:v>43253.852083333331</c:v>
                      </c:pt>
                      <c:pt idx="2262">
                        <c:v>43253.855555555558</c:v>
                      </c:pt>
                      <c:pt idx="2263">
                        <c:v>43253.859027777777</c:v>
                      </c:pt>
                      <c:pt idx="2264">
                        <c:v>43253.862500000003</c:v>
                      </c:pt>
                      <c:pt idx="2265">
                        <c:v>43253.865972222222</c:v>
                      </c:pt>
                      <c:pt idx="2266">
                        <c:v>43253.869444444441</c:v>
                      </c:pt>
                      <c:pt idx="2267">
                        <c:v>43253.872916666667</c:v>
                      </c:pt>
                      <c:pt idx="2268">
                        <c:v>43253.876388888886</c:v>
                      </c:pt>
                      <c:pt idx="2269">
                        <c:v>43253.879861111112</c:v>
                      </c:pt>
                      <c:pt idx="2270">
                        <c:v>43253.883333333331</c:v>
                      </c:pt>
                      <c:pt idx="2271">
                        <c:v>43253.886805555558</c:v>
                      </c:pt>
                      <c:pt idx="2272">
                        <c:v>43253.890277777777</c:v>
                      </c:pt>
                      <c:pt idx="2273">
                        <c:v>43253.893750000003</c:v>
                      </c:pt>
                      <c:pt idx="2274">
                        <c:v>43253.897222222222</c:v>
                      </c:pt>
                      <c:pt idx="2275">
                        <c:v>43253.900694444441</c:v>
                      </c:pt>
                      <c:pt idx="2276">
                        <c:v>43253.904166666667</c:v>
                      </c:pt>
                      <c:pt idx="2277">
                        <c:v>43253.907638888886</c:v>
                      </c:pt>
                      <c:pt idx="2278">
                        <c:v>43253.911111111112</c:v>
                      </c:pt>
                      <c:pt idx="2279">
                        <c:v>43253.914583333331</c:v>
                      </c:pt>
                      <c:pt idx="2280">
                        <c:v>43253.918055555558</c:v>
                      </c:pt>
                      <c:pt idx="2281">
                        <c:v>43253.921527777777</c:v>
                      </c:pt>
                      <c:pt idx="2282">
                        <c:v>43253.925000000003</c:v>
                      </c:pt>
                      <c:pt idx="2283">
                        <c:v>43253.928472222222</c:v>
                      </c:pt>
                      <c:pt idx="2284">
                        <c:v>43253.931944444441</c:v>
                      </c:pt>
                      <c:pt idx="2285">
                        <c:v>43253.935416666667</c:v>
                      </c:pt>
                      <c:pt idx="2286">
                        <c:v>43253.938888888886</c:v>
                      </c:pt>
                      <c:pt idx="2287">
                        <c:v>43253.942361111112</c:v>
                      </c:pt>
                      <c:pt idx="2288">
                        <c:v>43253.945833333331</c:v>
                      </c:pt>
                      <c:pt idx="2289">
                        <c:v>43253.949305555558</c:v>
                      </c:pt>
                      <c:pt idx="2290">
                        <c:v>43253.952777777777</c:v>
                      </c:pt>
                      <c:pt idx="2291">
                        <c:v>43253.956250000003</c:v>
                      </c:pt>
                      <c:pt idx="2292">
                        <c:v>43253.959722222222</c:v>
                      </c:pt>
                      <c:pt idx="2293">
                        <c:v>43253.963194444441</c:v>
                      </c:pt>
                      <c:pt idx="2294">
                        <c:v>43253.966666666667</c:v>
                      </c:pt>
                      <c:pt idx="2295">
                        <c:v>43253.970138888886</c:v>
                      </c:pt>
                      <c:pt idx="2296">
                        <c:v>43253.973611111112</c:v>
                      </c:pt>
                      <c:pt idx="2297">
                        <c:v>43253.977083333331</c:v>
                      </c:pt>
                      <c:pt idx="2298">
                        <c:v>43253.980555555558</c:v>
                      </c:pt>
                      <c:pt idx="2299">
                        <c:v>43253.984027777777</c:v>
                      </c:pt>
                      <c:pt idx="2300">
                        <c:v>43253.987500000003</c:v>
                      </c:pt>
                      <c:pt idx="2301">
                        <c:v>43253.990972222222</c:v>
                      </c:pt>
                      <c:pt idx="2302">
                        <c:v>43253.994444444441</c:v>
                      </c:pt>
                      <c:pt idx="2303">
                        <c:v>43253.997916666667</c:v>
                      </c:pt>
                      <c:pt idx="2304">
                        <c:v>43254.001388888886</c:v>
                      </c:pt>
                      <c:pt idx="2305">
                        <c:v>43254.004861111112</c:v>
                      </c:pt>
                      <c:pt idx="2306">
                        <c:v>43254.008333333331</c:v>
                      </c:pt>
                      <c:pt idx="2307">
                        <c:v>43254.011805555558</c:v>
                      </c:pt>
                      <c:pt idx="2308">
                        <c:v>43254.015277777777</c:v>
                      </c:pt>
                      <c:pt idx="2309">
                        <c:v>43254.018750000003</c:v>
                      </c:pt>
                      <c:pt idx="2310">
                        <c:v>43254.022222222222</c:v>
                      </c:pt>
                      <c:pt idx="2311">
                        <c:v>43254.025694444441</c:v>
                      </c:pt>
                      <c:pt idx="2312">
                        <c:v>43254.029166666667</c:v>
                      </c:pt>
                      <c:pt idx="2313">
                        <c:v>43254.032638888886</c:v>
                      </c:pt>
                      <c:pt idx="2314">
                        <c:v>43254.036111111112</c:v>
                      </c:pt>
                      <c:pt idx="2315">
                        <c:v>43254.039583333331</c:v>
                      </c:pt>
                      <c:pt idx="2316">
                        <c:v>43254.043055555558</c:v>
                      </c:pt>
                      <c:pt idx="2317">
                        <c:v>43254.046527777777</c:v>
                      </c:pt>
                      <c:pt idx="2318">
                        <c:v>43254.05</c:v>
                      </c:pt>
                      <c:pt idx="2319">
                        <c:v>43254.053472222222</c:v>
                      </c:pt>
                      <c:pt idx="2320">
                        <c:v>43254.056944444441</c:v>
                      </c:pt>
                      <c:pt idx="2321">
                        <c:v>43254.060416666667</c:v>
                      </c:pt>
                      <c:pt idx="2322">
                        <c:v>43254.063888888886</c:v>
                      </c:pt>
                      <c:pt idx="2323">
                        <c:v>43254.067361111112</c:v>
                      </c:pt>
                      <c:pt idx="2324">
                        <c:v>43254.070833333331</c:v>
                      </c:pt>
                      <c:pt idx="2325">
                        <c:v>43254.074305555558</c:v>
                      </c:pt>
                      <c:pt idx="2326">
                        <c:v>43254.077777777777</c:v>
                      </c:pt>
                      <c:pt idx="2327">
                        <c:v>43254.081250000003</c:v>
                      </c:pt>
                      <c:pt idx="2328">
                        <c:v>43254.084722222222</c:v>
                      </c:pt>
                      <c:pt idx="2329">
                        <c:v>43254.088194444441</c:v>
                      </c:pt>
                      <c:pt idx="2330">
                        <c:v>43254.091666666667</c:v>
                      </c:pt>
                      <c:pt idx="2331">
                        <c:v>43254.095138888886</c:v>
                      </c:pt>
                      <c:pt idx="2332">
                        <c:v>43254.098611111112</c:v>
                      </c:pt>
                      <c:pt idx="2333">
                        <c:v>43254.102083333331</c:v>
                      </c:pt>
                      <c:pt idx="2334">
                        <c:v>43254.105555555558</c:v>
                      </c:pt>
                      <c:pt idx="2335">
                        <c:v>43254.109027777777</c:v>
                      </c:pt>
                      <c:pt idx="2336">
                        <c:v>43254.112500000003</c:v>
                      </c:pt>
                      <c:pt idx="2337">
                        <c:v>43254.115972222222</c:v>
                      </c:pt>
                      <c:pt idx="2338">
                        <c:v>43254.119444444441</c:v>
                      </c:pt>
                      <c:pt idx="2339">
                        <c:v>43254.122916666667</c:v>
                      </c:pt>
                      <c:pt idx="2340">
                        <c:v>43254.126388888886</c:v>
                      </c:pt>
                      <c:pt idx="2341">
                        <c:v>43254.129861111112</c:v>
                      </c:pt>
                      <c:pt idx="2342">
                        <c:v>43254.133333333331</c:v>
                      </c:pt>
                      <c:pt idx="2343">
                        <c:v>43254.136805555558</c:v>
                      </c:pt>
                      <c:pt idx="2344">
                        <c:v>43254.140277777777</c:v>
                      </c:pt>
                      <c:pt idx="2345">
                        <c:v>43254.143750000003</c:v>
                      </c:pt>
                      <c:pt idx="2346">
                        <c:v>43254.147222222222</c:v>
                      </c:pt>
                      <c:pt idx="2347">
                        <c:v>43254.150694444441</c:v>
                      </c:pt>
                      <c:pt idx="2348">
                        <c:v>43254.154166666667</c:v>
                      </c:pt>
                      <c:pt idx="2349">
                        <c:v>43254.157638888886</c:v>
                      </c:pt>
                      <c:pt idx="2350">
                        <c:v>43254.161111111112</c:v>
                      </c:pt>
                      <c:pt idx="2351">
                        <c:v>43254.164583333331</c:v>
                      </c:pt>
                      <c:pt idx="2352">
                        <c:v>43254.168055555558</c:v>
                      </c:pt>
                      <c:pt idx="2353">
                        <c:v>43254.171527777777</c:v>
                      </c:pt>
                      <c:pt idx="2354">
                        <c:v>43254.175000000003</c:v>
                      </c:pt>
                      <c:pt idx="2355">
                        <c:v>43254.178472222222</c:v>
                      </c:pt>
                      <c:pt idx="2356">
                        <c:v>43254.181944444441</c:v>
                      </c:pt>
                      <c:pt idx="2357">
                        <c:v>43254.185416666667</c:v>
                      </c:pt>
                      <c:pt idx="2358">
                        <c:v>43254.188888888886</c:v>
                      </c:pt>
                      <c:pt idx="2359">
                        <c:v>43254.192361111112</c:v>
                      </c:pt>
                      <c:pt idx="2360">
                        <c:v>43254.195833333331</c:v>
                      </c:pt>
                      <c:pt idx="2361">
                        <c:v>43254.199305555558</c:v>
                      </c:pt>
                      <c:pt idx="2362">
                        <c:v>43254.202777777777</c:v>
                      </c:pt>
                      <c:pt idx="2363">
                        <c:v>43254.206250000003</c:v>
                      </c:pt>
                      <c:pt idx="2364">
                        <c:v>43254.209722222222</c:v>
                      </c:pt>
                      <c:pt idx="2365">
                        <c:v>43254.213194444441</c:v>
                      </c:pt>
                      <c:pt idx="2366">
                        <c:v>43254.216666666667</c:v>
                      </c:pt>
                      <c:pt idx="2367">
                        <c:v>43254.220138888886</c:v>
                      </c:pt>
                      <c:pt idx="2368">
                        <c:v>43254.223611111112</c:v>
                      </c:pt>
                      <c:pt idx="2369">
                        <c:v>43254.227083333331</c:v>
                      </c:pt>
                      <c:pt idx="2370">
                        <c:v>43254.230555555558</c:v>
                      </c:pt>
                      <c:pt idx="2371">
                        <c:v>43254.234027777777</c:v>
                      </c:pt>
                      <c:pt idx="2372">
                        <c:v>43254.237500000003</c:v>
                      </c:pt>
                      <c:pt idx="2373">
                        <c:v>43254.240972222222</c:v>
                      </c:pt>
                      <c:pt idx="2374">
                        <c:v>43254.244444444441</c:v>
                      </c:pt>
                      <c:pt idx="2375">
                        <c:v>43254.247916666667</c:v>
                      </c:pt>
                      <c:pt idx="2376">
                        <c:v>43254.251388888886</c:v>
                      </c:pt>
                      <c:pt idx="2377">
                        <c:v>43254.254861111112</c:v>
                      </c:pt>
                      <c:pt idx="2378">
                        <c:v>43254.258333333331</c:v>
                      </c:pt>
                      <c:pt idx="2379">
                        <c:v>43254.261805555558</c:v>
                      </c:pt>
                      <c:pt idx="2380">
                        <c:v>43254.265277777777</c:v>
                      </c:pt>
                      <c:pt idx="2381">
                        <c:v>43254.268750000003</c:v>
                      </c:pt>
                      <c:pt idx="2382">
                        <c:v>43254.272222222222</c:v>
                      </c:pt>
                      <c:pt idx="2383">
                        <c:v>43254.275694444441</c:v>
                      </c:pt>
                      <c:pt idx="2384">
                        <c:v>43254.279166666667</c:v>
                      </c:pt>
                      <c:pt idx="2385">
                        <c:v>43254.282638888886</c:v>
                      </c:pt>
                      <c:pt idx="2386">
                        <c:v>43254.286111111112</c:v>
                      </c:pt>
                      <c:pt idx="2387">
                        <c:v>43254.289583333331</c:v>
                      </c:pt>
                      <c:pt idx="2388">
                        <c:v>43254.293055555558</c:v>
                      </c:pt>
                      <c:pt idx="2389">
                        <c:v>43254.296527777777</c:v>
                      </c:pt>
                      <c:pt idx="2390">
                        <c:v>43254.3</c:v>
                      </c:pt>
                      <c:pt idx="2391">
                        <c:v>43254.303472222222</c:v>
                      </c:pt>
                      <c:pt idx="2392">
                        <c:v>43254.306944444441</c:v>
                      </c:pt>
                      <c:pt idx="2393">
                        <c:v>43254.310416666667</c:v>
                      </c:pt>
                      <c:pt idx="2394">
                        <c:v>43254.313888888886</c:v>
                      </c:pt>
                      <c:pt idx="2395">
                        <c:v>43254.317361111112</c:v>
                      </c:pt>
                      <c:pt idx="2396">
                        <c:v>43254.320833333331</c:v>
                      </c:pt>
                      <c:pt idx="2397">
                        <c:v>43254.324305555558</c:v>
                      </c:pt>
                      <c:pt idx="2398">
                        <c:v>43254.327777777777</c:v>
                      </c:pt>
                      <c:pt idx="2399">
                        <c:v>43254.331250000003</c:v>
                      </c:pt>
                      <c:pt idx="2400">
                        <c:v>43254.334722222222</c:v>
                      </c:pt>
                      <c:pt idx="2401">
                        <c:v>43254.338194444441</c:v>
                      </c:pt>
                      <c:pt idx="2402">
                        <c:v>43254.341666666667</c:v>
                      </c:pt>
                      <c:pt idx="2403">
                        <c:v>43254.345138888886</c:v>
                      </c:pt>
                      <c:pt idx="2404">
                        <c:v>43254.348611111112</c:v>
                      </c:pt>
                      <c:pt idx="2405">
                        <c:v>43254.352083333331</c:v>
                      </c:pt>
                      <c:pt idx="2406">
                        <c:v>43254.355555555558</c:v>
                      </c:pt>
                      <c:pt idx="2407">
                        <c:v>43254.359027777777</c:v>
                      </c:pt>
                      <c:pt idx="2408">
                        <c:v>43254.362500000003</c:v>
                      </c:pt>
                      <c:pt idx="2409">
                        <c:v>43254.365972222222</c:v>
                      </c:pt>
                      <c:pt idx="2410">
                        <c:v>43254.369444444441</c:v>
                      </c:pt>
                      <c:pt idx="2411">
                        <c:v>43254.372916666667</c:v>
                      </c:pt>
                      <c:pt idx="2412">
                        <c:v>43254.376388888886</c:v>
                      </c:pt>
                      <c:pt idx="2413">
                        <c:v>43254.379861111112</c:v>
                      </c:pt>
                      <c:pt idx="2414">
                        <c:v>43254.383333333331</c:v>
                      </c:pt>
                      <c:pt idx="2415">
                        <c:v>43254.386805555558</c:v>
                      </c:pt>
                      <c:pt idx="2416">
                        <c:v>43254.390277777777</c:v>
                      </c:pt>
                      <c:pt idx="2417">
                        <c:v>43254.393750000003</c:v>
                      </c:pt>
                      <c:pt idx="2418">
                        <c:v>43254.397222222222</c:v>
                      </c:pt>
                      <c:pt idx="2419">
                        <c:v>43254.400694444441</c:v>
                      </c:pt>
                      <c:pt idx="2420">
                        <c:v>43254.404166666667</c:v>
                      </c:pt>
                      <c:pt idx="2421">
                        <c:v>43254.407638888886</c:v>
                      </c:pt>
                      <c:pt idx="2422">
                        <c:v>43254.411111111112</c:v>
                      </c:pt>
                      <c:pt idx="2423">
                        <c:v>43254.414583333331</c:v>
                      </c:pt>
                      <c:pt idx="2424">
                        <c:v>43254.418055555558</c:v>
                      </c:pt>
                      <c:pt idx="2425">
                        <c:v>43254.421527777777</c:v>
                      </c:pt>
                      <c:pt idx="2426">
                        <c:v>43254.425000000003</c:v>
                      </c:pt>
                      <c:pt idx="2427">
                        <c:v>43254.428472222222</c:v>
                      </c:pt>
                      <c:pt idx="2428">
                        <c:v>43254.431944444441</c:v>
                      </c:pt>
                      <c:pt idx="2429">
                        <c:v>43254.435416666667</c:v>
                      </c:pt>
                      <c:pt idx="2430">
                        <c:v>43254.438888888886</c:v>
                      </c:pt>
                      <c:pt idx="2431">
                        <c:v>43254.442361111112</c:v>
                      </c:pt>
                      <c:pt idx="2432">
                        <c:v>43254.445833333331</c:v>
                      </c:pt>
                      <c:pt idx="2433">
                        <c:v>43254.449305555558</c:v>
                      </c:pt>
                      <c:pt idx="2434">
                        <c:v>43254.452777777777</c:v>
                      </c:pt>
                      <c:pt idx="2435">
                        <c:v>43254.456250000003</c:v>
                      </c:pt>
                      <c:pt idx="2436">
                        <c:v>43254.459722222222</c:v>
                      </c:pt>
                      <c:pt idx="2437">
                        <c:v>43254.463194444441</c:v>
                      </c:pt>
                      <c:pt idx="2438">
                        <c:v>43254.466666666667</c:v>
                      </c:pt>
                      <c:pt idx="2439">
                        <c:v>43254.470138888886</c:v>
                      </c:pt>
                      <c:pt idx="2440">
                        <c:v>43254.473611111112</c:v>
                      </c:pt>
                      <c:pt idx="2441">
                        <c:v>43254.477083333331</c:v>
                      </c:pt>
                      <c:pt idx="2442">
                        <c:v>43254.480555555558</c:v>
                      </c:pt>
                      <c:pt idx="2443">
                        <c:v>43254.484027777777</c:v>
                      </c:pt>
                      <c:pt idx="2444">
                        <c:v>43254.487500000003</c:v>
                      </c:pt>
                      <c:pt idx="2445">
                        <c:v>43254.490972222222</c:v>
                      </c:pt>
                      <c:pt idx="2446">
                        <c:v>43254.494444444441</c:v>
                      </c:pt>
                      <c:pt idx="2447">
                        <c:v>43254.497916666667</c:v>
                      </c:pt>
                      <c:pt idx="2448">
                        <c:v>43254.501388888886</c:v>
                      </c:pt>
                      <c:pt idx="2449">
                        <c:v>43254.504861111112</c:v>
                      </c:pt>
                      <c:pt idx="2450">
                        <c:v>43254.508333333331</c:v>
                      </c:pt>
                      <c:pt idx="2451">
                        <c:v>43254.511805555558</c:v>
                      </c:pt>
                      <c:pt idx="2452">
                        <c:v>43254.515277777777</c:v>
                      </c:pt>
                      <c:pt idx="2453">
                        <c:v>43254.518750000003</c:v>
                      </c:pt>
                      <c:pt idx="2454">
                        <c:v>43254.522222222222</c:v>
                      </c:pt>
                      <c:pt idx="2455">
                        <c:v>43254.525694444441</c:v>
                      </c:pt>
                      <c:pt idx="2456">
                        <c:v>43254.529166666667</c:v>
                      </c:pt>
                      <c:pt idx="2457">
                        <c:v>43254.532638888886</c:v>
                      </c:pt>
                      <c:pt idx="2458">
                        <c:v>43254.536111111112</c:v>
                      </c:pt>
                      <c:pt idx="2459">
                        <c:v>43254.539583333331</c:v>
                      </c:pt>
                      <c:pt idx="2460">
                        <c:v>43254.543055555558</c:v>
                      </c:pt>
                      <c:pt idx="2461">
                        <c:v>43254.546527777777</c:v>
                      </c:pt>
                      <c:pt idx="2462">
                        <c:v>43254.55</c:v>
                      </c:pt>
                      <c:pt idx="2463">
                        <c:v>43254.553472222222</c:v>
                      </c:pt>
                      <c:pt idx="2464">
                        <c:v>43254.556944444441</c:v>
                      </c:pt>
                      <c:pt idx="2465">
                        <c:v>43254.560416666667</c:v>
                      </c:pt>
                      <c:pt idx="2466">
                        <c:v>43254.563888888886</c:v>
                      </c:pt>
                      <c:pt idx="2467">
                        <c:v>43254.567361111112</c:v>
                      </c:pt>
                      <c:pt idx="2468">
                        <c:v>43254.570833333331</c:v>
                      </c:pt>
                      <c:pt idx="2469">
                        <c:v>43254.574305555558</c:v>
                      </c:pt>
                      <c:pt idx="2470">
                        <c:v>43254.577777777777</c:v>
                      </c:pt>
                      <c:pt idx="2471">
                        <c:v>43254.581250000003</c:v>
                      </c:pt>
                      <c:pt idx="2472">
                        <c:v>43254.584722222222</c:v>
                      </c:pt>
                      <c:pt idx="2473">
                        <c:v>43254.588194444441</c:v>
                      </c:pt>
                      <c:pt idx="2474">
                        <c:v>43254.591666666667</c:v>
                      </c:pt>
                      <c:pt idx="2475">
                        <c:v>43254.595138888886</c:v>
                      </c:pt>
                      <c:pt idx="2476">
                        <c:v>43254.598611111112</c:v>
                      </c:pt>
                      <c:pt idx="2477">
                        <c:v>43254.602083333331</c:v>
                      </c:pt>
                      <c:pt idx="2478">
                        <c:v>43254.605555555558</c:v>
                      </c:pt>
                      <c:pt idx="2479">
                        <c:v>43254.609027777777</c:v>
                      </c:pt>
                      <c:pt idx="2480">
                        <c:v>43254.612500000003</c:v>
                      </c:pt>
                      <c:pt idx="2481">
                        <c:v>43254.615972222222</c:v>
                      </c:pt>
                      <c:pt idx="2482">
                        <c:v>43254.619444444441</c:v>
                      </c:pt>
                      <c:pt idx="2483">
                        <c:v>43254.622916666667</c:v>
                      </c:pt>
                      <c:pt idx="2484">
                        <c:v>43254.626388888886</c:v>
                      </c:pt>
                      <c:pt idx="2485">
                        <c:v>43254.629861111112</c:v>
                      </c:pt>
                      <c:pt idx="2486">
                        <c:v>43254.633333333331</c:v>
                      </c:pt>
                      <c:pt idx="2487">
                        <c:v>43254.636805555558</c:v>
                      </c:pt>
                      <c:pt idx="2488">
                        <c:v>43254.640277777777</c:v>
                      </c:pt>
                      <c:pt idx="2489">
                        <c:v>43254.643750000003</c:v>
                      </c:pt>
                      <c:pt idx="2490">
                        <c:v>43254.647222222222</c:v>
                      </c:pt>
                      <c:pt idx="2491">
                        <c:v>43254.650694444441</c:v>
                      </c:pt>
                      <c:pt idx="2492">
                        <c:v>43254.654166666667</c:v>
                      </c:pt>
                      <c:pt idx="2493">
                        <c:v>43254.657638888886</c:v>
                      </c:pt>
                      <c:pt idx="2494">
                        <c:v>43254.661111111112</c:v>
                      </c:pt>
                      <c:pt idx="2495">
                        <c:v>43254.664583333331</c:v>
                      </c:pt>
                      <c:pt idx="2496">
                        <c:v>43254.668055555558</c:v>
                      </c:pt>
                      <c:pt idx="2497">
                        <c:v>43254.671527777777</c:v>
                      </c:pt>
                      <c:pt idx="2498">
                        <c:v>43254.675000000003</c:v>
                      </c:pt>
                      <c:pt idx="2499">
                        <c:v>43254.678472222222</c:v>
                      </c:pt>
                      <c:pt idx="2500">
                        <c:v>43254.681944444441</c:v>
                      </c:pt>
                      <c:pt idx="2501">
                        <c:v>43254.685416666667</c:v>
                      </c:pt>
                      <c:pt idx="2502">
                        <c:v>43254.688888888886</c:v>
                      </c:pt>
                      <c:pt idx="2503">
                        <c:v>43254.692361111112</c:v>
                      </c:pt>
                      <c:pt idx="2504">
                        <c:v>43254.695833333331</c:v>
                      </c:pt>
                      <c:pt idx="2505">
                        <c:v>43254.699305555558</c:v>
                      </c:pt>
                      <c:pt idx="2506">
                        <c:v>43254.702777777777</c:v>
                      </c:pt>
                      <c:pt idx="2507">
                        <c:v>43254.706250000003</c:v>
                      </c:pt>
                      <c:pt idx="2508">
                        <c:v>43254.709722222222</c:v>
                      </c:pt>
                      <c:pt idx="2509">
                        <c:v>43254.713194444441</c:v>
                      </c:pt>
                      <c:pt idx="2510">
                        <c:v>43254.716666666667</c:v>
                      </c:pt>
                      <c:pt idx="2511">
                        <c:v>43254.720138888886</c:v>
                      </c:pt>
                      <c:pt idx="2512">
                        <c:v>43254.723611111112</c:v>
                      </c:pt>
                      <c:pt idx="2513">
                        <c:v>43254.727083333331</c:v>
                      </c:pt>
                      <c:pt idx="2514">
                        <c:v>43254.730555555558</c:v>
                      </c:pt>
                      <c:pt idx="2515">
                        <c:v>43254.734027777777</c:v>
                      </c:pt>
                      <c:pt idx="2516">
                        <c:v>43254.737500000003</c:v>
                      </c:pt>
                      <c:pt idx="2517">
                        <c:v>43254.740972222222</c:v>
                      </c:pt>
                      <c:pt idx="2518">
                        <c:v>43254.744444444441</c:v>
                      </c:pt>
                      <c:pt idx="2519">
                        <c:v>43254.747916666667</c:v>
                      </c:pt>
                      <c:pt idx="2520">
                        <c:v>43254.751388888886</c:v>
                      </c:pt>
                      <c:pt idx="2521">
                        <c:v>43254.754861111112</c:v>
                      </c:pt>
                      <c:pt idx="2522">
                        <c:v>43254.758333333331</c:v>
                      </c:pt>
                      <c:pt idx="2523">
                        <c:v>43254.761805555558</c:v>
                      </c:pt>
                      <c:pt idx="2524">
                        <c:v>43254.765277777777</c:v>
                      </c:pt>
                      <c:pt idx="2525">
                        <c:v>43254.768750000003</c:v>
                      </c:pt>
                      <c:pt idx="2526">
                        <c:v>43254.772222222222</c:v>
                      </c:pt>
                      <c:pt idx="2527">
                        <c:v>43254.775694444441</c:v>
                      </c:pt>
                      <c:pt idx="2528">
                        <c:v>43254.779166666667</c:v>
                      </c:pt>
                      <c:pt idx="2529">
                        <c:v>43254.782638888886</c:v>
                      </c:pt>
                      <c:pt idx="2530">
                        <c:v>43254.786111111112</c:v>
                      </c:pt>
                      <c:pt idx="2531">
                        <c:v>43254.789583333331</c:v>
                      </c:pt>
                      <c:pt idx="2532">
                        <c:v>43254.793055555558</c:v>
                      </c:pt>
                      <c:pt idx="2533">
                        <c:v>43254.796527777777</c:v>
                      </c:pt>
                      <c:pt idx="2534">
                        <c:v>43254.8</c:v>
                      </c:pt>
                      <c:pt idx="2535">
                        <c:v>43254.803472222222</c:v>
                      </c:pt>
                      <c:pt idx="2536">
                        <c:v>43254.806944444441</c:v>
                      </c:pt>
                      <c:pt idx="2537">
                        <c:v>43254.810416666667</c:v>
                      </c:pt>
                      <c:pt idx="2538">
                        <c:v>43254.813888888886</c:v>
                      </c:pt>
                      <c:pt idx="2539">
                        <c:v>43254.817361111112</c:v>
                      </c:pt>
                      <c:pt idx="2540">
                        <c:v>43254.820833333331</c:v>
                      </c:pt>
                      <c:pt idx="2541">
                        <c:v>43254.824305555558</c:v>
                      </c:pt>
                      <c:pt idx="2542">
                        <c:v>43254.827777777777</c:v>
                      </c:pt>
                      <c:pt idx="2543">
                        <c:v>43254.831944444442</c:v>
                      </c:pt>
                      <c:pt idx="2544">
                        <c:v>43254.834722222222</c:v>
                      </c:pt>
                      <c:pt idx="2545">
                        <c:v>43254.838194444441</c:v>
                      </c:pt>
                      <c:pt idx="2546">
                        <c:v>43254.841666666667</c:v>
                      </c:pt>
                      <c:pt idx="2547">
                        <c:v>43254.845138888886</c:v>
                      </c:pt>
                      <c:pt idx="2548">
                        <c:v>43254.848611111112</c:v>
                      </c:pt>
                      <c:pt idx="2549">
                        <c:v>43254.852083333331</c:v>
                      </c:pt>
                      <c:pt idx="2550">
                        <c:v>43254.855555555558</c:v>
                      </c:pt>
                      <c:pt idx="2551">
                        <c:v>43254.859027777777</c:v>
                      </c:pt>
                      <c:pt idx="2552">
                        <c:v>43254.862500000003</c:v>
                      </c:pt>
                      <c:pt idx="2553">
                        <c:v>43254.865972222222</c:v>
                      </c:pt>
                      <c:pt idx="2554">
                        <c:v>43254.869444444441</c:v>
                      </c:pt>
                      <c:pt idx="2555">
                        <c:v>43254.872916666667</c:v>
                      </c:pt>
                      <c:pt idx="2556">
                        <c:v>43254.876388888886</c:v>
                      </c:pt>
                      <c:pt idx="2557">
                        <c:v>43254.879861111112</c:v>
                      </c:pt>
                      <c:pt idx="2558">
                        <c:v>43254.883333333331</c:v>
                      </c:pt>
                      <c:pt idx="2559">
                        <c:v>43254.886805555558</c:v>
                      </c:pt>
                      <c:pt idx="2560">
                        <c:v>43254.890277777777</c:v>
                      </c:pt>
                      <c:pt idx="2561">
                        <c:v>43254.893750000003</c:v>
                      </c:pt>
                      <c:pt idx="2562">
                        <c:v>43254.897222222222</c:v>
                      </c:pt>
                      <c:pt idx="2563">
                        <c:v>43254.900694444441</c:v>
                      </c:pt>
                      <c:pt idx="2564">
                        <c:v>43254.904166666667</c:v>
                      </c:pt>
                      <c:pt idx="2565">
                        <c:v>43254.907638888886</c:v>
                      </c:pt>
                      <c:pt idx="2566">
                        <c:v>43254.911111111112</c:v>
                      </c:pt>
                      <c:pt idx="2567">
                        <c:v>43254.914583333331</c:v>
                      </c:pt>
                      <c:pt idx="2568">
                        <c:v>43254.918055555558</c:v>
                      </c:pt>
                      <c:pt idx="2569">
                        <c:v>43254.921527777777</c:v>
                      </c:pt>
                      <c:pt idx="2570">
                        <c:v>43254.925000000003</c:v>
                      </c:pt>
                      <c:pt idx="2571">
                        <c:v>43254.928472222222</c:v>
                      </c:pt>
                      <c:pt idx="2572">
                        <c:v>43254.931944444441</c:v>
                      </c:pt>
                      <c:pt idx="2573">
                        <c:v>43254.935416666667</c:v>
                      </c:pt>
                      <c:pt idx="2574">
                        <c:v>43254.938888888886</c:v>
                      </c:pt>
                      <c:pt idx="2575">
                        <c:v>43254.942361111112</c:v>
                      </c:pt>
                      <c:pt idx="2576">
                        <c:v>43254.945833333331</c:v>
                      </c:pt>
                      <c:pt idx="2577">
                        <c:v>43254.949305555558</c:v>
                      </c:pt>
                      <c:pt idx="2578">
                        <c:v>43254.952777777777</c:v>
                      </c:pt>
                      <c:pt idx="2579">
                        <c:v>43254.956250000003</c:v>
                      </c:pt>
                      <c:pt idx="2580">
                        <c:v>43254.959722222222</c:v>
                      </c:pt>
                      <c:pt idx="2581">
                        <c:v>43254.963194444441</c:v>
                      </c:pt>
                      <c:pt idx="2582">
                        <c:v>43254.966666666667</c:v>
                      </c:pt>
                      <c:pt idx="2583">
                        <c:v>43254.970138888886</c:v>
                      </c:pt>
                      <c:pt idx="2584">
                        <c:v>43254.973611111112</c:v>
                      </c:pt>
                      <c:pt idx="2585">
                        <c:v>43254.977083333331</c:v>
                      </c:pt>
                      <c:pt idx="2586">
                        <c:v>43254.980555555558</c:v>
                      </c:pt>
                      <c:pt idx="2587">
                        <c:v>43254.984027777777</c:v>
                      </c:pt>
                      <c:pt idx="2588">
                        <c:v>43254.987500000003</c:v>
                      </c:pt>
                      <c:pt idx="2589">
                        <c:v>43254.990972222222</c:v>
                      </c:pt>
                      <c:pt idx="2590">
                        <c:v>43254.994444444441</c:v>
                      </c:pt>
                      <c:pt idx="2591">
                        <c:v>43254.997916666667</c:v>
                      </c:pt>
                      <c:pt idx="2592">
                        <c:v>43255.001388888886</c:v>
                      </c:pt>
                      <c:pt idx="2593">
                        <c:v>43255.004861111112</c:v>
                      </c:pt>
                      <c:pt idx="2594">
                        <c:v>43255.008333333331</c:v>
                      </c:pt>
                      <c:pt idx="2595">
                        <c:v>43255.011805555558</c:v>
                      </c:pt>
                      <c:pt idx="2596">
                        <c:v>43255.015277777777</c:v>
                      </c:pt>
                      <c:pt idx="2597">
                        <c:v>43255.018750000003</c:v>
                      </c:pt>
                      <c:pt idx="2598">
                        <c:v>43255.022222222222</c:v>
                      </c:pt>
                      <c:pt idx="2599">
                        <c:v>43255.025694444441</c:v>
                      </c:pt>
                      <c:pt idx="2600">
                        <c:v>43255.029166666667</c:v>
                      </c:pt>
                      <c:pt idx="2601">
                        <c:v>43255.032638888886</c:v>
                      </c:pt>
                      <c:pt idx="2602">
                        <c:v>43255.036111111112</c:v>
                      </c:pt>
                      <c:pt idx="2603">
                        <c:v>43255.039583333331</c:v>
                      </c:pt>
                      <c:pt idx="2604">
                        <c:v>43255.043055555558</c:v>
                      </c:pt>
                      <c:pt idx="2605">
                        <c:v>43255.046527777777</c:v>
                      </c:pt>
                      <c:pt idx="2606">
                        <c:v>43255.05</c:v>
                      </c:pt>
                      <c:pt idx="2607">
                        <c:v>43255.053472222222</c:v>
                      </c:pt>
                      <c:pt idx="2608">
                        <c:v>43255.056944444441</c:v>
                      </c:pt>
                      <c:pt idx="2609">
                        <c:v>43255.060416666667</c:v>
                      </c:pt>
                      <c:pt idx="2610">
                        <c:v>43255.063888888886</c:v>
                      </c:pt>
                      <c:pt idx="2611">
                        <c:v>43255.067361111112</c:v>
                      </c:pt>
                      <c:pt idx="2612">
                        <c:v>43255.070833333331</c:v>
                      </c:pt>
                      <c:pt idx="2613">
                        <c:v>43255.074305555558</c:v>
                      </c:pt>
                      <c:pt idx="2614">
                        <c:v>43255.077777777777</c:v>
                      </c:pt>
                      <c:pt idx="2615">
                        <c:v>43255.081250000003</c:v>
                      </c:pt>
                      <c:pt idx="2616">
                        <c:v>43255.084722222222</c:v>
                      </c:pt>
                      <c:pt idx="2617">
                        <c:v>43255.088194444441</c:v>
                      </c:pt>
                      <c:pt idx="2618">
                        <c:v>43255.091666666667</c:v>
                      </c:pt>
                      <c:pt idx="2619">
                        <c:v>43255.095138888886</c:v>
                      </c:pt>
                      <c:pt idx="2620">
                        <c:v>43255.098611111112</c:v>
                      </c:pt>
                      <c:pt idx="2621">
                        <c:v>43255.102083333331</c:v>
                      </c:pt>
                      <c:pt idx="2622">
                        <c:v>43255.105555555558</c:v>
                      </c:pt>
                      <c:pt idx="2623">
                        <c:v>43255.109027777777</c:v>
                      </c:pt>
                      <c:pt idx="2624">
                        <c:v>43255.112500000003</c:v>
                      </c:pt>
                      <c:pt idx="2625">
                        <c:v>43255.115972222222</c:v>
                      </c:pt>
                      <c:pt idx="2626">
                        <c:v>43255.119444444441</c:v>
                      </c:pt>
                      <c:pt idx="2627">
                        <c:v>43255.122916666667</c:v>
                      </c:pt>
                      <c:pt idx="2628">
                        <c:v>43255.126388888886</c:v>
                      </c:pt>
                      <c:pt idx="2629">
                        <c:v>43255.129861111112</c:v>
                      </c:pt>
                      <c:pt idx="2630">
                        <c:v>43255.133333333331</c:v>
                      </c:pt>
                      <c:pt idx="2631">
                        <c:v>43255.136805555558</c:v>
                      </c:pt>
                      <c:pt idx="2632">
                        <c:v>43255.140277777777</c:v>
                      </c:pt>
                      <c:pt idx="2633">
                        <c:v>43255.143750000003</c:v>
                      </c:pt>
                      <c:pt idx="2634">
                        <c:v>43255.147222222222</c:v>
                      </c:pt>
                      <c:pt idx="2635">
                        <c:v>43255.150694444441</c:v>
                      </c:pt>
                      <c:pt idx="2636">
                        <c:v>43255.154166666667</c:v>
                      </c:pt>
                      <c:pt idx="2637">
                        <c:v>43255.157638888886</c:v>
                      </c:pt>
                      <c:pt idx="2638">
                        <c:v>43255.161111111112</c:v>
                      </c:pt>
                      <c:pt idx="2639">
                        <c:v>43255.164583333331</c:v>
                      </c:pt>
                      <c:pt idx="2640">
                        <c:v>43255.168055555558</c:v>
                      </c:pt>
                      <c:pt idx="2641">
                        <c:v>43255.171527777777</c:v>
                      </c:pt>
                      <c:pt idx="2642">
                        <c:v>43255.175000000003</c:v>
                      </c:pt>
                      <c:pt idx="2643">
                        <c:v>43255.178472222222</c:v>
                      </c:pt>
                      <c:pt idx="2644">
                        <c:v>43255.181944444441</c:v>
                      </c:pt>
                      <c:pt idx="2645">
                        <c:v>43255.185416666667</c:v>
                      </c:pt>
                      <c:pt idx="2646">
                        <c:v>43255.188888888886</c:v>
                      </c:pt>
                      <c:pt idx="2647">
                        <c:v>43255.192361111112</c:v>
                      </c:pt>
                      <c:pt idx="2648">
                        <c:v>43255.195833333331</c:v>
                      </c:pt>
                      <c:pt idx="2649">
                        <c:v>43255.199305555558</c:v>
                      </c:pt>
                      <c:pt idx="2650">
                        <c:v>43255.202777777777</c:v>
                      </c:pt>
                      <c:pt idx="2651">
                        <c:v>43255.206250000003</c:v>
                      </c:pt>
                      <c:pt idx="2652">
                        <c:v>43255.209722222222</c:v>
                      </c:pt>
                      <c:pt idx="2653">
                        <c:v>43255.213194444441</c:v>
                      </c:pt>
                      <c:pt idx="2654">
                        <c:v>43255.216666666667</c:v>
                      </c:pt>
                      <c:pt idx="2655">
                        <c:v>43255.220138888886</c:v>
                      </c:pt>
                      <c:pt idx="2656">
                        <c:v>43255.223611111112</c:v>
                      </c:pt>
                      <c:pt idx="2657">
                        <c:v>43255.227083333331</c:v>
                      </c:pt>
                      <c:pt idx="2658">
                        <c:v>43255.230555555558</c:v>
                      </c:pt>
                      <c:pt idx="2659">
                        <c:v>43255.234027777777</c:v>
                      </c:pt>
                      <c:pt idx="2660">
                        <c:v>43255.237500000003</c:v>
                      </c:pt>
                      <c:pt idx="2661">
                        <c:v>43255.240972222222</c:v>
                      </c:pt>
                      <c:pt idx="2662">
                        <c:v>43255.244444444441</c:v>
                      </c:pt>
                      <c:pt idx="2663">
                        <c:v>43255.247916666667</c:v>
                      </c:pt>
                      <c:pt idx="2664">
                        <c:v>43255.251388888886</c:v>
                      </c:pt>
                      <c:pt idx="2665">
                        <c:v>43255.254861111112</c:v>
                      </c:pt>
                      <c:pt idx="2666">
                        <c:v>43255.258333333331</c:v>
                      </c:pt>
                      <c:pt idx="2667">
                        <c:v>43255.261805555558</c:v>
                      </c:pt>
                      <c:pt idx="2668">
                        <c:v>43255.265277777777</c:v>
                      </c:pt>
                      <c:pt idx="2669">
                        <c:v>43255.268750000003</c:v>
                      </c:pt>
                      <c:pt idx="2670">
                        <c:v>43255.272222222222</c:v>
                      </c:pt>
                      <c:pt idx="2671">
                        <c:v>43255.275694444441</c:v>
                      </c:pt>
                      <c:pt idx="2672">
                        <c:v>43255.279166666667</c:v>
                      </c:pt>
                      <c:pt idx="2673">
                        <c:v>43255.282638888886</c:v>
                      </c:pt>
                      <c:pt idx="2674">
                        <c:v>43255.286111111112</c:v>
                      </c:pt>
                      <c:pt idx="2675">
                        <c:v>43255.289583333331</c:v>
                      </c:pt>
                      <c:pt idx="2676">
                        <c:v>43255.293055555558</c:v>
                      </c:pt>
                      <c:pt idx="2677">
                        <c:v>43255.296527777777</c:v>
                      </c:pt>
                      <c:pt idx="2678">
                        <c:v>43255.3</c:v>
                      </c:pt>
                      <c:pt idx="2679">
                        <c:v>43255.303472222222</c:v>
                      </c:pt>
                      <c:pt idx="2680">
                        <c:v>43255.306944444441</c:v>
                      </c:pt>
                      <c:pt idx="2681">
                        <c:v>43255.310416666667</c:v>
                      </c:pt>
                      <c:pt idx="2682">
                        <c:v>43255.313888888886</c:v>
                      </c:pt>
                      <c:pt idx="2683">
                        <c:v>43255.317361111112</c:v>
                      </c:pt>
                      <c:pt idx="2684">
                        <c:v>43255.320833333331</c:v>
                      </c:pt>
                      <c:pt idx="2685">
                        <c:v>43255.324305555558</c:v>
                      </c:pt>
                      <c:pt idx="2686">
                        <c:v>43255.327777777777</c:v>
                      </c:pt>
                      <c:pt idx="2687">
                        <c:v>43255.331250000003</c:v>
                      </c:pt>
                      <c:pt idx="2688">
                        <c:v>43255.334722222222</c:v>
                      </c:pt>
                      <c:pt idx="2689">
                        <c:v>43255.338194444441</c:v>
                      </c:pt>
                      <c:pt idx="2690">
                        <c:v>43255.341666666667</c:v>
                      </c:pt>
                      <c:pt idx="2691">
                        <c:v>43255.345138888886</c:v>
                      </c:pt>
                      <c:pt idx="2692">
                        <c:v>43255.348611111112</c:v>
                      </c:pt>
                      <c:pt idx="2693">
                        <c:v>43255.352083333331</c:v>
                      </c:pt>
                      <c:pt idx="2694">
                        <c:v>43255.355555555558</c:v>
                      </c:pt>
                      <c:pt idx="2695">
                        <c:v>43255.359027777777</c:v>
                      </c:pt>
                      <c:pt idx="2696">
                        <c:v>43255.362500000003</c:v>
                      </c:pt>
                      <c:pt idx="2697">
                        <c:v>43255.365972222222</c:v>
                      </c:pt>
                      <c:pt idx="2698">
                        <c:v>43255.369444444441</c:v>
                      </c:pt>
                      <c:pt idx="2699">
                        <c:v>43255.372916666667</c:v>
                      </c:pt>
                      <c:pt idx="2700">
                        <c:v>43255.376388888886</c:v>
                      </c:pt>
                      <c:pt idx="2701">
                        <c:v>43255.379861111112</c:v>
                      </c:pt>
                      <c:pt idx="2702">
                        <c:v>43255.383333333331</c:v>
                      </c:pt>
                      <c:pt idx="2703">
                        <c:v>43255.386805555558</c:v>
                      </c:pt>
                      <c:pt idx="2704">
                        <c:v>43255.390277777777</c:v>
                      </c:pt>
                      <c:pt idx="2705">
                        <c:v>43255.393750000003</c:v>
                      </c:pt>
                      <c:pt idx="2706">
                        <c:v>43255.397222222222</c:v>
                      </c:pt>
                      <c:pt idx="2707">
                        <c:v>43255.400694444441</c:v>
                      </c:pt>
                      <c:pt idx="2708">
                        <c:v>43255.404166666667</c:v>
                      </c:pt>
                      <c:pt idx="2709">
                        <c:v>43255.407638888886</c:v>
                      </c:pt>
                      <c:pt idx="2710">
                        <c:v>43255.411111111112</c:v>
                      </c:pt>
                      <c:pt idx="2711">
                        <c:v>43255.414583333331</c:v>
                      </c:pt>
                      <c:pt idx="2712">
                        <c:v>43255.418055555558</c:v>
                      </c:pt>
                      <c:pt idx="2713">
                        <c:v>43255.421527777777</c:v>
                      </c:pt>
                      <c:pt idx="2714">
                        <c:v>43255.425000000003</c:v>
                      </c:pt>
                      <c:pt idx="2715">
                        <c:v>43255.428472222222</c:v>
                      </c:pt>
                      <c:pt idx="2716">
                        <c:v>43255.431944444441</c:v>
                      </c:pt>
                      <c:pt idx="2717">
                        <c:v>43255.435416666667</c:v>
                      </c:pt>
                      <c:pt idx="2718">
                        <c:v>43255.438888888886</c:v>
                      </c:pt>
                      <c:pt idx="2719">
                        <c:v>43255.442361111112</c:v>
                      </c:pt>
                      <c:pt idx="2720">
                        <c:v>43255.445833333331</c:v>
                      </c:pt>
                      <c:pt idx="2721">
                        <c:v>43255.449305555558</c:v>
                      </c:pt>
                      <c:pt idx="2722">
                        <c:v>43255.452777777777</c:v>
                      </c:pt>
                      <c:pt idx="2723">
                        <c:v>43255.456250000003</c:v>
                      </c:pt>
                      <c:pt idx="2724">
                        <c:v>43255.459722222222</c:v>
                      </c:pt>
                      <c:pt idx="2725">
                        <c:v>43255.463194444441</c:v>
                      </c:pt>
                      <c:pt idx="2726">
                        <c:v>43255.466666666667</c:v>
                      </c:pt>
                      <c:pt idx="2727">
                        <c:v>43255.470138888886</c:v>
                      </c:pt>
                      <c:pt idx="2728">
                        <c:v>43255.473611111112</c:v>
                      </c:pt>
                      <c:pt idx="2729">
                        <c:v>43255.477083333331</c:v>
                      </c:pt>
                      <c:pt idx="2730">
                        <c:v>43255.480555555558</c:v>
                      </c:pt>
                      <c:pt idx="2731">
                        <c:v>43255.484027777777</c:v>
                      </c:pt>
                      <c:pt idx="2732">
                        <c:v>43255.487500000003</c:v>
                      </c:pt>
                      <c:pt idx="2733">
                        <c:v>43255.490972222222</c:v>
                      </c:pt>
                      <c:pt idx="2734">
                        <c:v>43255.494444444441</c:v>
                      </c:pt>
                      <c:pt idx="2735">
                        <c:v>43255.497916666667</c:v>
                      </c:pt>
                      <c:pt idx="2736">
                        <c:v>43255.501388888886</c:v>
                      </c:pt>
                      <c:pt idx="2737">
                        <c:v>43255.504861111112</c:v>
                      </c:pt>
                      <c:pt idx="2738">
                        <c:v>43255.508333333331</c:v>
                      </c:pt>
                      <c:pt idx="2739">
                        <c:v>43255.511805555558</c:v>
                      </c:pt>
                      <c:pt idx="2740">
                        <c:v>43255.515277777777</c:v>
                      </c:pt>
                      <c:pt idx="2741">
                        <c:v>43255.518750000003</c:v>
                      </c:pt>
                      <c:pt idx="2742">
                        <c:v>43255.522222222222</c:v>
                      </c:pt>
                      <c:pt idx="2743">
                        <c:v>43255.525694444441</c:v>
                      </c:pt>
                      <c:pt idx="2744">
                        <c:v>43255.529166666667</c:v>
                      </c:pt>
                      <c:pt idx="2745">
                        <c:v>43255.532638888886</c:v>
                      </c:pt>
                      <c:pt idx="2746">
                        <c:v>43255.536111111112</c:v>
                      </c:pt>
                      <c:pt idx="2747">
                        <c:v>43255.539583333331</c:v>
                      </c:pt>
                      <c:pt idx="2748">
                        <c:v>43255.543055555558</c:v>
                      </c:pt>
                      <c:pt idx="2749">
                        <c:v>43255.546527777777</c:v>
                      </c:pt>
                      <c:pt idx="2750">
                        <c:v>43255.55</c:v>
                      </c:pt>
                      <c:pt idx="2751">
                        <c:v>43255.553472222222</c:v>
                      </c:pt>
                      <c:pt idx="2752">
                        <c:v>43255.556944444441</c:v>
                      </c:pt>
                      <c:pt idx="2753">
                        <c:v>43255.560416666667</c:v>
                      </c:pt>
                      <c:pt idx="2754">
                        <c:v>43255.563888888886</c:v>
                      </c:pt>
                      <c:pt idx="2755">
                        <c:v>43255.567361111112</c:v>
                      </c:pt>
                      <c:pt idx="2756">
                        <c:v>43255.570833333331</c:v>
                      </c:pt>
                      <c:pt idx="2757">
                        <c:v>43255.574305555558</c:v>
                      </c:pt>
                      <c:pt idx="2758">
                        <c:v>43255.577777777777</c:v>
                      </c:pt>
                      <c:pt idx="2759">
                        <c:v>43255.581250000003</c:v>
                      </c:pt>
                      <c:pt idx="2760">
                        <c:v>43255.584722222222</c:v>
                      </c:pt>
                      <c:pt idx="2761">
                        <c:v>43255.588194444441</c:v>
                      </c:pt>
                      <c:pt idx="2762">
                        <c:v>43255.591666666667</c:v>
                      </c:pt>
                      <c:pt idx="2763">
                        <c:v>43255.595138888886</c:v>
                      </c:pt>
                      <c:pt idx="2764">
                        <c:v>43255.598611111112</c:v>
                      </c:pt>
                      <c:pt idx="2765">
                        <c:v>43255.602083333331</c:v>
                      </c:pt>
                      <c:pt idx="2766">
                        <c:v>43255.605555555558</c:v>
                      </c:pt>
                      <c:pt idx="2767">
                        <c:v>43255.609027777777</c:v>
                      </c:pt>
                      <c:pt idx="2768">
                        <c:v>43255.612500000003</c:v>
                      </c:pt>
                      <c:pt idx="2769">
                        <c:v>43255.615972222222</c:v>
                      </c:pt>
                      <c:pt idx="2770">
                        <c:v>43255.619444444441</c:v>
                      </c:pt>
                      <c:pt idx="2771">
                        <c:v>43255.622916666667</c:v>
                      </c:pt>
                      <c:pt idx="2772">
                        <c:v>43255.626388888886</c:v>
                      </c:pt>
                      <c:pt idx="2773">
                        <c:v>43255.629861111112</c:v>
                      </c:pt>
                      <c:pt idx="2774">
                        <c:v>43255.633333333331</c:v>
                      </c:pt>
                      <c:pt idx="2775">
                        <c:v>43255.636805555558</c:v>
                      </c:pt>
                      <c:pt idx="2776">
                        <c:v>43255.640277777777</c:v>
                      </c:pt>
                      <c:pt idx="2777">
                        <c:v>43255.643750000003</c:v>
                      </c:pt>
                      <c:pt idx="2778">
                        <c:v>43255.647222222222</c:v>
                      </c:pt>
                      <c:pt idx="2779">
                        <c:v>43255.650694444441</c:v>
                      </c:pt>
                      <c:pt idx="2780">
                        <c:v>43255.654166666667</c:v>
                      </c:pt>
                      <c:pt idx="2781">
                        <c:v>43255.657638888886</c:v>
                      </c:pt>
                      <c:pt idx="2782">
                        <c:v>43255.661111111112</c:v>
                      </c:pt>
                      <c:pt idx="2783">
                        <c:v>43255.664583333331</c:v>
                      </c:pt>
                      <c:pt idx="2784">
                        <c:v>43255.668055555558</c:v>
                      </c:pt>
                      <c:pt idx="2785">
                        <c:v>43255.671527777777</c:v>
                      </c:pt>
                      <c:pt idx="2786">
                        <c:v>43255.675000000003</c:v>
                      </c:pt>
                      <c:pt idx="2787">
                        <c:v>43255.678472222222</c:v>
                      </c:pt>
                      <c:pt idx="2788">
                        <c:v>43255.681944444441</c:v>
                      </c:pt>
                      <c:pt idx="2789">
                        <c:v>43255.685416666667</c:v>
                      </c:pt>
                      <c:pt idx="2790">
                        <c:v>43255.688888888886</c:v>
                      </c:pt>
                      <c:pt idx="2791">
                        <c:v>43255.692361111112</c:v>
                      </c:pt>
                      <c:pt idx="2792">
                        <c:v>43255.695833333331</c:v>
                      </c:pt>
                      <c:pt idx="2793">
                        <c:v>43255.699305555558</c:v>
                      </c:pt>
                      <c:pt idx="2794">
                        <c:v>43255.702777777777</c:v>
                      </c:pt>
                      <c:pt idx="2795">
                        <c:v>43255.706250000003</c:v>
                      </c:pt>
                      <c:pt idx="2796">
                        <c:v>43255.709722222222</c:v>
                      </c:pt>
                      <c:pt idx="2797">
                        <c:v>43255.713194444441</c:v>
                      </c:pt>
                      <c:pt idx="2798">
                        <c:v>43255.716666666667</c:v>
                      </c:pt>
                      <c:pt idx="2799">
                        <c:v>43255.720138888886</c:v>
                      </c:pt>
                      <c:pt idx="2800">
                        <c:v>43255.723611111112</c:v>
                      </c:pt>
                      <c:pt idx="2801">
                        <c:v>43255.727083333331</c:v>
                      </c:pt>
                      <c:pt idx="2802">
                        <c:v>43255.730555555558</c:v>
                      </c:pt>
                      <c:pt idx="2803">
                        <c:v>43255.734027777777</c:v>
                      </c:pt>
                      <c:pt idx="2804">
                        <c:v>43255.737500000003</c:v>
                      </c:pt>
                      <c:pt idx="2805">
                        <c:v>43255.740972222222</c:v>
                      </c:pt>
                      <c:pt idx="2806">
                        <c:v>43255.744444444441</c:v>
                      </c:pt>
                      <c:pt idx="2807">
                        <c:v>43255.747916666667</c:v>
                      </c:pt>
                      <c:pt idx="2808">
                        <c:v>43255.751388888886</c:v>
                      </c:pt>
                      <c:pt idx="2809">
                        <c:v>43255.754861111112</c:v>
                      </c:pt>
                      <c:pt idx="2810">
                        <c:v>43255.758333333331</c:v>
                      </c:pt>
                      <c:pt idx="2811">
                        <c:v>43255.761805555558</c:v>
                      </c:pt>
                      <c:pt idx="2812">
                        <c:v>43255.765277777777</c:v>
                      </c:pt>
                      <c:pt idx="2813">
                        <c:v>43255.768750000003</c:v>
                      </c:pt>
                      <c:pt idx="2814">
                        <c:v>43255.772222222222</c:v>
                      </c:pt>
                      <c:pt idx="2815">
                        <c:v>43255.775694444441</c:v>
                      </c:pt>
                      <c:pt idx="2816">
                        <c:v>43255.779166666667</c:v>
                      </c:pt>
                      <c:pt idx="2817">
                        <c:v>43255.782638888886</c:v>
                      </c:pt>
                      <c:pt idx="2818">
                        <c:v>43255.786111111112</c:v>
                      </c:pt>
                      <c:pt idx="2819">
                        <c:v>43255.789583333331</c:v>
                      </c:pt>
                      <c:pt idx="2820">
                        <c:v>43255.793055555558</c:v>
                      </c:pt>
                      <c:pt idx="2821">
                        <c:v>43255.796527777777</c:v>
                      </c:pt>
                      <c:pt idx="2822">
                        <c:v>43255.8</c:v>
                      </c:pt>
                      <c:pt idx="2823">
                        <c:v>43255.803472222222</c:v>
                      </c:pt>
                      <c:pt idx="2824">
                        <c:v>43255.806944444441</c:v>
                      </c:pt>
                      <c:pt idx="2825">
                        <c:v>43255.810416666667</c:v>
                      </c:pt>
                      <c:pt idx="2826">
                        <c:v>43255.813888888886</c:v>
                      </c:pt>
                      <c:pt idx="2827">
                        <c:v>43255.817361111112</c:v>
                      </c:pt>
                      <c:pt idx="2828">
                        <c:v>43255.820833333331</c:v>
                      </c:pt>
                      <c:pt idx="2829">
                        <c:v>43255.824305555558</c:v>
                      </c:pt>
                      <c:pt idx="2830">
                        <c:v>43255.827777777777</c:v>
                      </c:pt>
                      <c:pt idx="2831">
                        <c:v>43255.831250000003</c:v>
                      </c:pt>
                      <c:pt idx="2832">
                        <c:v>43255.834722222222</c:v>
                      </c:pt>
                      <c:pt idx="2833">
                        <c:v>43255.838194444441</c:v>
                      </c:pt>
                      <c:pt idx="2834">
                        <c:v>43255.841666666667</c:v>
                      </c:pt>
                      <c:pt idx="2835">
                        <c:v>43255.845138888886</c:v>
                      </c:pt>
                      <c:pt idx="2836">
                        <c:v>43255.848611111112</c:v>
                      </c:pt>
                      <c:pt idx="2837">
                        <c:v>43255.852083333331</c:v>
                      </c:pt>
                      <c:pt idx="2838">
                        <c:v>43255.855555555558</c:v>
                      </c:pt>
                      <c:pt idx="2839">
                        <c:v>43255.859027777777</c:v>
                      </c:pt>
                      <c:pt idx="2840">
                        <c:v>43255.862500000003</c:v>
                      </c:pt>
                      <c:pt idx="2841">
                        <c:v>43255.865972222222</c:v>
                      </c:pt>
                      <c:pt idx="2842">
                        <c:v>43255.869444444441</c:v>
                      </c:pt>
                      <c:pt idx="2843">
                        <c:v>43255.872916666667</c:v>
                      </c:pt>
                      <c:pt idx="2844">
                        <c:v>43255.876388888886</c:v>
                      </c:pt>
                      <c:pt idx="2845">
                        <c:v>43255.879861111112</c:v>
                      </c:pt>
                      <c:pt idx="2846">
                        <c:v>43255.883333333331</c:v>
                      </c:pt>
                      <c:pt idx="2847">
                        <c:v>43255.886805555558</c:v>
                      </c:pt>
                      <c:pt idx="2848">
                        <c:v>43255.890277777777</c:v>
                      </c:pt>
                      <c:pt idx="2849">
                        <c:v>43255.893750000003</c:v>
                      </c:pt>
                      <c:pt idx="2850">
                        <c:v>43255.897222222222</c:v>
                      </c:pt>
                      <c:pt idx="2851">
                        <c:v>43255.900694444441</c:v>
                      </c:pt>
                      <c:pt idx="2852">
                        <c:v>43255.904166666667</c:v>
                      </c:pt>
                      <c:pt idx="2853">
                        <c:v>43255.907638888886</c:v>
                      </c:pt>
                      <c:pt idx="2854">
                        <c:v>43255.911111111112</c:v>
                      </c:pt>
                      <c:pt idx="2855">
                        <c:v>43255.914583333331</c:v>
                      </c:pt>
                      <c:pt idx="2856">
                        <c:v>43255.918055555558</c:v>
                      </c:pt>
                      <c:pt idx="2857">
                        <c:v>43255.921527777777</c:v>
                      </c:pt>
                      <c:pt idx="2858">
                        <c:v>43255.925000000003</c:v>
                      </c:pt>
                      <c:pt idx="2859">
                        <c:v>43255.928472222222</c:v>
                      </c:pt>
                      <c:pt idx="2860">
                        <c:v>43255.931944444441</c:v>
                      </c:pt>
                      <c:pt idx="2861">
                        <c:v>43255.935416666667</c:v>
                      </c:pt>
                      <c:pt idx="2862">
                        <c:v>43255.938888888886</c:v>
                      </c:pt>
                      <c:pt idx="2863">
                        <c:v>43255.942361111112</c:v>
                      </c:pt>
                      <c:pt idx="2864">
                        <c:v>43255.945833333331</c:v>
                      </c:pt>
                      <c:pt idx="2865">
                        <c:v>43255.949305555558</c:v>
                      </c:pt>
                      <c:pt idx="2866">
                        <c:v>43255.952777777777</c:v>
                      </c:pt>
                      <c:pt idx="2867">
                        <c:v>43255.956250000003</c:v>
                      </c:pt>
                      <c:pt idx="2868">
                        <c:v>43255.959722222222</c:v>
                      </c:pt>
                      <c:pt idx="2869">
                        <c:v>43255.963194444441</c:v>
                      </c:pt>
                      <c:pt idx="2870">
                        <c:v>43255.966666666667</c:v>
                      </c:pt>
                      <c:pt idx="2871">
                        <c:v>43255.970138888886</c:v>
                      </c:pt>
                      <c:pt idx="2872">
                        <c:v>43255.973611111112</c:v>
                      </c:pt>
                      <c:pt idx="2873">
                        <c:v>43255.977083333331</c:v>
                      </c:pt>
                      <c:pt idx="2874">
                        <c:v>43255.980555555558</c:v>
                      </c:pt>
                      <c:pt idx="2875">
                        <c:v>43255.984027777777</c:v>
                      </c:pt>
                      <c:pt idx="2876">
                        <c:v>43255.987500000003</c:v>
                      </c:pt>
                      <c:pt idx="2877">
                        <c:v>43255.990972222222</c:v>
                      </c:pt>
                      <c:pt idx="2878">
                        <c:v>43255.994444444441</c:v>
                      </c:pt>
                      <c:pt idx="2879">
                        <c:v>43255.997916666667</c:v>
                      </c:pt>
                      <c:pt idx="2880">
                        <c:v>43256.001388888886</c:v>
                      </c:pt>
                      <c:pt idx="2881">
                        <c:v>43256.004861111112</c:v>
                      </c:pt>
                      <c:pt idx="2882">
                        <c:v>43256.008333333331</c:v>
                      </c:pt>
                      <c:pt idx="2883">
                        <c:v>43256.011805555558</c:v>
                      </c:pt>
                      <c:pt idx="2884">
                        <c:v>43256.015277777777</c:v>
                      </c:pt>
                      <c:pt idx="2885">
                        <c:v>43256.018750000003</c:v>
                      </c:pt>
                      <c:pt idx="2886">
                        <c:v>43256.022222222222</c:v>
                      </c:pt>
                      <c:pt idx="2887">
                        <c:v>43256.025694444441</c:v>
                      </c:pt>
                      <c:pt idx="2888">
                        <c:v>43256.029166666667</c:v>
                      </c:pt>
                      <c:pt idx="2889">
                        <c:v>43256.032638888886</c:v>
                      </c:pt>
                      <c:pt idx="2890">
                        <c:v>43256.036111111112</c:v>
                      </c:pt>
                      <c:pt idx="2891">
                        <c:v>43256.039583333331</c:v>
                      </c:pt>
                      <c:pt idx="2892">
                        <c:v>43256.043055555558</c:v>
                      </c:pt>
                      <c:pt idx="2893">
                        <c:v>43256.046527777777</c:v>
                      </c:pt>
                      <c:pt idx="2894">
                        <c:v>43256.05</c:v>
                      </c:pt>
                      <c:pt idx="2895">
                        <c:v>43256.053472222222</c:v>
                      </c:pt>
                      <c:pt idx="2896">
                        <c:v>43256.056944444441</c:v>
                      </c:pt>
                      <c:pt idx="2897">
                        <c:v>43256.060416666667</c:v>
                      </c:pt>
                      <c:pt idx="2898">
                        <c:v>43256.063888888886</c:v>
                      </c:pt>
                      <c:pt idx="2899">
                        <c:v>43256.067361111112</c:v>
                      </c:pt>
                      <c:pt idx="2900">
                        <c:v>43256.070833333331</c:v>
                      </c:pt>
                      <c:pt idx="2901">
                        <c:v>43256.074305555558</c:v>
                      </c:pt>
                      <c:pt idx="2902">
                        <c:v>43256.077777777777</c:v>
                      </c:pt>
                      <c:pt idx="2903">
                        <c:v>43256.081250000003</c:v>
                      </c:pt>
                      <c:pt idx="2904">
                        <c:v>43256.084722222222</c:v>
                      </c:pt>
                      <c:pt idx="2905">
                        <c:v>43256.088194444441</c:v>
                      </c:pt>
                      <c:pt idx="2906">
                        <c:v>43256.091666666667</c:v>
                      </c:pt>
                      <c:pt idx="2907">
                        <c:v>43256.095138888886</c:v>
                      </c:pt>
                      <c:pt idx="2908">
                        <c:v>43256.098611111112</c:v>
                      </c:pt>
                      <c:pt idx="2909">
                        <c:v>43256.102083333331</c:v>
                      </c:pt>
                      <c:pt idx="2910">
                        <c:v>43256.105555555558</c:v>
                      </c:pt>
                      <c:pt idx="2911">
                        <c:v>43256.109027777777</c:v>
                      </c:pt>
                      <c:pt idx="2912">
                        <c:v>43256.112500000003</c:v>
                      </c:pt>
                      <c:pt idx="2913">
                        <c:v>43256.115972222222</c:v>
                      </c:pt>
                      <c:pt idx="2914">
                        <c:v>43256.119444444441</c:v>
                      </c:pt>
                      <c:pt idx="2915">
                        <c:v>43256.122916666667</c:v>
                      </c:pt>
                      <c:pt idx="2916">
                        <c:v>43256.126388888886</c:v>
                      </c:pt>
                      <c:pt idx="2917">
                        <c:v>43256.129861111112</c:v>
                      </c:pt>
                      <c:pt idx="2918">
                        <c:v>43256.133333333331</c:v>
                      </c:pt>
                      <c:pt idx="2919">
                        <c:v>43256.136805555558</c:v>
                      </c:pt>
                      <c:pt idx="2920">
                        <c:v>43256.140277777777</c:v>
                      </c:pt>
                      <c:pt idx="2921">
                        <c:v>43256.143750000003</c:v>
                      </c:pt>
                      <c:pt idx="2922">
                        <c:v>43256.147222222222</c:v>
                      </c:pt>
                      <c:pt idx="2923">
                        <c:v>43256.150694444441</c:v>
                      </c:pt>
                      <c:pt idx="2924">
                        <c:v>43256.154166666667</c:v>
                      </c:pt>
                      <c:pt idx="2925">
                        <c:v>43256.157638888886</c:v>
                      </c:pt>
                      <c:pt idx="2926">
                        <c:v>43256.161111111112</c:v>
                      </c:pt>
                      <c:pt idx="2927">
                        <c:v>43256.164583333331</c:v>
                      </c:pt>
                      <c:pt idx="2928">
                        <c:v>43256.168055555558</c:v>
                      </c:pt>
                      <c:pt idx="2929">
                        <c:v>43256.171527777777</c:v>
                      </c:pt>
                      <c:pt idx="2930">
                        <c:v>43256.175000000003</c:v>
                      </c:pt>
                      <c:pt idx="2931">
                        <c:v>43256.178472222222</c:v>
                      </c:pt>
                      <c:pt idx="2932">
                        <c:v>43256.181944444441</c:v>
                      </c:pt>
                      <c:pt idx="2933">
                        <c:v>43256.185416666667</c:v>
                      </c:pt>
                      <c:pt idx="2934">
                        <c:v>43256.188888888886</c:v>
                      </c:pt>
                      <c:pt idx="2935">
                        <c:v>43256.192361111112</c:v>
                      </c:pt>
                      <c:pt idx="2936">
                        <c:v>43256.195833333331</c:v>
                      </c:pt>
                      <c:pt idx="2937">
                        <c:v>43256.199305555558</c:v>
                      </c:pt>
                      <c:pt idx="2938">
                        <c:v>43256.202777777777</c:v>
                      </c:pt>
                      <c:pt idx="2939">
                        <c:v>43256.206250000003</c:v>
                      </c:pt>
                      <c:pt idx="2940">
                        <c:v>43256.209722222222</c:v>
                      </c:pt>
                      <c:pt idx="2941">
                        <c:v>43256.213194444441</c:v>
                      </c:pt>
                      <c:pt idx="2942">
                        <c:v>43256.216666666667</c:v>
                      </c:pt>
                      <c:pt idx="2943">
                        <c:v>43256.220138888886</c:v>
                      </c:pt>
                      <c:pt idx="2944">
                        <c:v>43256.223611111112</c:v>
                      </c:pt>
                      <c:pt idx="2945">
                        <c:v>43256.227083333331</c:v>
                      </c:pt>
                      <c:pt idx="2946">
                        <c:v>43256.230555555558</c:v>
                      </c:pt>
                      <c:pt idx="2947">
                        <c:v>43256.234027777777</c:v>
                      </c:pt>
                      <c:pt idx="2948">
                        <c:v>43256.237500000003</c:v>
                      </c:pt>
                      <c:pt idx="2949">
                        <c:v>43256.240972222222</c:v>
                      </c:pt>
                      <c:pt idx="2950">
                        <c:v>43256.244444444441</c:v>
                      </c:pt>
                      <c:pt idx="2951">
                        <c:v>43256.247916666667</c:v>
                      </c:pt>
                      <c:pt idx="2952">
                        <c:v>43256.251388888886</c:v>
                      </c:pt>
                      <c:pt idx="2953">
                        <c:v>43256.254861111112</c:v>
                      </c:pt>
                      <c:pt idx="2954">
                        <c:v>43256.258333333331</c:v>
                      </c:pt>
                      <c:pt idx="2955">
                        <c:v>43256.261805555558</c:v>
                      </c:pt>
                      <c:pt idx="2956">
                        <c:v>43256.265277777777</c:v>
                      </c:pt>
                      <c:pt idx="2957">
                        <c:v>43256.268750000003</c:v>
                      </c:pt>
                      <c:pt idx="2958">
                        <c:v>43256.272222222222</c:v>
                      </c:pt>
                      <c:pt idx="2959">
                        <c:v>43256.275694444441</c:v>
                      </c:pt>
                      <c:pt idx="2960">
                        <c:v>43256.279166666667</c:v>
                      </c:pt>
                      <c:pt idx="2961">
                        <c:v>43256.282638888886</c:v>
                      </c:pt>
                      <c:pt idx="2962">
                        <c:v>43256.286111111112</c:v>
                      </c:pt>
                      <c:pt idx="2963">
                        <c:v>43256.289583333331</c:v>
                      </c:pt>
                      <c:pt idx="2964">
                        <c:v>43256.293055555558</c:v>
                      </c:pt>
                      <c:pt idx="2965">
                        <c:v>43256.296527777777</c:v>
                      </c:pt>
                      <c:pt idx="2966">
                        <c:v>43256.3</c:v>
                      </c:pt>
                      <c:pt idx="2967">
                        <c:v>43256.303472222222</c:v>
                      </c:pt>
                      <c:pt idx="2968">
                        <c:v>43256.306944444441</c:v>
                      </c:pt>
                      <c:pt idx="2969">
                        <c:v>43256.310416666667</c:v>
                      </c:pt>
                      <c:pt idx="2970">
                        <c:v>43256.313888888886</c:v>
                      </c:pt>
                      <c:pt idx="2971">
                        <c:v>43256.317361111112</c:v>
                      </c:pt>
                      <c:pt idx="2972">
                        <c:v>43256.320833333331</c:v>
                      </c:pt>
                      <c:pt idx="2973">
                        <c:v>43256.324305555558</c:v>
                      </c:pt>
                      <c:pt idx="2974">
                        <c:v>43256.327777777777</c:v>
                      </c:pt>
                      <c:pt idx="2975">
                        <c:v>43256.331250000003</c:v>
                      </c:pt>
                      <c:pt idx="2976">
                        <c:v>43256.334722222222</c:v>
                      </c:pt>
                      <c:pt idx="2977">
                        <c:v>43256.338194444441</c:v>
                      </c:pt>
                      <c:pt idx="2978">
                        <c:v>43256.341666666667</c:v>
                      </c:pt>
                      <c:pt idx="2979">
                        <c:v>43256.345138888886</c:v>
                      </c:pt>
                      <c:pt idx="2980">
                        <c:v>43256.348611111112</c:v>
                      </c:pt>
                      <c:pt idx="2981">
                        <c:v>43256.352083333331</c:v>
                      </c:pt>
                      <c:pt idx="2982">
                        <c:v>43256.355555555558</c:v>
                      </c:pt>
                      <c:pt idx="2983">
                        <c:v>43256.359027777777</c:v>
                      </c:pt>
                      <c:pt idx="2984">
                        <c:v>43256.362500000003</c:v>
                      </c:pt>
                      <c:pt idx="2985">
                        <c:v>43256.365972222222</c:v>
                      </c:pt>
                      <c:pt idx="2986">
                        <c:v>43256.369444444441</c:v>
                      </c:pt>
                      <c:pt idx="2987">
                        <c:v>43256.372916666667</c:v>
                      </c:pt>
                      <c:pt idx="2988">
                        <c:v>43256.376388888886</c:v>
                      </c:pt>
                      <c:pt idx="2989">
                        <c:v>43256.379861111112</c:v>
                      </c:pt>
                      <c:pt idx="2990">
                        <c:v>43256.383333333331</c:v>
                      </c:pt>
                      <c:pt idx="2991">
                        <c:v>43256.386805555558</c:v>
                      </c:pt>
                      <c:pt idx="2992">
                        <c:v>43256.390277777777</c:v>
                      </c:pt>
                      <c:pt idx="2993">
                        <c:v>43256.393750000003</c:v>
                      </c:pt>
                      <c:pt idx="2994">
                        <c:v>43256.397222222222</c:v>
                      </c:pt>
                      <c:pt idx="2995">
                        <c:v>43256.400694444441</c:v>
                      </c:pt>
                      <c:pt idx="2996">
                        <c:v>43256.404166666667</c:v>
                      </c:pt>
                      <c:pt idx="2997">
                        <c:v>43256.407638888886</c:v>
                      </c:pt>
                      <c:pt idx="2998">
                        <c:v>43256.411111111112</c:v>
                      </c:pt>
                      <c:pt idx="2999">
                        <c:v>43256.414583333331</c:v>
                      </c:pt>
                      <c:pt idx="3000">
                        <c:v>43256.418055555558</c:v>
                      </c:pt>
                      <c:pt idx="3001">
                        <c:v>43256.421527777777</c:v>
                      </c:pt>
                      <c:pt idx="3002">
                        <c:v>43256.425000000003</c:v>
                      </c:pt>
                      <c:pt idx="3003">
                        <c:v>43256.428472222222</c:v>
                      </c:pt>
                      <c:pt idx="3004">
                        <c:v>43256.431944444441</c:v>
                      </c:pt>
                      <c:pt idx="3005">
                        <c:v>43256.435416666667</c:v>
                      </c:pt>
                      <c:pt idx="3006">
                        <c:v>43256.438888888886</c:v>
                      </c:pt>
                      <c:pt idx="3007">
                        <c:v>43256.442361111112</c:v>
                      </c:pt>
                      <c:pt idx="3008">
                        <c:v>43256.445833333331</c:v>
                      </c:pt>
                      <c:pt idx="3009">
                        <c:v>43256.449305555558</c:v>
                      </c:pt>
                      <c:pt idx="3010">
                        <c:v>43256.452777777777</c:v>
                      </c:pt>
                      <c:pt idx="3011">
                        <c:v>43256.456250000003</c:v>
                      </c:pt>
                      <c:pt idx="3012">
                        <c:v>43256.459722222222</c:v>
                      </c:pt>
                      <c:pt idx="3013">
                        <c:v>43256.463194444441</c:v>
                      </c:pt>
                      <c:pt idx="3014">
                        <c:v>43256.466666666667</c:v>
                      </c:pt>
                      <c:pt idx="3015">
                        <c:v>43256.470138888886</c:v>
                      </c:pt>
                      <c:pt idx="3016">
                        <c:v>43256.473611111112</c:v>
                      </c:pt>
                      <c:pt idx="3017">
                        <c:v>43256.477083333331</c:v>
                      </c:pt>
                      <c:pt idx="3018">
                        <c:v>43256.480555555558</c:v>
                      </c:pt>
                      <c:pt idx="3019">
                        <c:v>43256.484027777777</c:v>
                      </c:pt>
                      <c:pt idx="3020">
                        <c:v>43256.487500000003</c:v>
                      </c:pt>
                      <c:pt idx="3021">
                        <c:v>43256.490972222222</c:v>
                      </c:pt>
                      <c:pt idx="3022">
                        <c:v>43256.494444444441</c:v>
                      </c:pt>
                      <c:pt idx="3023">
                        <c:v>43256.497916666667</c:v>
                      </c:pt>
                      <c:pt idx="3024">
                        <c:v>43256.501388888886</c:v>
                      </c:pt>
                      <c:pt idx="3025">
                        <c:v>43256.504861111112</c:v>
                      </c:pt>
                      <c:pt idx="3026">
                        <c:v>43256.508333333331</c:v>
                      </c:pt>
                      <c:pt idx="3027">
                        <c:v>43256.511805555558</c:v>
                      </c:pt>
                      <c:pt idx="3028">
                        <c:v>43256.515277777777</c:v>
                      </c:pt>
                      <c:pt idx="3029">
                        <c:v>43256.518750000003</c:v>
                      </c:pt>
                      <c:pt idx="3030">
                        <c:v>43256.522222222222</c:v>
                      </c:pt>
                      <c:pt idx="3031">
                        <c:v>43256.525694444441</c:v>
                      </c:pt>
                      <c:pt idx="3032">
                        <c:v>43256.529166666667</c:v>
                      </c:pt>
                      <c:pt idx="3033">
                        <c:v>43256.532638888886</c:v>
                      </c:pt>
                      <c:pt idx="3034">
                        <c:v>43256.536111111112</c:v>
                      </c:pt>
                      <c:pt idx="3035">
                        <c:v>43256.539583333331</c:v>
                      </c:pt>
                      <c:pt idx="3036">
                        <c:v>43256.543055555558</c:v>
                      </c:pt>
                      <c:pt idx="3037">
                        <c:v>43256.546527777777</c:v>
                      </c:pt>
                      <c:pt idx="3038">
                        <c:v>43256.55</c:v>
                      </c:pt>
                      <c:pt idx="3039">
                        <c:v>43256.553472222222</c:v>
                      </c:pt>
                      <c:pt idx="3040">
                        <c:v>43256.556944444441</c:v>
                      </c:pt>
                      <c:pt idx="3041">
                        <c:v>43256.560416666667</c:v>
                      </c:pt>
                      <c:pt idx="3042">
                        <c:v>43256.563888888886</c:v>
                      </c:pt>
                      <c:pt idx="3043">
                        <c:v>43256.567361111112</c:v>
                      </c:pt>
                      <c:pt idx="3044">
                        <c:v>43256.570833333331</c:v>
                      </c:pt>
                      <c:pt idx="3045">
                        <c:v>43256.574305555558</c:v>
                      </c:pt>
                      <c:pt idx="3046">
                        <c:v>43256.577777777777</c:v>
                      </c:pt>
                      <c:pt idx="3047">
                        <c:v>43256.581250000003</c:v>
                      </c:pt>
                      <c:pt idx="3048">
                        <c:v>43256.584722222222</c:v>
                      </c:pt>
                      <c:pt idx="3049">
                        <c:v>43256.588194444441</c:v>
                      </c:pt>
                      <c:pt idx="3050">
                        <c:v>43256.591666666667</c:v>
                      </c:pt>
                      <c:pt idx="3051">
                        <c:v>43256.595138888886</c:v>
                      </c:pt>
                      <c:pt idx="3052">
                        <c:v>43256.598611111112</c:v>
                      </c:pt>
                      <c:pt idx="3053">
                        <c:v>43256.602083333331</c:v>
                      </c:pt>
                      <c:pt idx="3054">
                        <c:v>43256.605555555558</c:v>
                      </c:pt>
                      <c:pt idx="3055">
                        <c:v>43256.609027777777</c:v>
                      </c:pt>
                      <c:pt idx="3056">
                        <c:v>43256.612500000003</c:v>
                      </c:pt>
                      <c:pt idx="3057">
                        <c:v>43256.615972222222</c:v>
                      </c:pt>
                      <c:pt idx="3058">
                        <c:v>43256.619444444441</c:v>
                      </c:pt>
                      <c:pt idx="3059">
                        <c:v>43256.622916666667</c:v>
                      </c:pt>
                      <c:pt idx="3060">
                        <c:v>43256.626388888886</c:v>
                      </c:pt>
                      <c:pt idx="3061">
                        <c:v>43256.629861111112</c:v>
                      </c:pt>
                      <c:pt idx="3062">
                        <c:v>43256.633333333331</c:v>
                      </c:pt>
                      <c:pt idx="3063">
                        <c:v>43256.636805555558</c:v>
                      </c:pt>
                      <c:pt idx="3064">
                        <c:v>43256.640277777777</c:v>
                      </c:pt>
                      <c:pt idx="3065">
                        <c:v>43256.643750000003</c:v>
                      </c:pt>
                      <c:pt idx="3066">
                        <c:v>43256.647222222222</c:v>
                      </c:pt>
                      <c:pt idx="3067">
                        <c:v>43256.650694444441</c:v>
                      </c:pt>
                      <c:pt idx="3068">
                        <c:v>43256.654166666667</c:v>
                      </c:pt>
                      <c:pt idx="3069">
                        <c:v>43256.657638888886</c:v>
                      </c:pt>
                      <c:pt idx="3070">
                        <c:v>43256.661111111112</c:v>
                      </c:pt>
                      <c:pt idx="3071">
                        <c:v>43256.664583333331</c:v>
                      </c:pt>
                      <c:pt idx="3072">
                        <c:v>43256.668055555558</c:v>
                      </c:pt>
                      <c:pt idx="3073">
                        <c:v>43256.671527777777</c:v>
                      </c:pt>
                      <c:pt idx="3074">
                        <c:v>43256.675000000003</c:v>
                      </c:pt>
                      <c:pt idx="3075">
                        <c:v>43256.678472222222</c:v>
                      </c:pt>
                      <c:pt idx="3076">
                        <c:v>43256.681944444441</c:v>
                      </c:pt>
                      <c:pt idx="3077">
                        <c:v>43256.685416666667</c:v>
                      </c:pt>
                      <c:pt idx="3078">
                        <c:v>43256.688888888886</c:v>
                      </c:pt>
                      <c:pt idx="3079">
                        <c:v>43256.692361111112</c:v>
                      </c:pt>
                      <c:pt idx="3080">
                        <c:v>43256.695833333331</c:v>
                      </c:pt>
                      <c:pt idx="3081">
                        <c:v>43256.699305555558</c:v>
                      </c:pt>
                      <c:pt idx="3082">
                        <c:v>43256.702777777777</c:v>
                      </c:pt>
                      <c:pt idx="3083">
                        <c:v>43256.706250000003</c:v>
                      </c:pt>
                      <c:pt idx="3084">
                        <c:v>43256.709722222222</c:v>
                      </c:pt>
                      <c:pt idx="3085">
                        <c:v>43256.713194444441</c:v>
                      </c:pt>
                      <c:pt idx="3086">
                        <c:v>43256.716666666667</c:v>
                      </c:pt>
                      <c:pt idx="3087">
                        <c:v>43256.720138888886</c:v>
                      </c:pt>
                      <c:pt idx="3088">
                        <c:v>43256.723611111112</c:v>
                      </c:pt>
                      <c:pt idx="3089">
                        <c:v>43256.727083333331</c:v>
                      </c:pt>
                      <c:pt idx="3090">
                        <c:v>43256.730555555558</c:v>
                      </c:pt>
                      <c:pt idx="3091">
                        <c:v>43256.734027777777</c:v>
                      </c:pt>
                      <c:pt idx="3092">
                        <c:v>43256.737500000003</c:v>
                      </c:pt>
                      <c:pt idx="3093">
                        <c:v>43256.740972222222</c:v>
                      </c:pt>
                      <c:pt idx="3094">
                        <c:v>43256.744444444441</c:v>
                      </c:pt>
                      <c:pt idx="3095">
                        <c:v>43256.747916666667</c:v>
                      </c:pt>
                      <c:pt idx="3096">
                        <c:v>43256.751388888886</c:v>
                      </c:pt>
                      <c:pt idx="3097">
                        <c:v>43256.754861111112</c:v>
                      </c:pt>
                      <c:pt idx="3098">
                        <c:v>43256.758333333331</c:v>
                      </c:pt>
                      <c:pt idx="3099">
                        <c:v>43256.761805555558</c:v>
                      </c:pt>
                      <c:pt idx="3100">
                        <c:v>43256.765277777777</c:v>
                      </c:pt>
                      <c:pt idx="3101">
                        <c:v>43256.768750000003</c:v>
                      </c:pt>
                      <c:pt idx="3102">
                        <c:v>43256.772222222222</c:v>
                      </c:pt>
                      <c:pt idx="3103">
                        <c:v>43256.775694444441</c:v>
                      </c:pt>
                      <c:pt idx="3104">
                        <c:v>43256.779166666667</c:v>
                      </c:pt>
                      <c:pt idx="3105">
                        <c:v>43256.782638888886</c:v>
                      </c:pt>
                      <c:pt idx="3106">
                        <c:v>43256.786111111112</c:v>
                      </c:pt>
                      <c:pt idx="3107">
                        <c:v>43256.789583333331</c:v>
                      </c:pt>
                      <c:pt idx="3108">
                        <c:v>43256.793055555558</c:v>
                      </c:pt>
                      <c:pt idx="3109">
                        <c:v>43256.796527777777</c:v>
                      </c:pt>
                      <c:pt idx="3110">
                        <c:v>43256.800000000003</c:v>
                      </c:pt>
                      <c:pt idx="3111">
                        <c:v>43256.803472222222</c:v>
                      </c:pt>
                      <c:pt idx="3112">
                        <c:v>43256.806944444441</c:v>
                      </c:pt>
                      <c:pt idx="3113">
                        <c:v>43256.810416666667</c:v>
                      </c:pt>
                      <c:pt idx="3114">
                        <c:v>43256.813888888886</c:v>
                      </c:pt>
                      <c:pt idx="3115">
                        <c:v>43256.817361111112</c:v>
                      </c:pt>
                      <c:pt idx="3116">
                        <c:v>43256.820833333331</c:v>
                      </c:pt>
                      <c:pt idx="3117">
                        <c:v>43256.824305555558</c:v>
                      </c:pt>
                      <c:pt idx="3118">
                        <c:v>43256.827777777777</c:v>
                      </c:pt>
                      <c:pt idx="3119">
                        <c:v>43256.831250000003</c:v>
                      </c:pt>
                      <c:pt idx="3120">
                        <c:v>43256.834722222222</c:v>
                      </c:pt>
                      <c:pt idx="3121">
                        <c:v>43256.838194444441</c:v>
                      </c:pt>
                      <c:pt idx="3122">
                        <c:v>43256.841666666667</c:v>
                      </c:pt>
                      <c:pt idx="3123">
                        <c:v>43256.845138888886</c:v>
                      </c:pt>
                      <c:pt idx="3124">
                        <c:v>43256.848611111112</c:v>
                      </c:pt>
                      <c:pt idx="3125">
                        <c:v>43256.852083333331</c:v>
                      </c:pt>
                      <c:pt idx="3126">
                        <c:v>43256.855555555558</c:v>
                      </c:pt>
                      <c:pt idx="3127">
                        <c:v>43256.859027777777</c:v>
                      </c:pt>
                      <c:pt idx="3128">
                        <c:v>43256.862500000003</c:v>
                      </c:pt>
                      <c:pt idx="3129">
                        <c:v>43256.865972222222</c:v>
                      </c:pt>
                      <c:pt idx="3130">
                        <c:v>43256.869444444441</c:v>
                      </c:pt>
                      <c:pt idx="3131">
                        <c:v>43256.872916666667</c:v>
                      </c:pt>
                      <c:pt idx="3132">
                        <c:v>43256.876388888886</c:v>
                      </c:pt>
                      <c:pt idx="3133">
                        <c:v>43256.879861111112</c:v>
                      </c:pt>
                      <c:pt idx="3134">
                        <c:v>43256.883333333331</c:v>
                      </c:pt>
                      <c:pt idx="3135">
                        <c:v>43256.886805555558</c:v>
                      </c:pt>
                      <c:pt idx="3136">
                        <c:v>43256.890277777777</c:v>
                      </c:pt>
                      <c:pt idx="3137">
                        <c:v>43256.893750000003</c:v>
                      </c:pt>
                      <c:pt idx="3138">
                        <c:v>43256.897222222222</c:v>
                      </c:pt>
                      <c:pt idx="3139">
                        <c:v>43256.900694444441</c:v>
                      </c:pt>
                      <c:pt idx="3140">
                        <c:v>43256.904166666667</c:v>
                      </c:pt>
                      <c:pt idx="3141">
                        <c:v>43256.907638888886</c:v>
                      </c:pt>
                      <c:pt idx="3142">
                        <c:v>43256.911111111112</c:v>
                      </c:pt>
                      <c:pt idx="3143">
                        <c:v>43256.914583333331</c:v>
                      </c:pt>
                      <c:pt idx="3144">
                        <c:v>43256.918055555558</c:v>
                      </c:pt>
                      <c:pt idx="3145">
                        <c:v>43256.921527777777</c:v>
                      </c:pt>
                      <c:pt idx="3146">
                        <c:v>43256.925000000003</c:v>
                      </c:pt>
                      <c:pt idx="3147">
                        <c:v>43256.928472222222</c:v>
                      </c:pt>
                      <c:pt idx="3148">
                        <c:v>43256.931944444441</c:v>
                      </c:pt>
                      <c:pt idx="3149">
                        <c:v>43256.935416666667</c:v>
                      </c:pt>
                      <c:pt idx="3150">
                        <c:v>43256.938888888886</c:v>
                      </c:pt>
                      <c:pt idx="3151">
                        <c:v>43256.942361111112</c:v>
                      </c:pt>
                      <c:pt idx="3152">
                        <c:v>43256.945833333331</c:v>
                      </c:pt>
                      <c:pt idx="3153">
                        <c:v>43256.949305555558</c:v>
                      </c:pt>
                      <c:pt idx="3154">
                        <c:v>43256.952777777777</c:v>
                      </c:pt>
                      <c:pt idx="3155">
                        <c:v>43256.956250000003</c:v>
                      </c:pt>
                      <c:pt idx="3156">
                        <c:v>43256.959722222222</c:v>
                      </c:pt>
                      <c:pt idx="3157">
                        <c:v>43256.963194444441</c:v>
                      </c:pt>
                      <c:pt idx="3158">
                        <c:v>43256.966666666667</c:v>
                      </c:pt>
                      <c:pt idx="3159">
                        <c:v>43256.970138888886</c:v>
                      </c:pt>
                      <c:pt idx="3160">
                        <c:v>43256.973611111112</c:v>
                      </c:pt>
                      <c:pt idx="3161">
                        <c:v>43256.977083333331</c:v>
                      </c:pt>
                      <c:pt idx="3162">
                        <c:v>43256.980555555558</c:v>
                      </c:pt>
                      <c:pt idx="3163">
                        <c:v>43256.984027777777</c:v>
                      </c:pt>
                      <c:pt idx="3164">
                        <c:v>43256.987500000003</c:v>
                      </c:pt>
                      <c:pt idx="3165">
                        <c:v>43256.990972222222</c:v>
                      </c:pt>
                      <c:pt idx="3166">
                        <c:v>43256.994444444441</c:v>
                      </c:pt>
                      <c:pt idx="3167">
                        <c:v>43256.997916666667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KMDPARSO2!$O$4:$O$3171</c15:sqref>
                        </c15:formulaRef>
                      </c:ext>
                    </c:extLst>
                    <c:numCache>
                      <c:formatCode>0.00</c:formatCode>
                      <c:ptCount val="316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0.04</c:v>
                      </c:pt>
                      <c:pt idx="304">
                        <c:v>0.11</c:v>
                      </c:pt>
                      <c:pt idx="305">
                        <c:v>0.13</c:v>
                      </c:pt>
                      <c:pt idx="306">
                        <c:v>0.14000000000000001</c:v>
                      </c:pt>
                      <c:pt idx="307">
                        <c:v>0.14000000000000001</c:v>
                      </c:pt>
                      <c:pt idx="308">
                        <c:v>0.14000000000000001</c:v>
                      </c:pt>
                      <c:pt idx="309">
                        <c:v>0.14000000000000001</c:v>
                      </c:pt>
                      <c:pt idx="310">
                        <c:v>0.14000000000000001</c:v>
                      </c:pt>
                      <c:pt idx="311">
                        <c:v>0.14000000000000001</c:v>
                      </c:pt>
                      <c:pt idx="312">
                        <c:v>0.14000000000000001</c:v>
                      </c:pt>
                      <c:pt idx="313">
                        <c:v>0.14000000000000001</c:v>
                      </c:pt>
                      <c:pt idx="314">
                        <c:v>0.14000000000000001</c:v>
                      </c:pt>
                      <c:pt idx="315">
                        <c:v>0.14000000000000001</c:v>
                      </c:pt>
                      <c:pt idx="316">
                        <c:v>0.14000000000000001</c:v>
                      </c:pt>
                      <c:pt idx="317">
                        <c:v>0.14000000000000001</c:v>
                      </c:pt>
                      <c:pt idx="318">
                        <c:v>0.14000000000000001</c:v>
                      </c:pt>
                      <c:pt idx="319">
                        <c:v>0.02</c:v>
                      </c:pt>
                      <c:pt idx="320">
                        <c:v>0.02</c:v>
                      </c:pt>
                      <c:pt idx="321">
                        <c:v>0.02</c:v>
                      </c:pt>
                      <c:pt idx="322">
                        <c:v>0.02</c:v>
                      </c:pt>
                      <c:pt idx="323">
                        <c:v>0.02</c:v>
                      </c:pt>
                      <c:pt idx="324">
                        <c:v>0.02</c:v>
                      </c:pt>
                      <c:pt idx="325">
                        <c:v>0.01</c:v>
                      </c:pt>
                      <c:pt idx="326">
                        <c:v>0.01</c:v>
                      </c:pt>
                      <c:pt idx="327">
                        <c:v>0.01</c:v>
                      </c:pt>
                      <c:pt idx="328">
                        <c:v>0.01</c:v>
                      </c:pt>
                      <c:pt idx="329">
                        <c:v>0.01</c:v>
                      </c:pt>
                      <c:pt idx="330">
                        <c:v>0.01</c:v>
                      </c:pt>
                      <c:pt idx="331">
                        <c:v>0.01</c:v>
                      </c:pt>
                      <c:pt idx="332">
                        <c:v>0.01</c:v>
                      </c:pt>
                      <c:pt idx="333">
                        <c:v>0.01</c:v>
                      </c:pt>
                      <c:pt idx="334">
                        <c:v>0.01</c:v>
                      </c:pt>
                      <c:pt idx="335">
                        <c:v>0.01</c:v>
                      </c:pt>
                      <c:pt idx="336">
                        <c:v>0.01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0.01</c:v>
                      </c:pt>
                      <c:pt idx="387">
                        <c:v>0.01</c:v>
                      </c:pt>
                      <c:pt idx="388">
                        <c:v>0.01</c:v>
                      </c:pt>
                      <c:pt idx="389">
                        <c:v>0.01</c:v>
                      </c:pt>
                      <c:pt idx="390">
                        <c:v>0.01</c:v>
                      </c:pt>
                      <c:pt idx="391">
                        <c:v>0.01</c:v>
                      </c:pt>
                      <c:pt idx="392">
                        <c:v>0.01</c:v>
                      </c:pt>
                      <c:pt idx="393">
                        <c:v>0.01</c:v>
                      </c:pt>
                      <c:pt idx="394">
                        <c:v>0.01</c:v>
                      </c:pt>
                      <c:pt idx="395">
                        <c:v>0.01</c:v>
                      </c:pt>
                      <c:pt idx="396">
                        <c:v>0.01</c:v>
                      </c:pt>
                      <c:pt idx="397">
                        <c:v>0.01</c:v>
                      </c:pt>
                      <c:pt idx="398">
                        <c:v>0.01</c:v>
                      </c:pt>
                      <c:pt idx="399">
                        <c:v>0.01</c:v>
                      </c:pt>
                      <c:pt idx="400">
                        <c:v>0.01</c:v>
                      </c:pt>
                      <c:pt idx="401">
                        <c:v>0.01</c:v>
                      </c:pt>
                      <c:pt idx="402">
                        <c:v>0.01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0.25</c:v>
                      </c:pt>
                      <c:pt idx="530">
                        <c:v>0.41</c:v>
                      </c:pt>
                      <c:pt idx="531">
                        <c:v>0.56999999999999995</c:v>
                      </c:pt>
                      <c:pt idx="532">
                        <c:v>0.81</c:v>
                      </c:pt>
                      <c:pt idx="533">
                        <c:v>0.94</c:v>
                      </c:pt>
                      <c:pt idx="534">
                        <c:v>0.99</c:v>
                      </c:pt>
                      <c:pt idx="535">
                        <c:v>1</c:v>
                      </c:pt>
                      <c:pt idx="536">
                        <c:v>1.04</c:v>
                      </c:pt>
                      <c:pt idx="537">
                        <c:v>1.04</c:v>
                      </c:pt>
                      <c:pt idx="538">
                        <c:v>1.05</c:v>
                      </c:pt>
                      <c:pt idx="539">
                        <c:v>1.06</c:v>
                      </c:pt>
                      <c:pt idx="540">
                        <c:v>1.08</c:v>
                      </c:pt>
                      <c:pt idx="541">
                        <c:v>1.1000000000000001</c:v>
                      </c:pt>
                      <c:pt idx="542">
                        <c:v>1.1100000000000001</c:v>
                      </c:pt>
                      <c:pt idx="543">
                        <c:v>1.1100000000000001</c:v>
                      </c:pt>
                      <c:pt idx="544">
                        <c:v>1.1200000000000001</c:v>
                      </c:pt>
                      <c:pt idx="545">
                        <c:v>1.1299999999999999</c:v>
                      </c:pt>
                      <c:pt idx="546">
                        <c:v>1.1299999999999999</c:v>
                      </c:pt>
                      <c:pt idx="547">
                        <c:v>0.31</c:v>
                      </c:pt>
                      <c:pt idx="548">
                        <c:v>0.35</c:v>
                      </c:pt>
                      <c:pt idx="549">
                        <c:v>0.37</c:v>
                      </c:pt>
                      <c:pt idx="550">
                        <c:v>0.4</c:v>
                      </c:pt>
                      <c:pt idx="551">
                        <c:v>0.42</c:v>
                      </c:pt>
                      <c:pt idx="552">
                        <c:v>0.42</c:v>
                      </c:pt>
                      <c:pt idx="553">
                        <c:v>0.32</c:v>
                      </c:pt>
                      <c:pt idx="554">
                        <c:v>0.33</c:v>
                      </c:pt>
                      <c:pt idx="555">
                        <c:v>0.35</c:v>
                      </c:pt>
                      <c:pt idx="556">
                        <c:v>0.37</c:v>
                      </c:pt>
                      <c:pt idx="557">
                        <c:v>0.38</c:v>
                      </c:pt>
                      <c:pt idx="558">
                        <c:v>0.38</c:v>
                      </c:pt>
                      <c:pt idx="559">
                        <c:v>0.41</c:v>
                      </c:pt>
                      <c:pt idx="560">
                        <c:v>0.46</c:v>
                      </c:pt>
                      <c:pt idx="561">
                        <c:v>0.48</c:v>
                      </c:pt>
                      <c:pt idx="562">
                        <c:v>0.49</c:v>
                      </c:pt>
                      <c:pt idx="563">
                        <c:v>0.49</c:v>
                      </c:pt>
                      <c:pt idx="564">
                        <c:v>0.49</c:v>
                      </c:pt>
                      <c:pt idx="565">
                        <c:v>0.26</c:v>
                      </c:pt>
                      <c:pt idx="566">
                        <c:v>0.26</c:v>
                      </c:pt>
                      <c:pt idx="567">
                        <c:v>0.28000000000000003</c:v>
                      </c:pt>
                      <c:pt idx="568">
                        <c:v>0.28000000000000003</c:v>
                      </c:pt>
                      <c:pt idx="569">
                        <c:v>0.28000000000000003</c:v>
                      </c:pt>
                      <c:pt idx="570">
                        <c:v>0.28000000000000003</c:v>
                      </c:pt>
                      <c:pt idx="571">
                        <c:v>0.22</c:v>
                      </c:pt>
                      <c:pt idx="572">
                        <c:v>0.22</c:v>
                      </c:pt>
                      <c:pt idx="573">
                        <c:v>0.23</c:v>
                      </c:pt>
                      <c:pt idx="574">
                        <c:v>0.23</c:v>
                      </c:pt>
                      <c:pt idx="575">
                        <c:v>0.23</c:v>
                      </c:pt>
                      <c:pt idx="576">
                        <c:v>0.23</c:v>
                      </c:pt>
                      <c:pt idx="577">
                        <c:v>0.06</c:v>
                      </c:pt>
                      <c:pt idx="578">
                        <c:v>7.0000000000000007E-2</c:v>
                      </c:pt>
                      <c:pt idx="579">
                        <c:v>7.0000000000000007E-2</c:v>
                      </c:pt>
                      <c:pt idx="580">
                        <c:v>7.0000000000000007E-2</c:v>
                      </c:pt>
                      <c:pt idx="581">
                        <c:v>7.0000000000000007E-2</c:v>
                      </c:pt>
                      <c:pt idx="582">
                        <c:v>7.0000000000000007E-2</c:v>
                      </c:pt>
                      <c:pt idx="583">
                        <c:v>0.03</c:v>
                      </c:pt>
                      <c:pt idx="584">
                        <c:v>0.03</c:v>
                      </c:pt>
                      <c:pt idx="585">
                        <c:v>0.03</c:v>
                      </c:pt>
                      <c:pt idx="586">
                        <c:v>0.03</c:v>
                      </c:pt>
                      <c:pt idx="587">
                        <c:v>0.03</c:v>
                      </c:pt>
                      <c:pt idx="588">
                        <c:v>0.03</c:v>
                      </c:pt>
                      <c:pt idx="589">
                        <c:v>0.01</c:v>
                      </c:pt>
                      <c:pt idx="590">
                        <c:v>0.01</c:v>
                      </c:pt>
                      <c:pt idx="591">
                        <c:v>0.01</c:v>
                      </c:pt>
                      <c:pt idx="592">
                        <c:v>0.01</c:v>
                      </c:pt>
                      <c:pt idx="593">
                        <c:v>0.01</c:v>
                      </c:pt>
                      <c:pt idx="594">
                        <c:v>0.01</c:v>
                      </c:pt>
                      <c:pt idx="595">
                        <c:v>0.01</c:v>
                      </c:pt>
                      <c:pt idx="596">
                        <c:v>0.01</c:v>
                      </c:pt>
                      <c:pt idx="597">
                        <c:v>0.01</c:v>
                      </c:pt>
                      <c:pt idx="598">
                        <c:v>0.01</c:v>
                      </c:pt>
                      <c:pt idx="599">
                        <c:v>0.01</c:v>
                      </c:pt>
                      <c:pt idx="600">
                        <c:v>0.01</c:v>
                      </c:pt>
                      <c:pt idx="601">
                        <c:v>0.01</c:v>
                      </c:pt>
                      <c:pt idx="602">
                        <c:v>0.02</c:v>
                      </c:pt>
                      <c:pt idx="603">
                        <c:v>0.02</c:v>
                      </c:pt>
                      <c:pt idx="604">
                        <c:v>0.02</c:v>
                      </c:pt>
                      <c:pt idx="605">
                        <c:v>0.02</c:v>
                      </c:pt>
                      <c:pt idx="606">
                        <c:v>0.02</c:v>
                      </c:pt>
                      <c:pt idx="607">
                        <c:v>0.02</c:v>
                      </c:pt>
                      <c:pt idx="608">
                        <c:v>0.02</c:v>
                      </c:pt>
                      <c:pt idx="609">
                        <c:v>0.02</c:v>
                      </c:pt>
                      <c:pt idx="610">
                        <c:v>0.02</c:v>
                      </c:pt>
                      <c:pt idx="611">
                        <c:v>0.02</c:v>
                      </c:pt>
                      <c:pt idx="612">
                        <c:v>0.02</c:v>
                      </c:pt>
                      <c:pt idx="613">
                        <c:v>0.01</c:v>
                      </c:pt>
                      <c:pt idx="614">
                        <c:v>0.01</c:v>
                      </c:pt>
                      <c:pt idx="615">
                        <c:v>0.01</c:v>
                      </c:pt>
                      <c:pt idx="616">
                        <c:v>0.01</c:v>
                      </c:pt>
                      <c:pt idx="617">
                        <c:v>0.01</c:v>
                      </c:pt>
                      <c:pt idx="618">
                        <c:v>0.01</c:v>
                      </c:pt>
                      <c:pt idx="619">
                        <c:v>0</c:v>
                      </c:pt>
                      <c:pt idx="620">
                        <c:v>0</c:v>
                      </c:pt>
                      <c:pt idx="621">
                        <c:v>0</c:v>
                      </c:pt>
                      <c:pt idx="622">
                        <c:v>0</c:v>
                      </c:pt>
                      <c:pt idx="623">
                        <c:v>0</c:v>
                      </c:pt>
                      <c:pt idx="624">
                        <c:v>0</c:v>
                      </c:pt>
                      <c:pt idx="625">
                        <c:v>0</c:v>
                      </c:pt>
                      <c:pt idx="626">
                        <c:v>0</c:v>
                      </c:pt>
                      <c:pt idx="627">
                        <c:v>0</c:v>
                      </c:pt>
                      <c:pt idx="628">
                        <c:v>0</c:v>
                      </c:pt>
                      <c:pt idx="629">
                        <c:v>0</c:v>
                      </c:pt>
                      <c:pt idx="630">
                        <c:v>0</c:v>
                      </c:pt>
                      <c:pt idx="631">
                        <c:v>0</c:v>
                      </c:pt>
                      <c:pt idx="632">
                        <c:v>0</c:v>
                      </c:pt>
                      <c:pt idx="633">
                        <c:v>0</c:v>
                      </c:pt>
                      <c:pt idx="634">
                        <c:v>0</c:v>
                      </c:pt>
                      <c:pt idx="635">
                        <c:v>0</c:v>
                      </c:pt>
                      <c:pt idx="636">
                        <c:v>0</c:v>
                      </c:pt>
                      <c:pt idx="637">
                        <c:v>0</c:v>
                      </c:pt>
                      <c:pt idx="638">
                        <c:v>0</c:v>
                      </c:pt>
                      <c:pt idx="639">
                        <c:v>0</c:v>
                      </c:pt>
                      <c:pt idx="640">
                        <c:v>0</c:v>
                      </c:pt>
                      <c:pt idx="641">
                        <c:v>0</c:v>
                      </c:pt>
                      <c:pt idx="642">
                        <c:v>0</c:v>
                      </c:pt>
                      <c:pt idx="643">
                        <c:v>0</c:v>
                      </c:pt>
                      <c:pt idx="644">
                        <c:v>0</c:v>
                      </c:pt>
                      <c:pt idx="645">
                        <c:v>0</c:v>
                      </c:pt>
                      <c:pt idx="646">
                        <c:v>0</c:v>
                      </c:pt>
                      <c:pt idx="647">
                        <c:v>0</c:v>
                      </c:pt>
                      <c:pt idx="648">
                        <c:v>0</c:v>
                      </c:pt>
                      <c:pt idx="649">
                        <c:v>0</c:v>
                      </c:pt>
                      <c:pt idx="650">
                        <c:v>0</c:v>
                      </c:pt>
                      <c:pt idx="651">
                        <c:v>0</c:v>
                      </c:pt>
                      <c:pt idx="652">
                        <c:v>0</c:v>
                      </c:pt>
                      <c:pt idx="653">
                        <c:v>0</c:v>
                      </c:pt>
                      <c:pt idx="654">
                        <c:v>0</c:v>
                      </c:pt>
                      <c:pt idx="655">
                        <c:v>0</c:v>
                      </c:pt>
                      <c:pt idx="656">
                        <c:v>0</c:v>
                      </c:pt>
                      <c:pt idx="657">
                        <c:v>0</c:v>
                      </c:pt>
                      <c:pt idx="658">
                        <c:v>0</c:v>
                      </c:pt>
                      <c:pt idx="659">
                        <c:v>0</c:v>
                      </c:pt>
                      <c:pt idx="660">
                        <c:v>0</c:v>
                      </c:pt>
                      <c:pt idx="661">
                        <c:v>0</c:v>
                      </c:pt>
                      <c:pt idx="662">
                        <c:v>0</c:v>
                      </c:pt>
                      <c:pt idx="663">
                        <c:v>0</c:v>
                      </c:pt>
                      <c:pt idx="664">
                        <c:v>0</c:v>
                      </c:pt>
                      <c:pt idx="665">
                        <c:v>0</c:v>
                      </c:pt>
                      <c:pt idx="666">
                        <c:v>0</c:v>
                      </c:pt>
                      <c:pt idx="667">
                        <c:v>0</c:v>
                      </c:pt>
                      <c:pt idx="668">
                        <c:v>0</c:v>
                      </c:pt>
                      <c:pt idx="669">
                        <c:v>0</c:v>
                      </c:pt>
                      <c:pt idx="670">
                        <c:v>0</c:v>
                      </c:pt>
                      <c:pt idx="671">
                        <c:v>0</c:v>
                      </c:pt>
                      <c:pt idx="672">
                        <c:v>0</c:v>
                      </c:pt>
                      <c:pt idx="673">
                        <c:v>0</c:v>
                      </c:pt>
                      <c:pt idx="674">
                        <c:v>0</c:v>
                      </c:pt>
                      <c:pt idx="675">
                        <c:v>0</c:v>
                      </c:pt>
                      <c:pt idx="676">
                        <c:v>0</c:v>
                      </c:pt>
                      <c:pt idx="677">
                        <c:v>0</c:v>
                      </c:pt>
                      <c:pt idx="678">
                        <c:v>0</c:v>
                      </c:pt>
                      <c:pt idx="679">
                        <c:v>0</c:v>
                      </c:pt>
                      <c:pt idx="680">
                        <c:v>0</c:v>
                      </c:pt>
                      <c:pt idx="681">
                        <c:v>0</c:v>
                      </c:pt>
                      <c:pt idx="682">
                        <c:v>0</c:v>
                      </c:pt>
                      <c:pt idx="683">
                        <c:v>0</c:v>
                      </c:pt>
                      <c:pt idx="684">
                        <c:v>0</c:v>
                      </c:pt>
                      <c:pt idx="685">
                        <c:v>0</c:v>
                      </c:pt>
                      <c:pt idx="686">
                        <c:v>0</c:v>
                      </c:pt>
                      <c:pt idx="687">
                        <c:v>0</c:v>
                      </c:pt>
                      <c:pt idx="688">
                        <c:v>0</c:v>
                      </c:pt>
                      <c:pt idx="689">
                        <c:v>0</c:v>
                      </c:pt>
                      <c:pt idx="690">
                        <c:v>0</c:v>
                      </c:pt>
                      <c:pt idx="691">
                        <c:v>0</c:v>
                      </c:pt>
                      <c:pt idx="692">
                        <c:v>0</c:v>
                      </c:pt>
                      <c:pt idx="693">
                        <c:v>0</c:v>
                      </c:pt>
                      <c:pt idx="694">
                        <c:v>0</c:v>
                      </c:pt>
                      <c:pt idx="695">
                        <c:v>0</c:v>
                      </c:pt>
                      <c:pt idx="696">
                        <c:v>0</c:v>
                      </c:pt>
                      <c:pt idx="697">
                        <c:v>0</c:v>
                      </c:pt>
                      <c:pt idx="698">
                        <c:v>0</c:v>
                      </c:pt>
                      <c:pt idx="699">
                        <c:v>0</c:v>
                      </c:pt>
                      <c:pt idx="700">
                        <c:v>0</c:v>
                      </c:pt>
                      <c:pt idx="701">
                        <c:v>0</c:v>
                      </c:pt>
                      <c:pt idx="702">
                        <c:v>0</c:v>
                      </c:pt>
                      <c:pt idx="703">
                        <c:v>0</c:v>
                      </c:pt>
                      <c:pt idx="704">
                        <c:v>0</c:v>
                      </c:pt>
                      <c:pt idx="705">
                        <c:v>0</c:v>
                      </c:pt>
                      <c:pt idx="706">
                        <c:v>0</c:v>
                      </c:pt>
                      <c:pt idx="707">
                        <c:v>0</c:v>
                      </c:pt>
                      <c:pt idx="708">
                        <c:v>0</c:v>
                      </c:pt>
                      <c:pt idx="709">
                        <c:v>0</c:v>
                      </c:pt>
                      <c:pt idx="710">
                        <c:v>0</c:v>
                      </c:pt>
                      <c:pt idx="711">
                        <c:v>0</c:v>
                      </c:pt>
                      <c:pt idx="712">
                        <c:v>0</c:v>
                      </c:pt>
                      <c:pt idx="713">
                        <c:v>0</c:v>
                      </c:pt>
                      <c:pt idx="714">
                        <c:v>0</c:v>
                      </c:pt>
                      <c:pt idx="715">
                        <c:v>0</c:v>
                      </c:pt>
                      <c:pt idx="716">
                        <c:v>0</c:v>
                      </c:pt>
                      <c:pt idx="717">
                        <c:v>0</c:v>
                      </c:pt>
                      <c:pt idx="718">
                        <c:v>0</c:v>
                      </c:pt>
                      <c:pt idx="719">
                        <c:v>0</c:v>
                      </c:pt>
                      <c:pt idx="720">
                        <c:v>0</c:v>
                      </c:pt>
                      <c:pt idx="721">
                        <c:v>0</c:v>
                      </c:pt>
                      <c:pt idx="722">
                        <c:v>0</c:v>
                      </c:pt>
                      <c:pt idx="723">
                        <c:v>0</c:v>
                      </c:pt>
                      <c:pt idx="724">
                        <c:v>0</c:v>
                      </c:pt>
                      <c:pt idx="725">
                        <c:v>0</c:v>
                      </c:pt>
                      <c:pt idx="726">
                        <c:v>0</c:v>
                      </c:pt>
                      <c:pt idx="727">
                        <c:v>0</c:v>
                      </c:pt>
                      <c:pt idx="728">
                        <c:v>0</c:v>
                      </c:pt>
                      <c:pt idx="729">
                        <c:v>0</c:v>
                      </c:pt>
                      <c:pt idx="730">
                        <c:v>0</c:v>
                      </c:pt>
                      <c:pt idx="731">
                        <c:v>0</c:v>
                      </c:pt>
                      <c:pt idx="732">
                        <c:v>0</c:v>
                      </c:pt>
                      <c:pt idx="733">
                        <c:v>0</c:v>
                      </c:pt>
                      <c:pt idx="734">
                        <c:v>0</c:v>
                      </c:pt>
                      <c:pt idx="735">
                        <c:v>0</c:v>
                      </c:pt>
                      <c:pt idx="736">
                        <c:v>0</c:v>
                      </c:pt>
                      <c:pt idx="737">
                        <c:v>0</c:v>
                      </c:pt>
                      <c:pt idx="738">
                        <c:v>0</c:v>
                      </c:pt>
                      <c:pt idx="739">
                        <c:v>0</c:v>
                      </c:pt>
                      <c:pt idx="740">
                        <c:v>0</c:v>
                      </c:pt>
                      <c:pt idx="741">
                        <c:v>0</c:v>
                      </c:pt>
                      <c:pt idx="742">
                        <c:v>0</c:v>
                      </c:pt>
                      <c:pt idx="743">
                        <c:v>0</c:v>
                      </c:pt>
                      <c:pt idx="744">
                        <c:v>0</c:v>
                      </c:pt>
                      <c:pt idx="745">
                        <c:v>0</c:v>
                      </c:pt>
                      <c:pt idx="746">
                        <c:v>0</c:v>
                      </c:pt>
                      <c:pt idx="747">
                        <c:v>0</c:v>
                      </c:pt>
                      <c:pt idx="748">
                        <c:v>0</c:v>
                      </c:pt>
                      <c:pt idx="749">
                        <c:v>0</c:v>
                      </c:pt>
                      <c:pt idx="750">
                        <c:v>0</c:v>
                      </c:pt>
                      <c:pt idx="751">
                        <c:v>0</c:v>
                      </c:pt>
                      <c:pt idx="752">
                        <c:v>0</c:v>
                      </c:pt>
                      <c:pt idx="753">
                        <c:v>0</c:v>
                      </c:pt>
                      <c:pt idx="754">
                        <c:v>0</c:v>
                      </c:pt>
                      <c:pt idx="755">
                        <c:v>0</c:v>
                      </c:pt>
                      <c:pt idx="756">
                        <c:v>0</c:v>
                      </c:pt>
                      <c:pt idx="757">
                        <c:v>0</c:v>
                      </c:pt>
                      <c:pt idx="758">
                        <c:v>0</c:v>
                      </c:pt>
                      <c:pt idx="759">
                        <c:v>0</c:v>
                      </c:pt>
                      <c:pt idx="760">
                        <c:v>0</c:v>
                      </c:pt>
                      <c:pt idx="761">
                        <c:v>0</c:v>
                      </c:pt>
                      <c:pt idx="762">
                        <c:v>0</c:v>
                      </c:pt>
                      <c:pt idx="763">
                        <c:v>0</c:v>
                      </c:pt>
                      <c:pt idx="764">
                        <c:v>0</c:v>
                      </c:pt>
                      <c:pt idx="765">
                        <c:v>0</c:v>
                      </c:pt>
                      <c:pt idx="766">
                        <c:v>0</c:v>
                      </c:pt>
                      <c:pt idx="767">
                        <c:v>0</c:v>
                      </c:pt>
                      <c:pt idx="768">
                        <c:v>0</c:v>
                      </c:pt>
                      <c:pt idx="769">
                        <c:v>0</c:v>
                      </c:pt>
                      <c:pt idx="770">
                        <c:v>0</c:v>
                      </c:pt>
                      <c:pt idx="771">
                        <c:v>0</c:v>
                      </c:pt>
                      <c:pt idx="772">
                        <c:v>0</c:v>
                      </c:pt>
                      <c:pt idx="773">
                        <c:v>0</c:v>
                      </c:pt>
                      <c:pt idx="774">
                        <c:v>0</c:v>
                      </c:pt>
                      <c:pt idx="775">
                        <c:v>0</c:v>
                      </c:pt>
                      <c:pt idx="776">
                        <c:v>0</c:v>
                      </c:pt>
                      <c:pt idx="777">
                        <c:v>0</c:v>
                      </c:pt>
                      <c:pt idx="778">
                        <c:v>0</c:v>
                      </c:pt>
                      <c:pt idx="779">
                        <c:v>0</c:v>
                      </c:pt>
                      <c:pt idx="780">
                        <c:v>0</c:v>
                      </c:pt>
                      <c:pt idx="781">
                        <c:v>0</c:v>
                      </c:pt>
                      <c:pt idx="782">
                        <c:v>0</c:v>
                      </c:pt>
                      <c:pt idx="783">
                        <c:v>0</c:v>
                      </c:pt>
                      <c:pt idx="784">
                        <c:v>0</c:v>
                      </c:pt>
                      <c:pt idx="785">
                        <c:v>0</c:v>
                      </c:pt>
                      <c:pt idx="786">
                        <c:v>0</c:v>
                      </c:pt>
                      <c:pt idx="787">
                        <c:v>0</c:v>
                      </c:pt>
                      <c:pt idx="788">
                        <c:v>0</c:v>
                      </c:pt>
                      <c:pt idx="789">
                        <c:v>0</c:v>
                      </c:pt>
                      <c:pt idx="790">
                        <c:v>0</c:v>
                      </c:pt>
                      <c:pt idx="791">
                        <c:v>0</c:v>
                      </c:pt>
                      <c:pt idx="792">
                        <c:v>0</c:v>
                      </c:pt>
                      <c:pt idx="793">
                        <c:v>0</c:v>
                      </c:pt>
                      <c:pt idx="794">
                        <c:v>0</c:v>
                      </c:pt>
                      <c:pt idx="795">
                        <c:v>0</c:v>
                      </c:pt>
                      <c:pt idx="796">
                        <c:v>0</c:v>
                      </c:pt>
                      <c:pt idx="797">
                        <c:v>0</c:v>
                      </c:pt>
                      <c:pt idx="798">
                        <c:v>0</c:v>
                      </c:pt>
                      <c:pt idx="799">
                        <c:v>0</c:v>
                      </c:pt>
                      <c:pt idx="800">
                        <c:v>0</c:v>
                      </c:pt>
                      <c:pt idx="801">
                        <c:v>0</c:v>
                      </c:pt>
                      <c:pt idx="802">
                        <c:v>0</c:v>
                      </c:pt>
                      <c:pt idx="803">
                        <c:v>0</c:v>
                      </c:pt>
                      <c:pt idx="804">
                        <c:v>0</c:v>
                      </c:pt>
                      <c:pt idx="805">
                        <c:v>0</c:v>
                      </c:pt>
                      <c:pt idx="806">
                        <c:v>0</c:v>
                      </c:pt>
                      <c:pt idx="807">
                        <c:v>0</c:v>
                      </c:pt>
                      <c:pt idx="808">
                        <c:v>0</c:v>
                      </c:pt>
                      <c:pt idx="809">
                        <c:v>0</c:v>
                      </c:pt>
                      <c:pt idx="810">
                        <c:v>0</c:v>
                      </c:pt>
                      <c:pt idx="811">
                        <c:v>0</c:v>
                      </c:pt>
                      <c:pt idx="812">
                        <c:v>0</c:v>
                      </c:pt>
                      <c:pt idx="813">
                        <c:v>0</c:v>
                      </c:pt>
                      <c:pt idx="814">
                        <c:v>0</c:v>
                      </c:pt>
                      <c:pt idx="815">
                        <c:v>0</c:v>
                      </c:pt>
                      <c:pt idx="816">
                        <c:v>0</c:v>
                      </c:pt>
                      <c:pt idx="817">
                        <c:v>0</c:v>
                      </c:pt>
                      <c:pt idx="818">
                        <c:v>0</c:v>
                      </c:pt>
                      <c:pt idx="819">
                        <c:v>0</c:v>
                      </c:pt>
                      <c:pt idx="820">
                        <c:v>0</c:v>
                      </c:pt>
                      <c:pt idx="821">
                        <c:v>0</c:v>
                      </c:pt>
                      <c:pt idx="822">
                        <c:v>0</c:v>
                      </c:pt>
                      <c:pt idx="823">
                        <c:v>0</c:v>
                      </c:pt>
                      <c:pt idx="824">
                        <c:v>0</c:v>
                      </c:pt>
                      <c:pt idx="825">
                        <c:v>0</c:v>
                      </c:pt>
                      <c:pt idx="826">
                        <c:v>0</c:v>
                      </c:pt>
                      <c:pt idx="827">
                        <c:v>0</c:v>
                      </c:pt>
                      <c:pt idx="828">
                        <c:v>0</c:v>
                      </c:pt>
                      <c:pt idx="829">
                        <c:v>0</c:v>
                      </c:pt>
                      <c:pt idx="830">
                        <c:v>0</c:v>
                      </c:pt>
                      <c:pt idx="831">
                        <c:v>0</c:v>
                      </c:pt>
                      <c:pt idx="832">
                        <c:v>0</c:v>
                      </c:pt>
                      <c:pt idx="833">
                        <c:v>0</c:v>
                      </c:pt>
                      <c:pt idx="834">
                        <c:v>0</c:v>
                      </c:pt>
                      <c:pt idx="835">
                        <c:v>0</c:v>
                      </c:pt>
                      <c:pt idx="836">
                        <c:v>0</c:v>
                      </c:pt>
                      <c:pt idx="837">
                        <c:v>0</c:v>
                      </c:pt>
                      <c:pt idx="838">
                        <c:v>0</c:v>
                      </c:pt>
                      <c:pt idx="839">
                        <c:v>0</c:v>
                      </c:pt>
                      <c:pt idx="840">
                        <c:v>0</c:v>
                      </c:pt>
                      <c:pt idx="841">
                        <c:v>0</c:v>
                      </c:pt>
                      <c:pt idx="842">
                        <c:v>0</c:v>
                      </c:pt>
                      <c:pt idx="843">
                        <c:v>0</c:v>
                      </c:pt>
                      <c:pt idx="844">
                        <c:v>0</c:v>
                      </c:pt>
                      <c:pt idx="845">
                        <c:v>0</c:v>
                      </c:pt>
                      <c:pt idx="846">
                        <c:v>0</c:v>
                      </c:pt>
                      <c:pt idx="847">
                        <c:v>0</c:v>
                      </c:pt>
                      <c:pt idx="848">
                        <c:v>0</c:v>
                      </c:pt>
                      <c:pt idx="849">
                        <c:v>0</c:v>
                      </c:pt>
                      <c:pt idx="850">
                        <c:v>0</c:v>
                      </c:pt>
                      <c:pt idx="851">
                        <c:v>0</c:v>
                      </c:pt>
                      <c:pt idx="852">
                        <c:v>0</c:v>
                      </c:pt>
                      <c:pt idx="853">
                        <c:v>0</c:v>
                      </c:pt>
                      <c:pt idx="854">
                        <c:v>0</c:v>
                      </c:pt>
                      <c:pt idx="855">
                        <c:v>0</c:v>
                      </c:pt>
                      <c:pt idx="856">
                        <c:v>0</c:v>
                      </c:pt>
                      <c:pt idx="857">
                        <c:v>0</c:v>
                      </c:pt>
                      <c:pt idx="858">
                        <c:v>0</c:v>
                      </c:pt>
                      <c:pt idx="859">
                        <c:v>0</c:v>
                      </c:pt>
                      <c:pt idx="860">
                        <c:v>0</c:v>
                      </c:pt>
                      <c:pt idx="861">
                        <c:v>0</c:v>
                      </c:pt>
                      <c:pt idx="862">
                        <c:v>0</c:v>
                      </c:pt>
                      <c:pt idx="863">
                        <c:v>0</c:v>
                      </c:pt>
                      <c:pt idx="864">
                        <c:v>0</c:v>
                      </c:pt>
                      <c:pt idx="865">
                        <c:v>0</c:v>
                      </c:pt>
                      <c:pt idx="866">
                        <c:v>0</c:v>
                      </c:pt>
                      <c:pt idx="867">
                        <c:v>0</c:v>
                      </c:pt>
                      <c:pt idx="868">
                        <c:v>0</c:v>
                      </c:pt>
                      <c:pt idx="869">
                        <c:v>0</c:v>
                      </c:pt>
                      <c:pt idx="870">
                        <c:v>0</c:v>
                      </c:pt>
                      <c:pt idx="871">
                        <c:v>0</c:v>
                      </c:pt>
                      <c:pt idx="872">
                        <c:v>0</c:v>
                      </c:pt>
                      <c:pt idx="873">
                        <c:v>0</c:v>
                      </c:pt>
                      <c:pt idx="874">
                        <c:v>0</c:v>
                      </c:pt>
                      <c:pt idx="875">
                        <c:v>0</c:v>
                      </c:pt>
                      <c:pt idx="876">
                        <c:v>0</c:v>
                      </c:pt>
                      <c:pt idx="877">
                        <c:v>0</c:v>
                      </c:pt>
                      <c:pt idx="878">
                        <c:v>0</c:v>
                      </c:pt>
                      <c:pt idx="879">
                        <c:v>0</c:v>
                      </c:pt>
                      <c:pt idx="880">
                        <c:v>0</c:v>
                      </c:pt>
                      <c:pt idx="881">
                        <c:v>0</c:v>
                      </c:pt>
                      <c:pt idx="882">
                        <c:v>0</c:v>
                      </c:pt>
                      <c:pt idx="883">
                        <c:v>0</c:v>
                      </c:pt>
                      <c:pt idx="884">
                        <c:v>0</c:v>
                      </c:pt>
                      <c:pt idx="885">
                        <c:v>0</c:v>
                      </c:pt>
                      <c:pt idx="886">
                        <c:v>0</c:v>
                      </c:pt>
                      <c:pt idx="887">
                        <c:v>0</c:v>
                      </c:pt>
                      <c:pt idx="888">
                        <c:v>0</c:v>
                      </c:pt>
                      <c:pt idx="889">
                        <c:v>0</c:v>
                      </c:pt>
                      <c:pt idx="890">
                        <c:v>0</c:v>
                      </c:pt>
                      <c:pt idx="891">
                        <c:v>0</c:v>
                      </c:pt>
                      <c:pt idx="892">
                        <c:v>0</c:v>
                      </c:pt>
                      <c:pt idx="893">
                        <c:v>0</c:v>
                      </c:pt>
                      <c:pt idx="894">
                        <c:v>0</c:v>
                      </c:pt>
                      <c:pt idx="895">
                        <c:v>0</c:v>
                      </c:pt>
                      <c:pt idx="896">
                        <c:v>0</c:v>
                      </c:pt>
                      <c:pt idx="897">
                        <c:v>0</c:v>
                      </c:pt>
                      <c:pt idx="898">
                        <c:v>0</c:v>
                      </c:pt>
                      <c:pt idx="899">
                        <c:v>0</c:v>
                      </c:pt>
                      <c:pt idx="900">
                        <c:v>0</c:v>
                      </c:pt>
                      <c:pt idx="901">
                        <c:v>0</c:v>
                      </c:pt>
                      <c:pt idx="902">
                        <c:v>0</c:v>
                      </c:pt>
                      <c:pt idx="903">
                        <c:v>0</c:v>
                      </c:pt>
                      <c:pt idx="904">
                        <c:v>0</c:v>
                      </c:pt>
                      <c:pt idx="905">
                        <c:v>0</c:v>
                      </c:pt>
                      <c:pt idx="906">
                        <c:v>0</c:v>
                      </c:pt>
                      <c:pt idx="907">
                        <c:v>0</c:v>
                      </c:pt>
                      <c:pt idx="908">
                        <c:v>0</c:v>
                      </c:pt>
                      <c:pt idx="909">
                        <c:v>0</c:v>
                      </c:pt>
                      <c:pt idx="910">
                        <c:v>0</c:v>
                      </c:pt>
                      <c:pt idx="911">
                        <c:v>0</c:v>
                      </c:pt>
                      <c:pt idx="912">
                        <c:v>0</c:v>
                      </c:pt>
                      <c:pt idx="913">
                        <c:v>0</c:v>
                      </c:pt>
                      <c:pt idx="914">
                        <c:v>0</c:v>
                      </c:pt>
                      <c:pt idx="915">
                        <c:v>0</c:v>
                      </c:pt>
                      <c:pt idx="916">
                        <c:v>0</c:v>
                      </c:pt>
                      <c:pt idx="917">
                        <c:v>0</c:v>
                      </c:pt>
                      <c:pt idx="918">
                        <c:v>0</c:v>
                      </c:pt>
                      <c:pt idx="919">
                        <c:v>0</c:v>
                      </c:pt>
                      <c:pt idx="920">
                        <c:v>0</c:v>
                      </c:pt>
                      <c:pt idx="921">
                        <c:v>0</c:v>
                      </c:pt>
                      <c:pt idx="922">
                        <c:v>0</c:v>
                      </c:pt>
                      <c:pt idx="923">
                        <c:v>0</c:v>
                      </c:pt>
                      <c:pt idx="924">
                        <c:v>0</c:v>
                      </c:pt>
                      <c:pt idx="925">
                        <c:v>0</c:v>
                      </c:pt>
                      <c:pt idx="926">
                        <c:v>0</c:v>
                      </c:pt>
                      <c:pt idx="927">
                        <c:v>0</c:v>
                      </c:pt>
                      <c:pt idx="928">
                        <c:v>0</c:v>
                      </c:pt>
                      <c:pt idx="929">
                        <c:v>0</c:v>
                      </c:pt>
                      <c:pt idx="930">
                        <c:v>0</c:v>
                      </c:pt>
                      <c:pt idx="931">
                        <c:v>0</c:v>
                      </c:pt>
                      <c:pt idx="932">
                        <c:v>0</c:v>
                      </c:pt>
                      <c:pt idx="933">
                        <c:v>0</c:v>
                      </c:pt>
                      <c:pt idx="934">
                        <c:v>0</c:v>
                      </c:pt>
                      <c:pt idx="935">
                        <c:v>0</c:v>
                      </c:pt>
                      <c:pt idx="936">
                        <c:v>0</c:v>
                      </c:pt>
                      <c:pt idx="937">
                        <c:v>0</c:v>
                      </c:pt>
                      <c:pt idx="938">
                        <c:v>0</c:v>
                      </c:pt>
                      <c:pt idx="939">
                        <c:v>0</c:v>
                      </c:pt>
                      <c:pt idx="940">
                        <c:v>0</c:v>
                      </c:pt>
                      <c:pt idx="941">
                        <c:v>0</c:v>
                      </c:pt>
                      <c:pt idx="942">
                        <c:v>0</c:v>
                      </c:pt>
                      <c:pt idx="943">
                        <c:v>0</c:v>
                      </c:pt>
                      <c:pt idx="944">
                        <c:v>0</c:v>
                      </c:pt>
                      <c:pt idx="945">
                        <c:v>0</c:v>
                      </c:pt>
                      <c:pt idx="946">
                        <c:v>0</c:v>
                      </c:pt>
                      <c:pt idx="947">
                        <c:v>0</c:v>
                      </c:pt>
                      <c:pt idx="948">
                        <c:v>0</c:v>
                      </c:pt>
                      <c:pt idx="949">
                        <c:v>0</c:v>
                      </c:pt>
                      <c:pt idx="950">
                        <c:v>0</c:v>
                      </c:pt>
                      <c:pt idx="951">
                        <c:v>0</c:v>
                      </c:pt>
                      <c:pt idx="952">
                        <c:v>0</c:v>
                      </c:pt>
                      <c:pt idx="953">
                        <c:v>0</c:v>
                      </c:pt>
                      <c:pt idx="954">
                        <c:v>0</c:v>
                      </c:pt>
                      <c:pt idx="955">
                        <c:v>0</c:v>
                      </c:pt>
                      <c:pt idx="956">
                        <c:v>0</c:v>
                      </c:pt>
                      <c:pt idx="957">
                        <c:v>0</c:v>
                      </c:pt>
                      <c:pt idx="958">
                        <c:v>0</c:v>
                      </c:pt>
                      <c:pt idx="959">
                        <c:v>0</c:v>
                      </c:pt>
                      <c:pt idx="960">
                        <c:v>0</c:v>
                      </c:pt>
                      <c:pt idx="961">
                        <c:v>0</c:v>
                      </c:pt>
                      <c:pt idx="962">
                        <c:v>0</c:v>
                      </c:pt>
                      <c:pt idx="963">
                        <c:v>0</c:v>
                      </c:pt>
                      <c:pt idx="964">
                        <c:v>0</c:v>
                      </c:pt>
                      <c:pt idx="965">
                        <c:v>0</c:v>
                      </c:pt>
                      <c:pt idx="966">
                        <c:v>0</c:v>
                      </c:pt>
                      <c:pt idx="967">
                        <c:v>0</c:v>
                      </c:pt>
                      <c:pt idx="968">
                        <c:v>0</c:v>
                      </c:pt>
                      <c:pt idx="969">
                        <c:v>0</c:v>
                      </c:pt>
                      <c:pt idx="970">
                        <c:v>0</c:v>
                      </c:pt>
                      <c:pt idx="971">
                        <c:v>0</c:v>
                      </c:pt>
                      <c:pt idx="972">
                        <c:v>0</c:v>
                      </c:pt>
                      <c:pt idx="973">
                        <c:v>0</c:v>
                      </c:pt>
                      <c:pt idx="974">
                        <c:v>0</c:v>
                      </c:pt>
                      <c:pt idx="975">
                        <c:v>0</c:v>
                      </c:pt>
                      <c:pt idx="976">
                        <c:v>0</c:v>
                      </c:pt>
                      <c:pt idx="977">
                        <c:v>0.01</c:v>
                      </c:pt>
                      <c:pt idx="978">
                        <c:v>0.01</c:v>
                      </c:pt>
                      <c:pt idx="979">
                        <c:v>0.01</c:v>
                      </c:pt>
                      <c:pt idx="980">
                        <c:v>0.01</c:v>
                      </c:pt>
                      <c:pt idx="981">
                        <c:v>0.01</c:v>
                      </c:pt>
                      <c:pt idx="982">
                        <c:v>0.01</c:v>
                      </c:pt>
                      <c:pt idx="983">
                        <c:v>0.01</c:v>
                      </c:pt>
                      <c:pt idx="984">
                        <c:v>0.01</c:v>
                      </c:pt>
                      <c:pt idx="985">
                        <c:v>0.01</c:v>
                      </c:pt>
                      <c:pt idx="986">
                        <c:v>0.01</c:v>
                      </c:pt>
                      <c:pt idx="987">
                        <c:v>0.01</c:v>
                      </c:pt>
                      <c:pt idx="988">
                        <c:v>0.01</c:v>
                      </c:pt>
                      <c:pt idx="989">
                        <c:v>0.01</c:v>
                      </c:pt>
                      <c:pt idx="990">
                        <c:v>0.01</c:v>
                      </c:pt>
                      <c:pt idx="991">
                        <c:v>0</c:v>
                      </c:pt>
                      <c:pt idx="992">
                        <c:v>0</c:v>
                      </c:pt>
                      <c:pt idx="993">
                        <c:v>0</c:v>
                      </c:pt>
                      <c:pt idx="994">
                        <c:v>0</c:v>
                      </c:pt>
                      <c:pt idx="995">
                        <c:v>0</c:v>
                      </c:pt>
                      <c:pt idx="996">
                        <c:v>0</c:v>
                      </c:pt>
                      <c:pt idx="997">
                        <c:v>0</c:v>
                      </c:pt>
                      <c:pt idx="998">
                        <c:v>0</c:v>
                      </c:pt>
                      <c:pt idx="999">
                        <c:v>0</c:v>
                      </c:pt>
                      <c:pt idx="1000">
                        <c:v>0</c:v>
                      </c:pt>
                      <c:pt idx="1001">
                        <c:v>0</c:v>
                      </c:pt>
                      <c:pt idx="1002">
                        <c:v>0</c:v>
                      </c:pt>
                      <c:pt idx="1003">
                        <c:v>0</c:v>
                      </c:pt>
                      <c:pt idx="1004">
                        <c:v>0</c:v>
                      </c:pt>
                      <c:pt idx="1005">
                        <c:v>0</c:v>
                      </c:pt>
                      <c:pt idx="1006">
                        <c:v>0</c:v>
                      </c:pt>
                      <c:pt idx="1007">
                        <c:v>0</c:v>
                      </c:pt>
                      <c:pt idx="1008">
                        <c:v>0</c:v>
                      </c:pt>
                      <c:pt idx="1009">
                        <c:v>0</c:v>
                      </c:pt>
                      <c:pt idx="1010">
                        <c:v>0</c:v>
                      </c:pt>
                      <c:pt idx="1011">
                        <c:v>0</c:v>
                      </c:pt>
                      <c:pt idx="1012">
                        <c:v>0</c:v>
                      </c:pt>
                      <c:pt idx="1013">
                        <c:v>0</c:v>
                      </c:pt>
                      <c:pt idx="1014">
                        <c:v>0</c:v>
                      </c:pt>
                      <c:pt idx="1015">
                        <c:v>0</c:v>
                      </c:pt>
                      <c:pt idx="1016">
                        <c:v>0</c:v>
                      </c:pt>
                      <c:pt idx="1017">
                        <c:v>0</c:v>
                      </c:pt>
                      <c:pt idx="1018">
                        <c:v>0</c:v>
                      </c:pt>
                      <c:pt idx="1019">
                        <c:v>0</c:v>
                      </c:pt>
                      <c:pt idx="1020">
                        <c:v>0</c:v>
                      </c:pt>
                      <c:pt idx="1021">
                        <c:v>0</c:v>
                      </c:pt>
                      <c:pt idx="1022">
                        <c:v>0</c:v>
                      </c:pt>
                      <c:pt idx="1023">
                        <c:v>0</c:v>
                      </c:pt>
                      <c:pt idx="1024">
                        <c:v>0</c:v>
                      </c:pt>
                      <c:pt idx="1025">
                        <c:v>0</c:v>
                      </c:pt>
                      <c:pt idx="1026">
                        <c:v>0</c:v>
                      </c:pt>
                      <c:pt idx="1027">
                        <c:v>0</c:v>
                      </c:pt>
                      <c:pt idx="1028">
                        <c:v>0</c:v>
                      </c:pt>
                      <c:pt idx="1029">
                        <c:v>0</c:v>
                      </c:pt>
                      <c:pt idx="1030">
                        <c:v>0</c:v>
                      </c:pt>
                      <c:pt idx="1031">
                        <c:v>0</c:v>
                      </c:pt>
                      <c:pt idx="1032">
                        <c:v>0</c:v>
                      </c:pt>
                      <c:pt idx="1033">
                        <c:v>0</c:v>
                      </c:pt>
                      <c:pt idx="1034">
                        <c:v>0</c:v>
                      </c:pt>
                      <c:pt idx="1035">
                        <c:v>0</c:v>
                      </c:pt>
                      <c:pt idx="1036">
                        <c:v>0</c:v>
                      </c:pt>
                      <c:pt idx="1037">
                        <c:v>0</c:v>
                      </c:pt>
                      <c:pt idx="1038">
                        <c:v>0</c:v>
                      </c:pt>
                      <c:pt idx="1039">
                        <c:v>0</c:v>
                      </c:pt>
                      <c:pt idx="1040">
                        <c:v>0</c:v>
                      </c:pt>
                      <c:pt idx="1041">
                        <c:v>0</c:v>
                      </c:pt>
                      <c:pt idx="1042">
                        <c:v>0</c:v>
                      </c:pt>
                      <c:pt idx="1043">
                        <c:v>0</c:v>
                      </c:pt>
                      <c:pt idx="1044">
                        <c:v>0</c:v>
                      </c:pt>
                      <c:pt idx="1045">
                        <c:v>0</c:v>
                      </c:pt>
                      <c:pt idx="1046">
                        <c:v>0</c:v>
                      </c:pt>
                      <c:pt idx="1047">
                        <c:v>0</c:v>
                      </c:pt>
                      <c:pt idx="1048">
                        <c:v>0</c:v>
                      </c:pt>
                      <c:pt idx="1049">
                        <c:v>0</c:v>
                      </c:pt>
                      <c:pt idx="1050">
                        <c:v>0</c:v>
                      </c:pt>
                      <c:pt idx="1051">
                        <c:v>0</c:v>
                      </c:pt>
                      <c:pt idx="1052">
                        <c:v>0</c:v>
                      </c:pt>
                      <c:pt idx="1053">
                        <c:v>0</c:v>
                      </c:pt>
                      <c:pt idx="1054">
                        <c:v>0</c:v>
                      </c:pt>
                      <c:pt idx="1055">
                        <c:v>0</c:v>
                      </c:pt>
                      <c:pt idx="1056">
                        <c:v>0</c:v>
                      </c:pt>
                      <c:pt idx="1057">
                        <c:v>0</c:v>
                      </c:pt>
                      <c:pt idx="1058">
                        <c:v>0</c:v>
                      </c:pt>
                      <c:pt idx="1059">
                        <c:v>0</c:v>
                      </c:pt>
                      <c:pt idx="1060">
                        <c:v>0</c:v>
                      </c:pt>
                      <c:pt idx="1061">
                        <c:v>0</c:v>
                      </c:pt>
                      <c:pt idx="1062">
                        <c:v>0</c:v>
                      </c:pt>
                      <c:pt idx="1063">
                        <c:v>0</c:v>
                      </c:pt>
                      <c:pt idx="1064">
                        <c:v>0</c:v>
                      </c:pt>
                      <c:pt idx="1065">
                        <c:v>0</c:v>
                      </c:pt>
                      <c:pt idx="1066">
                        <c:v>0</c:v>
                      </c:pt>
                      <c:pt idx="1067">
                        <c:v>0</c:v>
                      </c:pt>
                      <c:pt idx="1068">
                        <c:v>0</c:v>
                      </c:pt>
                      <c:pt idx="1069">
                        <c:v>0</c:v>
                      </c:pt>
                      <c:pt idx="1070">
                        <c:v>0</c:v>
                      </c:pt>
                      <c:pt idx="1071">
                        <c:v>0</c:v>
                      </c:pt>
                      <c:pt idx="1072">
                        <c:v>0</c:v>
                      </c:pt>
                      <c:pt idx="1073">
                        <c:v>0</c:v>
                      </c:pt>
                      <c:pt idx="1074">
                        <c:v>0</c:v>
                      </c:pt>
                      <c:pt idx="1075">
                        <c:v>0</c:v>
                      </c:pt>
                      <c:pt idx="1076">
                        <c:v>0</c:v>
                      </c:pt>
                      <c:pt idx="1077">
                        <c:v>0</c:v>
                      </c:pt>
                      <c:pt idx="1078">
                        <c:v>0</c:v>
                      </c:pt>
                      <c:pt idx="1079">
                        <c:v>0</c:v>
                      </c:pt>
                      <c:pt idx="1080">
                        <c:v>0</c:v>
                      </c:pt>
                      <c:pt idx="1081">
                        <c:v>0</c:v>
                      </c:pt>
                      <c:pt idx="1082">
                        <c:v>0</c:v>
                      </c:pt>
                      <c:pt idx="1083">
                        <c:v>0</c:v>
                      </c:pt>
                      <c:pt idx="1084">
                        <c:v>0</c:v>
                      </c:pt>
                      <c:pt idx="1085">
                        <c:v>0</c:v>
                      </c:pt>
                      <c:pt idx="1086">
                        <c:v>0</c:v>
                      </c:pt>
                      <c:pt idx="1087">
                        <c:v>0</c:v>
                      </c:pt>
                      <c:pt idx="1088">
                        <c:v>0</c:v>
                      </c:pt>
                      <c:pt idx="1089">
                        <c:v>0</c:v>
                      </c:pt>
                      <c:pt idx="1090">
                        <c:v>0</c:v>
                      </c:pt>
                      <c:pt idx="1091">
                        <c:v>0</c:v>
                      </c:pt>
                      <c:pt idx="1092">
                        <c:v>0</c:v>
                      </c:pt>
                      <c:pt idx="1093">
                        <c:v>0</c:v>
                      </c:pt>
                      <c:pt idx="1094">
                        <c:v>0</c:v>
                      </c:pt>
                      <c:pt idx="1095">
                        <c:v>0</c:v>
                      </c:pt>
                      <c:pt idx="1096">
                        <c:v>0</c:v>
                      </c:pt>
                      <c:pt idx="1097">
                        <c:v>0</c:v>
                      </c:pt>
                      <c:pt idx="1098">
                        <c:v>0</c:v>
                      </c:pt>
                      <c:pt idx="1099">
                        <c:v>0</c:v>
                      </c:pt>
                      <c:pt idx="1100">
                        <c:v>0</c:v>
                      </c:pt>
                      <c:pt idx="1101">
                        <c:v>0</c:v>
                      </c:pt>
                      <c:pt idx="1102">
                        <c:v>0</c:v>
                      </c:pt>
                      <c:pt idx="1103">
                        <c:v>0</c:v>
                      </c:pt>
                      <c:pt idx="1104">
                        <c:v>0</c:v>
                      </c:pt>
                      <c:pt idx="1105">
                        <c:v>0</c:v>
                      </c:pt>
                      <c:pt idx="1106">
                        <c:v>0</c:v>
                      </c:pt>
                      <c:pt idx="1107">
                        <c:v>0</c:v>
                      </c:pt>
                      <c:pt idx="1108">
                        <c:v>0</c:v>
                      </c:pt>
                      <c:pt idx="1109">
                        <c:v>0</c:v>
                      </c:pt>
                      <c:pt idx="1110">
                        <c:v>0</c:v>
                      </c:pt>
                      <c:pt idx="1111">
                        <c:v>0</c:v>
                      </c:pt>
                      <c:pt idx="1112">
                        <c:v>0</c:v>
                      </c:pt>
                      <c:pt idx="1113">
                        <c:v>0</c:v>
                      </c:pt>
                      <c:pt idx="1114">
                        <c:v>0</c:v>
                      </c:pt>
                      <c:pt idx="1115">
                        <c:v>0</c:v>
                      </c:pt>
                      <c:pt idx="1116">
                        <c:v>0</c:v>
                      </c:pt>
                      <c:pt idx="1117">
                        <c:v>0</c:v>
                      </c:pt>
                      <c:pt idx="1118">
                        <c:v>0</c:v>
                      </c:pt>
                      <c:pt idx="1119">
                        <c:v>0</c:v>
                      </c:pt>
                      <c:pt idx="1120">
                        <c:v>0</c:v>
                      </c:pt>
                      <c:pt idx="1121">
                        <c:v>0</c:v>
                      </c:pt>
                      <c:pt idx="1122">
                        <c:v>0</c:v>
                      </c:pt>
                      <c:pt idx="1123">
                        <c:v>0</c:v>
                      </c:pt>
                      <c:pt idx="1124">
                        <c:v>0</c:v>
                      </c:pt>
                      <c:pt idx="1125">
                        <c:v>0</c:v>
                      </c:pt>
                      <c:pt idx="1126">
                        <c:v>0</c:v>
                      </c:pt>
                      <c:pt idx="1127">
                        <c:v>0</c:v>
                      </c:pt>
                      <c:pt idx="1128">
                        <c:v>0</c:v>
                      </c:pt>
                      <c:pt idx="1129">
                        <c:v>0</c:v>
                      </c:pt>
                      <c:pt idx="1130">
                        <c:v>0</c:v>
                      </c:pt>
                      <c:pt idx="1131">
                        <c:v>0</c:v>
                      </c:pt>
                      <c:pt idx="1132">
                        <c:v>0</c:v>
                      </c:pt>
                      <c:pt idx="1133">
                        <c:v>0</c:v>
                      </c:pt>
                      <c:pt idx="1134">
                        <c:v>0</c:v>
                      </c:pt>
                      <c:pt idx="1135">
                        <c:v>0</c:v>
                      </c:pt>
                      <c:pt idx="1136">
                        <c:v>0</c:v>
                      </c:pt>
                      <c:pt idx="1137">
                        <c:v>0</c:v>
                      </c:pt>
                      <c:pt idx="1138">
                        <c:v>0</c:v>
                      </c:pt>
                      <c:pt idx="1139">
                        <c:v>0</c:v>
                      </c:pt>
                      <c:pt idx="1140">
                        <c:v>0</c:v>
                      </c:pt>
                      <c:pt idx="1141">
                        <c:v>0</c:v>
                      </c:pt>
                      <c:pt idx="1142">
                        <c:v>0</c:v>
                      </c:pt>
                      <c:pt idx="1143">
                        <c:v>0</c:v>
                      </c:pt>
                      <c:pt idx="1144">
                        <c:v>0</c:v>
                      </c:pt>
                      <c:pt idx="1145">
                        <c:v>0</c:v>
                      </c:pt>
                      <c:pt idx="1146">
                        <c:v>0</c:v>
                      </c:pt>
                      <c:pt idx="1147">
                        <c:v>0</c:v>
                      </c:pt>
                      <c:pt idx="1148">
                        <c:v>0</c:v>
                      </c:pt>
                      <c:pt idx="1149">
                        <c:v>0</c:v>
                      </c:pt>
                      <c:pt idx="1150">
                        <c:v>0</c:v>
                      </c:pt>
                      <c:pt idx="1151">
                        <c:v>0</c:v>
                      </c:pt>
                      <c:pt idx="1152">
                        <c:v>0</c:v>
                      </c:pt>
                      <c:pt idx="1153">
                        <c:v>0</c:v>
                      </c:pt>
                      <c:pt idx="1154">
                        <c:v>0</c:v>
                      </c:pt>
                      <c:pt idx="1155">
                        <c:v>0</c:v>
                      </c:pt>
                      <c:pt idx="1156">
                        <c:v>0</c:v>
                      </c:pt>
                      <c:pt idx="1157">
                        <c:v>0</c:v>
                      </c:pt>
                      <c:pt idx="1158">
                        <c:v>0</c:v>
                      </c:pt>
                      <c:pt idx="1159">
                        <c:v>0</c:v>
                      </c:pt>
                      <c:pt idx="1160">
                        <c:v>0</c:v>
                      </c:pt>
                      <c:pt idx="1161">
                        <c:v>0</c:v>
                      </c:pt>
                      <c:pt idx="1162">
                        <c:v>0</c:v>
                      </c:pt>
                      <c:pt idx="1163">
                        <c:v>0</c:v>
                      </c:pt>
                      <c:pt idx="1164">
                        <c:v>0</c:v>
                      </c:pt>
                      <c:pt idx="1165">
                        <c:v>0</c:v>
                      </c:pt>
                      <c:pt idx="1166">
                        <c:v>0</c:v>
                      </c:pt>
                      <c:pt idx="1167">
                        <c:v>0</c:v>
                      </c:pt>
                      <c:pt idx="1168">
                        <c:v>0</c:v>
                      </c:pt>
                      <c:pt idx="1169">
                        <c:v>0</c:v>
                      </c:pt>
                      <c:pt idx="1170">
                        <c:v>0</c:v>
                      </c:pt>
                      <c:pt idx="1171">
                        <c:v>0</c:v>
                      </c:pt>
                      <c:pt idx="1172">
                        <c:v>0</c:v>
                      </c:pt>
                      <c:pt idx="1173">
                        <c:v>0</c:v>
                      </c:pt>
                      <c:pt idx="1174">
                        <c:v>0</c:v>
                      </c:pt>
                      <c:pt idx="1175">
                        <c:v>0</c:v>
                      </c:pt>
                      <c:pt idx="1176">
                        <c:v>0</c:v>
                      </c:pt>
                      <c:pt idx="1177">
                        <c:v>0</c:v>
                      </c:pt>
                      <c:pt idx="1178">
                        <c:v>0</c:v>
                      </c:pt>
                      <c:pt idx="1179">
                        <c:v>0</c:v>
                      </c:pt>
                      <c:pt idx="1180">
                        <c:v>0</c:v>
                      </c:pt>
                      <c:pt idx="1181">
                        <c:v>0</c:v>
                      </c:pt>
                      <c:pt idx="1182">
                        <c:v>0</c:v>
                      </c:pt>
                      <c:pt idx="1183">
                        <c:v>0</c:v>
                      </c:pt>
                      <c:pt idx="1184">
                        <c:v>0</c:v>
                      </c:pt>
                      <c:pt idx="1185">
                        <c:v>0</c:v>
                      </c:pt>
                      <c:pt idx="1186">
                        <c:v>0</c:v>
                      </c:pt>
                      <c:pt idx="1187">
                        <c:v>0</c:v>
                      </c:pt>
                      <c:pt idx="1188">
                        <c:v>0</c:v>
                      </c:pt>
                      <c:pt idx="1189">
                        <c:v>0</c:v>
                      </c:pt>
                      <c:pt idx="1190">
                        <c:v>0</c:v>
                      </c:pt>
                      <c:pt idx="1191">
                        <c:v>0</c:v>
                      </c:pt>
                      <c:pt idx="1192">
                        <c:v>0</c:v>
                      </c:pt>
                      <c:pt idx="1193">
                        <c:v>0</c:v>
                      </c:pt>
                      <c:pt idx="1194">
                        <c:v>0</c:v>
                      </c:pt>
                      <c:pt idx="1195">
                        <c:v>0</c:v>
                      </c:pt>
                      <c:pt idx="1196">
                        <c:v>0</c:v>
                      </c:pt>
                      <c:pt idx="1197">
                        <c:v>0</c:v>
                      </c:pt>
                      <c:pt idx="1198">
                        <c:v>0</c:v>
                      </c:pt>
                      <c:pt idx="1199">
                        <c:v>0</c:v>
                      </c:pt>
                      <c:pt idx="1200">
                        <c:v>0</c:v>
                      </c:pt>
                      <c:pt idx="1201">
                        <c:v>0</c:v>
                      </c:pt>
                      <c:pt idx="1202">
                        <c:v>0</c:v>
                      </c:pt>
                      <c:pt idx="1203">
                        <c:v>0</c:v>
                      </c:pt>
                      <c:pt idx="1204">
                        <c:v>0</c:v>
                      </c:pt>
                      <c:pt idx="1205">
                        <c:v>0</c:v>
                      </c:pt>
                      <c:pt idx="1206">
                        <c:v>0</c:v>
                      </c:pt>
                      <c:pt idx="1207">
                        <c:v>0</c:v>
                      </c:pt>
                      <c:pt idx="1208">
                        <c:v>0</c:v>
                      </c:pt>
                      <c:pt idx="1209">
                        <c:v>0</c:v>
                      </c:pt>
                      <c:pt idx="1210">
                        <c:v>0</c:v>
                      </c:pt>
                      <c:pt idx="1211">
                        <c:v>0</c:v>
                      </c:pt>
                      <c:pt idx="1212">
                        <c:v>0</c:v>
                      </c:pt>
                      <c:pt idx="1213">
                        <c:v>0</c:v>
                      </c:pt>
                      <c:pt idx="1214">
                        <c:v>0</c:v>
                      </c:pt>
                      <c:pt idx="1215">
                        <c:v>0</c:v>
                      </c:pt>
                      <c:pt idx="1216">
                        <c:v>0</c:v>
                      </c:pt>
                      <c:pt idx="1217">
                        <c:v>0</c:v>
                      </c:pt>
                      <c:pt idx="1218">
                        <c:v>0</c:v>
                      </c:pt>
                      <c:pt idx="1219">
                        <c:v>0</c:v>
                      </c:pt>
                      <c:pt idx="1220">
                        <c:v>0</c:v>
                      </c:pt>
                      <c:pt idx="1221">
                        <c:v>0</c:v>
                      </c:pt>
                      <c:pt idx="1222">
                        <c:v>0</c:v>
                      </c:pt>
                      <c:pt idx="1223">
                        <c:v>0</c:v>
                      </c:pt>
                      <c:pt idx="1224">
                        <c:v>0</c:v>
                      </c:pt>
                      <c:pt idx="1225">
                        <c:v>0</c:v>
                      </c:pt>
                      <c:pt idx="1226">
                        <c:v>0</c:v>
                      </c:pt>
                      <c:pt idx="1227">
                        <c:v>0</c:v>
                      </c:pt>
                      <c:pt idx="1228">
                        <c:v>0</c:v>
                      </c:pt>
                      <c:pt idx="1229">
                        <c:v>0</c:v>
                      </c:pt>
                      <c:pt idx="1230">
                        <c:v>0</c:v>
                      </c:pt>
                      <c:pt idx="1231">
                        <c:v>0</c:v>
                      </c:pt>
                      <c:pt idx="1232">
                        <c:v>0</c:v>
                      </c:pt>
                      <c:pt idx="1233">
                        <c:v>0</c:v>
                      </c:pt>
                      <c:pt idx="1234">
                        <c:v>0</c:v>
                      </c:pt>
                      <c:pt idx="1235">
                        <c:v>0</c:v>
                      </c:pt>
                      <c:pt idx="1236">
                        <c:v>0</c:v>
                      </c:pt>
                      <c:pt idx="1237">
                        <c:v>0</c:v>
                      </c:pt>
                      <c:pt idx="1238">
                        <c:v>0</c:v>
                      </c:pt>
                      <c:pt idx="1239">
                        <c:v>0</c:v>
                      </c:pt>
                      <c:pt idx="1240">
                        <c:v>0</c:v>
                      </c:pt>
                      <c:pt idx="1241">
                        <c:v>0</c:v>
                      </c:pt>
                      <c:pt idx="1242">
                        <c:v>0</c:v>
                      </c:pt>
                      <c:pt idx="1243">
                        <c:v>0</c:v>
                      </c:pt>
                      <c:pt idx="1244">
                        <c:v>0</c:v>
                      </c:pt>
                      <c:pt idx="1245">
                        <c:v>0</c:v>
                      </c:pt>
                      <c:pt idx="1246">
                        <c:v>0</c:v>
                      </c:pt>
                      <c:pt idx="1247">
                        <c:v>0</c:v>
                      </c:pt>
                      <c:pt idx="1248">
                        <c:v>0</c:v>
                      </c:pt>
                      <c:pt idx="1249">
                        <c:v>0</c:v>
                      </c:pt>
                      <c:pt idx="1250">
                        <c:v>0</c:v>
                      </c:pt>
                      <c:pt idx="1251">
                        <c:v>0</c:v>
                      </c:pt>
                      <c:pt idx="1252">
                        <c:v>0</c:v>
                      </c:pt>
                      <c:pt idx="1253">
                        <c:v>0</c:v>
                      </c:pt>
                      <c:pt idx="1254">
                        <c:v>0</c:v>
                      </c:pt>
                      <c:pt idx="1255">
                        <c:v>0</c:v>
                      </c:pt>
                      <c:pt idx="1256">
                        <c:v>0</c:v>
                      </c:pt>
                      <c:pt idx="1257">
                        <c:v>0</c:v>
                      </c:pt>
                      <c:pt idx="1258">
                        <c:v>0</c:v>
                      </c:pt>
                      <c:pt idx="1259">
                        <c:v>0</c:v>
                      </c:pt>
                      <c:pt idx="1260">
                        <c:v>0</c:v>
                      </c:pt>
                      <c:pt idx="1261">
                        <c:v>0</c:v>
                      </c:pt>
                      <c:pt idx="1262">
                        <c:v>0</c:v>
                      </c:pt>
                      <c:pt idx="1263">
                        <c:v>0</c:v>
                      </c:pt>
                      <c:pt idx="1264">
                        <c:v>0</c:v>
                      </c:pt>
                      <c:pt idx="1265">
                        <c:v>0</c:v>
                      </c:pt>
                      <c:pt idx="1266">
                        <c:v>0</c:v>
                      </c:pt>
                      <c:pt idx="1267">
                        <c:v>0</c:v>
                      </c:pt>
                      <c:pt idx="1268">
                        <c:v>0</c:v>
                      </c:pt>
                      <c:pt idx="1269">
                        <c:v>0</c:v>
                      </c:pt>
                      <c:pt idx="1270">
                        <c:v>0</c:v>
                      </c:pt>
                      <c:pt idx="1271">
                        <c:v>0</c:v>
                      </c:pt>
                      <c:pt idx="1272">
                        <c:v>0</c:v>
                      </c:pt>
                      <c:pt idx="1273">
                        <c:v>0</c:v>
                      </c:pt>
                      <c:pt idx="1274">
                        <c:v>0</c:v>
                      </c:pt>
                      <c:pt idx="1275">
                        <c:v>0</c:v>
                      </c:pt>
                      <c:pt idx="1276">
                        <c:v>0</c:v>
                      </c:pt>
                      <c:pt idx="1277">
                        <c:v>0</c:v>
                      </c:pt>
                      <c:pt idx="1278">
                        <c:v>0</c:v>
                      </c:pt>
                      <c:pt idx="1279">
                        <c:v>0</c:v>
                      </c:pt>
                      <c:pt idx="1280">
                        <c:v>0</c:v>
                      </c:pt>
                      <c:pt idx="1281">
                        <c:v>0</c:v>
                      </c:pt>
                      <c:pt idx="1282">
                        <c:v>0</c:v>
                      </c:pt>
                      <c:pt idx="1283">
                        <c:v>0</c:v>
                      </c:pt>
                      <c:pt idx="1284">
                        <c:v>0</c:v>
                      </c:pt>
                      <c:pt idx="1285">
                        <c:v>0</c:v>
                      </c:pt>
                      <c:pt idx="1286">
                        <c:v>0</c:v>
                      </c:pt>
                      <c:pt idx="1287">
                        <c:v>0</c:v>
                      </c:pt>
                      <c:pt idx="1288">
                        <c:v>0</c:v>
                      </c:pt>
                      <c:pt idx="1289">
                        <c:v>0</c:v>
                      </c:pt>
                      <c:pt idx="1290">
                        <c:v>0</c:v>
                      </c:pt>
                      <c:pt idx="1291">
                        <c:v>0</c:v>
                      </c:pt>
                      <c:pt idx="1292">
                        <c:v>0</c:v>
                      </c:pt>
                      <c:pt idx="1293">
                        <c:v>0</c:v>
                      </c:pt>
                      <c:pt idx="1294">
                        <c:v>0</c:v>
                      </c:pt>
                      <c:pt idx="1295">
                        <c:v>0</c:v>
                      </c:pt>
                      <c:pt idx="1296">
                        <c:v>0</c:v>
                      </c:pt>
                      <c:pt idx="1297">
                        <c:v>0</c:v>
                      </c:pt>
                      <c:pt idx="1298">
                        <c:v>0</c:v>
                      </c:pt>
                      <c:pt idx="1299">
                        <c:v>0</c:v>
                      </c:pt>
                      <c:pt idx="1300">
                        <c:v>0</c:v>
                      </c:pt>
                      <c:pt idx="1301">
                        <c:v>0</c:v>
                      </c:pt>
                      <c:pt idx="1302">
                        <c:v>0</c:v>
                      </c:pt>
                      <c:pt idx="1303">
                        <c:v>0</c:v>
                      </c:pt>
                      <c:pt idx="1304">
                        <c:v>0</c:v>
                      </c:pt>
                      <c:pt idx="1305">
                        <c:v>0</c:v>
                      </c:pt>
                      <c:pt idx="1306">
                        <c:v>0</c:v>
                      </c:pt>
                      <c:pt idx="1307">
                        <c:v>0</c:v>
                      </c:pt>
                      <c:pt idx="1308">
                        <c:v>0</c:v>
                      </c:pt>
                      <c:pt idx="1309">
                        <c:v>0</c:v>
                      </c:pt>
                      <c:pt idx="1310">
                        <c:v>0</c:v>
                      </c:pt>
                      <c:pt idx="1311">
                        <c:v>0</c:v>
                      </c:pt>
                      <c:pt idx="1312">
                        <c:v>0</c:v>
                      </c:pt>
                      <c:pt idx="1313">
                        <c:v>0</c:v>
                      </c:pt>
                      <c:pt idx="1314">
                        <c:v>0</c:v>
                      </c:pt>
                      <c:pt idx="1315">
                        <c:v>0</c:v>
                      </c:pt>
                      <c:pt idx="1316">
                        <c:v>0</c:v>
                      </c:pt>
                      <c:pt idx="1317">
                        <c:v>0</c:v>
                      </c:pt>
                      <c:pt idx="1318">
                        <c:v>0</c:v>
                      </c:pt>
                      <c:pt idx="1319">
                        <c:v>0</c:v>
                      </c:pt>
                      <c:pt idx="1320">
                        <c:v>0</c:v>
                      </c:pt>
                      <c:pt idx="1321">
                        <c:v>0</c:v>
                      </c:pt>
                      <c:pt idx="1322">
                        <c:v>0</c:v>
                      </c:pt>
                      <c:pt idx="1323">
                        <c:v>0</c:v>
                      </c:pt>
                      <c:pt idx="1324">
                        <c:v>0</c:v>
                      </c:pt>
                      <c:pt idx="1325">
                        <c:v>0</c:v>
                      </c:pt>
                      <c:pt idx="1326">
                        <c:v>0</c:v>
                      </c:pt>
                      <c:pt idx="1327">
                        <c:v>0</c:v>
                      </c:pt>
                      <c:pt idx="1328">
                        <c:v>0</c:v>
                      </c:pt>
                      <c:pt idx="1329">
                        <c:v>0</c:v>
                      </c:pt>
                      <c:pt idx="1330">
                        <c:v>0</c:v>
                      </c:pt>
                      <c:pt idx="1331">
                        <c:v>0</c:v>
                      </c:pt>
                      <c:pt idx="1332">
                        <c:v>0</c:v>
                      </c:pt>
                      <c:pt idx="1333">
                        <c:v>0</c:v>
                      </c:pt>
                      <c:pt idx="1334">
                        <c:v>0</c:v>
                      </c:pt>
                      <c:pt idx="1335">
                        <c:v>0</c:v>
                      </c:pt>
                      <c:pt idx="1336">
                        <c:v>0</c:v>
                      </c:pt>
                      <c:pt idx="1337">
                        <c:v>0</c:v>
                      </c:pt>
                      <c:pt idx="1338">
                        <c:v>0</c:v>
                      </c:pt>
                      <c:pt idx="1339">
                        <c:v>0</c:v>
                      </c:pt>
                      <c:pt idx="1340">
                        <c:v>0</c:v>
                      </c:pt>
                      <c:pt idx="1341">
                        <c:v>0</c:v>
                      </c:pt>
                      <c:pt idx="1342">
                        <c:v>0</c:v>
                      </c:pt>
                      <c:pt idx="1343">
                        <c:v>0</c:v>
                      </c:pt>
                      <c:pt idx="1344">
                        <c:v>0</c:v>
                      </c:pt>
                      <c:pt idx="1345">
                        <c:v>0</c:v>
                      </c:pt>
                      <c:pt idx="1346">
                        <c:v>0</c:v>
                      </c:pt>
                      <c:pt idx="1347">
                        <c:v>0</c:v>
                      </c:pt>
                      <c:pt idx="1348">
                        <c:v>0</c:v>
                      </c:pt>
                      <c:pt idx="1349">
                        <c:v>0</c:v>
                      </c:pt>
                      <c:pt idx="1350">
                        <c:v>0</c:v>
                      </c:pt>
                      <c:pt idx="1351">
                        <c:v>0</c:v>
                      </c:pt>
                      <c:pt idx="1352">
                        <c:v>0</c:v>
                      </c:pt>
                      <c:pt idx="1353">
                        <c:v>0</c:v>
                      </c:pt>
                      <c:pt idx="1354">
                        <c:v>0</c:v>
                      </c:pt>
                      <c:pt idx="1355">
                        <c:v>0</c:v>
                      </c:pt>
                      <c:pt idx="1356">
                        <c:v>0</c:v>
                      </c:pt>
                      <c:pt idx="1357">
                        <c:v>0</c:v>
                      </c:pt>
                      <c:pt idx="1358">
                        <c:v>0</c:v>
                      </c:pt>
                      <c:pt idx="1359">
                        <c:v>0</c:v>
                      </c:pt>
                      <c:pt idx="1360">
                        <c:v>0</c:v>
                      </c:pt>
                      <c:pt idx="1361">
                        <c:v>0</c:v>
                      </c:pt>
                      <c:pt idx="1362">
                        <c:v>0</c:v>
                      </c:pt>
                      <c:pt idx="1363">
                        <c:v>0</c:v>
                      </c:pt>
                      <c:pt idx="1364">
                        <c:v>0</c:v>
                      </c:pt>
                      <c:pt idx="1365">
                        <c:v>0</c:v>
                      </c:pt>
                      <c:pt idx="1366">
                        <c:v>0</c:v>
                      </c:pt>
                      <c:pt idx="1367">
                        <c:v>0</c:v>
                      </c:pt>
                      <c:pt idx="1368">
                        <c:v>0</c:v>
                      </c:pt>
                      <c:pt idx="1369">
                        <c:v>0</c:v>
                      </c:pt>
                      <c:pt idx="1370">
                        <c:v>0</c:v>
                      </c:pt>
                      <c:pt idx="1371">
                        <c:v>0</c:v>
                      </c:pt>
                      <c:pt idx="1372">
                        <c:v>0</c:v>
                      </c:pt>
                      <c:pt idx="1373">
                        <c:v>0</c:v>
                      </c:pt>
                      <c:pt idx="1374">
                        <c:v>0</c:v>
                      </c:pt>
                      <c:pt idx="1375">
                        <c:v>0</c:v>
                      </c:pt>
                      <c:pt idx="1376">
                        <c:v>0</c:v>
                      </c:pt>
                      <c:pt idx="1377">
                        <c:v>0</c:v>
                      </c:pt>
                      <c:pt idx="1378">
                        <c:v>0</c:v>
                      </c:pt>
                      <c:pt idx="1379">
                        <c:v>0</c:v>
                      </c:pt>
                      <c:pt idx="1380">
                        <c:v>0</c:v>
                      </c:pt>
                      <c:pt idx="1381">
                        <c:v>0</c:v>
                      </c:pt>
                      <c:pt idx="1382">
                        <c:v>0</c:v>
                      </c:pt>
                      <c:pt idx="1383">
                        <c:v>0</c:v>
                      </c:pt>
                      <c:pt idx="1384">
                        <c:v>0</c:v>
                      </c:pt>
                      <c:pt idx="1385">
                        <c:v>0</c:v>
                      </c:pt>
                      <c:pt idx="1386">
                        <c:v>0</c:v>
                      </c:pt>
                      <c:pt idx="1387">
                        <c:v>0</c:v>
                      </c:pt>
                      <c:pt idx="1388">
                        <c:v>0</c:v>
                      </c:pt>
                      <c:pt idx="1389">
                        <c:v>0</c:v>
                      </c:pt>
                      <c:pt idx="1390">
                        <c:v>0</c:v>
                      </c:pt>
                      <c:pt idx="1391">
                        <c:v>0</c:v>
                      </c:pt>
                      <c:pt idx="1392">
                        <c:v>0</c:v>
                      </c:pt>
                      <c:pt idx="1393">
                        <c:v>0</c:v>
                      </c:pt>
                      <c:pt idx="1394">
                        <c:v>0</c:v>
                      </c:pt>
                      <c:pt idx="1395">
                        <c:v>0</c:v>
                      </c:pt>
                      <c:pt idx="1396">
                        <c:v>0</c:v>
                      </c:pt>
                      <c:pt idx="1397">
                        <c:v>0</c:v>
                      </c:pt>
                      <c:pt idx="1398">
                        <c:v>0</c:v>
                      </c:pt>
                      <c:pt idx="1399">
                        <c:v>0</c:v>
                      </c:pt>
                      <c:pt idx="1400">
                        <c:v>0</c:v>
                      </c:pt>
                      <c:pt idx="1401">
                        <c:v>0</c:v>
                      </c:pt>
                      <c:pt idx="1402">
                        <c:v>0</c:v>
                      </c:pt>
                      <c:pt idx="1403">
                        <c:v>0</c:v>
                      </c:pt>
                      <c:pt idx="1404">
                        <c:v>0</c:v>
                      </c:pt>
                      <c:pt idx="1405">
                        <c:v>0</c:v>
                      </c:pt>
                      <c:pt idx="1406">
                        <c:v>0</c:v>
                      </c:pt>
                      <c:pt idx="1407">
                        <c:v>0</c:v>
                      </c:pt>
                      <c:pt idx="1408">
                        <c:v>0</c:v>
                      </c:pt>
                      <c:pt idx="1409">
                        <c:v>0</c:v>
                      </c:pt>
                      <c:pt idx="1410">
                        <c:v>0</c:v>
                      </c:pt>
                      <c:pt idx="1411">
                        <c:v>0</c:v>
                      </c:pt>
                      <c:pt idx="1412">
                        <c:v>0</c:v>
                      </c:pt>
                      <c:pt idx="1413">
                        <c:v>0</c:v>
                      </c:pt>
                      <c:pt idx="1414">
                        <c:v>0</c:v>
                      </c:pt>
                      <c:pt idx="1415">
                        <c:v>0</c:v>
                      </c:pt>
                      <c:pt idx="1416">
                        <c:v>0</c:v>
                      </c:pt>
                      <c:pt idx="1417">
                        <c:v>0</c:v>
                      </c:pt>
                      <c:pt idx="1418">
                        <c:v>0</c:v>
                      </c:pt>
                      <c:pt idx="1419">
                        <c:v>0</c:v>
                      </c:pt>
                      <c:pt idx="1420">
                        <c:v>0</c:v>
                      </c:pt>
                      <c:pt idx="1421">
                        <c:v>0</c:v>
                      </c:pt>
                      <c:pt idx="1422">
                        <c:v>0</c:v>
                      </c:pt>
                      <c:pt idx="1423">
                        <c:v>0</c:v>
                      </c:pt>
                      <c:pt idx="1424">
                        <c:v>0</c:v>
                      </c:pt>
                      <c:pt idx="1425">
                        <c:v>0</c:v>
                      </c:pt>
                      <c:pt idx="1426">
                        <c:v>0.01</c:v>
                      </c:pt>
                      <c:pt idx="1427">
                        <c:v>0.01</c:v>
                      </c:pt>
                      <c:pt idx="1428">
                        <c:v>0.01</c:v>
                      </c:pt>
                      <c:pt idx="1429">
                        <c:v>0.01</c:v>
                      </c:pt>
                      <c:pt idx="1430">
                        <c:v>0.01</c:v>
                      </c:pt>
                      <c:pt idx="1431">
                        <c:v>0.01</c:v>
                      </c:pt>
                      <c:pt idx="1432">
                        <c:v>0.01</c:v>
                      </c:pt>
                      <c:pt idx="1433">
                        <c:v>0.01</c:v>
                      </c:pt>
                      <c:pt idx="1434">
                        <c:v>0.01</c:v>
                      </c:pt>
                      <c:pt idx="1435">
                        <c:v>0.01</c:v>
                      </c:pt>
                      <c:pt idx="1436">
                        <c:v>0.01</c:v>
                      </c:pt>
                      <c:pt idx="1437">
                        <c:v>0.01</c:v>
                      </c:pt>
                      <c:pt idx="1438">
                        <c:v>0.01</c:v>
                      </c:pt>
                      <c:pt idx="1439">
                        <c:v>0.01</c:v>
                      </c:pt>
                      <c:pt idx="1440">
                        <c:v>0</c:v>
                      </c:pt>
                      <c:pt idx="1441">
                        <c:v>0</c:v>
                      </c:pt>
                      <c:pt idx="1442">
                        <c:v>0</c:v>
                      </c:pt>
                      <c:pt idx="1443">
                        <c:v>0</c:v>
                      </c:pt>
                      <c:pt idx="1444">
                        <c:v>0</c:v>
                      </c:pt>
                      <c:pt idx="1445">
                        <c:v>0</c:v>
                      </c:pt>
                      <c:pt idx="1446">
                        <c:v>0</c:v>
                      </c:pt>
                      <c:pt idx="1447">
                        <c:v>0</c:v>
                      </c:pt>
                      <c:pt idx="1448">
                        <c:v>0</c:v>
                      </c:pt>
                      <c:pt idx="1449">
                        <c:v>0</c:v>
                      </c:pt>
                      <c:pt idx="1450">
                        <c:v>0</c:v>
                      </c:pt>
                      <c:pt idx="1451">
                        <c:v>0</c:v>
                      </c:pt>
                      <c:pt idx="1452">
                        <c:v>0</c:v>
                      </c:pt>
                      <c:pt idx="1453">
                        <c:v>0</c:v>
                      </c:pt>
                      <c:pt idx="1454">
                        <c:v>0</c:v>
                      </c:pt>
                      <c:pt idx="1455">
                        <c:v>0</c:v>
                      </c:pt>
                      <c:pt idx="1456">
                        <c:v>0</c:v>
                      </c:pt>
                      <c:pt idx="1457">
                        <c:v>0</c:v>
                      </c:pt>
                      <c:pt idx="1458">
                        <c:v>0</c:v>
                      </c:pt>
                      <c:pt idx="1459">
                        <c:v>0</c:v>
                      </c:pt>
                      <c:pt idx="1460">
                        <c:v>0</c:v>
                      </c:pt>
                      <c:pt idx="1461">
                        <c:v>0</c:v>
                      </c:pt>
                      <c:pt idx="1462">
                        <c:v>0</c:v>
                      </c:pt>
                      <c:pt idx="1463">
                        <c:v>0</c:v>
                      </c:pt>
                      <c:pt idx="1464">
                        <c:v>0</c:v>
                      </c:pt>
                      <c:pt idx="1465">
                        <c:v>0</c:v>
                      </c:pt>
                      <c:pt idx="1466">
                        <c:v>0</c:v>
                      </c:pt>
                      <c:pt idx="1467">
                        <c:v>0</c:v>
                      </c:pt>
                      <c:pt idx="1468">
                        <c:v>0</c:v>
                      </c:pt>
                      <c:pt idx="1469">
                        <c:v>0</c:v>
                      </c:pt>
                      <c:pt idx="1470">
                        <c:v>0</c:v>
                      </c:pt>
                      <c:pt idx="1471">
                        <c:v>0</c:v>
                      </c:pt>
                      <c:pt idx="1472">
                        <c:v>0</c:v>
                      </c:pt>
                      <c:pt idx="1473">
                        <c:v>0</c:v>
                      </c:pt>
                      <c:pt idx="1474">
                        <c:v>0</c:v>
                      </c:pt>
                      <c:pt idx="1475">
                        <c:v>0</c:v>
                      </c:pt>
                      <c:pt idx="1476">
                        <c:v>0</c:v>
                      </c:pt>
                      <c:pt idx="1477">
                        <c:v>0</c:v>
                      </c:pt>
                      <c:pt idx="1478">
                        <c:v>0</c:v>
                      </c:pt>
                      <c:pt idx="1479">
                        <c:v>0</c:v>
                      </c:pt>
                      <c:pt idx="1480">
                        <c:v>0</c:v>
                      </c:pt>
                      <c:pt idx="1481">
                        <c:v>0</c:v>
                      </c:pt>
                      <c:pt idx="1482">
                        <c:v>0</c:v>
                      </c:pt>
                      <c:pt idx="1483">
                        <c:v>0</c:v>
                      </c:pt>
                      <c:pt idx="1484">
                        <c:v>0</c:v>
                      </c:pt>
                      <c:pt idx="1485">
                        <c:v>0</c:v>
                      </c:pt>
                      <c:pt idx="1486">
                        <c:v>0</c:v>
                      </c:pt>
                      <c:pt idx="1487">
                        <c:v>0</c:v>
                      </c:pt>
                      <c:pt idx="1488">
                        <c:v>0</c:v>
                      </c:pt>
                      <c:pt idx="1489">
                        <c:v>0</c:v>
                      </c:pt>
                      <c:pt idx="1490">
                        <c:v>0</c:v>
                      </c:pt>
                      <c:pt idx="1491">
                        <c:v>0</c:v>
                      </c:pt>
                      <c:pt idx="1492">
                        <c:v>0</c:v>
                      </c:pt>
                      <c:pt idx="1493">
                        <c:v>0</c:v>
                      </c:pt>
                      <c:pt idx="1494">
                        <c:v>0</c:v>
                      </c:pt>
                      <c:pt idx="1495">
                        <c:v>0</c:v>
                      </c:pt>
                      <c:pt idx="1496">
                        <c:v>0</c:v>
                      </c:pt>
                      <c:pt idx="1497">
                        <c:v>0</c:v>
                      </c:pt>
                      <c:pt idx="1498">
                        <c:v>0</c:v>
                      </c:pt>
                      <c:pt idx="1499">
                        <c:v>0</c:v>
                      </c:pt>
                      <c:pt idx="1500">
                        <c:v>0</c:v>
                      </c:pt>
                      <c:pt idx="1501">
                        <c:v>0</c:v>
                      </c:pt>
                      <c:pt idx="1502">
                        <c:v>0</c:v>
                      </c:pt>
                      <c:pt idx="1503">
                        <c:v>0.01</c:v>
                      </c:pt>
                      <c:pt idx="1504">
                        <c:v>0.01</c:v>
                      </c:pt>
                      <c:pt idx="1505">
                        <c:v>0.01</c:v>
                      </c:pt>
                      <c:pt idx="1506">
                        <c:v>0.01</c:v>
                      </c:pt>
                      <c:pt idx="1507">
                        <c:v>0.01</c:v>
                      </c:pt>
                      <c:pt idx="1508">
                        <c:v>0.01</c:v>
                      </c:pt>
                      <c:pt idx="1509">
                        <c:v>0.02</c:v>
                      </c:pt>
                      <c:pt idx="1510">
                        <c:v>0.02</c:v>
                      </c:pt>
                      <c:pt idx="1511">
                        <c:v>0.03</c:v>
                      </c:pt>
                      <c:pt idx="1512">
                        <c:v>0.03</c:v>
                      </c:pt>
                      <c:pt idx="1513">
                        <c:v>0.03</c:v>
                      </c:pt>
                      <c:pt idx="1514">
                        <c:v>0.03</c:v>
                      </c:pt>
                      <c:pt idx="1515">
                        <c:v>0.03</c:v>
                      </c:pt>
                      <c:pt idx="1516">
                        <c:v>0.03</c:v>
                      </c:pt>
                      <c:pt idx="1517">
                        <c:v>0.03</c:v>
                      </c:pt>
                      <c:pt idx="1518">
                        <c:v>0.02</c:v>
                      </c:pt>
                      <c:pt idx="1519">
                        <c:v>0.02</c:v>
                      </c:pt>
                      <c:pt idx="1520">
                        <c:v>0.02</c:v>
                      </c:pt>
                      <c:pt idx="1521">
                        <c:v>0.02</c:v>
                      </c:pt>
                      <c:pt idx="1522">
                        <c:v>0.02</c:v>
                      </c:pt>
                      <c:pt idx="1523">
                        <c:v>0.02</c:v>
                      </c:pt>
                      <c:pt idx="1524">
                        <c:v>0</c:v>
                      </c:pt>
                      <c:pt idx="1525">
                        <c:v>0</c:v>
                      </c:pt>
                      <c:pt idx="1526">
                        <c:v>0</c:v>
                      </c:pt>
                      <c:pt idx="1527">
                        <c:v>0</c:v>
                      </c:pt>
                      <c:pt idx="1528">
                        <c:v>0</c:v>
                      </c:pt>
                      <c:pt idx="1529">
                        <c:v>0</c:v>
                      </c:pt>
                      <c:pt idx="1530">
                        <c:v>0</c:v>
                      </c:pt>
                      <c:pt idx="1531">
                        <c:v>0</c:v>
                      </c:pt>
                      <c:pt idx="1532">
                        <c:v>0</c:v>
                      </c:pt>
                      <c:pt idx="1533">
                        <c:v>0</c:v>
                      </c:pt>
                      <c:pt idx="1534">
                        <c:v>0</c:v>
                      </c:pt>
                      <c:pt idx="1535">
                        <c:v>0</c:v>
                      </c:pt>
                      <c:pt idx="1536">
                        <c:v>0</c:v>
                      </c:pt>
                      <c:pt idx="1537">
                        <c:v>0</c:v>
                      </c:pt>
                      <c:pt idx="1538">
                        <c:v>0</c:v>
                      </c:pt>
                      <c:pt idx="1539">
                        <c:v>0</c:v>
                      </c:pt>
                      <c:pt idx="1540">
                        <c:v>0</c:v>
                      </c:pt>
                      <c:pt idx="1541">
                        <c:v>0</c:v>
                      </c:pt>
                      <c:pt idx="1542">
                        <c:v>0</c:v>
                      </c:pt>
                      <c:pt idx="1543">
                        <c:v>0</c:v>
                      </c:pt>
                      <c:pt idx="1544">
                        <c:v>0</c:v>
                      </c:pt>
                      <c:pt idx="1545">
                        <c:v>0</c:v>
                      </c:pt>
                      <c:pt idx="1546">
                        <c:v>0</c:v>
                      </c:pt>
                      <c:pt idx="1547">
                        <c:v>0</c:v>
                      </c:pt>
                      <c:pt idx="1548">
                        <c:v>0</c:v>
                      </c:pt>
                      <c:pt idx="1549">
                        <c:v>0</c:v>
                      </c:pt>
                      <c:pt idx="1550">
                        <c:v>0</c:v>
                      </c:pt>
                      <c:pt idx="1551">
                        <c:v>0</c:v>
                      </c:pt>
                      <c:pt idx="1552">
                        <c:v>0</c:v>
                      </c:pt>
                      <c:pt idx="1553">
                        <c:v>0</c:v>
                      </c:pt>
                      <c:pt idx="1554">
                        <c:v>0</c:v>
                      </c:pt>
                      <c:pt idx="1555">
                        <c:v>0</c:v>
                      </c:pt>
                      <c:pt idx="1556">
                        <c:v>0</c:v>
                      </c:pt>
                      <c:pt idx="1557">
                        <c:v>0</c:v>
                      </c:pt>
                      <c:pt idx="1558">
                        <c:v>0</c:v>
                      </c:pt>
                      <c:pt idx="1559">
                        <c:v>0</c:v>
                      </c:pt>
                      <c:pt idx="1560">
                        <c:v>0</c:v>
                      </c:pt>
                      <c:pt idx="1561">
                        <c:v>0</c:v>
                      </c:pt>
                      <c:pt idx="1562">
                        <c:v>0</c:v>
                      </c:pt>
                      <c:pt idx="1563">
                        <c:v>0</c:v>
                      </c:pt>
                      <c:pt idx="1564">
                        <c:v>0</c:v>
                      </c:pt>
                      <c:pt idx="1565">
                        <c:v>0</c:v>
                      </c:pt>
                      <c:pt idx="1566">
                        <c:v>0</c:v>
                      </c:pt>
                      <c:pt idx="1567">
                        <c:v>0</c:v>
                      </c:pt>
                      <c:pt idx="1568">
                        <c:v>0</c:v>
                      </c:pt>
                      <c:pt idx="1569">
                        <c:v>0</c:v>
                      </c:pt>
                      <c:pt idx="1570">
                        <c:v>0</c:v>
                      </c:pt>
                      <c:pt idx="1571">
                        <c:v>0</c:v>
                      </c:pt>
                      <c:pt idx="1572">
                        <c:v>0</c:v>
                      </c:pt>
                      <c:pt idx="1573">
                        <c:v>0</c:v>
                      </c:pt>
                      <c:pt idx="1574">
                        <c:v>0</c:v>
                      </c:pt>
                      <c:pt idx="1575">
                        <c:v>0</c:v>
                      </c:pt>
                      <c:pt idx="1576">
                        <c:v>0</c:v>
                      </c:pt>
                      <c:pt idx="1577">
                        <c:v>0</c:v>
                      </c:pt>
                      <c:pt idx="1578">
                        <c:v>0</c:v>
                      </c:pt>
                      <c:pt idx="1579">
                        <c:v>0</c:v>
                      </c:pt>
                      <c:pt idx="1580">
                        <c:v>0</c:v>
                      </c:pt>
                      <c:pt idx="1581">
                        <c:v>0</c:v>
                      </c:pt>
                      <c:pt idx="1582">
                        <c:v>0</c:v>
                      </c:pt>
                      <c:pt idx="1583">
                        <c:v>0</c:v>
                      </c:pt>
                      <c:pt idx="1584">
                        <c:v>0</c:v>
                      </c:pt>
                      <c:pt idx="1585">
                        <c:v>0</c:v>
                      </c:pt>
                      <c:pt idx="1586">
                        <c:v>0</c:v>
                      </c:pt>
                      <c:pt idx="1587">
                        <c:v>0</c:v>
                      </c:pt>
                      <c:pt idx="1588">
                        <c:v>0</c:v>
                      </c:pt>
                      <c:pt idx="1589">
                        <c:v>0</c:v>
                      </c:pt>
                      <c:pt idx="1590">
                        <c:v>0</c:v>
                      </c:pt>
                      <c:pt idx="1591">
                        <c:v>0</c:v>
                      </c:pt>
                      <c:pt idx="1592">
                        <c:v>0</c:v>
                      </c:pt>
                      <c:pt idx="1593">
                        <c:v>0</c:v>
                      </c:pt>
                      <c:pt idx="1594">
                        <c:v>0</c:v>
                      </c:pt>
                      <c:pt idx="1595">
                        <c:v>0</c:v>
                      </c:pt>
                      <c:pt idx="1596">
                        <c:v>0</c:v>
                      </c:pt>
                      <c:pt idx="1597">
                        <c:v>0</c:v>
                      </c:pt>
                      <c:pt idx="1598">
                        <c:v>0</c:v>
                      </c:pt>
                      <c:pt idx="1599">
                        <c:v>0</c:v>
                      </c:pt>
                      <c:pt idx="1600">
                        <c:v>0</c:v>
                      </c:pt>
                      <c:pt idx="1601">
                        <c:v>0</c:v>
                      </c:pt>
                      <c:pt idx="1602">
                        <c:v>0</c:v>
                      </c:pt>
                      <c:pt idx="1603">
                        <c:v>0</c:v>
                      </c:pt>
                      <c:pt idx="1604">
                        <c:v>0</c:v>
                      </c:pt>
                      <c:pt idx="1605">
                        <c:v>0</c:v>
                      </c:pt>
                      <c:pt idx="1606">
                        <c:v>0</c:v>
                      </c:pt>
                      <c:pt idx="1607">
                        <c:v>0</c:v>
                      </c:pt>
                      <c:pt idx="1608">
                        <c:v>0</c:v>
                      </c:pt>
                      <c:pt idx="1609">
                        <c:v>0</c:v>
                      </c:pt>
                      <c:pt idx="1610">
                        <c:v>0</c:v>
                      </c:pt>
                      <c:pt idx="1611">
                        <c:v>0</c:v>
                      </c:pt>
                      <c:pt idx="1612">
                        <c:v>0</c:v>
                      </c:pt>
                      <c:pt idx="1613">
                        <c:v>0</c:v>
                      </c:pt>
                      <c:pt idx="1614">
                        <c:v>0</c:v>
                      </c:pt>
                      <c:pt idx="1615">
                        <c:v>0</c:v>
                      </c:pt>
                      <c:pt idx="1616">
                        <c:v>0</c:v>
                      </c:pt>
                      <c:pt idx="1617">
                        <c:v>0</c:v>
                      </c:pt>
                      <c:pt idx="1618">
                        <c:v>0</c:v>
                      </c:pt>
                      <c:pt idx="1619">
                        <c:v>0</c:v>
                      </c:pt>
                      <c:pt idx="1620">
                        <c:v>0</c:v>
                      </c:pt>
                      <c:pt idx="1621">
                        <c:v>0</c:v>
                      </c:pt>
                      <c:pt idx="1622">
                        <c:v>0</c:v>
                      </c:pt>
                      <c:pt idx="1623">
                        <c:v>0</c:v>
                      </c:pt>
                      <c:pt idx="1624">
                        <c:v>0</c:v>
                      </c:pt>
                      <c:pt idx="1625">
                        <c:v>0</c:v>
                      </c:pt>
                      <c:pt idx="1626">
                        <c:v>0</c:v>
                      </c:pt>
                      <c:pt idx="1627">
                        <c:v>0</c:v>
                      </c:pt>
                      <c:pt idx="1628">
                        <c:v>0</c:v>
                      </c:pt>
                      <c:pt idx="1629">
                        <c:v>0</c:v>
                      </c:pt>
                      <c:pt idx="1630">
                        <c:v>0</c:v>
                      </c:pt>
                      <c:pt idx="1631">
                        <c:v>0</c:v>
                      </c:pt>
                      <c:pt idx="1632">
                        <c:v>0</c:v>
                      </c:pt>
                      <c:pt idx="1633">
                        <c:v>0</c:v>
                      </c:pt>
                      <c:pt idx="1634">
                        <c:v>0</c:v>
                      </c:pt>
                      <c:pt idx="1635">
                        <c:v>0</c:v>
                      </c:pt>
                      <c:pt idx="1636">
                        <c:v>0</c:v>
                      </c:pt>
                      <c:pt idx="1637">
                        <c:v>0</c:v>
                      </c:pt>
                      <c:pt idx="1638">
                        <c:v>0</c:v>
                      </c:pt>
                      <c:pt idx="1639">
                        <c:v>0</c:v>
                      </c:pt>
                      <c:pt idx="1640">
                        <c:v>0</c:v>
                      </c:pt>
                      <c:pt idx="1641">
                        <c:v>0</c:v>
                      </c:pt>
                      <c:pt idx="1642">
                        <c:v>0</c:v>
                      </c:pt>
                      <c:pt idx="1643">
                        <c:v>0</c:v>
                      </c:pt>
                      <c:pt idx="1644">
                        <c:v>0</c:v>
                      </c:pt>
                      <c:pt idx="1645">
                        <c:v>0</c:v>
                      </c:pt>
                      <c:pt idx="1646">
                        <c:v>0</c:v>
                      </c:pt>
                      <c:pt idx="1647">
                        <c:v>0</c:v>
                      </c:pt>
                      <c:pt idx="1648">
                        <c:v>0</c:v>
                      </c:pt>
                      <c:pt idx="1649">
                        <c:v>0</c:v>
                      </c:pt>
                      <c:pt idx="1650">
                        <c:v>0</c:v>
                      </c:pt>
                      <c:pt idx="1651">
                        <c:v>0</c:v>
                      </c:pt>
                      <c:pt idx="1652">
                        <c:v>0</c:v>
                      </c:pt>
                      <c:pt idx="1653">
                        <c:v>0</c:v>
                      </c:pt>
                      <c:pt idx="1654">
                        <c:v>0</c:v>
                      </c:pt>
                      <c:pt idx="1655">
                        <c:v>0</c:v>
                      </c:pt>
                      <c:pt idx="1656">
                        <c:v>0</c:v>
                      </c:pt>
                      <c:pt idx="1657">
                        <c:v>0</c:v>
                      </c:pt>
                      <c:pt idx="1658">
                        <c:v>0</c:v>
                      </c:pt>
                      <c:pt idx="1659">
                        <c:v>0</c:v>
                      </c:pt>
                      <c:pt idx="1660">
                        <c:v>0</c:v>
                      </c:pt>
                      <c:pt idx="1661">
                        <c:v>0</c:v>
                      </c:pt>
                      <c:pt idx="1662">
                        <c:v>0</c:v>
                      </c:pt>
                      <c:pt idx="1663">
                        <c:v>0</c:v>
                      </c:pt>
                      <c:pt idx="1664">
                        <c:v>0</c:v>
                      </c:pt>
                      <c:pt idx="1665">
                        <c:v>0</c:v>
                      </c:pt>
                      <c:pt idx="1666">
                        <c:v>0</c:v>
                      </c:pt>
                      <c:pt idx="1667">
                        <c:v>0</c:v>
                      </c:pt>
                      <c:pt idx="1668">
                        <c:v>0</c:v>
                      </c:pt>
                      <c:pt idx="1669">
                        <c:v>0</c:v>
                      </c:pt>
                      <c:pt idx="1670">
                        <c:v>0</c:v>
                      </c:pt>
                      <c:pt idx="1671">
                        <c:v>0</c:v>
                      </c:pt>
                      <c:pt idx="1672">
                        <c:v>0</c:v>
                      </c:pt>
                      <c:pt idx="1673">
                        <c:v>0</c:v>
                      </c:pt>
                      <c:pt idx="1674">
                        <c:v>0</c:v>
                      </c:pt>
                      <c:pt idx="1675">
                        <c:v>0</c:v>
                      </c:pt>
                      <c:pt idx="1676">
                        <c:v>0</c:v>
                      </c:pt>
                      <c:pt idx="1677">
                        <c:v>0</c:v>
                      </c:pt>
                      <c:pt idx="1678">
                        <c:v>0</c:v>
                      </c:pt>
                      <c:pt idx="1679">
                        <c:v>0</c:v>
                      </c:pt>
                      <c:pt idx="1680">
                        <c:v>0</c:v>
                      </c:pt>
                      <c:pt idx="1681">
                        <c:v>0</c:v>
                      </c:pt>
                      <c:pt idx="1682">
                        <c:v>0</c:v>
                      </c:pt>
                      <c:pt idx="1683">
                        <c:v>0</c:v>
                      </c:pt>
                      <c:pt idx="1684">
                        <c:v>0</c:v>
                      </c:pt>
                      <c:pt idx="1685">
                        <c:v>0</c:v>
                      </c:pt>
                      <c:pt idx="1686">
                        <c:v>0</c:v>
                      </c:pt>
                      <c:pt idx="1687">
                        <c:v>0</c:v>
                      </c:pt>
                      <c:pt idx="1688">
                        <c:v>0</c:v>
                      </c:pt>
                      <c:pt idx="1689">
                        <c:v>0</c:v>
                      </c:pt>
                      <c:pt idx="1690">
                        <c:v>0</c:v>
                      </c:pt>
                      <c:pt idx="1691">
                        <c:v>0</c:v>
                      </c:pt>
                      <c:pt idx="1692">
                        <c:v>0</c:v>
                      </c:pt>
                      <c:pt idx="1693">
                        <c:v>0</c:v>
                      </c:pt>
                      <c:pt idx="1694">
                        <c:v>0</c:v>
                      </c:pt>
                      <c:pt idx="1695">
                        <c:v>0</c:v>
                      </c:pt>
                      <c:pt idx="1696">
                        <c:v>0</c:v>
                      </c:pt>
                      <c:pt idx="1697">
                        <c:v>0</c:v>
                      </c:pt>
                      <c:pt idx="1698">
                        <c:v>0</c:v>
                      </c:pt>
                      <c:pt idx="1699">
                        <c:v>0</c:v>
                      </c:pt>
                      <c:pt idx="1700">
                        <c:v>0</c:v>
                      </c:pt>
                      <c:pt idx="1701">
                        <c:v>0</c:v>
                      </c:pt>
                      <c:pt idx="1702">
                        <c:v>0</c:v>
                      </c:pt>
                      <c:pt idx="1703">
                        <c:v>0</c:v>
                      </c:pt>
                      <c:pt idx="1704">
                        <c:v>0</c:v>
                      </c:pt>
                      <c:pt idx="1705">
                        <c:v>0</c:v>
                      </c:pt>
                      <c:pt idx="1706">
                        <c:v>0</c:v>
                      </c:pt>
                      <c:pt idx="1707">
                        <c:v>0</c:v>
                      </c:pt>
                      <c:pt idx="1708">
                        <c:v>0</c:v>
                      </c:pt>
                      <c:pt idx="1709">
                        <c:v>0</c:v>
                      </c:pt>
                      <c:pt idx="1710">
                        <c:v>0</c:v>
                      </c:pt>
                      <c:pt idx="1711">
                        <c:v>0</c:v>
                      </c:pt>
                      <c:pt idx="1712">
                        <c:v>0</c:v>
                      </c:pt>
                      <c:pt idx="1713">
                        <c:v>0</c:v>
                      </c:pt>
                      <c:pt idx="1714">
                        <c:v>0</c:v>
                      </c:pt>
                      <c:pt idx="1715">
                        <c:v>0</c:v>
                      </c:pt>
                      <c:pt idx="1716">
                        <c:v>0</c:v>
                      </c:pt>
                      <c:pt idx="1717">
                        <c:v>0</c:v>
                      </c:pt>
                      <c:pt idx="1718">
                        <c:v>0</c:v>
                      </c:pt>
                      <c:pt idx="1719">
                        <c:v>0</c:v>
                      </c:pt>
                      <c:pt idx="1720">
                        <c:v>0</c:v>
                      </c:pt>
                      <c:pt idx="1721">
                        <c:v>0</c:v>
                      </c:pt>
                      <c:pt idx="1722">
                        <c:v>0</c:v>
                      </c:pt>
                      <c:pt idx="1723">
                        <c:v>0</c:v>
                      </c:pt>
                      <c:pt idx="1724">
                        <c:v>0</c:v>
                      </c:pt>
                      <c:pt idx="1725">
                        <c:v>0</c:v>
                      </c:pt>
                      <c:pt idx="1726">
                        <c:v>0</c:v>
                      </c:pt>
                      <c:pt idx="1727">
                        <c:v>0</c:v>
                      </c:pt>
                      <c:pt idx="1728">
                        <c:v>0</c:v>
                      </c:pt>
                      <c:pt idx="1729">
                        <c:v>0</c:v>
                      </c:pt>
                      <c:pt idx="1730">
                        <c:v>0</c:v>
                      </c:pt>
                      <c:pt idx="1731">
                        <c:v>0</c:v>
                      </c:pt>
                      <c:pt idx="1732">
                        <c:v>0</c:v>
                      </c:pt>
                      <c:pt idx="1733">
                        <c:v>0</c:v>
                      </c:pt>
                      <c:pt idx="1734">
                        <c:v>0</c:v>
                      </c:pt>
                      <c:pt idx="1735">
                        <c:v>0</c:v>
                      </c:pt>
                      <c:pt idx="1736">
                        <c:v>0</c:v>
                      </c:pt>
                      <c:pt idx="1737">
                        <c:v>0</c:v>
                      </c:pt>
                      <c:pt idx="1738">
                        <c:v>0</c:v>
                      </c:pt>
                      <c:pt idx="1739">
                        <c:v>0</c:v>
                      </c:pt>
                      <c:pt idx="1740">
                        <c:v>0</c:v>
                      </c:pt>
                      <c:pt idx="1741">
                        <c:v>0</c:v>
                      </c:pt>
                      <c:pt idx="1742">
                        <c:v>0.01</c:v>
                      </c:pt>
                      <c:pt idx="1743">
                        <c:v>0.01</c:v>
                      </c:pt>
                      <c:pt idx="1744">
                        <c:v>0.01</c:v>
                      </c:pt>
                      <c:pt idx="1745">
                        <c:v>0.01</c:v>
                      </c:pt>
                      <c:pt idx="1746">
                        <c:v>0.01</c:v>
                      </c:pt>
                      <c:pt idx="1747">
                        <c:v>0.01</c:v>
                      </c:pt>
                      <c:pt idx="1748">
                        <c:v>0.01</c:v>
                      </c:pt>
                      <c:pt idx="1749">
                        <c:v>0.01</c:v>
                      </c:pt>
                      <c:pt idx="1750">
                        <c:v>0.01</c:v>
                      </c:pt>
                      <c:pt idx="1751">
                        <c:v>0.01</c:v>
                      </c:pt>
                      <c:pt idx="1752">
                        <c:v>0.01</c:v>
                      </c:pt>
                      <c:pt idx="1753">
                        <c:v>0.01</c:v>
                      </c:pt>
                      <c:pt idx="1754">
                        <c:v>0.01</c:v>
                      </c:pt>
                      <c:pt idx="1755">
                        <c:v>0.01</c:v>
                      </c:pt>
                      <c:pt idx="1756">
                        <c:v>0.01</c:v>
                      </c:pt>
                      <c:pt idx="1757">
                        <c:v>0.01</c:v>
                      </c:pt>
                      <c:pt idx="1758">
                        <c:v>0</c:v>
                      </c:pt>
                      <c:pt idx="1759">
                        <c:v>0</c:v>
                      </c:pt>
                      <c:pt idx="1760">
                        <c:v>0</c:v>
                      </c:pt>
                      <c:pt idx="1761">
                        <c:v>0</c:v>
                      </c:pt>
                      <c:pt idx="1762">
                        <c:v>0</c:v>
                      </c:pt>
                      <c:pt idx="1763">
                        <c:v>0</c:v>
                      </c:pt>
                      <c:pt idx="1764">
                        <c:v>0</c:v>
                      </c:pt>
                      <c:pt idx="1765">
                        <c:v>0</c:v>
                      </c:pt>
                      <c:pt idx="1766">
                        <c:v>0</c:v>
                      </c:pt>
                      <c:pt idx="1767">
                        <c:v>0</c:v>
                      </c:pt>
                      <c:pt idx="1768">
                        <c:v>0</c:v>
                      </c:pt>
                      <c:pt idx="1769">
                        <c:v>0</c:v>
                      </c:pt>
                      <c:pt idx="1770">
                        <c:v>0</c:v>
                      </c:pt>
                      <c:pt idx="1771">
                        <c:v>0</c:v>
                      </c:pt>
                      <c:pt idx="1772">
                        <c:v>0</c:v>
                      </c:pt>
                      <c:pt idx="1773">
                        <c:v>0</c:v>
                      </c:pt>
                      <c:pt idx="1774">
                        <c:v>0</c:v>
                      </c:pt>
                      <c:pt idx="1775">
                        <c:v>0</c:v>
                      </c:pt>
                      <c:pt idx="1776">
                        <c:v>0</c:v>
                      </c:pt>
                      <c:pt idx="1777">
                        <c:v>0</c:v>
                      </c:pt>
                      <c:pt idx="1778">
                        <c:v>0</c:v>
                      </c:pt>
                      <c:pt idx="1779">
                        <c:v>0</c:v>
                      </c:pt>
                      <c:pt idx="1780">
                        <c:v>0</c:v>
                      </c:pt>
                      <c:pt idx="1781">
                        <c:v>0</c:v>
                      </c:pt>
                      <c:pt idx="1782">
                        <c:v>0</c:v>
                      </c:pt>
                      <c:pt idx="1783">
                        <c:v>0</c:v>
                      </c:pt>
                      <c:pt idx="1784">
                        <c:v>0</c:v>
                      </c:pt>
                      <c:pt idx="1785">
                        <c:v>0</c:v>
                      </c:pt>
                      <c:pt idx="1786">
                        <c:v>0</c:v>
                      </c:pt>
                      <c:pt idx="1787">
                        <c:v>0</c:v>
                      </c:pt>
                      <c:pt idx="1788">
                        <c:v>0</c:v>
                      </c:pt>
                      <c:pt idx="1789">
                        <c:v>0</c:v>
                      </c:pt>
                      <c:pt idx="1790">
                        <c:v>0</c:v>
                      </c:pt>
                      <c:pt idx="1791">
                        <c:v>0</c:v>
                      </c:pt>
                      <c:pt idx="1792">
                        <c:v>0</c:v>
                      </c:pt>
                      <c:pt idx="1793">
                        <c:v>0</c:v>
                      </c:pt>
                      <c:pt idx="1794">
                        <c:v>0</c:v>
                      </c:pt>
                      <c:pt idx="1795">
                        <c:v>0</c:v>
                      </c:pt>
                      <c:pt idx="1796">
                        <c:v>0.01</c:v>
                      </c:pt>
                      <c:pt idx="1797">
                        <c:v>0.01</c:v>
                      </c:pt>
                      <c:pt idx="1798">
                        <c:v>0.01</c:v>
                      </c:pt>
                      <c:pt idx="1799">
                        <c:v>0.01</c:v>
                      </c:pt>
                      <c:pt idx="1800">
                        <c:v>0.01</c:v>
                      </c:pt>
                      <c:pt idx="1801">
                        <c:v>0.01</c:v>
                      </c:pt>
                      <c:pt idx="1802">
                        <c:v>0.01</c:v>
                      </c:pt>
                      <c:pt idx="1803">
                        <c:v>0.01</c:v>
                      </c:pt>
                      <c:pt idx="1804">
                        <c:v>0.01</c:v>
                      </c:pt>
                      <c:pt idx="1805">
                        <c:v>0.01</c:v>
                      </c:pt>
                      <c:pt idx="1806">
                        <c:v>0.01</c:v>
                      </c:pt>
                      <c:pt idx="1807">
                        <c:v>0.01</c:v>
                      </c:pt>
                      <c:pt idx="1808">
                        <c:v>0.01</c:v>
                      </c:pt>
                      <c:pt idx="1809">
                        <c:v>0.01</c:v>
                      </c:pt>
                      <c:pt idx="1810">
                        <c:v>0.01</c:v>
                      </c:pt>
                      <c:pt idx="1811">
                        <c:v>0.01</c:v>
                      </c:pt>
                      <c:pt idx="1812">
                        <c:v>0</c:v>
                      </c:pt>
                      <c:pt idx="1813">
                        <c:v>0</c:v>
                      </c:pt>
                      <c:pt idx="1814">
                        <c:v>0</c:v>
                      </c:pt>
                      <c:pt idx="1815">
                        <c:v>0</c:v>
                      </c:pt>
                      <c:pt idx="1816">
                        <c:v>0</c:v>
                      </c:pt>
                      <c:pt idx="1817">
                        <c:v>0</c:v>
                      </c:pt>
                      <c:pt idx="1818">
                        <c:v>0</c:v>
                      </c:pt>
                      <c:pt idx="1819">
                        <c:v>0</c:v>
                      </c:pt>
                      <c:pt idx="1820">
                        <c:v>0</c:v>
                      </c:pt>
                      <c:pt idx="1821">
                        <c:v>0</c:v>
                      </c:pt>
                      <c:pt idx="1822">
                        <c:v>0</c:v>
                      </c:pt>
                      <c:pt idx="1823">
                        <c:v>0</c:v>
                      </c:pt>
                      <c:pt idx="1824">
                        <c:v>0</c:v>
                      </c:pt>
                      <c:pt idx="1825">
                        <c:v>0</c:v>
                      </c:pt>
                      <c:pt idx="1826">
                        <c:v>0</c:v>
                      </c:pt>
                      <c:pt idx="1827">
                        <c:v>0</c:v>
                      </c:pt>
                      <c:pt idx="1828">
                        <c:v>0</c:v>
                      </c:pt>
                      <c:pt idx="1829">
                        <c:v>0</c:v>
                      </c:pt>
                      <c:pt idx="1830">
                        <c:v>0</c:v>
                      </c:pt>
                      <c:pt idx="1831">
                        <c:v>0</c:v>
                      </c:pt>
                      <c:pt idx="1832">
                        <c:v>0</c:v>
                      </c:pt>
                      <c:pt idx="1833">
                        <c:v>0</c:v>
                      </c:pt>
                      <c:pt idx="1834">
                        <c:v>0</c:v>
                      </c:pt>
                      <c:pt idx="1835">
                        <c:v>0</c:v>
                      </c:pt>
                      <c:pt idx="1836">
                        <c:v>0</c:v>
                      </c:pt>
                      <c:pt idx="1837">
                        <c:v>0</c:v>
                      </c:pt>
                      <c:pt idx="1838">
                        <c:v>0</c:v>
                      </c:pt>
                      <c:pt idx="1839">
                        <c:v>0</c:v>
                      </c:pt>
                      <c:pt idx="1840">
                        <c:v>0</c:v>
                      </c:pt>
                      <c:pt idx="1841">
                        <c:v>0</c:v>
                      </c:pt>
                      <c:pt idx="1842">
                        <c:v>0</c:v>
                      </c:pt>
                      <c:pt idx="1843">
                        <c:v>0</c:v>
                      </c:pt>
                      <c:pt idx="1844">
                        <c:v>0</c:v>
                      </c:pt>
                      <c:pt idx="1845">
                        <c:v>0</c:v>
                      </c:pt>
                      <c:pt idx="1846">
                        <c:v>0</c:v>
                      </c:pt>
                      <c:pt idx="1847">
                        <c:v>0</c:v>
                      </c:pt>
                      <c:pt idx="1848">
                        <c:v>0</c:v>
                      </c:pt>
                      <c:pt idx="1849">
                        <c:v>0</c:v>
                      </c:pt>
                      <c:pt idx="1850">
                        <c:v>0</c:v>
                      </c:pt>
                      <c:pt idx="1851">
                        <c:v>0</c:v>
                      </c:pt>
                      <c:pt idx="1852">
                        <c:v>0</c:v>
                      </c:pt>
                      <c:pt idx="1853">
                        <c:v>0</c:v>
                      </c:pt>
                      <c:pt idx="1854">
                        <c:v>0</c:v>
                      </c:pt>
                      <c:pt idx="1855">
                        <c:v>0</c:v>
                      </c:pt>
                      <c:pt idx="1856">
                        <c:v>0</c:v>
                      </c:pt>
                      <c:pt idx="1857">
                        <c:v>0</c:v>
                      </c:pt>
                      <c:pt idx="1858">
                        <c:v>0</c:v>
                      </c:pt>
                      <c:pt idx="1859">
                        <c:v>0</c:v>
                      </c:pt>
                      <c:pt idx="1860">
                        <c:v>0</c:v>
                      </c:pt>
                      <c:pt idx="1861">
                        <c:v>0</c:v>
                      </c:pt>
                      <c:pt idx="1862">
                        <c:v>0</c:v>
                      </c:pt>
                      <c:pt idx="1863">
                        <c:v>0</c:v>
                      </c:pt>
                      <c:pt idx="1864">
                        <c:v>0</c:v>
                      </c:pt>
                      <c:pt idx="1865">
                        <c:v>0</c:v>
                      </c:pt>
                      <c:pt idx="1866">
                        <c:v>0</c:v>
                      </c:pt>
                      <c:pt idx="1867">
                        <c:v>0</c:v>
                      </c:pt>
                      <c:pt idx="1868">
                        <c:v>0</c:v>
                      </c:pt>
                      <c:pt idx="1869">
                        <c:v>0</c:v>
                      </c:pt>
                      <c:pt idx="1870">
                        <c:v>0</c:v>
                      </c:pt>
                      <c:pt idx="1871">
                        <c:v>0</c:v>
                      </c:pt>
                      <c:pt idx="1872">
                        <c:v>0</c:v>
                      </c:pt>
                      <c:pt idx="1873">
                        <c:v>0</c:v>
                      </c:pt>
                      <c:pt idx="1874">
                        <c:v>0</c:v>
                      </c:pt>
                      <c:pt idx="1875">
                        <c:v>0</c:v>
                      </c:pt>
                      <c:pt idx="1876">
                        <c:v>0</c:v>
                      </c:pt>
                      <c:pt idx="1877">
                        <c:v>0</c:v>
                      </c:pt>
                      <c:pt idx="1878">
                        <c:v>0</c:v>
                      </c:pt>
                      <c:pt idx="1879">
                        <c:v>0</c:v>
                      </c:pt>
                      <c:pt idx="1880">
                        <c:v>0</c:v>
                      </c:pt>
                      <c:pt idx="1881">
                        <c:v>0</c:v>
                      </c:pt>
                      <c:pt idx="1882">
                        <c:v>0</c:v>
                      </c:pt>
                      <c:pt idx="1883">
                        <c:v>0</c:v>
                      </c:pt>
                      <c:pt idx="1884">
                        <c:v>0</c:v>
                      </c:pt>
                      <c:pt idx="1885">
                        <c:v>0</c:v>
                      </c:pt>
                      <c:pt idx="1886">
                        <c:v>0</c:v>
                      </c:pt>
                      <c:pt idx="1887">
                        <c:v>0</c:v>
                      </c:pt>
                      <c:pt idx="1888">
                        <c:v>0</c:v>
                      </c:pt>
                      <c:pt idx="1889">
                        <c:v>0</c:v>
                      </c:pt>
                      <c:pt idx="1890">
                        <c:v>0</c:v>
                      </c:pt>
                      <c:pt idx="1891">
                        <c:v>0</c:v>
                      </c:pt>
                      <c:pt idx="1892">
                        <c:v>0</c:v>
                      </c:pt>
                      <c:pt idx="1893">
                        <c:v>0</c:v>
                      </c:pt>
                      <c:pt idx="1894">
                        <c:v>0</c:v>
                      </c:pt>
                      <c:pt idx="1895">
                        <c:v>0</c:v>
                      </c:pt>
                      <c:pt idx="1896">
                        <c:v>0</c:v>
                      </c:pt>
                      <c:pt idx="1897">
                        <c:v>0</c:v>
                      </c:pt>
                      <c:pt idx="1898">
                        <c:v>0</c:v>
                      </c:pt>
                      <c:pt idx="1899">
                        <c:v>0</c:v>
                      </c:pt>
                      <c:pt idx="1900">
                        <c:v>0</c:v>
                      </c:pt>
                      <c:pt idx="1901">
                        <c:v>0</c:v>
                      </c:pt>
                      <c:pt idx="1902">
                        <c:v>0</c:v>
                      </c:pt>
                      <c:pt idx="1903">
                        <c:v>0</c:v>
                      </c:pt>
                      <c:pt idx="1904">
                        <c:v>0</c:v>
                      </c:pt>
                      <c:pt idx="1905">
                        <c:v>0</c:v>
                      </c:pt>
                      <c:pt idx="1906">
                        <c:v>0</c:v>
                      </c:pt>
                      <c:pt idx="1907">
                        <c:v>0</c:v>
                      </c:pt>
                      <c:pt idx="1908">
                        <c:v>0</c:v>
                      </c:pt>
                      <c:pt idx="1909">
                        <c:v>0</c:v>
                      </c:pt>
                      <c:pt idx="1910">
                        <c:v>0</c:v>
                      </c:pt>
                      <c:pt idx="1911">
                        <c:v>0</c:v>
                      </c:pt>
                      <c:pt idx="1912">
                        <c:v>0</c:v>
                      </c:pt>
                      <c:pt idx="1913">
                        <c:v>0</c:v>
                      </c:pt>
                      <c:pt idx="1914">
                        <c:v>0</c:v>
                      </c:pt>
                      <c:pt idx="1915">
                        <c:v>0</c:v>
                      </c:pt>
                      <c:pt idx="1916">
                        <c:v>0</c:v>
                      </c:pt>
                      <c:pt idx="1917">
                        <c:v>0</c:v>
                      </c:pt>
                      <c:pt idx="1918">
                        <c:v>0</c:v>
                      </c:pt>
                      <c:pt idx="1919">
                        <c:v>0</c:v>
                      </c:pt>
                      <c:pt idx="1920">
                        <c:v>0</c:v>
                      </c:pt>
                      <c:pt idx="1921">
                        <c:v>0</c:v>
                      </c:pt>
                      <c:pt idx="1922">
                        <c:v>0</c:v>
                      </c:pt>
                      <c:pt idx="1923">
                        <c:v>0</c:v>
                      </c:pt>
                      <c:pt idx="1924">
                        <c:v>0</c:v>
                      </c:pt>
                      <c:pt idx="1925">
                        <c:v>0</c:v>
                      </c:pt>
                      <c:pt idx="1926">
                        <c:v>0</c:v>
                      </c:pt>
                      <c:pt idx="1927">
                        <c:v>0</c:v>
                      </c:pt>
                      <c:pt idx="1928">
                        <c:v>0</c:v>
                      </c:pt>
                      <c:pt idx="1929">
                        <c:v>0</c:v>
                      </c:pt>
                      <c:pt idx="1930">
                        <c:v>0</c:v>
                      </c:pt>
                      <c:pt idx="1931">
                        <c:v>0</c:v>
                      </c:pt>
                      <c:pt idx="1932">
                        <c:v>0</c:v>
                      </c:pt>
                      <c:pt idx="1933">
                        <c:v>0</c:v>
                      </c:pt>
                      <c:pt idx="1934">
                        <c:v>0</c:v>
                      </c:pt>
                      <c:pt idx="1935">
                        <c:v>0</c:v>
                      </c:pt>
                      <c:pt idx="1936">
                        <c:v>0</c:v>
                      </c:pt>
                      <c:pt idx="1937">
                        <c:v>0</c:v>
                      </c:pt>
                      <c:pt idx="1938">
                        <c:v>0</c:v>
                      </c:pt>
                      <c:pt idx="1939">
                        <c:v>0</c:v>
                      </c:pt>
                      <c:pt idx="1940">
                        <c:v>0</c:v>
                      </c:pt>
                      <c:pt idx="1941">
                        <c:v>0</c:v>
                      </c:pt>
                      <c:pt idx="1942">
                        <c:v>0</c:v>
                      </c:pt>
                      <c:pt idx="1943">
                        <c:v>0</c:v>
                      </c:pt>
                      <c:pt idx="1944">
                        <c:v>0</c:v>
                      </c:pt>
                      <c:pt idx="1945">
                        <c:v>0</c:v>
                      </c:pt>
                      <c:pt idx="1946">
                        <c:v>0</c:v>
                      </c:pt>
                      <c:pt idx="1947">
                        <c:v>0</c:v>
                      </c:pt>
                      <c:pt idx="1948">
                        <c:v>0</c:v>
                      </c:pt>
                      <c:pt idx="1949">
                        <c:v>0</c:v>
                      </c:pt>
                      <c:pt idx="1950">
                        <c:v>0</c:v>
                      </c:pt>
                      <c:pt idx="1951">
                        <c:v>0</c:v>
                      </c:pt>
                      <c:pt idx="1952">
                        <c:v>0</c:v>
                      </c:pt>
                      <c:pt idx="1953">
                        <c:v>0</c:v>
                      </c:pt>
                      <c:pt idx="1954">
                        <c:v>0</c:v>
                      </c:pt>
                      <c:pt idx="1955">
                        <c:v>0</c:v>
                      </c:pt>
                      <c:pt idx="1956">
                        <c:v>0</c:v>
                      </c:pt>
                      <c:pt idx="1957">
                        <c:v>0</c:v>
                      </c:pt>
                      <c:pt idx="1958">
                        <c:v>0</c:v>
                      </c:pt>
                      <c:pt idx="1959">
                        <c:v>0</c:v>
                      </c:pt>
                      <c:pt idx="1960">
                        <c:v>0</c:v>
                      </c:pt>
                      <c:pt idx="1961">
                        <c:v>0</c:v>
                      </c:pt>
                      <c:pt idx="1962">
                        <c:v>0</c:v>
                      </c:pt>
                      <c:pt idx="1963">
                        <c:v>0</c:v>
                      </c:pt>
                      <c:pt idx="1964">
                        <c:v>0</c:v>
                      </c:pt>
                      <c:pt idx="1965">
                        <c:v>0</c:v>
                      </c:pt>
                      <c:pt idx="1966">
                        <c:v>0</c:v>
                      </c:pt>
                      <c:pt idx="1967">
                        <c:v>0</c:v>
                      </c:pt>
                      <c:pt idx="1968">
                        <c:v>0</c:v>
                      </c:pt>
                      <c:pt idx="1969">
                        <c:v>0</c:v>
                      </c:pt>
                      <c:pt idx="1970">
                        <c:v>0</c:v>
                      </c:pt>
                      <c:pt idx="1971">
                        <c:v>0</c:v>
                      </c:pt>
                      <c:pt idx="1972">
                        <c:v>0</c:v>
                      </c:pt>
                      <c:pt idx="1973">
                        <c:v>0</c:v>
                      </c:pt>
                      <c:pt idx="1974">
                        <c:v>0</c:v>
                      </c:pt>
                      <c:pt idx="1975">
                        <c:v>0</c:v>
                      </c:pt>
                      <c:pt idx="1976">
                        <c:v>0</c:v>
                      </c:pt>
                      <c:pt idx="1977">
                        <c:v>0</c:v>
                      </c:pt>
                      <c:pt idx="1978">
                        <c:v>0</c:v>
                      </c:pt>
                      <c:pt idx="1979">
                        <c:v>0</c:v>
                      </c:pt>
                      <c:pt idx="1980">
                        <c:v>0</c:v>
                      </c:pt>
                      <c:pt idx="1981">
                        <c:v>0</c:v>
                      </c:pt>
                      <c:pt idx="1982">
                        <c:v>0</c:v>
                      </c:pt>
                      <c:pt idx="1983">
                        <c:v>0</c:v>
                      </c:pt>
                      <c:pt idx="1984">
                        <c:v>0</c:v>
                      </c:pt>
                      <c:pt idx="1985">
                        <c:v>0</c:v>
                      </c:pt>
                      <c:pt idx="1986">
                        <c:v>0</c:v>
                      </c:pt>
                      <c:pt idx="1987">
                        <c:v>0</c:v>
                      </c:pt>
                      <c:pt idx="1988">
                        <c:v>0</c:v>
                      </c:pt>
                      <c:pt idx="1989">
                        <c:v>0</c:v>
                      </c:pt>
                      <c:pt idx="1990">
                        <c:v>0</c:v>
                      </c:pt>
                      <c:pt idx="1991">
                        <c:v>0</c:v>
                      </c:pt>
                      <c:pt idx="1992">
                        <c:v>0</c:v>
                      </c:pt>
                      <c:pt idx="1993">
                        <c:v>0</c:v>
                      </c:pt>
                      <c:pt idx="1994">
                        <c:v>0</c:v>
                      </c:pt>
                      <c:pt idx="1995">
                        <c:v>0</c:v>
                      </c:pt>
                      <c:pt idx="1996">
                        <c:v>0</c:v>
                      </c:pt>
                      <c:pt idx="1997">
                        <c:v>0</c:v>
                      </c:pt>
                      <c:pt idx="1998">
                        <c:v>0</c:v>
                      </c:pt>
                      <c:pt idx="1999">
                        <c:v>0</c:v>
                      </c:pt>
                      <c:pt idx="2000">
                        <c:v>0</c:v>
                      </c:pt>
                      <c:pt idx="2001">
                        <c:v>0</c:v>
                      </c:pt>
                      <c:pt idx="2002">
                        <c:v>0</c:v>
                      </c:pt>
                      <c:pt idx="2003">
                        <c:v>0</c:v>
                      </c:pt>
                      <c:pt idx="2004">
                        <c:v>0</c:v>
                      </c:pt>
                      <c:pt idx="2005">
                        <c:v>0</c:v>
                      </c:pt>
                      <c:pt idx="2006">
                        <c:v>0</c:v>
                      </c:pt>
                      <c:pt idx="2007">
                        <c:v>0</c:v>
                      </c:pt>
                      <c:pt idx="2008">
                        <c:v>0</c:v>
                      </c:pt>
                      <c:pt idx="2009">
                        <c:v>0</c:v>
                      </c:pt>
                      <c:pt idx="2010">
                        <c:v>0</c:v>
                      </c:pt>
                      <c:pt idx="2011">
                        <c:v>0</c:v>
                      </c:pt>
                      <c:pt idx="2012">
                        <c:v>0</c:v>
                      </c:pt>
                      <c:pt idx="2013">
                        <c:v>0</c:v>
                      </c:pt>
                      <c:pt idx="2014">
                        <c:v>0</c:v>
                      </c:pt>
                      <c:pt idx="2015">
                        <c:v>0</c:v>
                      </c:pt>
                      <c:pt idx="2016">
                        <c:v>0</c:v>
                      </c:pt>
                      <c:pt idx="2017">
                        <c:v>0</c:v>
                      </c:pt>
                      <c:pt idx="2018">
                        <c:v>0</c:v>
                      </c:pt>
                      <c:pt idx="2019">
                        <c:v>0</c:v>
                      </c:pt>
                      <c:pt idx="2020">
                        <c:v>0</c:v>
                      </c:pt>
                      <c:pt idx="2021">
                        <c:v>0</c:v>
                      </c:pt>
                      <c:pt idx="2022">
                        <c:v>0</c:v>
                      </c:pt>
                      <c:pt idx="2023">
                        <c:v>0</c:v>
                      </c:pt>
                      <c:pt idx="2024">
                        <c:v>0</c:v>
                      </c:pt>
                      <c:pt idx="2025">
                        <c:v>0</c:v>
                      </c:pt>
                      <c:pt idx="2026">
                        <c:v>0</c:v>
                      </c:pt>
                      <c:pt idx="2027">
                        <c:v>0</c:v>
                      </c:pt>
                      <c:pt idx="2028">
                        <c:v>0</c:v>
                      </c:pt>
                      <c:pt idx="2029">
                        <c:v>0</c:v>
                      </c:pt>
                      <c:pt idx="2030">
                        <c:v>0</c:v>
                      </c:pt>
                      <c:pt idx="2031">
                        <c:v>0</c:v>
                      </c:pt>
                      <c:pt idx="2032">
                        <c:v>0</c:v>
                      </c:pt>
                      <c:pt idx="2033">
                        <c:v>0</c:v>
                      </c:pt>
                      <c:pt idx="2034">
                        <c:v>0</c:v>
                      </c:pt>
                      <c:pt idx="2035">
                        <c:v>0</c:v>
                      </c:pt>
                      <c:pt idx="2036">
                        <c:v>0</c:v>
                      </c:pt>
                      <c:pt idx="2037">
                        <c:v>0</c:v>
                      </c:pt>
                      <c:pt idx="2038">
                        <c:v>0</c:v>
                      </c:pt>
                      <c:pt idx="2039">
                        <c:v>0</c:v>
                      </c:pt>
                      <c:pt idx="2040">
                        <c:v>0</c:v>
                      </c:pt>
                      <c:pt idx="2041">
                        <c:v>0</c:v>
                      </c:pt>
                      <c:pt idx="2042">
                        <c:v>0</c:v>
                      </c:pt>
                      <c:pt idx="2043">
                        <c:v>0</c:v>
                      </c:pt>
                      <c:pt idx="2044">
                        <c:v>0</c:v>
                      </c:pt>
                      <c:pt idx="2045">
                        <c:v>0</c:v>
                      </c:pt>
                      <c:pt idx="2046">
                        <c:v>0</c:v>
                      </c:pt>
                      <c:pt idx="2047">
                        <c:v>0</c:v>
                      </c:pt>
                      <c:pt idx="2048">
                        <c:v>0</c:v>
                      </c:pt>
                      <c:pt idx="2049">
                        <c:v>0</c:v>
                      </c:pt>
                      <c:pt idx="2050">
                        <c:v>0</c:v>
                      </c:pt>
                      <c:pt idx="2051">
                        <c:v>0</c:v>
                      </c:pt>
                      <c:pt idx="2052">
                        <c:v>0</c:v>
                      </c:pt>
                      <c:pt idx="2053">
                        <c:v>0</c:v>
                      </c:pt>
                      <c:pt idx="2054">
                        <c:v>0</c:v>
                      </c:pt>
                      <c:pt idx="2055">
                        <c:v>0</c:v>
                      </c:pt>
                      <c:pt idx="2056">
                        <c:v>0</c:v>
                      </c:pt>
                      <c:pt idx="2057">
                        <c:v>0</c:v>
                      </c:pt>
                      <c:pt idx="2058">
                        <c:v>0</c:v>
                      </c:pt>
                      <c:pt idx="2059">
                        <c:v>0</c:v>
                      </c:pt>
                      <c:pt idx="2060">
                        <c:v>0</c:v>
                      </c:pt>
                      <c:pt idx="2061">
                        <c:v>0</c:v>
                      </c:pt>
                      <c:pt idx="2062">
                        <c:v>0</c:v>
                      </c:pt>
                      <c:pt idx="2063">
                        <c:v>0</c:v>
                      </c:pt>
                      <c:pt idx="2064">
                        <c:v>0</c:v>
                      </c:pt>
                      <c:pt idx="2065">
                        <c:v>0</c:v>
                      </c:pt>
                      <c:pt idx="2066">
                        <c:v>0</c:v>
                      </c:pt>
                      <c:pt idx="2067">
                        <c:v>0</c:v>
                      </c:pt>
                      <c:pt idx="2068">
                        <c:v>0</c:v>
                      </c:pt>
                      <c:pt idx="2069">
                        <c:v>0</c:v>
                      </c:pt>
                      <c:pt idx="2070">
                        <c:v>0</c:v>
                      </c:pt>
                      <c:pt idx="2071">
                        <c:v>0</c:v>
                      </c:pt>
                      <c:pt idx="2072">
                        <c:v>0</c:v>
                      </c:pt>
                      <c:pt idx="2073">
                        <c:v>0</c:v>
                      </c:pt>
                      <c:pt idx="2074">
                        <c:v>0</c:v>
                      </c:pt>
                      <c:pt idx="2075">
                        <c:v>0</c:v>
                      </c:pt>
                      <c:pt idx="2076">
                        <c:v>0</c:v>
                      </c:pt>
                      <c:pt idx="2077">
                        <c:v>0</c:v>
                      </c:pt>
                      <c:pt idx="2078">
                        <c:v>0</c:v>
                      </c:pt>
                      <c:pt idx="2079">
                        <c:v>0</c:v>
                      </c:pt>
                      <c:pt idx="2080">
                        <c:v>0</c:v>
                      </c:pt>
                      <c:pt idx="2081">
                        <c:v>0</c:v>
                      </c:pt>
                      <c:pt idx="2082">
                        <c:v>0</c:v>
                      </c:pt>
                      <c:pt idx="2083">
                        <c:v>0</c:v>
                      </c:pt>
                      <c:pt idx="2084">
                        <c:v>0</c:v>
                      </c:pt>
                      <c:pt idx="2085">
                        <c:v>0</c:v>
                      </c:pt>
                      <c:pt idx="2086">
                        <c:v>0</c:v>
                      </c:pt>
                      <c:pt idx="2087">
                        <c:v>0</c:v>
                      </c:pt>
                      <c:pt idx="2088">
                        <c:v>0</c:v>
                      </c:pt>
                      <c:pt idx="2089">
                        <c:v>0</c:v>
                      </c:pt>
                      <c:pt idx="2090">
                        <c:v>0</c:v>
                      </c:pt>
                      <c:pt idx="2091">
                        <c:v>0</c:v>
                      </c:pt>
                      <c:pt idx="2092">
                        <c:v>0</c:v>
                      </c:pt>
                      <c:pt idx="2093">
                        <c:v>0</c:v>
                      </c:pt>
                      <c:pt idx="2094">
                        <c:v>0</c:v>
                      </c:pt>
                      <c:pt idx="2095">
                        <c:v>0</c:v>
                      </c:pt>
                      <c:pt idx="2096">
                        <c:v>0</c:v>
                      </c:pt>
                      <c:pt idx="2097">
                        <c:v>0</c:v>
                      </c:pt>
                      <c:pt idx="2098">
                        <c:v>0</c:v>
                      </c:pt>
                      <c:pt idx="2099">
                        <c:v>0</c:v>
                      </c:pt>
                      <c:pt idx="2100">
                        <c:v>0</c:v>
                      </c:pt>
                      <c:pt idx="2101">
                        <c:v>0</c:v>
                      </c:pt>
                      <c:pt idx="2102">
                        <c:v>0</c:v>
                      </c:pt>
                      <c:pt idx="2103">
                        <c:v>0</c:v>
                      </c:pt>
                      <c:pt idx="2104">
                        <c:v>0</c:v>
                      </c:pt>
                      <c:pt idx="2105">
                        <c:v>0</c:v>
                      </c:pt>
                      <c:pt idx="2106">
                        <c:v>0</c:v>
                      </c:pt>
                      <c:pt idx="2107">
                        <c:v>0</c:v>
                      </c:pt>
                      <c:pt idx="2108">
                        <c:v>0</c:v>
                      </c:pt>
                      <c:pt idx="2109">
                        <c:v>0</c:v>
                      </c:pt>
                      <c:pt idx="2110">
                        <c:v>0</c:v>
                      </c:pt>
                      <c:pt idx="2111">
                        <c:v>0</c:v>
                      </c:pt>
                      <c:pt idx="2112">
                        <c:v>0</c:v>
                      </c:pt>
                      <c:pt idx="2113">
                        <c:v>0</c:v>
                      </c:pt>
                      <c:pt idx="2114">
                        <c:v>0</c:v>
                      </c:pt>
                      <c:pt idx="2115">
                        <c:v>0</c:v>
                      </c:pt>
                      <c:pt idx="2116">
                        <c:v>0</c:v>
                      </c:pt>
                      <c:pt idx="2117">
                        <c:v>0</c:v>
                      </c:pt>
                      <c:pt idx="2118">
                        <c:v>0</c:v>
                      </c:pt>
                      <c:pt idx="2119">
                        <c:v>0</c:v>
                      </c:pt>
                      <c:pt idx="2120">
                        <c:v>0</c:v>
                      </c:pt>
                      <c:pt idx="2121">
                        <c:v>0</c:v>
                      </c:pt>
                      <c:pt idx="2122">
                        <c:v>0</c:v>
                      </c:pt>
                      <c:pt idx="2123">
                        <c:v>0</c:v>
                      </c:pt>
                      <c:pt idx="2124">
                        <c:v>0</c:v>
                      </c:pt>
                      <c:pt idx="2125">
                        <c:v>0</c:v>
                      </c:pt>
                      <c:pt idx="2126">
                        <c:v>0</c:v>
                      </c:pt>
                      <c:pt idx="2127">
                        <c:v>0</c:v>
                      </c:pt>
                      <c:pt idx="2128">
                        <c:v>0</c:v>
                      </c:pt>
                      <c:pt idx="2129">
                        <c:v>0</c:v>
                      </c:pt>
                      <c:pt idx="2130">
                        <c:v>0</c:v>
                      </c:pt>
                      <c:pt idx="2131">
                        <c:v>0</c:v>
                      </c:pt>
                      <c:pt idx="2132">
                        <c:v>0</c:v>
                      </c:pt>
                      <c:pt idx="2133">
                        <c:v>0</c:v>
                      </c:pt>
                      <c:pt idx="2134">
                        <c:v>0</c:v>
                      </c:pt>
                      <c:pt idx="2135">
                        <c:v>0</c:v>
                      </c:pt>
                      <c:pt idx="2136">
                        <c:v>0</c:v>
                      </c:pt>
                      <c:pt idx="2137">
                        <c:v>0</c:v>
                      </c:pt>
                      <c:pt idx="2138">
                        <c:v>0</c:v>
                      </c:pt>
                      <c:pt idx="2139">
                        <c:v>0</c:v>
                      </c:pt>
                      <c:pt idx="2140">
                        <c:v>0</c:v>
                      </c:pt>
                      <c:pt idx="2141">
                        <c:v>0</c:v>
                      </c:pt>
                      <c:pt idx="2142">
                        <c:v>0</c:v>
                      </c:pt>
                      <c:pt idx="2143">
                        <c:v>0</c:v>
                      </c:pt>
                      <c:pt idx="2144">
                        <c:v>0</c:v>
                      </c:pt>
                      <c:pt idx="2145">
                        <c:v>0</c:v>
                      </c:pt>
                      <c:pt idx="2146">
                        <c:v>0</c:v>
                      </c:pt>
                      <c:pt idx="2147">
                        <c:v>0</c:v>
                      </c:pt>
                      <c:pt idx="2148">
                        <c:v>0</c:v>
                      </c:pt>
                      <c:pt idx="2149">
                        <c:v>0</c:v>
                      </c:pt>
                      <c:pt idx="2150">
                        <c:v>0</c:v>
                      </c:pt>
                      <c:pt idx="2151">
                        <c:v>0</c:v>
                      </c:pt>
                      <c:pt idx="2152">
                        <c:v>0</c:v>
                      </c:pt>
                      <c:pt idx="2153">
                        <c:v>0</c:v>
                      </c:pt>
                      <c:pt idx="2154">
                        <c:v>0</c:v>
                      </c:pt>
                      <c:pt idx="2155">
                        <c:v>0</c:v>
                      </c:pt>
                      <c:pt idx="2156">
                        <c:v>0</c:v>
                      </c:pt>
                      <c:pt idx="2157">
                        <c:v>0</c:v>
                      </c:pt>
                      <c:pt idx="2158">
                        <c:v>0</c:v>
                      </c:pt>
                      <c:pt idx="2159">
                        <c:v>0</c:v>
                      </c:pt>
                      <c:pt idx="2160">
                        <c:v>0</c:v>
                      </c:pt>
                      <c:pt idx="2161">
                        <c:v>0</c:v>
                      </c:pt>
                      <c:pt idx="2162">
                        <c:v>0</c:v>
                      </c:pt>
                      <c:pt idx="2163">
                        <c:v>0</c:v>
                      </c:pt>
                      <c:pt idx="2164">
                        <c:v>0</c:v>
                      </c:pt>
                      <c:pt idx="2165">
                        <c:v>0</c:v>
                      </c:pt>
                      <c:pt idx="2166">
                        <c:v>0</c:v>
                      </c:pt>
                      <c:pt idx="2167">
                        <c:v>0</c:v>
                      </c:pt>
                      <c:pt idx="2168">
                        <c:v>0</c:v>
                      </c:pt>
                      <c:pt idx="2169">
                        <c:v>0</c:v>
                      </c:pt>
                      <c:pt idx="2170">
                        <c:v>0.04</c:v>
                      </c:pt>
                      <c:pt idx="2171">
                        <c:v>0.09</c:v>
                      </c:pt>
                      <c:pt idx="2172">
                        <c:v>0.1</c:v>
                      </c:pt>
                      <c:pt idx="2173">
                        <c:v>0.1</c:v>
                      </c:pt>
                      <c:pt idx="2174">
                        <c:v>0.11</c:v>
                      </c:pt>
                      <c:pt idx="2175">
                        <c:v>0.11</c:v>
                      </c:pt>
                      <c:pt idx="2176">
                        <c:v>0.11</c:v>
                      </c:pt>
                      <c:pt idx="2177">
                        <c:v>0.12</c:v>
                      </c:pt>
                      <c:pt idx="2178">
                        <c:v>0.12</c:v>
                      </c:pt>
                      <c:pt idx="2179">
                        <c:v>0.12</c:v>
                      </c:pt>
                      <c:pt idx="2180">
                        <c:v>0.13</c:v>
                      </c:pt>
                      <c:pt idx="2181">
                        <c:v>0.13</c:v>
                      </c:pt>
                      <c:pt idx="2182">
                        <c:v>0.14000000000000001</c:v>
                      </c:pt>
                      <c:pt idx="2183">
                        <c:v>0.14000000000000001</c:v>
                      </c:pt>
                      <c:pt idx="2184">
                        <c:v>0.05</c:v>
                      </c:pt>
                      <c:pt idx="2185">
                        <c:v>0.05</c:v>
                      </c:pt>
                      <c:pt idx="2186">
                        <c:v>0.05</c:v>
                      </c:pt>
                      <c:pt idx="2187">
                        <c:v>0.05</c:v>
                      </c:pt>
                      <c:pt idx="2188">
                        <c:v>0.05</c:v>
                      </c:pt>
                      <c:pt idx="2189">
                        <c:v>0.06</c:v>
                      </c:pt>
                      <c:pt idx="2190">
                        <c:v>0.03</c:v>
                      </c:pt>
                      <c:pt idx="2191">
                        <c:v>0.04</c:v>
                      </c:pt>
                      <c:pt idx="2192">
                        <c:v>0.04</c:v>
                      </c:pt>
                      <c:pt idx="2193">
                        <c:v>0.05</c:v>
                      </c:pt>
                      <c:pt idx="2194">
                        <c:v>0.05</c:v>
                      </c:pt>
                      <c:pt idx="2195">
                        <c:v>0.05</c:v>
                      </c:pt>
                      <c:pt idx="2196">
                        <c:v>0.03</c:v>
                      </c:pt>
                      <c:pt idx="2197">
                        <c:v>0.03</c:v>
                      </c:pt>
                      <c:pt idx="2198">
                        <c:v>0.04</c:v>
                      </c:pt>
                      <c:pt idx="2199">
                        <c:v>0.04</c:v>
                      </c:pt>
                      <c:pt idx="2200">
                        <c:v>0.04</c:v>
                      </c:pt>
                      <c:pt idx="2201">
                        <c:v>0.04</c:v>
                      </c:pt>
                      <c:pt idx="2202">
                        <c:v>0.03</c:v>
                      </c:pt>
                      <c:pt idx="2203">
                        <c:v>0.03</c:v>
                      </c:pt>
                      <c:pt idx="2204">
                        <c:v>0.03</c:v>
                      </c:pt>
                      <c:pt idx="2205">
                        <c:v>0.03</c:v>
                      </c:pt>
                      <c:pt idx="2206">
                        <c:v>0.03</c:v>
                      </c:pt>
                      <c:pt idx="2207">
                        <c:v>0.03</c:v>
                      </c:pt>
                      <c:pt idx="2208">
                        <c:v>0.01</c:v>
                      </c:pt>
                      <c:pt idx="2209">
                        <c:v>0.01</c:v>
                      </c:pt>
                      <c:pt idx="2210">
                        <c:v>0.01</c:v>
                      </c:pt>
                      <c:pt idx="2211">
                        <c:v>0.01</c:v>
                      </c:pt>
                      <c:pt idx="2212">
                        <c:v>0.01</c:v>
                      </c:pt>
                      <c:pt idx="2213">
                        <c:v>0.01</c:v>
                      </c:pt>
                      <c:pt idx="2214">
                        <c:v>0</c:v>
                      </c:pt>
                      <c:pt idx="2215">
                        <c:v>0</c:v>
                      </c:pt>
                      <c:pt idx="2216">
                        <c:v>0</c:v>
                      </c:pt>
                      <c:pt idx="2217">
                        <c:v>0</c:v>
                      </c:pt>
                      <c:pt idx="2218">
                        <c:v>0</c:v>
                      </c:pt>
                      <c:pt idx="2219">
                        <c:v>0</c:v>
                      </c:pt>
                      <c:pt idx="2220">
                        <c:v>0</c:v>
                      </c:pt>
                      <c:pt idx="2221">
                        <c:v>0</c:v>
                      </c:pt>
                      <c:pt idx="2222">
                        <c:v>0</c:v>
                      </c:pt>
                      <c:pt idx="2223">
                        <c:v>0</c:v>
                      </c:pt>
                      <c:pt idx="2224">
                        <c:v>0</c:v>
                      </c:pt>
                      <c:pt idx="2225">
                        <c:v>0</c:v>
                      </c:pt>
                      <c:pt idx="2226">
                        <c:v>0</c:v>
                      </c:pt>
                      <c:pt idx="2227">
                        <c:v>0</c:v>
                      </c:pt>
                      <c:pt idx="2228">
                        <c:v>0</c:v>
                      </c:pt>
                      <c:pt idx="2229">
                        <c:v>0</c:v>
                      </c:pt>
                      <c:pt idx="2230">
                        <c:v>0</c:v>
                      </c:pt>
                      <c:pt idx="2231">
                        <c:v>0</c:v>
                      </c:pt>
                      <c:pt idx="2232">
                        <c:v>0</c:v>
                      </c:pt>
                      <c:pt idx="2233">
                        <c:v>0</c:v>
                      </c:pt>
                      <c:pt idx="2234">
                        <c:v>0</c:v>
                      </c:pt>
                      <c:pt idx="2235">
                        <c:v>0</c:v>
                      </c:pt>
                      <c:pt idx="2236">
                        <c:v>0</c:v>
                      </c:pt>
                      <c:pt idx="2237">
                        <c:v>0</c:v>
                      </c:pt>
                      <c:pt idx="2238">
                        <c:v>0</c:v>
                      </c:pt>
                      <c:pt idx="2239">
                        <c:v>0</c:v>
                      </c:pt>
                      <c:pt idx="2240">
                        <c:v>0</c:v>
                      </c:pt>
                      <c:pt idx="2241">
                        <c:v>0</c:v>
                      </c:pt>
                      <c:pt idx="2242">
                        <c:v>0</c:v>
                      </c:pt>
                      <c:pt idx="2243">
                        <c:v>0</c:v>
                      </c:pt>
                      <c:pt idx="2244">
                        <c:v>0</c:v>
                      </c:pt>
                      <c:pt idx="2245">
                        <c:v>0</c:v>
                      </c:pt>
                      <c:pt idx="2246">
                        <c:v>0</c:v>
                      </c:pt>
                      <c:pt idx="2247">
                        <c:v>0</c:v>
                      </c:pt>
                      <c:pt idx="2248">
                        <c:v>0</c:v>
                      </c:pt>
                      <c:pt idx="2249">
                        <c:v>0</c:v>
                      </c:pt>
                      <c:pt idx="2250">
                        <c:v>0</c:v>
                      </c:pt>
                      <c:pt idx="2251">
                        <c:v>0</c:v>
                      </c:pt>
                      <c:pt idx="2252">
                        <c:v>0</c:v>
                      </c:pt>
                      <c:pt idx="2253">
                        <c:v>0</c:v>
                      </c:pt>
                      <c:pt idx="2254">
                        <c:v>0</c:v>
                      </c:pt>
                      <c:pt idx="2255">
                        <c:v>0</c:v>
                      </c:pt>
                      <c:pt idx="2256">
                        <c:v>0</c:v>
                      </c:pt>
                      <c:pt idx="2257">
                        <c:v>0</c:v>
                      </c:pt>
                      <c:pt idx="2258">
                        <c:v>0</c:v>
                      </c:pt>
                      <c:pt idx="2259">
                        <c:v>0</c:v>
                      </c:pt>
                      <c:pt idx="2260">
                        <c:v>0</c:v>
                      </c:pt>
                      <c:pt idx="2261">
                        <c:v>0</c:v>
                      </c:pt>
                      <c:pt idx="2262">
                        <c:v>0</c:v>
                      </c:pt>
                      <c:pt idx="2263">
                        <c:v>0</c:v>
                      </c:pt>
                      <c:pt idx="2264">
                        <c:v>0</c:v>
                      </c:pt>
                      <c:pt idx="2265">
                        <c:v>0</c:v>
                      </c:pt>
                      <c:pt idx="2266">
                        <c:v>0</c:v>
                      </c:pt>
                      <c:pt idx="2267">
                        <c:v>0</c:v>
                      </c:pt>
                      <c:pt idx="2268">
                        <c:v>0</c:v>
                      </c:pt>
                      <c:pt idx="2269">
                        <c:v>0</c:v>
                      </c:pt>
                      <c:pt idx="2270">
                        <c:v>0</c:v>
                      </c:pt>
                      <c:pt idx="2271">
                        <c:v>0</c:v>
                      </c:pt>
                      <c:pt idx="2272">
                        <c:v>0</c:v>
                      </c:pt>
                      <c:pt idx="2273">
                        <c:v>0</c:v>
                      </c:pt>
                      <c:pt idx="2274">
                        <c:v>0</c:v>
                      </c:pt>
                      <c:pt idx="2275">
                        <c:v>0</c:v>
                      </c:pt>
                      <c:pt idx="2276">
                        <c:v>0</c:v>
                      </c:pt>
                      <c:pt idx="2277">
                        <c:v>0</c:v>
                      </c:pt>
                      <c:pt idx="2278">
                        <c:v>0</c:v>
                      </c:pt>
                      <c:pt idx="2279">
                        <c:v>0</c:v>
                      </c:pt>
                      <c:pt idx="2280">
                        <c:v>0</c:v>
                      </c:pt>
                      <c:pt idx="2281">
                        <c:v>0</c:v>
                      </c:pt>
                      <c:pt idx="2282">
                        <c:v>0</c:v>
                      </c:pt>
                      <c:pt idx="2283">
                        <c:v>0</c:v>
                      </c:pt>
                      <c:pt idx="2284">
                        <c:v>0</c:v>
                      </c:pt>
                      <c:pt idx="2285">
                        <c:v>0</c:v>
                      </c:pt>
                      <c:pt idx="2286">
                        <c:v>0</c:v>
                      </c:pt>
                      <c:pt idx="2287">
                        <c:v>0</c:v>
                      </c:pt>
                      <c:pt idx="2288">
                        <c:v>0</c:v>
                      </c:pt>
                      <c:pt idx="2289">
                        <c:v>0</c:v>
                      </c:pt>
                      <c:pt idx="2290">
                        <c:v>0</c:v>
                      </c:pt>
                      <c:pt idx="2291">
                        <c:v>0</c:v>
                      </c:pt>
                      <c:pt idx="2292">
                        <c:v>0</c:v>
                      </c:pt>
                      <c:pt idx="2293">
                        <c:v>0</c:v>
                      </c:pt>
                      <c:pt idx="2294">
                        <c:v>0</c:v>
                      </c:pt>
                      <c:pt idx="2295">
                        <c:v>0</c:v>
                      </c:pt>
                      <c:pt idx="2296">
                        <c:v>0</c:v>
                      </c:pt>
                      <c:pt idx="2297">
                        <c:v>0</c:v>
                      </c:pt>
                      <c:pt idx="2298">
                        <c:v>0</c:v>
                      </c:pt>
                      <c:pt idx="2299">
                        <c:v>0</c:v>
                      </c:pt>
                      <c:pt idx="2300">
                        <c:v>0</c:v>
                      </c:pt>
                      <c:pt idx="2301">
                        <c:v>0</c:v>
                      </c:pt>
                      <c:pt idx="2302">
                        <c:v>0</c:v>
                      </c:pt>
                      <c:pt idx="2303">
                        <c:v>0</c:v>
                      </c:pt>
                      <c:pt idx="2304">
                        <c:v>0</c:v>
                      </c:pt>
                      <c:pt idx="2305">
                        <c:v>0</c:v>
                      </c:pt>
                      <c:pt idx="2306">
                        <c:v>0</c:v>
                      </c:pt>
                      <c:pt idx="2307">
                        <c:v>0</c:v>
                      </c:pt>
                      <c:pt idx="2308">
                        <c:v>0</c:v>
                      </c:pt>
                      <c:pt idx="2309">
                        <c:v>0</c:v>
                      </c:pt>
                      <c:pt idx="2310">
                        <c:v>0</c:v>
                      </c:pt>
                      <c:pt idx="2311">
                        <c:v>0</c:v>
                      </c:pt>
                      <c:pt idx="2312">
                        <c:v>0</c:v>
                      </c:pt>
                      <c:pt idx="2313">
                        <c:v>0</c:v>
                      </c:pt>
                      <c:pt idx="2314">
                        <c:v>0</c:v>
                      </c:pt>
                      <c:pt idx="2315">
                        <c:v>0</c:v>
                      </c:pt>
                      <c:pt idx="2316">
                        <c:v>0</c:v>
                      </c:pt>
                      <c:pt idx="2317">
                        <c:v>0</c:v>
                      </c:pt>
                      <c:pt idx="2318">
                        <c:v>0</c:v>
                      </c:pt>
                      <c:pt idx="2319">
                        <c:v>0</c:v>
                      </c:pt>
                      <c:pt idx="2320">
                        <c:v>0</c:v>
                      </c:pt>
                      <c:pt idx="2321">
                        <c:v>0</c:v>
                      </c:pt>
                      <c:pt idx="2322">
                        <c:v>0</c:v>
                      </c:pt>
                      <c:pt idx="2323">
                        <c:v>0</c:v>
                      </c:pt>
                      <c:pt idx="2324">
                        <c:v>0</c:v>
                      </c:pt>
                      <c:pt idx="2325">
                        <c:v>0</c:v>
                      </c:pt>
                      <c:pt idx="2326">
                        <c:v>0</c:v>
                      </c:pt>
                      <c:pt idx="2327">
                        <c:v>0</c:v>
                      </c:pt>
                      <c:pt idx="2328">
                        <c:v>0</c:v>
                      </c:pt>
                      <c:pt idx="2329">
                        <c:v>0</c:v>
                      </c:pt>
                      <c:pt idx="2330">
                        <c:v>0</c:v>
                      </c:pt>
                      <c:pt idx="2331">
                        <c:v>0</c:v>
                      </c:pt>
                      <c:pt idx="2332">
                        <c:v>0</c:v>
                      </c:pt>
                      <c:pt idx="2333">
                        <c:v>0</c:v>
                      </c:pt>
                      <c:pt idx="2334">
                        <c:v>0</c:v>
                      </c:pt>
                      <c:pt idx="2335">
                        <c:v>0</c:v>
                      </c:pt>
                      <c:pt idx="2336">
                        <c:v>0</c:v>
                      </c:pt>
                      <c:pt idx="2337">
                        <c:v>0</c:v>
                      </c:pt>
                      <c:pt idx="2338">
                        <c:v>0</c:v>
                      </c:pt>
                      <c:pt idx="2339">
                        <c:v>0</c:v>
                      </c:pt>
                      <c:pt idx="2340">
                        <c:v>0</c:v>
                      </c:pt>
                      <c:pt idx="2341">
                        <c:v>0</c:v>
                      </c:pt>
                      <c:pt idx="2342">
                        <c:v>0</c:v>
                      </c:pt>
                      <c:pt idx="2343">
                        <c:v>0</c:v>
                      </c:pt>
                      <c:pt idx="2344">
                        <c:v>0</c:v>
                      </c:pt>
                      <c:pt idx="2345">
                        <c:v>0</c:v>
                      </c:pt>
                      <c:pt idx="2346">
                        <c:v>0</c:v>
                      </c:pt>
                      <c:pt idx="2347">
                        <c:v>0</c:v>
                      </c:pt>
                      <c:pt idx="2348">
                        <c:v>0</c:v>
                      </c:pt>
                      <c:pt idx="2349">
                        <c:v>0</c:v>
                      </c:pt>
                      <c:pt idx="2350">
                        <c:v>0</c:v>
                      </c:pt>
                      <c:pt idx="2351">
                        <c:v>0</c:v>
                      </c:pt>
                      <c:pt idx="2352">
                        <c:v>0</c:v>
                      </c:pt>
                      <c:pt idx="2353">
                        <c:v>0</c:v>
                      </c:pt>
                      <c:pt idx="2354">
                        <c:v>0</c:v>
                      </c:pt>
                      <c:pt idx="2355">
                        <c:v>0</c:v>
                      </c:pt>
                      <c:pt idx="2356">
                        <c:v>0</c:v>
                      </c:pt>
                      <c:pt idx="2357">
                        <c:v>0</c:v>
                      </c:pt>
                      <c:pt idx="2358">
                        <c:v>0</c:v>
                      </c:pt>
                      <c:pt idx="2359">
                        <c:v>0</c:v>
                      </c:pt>
                      <c:pt idx="2360">
                        <c:v>0</c:v>
                      </c:pt>
                      <c:pt idx="2361">
                        <c:v>0</c:v>
                      </c:pt>
                      <c:pt idx="2362">
                        <c:v>0</c:v>
                      </c:pt>
                      <c:pt idx="2363">
                        <c:v>0</c:v>
                      </c:pt>
                      <c:pt idx="2364">
                        <c:v>0</c:v>
                      </c:pt>
                      <c:pt idx="2365">
                        <c:v>0</c:v>
                      </c:pt>
                      <c:pt idx="2366">
                        <c:v>0</c:v>
                      </c:pt>
                      <c:pt idx="2367">
                        <c:v>0</c:v>
                      </c:pt>
                      <c:pt idx="2368">
                        <c:v>0</c:v>
                      </c:pt>
                      <c:pt idx="2369">
                        <c:v>0</c:v>
                      </c:pt>
                      <c:pt idx="2370">
                        <c:v>0</c:v>
                      </c:pt>
                      <c:pt idx="2371">
                        <c:v>0</c:v>
                      </c:pt>
                      <c:pt idx="2372">
                        <c:v>0</c:v>
                      </c:pt>
                      <c:pt idx="2373">
                        <c:v>0</c:v>
                      </c:pt>
                      <c:pt idx="2374">
                        <c:v>0</c:v>
                      </c:pt>
                      <c:pt idx="2375">
                        <c:v>0</c:v>
                      </c:pt>
                      <c:pt idx="2376">
                        <c:v>0</c:v>
                      </c:pt>
                      <c:pt idx="2377">
                        <c:v>0</c:v>
                      </c:pt>
                      <c:pt idx="2378">
                        <c:v>0</c:v>
                      </c:pt>
                      <c:pt idx="2379">
                        <c:v>0</c:v>
                      </c:pt>
                      <c:pt idx="2380">
                        <c:v>0</c:v>
                      </c:pt>
                      <c:pt idx="2381">
                        <c:v>0</c:v>
                      </c:pt>
                      <c:pt idx="2382">
                        <c:v>0</c:v>
                      </c:pt>
                      <c:pt idx="2383">
                        <c:v>0</c:v>
                      </c:pt>
                      <c:pt idx="2384">
                        <c:v>0</c:v>
                      </c:pt>
                      <c:pt idx="2385">
                        <c:v>0</c:v>
                      </c:pt>
                      <c:pt idx="2386">
                        <c:v>0</c:v>
                      </c:pt>
                      <c:pt idx="2387">
                        <c:v>0</c:v>
                      </c:pt>
                      <c:pt idx="2388">
                        <c:v>0</c:v>
                      </c:pt>
                      <c:pt idx="2389">
                        <c:v>0</c:v>
                      </c:pt>
                      <c:pt idx="2390">
                        <c:v>0</c:v>
                      </c:pt>
                      <c:pt idx="2391">
                        <c:v>0</c:v>
                      </c:pt>
                      <c:pt idx="2392">
                        <c:v>0.01</c:v>
                      </c:pt>
                      <c:pt idx="2393">
                        <c:v>0.03</c:v>
                      </c:pt>
                      <c:pt idx="2394">
                        <c:v>0.03</c:v>
                      </c:pt>
                      <c:pt idx="2395">
                        <c:v>0.04</c:v>
                      </c:pt>
                      <c:pt idx="2396">
                        <c:v>0.04</c:v>
                      </c:pt>
                      <c:pt idx="2397">
                        <c:v>0.04</c:v>
                      </c:pt>
                      <c:pt idx="2398">
                        <c:v>0.04</c:v>
                      </c:pt>
                      <c:pt idx="2399">
                        <c:v>0.04</c:v>
                      </c:pt>
                      <c:pt idx="2400">
                        <c:v>0.04</c:v>
                      </c:pt>
                      <c:pt idx="2401">
                        <c:v>0.04</c:v>
                      </c:pt>
                      <c:pt idx="2402">
                        <c:v>0.05</c:v>
                      </c:pt>
                      <c:pt idx="2403">
                        <c:v>0.09</c:v>
                      </c:pt>
                      <c:pt idx="2404">
                        <c:v>0.1</c:v>
                      </c:pt>
                      <c:pt idx="2405">
                        <c:v>0.19</c:v>
                      </c:pt>
                      <c:pt idx="2406">
                        <c:v>0.21</c:v>
                      </c:pt>
                      <c:pt idx="2407">
                        <c:v>0.36</c:v>
                      </c:pt>
                      <c:pt idx="2408">
                        <c:v>0.62</c:v>
                      </c:pt>
                      <c:pt idx="2409">
                        <c:v>0.79</c:v>
                      </c:pt>
                      <c:pt idx="2410">
                        <c:v>0.85</c:v>
                      </c:pt>
                      <c:pt idx="2411">
                        <c:v>0.87</c:v>
                      </c:pt>
                      <c:pt idx="2412">
                        <c:v>0.87</c:v>
                      </c:pt>
                      <c:pt idx="2413">
                        <c:v>0.87</c:v>
                      </c:pt>
                      <c:pt idx="2414">
                        <c:v>0.88</c:v>
                      </c:pt>
                      <c:pt idx="2415">
                        <c:v>0.88</c:v>
                      </c:pt>
                      <c:pt idx="2416">
                        <c:v>0.88</c:v>
                      </c:pt>
                      <c:pt idx="2417">
                        <c:v>0.88</c:v>
                      </c:pt>
                      <c:pt idx="2418">
                        <c:v>0.7</c:v>
                      </c:pt>
                      <c:pt idx="2419">
                        <c:v>0.7</c:v>
                      </c:pt>
                      <c:pt idx="2420">
                        <c:v>0.7</c:v>
                      </c:pt>
                      <c:pt idx="2421">
                        <c:v>0.7</c:v>
                      </c:pt>
                      <c:pt idx="2422">
                        <c:v>0.7</c:v>
                      </c:pt>
                      <c:pt idx="2423">
                        <c:v>0.7</c:v>
                      </c:pt>
                      <c:pt idx="2424">
                        <c:v>0.03</c:v>
                      </c:pt>
                      <c:pt idx="2425">
                        <c:v>0.03</c:v>
                      </c:pt>
                      <c:pt idx="2426">
                        <c:v>0.03</c:v>
                      </c:pt>
                      <c:pt idx="2427">
                        <c:v>0.03</c:v>
                      </c:pt>
                      <c:pt idx="2428">
                        <c:v>0.03</c:v>
                      </c:pt>
                      <c:pt idx="2429">
                        <c:v>0.03</c:v>
                      </c:pt>
                      <c:pt idx="2430">
                        <c:v>0.01</c:v>
                      </c:pt>
                      <c:pt idx="2431">
                        <c:v>0.01</c:v>
                      </c:pt>
                      <c:pt idx="2432">
                        <c:v>0.01</c:v>
                      </c:pt>
                      <c:pt idx="2433">
                        <c:v>0.01</c:v>
                      </c:pt>
                      <c:pt idx="2434">
                        <c:v>0.01</c:v>
                      </c:pt>
                      <c:pt idx="2435">
                        <c:v>0.01</c:v>
                      </c:pt>
                      <c:pt idx="2436">
                        <c:v>0</c:v>
                      </c:pt>
                      <c:pt idx="2437">
                        <c:v>0</c:v>
                      </c:pt>
                      <c:pt idx="2438">
                        <c:v>0</c:v>
                      </c:pt>
                      <c:pt idx="2439">
                        <c:v>0</c:v>
                      </c:pt>
                      <c:pt idx="2440">
                        <c:v>0</c:v>
                      </c:pt>
                      <c:pt idx="2441">
                        <c:v>0</c:v>
                      </c:pt>
                      <c:pt idx="2442">
                        <c:v>0</c:v>
                      </c:pt>
                      <c:pt idx="2443">
                        <c:v>0</c:v>
                      </c:pt>
                      <c:pt idx="2444">
                        <c:v>0</c:v>
                      </c:pt>
                      <c:pt idx="2445">
                        <c:v>0</c:v>
                      </c:pt>
                      <c:pt idx="2446">
                        <c:v>0</c:v>
                      </c:pt>
                      <c:pt idx="2447">
                        <c:v>0</c:v>
                      </c:pt>
                      <c:pt idx="2448">
                        <c:v>0</c:v>
                      </c:pt>
                      <c:pt idx="2449">
                        <c:v>0</c:v>
                      </c:pt>
                      <c:pt idx="2450">
                        <c:v>0</c:v>
                      </c:pt>
                      <c:pt idx="2451">
                        <c:v>0</c:v>
                      </c:pt>
                      <c:pt idx="2452">
                        <c:v>0</c:v>
                      </c:pt>
                      <c:pt idx="2453">
                        <c:v>0</c:v>
                      </c:pt>
                      <c:pt idx="2454">
                        <c:v>0</c:v>
                      </c:pt>
                      <c:pt idx="2455">
                        <c:v>0</c:v>
                      </c:pt>
                      <c:pt idx="2456">
                        <c:v>0</c:v>
                      </c:pt>
                      <c:pt idx="2457">
                        <c:v>0</c:v>
                      </c:pt>
                      <c:pt idx="2458">
                        <c:v>0</c:v>
                      </c:pt>
                      <c:pt idx="2459">
                        <c:v>0</c:v>
                      </c:pt>
                      <c:pt idx="2460">
                        <c:v>0</c:v>
                      </c:pt>
                      <c:pt idx="2461">
                        <c:v>0</c:v>
                      </c:pt>
                      <c:pt idx="2462">
                        <c:v>0</c:v>
                      </c:pt>
                      <c:pt idx="2463">
                        <c:v>0</c:v>
                      </c:pt>
                      <c:pt idx="2464">
                        <c:v>0</c:v>
                      </c:pt>
                      <c:pt idx="2465">
                        <c:v>0</c:v>
                      </c:pt>
                      <c:pt idx="2466">
                        <c:v>0</c:v>
                      </c:pt>
                      <c:pt idx="2467">
                        <c:v>0</c:v>
                      </c:pt>
                      <c:pt idx="2468">
                        <c:v>0</c:v>
                      </c:pt>
                      <c:pt idx="2469">
                        <c:v>0</c:v>
                      </c:pt>
                      <c:pt idx="2470">
                        <c:v>0</c:v>
                      </c:pt>
                      <c:pt idx="2471">
                        <c:v>0</c:v>
                      </c:pt>
                      <c:pt idx="2472">
                        <c:v>0</c:v>
                      </c:pt>
                      <c:pt idx="2473">
                        <c:v>0</c:v>
                      </c:pt>
                      <c:pt idx="2474">
                        <c:v>0</c:v>
                      </c:pt>
                      <c:pt idx="2475">
                        <c:v>0</c:v>
                      </c:pt>
                      <c:pt idx="2476">
                        <c:v>0</c:v>
                      </c:pt>
                      <c:pt idx="2477">
                        <c:v>0</c:v>
                      </c:pt>
                      <c:pt idx="2478">
                        <c:v>0</c:v>
                      </c:pt>
                      <c:pt idx="2479">
                        <c:v>0</c:v>
                      </c:pt>
                      <c:pt idx="2480">
                        <c:v>0</c:v>
                      </c:pt>
                      <c:pt idx="2481">
                        <c:v>0</c:v>
                      </c:pt>
                      <c:pt idx="2482">
                        <c:v>0</c:v>
                      </c:pt>
                      <c:pt idx="2483">
                        <c:v>0</c:v>
                      </c:pt>
                      <c:pt idx="2484">
                        <c:v>0</c:v>
                      </c:pt>
                      <c:pt idx="2485">
                        <c:v>0</c:v>
                      </c:pt>
                      <c:pt idx="2486">
                        <c:v>0</c:v>
                      </c:pt>
                      <c:pt idx="2487">
                        <c:v>0</c:v>
                      </c:pt>
                      <c:pt idx="2488">
                        <c:v>0</c:v>
                      </c:pt>
                      <c:pt idx="2489">
                        <c:v>0</c:v>
                      </c:pt>
                      <c:pt idx="2490">
                        <c:v>0</c:v>
                      </c:pt>
                      <c:pt idx="2491">
                        <c:v>0</c:v>
                      </c:pt>
                      <c:pt idx="2492">
                        <c:v>0</c:v>
                      </c:pt>
                      <c:pt idx="2493">
                        <c:v>0</c:v>
                      </c:pt>
                      <c:pt idx="2494">
                        <c:v>0</c:v>
                      </c:pt>
                      <c:pt idx="2495">
                        <c:v>0</c:v>
                      </c:pt>
                      <c:pt idx="2496">
                        <c:v>0</c:v>
                      </c:pt>
                      <c:pt idx="2497">
                        <c:v>0</c:v>
                      </c:pt>
                      <c:pt idx="2498">
                        <c:v>0</c:v>
                      </c:pt>
                      <c:pt idx="2499">
                        <c:v>0</c:v>
                      </c:pt>
                      <c:pt idx="2500">
                        <c:v>0</c:v>
                      </c:pt>
                      <c:pt idx="2501">
                        <c:v>0</c:v>
                      </c:pt>
                      <c:pt idx="2502">
                        <c:v>0</c:v>
                      </c:pt>
                      <c:pt idx="2503">
                        <c:v>0</c:v>
                      </c:pt>
                      <c:pt idx="2504">
                        <c:v>0.01</c:v>
                      </c:pt>
                      <c:pt idx="2505">
                        <c:v>0.01</c:v>
                      </c:pt>
                      <c:pt idx="2506">
                        <c:v>0.01</c:v>
                      </c:pt>
                      <c:pt idx="2507">
                        <c:v>0.01</c:v>
                      </c:pt>
                      <c:pt idx="2508">
                        <c:v>0.02</c:v>
                      </c:pt>
                      <c:pt idx="2509">
                        <c:v>0.02</c:v>
                      </c:pt>
                      <c:pt idx="2510">
                        <c:v>0.02</c:v>
                      </c:pt>
                      <c:pt idx="2511">
                        <c:v>0.02</c:v>
                      </c:pt>
                      <c:pt idx="2512">
                        <c:v>0.02</c:v>
                      </c:pt>
                      <c:pt idx="2513">
                        <c:v>0.03</c:v>
                      </c:pt>
                      <c:pt idx="2514">
                        <c:v>0.03</c:v>
                      </c:pt>
                      <c:pt idx="2515">
                        <c:v>0.03</c:v>
                      </c:pt>
                      <c:pt idx="2516">
                        <c:v>0.04</c:v>
                      </c:pt>
                      <c:pt idx="2517">
                        <c:v>0.05</c:v>
                      </c:pt>
                      <c:pt idx="2518">
                        <c:v>0.05</c:v>
                      </c:pt>
                      <c:pt idx="2519">
                        <c:v>0.06</c:v>
                      </c:pt>
                      <c:pt idx="2520">
                        <c:v>0.04</c:v>
                      </c:pt>
                      <c:pt idx="2521">
                        <c:v>0.04</c:v>
                      </c:pt>
                      <c:pt idx="2522">
                        <c:v>0.04</c:v>
                      </c:pt>
                      <c:pt idx="2523">
                        <c:v>0.04</c:v>
                      </c:pt>
                      <c:pt idx="2524">
                        <c:v>0.04</c:v>
                      </c:pt>
                      <c:pt idx="2525">
                        <c:v>0.04</c:v>
                      </c:pt>
                      <c:pt idx="2526">
                        <c:v>0.03</c:v>
                      </c:pt>
                      <c:pt idx="2527">
                        <c:v>0.03</c:v>
                      </c:pt>
                      <c:pt idx="2528">
                        <c:v>0.04</c:v>
                      </c:pt>
                      <c:pt idx="2529">
                        <c:v>0.04</c:v>
                      </c:pt>
                      <c:pt idx="2530">
                        <c:v>0.04</c:v>
                      </c:pt>
                      <c:pt idx="2531">
                        <c:v>0.04</c:v>
                      </c:pt>
                      <c:pt idx="2532">
                        <c:v>0.01</c:v>
                      </c:pt>
                      <c:pt idx="2533">
                        <c:v>0.01</c:v>
                      </c:pt>
                      <c:pt idx="2534">
                        <c:v>0.01</c:v>
                      </c:pt>
                      <c:pt idx="2535">
                        <c:v>0.01</c:v>
                      </c:pt>
                      <c:pt idx="2536">
                        <c:v>0.01</c:v>
                      </c:pt>
                      <c:pt idx="2537">
                        <c:v>0.01</c:v>
                      </c:pt>
                      <c:pt idx="2538">
                        <c:v>0.01</c:v>
                      </c:pt>
                      <c:pt idx="2539">
                        <c:v>0.01</c:v>
                      </c:pt>
                      <c:pt idx="2540">
                        <c:v>0.02</c:v>
                      </c:pt>
                      <c:pt idx="2541">
                        <c:v>0.02</c:v>
                      </c:pt>
                      <c:pt idx="2542">
                        <c:v>0.02</c:v>
                      </c:pt>
                      <c:pt idx="2543">
                        <c:v>0.02</c:v>
                      </c:pt>
                      <c:pt idx="2544">
                        <c:v>0.01</c:v>
                      </c:pt>
                      <c:pt idx="2545">
                        <c:v>0.01</c:v>
                      </c:pt>
                      <c:pt idx="2546">
                        <c:v>0.01</c:v>
                      </c:pt>
                      <c:pt idx="2547">
                        <c:v>0.01</c:v>
                      </c:pt>
                      <c:pt idx="2548">
                        <c:v>0.01</c:v>
                      </c:pt>
                      <c:pt idx="2549">
                        <c:v>0.01</c:v>
                      </c:pt>
                      <c:pt idx="2550">
                        <c:v>0.01</c:v>
                      </c:pt>
                      <c:pt idx="2551">
                        <c:v>0.01</c:v>
                      </c:pt>
                      <c:pt idx="2552">
                        <c:v>0.01</c:v>
                      </c:pt>
                      <c:pt idx="2553">
                        <c:v>0.01</c:v>
                      </c:pt>
                      <c:pt idx="2554">
                        <c:v>0.01</c:v>
                      </c:pt>
                      <c:pt idx="2555">
                        <c:v>0.01</c:v>
                      </c:pt>
                      <c:pt idx="2556">
                        <c:v>0</c:v>
                      </c:pt>
                      <c:pt idx="2557">
                        <c:v>0</c:v>
                      </c:pt>
                      <c:pt idx="2558">
                        <c:v>0</c:v>
                      </c:pt>
                      <c:pt idx="2559">
                        <c:v>0</c:v>
                      </c:pt>
                      <c:pt idx="2560">
                        <c:v>0.01</c:v>
                      </c:pt>
                      <c:pt idx="2561">
                        <c:v>0.01</c:v>
                      </c:pt>
                      <c:pt idx="2562">
                        <c:v>0.01</c:v>
                      </c:pt>
                      <c:pt idx="2563">
                        <c:v>0.02</c:v>
                      </c:pt>
                      <c:pt idx="2564">
                        <c:v>0.02</c:v>
                      </c:pt>
                      <c:pt idx="2565">
                        <c:v>0.02</c:v>
                      </c:pt>
                      <c:pt idx="2566">
                        <c:v>0.02</c:v>
                      </c:pt>
                      <c:pt idx="2567">
                        <c:v>0.02</c:v>
                      </c:pt>
                      <c:pt idx="2568">
                        <c:v>0.02</c:v>
                      </c:pt>
                      <c:pt idx="2569">
                        <c:v>0.02</c:v>
                      </c:pt>
                      <c:pt idx="2570">
                        <c:v>0.02</c:v>
                      </c:pt>
                      <c:pt idx="2571">
                        <c:v>0.02</c:v>
                      </c:pt>
                      <c:pt idx="2572">
                        <c:v>0.02</c:v>
                      </c:pt>
                      <c:pt idx="2573">
                        <c:v>0.02</c:v>
                      </c:pt>
                      <c:pt idx="2574">
                        <c:v>0.02</c:v>
                      </c:pt>
                      <c:pt idx="2575">
                        <c:v>0.02</c:v>
                      </c:pt>
                      <c:pt idx="2576">
                        <c:v>0.02</c:v>
                      </c:pt>
                      <c:pt idx="2577">
                        <c:v>0.03</c:v>
                      </c:pt>
                      <c:pt idx="2578">
                        <c:v>0.03</c:v>
                      </c:pt>
                      <c:pt idx="2579">
                        <c:v>0.03</c:v>
                      </c:pt>
                      <c:pt idx="2580">
                        <c:v>0.03</c:v>
                      </c:pt>
                      <c:pt idx="2581">
                        <c:v>0.03</c:v>
                      </c:pt>
                      <c:pt idx="2582">
                        <c:v>0.04</c:v>
                      </c:pt>
                      <c:pt idx="2583">
                        <c:v>0.04</c:v>
                      </c:pt>
                      <c:pt idx="2584">
                        <c:v>0.05</c:v>
                      </c:pt>
                      <c:pt idx="2585">
                        <c:v>0.05</c:v>
                      </c:pt>
                      <c:pt idx="2586">
                        <c:v>0.06</c:v>
                      </c:pt>
                      <c:pt idx="2587">
                        <c:v>0.06</c:v>
                      </c:pt>
                      <c:pt idx="2588">
                        <c:v>0.06</c:v>
                      </c:pt>
                      <c:pt idx="2589">
                        <c:v>0.06</c:v>
                      </c:pt>
                      <c:pt idx="2590">
                        <c:v>0.06</c:v>
                      </c:pt>
                      <c:pt idx="2591">
                        <c:v>0.06</c:v>
                      </c:pt>
                      <c:pt idx="2592">
                        <c:v>0.04</c:v>
                      </c:pt>
                      <c:pt idx="2593">
                        <c:v>0.04</c:v>
                      </c:pt>
                      <c:pt idx="2594">
                        <c:v>0.04</c:v>
                      </c:pt>
                      <c:pt idx="2595">
                        <c:v>0.04</c:v>
                      </c:pt>
                      <c:pt idx="2596">
                        <c:v>0.04</c:v>
                      </c:pt>
                      <c:pt idx="2597">
                        <c:v>0.04</c:v>
                      </c:pt>
                      <c:pt idx="2598">
                        <c:v>0.02</c:v>
                      </c:pt>
                      <c:pt idx="2599">
                        <c:v>0.02</c:v>
                      </c:pt>
                      <c:pt idx="2600">
                        <c:v>0.02</c:v>
                      </c:pt>
                      <c:pt idx="2601">
                        <c:v>0.02</c:v>
                      </c:pt>
                      <c:pt idx="2602">
                        <c:v>0.02</c:v>
                      </c:pt>
                      <c:pt idx="2603">
                        <c:v>0.02</c:v>
                      </c:pt>
                      <c:pt idx="2604">
                        <c:v>0.01</c:v>
                      </c:pt>
                      <c:pt idx="2605">
                        <c:v>0.01</c:v>
                      </c:pt>
                      <c:pt idx="2606">
                        <c:v>0.01</c:v>
                      </c:pt>
                      <c:pt idx="2607">
                        <c:v>0.01</c:v>
                      </c:pt>
                      <c:pt idx="2608">
                        <c:v>0.01</c:v>
                      </c:pt>
                      <c:pt idx="2609">
                        <c:v>0.01</c:v>
                      </c:pt>
                      <c:pt idx="2610">
                        <c:v>0.01</c:v>
                      </c:pt>
                      <c:pt idx="2611">
                        <c:v>0.01</c:v>
                      </c:pt>
                      <c:pt idx="2612">
                        <c:v>0.01</c:v>
                      </c:pt>
                      <c:pt idx="2613">
                        <c:v>0.01</c:v>
                      </c:pt>
                      <c:pt idx="2614">
                        <c:v>0.01</c:v>
                      </c:pt>
                      <c:pt idx="2615">
                        <c:v>0.01</c:v>
                      </c:pt>
                      <c:pt idx="2616">
                        <c:v>0</c:v>
                      </c:pt>
                      <c:pt idx="2617">
                        <c:v>0</c:v>
                      </c:pt>
                      <c:pt idx="2618">
                        <c:v>0</c:v>
                      </c:pt>
                      <c:pt idx="2619">
                        <c:v>0</c:v>
                      </c:pt>
                      <c:pt idx="2620">
                        <c:v>0</c:v>
                      </c:pt>
                      <c:pt idx="2621">
                        <c:v>0</c:v>
                      </c:pt>
                      <c:pt idx="2622">
                        <c:v>0</c:v>
                      </c:pt>
                      <c:pt idx="2623">
                        <c:v>0</c:v>
                      </c:pt>
                      <c:pt idx="2624">
                        <c:v>0</c:v>
                      </c:pt>
                      <c:pt idx="2625">
                        <c:v>0</c:v>
                      </c:pt>
                      <c:pt idx="2626">
                        <c:v>0</c:v>
                      </c:pt>
                      <c:pt idx="2627">
                        <c:v>0</c:v>
                      </c:pt>
                      <c:pt idx="2628">
                        <c:v>0</c:v>
                      </c:pt>
                      <c:pt idx="2629">
                        <c:v>0</c:v>
                      </c:pt>
                      <c:pt idx="2630">
                        <c:v>0</c:v>
                      </c:pt>
                      <c:pt idx="2631">
                        <c:v>0</c:v>
                      </c:pt>
                      <c:pt idx="2632">
                        <c:v>0</c:v>
                      </c:pt>
                      <c:pt idx="2633">
                        <c:v>0</c:v>
                      </c:pt>
                      <c:pt idx="2634">
                        <c:v>0</c:v>
                      </c:pt>
                      <c:pt idx="2635">
                        <c:v>0</c:v>
                      </c:pt>
                      <c:pt idx="2636">
                        <c:v>0</c:v>
                      </c:pt>
                      <c:pt idx="2637">
                        <c:v>0</c:v>
                      </c:pt>
                      <c:pt idx="2638">
                        <c:v>0</c:v>
                      </c:pt>
                      <c:pt idx="2639">
                        <c:v>0</c:v>
                      </c:pt>
                      <c:pt idx="2640">
                        <c:v>0</c:v>
                      </c:pt>
                      <c:pt idx="2641">
                        <c:v>0</c:v>
                      </c:pt>
                      <c:pt idx="2642">
                        <c:v>0</c:v>
                      </c:pt>
                      <c:pt idx="2643">
                        <c:v>0</c:v>
                      </c:pt>
                      <c:pt idx="2644">
                        <c:v>0</c:v>
                      </c:pt>
                      <c:pt idx="2645">
                        <c:v>0</c:v>
                      </c:pt>
                      <c:pt idx="2646">
                        <c:v>0</c:v>
                      </c:pt>
                      <c:pt idx="2647">
                        <c:v>0</c:v>
                      </c:pt>
                      <c:pt idx="2648">
                        <c:v>0</c:v>
                      </c:pt>
                      <c:pt idx="2649">
                        <c:v>0</c:v>
                      </c:pt>
                      <c:pt idx="2650">
                        <c:v>0</c:v>
                      </c:pt>
                      <c:pt idx="2651">
                        <c:v>0</c:v>
                      </c:pt>
                      <c:pt idx="2652">
                        <c:v>0</c:v>
                      </c:pt>
                      <c:pt idx="2653">
                        <c:v>0</c:v>
                      </c:pt>
                      <c:pt idx="2654">
                        <c:v>0</c:v>
                      </c:pt>
                      <c:pt idx="2655">
                        <c:v>0</c:v>
                      </c:pt>
                      <c:pt idx="2656">
                        <c:v>0</c:v>
                      </c:pt>
                      <c:pt idx="2657">
                        <c:v>0</c:v>
                      </c:pt>
                      <c:pt idx="2658">
                        <c:v>0</c:v>
                      </c:pt>
                      <c:pt idx="2659">
                        <c:v>0</c:v>
                      </c:pt>
                      <c:pt idx="2660">
                        <c:v>0</c:v>
                      </c:pt>
                      <c:pt idx="2661">
                        <c:v>0</c:v>
                      </c:pt>
                      <c:pt idx="2662">
                        <c:v>0</c:v>
                      </c:pt>
                      <c:pt idx="2663">
                        <c:v>0</c:v>
                      </c:pt>
                      <c:pt idx="2664">
                        <c:v>0</c:v>
                      </c:pt>
                      <c:pt idx="2665">
                        <c:v>0</c:v>
                      </c:pt>
                      <c:pt idx="2666">
                        <c:v>0</c:v>
                      </c:pt>
                      <c:pt idx="2667">
                        <c:v>0</c:v>
                      </c:pt>
                      <c:pt idx="2668">
                        <c:v>0</c:v>
                      </c:pt>
                      <c:pt idx="2669">
                        <c:v>0</c:v>
                      </c:pt>
                      <c:pt idx="2670">
                        <c:v>0</c:v>
                      </c:pt>
                      <c:pt idx="2671">
                        <c:v>0</c:v>
                      </c:pt>
                      <c:pt idx="2672">
                        <c:v>0</c:v>
                      </c:pt>
                      <c:pt idx="2673">
                        <c:v>0</c:v>
                      </c:pt>
                      <c:pt idx="2674">
                        <c:v>0</c:v>
                      </c:pt>
                      <c:pt idx="2675">
                        <c:v>0</c:v>
                      </c:pt>
                      <c:pt idx="2676">
                        <c:v>0</c:v>
                      </c:pt>
                      <c:pt idx="2677">
                        <c:v>0</c:v>
                      </c:pt>
                      <c:pt idx="2678">
                        <c:v>0</c:v>
                      </c:pt>
                      <c:pt idx="2679">
                        <c:v>0</c:v>
                      </c:pt>
                      <c:pt idx="2680">
                        <c:v>0</c:v>
                      </c:pt>
                      <c:pt idx="2681">
                        <c:v>0</c:v>
                      </c:pt>
                      <c:pt idx="2682">
                        <c:v>0</c:v>
                      </c:pt>
                      <c:pt idx="2683">
                        <c:v>0</c:v>
                      </c:pt>
                      <c:pt idx="2684">
                        <c:v>0</c:v>
                      </c:pt>
                      <c:pt idx="2685">
                        <c:v>0</c:v>
                      </c:pt>
                      <c:pt idx="2686">
                        <c:v>0</c:v>
                      </c:pt>
                      <c:pt idx="2687">
                        <c:v>0</c:v>
                      </c:pt>
                      <c:pt idx="2688">
                        <c:v>0</c:v>
                      </c:pt>
                      <c:pt idx="2689">
                        <c:v>0</c:v>
                      </c:pt>
                      <c:pt idx="2690">
                        <c:v>0</c:v>
                      </c:pt>
                      <c:pt idx="2691">
                        <c:v>0</c:v>
                      </c:pt>
                      <c:pt idx="2692">
                        <c:v>0</c:v>
                      </c:pt>
                      <c:pt idx="2693">
                        <c:v>0</c:v>
                      </c:pt>
                      <c:pt idx="2694">
                        <c:v>0</c:v>
                      </c:pt>
                      <c:pt idx="2695">
                        <c:v>0</c:v>
                      </c:pt>
                      <c:pt idx="2696">
                        <c:v>0</c:v>
                      </c:pt>
                      <c:pt idx="2697">
                        <c:v>0</c:v>
                      </c:pt>
                      <c:pt idx="2698">
                        <c:v>0</c:v>
                      </c:pt>
                      <c:pt idx="2699">
                        <c:v>0</c:v>
                      </c:pt>
                      <c:pt idx="2700">
                        <c:v>0</c:v>
                      </c:pt>
                      <c:pt idx="2701">
                        <c:v>0</c:v>
                      </c:pt>
                      <c:pt idx="2702">
                        <c:v>0</c:v>
                      </c:pt>
                      <c:pt idx="2703">
                        <c:v>0</c:v>
                      </c:pt>
                      <c:pt idx="2704">
                        <c:v>0</c:v>
                      </c:pt>
                      <c:pt idx="2705">
                        <c:v>0</c:v>
                      </c:pt>
                      <c:pt idx="2706">
                        <c:v>0</c:v>
                      </c:pt>
                      <c:pt idx="2707">
                        <c:v>0</c:v>
                      </c:pt>
                      <c:pt idx="2708">
                        <c:v>0</c:v>
                      </c:pt>
                      <c:pt idx="2709">
                        <c:v>0</c:v>
                      </c:pt>
                      <c:pt idx="2710">
                        <c:v>0</c:v>
                      </c:pt>
                      <c:pt idx="2711">
                        <c:v>0</c:v>
                      </c:pt>
                      <c:pt idx="2712">
                        <c:v>0</c:v>
                      </c:pt>
                      <c:pt idx="2713">
                        <c:v>0</c:v>
                      </c:pt>
                      <c:pt idx="2714">
                        <c:v>0</c:v>
                      </c:pt>
                      <c:pt idx="2715">
                        <c:v>0</c:v>
                      </c:pt>
                      <c:pt idx="2716">
                        <c:v>0</c:v>
                      </c:pt>
                      <c:pt idx="2717">
                        <c:v>0</c:v>
                      </c:pt>
                      <c:pt idx="2718">
                        <c:v>0</c:v>
                      </c:pt>
                      <c:pt idx="2719">
                        <c:v>0</c:v>
                      </c:pt>
                      <c:pt idx="2720">
                        <c:v>0</c:v>
                      </c:pt>
                      <c:pt idx="2721">
                        <c:v>0</c:v>
                      </c:pt>
                      <c:pt idx="2722">
                        <c:v>0</c:v>
                      </c:pt>
                      <c:pt idx="2723">
                        <c:v>0</c:v>
                      </c:pt>
                      <c:pt idx="2724">
                        <c:v>0</c:v>
                      </c:pt>
                      <c:pt idx="2725">
                        <c:v>0</c:v>
                      </c:pt>
                      <c:pt idx="2726">
                        <c:v>0</c:v>
                      </c:pt>
                      <c:pt idx="2727">
                        <c:v>0</c:v>
                      </c:pt>
                      <c:pt idx="2728">
                        <c:v>0</c:v>
                      </c:pt>
                      <c:pt idx="2729">
                        <c:v>0</c:v>
                      </c:pt>
                      <c:pt idx="2730">
                        <c:v>0</c:v>
                      </c:pt>
                      <c:pt idx="2731">
                        <c:v>0</c:v>
                      </c:pt>
                      <c:pt idx="2732">
                        <c:v>0</c:v>
                      </c:pt>
                      <c:pt idx="2733">
                        <c:v>0</c:v>
                      </c:pt>
                      <c:pt idx="2734">
                        <c:v>0</c:v>
                      </c:pt>
                      <c:pt idx="2735">
                        <c:v>0</c:v>
                      </c:pt>
                      <c:pt idx="2736">
                        <c:v>0</c:v>
                      </c:pt>
                      <c:pt idx="2737">
                        <c:v>0</c:v>
                      </c:pt>
                      <c:pt idx="2738">
                        <c:v>0</c:v>
                      </c:pt>
                      <c:pt idx="2739">
                        <c:v>0</c:v>
                      </c:pt>
                      <c:pt idx="2740">
                        <c:v>0</c:v>
                      </c:pt>
                      <c:pt idx="2741">
                        <c:v>0</c:v>
                      </c:pt>
                      <c:pt idx="2742">
                        <c:v>0</c:v>
                      </c:pt>
                      <c:pt idx="2743">
                        <c:v>0</c:v>
                      </c:pt>
                      <c:pt idx="2744">
                        <c:v>0</c:v>
                      </c:pt>
                      <c:pt idx="2745">
                        <c:v>0</c:v>
                      </c:pt>
                      <c:pt idx="2746">
                        <c:v>0</c:v>
                      </c:pt>
                      <c:pt idx="2747">
                        <c:v>0</c:v>
                      </c:pt>
                      <c:pt idx="2748">
                        <c:v>0</c:v>
                      </c:pt>
                      <c:pt idx="2749">
                        <c:v>0</c:v>
                      </c:pt>
                      <c:pt idx="2750">
                        <c:v>0</c:v>
                      </c:pt>
                      <c:pt idx="2751">
                        <c:v>0</c:v>
                      </c:pt>
                      <c:pt idx="2752">
                        <c:v>0</c:v>
                      </c:pt>
                      <c:pt idx="2753">
                        <c:v>0</c:v>
                      </c:pt>
                      <c:pt idx="2754">
                        <c:v>0</c:v>
                      </c:pt>
                      <c:pt idx="2755">
                        <c:v>0</c:v>
                      </c:pt>
                      <c:pt idx="2756">
                        <c:v>0</c:v>
                      </c:pt>
                      <c:pt idx="2757">
                        <c:v>0</c:v>
                      </c:pt>
                      <c:pt idx="2758">
                        <c:v>0</c:v>
                      </c:pt>
                      <c:pt idx="2759">
                        <c:v>0</c:v>
                      </c:pt>
                      <c:pt idx="2760">
                        <c:v>0</c:v>
                      </c:pt>
                      <c:pt idx="2761">
                        <c:v>0</c:v>
                      </c:pt>
                      <c:pt idx="2762">
                        <c:v>0</c:v>
                      </c:pt>
                      <c:pt idx="2763">
                        <c:v>0</c:v>
                      </c:pt>
                      <c:pt idx="2764">
                        <c:v>0</c:v>
                      </c:pt>
                      <c:pt idx="2765">
                        <c:v>0</c:v>
                      </c:pt>
                      <c:pt idx="2766">
                        <c:v>0</c:v>
                      </c:pt>
                      <c:pt idx="2767">
                        <c:v>0</c:v>
                      </c:pt>
                      <c:pt idx="2768">
                        <c:v>0</c:v>
                      </c:pt>
                      <c:pt idx="2769">
                        <c:v>0</c:v>
                      </c:pt>
                      <c:pt idx="2770">
                        <c:v>0</c:v>
                      </c:pt>
                      <c:pt idx="2771">
                        <c:v>0</c:v>
                      </c:pt>
                      <c:pt idx="2772">
                        <c:v>0</c:v>
                      </c:pt>
                      <c:pt idx="2773">
                        <c:v>0</c:v>
                      </c:pt>
                      <c:pt idx="2774">
                        <c:v>0</c:v>
                      </c:pt>
                      <c:pt idx="2775">
                        <c:v>0</c:v>
                      </c:pt>
                      <c:pt idx="2776">
                        <c:v>0</c:v>
                      </c:pt>
                      <c:pt idx="2777">
                        <c:v>0</c:v>
                      </c:pt>
                      <c:pt idx="2778">
                        <c:v>0</c:v>
                      </c:pt>
                      <c:pt idx="2779">
                        <c:v>0</c:v>
                      </c:pt>
                      <c:pt idx="2780">
                        <c:v>0</c:v>
                      </c:pt>
                      <c:pt idx="2781">
                        <c:v>0</c:v>
                      </c:pt>
                      <c:pt idx="2782">
                        <c:v>0</c:v>
                      </c:pt>
                      <c:pt idx="2783">
                        <c:v>0</c:v>
                      </c:pt>
                      <c:pt idx="2784">
                        <c:v>0</c:v>
                      </c:pt>
                      <c:pt idx="2785">
                        <c:v>0</c:v>
                      </c:pt>
                      <c:pt idx="2786">
                        <c:v>0</c:v>
                      </c:pt>
                      <c:pt idx="2787">
                        <c:v>0</c:v>
                      </c:pt>
                      <c:pt idx="2788">
                        <c:v>0</c:v>
                      </c:pt>
                      <c:pt idx="2789">
                        <c:v>0</c:v>
                      </c:pt>
                      <c:pt idx="2790">
                        <c:v>0</c:v>
                      </c:pt>
                      <c:pt idx="2791">
                        <c:v>0</c:v>
                      </c:pt>
                      <c:pt idx="2792">
                        <c:v>0</c:v>
                      </c:pt>
                      <c:pt idx="2793">
                        <c:v>0</c:v>
                      </c:pt>
                      <c:pt idx="2794">
                        <c:v>0</c:v>
                      </c:pt>
                      <c:pt idx="2795">
                        <c:v>0</c:v>
                      </c:pt>
                      <c:pt idx="2796">
                        <c:v>0</c:v>
                      </c:pt>
                      <c:pt idx="2797">
                        <c:v>0</c:v>
                      </c:pt>
                      <c:pt idx="2798">
                        <c:v>0</c:v>
                      </c:pt>
                      <c:pt idx="2799">
                        <c:v>0</c:v>
                      </c:pt>
                      <c:pt idx="2800">
                        <c:v>0</c:v>
                      </c:pt>
                      <c:pt idx="2801">
                        <c:v>0</c:v>
                      </c:pt>
                      <c:pt idx="2802">
                        <c:v>0</c:v>
                      </c:pt>
                      <c:pt idx="2803">
                        <c:v>0</c:v>
                      </c:pt>
                      <c:pt idx="2804">
                        <c:v>0</c:v>
                      </c:pt>
                      <c:pt idx="2805">
                        <c:v>0</c:v>
                      </c:pt>
                      <c:pt idx="2806">
                        <c:v>0</c:v>
                      </c:pt>
                      <c:pt idx="2807">
                        <c:v>0</c:v>
                      </c:pt>
                      <c:pt idx="2808">
                        <c:v>0</c:v>
                      </c:pt>
                      <c:pt idx="2809">
                        <c:v>0</c:v>
                      </c:pt>
                      <c:pt idx="2810">
                        <c:v>0</c:v>
                      </c:pt>
                      <c:pt idx="2811">
                        <c:v>0</c:v>
                      </c:pt>
                      <c:pt idx="2812">
                        <c:v>0</c:v>
                      </c:pt>
                      <c:pt idx="2813">
                        <c:v>0</c:v>
                      </c:pt>
                      <c:pt idx="2814">
                        <c:v>0</c:v>
                      </c:pt>
                      <c:pt idx="2815">
                        <c:v>0</c:v>
                      </c:pt>
                      <c:pt idx="2816">
                        <c:v>0</c:v>
                      </c:pt>
                      <c:pt idx="2817">
                        <c:v>0</c:v>
                      </c:pt>
                      <c:pt idx="2818">
                        <c:v>0</c:v>
                      </c:pt>
                      <c:pt idx="2819">
                        <c:v>0</c:v>
                      </c:pt>
                      <c:pt idx="2820">
                        <c:v>0</c:v>
                      </c:pt>
                      <c:pt idx="2821">
                        <c:v>0</c:v>
                      </c:pt>
                      <c:pt idx="2822">
                        <c:v>0</c:v>
                      </c:pt>
                      <c:pt idx="2823">
                        <c:v>0</c:v>
                      </c:pt>
                      <c:pt idx="2824">
                        <c:v>0</c:v>
                      </c:pt>
                      <c:pt idx="2825">
                        <c:v>0</c:v>
                      </c:pt>
                      <c:pt idx="2826">
                        <c:v>0</c:v>
                      </c:pt>
                      <c:pt idx="2827">
                        <c:v>0</c:v>
                      </c:pt>
                      <c:pt idx="2828">
                        <c:v>0</c:v>
                      </c:pt>
                      <c:pt idx="2829">
                        <c:v>0</c:v>
                      </c:pt>
                      <c:pt idx="2830">
                        <c:v>0</c:v>
                      </c:pt>
                      <c:pt idx="2831">
                        <c:v>0</c:v>
                      </c:pt>
                      <c:pt idx="2832">
                        <c:v>0</c:v>
                      </c:pt>
                      <c:pt idx="2833">
                        <c:v>0</c:v>
                      </c:pt>
                      <c:pt idx="2834">
                        <c:v>0</c:v>
                      </c:pt>
                      <c:pt idx="2835">
                        <c:v>0</c:v>
                      </c:pt>
                      <c:pt idx="2836">
                        <c:v>0</c:v>
                      </c:pt>
                      <c:pt idx="2837">
                        <c:v>0</c:v>
                      </c:pt>
                      <c:pt idx="2838">
                        <c:v>0</c:v>
                      </c:pt>
                      <c:pt idx="2839">
                        <c:v>0</c:v>
                      </c:pt>
                      <c:pt idx="2840">
                        <c:v>0</c:v>
                      </c:pt>
                      <c:pt idx="2841">
                        <c:v>0</c:v>
                      </c:pt>
                      <c:pt idx="2842">
                        <c:v>0</c:v>
                      </c:pt>
                      <c:pt idx="2843">
                        <c:v>0</c:v>
                      </c:pt>
                      <c:pt idx="2844">
                        <c:v>0</c:v>
                      </c:pt>
                      <c:pt idx="2845">
                        <c:v>0</c:v>
                      </c:pt>
                      <c:pt idx="2846">
                        <c:v>0</c:v>
                      </c:pt>
                      <c:pt idx="2847">
                        <c:v>0</c:v>
                      </c:pt>
                      <c:pt idx="2848">
                        <c:v>0</c:v>
                      </c:pt>
                      <c:pt idx="2849">
                        <c:v>0</c:v>
                      </c:pt>
                      <c:pt idx="2850">
                        <c:v>0</c:v>
                      </c:pt>
                      <c:pt idx="2851">
                        <c:v>0</c:v>
                      </c:pt>
                      <c:pt idx="2852">
                        <c:v>0</c:v>
                      </c:pt>
                      <c:pt idx="2853">
                        <c:v>0</c:v>
                      </c:pt>
                      <c:pt idx="2854">
                        <c:v>0</c:v>
                      </c:pt>
                      <c:pt idx="2855">
                        <c:v>0</c:v>
                      </c:pt>
                      <c:pt idx="2856">
                        <c:v>0</c:v>
                      </c:pt>
                      <c:pt idx="2857">
                        <c:v>0</c:v>
                      </c:pt>
                      <c:pt idx="2858">
                        <c:v>0</c:v>
                      </c:pt>
                      <c:pt idx="2859">
                        <c:v>0</c:v>
                      </c:pt>
                      <c:pt idx="2860">
                        <c:v>0</c:v>
                      </c:pt>
                      <c:pt idx="2861">
                        <c:v>0</c:v>
                      </c:pt>
                      <c:pt idx="2862">
                        <c:v>0</c:v>
                      </c:pt>
                      <c:pt idx="2863">
                        <c:v>0</c:v>
                      </c:pt>
                      <c:pt idx="2864">
                        <c:v>0</c:v>
                      </c:pt>
                      <c:pt idx="2865">
                        <c:v>0</c:v>
                      </c:pt>
                      <c:pt idx="2866">
                        <c:v>0</c:v>
                      </c:pt>
                      <c:pt idx="2867">
                        <c:v>0</c:v>
                      </c:pt>
                      <c:pt idx="2868">
                        <c:v>0</c:v>
                      </c:pt>
                      <c:pt idx="2869">
                        <c:v>0</c:v>
                      </c:pt>
                      <c:pt idx="2870">
                        <c:v>0</c:v>
                      </c:pt>
                      <c:pt idx="2871">
                        <c:v>0</c:v>
                      </c:pt>
                      <c:pt idx="2872">
                        <c:v>0</c:v>
                      </c:pt>
                      <c:pt idx="2873">
                        <c:v>0</c:v>
                      </c:pt>
                      <c:pt idx="2874">
                        <c:v>0</c:v>
                      </c:pt>
                      <c:pt idx="2875">
                        <c:v>0</c:v>
                      </c:pt>
                      <c:pt idx="2876">
                        <c:v>0</c:v>
                      </c:pt>
                      <c:pt idx="2877">
                        <c:v>0</c:v>
                      </c:pt>
                      <c:pt idx="2878">
                        <c:v>0</c:v>
                      </c:pt>
                      <c:pt idx="2879">
                        <c:v>0</c:v>
                      </c:pt>
                      <c:pt idx="2880">
                        <c:v>0</c:v>
                      </c:pt>
                      <c:pt idx="2881">
                        <c:v>0</c:v>
                      </c:pt>
                      <c:pt idx="2882">
                        <c:v>0</c:v>
                      </c:pt>
                      <c:pt idx="2883">
                        <c:v>0</c:v>
                      </c:pt>
                      <c:pt idx="2884">
                        <c:v>0</c:v>
                      </c:pt>
                      <c:pt idx="2885">
                        <c:v>0</c:v>
                      </c:pt>
                      <c:pt idx="2886">
                        <c:v>0</c:v>
                      </c:pt>
                      <c:pt idx="2887">
                        <c:v>0</c:v>
                      </c:pt>
                      <c:pt idx="2888">
                        <c:v>0</c:v>
                      </c:pt>
                      <c:pt idx="2889">
                        <c:v>0</c:v>
                      </c:pt>
                      <c:pt idx="2890">
                        <c:v>0</c:v>
                      </c:pt>
                      <c:pt idx="2891">
                        <c:v>0</c:v>
                      </c:pt>
                      <c:pt idx="2892">
                        <c:v>0</c:v>
                      </c:pt>
                      <c:pt idx="2893">
                        <c:v>0</c:v>
                      </c:pt>
                      <c:pt idx="2894">
                        <c:v>0</c:v>
                      </c:pt>
                      <c:pt idx="2895">
                        <c:v>0</c:v>
                      </c:pt>
                      <c:pt idx="2896">
                        <c:v>0</c:v>
                      </c:pt>
                      <c:pt idx="2897">
                        <c:v>0</c:v>
                      </c:pt>
                      <c:pt idx="2898">
                        <c:v>0</c:v>
                      </c:pt>
                      <c:pt idx="2899">
                        <c:v>0</c:v>
                      </c:pt>
                      <c:pt idx="2900">
                        <c:v>0</c:v>
                      </c:pt>
                      <c:pt idx="2901">
                        <c:v>0</c:v>
                      </c:pt>
                      <c:pt idx="2902">
                        <c:v>0</c:v>
                      </c:pt>
                      <c:pt idx="2903">
                        <c:v>0</c:v>
                      </c:pt>
                      <c:pt idx="2904">
                        <c:v>0</c:v>
                      </c:pt>
                      <c:pt idx="2905">
                        <c:v>0</c:v>
                      </c:pt>
                      <c:pt idx="2906">
                        <c:v>0</c:v>
                      </c:pt>
                      <c:pt idx="2907">
                        <c:v>0</c:v>
                      </c:pt>
                      <c:pt idx="2908">
                        <c:v>0</c:v>
                      </c:pt>
                      <c:pt idx="2909">
                        <c:v>0</c:v>
                      </c:pt>
                      <c:pt idx="2910">
                        <c:v>0</c:v>
                      </c:pt>
                      <c:pt idx="2911">
                        <c:v>0</c:v>
                      </c:pt>
                      <c:pt idx="2912">
                        <c:v>0</c:v>
                      </c:pt>
                      <c:pt idx="2913">
                        <c:v>0</c:v>
                      </c:pt>
                      <c:pt idx="2914">
                        <c:v>0</c:v>
                      </c:pt>
                      <c:pt idx="2915">
                        <c:v>0</c:v>
                      </c:pt>
                      <c:pt idx="2916">
                        <c:v>0</c:v>
                      </c:pt>
                      <c:pt idx="2917">
                        <c:v>0</c:v>
                      </c:pt>
                      <c:pt idx="2918">
                        <c:v>0</c:v>
                      </c:pt>
                      <c:pt idx="2919">
                        <c:v>0</c:v>
                      </c:pt>
                      <c:pt idx="2920">
                        <c:v>0</c:v>
                      </c:pt>
                      <c:pt idx="2921">
                        <c:v>0</c:v>
                      </c:pt>
                      <c:pt idx="2922">
                        <c:v>0</c:v>
                      </c:pt>
                      <c:pt idx="2923">
                        <c:v>0</c:v>
                      </c:pt>
                      <c:pt idx="2924">
                        <c:v>0</c:v>
                      </c:pt>
                      <c:pt idx="2925">
                        <c:v>0</c:v>
                      </c:pt>
                      <c:pt idx="2926">
                        <c:v>0</c:v>
                      </c:pt>
                      <c:pt idx="2927">
                        <c:v>0</c:v>
                      </c:pt>
                      <c:pt idx="2928">
                        <c:v>0</c:v>
                      </c:pt>
                      <c:pt idx="2929">
                        <c:v>0</c:v>
                      </c:pt>
                      <c:pt idx="2930">
                        <c:v>0</c:v>
                      </c:pt>
                      <c:pt idx="2931">
                        <c:v>0</c:v>
                      </c:pt>
                      <c:pt idx="2932">
                        <c:v>0</c:v>
                      </c:pt>
                      <c:pt idx="2933">
                        <c:v>0</c:v>
                      </c:pt>
                      <c:pt idx="2934">
                        <c:v>0</c:v>
                      </c:pt>
                      <c:pt idx="2935">
                        <c:v>0</c:v>
                      </c:pt>
                      <c:pt idx="2936">
                        <c:v>0</c:v>
                      </c:pt>
                      <c:pt idx="2937">
                        <c:v>0</c:v>
                      </c:pt>
                      <c:pt idx="2938">
                        <c:v>0</c:v>
                      </c:pt>
                      <c:pt idx="2939">
                        <c:v>0</c:v>
                      </c:pt>
                      <c:pt idx="2940">
                        <c:v>0</c:v>
                      </c:pt>
                      <c:pt idx="2941">
                        <c:v>0</c:v>
                      </c:pt>
                      <c:pt idx="2942">
                        <c:v>0</c:v>
                      </c:pt>
                      <c:pt idx="2943">
                        <c:v>0</c:v>
                      </c:pt>
                      <c:pt idx="2944">
                        <c:v>0</c:v>
                      </c:pt>
                      <c:pt idx="2945">
                        <c:v>0</c:v>
                      </c:pt>
                      <c:pt idx="2946">
                        <c:v>0</c:v>
                      </c:pt>
                      <c:pt idx="2947">
                        <c:v>0</c:v>
                      </c:pt>
                      <c:pt idx="2948">
                        <c:v>0</c:v>
                      </c:pt>
                      <c:pt idx="2949">
                        <c:v>0</c:v>
                      </c:pt>
                      <c:pt idx="2950">
                        <c:v>0</c:v>
                      </c:pt>
                      <c:pt idx="2951">
                        <c:v>0</c:v>
                      </c:pt>
                      <c:pt idx="2952">
                        <c:v>0</c:v>
                      </c:pt>
                      <c:pt idx="2953">
                        <c:v>0</c:v>
                      </c:pt>
                      <c:pt idx="2954">
                        <c:v>0</c:v>
                      </c:pt>
                      <c:pt idx="2955">
                        <c:v>0</c:v>
                      </c:pt>
                      <c:pt idx="2956">
                        <c:v>0</c:v>
                      </c:pt>
                      <c:pt idx="2957">
                        <c:v>0</c:v>
                      </c:pt>
                      <c:pt idx="2958">
                        <c:v>0</c:v>
                      </c:pt>
                      <c:pt idx="2959">
                        <c:v>0</c:v>
                      </c:pt>
                      <c:pt idx="2960">
                        <c:v>0</c:v>
                      </c:pt>
                      <c:pt idx="2961">
                        <c:v>0</c:v>
                      </c:pt>
                      <c:pt idx="2962">
                        <c:v>0</c:v>
                      </c:pt>
                      <c:pt idx="2963">
                        <c:v>0</c:v>
                      </c:pt>
                      <c:pt idx="2964">
                        <c:v>0</c:v>
                      </c:pt>
                      <c:pt idx="2965">
                        <c:v>0</c:v>
                      </c:pt>
                      <c:pt idx="2966">
                        <c:v>0</c:v>
                      </c:pt>
                      <c:pt idx="2967">
                        <c:v>0</c:v>
                      </c:pt>
                      <c:pt idx="2968">
                        <c:v>0</c:v>
                      </c:pt>
                      <c:pt idx="2969">
                        <c:v>0</c:v>
                      </c:pt>
                      <c:pt idx="2970">
                        <c:v>0</c:v>
                      </c:pt>
                      <c:pt idx="2971">
                        <c:v>0</c:v>
                      </c:pt>
                      <c:pt idx="2972">
                        <c:v>0</c:v>
                      </c:pt>
                      <c:pt idx="2973">
                        <c:v>0</c:v>
                      </c:pt>
                      <c:pt idx="2974">
                        <c:v>0</c:v>
                      </c:pt>
                      <c:pt idx="2975">
                        <c:v>0</c:v>
                      </c:pt>
                      <c:pt idx="2976">
                        <c:v>0</c:v>
                      </c:pt>
                      <c:pt idx="2977">
                        <c:v>0</c:v>
                      </c:pt>
                      <c:pt idx="2978">
                        <c:v>0</c:v>
                      </c:pt>
                      <c:pt idx="2979">
                        <c:v>0</c:v>
                      </c:pt>
                      <c:pt idx="2980">
                        <c:v>0</c:v>
                      </c:pt>
                      <c:pt idx="2981">
                        <c:v>0</c:v>
                      </c:pt>
                      <c:pt idx="2982">
                        <c:v>0</c:v>
                      </c:pt>
                      <c:pt idx="2983">
                        <c:v>0</c:v>
                      </c:pt>
                      <c:pt idx="2984">
                        <c:v>0</c:v>
                      </c:pt>
                      <c:pt idx="2985">
                        <c:v>0</c:v>
                      </c:pt>
                      <c:pt idx="2986">
                        <c:v>0</c:v>
                      </c:pt>
                      <c:pt idx="2987">
                        <c:v>0</c:v>
                      </c:pt>
                      <c:pt idx="2988">
                        <c:v>0</c:v>
                      </c:pt>
                      <c:pt idx="2989">
                        <c:v>0</c:v>
                      </c:pt>
                      <c:pt idx="2990">
                        <c:v>0</c:v>
                      </c:pt>
                      <c:pt idx="2991">
                        <c:v>0</c:v>
                      </c:pt>
                      <c:pt idx="2992">
                        <c:v>0</c:v>
                      </c:pt>
                      <c:pt idx="2993">
                        <c:v>0</c:v>
                      </c:pt>
                      <c:pt idx="2994">
                        <c:v>0</c:v>
                      </c:pt>
                      <c:pt idx="2995">
                        <c:v>0</c:v>
                      </c:pt>
                      <c:pt idx="2996">
                        <c:v>0</c:v>
                      </c:pt>
                      <c:pt idx="2997">
                        <c:v>0</c:v>
                      </c:pt>
                      <c:pt idx="2998">
                        <c:v>0</c:v>
                      </c:pt>
                      <c:pt idx="2999">
                        <c:v>0</c:v>
                      </c:pt>
                      <c:pt idx="3000">
                        <c:v>0</c:v>
                      </c:pt>
                      <c:pt idx="3001">
                        <c:v>0</c:v>
                      </c:pt>
                      <c:pt idx="3002">
                        <c:v>0</c:v>
                      </c:pt>
                      <c:pt idx="3003">
                        <c:v>0</c:v>
                      </c:pt>
                      <c:pt idx="3004">
                        <c:v>0</c:v>
                      </c:pt>
                      <c:pt idx="3005">
                        <c:v>0</c:v>
                      </c:pt>
                      <c:pt idx="3006">
                        <c:v>0</c:v>
                      </c:pt>
                      <c:pt idx="3007">
                        <c:v>0</c:v>
                      </c:pt>
                      <c:pt idx="3008">
                        <c:v>0</c:v>
                      </c:pt>
                      <c:pt idx="3009">
                        <c:v>0</c:v>
                      </c:pt>
                      <c:pt idx="3010">
                        <c:v>0</c:v>
                      </c:pt>
                      <c:pt idx="3011">
                        <c:v>0</c:v>
                      </c:pt>
                      <c:pt idx="3012">
                        <c:v>0</c:v>
                      </c:pt>
                      <c:pt idx="3013">
                        <c:v>0</c:v>
                      </c:pt>
                      <c:pt idx="3014">
                        <c:v>0</c:v>
                      </c:pt>
                      <c:pt idx="3015">
                        <c:v>0</c:v>
                      </c:pt>
                      <c:pt idx="3016">
                        <c:v>0</c:v>
                      </c:pt>
                      <c:pt idx="3017">
                        <c:v>0</c:v>
                      </c:pt>
                      <c:pt idx="3018">
                        <c:v>0</c:v>
                      </c:pt>
                      <c:pt idx="3019">
                        <c:v>0</c:v>
                      </c:pt>
                      <c:pt idx="3020">
                        <c:v>0</c:v>
                      </c:pt>
                      <c:pt idx="3021">
                        <c:v>0</c:v>
                      </c:pt>
                      <c:pt idx="3022">
                        <c:v>0</c:v>
                      </c:pt>
                      <c:pt idx="3023">
                        <c:v>0</c:v>
                      </c:pt>
                      <c:pt idx="3024">
                        <c:v>0</c:v>
                      </c:pt>
                      <c:pt idx="3025">
                        <c:v>0</c:v>
                      </c:pt>
                      <c:pt idx="3026">
                        <c:v>0</c:v>
                      </c:pt>
                      <c:pt idx="3027">
                        <c:v>0</c:v>
                      </c:pt>
                      <c:pt idx="3028">
                        <c:v>0</c:v>
                      </c:pt>
                      <c:pt idx="3029">
                        <c:v>0</c:v>
                      </c:pt>
                      <c:pt idx="3030">
                        <c:v>0</c:v>
                      </c:pt>
                      <c:pt idx="3031">
                        <c:v>0</c:v>
                      </c:pt>
                      <c:pt idx="3032">
                        <c:v>0</c:v>
                      </c:pt>
                      <c:pt idx="3033">
                        <c:v>0</c:v>
                      </c:pt>
                      <c:pt idx="3034">
                        <c:v>0</c:v>
                      </c:pt>
                      <c:pt idx="3035">
                        <c:v>0</c:v>
                      </c:pt>
                      <c:pt idx="3036">
                        <c:v>0</c:v>
                      </c:pt>
                      <c:pt idx="3037">
                        <c:v>0</c:v>
                      </c:pt>
                      <c:pt idx="3038">
                        <c:v>0</c:v>
                      </c:pt>
                      <c:pt idx="3039">
                        <c:v>0</c:v>
                      </c:pt>
                      <c:pt idx="3040">
                        <c:v>0</c:v>
                      </c:pt>
                      <c:pt idx="3041">
                        <c:v>0</c:v>
                      </c:pt>
                      <c:pt idx="3042">
                        <c:v>0</c:v>
                      </c:pt>
                      <c:pt idx="3043">
                        <c:v>0</c:v>
                      </c:pt>
                      <c:pt idx="3044">
                        <c:v>0</c:v>
                      </c:pt>
                      <c:pt idx="3045">
                        <c:v>0</c:v>
                      </c:pt>
                      <c:pt idx="3046">
                        <c:v>0</c:v>
                      </c:pt>
                      <c:pt idx="3047">
                        <c:v>0</c:v>
                      </c:pt>
                      <c:pt idx="3048">
                        <c:v>0</c:v>
                      </c:pt>
                      <c:pt idx="3049">
                        <c:v>0</c:v>
                      </c:pt>
                      <c:pt idx="3050">
                        <c:v>0</c:v>
                      </c:pt>
                      <c:pt idx="3051">
                        <c:v>0</c:v>
                      </c:pt>
                      <c:pt idx="3052">
                        <c:v>0</c:v>
                      </c:pt>
                      <c:pt idx="3053">
                        <c:v>0</c:v>
                      </c:pt>
                      <c:pt idx="3054">
                        <c:v>0</c:v>
                      </c:pt>
                      <c:pt idx="3055">
                        <c:v>0</c:v>
                      </c:pt>
                      <c:pt idx="3056">
                        <c:v>0</c:v>
                      </c:pt>
                      <c:pt idx="3057">
                        <c:v>0</c:v>
                      </c:pt>
                      <c:pt idx="3058">
                        <c:v>0</c:v>
                      </c:pt>
                      <c:pt idx="3059">
                        <c:v>0</c:v>
                      </c:pt>
                      <c:pt idx="3060">
                        <c:v>0</c:v>
                      </c:pt>
                      <c:pt idx="3061">
                        <c:v>0</c:v>
                      </c:pt>
                      <c:pt idx="3062">
                        <c:v>0</c:v>
                      </c:pt>
                      <c:pt idx="3063">
                        <c:v>0</c:v>
                      </c:pt>
                      <c:pt idx="3064">
                        <c:v>0</c:v>
                      </c:pt>
                      <c:pt idx="3065">
                        <c:v>0</c:v>
                      </c:pt>
                      <c:pt idx="3066">
                        <c:v>0</c:v>
                      </c:pt>
                      <c:pt idx="3067">
                        <c:v>0</c:v>
                      </c:pt>
                      <c:pt idx="3068">
                        <c:v>0</c:v>
                      </c:pt>
                      <c:pt idx="3069">
                        <c:v>0</c:v>
                      </c:pt>
                      <c:pt idx="3070">
                        <c:v>0</c:v>
                      </c:pt>
                      <c:pt idx="3071">
                        <c:v>0</c:v>
                      </c:pt>
                      <c:pt idx="3072">
                        <c:v>0</c:v>
                      </c:pt>
                      <c:pt idx="3073">
                        <c:v>0</c:v>
                      </c:pt>
                      <c:pt idx="3074">
                        <c:v>0</c:v>
                      </c:pt>
                      <c:pt idx="3075">
                        <c:v>0</c:v>
                      </c:pt>
                      <c:pt idx="3076">
                        <c:v>0</c:v>
                      </c:pt>
                      <c:pt idx="3077">
                        <c:v>0</c:v>
                      </c:pt>
                      <c:pt idx="3078">
                        <c:v>0</c:v>
                      </c:pt>
                      <c:pt idx="3079">
                        <c:v>0</c:v>
                      </c:pt>
                      <c:pt idx="3080">
                        <c:v>0</c:v>
                      </c:pt>
                      <c:pt idx="3081">
                        <c:v>0</c:v>
                      </c:pt>
                      <c:pt idx="3082">
                        <c:v>0</c:v>
                      </c:pt>
                      <c:pt idx="3083">
                        <c:v>0</c:v>
                      </c:pt>
                      <c:pt idx="3084">
                        <c:v>0</c:v>
                      </c:pt>
                      <c:pt idx="3085">
                        <c:v>0</c:v>
                      </c:pt>
                      <c:pt idx="3086">
                        <c:v>0</c:v>
                      </c:pt>
                      <c:pt idx="3087">
                        <c:v>0</c:v>
                      </c:pt>
                      <c:pt idx="3088">
                        <c:v>0</c:v>
                      </c:pt>
                      <c:pt idx="3089">
                        <c:v>0</c:v>
                      </c:pt>
                      <c:pt idx="3090">
                        <c:v>0</c:v>
                      </c:pt>
                      <c:pt idx="3091">
                        <c:v>0</c:v>
                      </c:pt>
                      <c:pt idx="3092">
                        <c:v>0</c:v>
                      </c:pt>
                      <c:pt idx="3093">
                        <c:v>0</c:v>
                      </c:pt>
                      <c:pt idx="3094">
                        <c:v>0</c:v>
                      </c:pt>
                      <c:pt idx="3095">
                        <c:v>0</c:v>
                      </c:pt>
                      <c:pt idx="3096">
                        <c:v>0</c:v>
                      </c:pt>
                      <c:pt idx="3097">
                        <c:v>0</c:v>
                      </c:pt>
                      <c:pt idx="3098">
                        <c:v>0</c:v>
                      </c:pt>
                      <c:pt idx="3099">
                        <c:v>0</c:v>
                      </c:pt>
                      <c:pt idx="3100">
                        <c:v>0</c:v>
                      </c:pt>
                      <c:pt idx="3101">
                        <c:v>0</c:v>
                      </c:pt>
                      <c:pt idx="3102">
                        <c:v>0</c:v>
                      </c:pt>
                      <c:pt idx="3103">
                        <c:v>0</c:v>
                      </c:pt>
                      <c:pt idx="3104">
                        <c:v>0</c:v>
                      </c:pt>
                      <c:pt idx="3105">
                        <c:v>0</c:v>
                      </c:pt>
                      <c:pt idx="3106">
                        <c:v>0</c:v>
                      </c:pt>
                      <c:pt idx="3107">
                        <c:v>0</c:v>
                      </c:pt>
                      <c:pt idx="3108">
                        <c:v>0</c:v>
                      </c:pt>
                      <c:pt idx="3109">
                        <c:v>0</c:v>
                      </c:pt>
                      <c:pt idx="3110">
                        <c:v>0</c:v>
                      </c:pt>
                      <c:pt idx="3111">
                        <c:v>0</c:v>
                      </c:pt>
                      <c:pt idx="3112">
                        <c:v>0</c:v>
                      </c:pt>
                      <c:pt idx="3113">
                        <c:v>0</c:v>
                      </c:pt>
                      <c:pt idx="3114">
                        <c:v>0</c:v>
                      </c:pt>
                      <c:pt idx="3115">
                        <c:v>0</c:v>
                      </c:pt>
                      <c:pt idx="3116">
                        <c:v>0</c:v>
                      </c:pt>
                      <c:pt idx="3117">
                        <c:v>0</c:v>
                      </c:pt>
                      <c:pt idx="3118">
                        <c:v>0</c:v>
                      </c:pt>
                      <c:pt idx="3119">
                        <c:v>0</c:v>
                      </c:pt>
                      <c:pt idx="3120">
                        <c:v>0</c:v>
                      </c:pt>
                      <c:pt idx="3121">
                        <c:v>0</c:v>
                      </c:pt>
                      <c:pt idx="3122">
                        <c:v>0</c:v>
                      </c:pt>
                      <c:pt idx="3123">
                        <c:v>0</c:v>
                      </c:pt>
                      <c:pt idx="3124">
                        <c:v>0</c:v>
                      </c:pt>
                      <c:pt idx="3125">
                        <c:v>0</c:v>
                      </c:pt>
                      <c:pt idx="3126">
                        <c:v>0</c:v>
                      </c:pt>
                      <c:pt idx="3127">
                        <c:v>0</c:v>
                      </c:pt>
                      <c:pt idx="3128">
                        <c:v>0</c:v>
                      </c:pt>
                      <c:pt idx="3129">
                        <c:v>0</c:v>
                      </c:pt>
                      <c:pt idx="3130">
                        <c:v>0</c:v>
                      </c:pt>
                      <c:pt idx="3131">
                        <c:v>0</c:v>
                      </c:pt>
                      <c:pt idx="3132">
                        <c:v>0</c:v>
                      </c:pt>
                      <c:pt idx="3133">
                        <c:v>0</c:v>
                      </c:pt>
                      <c:pt idx="3134">
                        <c:v>0</c:v>
                      </c:pt>
                      <c:pt idx="3135">
                        <c:v>0</c:v>
                      </c:pt>
                      <c:pt idx="3136">
                        <c:v>0</c:v>
                      </c:pt>
                      <c:pt idx="3137">
                        <c:v>0</c:v>
                      </c:pt>
                      <c:pt idx="3138">
                        <c:v>0</c:v>
                      </c:pt>
                      <c:pt idx="3139">
                        <c:v>0</c:v>
                      </c:pt>
                      <c:pt idx="3140">
                        <c:v>0</c:v>
                      </c:pt>
                      <c:pt idx="3141">
                        <c:v>0</c:v>
                      </c:pt>
                      <c:pt idx="3142">
                        <c:v>0</c:v>
                      </c:pt>
                      <c:pt idx="3143">
                        <c:v>0</c:v>
                      </c:pt>
                      <c:pt idx="3144">
                        <c:v>0</c:v>
                      </c:pt>
                      <c:pt idx="3145">
                        <c:v>0</c:v>
                      </c:pt>
                      <c:pt idx="3146">
                        <c:v>0</c:v>
                      </c:pt>
                      <c:pt idx="3147">
                        <c:v>0</c:v>
                      </c:pt>
                      <c:pt idx="3148">
                        <c:v>0</c:v>
                      </c:pt>
                      <c:pt idx="3149">
                        <c:v>0</c:v>
                      </c:pt>
                      <c:pt idx="3150">
                        <c:v>0</c:v>
                      </c:pt>
                      <c:pt idx="3151">
                        <c:v>0</c:v>
                      </c:pt>
                      <c:pt idx="3152">
                        <c:v>0</c:v>
                      </c:pt>
                      <c:pt idx="3153">
                        <c:v>0</c:v>
                      </c:pt>
                      <c:pt idx="3154">
                        <c:v>0</c:v>
                      </c:pt>
                      <c:pt idx="3155">
                        <c:v>0</c:v>
                      </c:pt>
                      <c:pt idx="3156">
                        <c:v>0</c:v>
                      </c:pt>
                      <c:pt idx="3157">
                        <c:v>0</c:v>
                      </c:pt>
                      <c:pt idx="3158">
                        <c:v>0</c:v>
                      </c:pt>
                      <c:pt idx="3159">
                        <c:v>0</c:v>
                      </c:pt>
                      <c:pt idx="3160">
                        <c:v>0</c:v>
                      </c:pt>
                      <c:pt idx="3161">
                        <c:v>0</c:v>
                      </c:pt>
                      <c:pt idx="3162">
                        <c:v>0</c:v>
                      </c:pt>
                      <c:pt idx="3163">
                        <c:v>0</c:v>
                      </c:pt>
                      <c:pt idx="3164">
                        <c:v>0</c:v>
                      </c:pt>
                      <c:pt idx="3165">
                        <c:v>0</c:v>
                      </c:pt>
                      <c:pt idx="3166">
                        <c:v>0</c:v>
                      </c:pt>
                      <c:pt idx="3167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062-4A7C-B1C0-37DA1E68B4BA}"/>
                  </c:ext>
                </c:extLst>
              </c15:ser>
            </c15:filteredScatterSeries>
          </c:ext>
        </c:extLst>
      </c:scatterChart>
      <c:valAx>
        <c:axId val="888051103"/>
        <c:scaling>
          <c:orientation val="minMax"/>
          <c:max val="43249"/>
          <c:min val="43246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 in 2018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m\ d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6927"/>
        <c:crosses val="autoZero"/>
        <c:crossBetween val="midCat"/>
        <c:minorUnit val="1"/>
      </c:valAx>
      <c:valAx>
        <c:axId val="888056927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River Height   </a:t>
                </a:r>
                <a:r>
                  <a:rPr lang="en-US" sz="1200" baseline="0"/>
                  <a:t>(feet)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4.9180102487189098E-2"/>
              <c:y val="0.417858996792067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051103"/>
        <c:crosses val="autoZero"/>
        <c:crossBetween val="midCat"/>
        <c:majorUnit val="5"/>
        <c:minorUnit val="1"/>
      </c:valAx>
      <c:valAx>
        <c:axId val="1612630384"/>
        <c:scaling>
          <c:orientation val="minMax"/>
          <c:max val="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accent2"/>
                    </a:solidFill>
                  </a:rPr>
                  <a:t>Rain </a:t>
                </a:r>
                <a:r>
                  <a:rPr lang="en-US" sz="1600" b="1" baseline="0">
                    <a:solidFill>
                      <a:schemeClr val="accent2"/>
                    </a:solidFill>
                  </a:rPr>
                  <a:t> </a:t>
                </a:r>
                <a:r>
                  <a:rPr lang="en-US" sz="1200" b="1">
                    <a:solidFill>
                      <a:schemeClr val="accent2"/>
                    </a:solidFill>
                  </a:rPr>
                  <a:t>(inches per 5 minutes)</a:t>
                </a:r>
                <a:endParaRPr lang="en-US" sz="1600" b="1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0.94284766487522398"/>
              <c:y val="0.339622776319626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182304"/>
        <c:crosses val="max"/>
        <c:crossBetween val="midCat"/>
        <c:majorUnit val="1"/>
      </c:valAx>
      <c:valAx>
        <c:axId val="1618182304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61263038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69905231051013661"/>
          <c:y val="2.4872376724995073E-2"/>
          <c:w val="0.10413385826771653"/>
          <c:h val="6.25004374453193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12467665368546"/>
          <c:y val="4.1121495327102804E-2"/>
          <c:w val="0.49098723670371519"/>
          <c:h val="0.8721560085363161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yVal>
            <c:numRef>
              <c:f>Sheet1!$B$3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09-4AE2-8E7A-72930D1EBF95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yVal>
            <c:numRef>
              <c:f>Sheet1!$B$4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F09-4AE2-8E7A-72930D1EBF95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yVal>
            <c:numRef>
              <c:f>Sheet1!$B$5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F09-4AE2-8E7A-72930D1EBF95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Sheet1!$B$6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F09-4AE2-8E7A-72930D1EBF95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yVal>
            <c:numRef>
              <c:f>Sheet1!$B$7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F09-4AE2-8E7A-72930D1EBF95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yVal>
            <c:numRef>
              <c:f>Sheet1!$B$8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F09-4AE2-8E7A-72930D1EBF95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yVal>
            <c:numRef>
              <c:f>Sheet1!$B$9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F09-4AE2-8E7A-72930D1EBF95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yVal>
            <c:numRef>
              <c:f>Sheet1!$B$10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F09-4AE2-8E7A-72930D1EBF95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yVal>
            <c:numRef>
              <c:f>Sheet1!$B$11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F09-4AE2-8E7A-72930D1EBF95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yVal>
            <c:numRef>
              <c:f>Sheet1!$B$12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F09-4AE2-8E7A-72930D1EBF95}"/>
            </c:ext>
          </c:extLst>
        </c:ser>
        <c:ser>
          <c:idx val="10"/>
          <c:order val="1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yVal>
            <c:numRef>
              <c:f>Sheet1!$B$13</c:f>
              <c:numCache>
                <c:formatCode>General</c:formatCode>
                <c:ptCount val="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F09-4AE2-8E7A-72930D1EBF95}"/>
            </c:ext>
          </c:extLst>
        </c:ser>
        <c:ser>
          <c:idx val="11"/>
          <c:order val="11"/>
          <c:spPr>
            <a:ln w="25400" cap="rnd">
              <a:noFill/>
              <a:round/>
            </a:ln>
            <a:effectLst/>
          </c:spPr>
          <c:marker>
            <c:symbol val="none"/>
          </c:marker>
          <c:yVal>
            <c:numRef>
              <c:f>Sheet1!$B$14</c:f>
              <c:numCache>
                <c:formatCode>General</c:formatCode>
                <c:ptCount val="1"/>
                <c:pt idx="0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F09-4AE2-8E7A-72930D1EB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548864"/>
        <c:axId val="706592928"/>
      </c:scatterChart>
      <c:valAx>
        <c:axId val="6985488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592928"/>
        <c:crosses val="autoZero"/>
        <c:crossBetween val="midCat"/>
        <c:majorUnit val="1"/>
        <c:minorUnit val="1"/>
      </c:valAx>
      <c:valAx>
        <c:axId val="706592928"/>
        <c:scaling>
          <c:orientation val="minMax"/>
          <c:max val="1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548864"/>
        <c:crosses val="autoZero"/>
        <c:crossBetween val="midCat"/>
        <c:majorUnit val="1"/>
        <c:minorUnit val="0.5"/>
      </c:valAx>
      <c:spPr>
        <a:solidFill>
          <a:schemeClr val="lt1"/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0.37044</cdr:y>
    </cdr:from>
    <cdr:to>
      <cdr:x>1</cdr:x>
      <cdr:y>0.6396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2B5BD9-88E6-4AA2-BCA5-379AA94F367E}"/>
            </a:ext>
          </a:extLst>
        </cdr:cNvPr>
        <cdr:cNvSpPr txBox="1"/>
      </cdr:nvSpPr>
      <cdr:spPr>
        <a:xfrm xmlns:a="http://schemas.openxmlformats.org/drawingml/2006/main">
          <a:off x="879475" y="12584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19T14:25:29.49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0 155 24575,'22'20'0,"0"-1"0,1 0 0,1-2 0,1-1 0,44 21 0,-5-9 0,81 24 0,-122-43 0,-9-4 0,21 5 0,29 8 0,-44-12 0,34 8 0,14-7 0,128-2 0,-137-6 0,-47 1 0,69-2 0,-66 1 0,0-1 0,0-1 0,19-5 0,186-56 0,-104 25 0,8-2 0,-106 37 0,280-87 0,-195 55 0,11-4 0,-104 37 0,-1 1 0,1-1 0,0 2 0,0-1 0,0 2 0,10-1 0,19-1 0,51-6 0,177 8 0,-257 0 0,14 1 0,0 1 0,0 1 0,32 9 0,-52-11 0,0 1 0,0 1 0,0-1 0,-1 0 0,1 1 0,-1 0 0,0 0 0,0 0 0,0 0 0,0 0 0,3 5 0,11 12 0,17 9 0,56 37 0,-48-36 0,-1-3 0,2-1 0,1-2 0,67 26 0,-12-5 0,-55-24 0,91 31 0,-1-17 0,141 18 0,-172-37 0,252 25 0,134-33 0,-450-9 0,1-2 0,-1-2 0,0-2 0,39-11 0,39-13 0,103-34 0,0-20 0,-54 0 0,-63 29 0,-82 46 0,-1-1 0,-1-1 0,0 0 0,32-29 0,-36 27 0,1 1 0,1 1 0,28-17 0,-16 13 0,46-17 0,-30 15 0,99-33 0,-95 37 0,69-15 0,-100 25 0,1 2 0,-1 0 0,1 1 0,28 3 0,81 13 0,127 34 0,-167-20 0,-14-4 0,-51-18 0,-2 0 0,1 2 0,29 16 0,101 42 0,-152-67 0,1 1 0,-1-1 0,1 0 0,-1 0 0,0 0 0,1 0 0,-1 0 0,1 1 0,-1-1 0,1 0 0,-1 0 0,1 0 0,-1 0 0,1 0 0,-1 0 0,1-1 0,-1 1 0,1 0 0,-1 0 0,0 0 0,1 0 0,-1 0 0,1-1 0,-1 1 0,1 0 0,-1 0 0,0-1 0,1 1 0,-1 0 0,0-1 0,1 1 0,-1 0 0,0-1 0,1 1 0,-1 0 0,0-1 0,0 1 0,1-1 0,-1 1 0,0-1 0,0 1 0,0-1 0,0 1 0,0 0 0,0-1 0,0 1 0,0-2 0,1-3 0,-1 0 0,0 0 0,-2-10 0,1 5 0,0 0 0,-1 0 0,0 1 0,-1-1 0,-1 1 0,1-1 0,-1 1 0,-6-10 0,1 0 0,-1-1 0,5 11 0,0 0 0,-3-12 0,8 21 0,0 0 0,0 0 0,0-1 0,0 1 0,0 0 0,0-1 0,0 1 0,0 0 0,-1 0 0,1-1 0,0 1 0,0 0 0,0-1 0,0 1 0,0 0 0,0 0 0,-1-1 0,1 1 0,0 0 0,0 0 0,0 0 0,-1-1 0,1 1 0,0 0 0,0 0 0,-1 0 0,1 0 0,0-1 0,-1 1 0,1 0 0,0 1 0,-1-1 0,1 1 0,0-1 0,0 1 0,0 0 0,0-1 0,0 1 0,0-1 0,0 1 0,1-1 0,-1 1 0,0-1 0,0 1 0,0 0 0,0-1 0,1 1 0,0 0 0,5 11 0,13 19 0,-11-20 0,-2 0 0,9 17 0,-13-23 0,3 7 0,0 0 0,8 11 0,-10-18 0,0 0 0,-1 0 0,1 0 0,-1 1 0,2 6 0,-3-10 0,-1 0 0,0 0 0,1 0 0,-1 0 0,0-1 0,0 1 0,0 0 0,0 0 0,-1 0 0,1 0 0,-1 0 0,1-1 0,-1 1 0,1 0 0,-1 0 0,0-1 0,0 1 0,0-1 0,0 1 0,-1 2 0,-10 7 0,0 1 0,-1-1 0,0-1 0,-15 9 0,-2 2 0,3-2 136,-21 16 15,42-29-426,0-1-1,1 1 1,-1 0 0,1 0-1,-5 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2A13-EF2D-44B8-BDE4-7862E71C8BE1}" type="datetimeFigureOut">
              <a:rPr lang="en-US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F506-CFAD-4A0D-A7CF-5F0E27EC1F7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9AE201-1788-4F12-BEE4-69E9DE1CC3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00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5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ADJUST with a country map. Explain here in the notes for teachers to make a flyby video.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6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PRECIP DATA AND 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6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REDO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4F506-CFAD-4A0D-A7CF-5F0E27EC1F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4a"/><Relationship Id="rId7" Type="http://schemas.openxmlformats.org/officeDocument/2006/relationships/chart" Target="../charts/chart9.xml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chart" Target="../charts/chart8.xml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C513-9DD8-4369-97DE-5B0C02D16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Streams Day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D0C2B-98D0-404A-B5FE-D297BADD3E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 Question: What factors impact how water moves in a natural environment?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6C78F-B643-4EC1-A121-B1A85C04C3DB}"/>
              </a:ext>
            </a:extLst>
          </p:cNvPr>
          <p:cNvSpPr txBox="1"/>
          <p:nvPr/>
        </p:nvSpPr>
        <p:spPr>
          <a:xfrm>
            <a:off x="117231" y="6351004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Version: March 24,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7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D0FB33-BFA6-4A67-ADDF-2D34880772E7}"/>
              </a:ext>
            </a:extLst>
          </p:cNvPr>
          <p:cNvSpPr/>
          <p:nvPr/>
        </p:nvSpPr>
        <p:spPr>
          <a:xfrm>
            <a:off x="2636889" y="873457"/>
            <a:ext cx="2074985" cy="4776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5EC13949-B182-4B12-B5ED-653E404D7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790412"/>
              </p:ext>
            </p:extLst>
          </p:nvPr>
        </p:nvGraphicFramePr>
        <p:xfrm>
          <a:off x="1295400" y="0"/>
          <a:ext cx="9601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20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C2FB92B-DBE0-469A-AB3D-CD869A8AFF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7231093"/>
              </p:ext>
            </p:extLst>
          </p:nvPr>
        </p:nvGraphicFramePr>
        <p:xfrm>
          <a:off x="1295400" y="0"/>
          <a:ext cx="9601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ontent Placeholder 10">
            <a:extLst>
              <a:ext uri="{FF2B5EF4-FFF2-40B4-BE49-F238E27FC236}">
                <a16:creationId xmlns:a16="http://schemas.microsoft.com/office/drawing/2014/main" id="{53328146-2FD6-4499-84F9-344A8AE459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688972"/>
              </p:ext>
            </p:extLst>
          </p:nvPr>
        </p:nvGraphicFramePr>
        <p:xfrm>
          <a:off x="181708" y="93783"/>
          <a:ext cx="3013555" cy="216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5D69F2B-2075-4896-99D0-A4A240F2FAD2}"/>
              </a:ext>
            </a:extLst>
          </p:cNvPr>
          <p:cNvSpPr/>
          <p:nvPr/>
        </p:nvSpPr>
        <p:spPr>
          <a:xfrm>
            <a:off x="452063" y="124606"/>
            <a:ext cx="750013" cy="1560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C2FB92B-DBE0-469A-AB3D-CD869A8AFF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6813398"/>
              </p:ext>
            </p:extLst>
          </p:nvPr>
        </p:nvGraphicFramePr>
        <p:xfrm>
          <a:off x="0" y="0"/>
          <a:ext cx="9601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74F226-5DA1-4958-85DD-F58E0B984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448845"/>
              </p:ext>
            </p:extLst>
          </p:nvPr>
        </p:nvGraphicFramePr>
        <p:xfrm>
          <a:off x="10276764" y="474133"/>
          <a:ext cx="1376885" cy="578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EEEDD5-2D8B-4F4E-8226-385C1B243F5E}"/>
              </a:ext>
            </a:extLst>
          </p:cNvPr>
          <p:cNvCxnSpPr>
            <a:cxnSpLocks/>
          </p:cNvCxnSpPr>
          <p:nvPr/>
        </p:nvCxnSpPr>
        <p:spPr>
          <a:xfrm>
            <a:off x="1416493" y="1256440"/>
            <a:ext cx="0" cy="474731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4C181593-A8FA-42A6-A7FB-F7B265C0C0F7}"/>
              </a:ext>
            </a:extLst>
          </p:cNvPr>
          <p:cNvSpPr/>
          <p:nvPr/>
        </p:nvSpPr>
        <p:spPr>
          <a:xfrm>
            <a:off x="10815725" y="2605595"/>
            <a:ext cx="633777" cy="31412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B272DB-EBC3-4933-8781-415B86908D17}"/>
              </a:ext>
            </a:extLst>
          </p:cNvPr>
          <p:cNvSpPr/>
          <p:nvPr/>
        </p:nvSpPr>
        <p:spPr>
          <a:xfrm>
            <a:off x="10815725" y="2143268"/>
            <a:ext cx="633777" cy="31412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024" descr="Shape&#10;&#10;Description automatically generated with low confidence">
            <a:extLst>
              <a:ext uri="{FF2B5EF4-FFF2-40B4-BE49-F238E27FC236}">
                <a16:creationId xmlns:a16="http://schemas.microsoft.com/office/drawing/2014/main" id="{B6E0CCA3-CEEB-43EC-A68A-37E1027D7D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928" y="115418"/>
            <a:ext cx="775442" cy="717429"/>
          </a:xfrm>
          <a:prstGeom prst="rect">
            <a:avLst/>
          </a:prstGeom>
        </p:spPr>
      </p:pic>
      <p:sp>
        <p:nvSpPr>
          <p:cNvPr id="1027" name="TextBox 1026">
            <a:extLst>
              <a:ext uri="{FF2B5EF4-FFF2-40B4-BE49-F238E27FC236}">
                <a16:creationId xmlns:a16="http://schemas.microsoft.com/office/drawing/2014/main" id="{164F83DB-4312-4B7D-8221-C5C4695E0DA2}"/>
              </a:ext>
            </a:extLst>
          </p:cNvPr>
          <p:cNvSpPr txBox="1"/>
          <p:nvPr/>
        </p:nvSpPr>
        <p:spPr>
          <a:xfrm rot="16200000">
            <a:off x="9127664" y="3244333"/>
            <a:ext cx="210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River Height  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(feet)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80A52-8686-426A-BEB3-E83EEAD5208D}"/>
              </a:ext>
            </a:extLst>
          </p:cNvPr>
          <p:cNvSpPr/>
          <p:nvPr/>
        </p:nvSpPr>
        <p:spPr>
          <a:xfrm>
            <a:off x="159892" y="109470"/>
            <a:ext cx="9309334" cy="66390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92EA1A-E2EE-41C2-B5C8-9CE3CCA80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3848.857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929347" y="6318903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19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7000" decel="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59088 -0.00047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4" y="-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00013 0.06689 " pathEditMode="relative" rAng="0" ptsTypes="AA">
                                      <p:cBhvr>
                                        <p:cTn id="12" dur="126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3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1" nodeType="withEffect">
                                  <p:stCondLst>
                                    <p:cond delay="12600"/>
                                  </p:stCondLst>
                                  <p:childTnLst>
                                    <p:animMotion origin="layout" path="M -0.00013 0.06689 L 0.00039 -0.09098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78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2" nodeType="withEffect">
                                  <p:stCondLst>
                                    <p:cond delay="14200"/>
                                  </p:stCondLst>
                                  <p:childTnLst>
                                    <p:animMotion origin="layout" path="M 0.00039 -0.09098 L -0.00013 -0.13889 " pathEditMode="relative" rAng="0" ptsTypes="AA">
                                      <p:cBhvr>
                                        <p:cTn id="16" dur="2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4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3" nodeType="withEffect">
                                  <p:stCondLst>
                                    <p:cond delay="16500"/>
                                  </p:stCondLst>
                                  <p:childTnLst>
                                    <p:animMotion origin="layout" path="M -0.00013 -0.13889 L -0.00013 -0.15093 " pathEditMode="relative" rAng="0" ptsTypes="AA">
                                      <p:cBhvr>
                                        <p:cTn id="18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3" grpId="0" animBg="1"/>
      <p:bldP spid="63" grpId="1" animBg="1"/>
      <p:bldP spid="63" grpId="2" animBg="1"/>
      <p:bldP spid="63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A42D-59E6-4D68-9B82-C45C467B8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2746"/>
            <a:ext cx="9144000" cy="1290854"/>
          </a:xfrm>
        </p:spPr>
        <p:txBody>
          <a:bodyPr/>
          <a:lstStyle/>
          <a:p>
            <a:r>
              <a:rPr lang="en-US"/>
              <a:t>Stream Tables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F898F3-2D74-42E6-B4EB-127A3F41C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734576"/>
              </p:ext>
            </p:extLst>
          </p:nvPr>
        </p:nvGraphicFramePr>
        <p:xfrm>
          <a:off x="5438553" y="3356185"/>
          <a:ext cx="5111262" cy="176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0703">
                  <a:extLst>
                    <a:ext uri="{9D8B030D-6E8A-4147-A177-3AD203B41FA5}">
                      <a16:colId xmlns:a16="http://schemas.microsoft.com/office/drawing/2014/main" val="2979893517"/>
                    </a:ext>
                  </a:extLst>
                </a:gridCol>
                <a:gridCol w="3340559">
                  <a:extLst>
                    <a:ext uri="{9D8B030D-6E8A-4147-A177-3AD203B41FA5}">
                      <a16:colId xmlns:a16="http://schemas.microsoft.com/office/drawing/2014/main" val="1343678730"/>
                    </a:ext>
                  </a:extLst>
                </a:gridCol>
              </a:tblGrid>
              <a:tr h="1761860">
                <a:tc>
                  <a:txBody>
                    <a:bodyPr/>
                    <a:lstStyle/>
                    <a:p>
                      <a:pPr algn="r"/>
                      <a:endParaRPr lang="en-US" sz="240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0634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75D7B52-B18D-49A7-B276-E0E205183CBD}"/>
                  </a:ext>
                </a:extLst>
              </p14:cNvPr>
              <p14:cNvContentPartPr/>
              <p14:nvPr/>
            </p14:nvContentPartPr>
            <p14:xfrm>
              <a:off x="7281700" y="4237115"/>
              <a:ext cx="2709698" cy="24510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75D7B52-B18D-49A7-B276-E0E205183C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705" y="4201123"/>
                <a:ext cx="2781328" cy="31672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496D6AF-C053-498E-9FAC-24524C4AD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661222"/>
              </p:ext>
            </p:extLst>
          </p:nvPr>
        </p:nvGraphicFramePr>
        <p:xfrm>
          <a:off x="420318" y="2737575"/>
          <a:ext cx="4671118" cy="273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1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8BC2-3F7F-469D-A873-72423A83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Slip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2FB92B-DBE0-469A-AB3D-CD869A8AF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049931"/>
              </p:ext>
            </p:extLst>
          </p:nvPr>
        </p:nvGraphicFramePr>
        <p:xfrm>
          <a:off x="3727938" y="457200"/>
          <a:ext cx="8464062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C2E18B-972B-4CF5-BA42-C9BF07AF7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69" y="1778733"/>
            <a:ext cx="3618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What do you think the hydrograph looked like after June 6?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Examine the data and draw what you think the hydrograph of the Pocomoke River looked like. </a:t>
            </a:r>
          </a:p>
        </p:txBody>
      </p:sp>
    </p:spTree>
    <p:extLst>
      <p:ext uri="{BB962C8B-B14F-4D97-AF65-F5344CB8AC3E}">
        <p14:creationId xmlns:p14="http://schemas.microsoft.com/office/powerpoint/2010/main" val="418823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C13B-6A71-4B30-BD39-D8D397861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Awesome Aquifer Kits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4452A-39C5-41EF-8FAA-58BFCF5410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How does water get to the river?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75BB613A-0FB8-4607-8BB0-0CBCBD319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76" y="1918875"/>
            <a:ext cx="5814646" cy="4661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0D752B-537A-499F-A664-0CA069B8571B}"/>
              </a:ext>
            </a:extLst>
          </p:cNvPr>
          <p:cNvSpPr txBox="1"/>
          <p:nvPr/>
        </p:nvSpPr>
        <p:spPr>
          <a:xfrm>
            <a:off x="3365154" y="5228670"/>
            <a:ext cx="23563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groundwater flow</a:t>
            </a:r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41F67-08AE-491D-8ED7-C87A03A1DC27}"/>
              </a:ext>
            </a:extLst>
          </p:cNvPr>
          <p:cNvSpPr txBox="1"/>
          <p:nvPr/>
        </p:nvSpPr>
        <p:spPr>
          <a:xfrm>
            <a:off x="5565042" y="4247364"/>
            <a:ext cx="23563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surface water flow</a:t>
            </a:r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9B98838-5B90-479B-90E4-E1011CAB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can water get to the river?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54F1-093E-402B-BDC3-8748C780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Fruitland Intermediate to the Pocomoke River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4F8CEA-EA39-400B-A7A8-65F898231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854" y="1343818"/>
            <a:ext cx="7422291" cy="47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B10E7F-5C02-4333-9416-8FA5BBD00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9"/>
          <a:stretch/>
        </p:blipFill>
        <p:spPr>
          <a:xfrm>
            <a:off x="257578" y="712718"/>
            <a:ext cx="11351976" cy="5432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02EB65-0493-4181-A8CD-16555672643C}"/>
              </a:ext>
            </a:extLst>
          </p:cNvPr>
          <p:cNvSpPr txBox="1"/>
          <p:nvPr/>
        </p:nvSpPr>
        <p:spPr>
          <a:xfrm>
            <a:off x="7389819" y="4971596"/>
            <a:ext cx="13716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impervious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B34B8-363F-48A5-AF21-3BF7AFC72C60}"/>
              </a:ext>
            </a:extLst>
          </p:cNvPr>
          <p:cNvSpPr txBox="1"/>
          <p:nvPr/>
        </p:nvSpPr>
        <p:spPr>
          <a:xfrm>
            <a:off x="9107426" y="4971596"/>
            <a:ext cx="137160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pervious 	</a:t>
            </a:r>
          </a:p>
        </p:txBody>
      </p:sp>
    </p:spTree>
    <p:extLst>
      <p:ext uri="{BB962C8B-B14F-4D97-AF65-F5344CB8AC3E}">
        <p14:creationId xmlns:p14="http://schemas.microsoft.com/office/powerpoint/2010/main" val="24896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D3080-C5FE-473A-A0F2-D12891B39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80" t="-1" r="1" b="-556"/>
          <a:stretch/>
        </p:blipFill>
        <p:spPr>
          <a:xfrm>
            <a:off x="6752491" y="652645"/>
            <a:ext cx="4490015" cy="555271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07ABBE-C866-4836-8451-44280362E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533898"/>
              </p:ext>
            </p:extLst>
          </p:nvPr>
        </p:nvGraphicFramePr>
        <p:xfrm>
          <a:off x="737752" y="928270"/>
          <a:ext cx="5242919" cy="460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676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C2FB92B-DBE0-469A-AB3D-CD869A8AFF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9069869"/>
              </p:ext>
            </p:extLst>
          </p:nvPr>
        </p:nvGraphicFramePr>
        <p:xfrm>
          <a:off x="1295400" y="1"/>
          <a:ext cx="96012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360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5D2392EF-9379-4FF7-AC20-EEDD3445E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475909"/>
              </p:ext>
            </p:extLst>
          </p:nvPr>
        </p:nvGraphicFramePr>
        <p:xfrm>
          <a:off x="1295400" y="1"/>
          <a:ext cx="96012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616DBB8-7278-4E40-A5B9-C71930B4B404}"/>
              </a:ext>
            </a:extLst>
          </p:cNvPr>
          <p:cNvSpPr/>
          <p:nvPr/>
        </p:nvSpPr>
        <p:spPr>
          <a:xfrm>
            <a:off x="8780584" y="140677"/>
            <a:ext cx="3294185" cy="1781908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When do you think it rained?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20B68E5-2767-4B3B-9929-B2B2E988F97D}"/>
              </a:ext>
            </a:extLst>
          </p:cNvPr>
          <p:cNvSpPr/>
          <p:nvPr/>
        </p:nvSpPr>
        <p:spPr>
          <a:xfrm>
            <a:off x="480646" y="5756030"/>
            <a:ext cx="1629508" cy="37513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9C559E-849A-449F-BD04-56C1696A3D7D}"/>
              </a:ext>
            </a:extLst>
          </p:cNvPr>
          <p:cNvCxnSpPr>
            <a:cxnSpLocks/>
          </p:cNvCxnSpPr>
          <p:nvPr/>
        </p:nvCxnSpPr>
        <p:spPr>
          <a:xfrm>
            <a:off x="2715904" y="979714"/>
            <a:ext cx="0" cy="462951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0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7000" decel="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59088 -0.00046 " pathEditMode="relative" rAng="0" ptsTypes="AA">
                                      <p:cBhvr>
                                        <p:cTn id="15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4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C2FB92B-DBE0-469A-AB3D-CD869A8AFF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9513228"/>
              </p:ext>
            </p:extLst>
          </p:nvPr>
        </p:nvGraphicFramePr>
        <p:xfrm>
          <a:off x="1295400" y="0"/>
          <a:ext cx="96012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4374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08798d-18c9-449f-9ef3-a95e6f0a4aaa" xsi:nil="true"/>
    <lcf76f155ced4ddcb4097134ff3c332f xmlns="87d7c0a7-1530-44b6-b7a3-e1fc64f70b5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867E47CE741418CD22BD3CE8F4A74" ma:contentTypeVersion="16" ma:contentTypeDescription="Create a new document." ma:contentTypeScope="" ma:versionID="88f1ff0ad89f761c077f0b257ab3f0fb">
  <xsd:schema xmlns:xsd="http://www.w3.org/2001/XMLSchema" xmlns:xs="http://www.w3.org/2001/XMLSchema" xmlns:p="http://schemas.microsoft.com/office/2006/metadata/properties" xmlns:ns2="87d7c0a7-1530-44b6-b7a3-e1fc64f70b52" xmlns:ns3="eb08798d-18c9-449f-9ef3-a95e6f0a4aaa" targetNamespace="http://schemas.microsoft.com/office/2006/metadata/properties" ma:root="true" ma:fieldsID="641f9684890f1c6466330d1eef965083" ns2:_="" ns3:_="">
    <xsd:import namespace="87d7c0a7-1530-44b6-b7a3-e1fc64f70b52"/>
    <xsd:import namespace="eb08798d-18c9-449f-9ef3-a95e6f0a4a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7c0a7-1530-44b6-b7a3-e1fc64f70b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045879c-d3b8-4115-980c-fa08303f9d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08798d-18c9-449f-9ef3-a95e6f0a4aa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48677c6-75d5-4bf6-9ec6-b58d08d21819}" ma:internalName="TaxCatchAll" ma:showField="CatchAllData" ma:web="eb08798d-18c9-449f-9ef3-a95e6f0a4a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BFE188-4B6E-4A9C-88AC-C4D8D7ACA52B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a18aa4c9-b9fb-42e7-a59b-71a178b9bfcc"/>
    <ds:schemaRef ds:uri="96d63212-3438-4087-b1f1-b7786e106887"/>
    <ds:schemaRef ds:uri="http://schemas.microsoft.com/office/2006/metadata/properties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61484F-97E9-4C98-A243-CEB275D069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B72811-A321-4BDA-A171-F4A5CE3F145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265</Words>
  <Application>Microsoft Office PowerPoint</Application>
  <PresentationFormat>Widescreen</PresentationFormat>
  <Paragraphs>61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Streams Day 2</vt:lpstr>
      <vt:lpstr>Awesome Aquifer Kits</vt:lpstr>
      <vt:lpstr>How can water get to the river?</vt:lpstr>
      <vt:lpstr>Fruitland Intermediate to the Pocomoke River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Stream Tables</vt:lpstr>
      <vt:lpstr>Exit Slip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Brase</dc:creator>
  <cp:lastModifiedBy>Lauren Brase</cp:lastModifiedBy>
  <cp:revision>2</cp:revision>
  <dcterms:created xsi:type="dcterms:W3CDTF">2022-01-03T18:34:02Z</dcterms:created>
  <dcterms:modified xsi:type="dcterms:W3CDTF">2022-03-25T14:09:24Z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9A1FA442-24AF-4D6E-A275-FD20E9CC29B5</vt:lpwstr>
  </property>
  <property fmtid="{D5CDD505-2E9C-101B-9397-08002B2CF9AE}" pid="3" name="ArticulatePath">
    <vt:lpwstr>https://agiweb-my.sharepoint.com/personal/lbrase_americangeosciences_org/Documents/Streams of Data/streams - alternative unit by AGI/alternative unit lesson plans and slides/Woodson Elementary/Day 2 - Streams slide deck</vt:lpwstr>
  </property>
  <property fmtid="{D5CDD505-2E9C-101B-9397-08002B2CF9AE}" pid="4" name="ContentTypeId">
    <vt:lpwstr>0x010100838867E47CE741418CD22BD3CE8F4A74</vt:lpwstr>
  </property>
  <property fmtid="{D5CDD505-2E9C-101B-9397-08002B2CF9AE}" pid="5" name="MediaServiceImageTags">
    <vt:lpwstr/>
  </property>
</Properties>
</file>